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notesSlides/notesSlide5.xml" ContentType="application/vnd.openxmlformats-officedocument.presentationml.notesSlide+xml"/>
  <Override PartName="/ppt/charts/chart11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4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charts/chart15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6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charts/chart17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8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Ex1.xml" ContentType="application/vnd.ms-office.chartex+xml"/>
  <Override PartName="/ppt/charts/style17.xml" ContentType="application/vnd.ms-office.chartstyle+xml"/>
  <Override PartName="/ppt/charts/colors17.xml" ContentType="application/vnd.ms-office.chartcolorstyl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19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0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charts/chart21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charts/chart22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notesSlides/notesSlide18.xml" ContentType="application/vnd.openxmlformats-officedocument.presentationml.notesSlide+xml"/>
  <Override PartName="/ppt/charts/chart23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charts/chart24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harts/chart25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26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charts/chart27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notesSlides/notesSlide25.xml" ContentType="application/vnd.openxmlformats-officedocument.presentationml.notesSlide+xml"/>
  <Override PartName="/ppt/charts/chart28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charts/chart29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charts/chart30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drawings/drawing1.xml" ContentType="application/vnd.openxmlformats-officedocument.drawingml.chartshapes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charts/chart31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2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3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4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charts/chart35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notesSlides/notesSlide50.xml" ContentType="application/vnd.openxmlformats-officedocument.presentationml.notesSlide+xml"/>
  <Override PartName="/ppt/charts/chart36.xml" ContentType="application/vnd.openxmlformats-officedocument.drawingml.chart+xml"/>
  <Override PartName="/ppt/charts/style35.xml" ContentType="application/vnd.ms-office.chartstyle+xml"/>
  <Override PartName="/ppt/charts/colors35.xml" ContentType="application/vnd.ms-office.chartcolorstyle+xml"/>
  <Override PartName="/ppt/charts/chart37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charts/chart38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notesSlides/notesSlide51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48" r:id="rId4"/>
  </p:sldMasterIdLst>
  <p:notesMasterIdLst>
    <p:notesMasterId r:id="rId318"/>
  </p:notesMasterIdLst>
  <p:sldIdLst>
    <p:sldId id="4195" r:id="rId5"/>
    <p:sldId id="4196" r:id="rId6"/>
    <p:sldId id="4197" r:id="rId7"/>
    <p:sldId id="2050" r:id="rId8"/>
    <p:sldId id="2061" r:id="rId9"/>
    <p:sldId id="444" r:id="rId10"/>
    <p:sldId id="2051" r:id="rId11"/>
    <p:sldId id="2149" r:id="rId12"/>
    <p:sldId id="2091" r:id="rId13"/>
    <p:sldId id="2054" r:id="rId14"/>
    <p:sldId id="752" r:id="rId15"/>
    <p:sldId id="457" r:id="rId16"/>
    <p:sldId id="778" r:id="rId17"/>
    <p:sldId id="446" r:id="rId18"/>
    <p:sldId id="447" r:id="rId19"/>
    <p:sldId id="448" r:id="rId20"/>
    <p:sldId id="449" r:id="rId21"/>
    <p:sldId id="450" r:id="rId22"/>
    <p:sldId id="451" r:id="rId23"/>
    <p:sldId id="452" r:id="rId24"/>
    <p:sldId id="453" r:id="rId25"/>
    <p:sldId id="454" r:id="rId26"/>
    <p:sldId id="455" r:id="rId27"/>
    <p:sldId id="385" r:id="rId28"/>
    <p:sldId id="391" r:id="rId29"/>
    <p:sldId id="386" r:id="rId30"/>
    <p:sldId id="387" r:id="rId31"/>
    <p:sldId id="390" r:id="rId32"/>
    <p:sldId id="289" r:id="rId33"/>
    <p:sldId id="392" r:id="rId34"/>
    <p:sldId id="397" r:id="rId35"/>
    <p:sldId id="291" r:id="rId36"/>
    <p:sldId id="292" r:id="rId37"/>
    <p:sldId id="322" r:id="rId38"/>
    <p:sldId id="324" r:id="rId39"/>
    <p:sldId id="325" r:id="rId40"/>
    <p:sldId id="357" r:id="rId41"/>
    <p:sldId id="297" r:id="rId42"/>
    <p:sldId id="2052" r:id="rId43"/>
    <p:sldId id="331" r:id="rId44"/>
    <p:sldId id="334" r:id="rId45"/>
    <p:sldId id="337" r:id="rId46"/>
    <p:sldId id="341" r:id="rId47"/>
    <p:sldId id="342" r:id="rId48"/>
    <p:sldId id="343" r:id="rId49"/>
    <p:sldId id="345" r:id="rId50"/>
    <p:sldId id="358" r:id="rId51"/>
    <p:sldId id="346" r:id="rId52"/>
    <p:sldId id="347" r:id="rId53"/>
    <p:sldId id="348" r:id="rId54"/>
    <p:sldId id="378" r:id="rId55"/>
    <p:sldId id="379" r:id="rId56"/>
    <p:sldId id="380" r:id="rId57"/>
    <p:sldId id="381" r:id="rId58"/>
    <p:sldId id="402" r:id="rId59"/>
    <p:sldId id="369" r:id="rId60"/>
    <p:sldId id="371" r:id="rId61"/>
    <p:sldId id="372" r:id="rId62"/>
    <p:sldId id="373" r:id="rId63"/>
    <p:sldId id="376" r:id="rId64"/>
    <p:sldId id="382" r:id="rId65"/>
    <p:sldId id="384" r:id="rId66"/>
    <p:sldId id="354" r:id="rId67"/>
    <p:sldId id="355" r:id="rId68"/>
    <p:sldId id="356" r:id="rId69"/>
    <p:sldId id="2053" r:id="rId70"/>
    <p:sldId id="361" r:id="rId71"/>
    <p:sldId id="363" r:id="rId72"/>
    <p:sldId id="367" r:id="rId73"/>
    <p:sldId id="366" r:id="rId74"/>
    <p:sldId id="350" r:id="rId75"/>
    <p:sldId id="351" r:id="rId76"/>
    <p:sldId id="352" r:id="rId77"/>
    <p:sldId id="428" r:id="rId78"/>
    <p:sldId id="429" r:id="rId79"/>
    <p:sldId id="430" r:id="rId80"/>
    <p:sldId id="360" r:id="rId81"/>
    <p:sldId id="431" r:id="rId82"/>
    <p:sldId id="432" r:id="rId83"/>
    <p:sldId id="437" r:id="rId84"/>
    <p:sldId id="362" r:id="rId85"/>
    <p:sldId id="353" r:id="rId86"/>
    <p:sldId id="442" r:id="rId87"/>
    <p:sldId id="396" r:id="rId88"/>
    <p:sldId id="435" r:id="rId89"/>
    <p:sldId id="400" r:id="rId90"/>
    <p:sldId id="375" r:id="rId91"/>
    <p:sldId id="401" r:id="rId92"/>
    <p:sldId id="443" r:id="rId93"/>
    <p:sldId id="294" r:id="rId94"/>
    <p:sldId id="365" r:id="rId95"/>
    <p:sldId id="374" r:id="rId96"/>
    <p:sldId id="328" r:id="rId97"/>
    <p:sldId id="383" r:id="rId98"/>
    <p:sldId id="389" r:id="rId99"/>
    <p:sldId id="388" r:id="rId100"/>
    <p:sldId id="394" r:id="rId101"/>
    <p:sldId id="395" r:id="rId102"/>
    <p:sldId id="398" r:id="rId103"/>
    <p:sldId id="399" r:id="rId104"/>
    <p:sldId id="370" r:id="rId105"/>
    <p:sldId id="335" r:id="rId106"/>
    <p:sldId id="377" r:id="rId107"/>
    <p:sldId id="368" r:id="rId108"/>
    <p:sldId id="439" r:id="rId109"/>
    <p:sldId id="340" r:id="rId110"/>
    <p:sldId id="393" r:id="rId111"/>
    <p:sldId id="440" r:id="rId112"/>
    <p:sldId id="438" r:id="rId113"/>
    <p:sldId id="436" r:id="rId114"/>
    <p:sldId id="299" r:id="rId115"/>
    <p:sldId id="403" r:id="rId116"/>
    <p:sldId id="404" r:id="rId117"/>
    <p:sldId id="405" r:id="rId118"/>
    <p:sldId id="407" r:id="rId119"/>
    <p:sldId id="408" r:id="rId120"/>
    <p:sldId id="409" r:id="rId121"/>
    <p:sldId id="410" r:id="rId122"/>
    <p:sldId id="406" r:id="rId123"/>
    <p:sldId id="411" r:id="rId124"/>
    <p:sldId id="412" r:id="rId125"/>
    <p:sldId id="413" r:id="rId126"/>
    <p:sldId id="414" r:id="rId127"/>
    <p:sldId id="459" r:id="rId128"/>
    <p:sldId id="460" r:id="rId129"/>
    <p:sldId id="461" r:id="rId130"/>
    <p:sldId id="462" r:id="rId131"/>
    <p:sldId id="464" r:id="rId132"/>
    <p:sldId id="753" r:id="rId133"/>
    <p:sldId id="754" r:id="rId134"/>
    <p:sldId id="756" r:id="rId135"/>
    <p:sldId id="757" r:id="rId136"/>
    <p:sldId id="758" r:id="rId137"/>
    <p:sldId id="759" r:id="rId138"/>
    <p:sldId id="760" r:id="rId139"/>
    <p:sldId id="761" r:id="rId140"/>
    <p:sldId id="763" r:id="rId141"/>
    <p:sldId id="762" r:id="rId142"/>
    <p:sldId id="765" r:id="rId143"/>
    <p:sldId id="767" r:id="rId144"/>
    <p:sldId id="766" r:id="rId145"/>
    <p:sldId id="768" r:id="rId146"/>
    <p:sldId id="769" r:id="rId147"/>
    <p:sldId id="770" r:id="rId148"/>
    <p:sldId id="771" r:id="rId149"/>
    <p:sldId id="772" r:id="rId150"/>
    <p:sldId id="773" r:id="rId151"/>
    <p:sldId id="774" r:id="rId152"/>
    <p:sldId id="775" r:id="rId153"/>
    <p:sldId id="780" r:id="rId154"/>
    <p:sldId id="784" r:id="rId155"/>
    <p:sldId id="785" r:id="rId156"/>
    <p:sldId id="787" r:id="rId157"/>
    <p:sldId id="788" r:id="rId158"/>
    <p:sldId id="789" r:id="rId159"/>
    <p:sldId id="790" r:id="rId160"/>
    <p:sldId id="2196" r:id="rId161"/>
    <p:sldId id="2197" r:id="rId162"/>
    <p:sldId id="2198" r:id="rId163"/>
    <p:sldId id="794" r:id="rId164"/>
    <p:sldId id="2006" r:id="rId165"/>
    <p:sldId id="795" r:id="rId166"/>
    <p:sldId id="796" r:id="rId167"/>
    <p:sldId id="2007" r:id="rId168"/>
    <p:sldId id="2008" r:id="rId169"/>
    <p:sldId id="2009" r:id="rId170"/>
    <p:sldId id="2010" r:id="rId171"/>
    <p:sldId id="2011" r:id="rId172"/>
    <p:sldId id="2055" r:id="rId173"/>
    <p:sldId id="2013" r:id="rId174"/>
    <p:sldId id="2014" r:id="rId175"/>
    <p:sldId id="2015" r:id="rId176"/>
    <p:sldId id="2023" r:id="rId177"/>
    <p:sldId id="2036" r:id="rId178"/>
    <p:sldId id="2025" r:id="rId179"/>
    <p:sldId id="2056" r:id="rId180"/>
    <p:sldId id="2037" r:id="rId181"/>
    <p:sldId id="2058" r:id="rId182"/>
    <p:sldId id="2029" r:id="rId183"/>
    <p:sldId id="2030" r:id="rId184"/>
    <p:sldId id="2031" r:id="rId185"/>
    <p:sldId id="2038" r:id="rId186"/>
    <p:sldId id="2047" r:id="rId187"/>
    <p:sldId id="2034" r:id="rId188"/>
    <p:sldId id="2040" r:id="rId189"/>
    <p:sldId id="2048" r:id="rId190"/>
    <p:sldId id="2042" r:id="rId191"/>
    <p:sldId id="2039" r:id="rId192"/>
    <p:sldId id="2046" r:id="rId193"/>
    <p:sldId id="2062" r:id="rId194"/>
    <p:sldId id="2059" r:id="rId195"/>
    <p:sldId id="2069" r:id="rId196"/>
    <p:sldId id="2064" r:id="rId197"/>
    <p:sldId id="2065" r:id="rId198"/>
    <p:sldId id="2066" r:id="rId199"/>
    <p:sldId id="2070" r:id="rId200"/>
    <p:sldId id="2071" r:id="rId201"/>
    <p:sldId id="2067" r:id="rId202"/>
    <p:sldId id="2068" r:id="rId203"/>
    <p:sldId id="2072" r:id="rId204"/>
    <p:sldId id="2073" r:id="rId205"/>
    <p:sldId id="2074" r:id="rId206"/>
    <p:sldId id="2075" r:id="rId207"/>
    <p:sldId id="2076" r:id="rId208"/>
    <p:sldId id="2077" r:id="rId209"/>
    <p:sldId id="2085" r:id="rId210"/>
    <p:sldId id="2078" r:id="rId211"/>
    <p:sldId id="2082" r:id="rId212"/>
    <p:sldId id="2083" r:id="rId213"/>
    <p:sldId id="2081" r:id="rId214"/>
    <p:sldId id="2084" r:id="rId215"/>
    <p:sldId id="2108" r:id="rId216"/>
    <p:sldId id="2087" r:id="rId217"/>
    <p:sldId id="2079" r:id="rId218"/>
    <p:sldId id="2088" r:id="rId219"/>
    <p:sldId id="2089" r:id="rId220"/>
    <p:sldId id="2092" r:id="rId221"/>
    <p:sldId id="2093" r:id="rId222"/>
    <p:sldId id="2094" r:id="rId223"/>
    <p:sldId id="2080" r:id="rId224"/>
    <p:sldId id="2095" r:id="rId225"/>
    <p:sldId id="2096" r:id="rId226"/>
    <p:sldId id="2097" r:id="rId227"/>
    <p:sldId id="2098" r:id="rId228"/>
    <p:sldId id="2090" r:id="rId229"/>
    <p:sldId id="2099" r:id="rId230"/>
    <p:sldId id="2100" r:id="rId231"/>
    <p:sldId id="2101" r:id="rId232"/>
    <p:sldId id="2102" r:id="rId233"/>
    <p:sldId id="2103" r:id="rId234"/>
    <p:sldId id="2104" r:id="rId235"/>
    <p:sldId id="2105" r:id="rId236"/>
    <p:sldId id="2106" r:id="rId237"/>
    <p:sldId id="2107" r:id="rId238"/>
    <p:sldId id="2110" r:id="rId239"/>
    <p:sldId id="2111" r:id="rId240"/>
    <p:sldId id="2112" r:id="rId241"/>
    <p:sldId id="2113" r:id="rId242"/>
    <p:sldId id="2114" r:id="rId243"/>
    <p:sldId id="2115" r:id="rId244"/>
    <p:sldId id="2116" r:id="rId245"/>
    <p:sldId id="2117" r:id="rId246"/>
    <p:sldId id="2118" r:id="rId247"/>
    <p:sldId id="2119" r:id="rId248"/>
    <p:sldId id="2109" r:id="rId249"/>
    <p:sldId id="2120" r:id="rId250"/>
    <p:sldId id="2121" r:id="rId251"/>
    <p:sldId id="2122" r:id="rId252"/>
    <p:sldId id="2123" r:id="rId253"/>
    <p:sldId id="2124" r:id="rId254"/>
    <p:sldId id="2125" r:id="rId255"/>
    <p:sldId id="2126" r:id="rId256"/>
    <p:sldId id="2127" r:id="rId257"/>
    <p:sldId id="2128" r:id="rId258"/>
    <p:sldId id="2129" r:id="rId259"/>
    <p:sldId id="2130" r:id="rId260"/>
    <p:sldId id="2131" r:id="rId261"/>
    <p:sldId id="2132" r:id="rId262"/>
    <p:sldId id="2133" r:id="rId263"/>
    <p:sldId id="2140" r:id="rId264"/>
    <p:sldId id="2141" r:id="rId265"/>
    <p:sldId id="2142" r:id="rId266"/>
    <p:sldId id="2143" r:id="rId267"/>
    <p:sldId id="2144" r:id="rId268"/>
    <p:sldId id="2145" r:id="rId269"/>
    <p:sldId id="2146" r:id="rId270"/>
    <p:sldId id="2147" r:id="rId271"/>
    <p:sldId id="2148" r:id="rId272"/>
    <p:sldId id="2150" r:id="rId273"/>
    <p:sldId id="2151" r:id="rId274"/>
    <p:sldId id="2152" r:id="rId275"/>
    <p:sldId id="2153" r:id="rId276"/>
    <p:sldId id="2154" r:id="rId277"/>
    <p:sldId id="2155" r:id="rId278"/>
    <p:sldId id="2156" r:id="rId279"/>
    <p:sldId id="2157" r:id="rId280"/>
    <p:sldId id="2158" r:id="rId281"/>
    <p:sldId id="2159" r:id="rId282"/>
    <p:sldId id="2160" r:id="rId283"/>
    <p:sldId id="2161" r:id="rId284"/>
    <p:sldId id="2162" r:id="rId285"/>
    <p:sldId id="2163" r:id="rId286"/>
    <p:sldId id="2164" r:id="rId287"/>
    <p:sldId id="2165" r:id="rId288"/>
    <p:sldId id="2166" r:id="rId289"/>
    <p:sldId id="2167" r:id="rId290"/>
    <p:sldId id="2168" r:id="rId291"/>
    <p:sldId id="2169" r:id="rId292"/>
    <p:sldId id="2170" r:id="rId293"/>
    <p:sldId id="2171" r:id="rId294"/>
    <p:sldId id="2172" r:id="rId295"/>
    <p:sldId id="2173" r:id="rId296"/>
    <p:sldId id="2174" r:id="rId297"/>
    <p:sldId id="2176" r:id="rId298"/>
    <p:sldId id="2175" r:id="rId299"/>
    <p:sldId id="2177" r:id="rId300"/>
    <p:sldId id="2178" r:id="rId301"/>
    <p:sldId id="2179" r:id="rId302"/>
    <p:sldId id="2180" r:id="rId303"/>
    <p:sldId id="2181" r:id="rId304"/>
    <p:sldId id="2182" r:id="rId305"/>
    <p:sldId id="2183" r:id="rId306"/>
    <p:sldId id="2184" r:id="rId307"/>
    <p:sldId id="2195" r:id="rId308"/>
    <p:sldId id="2186" r:id="rId309"/>
    <p:sldId id="2187" r:id="rId310"/>
    <p:sldId id="2188" r:id="rId311"/>
    <p:sldId id="2192" r:id="rId312"/>
    <p:sldId id="2189" r:id="rId313"/>
    <p:sldId id="2190" r:id="rId314"/>
    <p:sldId id="2191" r:id="rId315"/>
    <p:sldId id="2193" r:id="rId316"/>
    <p:sldId id="2194" r:id="rId317"/>
  </p:sldIdLst>
  <p:sldSz cx="12192000" cy="6858000"/>
  <p:notesSz cx="6858000" cy="9144000"/>
  <p:embeddedFontLst>
    <p:embeddedFont>
      <p:font typeface="맑은 고딕" panose="020B0503020000020004" pitchFamily="50" charset="-127"/>
      <p:regular r:id="rId319"/>
      <p:bold r:id="rId320"/>
    </p:embeddedFont>
    <p:embeddedFont>
      <p:font typeface="프리젠테이션 1 Thin" pitchFamily="2" charset="-127"/>
      <p:regular r:id="rId321"/>
    </p:embeddedFont>
    <p:embeddedFont>
      <p:font typeface="프리젠테이션 3 Light" pitchFamily="2" charset="-127"/>
      <p:regular r:id="rId322"/>
    </p:embeddedFont>
    <p:embeddedFont>
      <p:font typeface="프리젠테이션 4 Regular" pitchFamily="2" charset="-127"/>
      <p:regular r:id="rId323"/>
    </p:embeddedFont>
    <p:embeddedFont>
      <p:font typeface="프리젠테이션 5 Medium" pitchFamily="2" charset="-127"/>
      <p:regular r:id="rId324"/>
    </p:embeddedFont>
    <p:embeddedFont>
      <p:font typeface="프리젠테이션 6 SemiBold" pitchFamily="2" charset="-127"/>
      <p:bold r:id="rId325"/>
    </p:embeddedFont>
    <p:embeddedFont>
      <p:font typeface="프리젠테이션 7 Bold" pitchFamily="2" charset="-127"/>
      <p:bold r:id="rId326"/>
    </p:embeddedFont>
    <p:embeddedFont>
      <p:font typeface="프리젠테이션 8 ExtraBold" pitchFamily="2" charset="-127"/>
      <p:bold r:id="rId327"/>
    </p:embeddedFont>
    <p:embeddedFont>
      <p:font typeface="프리젠테이션 9 Black" pitchFamily="2" charset="-127"/>
      <p:bold r:id="rId328"/>
    </p:embeddedFont>
  </p:embeddedFontLst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868686"/>
    <a:srgbClr val="0049F0"/>
    <a:srgbClr val="A6A6A6"/>
    <a:srgbClr val="FFFFFF"/>
    <a:srgbClr val="17AD53"/>
    <a:srgbClr val="C4D5FF"/>
    <a:srgbClr val="51555A"/>
    <a:srgbClr val="ACC4FD"/>
    <a:srgbClr val="88AAFA"/>
    <a:srgbClr val="51545A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스타일 없음, 눈금 없음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93296810-A885-4BE3-A3E7-6D5BEEA58F35}" styleName="보통 스타일 2 - 강조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EB344D84-9AFB-497E-A393-DC336BA19D2E}" styleName="보통 스타일 3 - 강조 3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 showGuides="1">
      <p:cViewPr varScale="1">
        <p:scale>
          <a:sx n="96" d="100"/>
          <a:sy n="96" d="100"/>
        </p:scale>
        <p:origin x="312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2368"/>
    </p:cViewPr>
  </p:sorterViewPr>
  <p:notesViewPr>
    <p:cSldViewPr snapToGrid="0" showGuides="1">
      <p:cViewPr varScale="1">
        <p:scale>
          <a:sx n="66" d="100"/>
          <a:sy n="66" d="100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font" Target="fonts/font6.fntdata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268" Type="http://schemas.openxmlformats.org/officeDocument/2006/relationships/slide" Target="slides/slide264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279" Type="http://schemas.openxmlformats.org/officeDocument/2006/relationships/slide" Target="slides/slide275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248" Type="http://schemas.openxmlformats.org/officeDocument/2006/relationships/slide" Target="slides/slide244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259" Type="http://schemas.openxmlformats.org/officeDocument/2006/relationships/slide" Target="slides/slide255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font" Target="fonts/font8.fntdata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281" Type="http://schemas.openxmlformats.org/officeDocument/2006/relationships/slide" Target="slides/slide277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24" Type="http://schemas.openxmlformats.org/officeDocument/2006/relationships/slide" Target="slides/slide20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31" Type="http://schemas.openxmlformats.org/officeDocument/2006/relationships/slide" Target="slides/slide127.xml"/><Relationship Id="rId327" Type="http://schemas.openxmlformats.org/officeDocument/2006/relationships/font" Target="fonts/font9.fntdata"/><Relationship Id="rId152" Type="http://schemas.openxmlformats.org/officeDocument/2006/relationships/slide" Target="slides/slide148.xml"/><Relationship Id="rId173" Type="http://schemas.openxmlformats.org/officeDocument/2006/relationships/slide" Target="slides/slide169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229" Type="http://schemas.openxmlformats.org/officeDocument/2006/relationships/slide" Target="slides/slide225.xml"/><Relationship Id="rId240" Type="http://schemas.openxmlformats.org/officeDocument/2006/relationships/slide" Target="slides/slide236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17" Type="http://schemas.openxmlformats.org/officeDocument/2006/relationships/slide" Target="slides/slide313.xml"/><Relationship Id="rId8" Type="http://schemas.openxmlformats.org/officeDocument/2006/relationships/slide" Target="slides/slide4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slide" Target="slides/slide138.xml"/><Relationship Id="rId163" Type="http://schemas.openxmlformats.org/officeDocument/2006/relationships/slide" Target="slides/slide159.xml"/><Relationship Id="rId184" Type="http://schemas.openxmlformats.org/officeDocument/2006/relationships/slide" Target="slides/slide180.xml"/><Relationship Id="rId219" Type="http://schemas.openxmlformats.org/officeDocument/2006/relationships/slide" Target="slides/slide215.xml"/><Relationship Id="rId230" Type="http://schemas.openxmlformats.org/officeDocument/2006/relationships/slide" Target="slides/slide226.xml"/><Relationship Id="rId251" Type="http://schemas.openxmlformats.org/officeDocument/2006/relationships/slide" Target="slides/slide247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28" Type="http://schemas.openxmlformats.org/officeDocument/2006/relationships/font" Target="fonts/font10.fntdata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slide" Target="slides/slide128.xml"/><Relationship Id="rId153" Type="http://schemas.openxmlformats.org/officeDocument/2006/relationships/slide" Target="slides/slide149.xml"/><Relationship Id="rId174" Type="http://schemas.openxmlformats.org/officeDocument/2006/relationships/slide" Target="slides/slide170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220" Type="http://schemas.openxmlformats.org/officeDocument/2006/relationships/slide" Target="slides/slide216.xml"/><Relationship Id="rId241" Type="http://schemas.openxmlformats.org/officeDocument/2006/relationships/slide" Target="slides/slide237.xml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283" Type="http://schemas.openxmlformats.org/officeDocument/2006/relationships/slide" Target="slides/slide279.xml"/><Relationship Id="rId318" Type="http://schemas.openxmlformats.org/officeDocument/2006/relationships/notesMaster" Target="notesMasters/notesMaster1.xml"/><Relationship Id="rId78" Type="http://schemas.openxmlformats.org/officeDocument/2006/relationships/slide" Target="slides/slide74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3" Type="http://schemas.openxmlformats.org/officeDocument/2006/relationships/slide" Target="slides/slide139.xml"/><Relationship Id="rId164" Type="http://schemas.openxmlformats.org/officeDocument/2006/relationships/slide" Target="slides/slide160.xml"/><Relationship Id="rId185" Type="http://schemas.openxmlformats.org/officeDocument/2006/relationships/slide" Target="slides/slide181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52" Type="http://schemas.openxmlformats.org/officeDocument/2006/relationships/slide" Target="slides/slide248.xml"/><Relationship Id="rId273" Type="http://schemas.openxmlformats.org/officeDocument/2006/relationships/slide" Target="slides/slide269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329" Type="http://schemas.openxmlformats.org/officeDocument/2006/relationships/presProps" Target="presProps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slide" Target="slides/slide129.xml"/><Relationship Id="rId154" Type="http://schemas.openxmlformats.org/officeDocument/2006/relationships/slide" Target="slides/slide150.xml"/><Relationship Id="rId175" Type="http://schemas.openxmlformats.org/officeDocument/2006/relationships/slide" Target="slides/slide171.xml"/><Relationship Id="rId196" Type="http://schemas.openxmlformats.org/officeDocument/2006/relationships/slide" Target="slides/slide192.xml"/><Relationship Id="rId200" Type="http://schemas.openxmlformats.org/officeDocument/2006/relationships/slide" Target="slides/slide196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42" Type="http://schemas.openxmlformats.org/officeDocument/2006/relationships/slide" Target="slides/slide238.xml"/><Relationship Id="rId263" Type="http://schemas.openxmlformats.org/officeDocument/2006/relationships/slide" Target="slides/slide259.xml"/><Relationship Id="rId284" Type="http://schemas.openxmlformats.org/officeDocument/2006/relationships/slide" Target="slides/slide280.xml"/><Relationship Id="rId319" Type="http://schemas.openxmlformats.org/officeDocument/2006/relationships/font" Target="fonts/font1.fntdata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schemas.openxmlformats.org/officeDocument/2006/relationships/slide" Target="slides/slide140.xml"/><Relationship Id="rId330" Type="http://schemas.openxmlformats.org/officeDocument/2006/relationships/viewProps" Target="viewProps.xml"/><Relationship Id="rId90" Type="http://schemas.openxmlformats.org/officeDocument/2006/relationships/slide" Target="slides/slide86.xml"/><Relationship Id="rId165" Type="http://schemas.openxmlformats.org/officeDocument/2006/relationships/slide" Target="slides/slide161.xml"/><Relationship Id="rId186" Type="http://schemas.openxmlformats.org/officeDocument/2006/relationships/slide" Target="slides/slide182.xml"/><Relationship Id="rId211" Type="http://schemas.openxmlformats.org/officeDocument/2006/relationships/slide" Target="slides/slide207.xml"/><Relationship Id="rId232" Type="http://schemas.openxmlformats.org/officeDocument/2006/relationships/slide" Target="slides/slide228.xml"/><Relationship Id="rId253" Type="http://schemas.openxmlformats.org/officeDocument/2006/relationships/slide" Target="slides/slide249.xml"/><Relationship Id="rId274" Type="http://schemas.openxmlformats.org/officeDocument/2006/relationships/slide" Target="slides/slide270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27" Type="http://schemas.openxmlformats.org/officeDocument/2006/relationships/slide" Target="slides/slide23.xml"/><Relationship Id="rId48" Type="http://schemas.openxmlformats.org/officeDocument/2006/relationships/slide" Target="slides/slide44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34" Type="http://schemas.openxmlformats.org/officeDocument/2006/relationships/slide" Target="slides/slide130.xml"/><Relationship Id="rId320" Type="http://schemas.openxmlformats.org/officeDocument/2006/relationships/font" Target="fonts/font2.fntdata"/><Relationship Id="rId80" Type="http://schemas.openxmlformats.org/officeDocument/2006/relationships/slide" Target="slides/slide76.xml"/><Relationship Id="rId155" Type="http://schemas.openxmlformats.org/officeDocument/2006/relationships/slide" Target="slides/slide151.xml"/><Relationship Id="rId176" Type="http://schemas.openxmlformats.org/officeDocument/2006/relationships/slide" Target="slides/slide172.xml"/><Relationship Id="rId197" Type="http://schemas.openxmlformats.org/officeDocument/2006/relationships/slide" Target="slides/slide193.xml"/><Relationship Id="rId201" Type="http://schemas.openxmlformats.org/officeDocument/2006/relationships/slide" Target="slides/slide197.xml"/><Relationship Id="rId222" Type="http://schemas.openxmlformats.org/officeDocument/2006/relationships/slide" Target="slides/slide218.xml"/><Relationship Id="rId243" Type="http://schemas.openxmlformats.org/officeDocument/2006/relationships/slide" Target="slides/slide239.xml"/><Relationship Id="rId264" Type="http://schemas.openxmlformats.org/officeDocument/2006/relationships/slide" Target="slides/slide260.xml"/><Relationship Id="rId285" Type="http://schemas.openxmlformats.org/officeDocument/2006/relationships/slide" Target="slides/slide281.xml"/><Relationship Id="rId17" Type="http://schemas.openxmlformats.org/officeDocument/2006/relationships/slide" Target="slides/slide13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24" Type="http://schemas.openxmlformats.org/officeDocument/2006/relationships/slide" Target="slides/slide120.xml"/><Relationship Id="rId310" Type="http://schemas.openxmlformats.org/officeDocument/2006/relationships/slide" Target="slides/slide306.xml"/><Relationship Id="rId70" Type="http://schemas.openxmlformats.org/officeDocument/2006/relationships/slide" Target="slides/slide6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66" Type="http://schemas.openxmlformats.org/officeDocument/2006/relationships/slide" Target="slides/slide162.xml"/><Relationship Id="rId187" Type="http://schemas.openxmlformats.org/officeDocument/2006/relationships/slide" Target="slides/slide183.xml"/><Relationship Id="rId331" Type="http://schemas.openxmlformats.org/officeDocument/2006/relationships/theme" Target="theme/theme1.xml"/><Relationship Id="rId1" Type="http://schemas.openxmlformats.org/officeDocument/2006/relationships/customXml" Target="../customXml/item1.xml"/><Relationship Id="rId212" Type="http://schemas.openxmlformats.org/officeDocument/2006/relationships/slide" Target="slides/slide208.xml"/><Relationship Id="rId233" Type="http://schemas.openxmlformats.org/officeDocument/2006/relationships/slide" Target="slides/slide229.xml"/><Relationship Id="rId254" Type="http://schemas.openxmlformats.org/officeDocument/2006/relationships/slide" Target="slides/slide250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75" Type="http://schemas.openxmlformats.org/officeDocument/2006/relationships/slide" Target="slides/slide271.xml"/><Relationship Id="rId296" Type="http://schemas.openxmlformats.org/officeDocument/2006/relationships/slide" Target="slides/slide292.xml"/><Relationship Id="rId300" Type="http://schemas.openxmlformats.org/officeDocument/2006/relationships/slide" Target="slides/slide296.xml"/><Relationship Id="rId60" Type="http://schemas.openxmlformats.org/officeDocument/2006/relationships/slide" Target="slides/slide5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56" Type="http://schemas.openxmlformats.org/officeDocument/2006/relationships/slide" Target="slides/slide152.xml"/><Relationship Id="rId177" Type="http://schemas.openxmlformats.org/officeDocument/2006/relationships/slide" Target="slides/slide173.xml"/><Relationship Id="rId198" Type="http://schemas.openxmlformats.org/officeDocument/2006/relationships/slide" Target="slides/slide194.xml"/><Relationship Id="rId321" Type="http://schemas.openxmlformats.org/officeDocument/2006/relationships/font" Target="fonts/font3.fntdata"/><Relationship Id="rId202" Type="http://schemas.openxmlformats.org/officeDocument/2006/relationships/slide" Target="slides/slide198.xml"/><Relationship Id="rId223" Type="http://schemas.openxmlformats.org/officeDocument/2006/relationships/slide" Target="slides/slide219.xml"/><Relationship Id="rId244" Type="http://schemas.openxmlformats.org/officeDocument/2006/relationships/slide" Target="slides/slide240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265" Type="http://schemas.openxmlformats.org/officeDocument/2006/relationships/slide" Target="slides/slide261.xml"/><Relationship Id="rId286" Type="http://schemas.openxmlformats.org/officeDocument/2006/relationships/slide" Target="slides/slide282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25" Type="http://schemas.openxmlformats.org/officeDocument/2006/relationships/slide" Target="slides/slide121.xml"/><Relationship Id="rId146" Type="http://schemas.openxmlformats.org/officeDocument/2006/relationships/slide" Target="slides/slide142.xml"/><Relationship Id="rId167" Type="http://schemas.openxmlformats.org/officeDocument/2006/relationships/slide" Target="slides/slide163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32" Type="http://schemas.openxmlformats.org/officeDocument/2006/relationships/tableStyles" Target="tableStyles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234" Type="http://schemas.openxmlformats.org/officeDocument/2006/relationships/slide" Target="slides/slide230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55" Type="http://schemas.openxmlformats.org/officeDocument/2006/relationships/slide" Target="slides/slide251.xml"/><Relationship Id="rId276" Type="http://schemas.openxmlformats.org/officeDocument/2006/relationships/slide" Target="slides/slide272.xml"/><Relationship Id="rId297" Type="http://schemas.openxmlformats.org/officeDocument/2006/relationships/slide" Target="slides/slide293.xml"/><Relationship Id="rId40" Type="http://schemas.openxmlformats.org/officeDocument/2006/relationships/slide" Target="slides/slide36.xml"/><Relationship Id="rId115" Type="http://schemas.openxmlformats.org/officeDocument/2006/relationships/slide" Target="slides/slide111.xml"/><Relationship Id="rId136" Type="http://schemas.openxmlformats.org/officeDocument/2006/relationships/slide" Target="slides/slide132.xml"/><Relationship Id="rId157" Type="http://schemas.openxmlformats.org/officeDocument/2006/relationships/slide" Target="slides/slide153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22" Type="http://schemas.openxmlformats.org/officeDocument/2006/relationships/font" Target="fonts/font4.fntdata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9" Type="http://schemas.openxmlformats.org/officeDocument/2006/relationships/slide" Target="slides/slide195.xml"/><Relationship Id="rId203" Type="http://schemas.openxmlformats.org/officeDocument/2006/relationships/slide" Target="slides/slide199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45" Type="http://schemas.openxmlformats.org/officeDocument/2006/relationships/slide" Target="slides/slide241.xml"/><Relationship Id="rId266" Type="http://schemas.openxmlformats.org/officeDocument/2006/relationships/slide" Target="slides/slide262.xml"/><Relationship Id="rId287" Type="http://schemas.openxmlformats.org/officeDocument/2006/relationships/slide" Target="slides/slide283.xml"/><Relationship Id="rId30" Type="http://schemas.openxmlformats.org/officeDocument/2006/relationships/slide" Target="slides/slide2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slide" Target="slides/slide143.xml"/><Relationship Id="rId168" Type="http://schemas.openxmlformats.org/officeDocument/2006/relationships/slide" Target="slides/slide164.xml"/><Relationship Id="rId312" Type="http://schemas.openxmlformats.org/officeDocument/2006/relationships/slide" Target="slides/slide308.xml"/><Relationship Id="rId333" Type="http://schemas.microsoft.com/office/2016/11/relationships/changesInfo" Target="changesInfos/changesInfo1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" Type="http://schemas.openxmlformats.org/officeDocument/2006/relationships/customXml" Target="../customXml/item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font" Target="fonts/font5.fntdata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4" Type="http://schemas.openxmlformats.org/officeDocument/2006/relationships/slideMaster" Target="slideMasters/slideMaster1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258" Type="http://schemas.openxmlformats.org/officeDocument/2006/relationships/slide" Target="slides/slide254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font" Target="fonts/font7.fntdata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271" Type="http://schemas.openxmlformats.org/officeDocument/2006/relationships/slide" Target="slides/slide267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한 지은" userId="c1d00ca1-8c44-47c7-9aa9-9e0cbc1e672d" providerId="ADAL" clId="{1392EEBE-6718-4C06-B0C0-B5F757BBDB4C}"/>
    <pc:docChg chg="undo custSel modSld">
      <pc:chgData name="한 지은" userId="c1d00ca1-8c44-47c7-9aa9-9e0cbc1e672d" providerId="ADAL" clId="{1392EEBE-6718-4C06-B0C0-B5F757BBDB4C}" dt="2024-12-12T01:35:48.876" v="112" actId="20577"/>
      <pc:docMkLst>
        <pc:docMk/>
      </pc:docMkLst>
      <pc:sldChg chg="modSp mod">
        <pc:chgData name="한 지은" userId="c1d00ca1-8c44-47c7-9aa9-9e0cbc1e672d" providerId="ADAL" clId="{1392EEBE-6718-4C06-B0C0-B5F757BBDB4C}" dt="2024-11-27T02:17:28.638" v="43" actId="1076"/>
        <pc:sldMkLst>
          <pc:docMk/>
          <pc:sldMk cId="2641067532" sldId="768"/>
        </pc:sldMkLst>
        <pc:cxnChg chg="mod">
          <ac:chgData name="한 지은" userId="c1d00ca1-8c44-47c7-9aa9-9e0cbc1e672d" providerId="ADAL" clId="{1392EEBE-6718-4C06-B0C0-B5F757BBDB4C}" dt="2024-11-27T02:17:28.638" v="43" actId="1076"/>
          <ac:cxnSpMkLst>
            <pc:docMk/>
            <pc:sldMk cId="2641067532" sldId="768"/>
            <ac:cxnSpMk id="128" creationId="{1B2FA5C5-C952-82C0-1069-D0A8979C4BE8}"/>
          </ac:cxnSpMkLst>
        </pc:cxnChg>
      </pc:sldChg>
      <pc:sldChg chg="modSp mod">
        <pc:chgData name="한 지은" userId="c1d00ca1-8c44-47c7-9aa9-9e0cbc1e672d" providerId="ADAL" clId="{1392EEBE-6718-4C06-B0C0-B5F757BBDB4C}" dt="2024-12-12T01:35:48.876" v="112" actId="20577"/>
        <pc:sldMkLst>
          <pc:docMk/>
          <pc:sldMk cId="254129063" sldId="778"/>
        </pc:sldMkLst>
        <pc:spChg chg="mod">
          <ac:chgData name="한 지은" userId="c1d00ca1-8c44-47c7-9aa9-9e0cbc1e672d" providerId="ADAL" clId="{1392EEBE-6718-4C06-B0C0-B5F757BBDB4C}" dt="2024-12-12T01:35:48.876" v="112" actId="20577"/>
          <ac:spMkLst>
            <pc:docMk/>
            <pc:sldMk cId="254129063" sldId="778"/>
            <ac:spMk id="40" creationId="{2B23E9C8-E5FE-6064-3FCE-72ED060C5FAE}"/>
          </ac:spMkLst>
        </pc:spChg>
      </pc:sldChg>
      <pc:sldChg chg="modSp mod">
        <pc:chgData name="한 지은" userId="c1d00ca1-8c44-47c7-9aa9-9e0cbc1e672d" providerId="ADAL" clId="{1392EEBE-6718-4C06-B0C0-B5F757BBDB4C}" dt="2024-11-27T02:22:25.925" v="52" actId="12788"/>
        <pc:sldMkLst>
          <pc:docMk/>
          <pc:sldMk cId="2488515860" sldId="2034"/>
        </pc:sldMkLst>
        <pc:spChg chg="mod">
          <ac:chgData name="한 지은" userId="c1d00ca1-8c44-47c7-9aa9-9e0cbc1e672d" providerId="ADAL" clId="{1392EEBE-6718-4C06-B0C0-B5F757BBDB4C}" dt="2024-11-27T02:22:25.925" v="52" actId="12788"/>
          <ac:spMkLst>
            <pc:docMk/>
            <pc:sldMk cId="2488515860" sldId="2034"/>
            <ac:spMk id="88" creationId="{A40E5200-A422-1BEE-FD60-A3E7A251AEEB}"/>
          </ac:spMkLst>
        </pc:spChg>
        <pc:spChg chg="mod">
          <ac:chgData name="한 지은" userId="c1d00ca1-8c44-47c7-9aa9-9e0cbc1e672d" providerId="ADAL" clId="{1392EEBE-6718-4C06-B0C0-B5F757BBDB4C}" dt="2024-11-27T02:22:25.925" v="52" actId="12788"/>
          <ac:spMkLst>
            <pc:docMk/>
            <pc:sldMk cId="2488515860" sldId="2034"/>
            <ac:spMk id="89" creationId="{2D8386FB-CC13-8617-4471-777A6671A8A5}"/>
          </ac:spMkLst>
        </pc:spChg>
      </pc:sldChg>
      <pc:sldChg chg="modSp mod">
        <pc:chgData name="한 지은" userId="c1d00ca1-8c44-47c7-9aa9-9e0cbc1e672d" providerId="ADAL" clId="{1392EEBE-6718-4C06-B0C0-B5F757BBDB4C}" dt="2024-11-27T02:22:14.667" v="50" actId="12788"/>
        <pc:sldMkLst>
          <pc:docMk/>
          <pc:sldMk cId="2893731602" sldId="2047"/>
        </pc:sldMkLst>
        <pc:spChg chg="mod">
          <ac:chgData name="한 지은" userId="c1d00ca1-8c44-47c7-9aa9-9e0cbc1e672d" providerId="ADAL" clId="{1392EEBE-6718-4C06-B0C0-B5F757BBDB4C}" dt="2024-11-27T02:22:14.667" v="50" actId="12788"/>
          <ac:spMkLst>
            <pc:docMk/>
            <pc:sldMk cId="2893731602" sldId="2047"/>
            <ac:spMk id="24" creationId="{BD4F21E2-1885-67DB-8327-7D54239E3D27}"/>
          </ac:spMkLst>
        </pc:spChg>
        <pc:spChg chg="mod">
          <ac:chgData name="한 지은" userId="c1d00ca1-8c44-47c7-9aa9-9e0cbc1e672d" providerId="ADAL" clId="{1392EEBE-6718-4C06-B0C0-B5F757BBDB4C}" dt="2024-11-27T02:22:10.201" v="49" actId="12788"/>
          <ac:spMkLst>
            <pc:docMk/>
            <pc:sldMk cId="2893731602" sldId="2047"/>
            <ac:spMk id="35" creationId="{4A98ABA8-D5DD-2B2A-E809-7A6FA1845996}"/>
          </ac:spMkLst>
        </pc:spChg>
        <pc:spChg chg="mod">
          <ac:chgData name="한 지은" userId="c1d00ca1-8c44-47c7-9aa9-9e0cbc1e672d" providerId="ADAL" clId="{1392EEBE-6718-4C06-B0C0-B5F757BBDB4C}" dt="2024-11-27T02:22:10.201" v="49" actId="12788"/>
          <ac:spMkLst>
            <pc:docMk/>
            <pc:sldMk cId="2893731602" sldId="2047"/>
            <ac:spMk id="48" creationId="{AD42BA79-9311-BF88-45DA-1BE5AAA1C9C5}"/>
          </ac:spMkLst>
        </pc:spChg>
        <pc:spChg chg="mod">
          <ac:chgData name="한 지은" userId="c1d00ca1-8c44-47c7-9aa9-9e0cbc1e672d" providerId="ADAL" clId="{1392EEBE-6718-4C06-B0C0-B5F757BBDB4C}" dt="2024-11-27T02:22:10.201" v="49" actId="12788"/>
          <ac:spMkLst>
            <pc:docMk/>
            <pc:sldMk cId="2893731602" sldId="2047"/>
            <ac:spMk id="49" creationId="{BA5004AA-3D24-DE7E-6773-63D1A613E09F}"/>
          </ac:spMkLst>
        </pc:spChg>
        <pc:picChg chg="mod">
          <ac:chgData name="한 지은" userId="c1d00ca1-8c44-47c7-9aa9-9e0cbc1e672d" providerId="ADAL" clId="{1392EEBE-6718-4C06-B0C0-B5F757BBDB4C}" dt="2024-11-27T02:22:14.667" v="50" actId="12788"/>
          <ac:picMkLst>
            <pc:docMk/>
            <pc:sldMk cId="2893731602" sldId="2047"/>
            <ac:picMk id="10" creationId="{37D9C90C-BD94-797B-D040-3D50308D7F24}"/>
          </ac:picMkLst>
        </pc:picChg>
      </pc:sldChg>
      <pc:sldChg chg="addSp delSp mod">
        <pc:chgData name="한 지은" userId="c1d00ca1-8c44-47c7-9aa9-9e0cbc1e672d" providerId="ADAL" clId="{1392EEBE-6718-4C06-B0C0-B5F757BBDB4C}" dt="2024-11-27T02:22:55.020" v="56" actId="478"/>
        <pc:sldMkLst>
          <pc:docMk/>
          <pc:sldMk cId="3371387309" sldId="2048"/>
        </pc:sldMkLst>
        <pc:spChg chg="add del">
          <ac:chgData name="한 지은" userId="c1d00ca1-8c44-47c7-9aa9-9e0cbc1e672d" providerId="ADAL" clId="{1392EEBE-6718-4C06-B0C0-B5F757BBDB4C}" dt="2024-11-27T02:22:55.020" v="56" actId="478"/>
          <ac:spMkLst>
            <pc:docMk/>
            <pc:sldMk cId="3371387309" sldId="2048"/>
            <ac:spMk id="4" creationId="{57723FA0-56F6-6C2C-40F5-89333185B65D}"/>
          </ac:spMkLst>
        </pc:spChg>
        <pc:picChg chg="add del">
          <ac:chgData name="한 지은" userId="c1d00ca1-8c44-47c7-9aa9-9e0cbc1e672d" providerId="ADAL" clId="{1392EEBE-6718-4C06-B0C0-B5F757BBDB4C}" dt="2024-11-27T02:22:54.736" v="55" actId="21"/>
          <ac:picMkLst>
            <pc:docMk/>
            <pc:sldMk cId="3371387309" sldId="2048"/>
            <ac:picMk id="3" creationId="{A78562F5-6E99-195F-AD47-EF6FCD353997}"/>
          </ac:picMkLst>
        </pc:picChg>
      </pc:sldChg>
      <pc:sldChg chg="modSp mod">
        <pc:chgData name="한 지은" userId="c1d00ca1-8c44-47c7-9aa9-9e0cbc1e672d" providerId="ADAL" clId="{1392EEBE-6718-4C06-B0C0-B5F757BBDB4C}" dt="2024-11-21T07:34:57.241" v="41" actId="20577"/>
        <pc:sldMkLst>
          <pc:docMk/>
          <pc:sldMk cId="2191934905" sldId="2050"/>
        </pc:sldMkLst>
      </pc:sldChg>
      <pc:sldChg chg="modSp mod">
        <pc:chgData name="한 지은" userId="c1d00ca1-8c44-47c7-9aa9-9e0cbc1e672d" providerId="ADAL" clId="{1392EEBE-6718-4C06-B0C0-B5F757BBDB4C}" dt="2024-11-21T07:34:30.488" v="7" actId="20577"/>
        <pc:sldMkLst>
          <pc:docMk/>
          <pc:sldMk cId="2569109606" sldId="2051"/>
        </pc:sldMkLst>
      </pc:sldChg>
      <pc:sldChg chg="modSp mod">
        <pc:chgData name="한 지은" userId="c1d00ca1-8c44-47c7-9aa9-9e0cbc1e672d" providerId="ADAL" clId="{1392EEBE-6718-4C06-B0C0-B5F757BBDB4C}" dt="2024-11-27T02:20:51.982" v="45" actId="167"/>
        <pc:sldMkLst>
          <pc:docMk/>
          <pc:sldMk cId="1674274385" sldId="2055"/>
        </pc:sldMkLst>
        <pc:spChg chg="ord">
          <ac:chgData name="한 지은" userId="c1d00ca1-8c44-47c7-9aa9-9e0cbc1e672d" providerId="ADAL" clId="{1392EEBE-6718-4C06-B0C0-B5F757BBDB4C}" dt="2024-11-27T02:20:44.323" v="44" actId="167"/>
          <ac:spMkLst>
            <pc:docMk/>
            <pc:sldMk cId="1674274385" sldId="2055"/>
            <ac:spMk id="3" creationId="{458F1708-A366-F47A-073D-E41EAB0DFE45}"/>
          </ac:spMkLst>
        </pc:spChg>
        <pc:picChg chg="ord">
          <ac:chgData name="한 지은" userId="c1d00ca1-8c44-47c7-9aa9-9e0cbc1e672d" providerId="ADAL" clId="{1392EEBE-6718-4C06-B0C0-B5F757BBDB4C}" dt="2024-11-27T02:20:51.982" v="45" actId="167"/>
          <ac:picMkLst>
            <pc:docMk/>
            <pc:sldMk cId="1674274385" sldId="2055"/>
            <ac:picMk id="4" creationId="{933901BA-8104-8458-20D4-958B262C3012}"/>
          </ac:picMkLst>
        </pc:picChg>
      </pc:sldChg>
      <pc:sldChg chg="modSp mod">
        <pc:chgData name="한 지은" userId="c1d00ca1-8c44-47c7-9aa9-9e0cbc1e672d" providerId="ADAL" clId="{1392EEBE-6718-4C06-B0C0-B5F757BBDB4C}" dt="2024-11-27T02:21:15.945" v="47" actId="167"/>
        <pc:sldMkLst>
          <pc:docMk/>
          <pc:sldMk cId="2873451449" sldId="2056"/>
        </pc:sldMkLst>
        <pc:picChg chg="ord">
          <ac:chgData name="한 지은" userId="c1d00ca1-8c44-47c7-9aa9-9e0cbc1e672d" providerId="ADAL" clId="{1392EEBE-6718-4C06-B0C0-B5F757BBDB4C}" dt="2024-11-27T02:21:14.722" v="46" actId="167"/>
          <ac:picMkLst>
            <pc:docMk/>
            <pc:sldMk cId="2873451449" sldId="2056"/>
            <ac:picMk id="15" creationId="{72062CCC-8D3D-29D8-080D-B3062DA15EC5}"/>
          </ac:picMkLst>
        </pc:picChg>
        <pc:picChg chg="ord">
          <ac:chgData name="한 지은" userId="c1d00ca1-8c44-47c7-9aa9-9e0cbc1e672d" providerId="ADAL" clId="{1392EEBE-6718-4C06-B0C0-B5F757BBDB4C}" dt="2024-11-27T02:21:15.945" v="47" actId="167"/>
          <ac:picMkLst>
            <pc:docMk/>
            <pc:sldMk cId="2873451449" sldId="2056"/>
            <ac:picMk id="19" creationId="{85899E4C-0821-BC90-0EF4-C4324B8178A8}"/>
          </ac:picMkLst>
        </pc:picChg>
      </pc:sldChg>
      <pc:sldChg chg="modSp mod">
        <pc:chgData name="한 지은" userId="c1d00ca1-8c44-47c7-9aa9-9e0cbc1e672d" providerId="ADAL" clId="{1392EEBE-6718-4C06-B0C0-B5F757BBDB4C}" dt="2024-11-27T02:25:06.678" v="58" actId="12788"/>
        <pc:sldMkLst>
          <pc:docMk/>
          <pc:sldMk cId="4237779650" sldId="2087"/>
        </pc:sldMkLst>
        <pc:spChg chg="mod">
          <ac:chgData name="한 지은" userId="c1d00ca1-8c44-47c7-9aa9-9e0cbc1e672d" providerId="ADAL" clId="{1392EEBE-6718-4C06-B0C0-B5F757BBDB4C}" dt="2024-11-27T02:25:06.678" v="58" actId="12788"/>
          <ac:spMkLst>
            <pc:docMk/>
            <pc:sldMk cId="4237779650" sldId="2087"/>
            <ac:spMk id="60" creationId="{6F701497-57C0-A8C6-4E39-DD9608A8F2D8}"/>
          </ac:spMkLst>
        </pc:spChg>
      </pc:sldChg>
      <pc:sldChg chg="modSp mod">
        <pc:chgData name="한 지은" userId="c1d00ca1-8c44-47c7-9aa9-9e0cbc1e672d" providerId="ADAL" clId="{1392EEBE-6718-4C06-B0C0-B5F757BBDB4C}" dt="2024-11-27T02:28:11.836" v="63" actId="167"/>
        <pc:sldMkLst>
          <pc:docMk/>
          <pc:sldMk cId="3224128644" sldId="2105"/>
        </pc:sldMkLst>
        <pc:picChg chg="ord">
          <ac:chgData name="한 지은" userId="c1d00ca1-8c44-47c7-9aa9-9e0cbc1e672d" providerId="ADAL" clId="{1392EEBE-6718-4C06-B0C0-B5F757BBDB4C}" dt="2024-11-27T02:28:11.836" v="63" actId="167"/>
          <ac:picMkLst>
            <pc:docMk/>
            <pc:sldMk cId="3224128644" sldId="2105"/>
            <ac:picMk id="6" creationId="{ABB70396-2EBC-8097-2DF8-88E70E0735D9}"/>
          </ac:picMkLst>
        </pc:picChg>
        <pc:picChg chg="ord">
          <ac:chgData name="한 지은" userId="c1d00ca1-8c44-47c7-9aa9-9e0cbc1e672d" providerId="ADAL" clId="{1392EEBE-6718-4C06-B0C0-B5F757BBDB4C}" dt="2024-11-27T02:28:11.836" v="63" actId="167"/>
          <ac:picMkLst>
            <pc:docMk/>
            <pc:sldMk cId="3224128644" sldId="2105"/>
            <ac:picMk id="7" creationId="{76D775FE-C361-9632-B779-E3B0A146D9E4}"/>
          </ac:picMkLst>
        </pc:picChg>
        <pc:picChg chg="ord">
          <ac:chgData name="한 지은" userId="c1d00ca1-8c44-47c7-9aa9-9e0cbc1e672d" providerId="ADAL" clId="{1392EEBE-6718-4C06-B0C0-B5F757BBDB4C}" dt="2024-11-27T02:28:11.836" v="63" actId="167"/>
          <ac:picMkLst>
            <pc:docMk/>
            <pc:sldMk cId="3224128644" sldId="2105"/>
            <ac:picMk id="9" creationId="{C73B8406-625F-306A-0287-9FCE45E155E1}"/>
          </ac:picMkLst>
        </pc:picChg>
      </pc:sldChg>
      <pc:sldChg chg="modSp mod">
        <pc:chgData name="한 지은" userId="c1d00ca1-8c44-47c7-9aa9-9e0cbc1e672d" providerId="ADAL" clId="{1392EEBE-6718-4C06-B0C0-B5F757BBDB4C}" dt="2024-11-27T02:27:20.524" v="61" actId="1076"/>
        <pc:sldMkLst>
          <pc:docMk/>
          <pc:sldMk cId="2020858861" sldId="2106"/>
        </pc:sldMkLst>
        <pc:cxnChg chg="mod">
          <ac:chgData name="한 지은" userId="c1d00ca1-8c44-47c7-9aa9-9e0cbc1e672d" providerId="ADAL" clId="{1392EEBE-6718-4C06-B0C0-B5F757BBDB4C}" dt="2024-11-27T02:27:20.524" v="61" actId="1076"/>
          <ac:cxnSpMkLst>
            <pc:docMk/>
            <pc:sldMk cId="2020858861" sldId="2106"/>
            <ac:cxnSpMk id="18" creationId="{CEF9A2F6-DFBE-431C-D2E1-86FEB01A846F}"/>
          </ac:cxnSpMkLst>
        </pc:cxnChg>
      </pc:sldChg>
    </pc:docChg>
  </pc:docChgLst>
  <pc:docChgLst>
    <pc:chgData name="정태원" userId="b83db6e7-9ffa-471f-b7f6-89d85b45c552" providerId="ADAL" clId="{9603AFE7-D507-4609-B84F-BC62C613C37B}"/>
    <pc:docChg chg="modSld">
      <pc:chgData name="정태원" userId="b83db6e7-9ffa-471f-b7f6-89d85b45c552" providerId="ADAL" clId="{9603AFE7-D507-4609-B84F-BC62C613C37B}" dt="2024-06-28T05:37:50.988" v="0" actId="165"/>
      <pc:docMkLst>
        <pc:docMk/>
      </pc:docMkLst>
      <pc:sldChg chg="delSp modSp">
        <pc:chgData name="정태원" userId="b83db6e7-9ffa-471f-b7f6-89d85b45c552" providerId="ADAL" clId="{9603AFE7-D507-4609-B84F-BC62C613C37B}" dt="2024-06-28T05:37:50.988" v="0" actId="165"/>
        <pc:sldMkLst>
          <pc:docMk/>
          <pc:sldMk cId="3602264850" sldId="381"/>
        </pc:sldMkLst>
      </pc:sldChg>
    </pc:docChg>
  </pc:docChgLst>
  <pc:docChgLst>
    <pc:chgData name="이 정민" userId="0e3071ae-5971-45b7-b1b8-12fa5ed0d92e" providerId="ADAL" clId="{2BB8F505-03AD-45CC-8857-2655F44057DF}"/>
    <pc:docChg chg="custSel modSld">
      <pc:chgData name="이 정민" userId="0e3071ae-5971-45b7-b1b8-12fa5ed0d92e" providerId="ADAL" clId="{2BB8F505-03AD-45CC-8857-2655F44057DF}" dt="2024-08-02T02:47:18.603" v="882" actId="20577"/>
      <pc:docMkLst>
        <pc:docMk/>
      </pc:docMkLst>
      <pc:sldChg chg="addSp delSp modSp mod">
        <pc:chgData name="이 정민" userId="0e3071ae-5971-45b7-b1b8-12fa5ed0d92e" providerId="ADAL" clId="{2BB8F505-03AD-45CC-8857-2655F44057DF}" dt="2024-08-02T02:47:18.603" v="882" actId="20577"/>
        <pc:sldMkLst>
          <pc:docMk/>
          <pc:sldMk cId="254129063" sldId="778"/>
        </pc:sldMkLst>
      </pc:sldChg>
    </pc:docChg>
  </pc:docChgLst>
  <pc:docChgLst>
    <pc:chgData name="정태원" userId="b83db6e7-9ffa-471f-b7f6-89d85b45c552" providerId="ADAL" clId="{0016F9E7-91CC-4103-A34B-AF32DFEA6CBD}"/>
    <pc:docChg chg="custSel modSld">
      <pc:chgData name="정태원" userId="b83db6e7-9ffa-471f-b7f6-89d85b45c552" providerId="ADAL" clId="{0016F9E7-91CC-4103-A34B-AF32DFEA6CBD}" dt="2024-07-22T02:08:05.985" v="19" actId="478"/>
      <pc:docMkLst>
        <pc:docMk/>
      </pc:docMkLst>
      <pc:sldChg chg="delSp mod">
        <pc:chgData name="정태원" userId="b83db6e7-9ffa-471f-b7f6-89d85b45c552" providerId="ADAL" clId="{0016F9E7-91CC-4103-A34B-AF32DFEA6CBD}" dt="2024-07-22T02:08:05.985" v="19" actId="478"/>
        <pc:sldMkLst>
          <pc:docMk/>
          <pc:sldMk cId="797036100" sldId="2145"/>
        </pc:sldMkLst>
      </pc:sldChg>
      <pc:sldChg chg="delSp mod">
        <pc:chgData name="정태원" userId="b83db6e7-9ffa-471f-b7f6-89d85b45c552" providerId="ADAL" clId="{0016F9E7-91CC-4103-A34B-AF32DFEA6CBD}" dt="2024-07-22T02:08:04.580" v="18" actId="478"/>
        <pc:sldMkLst>
          <pc:docMk/>
          <pc:sldMk cId="399266101" sldId="2146"/>
        </pc:sldMkLst>
      </pc:sldChg>
      <pc:sldChg chg="delSp mod">
        <pc:chgData name="정태원" userId="b83db6e7-9ffa-471f-b7f6-89d85b45c552" providerId="ADAL" clId="{0016F9E7-91CC-4103-A34B-AF32DFEA6CBD}" dt="2024-07-22T02:08:03.047" v="17" actId="478"/>
        <pc:sldMkLst>
          <pc:docMk/>
          <pc:sldMk cId="183751666" sldId="2147"/>
        </pc:sldMkLst>
      </pc:sldChg>
      <pc:sldChg chg="delSp mod">
        <pc:chgData name="정태원" userId="b83db6e7-9ffa-471f-b7f6-89d85b45c552" providerId="ADAL" clId="{0016F9E7-91CC-4103-A34B-AF32DFEA6CBD}" dt="2024-07-22T02:08:01.703" v="16" actId="478"/>
        <pc:sldMkLst>
          <pc:docMk/>
          <pc:sldMk cId="4224435856" sldId="2148"/>
        </pc:sldMkLst>
      </pc:sldChg>
      <pc:sldChg chg="delSp mod">
        <pc:chgData name="정태원" userId="b83db6e7-9ffa-471f-b7f6-89d85b45c552" providerId="ADAL" clId="{0016F9E7-91CC-4103-A34B-AF32DFEA6CBD}" dt="2024-07-22T02:07:59.750" v="15" actId="478"/>
        <pc:sldMkLst>
          <pc:docMk/>
          <pc:sldMk cId="423658281" sldId="2149"/>
        </pc:sldMkLst>
      </pc:sldChg>
      <pc:sldChg chg="delSp mod">
        <pc:chgData name="정태원" userId="b83db6e7-9ffa-471f-b7f6-89d85b45c552" providerId="ADAL" clId="{0016F9E7-91CC-4103-A34B-AF32DFEA6CBD}" dt="2024-07-22T02:07:57.891" v="14" actId="478"/>
        <pc:sldMkLst>
          <pc:docMk/>
          <pc:sldMk cId="313904363" sldId="2150"/>
        </pc:sldMkLst>
      </pc:sldChg>
      <pc:sldChg chg="delSp mod">
        <pc:chgData name="정태원" userId="b83db6e7-9ffa-471f-b7f6-89d85b45c552" providerId="ADAL" clId="{0016F9E7-91CC-4103-A34B-AF32DFEA6CBD}" dt="2024-07-22T02:07:55.801" v="13" actId="478"/>
        <pc:sldMkLst>
          <pc:docMk/>
          <pc:sldMk cId="13157568" sldId="2151"/>
        </pc:sldMkLst>
      </pc:sldChg>
      <pc:sldChg chg="delSp mod">
        <pc:chgData name="정태원" userId="b83db6e7-9ffa-471f-b7f6-89d85b45c552" providerId="ADAL" clId="{0016F9E7-91CC-4103-A34B-AF32DFEA6CBD}" dt="2024-07-22T02:07:53.927" v="12" actId="478"/>
        <pc:sldMkLst>
          <pc:docMk/>
          <pc:sldMk cId="3746902320" sldId="2152"/>
        </pc:sldMkLst>
      </pc:sldChg>
      <pc:sldChg chg="delSp modSp mod">
        <pc:chgData name="정태원" userId="b83db6e7-9ffa-471f-b7f6-89d85b45c552" providerId="ADAL" clId="{0016F9E7-91CC-4103-A34B-AF32DFEA6CBD}" dt="2024-07-22T02:07:52.519" v="11" actId="478"/>
        <pc:sldMkLst>
          <pc:docMk/>
          <pc:sldMk cId="3407795292" sldId="2153"/>
        </pc:sldMkLst>
      </pc:sldChg>
      <pc:sldChg chg="delSp mod">
        <pc:chgData name="정태원" userId="b83db6e7-9ffa-471f-b7f6-89d85b45c552" providerId="ADAL" clId="{0016F9E7-91CC-4103-A34B-AF32DFEA6CBD}" dt="2024-07-22T02:07:50.351" v="9" actId="478"/>
        <pc:sldMkLst>
          <pc:docMk/>
          <pc:sldMk cId="3753309094" sldId="2154"/>
        </pc:sldMkLst>
      </pc:sldChg>
      <pc:sldChg chg="delSp mod">
        <pc:chgData name="정태원" userId="b83db6e7-9ffa-471f-b7f6-89d85b45c552" providerId="ADAL" clId="{0016F9E7-91CC-4103-A34B-AF32DFEA6CBD}" dt="2024-07-22T02:07:46.839" v="8" actId="478"/>
        <pc:sldMkLst>
          <pc:docMk/>
          <pc:sldMk cId="1451613818" sldId="2155"/>
        </pc:sldMkLst>
      </pc:sldChg>
      <pc:sldChg chg="delSp mod">
        <pc:chgData name="정태원" userId="b83db6e7-9ffa-471f-b7f6-89d85b45c552" providerId="ADAL" clId="{0016F9E7-91CC-4103-A34B-AF32DFEA6CBD}" dt="2024-07-22T02:07:44.828" v="7" actId="478"/>
        <pc:sldMkLst>
          <pc:docMk/>
          <pc:sldMk cId="2041779043" sldId="2156"/>
        </pc:sldMkLst>
      </pc:sldChg>
      <pc:sldChg chg="delSp mod">
        <pc:chgData name="정태원" userId="b83db6e7-9ffa-471f-b7f6-89d85b45c552" providerId="ADAL" clId="{0016F9E7-91CC-4103-A34B-AF32DFEA6CBD}" dt="2024-07-22T02:07:42.144" v="6" actId="478"/>
        <pc:sldMkLst>
          <pc:docMk/>
          <pc:sldMk cId="3216324495" sldId="2157"/>
        </pc:sldMkLst>
      </pc:sldChg>
      <pc:sldChg chg="delSp mod">
        <pc:chgData name="정태원" userId="b83db6e7-9ffa-471f-b7f6-89d85b45c552" providerId="ADAL" clId="{0016F9E7-91CC-4103-A34B-AF32DFEA6CBD}" dt="2024-07-22T02:07:38.550" v="5" actId="478"/>
        <pc:sldMkLst>
          <pc:docMk/>
          <pc:sldMk cId="4117288333" sldId="2158"/>
        </pc:sldMkLst>
      </pc:sldChg>
      <pc:sldChg chg="delSp mod">
        <pc:chgData name="정태원" userId="b83db6e7-9ffa-471f-b7f6-89d85b45c552" providerId="ADAL" clId="{0016F9E7-91CC-4103-A34B-AF32DFEA6CBD}" dt="2024-07-22T02:07:34.264" v="4" actId="478"/>
        <pc:sldMkLst>
          <pc:docMk/>
          <pc:sldMk cId="2884561664" sldId="2164"/>
        </pc:sldMkLst>
      </pc:sldChg>
      <pc:sldChg chg="delSp mod">
        <pc:chgData name="정태원" userId="b83db6e7-9ffa-471f-b7f6-89d85b45c552" providerId="ADAL" clId="{0016F9E7-91CC-4103-A34B-AF32DFEA6CBD}" dt="2024-07-22T02:07:32.256" v="3" actId="478"/>
        <pc:sldMkLst>
          <pc:docMk/>
          <pc:sldMk cId="1478157087" sldId="2165"/>
        </pc:sldMkLst>
      </pc:sldChg>
      <pc:sldChg chg="delSp mod">
        <pc:chgData name="정태원" userId="b83db6e7-9ffa-471f-b7f6-89d85b45c552" providerId="ADAL" clId="{0016F9E7-91CC-4103-A34B-AF32DFEA6CBD}" dt="2024-07-22T02:07:30.187" v="2" actId="478"/>
        <pc:sldMkLst>
          <pc:docMk/>
          <pc:sldMk cId="2835405565" sldId="2166"/>
        </pc:sldMkLst>
      </pc:sldChg>
      <pc:sldChg chg="delSp mod">
        <pc:chgData name="정태원" userId="b83db6e7-9ffa-471f-b7f6-89d85b45c552" providerId="ADAL" clId="{0016F9E7-91CC-4103-A34B-AF32DFEA6CBD}" dt="2024-07-22T02:07:27.777" v="1" actId="478"/>
        <pc:sldMkLst>
          <pc:docMk/>
          <pc:sldMk cId="1401448142" sldId="2167"/>
        </pc:sldMkLst>
      </pc:sldChg>
      <pc:sldChg chg="delSp mod">
        <pc:chgData name="정태원" userId="b83db6e7-9ffa-471f-b7f6-89d85b45c552" providerId="ADAL" clId="{0016F9E7-91CC-4103-A34B-AF32DFEA6CBD}" dt="2024-07-22T02:07:23.983" v="0" actId="478"/>
        <pc:sldMkLst>
          <pc:docMk/>
          <pc:sldMk cId="3156661923" sldId="2169"/>
        </pc:sldMkLst>
      </pc:sldChg>
    </pc:docChg>
  </pc:docChgLst>
  <pc:docChgLst>
    <pc:chgData name="이 정민" userId="0e3071ae-5971-45b7-b1b8-12fa5ed0d92e" providerId="ADAL" clId="{F7F1267F-5329-47F9-9691-22FE3D906C23}"/>
    <pc:docChg chg="custSel delSld modSld delSection modSection">
      <pc:chgData name="이 정민" userId="0e3071ae-5971-45b7-b1b8-12fa5ed0d92e" providerId="ADAL" clId="{F7F1267F-5329-47F9-9691-22FE3D906C23}" dt="2024-07-15T02:43:13.400" v="38" actId="478"/>
      <pc:docMkLst>
        <pc:docMk/>
      </pc:docMkLst>
      <pc:sldChg chg="modSp mod">
        <pc:chgData name="이 정민" userId="0e3071ae-5971-45b7-b1b8-12fa5ed0d92e" providerId="ADAL" clId="{F7F1267F-5329-47F9-9691-22FE3D906C23}" dt="2024-07-15T01:53:32.731" v="3" actId="166"/>
        <pc:sldMkLst>
          <pc:docMk/>
          <pc:sldMk cId="4119703145" sldId="363"/>
        </pc:sldMkLst>
      </pc:sldChg>
      <pc:sldChg chg="modSp mod">
        <pc:chgData name="이 정민" userId="0e3071ae-5971-45b7-b1b8-12fa5ed0d92e" providerId="ADAL" clId="{F7F1267F-5329-47F9-9691-22FE3D906C23}" dt="2024-07-15T01:53:37.871" v="4" actId="166"/>
        <pc:sldMkLst>
          <pc:docMk/>
          <pc:sldMk cId="1715539348" sldId="367"/>
        </pc:sldMkLst>
      </pc:sldChg>
      <pc:sldChg chg="modSp mod">
        <pc:chgData name="이 정민" userId="0e3071ae-5971-45b7-b1b8-12fa5ed0d92e" providerId="ADAL" clId="{F7F1267F-5329-47F9-9691-22FE3D906C23}" dt="2024-07-15T01:53:23.567" v="1" actId="166"/>
        <pc:sldMkLst>
          <pc:docMk/>
          <pc:sldMk cId="3610366549" sldId="369"/>
        </pc:sldMkLst>
      </pc:sldChg>
      <pc:sldChg chg="modSp mod">
        <pc:chgData name="이 정민" userId="0e3071ae-5971-45b7-b1b8-12fa5ed0d92e" providerId="ADAL" clId="{F7F1267F-5329-47F9-9691-22FE3D906C23}" dt="2024-07-15T01:53:13.772" v="0" actId="166"/>
        <pc:sldMkLst>
          <pc:docMk/>
          <pc:sldMk cId="2061594568" sldId="387"/>
        </pc:sldMkLst>
      </pc:sldChg>
      <pc:sldChg chg="modSp mod">
        <pc:chgData name="이 정민" userId="0e3071ae-5971-45b7-b1b8-12fa5ed0d92e" providerId="ADAL" clId="{F7F1267F-5329-47F9-9691-22FE3D906C23}" dt="2024-07-15T02:43:01.121" v="36" actId="12789"/>
        <pc:sldMkLst>
          <pc:docMk/>
          <pc:sldMk cId="1038529118" sldId="391"/>
        </pc:sldMkLst>
      </pc:sldChg>
      <pc:sldChg chg="modSp mod">
        <pc:chgData name="이 정민" userId="0e3071ae-5971-45b7-b1b8-12fa5ed0d92e" providerId="ADAL" clId="{F7F1267F-5329-47F9-9691-22FE3D906C23}" dt="2024-07-15T01:53:47.452" v="5" actId="166"/>
        <pc:sldMkLst>
          <pc:docMk/>
          <pc:sldMk cId="1577393350" sldId="395"/>
        </pc:sldMkLst>
      </pc:sldChg>
      <pc:sldChg chg="modSp mod">
        <pc:chgData name="이 정민" userId="0e3071ae-5971-45b7-b1b8-12fa5ed0d92e" providerId="ADAL" clId="{F7F1267F-5329-47F9-9691-22FE3D906C23}" dt="2024-07-15T01:53:28.711" v="2" actId="166"/>
        <pc:sldMkLst>
          <pc:docMk/>
          <pc:sldMk cId="1167502726" sldId="2053"/>
        </pc:sldMkLst>
      </pc:sldChg>
      <pc:sldChg chg="delSp mod">
        <pc:chgData name="이 정민" userId="0e3071ae-5971-45b7-b1b8-12fa5ed0d92e" providerId="ADAL" clId="{F7F1267F-5329-47F9-9691-22FE3D906C23}" dt="2024-07-15T02:43:11.419" v="37" actId="478"/>
        <pc:sldMkLst>
          <pc:docMk/>
          <pc:sldMk cId="2178106634" sldId="2109"/>
        </pc:sldMkLst>
      </pc:sldChg>
      <pc:sldChg chg="delSp mod">
        <pc:chgData name="이 정민" userId="0e3071ae-5971-45b7-b1b8-12fa5ed0d92e" providerId="ADAL" clId="{F7F1267F-5329-47F9-9691-22FE3D906C23}" dt="2024-07-15T02:43:13.400" v="38" actId="478"/>
        <pc:sldMkLst>
          <pc:docMk/>
          <pc:sldMk cId="4020076938" sldId="2120"/>
        </pc:sldMkLst>
      </pc:sldChg>
      <pc:sldChg chg="delSp mod">
        <pc:chgData name="이 정민" userId="0e3071ae-5971-45b7-b1b8-12fa5ed0d92e" providerId="ADAL" clId="{F7F1267F-5329-47F9-9691-22FE3D906C23}" dt="2024-07-15T01:53:54.096" v="6" actId="478"/>
        <pc:sldMkLst>
          <pc:docMk/>
          <pc:sldMk cId="1676036984" sldId="2128"/>
        </pc:sldMkLst>
      </pc:sldChg>
      <pc:sldChg chg="delSp modSp mod">
        <pc:chgData name="이 정민" userId="0e3071ae-5971-45b7-b1b8-12fa5ed0d92e" providerId="ADAL" clId="{F7F1267F-5329-47F9-9691-22FE3D906C23}" dt="2024-07-15T01:53:59.112" v="8" actId="478"/>
        <pc:sldMkLst>
          <pc:docMk/>
          <pc:sldMk cId="4230299697" sldId="2129"/>
        </pc:sldMkLst>
      </pc:sldChg>
      <pc:sldChg chg="delSp mod">
        <pc:chgData name="이 정민" userId="0e3071ae-5971-45b7-b1b8-12fa5ed0d92e" providerId="ADAL" clId="{F7F1267F-5329-47F9-9691-22FE3D906C23}" dt="2024-07-15T01:54:02.452" v="9" actId="478"/>
        <pc:sldMkLst>
          <pc:docMk/>
          <pc:sldMk cId="2651974221" sldId="2130"/>
        </pc:sldMkLst>
      </pc:sldChg>
      <pc:sldChg chg="delSp mod">
        <pc:chgData name="이 정민" userId="0e3071ae-5971-45b7-b1b8-12fa5ed0d92e" providerId="ADAL" clId="{F7F1267F-5329-47F9-9691-22FE3D906C23}" dt="2024-07-15T01:54:03.892" v="10" actId="478"/>
        <pc:sldMkLst>
          <pc:docMk/>
          <pc:sldMk cId="1252103904" sldId="2131"/>
        </pc:sldMkLst>
      </pc:sldChg>
      <pc:sldChg chg="delSp mod">
        <pc:chgData name="이 정민" userId="0e3071ae-5971-45b7-b1b8-12fa5ed0d92e" providerId="ADAL" clId="{F7F1267F-5329-47F9-9691-22FE3D906C23}" dt="2024-07-15T01:54:05.481" v="11" actId="478"/>
        <pc:sldMkLst>
          <pc:docMk/>
          <pc:sldMk cId="2100675373" sldId="2132"/>
        </pc:sldMkLst>
      </pc:sldChg>
      <pc:sldChg chg="delSp mod">
        <pc:chgData name="이 정민" userId="0e3071ae-5971-45b7-b1b8-12fa5ed0d92e" providerId="ADAL" clId="{F7F1267F-5329-47F9-9691-22FE3D906C23}" dt="2024-07-15T01:54:06.932" v="12" actId="478"/>
        <pc:sldMkLst>
          <pc:docMk/>
          <pc:sldMk cId="2391288822" sldId="2133"/>
        </pc:sldMkLst>
      </pc:sldChg>
      <pc:sldChg chg="delSp del mod">
        <pc:chgData name="이 정민" userId="0e3071ae-5971-45b7-b1b8-12fa5ed0d92e" providerId="ADAL" clId="{F7F1267F-5329-47F9-9691-22FE3D906C23}" dt="2024-07-15T01:54:29.212" v="21" actId="47"/>
        <pc:sldMkLst>
          <pc:docMk/>
          <pc:sldMk cId="2132049995" sldId="2139"/>
        </pc:sldMkLst>
      </pc:sldChg>
      <pc:sldChg chg="delSp mod">
        <pc:chgData name="이 정민" userId="0e3071ae-5971-45b7-b1b8-12fa5ed0d92e" providerId="ADAL" clId="{F7F1267F-5329-47F9-9691-22FE3D906C23}" dt="2024-07-15T01:54:08.632" v="13" actId="478"/>
        <pc:sldMkLst>
          <pc:docMk/>
          <pc:sldMk cId="477733542" sldId="2140"/>
        </pc:sldMkLst>
      </pc:sldChg>
      <pc:sldChg chg="delSp mod">
        <pc:chgData name="이 정민" userId="0e3071ae-5971-45b7-b1b8-12fa5ed0d92e" providerId="ADAL" clId="{F7F1267F-5329-47F9-9691-22FE3D906C23}" dt="2024-07-15T01:54:10.189" v="14" actId="478"/>
        <pc:sldMkLst>
          <pc:docMk/>
          <pc:sldMk cId="2632193472" sldId="2141"/>
        </pc:sldMkLst>
      </pc:sldChg>
      <pc:sldChg chg="delSp modSp mod">
        <pc:chgData name="이 정민" userId="0e3071ae-5971-45b7-b1b8-12fa5ed0d92e" providerId="ADAL" clId="{F7F1267F-5329-47F9-9691-22FE3D906C23}" dt="2024-07-15T01:54:13.062" v="16" actId="478"/>
        <pc:sldMkLst>
          <pc:docMk/>
          <pc:sldMk cId="2663613549" sldId="2142"/>
        </pc:sldMkLst>
      </pc:sldChg>
      <pc:sldChg chg="delSp mod">
        <pc:chgData name="이 정민" userId="0e3071ae-5971-45b7-b1b8-12fa5ed0d92e" providerId="ADAL" clId="{F7F1267F-5329-47F9-9691-22FE3D906C23}" dt="2024-07-15T01:54:15.611" v="17" actId="478"/>
        <pc:sldMkLst>
          <pc:docMk/>
          <pc:sldMk cId="3505200992" sldId="2143"/>
        </pc:sldMkLst>
      </pc:sldChg>
      <pc:sldChg chg="delSp mod">
        <pc:chgData name="이 정민" userId="0e3071ae-5971-45b7-b1b8-12fa5ed0d92e" providerId="ADAL" clId="{F7F1267F-5329-47F9-9691-22FE3D906C23}" dt="2024-07-15T01:54:17.242" v="18" actId="478"/>
        <pc:sldMkLst>
          <pc:docMk/>
          <pc:sldMk cId="1993719359" sldId="2144"/>
        </pc:sldMkLst>
      </pc:sldChg>
    </pc:docChg>
  </pc:docChgLst>
  <pc:docChgLst>
    <pc:chgData name="PPT Mr." userId="6442ff2356111531" providerId="LiveId" clId="{6DBF5CF6-9576-4B50-B761-CD97145A185E}"/>
    <pc:docChg chg="undo custSel modSld">
      <pc:chgData name="PPT Mr." userId="6442ff2356111531" providerId="LiveId" clId="{6DBF5CF6-9576-4B50-B761-CD97145A185E}" dt="2023-09-09T07:17:23.808" v="22" actId="478"/>
      <pc:docMkLst>
        <pc:docMk/>
      </pc:docMkLst>
      <pc:sldChg chg="addSp delSp modSp mod">
        <pc:chgData name="PPT Mr." userId="6442ff2356111531" providerId="LiveId" clId="{6DBF5CF6-9576-4B50-B761-CD97145A185E}" dt="2023-09-09T07:17:23.808" v="22" actId="478"/>
        <pc:sldMkLst>
          <pc:docMk/>
          <pc:sldMk cId="3872538720" sldId="446"/>
        </pc:sldMkLst>
      </pc:sldChg>
    </pc:docChg>
  </pc:docChgLst>
  <pc:docChgLst>
    <pc:chgData name="이 정민" userId="0e3071ae-5971-45b7-b1b8-12fa5ed0d92e" providerId="ADAL" clId="{F0A49770-AA72-41D0-9D16-2B9A4A2951CF}"/>
    <pc:docChg chg="undo custSel modSld">
      <pc:chgData name="이 정민" userId="0e3071ae-5971-45b7-b1b8-12fa5ed0d92e" providerId="ADAL" clId="{F0A49770-AA72-41D0-9D16-2B9A4A2951CF}" dt="2024-07-09T03:27:38.107" v="117" actId="700"/>
      <pc:docMkLst>
        <pc:docMk/>
      </pc:docMkLst>
      <pc:sldChg chg="addSp delSp modSp mod">
        <pc:chgData name="이 정민" userId="0e3071ae-5971-45b7-b1b8-12fa5ed0d92e" providerId="ADAL" clId="{F0A49770-AA72-41D0-9D16-2B9A4A2951CF}" dt="2024-07-08T08:26:14.848" v="9" actId="167"/>
        <pc:sldMkLst>
          <pc:docMk/>
          <pc:sldMk cId="3872538720" sldId="446"/>
        </pc:sldMkLst>
      </pc:sldChg>
      <pc:sldChg chg="addSp delSp modSp mod">
        <pc:chgData name="이 정민" userId="0e3071ae-5971-45b7-b1b8-12fa5ed0d92e" providerId="ADAL" clId="{F0A49770-AA72-41D0-9D16-2B9A4A2951CF}" dt="2024-07-08T08:26:34.670" v="17" actId="167"/>
        <pc:sldMkLst>
          <pc:docMk/>
          <pc:sldMk cId="475517543" sldId="447"/>
        </pc:sldMkLst>
      </pc:sldChg>
      <pc:sldChg chg="addSp delSp modSp mod">
        <pc:chgData name="이 정민" userId="0e3071ae-5971-45b7-b1b8-12fa5ed0d92e" providerId="ADAL" clId="{F0A49770-AA72-41D0-9D16-2B9A4A2951CF}" dt="2024-07-08T08:26:56.556" v="27" actId="167"/>
        <pc:sldMkLst>
          <pc:docMk/>
          <pc:sldMk cId="1165724540" sldId="448"/>
        </pc:sldMkLst>
      </pc:sldChg>
      <pc:sldChg chg="addSp delSp modSp mod">
        <pc:chgData name="이 정민" userId="0e3071ae-5971-45b7-b1b8-12fa5ed0d92e" providerId="ADAL" clId="{F0A49770-AA72-41D0-9D16-2B9A4A2951CF}" dt="2024-07-08T08:27:10.794" v="36" actId="167"/>
        <pc:sldMkLst>
          <pc:docMk/>
          <pc:sldMk cId="2126622011" sldId="449"/>
        </pc:sldMkLst>
      </pc:sldChg>
      <pc:sldChg chg="addSp delSp modSp mod">
        <pc:chgData name="이 정민" userId="0e3071ae-5971-45b7-b1b8-12fa5ed0d92e" providerId="ADAL" clId="{F0A49770-AA72-41D0-9D16-2B9A4A2951CF}" dt="2024-07-08T08:27:26.930" v="45" actId="167"/>
        <pc:sldMkLst>
          <pc:docMk/>
          <pc:sldMk cId="338324513" sldId="450"/>
        </pc:sldMkLst>
      </pc:sldChg>
      <pc:sldChg chg="addSp delSp modSp mod">
        <pc:chgData name="이 정민" userId="0e3071ae-5971-45b7-b1b8-12fa5ed0d92e" providerId="ADAL" clId="{F0A49770-AA72-41D0-9D16-2B9A4A2951CF}" dt="2024-07-08T08:27:44.235" v="53" actId="167"/>
        <pc:sldMkLst>
          <pc:docMk/>
          <pc:sldMk cId="609918581" sldId="451"/>
        </pc:sldMkLst>
      </pc:sldChg>
      <pc:sldChg chg="addSp delSp modSp mod">
        <pc:chgData name="이 정민" userId="0e3071ae-5971-45b7-b1b8-12fa5ed0d92e" providerId="ADAL" clId="{F0A49770-AA72-41D0-9D16-2B9A4A2951CF}" dt="2024-07-08T08:28:03.903" v="61" actId="167"/>
        <pc:sldMkLst>
          <pc:docMk/>
          <pc:sldMk cId="3463903566" sldId="452"/>
        </pc:sldMkLst>
      </pc:sldChg>
      <pc:sldChg chg="addSp delSp modSp mod">
        <pc:chgData name="이 정민" userId="0e3071ae-5971-45b7-b1b8-12fa5ed0d92e" providerId="ADAL" clId="{F0A49770-AA72-41D0-9D16-2B9A4A2951CF}" dt="2024-07-08T08:28:18.642" v="70" actId="167"/>
        <pc:sldMkLst>
          <pc:docMk/>
          <pc:sldMk cId="3843475263" sldId="453"/>
        </pc:sldMkLst>
      </pc:sldChg>
      <pc:sldChg chg="addSp delSp modSp mod">
        <pc:chgData name="이 정민" userId="0e3071ae-5971-45b7-b1b8-12fa5ed0d92e" providerId="ADAL" clId="{F0A49770-AA72-41D0-9D16-2B9A4A2951CF}" dt="2024-07-08T08:28:36.404" v="79" actId="167"/>
        <pc:sldMkLst>
          <pc:docMk/>
          <pc:sldMk cId="456609489" sldId="454"/>
        </pc:sldMkLst>
      </pc:sldChg>
      <pc:sldChg chg="addSp delSp modSp mod">
        <pc:chgData name="이 정민" userId="0e3071ae-5971-45b7-b1b8-12fa5ed0d92e" providerId="ADAL" clId="{F0A49770-AA72-41D0-9D16-2B9A4A2951CF}" dt="2024-07-08T08:37:34.675" v="89" actId="167"/>
        <pc:sldMkLst>
          <pc:docMk/>
          <pc:sldMk cId="2767974975" sldId="455"/>
        </pc:sldMkLst>
      </pc:sldChg>
      <pc:sldChg chg="addSp delSp modSp mod">
        <pc:chgData name="이 정민" userId="0e3071ae-5971-45b7-b1b8-12fa5ed0d92e" providerId="ADAL" clId="{F0A49770-AA72-41D0-9D16-2B9A4A2951CF}" dt="2024-07-09T03:26:34.945" v="96"/>
        <pc:sldMkLst>
          <pc:docMk/>
          <pc:sldMk cId="424268535" sldId="2088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7:21.535" v="111" actId="700"/>
        <pc:sldMkLst>
          <pc:docMk/>
          <pc:sldMk cId="831871371" sldId="2090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6:51.689" v="99" actId="700"/>
        <pc:sldMkLst>
          <pc:docMk/>
          <pc:sldMk cId="331839920" sldId="2095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6:57.407" v="102" actId="700"/>
        <pc:sldMkLst>
          <pc:docMk/>
          <pc:sldMk cId="2681009038" sldId="2096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7:05.255" v="105" actId="700"/>
        <pc:sldMkLst>
          <pc:docMk/>
          <pc:sldMk cId="4020342213" sldId="2097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7:11.696" v="108" actId="700"/>
        <pc:sldMkLst>
          <pc:docMk/>
          <pc:sldMk cId="2828923975" sldId="2098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7:28.167" v="114" actId="700"/>
        <pc:sldMkLst>
          <pc:docMk/>
          <pc:sldMk cId="900598339" sldId="2099"/>
        </pc:sldMkLst>
      </pc:sldChg>
      <pc:sldChg chg="addSp delSp modSp mod modClrScheme chgLayout">
        <pc:chgData name="이 정민" userId="0e3071ae-5971-45b7-b1b8-12fa5ed0d92e" providerId="ADAL" clId="{F0A49770-AA72-41D0-9D16-2B9A4A2951CF}" dt="2024-07-09T03:27:38.107" v="117" actId="700"/>
        <pc:sldMkLst>
          <pc:docMk/>
          <pc:sldMk cId="2311648444" sldId="2100"/>
        </pc:sldMkLst>
      </pc:sldChg>
      <pc:sldChg chg="modSp mod">
        <pc:chgData name="이 정민" userId="0e3071ae-5971-45b7-b1b8-12fa5ed0d92e" providerId="ADAL" clId="{F0A49770-AA72-41D0-9D16-2B9A4A2951CF}" dt="2024-07-09T00:53:52.950" v="92" actId="692"/>
        <pc:sldMkLst>
          <pc:docMk/>
          <pc:sldMk cId="210458540" sldId="2111"/>
        </pc:sldMkLst>
      </pc:sldChg>
      <pc:sldChg chg="modSp mod">
        <pc:chgData name="이 정민" userId="0e3071ae-5971-45b7-b1b8-12fa5ed0d92e" providerId="ADAL" clId="{F0A49770-AA72-41D0-9D16-2B9A4A2951CF}" dt="2024-07-09T01:06:27.549" v="93" actId="692"/>
        <pc:sldMkLst>
          <pc:docMk/>
          <pc:sldMk cId="3467331936" sldId="2114"/>
        </pc:sldMkLst>
      </pc:sldChg>
      <pc:sldChg chg="delSp mod">
        <pc:chgData name="이 정민" userId="0e3071ae-5971-45b7-b1b8-12fa5ed0d92e" providerId="ADAL" clId="{F0A49770-AA72-41D0-9D16-2B9A4A2951CF}" dt="2024-07-09T01:19:36.315" v="94" actId="478"/>
        <pc:sldMkLst>
          <pc:docMk/>
          <pc:sldMk cId="2100675373" sldId="2132"/>
        </pc:sldMkLst>
      </pc:sldChg>
    </pc:docChg>
  </pc:docChgLst>
  <pc:docChgLst>
    <pc:chgData name="PPT Mr." userId="6442ff2356111531" providerId="LiveId" clId="{30E832F6-04F0-4D3C-980A-6B37B1B56CA3}"/>
    <pc:docChg chg="undo redo custSel addSld modSld sldOrd modSection">
      <pc:chgData name="PPT Mr." userId="6442ff2356111531" providerId="LiveId" clId="{30E832F6-04F0-4D3C-980A-6B37B1B56CA3}" dt="2023-11-13T07:52:00.576" v="2687" actId="571"/>
      <pc:docMkLst>
        <pc:docMk/>
      </pc:docMkLst>
      <pc:sldChg chg="addSp delSp modSp add mod ord">
        <pc:chgData name="PPT Mr." userId="6442ff2356111531" providerId="LiveId" clId="{30E832F6-04F0-4D3C-980A-6B37B1B56CA3}" dt="2023-09-13T02:47:52.407" v="493" actId="165"/>
        <pc:sldMkLst>
          <pc:docMk/>
          <pc:sldMk cId="2713448614" sldId="2008"/>
        </pc:sldMkLst>
      </pc:sldChg>
      <pc:sldChg chg="addSp delSp modSp add mod">
        <pc:chgData name="PPT Mr." userId="6442ff2356111531" providerId="LiveId" clId="{30E832F6-04F0-4D3C-980A-6B37B1B56CA3}" dt="2023-09-13T02:54:42.356" v="759" actId="208"/>
        <pc:sldMkLst>
          <pc:docMk/>
          <pc:sldMk cId="3803121881" sldId="2009"/>
        </pc:sldMkLst>
      </pc:sldChg>
      <pc:sldChg chg="addSp delSp modSp add mod">
        <pc:chgData name="PPT Mr." userId="6442ff2356111531" providerId="LiveId" clId="{30E832F6-04F0-4D3C-980A-6B37B1B56CA3}" dt="2023-09-13T03:14:59.752" v="948" actId="165"/>
        <pc:sldMkLst>
          <pc:docMk/>
          <pc:sldMk cId="3015265522" sldId="2010"/>
        </pc:sldMkLst>
      </pc:sldChg>
      <pc:sldChg chg="addSp delSp modSp add mod">
        <pc:chgData name="PPT Mr." userId="6442ff2356111531" providerId="LiveId" clId="{30E832F6-04F0-4D3C-980A-6B37B1B56CA3}" dt="2023-09-13T03:23:03.793" v="1242" actId="20577"/>
        <pc:sldMkLst>
          <pc:docMk/>
          <pc:sldMk cId="35678233" sldId="2011"/>
        </pc:sldMkLst>
      </pc:sldChg>
      <pc:sldChg chg="addSp delSp modSp add mod">
        <pc:chgData name="PPT Mr." userId="6442ff2356111531" providerId="LiveId" clId="{30E832F6-04F0-4D3C-980A-6B37B1B56CA3}" dt="2023-11-13T07:12:42.081" v="1489" actId="20577"/>
        <pc:sldMkLst>
          <pc:docMk/>
          <pc:sldMk cId="4112544576" sldId="2012"/>
        </pc:sldMkLst>
      </pc:sldChg>
      <pc:sldChg chg="addSp delSp modSp add mod ord">
        <pc:chgData name="PPT Mr." userId="6442ff2356111531" providerId="LiveId" clId="{30E832F6-04F0-4D3C-980A-6B37B1B56CA3}" dt="2023-11-13T07:19:04.566" v="1858" actId="207"/>
        <pc:sldMkLst>
          <pc:docMk/>
          <pc:sldMk cId="2538410370" sldId="2013"/>
        </pc:sldMkLst>
      </pc:sldChg>
      <pc:sldChg chg="addSp delSp modSp add mod ord">
        <pc:chgData name="PPT Mr." userId="6442ff2356111531" providerId="LiveId" clId="{30E832F6-04F0-4D3C-980A-6B37B1B56CA3}" dt="2023-11-13T07:43:52.477" v="2333" actId="207"/>
        <pc:sldMkLst>
          <pc:docMk/>
          <pc:sldMk cId="825147147" sldId="2014"/>
        </pc:sldMkLst>
      </pc:sldChg>
      <pc:sldChg chg="addSp delSp modSp add mod ord">
        <pc:chgData name="PPT Mr." userId="6442ff2356111531" providerId="LiveId" clId="{30E832F6-04F0-4D3C-980A-6B37B1B56CA3}" dt="2023-11-13T07:52:00.576" v="2687" actId="571"/>
        <pc:sldMkLst>
          <pc:docMk/>
          <pc:sldMk cId="3013199813" sldId="2015"/>
        </pc:sldMkLst>
      </pc:sldChg>
    </pc:docChg>
  </pc:docChgLst>
  <pc:docChgLst>
    <pc:chgData name="정태원" userId="b83db6e7-9ffa-471f-b7f6-89d85b45c552" providerId="ADAL" clId="{7049BEEE-9177-422C-9130-8F86F84CC0B6}"/>
    <pc:docChg chg="custSel modSld">
      <pc:chgData name="정태원" userId="b83db6e7-9ffa-471f-b7f6-89d85b45c552" providerId="ADAL" clId="{7049BEEE-9177-422C-9130-8F86F84CC0B6}" dt="2025-01-15T03:09:34.440" v="1" actId="478"/>
      <pc:docMkLst>
        <pc:docMk/>
      </pc:docMkLst>
      <pc:sldChg chg="addSp delSp mod">
        <pc:chgData name="정태원" userId="b83db6e7-9ffa-471f-b7f6-89d85b45c552" providerId="ADAL" clId="{7049BEEE-9177-422C-9130-8F86F84CC0B6}" dt="2025-01-15T03:09:34.440" v="1" actId="478"/>
        <pc:sldMkLst>
          <pc:docMk/>
          <pc:sldMk cId="4119703145" sldId="363"/>
        </pc:sldMkLst>
      </pc:sldChg>
    </pc:docChg>
  </pc:docChgLst>
  <pc:docChgLst>
    <pc:chgData name="한 지은" userId="c1d00ca1-8c44-47c7-9aa9-9e0cbc1e672d" providerId="ADAL" clId="{64960B2B-2813-46B7-BE2F-92478AF40C31}"/>
    <pc:docChg chg="custSel modSld">
      <pc:chgData name="한 지은" userId="c1d00ca1-8c44-47c7-9aa9-9e0cbc1e672d" providerId="ADAL" clId="{64960B2B-2813-46B7-BE2F-92478AF40C31}" dt="2024-08-12T02:49:13.224" v="3" actId="478"/>
      <pc:docMkLst>
        <pc:docMk/>
      </pc:docMkLst>
      <pc:sldChg chg="addSp delSp mod">
        <pc:chgData name="한 지은" userId="c1d00ca1-8c44-47c7-9aa9-9e0cbc1e672d" providerId="ADAL" clId="{64960B2B-2813-46B7-BE2F-92478AF40C31}" dt="2024-08-12T02:49:13.224" v="3" actId="478"/>
        <pc:sldMkLst>
          <pc:docMk/>
          <pc:sldMk cId="146713353" sldId="2174"/>
        </pc:sldMkLst>
      </pc:sldChg>
    </pc:docChg>
  </pc:docChgLst>
  <pc:docChgLst>
    <pc:chgData name="한 지은" userId="c1d00ca1-8c44-47c7-9aa9-9e0cbc1e672d" providerId="ADAL" clId="{27068C87-0054-4A96-AD0E-55451A08D696}"/>
    <pc:docChg chg="custSel modSld">
      <pc:chgData name="한 지은" userId="c1d00ca1-8c44-47c7-9aa9-9e0cbc1e672d" providerId="ADAL" clId="{27068C87-0054-4A96-AD0E-55451A08D696}" dt="2024-07-22T06:24:21.978" v="7" actId="478"/>
      <pc:docMkLst>
        <pc:docMk/>
      </pc:docMkLst>
      <pc:sldChg chg="addSp delSp mod">
        <pc:chgData name="한 지은" userId="c1d00ca1-8c44-47c7-9aa9-9e0cbc1e672d" providerId="ADAL" clId="{27068C87-0054-4A96-AD0E-55451A08D696}" dt="2024-07-22T04:48:30.465" v="3" actId="478"/>
        <pc:sldMkLst>
          <pc:docMk/>
          <pc:sldMk cId="4174357127" sldId="2016"/>
        </pc:sldMkLst>
      </pc:sldChg>
      <pc:sldChg chg="addSp delSp mod">
        <pc:chgData name="한 지은" userId="c1d00ca1-8c44-47c7-9aa9-9e0cbc1e672d" providerId="ADAL" clId="{27068C87-0054-4A96-AD0E-55451A08D696}" dt="2024-07-22T06:24:21.978" v="7" actId="478"/>
        <pc:sldMkLst>
          <pc:docMk/>
          <pc:sldMk cId="3216324495" sldId="2157"/>
        </pc:sldMkLst>
      </pc:sldChg>
    </pc:docChg>
  </pc:docChgLst>
  <pc:docChgLst>
    <pc:chgData name="한 지은" userId="c1d00ca1-8c44-47c7-9aa9-9e0cbc1e672d" providerId="ADAL" clId="{A6FE4B52-E317-4600-99EA-904CBCCD0397}"/>
    <pc:docChg chg="undo custSel addSld delSld modSld sldOrd addSection modSection">
      <pc:chgData name="한 지은" userId="c1d00ca1-8c44-47c7-9aa9-9e0cbc1e672d" providerId="ADAL" clId="{A6FE4B52-E317-4600-99EA-904CBCCD0397}" dt="2024-07-12T07:00:41.788" v="48" actId="47"/>
      <pc:docMkLst>
        <pc:docMk/>
      </pc:docMkLst>
      <pc:sldChg chg="modSp mod">
        <pc:chgData name="한 지은" userId="c1d00ca1-8c44-47c7-9aa9-9e0cbc1e672d" providerId="ADAL" clId="{A6FE4B52-E317-4600-99EA-904CBCCD0397}" dt="2024-07-08T08:19:36.177" v="8" actId="1076"/>
        <pc:sldMkLst>
          <pc:docMk/>
          <pc:sldMk cId="3846344827" sldId="384"/>
        </pc:sldMkLst>
      </pc:sldChg>
      <pc:sldChg chg="modSp mod">
        <pc:chgData name="한 지은" userId="c1d00ca1-8c44-47c7-9aa9-9e0cbc1e672d" providerId="ADAL" clId="{A6FE4B52-E317-4600-99EA-904CBCCD0397}" dt="2024-07-08T08:19:42.612" v="10" actId="1076"/>
        <pc:sldMkLst>
          <pc:docMk/>
          <pc:sldMk cId="609918581" sldId="451"/>
        </pc:sldMkLst>
      </pc:sldChg>
      <pc:sldChg chg="add">
        <pc:chgData name="한 지은" userId="c1d00ca1-8c44-47c7-9aa9-9e0cbc1e672d" providerId="ADAL" clId="{A6FE4B52-E317-4600-99EA-904CBCCD0397}" dt="2024-07-08T07:09:33.443" v="3"/>
        <pc:sldMkLst>
          <pc:docMk/>
          <pc:sldMk cId="2178106634" sldId="2109"/>
        </pc:sldMkLst>
      </pc:sldChg>
      <pc:sldChg chg="delSp add mod">
        <pc:chgData name="한 지은" userId="c1d00ca1-8c44-47c7-9aa9-9e0cbc1e672d" providerId="ADAL" clId="{A6FE4B52-E317-4600-99EA-904CBCCD0397}" dt="2024-07-08T08:20:24.977" v="23" actId="478"/>
        <pc:sldMkLst>
          <pc:docMk/>
          <pc:sldMk cId="864703657" sldId="2110"/>
        </pc:sldMkLst>
      </pc:sldChg>
      <pc:sldChg chg="delSp add mod">
        <pc:chgData name="한 지은" userId="c1d00ca1-8c44-47c7-9aa9-9e0cbc1e672d" providerId="ADAL" clId="{A6FE4B52-E317-4600-99EA-904CBCCD0397}" dt="2024-07-08T08:20:23.671" v="22" actId="478"/>
        <pc:sldMkLst>
          <pc:docMk/>
          <pc:sldMk cId="210458540" sldId="2111"/>
        </pc:sldMkLst>
      </pc:sldChg>
      <pc:sldChg chg="delSp add mod">
        <pc:chgData name="한 지은" userId="c1d00ca1-8c44-47c7-9aa9-9e0cbc1e672d" providerId="ADAL" clId="{A6FE4B52-E317-4600-99EA-904CBCCD0397}" dt="2024-07-08T08:20:21.976" v="21" actId="478"/>
        <pc:sldMkLst>
          <pc:docMk/>
          <pc:sldMk cId="2650537434" sldId="2112"/>
        </pc:sldMkLst>
      </pc:sldChg>
      <pc:sldChg chg="add">
        <pc:chgData name="한 지은" userId="c1d00ca1-8c44-47c7-9aa9-9e0cbc1e672d" providerId="ADAL" clId="{A6FE4B52-E317-4600-99EA-904CBCCD0397}" dt="2024-07-08T07:08:59.853" v="2"/>
        <pc:sldMkLst>
          <pc:docMk/>
          <pc:sldMk cId="3660648668" sldId="2113"/>
        </pc:sldMkLst>
      </pc:sldChg>
      <pc:sldChg chg="delSp add mod">
        <pc:chgData name="한 지은" userId="c1d00ca1-8c44-47c7-9aa9-9e0cbc1e672d" providerId="ADAL" clId="{A6FE4B52-E317-4600-99EA-904CBCCD0397}" dt="2024-07-08T08:20:17.999" v="20" actId="478"/>
        <pc:sldMkLst>
          <pc:docMk/>
          <pc:sldMk cId="3467331936" sldId="2114"/>
        </pc:sldMkLst>
      </pc:sldChg>
      <pc:sldChg chg="delSp add mod">
        <pc:chgData name="한 지은" userId="c1d00ca1-8c44-47c7-9aa9-9e0cbc1e672d" providerId="ADAL" clId="{A6FE4B52-E317-4600-99EA-904CBCCD0397}" dt="2024-07-08T08:20:14.670" v="19" actId="478"/>
        <pc:sldMkLst>
          <pc:docMk/>
          <pc:sldMk cId="2377309190" sldId="2115"/>
        </pc:sldMkLst>
      </pc:sldChg>
      <pc:sldChg chg="delSp add mod">
        <pc:chgData name="한 지은" userId="c1d00ca1-8c44-47c7-9aa9-9e0cbc1e672d" providerId="ADAL" clId="{A6FE4B52-E317-4600-99EA-904CBCCD0397}" dt="2024-07-08T08:20:13.651" v="18" actId="478"/>
        <pc:sldMkLst>
          <pc:docMk/>
          <pc:sldMk cId="1018259446" sldId="2116"/>
        </pc:sldMkLst>
      </pc:sldChg>
      <pc:sldChg chg="delSp add mod">
        <pc:chgData name="한 지은" userId="c1d00ca1-8c44-47c7-9aa9-9e0cbc1e672d" providerId="ADAL" clId="{A6FE4B52-E317-4600-99EA-904CBCCD0397}" dt="2024-07-08T08:20:11.918" v="17" actId="478"/>
        <pc:sldMkLst>
          <pc:docMk/>
          <pc:sldMk cId="2350745355" sldId="2117"/>
        </pc:sldMkLst>
      </pc:sldChg>
      <pc:sldChg chg="delSp add mod">
        <pc:chgData name="한 지은" userId="c1d00ca1-8c44-47c7-9aa9-9e0cbc1e672d" providerId="ADAL" clId="{A6FE4B52-E317-4600-99EA-904CBCCD0397}" dt="2024-07-08T08:20:10.847" v="16" actId="478"/>
        <pc:sldMkLst>
          <pc:docMk/>
          <pc:sldMk cId="1949183509" sldId="2118"/>
        </pc:sldMkLst>
      </pc:sldChg>
      <pc:sldChg chg="delSp add mod">
        <pc:chgData name="한 지은" userId="c1d00ca1-8c44-47c7-9aa9-9e0cbc1e672d" providerId="ADAL" clId="{A6FE4B52-E317-4600-99EA-904CBCCD0397}" dt="2024-07-08T08:20:09.340" v="15" actId="478"/>
        <pc:sldMkLst>
          <pc:docMk/>
          <pc:sldMk cId="3325196664" sldId="2119"/>
        </pc:sldMkLst>
      </pc:sldChg>
      <pc:sldChg chg="add">
        <pc:chgData name="한 지은" userId="c1d00ca1-8c44-47c7-9aa9-9e0cbc1e672d" providerId="ADAL" clId="{A6FE4B52-E317-4600-99EA-904CBCCD0397}" dt="2024-07-08T07:09:33.443" v="3"/>
        <pc:sldMkLst>
          <pc:docMk/>
          <pc:sldMk cId="4020076938" sldId="2120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1118249794" sldId="2121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2581977090" sldId="2122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3982060978" sldId="2123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1808508875" sldId="2124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1700891659" sldId="2125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904264404" sldId="2126"/>
        </pc:sldMkLst>
      </pc:sldChg>
      <pc:sldChg chg="add">
        <pc:chgData name="한 지은" userId="c1d00ca1-8c44-47c7-9aa9-9e0cbc1e672d" providerId="ADAL" clId="{A6FE4B52-E317-4600-99EA-904CBCCD0397}" dt="2024-07-08T07:10:07.652" v="4"/>
        <pc:sldMkLst>
          <pc:docMk/>
          <pc:sldMk cId="1302770566" sldId="2127"/>
        </pc:sldMkLst>
      </pc:sldChg>
      <pc:sldChg chg="delSp add mod">
        <pc:chgData name="한 지은" userId="c1d00ca1-8c44-47c7-9aa9-9e0cbc1e672d" providerId="ADAL" clId="{A6FE4B52-E317-4600-99EA-904CBCCD0397}" dt="2024-07-08T08:20:02.253" v="14" actId="478"/>
        <pc:sldMkLst>
          <pc:docMk/>
          <pc:sldMk cId="1676036984" sldId="2128"/>
        </pc:sldMkLst>
      </pc:sldChg>
      <pc:sldChg chg="delSp add mod">
        <pc:chgData name="한 지은" userId="c1d00ca1-8c44-47c7-9aa9-9e0cbc1e672d" providerId="ADAL" clId="{A6FE4B52-E317-4600-99EA-904CBCCD0397}" dt="2024-07-08T08:20:01.261" v="13" actId="478"/>
        <pc:sldMkLst>
          <pc:docMk/>
          <pc:sldMk cId="4230299697" sldId="2129"/>
        </pc:sldMkLst>
      </pc:sldChg>
      <pc:sldChg chg="delSp add mod">
        <pc:chgData name="한 지은" userId="c1d00ca1-8c44-47c7-9aa9-9e0cbc1e672d" providerId="ADAL" clId="{A6FE4B52-E317-4600-99EA-904CBCCD0397}" dt="2024-07-08T08:20:00.535" v="12" actId="478"/>
        <pc:sldMkLst>
          <pc:docMk/>
          <pc:sldMk cId="2651974221" sldId="2130"/>
        </pc:sldMkLst>
      </pc:sldChg>
      <pc:sldChg chg="delSp add mod">
        <pc:chgData name="한 지은" userId="c1d00ca1-8c44-47c7-9aa9-9e0cbc1e672d" providerId="ADAL" clId="{A6FE4B52-E317-4600-99EA-904CBCCD0397}" dt="2024-07-08T08:19:59.613" v="11" actId="478"/>
        <pc:sldMkLst>
          <pc:docMk/>
          <pc:sldMk cId="1252103904" sldId="2131"/>
        </pc:sldMkLst>
      </pc:sldChg>
      <pc:sldChg chg="add">
        <pc:chgData name="한 지은" userId="c1d00ca1-8c44-47c7-9aa9-9e0cbc1e672d" providerId="ADAL" clId="{A6FE4B52-E317-4600-99EA-904CBCCD0397}" dt="2024-07-08T07:10:45.937" v="5"/>
        <pc:sldMkLst>
          <pc:docMk/>
          <pc:sldMk cId="2100675373" sldId="2132"/>
        </pc:sldMkLst>
      </pc:sldChg>
      <pc:sldChg chg="add">
        <pc:chgData name="한 지은" userId="c1d00ca1-8c44-47c7-9aa9-9e0cbc1e672d" providerId="ADAL" clId="{A6FE4B52-E317-4600-99EA-904CBCCD0397}" dt="2024-07-08T07:10:45.937" v="5"/>
        <pc:sldMkLst>
          <pc:docMk/>
          <pc:sldMk cId="2391288822" sldId="2133"/>
        </pc:sldMkLst>
      </pc:sldChg>
      <pc:sldChg chg="modSp add del mod">
        <pc:chgData name="한 지은" userId="c1d00ca1-8c44-47c7-9aa9-9e0cbc1e672d" providerId="ADAL" clId="{A6FE4B52-E317-4600-99EA-904CBCCD0397}" dt="2024-07-12T07:00:14.148" v="40" actId="47"/>
        <pc:sldMkLst>
          <pc:docMk/>
          <pc:sldMk cId="3957741394" sldId="2134"/>
        </pc:sldMkLst>
      </pc:sldChg>
      <pc:sldChg chg="add del">
        <pc:chgData name="한 지은" userId="c1d00ca1-8c44-47c7-9aa9-9e0cbc1e672d" providerId="ADAL" clId="{A6FE4B52-E317-4600-99EA-904CBCCD0397}" dt="2024-07-12T07:00:25.427" v="42" actId="47"/>
        <pc:sldMkLst>
          <pc:docMk/>
          <pc:sldMk cId="4058885248" sldId="2135"/>
        </pc:sldMkLst>
      </pc:sldChg>
      <pc:sldChg chg="add del">
        <pc:chgData name="한 지은" userId="c1d00ca1-8c44-47c7-9aa9-9e0cbc1e672d" providerId="ADAL" clId="{A6FE4B52-E317-4600-99EA-904CBCCD0397}" dt="2024-07-12T07:00:31.330" v="44" actId="47"/>
        <pc:sldMkLst>
          <pc:docMk/>
          <pc:sldMk cId="3907448749" sldId="2136"/>
        </pc:sldMkLst>
      </pc:sldChg>
      <pc:sldChg chg="add del">
        <pc:chgData name="한 지은" userId="c1d00ca1-8c44-47c7-9aa9-9e0cbc1e672d" providerId="ADAL" clId="{A6FE4B52-E317-4600-99EA-904CBCCD0397}" dt="2024-07-12T07:00:37.132" v="46" actId="47"/>
        <pc:sldMkLst>
          <pc:docMk/>
          <pc:sldMk cId="2708739745" sldId="2137"/>
        </pc:sldMkLst>
      </pc:sldChg>
      <pc:sldChg chg="add del">
        <pc:chgData name="한 지은" userId="c1d00ca1-8c44-47c7-9aa9-9e0cbc1e672d" providerId="ADAL" clId="{A6FE4B52-E317-4600-99EA-904CBCCD0397}" dt="2024-07-12T07:00:41.788" v="48" actId="47"/>
        <pc:sldMkLst>
          <pc:docMk/>
          <pc:sldMk cId="1373635144" sldId="2138"/>
        </pc:sldMkLst>
      </pc:sldChg>
      <pc:sldChg chg="addSp modSp new ord">
        <pc:chgData name="한 지은" userId="c1d00ca1-8c44-47c7-9aa9-9e0cbc1e672d" providerId="ADAL" clId="{A6FE4B52-E317-4600-99EA-904CBCCD0397}" dt="2024-07-12T06:59:48.506" v="33" actId="20578"/>
        <pc:sldMkLst>
          <pc:docMk/>
          <pc:sldMk cId="2132049995" sldId="2139"/>
        </pc:sldMkLst>
      </pc:sldChg>
      <pc:sldChg chg="addSp modSp new">
        <pc:chgData name="한 지은" userId="c1d00ca1-8c44-47c7-9aa9-9e0cbc1e672d" providerId="ADAL" clId="{A6FE4B52-E317-4600-99EA-904CBCCD0397}" dt="2024-07-12T07:00:08.238" v="39"/>
        <pc:sldMkLst>
          <pc:docMk/>
          <pc:sldMk cId="477733542" sldId="2140"/>
        </pc:sldMkLst>
      </pc:sldChg>
      <pc:sldChg chg="addSp modSp new">
        <pc:chgData name="한 지은" userId="c1d00ca1-8c44-47c7-9aa9-9e0cbc1e672d" providerId="ADAL" clId="{A6FE4B52-E317-4600-99EA-904CBCCD0397}" dt="2024-07-12T07:00:18.209" v="41"/>
        <pc:sldMkLst>
          <pc:docMk/>
          <pc:sldMk cId="2632193472" sldId="2141"/>
        </pc:sldMkLst>
      </pc:sldChg>
      <pc:sldChg chg="addSp modSp new">
        <pc:chgData name="한 지은" userId="c1d00ca1-8c44-47c7-9aa9-9e0cbc1e672d" providerId="ADAL" clId="{A6FE4B52-E317-4600-99EA-904CBCCD0397}" dt="2024-07-12T07:00:29.949" v="43"/>
        <pc:sldMkLst>
          <pc:docMk/>
          <pc:sldMk cId="2663613549" sldId="2142"/>
        </pc:sldMkLst>
      </pc:sldChg>
      <pc:sldChg chg="addSp modSp new">
        <pc:chgData name="한 지은" userId="c1d00ca1-8c44-47c7-9aa9-9e0cbc1e672d" providerId="ADAL" clId="{A6FE4B52-E317-4600-99EA-904CBCCD0397}" dt="2024-07-12T07:00:35.253" v="45"/>
        <pc:sldMkLst>
          <pc:docMk/>
          <pc:sldMk cId="3505200992" sldId="2143"/>
        </pc:sldMkLst>
      </pc:sldChg>
      <pc:sldChg chg="addSp modSp new">
        <pc:chgData name="한 지은" userId="c1d00ca1-8c44-47c7-9aa9-9e0cbc1e672d" providerId="ADAL" clId="{A6FE4B52-E317-4600-99EA-904CBCCD0397}" dt="2024-07-12T07:00:40.298" v="47"/>
        <pc:sldMkLst>
          <pc:docMk/>
          <pc:sldMk cId="1993719359" sldId="2144"/>
        </pc:sldMkLst>
      </pc:sldChg>
    </pc:docChg>
  </pc:docChgLst>
  <pc:docChgLst>
    <pc:chgData name="한 지은" userId="c1d00ca1-8c44-47c7-9aa9-9e0cbc1e672d" providerId="ADAL" clId="{986D5D09-6B38-4289-BDC4-D46FE5A1785A}"/>
    <pc:docChg chg="undo redo custSel addSld delSld modSld sldOrd modSection">
      <pc:chgData name="한 지은" userId="c1d00ca1-8c44-47c7-9aa9-9e0cbc1e672d" providerId="ADAL" clId="{986D5D09-6B38-4289-BDC4-D46FE5A1785A}" dt="2024-04-23T02:23:22.858" v="11118" actId="962"/>
      <pc:docMkLst>
        <pc:docMk/>
      </pc:docMkLst>
      <pc:sldChg chg="addSp modSp mod">
        <pc:chgData name="한 지은" userId="c1d00ca1-8c44-47c7-9aa9-9e0cbc1e672d" providerId="ADAL" clId="{986D5D09-6B38-4289-BDC4-D46FE5A1785A}" dt="2024-04-23T02:23:20.572" v="11115" actId="962"/>
        <pc:sldMkLst>
          <pc:docMk/>
          <pc:sldMk cId="3766953956" sldId="2017"/>
        </pc:sldMkLst>
      </pc:sldChg>
      <pc:sldChg chg="addSp modSp mod">
        <pc:chgData name="한 지은" userId="c1d00ca1-8c44-47c7-9aa9-9e0cbc1e672d" providerId="ADAL" clId="{986D5D09-6B38-4289-BDC4-D46FE5A1785A}" dt="2024-04-23T02:23:22.858" v="11118" actId="962"/>
        <pc:sldMkLst>
          <pc:docMk/>
          <pc:sldMk cId="2408963369" sldId="2018"/>
        </pc:sldMkLst>
      </pc:sldChg>
      <pc:sldChg chg="delSp mod">
        <pc:chgData name="한 지은" userId="c1d00ca1-8c44-47c7-9aa9-9e0cbc1e672d" providerId="ADAL" clId="{986D5D09-6B38-4289-BDC4-D46FE5A1785A}" dt="2024-04-23T01:50:22.889" v="11065" actId="478"/>
        <pc:sldMkLst>
          <pc:docMk/>
          <pc:sldMk cId="972830837" sldId="2029"/>
        </pc:sldMkLst>
      </pc:sldChg>
      <pc:sldChg chg="delSp mod">
        <pc:chgData name="한 지은" userId="c1d00ca1-8c44-47c7-9aa9-9e0cbc1e672d" providerId="ADAL" clId="{986D5D09-6B38-4289-BDC4-D46FE5A1785A}" dt="2024-04-23T01:50:24.160" v="11067" actId="478"/>
        <pc:sldMkLst>
          <pc:docMk/>
          <pc:sldMk cId="1332458340" sldId="2030"/>
        </pc:sldMkLst>
      </pc:sldChg>
      <pc:sldChg chg="delSp mod">
        <pc:chgData name="한 지은" userId="c1d00ca1-8c44-47c7-9aa9-9e0cbc1e672d" providerId="ADAL" clId="{986D5D09-6B38-4289-BDC4-D46FE5A1785A}" dt="2024-04-23T01:50:25.564" v="11069" actId="478"/>
        <pc:sldMkLst>
          <pc:docMk/>
          <pc:sldMk cId="2869044253" sldId="2031"/>
        </pc:sldMkLst>
      </pc:sldChg>
      <pc:sldChg chg="delSp mod">
        <pc:chgData name="한 지은" userId="c1d00ca1-8c44-47c7-9aa9-9e0cbc1e672d" providerId="ADAL" clId="{986D5D09-6B38-4289-BDC4-D46FE5A1785A}" dt="2024-04-23T01:50:30.899" v="11074" actId="478"/>
        <pc:sldMkLst>
          <pc:docMk/>
          <pc:sldMk cId="2488515860" sldId="2034"/>
        </pc:sldMkLst>
      </pc:sldChg>
      <pc:sldChg chg="delSp mod">
        <pc:chgData name="한 지은" userId="c1d00ca1-8c44-47c7-9aa9-9e0cbc1e672d" providerId="ADAL" clId="{986D5D09-6B38-4289-BDC4-D46FE5A1785A}" dt="2024-04-23T01:50:20.729" v="11062" actId="478"/>
        <pc:sldMkLst>
          <pc:docMk/>
          <pc:sldMk cId="1265121635" sldId="2037"/>
        </pc:sldMkLst>
      </pc:sldChg>
      <pc:sldChg chg="addSp delSp modSp mod">
        <pc:chgData name="한 지은" userId="c1d00ca1-8c44-47c7-9aa9-9e0cbc1e672d" providerId="ADAL" clId="{986D5D09-6B38-4289-BDC4-D46FE5A1785A}" dt="2024-04-23T01:50:26.612" v="11070" actId="478"/>
        <pc:sldMkLst>
          <pc:docMk/>
          <pc:sldMk cId="237420536" sldId="2038"/>
        </pc:sldMkLst>
      </pc:sldChg>
      <pc:sldChg chg="delSp modSp mod">
        <pc:chgData name="한 지은" userId="c1d00ca1-8c44-47c7-9aa9-9e0cbc1e672d" providerId="ADAL" clId="{986D5D09-6B38-4289-BDC4-D46FE5A1785A}" dt="2024-04-23T01:50:37.125" v="11082" actId="478"/>
        <pc:sldMkLst>
          <pc:docMk/>
          <pc:sldMk cId="2511927096" sldId="2039"/>
        </pc:sldMkLst>
      </pc:sldChg>
      <pc:sldChg chg="addSp delSp modSp mod">
        <pc:chgData name="한 지은" userId="c1d00ca1-8c44-47c7-9aa9-9e0cbc1e672d" providerId="ADAL" clId="{986D5D09-6B38-4289-BDC4-D46FE5A1785A}" dt="2024-04-23T01:50:32.392" v="11076" actId="478"/>
        <pc:sldMkLst>
          <pc:docMk/>
          <pc:sldMk cId="1592876759" sldId="2040"/>
        </pc:sldMkLst>
      </pc:sldChg>
      <pc:sldChg chg="delSp modSp mod">
        <pc:chgData name="한 지은" userId="c1d00ca1-8c44-47c7-9aa9-9e0cbc1e672d" providerId="ADAL" clId="{986D5D09-6B38-4289-BDC4-D46FE5A1785A}" dt="2024-04-23T01:50:35.741" v="11080" actId="478"/>
        <pc:sldMkLst>
          <pc:docMk/>
          <pc:sldMk cId="1267663832" sldId="2042"/>
        </pc:sldMkLst>
      </pc:sldChg>
      <pc:sldChg chg="addSp delSp modSp mod">
        <pc:chgData name="한 지은" userId="c1d00ca1-8c44-47c7-9aa9-9e0cbc1e672d" providerId="ADAL" clId="{986D5D09-6B38-4289-BDC4-D46FE5A1785A}" dt="2024-04-23T01:50:38.589" v="11083" actId="478"/>
        <pc:sldMkLst>
          <pc:docMk/>
          <pc:sldMk cId="1297721228" sldId="2046"/>
        </pc:sldMkLst>
      </pc:sldChg>
      <pc:sldChg chg="delSp mod">
        <pc:chgData name="한 지은" userId="c1d00ca1-8c44-47c7-9aa9-9e0cbc1e672d" providerId="ADAL" clId="{986D5D09-6B38-4289-BDC4-D46FE5A1785A}" dt="2024-04-23T01:50:28.272" v="11072" actId="478"/>
        <pc:sldMkLst>
          <pc:docMk/>
          <pc:sldMk cId="2893731602" sldId="2047"/>
        </pc:sldMkLst>
      </pc:sldChg>
      <pc:sldChg chg="delSp mod">
        <pc:chgData name="한 지은" userId="c1d00ca1-8c44-47c7-9aa9-9e0cbc1e672d" providerId="ADAL" clId="{986D5D09-6B38-4289-BDC4-D46FE5A1785A}" dt="2024-04-23T01:50:34.289" v="11078" actId="478"/>
        <pc:sldMkLst>
          <pc:docMk/>
          <pc:sldMk cId="3371387309" sldId="2048"/>
        </pc:sldMkLst>
      </pc:sldChg>
      <pc:sldChg chg="del">
        <pc:chgData name="한 지은" userId="c1d00ca1-8c44-47c7-9aa9-9e0cbc1e672d" providerId="ADAL" clId="{986D5D09-6B38-4289-BDC4-D46FE5A1785A}" dt="2024-04-17T08:25:09.871" v="2941" actId="47"/>
        <pc:sldMkLst>
          <pc:docMk/>
          <pc:sldMk cId="940484132" sldId="2049"/>
        </pc:sldMkLst>
      </pc:sldChg>
      <pc:sldChg chg="addSp modSp">
        <pc:chgData name="한 지은" userId="c1d00ca1-8c44-47c7-9aa9-9e0cbc1e672d" providerId="ADAL" clId="{986D5D09-6B38-4289-BDC4-D46FE5A1785A}" dt="2024-04-17T08:26:05.264" v="2945" actId="164"/>
        <pc:sldMkLst>
          <pc:docMk/>
          <pc:sldMk cId="2873451449" sldId="2056"/>
        </pc:sldMkLst>
      </pc:sldChg>
      <pc:sldChg chg="del">
        <pc:chgData name="한 지은" userId="c1d00ca1-8c44-47c7-9aa9-9e0cbc1e672d" providerId="ADAL" clId="{986D5D09-6B38-4289-BDC4-D46FE5A1785A}" dt="2024-04-17T08:25:16.547" v="2942" actId="47"/>
        <pc:sldMkLst>
          <pc:docMk/>
          <pc:sldMk cId="3102259503" sldId="2057"/>
        </pc:sldMkLst>
      </pc:sldChg>
      <pc:sldChg chg="delSp mod">
        <pc:chgData name="한 지은" userId="c1d00ca1-8c44-47c7-9aa9-9e0cbc1e672d" providerId="ADAL" clId="{986D5D09-6B38-4289-BDC4-D46FE5A1785A}" dt="2024-04-23T01:50:22.050" v="11064" actId="478"/>
        <pc:sldMkLst>
          <pc:docMk/>
          <pc:sldMk cId="2623846737" sldId="2058"/>
        </pc:sldMkLst>
      </pc:sldChg>
      <pc:sldChg chg="addSp delSp modSp add mod ord">
        <pc:chgData name="한 지은" userId="c1d00ca1-8c44-47c7-9aa9-9e0cbc1e672d" providerId="ADAL" clId="{986D5D09-6B38-4289-BDC4-D46FE5A1785A}" dt="2024-04-23T01:50:44.720" v="11091" actId="478"/>
        <pc:sldMkLst>
          <pc:docMk/>
          <pc:sldMk cId="2547133481" sldId="2059"/>
        </pc:sldMkLst>
      </pc:sldChg>
      <pc:sldChg chg="addSp delSp modSp add del mod ord">
        <pc:chgData name="한 지은" userId="c1d00ca1-8c44-47c7-9aa9-9e0cbc1e672d" providerId="ADAL" clId="{986D5D09-6B38-4289-BDC4-D46FE5A1785A}" dt="2024-04-17T06:41:45.614" v="988" actId="47"/>
        <pc:sldMkLst>
          <pc:docMk/>
          <pc:sldMk cId="741366139" sldId="2060"/>
        </pc:sldMkLst>
      </pc:sldChg>
      <pc:sldChg chg="addSp delSp modSp add mod ord setBg">
        <pc:chgData name="한 지은" userId="c1d00ca1-8c44-47c7-9aa9-9e0cbc1e672d" providerId="ADAL" clId="{986D5D09-6B38-4289-BDC4-D46FE5A1785A}" dt="2024-04-17T06:43:00.622" v="1018"/>
        <pc:sldMkLst>
          <pc:docMk/>
          <pc:sldMk cId="1097634650" sldId="2061"/>
        </pc:sldMkLst>
      </pc:sldChg>
      <pc:sldChg chg="addSp delSp modSp add mod ord">
        <pc:chgData name="한 지은" userId="c1d00ca1-8c44-47c7-9aa9-9e0cbc1e672d" providerId="ADAL" clId="{986D5D09-6B38-4289-BDC4-D46FE5A1785A}" dt="2024-04-23T01:50:40.620" v="11085" actId="478"/>
        <pc:sldMkLst>
          <pc:docMk/>
          <pc:sldMk cId="161410604" sldId="2062"/>
        </pc:sldMkLst>
      </pc:sldChg>
      <pc:sldChg chg="addSp delSp modSp add del mod">
        <pc:chgData name="한 지은" userId="c1d00ca1-8c44-47c7-9aa9-9e0cbc1e672d" providerId="ADAL" clId="{986D5D09-6B38-4289-BDC4-D46FE5A1785A}" dt="2024-04-17T08:27:33.840" v="2989" actId="47"/>
        <pc:sldMkLst>
          <pc:docMk/>
          <pc:sldMk cId="1788203714" sldId="2063"/>
        </pc:sldMkLst>
      </pc:sldChg>
      <pc:sldChg chg="addSp delSp modSp add mod">
        <pc:chgData name="한 지은" userId="c1d00ca1-8c44-47c7-9aa9-9e0cbc1e672d" providerId="ADAL" clId="{986D5D09-6B38-4289-BDC4-D46FE5A1785A}" dt="2024-04-23T01:50:46.649" v="11094" actId="478"/>
        <pc:sldMkLst>
          <pc:docMk/>
          <pc:sldMk cId="497120569" sldId="2064"/>
        </pc:sldMkLst>
      </pc:sldChg>
      <pc:sldChg chg="addSp delSp modSp add mod">
        <pc:chgData name="한 지은" userId="c1d00ca1-8c44-47c7-9aa9-9e0cbc1e672d" providerId="ADAL" clId="{986D5D09-6B38-4289-BDC4-D46FE5A1785A}" dt="2024-04-23T01:50:50.243" v="11097" actId="478"/>
        <pc:sldMkLst>
          <pc:docMk/>
          <pc:sldMk cId="3865500861" sldId="2065"/>
        </pc:sldMkLst>
      </pc:sldChg>
      <pc:sldChg chg="addSp delSp modSp add mod">
        <pc:chgData name="한 지은" userId="c1d00ca1-8c44-47c7-9aa9-9e0cbc1e672d" providerId="ADAL" clId="{986D5D09-6B38-4289-BDC4-D46FE5A1785A}" dt="2024-04-23T01:50:51.175" v="11098" actId="478"/>
        <pc:sldMkLst>
          <pc:docMk/>
          <pc:sldMk cId="2625356535" sldId="2066"/>
        </pc:sldMkLst>
      </pc:sldChg>
      <pc:sldChg chg="addSp delSp modSp add mod">
        <pc:chgData name="한 지은" userId="c1d00ca1-8c44-47c7-9aa9-9e0cbc1e672d" providerId="ADAL" clId="{986D5D09-6B38-4289-BDC4-D46FE5A1785A}" dt="2024-04-23T01:50:58.273" v="11103" actId="478"/>
        <pc:sldMkLst>
          <pc:docMk/>
          <pc:sldMk cId="4026551447" sldId="2067"/>
        </pc:sldMkLst>
      </pc:sldChg>
      <pc:sldChg chg="addSp delSp modSp add mod">
        <pc:chgData name="한 지은" userId="c1d00ca1-8c44-47c7-9aa9-9e0cbc1e672d" providerId="ADAL" clId="{986D5D09-6B38-4289-BDC4-D46FE5A1785A}" dt="2024-04-23T01:50:59.689" v="11104" actId="478"/>
        <pc:sldMkLst>
          <pc:docMk/>
          <pc:sldMk cId="2291091384" sldId="2068"/>
        </pc:sldMkLst>
      </pc:sldChg>
      <pc:sldChg chg="addSp delSp modSp add mod">
        <pc:chgData name="한 지은" userId="c1d00ca1-8c44-47c7-9aa9-9e0cbc1e672d" providerId="ADAL" clId="{986D5D09-6B38-4289-BDC4-D46FE5A1785A}" dt="2024-04-23T01:50:45.429" v="11092" actId="478"/>
        <pc:sldMkLst>
          <pc:docMk/>
          <pc:sldMk cId="31040724" sldId="2069"/>
        </pc:sldMkLst>
      </pc:sldChg>
      <pc:sldChg chg="addSp delSp modSp add mod">
        <pc:chgData name="한 지은" userId="c1d00ca1-8c44-47c7-9aa9-9e0cbc1e672d" providerId="ADAL" clId="{986D5D09-6B38-4289-BDC4-D46FE5A1785A}" dt="2024-04-23T01:50:54.320" v="11101" actId="478"/>
        <pc:sldMkLst>
          <pc:docMk/>
          <pc:sldMk cId="470426479" sldId="2070"/>
        </pc:sldMkLst>
      </pc:sldChg>
      <pc:sldChg chg="addSp delSp modSp add mod">
        <pc:chgData name="한 지은" userId="c1d00ca1-8c44-47c7-9aa9-9e0cbc1e672d" providerId="ADAL" clId="{986D5D09-6B38-4289-BDC4-D46FE5A1785A}" dt="2024-04-23T01:50:56.762" v="11102" actId="478"/>
        <pc:sldMkLst>
          <pc:docMk/>
          <pc:sldMk cId="3331937776" sldId="2071"/>
        </pc:sldMkLst>
      </pc:sldChg>
      <pc:sldChg chg="addSp delSp modSp add mod">
        <pc:chgData name="한 지은" userId="c1d00ca1-8c44-47c7-9aa9-9e0cbc1e672d" providerId="ADAL" clId="{986D5D09-6B38-4289-BDC4-D46FE5A1785A}" dt="2024-04-23T01:51:01.275" v="11106" actId="478"/>
        <pc:sldMkLst>
          <pc:docMk/>
          <pc:sldMk cId="3708296699" sldId="2072"/>
        </pc:sldMkLst>
      </pc:sldChg>
      <pc:sldChg chg="addSp delSp modSp add mod">
        <pc:chgData name="한 지은" userId="c1d00ca1-8c44-47c7-9aa9-9e0cbc1e672d" providerId="ADAL" clId="{986D5D09-6B38-4289-BDC4-D46FE5A1785A}" dt="2024-04-23T01:51:02.979" v="11108" actId="478"/>
        <pc:sldMkLst>
          <pc:docMk/>
          <pc:sldMk cId="1445636160" sldId="2073"/>
        </pc:sldMkLst>
      </pc:sldChg>
      <pc:sldChg chg="addSp delSp modSp add mod">
        <pc:chgData name="한 지은" userId="c1d00ca1-8c44-47c7-9aa9-9e0cbc1e672d" providerId="ADAL" clId="{986D5D09-6B38-4289-BDC4-D46FE5A1785A}" dt="2024-04-23T01:51:03.812" v="11109" actId="478"/>
        <pc:sldMkLst>
          <pc:docMk/>
          <pc:sldMk cId="3958171841" sldId="2074"/>
        </pc:sldMkLst>
      </pc:sldChg>
      <pc:sldChg chg="addSp delSp modSp add mod">
        <pc:chgData name="한 지은" userId="c1d00ca1-8c44-47c7-9aa9-9e0cbc1e672d" providerId="ADAL" clId="{986D5D09-6B38-4289-BDC4-D46FE5A1785A}" dt="2024-04-23T01:51:05.152" v="11110" actId="478"/>
        <pc:sldMkLst>
          <pc:docMk/>
          <pc:sldMk cId="815661971" sldId="2075"/>
        </pc:sldMkLst>
      </pc:sldChg>
      <pc:sldChg chg="addSp delSp modSp add mod">
        <pc:chgData name="한 지은" userId="c1d00ca1-8c44-47c7-9aa9-9e0cbc1e672d" providerId="ADAL" clId="{986D5D09-6B38-4289-BDC4-D46FE5A1785A}" dt="2024-04-23T01:51:05.909" v="11111" actId="478"/>
        <pc:sldMkLst>
          <pc:docMk/>
          <pc:sldMk cId="1587579315" sldId="2076"/>
        </pc:sldMkLst>
      </pc:sldChg>
      <pc:sldChg chg="addSp delSp modSp add mod">
        <pc:chgData name="한 지은" userId="c1d00ca1-8c44-47c7-9aa9-9e0cbc1e672d" providerId="ADAL" clId="{986D5D09-6B38-4289-BDC4-D46FE5A1785A}" dt="2024-04-23T01:51:06.933" v="11112" actId="478"/>
        <pc:sldMkLst>
          <pc:docMk/>
          <pc:sldMk cId="3685650437" sldId="2077"/>
        </pc:sldMkLst>
      </pc:sldChg>
      <pc:sldChg chg="add del">
        <pc:chgData name="한 지은" userId="c1d00ca1-8c44-47c7-9aa9-9e0cbc1e672d" providerId="ADAL" clId="{986D5D09-6B38-4289-BDC4-D46FE5A1785A}" dt="2024-04-18T10:18:51.172" v="4355" actId="2890"/>
        <pc:sldMkLst>
          <pc:docMk/>
          <pc:sldMk cId="1303254600" sldId="2078"/>
        </pc:sldMkLst>
      </pc:sldChg>
    </pc:docChg>
  </pc:docChgLst>
  <pc:docChgLst>
    <pc:chgData name="정태원" userId="b83db6e7-9ffa-471f-b7f6-89d85b45c552" providerId="ADAL" clId="{38201627-EE16-414B-BDA1-02AAD2AC4121}"/>
    <pc:docChg chg="undo redo custSel modSld modMainMaster">
      <pc:chgData name="정태원" userId="b83db6e7-9ffa-471f-b7f6-89d85b45c552" providerId="ADAL" clId="{38201627-EE16-414B-BDA1-02AAD2AC4121}" dt="2024-10-16T08:21:08.928" v="873" actId="12788"/>
      <pc:docMkLst>
        <pc:docMk/>
      </pc:docMkLst>
      <pc:sldChg chg="modSp mod">
        <pc:chgData name="정태원" userId="b83db6e7-9ffa-471f-b7f6-89d85b45c552" providerId="ADAL" clId="{38201627-EE16-414B-BDA1-02AAD2AC4121}" dt="2024-10-16T07:12:17.617" v="553" actId="207"/>
        <pc:sldMkLst>
          <pc:docMk/>
          <pc:sldMk cId="3220501520" sldId="328"/>
        </pc:sldMkLst>
      </pc:sldChg>
      <pc:sldChg chg="modSp mod">
        <pc:chgData name="정태원" userId="b83db6e7-9ffa-471f-b7f6-89d85b45c552" providerId="ADAL" clId="{38201627-EE16-414B-BDA1-02AAD2AC4121}" dt="2024-10-15T07:31:44.478" v="3" actId="20577"/>
        <pc:sldMkLst>
          <pc:docMk/>
          <pc:sldMk cId="2803355728" sldId="358"/>
        </pc:sldMkLst>
      </pc:sldChg>
      <pc:sldChg chg="modSp mod">
        <pc:chgData name="정태원" userId="b83db6e7-9ffa-471f-b7f6-89d85b45c552" providerId="ADAL" clId="{38201627-EE16-414B-BDA1-02AAD2AC4121}" dt="2024-10-16T07:07:55.863" v="533" actId="207"/>
        <pc:sldMkLst>
          <pc:docMk/>
          <pc:sldMk cId="1598283292" sldId="366"/>
        </pc:sldMkLst>
      </pc:sldChg>
      <pc:sldChg chg="addSp delSp modSp mod">
        <pc:chgData name="정태원" userId="b83db6e7-9ffa-471f-b7f6-89d85b45c552" providerId="ADAL" clId="{38201627-EE16-414B-BDA1-02AAD2AC4121}" dt="2024-10-15T07:35:35.788" v="22" actId="165"/>
        <pc:sldMkLst>
          <pc:docMk/>
          <pc:sldMk cId="2639035369" sldId="368"/>
        </pc:sldMkLst>
      </pc:sldChg>
      <pc:sldChg chg="modSp mod">
        <pc:chgData name="정태원" userId="b83db6e7-9ffa-471f-b7f6-89d85b45c552" providerId="ADAL" clId="{38201627-EE16-414B-BDA1-02AAD2AC4121}" dt="2024-10-15T07:35:06.710" v="15" actId="947"/>
        <pc:sldMkLst>
          <pc:docMk/>
          <pc:sldMk cId="2560662904" sldId="370"/>
        </pc:sldMkLst>
      </pc:sldChg>
      <pc:sldChg chg="modSp mod">
        <pc:chgData name="정태원" userId="b83db6e7-9ffa-471f-b7f6-89d85b45c552" providerId="ADAL" clId="{38201627-EE16-414B-BDA1-02AAD2AC4121}" dt="2024-10-16T07:09:59.678" v="537" actId="207"/>
        <pc:sldMkLst>
          <pc:docMk/>
          <pc:sldMk cId="1517021363" sldId="375"/>
        </pc:sldMkLst>
      </pc:sldChg>
      <pc:sldChg chg="modSp mod">
        <pc:chgData name="정태원" userId="b83db6e7-9ffa-471f-b7f6-89d85b45c552" providerId="ADAL" clId="{38201627-EE16-414B-BDA1-02AAD2AC4121}" dt="2024-10-15T07:32:40.642" v="10" actId="20577"/>
        <pc:sldMkLst>
          <pc:docMk/>
          <pc:sldMk cId="1038529118" sldId="391"/>
        </pc:sldMkLst>
      </pc:sldChg>
      <pc:sldChg chg="modSp mod">
        <pc:chgData name="정태원" userId="b83db6e7-9ffa-471f-b7f6-89d85b45c552" providerId="ADAL" clId="{38201627-EE16-414B-BDA1-02AAD2AC4121}" dt="2024-10-15T07:34:26.476" v="12" actId="12788"/>
        <pc:sldMkLst>
          <pc:docMk/>
          <pc:sldMk cId="62188849" sldId="394"/>
        </pc:sldMkLst>
      </pc:sldChg>
      <pc:sldChg chg="delSp modSp mod">
        <pc:chgData name="정태원" userId="b83db6e7-9ffa-471f-b7f6-89d85b45c552" providerId="ADAL" clId="{38201627-EE16-414B-BDA1-02AAD2AC4121}" dt="2024-10-16T07:13:10.308" v="556" actId="207"/>
        <pc:sldMkLst>
          <pc:docMk/>
          <pc:sldMk cId="1322704641" sldId="398"/>
        </pc:sldMkLst>
      </pc:sldChg>
      <pc:sldChg chg="modSp mod">
        <pc:chgData name="정태원" userId="b83db6e7-9ffa-471f-b7f6-89d85b45c552" providerId="ADAL" clId="{38201627-EE16-414B-BDA1-02AAD2AC4121}" dt="2024-10-16T07:15:08.922" v="569"/>
        <pc:sldMkLst>
          <pc:docMk/>
          <pc:sldMk cId="4287484074" sldId="399"/>
        </pc:sldMkLst>
      </pc:sldChg>
      <pc:sldChg chg="modSp mod">
        <pc:chgData name="정태원" userId="b83db6e7-9ffa-471f-b7f6-89d85b45c552" providerId="ADAL" clId="{38201627-EE16-414B-BDA1-02AAD2AC4121}" dt="2024-10-16T07:10:24.626" v="541" actId="2711"/>
        <pc:sldMkLst>
          <pc:docMk/>
          <pc:sldMk cId="3211360960" sldId="401"/>
        </pc:sldMkLst>
      </pc:sldChg>
      <pc:sldChg chg="delSp modSp mod">
        <pc:chgData name="정태원" userId="b83db6e7-9ffa-471f-b7f6-89d85b45c552" providerId="ADAL" clId="{38201627-EE16-414B-BDA1-02AAD2AC4121}" dt="2024-10-16T07:16:29.767" v="583" actId="207"/>
        <pc:sldMkLst>
          <pc:docMk/>
          <pc:sldMk cId="1896075463" sldId="403"/>
        </pc:sldMkLst>
      </pc:sldChg>
      <pc:sldChg chg="modSp mod">
        <pc:chgData name="정태원" userId="b83db6e7-9ffa-471f-b7f6-89d85b45c552" providerId="ADAL" clId="{38201627-EE16-414B-BDA1-02AAD2AC4121}" dt="2024-10-16T07:17:22.028" v="588" actId="207"/>
        <pc:sldMkLst>
          <pc:docMk/>
          <pc:sldMk cId="837038074" sldId="404"/>
        </pc:sldMkLst>
      </pc:sldChg>
      <pc:sldChg chg="modSp mod">
        <pc:chgData name="정태원" userId="b83db6e7-9ffa-471f-b7f6-89d85b45c552" providerId="ADAL" clId="{38201627-EE16-414B-BDA1-02AAD2AC4121}" dt="2024-10-16T07:18:17.454" v="589" actId="207"/>
        <pc:sldMkLst>
          <pc:docMk/>
          <pc:sldMk cId="4087372520" sldId="410"/>
        </pc:sldMkLst>
      </pc:sldChg>
      <pc:sldChg chg="delSp modSp mod">
        <pc:chgData name="정태원" userId="b83db6e7-9ffa-471f-b7f6-89d85b45c552" providerId="ADAL" clId="{38201627-EE16-414B-BDA1-02AAD2AC4121}" dt="2024-10-16T07:20:42.854" v="604" actId="2711"/>
        <pc:sldMkLst>
          <pc:docMk/>
          <pc:sldMk cId="3965876256" sldId="412"/>
        </pc:sldMkLst>
      </pc:sldChg>
      <pc:sldChg chg="modSp mod">
        <pc:chgData name="정태원" userId="b83db6e7-9ffa-471f-b7f6-89d85b45c552" providerId="ADAL" clId="{38201627-EE16-414B-BDA1-02AAD2AC4121}" dt="2024-10-16T07:21:27.118" v="610" actId="207"/>
        <pc:sldMkLst>
          <pc:docMk/>
          <pc:sldMk cId="4213062777" sldId="414"/>
        </pc:sldMkLst>
      </pc:sldChg>
      <pc:sldChg chg="modSp mod">
        <pc:chgData name="정태원" userId="b83db6e7-9ffa-471f-b7f6-89d85b45c552" providerId="ADAL" clId="{38201627-EE16-414B-BDA1-02AAD2AC4121}" dt="2024-10-15T07:33:57.945" v="11" actId="14100"/>
        <pc:sldMkLst>
          <pc:docMk/>
          <pc:sldMk cId="3653750183" sldId="428"/>
        </pc:sldMkLst>
      </pc:sldChg>
      <pc:sldChg chg="modSp mod">
        <pc:chgData name="정태원" userId="b83db6e7-9ffa-471f-b7f6-89d85b45c552" providerId="ADAL" clId="{38201627-EE16-414B-BDA1-02AAD2AC4121}" dt="2024-10-16T07:09:30.194" v="535" actId="207"/>
        <pc:sldMkLst>
          <pc:docMk/>
          <pc:sldMk cId="2658986924" sldId="435"/>
        </pc:sldMkLst>
      </pc:sldChg>
      <pc:sldChg chg="modSp mod">
        <pc:chgData name="정태원" userId="b83db6e7-9ffa-471f-b7f6-89d85b45c552" providerId="ADAL" clId="{38201627-EE16-414B-BDA1-02AAD2AC4121}" dt="2024-10-15T07:35:52.878" v="23" actId="732"/>
        <pc:sldMkLst>
          <pc:docMk/>
          <pc:sldMk cId="3196758603" sldId="439"/>
        </pc:sldMkLst>
      </pc:sldChg>
      <pc:sldChg chg="addSp delSp modSp mod">
        <pc:chgData name="정태원" userId="b83db6e7-9ffa-471f-b7f6-89d85b45c552" providerId="ADAL" clId="{38201627-EE16-414B-BDA1-02AAD2AC4121}" dt="2024-10-15T07:36:19.873" v="28"/>
        <pc:sldMkLst>
          <pc:docMk/>
          <pc:sldMk cId="3344724619" sldId="440"/>
        </pc:sldMkLst>
      </pc:sldChg>
      <pc:sldChg chg="modSp mod">
        <pc:chgData name="정태원" userId="b83db6e7-9ffa-471f-b7f6-89d85b45c552" providerId="ADAL" clId="{38201627-EE16-414B-BDA1-02AAD2AC4121}" dt="2024-10-15T07:37:10.175" v="34" actId="1037"/>
        <pc:sldMkLst>
          <pc:docMk/>
          <pc:sldMk cId="512404263" sldId="461"/>
        </pc:sldMkLst>
      </pc:sldChg>
      <pc:sldChg chg="modSp mod">
        <pc:chgData name="정태원" userId="b83db6e7-9ffa-471f-b7f6-89d85b45c552" providerId="ADAL" clId="{38201627-EE16-414B-BDA1-02AAD2AC4121}" dt="2024-10-15T07:36:45.020" v="30" actId="1076"/>
        <pc:sldMkLst>
          <pc:docMk/>
          <pc:sldMk cId="1590662031" sldId="752"/>
        </pc:sldMkLst>
      </pc:sldChg>
      <pc:sldChg chg="modSp mod">
        <pc:chgData name="정태원" userId="b83db6e7-9ffa-471f-b7f6-89d85b45c552" providerId="ADAL" clId="{38201627-EE16-414B-BDA1-02AAD2AC4121}" dt="2024-10-16T08:21:08.928" v="873" actId="12788"/>
        <pc:sldMkLst>
          <pc:docMk/>
          <pc:sldMk cId="1152672896" sldId="754"/>
        </pc:sldMkLst>
      </pc:sldChg>
      <pc:sldChg chg="modSp mod">
        <pc:chgData name="정태원" userId="b83db6e7-9ffa-471f-b7f6-89d85b45c552" providerId="ADAL" clId="{38201627-EE16-414B-BDA1-02AAD2AC4121}" dt="2024-10-15T07:37:45.725" v="82"/>
        <pc:sldMkLst>
          <pc:docMk/>
          <pc:sldMk cId="3326863727" sldId="757"/>
        </pc:sldMkLst>
      </pc:sldChg>
      <pc:sldChg chg="addSp delSp modSp mod">
        <pc:chgData name="정태원" userId="b83db6e7-9ffa-471f-b7f6-89d85b45c552" providerId="ADAL" clId="{38201627-EE16-414B-BDA1-02AAD2AC4121}" dt="2024-10-15T07:38:02.920" v="88" actId="165"/>
        <pc:sldMkLst>
          <pc:docMk/>
          <pc:sldMk cId="530552809" sldId="759"/>
        </pc:sldMkLst>
      </pc:sldChg>
      <pc:sldChg chg="modSp mod">
        <pc:chgData name="정태원" userId="b83db6e7-9ffa-471f-b7f6-89d85b45c552" providerId="ADAL" clId="{38201627-EE16-414B-BDA1-02AAD2AC4121}" dt="2024-10-15T07:39:02.507" v="151"/>
        <pc:sldMkLst>
          <pc:docMk/>
          <pc:sldMk cId="164315586" sldId="760"/>
        </pc:sldMkLst>
      </pc:sldChg>
      <pc:sldChg chg="modSp mod">
        <pc:chgData name="정태원" userId="b83db6e7-9ffa-471f-b7f6-89d85b45c552" providerId="ADAL" clId="{38201627-EE16-414B-BDA1-02AAD2AC4121}" dt="2024-10-15T07:41:32.133" v="205" actId="1076"/>
        <pc:sldMkLst>
          <pc:docMk/>
          <pc:sldMk cId="2200630830" sldId="763"/>
        </pc:sldMkLst>
      </pc:sldChg>
      <pc:sldChg chg="modSp mod">
        <pc:chgData name="정태원" userId="b83db6e7-9ffa-471f-b7f6-89d85b45c552" providerId="ADAL" clId="{38201627-EE16-414B-BDA1-02AAD2AC4121}" dt="2024-10-15T07:39:41.712" v="173" actId="1076"/>
        <pc:sldMkLst>
          <pc:docMk/>
          <pc:sldMk cId="550278163" sldId="765"/>
        </pc:sldMkLst>
      </pc:sldChg>
      <pc:sldChg chg="modSp mod">
        <pc:chgData name="정태원" userId="b83db6e7-9ffa-471f-b7f6-89d85b45c552" providerId="ADAL" clId="{38201627-EE16-414B-BDA1-02AAD2AC4121}" dt="2024-10-16T07:25:03.910" v="626" actId="207"/>
        <pc:sldMkLst>
          <pc:docMk/>
          <pc:sldMk cId="2641067532" sldId="768"/>
        </pc:sldMkLst>
      </pc:sldChg>
      <pc:sldChg chg="modSp mod">
        <pc:chgData name="정태원" userId="b83db6e7-9ffa-471f-b7f6-89d85b45c552" providerId="ADAL" clId="{38201627-EE16-414B-BDA1-02AAD2AC4121}" dt="2024-10-16T08:20:29.915" v="870" actId="207"/>
        <pc:sldMkLst>
          <pc:docMk/>
          <pc:sldMk cId="3476310129" sldId="771"/>
        </pc:sldMkLst>
      </pc:sldChg>
      <pc:sldChg chg="modSp mod">
        <pc:chgData name="정태원" userId="b83db6e7-9ffa-471f-b7f6-89d85b45c552" providerId="ADAL" clId="{38201627-EE16-414B-BDA1-02AAD2AC4121}" dt="2024-10-15T07:41:33.753" v="207" actId="20577"/>
        <pc:sldMkLst>
          <pc:docMk/>
          <pc:sldMk cId="254129063" sldId="778"/>
        </pc:sldMkLst>
      </pc:sldChg>
      <pc:sldChg chg="modSp mod">
        <pc:chgData name="정태원" userId="b83db6e7-9ffa-471f-b7f6-89d85b45c552" providerId="ADAL" clId="{38201627-EE16-414B-BDA1-02AAD2AC4121}" dt="2024-10-15T07:42:13.118" v="214" actId="6549"/>
        <pc:sldMkLst>
          <pc:docMk/>
          <pc:sldMk cId="1145347591" sldId="785"/>
        </pc:sldMkLst>
      </pc:sldChg>
      <pc:sldChg chg="modSp mod">
        <pc:chgData name="정태원" userId="b83db6e7-9ffa-471f-b7f6-89d85b45c552" providerId="ADAL" clId="{38201627-EE16-414B-BDA1-02AAD2AC4121}" dt="2024-10-16T07:26:18.040" v="627" actId="207"/>
        <pc:sldMkLst>
          <pc:docMk/>
          <pc:sldMk cId="1938266126" sldId="787"/>
        </pc:sldMkLst>
      </pc:sldChg>
      <pc:sldChg chg="modSp mod">
        <pc:chgData name="정태원" userId="b83db6e7-9ffa-471f-b7f6-89d85b45c552" providerId="ADAL" clId="{38201627-EE16-414B-BDA1-02AAD2AC4121}" dt="2024-10-16T07:27:09.066" v="633" actId="12788"/>
        <pc:sldMkLst>
          <pc:docMk/>
          <pc:sldMk cId="1414961197" sldId="788"/>
        </pc:sldMkLst>
      </pc:sldChg>
      <pc:sldChg chg="modSp mod">
        <pc:chgData name="정태원" userId="b83db6e7-9ffa-471f-b7f6-89d85b45c552" providerId="ADAL" clId="{38201627-EE16-414B-BDA1-02AAD2AC4121}" dt="2024-10-16T07:30:44.395" v="662"/>
        <pc:sldMkLst>
          <pc:docMk/>
          <pc:sldMk cId="1305417517" sldId="2007"/>
        </pc:sldMkLst>
      </pc:sldChg>
      <pc:sldChg chg="modSp mod">
        <pc:chgData name="정태원" userId="b83db6e7-9ffa-471f-b7f6-89d85b45c552" providerId="ADAL" clId="{38201627-EE16-414B-BDA1-02AAD2AC4121}" dt="2024-10-16T07:32:04.386" v="663" actId="207"/>
        <pc:sldMkLst>
          <pc:docMk/>
          <pc:sldMk cId="35678233" sldId="2011"/>
        </pc:sldMkLst>
      </pc:sldChg>
      <pc:sldChg chg="modSp mod">
        <pc:chgData name="정태원" userId="b83db6e7-9ffa-471f-b7f6-89d85b45c552" providerId="ADAL" clId="{38201627-EE16-414B-BDA1-02AAD2AC4121}" dt="2024-10-15T07:44:47.527" v="232" actId="14100"/>
        <pc:sldMkLst>
          <pc:docMk/>
          <pc:sldMk cId="2869044253" sldId="2031"/>
        </pc:sldMkLst>
      </pc:sldChg>
      <pc:sldChg chg="modSp mod">
        <pc:chgData name="정태원" userId="b83db6e7-9ffa-471f-b7f6-89d85b45c552" providerId="ADAL" clId="{38201627-EE16-414B-BDA1-02AAD2AC4121}" dt="2024-10-16T07:32:55.848" v="664" actId="207"/>
        <pc:sldMkLst>
          <pc:docMk/>
          <pc:sldMk cId="2488515860" sldId="2034"/>
        </pc:sldMkLst>
      </pc:sldChg>
      <pc:sldChg chg="modSp mod">
        <pc:chgData name="정태원" userId="b83db6e7-9ffa-471f-b7f6-89d85b45c552" providerId="ADAL" clId="{38201627-EE16-414B-BDA1-02AAD2AC4121}" dt="2024-10-15T07:45:19.794" v="239" actId="1076"/>
        <pc:sldMkLst>
          <pc:docMk/>
          <pc:sldMk cId="2511927096" sldId="2039"/>
        </pc:sldMkLst>
      </pc:sldChg>
      <pc:sldChg chg="modSp mod">
        <pc:chgData name="정태원" userId="b83db6e7-9ffa-471f-b7f6-89d85b45c552" providerId="ADAL" clId="{38201627-EE16-414B-BDA1-02AAD2AC4121}" dt="2024-10-16T07:33:55.956" v="669" actId="12788"/>
        <pc:sldMkLst>
          <pc:docMk/>
          <pc:sldMk cId="1297721228" sldId="2046"/>
        </pc:sldMkLst>
      </pc:sldChg>
      <pc:sldChg chg="modSp mod">
        <pc:chgData name="정태원" userId="b83db6e7-9ffa-471f-b7f6-89d85b45c552" providerId="ADAL" clId="{38201627-EE16-414B-BDA1-02AAD2AC4121}" dt="2024-10-16T06:14:15.688" v="498" actId="12788"/>
        <pc:sldMkLst>
          <pc:docMk/>
          <pc:sldMk cId="3371387309" sldId="2048"/>
        </pc:sldMkLst>
      </pc:sldChg>
      <pc:sldChg chg="modSp mod">
        <pc:chgData name="정태원" userId="b83db6e7-9ffa-471f-b7f6-89d85b45c552" providerId="ADAL" clId="{38201627-EE16-414B-BDA1-02AAD2AC4121}" dt="2024-10-16T06:12:21.068" v="485" actId="1036"/>
        <pc:sldMkLst>
          <pc:docMk/>
          <pc:sldMk cId="2873451449" sldId="2056"/>
        </pc:sldMkLst>
      </pc:sldChg>
      <pc:sldChg chg="modSp mod">
        <pc:chgData name="정태원" userId="b83db6e7-9ffa-471f-b7f6-89d85b45c552" providerId="ADAL" clId="{38201627-EE16-414B-BDA1-02AAD2AC4121}" dt="2024-10-16T07:34:31.056" v="673"/>
        <pc:sldMkLst>
          <pc:docMk/>
          <pc:sldMk cId="3865500861" sldId="2065"/>
        </pc:sldMkLst>
      </pc:sldChg>
      <pc:sldChg chg="modSp mod">
        <pc:chgData name="정태원" userId="b83db6e7-9ffa-471f-b7f6-89d85b45c552" providerId="ADAL" clId="{38201627-EE16-414B-BDA1-02AAD2AC4121}" dt="2024-10-15T07:47:36.195" v="282" actId="1036"/>
        <pc:sldMkLst>
          <pc:docMk/>
          <pc:sldMk cId="2625356535" sldId="2066"/>
        </pc:sldMkLst>
      </pc:sldChg>
      <pc:sldChg chg="modSp mod">
        <pc:chgData name="정태원" userId="b83db6e7-9ffa-471f-b7f6-89d85b45c552" providerId="ADAL" clId="{38201627-EE16-414B-BDA1-02AAD2AC4121}" dt="2024-10-15T07:48:04.146" v="287" actId="1076"/>
        <pc:sldMkLst>
          <pc:docMk/>
          <pc:sldMk cId="4026551447" sldId="2067"/>
        </pc:sldMkLst>
      </pc:sldChg>
      <pc:sldChg chg="modSp mod">
        <pc:chgData name="정태원" userId="b83db6e7-9ffa-471f-b7f6-89d85b45c552" providerId="ADAL" clId="{38201627-EE16-414B-BDA1-02AAD2AC4121}" dt="2024-10-15T07:47:44.727" v="283" actId="207"/>
        <pc:sldMkLst>
          <pc:docMk/>
          <pc:sldMk cId="470426479" sldId="2070"/>
        </pc:sldMkLst>
      </pc:sldChg>
      <pc:sldChg chg="modSp mod">
        <pc:chgData name="정태원" userId="b83db6e7-9ffa-471f-b7f6-89d85b45c552" providerId="ADAL" clId="{38201627-EE16-414B-BDA1-02AAD2AC4121}" dt="2024-10-16T07:35:05.369" v="674" actId="207"/>
        <pc:sldMkLst>
          <pc:docMk/>
          <pc:sldMk cId="3331937776" sldId="2071"/>
        </pc:sldMkLst>
      </pc:sldChg>
      <pc:sldChg chg="modSp mod">
        <pc:chgData name="정태원" userId="b83db6e7-9ffa-471f-b7f6-89d85b45c552" providerId="ADAL" clId="{38201627-EE16-414B-BDA1-02AAD2AC4121}" dt="2024-10-16T07:36:06.488" v="681" actId="12788"/>
        <pc:sldMkLst>
          <pc:docMk/>
          <pc:sldMk cId="3708296699" sldId="2072"/>
        </pc:sldMkLst>
      </pc:sldChg>
      <pc:sldChg chg="delSp modSp mod">
        <pc:chgData name="정태원" userId="b83db6e7-9ffa-471f-b7f6-89d85b45c552" providerId="ADAL" clId="{38201627-EE16-414B-BDA1-02AAD2AC4121}" dt="2024-10-16T08:18:28.984" v="868" actId="692"/>
        <pc:sldMkLst>
          <pc:docMk/>
          <pc:sldMk cId="3958171841" sldId="2074"/>
        </pc:sldMkLst>
      </pc:sldChg>
      <pc:sldChg chg="addSp delSp modSp mod">
        <pc:chgData name="정태원" userId="b83db6e7-9ffa-471f-b7f6-89d85b45c552" providerId="ADAL" clId="{38201627-EE16-414B-BDA1-02AAD2AC4121}" dt="2024-10-16T08:18:01.950" v="867" actId="207"/>
        <pc:sldMkLst>
          <pc:docMk/>
          <pc:sldMk cId="1587579315" sldId="2076"/>
        </pc:sldMkLst>
      </pc:sldChg>
      <pc:sldChg chg="modSp mod">
        <pc:chgData name="정태원" userId="b83db6e7-9ffa-471f-b7f6-89d85b45c552" providerId="ADAL" clId="{38201627-EE16-414B-BDA1-02AAD2AC4121}" dt="2024-10-16T07:40:42.065" v="717" actId="208"/>
        <pc:sldMkLst>
          <pc:docMk/>
          <pc:sldMk cId="1181285579" sldId="2083"/>
        </pc:sldMkLst>
      </pc:sldChg>
      <pc:sldChg chg="delSp modSp mod">
        <pc:chgData name="정태원" userId="b83db6e7-9ffa-471f-b7f6-89d85b45c552" providerId="ADAL" clId="{38201627-EE16-414B-BDA1-02AAD2AC4121}" dt="2024-10-16T07:43:46.705" v="767" actId="1037"/>
        <pc:sldMkLst>
          <pc:docMk/>
          <pc:sldMk cId="424268535" sldId="2088"/>
        </pc:sldMkLst>
      </pc:sldChg>
      <pc:sldChg chg="addSp modSp mod">
        <pc:chgData name="정태원" userId="b83db6e7-9ffa-471f-b7f6-89d85b45c552" providerId="ADAL" clId="{38201627-EE16-414B-BDA1-02AAD2AC4121}" dt="2024-10-15T07:50:25.651" v="328" actId="207"/>
        <pc:sldMkLst>
          <pc:docMk/>
          <pc:sldMk cId="864118268" sldId="2089"/>
        </pc:sldMkLst>
      </pc:sldChg>
      <pc:sldChg chg="modSp mod">
        <pc:chgData name="정태원" userId="b83db6e7-9ffa-471f-b7f6-89d85b45c552" providerId="ADAL" clId="{38201627-EE16-414B-BDA1-02AAD2AC4121}" dt="2024-10-15T07:50:40.588" v="334" actId="1036"/>
        <pc:sldMkLst>
          <pc:docMk/>
          <pc:sldMk cId="613295561" sldId="2092"/>
        </pc:sldMkLst>
      </pc:sldChg>
      <pc:sldChg chg="addSp delSp modSp mod">
        <pc:chgData name="정태원" userId="b83db6e7-9ffa-471f-b7f6-89d85b45c552" providerId="ADAL" clId="{38201627-EE16-414B-BDA1-02AAD2AC4121}" dt="2024-10-15T07:50:50.618" v="338" actId="1076"/>
        <pc:sldMkLst>
          <pc:docMk/>
          <pc:sldMk cId="3351564742" sldId="2093"/>
        </pc:sldMkLst>
      </pc:sldChg>
      <pc:sldChg chg="modSp mod">
        <pc:chgData name="정태원" userId="b83db6e7-9ffa-471f-b7f6-89d85b45c552" providerId="ADAL" clId="{38201627-EE16-414B-BDA1-02AAD2AC4121}" dt="2024-10-15T07:51:05.997" v="343" actId="12789"/>
        <pc:sldMkLst>
          <pc:docMk/>
          <pc:sldMk cId="2463055621" sldId="2094"/>
        </pc:sldMkLst>
      </pc:sldChg>
      <pc:sldChg chg="modSp mod">
        <pc:chgData name="정태원" userId="b83db6e7-9ffa-471f-b7f6-89d85b45c552" providerId="ADAL" clId="{38201627-EE16-414B-BDA1-02AAD2AC4121}" dt="2024-10-16T08:17:06.779" v="866" actId="2711"/>
        <pc:sldMkLst>
          <pc:docMk/>
          <pc:sldMk cId="2828923975" sldId="2098"/>
        </pc:sldMkLst>
      </pc:sldChg>
      <pc:sldChg chg="addSp delSp modSp mod">
        <pc:chgData name="정태원" userId="b83db6e7-9ffa-471f-b7f6-89d85b45c552" providerId="ADAL" clId="{38201627-EE16-414B-BDA1-02AAD2AC4121}" dt="2024-10-16T07:44:24.426" v="769" actId="12788"/>
        <pc:sldMkLst>
          <pc:docMk/>
          <pc:sldMk cId="1629771922" sldId="2101"/>
        </pc:sldMkLst>
      </pc:sldChg>
      <pc:sldChg chg="modSp mod">
        <pc:chgData name="정태원" userId="b83db6e7-9ffa-471f-b7f6-89d85b45c552" providerId="ADAL" clId="{38201627-EE16-414B-BDA1-02AAD2AC4121}" dt="2024-10-15T07:54:02.603" v="373" actId="1037"/>
        <pc:sldMkLst>
          <pc:docMk/>
          <pc:sldMk cId="3992427248" sldId="2102"/>
        </pc:sldMkLst>
      </pc:sldChg>
      <pc:sldChg chg="modSp mod">
        <pc:chgData name="정태원" userId="b83db6e7-9ffa-471f-b7f6-89d85b45c552" providerId="ADAL" clId="{38201627-EE16-414B-BDA1-02AAD2AC4121}" dt="2024-10-16T07:47:01.447" v="794"/>
        <pc:sldMkLst>
          <pc:docMk/>
          <pc:sldMk cId="1164362084" sldId="2103"/>
        </pc:sldMkLst>
      </pc:sldChg>
      <pc:sldChg chg="modSp mod">
        <pc:chgData name="정태원" userId="b83db6e7-9ffa-471f-b7f6-89d85b45c552" providerId="ADAL" clId="{38201627-EE16-414B-BDA1-02AAD2AC4121}" dt="2024-10-15T07:54:21.357" v="382" actId="552"/>
        <pc:sldMkLst>
          <pc:docMk/>
          <pc:sldMk cId="3224128644" sldId="2105"/>
        </pc:sldMkLst>
      </pc:sldChg>
      <pc:sldChg chg="modSp mod">
        <pc:chgData name="정태원" userId="b83db6e7-9ffa-471f-b7f6-89d85b45c552" providerId="ADAL" clId="{38201627-EE16-414B-BDA1-02AAD2AC4121}" dt="2024-10-16T07:55:04.642" v="798" actId="207"/>
        <pc:sldMkLst>
          <pc:docMk/>
          <pc:sldMk cId="2178106634" sldId="2109"/>
        </pc:sldMkLst>
      </pc:sldChg>
      <pc:sldChg chg="addSp delSp modSp mod">
        <pc:chgData name="정태원" userId="b83db6e7-9ffa-471f-b7f6-89d85b45c552" providerId="ADAL" clId="{38201627-EE16-414B-BDA1-02AAD2AC4121}" dt="2024-10-16T07:53:52.413" v="796"/>
        <pc:sldMkLst>
          <pc:docMk/>
          <pc:sldMk cId="210458540" sldId="2111"/>
        </pc:sldMkLst>
      </pc:sldChg>
      <pc:sldChg chg="modSp mod">
        <pc:chgData name="정태원" userId="b83db6e7-9ffa-471f-b7f6-89d85b45c552" providerId="ADAL" clId="{38201627-EE16-414B-BDA1-02AAD2AC4121}" dt="2024-10-15T07:55:52.508" v="409" actId="120"/>
        <pc:sldMkLst>
          <pc:docMk/>
          <pc:sldMk cId="2650537434" sldId="2112"/>
        </pc:sldMkLst>
      </pc:sldChg>
      <pc:sldChg chg="modSp mod">
        <pc:chgData name="정태원" userId="b83db6e7-9ffa-471f-b7f6-89d85b45c552" providerId="ADAL" clId="{38201627-EE16-414B-BDA1-02AAD2AC4121}" dt="2024-10-16T07:54:48.700" v="797" actId="207"/>
        <pc:sldMkLst>
          <pc:docMk/>
          <pc:sldMk cId="2377309190" sldId="2115"/>
        </pc:sldMkLst>
      </pc:sldChg>
      <pc:sldChg chg="modSp mod">
        <pc:chgData name="정태원" userId="b83db6e7-9ffa-471f-b7f6-89d85b45c552" providerId="ADAL" clId="{38201627-EE16-414B-BDA1-02AAD2AC4121}" dt="2024-10-15T07:56:26.080" v="414" actId="1076"/>
        <pc:sldMkLst>
          <pc:docMk/>
          <pc:sldMk cId="1018259446" sldId="2116"/>
        </pc:sldMkLst>
      </pc:sldChg>
      <pc:sldChg chg="modSp mod">
        <pc:chgData name="정태원" userId="b83db6e7-9ffa-471f-b7f6-89d85b45c552" providerId="ADAL" clId="{38201627-EE16-414B-BDA1-02AAD2AC4121}" dt="2024-10-15T07:56:59.186" v="420" actId="1036"/>
        <pc:sldMkLst>
          <pc:docMk/>
          <pc:sldMk cId="4020076938" sldId="2120"/>
        </pc:sldMkLst>
      </pc:sldChg>
      <pc:sldChg chg="modSp mod">
        <pc:chgData name="정태원" userId="b83db6e7-9ffa-471f-b7f6-89d85b45c552" providerId="ADAL" clId="{38201627-EE16-414B-BDA1-02AAD2AC4121}" dt="2024-10-15T07:57:19.695" v="422" actId="14100"/>
        <pc:sldMkLst>
          <pc:docMk/>
          <pc:sldMk cId="1302770566" sldId="2127"/>
        </pc:sldMkLst>
      </pc:sldChg>
      <pc:sldChg chg="modSp mod">
        <pc:chgData name="정태원" userId="b83db6e7-9ffa-471f-b7f6-89d85b45c552" providerId="ADAL" clId="{38201627-EE16-414B-BDA1-02AAD2AC4121}" dt="2024-10-16T06:24:53.903" v="500" actId="552"/>
        <pc:sldMkLst>
          <pc:docMk/>
          <pc:sldMk cId="2651974221" sldId="2130"/>
        </pc:sldMkLst>
      </pc:sldChg>
      <pc:sldChg chg="modSp mod">
        <pc:chgData name="정태원" userId="b83db6e7-9ffa-471f-b7f6-89d85b45c552" providerId="ADAL" clId="{38201627-EE16-414B-BDA1-02AAD2AC4121}" dt="2024-10-16T07:55:42.554" v="799" actId="207"/>
        <pc:sldMkLst>
          <pc:docMk/>
          <pc:sldMk cId="2391288822" sldId="2133"/>
        </pc:sldMkLst>
      </pc:sldChg>
      <pc:sldChg chg="modSp mod">
        <pc:chgData name="정태원" userId="b83db6e7-9ffa-471f-b7f6-89d85b45c552" providerId="ADAL" clId="{38201627-EE16-414B-BDA1-02AAD2AC4121}" dt="2024-10-15T07:57:43.541" v="425" actId="12788"/>
        <pc:sldMkLst>
          <pc:docMk/>
          <pc:sldMk cId="2663613549" sldId="2142"/>
        </pc:sldMkLst>
      </pc:sldChg>
      <pc:sldChg chg="modSp mod">
        <pc:chgData name="정태원" userId="b83db6e7-9ffa-471f-b7f6-89d85b45c552" providerId="ADAL" clId="{38201627-EE16-414B-BDA1-02AAD2AC4121}" dt="2024-10-16T06:25:19.822" v="507" actId="1036"/>
        <pc:sldMkLst>
          <pc:docMk/>
          <pc:sldMk cId="797036100" sldId="2145"/>
        </pc:sldMkLst>
      </pc:sldChg>
      <pc:sldChg chg="modSp mod">
        <pc:chgData name="정태원" userId="b83db6e7-9ffa-471f-b7f6-89d85b45c552" providerId="ADAL" clId="{38201627-EE16-414B-BDA1-02AAD2AC4121}" dt="2024-10-15T07:58:02.442" v="427" actId="1076"/>
        <pc:sldMkLst>
          <pc:docMk/>
          <pc:sldMk cId="423658281" sldId="2149"/>
        </pc:sldMkLst>
      </pc:sldChg>
      <pc:sldChg chg="modSp mod">
        <pc:chgData name="정태원" userId="b83db6e7-9ffa-471f-b7f6-89d85b45c552" providerId="ADAL" clId="{38201627-EE16-414B-BDA1-02AAD2AC4121}" dt="2024-10-16T07:57:42.631" v="801" actId="207"/>
        <pc:sldMkLst>
          <pc:docMk/>
          <pc:sldMk cId="13157568" sldId="2151"/>
        </pc:sldMkLst>
      </pc:sldChg>
      <pc:sldChg chg="modSp mod">
        <pc:chgData name="정태원" userId="b83db6e7-9ffa-471f-b7f6-89d85b45c552" providerId="ADAL" clId="{38201627-EE16-414B-BDA1-02AAD2AC4121}" dt="2024-10-16T07:58:14.254" v="803" actId="207"/>
        <pc:sldMkLst>
          <pc:docMk/>
          <pc:sldMk cId="3746902320" sldId="2152"/>
        </pc:sldMkLst>
      </pc:sldChg>
      <pc:sldChg chg="modSp mod">
        <pc:chgData name="정태원" userId="b83db6e7-9ffa-471f-b7f6-89d85b45c552" providerId="ADAL" clId="{38201627-EE16-414B-BDA1-02AAD2AC4121}" dt="2024-10-16T06:25:50.964" v="508" actId="1076"/>
        <pc:sldMkLst>
          <pc:docMk/>
          <pc:sldMk cId="2041779043" sldId="2156"/>
        </pc:sldMkLst>
      </pc:sldChg>
      <pc:sldChg chg="modSp mod">
        <pc:chgData name="정태원" userId="b83db6e7-9ffa-471f-b7f6-89d85b45c552" providerId="ADAL" clId="{38201627-EE16-414B-BDA1-02AAD2AC4121}" dt="2024-10-16T07:59:05.085" v="805" actId="1076"/>
        <pc:sldMkLst>
          <pc:docMk/>
          <pc:sldMk cId="3186713582" sldId="2159"/>
        </pc:sldMkLst>
      </pc:sldChg>
      <pc:sldChg chg="modSp mod">
        <pc:chgData name="정태원" userId="b83db6e7-9ffa-471f-b7f6-89d85b45c552" providerId="ADAL" clId="{38201627-EE16-414B-BDA1-02AAD2AC4121}" dt="2024-10-15T07:59:24.986" v="433" actId="122"/>
        <pc:sldMkLst>
          <pc:docMk/>
          <pc:sldMk cId="1401448142" sldId="2167"/>
        </pc:sldMkLst>
      </pc:sldChg>
      <pc:sldChg chg="addSp delSp modSp mod">
        <pc:chgData name="정태원" userId="b83db6e7-9ffa-471f-b7f6-89d85b45c552" providerId="ADAL" clId="{38201627-EE16-414B-BDA1-02AAD2AC4121}" dt="2024-10-16T08:01:21.294" v="816" actId="207"/>
        <pc:sldMkLst>
          <pc:docMk/>
          <pc:sldMk cId="2619863271" sldId="2170"/>
        </pc:sldMkLst>
      </pc:sldChg>
      <pc:sldChg chg="addSp delSp modSp mod">
        <pc:chgData name="정태원" userId="b83db6e7-9ffa-471f-b7f6-89d85b45c552" providerId="ADAL" clId="{38201627-EE16-414B-BDA1-02AAD2AC4121}" dt="2024-10-16T08:01:30.323" v="817" actId="207"/>
        <pc:sldMkLst>
          <pc:docMk/>
          <pc:sldMk cId="1689359509" sldId="2171"/>
        </pc:sldMkLst>
      </pc:sldChg>
      <pc:sldChg chg="addSp delSp modSp mod">
        <pc:chgData name="정태원" userId="b83db6e7-9ffa-471f-b7f6-89d85b45c552" providerId="ADAL" clId="{38201627-EE16-414B-BDA1-02AAD2AC4121}" dt="2024-10-16T08:01:37.610" v="818" actId="207"/>
        <pc:sldMkLst>
          <pc:docMk/>
          <pc:sldMk cId="3189506428" sldId="2172"/>
        </pc:sldMkLst>
      </pc:sldChg>
      <pc:sldChg chg="addSp delSp modSp mod">
        <pc:chgData name="정태원" userId="b83db6e7-9ffa-471f-b7f6-89d85b45c552" providerId="ADAL" clId="{38201627-EE16-414B-BDA1-02AAD2AC4121}" dt="2024-10-16T08:01:45.807" v="819" actId="207"/>
        <pc:sldMkLst>
          <pc:docMk/>
          <pc:sldMk cId="1800608655" sldId="2173"/>
        </pc:sldMkLst>
      </pc:sldChg>
      <pc:sldChg chg="addSp delSp modSp mod">
        <pc:chgData name="정태원" userId="b83db6e7-9ffa-471f-b7f6-89d85b45c552" providerId="ADAL" clId="{38201627-EE16-414B-BDA1-02AAD2AC4121}" dt="2024-10-16T08:01:53.090" v="820" actId="207"/>
        <pc:sldMkLst>
          <pc:docMk/>
          <pc:sldMk cId="146713353" sldId="2174"/>
        </pc:sldMkLst>
      </pc:sldChg>
      <pc:sldChg chg="modSp mod">
        <pc:chgData name="정태원" userId="b83db6e7-9ffa-471f-b7f6-89d85b45c552" providerId="ADAL" clId="{38201627-EE16-414B-BDA1-02AAD2AC4121}" dt="2024-10-16T08:02:48.112" v="825" actId="207"/>
        <pc:sldMkLst>
          <pc:docMk/>
          <pc:sldMk cId="1353232769" sldId="2175"/>
        </pc:sldMkLst>
      </pc:sldChg>
      <pc:sldChg chg="modSp mod">
        <pc:chgData name="정태원" userId="b83db6e7-9ffa-471f-b7f6-89d85b45c552" providerId="ADAL" clId="{38201627-EE16-414B-BDA1-02AAD2AC4121}" dt="2024-10-16T08:03:22.144" v="830" actId="207"/>
        <pc:sldMkLst>
          <pc:docMk/>
          <pc:sldMk cId="3289278572" sldId="2177"/>
        </pc:sldMkLst>
      </pc:sldChg>
      <pc:sldChg chg="modSp mod">
        <pc:chgData name="정태원" userId="b83db6e7-9ffa-471f-b7f6-89d85b45c552" providerId="ADAL" clId="{38201627-EE16-414B-BDA1-02AAD2AC4121}" dt="2024-10-16T08:04:57.286" v="842" actId="2085"/>
        <pc:sldMkLst>
          <pc:docMk/>
          <pc:sldMk cId="1809587863" sldId="2182"/>
        </pc:sldMkLst>
      </pc:sldChg>
      <pc:sldChg chg="modSp mod">
        <pc:chgData name="정태원" userId="b83db6e7-9ffa-471f-b7f6-89d85b45c552" providerId="ADAL" clId="{38201627-EE16-414B-BDA1-02AAD2AC4121}" dt="2024-10-16T06:27:21.196" v="515" actId="5793"/>
        <pc:sldMkLst>
          <pc:docMk/>
          <pc:sldMk cId="2273010001" sldId="2183"/>
        </pc:sldMkLst>
      </pc:sldChg>
      <pc:sldChg chg="modSp mod">
        <pc:chgData name="정태원" userId="b83db6e7-9ffa-471f-b7f6-89d85b45c552" providerId="ADAL" clId="{38201627-EE16-414B-BDA1-02AAD2AC4121}" dt="2024-10-16T08:07:37.074" v="857" actId="948"/>
        <pc:sldMkLst>
          <pc:docMk/>
          <pc:sldMk cId="941158343" sldId="2187"/>
        </pc:sldMkLst>
      </pc:sldChg>
      <pc:sldChg chg="modSp mod">
        <pc:chgData name="정태원" userId="b83db6e7-9ffa-471f-b7f6-89d85b45c552" providerId="ADAL" clId="{38201627-EE16-414B-BDA1-02AAD2AC4121}" dt="2024-10-15T08:00:27.999" v="443" actId="1036"/>
        <pc:sldMkLst>
          <pc:docMk/>
          <pc:sldMk cId="838050311" sldId="2190"/>
        </pc:sldMkLst>
      </pc:sldChg>
      <pc:sldChg chg="addSp delSp modSp mod">
        <pc:chgData name="정태원" userId="b83db6e7-9ffa-471f-b7f6-89d85b45c552" providerId="ADAL" clId="{38201627-EE16-414B-BDA1-02AAD2AC4121}" dt="2024-10-16T08:13:57.274" v="862" actId="167"/>
        <pc:sldMkLst>
          <pc:docMk/>
          <pc:sldMk cId="494198183" sldId="2194"/>
        </pc:sldMkLst>
      </pc:sldChg>
      <pc:sldChg chg="modSp mod">
        <pc:chgData name="정태원" userId="b83db6e7-9ffa-471f-b7f6-89d85b45c552" providerId="ADAL" clId="{38201627-EE16-414B-BDA1-02AAD2AC4121}" dt="2024-10-16T08:06:11.648" v="851" actId="207"/>
        <pc:sldMkLst>
          <pc:docMk/>
          <pc:sldMk cId="1514711729" sldId="2195"/>
        </pc:sldMkLst>
      </pc:sldChg>
      <pc:sldMasterChg chg="modSldLayout sldLayoutOrd">
        <pc:chgData name="정태원" userId="b83db6e7-9ffa-471f-b7f6-89d85b45c552" providerId="ADAL" clId="{38201627-EE16-414B-BDA1-02AAD2AC4121}" dt="2024-10-15T07:32:31.013" v="8"/>
        <pc:sldMasterMkLst>
          <pc:docMk/>
          <pc:sldMasterMk cId="2587687414" sldId="2147483830"/>
        </pc:sldMasterMkLst>
        <pc:sldLayoutChg chg="addSp modSp ord">
          <pc:chgData name="정태원" userId="b83db6e7-9ffa-471f-b7f6-89d85b45c552" providerId="ADAL" clId="{38201627-EE16-414B-BDA1-02AAD2AC4121}" dt="2024-10-15T07:32:10.626" v="7"/>
          <pc:sldLayoutMkLst>
            <pc:docMk/>
            <pc:sldMasterMk cId="2587687414" sldId="2147483830"/>
            <pc:sldLayoutMk cId="3816080531" sldId="2147483660"/>
          </pc:sldLayoutMkLst>
        </pc:sldLayoutChg>
        <pc:sldLayoutChg chg="addSp modSp">
          <pc:chgData name="정태원" userId="b83db6e7-9ffa-471f-b7f6-89d85b45c552" providerId="ADAL" clId="{38201627-EE16-414B-BDA1-02AAD2AC4121}" dt="2024-10-15T07:32:31.013" v="8"/>
          <pc:sldLayoutMkLst>
            <pc:docMk/>
            <pc:sldMasterMk cId="2587687414" sldId="2147483648"/>
            <pc:sldLayoutMk cId="2217727793" sldId="2147483710"/>
          </pc:sldLayoutMkLst>
        </pc:sldLayoutChg>
      </pc:sldMasterChg>
    </pc:docChg>
  </pc:docChgLst>
  <pc:docChgLst>
    <pc:chgData name="한 지은" userId="c1d00ca1-8c44-47c7-9aa9-9e0cbc1e672d" providerId="ADAL" clId="{246D216A-DBFF-4A4B-8E43-9882C23B7E25}"/>
    <pc:docChg chg="undo custSel modSld sldOrd">
      <pc:chgData name="한 지은" userId="c1d00ca1-8c44-47c7-9aa9-9e0cbc1e672d" providerId="ADAL" clId="{246D216A-DBFF-4A4B-8E43-9882C23B7E25}" dt="2024-09-04T07:00:22.954" v="6" actId="22711"/>
      <pc:docMkLst>
        <pc:docMk/>
      </pc:docMkLst>
      <pc:sldChg chg="modSp mod">
        <pc:chgData name="한 지은" userId="c1d00ca1-8c44-47c7-9aa9-9e0cbc1e672d" providerId="ADAL" clId="{246D216A-DBFF-4A4B-8E43-9882C23B7E25}" dt="2024-09-04T07:00:22.954" v="6" actId="22711"/>
        <pc:sldMkLst>
          <pc:docMk/>
          <pc:sldMk cId="1523300604" sldId="372"/>
        </pc:sldMkLst>
      </pc:sldChg>
      <pc:sldChg chg="ord">
        <pc:chgData name="한 지은" userId="c1d00ca1-8c44-47c7-9aa9-9e0cbc1e672d" providerId="ADAL" clId="{246D216A-DBFF-4A4B-8E43-9882C23B7E25}" dt="2024-08-21T02:18:46.149" v="1"/>
        <pc:sldMkLst>
          <pc:docMk/>
          <pc:sldMk cId="3872538720" sldId="446"/>
        </pc:sldMkLst>
      </pc:sldChg>
      <pc:sldChg chg="delSp mod">
        <pc:chgData name="한 지은" userId="c1d00ca1-8c44-47c7-9aa9-9e0cbc1e672d" providerId="ADAL" clId="{246D216A-DBFF-4A4B-8E43-9882C23B7E25}" dt="2024-08-21T02:22:15.171" v="2" actId="478"/>
        <pc:sldMkLst>
          <pc:docMk/>
          <pc:sldMk cId="2191934905" sldId="2050"/>
        </pc:sldMkLst>
      </pc:sldChg>
    </pc:docChg>
  </pc:docChgLst>
  <pc:docChgLst>
    <pc:chgData name="정태원" userId="b83db6e7-9ffa-471f-b7f6-89d85b45c552" providerId="ADAL" clId="{EE5A06FB-78FE-4D2C-B1D0-4442361BD4CA}"/>
    <pc:docChg chg="modMainMaster">
      <pc:chgData name="정태원" userId="b83db6e7-9ffa-471f-b7f6-89d85b45c552" providerId="ADAL" clId="{EE5A06FB-78FE-4D2C-B1D0-4442361BD4CA}" dt="2024-10-14T01:54:14.687" v="1" actId="20578"/>
      <pc:docMkLst>
        <pc:docMk/>
      </pc:docMkLst>
      <pc:sldMasterChg chg="modSldLayout sldLayoutOrd">
        <pc:chgData name="정태원" userId="b83db6e7-9ffa-471f-b7f6-89d85b45c552" providerId="ADAL" clId="{EE5A06FB-78FE-4D2C-B1D0-4442361BD4CA}" dt="2024-10-14T01:54:14.687" v="1" actId="20578"/>
        <pc:sldMasterMkLst>
          <pc:docMk/>
          <pc:sldMasterMk cId="2587687414" sldId="2147483830"/>
        </pc:sldMasterMkLst>
        <pc:sldLayoutChg chg="ord">
          <pc:chgData name="정태원" userId="b83db6e7-9ffa-471f-b7f6-89d85b45c552" providerId="ADAL" clId="{EE5A06FB-78FE-4D2C-B1D0-4442361BD4CA}" dt="2024-10-14T01:54:14.687" v="1" actId="20578"/>
          <pc:sldLayoutMkLst>
            <pc:docMk/>
            <pc:sldMasterMk cId="2587687414" sldId="2147483648"/>
            <pc:sldLayoutMk cId="2217727793" sldId="2147483710"/>
          </pc:sldLayoutMkLst>
        </pc:sldLayoutChg>
      </pc:sldMasterChg>
    </pc:docChg>
  </pc:docChgLst>
  <pc:docChgLst>
    <pc:chgData name="김 혜민" userId="e364d623-5a4f-4f60-8bad-4d1b46a797f3" providerId="ADAL" clId="{E20AB1C5-D027-4BD8-A170-9EB0FC68A697}"/>
    <pc:docChg chg="modSld">
      <pc:chgData name="김 혜민" userId="e364d623-5a4f-4f60-8bad-4d1b46a797f3" providerId="ADAL" clId="{E20AB1C5-D027-4BD8-A170-9EB0FC68A697}" dt="2024-11-04T01:10:41.756" v="2"/>
      <pc:docMkLst>
        <pc:docMk/>
      </pc:docMkLst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573786853" sldId="29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838456532" sldId="32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713095846" sldId="32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40058154" sldId="33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513209394" sldId="33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65114722" sldId="33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4177552" sldId="33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952537206" sldId="34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595963956" sldId="35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769957389" sldId="36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218414561" sldId="36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166533898" sldId="36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715539348" sldId="36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39035369" sldId="36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610366549" sldId="36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560662904" sldId="37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427836311" sldId="37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523300604" sldId="37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03631517" sldId="37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05884846" sldId="37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037159718" sldId="37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823366098" sldId="37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602264850" sldId="38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846344827" sldId="38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794590607" sldId="38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061594568" sldId="38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038529118" sldId="39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099140096" sldId="39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930605169" sldId="40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29515150" sldId="43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81787186" sldId="43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662300587" sldId="43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691750621" sldId="43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42809224" sldId="43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96758603" sldId="43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44724619" sldId="44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869070045" sldId="45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579490171" sldId="45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512404263" sldId="46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209947952" sldId="46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02077119" sldId="75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26863727" sldId="75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938405101" sldId="75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530552809" sldId="75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41675395" sldId="76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774496968" sldId="76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722351889" sldId="76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842204100" sldId="77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91472878" sldId="77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643438137" sldId="79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086513354" sldId="79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41612616" sldId="200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803121881" sldId="200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5678233" sldId="201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03203930" sldId="202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332458340" sldId="203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37749670" sldId="203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297721228" sldId="204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893731602" sldId="204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191934905" sldId="205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390953566" sldId="205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67502726" sldId="205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88538485" sldId="205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674274385" sldId="205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873451449" sldId="205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23846737" sldId="205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547133481" sldId="205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61410604" sldId="206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97120569" sldId="206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026551447" sldId="206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040724" sldId="206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70426479" sldId="207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445636160" sldId="207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087377709" sldId="207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870579716" sldId="207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154623513" sldId="208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81285579" sldId="208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11803338" sldId="208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44575652" sldId="208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37779650" sldId="208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864118268" sldId="208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51564742" sldId="209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629771922" sldId="210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992427248" sldId="210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094092944" sldId="210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224128644" sldId="210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3206901" sldId="210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864703657" sldId="211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50537434" sldId="211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018259446" sldId="211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949183509" sldId="211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325196664" sldId="211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118249794" sldId="212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581977090" sldId="212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982060978" sldId="212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808508875" sldId="212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302770566" sldId="212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676036984" sldId="212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30299697" sldId="212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51974221" sldId="213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100675373" sldId="213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77733542" sldId="214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993719359" sldId="214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83751666" sldId="214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24435856" sldId="214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23658281" sldId="214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3904363" sldId="215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407795292" sldId="2153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753309094" sldId="215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451613818" sldId="2155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041779043" sldId="215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216324495" sldId="215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86713582" sldId="215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264039921" sldId="216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884561664" sldId="216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401448142" sldId="216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619863271" sldId="217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1689359509" sldId="2171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189506428" sldId="2172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078382878" sldId="2178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93018959" sldId="218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2395763551" sldId="2189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838050311" sldId="2190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94198183" sldId="2194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460492298" sldId="2196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3544176052" sldId="2197"/>
        </pc:sldMkLst>
      </pc:sldChg>
      <pc:sldChg chg="modSp">
        <pc:chgData name="김 혜민" userId="e364d623-5a4f-4f60-8bad-4d1b46a797f3" providerId="ADAL" clId="{E20AB1C5-D027-4BD8-A170-9EB0FC68A697}" dt="2024-10-28T07:27:02.991" v="1"/>
        <pc:sldMkLst>
          <pc:docMk/>
          <pc:sldMk cId="780495542" sldId="2198"/>
        </pc:sldMkLst>
      </pc:sldChg>
      <pc:sldChg chg="addSp modSp">
        <pc:chgData name="김 혜민" userId="e364d623-5a4f-4f60-8bad-4d1b46a797f3" providerId="ADAL" clId="{E20AB1C5-D027-4BD8-A170-9EB0FC68A697}" dt="2024-11-04T01:10:41.756" v="2"/>
        <pc:sldMkLst>
          <pc:docMk/>
          <pc:sldMk cId="3756417271" sldId="4197"/>
        </pc:sldMkLst>
      </pc:sldChg>
    </pc:docChg>
  </pc:docChgLst>
  <pc:docChgLst>
    <pc:chgData name="한 지은" userId="c1d00ca1-8c44-47c7-9aa9-9e0cbc1e672d" providerId="ADAL" clId="{3FC8D680-A1C4-4F06-A1AC-8471FE19CB68}"/>
    <pc:docChg chg="undo custSel addSld delSld modSld sldOrd addSection modSection">
      <pc:chgData name="한 지은" userId="c1d00ca1-8c44-47c7-9aa9-9e0cbc1e672d" providerId="ADAL" clId="{3FC8D680-A1C4-4F06-A1AC-8471FE19CB68}" dt="2024-05-28T02:06:48.560" v="123" actId="12789"/>
      <pc:docMkLst>
        <pc:docMk/>
      </pc:docMkLst>
      <pc:sldChg chg="delSp add mod">
        <pc:chgData name="한 지은" userId="c1d00ca1-8c44-47c7-9aa9-9e0cbc1e672d" providerId="ADAL" clId="{3FC8D680-A1C4-4F06-A1AC-8471FE19CB68}" dt="2024-05-28T01:28:20.019" v="10" actId="478"/>
        <pc:sldMkLst>
          <pc:docMk/>
          <pc:sldMk cId="4087377709" sldId="2078"/>
        </pc:sldMkLst>
      </pc:sldChg>
      <pc:sldChg chg="delSp add mod ord">
        <pc:chgData name="한 지은" userId="c1d00ca1-8c44-47c7-9aa9-9e0cbc1e672d" providerId="ADAL" clId="{3FC8D680-A1C4-4F06-A1AC-8471FE19CB68}" dt="2024-05-28T01:28:28.082" v="18" actId="478"/>
        <pc:sldMkLst>
          <pc:docMk/>
          <pc:sldMk cId="3870579716" sldId="2079"/>
        </pc:sldMkLst>
      </pc:sldChg>
      <pc:sldChg chg="delSp add mod">
        <pc:chgData name="한 지은" userId="c1d00ca1-8c44-47c7-9aa9-9e0cbc1e672d" providerId="ADAL" clId="{3FC8D680-A1C4-4F06-A1AC-8471FE19CB68}" dt="2024-05-28T01:28:44.962" v="28" actId="478"/>
        <pc:sldMkLst>
          <pc:docMk/>
          <pc:sldMk cId="1680741933" sldId="2080"/>
        </pc:sldMkLst>
      </pc:sldChg>
      <pc:sldChg chg="delSp add mod">
        <pc:chgData name="한 지은" userId="c1d00ca1-8c44-47c7-9aa9-9e0cbc1e672d" providerId="ADAL" clId="{3FC8D680-A1C4-4F06-A1AC-8471FE19CB68}" dt="2024-05-28T01:28:24.526" v="14" actId="478"/>
        <pc:sldMkLst>
          <pc:docMk/>
          <pc:sldMk cId="4211474057" sldId="2081"/>
        </pc:sldMkLst>
      </pc:sldChg>
      <pc:sldChg chg="delSp modSp add mod">
        <pc:chgData name="한 지은" userId="c1d00ca1-8c44-47c7-9aa9-9e0cbc1e672d" providerId="ADAL" clId="{3FC8D680-A1C4-4F06-A1AC-8471FE19CB68}" dt="2024-05-28T01:39:55.412" v="109" actId="165"/>
        <pc:sldMkLst>
          <pc:docMk/>
          <pc:sldMk cId="2154623513" sldId="2082"/>
        </pc:sldMkLst>
      </pc:sldChg>
      <pc:sldChg chg="addSp delSp modSp add mod">
        <pc:chgData name="한 지은" userId="c1d00ca1-8c44-47c7-9aa9-9e0cbc1e672d" providerId="ADAL" clId="{3FC8D680-A1C4-4F06-A1AC-8471FE19CB68}" dt="2024-05-28T01:32:40.780" v="97" actId="692"/>
        <pc:sldMkLst>
          <pc:docMk/>
          <pc:sldMk cId="1181285579" sldId="2083"/>
        </pc:sldMkLst>
      </pc:sldChg>
      <pc:sldChg chg="addSp delSp modSp add mod">
        <pc:chgData name="한 지은" userId="c1d00ca1-8c44-47c7-9aa9-9e0cbc1e672d" providerId="ADAL" clId="{3FC8D680-A1C4-4F06-A1AC-8471FE19CB68}" dt="2024-05-28T01:39:46.364" v="108" actId="165"/>
        <pc:sldMkLst>
          <pc:docMk/>
          <pc:sldMk cId="4211803338" sldId="2084"/>
        </pc:sldMkLst>
      </pc:sldChg>
      <pc:sldChg chg="add ord">
        <pc:chgData name="한 지은" userId="c1d00ca1-8c44-47c7-9aa9-9e0cbc1e672d" providerId="ADAL" clId="{3FC8D680-A1C4-4F06-A1AC-8471FE19CB68}" dt="2024-05-28T01:26:24.158" v="5"/>
        <pc:sldMkLst>
          <pc:docMk/>
          <pc:sldMk cId="444575652" sldId="2085"/>
        </pc:sldMkLst>
      </pc:sldChg>
      <pc:sldChg chg="delSp add del mod">
        <pc:chgData name="한 지은" userId="c1d00ca1-8c44-47c7-9aa9-9e0cbc1e672d" providerId="ADAL" clId="{3FC8D680-A1C4-4F06-A1AC-8471FE19CB68}" dt="2024-05-28T02:06:38.023" v="120" actId="47"/>
        <pc:sldMkLst>
          <pc:docMk/>
          <pc:sldMk cId="2149387625" sldId="2086"/>
        </pc:sldMkLst>
      </pc:sldChg>
      <pc:sldChg chg="addSp delSp modSp add mod">
        <pc:chgData name="한 지은" userId="c1d00ca1-8c44-47c7-9aa9-9e0cbc1e672d" providerId="ADAL" clId="{3FC8D680-A1C4-4F06-A1AC-8471FE19CB68}" dt="2024-05-28T01:39:39.693" v="106" actId="165"/>
        <pc:sldMkLst>
          <pc:docMk/>
          <pc:sldMk cId="4237779650" sldId="2087"/>
        </pc:sldMkLst>
      </pc:sldChg>
      <pc:sldChg chg="addSp delSp modSp add mod">
        <pc:chgData name="한 지은" userId="c1d00ca1-8c44-47c7-9aa9-9e0cbc1e672d" providerId="ADAL" clId="{3FC8D680-A1C4-4F06-A1AC-8471FE19CB68}" dt="2024-05-28T01:40:29.368" v="116" actId="478"/>
        <pc:sldMkLst>
          <pc:docMk/>
          <pc:sldMk cId="424268535" sldId="2088"/>
        </pc:sldMkLst>
      </pc:sldChg>
      <pc:sldChg chg="delSp modSp add mod">
        <pc:chgData name="한 지은" userId="c1d00ca1-8c44-47c7-9aa9-9e0cbc1e672d" providerId="ADAL" clId="{3FC8D680-A1C4-4F06-A1AC-8471FE19CB68}" dt="2024-05-28T01:39:20.535" v="103" actId="165"/>
        <pc:sldMkLst>
          <pc:docMk/>
          <pc:sldMk cId="864118268" sldId="2089"/>
        </pc:sldMkLst>
      </pc:sldChg>
      <pc:sldChg chg="add">
        <pc:chgData name="한 지은" userId="c1d00ca1-8c44-47c7-9aa9-9e0cbc1e672d" providerId="ADAL" clId="{3FC8D680-A1C4-4F06-A1AC-8471FE19CB68}" dt="2024-05-28T01:26:51.834" v="8"/>
        <pc:sldMkLst>
          <pc:docMk/>
          <pc:sldMk cId="831871371" sldId="2090"/>
        </pc:sldMkLst>
      </pc:sldChg>
      <pc:sldChg chg="delSp add mod ord">
        <pc:chgData name="한 지은" userId="c1d00ca1-8c44-47c7-9aa9-9e0cbc1e672d" providerId="ADAL" clId="{3FC8D680-A1C4-4F06-A1AC-8471FE19CB68}" dt="2024-05-28T01:28:30.614" v="20" actId="478"/>
        <pc:sldMkLst>
          <pc:docMk/>
          <pc:sldMk cId="3249064285" sldId="2091"/>
        </pc:sldMkLst>
      </pc:sldChg>
      <pc:sldChg chg="delSp add mod">
        <pc:chgData name="한 지은" userId="c1d00ca1-8c44-47c7-9aa9-9e0cbc1e672d" providerId="ADAL" clId="{3FC8D680-A1C4-4F06-A1AC-8471FE19CB68}" dt="2024-05-28T01:28:34.984" v="23" actId="478"/>
        <pc:sldMkLst>
          <pc:docMk/>
          <pc:sldMk cId="613295561" sldId="2092"/>
        </pc:sldMkLst>
      </pc:sldChg>
      <pc:sldChg chg="addSp delSp add mod">
        <pc:chgData name="한 지은" userId="c1d00ca1-8c44-47c7-9aa9-9e0cbc1e672d" providerId="ADAL" clId="{3FC8D680-A1C4-4F06-A1AC-8471FE19CB68}" dt="2024-05-28T01:28:41.513" v="26" actId="478"/>
        <pc:sldMkLst>
          <pc:docMk/>
          <pc:sldMk cId="3351564742" sldId="2093"/>
        </pc:sldMkLst>
      </pc:sldChg>
      <pc:sldChg chg="delSp add mod">
        <pc:chgData name="한 지은" userId="c1d00ca1-8c44-47c7-9aa9-9e0cbc1e672d" providerId="ADAL" clId="{3FC8D680-A1C4-4F06-A1AC-8471FE19CB68}" dt="2024-05-28T01:32:52.640" v="98" actId="478"/>
        <pc:sldMkLst>
          <pc:docMk/>
          <pc:sldMk cId="2463055621" sldId="2094"/>
        </pc:sldMkLst>
      </pc:sldChg>
      <pc:sldChg chg="add">
        <pc:chgData name="한 지은" userId="c1d00ca1-8c44-47c7-9aa9-9e0cbc1e672d" providerId="ADAL" clId="{3FC8D680-A1C4-4F06-A1AC-8471FE19CB68}" dt="2024-05-28T01:26:51.834" v="8"/>
        <pc:sldMkLst>
          <pc:docMk/>
          <pc:sldMk cId="331839920" sldId="2095"/>
        </pc:sldMkLst>
      </pc:sldChg>
      <pc:sldChg chg="add">
        <pc:chgData name="한 지은" userId="c1d00ca1-8c44-47c7-9aa9-9e0cbc1e672d" providerId="ADAL" clId="{3FC8D680-A1C4-4F06-A1AC-8471FE19CB68}" dt="2024-05-28T01:26:51.834" v="8"/>
        <pc:sldMkLst>
          <pc:docMk/>
          <pc:sldMk cId="2681009038" sldId="2096"/>
        </pc:sldMkLst>
      </pc:sldChg>
      <pc:sldChg chg="add">
        <pc:chgData name="한 지은" userId="c1d00ca1-8c44-47c7-9aa9-9e0cbc1e672d" providerId="ADAL" clId="{3FC8D680-A1C4-4F06-A1AC-8471FE19CB68}" dt="2024-05-28T01:26:51.834" v="8"/>
        <pc:sldMkLst>
          <pc:docMk/>
          <pc:sldMk cId="4020342213" sldId="2097"/>
        </pc:sldMkLst>
      </pc:sldChg>
      <pc:sldChg chg="add">
        <pc:chgData name="한 지은" userId="c1d00ca1-8c44-47c7-9aa9-9e0cbc1e672d" providerId="ADAL" clId="{3FC8D680-A1C4-4F06-A1AC-8471FE19CB68}" dt="2024-05-28T01:26:51.834" v="8"/>
        <pc:sldMkLst>
          <pc:docMk/>
          <pc:sldMk cId="2828923975" sldId="2098"/>
        </pc:sldMkLst>
      </pc:sldChg>
      <pc:sldChg chg="modSp add mod">
        <pc:chgData name="한 지은" userId="c1d00ca1-8c44-47c7-9aa9-9e0cbc1e672d" providerId="ADAL" clId="{3FC8D680-A1C4-4F06-A1AC-8471FE19CB68}" dt="2024-05-28T01:40:11.990" v="111" actId="1076"/>
        <pc:sldMkLst>
          <pc:docMk/>
          <pc:sldMk cId="900598339" sldId="2099"/>
        </pc:sldMkLst>
      </pc:sldChg>
      <pc:sldChg chg="delSp add mod">
        <pc:chgData name="한 지은" userId="c1d00ca1-8c44-47c7-9aa9-9e0cbc1e672d" providerId="ADAL" clId="{3FC8D680-A1C4-4F06-A1AC-8471FE19CB68}" dt="2024-05-28T01:28:51.657" v="30" actId="478"/>
        <pc:sldMkLst>
          <pc:docMk/>
          <pc:sldMk cId="2311648444" sldId="2100"/>
        </pc:sldMkLst>
      </pc:sldChg>
      <pc:sldChg chg="delSp add mod">
        <pc:chgData name="한 지은" userId="c1d00ca1-8c44-47c7-9aa9-9e0cbc1e672d" providerId="ADAL" clId="{3FC8D680-A1C4-4F06-A1AC-8471FE19CB68}" dt="2024-05-28T01:28:54.495" v="32" actId="478"/>
        <pc:sldMkLst>
          <pc:docMk/>
          <pc:sldMk cId="1629771922" sldId="2101"/>
        </pc:sldMkLst>
      </pc:sldChg>
      <pc:sldChg chg="delSp add mod">
        <pc:chgData name="한 지은" userId="c1d00ca1-8c44-47c7-9aa9-9e0cbc1e672d" providerId="ADAL" clId="{3FC8D680-A1C4-4F06-A1AC-8471FE19CB68}" dt="2024-05-28T01:28:56.119" v="33" actId="478"/>
        <pc:sldMkLst>
          <pc:docMk/>
          <pc:sldMk cId="3992427248" sldId="2102"/>
        </pc:sldMkLst>
      </pc:sldChg>
      <pc:sldChg chg="delSp modSp add mod">
        <pc:chgData name="한 지은" userId="c1d00ca1-8c44-47c7-9aa9-9e0cbc1e672d" providerId="ADAL" clId="{3FC8D680-A1C4-4F06-A1AC-8471FE19CB68}" dt="2024-05-28T01:38:47.310" v="101" actId="165"/>
        <pc:sldMkLst>
          <pc:docMk/>
          <pc:sldMk cId="1164362084" sldId="2103"/>
        </pc:sldMkLst>
      </pc:sldChg>
      <pc:sldChg chg="delSp add mod">
        <pc:chgData name="한 지은" userId="c1d00ca1-8c44-47c7-9aa9-9e0cbc1e672d" providerId="ADAL" clId="{3FC8D680-A1C4-4F06-A1AC-8471FE19CB68}" dt="2024-05-28T01:28:58.304" v="36" actId="478"/>
        <pc:sldMkLst>
          <pc:docMk/>
          <pc:sldMk cId="4094092944" sldId="2104"/>
        </pc:sldMkLst>
      </pc:sldChg>
      <pc:sldChg chg="delSp modSp add mod">
        <pc:chgData name="한 지은" userId="c1d00ca1-8c44-47c7-9aa9-9e0cbc1e672d" providerId="ADAL" clId="{3FC8D680-A1C4-4F06-A1AC-8471FE19CB68}" dt="2024-05-28T01:33:49.587" v="100" actId="1362"/>
        <pc:sldMkLst>
          <pc:docMk/>
          <pc:sldMk cId="3224128644" sldId="2105"/>
        </pc:sldMkLst>
      </pc:sldChg>
      <pc:sldChg chg="delSp add mod">
        <pc:chgData name="한 지은" userId="c1d00ca1-8c44-47c7-9aa9-9e0cbc1e672d" providerId="ADAL" clId="{3FC8D680-A1C4-4F06-A1AC-8471FE19CB68}" dt="2024-05-28T01:29:00.177" v="39" actId="478"/>
        <pc:sldMkLst>
          <pc:docMk/>
          <pc:sldMk cId="2020858861" sldId="2106"/>
        </pc:sldMkLst>
      </pc:sldChg>
      <pc:sldChg chg="delSp add mod">
        <pc:chgData name="한 지은" userId="c1d00ca1-8c44-47c7-9aa9-9e0cbc1e672d" providerId="ADAL" clId="{3FC8D680-A1C4-4F06-A1AC-8471FE19CB68}" dt="2024-05-28T01:29:01.167" v="40" actId="478"/>
        <pc:sldMkLst>
          <pc:docMk/>
          <pc:sldMk cId="194792554" sldId="2107"/>
        </pc:sldMkLst>
      </pc:sldChg>
      <pc:sldChg chg="modSp add mod">
        <pc:chgData name="한 지은" userId="c1d00ca1-8c44-47c7-9aa9-9e0cbc1e672d" providerId="ADAL" clId="{3FC8D680-A1C4-4F06-A1AC-8471FE19CB68}" dt="2024-05-28T02:06:48.560" v="123" actId="12789"/>
        <pc:sldMkLst>
          <pc:docMk/>
          <pc:sldMk cId="113206901" sldId="2108"/>
        </pc:sldMkLst>
      </pc:sldChg>
    </pc:docChg>
  </pc:docChgLst>
  <pc:docChgLst>
    <pc:chgData name="Mr. PPT" userId="6442ff2356111531" providerId="LiveId" clId="{D54D992B-7480-4BD5-8390-665A91AAC97A}"/>
    <pc:docChg chg="undo custSel delSld modSld modSection">
      <pc:chgData name="Mr. PPT" userId="6442ff2356111531" providerId="LiveId" clId="{D54D992B-7480-4BD5-8390-665A91AAC97A}" dt="2023-08-25T13:39:14.277" v="3" actId="47"/>
      <pc:docMkLst>
        <pc:docMk/>
      </pc:docMkLst>
      <pc:sldChg chg="del">
        <pc:chgData name="Mr. PPT" userId="6442ff2356111531" providerId="LiveId" clId="{D54D992B-7480-4BD5-8390-665A91AAC97A}" dt="2023-08-25T13:39:12.965" v="2" actId="47"/>
        <pc:sldMkLst>
          <pc:docMk/>
          <pc:sldMk cId="3269223013" sldId="779"/>
        </pc:sldMkLst>
      </pc:sldChg>
      <pc:sldChg chg="modSp del mod">
        <pc:chgData name="Mr. PPT" userId="6442ff2356111531" providerId="LiveId" clId="{D54D992B-7480-4BD5-8390-665A91AAC97A}" dt="2023-08-25T13:39:14.277" v="3" actId="47"/>
        <pc:sldMkLst>
          <pc:docMk/>
          <pc:sldMk cId="553454441" sldId="782"/>
        </pc:sldMkLst>
      </pc:sldChg>
    </pc:docChg>
  </pc:docChgLst>
  <pc:docChgLst>
    <pc:chgData name="구 본학" userId="8f112b50-ab1a-40a1-87e9-9580eefae222" providerId="ADAL" clId="{532AEE8F-C3D9-446E-89C9-5067381AC42F}"/>
    <pc:docChg chg="modSld">
      <pc:chgData name="구 본학" userId="8f112b50-ab1a-40a1-87e9-9580eefae222" providerId="ADAL" clId="{532AEE8F-C3D9-446E-89C9-5067381AC42F}" dt="2025-01-15T01:38:05.069" v="1" actId="207"/>
      <pc:docMkLst>
        <pc:docMk/>
      </pc:docMkLst>
      <pc:sldChg chg="modSp mod">
        <pc:chgData name="구 본학" userId="8f112b50-ab1a-40a1-87e9-9580eefae222" providerId="ADAL" clId="{532AEE8F-C3D9-446E-89C9-5067381AC42F}" dt="2025-01-15T01:38:05.069" v="1" actId="207"/>
        <pc:sldMkLst>
          <pc:docMk/>
          <pc:sldMk cId="2870506126" sldId="294"/>
        </pc:sldMkLst>
        <pc:spChg chg="mod">
          <ac:chgData name="구 본학" userId="8f112b50-ab1a-40a1-87e9-9580eefae222" providerId="ADAL" clId="{532AEE8F-C3D9-446E-89C9-5067381AC42F}" dt="2025-01-15T01:38:05.069" v="1" actId="207"/>
          <ac:spMkLst>
            <pc:docMk/>
            <pc:sldMk cId="2870506126" sldId="294"/>
            <ac:spMk id="10" creationId="{6574F452-4D8B-4A59-96AD-524612300C80}"/>
          </ac:spMkLst>
        </pc:spChg>
      </pc:sldChg>
      <pc:sldChg chg="modSp mod">
        <pc:chgData name="구 본학" userId="8f112b50-ab1a-40a1-87e9-9580eefae222" providerId="ADAL" clId="{532AEE8F-C3D9-446E-89C9-5067381AC42F}" dt="2025-01-15T01:37:42.501" v="0" actId="207"/>
        <pc:sldMkLst>
          <pc:docMk/>
          <pc:sldMk cId="3482312441" sldId="397"/>
        </pc:sldMkLst>
        <pc:spChg chg="mod">
          <ac:chgData name="구 본학" userId="8f112b50-ab1a-40a1-87e9-9580eefae222" providerId="ADAL" clId="{532AEE8F-C3D9-446E-89C9-5067381AC42F}" dt="2025-01-15T01:37:42.501" v="0" actId="207"/>
          <ac:spMkLst>
            <pc:docMk/>
            <pc:sldMk cId="3482312441" sldId="397"/>
            <ac:spMk id="10" creationId="{C55FBAEB-57CB-4358-8248-EC38AB71C28D}"/>
          </ac:spMkLst>
        </pc:spChg>
      </pc:sldChg>
    </pc:docChg>
  </pc:docChgLst>
  <pc:docChgLst>
    <pc:chgData name="한 지은" userId="c1d00ca1-8c44-47c7-9aa9-9e0cbc1e672d" providerId="ADAL" clId="{E29529F1-2627-4567-A3B7-C26F979A8FCB}"/>
    <pc:docChg chg="undo redo custSel modSld">
      <pc:chgData name="한 지은" userId="c1d00ca1-8c44-47c7-9aa9-9e0cbc1e672d" providerId="ADAL" clId="{E29529F1-2627-4567-A3B7-C26F979A8FCB}" dt="2024-04-29T07:37:02.105" v="69" actId="167"/>
      <pc:docMkLst>
        <pc:docMk/>
      </pc:docMkLst>
      <pc:sldChg chg="modSp mod">
        <pc:chgData name="한 지은" userId="c1d00ca1-8c44-47c7-9aa9-9e0cbc1e672d" providerId="ADAL" clId="{E29529F1-2627-4567-A3B7-C26F979A8FCB}" dt="2024-04-29T07:37:02.105" v="69" actId="167"/>
        <pc:sldMkLst>
          <pc:docMk/>
          <pc:sldMk cId="3218414561" sldId="361"/>
        </pc:sldMkLst>
      </pc:sldChg>
      <pc:sldChg chg="modSp mod">
        <pc:chgData name="한 지은" userId="c1d00ca1-8c44-47c7-9aa9-9e0cbc1e672d" providerId="ADAL" clId="{E29529F1-2627-4567-A3B7-C26F979A8FCB}" dt="2024-04-29T07:10:20.143" v="35" actId="108"/>
        <pc:sldMkLst>
          <pc:docMk/>
          <pc:sldMk cId="3013199813" sldId="2015"/>
        </pc:sldMkLst>
      </pc:sldChg>
      <pc:sldChg chg="modSp mod">
        <pc:chgData name="한 지은" userId="c1d00ca1-8c44-47c7-9aa9-9e0cbc1e672d" providerId="ADAL" clId="{E29529F1-2627-4567-A3B7-C26F979A8FCB}" dt="2024-04-29T07:10:21.337" v="36" actId="108"/>
        <pc:sldMkLst>
          <pc:docMk/>
          <pc:sldMk cId="2088035564" sldId="2023"/>
        </pc:sldMkLst>
      </pc:sldChg>
      <pc:sldChg chg="modSp mod">
        <pc:chgData name="한 지은" userId="c1d00ca1-8c44-47c7-9aa9-9e0cbc1e672d" providerId="ADAL" clId="{E29529F1-2627-4567-A3B7-C26F979A8FCB}" dt="2024-04-29T07:10:23.028" v="38" actId="108"/>
        <pc:sldMkLst>
          <pc:docMk/>
          <pc:sldMk cId="303203930" sldId="2025"/>
        </pc:sldMkLst>
      </pc:sldChg>
      <pc:sldChg chg="modSp mod">
        <pc:chgData name="한 지은" userId="c1d00ca1-8c44-47c7-9aa9-9e0cbc1e672d" providerId="ADAL" clId="{E29529F1-2627-4567-A3B7-C26F979A8FCB}" dt="2024-04-29T07:10:26.133" v="42" actId="108"/>
        <pc:sldMkLst>
          <pc:docMk/>
          <pc:sldMk cId="972830837" sldId="2029"/>
        </pc:sldMkLst>
      </pc:sldChg>
      <pc:sldChg chg="modSp mod">
        <pc:chgData name="한 지은" userId="c1d00ca1-8c44-47c7-9aa9-9e0cbc1e672d" providerId="ADAL" clId="{E29529F1-2627-4567-A3B7-C26F979A8FCB}" dt="2024-04-29T07:10:27.547" v="43" actId="108"/>
        <pc:sldMkLst>
          <pc:docMk/>
          <pc:sldMk cId="1332458340" sldId="2030"/>
        </pc:sldMkLst>
      </pc:sldChg>
      <pc:sldChg chg="modSp mod">
        <pc:chgData name="한 지은" userId="c1d00ca1-8c44-47c7-9aa9-9e0cbc1e672d" providerId="ADAL" clId="{E29529F1-2627-4567-A3B7-C26F979A8FCB}" dt="2024-04-29T07:10:28.467" v="44" actId="108"/>
        <pc:sldMkLst>
          <pc:docMk/>
          <pc:sldMk cId="2869044253" sldId="2031"/>
        </pc:sldMkLst>
      </pc:sldChg>
      <pc:sldChg chg="modSp mod">
        <pc:chgData name="한 지은" userId="c1d00ca1-8c44-47c7-9aa9-9e0cbc1e672d" providerId="ADAL" clId="{E29529F1-2627-4567-A3B7-C26F979A8FCB}" dt="2024-04-29T07:10:30.950" v="47" actId="108"/>
        <pc:sldMkLst>
          <pc:docMk/>
          <pc:sldMk cId="2488515860" sldId="2034"/>
        </pc:sldMkLst>
      </pc:sldChg>
      <pc:sldChg chg="modSp mod">
        <pc:chgData name="한 지은" userId="c1d00ca1-8c44-47c7-9aa9-9e0cbc1e672d" providerId="ADAL" clId="{E29529F1-2627-4567-A3B7-C26F979A8FCB}" dt="2024-04-29T07:10:22.234" v="37" actId="108"/>
        <pc:sldMkLst>
          <pc:docMk/>
          <pc:sldMk cId="237749670" sldId="2036"/>
        </pc:sldMkLst>
      </pc:sldChg>
      <pc:sldChg chg="modSp mod">
        <pc:chgData name="한 지은" userId="c1d00ca1-8c44-47c7-9aa9-9e0cbc1e672d" providerId="ADAL" clId="{E29529F1-2627-4567-A3B7-C26F979A8FCB}" dt="2024-04-29T07:10:24.612" v="40" actId="108"/>
        <pc:sldMkLst>
          <pc:docMk/>
          <pc:sldMk cId="1265121635" sldId="2037"/>
        </pc:sldMkLst>
      </pc:sldChg>
      <pc:sldChg chg="modSp mod">
        <pc:chgData name="한 지은" userId="c1d00ca1-8c44-47c7-9aa9-9e0cbc1e672d" providerId="ADAL" clId="{E29529F1-2627-4567-A3B7-C26F979A8FCB}" dt="2024-04-29T07:10:29.272" v="45" actId="108"/>
        <pc:sldMkLst>
          <pc:docMk/>
          <pc:sldMk cId="237420536" sldId="2038"/>
        </pc:sldMkLst>
      </pc:sldChg>
      <pc:sldChg chg="modSp mod">
        <pc:chgData name="한 지은" userId="c1d00ca1-8c44-47c7-9aa9-9e0cbc1e672d" providerId="ADAL" clId="{E29529F1-2627-4567-A3B7-C26F979A8FCB}" dt="2024-04-29T07:10:34.689" v="50" actId="108"/>
        <pc:sldMkLst>
          <pc:docMk/>
          <pc:sldMk cId="2511927096" sldId="2039"/>
        </pc:sldMkLst>
      </pc:sldChg>
      <pc:sldChg chg="modSp mod">
        <pc:chgData name="한 지은" userId="c1d00ca1-8c44-47c7-9aa9-9e0cbc1e672d" providerId="ADAL" clId="{E29529F1-2627-4567-A3B7-C26F979A8FCB}" dt="2024-04-29T07:10:31.699" v="48" actId="108"/>
        <pc:sldMkLst>
          <pc:docMk/>
          <pc:sldMk cId="1592876759" sldId="2040"/>
        </pc:sldMkLst>
      </pc:sldChg>
      <pc:sldChg chg="modSp mod">
        <pc:chgData name="한 지은" userId="c1d00ca1-8c44-47c7-9aa9-9e0cbc1e672d" providerId="ADAL" clId="{E29529F1-2627-4567-A3B7-C26F979A8FCB}" dt="2024-04-29T07:10:33.548" v="49" actId="108"/>
        <pc:sldMkLst>
          <pc:docMk/>
          <pc:sldMk cId="1267663832" sldId="2042"/>
        </pc:sldMkLst>
      </pc:sldChg>
      <pc:sldChg chg="addSp delSp modSp mod">
        <pc:chgData name="한 지은" userId="c1d00ca1-8c44-47c7-9aa9-9e0cbc1e672d" providerId="ADAL" clId="{E29529F1-2627-4567-A3B7-C26F979A8FCB}" dt="2024-04-29T07:10:36.798" v="51" actId="108"/>
        <pc:sldMkLst>
          <pc:docMk/>
          <pc:sldMk cId="1297721228" sldId="2046"/>
        </pc:sldMkLst>
      </pc:sldChg>
      <pc:sldChg chg="modSp mod">
        <pc:chgData name="한 지은" userId="c1d00ca1-8c44-47c7-9aa9-9e0cbc1e672d" providerId="ADAL" clId="{E29529F1-2627-4567-A3B7-C26F979A8FCB}" dt="2024-04-29T07:10:30.111" v="46" actId="108"/>
        <pc:sldMkLst>
          <pc:docMk/>
          <pc:sldMk cId="2893731602" sldId="2047"/>
        </pc:sldMkLst>
      </pc:sldChg>
      <pc:sldChg chg="modSp mod">
        <pc:chgData name="한 지은" userId="c1d00ca1-8c44-47c7-9aa9-9e0cbc1e672d" providerId="ADAL" clId="{E29529F1-2627-4567-A3B7-C26F979A8FCB}" dt="2024-04-29T07:10:23.851" v="39" actId="108"/>
        <pc:sldMkLst>
          <pc:docMk/>
          <pc:sldMk cId="2873451449" sldId="2056"/>
        </pc:sldMkLst>
      </pc:sldChg>
      <pc:sldChg chg="modSp mod">
        <pc:chgData name="한 지은" userId="c1d00ca1-8c44-47c7-9aa9-9e0cbc1e672d" providerId="ADAL" clId="{E29529F1-2627-4567-A3B7-C26F979A8FCB}" dt="2024-04-29T07:10:25.378" v="41" actId="108"/>
        <pc:sldMkLst>
          <pc:docMk/>
          <pc:sldMk cId="2623846737" sldId="2058"/>
        </pc:sldMkLst>
      </pc:sldChg>
      <pc:sldChg chg="addSp delSp modSp mod">
        <pc:chgData name="한 지은" userId="c1d00ca1-8c44-47c7-9aa9-9e0cbc1e672d" providerId="ADAL" clId="{E29529F1-2627-4567-A3B7-C26F979A8FCB}" dt="2024-04-29T07:10:38.610" v="53" actId="108"/>
        <pc:sldMkLst>
          <pc:docMk/>
          <pc:sldMk cId="2547133481" sldId="2059"/>
        </pc:sldMkLst>
      </pc:sldChg>
      <pc:sldChg chg="addSp delSp modSp mod">
        <pc:chgData name="한 지은" userId="c1d00ca1-8c44-47c7-9aa9-9e0cbc1e672d" providerId="ADAL" clId="{E29529F1-2627-4567-A3B7-C26F979A8FCB}" dt="2024-04-29T06:07:29.823" v="4"/>
        <pc:sldMkLst>
          <pc:docMk/>
          <pc:sldMk cId="1097634650" sldId="2061"/>
        </pc:sldMkLst>
      </pc:sldChg>
      <pc:sldChg chg="modSp mod">
        <pc:chgData name="한 지은" userId="c1d00ca1-8c44-47c7-9aa9-9e0cbc1e672d" providerId="ADAL" clId="{E29529F1-2627-4567-A3B7-C26F979A8FCB}" dt="2024-04-29T07:10:37.691" v="52" actId="108"/>
        <pc:sldMkLst>
          <pc:docMk/>
          <pc:sldMk cId="161410604" sldId="2062"/>
        </pc:sldMkLst>
      </pc:sldChg>
      <pc:sldChg chg="addSp delSp modSp mod">
        <pc:chgData name="한 지은" userId="c1d00ca1-8c44-47c7-9aa9-9e0cbc1e672d" providerId="ADAL" clId="{E29529F1-2627-4567-A3B7-C26F979A8FCB}" dt="2024-04-29T07:10:40.371" v="55" actId="108"/>
        <pc:sldMkLst>
          <pc:docMk/>
          <pc:sldMk cId="497120569" sldId="2064"/>
        </pc:sldMkLst>
      </pc:sldChg>
      <pc:sldChg chg="modSp mod">
        <pc:chgData name="한 지은" userId="c1d00ca1-8c44-47c7-9aa9-9e0cbc1e672d" providerId="ADAL" clId="{E29529F1-2627-4567-A3B7-C26F979A8FCB}" dt="2024-04-29T07:10:41.743" v="56" actId="108"/>
        <pc:sldMkLst>
          <pc:docMk/>
          <pc:sldMk cId="3865500861" sldId="2065"/>
        </pc:sldMkLst>
      </pc:sldChg>
      <pc:sldChg chg="addSp delSp modSp mod">
        <pc:chgData name="한 지은" userId="c1d00ca1-8c44-47c7-9aa9-9e0cbc1e672d" providerId="ADAL" clId="{E29529F1-2627-4567-A3B7-C26F979A8FCB}" dt="2024-04-29T07:10:42.681" v="57" actId="108"/>
        <pc:sldMkLst>
          <pc:docMk/>
          <pc:sldMk cId="2625356535" sldId="2066"/>
        </pc:sldMkLst>
      </pc:sldChg>
      <pc:sldChg chg="addSp delSp modSp mod">
        <pc:chgData name="한 지은" userId="c1d00ca1-8c44-47c7-9aa9-9e0cbc1e672d" providerId="ADAL" clId="{E29529F1-2627-4567-A3B7-C26F979A8FCB}" dt="2024-04-29T07:10:45.188" v="60" actId="108"/>
        <pc:sldMkLst>
          <pc:docMk/>
          <pc:sldMk cId="4026551447" sldId="2067"/>
        </pc:sldMkLst>
      </pc:sldChg>
      <pc:sldChg chg="modSp mod">
        <pc:chgData name="한 지은" userId="c1d00ca1-8c44-47c7-9aa9-9e0cbc1e672d" providerId="ADAL" clId="{E29529F1-2627-4567-A3B7-C26F979A8FCB}" dt="2024-04-29T07:10:45.937" v="61" actId="108"/>
        <pc:sldMkLst>
          <pc:docMk/>
          <pc:sldMk cId="2291091384" sldId="2068"/>
        </pc:sldMkLst>
      </pc:sldChg>
      <pc:sldChg chg="addSp delSp modSp mod">
        <pc:chgData name="한 지은" userId="c1d00ca1-8c44-47c7-9aa9-9e0cbc1e672d" providerId="ADAL" clId="{E29529F1-2627-4567-A3B7-C26F979A8FCB}" dt="2024-04-29T07:10:39.499" v="54" actId="108"/>
        <pc:sldMkLst>
          <pc:docMk/>
          <pc:sldMk cId="31040724" sldId="2069"/>
        </pc:sldMkLst>
      </pc:sldChg>
      <pc:sldChg chg="modSp mod">
        <pc:chgData name="한 지은" userId="c1d00ca1-8c44-47c7-9aa9-9e0cbc1e672d" providerId="ADAL" clId="{E29529F1-2627-4567-A3B7-C26F979A8FCB}" dt="2024-04-29T07:10:43.547" v="58" actId="108"/>
        <pc:sldMkLst>
          <pc:docMk/>
          <pc:sldMk cId="470426479" sldId="2070"/>
        </pc:sldMkLst>
      </pc:sldChg>
      <pc:sldChg chg="modSp mod">
        <pc:chgData name="한 지은" userId="c1d00ca1-8c44-47c7-9aa9-9e0cbc1e672d" providerId="ADAL" clId="{E29529F1-2627-4567-A3B7-C26F979A8FCB}" dt="2024-04-29T07:10:44.376" v="59" actId="108"/>
        <pc:sldMkLst>
          <pc:docMk/>
          <pc:sldMk cId="3331937776" sldId="2071"/>
        </pc:sldMkLst>
      </pc:sldChg>
      <pc:sldChg chg="modSp mod">
        <pc:chgData name="한 지은" userId="c1d00ca1-8c44-47c7-9aa9-9e0cbc1e672d" providerId="ADAL" clId="{E29529F1-2627-4567-A3B7-C26F979A8FCB}" dt="2024-04-29T07:10:46.673" v="62" actId="108"/>
        <pc:sldMkLst>
          <pc:docMk/>
          <pc:sldMk cId="3708296699" sldId="2072"/>
        </pc:sldMkLst>
      </pc:sldChg>
      <pc:sldChg chg="modSp mod">
        <pc:chgData name="한 지은" userId="c1d00ca1-8c44-47c7-9aa9-9e0cbc1e672d" providerId="ADAL" clId="{E29529F1-2627-4567-A3B7-C26F979A8FCB}" dt="2024-04-29T07:10:47.417" v="63" actId="108"/>
        <pc:sldMkLst>
          <pc:docMk/>
          <pc:sldMk cId="1445636160" sldId="2073"/>
        </pc:sldMkLst>
      </pc:sldChg>
      <pc:sldChg chg="modSp mod">
        <pc:chgData name="한 지은" userId="c1d00ca1-8c44-47c7-9aa9-9e0cbc1e672d" providerId="ADAL" clId="{E29529F1-2627-4567-A3B7-C26F979A8FCB}" dt="2024-04-29T07:10:48.287" v="64" actId="108"/>
        <pc:sldMkLst>
          <pc:docMk/>
          <pc:sldMk cId="3958171841" sldId="2074"/>
        </pc:sldMkLst>
      </pc:sldChg>
      <pc:sldChg chg="modSp mod">
        <pc:chgData name="한 지은" userId="c1d00ca1-8c44-47c7-9aa9-9e0cbc1e672d" providerId="ADAL" clId="{E29529F1-2627-4567-A3B7-C26F979A8FCB}" dt="2024-04-29T07:10:49.098" v="65" actId="108"/>
        <pc:sldMkLst>
          <pc:docMk/>
          <pc:sldMk cId="815661971" sldId="2075"/>
        </pc:sldMkLst>
      </pc:sldChg>
      <pc:sldChg chg="modSp mod">
        <pc:chgData name="한 지은" userId="c1d00ca1-8c44-47c7-9aa9-9e0cbc1e672d" providerId="ADAL" clId="{E29529F1-2627-4567-A3B7-C26F979A8FCB}" dt="2024-04-29T07:10:52.881" v="66" actId="108"/>
        <pc:sldMkLst>
          <pc:docMk/>
          <pc:sldMk cId="1587579315" sldId="2076"/>
        </pc:sldMkLst>
      </pc:sldChg>
    </pc:docChg>
  </pc:docChgLst>
  <pc:docChgLst>
    <pc:chgData name="PPT Mr." userId="6442ff2356111531" providerId="LiveId" clId="{C011C353-811B-4EB6-9733-1AF244ADE40B}"/>
    <pc:docChg chg="undo redo custSel addSld delSld modSld sldOrd addSection modSection">
      <pc:chgData name="PPT Mr." userId="6442ff2356111531" providerId="LiveId" clId="{C011C353-811B-4EB6-9733-1AF244ADE40B}" dt="2023-05-29T07:30:56.261" v="6139"/>
      <pc:docMkLst>
        <pc:docMk/>
      </pc:docMkLst>
      <pc:sldChg chg="addSp delSp modSp mod">
        <pc:chgData name="PPT Mr." userId="6442ff2356111531" providerId="LiveId" clId="{C011C353-811B-4EB6-9733-1AF244ADE40B}" dt="2023-05-24T01:43:13.900" v="4329" actId="478"/>
        <pc:sldMkLst>
          <pc:docMk/>
          <pc:sldMk cId="3952537206" sldId="340"/>
        </pc:sldMkLst>
      </pc:sldChg>
      <pc:sldChg chg="addSp delSp modSp add mod">
        <pc:chgData name="PPT Mr." userId="6442ff2356111531" providerId="LiveId" clId="{C011C353-811B-4EB6-9733-1AF244ADE40B}" dt="2023-05-13T06:50:45.571" v="387" actId="1076"/>
        <pc:sldMkLst>
          <pc:docMk/>
          <pc:sldMk cId="2641067532" sldId="768"/>
        </pc:sldMkLst>
      </pc:sldChg>
      <pc:sldChg chg="addSp delSp modSp add mod">
        <pc:chgData name="PPT Mr." userId="6442ff2356111531" providerId="LiveId" clId="{C011C353-811B-4EB6-9733-1AF244ADE40B}" dt="2023-05-13T07:22:35.737" v="593" actId="165"/>
        <pc:sldMkLst>
          <pc:docMk/>
          <pc:sldMk cId="722351889" sldId="769"/>
        </pc:sldMkLst>
      </pc:sldChg>
      <pc:sldChg chg="addSp delSp modSp add mod">
        <pc:chgData name="PPT Mr." userId="6442ff2356111531" providerId="LiveId" clId="{C011C353-811B-4EB6-9733-1AF244ADE40B}" dt="2023-05-13T07:31:35.437" v="706" actId="1076"/>
        <pc:sldMkLst>
          <pc:docMk/>
          <pc:sldMk cId="3098253383" sldId="770"/>
        </pc:sldMkLst>
      </pc:sldChg>
      <pc:sldChg chg="addSp delSp modSp add mod">
        <pc:chgData name="PPT Mr." userId="6442ff2356111531" providerId="LiveId" clId="{C011C353-811B-4EB6-9733-1AF244ADE40B}" dt="2023-05-13T07:49:04.576" v="877" actId="1076"/>
        <pc:sldMkLst>
          <pc:docMk/>
          <pc:sldMk cId="3476310129" sldId="771"/>
        </pc:sldMkLst>
      </pc:sldChg>
      <pc:sldChg chg="addSp delSp modSp add mod">
        <pc:chgData name="PPT Mr." userId="6442ff2356111531" providerId="LiveId" clId="{C011C353-811B-4EB6-9733-1AF244ADE40B}" dt="2023-05-15T07:39:37.451" v="957" actId="207"/>
        <pc:sldMkLst>
          <pc:docMk/>
          <pc:sldMk cId="842204100" sldId="772"/>
        </pc:sldMkLst>
      </pc:sldChg>
      <pc:sldChg chg="addSp delSp modSp add mod">
        <pc:chgData name="PPT Mr." userId="6442ff2356111531" providerId="LiveId" clId="{C011C353-811B-4EB6-9733-1AF244ADE40B}" dt="2023-05-15T07:46:56" v="1103" actId="14100"/>
        <pc:sldMkLst>
          <pc:docMk/>
          <pc:sldMk cId="1196333972" sldId="773"/>
        </pc:sldMkLst>
      </pc:sldChg>
      <pc:sldChg chg="addSp delSp modSp add mod">
        <pc:chgData name="PPT Mr." userId="6442ff2356111531" providerId="LiveId" clId="{C011C353-811B-4EB6-9733-1AF244ADE40B}" dt="2023-05-15T08:00:29.453" v="1597" actId="404"/>
        <pc:sldMkLst>
          <pc:docMk/>
          <pc:sldMk cId="2065747250" sldId="774"/>
        </pc:sldMkLst>
      </pc:sldChg>
      <pc:sldChg chg="addSp delSp modSp add mod">
        <pc:chgData name="PPT Mr." userId="6442ff2356111531" providerId="LiveId" clId="{C011C353-811B-4EB6-9733-1AF244ADE40B}" dt="2023-05-15T08:07:49.548" v="1679" actId="555"/>
        <pc:sldMkLst>
          <pc:docMk/>
          <pc:sldMk cId="1191472878" sldId="775"/>
        </pc:sldMkLst>
      </pc:sldChg>
      <pc:sldChg chg="addSp delSp modSp new del mod setBg">
        <pc:chgData name="PPT Mr." userId="6442ff2356111531" providerId="LiveId" clId="{C011C353-811B-4EB6-9733-1AF244ADE40B}" dt="2023-05-22T07:18:53.584" v="1977" actId="47"/>
        <pc:sldMkLst>
          <pc:docMk/>
          <pc:sldMk cId="2518006680" sldId="776"/>
        </pc:sldMkLst>
      </pc:sldChg>
      <pc:sldChg chg="addSp delSp modSp add del mod ord setBg">
        <pc:chgData name="PPT Mr." userId="6442ff2356111531" providerId="LiveId" clId="{C011C353-811B-4EB6-9733-1AF244ADE40B}" dt="2023-05-23T00:12:06.270" v="2214" actId="47"/>
        <pc:sldMkLst>
          <pc:docMk/>
          <pc:sldMk cId="2730263578" sldId="777"/>
        </pc:sldMkLst>
      </pc:sldChg>
      <pc:sldChg chg="addSp delSp modSp new mod setBg">
        <pc:chgData name="PPT Mr." userId="6442ff2356111531" providerId="LiveId" clId="{C011C353-811B-4EB6-9733-1AF244ADE40B}" dt="2023-05-22T07:52:10.446" v="2213" actId="167"/>
        <pc:sldMkLst>
          <pc:docMk/>
          <pc:sldMk cId="254129063" sldId="778"/>
        </pc:sldMkLst>
      </pc:sldChg>
      <pc:sldChg chg="addSp delSp modSp add mod ord setBg">
        <pc:chgData name="PPT Mr." userId="6442ff2356111531" providerId="LiveId" clId="{C011C353-811B-4EB6-9733-1AF244ADE40B}" dt="2023-05-24T00:31:43.245" v="4179"/>
        <pc:sldMkLst>
          <pc:docMk/>
          <pc:sldMk cId="3269223013" sldId="779"/>
        </pc:sldMkLst>
      </pc:sldChg>
      <pc:sldChg chg="addSp delSp modSp add mod ord">
        <pc:chgData name="PPT Mr." userId="6442ff2356111531" providerId="LiveId" clId="{C011C353-811B-4EB6-9733-1AF244ADE40B}" dt="2023-05-23T02:31:31.689" v="4175" actId="208"/>
        <pc:sldMkLst>
          <pc:docMk/>
          <pc:sldMk cId="3085439123" sldId="780"/>
        </pc:sldMkLst>
      </pc:sldChg>
      <pc:sldChg chg="addSp delSp modSp new del mod">
        <pc:chgData name="PPT Mr." userId="6442ff2356111531" providerId="LiveId" clId="{C011C353-811B-4EB6-9733-1AF244ADE40B}" dt="2023-05-24T01:09:56.772" v="4319" actId="47"/>
        <pc:sldMkLst>
          <pc:docMk/>
          <pc:sldMk cId="2578937081" sldId="781"/>
        </pc:sldMkLst>
      </pc:sldChg>
      <pc:sldChg chg="addSp delSp modSp add mod ord">
        <pc:chgData name="PPT Mr." userId="6442ff2356111531" providerId="LiveId" clId="{C011C353-811B-4EB6-9733-1AF244ADE40B}" dt="2023-05-24T01:09:59.275" v="4321"/>
        <pc:sldMkLst>
          <pc:docMk/>
          <pc:sldMk cId="553454441" sldId="782"/>
        </pc:sldMkLst>
      </pc:sldChg>
      <pc:sldChg chg="delSp add del">
        <pc:chgData name="PPT Mr." userId="6442ff2356111531" providerId="LiveId" clId="{C011C353-811B-4EB6-9733-1AF244ADE40B}" dt="2023-05-24T01:44:52.517" v="4333" actId="47"/>
        <pc:sldMkLst>
          <pc:docMk/>
          <pc:sldMk cId="987210541" sldId="783"/>
        </pc:sldMkLst>
      </pc:sldChg>
      <pc:sldChg chg="addSp delSp modSp add mod ord">
        <pc:chgData name="PPT Mr." userId="6442ff2356111531" providerId="LiveId" clId="{C011C353-811B-4EB6-9733-1AF244ADE40B}" dt="2023-05-24T01:57:09.452" v="4495" actId="1076"/>
        <pc:sldMkLst>
          <pc:docMk/>
          <pc:sldMk cId="253618146" sldId="784"/>
        </pc:sldMkLst>
      </pc:sldChg>
      <pc:sldChg chg="addSp delSp modSp add mod">
        <pc:chgData name="PPT Mr." userId="6442ff2356111531" providerId="LiveId" clId="{C011C353-811B-4EB6-9733-1AF244ADE40B}" dt="2023-05-24T02:11:25.575" v="4911" actId="165"/>
        <pc:sldMkLst>
          <pc:docMk/>
          <pc:sldMk cId="1145347591" sldId="785"/>
        </pc:sldMkLst>
      </pc:sldChg>
      <pc:sldChg chg="new del ord">
        <pc:chgData name="PPT Mr." userId="6442ff2356111531" providerId="LiveId" clId="{C011C353-811B-4EB6-9733-1AF244ADE40B}" dt="2023-05-24T02:18:29.215" v="5126" actId="47"/>
        <pc:sldMkLst>
          <pc:docMk/>
          <pc:sldMk cId="971592279" sldId="786"/>
        </pc:sldMkLst>
      </pc:sldChg>
      <pc:sldChg chg="addSp delSp modSp add mod ord setBg">
        <pc:chgData name="PPT Mr." userId="6442ff2356111531" providerId="LiveId" clId="{C011C353-811B-4EB6-9733-1AF244ADE40B}" dt="2023-05-24T02:15:58.310" v="5125"/>
        <pc:sldMkLst>
          <pc:docMk/>
          <pc:sldMk cId="1938266126" sldId="787"/>
        </pc:sldMkLst>
      </pc:sldChg>
      <pc:sldChg chg="addSp delSp modSp add mod ord">
        <pc:chgData name="PPT Mr." userId="6442ff2356111531" providerId="LiveId" clId="{C011C353-811B-4EB6-9733-1AF244ADE40B}" dt="2023-05-24T02:31:14.028" v="5335" actId="1076"/>
        <pc:sldMkLst>
          <pc:docMk/>
          <pc:sldMk cId="1414961197" sldId="788"/>
        </pc:sldMkLst>
      </pc:sldChg>
      <pc:sldChg chg="addSp delSp modSp add mod">
        <pc:chgData name="PPT Mr." userId="6442ff2356111531" providerId="LiveId" clId="{C011C353-811B-4EB6-9733-1AF244ADE40B}" dt="2023-05-24T02:54:43.035" v="5536" actId="207"/>
        <pc:sldMkLst>
          <pc:docMk/>
          <pc:sldMk cId="3005108378" sldId="789"/>
        </pc:sldMkLst>
      </pc:sldChg>
      <pc:sldChg chg="addSp delSp modSp add mod modTransition">
        <pc:chgData name="PPT Mr." userId="6442ff2356111531" providerId="LiveId" clId="{C011C353-811B-4EB6-9733-1AF244ADE40B}" dt="2023-05-29T07:30:56.261" v="6139"/>
        <pc:sldMkLst>
          <pc:docMk/>
          <pc:sldMk cId="643438137" sldId="790"/>
        </pc:sldMkLst>
      </pc:sldChg>
      <pc:sldChg chg="modSp add mod modTransition">
        <pc:chgData name="PPT Mr." userId="6442ff2356111531" providerId="LiveId" clId="{C011C353-811B-4EB6-9733-1AF244ADE40B}" dt="2023-05-29T07:30:56.261" v="6139"/>
        <pc:sldMkLst>
          <pc:docMk/>
          <pc:sldMk cId="1282947613" sldId="791"/>
        </pc:sldMkLst>
      </pc:sldChg>
      <pc:sldChg chg="add del">
        <pc:chgData name="PPT Mr." userId="6442ff2356111531" providerId="LiveId" clId="{C011C353-811B-4EB6-9733-1AF244ADE40B}" dt="2023-05-29T07:27:09.785" v="5991" actId="2890"/>
        <pc:sldMkLst>
          <pc:docMk/>
          <pc:sldMk cId="2426624294" sldId="791"/>
        </pc:sldMkLst>
      </pc:sldChg>
      <pc:sldChg chg="modSp add mod modTransition">
        <pc:chgData name="PPT Mr." userId="6442ff2356111531" providerId="LiveId" clId="{C011C353-811B-4EB6-9733-1AF244ADE40B}" dt="2023-05-29T07:30:56.261" v="6139"/>
        <pc:sldMkLst>
          <pc:docMk/>
          <pc:sldMk cId="33473430" sldId="792"/>
        </pc:sldMkLst>
      </pc:sldChg>
      <pc:sldChg chg="add del">
        <pc:chgData name="PPT Mr." userId="6442ff2356111531" providerId="LiveId" clId="{C011C353-811B-4EB6-9733-1AF244ADE40B}" dt="2023-05-29T07:27:09.372" v="5990" actId="2890"/>
        <pc:sldMkLst>
          <pc:docMk/>
          <pc:sldMk cId="2796560770" sldId="792"/>
        </pc:sldMkLst>
      </pc:sldChg>
      <pc:sldChg chg="modSp add mod modTransition">
        <pc:chgData name="PPT Mr." userId="6442ff2356111531" providerId="LiveId" clId="{C011C353-811B-4EB6-9733-1AF244ADE40B}" dt="2023-05-29T07:30:56.261" v="6139"/>
        <pc:sldMkLst>
          <pc:docMk/>
          <pc:sldMk cId="163690146" sldId="793"/>
        </pc:sldMkLst>
      </pc:sldChg>
      <pc:sldChg chg="add del">
        <pc:chgData name="PPT Mr." userId="6442ff2356111531" providerId="LiveId" clId="{C011C353-811B-4EB6-9733-1AF244ADE40B}" dt="2023-05-29T07:27:08.980" v="5989" actId="2890"/>
        <pc:sldMkLst>
          <pc:docMk/>
          <pc:sldMk cId="1175996141" sldId="793"/>
        </pc:sldMkLst>
      </pc:sldChg>
      <pc:sldChg chg="add del">
        <pc:chgData name="PPT Mr." userId="6442ff2356111531" providerId="LiveId" clId="{C011C353-811B-4EB6-9733-1AF244ADE40B}" dt="2023-05-29T07:27:08.399" v="5988" actId="2890"/>
        <pc:sldMkLst>
          <pc:docMk/>
          <pc:sldMk cId="215511502" sldId="794"/>
        </pc:sldMkLst>
      </pc:sldChg>
      <pc:sldChg chg="add del">
        <pc:chgData name="PPT Mr." userId="6442ff2356111531" providerId="LiveId" clId="{C011C353-811B-4EB6-9733-1AF244ADE40B}" dt="2023-05-29T07:27:16.832" v="5996" actId="47"/>
        <pc:sldMkLst>
          <pc:docMk/>
          <pc:sldMk cId="517839432" sldId="794"/>
        </pc:sldMkLst>
      </pc:sldChg>
    </pc:docChg>
  </pc:docChgLst>
  <pc:docChgLst>
    <pc:chgData name="PPT Mr." userId="6442ff2356111531" providerId="LiveId" clId="{12576313-69BC-4379-B576-E410B27E8323}"/>
    <pc:docChg chg="undo custSel addSld delSld modSld sldOrd delMainMaster modSection">
      <pc:chgData name="PPT Mr." userId="6442ff2356111531" providerId="LiveId" clId="{12576313-69BC-4379-B576-E410B27E8323}" dt="2023-06-22T02:31:49.911" v="1140" actId="208"/>
      <pc:docMkLst>
        <pc:docMk/>
      </pc:docMkLst>
      <pc:sldChg chg="addSp delSp modSp add mod ord">
        <pc:chgData name="PPT Mr." userId="6442ff2356111531" providerId="LiveId" clId="{12576313-69BC-4379-B576-E410B27E8323}" dt="2023-06-22T02:26:36.453" v="847" actId="165"/>
        <pc:sldMkLst>
          <pc:docMk/>
          <pc:sldMk cId="359682995" sldId="794"/>
        </pc:sldMkLst>
      </pc:sldChg>
      <pc:sldChg chg="add del">
        <pc:chgData name="PPT Mr." userId="6442ff2356111531" providerId="LiveId" clId="{12576313-69BC-4379-B576-E410B27E8323}" dt="2023-06-22T01:40:16.269" v="1" actId="2890"/>
        <pc:sldMkLst>
          <pc:docMk/>
          <pc:sldMk cId="3927700439" sldId="794"/>
        </pc:sldMkLst>
      </pc:sldChg>
      <pc:sldChg chg="addSp delSp modSp add mod">
        <pc:chgData name="PPT Mr." userId="6442ff2356111531" providerId="LiveId" clId="{12576313-69BC-4379-B576-E410B27E8323}" dt="2023-06-22T02:10:48.016" v="552"/>
        <pc:sldMkLst>
          <pc:docMk/>
          <pc:sldMk cId="1042577713" sldId="795"/>
        </pc:sldMkLst>
      </pc:sldChg>
      <pc:sldChg chg="addSp delSp modSp add mod">
        <pc:chgData name="PPT Mr." userId="6442ff2356111531" providerId="LiveId" clId="{12576313-69BC-4379-B576-E410B27E8323}" dt="2023-06-22T02:17:17.959" v="716" actId="465"/>
        <pc:sldMkLst>
          <pc:docMk/>
          <pc:sldMk cId="1086513354" sldId="796"/>
        </pc:sldMkLst>
      </pc:sldChg>
      <pc:sldChg chg="delSp modSp add del mod setBg modClrScheme chgLayout">
        <pc:chgData name="PPT Mr." userId="6442ff2356111531" providerId="LiveId" clId="{12576313-69BC-4379-B576-E410B27E8323}" dt="2023-06-22T02:18:44.165" v="722" actId="166"/>
        <pc:sldMkLst>
          <pc:docMk/>
          <pc:sldMk cId="441612616" sldId="2006"/>
        </pc:sldMkLst>
      </pc:sldChg>
      <pc:sldChg chg="addSp delSp modSp add mod">
        <pc:chgData name="PPT Mr." userId="6442ff2356111531" providerId="LiveId" clId="{12576313-69BC-4379-B576-E410B27E8323}" dt="2023-06-22T02:31:49.911" v="1140" actId="208"/>
        <pc:sldMkLst>
          <pc:docMk/>
          <pc:sldMk cId="1305417517" sldId="2007"/>
        </pc:sldMkLst>
      </pc:sldChg>
      <pc:sldMasterChg chg="del delSldLayout">
        <pc:chgData name="PPT Mr." userId="6442ff2356111531" providerId="LiveId" clId="{12576313-69BC-4379-B576-E410B27E8323}" dt="2023-06-22T02:18:24.815" v="718" actId="47"/>
        <pc:sldMasterMkLst>
          <pc:docMk/>
          <pc:sldMasterMk cId="3700843443" sldId="2147483723"/>
        </pc:sldMasterMkLst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1233084003" sldId="2147483724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3912154540" sldId="2147483725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2444560400" sldId="2147483726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4019253448" sldId="2147483727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1586495686" sldId="2147483728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637275029" sldId="2147483729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3648393927" sldId="2147483730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268670845" sldId="2147483731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3020430426" sldId="2147483732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240109329" sldId="2147483733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744796216" sldId="2147483734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360405191" sldId="2147483735"/>
          </pc:sldLayoutMkLst>
        </pc:sldLayoutChg>
        <pc:sldLayoutChg chg="del">
          <pc:chgData name="PPT Mr." userId="6442ff2356111531" providerId="LiveId" clId="{12576313-69BC-4379-B576-E410B27E8323}" dt="2023-06-22T02:18:24.815" v="718" actId="47"/>
          <pc:sldLayoutMkLst>
            <pc:docMk/>
            <pc:sldMasterMk cId="3700843443" sldId="2147483723"/>
            <pc:sldLayoutMk cId="4271251385" sldId="2147483736"/>
          </pc:sldLayoutMkLst>
        </pc:sldLayoutChg>
      </pc:sldMasterChg>
    </pc:docChg>
  </pc:docChgLst>
  <pc:docChgLst>
    <pc:chgData name="정태원" userId="b83db6e7-9ffa-471f-b7f6-89d85b45c552" providerId="ADAL" clId="{7074F7B1-0BD3-4EC0-95CD-1A9BCCA199B0}"/>
    <pc:docChg chg="undo redo custSel addSld delSld modSld sldOrd delMainMaster modMainMaster delSection">
      <pc:chgData name="정태원" userId="b83db6e7-9ffa-471f-b7f6-89d85b45c552" providerId="ADAL" clId="{7074F7B1-0BD3-4EC0-95CD-1A9BCCA199B0}" dt="2024-11-21T08:12:11.773" v="3461" actId="20577"/>
      <pc:docMkLst>
        <pc:docMk/>
      </pc:docMkLst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65697016" sldId="28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43422995" sldId="291"/>
        </pc:sldMkLst>
      </pc:sldChg>
      <pc:sldChg chg="addSp delSp modSp mod chgLayout">
        <pc:chgData name="정태원" userId="b83db6e7-9ffa-471f-b7f6-89d85b45c552" providerId="ADAL" clId="{7074F7B1-0BD3-4EC0-95CD-1A9BCCA199B0}" dt="2024-10-24T03:16:00.810" v="886"/>
        <pc:sldMkLst>
          <pc:docMk/>
          <pc:sldMk cId="3573786853" sldId="29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70506126" sldId="29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91851490" sldId="29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49885304" sldId="299"/>
        </pc:sldMkLst>
      </pc:sldChg>
      <pc:sldChg chg="addSp delSp modSp mod chgLayout">
        <pc:chgData name="정태원" userId="b83db6e7-9ffa-471f-b7f6-89d85b45c552" providerId="ADAL" clId="{7074F7B1-0BD3-4EC0-95CD-1A9BCCA199B0}" dt="2024-10-24T03:16:05.991" v="889"/>
        <pc:sldMkLst>
          <pc:docMk/>
          <pc:sldMk cId="1838456532" sldId="322"/>
        </pc:sldMkLst>
      </pc:sldChg>
      <pc:sldChg chg="addSp delSp modSp mod chgLayout">
        <pc:chgData name="정태원" userId="b83db6e7-9ffa-471f-b7f6-89d85b45c552" providerId="ADAL" clId="{7074F7B1-0BD3-4EC0-95CD-1A9BCCA199B0}" dt="2024-10-24T03:16:18.524" v="894" actId="478"/>
        <pc:sldMkLst>
          <pc:docMk/>
          <pc:sldMk cId="713095846" sldId="324"/>
        </pc:sldMkLst>
      </pc:sldChg>
      <pc:sldChg chg="modSp mod chgLayout">
        <pc:chgData name="정태원" userId="b83db6e7-9ffa-471f-b7f6-89d85b45c552" providerId="ADAL" clId="{7074F7B1-0BD3-4EC0-95CD-1A9BCCA199B0}" dt="2024-10-24T03:16:22.583" v="896" actId="1076"/>
        <pc:sldMkLst>
          <pc:docMk/>
          <pc:sldMk cId="203005831" sldId="325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220501520" sldId="328"/>
        </pc:sldMkLst>
      </pc:sldChg>
      <pc:sldChg chg="addSp delSp modSp mod chgLayout">
        <pc:chgData name="정태원" userId="b83db6e7-9ffa-471f-b7f6-89d85b45c552" providerId="ADAL" clId="{7074F7B1-0BD3-4EC0-95CD-1A9BCCA199B0}" dt="2024-10-24T03:18:12.907" v="928"/>
        <pc:sldMkLst>
          <pc:docMk/>
          <pc:sldMk cId="1140058154" sldId="331"/>
        </pc:sldMkLst>
      </pc:sldChg>
      <pc:sldChg chg="addSp delSp modSp mod chgLayout">
        <pc:chgData name="정태원" userId="b83db6e7-9ffa-471f-b7f6-89d85b45c552" providerId="ADAL" clId="{7074F7B1-0BD3-4EC0-95CD-1A9BCCA199B0}" dt="2024-10-24T03:18:53.737" v="939"/>
        <pc:sldMkLst>
          <pc:docMk/>
          <pc:sldMk cId="1513209394" sldId="334"/>
        </pc:sldMkLst>
      </pc:sldChg>
      <pc:sldChg chg="addSp delSp modSp mod ord chgLayout">
        <pc:chgData name="정태원" userId="b83db6e7-9ffa-471f-b7f6-89d85b45c552" providerId="ADAL" clId="{7074F7B1-0BD3-4EC0-95CD-1A9BCCA199B0}" dt="2024-10-24T04:45:21.047" v="1421" actId="1076"/>
        <pc:sldMkLst>
          <pc:docMk/>
          <pc:sldMk cId="4265114722" sldId="335"/>
        </pc:sldMkLst>
      </pc:sldChg>
      <pc:sldChg chg="addSp delSp modSp mod chgLayout">
        <pc:chgData name="정태원" userId="b83db6e7-9ffa-471f-b7f6-89d85b45c552" providerId="ADAL" clId="{7074F7B1-0BD3-4EC0-95CD-1A9BCCA199B0}" dt="2024-10-24T03:20:01.205" v="956"/>
        <pc:sldMkLst>
          <pc:docMk/>
          <pc:sldMk cId="44177552" sldId="337"/>
        </pc:sldMkLst>
      </pc:sldChg>
      <pc:sldChg chg="addSp delSp modSp mod chgLayout">
        <pc:chgData name="정태원" userId="b83db6e7-9ffa-471f-b7f6-89d85b45c552" providerId="ADAL" clId="{7074F7B1-0BD3-4EC0-95CD-1A9BCCA199B0}" dt="2024-10-24T05:12:41.738" v="1521" actId="167"/>
        <pc:sldMkLst>
          <pc:docMk/>
          <pc:sldMk cId="3952537206" sldId="34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36487183" sldId="34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032511858" sldId="34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175643449" sldId="34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22241198" sldId="34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175376309" sldId="34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509752186" sldId="34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84981933" sldId="34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05498420" sldId="35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956237187" sldId="35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128809086" sldId="352"/>
        </pc:sldMkLst>
      </pc:sldChg>
      <pc:sldChg chg="addSp delSp modSp mod chgLayout">
        <pc:chgData name="정태원" userId="b83db6e7-9ffa-471f-b7f6-89d85b45c552" providerId="ADAL" clId="{7074F7B1-0BD3-4EC0-95CD-1A9BCCA199B0}" dt="2024-10-24T03:44:39.343" v="1392"/>
        <pc:sldMkLst>
          <pc:docMk/>
          <pc:sldMk cId="3595963956" sldId="35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84848464" sldId="35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42910643" sldId="35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35533003" sldId="35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88537873" sldId="35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03355728" sldId="358"/>
        </pc:sldMkLst>
      </pc:sldChg>
      <pc:sldChg chg="addSp delSp modSp mod chgLayout">
        <pc:chgData name="정태원" userId="b83db6e7-9ffa-471f-b7f6-89d85b45c552" providerId="ADAL" clId="{7074F7B1-0BD3-4EC0-95CD-1A9BCCA199B0}" dt="2024-10-24T03:37:38.235" v="1250"/>
        <pc:sldMkLst>
          <pc:docMk/>
          <pc:sldMk cId="3769957389" sldId="360"/>
        </pc:sldMkLst>
      </pc:sldChg>
      <pc:sldChg chg="addSp delSp modSp mod chgLayout">
        <pc:chgData name="정태원" userId="b83db6e7-9ffa-471f-b7f6-89d85b45c552" providerId="ADAL" clId="{7074F7B1-0BD3-4EC0-95CD-1A9BCCA199B0}" dt="2024-10-24T03:35:49.146" v="1205" actId="167"/>
        <pc:sldMkLst>
          <pc:docMk/>
          <pc:sldMk cId="3218414561" sldId="361"/>
        </pc:sldMkLst>
      </pc:sldChg>
      <pc:sldChg chg="addSp delSp modSp mod chgLayout">
        <pc:chgData name="정태원" userId="b83db6e7-9ffa-471f-b7f6-89d85b45c552" providerId="ADAL" clId="{7074F7B1-0BD3-4EC0-95CD-1A9BCCA199B0}" dt="2024-10-24T03:43:34.546" v="1361"/>
        <pc:sldMkLst>
          <pc:docMk/>
          <pc:sldMk cId="2166533898" sldId="36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119703145" sldId="36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39659149" sldId="36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98283292" sldId="366"/>
        </pc:sldMkLst>
      </pc:sldChg>
      <pc:sldChg chg="addSp delSp modSp mod chgLayout">
        <pc:chgData name="정태원" userId="b83db6e7-9ffa-471f-b7f6-89d85b45c552" providerId="ADAL" clId="{7074F7B1-0BD3-4EC0-95CD-1A9BCCA199B0}" dt="2024-10-24T03:36:22.715" v="1215"/>
        <pc:sldMkLst>
          <pc:docMk/>
          <pc:sldMk cId="1715539348" sldId="367"/>
        </pc:sldMkLst>
      </pc:sldChg>
      <pc:sldChg chg="addSp delSp modSp mod chgLayout">
        <pc:chgData name="정태원" userId="b83db6e7-9ffa-471f-b7f6-89d85b45c552" providerId="ADAL" clId="{7074F7B1-0BD3-4EC0-95CD-1A9BCCA199B0}" dt="2024-10-24T05:10:42.415" v="1485" actId="167"/>
        <pc:sldMkLst>
          <pc:docMk/>
          <pc:sldMk cId="2639035369" sldId="368"/>
        </pc:sldMkLst>
      </pc:sldChg>
      <pc:sldChg chg="addSp delSp modSp mod chgLayout">
        <pc:chgData name="정태원" userId="b83db6e7-9ffa-471f-b7f6-89d85b45c552" providerId="ADAL" clId="{7074F7B1-0BD3-4EC0-95CD-1A9BCCA199B0}" dt="2024-10-24T03:28:26.326" v="1105" actId="1076"/>
        <pc:sldMkLst>
          <pc:docMk/>
          <pc:sldMk cId="3610366549" sldId="369"/>
        </pc:sldMkLst>
      </pc:sldChg>
      <pc:sldChg chg="addSp delSp modSp mod chgLayout">
        <pc:chgData name="정태원" userId="b83db6e7-9ffa-471f-b7f6-89d85b45c552" providerId="ADAL" clId="{7074F7B1-0BD3-4EC0-95CD-1A9BCCA199B0}" dt="2024-10-24T03:45:32.182" v="1402"/>
        <pc:sldMkLst>
          <pc:docMk/>
          <pc:sldMk cId="2560662904" sldId="370"/>
        </pc:sldMkLst>
      </pc:sldChg>
      <pc:sldChg chg="addSp delSp modSp mod chgLayout">
        <pc:chgData name="정태원" userId="b83db6e7-9ffa-471f-b7f6-89d85b45c552" providerId="ADAL" clId="{7074F7B1-0BD3-4EC0-95CD-1A9BCCA199B0}" dt="2024-10-24T03:27:41.840" v="1089"/>
        <pc:sldMkLst>
          <pc:docMk/>
          <pc:sldMk cId="2427836311" sldId="371"/>
        </pc:sldMkLst>
      </pc:sldChg>
      <pc:sldChg chg="addSp delSp modSp mod chgLayout">
        <pc:chgData name="정태원" userId="b83db6e7-9ffa-471f-b7f6-89d85b45c552" providerId="ADAL" clId="{7074F7B1-0BD3-4EC0-95CD-1A9BCCA199B0}" dt="2024-10-24T03:28:11.143" v="1099"/>
        <pc:sldMkLst>
          <pc:docMk/>
          <pc:sldMk cId="1523300604" sldId="372"/>
        </pc:sldMkLst>
      </pc:sldChg>
      <pc:sldChg chg="addSp delSp modSp mod chgLayout">
        <pc:chgData name="정태원" userId="b83db6e7-9ffa-471f-b7f6-89d85b45c552" providerId="ADAL" clId="{7074F7B1-0BD3-4EC0-95CD-1A9BCCA199B0}" dt="2024-10-24T03:31:10.289" v="1130"/>
        <pc:sldMkLst>
          <pc:docMk/>
          <pc:sldMk cId="103631517" sldId="37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43069626" sldId="37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17021363" sldId="37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811939273" sldId="376"/>
        </pc:sldMkLst>
      </pc:sldChg>
      <pc:sldChg chg="addSp delSp modSp mod chgLayout">
        <pc:chgData name="정태원" userId="b83db6e7-9ffa-471f-b7f6-89d85b45c552" providerId="ADAL" clId="{7074F7B1-0BD3-4EC0-95CD-1A9BCCA199B0}" dt="2024-10-24T04:46:34.937" v="1448"/>
        <pc:sldMkLst>
          <pc:docMk/>
          <pc:sldMk cId="3305884846" sldId="377"/>
        </pc:sldMkLst>
      </pc:sldChg>
      <pc:sldChg chg="addSp delSp modSp mod chgLayout">
        <pc:chgData name="정태원" userId="b83db6e7-9ffa-471f-b7f6-89d85b45c552" providerId="ADAL" clId="{7074F7B1-0BD3-4EC0-95CD-1A9BCCA199B0}" dt="2024-10-24T03:21:52.209" v="982" actId="21"/>
        <pc:sldMkLst>
          <pc:docMk/>
          <pc:sldMk cId="2037159718" sldId="378"/>
        </pc:sldMkLst>
      </pc:sldChg>
      <pc:sldChg chg="addSp delSp modSp mod chgLayout">
        <pc:chgData name="정태원" userId="b83db6e7-9ffa-471f-b7f6-89d85b45c552" providerId="ADAL" clId="{7074F7B1-0BD3-4EC0-95CD-1A9BCCA199B0}" dt="2024-10-24T03:22:27.105" v="996"/>
        <pc:sldMkLst>
          <pc:docMk/>
          <pc:sldMk cId="823366098" sldId="37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075601217" sldId="380"/>
        </pc:sldMkLst>
      </pc:sldChg>
      <pc:sldChg chg="addSp delSp modSp mod chgLayout">
        <pc:chgData name="정태원" userId="b83db6e7-9ffa-471f-b7f6-89d85b45c552" providerId="ADAL" clId="{7074F7B1-0BD3-4EC0-95CD-1A9BCCA199B0}" dt="2024-10-24T03:23:23.802" v="1013" actId="167"/>
        <pc:sldMkLst>
          <pc:docMk/>
          <pc:sldMk cId="3602264850" sldId="38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14063981" sldId="38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52639352" sldId="383"/>
        </pc:sldMkLst>
      </pc:sldChg>
      <pc:sldChg chg="addSp delSp modSp mod chgLayout">
        <pc:chgData name="정태원" userId="b83db6e7-9ffa-471f-b7f6-89d85b45c552" providerId="ADAL" clId="{7074F7B1-0BD3-4EC0-95CD-1A9BCCA199B0}" dt="2024-10-24T03:33:00.306" v="1150"/>
        <pc:sldMkLst>
          <pc:docMk/>
          <pc:sldMk cId="3846344827" sldId="38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44293158" sldId="385"/>
        </pc:sldMkLst>
      </pc:sldChg>
      <pc:sldChg chg="addSp delSp modSp mod chgLayout">
        <pc:chgData name="정태원" userId="b83db6e7-9ffa-471f-b7f6-89d85b45c552" providerId="ADAL" clId="{7074F7B1-0BD3-4EC0-95CD-1A9BCCA199B0}" dt="2024-10-24T03:13:20.576" v="857" actId="478"/>
        <pc:sldMkLst>
          <pc:docMk/>
          <pc:sldMk cId="2794590607" sldId="386"/>
        </pc:sldMkLst>
      </pc:sldChg>
      <pc:sldChg chg="addSp delSp modSp mod chgLayout">
        <pc:chgData name="정태원" userId="b83db6e7-9ffa-471f-b7f6-89d85b45c552" providerId="ADAL" clId="{7074F7B1-0BD3-4EC0-95CD-1A9BCCA199B0}" dt="2024-10-24T03:15:00.734" v="876"/>
        <pc:sldMkLst>
          <pc:docMk/>
          <pc:sldMk cId="2061594568" sldId="38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61805338" sldId="38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0948240" sldId="38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610145870" sldId="390"/>
        </pc:sldMkLst>
      </pc:sldChg>
      <pc:sldChg chg="addSp delSp modSp mod chgLayout">
        <pc:chgData name="정태원" userId="b83db6e7-9ffa-471f-b7f6-89d85b45c552" providerId="ADAL" clId="{7074F7B1-0BD3-4EC0-95CD-1A9BCCA199B0}" dt="2024-10-24T03:12:08.295" v="845" actId="478"/>
        <pc:sldMkLst>
          <pc:docMk/>
          <pc:sldMk cId="1038529118" sldId="39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26433207" sldId="392"/>
        </pc:sldMkLst>
      </pc:sldChg>
      <pc:sldChg chg="addSp delSp modSp mod chgLayout">
        <pc:chgData name="정태원" userId="b83db6e7-9ffa-471f-b7f6-89d85b45c552" providerId="ADAL" clId="{7074F7B1-0BD3-4EC0-95CD-1A9BCCA199B0}" dt="2024-10-24T05:13:26.568" v="1540" actId="167"/>
        <pc:sldMkLst>
          <pc:docMk/>
          <pc:sldMk cId="2099140096" sldId="39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62188849" sldId="39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77393350" sldId="39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76236775" sldId="39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82312441" sldId="39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22704641" sldId="39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87484074" sldId="39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09268287" sldId="40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211360960" sldId="401"/>
        </pc:sldMkLst>
      </pc:sldChg>
      <pc:sldChg chg="addSp delSp modSp mod chgLayout">
        <pc:chgData name="정태원" userId="b83db6e7-9ffa-471f-b7f6-89d85b45c552" providerId="ADAL" clId="{7074F7B1-0BD3-4EC0-95CD-1A9BCCA199B0}" dt="2024-10-24T03:24:33.956" v="1037" actId="167"/>
        <pc:sldMkLst>
          <pc:docMk/>
          <pc:sldMk cId="3930605169" sldId="40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96075463" sldId="403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37038074" sldId="40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958363870" sldId="40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41741878" sldId="40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752346" sldId="40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26161276" sldId="40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940336867" sldId="409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087372520" sldId="41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86385384" sldId="41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965876256" sldId="41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590857909" sldId="41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13062777" sldId="41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653750183" sldId="42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022449130" sldId="42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41841764" sldId="430"/>
        </pc:sldMkLst>
      </pc:sldChg>
      <pc:sldChg chg="addSp delSp modSp mod chgLayout">
        <pc:chgData name="정태원" userId="b83db6e7-9ffa-471f-b7f6-89d85b45c552" providerId="ADAL" clId="{7074F7B1-0BD3-4EC0-95CD-1A9BCCA199B0}" dt="2024-10-24T03:39:25.080" v="1279" actId="552"/>
        <pc:sldMkLst>
          <pc:docMk/>
          <pc:sldMk cId="229515150" sldId="431"/>
        </pc:sldMkLst>
      </pc:sldChg>
      <pc:sldChg chg="addSp delSp modSp mod chgLayout">
        <pc:chgData name="정태원" userId="b83db6e7-9ffa-471f-b7f6-89d85b45c552" providerId="ADAL" clId="{7074F7B1-0BD3-4EC0-95CD-1A9BCCA199B0}" dt="2024-10-24T03:40:40.090" v="1294"/>
        <pc:sldMkLst>
          <pc:docMk/>
          <pc:sldMk cId="3181787186" sldId="432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58986924" sldId="435"/>
        </pc:sldMkLst>
      </pc:sldChg>
      <pc:sldChg chg="addSp delSp modSp mod chgLayout">
        <pc:chgData name="정태원" userId="b83db6e7-9ffa-471f-b7f6-89d85b45c552" providerId="ADAL" clId="{7074F7B1-0BD3-4EC0-95CD-1A9BCCA199B0}" dt="2024-10-24T05:16:22.694" v="1594" actId="167"/>
        <pc:sldMkLst>
          <pc:docMk/>
          <pc:sldMk cId="3662300587" sldId="436"/>
        </pc:sldMkLst>
      </pc:sldChg>
      <pc:sldChg chg="addSp delSp modSp mod chgLayout">
        <pc:chgData name="정태원" userId="b83db6e7-9ffa-471f-b7f6-89d85b45c552" providerId="ADAL" clId="{7074F7B1-0BD3-4EC0-95CD-1A9BCCA199B0}" dt="2024-10-24T03:41:37.988" v="1316"/>
        <pc:sldMkLst>
          <pc:docMk/>
          <pc:sldMk cId="691750621" sldId="437"/>
        </pc:sldMkLst>
      </pc:sldChg>
      <pc:sldChg chg="addSp delSp modSp mod chgLayout">
        <pc:chgData name="정태원" userId="b83db6e7-9ffa-471f-b7f6-89d85b45c552" providerId="ADAL" clId="{7074F7B1-0BD3-4EC0-95CD-1A9BCCA199B0}" dt="2024-10-24T05:15:41.842" v="1585" actId="167"/>
        <pc:sldMkLst>
          <pc:docMk/>
          <pc:sldMk cId="3342809224" sldId="438"/>
        </pc:sldMkLst>
      </pc:sldChg>
      <pc:sldChg chg="addSp delSp modSp mod chgLayout">
        <pc:chgData name="정태원" userId="b83db6e7-9ffa-471f-b7f6-89d85b45c552" providerId="ADAL" clId="{7074F7B1-0BD3-4EC0-95CD-1A9BCCA199B0}" dt="2024-10-24T05:11:48.686" v="1508" actId="167"/>
        <pc:sldMkLst>
          <pc:docMk/>
          <pc:sldMk cId="3196758603" sldId="439"/>
        </pc:sldMkLst>
      </pc:sldChg>
      <pc:sldChg chg="addSp delSp modSp mod chgLayout">
        <pc:chgData name="정태원" userId="b83db6e7-9ffa-471f-b7f6-89d85b45c552" providerId="ADAL" clId="{7074F7B1-0BD3-4EC0-95CD-1A9BCCA199B0}" dt="2024-10-24T05:14:51.372" v="1568" actId="167"/>
        <pc:sldMkLst>
          <pc:docMk/>
          <pc:sldMk cId="3344724619" sldId="44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94913606" sldId="44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35652028" sldId="443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082169750" sldId="444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872538720" sldId="44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75517543" sldId="44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65724540" sldId="44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126622011" sldId="44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38324513" sldId="45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609918581" sldId="45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63903566" sldId="45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843475263" sldId="45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56609489" sldId="45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67974975" sldId="455"/>
        </pc:sldMkLst>
      </pc:sldChg>
      <pc:sldChg chg="addSp delSp modSp mod chgLayout">
        <pc:chgData name="정태원" userId="b83db6e7-9ffa-471f-b7f6-89d85b45c552" providerId="ADAL" clId="{7074F7B1-0BD3-4EC0-95CD-1A9BCCA199B0}" dt="2024-10-24T03:11:30.225" v="835" actId="555"/>
        <pc:sldMkLst>
          <pc:docMk/>
          <pc:sldMk cId="2869070045" sldId="457"/>
        </pc:sldMkLst>
      </pc:sldChg>
      <pc:sldChg chg="addSp delSp modSp mod chgLayout">
        <pc:chgData name="정태원" userId="b83db6e7-9ffa-471f-b7f6-89d85b45c552" providerId="ADAL" clId="{7074F7B1-0BD3-4EC0-95CD-1A9BCCA199B0}" dt="2024-10-24T05:17:14.917" v="1610" actId="167"/>
        <pc:sldMkLst>
          <pc:docMk/>
          <pc:sldMk cId="2579490171" sldId="45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30342247" sldId="460"/>
        </pc:sldMkLst>
      </pc:sldChg>
      <pc:sldChg chg="addSp delSp modSp mod chgLayout">
        <pc:chgData name="정태원" userId="b83db6e7-9ffa-471f-b7f6-89d85b45c552" providerId="ADAL" clId="{7074F7B1-0BD3-4EC0-95CD-1A9BCCA199B0}" dt="2024-10-24T05:25:07.360" v="1649" actId="167"/>
        <pc:sldMkLst>
          <pc:docMk/>
          <pc:sldMk cId="512404263" sldId="46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34784293" sldId="462"/>
        </pc:sldMkLst>
      </pc:sldChg>
      <pc:sldChg chg="addSp delSp modSp mod chgLayout">
        <pc:chgData name="정태원" userId="b83db6e7-9ffa-471f-b7f6-89d85b45c552" providerId="ADAL" clId="{7074F7B1-0BD3-4EC0-95CD-1A9BCCA199B0}" dt="2024-10-24T05:25:37.266" v="1665" actId="167"/>
        <pc:sldMkLst>
          <pc:docMk/>
          <pc:sldMk cId="3209947952" sldId="464"/>
        </pc:sldMkLst>
      </pc:sldChg>
      <pc:sldChg chg="mod or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90662031" sldId="75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139678971" sldId="753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52672896" sldId="754"/>
        </pc:sldMkLst>
      </pc:sldChg>
      <pc:sldChg chg="addSp delSp modSp mod chgLayout">
        <pc:chgData name="정태원" userId="b83db6e7-9ffa-471f-b7f6-89d85b45c552" providerId="ADAL" clId="{7074F7B1-0BD3-4EC0-95CD-1A9BCCA199B0}" dt="2024-10-24T05:26:52.274" v="1694"/>
        <pc:sldMkLst>
          <pc:docMk/>
          <pc:sldMk cId="2602077119" sldId="756"/>
        </pc:sldMkLst>
      </pc:sldChg>
      <pc:sldChg chg="addSp delSp modSp mod chgLayout">
        <pc:chgData name="정태원" userId="b83db6e7-9ffa-471f-b7f6-89d85b45c552" providerId="ADAL" clId="{7074F7B1-0BD3-4EC0-95CD-1A9BCCA199B0}" dt="2024-10-24T05:27:43.787" v="1719"/>
        <pc:sldMkLst>
          <pc:docMk/>
          <pc:sldMk cId="3326863727" sldId="757"/>
        </pc:sldMkLst>
      </pc:sldChg>
      <pc:sldChg chg="addSp delSp modSp mod chgLayout">
        <pc:chgData name="정태원" userId="b83db6e7-9ffa-471f-b7f6-89d85b45c552" providerId="ADAL" clId="{7074F7B1-0BD3-4EC0-95CD-1A9BCCA199B0}" dt="2024-10-24T05:29:16.004" v="1741"/>
        <pc:sldMkLst>
          <pc:docMk/>
          <pc:sldMk cId="2938405101" sldId="758"/>
        </pc:sldMkLst>
      </pc:sldChg>
      <pc:sldChg chg="addSp delSp modSp mod chgLayout">
        <pc:chgData name="정태원" userId="b83db6e7-9ffa-471f-b7f6-89d85b45c552" providerId="ADAL" clId="{7074F7B1-0BD3-4EC0-95CD-1A9BCCA199B0}" dt="2024-10-24T05:30:19.071" v="1760"/>
        <pc:sldMkLst>
          <pc:docMk/>
          <pc:sldMk cId="530552809" sldId="75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64315586" sldId="760"/>
        </pc:sldMkLst>
      </pc:sldChg>
      <pc:sldChg chg="addSp delSp modSp mod chgLayout">
        <pc:chgData name="정태원" userId="b83db6e7-9ffa-471f-b7f6-89d85b45c552" providerId="ADAL" clId="{7074F7B1-0BD3-4EC0-95CD-1A9BCCA199B0}" dt="2024-10-24T05:30:49.456" v="1772"/>
        <pc:sldMkLst>
          <pc:docMk/>
          <pc:sldMk cId="3341675395" sldId="76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55798813" sldId="76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00630830" sldId="76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550278163" sldId="765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14516684" sldId="766"/>
        </pc:sldMkLst>
      </pc:sldChg>
      <pc:sldChg chg="addSp delSp modSp mod chgLayout">
        <pc:chgData name="정태원" userId="b83db6e7-9ffa-471f-b7f6-89d85b45c552" providerId="ADAL" clId="{7074F7B1-0BD3-4EC0-95CD-1A9BCCA199B0}" dt="2024-10-24T05:31:21.595" v="1781"/>
        <pc:sldMkLst>
          <pc:docMk/>
          <pc:sldMk cId="774496968" sldId="76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41067532" sldId="768"/>
        </pc:sldMkLst>
      </pc:sldChg>
      <pc:sldChg chg="addSp delSp modSp mod chgLayout">
        <pc:chgData name="정태원" userId="b83db6e7-9ffa-471f-b7f6-89d85b45c552" providerId="ADAL" clId="{7074F7B1-0BD3-4EC0-95CD-1A9BCCA199B0}" dt="2024-10-24T05:31:57.881" v="1796" actId="167"/>
        <pc:sldMkLst>
          <pc:docMk/>
          <pc:sldMk cId="722351889" sldId="769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098253383" sldId="77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76310129" sldId="771"/>
        </pc:sldMkLst>
      </pc:sldChg>
      <pc:sldChg chg="addSp delSp modSp mod chgLayout">
        <pc:chgData name="정태원" userId="b83db6e7-9ffa-471f-b7f6-89d85b45c552" providerId="ADAL" clId="{7074F7B1-0BD3-4EC0-95CD-1A9BCCA199B0}" dt="2024-10-24T05:33:10.636" v="1813" actId="167"/>
        <pc:sldMkLst>
          <pc:docMk/>
          <pc:sldMk cId="842204100" sldId="77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96333972" sldId="77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065747250" sldId="774"/>
        </pc:sldMkLst>
      </pc:sldChg>
      <pc:sldChg chg="addSp delSp modSp mod chgLayout">
        <pc:chgData name="정태원" userId="b83db6e7-9ffa-471f-b7f6-89d85b45c552" providerId="ADAL" clId="{7074F7B1-0BD3-4EC0-95CD-1A9BCCA199B0}" dt="2024-10-24T05:34:07.447" v="1835"/>
        <pc:sldMkLst>
          <pc:docMk/>
          <pc:sldMk cId="1191472878" sldId="775"/>
        </pc:sldMkLst>
      </pc:sldChg>
      <pc:sldChg chg="mod or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4129063" sldId="778"/>
        </pc:sldMkLst>
      </pc:sldChg>
      <pc:sldChg chg="addSp delSp 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085439123" sldId="78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3618146" sldId="78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45347591" sldId="78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938266126" sldId="78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414961197" sldId="78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005108378" sldId="789"/>
        </pc:sldMkLst>
      </pc:sldChg>
      <pc:sldChg chg="addSp delSp modSp mod chgLayout">
        <pc:chgData name="정태원" userId="b83db6e7-9ffa-471f-b7f6-89d85b45c552" providerId="ADAL" clId="{7074F7B1-0BD3-4EC0-95CD-1A9BCCA199B0}" dt="2024-10-24T05:45:42.412" v="1918" actId="478"/>
        <pc:sldMkLst>
          <pc:docMk/>
          <pc:sldMk cId="643438137" sldId="790"/>
        </pc:sldMkLst>
      </pc:sldChg>
      <pc:sldChg chg="addSp modSp del mod chgLayout">
        <pc:chgData name="정태원" userId="b83db6e7-9ffa-471f-b7f6-89d85b45c552" providerId="ADAL" clId="{7074F7B1-0BD3-4EC0-95CD-1A9BCCA199B0}" dt="2024-10-24T05:44:24.441" v="1885" actId="47"/>
        <pc:sldMkLst>
          <pc:docMk/>
          <pc:sldMk cId="1282947613" sldId="791"/>
        </pc:sldMkLst>
      </pc:sldChg>
      <pc:sldChg chg="addSp modSp del mod chgLayout">
        <pc:chgData name="정태원" userId="b83db6e7-9ffa-471f-b7f6-89d85b45c552" providerId="ADAL" clId="{7074F7B1-0BD3-4EC0-95CD-1A9BCCA199B0}" dt="2024-10-24T05:44:24.441" v="1885" actId="47"/>
        <pc:sldMkLst>
          <pc:docMk/>
          <pc:sldMk cId="33473430" sldId="792"/>
        </pc:sldMkLst>
      </pc:sldChg>
      <pc:sldChg chg="addSp modSp del mod chgLayout">
        <pc:chgData name="정태원" userId="b83db6e7-9ffa-471f-b7f6-89d85b45c552" providerId="ADAL" clId="{7074F7B1-0BD3-4EC0-95CD-1A9BCCA199B0}" dt="2024-10-24T05:44:24.441" v="1885" actId="47"/>
        <pc:sldMkLst>
          <pc:docMk/>
          <pc:sldMk cId="163690146" sldId="79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59682995" sldId="79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042577713" sldId="795"/>
        </pc:sldMkLst>
      </pc:sldChg>
      <pc:sldChg chg="addSp delSp modSp mod chgLayout">
        <pc:chgData name="정태원" userId="b83db6e7-9ffa-471f-b7f6-89d85b45c552" providerId="ADAL" clId="{7074F7B1-0BD3-4EC0-95CD-1A9BCCA199B0}" dt="2024-10-24T05:48:24.594" v="1967"/>
        <pc:sldMkLst>
          <pc:docMk/>
          <pc:sldMk cId="1086513354" sldId="796"/>
        </pc:sldMkLst>
      </pc:sldChg>
      <pc:sldChg chg="addSp delSp modSp mod chgLayout">
        <pc:chgData name="정태원" userId="b83db6e7-9ffa-471f-b7f6-89d85b45c552" providerId="ADAL" clId="{7074F7B1-0BD3-4EC0-95CD-1A9BCCA199B0}" dt="2024-10-24T05:46:52.101" v="1936"/>
        <pc:sldMkLst>
          <pc:docMk/>
          <pc:sldMk cId="441612616" sldId="200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05417517" sldId="200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713448614" sldId="2008"/>
        </pc:sldMkLst>
      </pc:sldChg>
      <pc:sldChg chg="addSp delSp modSp mod chgLayout">
        <pc:chgData name="정태원" userId="b83db6e7-9ffa-471f-b7f6-89d85b45c552" providerId="ADAL" clId="{7074F7B1-0BD3-4EC0-95CD-1A9BCCA199B0}" dt="2024-10-24T05:49:38.741" v="1997"/>
        <pc:sldMkLst>
          <pc:docMk/>
          <pc:sldMk cId="3803121881" sldId="200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015265522" sldId="2010"/>
        </pc:sldMkLst>
      </pc:sldChg>
      <pc:sldChg chg="addSp delSp modSp mod chgLayout">
        <pc:chgData name="정태원" userId="b83db6e7-9ffa-471f-b7f6-89d85b45c552" providerId="ADAL" clId="{7074F7B1-0BD3-4EC0-95CD-1A9BCCA199B0}" dt="2024-10-24T06:25:23.093" v="2004"/>
        <pc:sldMkLst>
          <pc:docMk/>
          <pc:sldMk cId="35678233" sldId="201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38410370" sldId="201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25147147" sldId="201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013199813" sldId="201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088035564" sldId="2023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28:48.592" v="2030"/>
        <pc:sldMkLst>
          <pc:docMk/>
          <pc:sldMk cId="303203930" sldId="202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972830837" sldId="2029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2:39.682" v="2103" actId="167"/>
        <pc:sldMkLst>
          <pc:docMk/>
          <pc:sldMk cId="1332458340" sldId="2030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69044253" sldId="2031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488515860" sldId="2034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26:49.639" v="2023" actId="167"/>
        <pc:sldMkLst>
          <pc:docMk/>
          <pc:sldMk cId="237749670" sldId="2036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265121635" sldId="2037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7420536" sldId="2038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11927096" sldId="2039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92876759" sldId="2040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267663832" sldId="2042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4:15.881" v="2135" actId="478"/>
        <pc:sldMkLst>
          <pc:docMk/>
          <pc:sldMk cId="1297721228" sldId="2046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3:16.220" v="2116" actId="167"/>
        <pc:sldMkLst>
          <pc:docMk/>
          <pc:sldMk cId="2893731602" sldId="2047"/>
        </pc:sldMkLst>
      </pc:sldChg>
      <pc:sldChg chg="addSp delSp 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371387309" sldId="2048"/>
        </pc:sldMkLst>
      </pc:sldChg>
      <pc:sldChg chg="addSp delSp modSp mod modClrScheme chgLayout">
        <pc:chgData name="정태원" userId="b83db6e7-9ffa-471f-b7f6-89d85b45c552" providerId="ADAL" clId="{7074F7B1-0BD3-4EC0-95CD-1A9BCCA199B0}" dt="2024-10-24T03:09:12.594" v="811" actId="165"/>
        <pc:sldMkLst>
          <pc:docMk/>
          <pc:sldMk cId="2191934905" sldId="2050"/>
        </pc:sldMkLst>
      </pc:sldChg>
      <pc:sldChg chg="delSp 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569109606" sldId="2051"/>
        </pc:sldMkLst>
      </pc:sldChg>
      <pc:sldChg chg="addSp delSp modSp mod modClrScheme chgLayout">
        <pc:chgData name="정태원" userId="b83db6e7-9ffa-471f-b7f6-89d85b45c552" providerId="ADAL" clId="{7074F7B1-0BD3-4EC0-95CD-1A9BCCA199B0}" dt="2024-10-24T03:17:14.212" v="911" actId="555"/>
        <pc:sldMkLst>
          <pc:docMk/>
          <pc:sldMk cId="1390953566" sldId="2052"/>
        </pc:sldMkLst>
      </pc:sldChg>
      <pc:sldChg chg="addSp delSp modSp mod chgLayout">
        <pc:chgData name="정태원" userId="b83db6e7-9ffa-471f-b7f6-89d85b45c552" providerId="ADAL" clId="{7074F7B1-0BD3-4EC0-95CD-1A9BCCA199B0}" dt="2024-10-24T03:34:01.850" v="1171" actId="207"/>
        <pc:sldMkLst>
          <pc:docMk/>
          <pc:sldMk cId="1167502726" sldId="2053"/>
        </pc:sldMkLst>
      </pc:sldChg>
      <pc:sldChg chg="addSp delSp modSp mod ord chgLayout">
        <pc:chgData name="정태원" userId="b83db6e7-9ffa-471f-b7f6-89d85b45c552" providerId="ADAL" clId="{7074F7B1-0BD3-4EC0-95CD-1A9BCCA199B0}" dt="2024-10-24T03:10:23.568" v="823" actId="552"/>
        <pc:sldMkLst>
          <pc:docMk/>
          <pc:sldMk cId="488538485" sldId="2054"/>
        </pc:sldMkLst>
      </pc:sldChg>
      <pc:sldChg chg="addSp delSp modSp mod chgLayout">
        <pc:chgData name="정태원" userId="b83db6e7-9ffa-471f-b7f6-89d85b45c552" providerId="ADAL" clId="{7074F7B1-0BD3-4EC0-95CD-1A9BCCA199B0}" dt="2024-10-24T06:26:11.780" v="2015" actId="553"/>
        <pc:sldMkLst>
          <pc:docMk/>
          <pc:sldMk cId="1674274385" sldId="2055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1:13.629" v="2077" actId="166"/>
        <pc:sldMkLst>
          <pc:docMk/>
          <pc:sldMk cId="2873451449" sldId="2056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2:00.331" v="2092" actId="554"/>
        <pc:sldMkLst>
          <pc:docMk/>
          <pc:sldMk cId="2623846737" sldId="2058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6:07.587" v="2174" actId="553"/>
        <pc:sldMkLst>
          <pc:docMk/>
          <pc:sldMk cId="2547133481" sldId="2059"/>
        </pc:sldMkLst>
      </pc:sldChg>
      <pc:sldChg chg="modSp mod ord chgLayout">
        <pc:chgData name="정태원" userId="b83db6e7-9ffa-471f-b7f6-89d85b45c552" providerId="ADAL" clId="{7074F7B1-0BD3-4EC0-95CD-1A9BCCA199B0}" dt="2024-11-21T08:12:11.773" v="3461" actId="20577"/>
        <pc:sldMkLst>
          <pc:docMk/>
          <pc:sldMk cId="1097634650" sldId="2061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5:21.549" v="2153" actId="167"/>
        <pc:sldMkLst>
          <pc:docMk/>
          <pc:sldMk cId="161410604" sldId="2062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7:47.145" v="2205" actId="554"/>
        <pc:sldMkLst>
          <pc:docMk/>
          <pc:sldMk cId="497120569" sldId="206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865500861" sldId="206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25356535" sldId="2066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0:38.765" v="2266"/>
        <pc:sldMkLst>
          <pc:docMk/>
          <pc:sldMk cId="4026551447" sldId="2067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91091384" sldId="2068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36:54.691" v="2187" actId="167"/>
        <pc:sldMkLst>
          <pc:docMk/>
          <pc:sldMk cId="31040724" sldId="2069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0:01.340" v="2249" actId="1076"/>
        <pc:sldMkLst>
          <pc:docMk/>
          <pc:sldMk cId="470426479" sldId="2070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331937776" sldId="2071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708296699" sldId="2072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1:12.366" v="2279" actId="554"/>
        <pc:sldMkLst>
          <pc:docMk/>
          <pc:sldMk cId="1445636160" sldId="2073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958171841" sldId="207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15661971" sldId="2075"/>
        </pc:sldMkLst>
      </pc:sldChg>
      <pc:sldChg chg="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87579315" sldId="2076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685650437" sldId="2077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3:13.114" v="2326" actId="552"/>
        <pc:sldMkLst>
          <pc:docMk/>
          <pc:sldMk cId="4087377709" sldId="2078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38:51.256" v="2570"/>
        <pc:sldMkLst>
          <pc:docMk/>
          <pc:sldMk cId="3870579716" sldId="2079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680741933" sldId="2080"/>
        </pc:sldMkLst>
      </pc:sldChg>
      <pc:sldChg chg="addSp delSp 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11474057" sldId="2081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3:48.806" v="2347" actId="552"/>
        <pc:sldMkLst>
          <pc:docMk/>
          <pc:sldMk cId="2154623513" sldId="2082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5:52.125" v="2388" actId="478"/>
        <pc:sldMkLst>
          <pc:docMk/>
          <pc:sldMk cId="1181285579" sldId="2083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02:25.464" v="2494" actId="1076"/>
        <pc:sldMkLst>
          <pc:docMk/>
          <pc:sldMk cId="4211803338" sldId="2084"/>
        </pc:sldMkLst>
      </pc:sldChg>
      <pc:sldChg chg="addSp delSp modSp mod modClrScheme chgLayout">
        <pc:chgData name="정태원" userId="b83db6e7-9ffa-471f-b7f6-89d85b45c552" providerId="ADAL" clId="{7074F7B1-0BD3-4EC0-95CD-1A9BCCA199B0}" dt="2024-10-24T06:42:05.399" v="2299" actId="167"/>
        <pc:sldMkLst>
          <pc:docMk/>
          <pc:sldMk cId="444575652" sldId="2085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37:58.281" v="2551" actId="555"/>
        <pc:sldMkLst>
          <pc:docMk/>
          <pc:sldMk cId="4237779650" sldId="2087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4268535" sldId="2088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39:37.618" v="2582" actId="167"/>
        <pc:sldMkLst>
          <pc:docMk/>
          <pc:sldMk cId="864118268" sldId="208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831871371" sldId="2090"/>
        </pc:sldMkLst>
      </pc:sldChg>
      <pc:sldChg chg="addSp delSp modSp mod ord modClrScheme chgLayout">
        <pc:chgData name="정태원" userId="b83db6e7-9ffa-471f-b7f6-89d85b45c552" providerId="ADAL" clId="{7074F7B1-0BD3-4EC0-95CD-1A9BCCA199B0}" dt="2024-10-24T03:07:07.036" v="773" actId="1076"/>
        <pc:sldMkLst>
          <pc:docMk/>
          <pc:sldMk cId="3249064285" sldId="2091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613295561" sldId="2092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1:04.960" v="2610"/>
        <pc:sldMkLst>
          <pc:docMk/>
          <pc:sldMk cId="3351564742" sldId="2093"/>
        </pc:sldMkLst>
      </pc:sldChg>
      <pc:sldChg chg="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463055621" sldId="209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31839920" sldId="209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81009038" sldId="209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020342213" sldId="209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28923975" sldId="209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900598339" sldId="209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11648444" sldId="2100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1:54.005" v="2628"/>
        <pc:sldMkLst>
          <pc:docMk/>
          <pc:sldMk cId="1629771922" sldId="2101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3:08.184" v="2658" actId="1076"/>
        <pc:sldMkLst>
          <pc:docMk/>
          <pc:sldMk cId="3992427248" sldId="2102"/>
        </pc:sldMkLst>
      </pc:sldChg>
      <pc:sldChg chg="addSp delSp 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164362084" sldId="2103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3:58.337" v="2672"/>
        <pc:sldMkLst>
          <pc:docMk/>
          <pc:sldMk cId="4094092944" sldId="2104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4:38.911" v="2688"/>
        <pc:sldMkLst>
          <pc:docMk/>
          <pc:sldMk cId="3224128644" sldId="2105"/>
        </pc:sldMkLst>
      </pc:sldChg>
      <pc:sldChg chg="addSp delSp 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020858861" sldId="2106"/>
        </pc:sldMkLst>
      </pc:sldChg>
      <pc:sldChg chg="delSp 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94792554" sldId="2107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35:17.068" v="2538" actId="554"/>
        <pc:sldMkLst>
          <pc:docMk/>
          <pc:sldMk cId="113206901" sldId="2108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178106634" sldId="2109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45:06.968" v="2696"/>
        <pc:sldMkLst>
          <pc:docMk/>
          <pc:sldMk cId="864703657" sldId="2110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10458540" sldId="2111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2:09.861" v="2729" actId="478"/>
        <pc:sldMkLst>
          <pc:docMk/>
          <pc:sldMk cId="2650537434" sldId="2112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660648668" sldId="2113"/>
        </pc:sldMkLst>
      </pc:sldChg>
      <pc:sldChg chg="modSp 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467331936" sldId="211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77309190" sldId="2115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5:17.277" v="2750" actId="167"/>
        <pc:sldMkLst>
          <pc:docMk/>
          <pc:sldMk cId="1018259446" sldId="2116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50745355" sldId="2117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5:51.890" v="2762"/>
        <pc:sldMkLst>
          <pc:docMk/>
          <pc:sldMk cId="1949183509" sldId="2118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6:30.422" v="2777"/>
        <pc:sldMkLst>
          <pc:docMk/>
          <pc:sldMk cId="3325196664" sldId="211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020076938" sldId="2120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8:14.890" v="2794" actId="167"/>
        <pc:sldMkLst>
          <pc:docMk/>
          <pc:sldMk cId="1118249794" sldId="2121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8:33.769" v="2800" actId="167"/>
        <pc:sldMkLst>
          <pc:docMk/>
          <pc:sldMk cId="2581977090" sldId="2122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8:35.679" v="2802" actId="167"/>
        <pc:sldMkLst>
          <pc:docMk/>
          <pc:sldMk cId="3982060978" sldId="2123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8:37.788" v="2804" actId="167"/>
        <pc:sldMkLst>
          <pc:docMk/>
          <pc:sldMk cId="1808508875" sldId="212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700891659" sldId="212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904264404" sldId="2126"/>
        </pc:sldMkLst>
      </pc:sldChg>
      <pc:sldChg chg="addSp delSp modSp mod modClrScheme chgLayout">
        <pc:chgData name="정태원" userId="b83db6e7-9ffa-471f-b7f6-89d85b45c552" providerId="ADAL" clId="{7074F7B1-0BD3-4EC0-95CD-1A9BCCA199B0}" dt="2024-10-24T07:59:55.151" v="2823" actId="478"/>
        <pc:sldMkLst>
          <pc:docMk/>
          <pc:sldMk cId="1302770566" sldId="2127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1:19.550" v="2840"/>
        <pc:sldMkLst>
          <pc:docMk/>
          <pc:sldMk cId="1676036984" sldId="2128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2:00.597" v="2852" actId="167"/>
        <pc:sldMkLst>
          <pc:docMk/>
          <pc:sldMk cId="4230299697" sldId="2129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2:40.240" v="2869" actId="167"/>
        <pc:sldMkLst>
          <pc:docMk/>
          <pc:sldMk cId="2651974221" sldId="213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252103904" sldId="2131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3:22.095" v="2884"/>
        <pc:sldMkLst>
          <pc:docMk/>
          <pc:sldMk cId="2100675373" sldId="213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391288822" sldId="2133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4:05.071" v="2901" actId="167"/>
        <pc:sldMkLst>
          <pc:docMk/>
          <pc:sldMk cId="477733542" sldId="2140"/>
        </pc:sldMkLst>
      </pc:sldChg>
      <pc:sldChg chg="delSp 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32193472" sldId="214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663613549" sldId="214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505200992" sldId="2143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5:05.688" v="2912" actId="167"/>
        <pc:sldMkLst>
          <pc:docMk/>
          <pc:sldMk cId="1993719359" sldId="214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797036100" sldId="214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99266101" sldId="2146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6:21.038" v="2933" actId="478"/>
        <pc:sldMkLst>
          <pc:docMk/>
          <pc:sldMk cId="183751666" sldId="2147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8:06.995" v="2956"/>
        <pc:sldMkLst>
          <pc:docMk/>
          <pc:sldMk cId="4224435856" sldId="2148"/>
        </pc:sldMkLst>
      </pc:sldChg>
      <pc:sldChg chg="addSp delSp modSp mod ord modClrScheme chgLayout">
        <pc:chgData name="정태원" userId="b83db6e7-9ffa-471f-b7f6-89d85b45c552" providerId="ADAL" clId="{7074F7B1-0BD3-4EC0-95CD-1A9BCCA199B0}" dt="2024-10-28T03:09:00.901" v="3424" actId="122"/>
        <pc:sldMkLst>
          <pc:docMk/>
          <pc:sldMk cId="423658281" sldId="2149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09:17.379" v="2990" actId="167"/>
        <pc:sldMkLst>
          <pc:docMk/>
          <pc:sldMk cId="313904363" sldId="2150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157568" sldId="2151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746902320" sldId="2152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10:19.038" v="3012" actId="1076"/>
        <pc:sldMkLst>
          <pc:docMk/>
          <pc:sldMk cId="3407795292" sldId="2153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11:20.035" v="3030" actId="167"/>
        <pc:sldMkLst>
          <pc:docMk/>
          <pc:sldMk cId="3753309094" sldId="2154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25:48.004" v="3067" actId="555"/>
        <pc:sldMkLst>
          <pc:docMk/>
          <pc:sldMk cId="1451613818" sldId="2155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29:00.995" v="3092" actId="167"/>
        <pc:sldMkLst>
          <pc:docMk/>
          <pc:sldMk cId="2041779043" sldId="2156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3:32.494" v="3173" actId="1076"/>
        <pc:sldMkLst>
          <pc:docMk/>
          <pc:sldMk cId="3216324495" sldId="2157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117288333" sldId="2158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4:14.625" v="3195"/>
        <pc:sldMkLst>
          <pc:docMk/>
          <pc:sldMk cId="3186713582" sldId="2159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660623939" sldId="2160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4:44.960" v="3207" actId="167"/>
        <pc:sldMkLst>
          <pc:docMk/>
          <pc:sldMk cId="3264039921" sldId="216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93802313" sldId="216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43805386" sldId="2163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5:12.759" v="3225" actId="167"/>
        <pc:sldMkLst>
          <pc:docMk/>
          <pc:sldMk cId="2884561664" sldId="2164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478157087" sldId="2165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835405565" sldId="2166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5:45.504" v="3242" actId="167"/>
        <pc:sldMkLst>
          <pc:docMk/>
          <pc:sldMk cId="1401448142" sldId="2167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740559297" sldId="2168"/>
        </pc:sldMkLst>
      </pc:sldChg>
      <pc:sldChg chg="mod modClrScheme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156661923" sldId="2169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6:26.207" v="3256" actId="553"/>
        <pc:sldMkLst>
          <pc:docMk/>
          <pc:sldMk cId="2619863271" sldId="2170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6:46.309" v="3266"/>
        <pc:sldMkLst>
          <pc:docMk/>
          <pc:sldMk cId="1689359509" sldId="2171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7:55.578" v="3313"/>
        <pc:sldMkLst>
          <pc:docMk/>
          <pc:sldMk cId="3189506428" sldId="2172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00608655" sldId="217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46713353" sldId="2174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353232769" sldId="2175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691870673" sldId="2176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289278572" sldId="2177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8:34.079" v="3329" actId="166"/>
        <pc:sldMkLst>
          <pc:docMk/>
          <pc:sldMk cId="2078382878" sldId="2178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642104437" sldId="2179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290603989" sldId="218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3254900963" sldId="218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809587863" sldId="218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273010001" sldId="2183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732038832" sldId="2184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9:22.690" v="3348"/>
        <pc:sldMkLst>
          <pc:docMk/>
          <pc:sldMk cId="93018959" sldId="2186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941158343" sldId="2187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29877613" sldId="2188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39:49.645" v="3358"/>
        <pc:sldMkLst>
          <pc:docMk/>
          <pc:sldMk cId="2395763551" sldId="2189"/>
        </pc:sldMkLst>
      </pc:sldChg>
      <pc:sldChg chg="addSp delSp modSp mod modClrScheme chgLayout">
        <pc:chgData name="정태원" userId="b83db6e7-9ffa-471f-b7f6-89d85b45c552" providerId="ADAL" clId="{7074F7B1-0BD3-4EC0-95CD-1A9BCCA199B0}" dt="2024-10-24T08:40:32.933" v="3385"/>
        <pc:sldMkLst>
          <pc:docMk/>
          <pc:sldMk cId="838050311" sldId="2190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477650434" sldId="2191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4232078511" sldId="2192"/>
        </pc:sldMkLst>
      </pc:sldChg>
      <pc:sldChg chg="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701730100" sldId="2193"/>
        </pc:sldMkLst>
      </pc:sldChg>
      <pc:sldChg chg="addSp delSp modSp mod ord modClrScheme chgLayout">
        <pc:chgData name="정태원" userId="b83db6e7-9ffa-471f-b7f6-89d85b45c552" providerId="ADAL" clId="{7074F7B1-0BD3-4EC0-95CD-1A9BCCA199B0}" dt="2024-10-24T08:42:19.415" v="3422" actId="167"/>
        <pc:sldMkLst>
          <pc:docMk/>
          <pc:sldMk cId="494198183" sldId="2194"/>
        </pc:sldMkLst>
      </pc:sldChg>
      <pc:sldChg chg="modSp mod chgLayout">
        <pc:chgData name="정태원" userId="b83db6e7-9ffa-471f-b7f6-89d85b45c552" providerId="ADAL" clId="{7074F7B1-0BD3-4EC0-95CD-1A9BCCA199B0}" dt="2024-10-23T23:50:48.859" v="734" actId="700"/>
        <pc:sldMkLst>
          <pc:docMk/>
          <pc:sldMk cId="1514711729" sldId="2195"/>
        </pc:sldMkLst>
      </pc:sldChg>
      <pc:sldChg chg="modSp add mod">
        <pc:chgData name="정태원" userId="b83db6e7-9ffa-471f-b7f6-89d85b45c552" providerId="ADAL" clId="{7074F7B1-0BD3-4EC0-95CD-1A9BCCA199B0}" dt="2024-10-24T05:44:45.006" v="1895"/>
        <pc:sldMkLst>
          <pc:docMk/>
          <pc:sldMk cId="460492298" sldId="2196"/>
        </pc:sldMkLst>
      </pc:sldChg>
      <pc:sldChg chg="new del">
        <pc:chgData name="정태원" userId="b83db6e7-9ffa-471f-b7f6-89d85b45c552" providerId="ADAL" clId="{7074F7B1-0BD3-4EC0-95CD-1A9BCCA199B0}" dt="2024-10-23T00:30:50.551" v="690" actId="680"/>
        <pc:sldMkLst>
          <pc:docMk/>
          <pc:sldMk cId="2920022315" sldId="2196"/>
        </pc:sldMkLst>
      </pc:sldChg>
      <pc:sldChg chg="modSp add mod">
        <pc:chgData name="정태원" userId="b83db6e7-9ffa-471f-b7f6-89d85b45c552" providerId="ADAL" clId="{7074F7B1-0BD3-4EC0-95CD-1A9BCCA199B0}" dt="2024-10-24T05:45:01.510" v="1907"/>
        <pc:sldMkLst>
          <pc:docMk/>
          <pc:sldMk cId="3544176052" sldId="2197"/>
        </pc:sldMkLst>
      </pc:sldChg>
      <pc:sldChg chg="modSp add mod">
        <pc:chgData name="정태원" userId="b83db6e7-9ffa-471f-b7f6-89d85b45c552" providerId="ADAL" clId="{7074F7B1-0BD3-4EC0-95CD-1A9BCCA199B0}" dt="2024-10-24T05:45:14.855" v="1916"/>
        <pc:sldMkLst>
          <pc:docMk/>
          <pc:sldMk cId="780495542" sldId="2198"/>
        </pc:sldMkLst>
      </pc:sldChg>
      <pc:sldChg chg="delSp new del mod">
        <pc:chgData name="정태원" userId="b83db6e7-9ffa-471f-b7f6-89d85b45c552" providerId="ADAL" clId="{7074F7B1-0BD3-4EC0-95CD-1A9BCCA199B0}" dt="2024-10-24T07:29:58.733" v="2514" actId="47"/>
        <pc:sldMkLst>
          <pc:docMk/>
          <pc:sldMk cId="557832251" sldId="2199"/>
        </pc:sldMkLst>
      </pc:sldChg>
      <pc:sldChg chg="new del">
        <pc:chgData name="정태원" userId="b83db6e7-9ffa-471f-b7f6-89d85b45c552" providerId="ADAL" clId="{7074F7B1-0BD3-4EC0-95CD-1A9BCCA199B0}" dt="2024-10-24T08:00:47.758" v="2830" actId="47"/>
        <pc:sldMkLst>
          <pc:docMk/>
          <pc:sldMk cId="1279653585" sldId="2199"/>
        </pc:sldMkLst>
      </pc:sldChg>
      <pc:sldChg chg="new del">
        <pc:chgData name="정태원" userId="b83db6e7-9ffa-471f-b7f6-89d85b45c552" providerId="ADAL" clId="{7074F7B1-0BD3-4EC0-95CD-1A9BCCA199B0}" dt="2024-10-24T07:30:42.191" v="2518" actId="680"/>
        <pc:sldMkLst>
          <pc:docMk/>
          <pc:sldMk cId="1391638793" sldId="2199"/>
        </pc:sldMkLst>
      </pc:sldChg>
      <pc:sldChg chg="delSp new del mod">
        <pc:chgData name="정태원" userId="b83db6e7-9ffa-471f-b7f6-89d85b45c552" providerId="ADAL" clId="{7074F7B1-0BD3-4EC0-95CD-1A9BCCA199B0}" dt="2024-10-24T07:29:29.903" v="2508" actId="47"/>
        <pc:sldMkLst>
          <pc:docMk/>
          <pc:sldMk cId="1517113249" sldId="2199"/>
        </pc:sldMkLst>
      </pc:sldChg>
      <pc:sldChg chg="new del">
        <pc:chgData name="정태원" userId="b83db6e7-9ffa-471f-b7f6-89d85b45c552" providerId="ADAL" clId="{7074F7B1-0BD3-4EC0-95CD-1A9BCCA199B0}" dt="2024-10-24T07:28:40.263" v="2500" actId="680"/>
        <pc:sldMkLst>
          <pc:docMk/>
          <pc:sldMk cId="2043639865" sldId="2199"/>
        </pc:sldMkLst>
      </pc:sldChg>
      <pc:sldChg chg="new del">
        <pc:chgData name="정태원" userId="b83db6e7-9ffa-471f-b7f6-89d85b45c552" providerId="ADAL" clId="{7074F7B1-0BD3-4EC0-95CD-1A9BCCA199B0}" dt="2024-10-24T07:28:31.498" v="2498" actId="680"/>
        <pc:sldMkLst>
          <pc:docMk/>
          <pc:sldMk cId="2235376502" sldId="2199"/>
        </pc:sldMkLst>
      </pc:sldChg>
      <pc:sldChg chg="new del">
        <pc:chgData name="정태원" userId="b83db6e7-9ffa-471f-b7f6-89d85b45c552" providerId="ADAL" clId="{7074F7B1-0BD3-4EC0-95CD-1A9BCCA199B0}" dt="2024-10-24T07:31:00.259" v="2524" actId="47"/>
        <pc:sldMkLst>
          <pc:docMk/>
          <pc:sldMk cId="3035273224" sldId="2199"/>
        </pc:sldMkLst>
      </pc:sldChg>
      <pc:sldChg chg="delSp new del mod">
        <pc:chgData name="정태원" userId="b83db6e7-9ffa-471f-b7f6-89d85b45c552" providerId="ADAL" clId="{7074F7B1-0BD3-4EC0-95CD-1A9BCCA199B0}" dt="2024-10-24T07:30:56.085" v="2522" actId="47"/>
        <pc:sldMkLst>
          <pc:docMk/>
          <pc:sldMk cId="3214291417" sldId="2199"/>
        </pc:sldMkLst>
      </pc:sldChg>
      <pc:sldChg chg="delSp new del mod">
        <pc:chgData name="정태원" userId="b83db6e7-9ffa-471f-b7f6-89d85b45c552" providerId="ADAL" clId="{7074F7B1-0BD3-4EC0-95CD-1A9BCCA199B0}" dt="2024-10-24T08:00:01.732" v="2826" actId="47"/>
        <pc:sldMkLst>
          <pc:docMk/>
          <pc:sldMk cId="3672668747" sldId="2199"/>
        </pc:sldMkLst>
      </pc:sldChg>
      <pc:sldChg chg="delSp new del mod">
        <pc:chgData name="정태원" userId="b83db6e7-9ffa-471f-b7f6-89d85b45c552" providerId="ADAL" clId="{7074F7B1-0BD3-4EC0-95CD-1A9BCCA199B0}" dt="2024-10-24T07:28:59.665" v="2503" actId="47"/>
        <pc:sldMkLst>
          <pc:docMk/>
          <pc:sldMk cId="3882413046" sldId="2199"/>
        </pc:sldMkLst>
      </pc:sldChg>
      <pc:sldChg chg="new del">
        <pc:chgData name="정태원" userId="b83db6e7-9ffa-471f-b7f6-89d85b45c552" providerId="ADAL" clId="{7074F7B1-0BD3-4EC0-95CD-1A9BCCA199B0}" dt="2024-10-24T08:00:25.541" v="2828" actId="47"/>
        <pc:sldMkLst>
          <pc:docMk/>
          <pc:sldMk cId="4116449011" sldId="2199"/>
        </pc:sldMkLst>
      </pc:sldChg>
      <pc:sldChg chg="new del">
        <pc:chgData name="정태원" userId="b83db6e7-9ffa-471f-b7f6-89d85b45c552" providerId="ADAL" clId="{7074F7B1-0BD3-4EC0-95CD-1A9BCCA199B0}" dt="2024-10-24T07:28:22.664" v="2496" actId="680"/>
        <pc:sldMkLst>
          <pc:docMk/>
          <pc:sldMk cId="4198871756" sldId="2199"/>
        </pc:sldMkLst>
      </pc:sldChg>
      <pc:sldChg chg="delSp new del mod">
        <pc:chgData name="정태원" userId="b83db6e7-9ffa-471f-b7f6-89d85b45c552" providerId="ADAL" clId="{7074F7B1-0BD3-4EC0-95CD-1A9BCCA199B0}" dt="2024-10-24T07:29:57.857" v="2513" actId="47"/>
        <pc:sldMkLst>
          <pc:docMk/>
          <pc:sldMk cId="1415621334" sldId="2200"/>
        </pc:sldMkLst>
      </pc:sldChg>
      <pc:sldChg chg="modSp add mod setBg">
        <pc:chgData name="정태원" userId="b83db6e7-9ffa-471f-b7f6-89d85b45c552" providerId="ADAL" clId="{7074F7B1-0BD3-4EC0-95CD-1A9BCCA199B0}" dt="2024-10-29T03:17:53.993" v="3429" actId="1076"/>
        <pc:sldMkLst>
          <pc:docMk/>
          <pc:sldMk cId="3657056554" sldId="4195"/>
        </pc:sldMkLst>
      </pc:sldChg>
      <pc:sldChg chg="modSp add mod setBg">
        <pc:chgData name="정태원" userId="b83db6e7-9ffa-471f-b7f6-89d85b45c552" providerId="ADAL" clId="{7074F7B1-0BD3-4EC0-95CD-1A9BCCA199B0}" dt="2024-10-29T03:17:36.441" v="3427" actId="1076"/>
        <pc:sldMkLst>
          <pc:docMk/>
          <pc:sldMk cId="1231257608" sldId="4196"/>
        </pc:sldMkLst>
      </pc:sldChg>
      <pc:sldChg chg="add del">
        <pc:chgData name="정태원" userId="b83db6e7-9ffa-471f-b7f6-89d85b45c552" providerId="ADAL" clId="{7074F7B1-0BD3-4EC0-95CD-1A9BCCA199B0}" dt="2024-10-29T03:18:20.344" v="3431" actId="47"/>
        <pc:sldMkLst>
          <pc:docMk/>
          <pc:sldMk cId="2779146309" sldId="4197"/>
        </pc:sldMkLst>
      </pc:sldChg>
      <pc:sldChg chg="new">
        <pc:chgData name="정태원" userId="b83db6e7-9ffa-471f-b7f6-89d85b45c552" providerId="ADAL" clId="{7074F7B1-0BD3-4EC0-95CD-1A9BCCA199B0}" dt="2024-11-04T00:02:06.124" v="3432" actId="680"/>
        <pc:sldMkLst>
          <pc:docMk/>
          <pc:sldMk cId="3756417271" sldId="4197"/>
        </pc:sldMkLst>
      </pc:sldChg>
      <pc:sldChg chg="del">
        <pc:chgData name="정태원" userId="b83db6e7-9ffa-471f-b7f6-89d85b45c552" providerId="ADAL" clId="{7074F7B1-0BD3-4EC0-95CD-1A9BCCA199B0}" dt="2024-10-29T03:18:09.798" v="3430" actId="47"/>
        <pc:sldMkLst>
          <pc:docMk/>
          <pc:sldMk cId="641874149" sldId="4198"/>
        </pc:sldMkLst>
      </pc:sldChg>
      <pc:sldChg chg="del">
        <pc:chgData name="정태원" userId="b83db6e7-9ffa-471f-b7f6-89d85b45c552" providerId="ADAL" clId="{7074F7B1-0BD3-4EC0-95CD-1A9BCCA199B0}" dt="2024-10-29T03:18:09.798" v="3430" actId="47"/>
        <pc:sldMkLst>
          <pc:docMk/>
          <pc:sldMk cId="1745442036" sldId="4199"/>
        </pc:sldMkLst>
      </pc:sldChg>
      <pc:sldChg chg="del">
        <pc:chgData name="정태원" userId="b83db6e7-9ffa-471f-b7f6-89d85b45c552" providerId="ADAL" clId="{7074F7B1-0BD3-4EC0-95CD-1A9BCCA199B0}" dt="2024-10-29T03:18:09.798" v="3430" actId="47"/>
        <pc:sldMkLst>
          <pc:docMk/>
          <pc:sldMk cId="3618808564" sldId="4200"/>
        </pc:sldMkLst>
      </pc:sldChg>
      <pc:sldMasterChg chg="del delSldLayout">
        <pc:chgData name="정태원" userId="b83db6e7-9ffa-471f-b7f6-89d85b45c552" providerId="ADAL" clId="{7074F7B1-0BD3-4EC0-95CD-1A9BCCA199B0}" dt="2024-10-29T03:18:09.798" v="3430" actId="47"/>
        <pc:sldMasterMkLst>
          <pc:docMk/>
          <pc:sldMasterMk cId="2429821315" sldId="2147483830"/>
        </pc:sldMasterMkLst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679466408" sldId="2147483831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2788280439" sldId="2147483832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3981732333" sldId="2147483833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2913386491" sldId="2147483834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420251460" sldId="2147483835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1868963546" sldId="2147483836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401213698" sldId="2147483837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645739894" sldId="2147483838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2180620968" sldId="2147483839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2328758567" sldId="2147483840"/>
          </pc:sldLayoutMkLst>
        </pc:sldLayoutChg>
        <pc:sldLayoutChg chg="del">
          <pc:chgData name="정태원" userId="b83db6e7-9ffa-471f-b7f6-89d85b45c552" providerId="ADAL" clId="{7074F7B1-0BD3-4EC0-95CD-1A9BCCA199B0}" dt="2024-10-29T03:18:09.798" v="3430" actId="47"/>
          <pc:sldLayoutMkLst>
            <pc:docMk/>
            <pc:sldMasterMk cId="2429821315" sldId="2147483830"/>
            <pc:sldLayoutMk cId="681902041" sldId="2147483841"/>
          </pc:sldLayoutMkLst>
        </pc:sldLayoutChg>
      </pc:sldMasterChg>
      <pc:sldMasterChg chg="mod addSldLayout delSldLayout modSldLayout sldLayoutOrd">
        <pc:chgData name="정태원" userId="b83db6e7-9ffa-471f-b7f6-89d85b45c552" providerId="ADAL" clId="{7074F7B1-0BD3-4EC0-95CD-1A9BCCA199B0}" dt="2024-10-24T08:41:55.680" v="3411" actId="478"/>
        <pc:sldMasterMkLst>
          <pc:docMk/>
          <pc:sldMasterMk cId="2587687414" sldId="2147483830"/>
        </pc:sldMasterMkLst>
        <pc:sldLayoutChg chg="addSp delSp modSp mod">
          <pc:chgData name="정태원" userId="b83db6e7-9ffa-471f-b7f6-89d85b45c552" providerId="ADAL" clId="{7074F7B1-0BD3-4EC0-95CD-1A9BCCA199B0}" dt="2024-10-24T07:30:11.330" v="2516" actId="1076"/>
          <pc:sldLayoutMkLst>
            <pc:docMk/>
            <pc:sldMasterMk cId="2587687414" sldId="2147483648"/>
            <pc:sldLayoutMk cId="1189236497" sldId="2147483654"/>
          </pc:sldLayoutMkLst>
        </pc:sldLayoutChg>
        <pc:sldLayoutChg chg="ord">
          <pc:chgData name="정태원" userId="b83db6e7-9ffa-471f-b7f6-89d85b45c552" providerId="ADAL" clId="{7074F7B1-0BD3-4EC0-95CD-1A9BCCA199B0}" dt="2024-10-24T03:05:23.301" v="743" actId="20578"/>
          <pc:sldLayoutMkLst>
            <pc:docMk/>
            <pc:sldMasterMk cId="2587687414" sldId="2147483648"/>
            <pc:sldLayoutMk cId="2217727793" sldId="2147483710"/>
          </pc:sldLayoutMkLst>
        </pc:sldLayoutChg>
        <pc:sldLayoutChg chg="addSp delSp modSp add mod ord modTransition">
          <pc:chgData name="정태원" userId="b83db6e7-9ffa-471f-b7f6-89d85b45c552" providerId="ADAL" clId="{7074F7B1-0BD3-4EC0-95CD-1A9BCCA199B0}" dt="2024-10-24T03:08:52.594" v="803" actId="478"/>
          <pc:sldLayoutMkLst>
            <pc:docMk/>
            <pc:sldMasterMk cId="2587687414" sldId="2147483648"/>
            <pc:sldLayoutMk cId="1316960989" sldId="2147483711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51.222" v="678" actId="2890"/>
          <pc:sldLayoutMkLst>
            <pc:docMk/>
            <pc:sldMasterMk cId="2587687414" sldId="2147483830"/>
            <pc:sldLayoutMk cId="3735642627" sldId="214748371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3T00:30:33.853" v="683" actId="478"/>
          <pc:sldLayoutMkLst>
            <pc:docMk/>
            <pc:sldMasterMk cId="2587687414" sldId="2147483830"/>
            <pc:sldLayoutMk cId="3985663757" sldId="214748371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3T00:32:52.259" v="718" actId="478"/>
          <pc:sldLayoutMkLst>
            <pc:docMk/>
            <pc:sldMasterMk cId="2587687414" sldId="2147483830"/>
            <pc:sldLayoutMk cId="2395514107" sldId="2147483712"/>
          </pc:sldLayoutMkLst>
        </pc:sldLayoutChg>
        <pc:sldLayoutChg chg="add mod modTransition">
          <pc:chgData name="정태원" userId="b83db6e7-9ffa-471f-b7f6-89d85b45c552" providerId="ADAL" clId="{7074F7B1-0BD3-4EC0-95CD-1A9BCCA199B0}" dt="2024-10-24T03:07:29.176" v="776" actId="2890"/>
          <pc:sldLayoutMkLst>
            <pc:docMk/>
            <pc:sldMasterMk cId="2587687414" sldId="2147483648"/>
            <pc:sldLayoutMk cId="2467432076" sldId="2147483712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50.735" v="677" actId="2890"/>
          <pc:sldLayoutMkLst>
            <pc:docMk/>
            <pc:sldMasterMk cId="2587687414" sldId="2147483830"/>
            <pc:sldLayoutMk cId="2756117790" sldId="2147483712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50.128" v="676" actId="2890"/>
          <pc:sldLayoutMkLst>
            <pc:docMk/>
            <pc:sldMasterMk cId="2587687414" sldId="2147483830"/>
            <pc:sldLayoutMk cId="269204777" sldId="214748371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0:09.455" v="819" actId="21"/>
          <pc:sldLayoutMkLst>
            <pc:docMk/>
            <pc:sldMasterMk cId="2587687414" sldId="2147483648"/>
            <pc:sldLayoutMk cId="2118533934" sldId="214748371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1:15.502" v="830" actId="21"/>
          <pc:sldLayoutMkLst>
            <pc:docMk/>
            <pc:sldMasterMk cId="2587687414" sldId="2147483648"/>
            <pc:sldLayoutMk cId="1338099078" sldId="2147483714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49.866" v="675" actId="2890"/>
          <pc:sldLayoutMkLst>
            <pc:docMk/>
            <pc:sldMasterMk cId="2587687414" sldId="2147483830"/>
            <pc:sldLayoutMk cId="2337922642" sldId="214748371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1:57.653" v="840" actId="21"/>
          <pc:sldLayoutMkLst>
            <pc:docMk/>
            <pc:sldMasterMk cId="2587687414" sldId="2147483648"/>
            <pc:sldLayoutMk cId="2405075480" sldId="2147483715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49.398" v="674" actId="2890"/>
          <pc:sldLayoutMkLst>
            <pc:docMk/>
            <pc:sldMasterMk cId="2587687414" sldId="2147483830"/>
            <pc:sldLayoutMk cId="2903051539" sldId="214748371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3:05.290" v="852"/>
          <pc:sldLayoutMkLst>
            <pc:docMk/>
            <pc:sldMasterMk cId="2587687414" sldId="2147483648"/>
            <pc:sldLayoutMk cId="1303331636" sldId="2147483716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3T00:28:49.118" v="673" actId="2890"/>
          <pc:sldLayoutMkLst>
            <pc:docMk/>
            <pc:sldMasterMk cId="2587687414" sldId="2147483830"/>
            <pc:sldLayoutMk cId="3435482992" sldId="214748371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4:53.171" v="873" actId="21"/>
          <pc:sldLayoutMkLst>
            <pc:docMk/>
            <pc:sldMasterMk cId="2587687414" sldId="2147483648"/>
            <pc:sldLayoutMk cId="1044115375" sldId="214748371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5:50.625" v="884" actId="21"/>
          <pc:sldLayoutMkLst>
            <pc:docMk/>
            <pc:sldMasterMk cId="2587687414" sldId="2147483648"/>
            <pc:sldLayoutMk cId="3978727275" sldId="214748371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7:05.318" v="907" actId="21"/>
          <pc:sldLayoutMkLst>
            <pc:docMk/>
            <pc:sldMasterMk cId="2587687414" sldId="2147483648"/>
            <pc:sldLayoutMk cId="493870939" sldId="214748371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7:51.628" v="920" actId="21"/>
          <pc:sldLayoutMkLst>
            <pc:docMk/>
            <pc:sldMasterMk cId="2587687414" sldId="2147483648"/>
            <pc:sldLayoutMk cId="2451275999" sldId="214748372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18:41.815" v="937" actId="21"/>
          <pc:sldLayoutMkLst>
            <pc:docMk/>
            <pc:sldMasterMk cId="2587687414" sldId="2147483648"/>
            <pc:sldLayoutMk cId="1772431619" sldId="2147483721"/>
          </pc:sldLayoutMkLst>
        </pc:sldLayoutChg>
        <pc:sldLayoutChg chg="addSp modSp add mod modTransition">
          <pc:chgData name="정태원" userId="b83db6e7-9ffa-471f-b7f6-89d85b45c552" providerId="ADAL" clId="{7074F7B1-0BD3-4EC0-95CD-1A9BCCA199B0}" dt="2024-10-24T03:19:44.862" v="951"/>
          <pc:sldLayoutMkLst>
            <pc:docMk/>
            <pc:sldMasterMk cId="2587687414" sldId="2147483648"/>
            <pc:sldLayoutMk cId="1963641398" sldId="214748372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0:38.610" v="968" actId="21"/>
          <pc:sldLayoutMkLst>
            <pc:docMk/>
            <pc:sldMasterMk cId="2587687414" sldId="2147483648"/>
            <pc:sldLayoutMk cId="1663437524" sldId="214748372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2:19.548" v="994" actId="21"/>
          <pc:sldLayoutMkLst>
            <pc:docMk/>
            <pc:sldMasterMk cId="2587687414" sldId="2147483648"/>
            <pc:sldLayoutMk cId="605173495" sldId="214748372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3:09.111" v="1007"/>
          <pc:sldLayoutMkLst>
            <pc:docMk/>
            <pc:sldMasterMk cId="2587687414" sldId="2147483648"/>
            <pc:sldLayoutMk cId="1002947215" sldId="214748372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4:11.539" v="1025" actId="21"/>
          <pc:sldLayoutMkLst>
            <pc:docMk/>
            <pc:sldMasterMk cId="2587687414" sldId="2147483648"/>
            <pc:sldLayoutMk cId="3193277734" sldId="214748372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6:10.394" v="1048" actId="478"/>
          <pc:sldLayoutMkLst>
            <pc:docMk/>
            <pc:sldMasterMk cId="2587687414" sldId="2147483648"/>
            <pc:sldLayoutMk cId="1331205337" sldId="214748372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7:30.108" v="1085"/>
          <pc:sldLayoutMkLst>
            <pc:docMk/>
            <pc:sldMasterMk cId="2587687414" sldId="2147483648"/>
            <pc:sldLayoutMk cId="1685109651" sldId="214748372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28:03.715" v="1096" actId="21"/>
          <pc:sldLayoutMkLst>
            <pc:docMk/>
            <pc:sldMasterMk cId="2587687414" sldId="2147483648"/>
            <pc:sldLayoutMk cId="3718406524" sldId="2147483729"/>
          </pc:sldLayoutMkLst>
        </pc:sldLayoutChg>
        <pc:sldLayoutChg chg="addSp modSp add mod modTransition">
          <pc:chgData name="정태원" userId="b83db6e7-9ffa-471f-b7f6-89d85b45c552" providerId="ADAL" clId="{7074F7B1-0BD3-4EC0-95CD-1A9BCCA199B0}" dt="2024-10-24T03:30:46.267" v="1119"/>
          <pc:sldLayoutMkLst>
            <pc:docMk/>
            <pc:sldMasterMk cId="2587687414" sldId="2147483648"/>
            <pc:sldLayoutMk cId="863387696" sldId="214748373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2:44.889" v="1143" actId="478"/>
          <pc:sldLayoutMkLst>
            <pc:docMk/>
            <pc:sldMasterMk cId="2587687414" sldId="2147483648"/>
            <pc:sldLayoutMk cId="3646911573" sldId="214748373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3:40.299" v="1164" actId="21"/>
          <pc:sldLayoutMkLst>
            <pc:docMk/>
            <pc:sldMasterMk cId="2587687414" sldId="2147483648"/>
            <pc:sldLayoutMk cId="4143847859" sldId="214748373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5:45.022" v="1202" actId="478"/>
          <pc:sldLayoutMkLst>
            <pc:docMk/>
            <pc:sldMasterMk cId="2587687414" sldId="2147483648"/>
            <pc:sldLayoutMk cId="2086006025" sldId="214748373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6:13.840" v="1211"/>
          <pc:sldLayoutMkLst>
            <pc:docMk/>
            <pc:sldMasterMk cId="2587687414" sldId="2147483648"/>
            <pc:sldLayoutMk cId="4017578910" sldId="214748373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8:35.414" v="1263" actId="207"/>
          <pc:sldLayoutMkLst>
            <pc:docMk/>
            <pc:sldMasterMk cId="2587687414" sldId="2147483648"/>
            <pc:sldLayoutMk cId="3616360596" sldId="214748373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38:44.956" v="1266" actId="1076"/>
          <pc:sldLayoutMkLst>
            <pc:docMk/>
            <pc:sldMasterMk cId="2587687414" sldId="2147483648"/>
            <pc:sldLayoutMk cId="2566827312" sldId="214748373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40:29.007" v="1290" actId="21"/>
          <pc:sldLayoutMkLst>
            <pc:docMk/>
            <pc:sldMasterMk cId="2587687414" sldId="2147483648"/>
            <pc:sldLayoutMk cId="3462045311" sldId="214748373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41:24.778" v="1306" actId="21"/>
          <pc:sldLayoutMkLst>
            <pc:docMk/>
            <pc:sldMasterMk cId="2587687414" sldId="2147483648"/>
            <pc:sldLayoutMk cId="1664202390" sldId="214748373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42:52.538" v="1336" actId="21"/>
          <pc:sldLayoutMkLst>
            <pc:docMk/>
            <pc:sldMasterMk cId="2587687414" sldId="2147483648"/>
            <pc:sldLayoutMk cId="1582567371" sldId="214748373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44:24" v="1380" actId="21"/>
          <pc:sldLayoutMkLst>
            <pc:docMk/>
            <pc:sldMasterMk cId="2587687414" sldId="2147483648"/>
            <pc:sldLayoutMk cId="3978748213" sldId="214748374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3:45:16.474" v="1397"/>
          <pc:sldLayoutMkLst>
            <pc:docMk/>
            <pc:sldMasterMk cId="2587687414" sldId="2147483648"/>
            <pc:sldLayoutMk cId="3657968678" sldId="214748374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4:45:02.053" v="1414" actId="478"/>
          <pc:sldLayoutMkLst>
            <pc:docMk/>
            <pc:sldMasterMk cId="2587687414" sldId="2147483648"/>
            <pc:sldLayoutMk cId="3756784906" sldId="214748374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4:46:01.779" v="1435" actId="21"/>
          <pc:sldLayoutMkLst>
            <pc:docMk/>
            <pc:sldMasterMk cId="2587687414" sldId="2147483648"/>
            <pc:sldLayoutMk cId="1722043156" sldId="2147483743"/>
          </pc:sldLayoutMkLst>
        </pc:sldLayoutChg>
        <pc:sldLayoutChg chg="add del mod modTransition">
          <pc:chgData name="정태원" userId="b83db6e7-9ffa-471f-b7f6-89d85b45c552" providerId="ADAL" clId="{7074F7B1-0BD3-4EC0-95CD-1A9BCCA199B0}" dt="2024-10-24T03:42:24.787" v="1321" actId="2890"/>
          <pc:sldLayoutMkLst>
            <pc:docMk/>
            <pc:sldMasterMk cId="2587687414" sldId="2147483830"/>
            <pc:sldLayoutMk cId="655755095" sldId="214748374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0:30.264" v="1477" actId="14100"/>
          <pc:sldLayoutMkLst>
            <pc:docMk/>
            <pc:sldMasterMk cId="2587687414" sldId="2147483648"/>
            <pc:sldLayoutMk cId="2369426907" sldId="214748374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1:39.609" v="1505"/>
          <pc:sldLayoutMkLst>
            <pc:docMk/>
            <pc:sldMasterMk cId="2587687414" sldId="2147483648"/>
            <pc:sldLayoutMk cId="2625319217" sldId="214748374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2:31.153" v="1517" actId="21"/>
          <pc:sldLayoutMkLst>
            <pc:docMk/>
            <pc:sldMasterMk cId="2587687414" sldId="2147483648"/>
            <pc:sldLayoutMk cId="1435768290" sldId="214748374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3:16.660" v="1537" actId="21"/>
          <pc:sldLayoutMkLst>
            <pc:docMk/>
            <pc:sldMasterMk cId="2587687414" sldId="2147483648"/>
            <pc:sldLayoutMk cId="1908668133" sldId="214748374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4:34.705" v="1561" actId="14100"/>
          <pc:sldLayoutMkLst>
            <pc:docMk/>
            <pc:sldMasterMk cId="2587687414" sldId="2147483648"/>
            <pc:sldLayoutMk cId="1234439673" sldId="214748374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5:28.629" v="1581" actId="21"/>
          <pc:sldLayoutMkLst>
            <pc:docMk/>
            <pc:sldMasterMk cId="2587687414" sldId="2147483648"/>
            <pc:sldLayoutMk cId="1409495684" sldId="214748374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6:08.487" v="1591"/>
          <pc:sldLayoutMkLst>
            <pc:docMk/>
            <pc:sldMasterMk cId="2587687414" sldId="2147483648"/>
            <pc:sldLayoutMk cId="3167784515" sldId="214748375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17:07.545" v="1607" actId="21"/>
          <pc:sldLayoutMkLst>
            <pc:docMk/>
            <pc:sldMasterMk cId="2587687414" sldId="2147483648"/>
            <pc:sldLayoutMk cId="15265475" sldId="214748375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24:52.877" v="1644"/>
          <pc:sldLayoutMkLst>
            <pc:docMk/>
            <pc:sldMasterMk cId="2587687414" sldId="2147483648"/>
            <pc:sldLayoutMk cId="568924830" sldId="214748375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25:30.893" v="1661" actId="21"/>
          <pc:sldLayoutMkLst>
            <pc:docMk/>
            <pc:sldMasterMk cId="2587687414" sldId="2147483648"/>
            <pc:sldLayoutMk cId="3066622122" sldId="214748375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26:37.458" v="1682" actId="21"/>
          <pc:sldLayoutMkLst>
            <pc:docMk/>
            <pc:sldMasterMk cId="2587687414" sldId="2147483648"/>
            <pc:sldLayoutMk cId="3685641191" sldId="214748375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27:27.296" v="1707" actId="21"/>
          <pc:sldLayoutMkLst>
            <pc:docMk/>
            <pc:sldMasterMk cId="2587687414" sldId="2147483648"/>
            <pc:sldLayoutMk cId="2010538215" sldId="214748375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29:01.268" v="1730" actId="21"/>
          <pc:sldLayoutMkLst>
            <pc:docMk/>
            <pc:sldMasterMk cId="2587687414" sldId="2147483648"/>
            <pc:sldLayoutMk cId="3699661183" sldId="214748375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0:04.495" v="1754" actId="478"/>
          <pc:sldLayoutMkLst>
            <pc:docMk/>
            <pc:sldMasterMk cId="2587687414" sldId="2147483648"/>
            <pc:sldLayoutMk cId="859556199" sldId="214748375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0:43.672" v="1770" actId="21"/>
          <pc:sldLayoutMkLst>
            <pc:docMk/>
            <pc:sldMasterMk cId="2587687414" sldId="2147483648"/>
            <pc:sldLayoutMk cId="2727829233" sldId="214748375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1:05.232" v="1777"/>
          <pc:sldLayoutMkLst>
            <pc:docMk/>
            <pc:sldMasterMk cId="2587687414" sldId="2147483648"/>
            <pc:sldLayoutMk cId="495886205" sldId="214748375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1:50.037" v="1793" actId="478"/>
          <pc:sldLayoutMkLst>
            <pc:docMk/>
            <pc:sldMasterMk cId="2587687414" sldId="2147483648"/>
            <pc:sldLayoutMk cId="3467888089" sldId="214748376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2:41.797" v="1807"/>
          <pc:sldLayoutMkLst>
            <pc:docMk/>
            <pc:sldMasterMk cId="2587687414" sldId="2147483648"/>
            <pc:sldLayoutMk cId="898192269" sldId="214748376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49:22.887" v="1987" actId="478"/>
          <pc:sldLayoutMkLst>
            <pc:docMk/>
            <pc:sldMasterMk cId="2587687414" sldId="2147483648"/>
            <pc:sldLayoutMk cId="1919109796" sldId="214748376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33:54.989" v="1826" actId="21"/>
          <pc:sldLayoutMkLst>
            <pc:docMk/>
            <pc:sldMasterMk cId="2587687414" sldId="2147483648"/>
            <pc:sldLayoutMk cId="2878257117" sldId="214748376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43:00.316" v="1868" actId="21"/>
          <pc:sldLayoutMkLst>
            <pc:docMk/>
            <pc:sldMasterMk cId="2587687414" sldId="2147483648"/>
            <pc:sldLayoutMk cId="1042969331" sldId="214748376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46:39.313" v="1930" actId="21"/>
          <pc:sldLayoutMkLst>
            <pc:docMk/>
            <pc:sldMasterMk cId="2587687414" sldId="2147483648"/>
            <pc:sldLayoutMk cId="1843491716" sldId="214748376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5:48:03.179" v="1961"/>
          <pc:sldLayoutMkLst>
            <pc:docMk/>
            <pc:sldMasterMk cId="2587687414" sldId="2147483648"/>
            <pc:sldLayoutMk cId="1204866570" sldId="214748376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25:09.807" v="2002" actId="21"/>
          <pc:sldLayoutMkLst>
            <pc:docMk/>
            <pc:sldMasterMk cId="2587687414" sldId="2147483648"/>
            <pc:sldLayoutMk cId="2461657673" sldId="214748376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25:53.844" v="2011"/>
          <pc:sldLayoutMkLst>
            <pc:docMk/>
            <pc:sldMasterMk cId="2587687414" sldId="2147483648"/>
            <pc:sldLayoutMk cId="2364340754" sldId="214748376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26:37.577" v="2020" actId="21"/>
          <pc:sldLayoutMkLst>
            <pc:docMk/>
            <pc:sldMasterMk cId="2587687414" sldId="2147483648"/>
            <pc:sldLayoutMk cId="4163958591" sldId="214748376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28:41.126" v="2028" actId="21"/>
          <pc:sldLayoutMkLst>
            <pc:docMk/>
            <pc:sldMasterMk cId="2587687414" sldId="2147483648"/>
            <pc:sldLayoutMk cId="1516644099" sldId="214748377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0:41.005" v="2064" actId="555"/>
          <pc:sldLayoutMkLst>
            <pc:docMk/>
            <pc:sldMasterMk cId="2587687414" sldId="2147483648"/>
            <pc:sldLayoutMk cId="1751602044" sldId="214748377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1:48.548" v="2087" actId="21"/>
          <pc:sldLayoutMkLst>
            <pc:docMk/>
            <pc:sldMasterMk cId="2587687414" sldId="2147483648"/>
            <pc:sldLayoutMk cId="3014790567" sldId="214748377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2:31.837" v="2099" actId="21"/>
          <pc:sldLayoutMkLst>
            <pc:docMk/>
            <pc:sldMasterMk cId="2587687414" sldId="2147483648"/>
            <pc:sldLayoutMk cId="2191493388" sldId="214748377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3:04.028" v="2113" actId="21"/>
          <pc:sldLayoutMkLst>
            <pc:docMk/>
            <pc:sldMasterMk cId="2587687414" sldId="2147483648"/>
            <pc:sldLayoutMk cId="1007781009" sldId="214748377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3:56.089" v="2128" actId="207"/>
          <pc:sldLayoutMkLst>
            <pc:docMk/>
            <pc:sldMasterMk cId="2587687414" sldId="2147483648"/>
            <pc:sldLayoutMk cId="3535287845" sldId="214748377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5:05.035" v="2147" actId="21"/>
          <pc:sldLayoutMkLst>
            <pc:docMk/>
            <pc:sldMasterMk cId="2587687414" sldId="2147483648"/>
            <pc:sldLayoutMk cId="1150482044" sldId="214748377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5:52.335" v="2170" actId="21"/>
          <pc:sldLayoutMkLst>
            <pc:docMk/>
            <pc:sldMasterMk cId="2587687414" sldId="2147483648"/>
            <pc:sldLayoutMk cId="868627516" sldId="214748377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6:37.788" v="2184" actId="21"/>
          <pc:sldLayoutMkLst>
            <pc:docMk/>
            <pc:sldMasterMk cId="2587687414" sldId="2147483648"/>
            <pc:sldLayoutMk cId="179149170" sldId="214748377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7:12.342" v="2193"/>
          <pc:sldLayoutMkLst>
            <pc:docMk/>
            <pc:sldMasterMk cId="2587687414" sldId="2147483648"/>
            <pc:sldLayoutMk cId="974749539" sldId="214748377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39:08.741" v="2234" actId="478"/>
          <pc:sldLayoutMkLst>
            <pc:docMk/>
            <pc:sldMasterMk cId="2587687414" sldId="2147483648"/>
            <pc:sldLayoutMk cId="2390436747" sldId="214748378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0:32.564" v="2263" actId="21"/>
          <pc:sldLayoutMkLst>
            <pc:docMk/>
            <pc:sldMasterMk cId="2587687414" sldId="2147483648"/>
            <pc:sldLayoutMk cId="1868353608" sldId="214748378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0:58.730" v="2274"/>
          <pc:sldLayoutMkLst>
            <pc:docMk/>
            <pc:sldMasterMk cId="2587687414" sldId="2147483648"/>
            <pc:sldLayoutMk cId="2969168168" sldId="214748378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1:50.765" v="2290"/>
          <pc:sldLayoutMkLst>
            <pc:docMk/>
            <pc:sldMasterMk cId="2587687414" sldId="2147483648"/>
            <pc:sldLayoutMk cId="3116226354" sldId="214748378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2:48.485" v="2315" actId="21"/>
          <pc:sldLayoutMkLst>
            <pc:docMk/>
            <pc:sldMasterMk cId="2587687414" sldId="2147483648"/>
            <pc:sldLayoutMk cId="3785123820" sldId="214748378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3:38.668" v="2343" actId="21"/>
          <pc:sldLayoutMkLst>
            <pc:docMk/>
            <pc:sldMasterMk cId="2587687414" sldId="2147483648"/>
            <pc:sldLayoutMk cId="161294597" sldId="214748378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5:41.270" v="2382" actId="404"/>
          <pc:sldLayoutMkLst>
            <pc:docMk/>
            <pc:sldMasterMk cId="2587687414" sldId="2147483648"/>
            <pc:sldLayoutMk cId="152442610" sldId="214748378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6:46:23.818" v="2477" actId="21"/>
          <pc:sldLayoutMkLst>
            <pc:docMk/>
            <pc:sldMasterMk cId="2587687414" sldId="2147483648"/>
            <pc:sldLayoutMk cId="2126149618" sldId="214748378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35:00.982" v="2534" actId="21"/>
          <pc:sldLayoutMkLst>
            <pc:docMk/>
            <pc:sldMasterMk cId="2587687414" sldId="2147483648"/>
            <pc:sldLayoutMk cId="3552179340" sldId="214748378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37:42.415" v="2546"/>
          <pc:sldLayoutMkLst>
            <pc:docMk/>
            <pc:sldMasterMk cId="2587687414" sldId="2147483648"/>
            <pc:sldLayoutMk cId="526127102" sldId="214748378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38:37.027" v="2563"/>
          <pc:sldLayoutMkLst>
            <pc:docMk/>
            <pc:sldMasterMk cId="2587687414" sldId="2147483648"/>
            <pc:sldLayoutMk cId="3441695494" sldId="214748379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39:19.888" v="2577" actId="478"/>
          <pc:sldLayoutMkLst>
            <pc:docMk/>
            <pc:sldMasterMk cId="2587687414" sldId="2147483648"/>
            <pc:sldLayoutMk cId="632716767" sldId="214748379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0:51.744" v="2600" actId="21"/>
          <pc:sldLayoutMkLst>
            <pc:docMk/>
            <pc:sldMasterMk cId="2587687414" sldId="2147483648"/>
            <pc:sldLayoutMk cId="3938750376" sldId="214748379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1:39.655" v="2620" actId="21"/>
          <pc:sldLayoutMkLst>
            <pc:docMk/>
            <pc:sldMasterMk cId="2587687414" sldId="2147483648"/>
            <pc:sldLayoutMk cId="3548060343" sldId="214748379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2:38.789" v="2648"/>
          <pc:sldLayoutMkLst>
            <pc:docMk/>
            <pc:sldMasterMk cId="2587687414" sldId="2147483648"/>
            <pc:sldLayoutMk cId="2604297588" sldId="214748379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3:38.011" v="2666"/>
          <pc:sldLayoutMkLst>
            <pc:docMk/>
            <pc:sldMasterMk cId="2587687414" sldId="2147483648"/>
            <pc:sldLayoutMk cId="4276439716" sldId="214748379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4:25.468" v="2680"/>
          <pc:sldLayoutMkLst>
            <pc:docMk/>
            <pc:sldMasterMk cId="2587687414" sldId="2147483648"/>
            <pc:sldLayoutMk cId="1805858085" sldId="214748379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4:58.396" v="2694"/>
          <pc:sldLayoutMkLst>
            <pc:docMk/>
            <pc:sldMasterMk cId="2587687414" sldId="2147483648"/>
            <pc:sldLayoutMk cId="4230479603" sldId="214748379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49:22.850" v="2712" actId="21"/>
          <pc:sldLayoutMkLst>
            <pc:docMk/>
            <pc:sldMasterMk cId="2587687414" sldId="2147483648"/>
            <pc:sldLayoutMk cId="3589722898" sldId="214748379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54:43.390" v="2740" actId="21"/>
          <pc:sldLayoutMkLst>
            <pc:docMk/>
            <pc:sldMasterMk cId="2587687414" sldId="2147483648"/>
            <pc:sldLayoutMk cId="2245292741" sldId="214748379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56:57.526" v="2784" actId="1076"/>
          <pc:sldLayoutMkLst>
            <pc:docMk/>
            <pc:sldMasterMk cId="2587687414" sldId="2147483648"/>
            <pc:sldLayoutMk cId="4016807348" sldId="214748380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56:14.608" v="2770" actId="21"/>
          <pc:sldLayoutMkLst>
            <pc:docMk/>
            <pc:sldMasterMk cId="2587687414" sldId="2147483648"/>
            <pc:sldLayoutMk cId="261400078" sldId="214748380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58:05.047" v="2790" actId="21"/>
          <pc:sldLayoutMkLst>
            <pc:docMk/>
            <pc:sldMasterMk cId="2587687414" sldId="2147483648"/>
            <pc:sldLayoutMk cId="3764673930" sldId="214748380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7:59:12.550" v="2817" actId="478"/>
          <pc:sldLayoutMkLst>
            <pc:docMk/>
            <pc:sldMasterMk cId="2587687414" sldId="2147483648"/>
            <pc:sldLayoutMk cId="1157700974" sldId="214748380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1:10.098" v="2837" actId="21"/>
          <pc:sldLayoutMkLst>
            <pc:docMk/>
            <pc:sldMasterMk cId="2587687414" sldId="2147483648"/>
            <pc:sldLayoutMk cId="2941995071" sldId="214748380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1:46.720" v="2848"/>
          <pc:sldLayoutMkLst>
            <pc:docMk/>
            <pc:sldMasterMk cId="2587687414" sldId="2147483648"/>
            <pc:sldLayoutMk cId="1252757420" sldId="214748380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2:32.192" v="2865" actId="478"/>
          <pc:sldLayoutMkLst>
            <pc:docMk/>
            <pc:sldMasterMk cId="2587687414" sldId="2147483648"/>
            <pc:sldLayoutMk cId="1078716684" sldId="214748380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3:14.644" v="2882"/>
          <pc:sldLayoutMkLst>
            <pc:docMk/>
            <pc:sldMasterMk cId="2587687414" sldId="2147483648"/>
            <pc:sldLayoutMk cId="3090149178" sldId="214748380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3:45.748" v="2897"/>
          <pc:sldLayoutMkLst>
            <pc:docMk/>
            <pc:sldMasterMk cId="2587687414" sldId="2147483648"/>
            <pc:sldLayoutMk cId="1859694405" sldId="214748380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4:55.811" v="2908"/>
          <pc:sldLayoutMkLst>
            <pc:docMk/>
            <pc:sldMasterMk cId="2587687414" sldId="2147483648"/>
            <pc:sldLayoutMk cId="681049542" sldId="214748380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5:59.734" v="2927"/>
          <pc:sldLayoutMkLst>
            <pc:docMk/>
            <pc:sldMasterMk cId="2587687414" sldId="2147483648"/>
            <pc:sldLayoutMk cId="2406952346" sldId="214748381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7:48.703" v="2946" actId="478"/>
          <pc:sldLayoutMkLst>
            <pc:docMk/>
            <pc:sldMasterMk cId="2587687414" sldId="2147483648"/>
            <pc:sldLayoutMk cId="2012162960" sldId="214748381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9:00.118" v="2979" actId="478"/>
          <pc:sldLayoutMkLst>
            <pc:docMk/>
            <pc:sldMasterMk cId="2587687414" sldId="2147483648"/>
            <pc:sldLayoutMk cId="2108260305" sldId="214748381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09:49.079" v="3001" actId="21"/>
          <pc:sldLayoutMkLst>
            <pc:docMk/>
            <pc:sldMasterMk cId="2587687414" sldId="2147483648"/>
            <pc:sldLayoutMk cId="4193727764" sldId="214748381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10:42.824" v="3021"/>
          <pc:sldLayoutMkLst>
            <pc:docMk/>
            <pc:sldMasterMk cId="2587687414" sldId="2147483648"/>
            <pc:sldLayoutMk cId="812959643" sldId="214748381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25:14.583" v="3056"/>
          <pc:sldLayoutMkLst>
            <pc:docMk/>
            <pc:sldMasterMk cId="2587687414" sldId="2147483648"/>
            <pc:sldLayoutMk cId="2386688776" sldId="214748381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28:51.391" v="3088" actId="14100"/>
          <pc:sldLayoutMkLst>
            <pc:docMk/>
            <pc:sldMasterMk cId="2587687414" sldId="2147483648"/>
            <pc:sldLayoutMk cId="2754732747" sldId="214748381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0:08.966" v="3113" actId="478"/>
          <pc:sldLayoutMkLst>
            <pc:docMk/>
            <pc:sldMasterMk cId="2587687414" sldId="2147483648"/>
            <pc:sldLayoutMk cId="804273565" sldId="214748381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4:02.582" v="3187" actId="478"/>
          <pc:sldLayoutMkLst>
            <pc:docMk/>
            <pc:sldMasterMk cId="2587687414" sldId="2147483648"/>
            <pc:sldLayoutMk cId="125555952" sldId="214748381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4:34.040" v="3201"/>
          <pc:sldLayoutMkLst>
            <pc:docMk/>
            <pc:sldMasterMk cId="2587687414" sldId="2147483648"/>
            <pc:sldLayoutMk cId="1784293288" sldId="2147483819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5:02.807" v="3217"/>
          <pc:sldLayoutMkLst>
            <pc:docMk/>
            <pc:sldMasterMk cId="2587687414" sldId="2147483648"/>
            <pc:sldLayoutMk cId="3201250627" sldId="2147483820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5:37.284" v="3238" actId="478"/>
          <pc:sldLayoutMkLst>
            <pc:docMk/>
            <pc:sldMasterMk cId="2587687414" sldId="2147483648"/>
            <pc:sldLayoutMk cId="3993573764" sldId="2147483821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6:13.216" v="3249" actId="478"/>
          <pc:sldLayoutMkLst>
            <pc:docMk/>
            <pc:sldMasterMk cId="2587687414" sldId="2147483648"/>
            <pc:sldLayoutMk cId="2795643320" sldId="2147483822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6:38.892" v="3263"/>
          <pc:sldLayoutMkLst>
            <pc:docMk/>
            <pc:sldMasterMk cId="2587687414" sldId="2147483648"/>
            <pc:sldLayoutMk cId="3496578958" sldId="2147483823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7:34.601" v="3298"/>
          <pc:sldLayoutMkLst>
            <pc:docMk/>
            <pc:sldMasterMk cId="2587687414" sldId="2147483648"/>
            <pc:sldLayoutMk cId="3062210248" sldId="2147483824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8:17.855" v="3321" actId="478"/>
          <pc:sldLayoutMkLst>
            <pc:docMk/>
            <pc:sldMasterMk cId="2587687414" sldId="2147483648"/>
            <pc:sldLayoutMk cId="2997678797" sldId="2147483825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9:06.331" v="3340" actId="478"/>
          <pc:sldLayoutMkLst>
            <pc:docMk/>
            <pc:sldMasterMk cId="2587687414" sldId="2147483648"/>
            <pc:sldLayoutMk cId="717659356" sldId="2147483826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39:42.713" v="3355" actId="478"/>
          <pc:sldLayoutMkLst>
            <pc:docMk/>
            <pc:sldMasterMk cId="2587687414" sldId="2147483648"/>
            <pc:sldLayoutMk cId="330850516" sldId="2147483827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40:13.352" v="3368" actId="478"/>
          <pc:sldLayoutMkLst>
            <pc:docMk/>
            <pc:sldMasterMk cId="2587687414" sldId="2147483648"/>
            <pc:sldLayoutMk cId="3806725533" sldId="2147483828"/>
          </pc:sldLayoutMkLst>
        </pc:sldLayoutChg>
        <pc:sldLayoutChg chg="addSp delSp modSp add mod modTransition">
          <pc:chgData name="정태원" userId="b83db6e7-9ffa-471f-b7f6-89d85b45c552" providerId="ADAL" clId="{7074F7B1-0BD3-4EC0-95CD-1A9BCCA199B0}" dt="2024-10-24T08:41:55.680" v="3411" actId="478"/>
          <pc:sldLayoutMkLst>
            <pc:docMk/>
            <pc:sldMasterMk cId="2587687414" sldId="2147483648"/>
            <pc:sldLayoutMk cId="4008900259" sldId="2147483829"/>
          </pc:sldLayoutMkLst>
        </pc:sldLayoutChg>
        <pc:sldLayoutChg chg="add mod modTransition">
          <pc:chgData name="정태원" userId="b83db6e7-9ffa-471f-b7f6-89d85b45c552" providerId="ADAL" clId="{7074F7B1-0BD3-4EC0-95CD-1A9BCCA199B0}" dt="2024-10-24T08:36:55.974" v="3272" actId="2890"/>
          <pc:sldLayoutMkLst>
            <pc:docMk/>
            <pc:sldMasterMk cId="2587687414" sldId="2147483830"/>
            <pc:sldLayoutMk cId="962353250" sldId="2147483830"/>
          </pc:sldLayoutMkLst>
        </pc:sldLayoutChg>
      </pc:sldMasterChg>
    </pc:docChg>
  </pc:docChgLst>
  <pc:docChgLst>
    <pc:chgData name="구 본학" userId="8f112b50-ab1a-40a1-87e9-9580eefae222" providerId="ADAL" clId="{15DD6C7B-7542-417A-A208-DC3C6A86CA03}"/>
    <pc:docChg chg="custSel modSld">
      <pc:chgData name="구 본학" userId="8f112b50-ab1a-40a1-87e9-9580eefae222" providerId="ADAL" clId="{15DD6C7B-7542-417A-A208-DC3C6A86CA03}" dt="2025-02-20T07:53:58.467" v="2" actId="207"/>
      <pc:docMkLst>
        <pc:docMk/>
      </pc:docMkLst>
      <pc:sldChg chg="modSp mod">
        <pc:chgData name="구 본학" userId="8f112b50-ab1a-40a1-87e9-9580eefae222" providerId="ADAL" clId="{15DD6C7B-7542-417A-A208-DC3C6A86CA03}" dt="2025-02-20T07:53:58.467" v="2" actId="207"/>
        <pc:sldMkLst>
          <pc:docMk/>
          <pc:sldMk cId="109268287" sldId="400"/>
        </pc:sldMkLst>
        <pc:spChg chg="mod">
          <ac:chgData name="구 본학" userId="8f112b50-ab1a-40a1-87e9-9580eefae222" providerId="ADAL" clId="{15DD6C7B-7542-417A-A208-DC3C6A86CA03}" dt="2025-02-20T07:53:09.838" v="1" actId="207"/>
          <ac:spMkLst>
            <pc:docMk/>
            <pc:sldMk cId="109268287" sldId="400"/>
            <ac:spMk id="13" creationId="{FAE17C5D-8C5D-FFDB-EC60-6DC05FA23F7E}"/>
          </ac:spMkLst>
        </pc:spChg>
        <pc:spChg chg="mod">
          <ac:chgData name="구 본학" userId="8f112b50-ab1a-40a1-87e9-9580eefae222" providerId="ADAL" clId="{15DD6C7B-7542-417A-A208-DC3C6A86CA03}" dt="2025-02-20T07:53:58.467" v="2" actId="207"/>
          <ac:spMkLst>
            <pc:docMk/>
            <pc:sldMk cId="109268287" sldId="400"/>
            <ac:spMk id="17" creationId="{CCD81BF3-3982-D4D5-A555-20F77E28F3F4}"/>
          </ac:spMkLst>
        </pc:spChg>
        <pc:graphicFrameChg chg="modGraphic">
          <ac:chgData name="구 본학" userId="8f112b50-ab1a-40a1-87e9-9580eefae222" providerId="ADAL" clId="{15DD6C7B-7542-417A-A208-DC3C6A86CA03}" dt="2025-02-20T07:52:00.793" v="0" actId="207"/>
          <ac:graphicFrameMkLst>
            <pc:docMk/>
            <pc:sldMk cId="109268287" sldId="400"/>
            <ac:graphicFrameMk id="9" creationId="{29007A5B-B216-5D15-0EA9-462A36595568}"/>
          </ac:graphicFrameMkLst>
        </pc:graphicFrameChg>
      </pc:sldChg>
    </pc:docChg>
  </pc:docChgLst>
  <pc:docChgLst>
    <pc:chgData name="이 정민" userId="0e3071ae-5971-45b7-b1b8-12fa5ed0d92e" providerId="ADAL" clId="{FAA31EC7-9BE8-4587-AE4C-8EE883E08634}"/>
    <pc:docChg chg="addSld modSld">
      <pc:chgData name="이 정민" userId="0e3071ae-5971-45b7-b1b8-12fa5ed0d92e" providerId="ADAL" clId="{FAA31EC7-9BE8-4587-AE4C-8EE883E08634}" dt="2024-08-16T06:11:56.372" v="0"/>
      <pc:docMkLst>
        <pc:docMk/>
      </pc:docMkLst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93018959" sldId="2186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941158343" sldId="2187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29877613" sldId="2188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2395763551" sldId="2189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838050311" sldId="2190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1477650434" sldId="2191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4232078511" sldId="2192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1701730100" sldId="2193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494198183" sldId="2194"/>
        </pc:sldMkLst>
      </pc:sldChg>
      <pc:sldChg chg="add">
        <pc:chgData name="이 정민" userId="0e3071ae-5971-45b7-b1b8-12fa5ed0d92e" providerId="ADAL" clId="{FAA31EC7-9BE8-4587-AE4C-8EE883E08634}" dt="2024-08-16T06:11:56.372" v="0"/>
        <pc:sldMkLst>
          <pc:docMk/>
          <pc:sldMk cId="1514711729" sldId="2195"/>
        </pc:sldMkLst>
      </pc:sldChg>
    </pc:docChg>
  </pc:docChgLst>
  <pc:docChgLst>
    <pc:chgData name="이 정민" userId="0e3071ae-5971-45b7-b1b8-12fa5ed0d92e" providerId="ADAL" clId="{0680826F-9E6E-4C94-8850-5ACFF4E9CE0C}"/>
    <pc:docChg chg="undo custSel addSld modSld">
      <pc:chgData name="이 정민" userId="0e3071ae-5971-45b7-b1b8-12fa5ed0d92e" providerId="ADAL" clId="{0680826F-9E6E-4C94-8850-5ACFF4E9CE0C}" dt="2024-08-09T06:01:30.528" v="47" actId="166"/>
      <pc:docMkLst>
        <pc:docMk/>
      </pc:docMkLst>
      <pc:sldChg chg="modSp mod">
        <pc:chgData name="이 정민" userId="0e3071ae-5971-45b7-b1b8-12fa5ed0d92e" providerId="ADAL" clId="{0680826F-9E6E-4C94-8850-5ACFF4E9CE0C}" dt="2024-08-09T06:00:07.838" v="41" actId="167"/>
        <pc:sldMkLst>
          <pc:docMk/>
          <pc:sldMk cId="4175643449" sldId="343"/>
        </pc:sldMkLst>
      </pc:sldChg>
      <pc:sldChg chg="modSp mod">
        <pc:chgData name="이 정민" userId="0e3071ae-5971-45b7-b1b8-12fa5ed0d92e" providerId="ADAL" clId="{0680826F-9E6E-4C94-8850-5ACFF4E9CE0C}" dt="2024-08-09T06:00:24.288" v="42" actId="167"/>
        <pc:sldMkLst>
          <pc:docMk/>
          <pc:sldMk cId="1322704641" sldId="398"/>
        </pc:sldMkLst>
      </pc:sldChg>
      <pc:sldChg chg="modSp mod">
        <pc:chgData name="이 정민" userId="0e3071ae-5971-45b7-b1b8-12fa5ed0d92e" providerId="ADAL" clId="{0680826F-9E6E-4C94-8850-5ACFF4E9CE0C}" dt="2024-08-09T06:00:37.368" v="43" actId="167"/>
        <pc:sldMkLst>
          <pc:docMk/>
          <pc:sldMk cId="3326863727" sldId="757"/>
        </pc:sldMkLst>
      </pc:sldChg>
      <pc:sldChg chg="modSp mod">
        <pc:chgData name="이 정민" userId="0e3071ae-5971-45b7-b1b8-12fa5ed0d92e" providerId="ADAL" clId="{0680826F-9E6E-4C94-8850-5ACFF4E9CE0C}" dt="2024-08-09T06:00:49.888" v="44" actId="167"/>
        <pc:sldMkLst>
          <pc:docMk/>
          <pc:sldMk cId="441612616" sldId="2006"/>
        </pc:sldMkLst>
      </pc:sldChg>
      <pc:sldChg chg="modSp mod">
        <pc:chgData name="이 정민" userId="0e3071ae-5971-45b7-b1b8-12fa5ed0d92e" providerId="ADAL" clId="{0680826F-9E6E-4C94-8850-5ACFF4E9CE0C}" dt="2024-08-09T06:01:30.528" v="47" actId="166"/>
        <pc:sldMkLst>
          <pc:docMk/>
          <pc:sldMk cId="2619863271" sldId="2170"/>
        </pc:sldMkLst>
      </pc:sldChg>
      <pc:sldChg chg="modSp mod">
        <pc:chgData name="이 정민" userId="0e3071ae-5971-45b7-b1b8-12fa5ed0d92e" providerId="ADAL" clId="{0680826F-9E6E-4C94-8850-5ACFF4E9CE0C}" dt="2024-08-09T05:13:50.965" v="22" actId="1036"/>
        <pc:sldMkLst>
          <pc:docMk/>
          <pc:sldMk cId="1689359509" sldId="2171"/>
        </pc:sldMkLst>
      </pc:sldChg>
      <pc:sldChg chg="addSp delSp modSp add mod">
        <pc:chgData name="이 정민" userId="0e3071ae-5971-45b7-b1b8-12fa5ed0d92e" providerId="ADAL" clId="{0680826F-9E6E-4C94-8850-5ACFF4E9CE0C}" dt="2024-08-09T05:12:52.925" v="5"/>
        <pc:sldMkLst>
          <pc:docMk/>
          <pc:sldMk cId="1353232769" sldId="2175"/>
        </pc:sldMkLst>
      </pc:sldChg>
      <pc:sldChg chg="addSp delSp modSp add mod">
        <pc:chgData name="이 정민" userId="0e3071ae-5971-45b7-b1b8-12fa5ed0d92e" providerId="ADAL" clId="{0680826F-9E6E-4C94-8850-5ACFF4E9CE0C}" dt="2024-08-09T05:15:17.645" v="28" actId="692"/>
        <pc:sldMkLst>
          <pc:docMk/>
          <pc:sldMk cId="3691870673" sldId="2176"/>
        </pc:sldMkLst>
      </pc:sldChg>
      <pc:sldChg chg="addSp delSp modSp add mod">
        <pc:chgData name="이 정민" userId="0e3071ae-5971-45b7-b1b8-12fa5ed0d92e" providerId="ADAL" clId="{0680826F-9E6E-4C94-8850-5ACFF4E9CE0C}" dt="2024-08-09T05:15:25.785" v="29" actId="207"/>
        <pc:sldMkLst>
          <pc:docMk/>
          <pc:sldMk cId="3289278572" sldId="2177"/>
        </pc:sldMkLst>
      </pc:sldChg>
      <pc:sldChg chg="addSp delSp modSp add mod">
        <pc:chgData name="이 정민" userId="0e3071ae-5971-45b7-b1b8-12fa5ed0d92e" providerId="ADAL" clId="{0680826F-9E6E-4C94-8850-5ACFF4E9CE0C}" dt="2024-08-09T05:16:03.125" v="33" actId="207"/>
        <pc:sldMkLst>
          <pc:docMk/>
          <pc:sldMk cId="2078382878" sldId="2178"/>
        </pc:sldMkLst>
      </pc:sldChg>
      <pc:sldChg chg="addSp delSp modSp add mod">
        <pc:chgData name="이 정민" userId="0e3071ae-5971-45b7-b1b8-12fa5ed0d92e" providerId="ADAL" clId="{0680826F-9E6E-4C94-8850-5ACFF4E9CE0C}" dt="2024-08-09T05:13:02.775" v="11"/>
        <pc:sldMkLst>
          <pc:docMk/>
          <pc:sldMk cId="642104437" sldId="2179"/>
        </pc:sldMkLst>
      </pc:sldChg>
      <pc:sldChg chg="addSp delSp modSp add mod">
        <pc:chgData name="이 정민" userId="0e3071ae-5971-45b7-b1b8-12fa5ed0d92e" providerId="ADAL" clId="{0680826F-9E6E-4C94-8850-5ACFF4E9CE0C}" dt="2024-08-09T05:13:05.545" v="13"/>
        <pc:sldMkLst>
          <pc:docMk/>
          <pc:sldMk cId="3290603989" sldId="2180"/>
        </pc:sldMkLst>
      </pc:sldChg>
      <pc:sldChg chg="addSp delSp modSp add mod">
        <pc:chgData name="이 정민" userId="0e3071ae-5971-45b7-b1b8-12fa5ed0d92e" providerId="ADAL" clId="{0680826F-9E6E-4C94-8850-5ACFF4E9CE0C}" dt="2024-08-09T05:13:08.486" v="15"/>
        <pc:sldMkLst>
          <pc:docMk/>
          <pc:sldMk cId="3254900963" sldId="2181"/>
        </pc:sldMkLst>
      </pc:sldChg>
      <pc:sldChg chg="addSp delSp modSp add mod">
        <pc:chgData name="이 정민" userId="0e3071ae-5971-45b7-b1b8-12fa5ed0d92e" providerId="ADAL" clId="{0680826F-9E6E-4C94-8850-5ACFF4E9CE0C}" dt="2024-08-09T05:16:15.625" v="35" actId="207"/>
        <pc:sldMkLst>
          <pc:docMk/>
          <pc:sldMk cId="1809587863" sldId="2182"/>
        </pc:sldMkLst>
      </pc:sldChg>
      <pc:sldChg chg="addSp delSp modSp add mod">
        <pc:chgData name="이 정민" userId="0e3071ae-5971-45b7-b1b8-12fa5ed0d92e" providerId="ADAL" clId="{0680826F-9E6E-4C94-8850-5ACFF4E9CE0C}" dt="2024-08-09T05:17:28.294" v="39" actId="207"/>
        <pc:sldMkLst>
          <pc:docMk/>
          <pc:sldMk cId="2273010001" sldId="2183"/>
        </pc:sldMkLst>
      </pc:sldChg>
      <pc:sldChg chg="addSp delSp modSp add mod">
        <pc:chgData name="이 정민" userId="0e3071ae-5971-45b7-b1b8-12fa5ed0d92e" providerId="ADAL" clId="{0680826F-9E6E-4C94-8850-5ACFF4E9CE0C}" dt="2024-08-09T05:16:40.935" v="38" actId="207"/>
        <pc:sldMkLst>
          <pc:docMk/>
          <pc:sldMk cId="732038832" sldId="2184"/>
        </pc:sldMkLst>
      </pc:sldChg>
    </pc:docChg>
  </pc:docChgLst>
  <pc:docChgLst>
    <pc:chgData name="정태원" userId="b83db6e7-9ffa-471f-b7f6-89d85b45c552" providerId="ADAL" clId="{E6B03F8E-481B-475B-937E-DAEC68EDE65F}"/>
    <pc:docChg chg="undo custSel modSld sldOrd">
      <pc:chgData name="정태원" userId="b83db6e7-9ffa-471f-b7f6-89d85b45c552" providerId="ADAL" clId="{E6B03F8E-481B-475B-937E-DAEC68EDE65F}" dt="2024-10-14T01:44:09.489" v="41"/>
      <pc:docMkLst>
        <pc:docMk/>
      </pc:docMkLst>
      <pc:sldChg chg="addSp delSp modSp mod">
        <pc:chgData name="정태원" userId="b83db6e7-9ffa-471f-b7f6-89d85b45c552" providerId="ADAL" clId="{E6B03F8E-481B-475B-937E-DAEC68EDE65F}" dt="2024-10-14T01:35:11.788" v="2" actId="2711"/>
        <pc:sldMkLst>
          <pc:docMk/>
          <pc:sldMk cId="3482312441" sldId="397"/>
        </pc:sldMkLst>
      </pc:sldChg>
      <pc:sldChg chg="addSp delSp modSp mod ord">
        <pc:chgData name="정태원" userId="b83db6e7-9ffa-471f-b7f6-89d85b45c552" providerId="ADAL" clId="{E6B03F8E-481B-475B-937E-DAEC68EDE65F}" dt="2024-10-14T01:40:56.300" v="12"/>
        <pc:sldMkLst>
          <pc:docMk/>
          <pc:sldMk cId="3872538720" sldId="446"/>
        </pc:sldMkLst>
      </pc:sldChg>
      <pc:sldChg chg="addSp delSp modSp mod">
        <pc:chgData name="정태원" userId="b83db6e7-9ffa-471f-b7f6-89d85b45c552" providerId="ADAL" clId="{E6B03F8E-481B-475B-937E-DAEC68EDE65F}" dt="2024-10-14T01:41:24.132" v="14"/>
        <pc:sldMkLst>
          <pc:docMk/>
          <pc:sldMk cId="475517543" sldId="447"/>
        </pc:sldMkLst>
      </pc:sldChg>
      <pc:sldChg chg="addSp delSp modSp mod">
        <pc:chgData name="정태원" userId="b83db6e7-9ffa-471f-b7f6-89d85b45c552" providerId="ADAL" clId="{E6B03F8E-481B-475B-937E-DAEC68EDE65F}" dt="2024-10-14T01:41:41.493" v="16"/>
        <pc:sldMkLst>
          <pc:docMk/>
          <pc:sldMk cId="1165724540" sldId="448"/>
        </pc:sldMkLst>
      </pc:sldChg>
      <pc:sldChg chg="addSp delSp modSp mod">
        <pc:chgData name="정태원" userId="b83db6e7-9ffa-471f-b7f6-89d85b45c552" providerId="ADAL" clId="{E6B03F8E-481B-475B-937E-DAEC68EDE65F}" dt="2024-10-14T01:43:42.793" v="35"/>
        <pc:sldMkLst>
          <pc:docMk/>
          <pc:sldMk cId="2126622011" sldId="449"/>
        </pc:sldMkLst>
      </pc:sldChg>
      <pc:sldChg chg="addSp delSp modSp mod">
        <pc:chgData name="정태원" userId="b83db6e7-9ffa-471f-b7f6-89d85b45c552" providerId="ADAL" clId="{E6B03F8E-481B-475B-937E-DAEC68EDE65F}" dt="2024-10-14T01:43:47.408" v="36"/>
        <pc:sldMkLst>
          <pc:docMk/>
          <pc:sldMk cId="338324513" sldId="450"/>
        </pc:sldMkLst>
      </pc:sldChg>
      <pc:sldChg chg="addSp delSp modSp mod">
        <pc:chgData name="정태원" userId="b83db6e7-9ffa-471f-b7f6-89d85b45c552" providerId="ADAL" clId="{E6B03F8E-481B-475B-937E-DAEC68EDE65F}" dt="2024-10-14T01:43:52.949" v="37"/>
        <pc:sldMkLst>
          <pc:docMk/>
          <pc:sldMk cId="609918581" sldId="451"/>
        </pc:sldMkLst>
      </pc:sldChg>
      <pc:sldChg chg="addSp delSp modSp mod">
        <pc:chgData name="정태원" userId="b83db6e7-9ffa-471f-b7f6-89d85b45c552" providerId="ADAL" clId="{E6B03F8E-481B-475B-937E-DAEC68EDE65F}" dt="2024-10-14T01:43:56.700" v="38"/>
        <pc:sldMkLst>
          <pc:docMk/>
          <pc:sldMk cId="3463903566" sldId="452"/>
        </pc:sldMkLst>
      </pc:sldChg>
      <pc:sldChg chg="addSp delSp modSp mod">
        <pc:chgData name="정태원" userId="b83db6e7-9ffa-471f-b7f6-89d85b45c552" providerId="ADAL" clId="{E6B03F8E-481B-475B-937E-DAEC68EDE65F}" dt="2024-10-14T01:44:00.087" v="39"/>
        <pc:sldMkLst>
          <pc:docMk/>
          <pc:sldMk cId="3843475263" sldId="453"/>
        </pc:sldMkLst>
      </pc:sldChg>
      <pc:sldChg chg="addSp delSp modSp mod">
        <pc:chgData name="정태원" userId="b83db6e7-9ffa-471f-b7f6-89d85b45c552" providerId="ADAL" clId="{E6B03F8E-481B-475B-937E-DAEC68EDE65F}" dt="2024-10-14T01:44:03.894" v="40"/>
        <pc:sldMkLst>
          <pc:docMk/>
          <pc:sldMk cId="456609489" sldId="454"/>
        </pc:sldMkLst>
      </pc:sldChg>
      <pc:sldChg chg="addSp delSp modSp mod">
        <pc:chgData name="정태원" userId="b83db6e7-9ffa-471f-b7f6-89d85b45c552" providerId="ADAL" clId="{E6B03F8E-481B-475B-937E-DAEC68EDE65F}" dt="2024-10-14T01:44:09.489" v="41"/>
        <pc:sldMkLst>
          <pc:docMk/>
          <pc:sldMk cId="2767974975" sldId="455"/>
        </pc:sldMkLst>
      </pc:sldChg>
      <pc:sldChg chg="modSp mod">
        <pc:chgData name="정태원" userId="b83db6e7-9ffa-471f-b7f6-89d85b45c552" providerId="ADAL" clId="{E6B03F8E-481B-475B-937E-DAEC68EDE65F}" dt="2024-10-14T01:36:03.423" v="4" actId="1076"/>
        <pc:sldMkLst>
          <pc:docMk/>
          <pc:sldMk cId="2869070045" sldId="457"/>
        </pc:sldMkLst>
      </pc:sldChg>
    </pc:docChg>
  </pc:docChgLst>
  <pc:docChgLst>
    <pc:chgData name="이 정민" userId="0e3071ae-5971-45b7-b1b8-12fa5ed0d92e" providerId="ADAL" clId="{BFA7CFF7-00E3-4604-8FF0-B49515C962CF}"/>
    <pc:docChg chg="addSld modSld">
      <pc:chgData name="이 정민" userId="0e3071ae-5971-45b7-b1b8-12fa5ed0d92e" providerId="ADAL" clId="{BFA7CFF7-00E3-4604-8FF0-B49515C962CF}" dt="2024-07-19T07:56:55.741" v="2"/>
      <pc:docMkLst>
        <pc:docMk/>
      </pc:docMkLst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797036100" sldId="2145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99266101" sldId="2146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183751666" sldId="2147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4224435856" sldId="2148"/>
        </pc:sldMkLst>
      </pc:sldChg>
      <pc:sldChg chg="add setBg">
        <pc:chgData name="이 정민" userId="0e3071ae-5971-45b7-b1b8-12fa5ed0d92e" providerId="ADAL" clId="{BFA7CFF7-00E3-4604-8FF0-B49515C962CF}" dt="2024-07-19T07:55:59.349" v="0"/>
        <pc:sldMkLst>
          <pc:docMk/>
          <pc:sldMk cId="423658281" sldId="2149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13904363" sldId="2150"/>
        </pc:sldMkLst>
      </pc:sldChg>
      <pc:sldChg chg="add setBg">
        <pc:chgData name="이 정민" userId="0e3071ae-5971-45b7-b1b8-12fa5ed0d92e" providerId="ADAL" clId="{BFA7CFF7-00E3-4604-8FF0-B49515C962CF}" dt="2024-07-19T07:55:59.349" v="0"/>
        <pc:sldMkLst>
          <pc:docMk/>
          <pc:sldMk cId="13157568" sldId="2151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746902320" sldId="2152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407795292" sldId="2153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753309094" sldId="2154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1451613818" sldId="2155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2041779043" sldId="2156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3216324495" sldId="2157"/>
        </pc:sldMkLst>
      </pc:sldChg>
      <pc:sldChg chg="add">
        <pc:chgData name="이 정민" userId="0e3071ae-5971-45b7-b1b8-12fa5ed0d92e" providerId="ADAL" clId="{BFA7CFF7-00E3-4604-8FF0-B49515C962CF}" dt="2024-07-19T07:55:59.349" v="0"/>
        <pc:sldMkLst>
          <pc:docMk/>
          <pc:sldMk cId="4117288333" sldId="2158"/>
        </pc:sldMkLst>
      </pc:sldChg>
      <pc:sldChg chg="add">
        <pc:chgData name="이 정민" userId="0e3071ae-5971-45b7-b1b8-12fa5ed0d92e" providerId="ADAL" clId="{BFA7CFF7-00E3-4604-8FF0-B49515C962CF}" dt="2024-07-19T07:56:37.710" v="1"/>
        <pc:sldMkLst>
          <pc:docMk/>
          <pc:sldMk cId="3186713582" sldId="2159"/>
        </pc:sldMkLst>
      </pc:sldChg>
      <pc:sldChg chg="add">
        <pc:chgData name="이 정민" userId="0e3071ae-5971-45b7-b1b8-12fa5ed0d92e" providerId="ADAL" clId="{BFA7CFF7-00E3-4604-8FF0-B49515C962CF}" dt="2024-07-19T07:56:37.710" v="1"/>
        <pc:sldMkLst>
          <pc:docMk/>
          <pc:sldMk cId="1660623939" sldId="2160"/>
        </pc:sldMkLst>
      </pc:sldChg>
      <pc:sldChg chg="add">
        <pc:chgData name="이 정민" userId="0e3071ae-5971-45b7-b1b8-12fa5ed0d92e" providerId="ADAL" clId="{BFA7CFF7-00E3-4604-8FF0-B49515C962CF}" dt="2024-07-19T07:56:37.710" v="1"/>
        <pc:sldMkLst>
          <pc:docMk/>
          <pc:sldMk cId="3264039921" sldId="2161"/>
        </pc:sldMkLst>
      </pc:sldChg>
      <pc:sldChg chg="add">
        <pc:chgData name="이 정민" userId="0e3071ae-5971-45b7-b1b8-12fa5ed0d92e" providerId="ADAL" clId="{BFA7CFF7-00E3-4604-8FF0-B49515C962CF}" dt="2024-07-19T07:56:37.710" v="1"/>
        <pc:sldMkLst>
          <pc:docMk/>
          <pc:sldMk cId="393802313" sldId="2162"/>
        </pc:sldMkLst>
      </pc:sldChg>
      <pc:sldChg chg="add">
        <pc:chgData name="이 정민" userId="0e3071ae-5971-45b7-b1b8-12fa5ed0d92e" providerId="ADAL" clId="{BFA7CFF7-00E3-4604-8FF0-B49515C962CF}" dt="2024-07-19T07:56:37.710" v="1"/>
        <pc:sldMkLst>
          <pc:docMk/>
          <pc:sldMk cId="2843805386" sldId="2163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2884561664" sldId="2164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1478157087" sldId="2165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2835405565" sldId="2166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1401448142" sldId="2167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3740559297" sldId="2168"/>
        </pc:sldMkLst>
      </pc:sldChg>
      <pc:sldChg chg="add">
        <pc:chgData name="이 정민" userId="0e3071ae-5971-45b7-b1b8-12fa5ed0d92e" providerId="ADAL" clId="{BFA7CFF7-00E3-4604-8FF0-B49515C962CF}" dt="2024-07-19T07:56:55.741" v="2"/>
        <pc:sldMkLst>
          <pc:docMk/>
          <pc:sldMk cId="3156661923" sldId="2169"/>
        </pc:sldMkLst>
      </pc:sldChg>
    </pc:docChg>
  </pc:docChgLst>
  <pc:docChgLst>
    <pc:chgData name="Mr. PPT" userId="6442ff2356111531" providerId="LiveId" clId="{C9D13AAE-A334-48C2-BCAE-B9475F0C70F2}"/>
    <pc:docChg chg="undo custSel modSld">
      <pc:chgData name="Mr. PPT" userId="6442ff2356111531" providerId="LiveId" clId="{C9D13AAE-A334-48C2-BCAE-B9475F0C70F2}" dt="2023-02-06T03:53:26.177" v="14" actId="165"/>
      <pc:docMkLst>
        <pc:docMk/>
      </pc:docMkLst>
      <pc:sldChg chg="modSp mod">
        <pc:chgData name="Mr. PPT" userId="6442ff2356111531" providerId="LiveId" clId="{C9D13AAE-A334-48C2-BCAE-B9475F0C70F2}" dt="2023-02-06T02:39:16.589" v="5" actId="1076"/>
        <pc:sldMkLst>
          <pc:docMk/>
          <pc:sldMk cId="3305884846" sldId="377"/>
        </pc:sldMkLst>
      </pc:sldChg>
      <pc:sldChg chg="modSp mod">
        <pc:chgData name="Mr. PPT" userId="6442ff2356111531" providerId="LiveId" clId="{C9D13AAE-A334-48C2-BCAE-B9475F0C70F2}" dt="2023-02-06T03:51:55.116" v="13" actId="1076"/>
        <pc:sldMkLst>
          <pc:docMk/>
          <pc:sldMk cId="2099140096" sldId="393"/>
        </pc:sldMkLst>
      </pc:sldChg>
      <pc:sldChg chg="delSp modSp mod">
        <pc:chgData name="Mr. PPT" userId="6442ff2356111531" providerId="LiveId" clId="{C9D13AAE-A334-48C2-BCAE-B9475F0C70F2}" dt="2023-02-06T03:53:26.177" v="14" actId="165"/>
        <pc:sldMkLst>
          <pc:docMk/>
          <pc:sldMk cId="3342809224" sldId="438"/>
        </pc:sldMkLst>
      </pc:sldChg>
      <pc:sldChg chg="modSp mod">
        <pc:chgData name="Mr. PPT" userId="6442ff2356111531" providerId="LiveId" clId="{C9D13AAE-A334-48C2-BCAE-B9475F0C70F2}" dt="2023-02-06T03:44:57.669" v="9" actId="1076"/>
        <pc:sldMkLst>
          <pc:docMk/>
          <pc:sldMk cId="3344724619" sldId="440"/>
        </pc:sldMkLst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4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7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23.xml"/><Relationship Id="rId1" Type="http://schemas.microsoft.com/office/2011/relationships/chartStyle" Target="style23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9.xml"/><Relationship Id="rId1" Type="http://schemas.microsoft.com/office/2011/relationships/chartStyle" Target="style29.xml"/><Relationship Id="rId4" Type="http://schemas.openxmlformats.org/officeDocument/2006/relationships/chartUserShapes" Target="../drawings/drawing1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35.xml"/><Relationship Id="rId1" Type="http://schemas.microsoft.com/office/2011/relationships/chartStyle" Target="style35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7.xml"/><Relationship Id="rId2" Type="http://schemas.microsoft.com/office/2011/relationships/chartStyle" Target="style17.xml"/><Relationship Id="rId1" Type="http://schemas.openxmlformats.org/officeDocument/2006/relationships/package" Target="../embeddings/Microsoft_Excel_Worksheet1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2.36</c:v>
                </c:pt>
                <c:pt idx="1">
                  <c:v>2.5</c:v>
                </c:pt>
                <c:pt idx="2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37-4239-A858-FC0FF833E09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Sheet1!$C$2:$C$4</c:f>
              <c:numCache>
                <c:formatCode>General</c:formatCode>
                <c:ptCount val="3"/>
                <c:pt idx="0">
                  <c:v>1.3</c:v>
                </c:pt>
                <c:pt idx="1">
                  <c:v>3.5</c:v>
                </c:pt>
                <c:pt idx="2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937-4239-A858-FC0FF833E09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Sheet1!$D$2:$D$4</c:f>
              <c:numCache>
                <c:formatCode>General</c:formatCode>
                <c:ptCount val="3"/>
                <c:pt idx="0">
                  <c:v>3</c:v>
                </c:pt>
                <c:pt idx="1">
                  <c:v>3</c:v>
                </c:pt>
                <c:pt idx="2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937-4239-A858-FC0FF833E0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57609679"/>
        <c:axId val="857615919"/>
      </c:barChart>
      <c:catAx>
        <c:axId val="85760967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spc="-50" baseline="0"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57615919"/>
        <c:crosses val="autoZero"/>
        <c:auto val="1"/>
        <c:lblAlgn val="ctr"/>
        <c:lblOffset val="100"/>
        <c:noMultiLvlLbl val="0"/>
      </c:catAx>
      <c:valAx>
        <c:axId val="857615919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85760967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spc="-50" baseline="0"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1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80"/>
      <c:hPercent val="28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5.0000000000000001E-3"/>
          <c:y val="5.0000000000000001E-3"/>
          <c:w val="0.99"/>
          <c:h val="0.98750000000000004"/>
        </c:manualLayout>
      </c:layout>
      <c:pie3DChart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항목 A</c:v>
                </c:pt>
              </c:strCache>
            </c:strRef>
          </c:tx>
          <c:spPr>
            <a:solidFill>
              <a:srgbClr val="577C8B"/>
            </a:solidFill>
            <a:ln w="12700" cap="flat">
              <a:noFill/>
              <a:miter lim="400000"/>
            </a:ln>
            <a:effectLst/>
            <a:sp3d prstMaterial="matte"/>
          </c:spPr>
          <c:explosion val="6"/>
          <c:dPt>
            <c:idx val="0"/>
            <c:bubble3D val="0"/>
            <c:spPr>
              <a:solidFill>
                <a:schemeClr val="accent3"/>
              </a:solidFill>
              <a:ln w="12700" cap="flat">
                <a:noFill/>
                <a:miter lim="400000"/>
              </a:ln>
              <a:effectLst/>
              <a:sp3d prstMaterial="matte"/>
            </c:spPr>
            <c:extLst>
              <c:ext xmlns:c16="http://schemas.microsoft.com/office/drawing/2014/chart" uri="{C3380CC4-5D6E-409C-BE32-E72D297353CC}">
                <c16:uniqueId val="{00000001-50DC-4BF8-960F-C30AE89769AA}"/>
              </c:ext>
            </c:extLst>
          </c:dPt>
          <c:dPt>
            <c:idx val="1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12700" cap="flat">
                <a:noFill/>
                <a:miter lim="400000"/>
              </a:ln>
              <a:effectLst/>
              <a:sp3d prstMaterial="matte"/>
            </c:spPr>
            <c:extLst>
              <c:ext xmlns:c16="http://schemas.microsoft.com/office/drawing/2014/chart" uri="{C3380CC4-5D6E-409C-BE32-E72D297353CC}">
                <c16:uniqueId val="{00000003-50DC-4BF8-960F-C30AE89769AA}"/>
              </c:ext>
            </c:extLst>
          </c:dPt>
          <c:dPt>
            <c:idx val="2"/>
            <c:bubble3D val="0"/>
            <c:spPr>
              <a:solidFill>
                <a:schemeClr val="accent2">
                  <a:lumMod val="50000"/>
                  <a:lumOff val="50000"/>
                </a:schemeClr>
              </a:solidFill>
              <a:ln w="12700" cap="flat">
                <a:noFill/>
                <a:miter lim="400000"/>
              </a:ln>
              <a:effectLst/>
              <a:sp3d prstMaterial="matte"/>
            </c:spPr>
            <c:extLst>
              <c:ext xmlns:c16="http://schemas.microsoft.com/office/drawing/2014/chart" uri="{C3380CC4-5D6E-409C-BE32-E72D297353CC}">
                <c16:uniqueId val="{00000005-50DC-4BF8-960F-C30AE89769AA}"/>
              </c:ext>
            </c:extLst>
          </c:dPt>
          <c:dPt>
            <c:idx val="3"/>
            <c:bubble3D val="0"/>
            <c:spPr>
              <a:solidFill>
                <a:schemeClr val="accent2"/>
              </a:solidFill>
              <a:ln w="12700" cap="flat">
                <a:noFill/>
                <a:miter lim="400000"/>
              </a:ln>
              <a:effectLst/>
              <a:sp3d prstMaterial="matte"/>
            </c:spPr>
            <c:extLst>
              <c:ext xmlns:c16="http://schemas.microsoft.com/office/drawing/2014/chart" uri="{C3380CC4-5D6E-409C-BE32-E72D297353CC}">
                <c16:uniqueId val="{00000007-50DC-4BF8-960F-C30AE89769AA}"/>
              </c:ext>
            </c:extLst>
          </c:dPt>
          <c:dPt>
            <c:idx val="4"/>
            <c:bubble3D val="0"/>
            <c:spPr>
              <a:solidFill>
                <a:schemeClr val="accent3">
                  <a:lumMod val="50000"/>
                </a:schemeClr>
              </a:solidFill>
              <a:ln w="12700" cap="flat">
                <a:noFill/>
                <a:miter lim="400000"/>
              </a:ln>
              <a:effectLst/>
              <a:sp3d prstMaterial="matte"/>
            </c:spPr>
            <c:extLst>
              <c:ext xmlns:c16="http://schemas.microsoft.com/office/drawing/2014/chart" uri="{C3380CC4-5D6E-409C-BE32-E72D297353CC}">
                <c16:uniqueId val="{00000009-50DC-4BF8-960F-C30AE89769AA}"/>
              </c:ext>
            </c:extLst>
          </c:dPt>
          <c:dLbls>
            <c:dLbl>
              <c:idx val="0"/>
              <c:tx>
                <c:rich>
                  <a:bodyPr/>
                  <a:lstStyle/>
                  <a:p>
                    <a:pPr>
                      <a:defRPr sz="2800" b="0" i="0" u="none" strike="noStrike">
                        <a:solidFill>
                          <a:schemeClr val="accent1"/>
                        </a:solidFill>
                        <a:latin typeface="+mj-ea"/>
                        <a:ea typeface="+mj-ea"/>
                      </a:defRPr>
                    </a:pPr>
                    <a:fld id="{FAEF59C7-188D-45F8-AF3A-3588D4843469}" type="PERCENTAGE">
                      <a:rPr lang="en-US" altLang="ko-KR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sz="2800" b="0" i="0" u="none" strike="noStrike">
                          <a:solidFill>
                            <a:schemeClr val="accent1"/>
                          </a:solidFill>
                          <a:latin typeface="+mj-ea"/>
                          <a:ea typeface="+mj-ea"/>
                        </a:defRPr>
                      </a:pPr>
                      <a:t>[백분율]</a:t>
                    </a:fld>
                    <a:endParaRPr lang="ko-KR" altLang="en-US"/>
                  </a:p>
                </c:rich>
              </c:tx>
              <c:numFmt formatCode="0%" sourceLinked="0"/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37650745760701498"/>
                      <c:h val="0.27592067953599098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50DC-4BF8-960F-C30AE89769AA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pPr>
                      <a:defRPr sz="800" b="0" i="0" u="none" strike="noStrike">
                        <a:solidFill>
                          <a:schemeClr val="accent1"/>
                        </a:solidFill>
                        <a:latin typeface="+mj-ea"/>
                        <a:ea typeface="+mj-ea"/>
                      </a:defRPr>
                    </a:pPr>
                    <a:fld id="{2E03F089-25EE-4DE3-AF6A-FFDA0186FA40}" type="PERCENTAGE">
                      <a:rPr lang="en-US" altLang="ko-KR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sz="800" b="0" i="0" u="none" strike="noStrike">
                          <a:solidFill>
                            <a:schemeClr val="accent1"/>
                          </a:solidFill>
                          <a:latin typeface="+mj-ea"/>
                          <a:ea typeface="+mj-ea"/>
                        </a:defRPr>
                      </a:pPr>
                      <a:t>[백분율]</a:t>
                    </a:fld>
                    <a:endParaRPr lang="ko-KR" altLang="en-US"/>
                  </a:p>
                </c:rich>
              </c:tx>
              <c:numFmt formatCode="0%" sourceLinked="0"/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50DC-4BF8-960F-C30AE89769AA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pPr>
                      <a:defRPr sz="1000" b="0" i="0" u="none" strike="noStrike">
                        <a:solidFill>
                          <a:schemeClr val="accent1"/>
                        </a:solidFill>
                        <a:latin typeface="+mj-ea"/>
                        <a:ea typeface="+mj-ea"/>
                      </a:defRPr>
                    </a:pPr>
                    <a:fld id="{80DC33E9-929D-4580-940A-2A2215E0F2D2}" type="PERCENTAGE">
                      <a:rPr lang="en-US" altLang="ko-KR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sz="1000" b="0" i="0" u="none" strike="noStrike">
                          <a:solidFill>
                            <a:schemeClr val="accent1"/>
                          </a:solidFill>
                          <a:latin typeface="+mj-ea"/>
                          <a:ea typeface="+mj-ea"/>
                        </a:defRPr>
                      </a:pPr>
                      <a:t>[백분율]</a:t>
                    </a:fld>
                    <a:endParaRPr lang="ko-KR" altLang="en-US"/>
                  </a:p>
                </c:rich>
              </c:tx>
              <c:numFmt formatCode="0%" sourceLinked="0"/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50DC-4BF8-960F-C30AE89769AA}"/>
                </c:ext>
              </c:extLst>
            </c:dLbl>
            <c:dLbl>
              <c:idx val="3"/>
              <c:tx>
                <c:rich>
                  <a:bodyPr/>
                  <a:lstStyle/>
                  <a:p>
                    <a:pPr>
                      <a:defRPr sz="1400" b="0" i="0" u="none" strike="noStrike">
                        <a:solidFill>
                          <a:schemeClr val="accent1"/>
                        </a:solidFill>
                        <a:latin typeface="+mj-ea"/>
                        <a:ea typeface="+mj-ea"/>
                      </a:defRPr>
                    </a:pPr>
                    <a:fld id="{866BD281-1333-4B1C-87CF-6BEEEC8098F6}" type="PERCENTAGE">
                      <a:rPr lang="en-US" altLang="ko-KR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sz="1400" b="0" i="0" u="none" strike="noStrike">
                          <a:solidFill>
                            <a:schemeClr val="accent1"/>
                          </a:solidFill>
                          <a:latin typeface="+mj-ea"/>
                          <a:ea typeface="+mj-ea"/>
                        </a:defRPr>
                      </a:pPr>
                      <a:t>[백분율]</a:t>
                    </a:fld>
                    <a:endParaRPr lang="ko-KR" altLang="en-US"/>
                  </a:p>
                </c:rich>
              </c:tx>
              <c:numFmt formatCode="0%" sourceLinked="0"/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50DC-4BF8-960F-C30AE89769AA}"/>
                </c:ext>
              </c:extLst>
            </c:dLbl>
            <c:dLbl>
              <c:idx val="4"/>
              <c:tx>
                <c:rich>
                  <a:bodyPr/>
                  <a:lstStyle/>
                  <a:p>
                    <a:pPr>
                      <a:defRPr sz="2000" b="0" i="0" u="none" strike="noStrike">
                        <a:solidFill>
                          <a:schemeClr val="accent1"/>
                        </a:solidFill>
                        <a:latin typeface="+mj-ea"/>
                        <a:ea typeface="+mj-ea"/>
                      </a:defRPr>
                    </a:pPr>
                    <a:fld id="{45ECDB8B-3C47-4670-B561-19FF83D239D0}" type="PERCENTAGE">
                      <a:rPr lang="en-US" altLang="ko-KR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sz="2000" b="0" i="0" u="none" strike="noStrike">
                          <a:solidFill>
                            <a:schemeClr val="accent1"/>
                          </a:solidFill>
                          <a:latin typeface="+mj-ea"/>
                          <a:ea typeface="+mj-ea"/>
                        </a:defRPr>
                      </a:pPr>
                      <a:t>[백분율]</a:t>
                    </a:fld>
                    <a:endParaRPr lang="ko-KR" altLang="en-US"/>
                  </a:p>
                </c:rich>
              </c:tx>
              <c:numFmt formatCode="0%" sourceLinked="0"/>
              <c:spPr/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9-50DC-4BF8-960F-C30AE89769AA}"/>
                </c:ext>
              </c:extLst>
            </c:dLbl>
            <c:numFmt formatCode="0%" sourceLinked="0"/>
            <c:spPr>
              <a:noFill/>
              <a:ln>
                <a:noFill/>
              </a:ln>
              <a:effectLst/>
            </c:spPr>
            <c:txPr>
              <a:bodyPr/>
              <a:lstStyle/>
              <a:p>
                <a:pPr>
                  <a:defRPr sz="5000" b="0" i="0" u="none" strike="noStrike">
                    <a:solidFill>
                      <a:schemeClr val="accent1"/>
                    </a:solidFill>
                    <a:latin typeface="+mj-ea"/>
                    <a:ea typeface="+mj-ea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0"/>
            <c:extLst>
              <c:ext xmlns:c15="http://schemas.microsoft.com/office/drawing/2012/chart" uri="{CE6537A1-D6FC-4f65-9D91-7224C49458BB}"/>
            </c:extLst>
          </c:dLbls>
          <c:cat>
            <c:strRef>
              <c:f>Sheet1!$B$1:$F$1</c:f>
              <c:strCache>
                <c:ptCount val="5"/>
                <c:pt idx="0">
                  <c:v>항목 01</c:v>
                </c:pt>
                <c:pt idx="1">
                  <c:v>항목 02</c:v>
                </c:pt>
                <c:pt idx="2">
                  <c:v>항목 03</c:v>
                </c:pt>
                <c:pt idx="3">
                  <c:v>항목 04</c:v>
                </c:pt>
                <c:pt idx="4">
                  <c:v>항목 05</c:v>
                </c:pt>
              </c:strCache>
            </c:strRef>
          </c:cat>
          <c:val>
            <c:numRef>
              <c:f>Sheet1!$B$2:$F$2</c:f>
              <c:numCache>
                <c:formatCode>General</c:formatCode>
                <c:ptCount val="5"/>
                <c:pt idx="0">
                  <c:v>3000</c:v>
                </c:pt>
                <c:pt idx="1">
                  <c:v>500</c:v>
                </c:pt>
                <c:pt idx="2">
                  <c:v>400</c:v>
                </c:pt>
                <c:pt idx="3">
                  <c:v>700</c:v>
                </c:pt>
                <c:pt idx="4">
                  <c:v>900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0DC-4BF8-960F-C30AE89769A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</c:pie3DChart>
      <c:spPr>
        <a:noFill/>
        <a:ln w="12700" cap="flat">
          <a:noFill/>
          <a:miter lim="400000"/>
        </a:ln>
        <a:effectLst/>
      </c:spPr>
    </c:plotArea>
    <c:plotVisOnly val="1"/>
    <c:dispBlanksAs val="gap"/>
    <c:showDLblsOverMax val="1"/>
  </c:chart>
  <c:spPr>
    <a:noFill/>
    <a:ln>
      <a:noFill/>
    </a:ln>
    <a:effectLst/>
  </c:sp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항목01</c:v>
                </c:pt>
              </c:strCache>
            </c:strRef>
          </c:tx>
          <c:spPr>
            <a:solidFill>
              <a:schemeClr val="accent3">
                <a:lumMod val="75000"/>
              </a:schemeClr>
            </a:solidFill>
            <a:ln>
              <a:noFill/>
            </a:ln>
            <a:effectLst/>
          </c:spPr>
          <c:cat>
            <c:strRef>
              <c:f>Sheet1!$A$2:$A$5</c:f>
              <c:strCache>
                <c:ptCount val="4"/>
                <c:pt idx="0">
                  <c:v>항목A</c:v>
                </c:pt>
                <c:pt idx="1">
                  <c:v>항목B</c:v>
                </c:pt>
                <c:pt idx="2">
                  <c:v>항목C</c:v>
                </c:pt>
                <c:pt idx="3">
                  <c:v>항목D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20</c:v>
                </c:pt>
                <c:pt idx="1">
                  <c:v>30</c:v>
                </c:pt>
                <c:pt idx="2">
                  <c:v>35</c:v>
                </c:pt>
                <c:pt idx="3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88-4B6A-AA72-017B8A3BC99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항목02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Sheet1!$A$2:$A$5</c:f>
              <c:strCache>
                <c:ptCount val="4"/>
                <c:pt idx="0">
                  <c:v>항목A</c:v>
                </c:pt>
                <c:pt idx="1">
                  <c:v>항목B</c:v>
                </c:pt>
                <c:pt idx="2">
                  <c:v>항목C</c:v>
                </c:pt>
                <c:pt idx="3">
                  <c:v>항목D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30</c:v>
                </c:pt>
                <c:pt idx="1">
                  <c:v>40</c:v>
                </c:pt>
                <c:pt idx="2">
                  <c:v>80</c:v>
                </c:pt>
                <c:pt idx="3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88-4B6A-AA72-017B8A3BC9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23166552"/>
        <c:axId val="723164584"/>
      </c:areaChart>
      <c:catAx>
        <c:axId val="723166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23164584"/>
        <c:crosses val="autoZero"/>
        <c:auto val="1"/>
        <c:lblAlgn val="ctr"/>
        <c:lblOffset val="100"/>
        <c:noMultiLvlLbl val="0"/>
      </c:catAx>
      <c:valAx>
        <c:axId val="7231645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75000"/>
                </a:schemeClr>
              </a:solidFill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2316655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0" i="0" u="none" strike="noStrike" kern="1200" baseline="0">
              <a:solidFill>
                <a:schemeClr val="accent2">
                  <a:lumMod val="90000"/>
                  <a:lumOff val="1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100">
          <a:solidFill>
            <a:schemeClr val="bg1">
              <a:lumMod val="50000"/>
            </a:schemeClr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depthPercent val="100"/>
      <c:rAngAx val="0"/>
      <c:perspective val="1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7.5979256566987174E-2"/>
          <c:y val="8.5246320415002547E-2"/>
          <c:w val="0.83793203362603896"/>
          <c:h val="0.81939802925177041"/>
        </c:manualLayout>
      </c:layout>
      <c:pie3D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noFill/>
            </a:ln>
            <a:effectLst>
              <a:outerShdw blurRad="101600" sx="102000" sy="102000" algn="ctr" rotWithShape="0">
                <a:prstClr val="black">
                  <a:alpha val="16000"/>
                </a:prstClr>
              </a:outerShdw>
            </a:effectLst>
            <a:scene3d>
              <a:camera prst="orthographicFront"/>
              <a:lightRig rig="threePt" dir="t"/>
            </a:scene3d>
            <a:sp3d prstMaterial="plastic">
              <a:bevelT/>
            </a:sp3d>
          </c:spPr>
          <c:dPt>
            <c:idx val="0"/>
            <c:bubble3D val="0"/>
            <c:explosion val="14"/>
            <c:spPr>
              <a:solidFill>
                <a:schemeClr val="accent3"/>
              </a:solidFill>
              <a:ln w="25400">
                <a:noFill/>
              </a:ln>
              <a:effectLst>
                <a:outerShdw blurRad="101600" sx="102000" sy="102000" algn="ctr" rotWithShape="0">
                  <a:prstClr val="black">
                    <a:alpha val="16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plastic">
                <a:bevelT/>
              </a:sp3d>
            </c:spPr>
            <c:extLst>
              <c:ext xmlns:c16="http://schemas.microsoft.com/office/drawing/2014/chart" uri="{C3380CC4-5D6E-409C-BE32-E72D297353CC}">
                <c16:uniqueId val="{00000001-FCC6-48B9-BAFD-E4DF544E0C0B}"/>
              </c:ext>
            </c:extLst>
          </c:dPt>
          <c:dPt>
            <c:idx val="1"/>
            <c:bubble3D val="0"/>
            <c:spPr>
              <a:solidFill>
                <a:schemeClr val="accent3">
                  <a:lumMod val="40000"/>
                  <a:lumOff val="60000"/>
                </a:schemeClr>
              </a:solidFill>
              <a:ln w="25400">
                <a:noFill/>
              </a:ln>
              <a:effectLst>
                <a:outerShdw blurRad="101600" sx="102000" sy="102000" algn="ctr" rotWithShape="0">
                  <a:prstClr val="black">
                    <a:alpha val="16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plastic">
                <a:bevelT/>
              </a:sp3d>
            </c:spPr>
            <c:extLst>
              <c:ext xmlns:c16="http://schemas.microsoft.com/office/drawing/2014/chart" uri="{C3380CC4-5D6E-409C-BE32-E72D297353CC}">
                <c16:uniqueId val="{00000002-FCC6-48B9-BAFD-E4DF544E0C0B}"/>
              </c:ext>
            </c:extLst>
          </c:dPt>
          <c:dPt>
            <c:idx val="2"/>
            <c:bubble3D val="0"/>
            <c:spPr>
              <a:solidFill>
                <a:schemeClr val="accent3">
                  <a:lumMod val="20000"/>
                  <a:lumOff val="80000"/>
                </a:schemeClr>
              </a:solidFill>
              <a:ln w="25400">
                <a:noFill/>
              </a:ln>
              <a:effectLst>
                <a:outerShdw blurRad="101600" sx="102000" sy="102000" algn="ctr" rotWithShape="0">
                  <a:prstClr val="black">
                    <a:alpha val="16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plastic">
                <a:bevelT/>
              </a:sp3d>
            </c:spPr>
            <c:extLst>
              <c:ext xmlns:c16="http://schemas.microsoft.com/office/drawing/2014/chart" uri="{C3380CC4-5D6E-409C-BE32-E72D297353CC}">
                <c16:uniqueId val="{00000003-FCC6-48B9-BAFD-E4DF544E0C0B}"/>
              </c:ext>
            </c:extLst>
          </c:dPt>
          <c:dPt>
            <c:idx val="3"/>
            <c:bubble3D val="0"/>
            <c:spPr>
              <a:solidFill>
                <a:schemeClr val="accent3">
                  <a:lumMod val="60000"/>
                  <a:lumOff val="40000"/>
                </a:schemeClr>
              </a:solidFill>
              <a:ln w="25400">
                <a:noFill/>
              </a:ln>
              <a:effectLst>
                <a:outerShdw blurRad="101600" sx="102000" sy="102000" algn="ctr" rotWithShape="0">
                  <a:prstClr val="black">
                    <a:alpha val="16000"/>
                  </a:prstClr>
                </a:outerShdw>
              </a:effectLst>
              <a:scene3d>
                <a:camera prst="orthographicFront"/>
                <a:lightRig rig="threePt" dir="t"/>
              </a:scene3d>
              <a:sp3d prstMaterial="plastic">
                <a:bevelT/>
              </a:sp3d>
            </c:spPr>
            <c:extLst>
              <c:ext xmlns:c16="http://schemas.microsoft.com/office/drawing/2014/chart" uri="{C3380CC4-5D6E-409C-BE32-E72D297353CC}">
                <c16:uniqueId val="{00000004-FCC6-48B9-BAFD-E4DF544E0C0B}"/>
              </c:ext>
            </c:extLst>
          </c:dPt>
          <c:dLbls>
            <c:dLbl>
              <c:idx val="0"/>
              <c:layout>
                <c:manualLayout>
                  <c:x val="-0.213062509624737"/>
                  <c:y val="1.6751464512154101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lang="en-US" altLang="ko-KR" sz="1197" b="0" i="0" u="none" strike="noStrike" kern="1200" baseline="0">
                        <a:solidFill>
                          <a:schemeClr val="accent1"/>
                        </a:solidFill>
                        <a:latin typeface="+mj-ea"/>
                        <a:ea typeface="+mj-ea"/>
                        <a:cs typeface="+mn-cs"/>
                      </a:defRPr>
                    </a:pPr>
                    <a:fld id="{2E53FDEF-3757-44B0-B42D-77D511DC4D2E}" type="CATEGORYNAME">
                      <a:rPr lang="ko-KR" altLang="en-US" sz="2000" smtClean="0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1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[범주 이름]</a:t>
                    </a:fld>
                    <a:r>
                      <a:rPr lang="ko-KR" altLang="en-US" sz="2000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t> </a:t>
                    </a:r>
                    <a:fld id="{5D4552BB-FE7E-4E1F-B2BE-74049832DEFF}" type="PERCENTAGE">
                      <a:rPr lang="en-US" altLang="ko-KR" sz="2000" baseline="0" smtClean="0">
                        <a:solidFill>
                          <a:schemeClr val="accent1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1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[백분율]</a:t>
                    </a:fld>
                    <a:endParaRPr lang="ko-KR" altLang="en-US" sz="2000">
                      <a:solidFill>
                        <a:schemeClr val="accent1"/>
                      </a:solidFill>
                      <a:latin typeface="+mj-ea"/>
                      <a:ea typeface="+mj-ea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layout>
                    <c:manualLayout>
                      <c:w val="0.17020701434160801"/>
                      <c:h val="0.17021427708190026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FCC6-48B9-BAFD-E4DF544E0C0B}"/>
                </c:ext>
              </c:extLst>
            </c:dLbl>
            <c:dLbl>
              <c:idx val="1"/>
              <c:layout>
                <c:manualLayout>
                  <c:x val="0.16163191539431251"/>
                  <c:y val="-0.1643329360254048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lang="en-US" altLang="ko-KR" sz="1197" b="0" i="0" u="none" strike="noStrike" kern="1200" baseline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+mn-cs"/>
                      </a:defRPr>
                    </a:pPr>
                    <a:fld id="{08652B12-C938-4F05-BF4E-27A645BB7EAE}" type="CATEGORYNAME">
                      <a:rPr lang="ko-KR" altLang="en-US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[범주 이름]</a:t>
                    </a:fld>
                    <a:r>
                      <a:rPr lang="ko-KR" altLang="en-US" baseline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t> </a:t>
                    </a:r>
                    <a:fld id="{1215B641-E996-4423-858A-0E2234D3BED3}" type="PERCENTAGE">
                      <a:rPr lang="en-US" altLang="ko-KR" baseline="0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[백분율]</a:t>
                    </a:fld>
                    <a:endParaRPr lang="ko-KR" altLang="en-US" baseline="0">
                      <a:solidFill>
                        <a:schemeClr val="accent2"/>
                      </a:solidFill>
                      <a:latin typeface="+mj-ea"/>
                      <a:ea typeface="+mj-ea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FCC6-48B9-BAFD-E4DF544E0C0B}"/>
                </c:ext>
              </c:extLst>
            </c:dLbl>
            <c:dLbl>
              <c:idx val="2"/>
              <c:layout>
                <c:manualLayout>
                  <c:x val="0.19556849944252014"/>
                  <c:y val="1.6882802868460611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lang="en-US" altLang="ko-KR" sz="1197" b="0" i="0" u="none" strike="noStrike" kern="1200" baseline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+mn-cs"/>
                      </a:defRPr>
                    </a:pPr>
                    <a:fld id="{764BE320-70D1-4565-B5EA-851069DF7BD2}" type="CATEGORYNAME">
                      <a:rPr lang="ko-KR" altLang="en-US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[범주 이름]</a:t>
                    </a:fld>
                    <a:r>
                      <a:rPr lang="ko-KR" altLang="en-US" baseline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t> </a:t>
                    </a:r>
                    <a:fld id="{75E22681-BC78-4E31-B938-5A7B6A62D647}" type="PERCENTAGE">
                      <a:rPr lang="en-US" altLang="ko-KR" baseline="0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[백분율]</a:t>
                    </a:fld>
                    <a:endParaRPr lang="ko-KR" altLang="en-US" baseline="0">
                      <a:solidFill>
                        <a:schemeClr val="accent2"/>
                      </a:solidFill>
                      <a:latin typeface="+mj-ea"/>
                      <a:ea typeface="+mj-ea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FCC6-48B9-BAFD-E4DF544E0C0B}"/>
                </c:ext>
              </c:extLst>
            </c:dLbl>
            <c:dLbl>
              <c:idx val="3"/>
              <c:layout>
                <c:manualLayout>
                  <c:x val="0.11648314946058141"/>
                  <c:y val="8.0448841497047105E-2"/>
                </c:manualLayout>
              </c:layout>
              <c:tx>
                <c:rich>
                  <a:bodyPr rot="0" spcFirstLastPara="1" vertOverflow="ellipsis" vert="horz" wrap="square" anchor="ctr" anchorCtr="1"/>
                  <a:lstStyle/>
                  <a:p>
                    <a:pPr>
                      <a:defRPr lang="en-US" altLang="ko-KR" sz="1197" b="0" i="0" u="none" strike="noStrike" kern="1200" baseline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+mn-cs"/>
                      </a:defRPr>
                    </a:pPr>
                    <a:fld id="{959D55F2-977E-4A6E-9DFB-E2CE35D152EA}" type="CATEGORYNAME">
                      <a:rPr lang="ko-KR" altLang="en-US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[범주 이름]</a:t>
                    </a:fld>
                    <a:r>
                      <a:rPr lang="ko-KR" altLang="en-US" baseline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t> </a:t>
                    </a:r>
                    <a:fld id="{9E81DBAC-540C-4A89-A6E3-2FA407516E18}" type="PERCENTAGE">
                      <a:rPr lang="en-US" altLang="ko-KR" baseline="0" smtClean="0">
                        <a:solidFill>
                          <a:schemeClr val="accent2"/>
                        </a:solidFill>
                        <a:latin typeface="+mj-ea"/>
                        <a:ea typeface="+mj-ea"/>
                      </a:rPr>
                      <a:pPr>
                        <a:defRPr lang="en-US" altLang="ko-KR" sz="1197" b="0" i="0" u="none" strike="noStrike" kern="1200" baseline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+mn-cs"/>
                        </a:defRPr>
                      </a:pPr>
                      <a:t>[백분율]</a:t>
                    </a:fld>
                    <a:endParaRPr lang="ko-KR" altLang="en-US" baseline="0">
                      <a:solidFill>
                        <a:schemeClr val="accent2"/>
                      </a:solidFill>
                      <a:latin typeface="+mj-ea"/>
                      <a:ea typeface="+mj-ea"/>
                    </a:endParaRPr>
                  </a:p>
                </c:rich>
              </c:tx>
              <c:spPr>
                <a:noFill/>
                <a:ln>
                  <a:noFill/>
                </a:ln>
                <a:effectLst/>
              </c:sp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spPr xmlns:c15="http://schemas.microsoft.com/office/drawing/2012/chart">
                    <a:prstGeom prst="rect">
                      <a:avLst/>
                    </a:prstGeom>
                  </c15:spPr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FCC6-48B9-BAFD-E4DF544E0C0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lang="en-US" altLang="ko-KR" sz="1197" b="0" i="0" u="none" strike="noStrike" kern="1200" baseline="0">
                    <a:solidFill>
                      <a:schemeClr val="accent2"/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4"/>
                <c:pt idx="0">
                  <c:v>A항목</c:v>
                </c:pt>
                <c:pt idx="1">
                  <c:v>B항목</c:v>
                </c:pt>
                <c:pt idx="2">
                  <c:v>C항목</c:v>
                </c:pt>
                <c:pt idx="3">
                  <c:v>D항목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45</c:v>
                </c:pt>
                <c:pt idx="1">
                  <c:v>20</c:v>
                </c:pt>
                <c:pt idx="2">
                  <c:v>15</c:v>
                </c:pt>
                <c:pt idx="3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C6-48B9-BAFD-E4DF544E0C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lang="en-US" altLang="ko-KR"/>
      </a:pPr>
      <a:endParaRPr lang="en-US"/>
    </a:p>
  </c:txPr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accent1"/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Sheet1!$B$2</c:f>
              <c:numCache>
                <c:formatCode>General</c:formatCode>
                <c:ptCount val="1"/>
                <c:pt idx="0">
                  <c:v>4.3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ACF-4C36-9FCE-D886EC9512E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Sheet1!$C$2</c:f>
              <c:numCache>
                <c:formatCode>General</c:formatCode>
                <c:ptCount val="1"/>
                <c:pt idx="0">
                  <c:v>2.4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ACF-4C36-9FCE-D886EC9512E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Sheet1!$D$2</c:f>
              <c:numCache>
                <c:formatCode>General</c:formatCode>
                <c:ptCount val="1"/>
                <c:pt idx="0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ACF-4C36-9FCE-D886EC9512EA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계열 4</c:v>
                </c:pt>
              </c:strCache>
            </c:strRef>
          </c:tx>
          <c:spPr>
            <a:solidFill>
              <a:schemeClr val="accent1">
                <a:lumMod val="6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</c:f>
              <c:strCache>
                <c:ptCount val="1"/>
                <c:pt idx="0">
                  <c:v>항목 1</c:v>
                </c:pt>
              </c:strCache>
            </c:strRef>
          </c:cat>
          <c:val>
            <c:numRef>
              <c:f>Sheet1!$E$2</c:f>
              <c:numCache>
                <c:formatCode>General</c:formatCode>
                <c:ptCount val="1"/>
                <c:pt idx="0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ACF-4C36-9FCE-D886EC9512EA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502837872"/>
        <c:axId val="2076658591"/>
      </c:barChart>
      <c:catAx>
        <c:axId val="502837872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2076658591"/>
        <c:crosses val="autoZero"/>
        <c:auto val="1"/>
        <c:lblAlgn val="ctr"/>
        <c:lblOffset val="100"/>
        <c:noMultiLvlLbl val="0"/>
      </c:catAx>
      <c:valAx>
        <c:axId val="2076658591"/>
        <c:scaling>
          <c:orientation val="minMax"/>
          <c:max val="14"/>
        </c:scaling>
        <c:delete val="1"/>
        <c:axPos val="b"/>
        <c:numFmt formatCode="General" sourceLinked="1"/>
        <c:majorTickMark val="out"/>
        <c:minorTickMark val="none"/>
        <c:tickLblPos val="nextTo"/>
        <c:crossAx val="5028378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C3D-489A-8E01-2C01B18CBE28}"/>
              </c:ext>
            </c:extLst>
          </c:dPt>
          <c:dPt>
            <c:idx val="1"/>
            <c:bubble3D val="0"/>
            <c:spPr>
              <a:solidFill>
                <a:schemeClr val="accent1">
                  <a:lumMod val="8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C3D-489A-8E01-2C01B18CBE28}"/>
              </c:ext>
            </c:extLst>
          </c:dPt>
          <c:dPt>
            <c:idx val="2"/>
            <c:bubble3D val="0"/>
            <c:spPr>
              <a:solidFill>
                <a:schemeClr val="accent1">
                  <a:lumMod val="7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C3D-489A-8E01-2C01B18CBE28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BB5-4B87-B2E9-733D420CCAEB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accent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1C3D-489A-8E01-2C01B18CBE2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3D-489A-8E01-2C01B18CBE28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C3D-489A-8E01-2C01B18CBE28}"/>
              </c:ext>
            </c:extLst>
          </c:dPt>
          <c:dPt>
            <c:idx val="1"/>
            <c:bubble3D val="0"/>
            <c:spPr>
              <a:solidFill>
                <a:schemeClr val="accent1">
                  <a:lumMod val="8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C3D-489A-8E01-2C01B18CBE28}"/>
              </c:ext>
            </c:extLst>
          </c:dPt>
          <c:dPt>
            <c:idx val="2"/>
            <c:bubble3D val="0"/>
            <c:spPr>
              <a:solidFill>
                <a:schemeClr val="accent1">
                  <a:lumMod val="7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C3D-489A-8E01-2C01B18CBE28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239-4D1C-9A1E-55834955A2A8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accent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1C3D-489A-8E01-2C01B18CBE2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3D-489A-8E01-2C01B18CBE28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C3D-489A-8E01-2C01B18CBE28}"/>
              </c:ext>
            </c:extLst>
          </c:dPt>
          <c:dPt>
            <c:idx val="1"/>
            <c:bubble3D val="0"/>
            <c:spPr>
              <a:solidFill>
                <a:schemeClr val="accent1">
                  <a:lumMod val="8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C3D-489A-8E01-2C01B18CBE28}"/>
              </c:ext>
            </c:extLst>
          </c:dPt>
          <c:dPt>
            <c:idx val="2"/>
            <c:bubble3D val="0"/>
            <c:spPr>
              <a:solidFill>
                <a:schemeClr val="accent1">
                  <a:lumMod val="7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C3D-489A-8E01-2C01B18CBE28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9239-4D1C-9A1E-55834955A2A8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accent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1C3D-489A-8E01-2C01B18CBE2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C3D-489A-8E01-2C01B18CBE28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dPt>
            <c:idx val="0"/>
            <c:bubble3D val="0"/>
            <c:spPr>
              <a:solidFill>
                <a:schemeClr val="accent2">
                  <a:lumMod val="10000"/>
                  <a:lumOff val="9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0DA6-4915-A52C-8C4001B284E3}"/>
              </c:ext>
            </c:extLst>
          </c:dPt>
          <c:dPt>
            <c:idx val="1"/>
            <c:bubble3D val="0"/>
            <c:spPr>
              <a:solidFill>
                <a:schemeClr val="accent2">
                  <a:lumMod val="50000"/>
                  <a:lumOff val="5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0DA6-4915-A52C-8C4001B284E3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6-0DA6-4915-A52C-8C4001B284E3}"/>
              </c:ext>
            </c:extLst>
          </c:dPt>
          <c:cat>
            <c:strRef>
              <c:f>Sheet1!$A$2:$A$4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DA6-4915-A52C-8C4001B284E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A55-46EA-96F9-8C1BB6963D3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dPt>
            <c:idx val="3"/>
            <c:marker>
              <c:symbol val="none"/>
            </c:marker>
            <c:bubble3D val="0"/>
            <c:spPr>
              <a:ln w="28575" cap="rnd">
                <a:solidFill>
                  <a:schemeClr val="accent2">
                    <a:lumMod val="75000"/>
                    <a:lumOff val="25000"/>
                  </a:schemeClr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9A55-46EA-96F9-8C1BB6963D3C}"/>
              </c:ext>
            </c:extLst>
          </c:dPt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A55-46EA-96F9-8C1BB6963D3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A55-46EA-96F9-8C1BB6963D3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72834911"/>
        <c:axId val="182307487"/>
      </c:lineChart>
      <c:catAx>
        <c:axId val="1728349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82307487"/>
        <c:crosses val="autoZero"/>
        <c:auto val="1"/>
        <c:lblAlgn val="ctr"/>
        <c:lblOffset val="100"/>
        <c:noMultiLvlLbl val="0"/>
      </c:catAx>
      <c:valAx>
        <c:axId val="18230748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728349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ofPieChart>
        <c:ofPieType val="bar"/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dPt>
            <c:idx val="0"/>
            <c:bubble3D val="0"/>
            <c:spPr>
              <a:solidFill>
                <a:schemeClr val="accent1">
                  <a:lumMod val="9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B6A0-4A6F-875D-28824423775B}"/>
              </c:ext>
            </c:extLst>
          </c:dPt>
          <c:dPt>
            <c:idx val="1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6A0-4A6F-875D-28824423775B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6A0-4A6F-875D-28824423775B}"/>
              </c:ext>
            </c:extLst>
          </c:dPt>
          <c:dPt>
            <c:idx val="3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6A0-4A6F-875D-28824423775B}"/>
              </c:ext>
            </c:extLst>
          </c:dPt>
          <c:dPt>
            <c:idx val="4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B6A0-4A6F-875D-28824423775B}"/>
              </c:ext>
            </c:extLst>
          </c:dPt>
          <c:cat>
            <c:strRef>
              <c:f>Sheet1!$A$2:$A$5</c:f>
              <c:strCache>
                <c:ptCount val="4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  <c:pt idx="3">
                  <c:v>4분기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6A0-4A6F-875D-28824423775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gapWidth val="100"/>
        <c:secondPieSize val="75"/>
        <c:serLines>
          <c:spPr>
            <a:ln w="9525" cap="flat" cmpd="sng" algn="ctr">
              <a:solidFill>
                <a:schemeClr val="tx1">
                  <a:lumMod val="35000"/>
                  <a:lumOff val="65000"/>
                </a:schemeClr>
              </a:solidFill>
              <a:round/>
            </a:ln>
            <a:effectLst/>
          </c:spPr>
        </c:serLines>
      </c:of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marL="0" algn="ctr" defTabSz="914400" rtl="0" eaLnBrk="1" latinLnBrk="0" hangingPunct="1">
              <a:lnSpc>
                <a:spcPct val="110000"/>
              </a:lnSpc>
              <a:defRPr lang="en-GB" sz="1400" b="0" i="0" u="none" strike="noStrike" kern="1200" spc="-20" baseline="0" dirty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pPr>
            <a:r>
              <a:rPr lang="ko-KR" altLang="en-US" sz="1400" kern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타이틀을 적어주세요</a:t>
            </a:r>
            <a:endParaRPr lang="en-GB" sz="1400" kern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marL="0" algn="ctr" defTabSz="914400" rtl="0" eaLnBrk="1" latinLnBrk="0" hangingPunct="1">
            <a:lnSpc>
              <a:spcPct val="110000"/>
            </a:lnSpc>
            <a:defRPr lang="en-GB" sz="1400" b="0" i="0" u="none" strike="noStrike" kern="1200" spc="-20" baseline="0" dirty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Pretendard ExtraBold" panose="02000903000000020004" pitchFamily="2" charset="-127"/>
              <a:ea typeface="Pretendard ExtraBold" panose="02000903000000020004" pitchFamily="2" charset="-127"/>
              <a:cs typeface="Pretendard ExtraBold" panose="02000903000000020004" pitchFamily="2" charset="-127"/>
            </a:defRPr>
          </a:pPr>
          <a:endParaRPr lang="en-GB"/>
        </a:p>
      </c:txPr>
    </c:title>
    <c:autoTitleDeleted val="0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남성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21-25</c:v>
                </c:pt>
                <c:pt idx="1">
                  <c:v>26-30</c:v>
                </c:pt>
                <c:pt idx="2">
                  <c:v>31-35</c:v>
                </c:pt>
                <c:pt idx="3">
                  <c:v>36-40</c:v>
                </c:pt>
                <c:pt idx="4">
                  <c:v>41-45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150</c:v>
                </c:pt>
                <c:pt idx="1">
                  <c:v>300</c:v>
                </c:pt>
                <c:pt idx="2">
                  <c:v>500</c:v>
                </c:pt>
                <c:pt idx="3">
                  <c:v>700</c:v>
                </c:pt>
                <c:pt idx="4">
                  <c:v>750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4B5-4E16-AE3E-C02331E7A595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여성</c:v>
                </c:pt>
              </c:strCache>
            </c:strRef>
          </c:tx>
          <c:spPr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21-25</c:v>
                </c:pt>
                <c:pt idx="1">
                  <c:v>26-30</c:v>
                </c:pt>
                <c:pt idx="2">
                  <c:v>31-35</c:v>
                </c:pt>
                <c:pt idx="3">
                  <c:v>36-40</c:v>
                </c:pt>
                <c:pt idx="4">
                  <c:v>41-45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100</c:v>
                </c:pt>
                <c:pt idx="1">
                  <c:v>250</c:v>
                </c:pt>
                <c:pt idx="2">
                  <c:v>300</c:v>
                </c:pt>
                <c:pt idx="3">
                  <c:v>500</c:v>
                </c:pt>
                <c:pt idx="4">
                  <c:v>550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4B5-4E16-AE3E-C02331E7A5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99560256"/>
        <c:axId val="799562336"/>
      </c:areaChart>
      <c:catAx>
        <c:axId val="7995602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1197" b="0" i="0" u="none" strike="noStrike" kern="1200" spc="-50" baseline="0">
                <a:solidFill>
                  <a:schemeClr val="accent2"/>
                </a:solidFill>
                <a:latin typeface="Pretendard Medium" panose="02000603000000020004" pitchFamily="2" charset="-127"/>
                <a:ea typeface="Pretendard Medium" panose="02000603000000020004" pitchFamily="2" charset="-127"/>
                <a:cs typeface="Pretendard Medium" panose="02000603000000020004" pitchFamily="2" charset="-127"/>
              </a:defRPr>
            </a:pPr>
            <a:endParaRPr lang="en-US"/>
          </a:p>
        </c:txPr>
        <c:crossAx val="799562336"/>
        <c:crosses val="autoZero"/>
        <c:auto val="1"/>
        <c:lblAlgn val="ctr"/>
        <c:lblOffset val="100"/>
        <c:noMultiLvlLbl val="0"/>
      </c:catAx>
      <c:valAx>
        <c:axId val="799562336"/>
        <c:scaling>
          <c:orientation val="minMax"/>
        </c:scaling>
        <c:delete val="0"/>
        <c:axPos val="l"/>
        <c:majorGridlines>
          <c:spPr>
            <a:ln w="12700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1000" b="0" i="0" u="none" strike="noStrike" kern="1200" spc="-5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99560256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egendEntry>
        <c:idx val="0"/>
        <c:txPr>
          <a:bodyPr rot="0" spcFirstLastPara="1" vertOverflow="ellipsis" vert="horz" wrap="square" anchor="ctr" anchorCtr="1"/>
          <a:lstStyle/>
          <a:p>
            <a:pPr algn="ctr">
              <a:defRPr lang="en-US" altLang="ko-KR" sz="1197" b="0" i="0" u="none" strike="noStrike" kern="1200" spc="-5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legendEntry>
        <c:idx val="1"/>
        <c:txPr>
          <a:bodyPr rot="0" spcFirstLastPara="1" vertOverflow="ellipsis" vert="horz" wrap="square" anchor="ctr" anchorCtr="1"/>
          <a:lstStyle/>
          <a:p>
            <a:pPr algn="ctr">
              <a:defRPr lang="en-US" altLang="ko-KR" sz="1197" b="0" i="0" u="none" strike="noStrike" kern="1200" spc="-5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</c:legendEntry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algn="ctr">
            <a:defRPr lang="en-US" altLang="ko-KR" sz="1197" b="0" i="0" u="none" strike="noStrike" kern="1200" spc="-50" baseline="0">
              <a:solidFill>
                <a:schemeClr val="tx1">
                  <a:lumMod val="95000"/>
                  <a:lumOff val="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000">
          <a:solidFill>
            <a:srgbClr val="5F3E4E"/>
          </a:solidFill>
          <a:latin typeface="Roboto Medium" panose="02000000000000000000" pitchFamily="2" charset="0"/>
          <a:ea typeface="Roboto Medium" panose="02000000000000000000" pitchFamily="2" charset="0"/>
        </a:defRPr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"/>
          <c:y val="1.0138761261870579E-2"/>
          <c:w val="0.99978349988605686"/>
          <c:h val="0.97827966664553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20대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A4FA-4C77-83A7-0818FEEE9115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>
                  <a:lumMod val="10000"/>
                  <a:lumOff val="9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6-A4FA-4C77-83A7-0818FEEE9115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2">
                  <a:lumMod val="10000"/>
                  <a:lumOff val="9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A4FA-4C77-83A7-0818FEEE9115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2">
                  <a:lumMod val="10000"/>
                  <a:lumOff val="90000"/>
                </a:schemeClr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A4FA-4C77-83A7-0818FEEE9115}"/>
              </c:ext>
            </c:extLst>
          </c:dPt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A4FA-4C77-83A7-0818FEEE911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1">
                        <a:lumMod val="9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20대</c:v>
                </c:pt>
                <c:pt idx="1">
                  <c:v>30대</c:v>
                </c:pt>
                <c:pt idx="2">
                  <c:v>40대</c:v>
                </c:pt>
                <c:pt idx="3">
                  <c:v>50대</c:v>
                </c:pt>
              </c:strCache>
            </c:strRef>
          </c:cat>
          <c:val>
            <c:numRef>
              <c:f>Sheet1!$B$2:$B$5</c:f>
              <c:numCache>
                <c:formatCode>0%</c:formatCode>
                <c:ptCount val="4"/>
                <c:pt idx="0">
                  <c:v>0.55000000000000004</c:v>
                </c:pt>
                <c:pt idx="1">
                  <c:v>0.35</c:v>
                </c:pt>
                <c:pt idx="2">
                  <c:v>0.3</c:v>
                </c:pt>
                <c:pt idx="3">
                  <c:v>0.2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FA-4C77-83A7-0818FEEE911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6"/>
        <c:axId val="375073992"/>
        <c:axId val="375082848"/>
      </c:barChart>
      <c:catAx>
        <c:axId val="37507399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375082848"/>
        <c:crosses val="autoZero"/>
        <c:auto val="1"/>
        <c:lblAlgn val="ctr"/>
        <c:lblOffset val="100"/>
        <c:noMultiLvlLbl val="0"/>
      </c:catAx>
      <c:valAx>
        <c:axId val="375082848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375073992"/>
        <c:crosses val="autoZero"/>
        <c:crossBetween val="between"/>
      </c:valAx>
      <c:spPr>
        <a:noFill/>
        <a:ln w="25400"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="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ln>
              <a:solidFill>
                <a:schemeClr val="accent1"/>
              </a:solidFill>
            </a:ln>
          </c:spPr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91A-49A4-9616-2D6E0B311DB4}"/>
              </c:ext>
            </c:extLst>
          </c:dPt>
          <c:dPt>
            <c:idx val="1"/>
            <c:bubble3D val="0"/>
            <c:spPr>
              <a:solidFill>
                <a:schemeClr val="accent1">
                  <a:lumMod val="8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91A-49A4-9616-2D6E0B311DB4}"/>
              </c:ext>
            </c:extLst>
          </c:dPt>
          <c:dPt>
            <c:idx val="2"/>
            <c:bubble3D val="0"/>
            <c:spPr>
              <a:solidFill>
                <a:schemeClr val="accent1">
                  <a:lumMod val="75000"/>
                </a:schemeClr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91A-49A4-9616-2D6E0B311DB4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accen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C91A-49A4-9616-2D6E0B311DB4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accent1"/>
                      </a:solidFill>
                      <a:latin typeface="+mj-ea"/>
                      <a:ea typeface="+mj-ea"/>
                      <a:cs typeface="+mn-cs"/>
                    </a:defRPr>
                  </a:pPr>
                  <a:endParaRPr lang="en-US"/>
                </a:p>
              </c:txPr>
              <c:dLblPos val="ctr"/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1-C91A-49A4-9616-2D6E0B311DB4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Sheet1!$A$2:$A$5</c:f>
              <c:strCache>
                <c:ptCount val="3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C91A-49A4-9616-2D6E0B311DB4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2.36</c:v>
                </c:pt>
                <c:pt idx="1">
                  <c:v>2.5</c:v>
                </c:pt>
                <c:pt idx="2">
                  <c:v>2.6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6BB-4681-B62E-3CB94B6B9FC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항목B</c:v>
                </c:pt>
              </c:strCache>
            </c:strRef>
          </c:tx>
          <c:spPr>
            <a:solidFill>
              <a:schemeClr val="accent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Sheet1!$C$2:$C$4</c:f>
              <c:numCache>
                <c:formatCode>General</c:formatCode>
                <c:ptCount val="3"/>
                <c:pt idx="0">
                  <c:v>1.3</c:v>
                </c:pt>
                <c:pt idx="1">
                  <c:v>3.5</c:v>
                </c:pt>
                <c:pt idx="2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6BB-4681-B62E-3CB94B6B9FC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항목C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2020</c:v>
                </c:pt>
                <c:pt idx="1">
                  <c:v>2021</c:v>
                </c:pt>
                <c:pt idx="2">
                  <c:v>2022</c:v>
                </c:pt>
              </c:numCache>
            </c:numRef>
          </c:cat>
          <c:val>
            <c:numRef>
              <c:f>Sheet1!$D$2:$D$4</c:f>
              <c:numCache>
                <c:formatCode>General</c:formatCode>
                <c:ptCount val="3"/>
                <c:pt idx="0">
                  <c:v>3</c:v>
                </c:pt>
                <c:pt idx="1">
                  <c:v>3</c:v>
                </c:pt>
                <c:pt idx="2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6BB-4681-B62E-3CB94B6B9F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57609679"/>
        <c:axId val="857615919"/>
      </c:barChart>
      <c:catAx>
        <c:axId val="85760967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spc="-50" baseline="0"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57615919"/>
        <c:crosses val="autoZero"/>
        <c:auto val="1"/>
        <c:lblAlgn val="ctr"/>
        <c:lblOffset val="100"/>
        <c:noMultiLvlLbl val="0"/>
      </c:catAx>
      <c:valAx>
        <c:axId val="857615919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857609679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spc="-50" baseline="0">
              <a:solidFill>
                <a:schemeClr val="accent2">
                  <a:lumMod val="75000"/>
                  <a:lumOff val="2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3"/>
            </a:solidFill>
          </c:spPr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2CC6-4E77-9A9A-77D089993AC7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34B4-41C5-8EE0-05CA43EBF4D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2CC6-4E77-9A9A-77D089993AC7}"/>
              </c:ext>
            </c:extLst>
          </c:dPt>
          <c:dPt>
            <c:idx val="3"/>
            <c:bubble3D val="0"/>
            <c:spPr>
              <a:solidFill>
                <a:schemeClr val="bg1">
                  <a:lumMod val="9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4B4-41C5-8EE0-05CA43EBF4D1}"/>
              </c:ext>
            </c:extLst>
          </c:dPt>
          <c:cat>
            <c:strRef>
              <c:f>Sheet1!$A$2:$A$5</c:f>
              <c:strCache>
                <c:ptCount val="4"/>
                <c:pt idx="0">
                  <c:v>1분기</c:v>
                </c:pt>
                <c:pt idx="1">
                  <c:v>2분기</c:v>
                </c:pt>
                <c:pt idx="2">
                  <c:v>3분기</c:v>
                </c:pt>
                <c:pt idx="3">
                  <c:v>4분기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4B4-41C5-8EE0-05CA43EBF4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129"/>
        <c:holeSize val="5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ubbleChart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Y 값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xVal>
            <c:numRef>
              <c:f>Sheet1!$A$2:$A$4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Sheet1!$B$2:$B$4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bubbleSize>
            <c:numRef>
              <c:f>Sheet1!$C$2:$C$4</c:f>
              <c:numCache>
                <c:formatCode>General</c:formatCode>
                <c:ptCount val="3"/>
                <c:pt idx="0">
                  <c:v>10</c:v>
                </c:pt>
                <c:pt idx="1">
                  <c:v>4</c:v>
                </c:pt>
                <c:pt idx="2">
                  <c:v>8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00-ABC1-4EB6-8F9E-51BC16A626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1025887327"/>
        <c:axId val="1025886367"/>
      </c:bubbleChart>
      <c:valAx>
        <c:axId val="102588732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25886367"/>
        <c:crosses val="autoZero"/>
        <c:crossBetween val="midCat"/>
      </c:valAx>
      <c:valAx>
        <c:axId val="10258863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25887327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DF3-4E7F-9889-DD458934048B}"/>
            </c:ext>
          </c:extLst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3DF3-4E7F-9889-DD45893404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241772447"/>
        <c:axId val="1241767647"/>
      </c:lineChart>
      <c:catAx>
        <c:axId val="124177244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41767647"/>
        <c:crosses val="autoZero"/>
        <c:auto val="1"/>
        <c:lblAlgn val="ctr"/>
        <c:lblOffset val="100"/>
        <c:noMultiLvlLbl val="0"/>
      </c:catAx>
      <c:valAx>
        <c:axId val="124176764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4177244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D99-4875-9147-217F9BAFB3B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D99-4875-9147-217F9BAFB3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06171888"/>
        <c:axId val="106173808"/>
      </c:lineChart>
      <c:catAx>
        <c:axId val="1061718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6173808"/>
        <c:crosses val="autoZero"/>
        <c:auto val="1"/>
        <c:lblAlgn val="ctr"/>
        <c:lblOffset val="100"/>
        <c:noMultiLvlLbl val="0"/>
      </c:catAx>
      <c:valAx>
        <c:axId val="10617380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617188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</c:spPr>
          <c:dPt>
            <c:idx val="0"/>
            <c:bubble3D val="0"/>
            <c:spPr>
              <a:solidFill>
                <a:schemeClr val="accent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801-43EE-A6D7-57CF0B2D0F32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DFBF-4B23-A5B9-A5DF87F6B201}"/>
              </c:ext>
            </c:extLst>
          </c:dPt>
          <c:cat>
            <c:strRef>
              <c:f>Sheet1!$A$2:$A$3</c:f>
              <c:strCache>
                <c:ptCount val="2"/>
                <c:pt idx="0">
                  <c:v>1분기</c:v>
                </c:pt>
                <c:pt idx="1">
                  <c:v>2분기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65</c:v>
                </c:pt>
                <c:pt idx="1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FBF-4B23-A5B9-A5DF87F6B2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5B-4F14-9B7E-2242A19ED6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95B-4F14-9B7E-2242A19ED6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70798144"/>
        <c:axId val="1070805344"/>
      </c:barChart>
      <c:catAx>
        <c:axId val="10707981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70805344"/>
        <c:crosses val="autoZero"/>
        <c:auto val="1"/>
        <c:lblAlgn val="ctr"/>
        <c:lblOffset val="100"/>
        <c:noMultiLvlLbl val="0"/>
      </c:catAx>
      <c:valAx>
        <c:axId val="107080534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707981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944183568822325E-2"/>
          <c:y val="4.8593822775510803E-2"/>
          <c:w val="0.85672364750994101"/>
          <c:h val="0.71263728102778201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498-4286-BF9F-867FC0A96C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498-4286-BF9F-867FC0A96C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498-4286-BF9F-867FC0A96C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476884287"/>
        <c:axId val="476874687"/>
      </c:barChart>
      <c:catAx>
        <c:axId val="476884287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76874687"/>
        <c:crosses val="autoZero"/>
        <c:auto val="1"/>
        <c:lblAlgn val="ctr"/>
        <c:lblOffset val="100"/>
        <c:noMultiLvlLbl val="0"/>
      </c:catAx>
      <c:valAx>
        <c:axId val="47687468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76884287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739349888956189"/>
          <c:y val="3.8095238095238099E-2"/>
          <c:w val="0.84260647140146527"/>
          <c:h val="0.92380952380952386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20대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20대</c:v>
                </c:pt>
                <c:pt idx="1">
                  <c:v>30대</c:v>
                </c:pt>
                <c:pt idx="2">
                  <c:v>40대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50</c:v>
                </c:pt>
                <c:pt idx="1">
                  <c:v>35</c:v>
                </c:pt>
                <c:pt idx="2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2F5-4DB0-A9DF-53347B1D17B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30대</c:v>
                </c:pt>
              </c:strCache>
            </c:strRef>
          </c:tx>
          <c:spPr>
            <a:solidFill>
              <a:schemeClr val="accent1">
                <a:lumMod val="5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20대</c:v>
                </c:pt>
                <c:pt idx="1">
                  <c:v>30대</c:v>
                </c:pt>
                <c:pt idx="2">
                  <c:v>40대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30</c:v>
                </c:pt>
                <c:pt idx="1">
                  <c:v>30</c:v>
                </c:pt>
                <c:pt idx="2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2F5-4DB0-A9DF-53347B1D17B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40대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accent2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20대</c:v>
                </c:pt>
                <c:pt idx="1">
                  <c:v>30대</c:v>
                </c:pt>
                <c:pt idx="2">
                  <c:v>40대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20</c:v>
                </c:pt>
                <c:pt idx="1">
                  <c:v>20</c:v>
                </c:pt>
                <c:pt idx="2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2F5-4DB0-A9DF-53347B1D17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375073992"/>
        <c:axId val="375082848"/>
      </c:barChart>
      <c:catAx>
        <c:axId val="37507399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375082848"/>
        <c:crosses val="autoZero"/>
        <c:auto val="1"/>
        <c:lblAlgn val="ctr"/>
        <c:lblOffset val="100"/>
        <c:noMultiLvlLbl val="0"/>
      </c:catAx>
      <c:valAx>
        <c:axId val="375082848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37507399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1.2403102794051199E-2"/>
          <c:y val="0.23990619354398879"/>
          <c:w val="0.13093752703988926"/>
          <c:h val="0.5201873402188363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algn="ctr">
            <a:defRPr lang="en-US" altLang="ko-KR" sz="1197" b="0" i="0" u="none" strike="noStrike" kern="1200" spc="-50" baseline="0">
              <a:solidFill>
                <a:schemeClr val="accent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="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판매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</c:spPr>
          <c:dPt>
            <c:idx val="0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618-49BB-9261-6E32AB496EFB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C618-49BB-9261-6E32AB496EFB}"/>
              </c:ext>
            </c:extLst>
          </c:dPt>
          <c:cat>
            <c:strRef>
              <c:f>Sheet1!$A$2:$A$3</c:f>
              <c:strCache>
                <c:ptCount val="2"/>
                <c:pt idx="0">
                  <c:v>1분기</c:v>
                </c:pt>
                <c:pt idx="1">
                  <c:v>2분기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65</c:v>
                </c:pt>
                <c:pt idx="1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618-49BB-9261-6E32AB496EF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4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userShapes r:id="rId4"/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D985-408D-A5FA-83E39FC52B02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accent1"/>
                    </a:solidFill>
                    <a:latin typeface="+mj-ea"/>
                    <a:ea typeface="+mj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15</c:v>
                </c:pt>
                <c:pt idx="1">
                  <c:v>28</c:v>
                </c:pt>
                <c:pt idx="2">
                  <c:v>58</c:v>
                </c:pt>
                <c:pt idx="3">
                  <c:v>74</c:v>
                </c:pt>
                <c:pt idx="4">
                  <c:v>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985-408D-A5FA-83E39FC52B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2"/>
        <c:overlap val="-27"/>
        <c:axId val="369536808"/>
        <c:axId val="369539432"/>
      </c:barChart>
      <c:catAx>
        <c:axId val="3695368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accent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1"/>
        <c:axPos val="l"/>
        <c:majorGridlines>
          <c:spPr>
            <a:ln w="9525" cap="flat" cmpd="sng" algn="ctr">
              <a:noFill/>
              <a:prstDash val="sysDot"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E3-4602-B041-88BA85B7065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bg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2.4</c:v>
                </c:pt>
                <c:pt idx="1">
                  <c:v>4.4000000000000004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E3-4602-B041-88BA85B7065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2</c:v>
                </c:pt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4E3-4602-B041-88BA85B706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546086095"/>
        <c:axId val="553174255"/>
      </c:barChart>
      <c:catAx>
        <c:axId val="5460860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53174255"/>
        <c:crosses val="autoZero"/>
        <c:auto val="1"/>
        <c:lblAlgn val="ctr"/>
        <c:lblOffset val="100"/>
        <c:noMultiLvlLbl val="0"/>
      </c:catAx>
      <c:valAx>
        <c:axId val="55317425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46086095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4.3</c:v>
                </c:pt>
                <c:pt idx="1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4E3-4602-B041-88BA85B7065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Sheet1!$C$2:$C$3</c:f>
              <c:numCache>
                <c:formatCode>General</c:formatCode>
                <c:ptCount val="2"/>
                <c:pt idx="0">
                  <c:v>2.4</c:v>
                </c:pt>
                <c:pt idx="1">
                  <c:v>4.4000000000000004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4E3-4602-B041-88BA85B7065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계열 3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Sheet1!$A$2:$A$3</c:f>
              <c:strCache>
                <c:ptCount val="2"/>
                <c:pt idx="0">
                  <c:v>항목 1</c:v>
                </c:pt>
                <c:pt idx="1">
                  <c:v>항목 2</c:v>
                </c:pt>
              </c:strCache>
            </c:strRef>
          </c:cat>
          <c:val>
            <c:numRef>
              <c:f>Sheet1!$D$2:$D$3</c:f>
              <c:numCache>
                <c:formatCode>General</c:formatCode>
                <c:ptCount val="2"/>
                <c:pt idx="0">
                  <c:v>2</c:v>
                </c:pt>
                <c:pt idx="1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F4E3-4602-B041-88BA85B706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546086095"/>
        <c:axId val="553174255"/>
      </c:barChart>
      <c:catAx>
        <c:axId val="5460860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53174255"/>
        <c:crosses val="autoZero"/>
        <c:auto val="1"/>
        <c:lblAlgn val="ctr"/>
        <c:lblOffset val="100"/>
        <c:noMultiLvlLbl val="0"/>
      </c:catAx>
      <c:valAx>
        <c:axId val="553174255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546086095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37377</c:v>
                </c:pt>
                <c:pt idx="1">
                  <c:v>37408</c:v>
                </c:pt>
                <c:pt idx="2">
                  <c:v>37438</c:v>
                </c:pt>
                <c:pt idx="3">
                  <c:v>37469</c:v>
                </c:pt>
                <c:pt idx="4">
                  <c:v>37500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16</c:v>
                </c:pt>
                <c:pt idx="1">
                  <c:v>29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B06-438B-BF04-B4D99F4A62B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계열 2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37377</c:v>
                </c:pt>
                <c:pt idx="1">
                  <c:v>37408</c:v>
                </c:pt>
                <c:pt idx="2">
                  <c:v>37438</c:v>
                </c:pt>
                <c:pt idx="3">
                  <c:v>37469</c:v>
                </c:pt>
                <c:pt idx="4">
                  <c:v>37500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B06-438B-BF04-B4D99F4A62B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27966303"/>
        <c:axId val="227957183"/>
      </c:areaChart>
      <c:dateAx>
        <c:axId val="227966303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957183"/>
        <c:crosses val="autoZero"/>
        <c:auto val="1"/>
        <c:lblOffset val="100"/>
        <c:baseTimeUnit val="months"/>
      </c:dateAx>
      <c:valAx>
        <c:axId val="227957183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27966303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3C83-4B2A-B217-58D4AFF5B343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3C83-4B2A-B217-58D4AFF5B343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accent2"/>
                    </a:solidFill>
                    <a:latin typeface="+mn-ea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Sheet1!$A$2:$A$7</c:f>
              <c:numCache>
                <c:formatCode>General</c:formatCode>
                <c:ptCount val="6"/>
                <c:pt idx="0">
                  <c:v>2024</c:v>
                </c:pt>
                <c:pt idx="1">
                  <c:v>2023</c:v>
                </c:pt>
                <c:pt idx="2">
                  <c:v>2022</c:v>
                </c:pt>
                <c:pt idx="3">
                  <c:v>2021</c:v>
                </c:pt>
                <c:pt idx="4">
                  <c:v>2020</c:v>
                </c:pt>
                <c:pt idx="5">
                  <c:v>2019</c:v>
                </c:pt>
              </c:numCache>
            </c:numRef>
          </c:cat>
          <c:val>
            <c:numRef>
              <c:f>Sheet1!$B$2:$B$7</c:f>
              <c:numCache>
                <c:formatCode>General</c:formatCode>
                <c:ptCount val="6"/>
                <c:pt idx="0">
                  <c:v>120</c:v>
                </c:pt>
                <c:pt idx="1">
                  <c:v>99</c:v>
                </c:pt>
                <c:pt idx="2">
                  <c:v>74</c:v>
                </c:pt>
                <c:pt idx="3">
                  <c:v>58</c:v>
                </c:pt>
                <c:pt idx="4">
                  <c:v>35</c:v>
                </c:pt>
                <c:pt idx="5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C83-4B2A-B217-58D4AFF5B3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369536808"/>
        <c:axId val="369539432"/>
      </c:barChart>
      <c:catAx>
        <c:axId val="36953680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1"/>
        <c:axPos val="b"/>
        <c:majorGridlines>
          <c:spPr>
            <a:ln w="9525" cap="flat" cmpd="sng" algn="ctr">
              <a:noFill/>
              <a:prstDash val="sysDot"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1">
                <a:lumMod val="6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25</c:v>
                </c:pt>
                <c:pt idx="1">
                  <c:v>50</c:v>
                </c:pt>
                <c:pt idx="2">
                  <c:v>30</c:v>
                </c:pt>
                <c:pt idx="3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2F-4F6F-BC10-D3A0BF2327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46086095"/>
        <c:axId val="553174255"/>
      </c:barChart>
      <c:catAx>
        <c:axId val="5460860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53174255"/>
        <c:crosses val="autoZero"/>
        <c:auto val="1"/>
        <c:lblAlgn val="ctr"/>
        <c:lblOffset val="100"/>
        <c:noMultiLvlLbl val="0"/>
      </c:catAx>
      <c:valAx>
        <c:axId val="553174255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accent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46086095"/>
        <c:crosses val="autoZero"/>
        <c:crossBetween val="between"/>
        <c:majorUnit val="25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계열 1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Sheet1!$A$2:$A$5</c:f>
              <c:strCache>
                <c:ptCount val="4"/>
                <c:pt idx="0">
                  <c:v>항목 1</c:v>
                </c:pt>
                <c:pt idx="1">
                  <c:v>항목 2</c:v>
                </c:pt>
                <c:pt idx="2">
                  <c:v>항목 3</c:v>
                </c:pt>
                <c:pt idx="3">
                  <c:v>항목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50</c:v>
                </c:pt>
                <c:pt idx="1">
                  <c:v>80</c:v>
                </c:pt>
                <c:pt idx="2">
                  <c:v>60</c:v>
                </c:pt>
                <c:pt idx="3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2F-4F6F-BC10-D3A0BF2327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546086095"/>
        <c:axId val="553174255"/>
      </c:barChart>
      <c:catAx>
        <c:axId val="5460860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53174255"/>
        <c:crosses val="autoZero"/>
        <c:auto val="1"/>
        <c:lblAlgn val="ctr"/>
        <c:lblOffset val="100"/>
        <c:noMultiLvlLbl val="0"/>
      </c:catAx>
      <c:valAx>
        <c:axId val="553174255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accent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46086095"/>
        <c:crosses val="autoZero"/>
        <c:crossBetween val="between"/>
        <c:majorUnit val="25"/>
      </c:valAx>
      <c:spPr>
        <a:noFill/>
        <a:ln w="25400"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>
                <a:lumMod val="85000"/>
              </a:schemeClr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36AB-467A-AFDA-218464165CC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2-36AB-467A-AFDA-218464165CCF}"/>
              </c:ext>
            </c:extLst>
          </c:dPt>
          <c:cat>
            <c:numRef>
              <c:f>Sheet1!$A$2:$A$7</c:f>
              <c:numCache>
                <c:formatCode>General</c:formatCode>
                <c:ptCount val="6"/>
                <c:pt idx="0">
                  <c:v>2024</c:v>
                </c:pt>
                <c:pt idx="1">
                  <c:v>2023</c:v>
                </c:pt>
                <c:pt idx="2">
                  <c:v>2022</c:v>
                </c:pt>
                <c:pt idx="3">
                  <c:v>2021</c:v>
                </c:pt>
                <c:pt idx="4">
                  <c:v>2020</c:v>
                </c:pt>
                <c:pt idx="5">
                  <c:v>2019</c:v>
                </c:pt>
              </c:numCache>
            </c:numRef>
          </c:cat>
          <c:val>
            <c:numRef>
              <c:f>Sheet1!$B$2:$B$7</c:f>
              <c:numCache>
                <c:formatCode>General</c:formatCode>
                <c:ptCount val="6"/>
                <c:pt idx="0">
                  <c:v>120</c:v>
                </c:pt>
                <c:pt idx="1">
                  <c:v>99</c:v>
                </c:pt>
                <c:pt idx="2">
                  <c:v>74</c:v>
                </c:pt>
                <c:pt idx="3">
                  <c:v>58</c:v>
                </c:pt>
                <c:pt idx="4">
                  <c:v>35</c:v>
                </c:pt>
                <c:pt idx="5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36AB-467A-AFDA-218464165C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60"/>
        <c:axId val="369536808"/>
        <c:axId val="369539432"/>
      </c:barChart>
      <c:catAx>
        <c:axId val="369536808"/>
        <c:scaling>
          <c:orientation val="minMax"/>
        </c:scaling>
        <c:delete val="0"/>
        <c:axPos val="l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0"/>
        <c:axPos val="b"/>
        <c:majorGridlines>
          <c:spPr>
            <a:ln w="3175" cap="flat" cmpd="sng" algn="ctr">
              <a:solidFill>
                <a:schemeClr val="accent1">
                  <a:lumMod val="85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5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1"/>
          <c:order val="1"/>
          <c:tx>
            <c:strRef>
              <c:f>Sheet1!$C$1</c:f>
              <c:strCache>
                <c:ptCount val="1"/>
                <c:pt idx="0">
                  <c:v>항목A2</c:v>
                </c:pt>
              </c:strCache>
            </c:strRef>
          </c:tx>
          <c:spPr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  <a:effectLst/>
          </c:spPr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3.8</c:v>
                </c:pt>
                <c:pt idx="1">
                  <c:v>5.3</c:v>
                </c:pt>
                <c:pt idx="2">
                  <c:v>2.5</c:v>
                </c:pt>
                <c:pt idx="3">
                  <c:v>3.5</c:v>
                </c:pt>
                <c:pt idx="4">
                  <c:v>2</c:v>
                </c:pt>
                <c:pt idx="5">
                  <c:v>3</c:v>
                </c:pt>
                <c:pt idx="6">
                  <c:v>4</c:v>
                </c:pt>
                <c:pt idx="7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2F-40A6-9C39-C262ADA4CE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69536808"/>
        <c:axId val="369539432"/>
      </c:areaChar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1">
                <a:lumMod val="65000"/>
              </a:schemeClr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012F-40A6-9C39-C262ADA4CE0F}"/>
              </c:ext>
            </c:extLst>
          </c:dPt>
          <c:dPt>
            <c:idx val="5"/>
            <c:invertIfNegative val="0"/>
            <c:bubble3D val="0"/>
            <c:spPr>
              <a:solidFill>
                <a:schemeClr val="accent3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4-012F-40A6-9C39-C262ADA4CE0F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0" i="0" u="none" strike="noStrike" kern="1200" baseline="0">
                    <a:ln>
                      <a:solidFill>
                        <a:schemeClr val="accent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Pretendard Medium" panose="02000603000000020004" pitchFamily="2" charset="-127"/>
                    <a:ea typeface="Pretendard Medium" panose="02000603000000020004" pitchFamily="2" charset="-127"/>
                    <a:cs typeface="Pretendard Medium" panose="02000603000000020004" pitchFamily="2" charset="-12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  <c:pt idx="5">
                  <c:v>항목06</c:v>
                </c:pt>
                <c:pt idx="6">
                  <c:v>항목07</c:v>
                </c:pt>
                <c:pt idx="7">
                  <c:v>항목08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3</c:v>
                </c:pt>
                <c:pt idx="1">
                  <c:v>3.5</c:v>
                </c:pt>
                <c:pt idx="2">
                  <c:v>4.5</c:v>
                </c:pt>
                <c:pt idx="3">
                  <c:v>5.5</c:v>
                </c:pt>
                <c:pt idx="4">
                  <c:v>4</c:v>
                </c:pt>
                <c:pt idx="5">
                  <c:v>6</c:v>
                </c:pt>
                <c:pt idx="6">
                  <c:v>5</c:v>
                </c:pt>
                <c:pt idx="7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012F-40A6-9C39-C262ADA4CE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08"/>
        <c:overlap val="-27"/>
        <c:axId val="369536808"/>
        <c:axId val="369539432"/>
      </c:barChart>
      <c:catAx>
        <c:axId val="3695368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9432"/>
        <c:crosses val="autoZero"/>
        <c:auto val="1"/>
        <c:lblAlgn val="ctr"/>
        <c:lblOffset val="100"/>
        <c:noMultiLvlLbl val="0"/>
      </c:catAx>
      <c:valAx>
        <c:axId val="369539432"/>
        <c:scaling>
          <c:orientation val="minMax"/>
        </c:scaling>
        <c:delete val="0"/>
        <c:axPos val="l"/>
        <c:majorGridlines>
          <c:spPr>
            <a:ln w="9525" cap="flat" cmpd="sng" algn="ctr">
              <a:noFill/>
              <a:prstDash val="sysDot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69536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100">
          <a:solidFill>
            <a:schemeClr val="bg1">
              <a:lumMod val="50000"/>
            </a:schemeClr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847182366654657"/>
          <c:y val="0.18357640211432036"/>
          <c:w val="0.79609780150159548"/>
          <c:h val="0.69013773041680815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chart1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B565-4713-9D5E-BE223AD8BD1C}"/>
              </c:ext>
            </c:extLst>
          </c:dPt>
          <c:dPt>
            <c:idx val="1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B565-4713-9D5E-BE223AD8BD1C}"/>
              </c:ext>
            </c:extLst>
          </c:dPt>
          <c:dPt>
            <c:idx val="2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B565-4713-9D5E-BE223AD8BD1C}"/>
              </c:ext>
            </c:extLst>
          </c:dPt>
          <c:dPt>
            <c:idx val="3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7-B565-4713-9D5E-BE223AD8BD1C}"/>
              </c:ext>
            </c:extLst>
          </c:dPt>
          <c:dPt>
            <c:idx val="4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9-B565-4713-9D5E-BE223AD8BD1C}"/>
              </c:ext>
            </c:extLst>
          </c:dPt>
          <c:dPt>
            <c:idx val="5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B565-4713-9D5E-BE223AD8BD1C}"/>
              </c:ext>
            </c:extLst>
          </c:dPt>
          <c:dPt>
            <c:idx val="6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B565-4713-9D5E-BE223AD8BD1C}"/>
              </c:ext>
            </c:extLst>
          </c:dPt>
          <c:dPt>
            <c:idx val="7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F-B565-4713-9D5E-BE223AD8BD1C}"/>
              </c:ext>
            </c:extLst>
          </c:dPt>
          <c:dPt>
            <c:idx val="8"/>
            <c:bubble3D val="0"/>
            <c:extLst>
              <c:ext xmlns:c16="http://schemas.microsoft.com/office/drawing/2014/chart" uri="{C3380CC4-5D6E-409C-BE32-E72D297353CC}">
                <c16:uniqueId val="{00000010-B565-4713-9D5E-BE223AD8BD1C}"/>
              </c:ext>
            </c:extLst>
          </c:dPt>
          <c:dPt>
            <c:idx val="9"/>
            <c:bubble3D val="0"/>
            <c:extLst>
              <c:ext xmlns:c16="http://schemas.microsoft.com/office/drawing/2014/chart" uri="{C3380CC4-5D6E-409C-BE32-E72D297353CC}">
                <c16:uniqueId val="{00000011-B565-4713-9D5E-BE223AD8BD1C}"/>
              </c:ext>
            </c:extLst>
          </c:dPt>
          <c:dPt>
            <c:idx val="10"/>
            <c:bubble3D val="0"/>
            <c:extLst>
              <c:ext xmlns:c16="http://schemas.microsoft.com/office/drawing/2014/chart" uri="{C3380CC4-5D6E-409C-BE32-E72D297353CC}">
                <c16:uniqueId val="{00000012-B565-4713-9D5E-BE223AD8BD1C}"/>
              </c:ext>
            </c:extLst>
          </c:dPt>
          <c:dPt>
            <c:idx val="11"/>
            <c:bubble3D val="0"/>
            <c:extLst>
              <c:ext xmlns:c16="http://schemas.microsoft.com/office/drawing/2014/chart" uri="{C3380CC4-5D6E-409C-BE32-E72D297353CC}">
                <c16:uniqueId val="{00000013-B565-4713-9D5E-BE223AD8BD1C}"/>
              </c:ext>
            </c:extLst>
          </c:dPt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B565-4713-9D5E-BE223AD8BD1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chart2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3.5</c:v>
                </c:pt>
                <c:pt idx="3">
                  <c:v>3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B565-4713-9D5E-BE223AD8BD1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chart3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1</c:v>
                </c:pt>
                <c:pt idx="1">
                  <c:v>2.5</c:v>
                </c:pt>
                <c:pt idx="2">
                  <c:v>1</c:v>
                </c:pt>
                <c:pt idx="3">
                  <c:v>2</c:v>
                </c:pt>
                <c:pt idx="4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B565-4713-9D5E-BE223AD8BD1C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chart4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0.5</c:v>
                </c:pt>
                <c:pt idx="1">
                  <c:v>1</c:v>
                </c:pt>
                <c:pt idx="2">
                  <c:v>1</c:v>
                </c:pt>
                <c:pt idx="3">
                  <c:v>1.5</c:v>
                </c:pt>
                <c:pt idx="4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7-B565-4713-9D5E-BE223AD8BD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7514352"/>
        <c:axId val="387514912"/>
      </c:areaChart>
      <c:catAx>
        <c:axId val="3875143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  <a:alpha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cap="none" spc="0" normalizeH="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387514912"/>
        <c:crosses val="autoZero"/>
        <c:auto val="1"/>
        <c:lblAlgn val="ctr"/>
        <c:lblOffset val="100"/>
        <c:noMultiLvlLbl val="0"/>
      </c:catAx>
      <c:valAx>
        <c:axId val="387514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3875143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sz="1100" baseline="0">
          <a:solidFill>
            <a:schemeClr val="bg1"/>
          </a:solidFill>
          <a:latin typeface="Calibri" panose="020F0502020204030204" pitchFamily="34" charset="0"/>
          <a:ea typeface="맑은 고딕" panose="020B0503020000020004" pitchFamily="50" charset="-127"/>
        </a:defRPr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4847182366654657"/>
          <c:y val="0.18357640211432036"/>
          <c:w val="0.79609780150159548"/>
          <c:h val="0.69013773041680815"/>
        </c:manualLayout>
      </c:layout>
      <c:area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chart1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  <a:effectLst/>
          </c:spPr>
          <c:dPt>
            <c:idx val="0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1-A617-4F07-B9E7-E5253E2F48CF}"/>
              </c:ext>
            </c:extLst>
          </c:dPt>
          <c:dPt>
            <c:idx val="1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3-A617-4F07-B9E7-E5253E2F48CF}"/>
              </c:ext>
            </c:extLst>
          </c:dPt>
          <c:dPt>
            <c:idx val="2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5-A617-4F07-B9E7-E5253E2F48CF}"/>
              </c:ext>
            </c:extLst>
          </c:dPt>
          <c:dPt>
            <c:idx val="3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7-A617-4F07-B9E7-E5253E2F48CF}"/>
              </c:ext>
            </c:extLst>
          </c:dPt>
          <c:dPt>
            <c:idx val="4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9-A617-4F07-B9E7-E5253E2F48CF}"/>
              </c:ext>
            </c:extLst>
          </c:dPt>
          <c:dPt>
            <c:idx val="5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B-A617-4F07-B9E7-E5253E2F48CF}"/>
              </c:ext>
            </c:extLst>
          </c:dPt>
          <c:dPt>
            <c:idx val="6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A617-4F07-B9E7-E5253E2F48CF}"/>
              </c:ext>
            </c:extLst>
          </c:dPt>
          <c:dPt>
            <c:idx val="7"/>
            <c:bubble3D val="0"/>
            <c:spPr>
              <a:solidFill>
                <a:schemeClr val="accent2">
                  <a:lumMod val="25000"/>
                  <a:lumOff val="75000"/>
                </a:schemeClr>
              </a:solidFill>
              <a:ln w="22225" cap="rnd">
                <a:noFill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F-A617-4F07-B9E7-E5253E2F48CF}"/>
              </c:ext>
            </c:extLst>
          </c:dPt>
          <c:dPt>
            <c:idx val="8"/>
            <c:bubble3D val="0"/>
            <c:extLst>
              <c:ext xmlns:c16="http://schemas.microsoft.com/office/drawing/2014/chart" uri="{C3380CC4-5D6E-409C-BE32-E72D297353CC}">
                <c16:uniqueId val="{00000010-A617-4F07-B9E7-E5253E2F48CF}"/>
              </c:ext>
            </c:extLst>
          </c:dPt>
          <c:dPt>
            <c:idx val="9"/>
            <c:bubble3D val="0"/>
            <c:extLst>
              <c:ext xmlns:c16="http://schemas.microsoft.com/office/drawing/2014/chart" uri="{C3380CC4-5D6E-409C-BE32-E72D297353CC}">
                <c16:uniqueId val="{00000011-A617-4F07-B9E7-E5253E2F48CF}"/>
              </c:ext>
            </c:extLst>
          </c:dPt>
          <c:dPt>
            <c:idx val="10"/>
            <c:bubble3D val="0"/>
            <c:extLst>
              <c:ext xmlns:c16="http://schemas.microsoft.com/office/drawing/2014/chart" uri="{C3380CC4-5D6E-409C-BE32-E72D297353CC}">
                <c16:uniqueId val="{00000012-A617-4F07-B9E7-E5253E2F48CF}"/>
              </c:ext>
            </c:extLst>
          </c:dPt>
          <c:dPt>
            <c:idx val="11"/>
            <c:bubble3D val="0"/>
            <c:extLst>
              <c:ext xmlns:c16="http://schemas.microsoft.com/office/drawing/2014/chart" uri="{C3380CC4-5D6E-409C-BE32-E72D297353CC}">
                <c16:uniqueId val="{00000013-A617-4F07-B9E7-E5253E2F48CF}"/>
              </c:ext>
            </c:extLst>
          </c:dPt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3.5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  <c:pt idx="4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4-A617-4F07-B9E7-E5253E2F48C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chart2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</c:v>
                </c:pt>
                <c:pt idx="1">
                  <c:v>2</c:v>
                </c:pt>
                <c:pt idx="2">
                  <c:v>4</c:v>
                </c:pt>
                <c:pt idx="3">
                  <c:v>3</c:v>
                </c:pt>
                <c:pt idx="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5-A617-4F07-B9E7-E5253E2F48C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chart3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1</c:v>
                </c:pt>
                <c:pt idx="1">
                  <c:v>3</c:v>
                </c:pt>
                <c:pt idx="2">
                  <c:v>1</c:v>
                </c:pt>
                <c:pt idx="3">
                  <c:v>2.5</c:v>
                </c:pt>
                <c:pt idx="4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6-A617-4F07-B9E7-E5253E2F48C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chart4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Sheet1!$A$2:$A$6</c:f>
              <c:strCache>
                <c:ptCount val="5"/>
                <c:pt idx="0">
                  <c:v>항목1</c:v>
                </c:pt>
                <c:pt idx="1">
                  <c:v>항목2</c:v>
                </c:pt>
                <c:pt idx="2">
                  <c:v>항목3</c:v>
                </c:pt>
                <c:pt idx="3">
                  <c:v>항목4</c:v>
                </c:pt>
                <c:pt idx="4">
                  <c:v>항목5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1</c:v>
                </c:pt>
                <c:pt idx="1">
                  <c:v>1.5</c:v>
                </c:pt>
                <c:pt idx="2">
                  <c:v>1</c:v>
                </c:pt>
                <c:pt idx="3">
                  <c:v>2</c:v>
                </c:pt>
                <c:pt idx="4">
                  <c:v>2.5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7-A617-4F07-B9E7-E5253E2F48C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387514352"/>
        <c:axId val="387514912"/>
      </c:areaChart>
      <c:catAx>
        <c:axId val="3875143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50000"/>
                <a:lumOff val="50000"/>
                <a:alpha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50" b="0" i="0" u="none" strike="noStrike" kern="1200" cap="none" spc="0" normalizeH="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387514912"/>
        <c:crosses val="autoZero"/>
        <c:auto val="1"/>
        <c:lblAlgn val="ctr"/>
        <c:lblOffset val="100"/>
        <c:noMultiLvlLbl val="0"/>
      </c:catAx>
      <c:valAx>
        <c:axId val="387514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prstDash val="solid"/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3875143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 sz="1100" baseline="0">
          <a:solidFill>
            <a:schemeClr val="bg1"/>
          </a:solidFill>
          <a:latin typeface="Calibri" panose="020F0502020204030204" pitchFamily="34" charset="0"/>
          <a:ea typeface="맑은 고딕" panose="020B0503020000020004" pitchFamily="50" charset="-127"/>
        </a:defRPr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0"/>
    </c:view3D>
    <c:floor>
      <c:thickness val="0"/>
      <c:spPr>
        <a:noFill/>
        <a:ln w="9525" cap="flat" cmpd="sng" algn="ctr">
          <a:solidFill>
            <a:schemeClr val="tx1">
              <a:lumMod val="15000"/>
              <a:lumOff val="85000"/>
            </a:schemeClr>
          </a:solidFill>
          <a:round/>
        </a:ln>
        <a:effectLst/>
        <a:sp3d contourW="9525">
          <a:contourClr>
            <a:schemeClr val="tx1">
              <a:lumMod val="15000"/>
              <a:lumOff val="85000"/>
            </a:schemeClr>
          </a:contourClr>
        </a:sp3d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area3D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항목A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  <a:sp3d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15</c:v>
                </c:pt>
                <c:pt idx="1">
                  <c:v>17</c:v>
                </c:pt>
                <c:pt idx="2">
                  <c:v>13</c:v>
                </c:pt>
                <c:pt idx="3">
                  <c:v>10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0D1-4D23-AF91-27E654176A7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항목A2</c:v>
                </c:pt>
              </c:strCache>
            </c:strRef>
          </c:tx>
          <c:spPr>
            <a:solidFill>
              <a:schemeClr val="tx1">
                <a:lumMod val="85000"/>
                <a:lumOff val="15000"/>
              </a:schemeClr>
            </a:solidFill>
            <a:ln>
              <a:noFill/>
            </a:ln>
            <a:effectLst/>
            <a:sp3d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12</c:v>
                </c:pt>
                <c:pt idx="1">
                  <c:v>20</c:v>
                </c:pt>
                <c:pt idx="2">
                  <c:v>15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0D1-4D23-AF91-27E654176A7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항목A3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 w="25400">
              <a:noFill/>
            </a:ln>
            <a:effectLst/>
            <a:sp3d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Sheet1!$D$2:$D$6</c:f>
              <c:numCache>
                <c:formatCode>General</c:formatCode>
                <c:ptCount val="5"/>
                <c:pt idx="0">
                  <c:v>38</c:v>
                </c:pt>
                <c:pt idx="1">
                  <c:v>28</c:v>
                </c:pt>
                <c:pt idx="2">
                  <c:v>20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0D1-4D23-AF91-27E654176A7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항목A4</c:v>
                </c:pt>
              </c:strCache>
            </c:strRef>
          </c:tx>
          <c:spPr>
            <a:solidFill>
              <a:schemeClr val="accent2">
                <a:lumMod val="25000"/>
                <a:lumOff val="75000"/>
              </a:schemeClr>
            </a:solidFill>
            <a:ln w="25400">
              <a:noFill/>
            </a:ln>
            <a:effectLst/>
            <a:sp3d/>
          </c:spPr>
          <c:cat>
            <c:strRef>
              <c:f>Sheet1!$A$2:$A$6</c:f>
              <c:strCache>
                <c:ptCount val="5"/>
                <c:pt idx="0">
                  <c:v>항목01</c:v>
                </c:pt>
                <c:pt idx="1">
                  <c:v>항목02</c:v>
                </c:pt>
                <c:pt idx="2">
                  <c:v>항목03</c:v>
                </c:pt>
                <c:pt idx="3">
                  <c:v>항목04</c:v>
                </c:pt>
                <c:pt idx="4">
                  <c:v>항목05</c:v>
                </c:pt>
              </c:strCache>
            </c:strRef>
          </c:cat>
          <c:val>
            <c:numRef>
              <c:f>Sheet1!$E$2:$E$6</c:f>
              <c:numCache>
                <c:formatCode>General</c:formatCode>
                <c:ptCount val="5"/>
                <c:pt idx="0">
                  <c:v>20</c:v>
                </c:pt>
                <c:pt idx="1">
                  <c:v>36</c:v>
                </c:pt>
                <c:pt idx="2">
                  <c:v>20</c:v>
                </c:pt>
                <c:pt idx="3">
                  <c:v>40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0D1-4D23-AF91-27E654176A7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64422608"/>
        <c:axId val="576097704"/>
        <c:axId val="552942440"/>
      </c:area3DChart>
      <c:catAx>
        <c:axId val="564422608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6097704"/>
        <c:crosses val="autoZero"/>
        <c:auto val="1"/>
        <c:lblAlgn val="ctr"/>
        <c:lblOffset val="100"/>
        <c:noMultiLvlLbl val="0"/>
      </c:catAx>
      <c:valAx>
        <c:axId val="5760977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64422608"/>
        <c:crosses val="autoZero"/>
        <c:crossBetween val="midCat"/>
      </c:valAx>
      <c:serAx>
        <c:axId val="552942440"/>
        <c:scaling>
          <c:orientation val="minMax"/>
        </c:scaling>
        <c:delete val="0"/>
        <c:axPos val="b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accent2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76097704"/>
        <c:crosses val="autoZero"/>
      </c:ser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0"/>
          <c:y val="0.49667347127929329"/>
          <c:w val="0.1257513838634027"/>
          <c:h val="0.2613994937810882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accent2"/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 sz="1000" b="0">
          <a:solidFill>
            <a:schemeClr val="tx1"/>
          </a:solidFill>
          <a:latin typeface="+mn-lt"/>
        </a:defRPr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6.3081695966907964E-2"/>
          <c:y val="7.1186440677966104E-2"/>
          <c:w val="0.92761116856256465"/>
          <c:h val="0.71355932203389827"/>
        </c:manualLayout>
      </c:layout>
      <c:lineChart>
        <c:grouping val="standard"/>
        <c:varyColors val="0"/>
        <c:ser>
          <c:idx val="0"/>
          <c:order val="0"/>
          <c:tx>
            <c:strRef>
              <c:f>Sheet1!$A$2</c:f>
              <c:strCache>
                <c:ptCount val="1"/>
                <c:pt idx="0">
                  <c:v>항목1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Sheet1!$B$1:$M$1</c:f>
              <c:strCache>
                <c:ptCount val="12"/>
                <c:pt idx="0">
                  <c:v>1월</c:v>
                </c:pt>
                <c:pt idx="1">
                  <c:v>2월</c:v>
                </c:pt>
                <c:pt idx="2">
                  <c:v>3월</c:v>
                </c:pt>
                <c:pt idx="3">
                  <c:v>4월</c:v>
                </c:pt>
                <c:pt idx="4">
                  <c:v>5월</c:v>
                </c:pt>
                <c:pt idx="5">
                  <c:v>6월</c:v>
                </c:pt>
                <c:pt idx="6">
                  <c:v>7월</c:v>
                </c:pt>
                <c:pt idx="7">
                  <c:v>8월</c:v>
                </c:pt>
                <c:pt idx="8">
                  <c:v>9월</c:v>
                </c:pt>
                <c:pt idx="9">
                  <c:v>10월</c:v>
                </c:pt>
                <c:pt idx="10">
                  <c:v>11월</c:v>
                </c:pt>
                <c:pt idx="11">
                  <c:v>12월</c:v>
                </c:pt>
              </c:strCache>
            </c:strRef>
          </c:cat>
          <c:val>
            <c:numRef>
              <c:f>Sheet1!$B$2:$M$2</c:f>
              <c:numCache>
                <c:formatCode>General</c:formatCode>
                <c:ptCount val="12"/>
                <c:pt idx="0">
                  <c:v>3</c:v>
                </c:pt>
                <c:pt idx="1">
                  <c:v>2</c:v>
                </c:pt>
                <c:pt idx="2">
                  <c:v>5</c:v>
                </c:pt>
                <c:pt idx="3">
                  <c:v>6</c:v>
                </c:pt>
                <c:pt idx="4">
                  <c:v>7</c:v>
                </c:pt>
                <c:pt idx="5">
                  <c:v>8</c:v>
                </c:pt>
                <c:pt idx="6">
                  <c:v>9</c:v>
                </c:pt>
                <c:pt idx="7">
                  <c:v>9</c:v>
                </c:pt>
                <c:pt idx="8">
                  <c:v>6</c:v>
                </c:pt>
                <c:pt idx="9">
                  <c:v>5</c:v>
                </c:pt>
                <c:pt idx="10">
                  <c:v>4</c:v>
                </c:pt>
                <c:pt idx="11">
                  <c:v>3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C926-4676-B1B5-2FD5AC0C26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471026816"/>
        <c:axId val="1"/>
      </c:lineChart>
      <c:catAx>
        <c:axId val="14710268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0" spcFirstLastPara="1" vertOverflow="ellipsis" wrap="square" anchor="ctr" anchorCtr="1"/>
          <a:lstStyle/>
          <a:p>
            <a:pPr algn="ctr">
              <a:defRPr lang="en-US" altLang="ko-KR" sz="1050" b="0" i="0" u="none" strike="noStrike" kern="1200" cap="none" spc="0" normalizeH="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1"/>
        <c:crosses val="autoZero"/>
        <c:auto val="1"/>
        <c:lblAlgn val="ctr"/>
        <c:lblOffset val="100"/>
        <c:tickLblSkip val="1"/>
        <c:tickMarkSkip val="1"/>
        <c:noMultiLvlLbl val="0"/>
      </c:catAx>
      <c:valAx>
        <c:axId val="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0" spcFirstLastPara="1" vertOverflow="ellipsis" wrap="square" anchor="ctr" anchorCtr="1"/>
          <a:lstStyle/>
          <a:p>
            <a:pPr algn="ctr">
              <a:defRPr lang="en-US" altLang="ko-KR" sz="900" b="0" i="0" u="none" strike="noStrike" kern="1200" baseline="0"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14710268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6.0531797808164402E-2"/>
          <c:y val="1.98165924953108E-2"/>
          <c:w val="0.915180345833151"/>
          <c:h val="0.88637804311149104"/>
        </c:manualLayout>
      </c:layout>
      <c:bar3D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Data 1</c:v>
                </c:pt>
              </c:strCache>
            </c:strRef>
          </c:tx>
          <c:spPr>
            <a:solidFill>
              <a:schemeClr val="accent2">
                <a:lumMod val="90000"/>
                <a:lumOff val="10000"/>
              </a:schemeClr>
            </a:solidFill>
            <a:ln>
              <a:noFill/>
            </a:ln>
            <a:effectLst/>
            <a:sp3d/>
          </c:spPr>
          <c:invertIfNegative val="0"/>
          <c:cat>
            <c:strRef>
              <c:f>Sheet1!$A$2:$A$4</c:f>
              <c:strCache>
                <c:ptCount val="3"/>
                <c:pt idx="0">
                  <c:v>Group 1</c:v>
                </c:pt>
                <c:pt idx="1">
                  <c:v>Group 2</c:v>
                </c:pt>
                <c:pt idx="2">
                  <c:v>Group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80</c:v>
                </c:pt>
                <c:pt idx="1">
                  <c:v>120</c:v>
                </c:pt>
                <c:pt idx="2">
                  <c:v>150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938-478C-973F-80C98B5A37F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Data 2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  <a:sp3d/>
          </c:spPr>
          <c:invertIfNegative val="0"/>
          <c:cat>
            <c:strRef>
              <c:f>Sheet1!$A$2:$A$4</c:f>
              <c:strCache>
                <c:ptCount val="3"/>
                <c:pt idx="0">
                  <c:v>Group 1</c:v>
                </c:pt>
                <c:pt idx="1">
                  <c:v>Group 2</c:v>
                </c:pt>
                <c:pt idx="2">
                  <c:v>Group 3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500</c:v>
                </c:pt>
                <c:pt idx="1">
                  <c:v>430</c:v>
                </c:pt>
                <c:pt idx="2">
                  <c:v>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938-478C-973F-80C98B5A37F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 Data 3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/>
            <a:sp3d/>
          </c:spPr>
          <c:invertIfNegative val="0"/>
          <c:cat>
            <c:strRef>
              <c:f>Sheet1!$A$2:$A$4</c:f>
              <c:strCache>
                <c:ptCount val="3"/>
                <c:pt idx="0">
                  <c:v>Group 1</c:v>
                </c:pt>
                <c:pt idx="1">
                  <c:v>Group 2</c:v>
                </c:pt>
                <c:pt idx="2">
                  <c:v>Group 3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230</c:v>
                </c:pt>
                <c:pt idx="1">
                  <c:v>125</c:v>
                </c:pt>
                <c:pt idx="2">
                  <c:v>420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938-478C-973F-80C98B5A37F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Data 4</c:v>
                </c:pt>
              </c:strCache>
            </c:strRef>
          </c:tx>
          <c:spPr>
            <a:solidFill>
              <a:schemeClr val="accent2">
                <a:lumMod val="75000"/>
                <a:lumOff val="25000"/>
              </a:schemeClr>
            </a:solidFill>
            <a:ln>
              <a:noFill/>
            </a:ln>
            <a:effectLst/>
            <a:sp3d/>
          </c:spPr>
          <c:invertIfNegative val="0"/>
          <c:cat>
            <c:strRef>
              <c:f>Sheet1!$A$2:$A$4</c:f>
              <c:strCache>
                <c:ptCount val="3"/>
                <c:pt idx="0">
                  <c:v>Group 1</c:v>
                </c:pt>
                <c:pt idx="1">
                  <c:v>Group 2</c:v>
                </c:pt>
                <c:pt idx="2">
                  <c:v>Group 3</c:v>
                </c:pt>
              </c:strCache>
            </c:strRef>
          </c:cat>
          <c:val>
            <c:numRef>
              <c:f>Sheet1!$E$2:$E$4</c:f>
              <c:numCache>
                <c:formatCode>General</c:formatCode>
                <c:ptCount val="3"/>
                <c:pt idx="0">
                  <c:v>100</c:v>
                </c:pt>
                <c:pt idx="1">
                  <c:v>215</c:v>
                </c:pt>
                <c:pt idx="2">
                  <c:v>300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938-478C-973F-80C98B5A37F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-2039615872"/>
        <c:axId val="-2045657776"/>
        <c:axId val="0"/>
      </c:bar3DChart>
      <c:catAx>
        <c:axId val="-2039615872"/>
        <c:scaling>
          <c:orientation val="minMax"/>
        </c:scaling>
        <c:delete val="0"/>
        <c:axPos val="b"/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2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1050" b="0" i="0" u="none" strike="noStrike" kern="1200" cap="none" spc="0" normalizeH="0" baseline="0">
                <a:ln>
                  <a:solidFill>
                    <a:schemeClr val="accent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-2045657776"/>
        <c:crosses val="autoZero"/>
        <c:auto val="1"/>
        <c:lblAlgn val="ctr"/>
        <c:lblOffset val="100"/>
        <c:noMultiLvlLbl val="0"/>
      </c:catAx>
      <c:valAx>
        <c:axId val="-20456577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2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 algn="ctr">
              <a:defRPr lang="en-US" altLang="ko-KR" sz="900" b="0" i="0" u="none" strike="noStrike" kern="1200" baseline="0">
                <a:ln>
                  <a:solidFill>
                    <a:schemeClr val="accent1">
                      <a:lumMod val="60000"/>
                      <a:lumOff val="40000"/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n-ea"/>
                <a:ea typeface="+mn-ea"/>
                <a:cs typeface="+mn-cs"/>
              </a:defRPr>
            </a:pPr>
            <a:endParaRPr lang="en-US"/>
          </a:p>
        </c:txPr>
        <c:crossAx val="-20396158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Sheet1!$A$2:$A$23</cx:f>
        <cx:lvl ptCount="22">
          <cx:pt idx="0">항목 1</cx:pt>
          <cx:pt idx="1">항목 1</cx:pt>
          <cx:pt idx="2">항목 1</cx:pt>
          <cx:pt idx="3">항목 1</cx:pt>
          <cx:pt idx="4">항목 1</cx:pt>
          <cx:pt idx="5">항목 1</cx:pt>
          <cx:pt idx="6">항목 1</cx:pt>
          <cx:pt idx="7">항목 1</cx:pt>
          <cx:pt idx="8">항목 1</cx:pt>
          <cx:pt idx="9">항목 2</cx:pt>
          <cx:pt idx="10">항목 2</cx:pt>
          <cx:pt idx="11">항목 2</cx:pt>
          <cx:pt idx="12">항목 2</cx:pt>
          <cx:pt idx="13">항목 2</cx:pt>
          <cx:pt idx="14">항목 2</cx:pt>
          <cx:pt idx="15">항목 2</cx:pt>
          <cx:pt idx="16">항목 3</cx:pt>
          <cx:pt idx="17">항목 3</cx:pt>
          <cx:pt idx="18">항목 3</cx:pt>
          <cx:pt idx="19">항목 3</cx:pt>
          <cx:pt idx="20">항목 3</cx:pt>
          <cx:pt idx="21">항목 3</cx:pt>
        </cx:lvl>
      </cx:strDim>
      <cx:numDim type="val">
        <cx:f>Sheet1!$B$2:$B$23</cx:f>
        <cx:lvl ptCount="22" formatCode="G/표준">
          <cx:pt idx="0">-7</cx:pt>
          <cx:pt idx="1">-10</cx:pt>
          <cx:pt idx="2">-28</cx:pt>
          <cx:pt idx="3">47</cx:pt>
          <cx:pt idx="4">11</cx:pt>
          <cx:pt idx="5">-24</cx:pt>
          <cx:pt idx="6">-24</cx:pt>
          <cx:pt idx="7">36</cx:pt>
          <cx:pt idx="8">10</cx:pt>
          <cx:pt idx="9">-78</cx:pt>
          <cx:pt idx="10">47</cx:pt>
          <cx:pt idx="11">-24</cx:pt>
          <cx:pt idx="12">-17</cx:pt>
          <cx:pt idx="13">-12</cx:pt>
          <cx:pt idx="14">-11</cx:pt>
          <cx:pt idx="15">17</cx:pt>
          <cx:pt idx="16">14</cx:pt>
          <cx:pt idx="17">46</cx:pt>
          <cx:pt idx="18">-18</cx:pt>
          <cx:pt idx="19">19</cx:pt>
          <cx:pt idx="20">-26</cx:pt>
          <cx:pt idx="21">-20</cx:pt>
        </cx:lvl>
      </cx:numDim>
    </cx:data>
    <cx:data id="1">
      <cx:strDim type="cat">
        <cx:f>Sheet1!$A$2:$A$23</cx:f>
        <cx:lvl ptCount="22">
          <cx:pt idx="0">항목 1</cx:pt>
          <cx:pt idx="1">항목 1</cx:pt>
          <cx:pt idx="2">항목 1</cx:pt>
          <cx:pt idx="3">항목 1</cx:pt>
          <cx:pt idx="4">항목 1</cx:pt>
          <cx:pt idx="5">항목 1</cx:pt>
          <cx:pt idx="6">항목 1</cx:pt>
          <cx:pt idx="7">항목 1</cx:pt>
          <cx:pt idx="8">항목 1</cx:pt>
          <cx:pt idx="9">항목 2</cx:pt>
          <cx:pt idx="10">항목 2</cx:pt>
          <cx:pt idx="11">항목 2</cx:pt>
          <cx:pt idx="12">항목 2</cx:pt>
          <cx:pt idx="13">항목 2</cx:pt>
          <cx:pt idx="14">항목 2</cx:pt>
          <cx:pt idx="15">항목 2</cx:pt>
          <cx:pt idx="16">항목 3</cx:pt>
          <cx:pt idx="17">항목 3</cx:pt>
          <cx:pt idx="18">항목 3</cx:pt>
          <cx:pt idx="19">항목 3</cx:pt>
          <cx:pt idx="20">항목 3</cx:pt>
          <cx:pt idx="21">항목 3</cx:pt>
        </cx:lvl>
      </cx:strDim>
      <cx:numDim type="val">
        <cx:f>Sheet1!$C$2:$C$23</cx:f>
        <cx:lvl ptCount="22" formatCode="G/표준">
          <cx:pt idx="0">-3</cx:pt>
          <cx:pt idx="1">1</cx:pt>
          <cx:pt idx="2">-6</cx:pt>
          <cx:pt idx="3">10</cx:pt>
          <cx:pt idx="4">34</cx:pt>
          <cx:pt idx="5">128</cx:pt>
          <cx:pt idx="6">22</cx:pt>
          <cx:pt idx="7">-12</cx:pt>
          <cx:pt idx="8">-28</cx:pt>
          <cx:pt idx="9">6</cx:pt>
          <cx:pt idx="10">31</cx:pt>
          <cx:pt idx="11">3</cx:pt>
          <cx:pt idx="12">12</cx:pt>
          <cx:pt idx="13">-12</cx:pt>
          <cx:pt idx="14">-13</cx:pt>
          <cx:pt idx="15">6</cx:pt>
          <cx:pt idx="16">15</cx:pt>
          <cx:pt idx="17">41</cx:pt>
          <cx:pt idx="18">16</cx:pt>
          <cx:pt idx="19">10</cx:pt>
          <cx:pt idx="20">23</cx:pt>
          <cx:pt idx="21">16</cx:pt>
        </cx:lvl>
      </cx:numDim>
    </cx:data>
    <cx:data id="2">
      <cx:strDim type="cat">
        <cx:f>Sheet1!$A$2:$A$23</cx:f>
        <cx:lvl ptCount="22">
          <cx:pt idx="0">항목 1</cx:pt>
          <cx:pt idx="1">항목 1</cx:pt>
          <cx:pt idx="2">항목 1</cx:pt>
          <cx:pt idx="3">항목 1</cx:pt>
          <cx:pt idx="4">항목 1</cx:pt>
          <cx:pt idx="5">항목 1</cx:pt>
          <cx:pt idx="6">항목 1</cx:pt>
          <cx:pt idx="7">항목 1</cx:pt>
          <cx:pt idx="8">항목 1</cx:pt>
          <cx:pt idx="9">항목 2</cx:pt>
          <cx:pt idx="10">항목 2</cx:pt>
          <cx:pt idx="11">항목 2</cx:pt>
          <cx:pt idx="12">항목 2</cx:pt>
          <cx:pt idx="13">항목 2</cx:pt>
          <cx:pt idx="14">항목 2</cx:pt>
          <cx:pt idx="15">항목 2</cx:pt>
          <cx:pt idx="16">항목 3</cx:pt>
          <cx:pt idx="17">항목 3</cx:pt>
          <cx:pt idx="18">항목 3</cx:pt>
          <cx:pt idx="19">항목 3</cx:pt>
          <cx:pt idx="20">항목 3</cx:pt>
          <cx:pt idx="21">항목 3</cx:pt>
        </cx:lvl>
      </cx:strDim>
      <cx:numDim type="val">
        <cx:f>Sheet1!$D$2:$D$23</cx:f>
        <cx:lvl ptCount="22" formatCode="G/표준">
          <cx:pt idx="0">-24</cx:pt>
          <cx:pt idx="1">11</cx:pt>
          <cx:pt idx="2">34</cx:pt>
          <cx:pt idx="3">-19</cx:pt>
          <cx:pt idx="4">4</cx:pt>
          <cx:pt idx="5">27</cx:pt>
          <cx:pt idx="6">27</cx:pt>
          <cx:pt idx="7">-3</cx:pt>
          <cx:pt idx="8">44</cx:pt>
          <cx:pt idx="9">50</cx:pt>
          <cx:pt idx="10">91</cx:pt>
          <cx:pt idx="11">-8</cx:pt>
          <cx:pt idx="12">36</cx:pt>
          <cx:pt idx="13">16</cx:pt>
          <cx:pt idx="14">24</cx:pt>
          <cx:pt idx="15">46</cx:pt>
          <cx:pt idx="16">14</cx:pt>
          <cx:pt idx="17">-6</cx:pt>
          <cx:pt idx="18">48</cx:pt>
          <cx:pt idx="19">23</cx:pt>
          <cx:pt idx="20">23</cx:pt>
          <cx:pt idx="21">-18</cx:pt>
        </cx:lvl>
      </cx:numDim>
    </cx:data>
  </cx:chartData>
  <cx:chart>
    <cx:plotArea>
      <cx:plotAreaRegion>
        <cx:series layoutId="boxWhisker" uniqueId="{BE374D24-5951-4FAD-90D9-B495E74A9BAD}">
          <cx:tx>
            <cx:txData>
              <cx:f>Sheet1!$B$1</cx:f>
              <cx:v>계열1</cx:v>
            </cx:txData>
          </cx:tx>
          <cx:dataId val="0"/>
          <cx:layoutPr>
            <cx:visibility meanLine="0" meanMarker="1" nonoutliers="0" outliers="1"/>
            <cx:statistics quartileMethod="exclusive"/>
          </cx:layoutPr>
        </cx:series>
        <cx:series layoutId="boxWhisker" uniqueId="{0FDA5E5E-C6E9-4836-82D1-DB21392AE448}">
          <cx:tx>
            <cx:txData>
              <cx:f>Sheet1!$C$1</cx:f>
              <cx:v>계열2</cx:v>
            </cx:txData>
          </cx:tx>
          <cx:dataId val="1"/>
          <cx:layoutPr>
            <cx:visibility meanLine="0" meanMarker="1" nonoutliers="0" outliers="1"/>
            <cx:statistics quartileMethod="exclusive"/>
          </cx:layoutPr>
        </cx:series>
        <cx:series layoutId="boxWhisker" uniqueId="{52ED6110-1F62-4D05-8C4F-3D8640ED3635}">
          <cx:tx>
            <cx:txData>
              <cx:f>Sheet1!$D$1</cx:f>
              <cx:v>계열3</cx:v>
            </cx:txData>
          </cx:tx>
          <cx:dataId val="2"/>
          <cx:layoutPr>
            <cx:visibility meanLine="0" meanMarker="1" nonoutliers="0" outliers="1"/>
            <cx:statistics quartileMethod="exclusive"/>
          </cx:layoutPr>
        </cx:series>
      </cx:plotAreaRegion>
      <cx:axis id="0">
        <cx:catScaling gapWidth="1"/>
        <cx:tickLabels/>
        <cx:txPr>
          <a:bodyPr spcFirstLastPara="1" vertOverflow="ellipsis" horzOverflow="overflow" wrap="square" lIns="0" tIns="0" rIns="0" bIns="0" anchor="ctr" anchorCtr="1"/>
          <a:lstStyle/>
          <a:p>
            <a:pPr algn="ctr" rtl="0">
              <a:defRPr/>
            </a:pPr>
            <a:endParaRPr lang="ko-KR" altLang="en-US" sz="1197" b="0" i="0" u="none" strike="noStrike" baseline="0">
              <a:solidFill>
                <a:srgbClr val="000000">
                  <a:lumMod val="65000"/>
                  <a:lumOff val="35000"/>
                </a:srgbClr>
              </a:solidFill>
              <a:latin typeface="Pretendard Light"/>
              <a:ea typeface="Pretendard Light"/>
            </a:endParaRPr>
          </a:p>
        </cx:txPr>
      </cx:axis>
      <cx:axis id="1">
        <cx:valScaling/>
        <cx:majorGridlines/>
        <cx:tickLabels/>
      </cx:axis>
    </cx:plotArea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40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>
        <a:solidFill>
          <a:schemeClr val="phClr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8.xml><?xml version="1.0" encoding="utf-8"?>
<cs:chartStyle xmlns:cs="http://schemas.microsoft.com/office/drawing/2012/chartStyle" xmlns:a="http://schemas.openxmlformats.org/drawingml/2006/main" id="333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50000"/>
            <a:lumOff val="50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915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26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>
            <a:alpha val="50000"/>
          </a:schemeClr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8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 cap="none" spc="0" normalizeH="0" baseline="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lt1"/>
      </a:solidFill>
      <a:ln w="15875">
        <a:solidFill>
          <a:schemeClr val="phClr"/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064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plotArea>
  <cs:plotArea3D>
    <cs:lnRef idx="0"/>
    <cs:fillRef idx="0"/>
    <cs:effectRef idx="0"/>
    <cs:fontRef idx="minor">
      <a:schemeClr val="dk1"/>
    </cs:fontRef>
    <cs:spPr>
      <a:solidFill>
        <a:schemeClr val="lt1"/>
      </a:solidFill>
    </cs:spPr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dk1">
        <a:lumMod val="50000"/>
        <a:lumOff val="50000"/>
      </a:schemeClr>
    </cs:fontRef>
    <cs:defRPr sz="2128" b="1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8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 cap="none" spc="0" normalizeH="0" baseline="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lt1"/>
      </a:solidFill>
      <a:ln w="15875">
        <a:solidFill>
          <a:schemeClr val="phClr"/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064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plotArea>
  <cs:plotArea3D>
    <cs:lnRef idx="0"/>
    <cs:fillRef idx="0"/>
    <cs:effectRef idx="0"/>
    <cs:fontRef idx="minor">
      <a:schemeClr val="dk1"/>
    </cs:fontRef>
    <cs:spPr>
      <a:solidFill>
        <a:schemeClr val="lt1"/>
      </a:solidFill>
    </cs:spPr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dk1">
        <a:lumMod val="50000"/>
        <a:lumOff val="50000"/>
      </a:schemeClr>
    </cs:fontRef>
    <cs:defRPr sz="2128" b="1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90">
  <cs:axisTitle>
    <cs:lnRef idx="0"/>
    <cs:fillRef idx="0"/>
    <cs:effectRef idx="0"/>
    <cs:fontRef idx="minor">
      <a:schemeClr val="tx2"/>
    </cs:fontRef>
    <cs:defRPr sz="1197" b="1" kern="1200"/>
  </cs:axisTitle>
  <cs:category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2"/>
    </cs:fontRef>
    <cs:spPr>
      <a:solidFill>
        <a:schemeClr val="bg1"/>
      </a:solidFill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2"/>
    </cs:fontRef>
    <cs:defRPr sz="1197" kern="1200"/>
  </cs:dataLabel>
  <cs:dataLabelCallout>
    <cs:lnRef idx="0"/>
    <cs:fillRef idx="0"/>
    <cs:effectRef idx="0"/>
    <cs:fontRef idx="minor">
      <a:schemeClr val="dk2">
        <a:lumMod val="7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3">
      <cs:styleClr val="auto"/>
    </cs:fillRef>
    <cs:effectRef idx="2"/>
    <cs:fontRef idx="minor">
      <a:schemeClr val="tx2"/>
    </cs:fontRef>
  </cs:dataPoint>
  <cs:dataPoint3D>
    <cs:lnRef idx="0"/>
    <cs:fillRef idx="3">
      <cs:styleClr val="auto"/>
    </cs:fillRef>
    <cs:effectRef idx="2"/>
    <cs:fontRef idx="minor">
      <a:schemeClr val="tx2"/>
    </cs:fontRef>
  </cs:dataPoint3D>
  <cs:dataPointLine>
    <cs:lnRef idx="0">
      <cs:styleClr val="auto"/>
    </cs:lnRef>
    <cs:fillRef idx="3"/>
    <cs:effectRef idx="2"/>
    <cs:fontRef idx="minor">
      <a:schemeClr val="tx2"/>
    </cs:fontRef>
    <cs:spPr>
      <a:ln w="31750" cap="rnd">
        <a:solidFill>
          <a:schemeClr val="phClr"/>
        </a:solidFill>
        <a:round/>
      </a:ln>
    </cs:spPr>
  </cs:dataPointLine>
  <cs:dataPointMarker>
    <cs:lnRef idx="0"/>
    <cs:fillRef idx="3">
      <cs:styleClr val="auto"/>
    </cs:fillRef>
    <cs:effectRef idx="2"/>
    <cs:fontRef idx="minor">
      <a:schemeClr val="tx2"/>
    </cs:fontRef>
    <cs:spPr>
      <a:ln w="12700">
        <a:solidFill>
          <a:schemeClr val="lt2"/>
        </a:solidFill>
        <a:round/>
      </a:ln>
    </cs:spPr>
  </cs:dataPointMarker>
  <cs:dataPointMarkerLayout symbol="circle" size="6"/>
  <cs:dataPointWireframe>
    <cs:lnRef idx="0">
      <cs:styleClr val="auto"/>
    </cs:lnRef>
    <cs:fillRef idx="3"/>
    <cs:effectRef idx="2"/>
    <cs:fontRef idx="minor">
      <a:schemeClr val="tx2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2"/>
    </cs:fontRef>
    <cs:spPr>
      <a:ln w="9525">
        <a:solidFill>
          <a:schemeClr val="tx2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tx2"/>
    </cs:fontRef>
    <cs:spPr>
      <a:ln w="9525">
        <a:solidFill>
          <a:schemeClr val="tx2">
            <a:lumMod val="75000"/>
          </a:schemeClr>
        </a:solidFill>
        <a:round/>
      </a:ln>
    </cs:spPr>
  </cs:errorBar>
  <cs:floor>
    <cs:lnRef idx="0"/>
    <cs:fillRef idx="0"/>
    <cs:effectRef idx="0"/>
    <cs:fontRef idx="minor">
      <a:schemeClr val="tx2"/>
    </cs:fontRef>
  </cs:floor>
  <cs:gridlineMajor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2"/>
    </cs:fontRef>
    <cs:spPr>
      <a:ln>
        <a:solidFill>
          <a:schemeClr val="tx2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2"/>
    </cs:fontRef>
    <cs:defRPr sz="1197" kern="1200"/>
  </cs:legend>
  <cs:plotArea>
    <cs:lnRef idx="0"/>
    <cs:fillRef idx="0"/>
    <cs:effectRef idx="0"/>
    <cs:fontRef idx="minor">
      <a:schemeClr val="tx2"/>
    </cs:fontRef>
  </cs:plotArea>
  <cs:plotArea3D>
    <cs:lnRef idx="0"/>
    <cs:fillRef idx="0"/>
    <cs:effectRef idx="0"/>
    <cs:fontRef idx="minor">
      <a:schemeClr val="tx2"/>
    </cs:fontRef>
  </cs:plotArea3D>
  <cs:series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2"/>
    </cs:fontRef>
    <cs:defRPr sz="2128" b="1" kern="1200"/>
  </cs:title>
  <cs:trendline>
    <cs:lnRef idx="0">
      <cs:styleClr val="auto"/>
    </cs:lnRef>
    <cs:fillRef idx="0"/>
    <cs:effectRef idx="0"/>
    <cs:fontRef idx="minor">
      <a:schemeClr val="tx2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2"/>
    </cs:fontRef>
    <cs:defRPr sz="1197" kern="1200"/>
  </cs:trendlineLabel>
  <cs:upBar>
    <cs:lnRef idx="0"/>
    <cs:fillRef idx="0"/>
    <cs:effectRef idx="0"/>
    <cs:fontRef idx="minor">
      <a:schemeClr val="tx2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2"/>
    </cs:fontRef>
    <cs:defRPr sz="1197" kern="1200"/>
  </cs:valueAxis>
  <cs:wall>
    <cs:lnRef idx="0"/>
    <cs:fillRef idx="0"/>
    <cs:effectRef idx="0"/>
    <cs:fontRef idx="minor">
      <a:schemeClr val="tx2"/>
    </cs:fontRef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0.36638</cdr:x>
      <cdr:y>0.29956</cdr:y>
    </cdr:from>
    <cdr:to>
      <cdr:x>0.63362</cdr:x>
      <cdr:y>0.70044</cdr:y>
    </cdr:to>
    <cdr:sp macro="" textlink="">
      <cdr:nvSpPr>
        <cdr:cNvPr id="2" name="타원 1">
          <a:extLst xmlns:a="http://schemas.openxmlformats.org/drawingml/2006/main">
            <a:ext uri="{FF2B5EF4-FFF2-40B4-BE49-F238E27FC236}">
              <a16:creationId xmlns:a16="http://schemas.microsoft.com/office/drawing/2014/main" id="{1FEDF6B6-8EA1-340A-D73D-7DB4CA33A279}"/>
            </a:ext>
          </a:extLst>
        </cdr:cNvPr>
        <cdr:cNvSpPr/>
      </cdr:nvSpPr>
      <cdr:spPr>
        <a:xfrm xmlns:a="http://schemas.openxmlformats.org/drawingml/2006/main">
          <a:off x="1601786" y="873124"/>
          <a:ext cx="1168400" cy="116840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/>
        </a:solidFill>
        <a:ln xmlns:a="http://schemas.openxmlformats.org/drawingml/2006/main">
          <a:noFill/>
        </a:ln>
        <a:effectLst xmlns:a="http://schemas.openxmlformats.org/drawingml/2006/main">
          <a:outerShdw blurRad="76200" dir="2700000" sx="101000" sy="101000" algn="tl" rotWithShape="0">
            <a:prstClr val="black">
              <a:alpha val="30000"/>
            </a:prstClr>
          </a:outerShdw>
        </a:effectLst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 rtlCol="0" anchor="ctr"/>
        <a:lstStyle xmlns:a="http://schemas.openxmlformats.org/drawingml/2006/main"/>
        <a:p xmlns:a="http://schemas.openxmlformats.org/drawingml/2006/main">
          <a:endParaRPr lang="en-US"/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E988710-0557-41BA-80DB-0EE5CAA80FD0}" type="datetimeFigureOut">
              <a:rPr lang="ko-KR" altLang="en-US" smtClean="0"/>
              <a:t>2025-02-20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ko-KR" altLang="en-US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3C3363-C801-49CE-AC31-5F56AD12F79C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375497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821266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4062236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6424704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47515568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0142760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199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904293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629829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208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574052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31780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225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451993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239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454204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77115653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240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60956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241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7545065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242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878884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243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361168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244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3622641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258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9019628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265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0290357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4274186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267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8081114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268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0058495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000572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269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627196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668640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4080945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3779412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158081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2704523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5272915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62247228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77288202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093142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679036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279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2372044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6405345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281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3480196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282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927425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59967096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1601075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285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24265139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64694273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287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4154456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288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626822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116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2175400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306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06268647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310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4497341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166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151966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176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15899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183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9412756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3C3363-C801-49CE-AC31-5F56AD12F79C}" type="slidenum">
              <a:rPr lang="ko-KR" altLang="en-US" smtClean="0"/>
              <a:t>184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184092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RA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텍스트 개체 틀 14">
            <a:extLst>
              <a:ext uri="{FF2B5EF4-FFF2-40B4-BE49-F238E27FC236}">
                <a16:creationId xmlns:a16="http://schemas.microsoft.com/office/drawing/2014/main" id="{BC764ECC-C9FC-FF0F-B7F6-807910A4913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030495" y="941326"/>
            <a:ext cx="580480" cy="249299"/>
          </a:xfrm>
          <a:noFill/>
        </p:spPr>
        <p:txBody>
          <a:bodyPr wrap="none" lIns="0" tIns="0" rIns="0" bIns="0" rtlCol="0" anchor="b">
            <a:spAutoFit/>
          </a:bodyPr>
          <a:lstStyle>
            <a:lvl1pPr marL="0" indent="0">
              <a:buNone/>
              <a:defRPr lang="ko-KR" altLang="en-US" sz="180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defRPr>
            </a:lvl1pPr>
            <a:lvl2pPr>
              <a:defRPr lang="ko-KR" altLang="en-US" sz="1800" smtClean="0"/>
            </a:lvl2pPr>
            <a:lvl3pPr>
              <a:defRPr lang="ko-KR" altLang="en-US" sz="1800" smtClean="0"/>
            </a:lvl3pPr>
            <a:lvl4pPr>
              <a:defRPr lang="ko-KR" altLang="en-US" smtClean="0"/>
            </a:lvl4pPr>
            <a:lvl5pPr>
              <a:defRPr lang="ko-KR" altLang="en-US"/>
            </a:lvl5pPr>
          </a:lstStyle>
          <a:p>
            <a:pPr marL="0" lvl="0" algn="r"/>
            <a:r>
              <a:rPr lang="en-US" altLang="ko-KR"/>
              <a:t>LOGO</a:t>
            </a:r>
            <a:endParaRPr lang="ko-KR" altLang="en-US"/>
          </a:p>
        </p:txBody>
      </p:sp>
      <p:sp>
        <p:nvSpPr>
          <p:cNvPr id="13" name="텍스트 개체 틀 12">
            <a:extLst>
              <a:ext uri="{FF2B5EF4-FFF2-40B4-BE49-F238E27FC236}">
                <a16:creationId xmlns:a16="http://schemas.microsoft.com/office/drawing/2014/main" id="{BF62B461-5A06-AC54-B11F-23FD708D2DA7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71500" y="857250"/>
            <a:ext cx="359394" cy="332399"/>
          </a:xfrm>
          <a:noFill/>
        </p:spPr>
        <p:txBody>
          <a:bodyPr wrap="none" lIns="0" tIns="0" rIns="0" bIns="0" rtlCol="0">
            <a:spAutoFit/>
          </a:bodyPr>
          <a:lstStyle>
            <a:lvl1pPr marL="0" indent="0">
              <a:buNone/>
              <a:defRPr lang="ko-KR" altLang="en-US" sz="2400" spc="-3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defRPr>
            </a:lvl1pPr>
            <a:lvl2pPr>
              <a:defRPr lang="ko-KR" altLang="en-US" sz="1800" smtClean="0"/>
            </a:lvl2pPr>
            <a:lvl3pPr>
              <a:defRPr lang="ko-KR" altLang="en-US" sz="1800" smtClean="0"/>
            </a:lvl3pPr>
            <a:lvl4pPr>
              <a:defRPr lang="ko-KR" altLang="en-US" smtClean="0"/>
            </a:lvl4pPr>
            <a:lvl5pPr>
              <a:defRPr lang="ko-KR" altLang="en-US"/>
            </a:lvl5pPr>
          </a:lstStyle>
          <a:p>
            <a:pPr marL="0" lvl="0"/>
            <a:r>
              <a:rPr lang="en-US" altLang="ko-KR"/>
              <a:t>01</a:t>
            </a:r>
            <a:endParaRPr lang="ko-KR" altLang="en-US"/>
          </a:p>
        </p:txBody>
      </p:sp>
      <p:sp>
        <p:nvSpPr>
          <p:cNvPr id="11" name="텍스트 개체 틀 10">
            <a:extLst>
              <a:ext uri="{FF2B5EF4-FFF2-40B4-BE49-F238E27FC236}">
                <a16:creationId xmlns:a16="http://schemas.microsoft.com/office/drawing/2014/main" id="{819D1AAB-E1E5-C7BF-31A0-12323D04A44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70850" y="552763"/>
            <a:ext cx="2116605" cy="193899"/>
          </a:xfrm>
          <a:noFill/>
        </p:spPr>
        <p:txBody>
          <a:bodyPr wrap="none" lIns="0" tIns="0" rIns="0" bIns="0" rtlCol="0" anchor="b">
            <a:spAutoFit/>
          </a:bodyPr>
          <a:lstStyle>
            <a:lvl1pPr marL="0" indent="0">
              <a:buNone/>
              <a:defRPr lang="ko-KR" altLang="en-US" sz="1400" spc="-3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defRPr>
            </a:lvl1pPr>
            <a:lvl2pPr>
              <a:defRPr lang="ko-KR" altLang="en-US" sz="1800" dirty="0" smtClean="0"/>
            </a:lvl2pPr>
            <a:lvl3pPr>
              <a:defRPr lang="ko-KR" altLang="en-US" sz="1800" dirty="0" smtClean="0"/>
            </a:lvl3pPr>
            <a:lvl4pPr>
              <a:defRPr lang="ko-KR" altLang="en-US" dirty="0" smtClean="0"/>
            </a:lvl4pPr>
            <a:lvl5pPr>
              <a:defRPr lang="ko-KR" altLang="en-US" dirty="0"/>
            </a:lvl5pPr>
          </a:lstStyle>
          <a:p>
            <a:pPr marL="0" lvl="0"/>
            <a:r>
              <a:rPr lang="ko-KR" altLang="en-US"/>
              <a:t>제안서의 이름을 멋지게 적어주세요</a:t>
            </a:r>
            <a:r>
              <a:rPr lang="en-US" altLang="ko-KR"/>
              <a:t>.</a:t>
            </a:r>
            <a:endParaRPr lang="ko-KR" altLang="en-US"/>
          </a:p>
        </p:txBody>
      </p:sp>
      <p:cxnSp>
        <p:nvCxnSpPr>
          <p:cNvPr id="4" name="직선 연결선 9">
            <a:extLst>
              <a:ext uri="{FF2B5EF4-FFF2-40B4-BE49-F238E27FC236}">
                <a16:creationId xmlns:a16="http://schemas.microsoft.com/office/drawing/2014/main" id="{EEA94C0B-7F54-A8C8-3C2A-1B225A99C6C7}"/>
              </a:ext>
            </a:extLst>
          </p:cNvPr>
          <p:cNvCxnSpPr>
            <a:cxnSpLocks/>
          </p:cNvCxnSpPr>
          <p:nvPr userDrawn="1"/>
        </p:nvCxnSpPr>
        <p:spPr>
          <a:xfrm>
            <a:off x="973887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직선 연결선 10">
            <a:extLst>
              <a:ext uri="{FF2B5EF4-FFF2-40B4-BE49-F238E27FC236}">
                <a16:creationId xmlns:a16="http://schemas.microsoft.com/office/drawing/2014/main" id="{FB28E21E-76AE-9823-93FE-65FFE6190C1D}"/>
              </a:ext>
            </a:extLst>
          </p:cNvPr>
          <p:cNvCxnSpPr>
            <a:cxnSpLocks/>
          </p:cNvCxnSpPr>
          <p:nvPr userDrawn="1"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텍스트 개체 틀 8">
            <a:extLst>
              <a:ext uri="{FF2B5EF4-FFF2-40B4-BE49-F238E27FC236}">
                <a16:creationId xmlns:a16="http://schemas.microsoft.com/office/drawing/2014/main" id="{881CA887-CA96-CA97-AAB3-3EAC8C94B48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176624" y="855679"/>
            <a:ext cx="2405467" cy="332399"/>
          </a:xfrm>
          <a:noFill/>
        </p:spPr>
        <p:txBody>
          <a:bodyPr wrap="none" lIns="0" tIns="0" rIns="0" bIns="0" rtlCol="0">
            <a:spAutoFit/>
          </a:bodyPr>
          <a:lstStyle>
            <a:lvl1pPr marL="0" indent="0">
              <a:buNone/>
              <a:defRPr lang="ko-KR" altLang="en-US" sz="2400" spc="-30" dirty="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defRPr>
            </a:lvl1pPr>
            <a:lvl2pPr>
              <a:defRPr lang="ko-KR" altLang="en-US" sz="1800" dirty="0" smtClean="0"/>
            </a:lvl2pPr>
            <a:lvl3pPr>
              <a:defRPr lang="ko-KR" altLang="en-US" sz="1800" dirty="0" smtClean="0"/>
            </a:lvl3pPr>
            <a:lvl4pPr>
              <a:defRPr lang="ko-KR" altLang="en-US" dirty="0" smtClean="0"/>
            </a:lvl4pPr>
            <a:lvl5pPr>
              <a:defRPr lang="ko-KR" altLang="en-US" dirty="0"/>
            </a:lvl5pPr>
          </a:lstStyle>
          <a:p>
            <a:pPr marL="0" lvl="0"/>
            <a:r>
              <a:rPr lang="ko-KR" altLang="en-US"/>
              <a:t>타이틀을 입력해주세요</a:t>
            </a:r>
          </a:p>
        </p:txBody>
      </p:sp>
      <p:sp>
        <p:nvSpPr>
          <p:cNvPr id="2" name="날짜 개체 틀 2">
            <a:extLst>
              <a:ext uri="{FF2B5EF4-FFF2-40B4-BE49-F238E27FC236}">
                <a16:creationId xmlns:a16="http://schemas.microsoft.com/office/drawing/2014/main" id="{24D201B8-BE9A-4805-F418-241C6AE666AA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바닥글 개체 틀 3">
            <a:extLst>
              <a:ext uri="{FF2B5EF4-FFF2-40B4-BE49-F238E27FC236}">
                <a16:creationId xmlns:a16="http://schemas.microsoft.com/office/drawing/2014/main" id="{356C7907-D0A5-EB7A-5B3E-E0332E4E9280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6" name="슬라이드 번호 개체 틀 4">
            <a:extLst>
              <a:ext uri="{FF2B5EF4-FFF2-40B4-BE49-F238E27FC236}">
                <a16:creationId xmlns:a16="http://schemas.microsoft.com/office/drawing/2014/main" id="{32DD23F8-8115-9BC6-CF6A-0C4FAFD14080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1772779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85D83254-FB32-476D-5893-8D2FCD0E3C1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2077638"/>
            <a:ext cx="4937898" cy="38605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872727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45CDA08-0550-15F0-1554-A19145E176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54902" y="1697793"/>
            <a:ext cx="4149725" cy="4627269"/>
          </a:xfrm>
          <a:custGeom>
            <a:avLst/>
            <a:gdLst>
              <a:gd name="connsiteX0" fmla="*/ 278073 w 4149725"/>
              <a:gd name="connsiteY0" fmla="*/ 0 h 4627269"/>
              <a:gd name="connsiteX1" fmla="*/ 3871652 w 4149725"/>
              <a:gd name="connsiteY1" fmla="*/ 0 h 4627269"/>
              <a:gd name="connsiteX2" fmla="*/ 4149725 w 4149725"/>
              <a:gd name="connsiteY2" fmla="*/ 278073 h 4627269"/>
              <a:gd name="connsiteX3" fmla="*/ 4149725 w 4149725"/>
              <a:gd name="connsiteY3" fmla="*/ 4349196 h 4627269"/>
              <a:gd name="connsiteX4" fmla="*/ 3871652 w 4149725"/>
              <a:gd name="connsiteY4" fmla="*/ 4627269 h 4627269"/>
              <a:gd name="connsiteX5" fmla="*/ 278073 w 4149725"/>
              <a:gd name="connsiteY5" fmla="*/ 4627269 h 4627269"/>
              <a:gd name="connsiteX6" fmla="*/ 0 w 4149725"/>
              <a:gd name="connsiteY6" fmla="*/ 4349196 h 4627269"/>
              <a:gd name="connsiteX7" fmla="*/ 0 w 4149725"/>
              <a:gd name="connsiteY7" fmla="*/ 278073 h 4627269"/>
              <a:gd name="connsiteX8" fmla="*/ 278073 w 4149725"/>
              <a:gd name="connsiteY8" fmla="*/ 0 h 4627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9725" h="4627269">
                <a:moveTo>
                  <a:pt x="278073" y="0"/>
                </a:moveTo>
                <a:lnTo>
                  <a:pt x="3871652" y="0"/>
                </a:lnTo>
                <a:cubicBezTo>
                  <a:pt x="4025227" y="0"/>
                  <a:pt x="4149725" y="124498"/>
                  <a:pt x="4149725" y="278073"/>
                </a:cubicBezTo>
                <a:lnTo>
                  <a:pt x="4149725" y="4349196"/>
                </a:lnTo>
                <a:cubicBezTo>
                  <a:pt x="4149725" y="4502771"/>
                  <a:pt x="4025227" y="4627269"/>
                  <a:pt x="3871652" y="4627269"/>
                </a:cubicBezTo>
                <a:lnTo>
                  <a:pt x="278073" y="4627269"/>
                </a:lnTo>
                <a:cubicBezTo>
                  <a:pt x="124498" y="4627269"/>
                  <a:pt x="0" y="4502771"/>
                  <a:pt x="0" y="4349196"/>
                </a:cubicBezTo>
                <a:lnTo>
                  <a:pt x="0" y="278073"/>
                </a:lnTo>
                <a:cubicBezTo>
                  <a:pt x="0" y="124498"/>
                  <a:pt x="124498" y="0"/>
                  <a:pt x="27807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5969440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90EE782F-E522-8C11-8CE9-008A412EB86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807200" y="2184399"/>
            <a:ext cx="3848100" cy="3848100"/>
          </a:xfrm>
          <a:custGeom>
            <a:avLst/>
            <a:gdLst>
              <a:gd name="connsiteX0" fmla="*/ 1924050 w 3848100"/>
              <a:gd name="connsiteY0" fmla="*/ 0 h 3848100"/>
              <a:gd name="connsiteX1" fmla="*/ 3848100 w 3848100"/>
              <a:gd name="connsiteY1" fmla="*/ 1924050 h 3848100"/>
              <a:gd name="connsiteX2" fmla="*/ 1924050 w 3848100"/>
              <a:gd name="connsiteY2" fmla="*/ 3848100 h 3848100"/>
              <a:gd name="connsiteX3" fmla="*/ 0 w 3848100"/>
              <a:gd name="connsiteY3" fmla="*/ 1924050 h 3848100"/>
              <a:gd name="connsiteX4" fmla="*/ 1924050 w 3848100"/>
              <a:gd name="connsiteY4" fmla="*/ 0 h 384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8100" h="3848100">
                <a:moveTo>
                  <a:pt x="1924050" y="0"/>
                </a:moveTo>
                <a:cubicBezTo>
                  <a:pt x="2986673" y="0"/>
                  <a:pt x="3848100" y="861427"/>
                  <a:pt x="3848100" y="1924050"/>
                </a:cubicBezTo>
                <a:cubicBezTo>
                  <a:pt x="3848100" y="2986673"/>
                  <a:pt x="2986673" y="3848100"/>
                  <a:pt x="1924050" y="3848100"/>
                </a:cubicBezTo>
                <a:cubicBezTo>
                  <a:pt x="861427" y="3848100"/>
                  <a:pt x="0" y="2986673"/>
                  <a:pt x="0" y="1924050"/>
                </a:cubicBezTo>
                <a:cubicBezTo>
                  <a:pt x="0" y="861427"/>
                  <a:pt x="861427" y="0"/>
                  <a:pt x="192405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81049542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C43A5CF9-6550-61BC-62DC-B9CFA32EFE8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499429" y="2253219"/>
            <a:ext cx="3193142" cy="3154766"/>
          </a:xfrm>
          <a:custGeom>
            <a:avLst/>
            <a:gdLst>
              <a:gd name="connsiteX0" fmla="*/ 1674957 w 3193142"/>
              <a:gd name="connsiteY0" fmla="*/ 1636582 h 3154766"/>
              <a:gd name="connsiteX1" fmla="*/ 3193142 w 3193142"/>
              <a:gd name="connsiteY1" fmla="*/ 1636582 h 3154766"/>
              <a:gd name="connsiteX2" fmla="*/ 3193142 w 3193142"/>
              <a:gd name="connsiteY2" fmla="*/ 3154766 h 3154766"/>
              <a:gd name="connsiteX3" fmla="*/ 1674957 w 3193142"/>
              <a:gd name="connsiteY3" fmla="*/ 3154766 h 3154766"/>
              <a:gd name="connsiteX4" fmla="*/ 0 w 3193142"/>
              <a:gd name="connsiteY4" fmla="*/ 1636582 h 3154766"/>
              <a:gd name="connsiteX5" fmla="*/ 1518185 w 3193142"/>
              <a:gd name="connsiteY5" fmla="*/ 1636582 h 3154766"/>
              <a:gd name="connsiteX6" fmla="*/ 1518185 w 3193142"/>
              <a:gd name="connsiteY6" fmla="*/ 3154766 h 3154766"/>
              <a:gd name="connsiteX7" fmla="*/ 0 w 3193142"/>
              <a:gd name="connsiteY7" fmla="*/ 3154766 h 3154766"/>
              <a:gd name="connsiteX8" fmla="*/ 1674957 w 3193142"/>
              <a:gd name="connsiteY8" fmla="*/ 0 h 3154766"/>
              <a:gd name="connsiteX9" fmla="*/ 3193142 w 3193142"/>
              <a:gd name="connsiteY9" fmla="*/ 0 h 3154766"/>
              <a:gd name="connsiteX10" fmla="*/ 3193142 w 3193142"/>
              <a:gd name="connsiteY10" fmla="*/ 1518184 h 3154766"/>
              <a:gd name="connsiteX11" fmla="*/ 1674957 w 3193142"/>
              <a:gd name="connsiteY11" fmla="*/ 1518184 h 3154766"/>
              <a:gd name="connsiteX12" fmla="*/ 0 w 3193142"/>
              <a:gd name="connsiteY12" fmla="*/ 0 h 3154766"/>
              <a:gd name="connsiteX13" fmla="*/ 1518185 w 3193142"/>
              <a:gd name="connsiteY13" fmla="*/ 0 h 3154766"/>
              <a:gd name="connsiteX14" fmla="*/ 1518185 w 3193142"/>
              <a:gd name="connsiteY14" fmla="*/ 1518184 h 3154766"/>
              <a:gd name="connsiteX15" fmla="*/ 0 w 3193142"/>
              <a:gd name="connsiteY15" fmla="*/ 1518184 h 3154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193142" h="3154766">
                <a:moveTo>
                  <a:pt x="1674957" y="1636582"/>
                </a:moveTo>
                <a:lnTo>
                  <a:pt x="3193142" y="1636582"/>
                </a:lnTo>
                <a:lnTo>
                  <a:pt x="3193142" y="3154766"/>
                </a:lnTo>
                <a:lnTo>
                  <a:pt x="1674957" y="3154766"/>
                </a:lnTo>
                <a:close/>
                <a:moveTo>
                  <a:pt x="0" y="1636582"/>
                </a:moveTo>
                <a:lnTo>
                  <a:pt x="1518185" y="1636582"/>
                </a:lnTo>
                <a:lnTo>
                  <a:pt x="1518185" y="3154766"/>
                </a:lnTo>
                <a:lnTo>
                  <a:pt x="0" y="3154766"/>
                </a:lnTo>
                <a:close/>
                <a:moveTo>
                  <a:pt x="1674957" y="0"/>
                </a:moveTo>
                <a:lnTo>
                  <a:pt x="3193142" y="0"/>
                </a:lnTo>
                <a:lnTo>
                  <a:pt x="3193142" y="1518184"/>
                </a:lnTo>
                <a:lnTo>
                  <a:pt x="1674957" y="1518184"/>
                </a:lnTo>
                <a:close/>
                <a:moveTo>
                  <a:pt x="0" y="0"/>
                </a:moveTo>
                <a:lnTo>
                  <a:pt x="1518185" y="0"/>
                </a:lnTo>
                <a:lnTo>
                  <a:pt x="1518185" y="1518184"/>
                </a:lnTo>
                <a:lnTo>
                  <a:pt x="0" y="15181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06952346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687AE0DF-50D7-4D94-F7B6-9A4091CB0B4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243101" y="2806265"/>
            <a:ext cx="1705798" cy="1019385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6A69B53C-629A-841C-7EB5-764E4DE1358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221381" y="2806265"/>
            <a:ext cx="1705798" cy="1019385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E89FB958-59BD-AF20-9779-FD750506550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264821" y="2806265"/>
            <a:ext cx="1705798" cy="1019385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12162960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D65756F2-EDA8-770C-E7D3-08592177136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60803" y="1776651"/>
            <a:ext cx="1890151" cy="1499949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ACC2E621-9128-8356-A650-AB51DBDE88F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54219" y="1776651"/>
            <a:ext cx="1890151" cy="1499949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37FFE57D-25A2-B79B-E63D-D9D0D74A2748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47632" y="1776651"/>
            <a:ext cx="1890151" cy="1499949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E4301B0F-FB5B-748B-6FFC-E75A1548CFA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741047" y="1776651"/>
            <a:ext cx="1890151" cy="1499949"/>
          </a:xfrm>
          <a:custGeom>
            <a:avLst/>
            <a:gdLst>
              <a:gd name="connsiteX0" fmla="*/ 0 w 1705798"/>
              <a:gd name="connsiteY0" fmla="*/ 0 h 1019385"/>
              <a:gd name="connsiteX1" fmla="*/ 1705798 w 1705798"/>
              <a:gd name="connsiteY1" fmla="*/ 0 h 1019385"/>
              <a:gd name="connsiteX2" fmla="*/ 1705798 w 1705798"/>
              <a:gd name="connsiteY2" fmla="*/ 1019385 h 1019385"/>
              <a:gd name="connsiteX3" fmla="*/ 0 w 1705798"/>
              <a:gd name="connsiteY3" fmla="*/ 1019385 h 101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5798" h="1019385">
                <a:moveTo>
                  <a:pt x="0" y="0"/>
                </a:moveTo>
                <a:lnTo>
                  <a:pt x="1705798" y="0"/>
                </a:lnTo>
                <a:lnTo>
                  <a:pt x="1705798" y="1019385"/>
                </a:lnTo>
                <a:lnTo>
                  <a:pt x="0" y="101938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0826030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EC38331E-BCEB-6ED1-DC12-16A4BD3125C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85083" y="2684119"/>
            <a:ext cx="4710898" cy="304845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93727764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00D0217-7B52-00E1-48F5-3E4A2012AF7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672554" y="2072258"/>
            <a:ext cx="3858306" cy="3509408"/>
          </a:xfrm>
          <a:custGeom>
            <a:avLst/>
            <a:gdLst>
              <a:gd name="connsiteX0" fmla="*/ 1929153 w 3858306"/>
              <a:gd name="connsiteY0" fmla="*/ 0 h 3509408"/>
              <a:gd name="connsiteX1" fmla="*/ 3858306 w 3858306"/>
              <a:gd name="connsiteY1" fmla="*/ 0 h 3509408"/>
              <a:gd name="connsiteX2" fmla="*/ 3858306 w 3858306"/>
              <a:gd name="connsiteY2" fmla="*/ 3509408 h 3509408"/>
              <a:gd name="connsiteX3" fmla="*/ 1929153 w 3858306"/>
              <a:gd name="connsiteY3" fmla="*/ 3509408 h 3509408"/>
              <a:gd name="connsiteX4" fmla="*/ 0 w 3858306"/>
              <a:gd name="connsiteY4" fmla="*/ 1754704 h 3509408"/>
              <a:gd name="connsiteX5" fmla="*/ 1929153 w 3858306"/>
              <a:gd name="connsiteY5" fmla="*/ 0 h 3509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858306" h="3509408">
                <a:moveTo>
                  <a:pt x="1929153" y="0"/>
                </a:moveTo>
                <a:lnTo>
                  <a:pt x="3858306" y="0"/>
                </a:lnTo>
                <a:lnTo>
                  <a:pt x="3858306" y="3509408"/>
                </a:lnTo>
                <a:lnTo>
                  <a:pt x="1929153" y="3509408"/>
                </a:lnTo>
                <a:cubicBezTo>
                  <a:pt x="863711" y="3509408"/>
                  <a:pt x="0" y="2723800"/>
                  <a:pt x="0" y="1754704"/>
                </a:cubicBezTo>
                <a:cubicBezTo>
                  <a:pt x="0" y="785608"/>
                  <a:pt x="863711" y="0"/>
                  <a:pt x="19291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1295964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64BCC8BC-F7B2-D6E1-A561-0CA354638DB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20475" y="2376321"/>
            <a:ext cx="1497728" cy="1497728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72E4F31A-7EDF-9771-41D0-4DD76080ED5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244761" y="2376321"/>
            <a:ext cx="1497728" cy="1497728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CF44D42C-5F1C-CA1B-C501-9ABB8FDDCF5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469047" y="2376321"/>
            <a:ext cx="1497728" cy="1497728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68643866-6AED-44BF-4D83-46539CFE929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693333" y="2376321"/>
            <a:ext cx="1497728" cy="1497728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86688776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90A11EE4-F3BF-67E7-7669-AAE9AF452F6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556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5473274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A7670982-2979-A910-0BCE-2F76B8F09A0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162979" y="2369723"/>
            <a:ext cx="1414768" cy="1414768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2493A41A-619E-F0FF-7087-D6D72044A0E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671141" y="2369723"/>
            <a:ext cx="1414768" cy="1414768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EED6EEE0-8E35-A9AC-A118-18D5D8F860F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170425" y="2369723"/>
            <a:ext cx="1414768" cy="1414768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8897730B-9E71-8D55-4A87-DD64BE53E85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658820" y="2369723"/>
            <a:ext cx="1414768" cy="1414768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042735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EED2EDC-272A-D169-F64A-E04BEB14832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-332"/>
            <a:ext cx="12192000" cy="423545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387093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6D8F2372-35E3-307A-542B-04B344C3905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87668" y="4206154"/>
            <a:ext cx="2643906" cy="1762604"/>
          </a:xfrm>
          <a:custGeom>
            <a:avLst/>
            <a:gdLst>
              <a:gd name="connsiteX0" fmla="*/ 0 w 2643906"/>
              <a:gd name="connsiteY0" fmla="*/ 0 h 1762604"/>
              <a:gd name="connsiteX1" fmla="*/ 2643906 w 2643906"/>
              <a:gd name="connsiteY1" fmla="*/ 0 h 1762604"/>
              <a:gd name="connsiteX2" fmla="*/ 2643906 w 2643906"/>
              <a:gd name="connsiteY2" fmla="*/ 1762604 h 1762604"/>
              <a:gd name="connsiteX3" fmla="*/ 0 w 2643906"/>
              <a:gd name="connsiteY3" fmla="*/ 1762604 h 1762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3906" h="1762604">
                <a:moveTo>
                  <a:pt x="0" y="0"/>
                </a:moveTo>
                <a:lnTo>
                  <a:pt x="2643906" y="0"/>
                </a:lnTo>
                <a:lnTo>
                  <a:pt x="2643906" y="1762604"/>
                </a:lnTo>
                <a:lnTo>
                  <a:pt x="0" y="17626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03244D5F-6512-A594-BBA8-73FE630ED96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987237" y="4206154"/>
            <a:ext cx="2643906" cy="1762604"/>
          </a:xfrm>
          <a:custGeom>
            <a:avLst/>
            <a:gdLst>
              <a:gd name="connsiteX0" fmla="*/ 0 w 2643906"/>
              <a:gd name="connsiteY0" fmla="*/ 0 h 1762604"/>
              <a:gd name="connsiteX1" fmla="*/ 2643906 w 2643906"/>
              <a:gd name="connsiteY1" fmla="*/ 0 h 1762604"/>
              <a:gd name="connsiteX2" fmla="*/ 2643906 w 2643906"/>
              <a:gd name="connsiteY2" fmla="*/ 1762604 h 1762604"/>
              <a:gd name="connsiteX3" fmla="*/ 0 w 2643906"/>
              <a:gd name="connsiteY3" fmla="*/ 1762604 h 1762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3906" h="1762604">
                <a:moveTo>
                  <a:pt x="0" y="0"/>
                </a:moveTo>
                <a:lnTo>
                  <a:pt x="2643906" y="0"/>
                </a:lnTo>
                <a:lnTo>
                  <a:pt x="2643906" y="1762604"/>
                </a:lnTo>
                <a:lnTo>
                  <a:pt x="0" y="17626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C421934C-011F-54C9-0277-8619F9DC0C0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388098" y="4206154"/>
            <a:ext cx="2643906" cy="1762604"/>
          </a:xfrm>
          <a:custGeom>
            <a:avLst/>
            <a:gdLst>
              <a:gd name="connsiteX0" fmla="*/ 0 w 2643906"/>
              <a:gd name="connsiteY0" fmla="*/ 0 h 1762604"/>
              <a:gd name="connsiteX1" fmla="*/ 2643906 w 2643906"/>
              <a:gd name="connsiteY1" fmla="*/ 0 h 1762604"/>
              <a:gd name="connsiteX2" fmla="*/ 2643906 w 2643906"/>
              <a:gd name="connsiteY2" fmla="*/ 1762604 h 1762604"/>
              <a:gd name="connsiteX3" fmla="*/ 0 w 2643906"/>
              <a:gd name="connsiteY3" fmla="*/ 1762604 h 1762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43906" h="1762604">
                <a:moveTo>
                  <a:pt x="0" y="0"/>
                </a:moveTo>
                <a:lnTo>
                  <a:pt x="2643906" y="0"/>
                </a:lnTo>
                <a:lnTo>
                  <a:pt x="2643906" y="1762604"/>
                </a:lnTo>
                <a:lnTo>
                  <a:pt x="0" y="176260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55595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CF832C8-EED1-26AB-165B-B3158EDD878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02878" y="1760860"/>
            <a:ext cx="5135562" cy="4508921"/>
          </a:xfrm>
          <a:custGeom>
            <a:avLst/>
            <a:gdLst>
              <a:gd name="connsiteX0" fmla="*/ 236222 w 5135562"/>
              <a:gd name="connsiteY0" fmla="*/ 0 h 4508921"/>
              <a:gd name="connsiteX1" fmla="*/ 4899340 w 5135562"/>
              <a:gd name="connsiteY1" fmla="*/ 0 h 4508921"/>
              <a:gd name="connsiteX2" fmla="*/ 5135562 w 5135562"/>
              <a:gd name="connsiteY2" fmla="*/ 236222 h 4508921"/>
              <a:gd name="connsiteX3" fmla="*/ 5135562 w 5135562"/>
              <a:gd name="connsiteY3" fmla="*/ 4272699 h 4508921"/>
              <a:gd name="connsiteX4" fmla="*/ 4899340 w 5135562"/>
              <a:gd name="connsiteY4" fmla="*/ 4508921 h 4508921"/>
              <a:gd name="connsiteX5" fmla="*/ 236222 w 5135562"/>
              <a:gd name="connsiteY5" fmla="*/ 4508921 h 4508921"/>
              <a:gd name="connsiteX6" fmla="*/ 0 w 5135562"/>
              <a:gd name="connsiteY6" fmla="*/ 4272699 h 4508921"/>
              <a:gd name="connsiteX7" fmla="*/ 0 w 5135562"/>
              <a:gd name="connsiteY7" fmla="*/ 236222 h 4508921"/>
              <a:gd name="connsiteX8" fmla="*/ 236222 w 5135562"/>
              <a:gd name="connsiteY8" fmla="*/ 0 h 450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135562" h="4508921">
                <a:moveTo>
                  <a:pt x="236222" y="0"/>
                </a:moveTo>
                <a:lnTo>
                  <a:pt x="4899340" y="0"/>
                </a:lnTo>
                <a:cubicBezTo>
                  <a:pt x="5029802" y="0"/>
                  <a:pt x="5135562" y="105760"/>
                  <a:pt x="5135562" y="236222"/>
                </a:cubicBezTo>
                <a:lnTo>
                  <a:pt x="5135562" y="4272699"/>
                </a:lnTo>
                <a:cubicBezTo>
                  <a:pt x="5135562" y="4403161"/>
                  <a:pt x="5029802" y="4508921"/>
                  <a:pt x="4899340" y="4508921"/>
                </a:cubicBezTo>
                <a:lnTo>
                  <a:pt x="236222" y="4508921"/>
                </a:lnTo>
                <a:cubicBezTo>
                  <a:pt x="105760" y="4508921"/>
                  <a:pt x="0" y="4403161"/>
                  <a:pt x="0" y="4272699"/>
                </a:cubicBezTo>
                <a:lnTo>
                  <a:pt x="0" y="236222"/>
                </a:lnTo>
                <a:cubicBezTo>
                  <a:pt x="0" y="105760"/>
                  <a:pt x="105760" y="0"/>
                  <a:pt x="23622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8429328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3C2FDCBB-2579-83DA-F87F-1A780BF6530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2476497"/>
            <a:ext cx="9853614" cy="2324099"/>
          </a:xfrm>
          <a:custGeom>
            <a:avLst/>
            <a:gdLst>
              <a:gd name="connsiteX0" fmla="*/ 0 w 9853614"/>
              <a:gd name="connsiteY0" fmla="*/ 0 h 2324099"/>
              <a:gd name="connsiteX1" fmla="*/ 9853614 w 9853614"/>
              <a:gd name="connsiteY1" fmla="*/ 0 h 2324099"/>
              <a:gd name="connsiteX2" fmla="*/ 9853614 w 9853614"/>
              <a:gd name="connsiteY2" fmla="*/ 2324099 h 2324099"/>
              <a:gd name="connsiteX3" fmla="*/ 0 w 9853614"/>
              <a:gd name="connsiteY3" fmla="*/ 2324099 h 2324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614" h="2324099">
                <a:moveTo>
                  <a:pt x="0" y="0"/>
                </a:moveTo>
                <a:lnTo>
                  <a:pt x="9853614" y="0"/>
                </a:lnTo>
                <a:lnTo>
                  <a:pt x="9853614" y="2324099"/>
                </a:lnTo>
                <a:lnTo>
                  <a:pt x="0" y="23240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201250627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3C4B5D50-5C68-5EEB-86C9-D2E8CC366A1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1265396"/>
            <a:ext cx="3353994" cy="5043329"/>
          </a:xfrm>
          <a:custGeom>
            <a:avLst/>
            <a:gdLst>
              <a:gd name="connsiteX0" fmla="*/ 0 w 9853614"/>
              <a:gd name="connsiteY0" fmla="*/ 0 h 2324099"/>
              <a:gd name="connsiteX1" fmla="*/ 9853614 w 9853614"/>
              <a:gd name="connsiteY1" fmla="*/ 0 h 2324099"/>
              <a:gd name="connsiteX2" fmla="*/ 9853614 w 9853614"/>
              <a:gd name="connsiteY2" fmla="*/ 2324099 h 2324099"/>
              <a:gd name="connsiteX3" fmla="*/ 0 w 9853614"/>
              <a:gd name="connsiteY3" fmla="*/ 2324099 h 2324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614" h="2324099">
                <a:moveTo>
                  <a:pt x="0" y="0"/>
                </a:moveTo>
                <a:lnTo>
                  <a:pt x="9853614" y="0"/>
                </a:lnTo>
                <a:lnTo>
                  <a:pt x="9853614" y="2324099"/>
                </a:lnTo>
                <a:lnTo>
                  <a:pt x="0" y="23240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9357376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21BDFE2C-3157-A038-4566-637B1EC6221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471764" y="0"/>
            <a:ext cx="6720235" cy="6858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9564332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246175E5-8759-E3E6-8372-31A729FDA84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27071" y="2609850"/>
            <a:ext cx="2952750" cy="2952750"/>
          </a:xfrm>
          <a:custGeom>
            <a:avLst/>
            <a:gdLst>
              <a:gd name="connsiteX0" fmla="*/ 82559 w 2952750"/>
              <a:gd name="connsiteY0" fmla="*/ 0 h 2952750"/>
              <a:gd name="connsiteX1" fmla="*/ 2870191 w 2952750"/>
              <a:gd name="connsiteY1" fmla="*/ 0 h 2952750"/>
              <a:gd name="connsiteX2" fmla="*/ 2952750 w 2952750"/>
              <a:gd name="connsiteY2" fmla="*/ 82559 h 2952750"/>
              <a:gd name="connsiteX3" fmla="*/ 2952750 w 2952750"/>
              <a:gd name="connsiteY3" fmla="*/ 2870191 h 2952750"/>
              <a:gd name="connsiteX4" fmla="*/ 2870191 w 2952750"/>
              <a:gd name="connsiteY4" fmla="*/ 2952750 h 2952750"/>
              <a:gd name="connsiteX5" fmla="*/ 82559 w 2952750"/>
              <a:gd name="connsiteY5" fmla="*/ 2952750 h 2952750"/>
              <a:gd name="connsiteX6" fmla="*/ 0 w 2952750"/>
              <a:gd name="connsiteY6" fmla="*/ 2870191 h 2952750"/>
              <a:gd name="connsiteX7" fmla="*/ 0 w 2952750"/>
              <a:gd name="connsiteY7" fmla="*/ 82559 h 2952750"/>
              <a:gd name="connsiteX8" fmla="*/ 82559 w 2952750"/>
              <a:gd name="connsiteY8" fmla="*/ 0 h 2952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52750" h="2952750">
                <a:moveTo>
                  <a:pt x="82559" y="0"/>
                </a:moveTo>
                <a:lnTo>
                  <a:pt x="2870191" y="0"/>
                </a:lnTo>
                <a:cubicBezTo>
                  <a:pt x="2915787" y="0"/>
                  <a:pt x="2952750" y="36963"/>
                  <a:pt x="2952750" y="82559"/>
                </a:cubicBezTo>
                <a:lnTo>
                  <a:pt x="2952750" y="2870191"/>
                </a:lnTo>
                <a:cubicBezTo>
                  <a:pt x="2952750" y="2915787"/>
                  <a:pt x="2915787" y="2952750"/>
                  <a:pt x="2870191" y="2952750"/>
                </a:cubicBezTo>
                <a:lnTo>
                  <a:pt x="82559" y="2952750"/>
                </a:lnTo>
                <a:cubicBezTo>
                  <a:pt x="36963" y="2952750"/>
                  <a:pt x="0" y="2915787"/>
                  <a:pt x="0" y="2870191"/>
                </a:cubicBezTo>
                <a:lnTo>
                  <a:pt x="0" y="82559"/>
                </a:lnTo>
                <a:cubicBezTo>
                  <a:pt x="0" y="36963"/>
                  <a:pt x="36963" y="0"/>
                  <a:pt x="8255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6578958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그림 개체 틀 22">
            <a:extLst>
              <a:ext uri="{FF2B5EF4-FFF2-40B4-BE49-F238E27FC236}">
                <a16:creationId xmlns:a16="http://schemas.microsoft.com/office/drawing/2014/main" id="{5CCF5620-D4A6-533E-13C7-4FC0638FF23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152970" y="4552951"/>
            <a:ext cx="4875394" cy="1772113"/>
          </a:xfrm>
          <a:custGeom>
            <a:avLst/>
            <a:gdLst>
              <a:gd name="connsiteX0" fmla="*/ 0 w 4875394"/>
              <a:gd name="connsiteY0" fmla="*/ 0 h 1772113"/>
              <a:gd name="connsiteX1" fmla="*/ 4875394 w 4875394"/>
              <a:gd name="connsiteY1" fmla="*/ 0 h 1772113"/>
              <a:gd name="connsiteX2" fmla="*/ 4875394 w 4875394"/>
              <a:gd name="connsiteY2" fmla="*/ 1772113 h 1772113"/>
              <a:gd name="connsiteX3" fmla="*/ 0 w 4875394"/>
              <a:gd name="connsiteY3" fmla="*/ 1772113 h 1772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5394" h="1772113">
                <a:moveTo>
                  <a:pt x="0" y="0"/>
                </a:moveTo>
                <a:lnTo>
                  <a:pt x="4875394" y="0"/>
                </a:lnTo>
                <a:lnTo>
                  <a:pt x="4875394" y="1772113"/>
                </a:lnTo>
                <a:lnTo>
                  <a:pt x="0" y="17721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21" name="그림 개체 틀 20">
            <a:extLst>
              <a:ext uri="{FF2B5EF4-FFF2-40B4-BE49-F238E27FC236}">
                <a16:creationId xmlns:a16="http://schemas.microsoft.com/office/drawing/2014/main" id="{223BC36E-3F20-3B8C-52EA-295AE1EAD58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8111886" y="3352800"/>
            <a:ext cx="2916479" cy="1143000"/>
          </a:xfrm>
          <a:custGeom>
            <a:avLst/>
            <a:gdLst>
              <a:gd name="connsiteX0" fmla="*/ 0 w 2916479"/>
              <a:gd name="connsiteY0" fmla="*/ 0 h 1143000"/>
              <a:gd name="connsiteX1" fmla="*/ 2916479 w 2916479"/>
              <a:gd name="connsiteY1" fmla="*/ 0 h 1143000"/>
              <a:gd name="connsiteX2" fmla="*/ 2916479 w 2916479"/>
              <a:gd name="connsiteY2" fmla="*/ 1143000 h 1143000"/>
              <a:gd name="connsiteX3" fmla="*/ 0 w 2916479"/>
              <a:gd name="connsiteY3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6479" h="1143000">
                <a:moveTo>
                  <a:pt x="0" y="0"/>
                </a:moveTo>
                <a:lnTo>
                  <a:pt x="2916479" y="0"/>
                </a:lnTo>
                <a:lnTo>
                  <a:pt x="2916479" y="1143000"/>
                </a:lnTo>
                <a:lnTo>
                  <a:pt x="0" y="1143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9" name="그림 개체 틀 18">
            <a:extLst>
              <a:ext uri="{FF2B5EF4-FFF2-40B4-BE49-F238E27FC236}">
                <a16:creationId xmlns:a16="http://schemas.microsoft.com/office/drawing/2014/main" id="{590147A2-577C-4778-11F0-1AF13BB4E1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111885" y="2133600"/>
            <a:ext cx="2916479" cy="1143000"/>
          </a:xfrm>
          <a:custGeom>
            <a:avLst/>
            <a:gdLst>
              <a:gd name="connsiteX0" fmla="*/ 0 w 2916479"/>
              <a:gd name="connsiteY0" fmla="*/ 0 h 1143000"/>
              <a:gd name="connsiteX1" fmla="*/ 2916479 w 2916479"/>
              <a:gd name="connsiteY1" fmla="*/ 0 h 1143000"/>
              <a:gd name="connsiteX2" fmla="*/ 2916479 w 2916479"/>
              <a:gd name="connsiteY2" fmla="*/ 1143000 h 1143000"/>
              <a:gd name="connsiteX3" fmla="*/ 0 w 2916479"/>
              <a:gd name="connsiteY3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6479" h="1143000">
                <a:moveTo>
                  <a:pt x="0" y="0"/>
                </a:moveTo>
                <a:lnTo>
                  <a:pt x="2916479" y="0"/>
                </a:lnTo>
                <a:lnTo>
                  <a:pt x="2916479" y="1143000"/>
                </a:lnTo>
                <a:lnTo>
                  <a:pt x="0" y="1143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2F9BDE5B-CA31-C3C0-E346-29DB42F6B4C0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52970" y="2133600"/>
            <a:ext cx="1892420" cy="2362200"/>
          </a:xfrm>
          <a:custGeom>
            <a:avLst/>
            <a:gdLst>
              <a:gd name="connsiteX0" fmla="*/ 0 w 1892420"/>
              <a:gd name="connsiteY0" fmla="*/ 0 h 2362200"/>
              <a:gd name="connsiteX1" fmla="*/ 1892420 w 1892420"/>
              <a:gd name="connsiteY1" fmla="*/ 0 h 2362200"/>
              <a:gd name="connsiteX2" fmla="*/ 1892420 w 1892420"/>
              <a:gd name="connsiteY2" fmla="*/ 2362200 h 2362200"/>
              <a:gd name="connsiteX3" fmla="*/ 0 w 1892420"/>
              <a:gd name="connsiteY3" fmla="*/ 2362200 h 236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2362200">
                <a:moveTo>
                  <a:pt x="0" y="0"/>
                </a:moveTo>
                <a:lnTo>
                  <a:pt x="1892420" y="0"/>
                </a:lnTo>
                <a:lnTo>
                  <a:pt x="1892420" y="2362200"/>
                </a:lnTo>
                <a:lnTo>
                  <a:pt x="0" y="23622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6B49DCC9-A86F-CB43-4A5C-4177EC128E7A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203580" y="3867152"/>
            <a:ext cx="1892420" cy="2457913"/>
          </a:xfrm>
          <a:custGeom>
            <a:avLst/>
            <a:gdLst>
              <a:gd name="connsiteX0" fmla="*/ 0 w 1892420"/>
              <a:gd name="connsiteY0" fmla="*/ 0 h 2457913"/>
              <a:gd name="connsiteX1" fmla="*/ 1892420 w 1892420"/>
              <a:gd name="connsiteY1" fmla="*/ 0 h 2457913"/>
              <a:gd name="connsiteX2" fmla="*/ 1892420 w 1892420"/>
              <a:gd name="connsiteY2" fmla="*/ 2457913 h 2457913"/>
              <a:gd name="connsiteX3" fmla="*/ 0 w 1892420"/>
              <a:gd name="connsiteY3" fmla="*/ 2457913 h 245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2457913">
                <a:moveTo>
                  <a:pt x="0" y="0"/>
                </a:moveTo>
                <a:lnTo>
                  <a:pt x="1892420" y="0"/>
                </a:lnTo>
                <a:lnTo>
                  <a:pt x="1892420" y="2457913"/>
                </a:lnTo>
                <a:lnTo>
                  <a:pt x="0" y="24579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A9E74BEA-4F09-9810-F61C-DF9B4A23951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03580" y="2133600"/>
            <a:ext cx="1892420" cy="1676862"/>
          </a:xfrm>
          <a:custGeom>
            <a:avLst/>
            <a:gdLst>
              <a:gd name="connsiteX0" fmla="*/ 0 w 1892420"/>
              <a:gd name="connsiteY0" fmla="*/ 0 h 1676862"/>
              <a:gd name="connsiteX1" fmla="*/ 1892420 w 1892420"/>
              <a:gd name="connsiteY1" fmla="*/ 0 h 1676862"/>
              <a:gd name="connsiteX2" fmla="*/ 1892420 w 1892420"/>
              <a:gd name="connsiteY2" fmla="*/ 1676862 h 1676862"/>
              <a:gd name="connsiteX3" fmla="*/ 0 w 1892420"/>
              <a:gd name="connsiteY3" fmla="*/ 1676862 h 1676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1676862">
                <a:moveTo>
                  <a:pt x="0" y="0"/>
                </a:moveTo>
                <a:lnTo>
                  <a:pt x="1892420" y="0"/>
                </a:lnTo>
                <a:lnTo>
                  <a:pt x="1892420" y="1676862"/>
                </a:lnTo>
                <a:lnTo>
                  <a:pt x="0" y="16768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221024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7447F47C-A408-4949-52FE-9E018871FCA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067515" y="1878419"/>
            <a:ext cx="1178018" cy="1178018"/>
          </a:xfrm>
          <a:custGeom>
            <a:avLst/>
            <a:gdLst>
              <a:gd name="connsiteX0" fmla="*/ 589009 w 1178018"/>
              <a:gd name="connsiteY0" fmla="*/ 0 h 1178018"/>
              <a:gd name="connsiteX1" fmla="*/ 1178018 w 1178018"/>
              <a:gd name="connsiteY1" fmla="*/ 589009 h 1178018"/>
              <a:gd name="connsiteX2" fmla="*/ 589009 w 1178018"/>
              <a:gd name="connsiteY2" fmla="*/ 1178018 h 1178018"/>
              <a:gd name="connsiteX3" fmla="*/ 0 w 1178018"/>
              <a:gd name="connsiteY3" fmla="*/ 589009 h 1178018"/>
              <a:gd name="connsiteX4" fmla="*/ 589009 w 1178018"/>
              <a:gd name="connsiteY4" fmla="*/ 0 h 1178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78018" h="1178018">
                <a:moveTo>
                  <a:pt x="589009" y="0"/>
                </a:moveTo>
                <a:cubicBezTo>
                  <a:pt x="914310" y="0"/>
                  <a:pt x="1178018" y="263708"/>
                  <a:pt x="1178018" y="589009"/>
                </a:cubicBezTo>
                <a:cubicBezTo>
                  <a:pt x="1178018" y="914310"/>
                  <a:pt x="914310" y="1178018"/>
                  <a:pt x="589009" y="1178018"/>
                </a:cubicBezTo>
                <a:cubicBezTo>
                  <a:pt x="263708" y="1178018"/>
                  <a:pt x="0" y="914310"/>
                  <a:pt x="0" y="589009"/>
                </a:cubicBezTo>
                <a:cubicBezTo>
                  <a:pt x="0" y="263708"/>
                  <a:pt x="263708" y="0"/>
                  <a:pt x="58900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66959727-EF0D-6CFC-9590-ABE57292B90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946467" y="1878419"/>
            <a:ext cx="1178018" cy="1178018"/>
          </a:xfrm>
          <a:custGeom>
            <a:avLst/>
            <a:gdLst>
              <a:gd name="connsiteX0" fmla="*/ 589009 w 1178018"/>
              <a:gd name="connsiteY0" fmla="*/ 0 h 1178018"/>
              <a:gd name="connsiteX1" fmla="*/ 1178018 w 1178018"/>
              <a:gd name="connsiteY1" fmla="*/ 589009 h 1178018"/>
              <a:gd name="connsiteX2" fmla="*/ 589009 w 1178018"/>
              <a:gd name="connsiteY2" fmla="*/ 1178018 h 1178018"/>
              <a:gd name="connsiteX3" fmla="*/ 0 w 1178018"/>
              <a:gd name="connsiteY3" fmla="*/ 589009 h 1178018"/>
              <a:gd name="connsiteX4" fmla="*/ 589009 w 1178018"/>
              <a:gd name="connsiteY4" fmla="*/ 0 h 1178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78018" h="1178018">
                <a:moveTo>
                  <a:pt x="589009" y="0"/>
                </a:moveTo>
                <a:cubicBezTo>
                  <a:pt x="914310" y="0"/>
                  <a:pt x="1178018" y="263708"/>
                  <a:pt x="1178018" y="589009"/>
                </a:cubicBezTo>
                <a:cubicBezTo>
                  <a:pt x="1178018" y="914310"/>
                  <a:pt x="914310" y="1178018"/>
                  <a:pt x="589009" y="1178018"/>
                </a:cubicBezTo>
                <a:cubicBezTo>
                  <a:pt x="263708" y="1178018"/>
                  <a:pt x="0" y="914310"/>
                  <a:pt x="0" y="589009"/>
                </a:cubicBezTo>
                <a:cubicBezTo>
                  <a:pt x="0" y="263708"/>
                  <a:pt x="263708" y="0"/>
                  <a:pt x="58900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97678797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8B50BE40-1C74-3E37-794F-B6BB57910BD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0289" y="2388393"/>
            <a:ext cx="1081508" cy="1075021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E79125F7-C91C-AA66-8B6F-A8DA9090BAB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339263" y="2388393"/>
            <a:ext cx="1081508" cy="1075021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F1DAB634-9EBD-8FC7-31AA-C213A24EC59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301316" y="2388393"/>
            <a:ext cx="1081508" cy="1075021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717659356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4612970-3B6C-2F70-1DB0-200157C5021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0"/>
            <a:ext cx="6096001" cy="6857999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08505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F93C39A4-8B1B-B4B3-D447-B9086F6756B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90813" y="2078229"/>
            <a:ext cx="3007835" cy="477803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51275999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7811E7C5-DA56-080C-2C45-DDFD1CF0A92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071085" y="1988355"/>
            <a:ext cx="2390827" cy="2165677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E19510D2-9409-043B-F7A5-F7CD93D9FAD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637536" y="1988355"/>
            <a:ext cx="2390827" cy="2165677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4E15D451-1760-4F1A-76AB-A48D79696D9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450984" y="1988355"/>
            <a:ext cx="2390827" cy="2165677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80672553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65BA9822-8DBA-ABE6-46A4-F94FDA2EDFC2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045385" y="3312547"/>
            <a:ext cx="2129903" cy="3545455"/>
          </a:xfrm>
          <a:custGeom>
            <a:avLst/>
            <a:gdLst>
              <a:gd name="connsiteX0" fmla="*/ 268879 w 2129903"/>
              <a:gd name="connsiteY0" fmla="*/ 0 h 3545455"/>
              <a:gd name="connsiteX1" fmla="*/ 1861024 w 2129903"/>
              <a:gd name="connsiteY1" fmla="*/ 0 h 3545455"/>
              <a:gd name="connsiteX2" fmla="*/ 2129903 w 2129903"/>
              <a:gd name="connsiteY2" fmla="*/ 268879 h 3545455"/>
              <a:gd name="connsiteX3" fmla="*/ 2129903 w 2129903"/>
              <a:gd name="connsiteY3" fmla="*/ 3545455 h 3545455"/>
              <a:gd name="connsiteX4" fmla="*/ 0 w 2129903"/>
              <a:gd name="connsiteY4" fmla="*/ 3545455 h 3545455"/>
              <a:gd name="connsiteX5" fmla="*/ 0 w 2129903"/>
              <a:gd name="connsiteY5" fmla="*/ 268879 h 3545455"/>
              <a:gd name="connsiteX6" fmla="*/ 268879 w 2129903"/>
              <a:gd name="connsiteY6" fmla="*/ 0 h 354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29903" h="3545455">
                <a:moveTo>
                  <a:pt x="268879" y="0"/>
                </a:moveTo>
                <a:lnTo>
                  <a:pt x="1861024" y="0"/>
                </a:lnTo>
                <a:cubicBezTo>
                  <a:pt x="2009522" y="0"/>
                  <a:pt x="2129903" y="120381"/>
                  <a:pt x="2129903" y="268879"/>
                </a:cubicBezTo>
                <a:lnTo>
                  <a:pt x="2129903" y="3545455"/>
                </a:lnTo>
                <a:lnTo>
                  <a:pt x="0" y="3545455"/>
                </a:lnTo>
                <a:lnTo>
                  <a:pt x="0" y="268879"/>
                </a:lnTo>
                <a:cubicBezTo>
                  <a:pt x="0" y="120381"/>
                  <a:pt x="120381" y="0"/>
                  <a:pt x="2688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7" name="그림 개체 틀 16">
            <a:extLst>
              <a:ext uri="{FF2B5EF4-FFF2-40B4-BE49-F238E27FC236}">
                <a16:creationId xmlns:a16="http://schemas.microsoft.com/office/drawing/2014/main" id="{9A85D4F1-5A6E-2E92-016D-540015C3943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439485" y="3312547"/>
            <a:ext cx="2129903" cy="3545455"/>
          </a:xfrm>
          <a:custGeom>
            <a:avLst/>
            <a:gdLst>
              <a:gd name="connsiteX0" fmla="*/ 268879 w 2129903"/>
              <a:gd name="connsiteY0" fmla="*/ 0 h 3545455"/>
              <a:gd name="connsiteX1" fmla="*/ 1861024 w 2129903"/>
              <a:gd name="connsiteY1" fmla="*/ 0 h 3545455"/>
              <a:gd name="connsiteX2" fmla="*/ 2129903 w 2129903"/>
              <a:gd name="connsiteY2" fmla="*/ 268879 h 3545455"/>
              <a:gd name="connsiteX3" fmla="*/ 2129903 w 2129903"/>
              <a:gd name="connsiteY3" fmla="*/ 3545455 h 3545455"/>
              <a:gd name="connsiteX4" fmla="*/ 0 w 2129903"/>
              <a:gd name="connsiteY4" fmla="*/ 3545455 h 3545455"/>
              <a:gd name="connsiteX5" fmla="*/ 0 w 2129903"/>
              <a:gd name="connsiteY5" fmla="*/ 268879 h 3545455"/>
              <a:gd name="connsiteX6" fmla="*/ 268879 w 2129903"/>
              <a:gd name="connsiteY6" fmla="*/ 0 h 354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29903" h="3545455">
                <a:moveTo>
                  <a:pt x="268879" y="0"/>
                </a:moveTo>
                <a:lnTo>
                  <a:pt x="1861024" y="0"/>
                </a:lnTo>
                <a:cubicBezTo>
                  <a:pt x="2009522" y="0"/>
                  <a:pt x="2129903" y="120381"/>
                  <a:pt x="2129903" y="268879"/>
                </a:cubicBezTo>
                <a:lnTo>
                  <a:pt x="2129903" y="3545455"/>
                </a:lnTo>
                <a:lnTo>
                  <a:pt x="0" y="3545455"/>
                </a:lnTo>
                <a:lnTo>
                  <a:pt x="0" y="268879"/>
                </a:lnTo>
                <a:cubicBezTo>
                  <a:pt x="0" y="120381"/>
                  <a:pt x="120381" y="0"/>
                  <a:pt x="2688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ED8402C0-8264-78C2-25BA-A143DA4BDF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649930" y="3312547"/>
            <a:ext cx="2129903" cy="3545455"/>
          </a:xfrm>
          <a:custGeom>
            <a:avLst/>
            <a:gdLst>
              <a:gd name="connsiteX0" fmla="*/ 268879 w 2129903"/>
              <a:gd name="connsiteY0" fmla="*/ 0 h 3545455"/>
              <a:gd name="connsiteX1" fmla="*/ 1861024 w 2129903"/>
              <a:gd name="connsiteY1" fmla="*/ 0 h 3545455"/>
              <a:gd name="connsiteX2" fmla="*/ 2129903 w 2129903"/>
              <a:gd name="connsiteY2" fmla="*/ 268879 h 3545455"/>
              <a:gd name="connsiteX3" fmla="*/ 2129903 w 2129903"/>
              <a:gd name="connsiteY3" fmla="*/ 3545455 h 3545455"/>
              <a:gd name="connsiteX4" fmla="*/ 0 w 2129903"/>
              <a:gd name="connsiteY4" fmla="*/ 3545455 h 3545455"/>
              <a:gd name="connsiteX5" fmla="*/ 0 w 2129903"/>
              <a:gd name="connsiteY5" fmla="*/ 268879 h 3545455"/>
              <a:gd name="connsiteX6" fmla="*/ 268879 w 2129903"/>
              <a:gd name="connsiteY6" fmla="*/ 0 h 3545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29903" h="3545455">
                <a:moveTo>
                  <a:pt x="268879" y="0"/>
                </a:moveTo>
                <a:lnTo>
                  <a:pt x="1861024" y="0"/>
                </a:lnTo>
                <a:cubicBezTo>
                  <a:pt x="2009522" y="0"/>
                  <a:pt x="2129903" y="120381"/>
                  <a:pt x="2129903" y="268879"/>
                </a:cubicBezTo>
                <a:lnTo>
                  <a:pt x="2129903" y="3545455"/>
                </a:lnTo>
                <a:lnTo>
                  <a:pt x="0" y="3545455"/>
                </a:lnTo>
                <a:lnTo>
                  <a:pt x="0" y="268879"/>
                </a:lnTo>
                <a:cubicBezTo>
                  <a:pt x="0" y="120381"/>
                  <a:pt x="120381" y="0"/>
                  <a:pt x="26887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0890025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2426B274-D003-7A87-34A8-3195212F011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25450" y="2219188"/>
            <a:ext cx="4199701" cy="3536591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7243161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04596E06-2BD4-AA65-65CA-7B20CF6F9BF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366400" y="3264005"/>
            <a:ext cx="1501775" cy="1501775"/>
          </a:xfrm>
          <a:custGeom>
            <a:avLst/>
            <a:gdLst>
              <a:gd name="connsiteX0" fmla="*/ 750887 w 1501775"/>
              <a:gd name="connsiteY0" fmla="*/ 0 h 1501775"/>
              <a:gd name="connsiteX1" fmla="*/ 1501775 w 1501775"/>
              <a:gd name="connsiteY1" fmla="*/ 750888 h 1501775"/>
              <a:gd name="connsiteX2" fmla="*/ 902217 w 1501775"/>
              <a:gd name="connsiteY2" fmla="*/ 1486521 h 1501775"/>
              <a:gd name="connsiteX3" fmla="*/ 750897 w 1501775"/>
              <a:gd name="connsiteY3" fmla="*/ 1501775 h 1501775"/>
              <a:gd name="connsiteX4" fmla="*/ 750877 w 1501775"/>
              <a:gd name="connsiteY4" fmla="*/ 1501775 h 1501775"/>
              <a:gd name="connsiteX5" fmla="*/ 599557 w 1501775"/>
              <a:gd name="connsiteY5" fmla="*/ 1486521 h 1501775"/>
              <a:gd name="connsiteX6" fmla="*/ 0 w 1501775"/>
              <a:gd name="connsiteY6" fmla="*/ 750888 h 1501775"/>
              <a:gd name="connsiteX7" fmla="*/ 750887 w 1501775"/>
              <a:gd name="connsiteY7" fmla="*/ 0 h 150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01775" h="1501775">
                <a:moveTo>
                  <a:pt x="750887" y="0"/>
                </a:moveTo>
                <a:cubicBezTo>
                  <a:pt x="1165591" y="0"/>
                  <a:pt x="1501775" y="336184"/>
                  <a:pt x="1501775" y="750888"/>
                </a:cubicBezTo>
                <a:cubicBezTo>
                  <a:pt x="1501775" y="1113755"/>
                  <a:pt x="1244384" y="1416504"/>
                  <a:pt x="902217" y="1486521"/>
                </a:cubicBezTo>
                <a:lnTo>
                  <a:pt x="750897" y="1501775"/>
                </a:lnTo>
                <a:lnTo>
                  <a:pt x="750877" y="1501775"/>
                </a:lnTo>
                <a:lnTo>
                  <a:pt x="599557" y="1486521"/>
                </a:lnTo>
                <a:cubicBezTo>
                  <a:pt x="257391" y="1416503"/>
                  <a:pt x="0" y="1113754"/>
                  <a:pt x="0" y="750888"/>
                </a:cubicBezTo>
                <a:cubicBezTo>
                  <a:pt x="0" y="336184"/>
                  <a:pt x="336184" y="0"/>
                  <a:pt x="7508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6364139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9E1897F0-2A1E-28FC-C9AF-05487EF75B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360145" y="3479800"/>
            <a:ext cx="2038349" cy="240982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6">
            <a:extLst>
              <a:ext uri="{FF2B5EF4-FFF2-40B4-BE49-F238E27FC236}">
                <a16:creationId xmlns:a16="http://schemas.microsoft.com/office/drawing/2014/main" id="{471903A7-FABB-326A-B0F9-37B1A5CB7FB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546425" y="1956010"/>
            <a:ext cx="2038349" cy="240982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343752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A7F3BE23-DD8C-23DB-6F7C-574C7A2A707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921770" y="1956009"/>
            <a:ext cx="8270230" cy="254133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0517349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D957EF1-4AA5-3CD7-2D2A-D0759D4BC3C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95339" y="1939531"/>
            <a:ext cx="4096246" cy="4096246"/>
          </a:xfrm>
          <a:custGeom>
            <a:avLst/>
            <a:gdLst>
              <a:gd name="connsiteX0" fmla="*/ 2048123 w 4096246"/>
              <a:gd name="connsiteY0" fmla="*/ 0 h 4096246"/>
              <a:gd name="connsiteX1" fmla="*/ 4096246 w 4096246"/>
              <a:gd name="connsiteY1" fmla="*/ 2048123 h 4096246"/>
              <a:gd name="connsiteX2" fmla="*/ 2048123 w 4096246"/>
              <a:gd name="connsiteY2" fmla="*/ 4096246 h 4096246"/>
              <a:gd name="connsiteX3" fmla="*/ 0 w 4096246"/>
              <a:gd name="connsiteY3" fmla="*/ 2048123 h 4096246"/>
              <a:gd name="connsiteX4" fmla="*/ 2048123 w 4096246"/>
              <a:gd name="connsiteY4" fmla="*/ 0 h 4096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6246" h="4096246">
                <a:moveTo>
                  <a:pt x="2048123" y="0"/>
                </a:moveTo>
                <a:cubicBezTo>
                  <a:pt x="3179270" y="0"/>
                  <a:pt x="4096246" y="916976"/>
                  <a:pt x="4096246" y="2048123"/>
                </a:cubicBezTo>
                <a:cubicBezTo>
                  <a:pt x="4096246" y="3179270"/>
                  <a:pt x="3179270" y="4096246"/>
                  <a:pt x="2048123" y="4096246"/>
                </a:cubicBezTo>
                <a:cubicBezTo>
                  <a:pt x="916976" y="4096246"/>
                  <a:pt x="0" y="3179270"/>
                  <a:pt x="0" y="2048123"/>
                </a:cubicBezTo>
                <a:cubicBezTo>
                  <a:pt x="0" y="916976"/>
                  <a:pt x="916976" y="0"/>
                  <a:pt x="20481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294721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B56F9544-D44B-5189-51E6-2A0396F6569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48" y="3285417"/>
            <a:ext cx="2940052" cy="2058487"/>
          </a:xfrm>
          <a:custGeom>
            <a:avLst/>
            <a:gdLst>
              <a:gd name="connsiteX0" fmla="*/ 59377 w 2940052"/>
              <a:gd name="connsiteY0" fmla="*/ 0 h 2058487"/>
              <a:gd name="connsiteX1" fmla="*/ 2880676 w 2940052"/>
              <a:gd name="connsiteY1" fmla="*/ 0 h 2058487"/>
              <a:gd name="connsiteX2" fmla="*/ 2940052 w 2940052"/>
              <a:gd name="connsiteY2" fmla="*/ 50968 h 2058487"/>
              <a:gd name="connsiteX3" fmla="*/ 2940052 w 2940052"/>
              <a:gd name="connsiteY3" fmla="*/ 2007519 h 2058487"/>
              <a:gd name="connsiteX4" fmla="*/ 2880676 w 2940052"/>
              <a:gd name="connsiteY4" fmla="*/ 2058487 h 2058487"/>
              <a:gd name="connsiteX5" fmla="*/ 59377 w 2940052"/>
              <a:gd name="connsiteY5" fmla="*/ 2058487 h 2058487"/>
              <a:gd name="connsiteX6" fmla="*/ 0 w 2940052"/>
              <a:gd name="connsiteY6" fmla="*/ 2007519 h 2058487"/>
              <a:gd name="connsiteX7" fmla="*/ 0 w 2940052"/>
              <a:gd name="connsiteY7" fmla="*/ 50968 h 2058487"/>
              <a:gd name="connsiteX8" fmla="*/ 59377 w 2940052"/>
              <a:gd name="connsiteY8" fmla="*/ 0 h 2058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40052" h="2058487">
                <a:moveTo>
                  <a:pt x="59377" y="0"/>
                </a:moveTo>
                <a:lnTo>
                  <a:pt x="2880676" y="0"/>
                </a:lnTo>
                <a:cubicBezTo>
                  <a:pt x="2913469" y="0"/>
                  <a:pt x="2940052" y="22819"/>
                  <a:pt x="2940052" y="50968"/>
                </a:cubicBezTo>
                <a:lnTo>
                  <a:pt x="2940052" y="2007519"/>
                </a:lnTo>
                <a:cubicBezTo>
                  <a:pt x="2940052" y="2035668"/>
                  <a:pt x="2913469" y="2058487"/>
                  <a:pt x="2880676" y="2058487"/>
                </a:cubicBezTo>
                <a:lnTo>
                  <a:pt x="59377" y="2058487"/>
                </a:lnTo>
                <a:cubicBezTo>
                  <a:pt x="26584" y="2058487"/>
                  <a:pt x="0" y="2035668"/>
                  <a:pt x="0" y="2007519"/>
                </a:cubicBezTo>
                <a:lnTo>
                  <a:pt x="0" y="50968"/>
                </a:lnTo>
                <a:cubicBezTo>
                  <a:pt x="0" y="22819"/>
                  <a:pt x="26584" y="0"/>
                  <a:pt x="593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F126A107-BD11-D183-ABAC-C0D9913B9E3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631528" y="3285417"/>
            <a:ext cx="2940052" cy="2058487"/>
          </a:xfrm>
          <a:custGeom>
            <a:avLst/>
            <a:gdLst>
              <a:gd name="connsiteX0" fmla="*/ 59377 w 2940052"/>
              <a:gd name="connsiteY0" fmla="*/ 0 h 2058487"/>
              <a:gd name="connsiteX1" fmla="*/ 2880676 w 2940052"/>
              <a:gd name="connsiteY1" fmla="*/ 0 h 2058487"/>
              <a:gd name="connsiteX2" fmla="*/ 2940052 w 2940052"/>
              <a:gd name="connsiteY2" fmla="*/ 50968 h 2058487"/>
              <a:gd name="connsiteX3" fmla="*/ 2940052 w 2940052"/>
              <a:gd name="connsiteY3" fmla="*/ 2007519 h 2058487"/>
              <a:gd name="connsiteX4" fmla="*/ 2880676 w 2940052"/>
              <a:gd name="connsiteY4" fmla="*/ 2058487 h 2058487"/>
              <a:gd name="connsiteX5" fmla="*/ 59377 w 2940052"/>
              <a:gd name="connsiteY5" fmla="*/ 2058487 h 2058487"/>
              <a:gd name="connsiteX6" fmla="*/ 0 w 2940052"/>
              <a:gd name="connsiteY6" fmla="*/ 2007519 h 2058487"/>
              <a:gd name="connsiteX7" fmla="*/ 0 w 2940052"/>
              <a:gd name="connsiteY7" fmla="*/ 50968 h 2058487"/>
              <a:gd name="connsiteX8" fmla="*/ 59377 w 2940052"/>
              <a:gd name="connsiteY8" fmla="*/ 0 h 2058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40052" h="2058487">
                <a:moveTo>
                  <a:pt x="59377" y="0"/>
                </a:moveTo>
                <a:lnTo>
                  <a:pt x="2880676" y="0"/>
                </a:lnTo>
                <a:cubicBezTo>
                  <a:pt x="2913469" y="0"/>
                  <a:pt x="2940052" y="22819"/>
                  <a:pt x="2940052" y="50968"/>
                </a:cubicBezTo>
                <a:lnTo>
                  <a:pt x="2940052" y="2007519"/>
                </a:lnTo>
                <a:cubicBezTo>
                  <a:pt x="2940052" y="2035668"/>
                  <a:pt x="2913469" y="2058487"/>
                  <a:pt x="2880676" y="2058487"/>
                </a:cubicBezTo>
                <a:lnTo>
                  <a:pt x="59377" y="2058487"/>
                </a:lnTo>
                <a:cubicBezTo>
                  <a:pt x="26584" y="2058487"/>
                  <a:pt x="0" y="2035668"/>
                  <a:pt x="0" y="2007519"/>
                </a:cubicBezTo>
                <a:lnTo>
                  <a:pt x="0" y="50968"/>
                </a:lnTo>
                <a:cubicBezTo>
                  <a:pt x="0" y="22819"/>
                  <a:pt x="26584" y="0"/>
                  <a:pt x="593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7264D3DB-526F-EF03-D816-4ABBC05A3A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088309" y="3285417"/>
            <a:ext cx="2940052" cy="2058487"/>
          </a:xfrm>
          <a:custGeom>
            <a:avLst/>
            <a:gdLst>
              <a:gd name="connsiteX0" fmla="*/ 59377 w 2940052"/>
              <a:gd name="connsiteY0" fmla="*/ 0 h 2058487"/>
              <a:gd name="connsiteX1" fmla="*/ 2880676 w 2940052"/>
              <a:gd name="connsiteY1" fmla="*/ 0 h 2058487"/>
              <a:gd name="connsiteX2" fmla="*/ 2940052 w 2940052"/>
              <a:gd name="connsiteY2" fmla="*/ 50968 h 2058487"/>
              <a:gd name="connsiteX3" fmla="*/ 2940052 w 2940052"/>
              <a:gd name="connsiteY3" fmla="*/ 2007519 h 2058487"/>
              <a:gd name="connsiteX4" fmla="*/ 2880676 w 2940052"/>
              <a:gd name="connsiteY4" fmla="*/ 2058487 h 2058487"/>
              <a:gd name="connsiteX5" fmla="*/ 59377 w 2940052"/>
              <a:gd name="connsiteY5" fmla="*/ 2058487 h 2058487"/>
              <a:gd name="connsiteX6" fmla="*/ 0 w 2940052"/>
              <a:gd name="connsiteY6" fmla="*/ 2007519 h 2058487"/>
              <a:gd name="connsiteX7" fmla="*/ 0 w 2940052"/>
              <a:gd name="connsiteY7" fmla="*/ 50968 h 2058487"/>
              <a:gd name="connsiteX8" fmla="*/ 59377 w 2940052"/>
              <a:gd name="connsiteY8" fmla="*/ 0 h 2058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40052" h="2058487">
                <a:moveTo>
                  <a:pt x="59377" y="0"/>
                </a:moveTo>
                <a:lnTo>
                  <a:pt x="2880676" y="0"/>
                </a:lnTo>
                <a:cubicBezTo>
                  <a:pt x="2913469" y="0"/>
                  <a:pt x="2940052" y="22819"/>
                  <a:pt x="2940052" y="50968"/>
                </a:cubicBezTo>
                <a:lnTo>
                  <a:pt x="2940052" y="2007519"/>
                </a:lnTo>
                <a:cubicBezTo>
                  <a:pt x="2940052" y="2035668"/>
                  <a:pt x="2913469" y="2058487"/>
                  <a:pt x="2880676" y="2058487"/>
                </a:cubicBezTo>
                <a:lnTo>
                  <a:pt x="59377" y="2058487"/>
                </a:lnTo>
                <a:cubicBezTo>
                  <a:pt x="26584" y="2058487"/>
                  <a:pt x="0" y="2035668"/>
                  <a:pt x="0" y="2007519"/>
                </a:cubicBezTo>
                <a:lnTo>
                  <a:pt x="0" y="50968"/>
                </a:lnTo>
                <a:cubicBezTo>
                  <a:pt x="0" y="22819"/>
                  <a:pt x="26584" y="0"/>
                  <a:pt x="5937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9327773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3C450CB7-CCA3-7901-BBED-C62ABE2DCAB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62970" y="2919834"/>
            <a:ext cx="1943099" cy="1943099"/>
          </a:xfrm>
          <a:custGeom>
            <a:avLst/>
            <a:gdLst>
              <a:gd name="connsiteX0" fmla="*/ 238127 w 1943099"/>
              <a:gd name="connsiteY0" fmla="*/ 0 h 1943099"/>
              <a:gd name="connsiteX1" fmla="*/ 1704972 w 1943099"/>
              <a:gd name="connsiteY1" fmla="*/ 0 h 1943099"/>
              <a:gd name="connsiteX2" fmla="*/ 1943099 w 1943099"/>
              <a:gd name="connsiteY2" fmla="*/ 238127 h 1943099"/>
              <a:gd name="connsiteX3" fmla="*/ 1943099 w 1943099"/>
              <a:gd name="connsiteY3" fmla="*/ 1704972 h 1943099"/>
              <a:gd name="connsiteX4" fmla="*/ 1704972 w 1943099"/>
              <a:gd name="connsiteY4" fmla="*/ 1943099 h 1943099"/>
              <a:gd name="connsiteX5" fmla="*/ 238127 w 1943099"/>
              <a:gd name="connsiteY5" fmla="*/ 1943099 h 1943099"/>
              <a:gd name="connsiteX6" fmla="*/ 0 w 1943099"/>
              <a:gd name="connsiteY6" fmla="*/ 1704972 h 1943099"/>
              <a:gd name="connsiteX7" fmla="*/ 0 w 1943099"/>
              <a:gd name="connsiteY7" fmla="*/ 238127 h 1943099"/>
              <a:gd name="connsiteX8" fmla="*/ 238127 w 1943099"/>
              <a:gd name="connsiteY8" fmla="*/ 0 h 1943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099" h="1943099">
                <a:moveTo>
                  <a:pt x="238127" y="0"/>
                </a:moveTo>
                <a:lnTo>
                  <a:pt x="1704972" y="0"/>
                </a:lnTo>
                <a:cubicBezTo>
                  <a:pt x="1836486" y="0"/>
                  <a:pt x="1943099" y="106613"/>
                  <a:pt x="1943099" y="238127"/>
                </a:cubicBezTo>
                <a:lnTo>
                  <a:pt x="1943099" y="1704972"/>
                </a:lnTo>
                <a:cubicBezTo>
                  <a:pt x="1943099" y="1836486"/>
                  <a:pt x="1836486" y="1943099"/>
                  <a:pt x="1704972" y="1943099"/>
                </a:cubicBezTo>
                <a:lnTo>
                  <a:pt x="238127" y="1943099"/>
                </a:lnTo>
                <a:cubicBezTo>
                  <a:pt x="106613" y="1943099"/>
                  <a:pt x="0" y="1836486"/>
                  <a:pt x="0" y="1704972"/>
                </a:cubicBezTo>
                <a:lnTo>
                  <a:pt x="0" y="238127"/>
                </a:lnTo>
                <a:cubicBezTo>
                  <a:pt x="0" y="106613"/>
                  <a:pt x="106613" y="0"/>
                  <a:pt x="2381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85A30AAD-A9E4-F4F3-4952-2858A62F3F6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156701" y="2919834"/>
            <a:ext cx="1943099" cy="1943099"/>
          </a:xfrm>
          <a:custGeom>
            <a:avLst/>
            <a:gdLst>
              <a:gd name="connsiteX0" fmla="*/ 238127 w 1943099"/>
              <a:gd name="connsiteY0" fmla="*/ 0 h 1943099"/>
              <a:gd name="connsiteX1" fmla="*/ 1704972 w 1943099"/>
              <a:gd name="connsiteY1" fmla="*/ 0 h 1943099"/>
              <a:gd name="connsiteX2" fmla="*/ 1943099 w 1943099"/>
              <a:gd name="connsiteY2" fmla="*/ 238127 h 1943099"/>
              <a:gd name="connsiteX3" fmla="*/ 1943099 w 1943099"/>
              <a:gd name="connsiteY3" fmla="*/ 1704972 h 1943099"/>
              <a:gd name="connsiteX4" fmla="*/ 1704972 w 1943099"/>
              <a:gd name="connsiteY4" fmla="*/ 1943099 h 1943099"/>
              <a:gd name="connsiteX5" fmla="*/ 238127 w 1943099"/>
              <a:gd name="connsiteY5" fmla="*/ 1943099 h 1943099"/>
              <a:gd name="connsiteX6" fmla="*/ 0 w 1943099"/>
              <a:gd name="connsiteY6" fmla="*/ 1704972 h 1943099"/>
              <a:gd name="connsiteX7" fmla="*/ 0 w 1943099"/>
              <a:gd name="connsiteY7" fmla="*/ 238127 h 1943099"/>
              <a:gd name="connsiteX8" fmla="*/ 238127 w 1943099"/>
              <a:gd name="connsiteY8" fmla="*/ 0 h 1943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099" h="1943099">
                <a:moveTo>
                  <a:pt x="238127" y="0"/>
                </a:moveTo>
                <a:lnTo>
                  <a:pt x="1704972" y="0"/>
                </a:lnTo>
                <a:cubicBezTo>
                  <a:pt x="1836486" y="0"/>
                  <a:pt x="1943099" y="106613"/>
                  <a:pt x="1943099" y="238127"/>
                </a:cubicBezTo>
                <a:lnTo>
                  <a:pt x="1943099" y="1704972"/>
                </a:lnTo>
                <a:cubicBezTo>
                  <a:pt x="1943099" y="1836486"/>
                  <a:pt x="1836486" y="1943099"/>
                  <a:pt x="1704972" y="1943099"/>
                </a:cubicBezTo>
                <a:lnTo>
                  <a:pt x="238127" y="1943099"/>
                </a:lnTo>
                <a:cubicBezTo>
                  <a:pt x="106613" y="1943099"/>
                  <a:pt x="0" y="1836486"/>
                  <a:pt x="0" y="1704972"/>
                </a:cubicBezTo>
                <a:lnTo>
                  <a:pt x="0" y="238127"/>
                </a:lnTo>
                <a:cubicBezTo>
                  <a:pt x="0" y="106613"/>
                  <a:pt x="106613" y="0"/>
                  <a:pt x="2381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9361C8C4-4C72-D41A-038A-958D488CFD4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64196" y="2919834"/>
            <a:ext cx="1943099" cy="1943099"/>
          </a:xfrm>
          <a:custGeom>
            <a:avLst/>
            <a:gdLst>
              <a:gd name="connsiteX0" fmla="*/ 238127 w 1943099"/>
              <a:gd name="connsiteY0" fmla="*/ 0 h 1943099"/>
              <a:gd name="connsiteX1" fmla="*/ 1704972 w 1943099"/>
              <a:gd name="connsiteY1" fmla="*/ 0 h 1943099"/>
              <a:gd name="connsiteX2" fmla="*/ 1943099 w 1943099"/>
              <a:gd name="connsiteY2" fmla="*/ 238127 h 1943099"/>
              <a:gd name="connsiteX3" fmla="*/ 1943099 w 1943099"/>
              <a:gd name="connsiteY3" fmla="*/ 1704972 h 1943099"/>
              <a:gd name="connsiteX4" fmla="*/ 1704972 w 1943099"/>
              <a:gd name="connsiteY4" fmla="*/ 1943099 h 1943099"/>
              <a:gd name="connsiteX5" fmla="*/ 238127 w 1943099"/>
              <a:gd name="connsiteY5" fmla="*/ 1943099 h 1943099"/>
              <a:gd name="connsiteX6" fmla="*/ 0 w 1943099"/>
              <a:gd name="connsiteY6" fmla="*/ 1704972 h 1943099"/>
              <a:gd name="connsiteX7" fmla="*/ 0 w 1943099"/>
              <a:gd name="connsiteY7" fmla="*/ 238127 h 1943099"/>
              <a:gd name="connsiteX8" fmla="*/ 238127 w 1943099"/>
              <a:gd name="connsiteY8" fmla="*/ 0 h 1943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099" h="1943099">
                <a:moveTo>
                  <a:pt x="238127" y="0"/>
                </a:moveTo>
                <a:lnTo>
                  <a:pt x="1704972" y="0"/>
                </a:lnTo>
                <a:cubicBezTo>
                  <a:pt x="1836486" y="0"/>
                  <a:pt x="1943099" y="106613"/>
                  <a:pt x="1943099" y="238127"/>
                </a:cubicBezTo>
                <a:lnTo>
                  <a:pt x="1943099" y="1704972"/>
                </a:lnTo>
                <a:cubicBezTo>
                  <a:pt x="1943099" y="1836486"/>
                  <a:pt x="1836486" y="1943099"/>
                  <a:pt x="1704972" y="1943099"/>
                </a:cubicBezTo>
                <a:lnTo>
                  <a:pt x="238127" y="1943099"/>
                </a:lnTo>
                <a:cubicBezTo>
                  <a:pt x="106613" y="1943099"/>
                  <a:pt x="0" y="1836486"/>
                  <a:pt x="0" y="1704972"/>
                </a:cubicBezTo>
                <a:lnTo>
                  <a:pt x="0" y="238127"/>
                </a:lnTo>
                <a:cubicBezTo>
                  <a:pt x="0" y="106613"/>
                  <a:pt x="106613" y="0"/>
                  <a:pt x="23812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120533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날짜 개체 틀 2">
            <a:extLst>
              <a:ext uri="{FF2B5EF4-FFF2-40B4-BE49-F238E27FC236}">
                <a16:creationId xmlns:a16="http://schemas.microsoft.com/office/drawing/2014/main" id="{2C191C6F-6DFF-BFCB-4B47-67493E91CAB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5" name="바닥글 개체 틀 3">
            <a:extLst>
              <a:ext uri="{FF2B5EF4-FFF2-40B4-BE49-F238E27FC236}">
                <a16:creationId xmlns:a16="http://schemas.microsoft.com/office/drawing/2014/main" id="{B93520EB-D955-BC90-7B7B-EB5FB78090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6" name="슬라이드 번호 개체 틀 4">
            <a:extLst>
              <a:ext uri="{FF2B5EF4-FFF2-40B4-BE49-F238E27FC236}">
                <a16:creationId xmlns:a16="http://schemas.microsoft.com/office/drawing/2014/main" id="{B836DAED-AE5C-8B5C-3756-D28D7ECE538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8923649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AFAB351-3406-CFAC-3AC3-14C93C79DE3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95251" y="1995989"/>
            <a:ext cx="3072678" cy="3972873"/>
          </a:xfrm>
          <a:custGeom>
            <a:avLst/>
            <a:gdLst>
              <a:gd name="connsiteX0" fmla="*/ 112061 w 3072678"/>
              <a:gd name="connsiteY0" fmla="*/ 0 h 3972873"/>
              <a:gd name="connsiteX1" fmla="*/ 2960617 w 3072678"/>
              <a:gd name="connsiteY1" fmla="*/ 0 h 3972873"/>
              <a:gd name="connsiteX2" fmla="*/ 3072678 w 3072678"/>
              <a:gd name="connsiteY2" fmla="*/ 112061 h 3972873"/>
              <a:gd name="connsiteX3" fmla="*/ 3072678 w 3072678"/>
              <a:gd name="connsiteY3" fmla="*/ 3860812 h 3972873"/>
              <a:gd name="connsiteX4" fmla="*/ 2960617 w 3072678"/>
              <a:gd name="connsiteY4" fmla="*/ 3972873 h 3972873"/>
              <a:gd name="connsiteX5" fmla="*/ 112061 w 3072678"/>
              <a:gd name="connsiteY5" fmla="*/ 3972873 h 3972873"/>
              <a:gd name="connsiteX6" fmla="*/ 0 w 3072678"/>
              <a:gd name="connsiteY6" fmla="*/ 3860812 h 3972873"/>
              <a:gd name="connsiteX7" fmla="*/ 0 w 3072678"/>
              <a:gd name="connsiteY7" fmla="*/ 112061 h 3972873"/>
              <a:gd name="connsiteX8" fmla="*/ 112061 w 3072678"/>
              <a:gd name="connsiteY8" fmla="*/ 0 h 397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72678" h="3972873">
                <a:moveTo>
                  <a:pt x="112061" y="0"/>
                </a:moveTo>
                <a:lnTo>
                  <a:pt x="2960617" y="0"/>
                </a:lnTo>
                <a:cubicBezTo>
                  <a:pt x="3022507" y="0"/>
                  <a:pt x="3072678" y="50171"/>
                  <a:pt x="3072678" y="112061"/>
                </a:cubicBezTo>
                <a:lnTo>
                  <a:pt x="3072678" y="3860812"/>
                </a:lnTo>
                <a:cubicBezTo>
                  <a:pt x="3072678" y="3922702"/>
                  <a:pt x="3022507" y="3972873"/>
                  <a:pt x="2960617" y="3972873"/>
                </a:cubicBezTo>
                <a:lnTo>
                  <a:pt x="112061" y="3972873"/>
                </a:lnTo>
                <a:cubicBezTo>
                  <a:pt x="50171" y="3972873"/>
                  <a:pt x="0" y="3922702"/>
                  <a:pt x="0" y="3860812"/>
                </a:cubicBezTo>
                <a:lnTo>
                  <a:pt x="0" y="112061"/>
                </a:lnTo>
                <a:cubicBezTo>
                  <a:pt x="0" y="50171"/>
                  <a:pt x="50171" y="0"/>
                  <a:pt x="11206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8510965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E0604071-C1D3-564D-A813-7D750019C57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690077" y="3301729"/>
            <a:ext cx="4341396" cy="231322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1840652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16" name="그림 개체 틀 15">
            <a:extLst>
              <a:ext uri="{FF2B5EF4-FFF2-40B4-BE49-F238E27FC236}">
                <a16:creationId xmlns:a16="http://schemas.microsoft.com/office/drawing/2014/main" id="{4E220D60-CF23-37E1-09E4-E3787A593EA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323492" y="4874379"/>
            <a:ext cx="947920" cy="947920"/>
          </a:xfrm>
          <a:custGeom>
            <a:avLst/>
            <a:gdLst>
              <a:gd name="connsiteX0" fmla="*/ 473960 w 947920"/>
              <a:gd name="connsiteY0" fmla="*/ 0 h 947920"/>
              <a:gd name="connsiteX1" fmla="*/ 947920 w 947920"/>
              <a:gd name="connsiteY1" fmla="*/ 473960 h 947920"/>
              <a:gd name="connsiteX2" fmla="*/ 473960 w 947920"/>
              <a:gd name="connsiteY2" fmla="*/ 947920 h 947920"/>
              <a:gd name="connsiteX3" fmla="*/ 0 w 947920"/>
              <a:gd name="connsiteY3" fmla="*/ 473960 h 947920"/>
              <a:gd name="connsiteX4" fmla="*/ 473960 w 947920"/>
              <a:gd name="connsiteY4" fmla="*/ 0 h 94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7920" h="947920">
                <a:moveTo>
                  <a:pt x="473960" y="0"/>
                </a:moveTo>
                <a:cubicBezTo>
                  <a:pt x="735721" y="0"/>
                  <a:pt x="947920" y="212199"/>
                  <a:pt x="947920" y="473960"/>
                </a:cubicBezTo>
                <a:cubicBezTo>
                  <a:pt x="947920" y="735721"/>
                  <a:pt x="735721" y="947920"/>
                  <a:pt x="473960" y="947920"/>
                </a:cubicBezTo>
                <a:cubicBezTo>
                  <a:pt x="212199" y="947920"/>
                  <a:pt x="0" y="735721"/>
                  <a:pt x="0" y="473960"/>
                </a:cubicBezTo>
                <a:cubicBezTo>
                  <a:pt x="0" y="212199"/>
                  <a:pt x="212199" y="0"/>
                  <a:pt x="4739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303175E3-7EA3-5F91-A1D8-0D7962C6C76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35112" y="1849170"/>
            <a:ext cx="4502127" cy="2217185"/>
          </a:xfrm>
          <a:custGeom>
            <a:avLst/>
            <a:gdLst>
              <a:gd name="connsiteX0" fmla="*/ 74254 w 4502127"/>
              <a:gd name="connsiteY0" fmla="*/ 0 h 2217185"/>
              <a:gd name="connsiteX1" fmla="*/ 4427873 w 4502127"/>
              <a:gd name="connsiteY1" fmla="*/ 0 h 2217185"/>
              <a:gd name="connsiteX2" fmla="*/ 4502127 w 4502127"/>
              <a:gd name="connsiteY2" fmla="*/ 74254 h 2217185"/>
              <a:gd name="connsiteX3" fmla="*/ 4502127 w 4502127"/>
              <a:gd name="connsiteY3" fmla="*/ 2142931 h 2217185"/>
              <a:gd name="connsiteX4" fmla="*/ 4427873 w 4502127"/>
              <a:gd name="connsiteY4" fmla="*/ 2217185 h 2217185"/>
              <a:gd name="connsiteX5" fmla="*/ 74254 w 4502127"/>
              <a:gd name="connsiteY5" fmla="*/ 2217185 h 2217185"/>
              <a:gd name="connsiteX6" fmla="*/ 0 w 4502127"/>
              <a:gd name="connsiteY6" fmla="*/ 2142931 h 2217185"/>
              <a:gd name="connsiteX7" fmla="*/ 0 w 4502127"/>
              <a:gd name="connsiteY7" fmla="*/ 74254 h 2217185"/>
              <a:gd name="connsiteX8" fmla="*/ 74254 w 4502127"/>
              <a:gd name="connsiteY8" fmla="*/ 0 h 2217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02127" h="2217185">
                <a:moveTo>
                  <a:pt x="74254" y="0"/>
                </a:moveTo>
                <a:lnTo>
                  <a:pt x="4427873" y="0"/>
                </a:lnTo>
                <a:cubicBezTo>
                  <a:pt x="4468882" y="0"/>
                  <a:pt x="4502127" y="33245"/>
                  <a:pt x="4502127" y="74254"/>
                </a:cubicBezTo>
                <a:lnTo>
                  <a:pt x="4502127" y="2142931"/>
                </a:lnTo>
                <a:cubicBezTo>
                  <a:pt x="4502127" y="2183940"/>
                  <a:pt x="4468882" y="2217185"/>
                  <a:pt x="4427873" y="2217185"/>
                </a:cubicBezTo>
                <a:lnTo>
                  <a:pt x="74254" y="2217185"/>
                </a:lnTo>
                <a:cubicBezTo>
                  <a:pt x="33246" y="2217185"/>
                  <a:pt x="0" y="2183940"/>
                  <a:pt x="0" y="2142931"/>
                </a:cubicBezTo>
                <a:lnTo>
                  <a:pt x="0" y="74254"/>
                </a:lnTo>
                <a:cubicBezTo>
                  <a:pt x="0" y="33245"/>
                  <a:pt x="33246" y="0"/>
                  <a:pt x="74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5" name="그림 개체 틀 14">
            <a:extLst>
              <a:ext uri="{FF2B5EF4-FFF2-40B4-BE49-F238E27FC236}">
                <a16:creationId xmlns:a16="http://schemas.microsoft.com/office/drawing/2014/main" id="{D362CBA0-B521-CE58-A5A1-5CB2EDECE46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683896" y="4874379"/>
            <a:ext cx="947920" cy="947920"/>
          </a:xfrm>
          <a:custGeom>
            <a:avLst/>
            <a:gdLst>
              <a:gd name="connsiteX0" fmla="*/ 473960 w 947920"/>
              <a:gd name="connsiteY0" fmla="*/ 0 h 947920"/>
              <a:gd name="connsiteX1" fmla="*/ 947920 w 947920"/>
              <a:gd name="connsiteY1" fmla="*/ 473960 h 947920"/>
              <a:gd name="connsiteX2" fmla="*/ 473960 w 947920"/>
              <a:gd name="connsiteY2" fmla="*/ 947920 h 947920"/>
              <a:gd name="connsiteX3" fmla="*/ 0 w 947920"/>
              <a:gd name="connsiteY3" fmla="*/ 473960 h 947920"/>
              <a:gd name="connsiteX4" fmla="*/ 473960 w 947920"/>
              <a:gd name="connsiteY4" fmla="*/ 0 h 94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7920" h="947920">
                <a:moveTo>
                  <a:pt x="473960" y="0"/>
                </a:moveTo>
                <a:cubicBezTo>
                  <a:pt x="735721" y="0"/>
                  <a:pt x="947920" y="212199"/>
                  <a:pt x="947920" y="473960"/>
                </a:cubicBezTo>
                <a:cubicBezTo>
                  <a:pt x="947920" y="735721"/>
                  <a:pt x="735721" y="947920"/>
                  <a:pt x="473960" y="947920"/>
                </a:cubicBezTo>
                <a:cubicBezTo>
                  <a:pt x="212199" y="947920"/>
                  <a:pt x="0" y="735721"/>
                  <a:pt x="0" y="473960"/>
                </a:cubicBezTo>
                <a:cubicBezTo>
                  <a:pt x="0" y="212199"/>
                  <a:pt x="212199" y="0"/>
                  <a:pt x="47396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338769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119AA54A-8999-6CF8-3B9B-906ABBC4C91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" y="2077639"/>
            <a:ext cx="4937898" cy="386050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BD174647-A75D-8847-B27C-030DB66119E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0976243" y="3909364"/>
            <a:ext cx="1215753" cy="294863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4691157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1">
            <a:extLst>
              <a:ext uri="{FF2B5EF4-FFF2-40B4-BE49-F238E27FC236}">
                <a16:creationId xmlns:a16="http://schemas.microsoft.com/office/drawing/2014/main" id="{BFB2C632-FBD1-4CBA-D7ED-D94A28C7611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747732" y="12672"/>
            <a:ext cx="3444268" cy="683265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4384785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68195396-6A37-F2C3-8979-E219B1C7C5F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70849" y="1254620"/>
            <a:ext cx="11086811" cy="235218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8600602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80FD0341-B759-9977-556B-DEF47E7339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67740" y="2057458"/>
            <a:ext cx="3908508" cy="3858029"/>
          </a:xfrm>
          <a:custGeom>
            <a:avLst/>
            <a:gdLst>
              <a:gd name="connsiteX0" fmla="*/ 166783 w 3908508"/>
              <a:gd name="connsiteY0" fmla="*/ 0 h 3858029"/>
              <a:gd name="connsiteX1" fmla="*/ 3741725 w 3908508"/>
              <a:gd name="connsiteY1" fmla="*/ 0 h 3858029"/>
              <a:gd name="connsiteX2" fmla="*/ 3908508 w 3908508"/>
              <a:gd name="connsiteY2" fmla="*/ 166783 h 3858029"/>
              <a:gd name="connsiteX3" fmla="*/ 3908508 w 3908508"/>
              <a:gd name="connsiteY3" fmla="*/ 3691246 h 3858029"/>
              <a:gd name="connsiteX4" fmla="*/ 3741725 w 3908508"/>
              <a:gd name="connsiteY4" fmla="*/ 3858029 h 3858029"/>
              <a:gd name="connsiteX5" fmla="*/ 166783 w 3908508"/>
              <a:gd name="connsiteY5" fmla="*/ 3858029 h 3858029"/>
              <a:gd name="connsiteX6" fmla="*/ 0 w 3908508"/>
              <a:gd name="connsiteY6" fmla="*/ 3691246 h 3858029"/>
              <a:gd name="connsiteX7" fmla="*/ 0 w 3908508"/>
              <a:gd name="connsiteY7" fmla="*/ 166783 h 3858029"/>
              <a:gd name="connsiteX8" fmla="*/ 166783 w 3908508"/>
              <a:gd name="connsiteY8" fmla="*/ 0 h 3858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8508" h="3858029">
                <a:moveTo>
                  <a:pt x="166783" y="0"/>
                </a:moveTo>
                <a:lnTo>
                  <a:pt x="3741725" y="0"/>
                </a:lnTo>
                <a:cubicBezTo>
                  <a:pt x="3833837" y="0"/>
                  <a:pt x="3908508" y="74671"/>
                  <a:pt x="3908508" y="166783"/>
                </a:cubicBezTo>
                <a:lnTo>
                  <a:pt x="3908508" y="3691246"/>
                </a:lnTo>
                <a:cubicBezTo>
                  <a:pt x="3908508" y="3783358"/>
                  <a:pt x="3833837" y="3858029"/>
                  <a:pt x="3741725" y="3858029"/>
                </a:cubicBezTo>
                <a:lnTo>
                  <a:pt x="166783" y="3858029"/>
                </a:lnTo>
                <a:cubicBezTo>
                  <a:pt x="74671" y="3858029"/>
                  <a:pt x="0" y="3783358"/>
                  <a:pt x="0" y="3691246"/>
                </a:cubicBezTo>
                <a:lnTo>
                  <a:pt x="0" y="166783"/>
                </a:lnTo>
                <a:cubicBezTo>
                  <a:pt x="0" y="74671"/>
                  <a:pt x="74671" y="0"/>
                  <a:pt x="16678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1757891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1512131C-6905-E645-ABAB-CC385E29A09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53140" y="2170113"/>
            <a:ext cx="3087688" cy="268922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8">
            <a:extLst>
              <a:ext uri="{FF2B5EF4-FFF2-40B4-BE49-F238E27FC236}">
                <a16:creationId xmlns:a16="http://schemas.microsoft.com/office/drawing/2014/main" id="{03BF9A70-1586-F2CE-02E4-4382540913B3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925497" y="2170113"/>
            <a:ext cx="3087688" cy="268922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3742E457-DC20-DC52-CB9B-9E6A3AD9BBD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2170113"/>
            <a:ext cx="3087688" cy="268922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1636059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8">
            <a:extLst>
              <a:ext uri="{FF2B5EF4-FFF2-40B4-BE49-F238E27FC236}">
                <a16:creationId xmlns:a16="http://schemas.microsoft.com/office/drawing/2014/main" id="{E5B56C4B-4E4D-DE6F-BF6C-CAC81F5C99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034514" y="3591349"/>
            <a:ext cx="2248282" cy="2477328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C4F2570C-BEEB-DCAB-13BC-0B78FE3B174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07299" y="3591349"/>
            <a:ext cx="2248282" cy="2477328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DCC8FC88-1FE2-0467-1CE9-5E05DB95324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80082" y="3591349"/>
            <a:ext cx="2248282" cy="2477328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6682731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92021539-DE45-6636-EFAC-7666F613217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49" y="1609724"/>
            <a:ext cx="3502057" cy="524827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204531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A05F0D8F-88E0-D609-7776-F5DF670CBB6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841750" y="2744789"/>
            <a:ext cx="8350250" cy="411321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1696098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8">
            <a:extLst>
              <a:ext uri="{FF2B5EF4-FFF2-40B4-BE49-F238E27FC236}">
                <a16:creationId xmlns:a16="http://schemas.microsoft.com/office/drawing/2014/main" id="{BBE6E8DB-399F-FEAC-C6B7-6C4C743981A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034514" y="1752174"/>
            <a:ext cx="2248282" cy="2482511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D96BACE8-2173-DFAC-5164-DEAFA2A6F42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406914" y="1752174"/>
            <a:ext cx="2248282" cy="2482511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EDFBCAFB-CC5A-F9CF-C329-3B1FF773850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779698" y="1752174"/>
            <a:ext cx="2248282" cy="2482511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6420239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F9E36006-C674-9ACB-BF15-509E4B735FE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63638" y="3371849"/>
            <a:ext cx="2166908" cy="236609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A138A84A-E2EE-388D-633A-3C462D6546B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23917" y="3371849"/>
            <a:ext cx="2166908" cy="236609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8">
            <a:extLst>
              <a:ext uri="{FF2B5EF4-FFF2-40B4-BE49-F238E27FC236}">
                <a16:creationId xmlns:a16="http://schemas.microsoft.com/office/drawing/2014/main" id="{8862DDD6-97C2-35EF-41D9-360291F78FE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283826" y="3371849"/>
            <a:ext cx="2166908" cy="236609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8">
            <a:extLst>
              <a:ext uri="{FF2B5EF4-FFF2-40B4-BE49-F238E27FC236}">
                <a16:creationId xmlns:a16="http://schemas.microsoft.com/office/drawing/2014/main" id="{5F23E9C1-05E7-FED0-6F5B-6647870469F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843734" y="3371849"/>
            <a:ext cx="2166908" cy="2366095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8256737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CA90FF82-9414-DB37-1C89-33C92B2403D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28344" y="3232490"/>
            <a:ext cx="1773936" cy="1773936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8">
            <a:extLst>
              <a:ext uri="{FF2B5EF4-FFF2-40B4-BE49-F238E27FC236}">
                <a16:creationId xmlns:a16="http://schemas.microsoft.com/office/drawing/2014/main" id="{56648C7E-E9D3-C987-9C4A-C8DD6D3A014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218688" y="3232490"/>
            <a:ext cx="1773936" cy="1773936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8">
            <a:extLst>
              <a:ext uri="{FF2B5EF4-FFF2-40B4-BE49-F238E27FC236}">
                <a16:creationId xmlns:a16="http://schemas.microsoft.com/office/drawing/2014/main" id="{092CE705-B487-39CF-9E29-7E4EF310881A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209032" y="3232490"/>
            <a:ext cx="1773936" cy="1773936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3" name="그림 개체 틀 8">
            <a:extLst>
              <a:ext uri="{FF2B5EF4-FFF2-40B4-BE49-F238E27FC236}">
                <a16:creationId xmlns:a16="http://schemas.microsoft.com/office/drawing/2014/main" id="{231D4A3A-B13D-73FB-95D1-3440CC21D89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99376" y="3232490"/>
            <a:ext cx="1773936" cy="1773936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4" name="그림 개체 틀 8">
            <a:extLst>
              <a:ext uri="{FF2B5EF4-FFF2-40B4-BE49-F238E27FC236}">
                <a16:creationId xmlns:a16="http://schemas.microsoft.com/office/drawing/2014/main" id="{A68B18E5-8804-1A5E-DFCD-821089041C3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189720" y="3232490"/>
            <a:ext cx="1773936" cy="1773936"/>
          </a:xfrm>
          <a:noFill/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7874821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2A7BFE2-3D42-DEEC-2985-570F11FBF07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498307" y="1901187"/>
            <a:ext cx="2545939" cy="3874600"/>
          </a:xfrm>
          <a:custGeom>
            <a:avLst/>
            <a:gdLst>
              <a:gd name="connsiteX0" fmla="*/ 125744 w 2545939"/>
              <a:gd name="connsiteY0" fmla="*/ 0 h 3874600"/>
              <a:gd name="connsiteX1" fmla="*/ 2420195 w 2545939"/>
              <a:gd name="connsiteY1" fmla="*/ 0 h 3874600"/>
              <a:gd name="connsiteX2" fmla="*/ 2545939 w 2545939"/>
              <a:gd name="connsiteY2" fmla="*/ 125744 h 3874600"/>
              <a:gd name="connsiteX3" fmla="*/ 2545939 w 2545939"/>
              <a:gd name="connsiteY3" fmla="*/ 3748857 h 3874600"/>
              <a:gd name="connsiteX4" fmla="*/ 2469140 w 2545939"/>
              <a:gd name="connsiteY4" fmla="*/ 3864720 h 3874600"/>
              <a:gd name="connsiteX5" fmla="*/ 2420200 w 2545939"/>
              <a:gd name="connsiteY5" fmla="*/ 3874600 h 3874600"/>
              <a:gd name="connsiteX6" fmla="*/ 125739 w 2545939"/>
              <a:gd name="connsiteY6" fmla="*/ 3874600 h 3874600"/>
              <a:gd name="connsiteX7" fmla="*/ 76799 w 2545939"/>
              <a:gd name="connsiteY7" fmla="*/ 3864720 h 3874600"/>
              <a:gd name="connsiteX8" fmla="*/ 0 w 2545939"/>
              <a:gd name="connsiteY8" fmla="*/ 3748857 h 3874600"/>
              <a:gd name="connsiteX9" fmla="*/ 0 w 2545939"/>
              <a:gd name="connsiteY9" fmla="*/ 125744 h 3874600"/>
              <a:gd name="connsiteX10" fmla="*/ 125744 w 2545939"/>
              <a:gd name="connsiteY10" fmla="*/ 0 h 387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5939" h="3874600">
                <a:moveTo>
                  <a:pt x="125744" y="0"/>
                </a:moveTo>
                <a:lnTo>
                  <a:pt x="2420195" y="0"/>
                </a:lnTo>
                <a:cubicBezTo>
                  <a:pt x="2489641" y="0"/>
                  <a:pt x="2545939" y="56298"/>
                  <a:pt x="2545939" y="125744"/>
                </a:cubicBezTo>
                <a:lnTo>
                  <a:pt x="2545939" y="3748857"/>
                </a:lnTo>
                <a:cubicBezTo>
                  <a:pt x="2545939" y="3800942"/>
                  <a:pt x="2514271" y="3845630"/>
                  <a:pt x="2469140" y="3864720"/>
                </a:cubicBezTo>
                <a:lnTo>
                  <a:pt x="2420200" y="3874600"/>
                </a:lnTo>
                <a:lnTo>
                  <a:pt x="125739" y="3874600"/>
                </a:lnTo>
                <a:lnTo>
                  <a:pt x="76799" y="3864720"/>
                </a:lnTo>
                <a:cubicBezTo>
                  <a:pt x="31668" y="3845630"/>
                  <a:pt x="0" y="3800942"/>
                  <a:pt x="0" y="3748857"/>
                </a:cubicBezTo>
                <a:lnTo>
                  <a:pt x="0" y="125744"/>
                </a:lnTo>
                <a:cubicBezTo>
                  <a:pt x="0" y="56298"/>
                  <a:pt x="56298" y="0"/>
                  <a:pt x="1257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5796867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4B2D699A-2888-E711-4F86-291F3AC4D32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349300" y="2479295"/>
            <a:ext cx="4248150" cy="26289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5678490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2B01EE00-3A02-E28B-172A-D5668DC3F4C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242299" y="1924050"/>
            <a:ext cx="3949699" cy="307181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2204315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2ABCAE60-549D-5F1A-4B72-63A0C2E5E59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5067" y="1756477"/>
            <a:ext cx="1631074" cy="3497707"/>
          </a:xfrm>
          <a:custGeom>
            <a:avLst/>
            <a:gdLst>
              <a:gd name="connsiteX0" fmla="*/ 208353 w 1631074"/>
              <a:gd name="connsiteY0" fmla="*/ 0 h 3497707"/>
              <a:gd name="connsiteX1" fmla="*/ 1422721 w 1631074"/>
              <a:gd name="connsiteY1" fmla="*/ 0 h 3497707"/>
              <a:gd name="connsiteX2" fmla="*/ 1631074 w 1631074"/>
              <a:gd name="connsiteY2" fmla="*/ 208353 h 3497707"/>
              <a:gd name="connsiteX3" fmla="*/ 1631074 w 1631074"/>
              <a:gd name="connsiteY3" fmla="*/ 3289355 h 3497707"/>
              <a:gd name="connsiteX4" fmla="*/ 1503822 w 1631074"/>
              <a:gd name="connsiteY4" fmla="*/ 3481335 h 3497707"/>
              <a:gd name="connsiteX5" fmla="*/ 1422726 w 1631074"/>
              <a:gd name="connsiteY5" fmla="*/ 3497707 h 3497707"/>
              <a:gd name="connsiteX6" fmla="*/ 208348 w 1631074"/>
              <a:gd name="connsiteY6" fmla="*/ 3497707 h 3497707"/>
              <a:gd name="connsiteX7" fmla="*/ 127253 w 1631074"/>
              <a:gd name="connsiteY7" fmla="*/ 3481335 h 3497707"/>
              <a:gd name="connsiteX8" fmla="*/ 0 w 1631074"/>
              <a:gd name="connsiteY8" fmla="*/ 3289354 h 3497707"/>
              <a:gd name="connsiteX9" fmla="*/ 0 w 1631074"/>
              <a:gd name="connsiteY9" fmla="*/ 208353 h 3497707"/>
              <a:gd name="connsiteX10" fmla="*/ 208353 w 1631074"/>
              <a:gd name="connsiteY10" fmla="*/ 0 h 349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97707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3" y="3449705"/>
                  <a:pt x="1503822" y="3481335"/>
                </a:cubicBezTo>
                <a:lnTo>
                  <a:pt x="1422726" y="3497707"/>
                </a:lnTo>
                <a:lnTo>
                  <a:pt x="208348" y="3497707"/>
                </a:lnTo>
                <a:lnTo>
                  <a:pt x="127253" y="3481335"/>
                </a:lnTo>
                <a:cubicBezTo>
                  <a:pt x="52472" y="3449705"/>
                  <a:pt x="0" y="3375657"/>
                  <a:pt x="0" y="3289354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AD24093C-6AF7-AE58-BC4B-57A1B44345E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561420" y="2524125"/>
            <a:ext cx="1631074" cy="3477331"/>
          </a:xfrm>
          <a:custGeom>
            <a:avLst/>
            <a:gdLst>
              <a:gd name="connsiteX0" fmla="*/ 208353 w 1631074"/>
              <a:gd name="connsiteY0" fmla="*/ 0 h 3497707"/>
              <a:gd name="connsiteX1" fmla="*/ 1422721 w 1631074"/>
              <a:gd name="connsiteY1" fmla="*/ 0 h 3497707"/>
              <a:gd name="connsiteX2" fmla="*/ 1631074 w 1631074"/>
              <a:gd name="connsiteY2" fmla="*/ 208353 h 3497707"/>
              <a:gd name="connsiteX3" fmla="*/ 1631074 w 1631074"/>
              <a:gd name="connsiteY3" fmla="*/ 3289355 h 3497707"/>
              <a:gd name="connsiteX4" fmla="*/ 1503822 w 1631074"/>
              <a:gd name="connsiteY4" fmla="*/ 3481335 h 3497707"/>
              <a:gd name="connsiteX5" fmla="*/ 1422726 w 1631074"/>
              <a:gd name="connsiteY5" fmla="*/ 3497707 h 3497707"/>
              <a:gd name="connsiteX6" fmla="*/ 208348 w 1631074"/>
              <a:gd name="connsiteY6" fmla="*/ 3497707 h 3497707"/>
              <a:gd name="connsiteX7" fmla="*/ 127253 w 1631074"/>
              <a:gd name="connsiteY7" fmla="*/ 3481335 h 3497707"/>
              <a:gd name="connsiteX8" fmla="*/ 0 w 1631074"/>
              <a:gd name="connsiteY8" fmla="*/ 3289354 h 3497707"/>
              <a:gd name="connsiteX9" fmla="*/ 0 w 1631074"/>
              <a:gd name="connsiteY9" fmla="*/ 208353 h 3497707"/>
              <a:gd name="connsiteX10" fmla="*/ 208353 w 1631074"/>
              <a:gd name="connsiteY10" fmla="*/ 0 h 349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97707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3" y="3449705"/>
                  <a:pt x="1503822" y="3481335"/>
                </a:cubicBezTo>
                <a:lnTo>
                  <a:pt x="1422726" y="3497707"/>
                </a:lnTo>
                <a:lnTo>
                  <a:pt x="208348" y="3497707"/>
                </a:lnTo>
                <a:lnTo>
                  <a:pt x="127253" y="3481335"/>
                </a:lnTo>
                <a:cubicBezTo>
                  <a:pt x="52472" y="3449705"/>
                  <a:pt x="0" y="3375657"/>
                  <a:pt x="0" y="3289354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6942690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B04EB289-B97F-F7BD-56F9-777DE7C675E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57301" y="2286002"/>
            <a:ext cx="2292350" cy="3067051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253192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BCEFFE0B-7034-9DFC-E7BC-45722491200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34630" y="2241208"/>
            <a:ext cx="1631074" cy="3449428"/>
          </a:xfrm>
          <a:custGeom>
            <a:avLst/>
            <a:gdLst>
              <a:gd name="connsiteX0" fmla="*/ 208353 w 1631074"/>
              <a:gd name="connsiteY0" fmla="*/ 0 h 3497707"/>
              <a:gd name="connsiteX1" fmla="*/ 1422721 w 1631074"/>
              <a:gd name="connsiteY1" fmla="*/ 0 h 3497707"/>
              <a:gd name="connsiteX2" fmla="*/ 1631074 w 1631074"/>
              <a:gd name="connsiteY2" fmla="*/ 208353 h 3497707"/>
              <a:gd name="connsiteX3" fmla="*/ 1631074 w 1631074"/>
              <a:gd name="connsiteY3" fmla="*/ 3289355 h 3497707"/>
              <a:gd name="connsiteX4" fmla="*/ 1503822 w 1631074"/>
              <a:gd name="connsiteY4" fmla="*/ 3481335 h 3497707"/>
              <a:gd name="connsiteX5" fmla="*/ 1422726 w 1631074"/>
              <a:gd name="connsiteY5" fmla="*/ 3497707 h 3497707"/>
              <a:gd name="connsiteX6" fmla="*/ 208348 w 1631074"/>
              <a:gd name="connsiteY6" fmla="*/ 3497707 h 3497707"/>
              <a:gd name="connsiteX7" fmla="*/ 127253 w 1631074"/>
              <a:gd name="connsiteY7" fmla="*/ 3481335 h 3497707"/>
              <a:gd name="connsiteX8" fmla="*/ 0 w 1631074"/>
              <a:gd name="connsiteY8" fmla="*/ 3289354 h 3497707"/>
              <a:gd name="connsiteX9" fmla="*/ 0 w 1631074"/>
              <a:gd name="connsiteY9" fmla="*/ 208353 h 3497707"/>
              <a:gd name="connsiteX10" fmla="*/ 208353 w 1631074"/>
              <a:gd name="connsiteY10" fmla="*/ 0 h 349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97707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3" y="3449705"/>
                  <a:pt x="1503822" y="3481335"/>
                </a:cubicBezTo>
                <a:lnTo>
                  <a:pt x="1422726" y="3497707"/>
                </a:lnTo>
                <a:lnTo>
                  <a:pt x="208348" y="3497707"/>
                </a:lnTo>
                <a:lnTo>
                  <a:pt x="127253" y="3481335"/>
                </a:lnTo>
                <a:cubicBezTo>
                  <a:pt x="52472" y="3449705"/>
                  <a:pt x="0" y="3375657"/>
                  <a:pt x="0" y="3289354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3576829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1">
            <a:extLst>
              <a:ext uri="{FF2B5EF4-FFF2-40B4-BE49-F238E27FC236}">
                <a16:creationId xmlns:a16="http://schemas.microsoft.com/office/drawing/2014/main" id="{A1E9D978-8D20-4ABB-EB23-C80A78720A5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930650" y="2246942"/>
            <a:ext cx="4344670" cy="2439361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086681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141CEFCB-9069-B1D7-9DAC-4A6BA671AE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12192000" cy="374967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743207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05EEE88-2DFF-AE43-6D74-308EC3E6006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855746" y="1965325"/>
            <a:ext cx="1758155" cy="3683474"/>
          </a:xfrm>
          <a:custGeom>
            <a:avLst/>
            <a:gdLst>
              <a:gd name="connsiteX0" fmla="*/ 224587 w 1758155"/>
              <a:gd name="connsiteY0" fmla="*/ 0 h 3606434"/>
              <a:gd name="connsiteX1" fmla="*/ 1533568 w 1758155"/>
              <a:gd name="connsiteY1" fmla="*/ 0 h 3606434"/>
              <a:gd name="connsiteX2" fmla="*/ 1758155 w 1758155"/>
              <a:gd name="connsiteY2" fmla="*/ 224587 h 3606434"/>
              <a:gd name="connsiteX3" fmla="*/ 1758155 w 1758155"/>
              <a:gd name="connsiteY3" fmla="*/ 3456615 h 3606434"/>
              <a:gd name="connsiteX4" fmla="*/ 1719799 w 1758155"/>
              <a:gd name="connsiteY4" fmla="*/ 3582184 h 3606434"/>
              <a:gd name="connsiteX5" fmla="*/ 1699791 w 1758155"/>
              <a:gd name="connsiteY5" fmla="*/ 3606434 h 3606434"/>
              <a:gd name="connsiteX6" fmla="*/ 58365 w 1758155"/>
              <a:gd name="connsiteY6" fmla="*/ 3606434 h 3606434"/>
              <a:gd name="connsiteX7" fmla="*/ 38356 w 1758155"/>
              <a:gd name="connsiteY7" fmla="*/ 3582184 h 3606434"/>
              <a:gd name="connsiteX8" fmla="*/ 0 w 1758155"/>
              <a:gd name="connsiteY8" fmla="*/ 3456615 h 3606434"/>
              <a:gd name="connsiteX9" fmla="*/ 0 w 1758155"/>
              <a:gd name="connsiteY9" fmla="*/ 224587 h 3606434"/>
              <a:gd name="connsiteX10" fmla="*/ 224587 w 1758155"/>
              <a:gd name="connsiteY10" fmla="*/ 0 h 3606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58155" h="3606434">
                <a:moveTo>
                  <a:pt x="224587" y="0"/>
                </a:moveTo>
                <a:lnTo>
                  <a:pt x="1533568" y="0"/>
                </a:lnTo>
                <a:cubicBezTo>
                  <a:pt x="1657604" y="0"/>
                  <a:pt x="1758155" y="100551"/>
                  <a:pt x="1758155" y="224587"/>
                </a:cubicBezTo>
                <a:lnTo>
                  <a:pt x="1758155" y="3456615"/>
                </a:lnTo>
                <a:cubicBezTo>
                  <a:pt x="1758155" y="3503129"/>
                  <a:pt x="1744015" y="3546340"/>
                  <a:pt x="1719799" y="3582184"/>
                </a:cubicBezTo>
                <a:lnTo>
                  <a:pt x="1699791" y="3606434"/>
                </a:lnTo>
                <a:lnTo>
                  <a:pt x="58365" y="3606434"/>
                </a:lnTo>
                <a:lnTo>
                  <a:pt x="38356" y="3582184"/>
                </a:lnTo>
                <a:cubicBezTo>
                  <a:pt x="14140" y="3546340"/>
                  <a:pt x="0" y="3503129"/>
                  <a:pt x="0" y="3456615"/>
                </a:cubicBezTo>
                <a:lnTo>
                  <a:pt x="0" y="224587"/>
                </a:lnTo>
                <a:cubicBezTo>
                  <a:pt x="0" y="100551"/>
                  <a:pt x="100551" y="0"/>
                  <a:pt x="22458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3443967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F2342CCD-B9CF-7AED-1157-A72C65D9B0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48148" y="1926557"/>
            <a:ext cx="3692201" cy="2307475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40949568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FDB21C62-D61D-A190-56D4-13860276F4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45655" y="2318095"/>
            <a:ext cx="1768085" cy="3791517"/>
          </a:xfrm>
          <a:custGeom>
            <a:avLst/>
            <a:gdLst>
              <a:gd name="connsiteX0" fmla="*/ 225855 w 1768085"/>
              <a:gd name="connsiteY0" fmla="*/ 0 h 3791517"/>
              <a:gd name="connsiteX1" fmla="*/ 1542230 w 1768085"/>
              <a:gd name="connsiteY1" fmla="*/ 0 h 3791517"/>
              <a:gd name="connsiteX2" fmla="*/ 1768085 w 1768085"/>
              <a:gd name="connsiteY2" fmla="*/ 225855 h 3791517"/>
              <a:gd name="connsiteX3" fmla="*/ 1768085 w 1768085"/>
              <a:gd name="connsiteY3" fmla="*/ 3565661 h 3791517"/>
              <a:gd name="connsiteX4" fmla="*/ 1542230 w 1768085"/>
              <a:gd name="connsiteY4" fmla="*/ 3791517 h 3791517"/>
              <a:gd name="connsiteX5" fmla="*/ 225855 w 1768085"/>
              <a:gd name="connsiteY5" fmla="*/ 3791517 h 3791517"/>
              <a:gd name="connsiteX6" fmla="*/ 0 w 1768085"/>
              <a:gd name="connsiteY6" fmla="*/ 3565661 h 3791517"/>
              <a:gd name="connsiteX7" fmla="*/ 0 w 1768085"/>
              <a:gd name="connsiteY7" fmla="*/ 225855 h 3791517"/>
              <a:gd name="connsiteX8" fmla="*/ 225855 w 1768085"/>
              <a:gd name="connsiteY8" fmla="*/ 0 h 3791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68085" h="3791517">
                <a:moveTo>
                  <a:pt x="225855" y="0"/>
                </a:moveTo>
                <a:lnTo>
                  <a:pt x="1542230" y="0"/>
                </a:lnTo>
                <a:cubicBezTo>
                  <a:pt x="1666966" y="0"/>
                  <a:pt x="1768085" y="101119"/>
                  <a:pt x="1768085" y="225855"/>
                </a:cubicBezTo>
                <a:lnTo>
                  <a:pt x="1768085" y="3565661"/>
                </a:lnTo>
                <a:cubicBezTo>
                  <a:pt x="1768085" y="3690397"/>
                  <a:pt x="1666966" y="3791517"/>
                  <a:pt x="1542230" y="3791517"/>
                </a:cubicBezTo>
                <a:lnTo>
                  <a:pt x="225855" y="3791517"/>
                </a:lnTo>
                <a:cubicBezTo>
                  <a:pt x="101119" y="3791517"/>
                  <a:pt x="0" y="3690397"/>
                  <a:pt x="0" y="3565661"/>
                </a:cubicBezTo>
                <a:lnTo>
                  <a:pt x="0" y="225855"/>
                </a:lnTo>
                <a:cubicBezTo>
                  <a:pt x="0" y="101119"/>
                  <a:pt x="101119" y="0"/>
                  <a:pt x="22585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6778451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0F53163C-E9DE-BA2D-9202-A95B9ACAF21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017039" y="2039718"/>
            <a:ext cx="5174962" cy="4045843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26547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0B0BBD14-3854-C8FD-9A59-91D2EEA9ED1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84262" y="2216328"/>
            <a:ext cx="2630924" cy="3243841"/>
          </a:xfrm>
          <a:custGeom>
            <a:avLst/>
            <a:gdLst>
              <a:gd name="connsiteX0" fmla="*/ 0 w 2630924"/>
              <a:gd name="connsiteY0" fmla="*/ 0 h 3243841"/>
              <a:gd name="connsiteX1" fmla="*/ 2630924 w 2630924"/>
              <a:gd name="connsiteY1" fmla="*/ 0 h 3243841"/>
              <a:gd name="connsiteX2" fmla="*/ 2630924 w 2630924"/>
              <a:gd name="connsiteY2" fmla="*/ 3243841 h 3243841"/>
              <a:gd name="connsiteX3" fmla="*/ 0 w 2630924"/>
              <a:gd name="connsiteY3" fmla="*/ 3243841 h 3243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0924" h="3243841">
                <a:moveTo>
                  <a:pt x="0" y="0"/>
                </a:moveTo>
                <a:lnTo>
                  <a:pt x="2630924" y="0"/>
                </a:lnTo>
                <a:lnTo>
                  <a:pt x="2630924" y="3243841"/>
                </a:lnTo>
                <a:lnTo>
                  <a:pt x="0" y="324384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6892483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47689293-9DF3-FF88-8C48-8F2B8C8EEFD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12078" y="2271577"/>
            <a:ext cx="5398979" cy="3032928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6662212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80B10750-E7E2-A1CD-3B9D-4A634BDC53F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141508" y="2045655"/>
            <a:ext cx="1886857" cy="1886852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7D5D4314-6763-AD9A-2AE5-0043CA1F9A3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126519" y="2045655"/>
            <a:ext cx="1886857" cy="1886852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CAE7BEFE-D27B-E27F-FD2E-C5F9CEF83CD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141508" y="4056591"/>
            <a:ext cx="1886857" cy="1886852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47CF1872-09E9-B5DE-AB98-884BA0C072F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126519" y="4056591"/>
            <a:ext cx="1886857" cy="1886852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8564119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70205E71-AFD1-C28E-B6C5-1A186E5985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74759" y="2198609"/>
            <a:ext cx="1452978" cy="1452985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767E4A8E-41A7-6E68-CCDD-6934F5CE063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484500" y="2198609"/>
            <a:ext cx="1452978" cy="1452985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94B57324-401E-5A4B-B712-5FF75288C3B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74759" y="4317699"/>
            <a:ext cx="1452978" cy="1452985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B9C458CA-8677-AEE4-03C6-03798C507C1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484500" y="4317699"/>
            <a:ext cx="1452978" cy="1452985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01053821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392A9D70-8DC3-7767-05BC-5BE3D6E8B52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2074863"/>
            <a:ext cx="2436813" cy="42291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822360F5-4DD8-BDC6-A2A0-E433AD039A3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601659" y="2074863"/>
            <a:ext cx="3429393" cy="205323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8">
            <a:extLst>
              <a:ext uri="{FF2B5EF4-FFF2-40B4-BE49-F238E27FC236}">
                <a16:creationId xmlns:a16="http://schemas.microsoft.com/office/drawing/2014/main" id="{460D6BB8-C2E0-8ADC-040E-89810E7755E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598970" y="2074863"/>
            <a:ext cx="3429393" cy="205323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69966118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6BDF37BE-A67C-0055-41F6-7573EC4609D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1900483"/>
            <a:ext cx="4077822" cy="2283638"/>
          </a:xfrm>
          <a:custGeom>
            <a:avLst/>
            <a:gdLst>
              <a:gd name="connsiteX0" fmla="*/ 56223 w 4077822"/>
              <a:gd name="connsiteY0" fmla="*/ 0 h 2283638"/>
              <a:gd name="connsiteX1" fmla="*/ 4021599 w 4077822"/>
              <a:gd name="connsiteY1" fmla="*/ 0 h 2283638"/>
              <a:gd name="connsiteX2" fmla="*/ 4077822 w 4077822"/>
              <a:gd name="connsiteY2" fmla="*/ 56223 h 2283638"/>
              <a:gd name="connsiteX3" fmla="*/ 4077822 w 4077822"/>
              <a:gd name="connsiteY3" fmla="*/ 2227415 h 2283638"/>
              <a:gd name="connsiteX4" fmla="*/ 4021599 w 4077822"/>
              <a:gd name="connsiteY4" fmla="*/ 2283638 h 2283638"/>
              <a:gd name="connsiteX5" fmla="*/ 56223 w 4077822"/>
              <a:gd name="connsiteY5" fmla="*/ 2283638 h 2283638"/>
              <a:gd name="connsiteX6" fmla="*/ 0 w 4077822"/>
              <a:gd name="connsiteY6" fmla="*/ 2227415 h 2283638"/>
              <a:gd name="connsiteX7" fmla="*/ 0 w 4077822"/>
              <a:gd name="connsiteY7" fmla="*/ 56223 h 2283638"/>
              <a:gd name="connsiteX8" fmla="*/ 56223 w 4077822"/>
              <a:gd name="connsiteY8" fmla="*/ 0 h 228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77822" h="2283638">
                <a:moveTo>
                  <a:pt x="56223" y="0"/>
                </a:moveTo>
                <a:lnTo>
                  <a:pt x="4021599" y="0"/>
                </a:lnTo>
                <a:cubicBezTo>
                  <a:pt x="4052650" y="0"/>
                  <a:pt x="4077822" y="25172"/>
                  <a:pt x="4077822" y="56223"/>
                </a:cubicBezTo>
                <a:lnTo>
                  <a:pt x="4077822" y="2227415"/>
                </a:lnTo>
                <a:cubicBezTo>
                  <a:pt x="4077822" y="2258466"/>
                  <a:pt x="4052650" y="2283638"/>
                  <a:pt x="4021599" y="2283638"/>
                </a:cubicBezTo>
                <a:lnTo>
                  <a:pt x="56223" y="2283638"/>
                </a:lnTo>
                <a:cubicBezTo>
                  <a:pt x="25172" y="2283638"/>
                  <a:pt x="0" y="2258466"/>
                  <a:pt x="0" y="2227415"/>
                </a:cubicBezTo>
                <a:lnTo>
                  <a:pt x="0" y="56223"/>
                </a:lnTo>
                <a:cubicBezTo>
                  <a:pt x="0" y="25172"/>
                  <a:pt x="25172" y="0"/>
                  <a:pt x="562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451CE823-3FF7-1126-D138-BF936E31296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939428" y="1900483"/>
            <a:ext cx="4077822" cy="2283638"/>
          </a:xfrm>
          <a:custGeom>
            <a:avLst/>
            <a:gdLst>
              <a:gd name="connsiteX0" fmla="*/ 56223 w 4077822"/>
              <a:gd name="connsiteY0" fmla="*/ 0 h 2283638"/>
              <a:gd name="connsiteX1" fmla="*/ 4021599 w 4077822"/>
              <a:gd name="connsiteY1" fmla="*/ 0 h 2283638"/>
              <a:gd name="connsiteX2" fmla="*/ 4077822 w 4077822"/>
              <a:gd name="connsiteY2" fmla="*/ 56223 h 2283638"/>
              <a:gd name="connsiteX3" fmla="*/ 4077822 w 4077822"/>
              <a:gd name="connsiteY3" fmla="*/ 2227415 h 2283638"/>
              <a:gd name="connsiteX4" fmla="*/ 4021599 w 4077822"/>
              <a:gd name="connsiteY4" fmla="*/ 2283638 h 2283638"/>
              <a:gd name="connsiteX5" fmla="*/ 56223 w 4077822"/>
              <a:gd name="connsiteY5" fmla="*/ 2283638 h 2283638"/>
              <a:gd name="connsiteX6" fmla="*/ 0 w 4077822"/>
              <a:gd name="connsiteY6" fmla="*/ 2227415 h 2283638"/>
              <a:gd name="connsiteX7" fmla="*/ 0 w 4077822"/>
              <a:gd name="connsiteY7" fmla="*/ 56223 h 2283638"/>
              <a:gd name="connsiteX8" fmla="*/ 56223 w 4077822"/>
              <a:gd name="connsiteY8" fmla="*/ 0 h 228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77822" h="2283638">
                <a:moveTo>
                  <a:pt x="56223" y="0"/>
                </a:moveTo>
                <a:lnTo>
                  <a:pt x="4021599" y="0"/>
                </a:lnTo>
                <a:cubicBezTo>
                  <a:pt x="4052650" y="0"/>
                  <a:pt x="4077822" y="25172"/>
                  <a:pt x="4077822" y="56223"/>
                </a:cubicBezTo>
                <a:lnTo>
                  <a:pt x="4077822" y="2227415"/>
                </a:lnTo>
                <a:cubicBezTo>
                  <a:pt x="4077822" y="2258466"/>
                  <a:pt x="4052650" y="2283638"/>
                  <a:pt x="4021599" y="2283638"/>
                </a:cubicBezTo>
                <a:lnTo>
                  <a:pt x="56223" y="2283638"/>
                </a:lnTo>
                <a:cubicBezTo>
                  <a:pt x="25172" y="2283638"/>
                  <a:pt x="0" y="2258466"/>
                  <a:pt x="0" y="2227415"/>
                </a:cubicBezTo>
                <a:lnTo>
                  <a:pt x="0" y="56223"/>
                </a:lnTo>
                <a:cubicBezTo>
                  <a:pt x="0" y="25172"/>
                  <a:pt x="25172" y="0"/>
                  <a:pt x="5622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5955619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0909A8C-848A-0E07-C1C7-E8F2D3AFB4B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84263" y="2693988"/>
            <a:ext cx="2795587" cy="311467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1853393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8">
            <a:extLst>
              <a:ext uri="{FF2B5EF4-FFF2-40B4-BE49-F238E27FC236}">
                <a16:creationId xmlns:a16="http://schemas.microsoft.com/office/drawing/2014/main" id="{B405D398-BFFE-D5B4-E611-AABB29BB9B8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701475" y="1884219"/>
            <a:ext cx="4326888" cy="427743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72782923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8B6324A-9D42-51AE-8355-A5D6246D2FA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179190" y="2100090"/>
            <a:ext cx="3851433" cy="3672332"/>
          </a:xfrm>
          <a:custGeom>
            <a:avLst/>
            <a:gdLst>
              <a:gd name="connsiteX0" fmla="*/ 154862 w 3851433"/>
              <a:gd name="connsiteY0" fmla="*/ 0 h 3672332"/>
              <a:gd name="connsiteX1" fmla="*/ 3696571 w 3851433"/>
              <a:gd name="connsiteY1" fmla="*/ 0 h 3672332"/>
              <a:gd name="connsiteX2" fmla="*/ 3851433 w 3851433"/>
              <a:gd name="connsiteY2" fmla="*/ 154862 h 3672332"/>
              <a:gd name="connsiteX3" fmla="*/ 3851433 w 3851433"/>
              <a:gd name="connsiteY3" fmla="*/ 3517470 h 3672332"/>
              <a:gd name="connsiteX4" fmla="*/ 3696571 w 3851433"/>
              <a:gd name="connsiteY4" fmla="*/ 3672332 h 3672332"/>
              <a:gd name="connsiteX5" fmla="*/ 154862 w 3851433"/>
              <a:gd name="connsiteY5" fmla="*/ 3672332 h 3672332"/>
              <a:gd name="connsiteX6" fmla="*/ 0 w 3851433"/>
              <a:gd name="connsiteY6" fmla="*/ 3517470 h 3672332"/>
              <a:gd name="connsiteX7" fmla="*/ 0 w 3851433"/>
              <a:gd name="connsiteY7" fmla="*/ 154862 h 3672332"/>
              <a:gd name="connsiteX8" fmla="*/ 154862 w 3851433"/>
              <a:gd name="connsiteY8" fmla="*/ 0 h 3672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51433" h="3672332">
                <a:moveTo>
                  <a:pt x="154862" y="0"/>
                </a:moveTo>
                <a:lnTo>
                  <a:pt x="3696571" y="0"/>
                </a:lnTo>
                <a:cubicBezTo>
                  <a:pt x="3782099" y="0"/>
                  <a:pt x="3851433" y="69334"/>
                  <a:pt x="3851433" y="154862"/>
                </a:cubicBezTo>
                <a:lnTo>
                  <a:pt x="3851433" y="3517470"/>
                </a:lnTo>
                <a:cubicBezTo>
                  <a:pt x="3851433" y="3602998"/>
                  <a:pt x="3782099" y="3672332"/>
                  <a:pt x="3696571" y="3672332"/>
                </a:cubicBezTo>
                <a:lnTo>
                  <a:pt x="154862" y="3672332"/>
                </a:lnTo>
                <a:cubicBezTo>
                  <a:pt x="69335" y="3672332"/>
                  <a:pt x="0" y="3602998"/>
                  <a:pt x="0" y="3517470"/>
                </a:cubicBezTo>
                <a:lnTo>
                  <a:pt x="0" y="154862"/>
                </a:lnTo>
                <a:cubicBezTo>
                  <a:pt x="0" y="69334"/>
                  <a:pt x="69335" y="0"/>
                  <a:pt x="15486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9588620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C812BC86-EC71-EF2D-4DB6-32CBD12E0B3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176" y="2039720"/>
            <a:ext cx="5174962" cy="404584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6788808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B3126DC8-43FF-6A5D-A220-BBB620A73C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58704" y="2241207"/>
            <a:ext cx="1631074" cy="3486530"/>
          </a:xfrm>
          <a:custGeom>
            <a:avLst/>
            <a:gdLst>
              <a:gd name="connsiteX0" fmla="*/ 208353 w 1631074"/>
              <a:gd name="connsiteY0" fmla="*/ 0 h 3486530"/>
              <a:gd name="connsiteX1" fmla="*/ 1422721 w 1631074"/>
              <a:gd name="connsiteY1" fmla="*/ 0 h 3486530"/>
              <a:gd name="connsiteX2" fmla="*/ 1631074 w 1631074"/>
              <a:gd name="connsiteY2" fmla="*/ 208353 h 3486530"/>
              <a:gd name="connsiteX3" fmla="*/ 1631074 w 1631074"/>
              <a:gd name="connsiteY3" fmla="*/ 3289355 h 3486530"/>
              <a:gd name="connsiteX4" fmla="*/ 1503821 w 1631074"/>
              <a:gd name="connsiteY4" fmla="*/ 3481335 h 3486530"/>
              <a:gd name="connsiteX5" fmla="*/ 1487085 w 1631074"/>
              <a:gd name="connsiteY5" fmla="*/ 3486530 h 3486530"/>
              <a:gd name="connsiteX6" fmla="*/ 143990 w 1631074"/>
              <a:gd name="connsiteY6" fmla="*/ 3486530 h 3486530"/>
              <a:gd name="connsiteX7" fmla="*/ 127253 w 1631074"/>
              <a:gd name="connsiteY7" fmla="*/ 3481335 h 3486530"/>
              <a:gd name="connsiteX8" fmla="*/ 0 w 1631074"/>
              <a:gd name="connsiteY8" fmla="*/ 3289355 h 3486530"/>
              <a:gd name="connsiteX9" fmla="*/ 0 w 1631074"/>
              <a:gd name="connsiteY9" fmla="*/ 208353 h 3486530"/>
              <a:gd name="connsiteX10" fmla="*/ 208353 w 1631074"/>
              <a:gd name="connsiteY10" fmla="*/ 0 h 3486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86530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2" y="3449705"/>
                  <a:pt x="1503821" y="3481335"/>
                </a:cubicBezTo>
                <a:lnTo>
                  <a:pt x="1487085" y="3486530"/>
                </a:lnTo>
                <a:lnTo>
                  <a:pt x="143990" y="3486530"/>
                </a:lnTo>
                <a:lnTo>
                  <a:pt x="127253" y="3481335"/>
                </a:lnTo>
                <a:cubicBezTo>
                  <a:pt x="52472" y="3449705"/>
                  <a:pt x="0" y="3375658"/>
                  <a:pt x="0" y="3289355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9819226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8">
            <a:extLst>
              <a:ext uri="{FF2B5EF4-FFF2-40B4-BE49-F238E27FC236}">
                <a16:creationId xmlns:a16="http://schemas.microsoft.com/office/drawing/2014/main" id="{C9999792-FCD4-F0A3-AD68-86C64156EA9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374069" y="1272730"/>
            <a:ext cx="2218098" cy="354371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59830A99-CEA9-2CD7-C455-3689D10788B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592168" y="1272730"/>
            <a:ext cx="2218098" cy="354371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8">
            <a:extLst>
              <a:ext uri="{FF2B5EF4-FFF2-40B4-BE49-F238E27FC236}">
                <a16:creationId xmlns:a16="http://schemas.microsoft.com/office/drawing/2014/main" id="{5E4F3162-343F-BD55-A8F6-843435F91E2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8810266" y="1272730"/>
            <a:ext cx="2218098" cy="354371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78257117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250927A1-F0F2-8F1D-B4FF-0EFFCC1CCEC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767665" y="2554636"/>
            <a:ext cx="1081508" cy="1081508"/>
          </a:xfrm>
          <a:prstGeom prst="ellipse">
            <a:avLst/>
          </a:prstGeom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9">
            <a:extLst>
              <a:ext uri="{FF2B5EF4-FFF2-40B4-BE49-F238E27FC236}">
                <a16:creationId xmlns:a16="http://schemas.microsoft.com/office/drawing/2014/main" id="{EC533BAF-4AD9-E949-FF66-6CB61EF5C8C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0289" y="2554636"/>
            <a:ext cx="1081508" cy="1081508"/>
          </a:xfrm>
          <a:prstGeom prst="ellipse">
            <a:avLst/>
          </a:prstGeom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9">
            <a:extLst>
              <a:ext uri="{FF2B5EF4-FFF2-40B4-BE49-F238E27FC236}">
                <a16:creationId xmlns:a16="http://schemas.microsoft.com/office/drawing/2014/main" id="{2DC67674-AC66-7CE4-2170-0B27E1E59E77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339263" y="2554636"/>
            <a:ext cx="1081508" cy="1081508"/>
          </a:xfrm>
          <a:prstGeom prst="ellipse">
            <a:avLst/>
          </a:prstGeom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13" name="그림 개체 틀 9">
            <a:extLst>
              <a:ext uri="{FF2B5EF4-FFF2-40B4-BE49-F238E27FC236}">
                <a16:creationId xmlns:a16="http://schemas.microsoft.com/office/drawing/2014/main" id="{ECB0E7B0-57ED-E2EF-F6A4-5AEFBEE4019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301316" y="2554636"/>
            <a:ext cx="1081508" cy="1081508"/>
          </a:xfrm>
          <a:prstGeom prst="ellipse">
            <a:avLst/>
          </a:prstGeom>
          <a:ln>
            <a:solidFill>
              <a:schemeClr val="accent2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296933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8">
            <a:extLst>
              <a:ext uri="{FF2B5EF4-FFF2-40B4-BE49-F238E27FC236}">
                <a16:creationId xmlns:a16="http://schemas.microsoft.com/office/drawing/2014/main" id="{1E4D5060-60FB-9570-BF2A-C200C47FD0A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74752" y="2974308"/>
            <a:ext cx="5826125" cy="388369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8">
            <a:extLst>
              <a:ext uri="{FF2B5EF4-FFF2-40B4-BE49-F238E27FC236}">
                <a16:creationId xmlns:a16="http://schemas.microsoft.com/office/drawing/2014/main" id="{F9A99167-8F6F-89BA-D4DD-E460CC49A55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000877" y="1254623"/>
            <a:ext cx="4063999" cy="170518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4349171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42FF8FD1-2207-B511-C72C-6136C9F75E2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755320" y="3022282"/>
            <a:ext cx="3165335" cy="3127147"/>
          </a:xfrm>
          <a:custGeom>
            <a:avLst/>
            <a:gdLst>
              <a:gd name="connsiteX0" fmla="*/ 1582667 w 3165335"/>
              <a:gd name="connsiteY0" fmla="*/ 0 h 3127147"/>
              <a:gd name="connsiteX1" fmla="*/ 3165335 w 3165335"/>
              <a:gd name="connsiteY1" fmla="*/ 1582668 h 3127147"/>
              <a:gd name="connsiteX2" fmla="*/ 1620856 w 3165335"/>
              <a:gd name="connsiteY2" fmla="*/ 3127147 h 3127147"/>
              <a:gd name="connsiteX3" fmla="*/ 1544478 w 3165335"/>
              <a:gd name="connsiteY3" fmla="*/ 3127147 h 3127147"/>
              <a:gd name="connsiteX4" fmla="*/ 0 w 3165335"/>
              <a:gd name="connsiteY4" fmla="*/ 1582668 h 3127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65335" h="3127147">
                <a:moveTo>
                  <a:pt x="1582667" y="0"/>
                </a:moveTo>
                <a:lnTo>
                  <a:pt x="3165335" y="1582668"/>
                </a:lnTo>
                <a:lnTo>
                  <a:pt x="1620856" y="3127147"/>
                </a:lnTo>
                <a:lnTo>
                  <a:pt x="1544478" y="3127147"/>
                </a:lnTo>
                <a:lnTo>
                  <a:pt x="0" y="158266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FC61E482-0222-9251-FAC7-E4CD4C8E46E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462500" y="1619971"/>
            <a:ext cx="3165335" cy="3165336"/>
          </a:xfrm>
          <a:custGeom>
            <a:avLst/>
            <a:gdLst>
              <a:gd name="connsiteX0" fmla="*/ 1582667 w 3165335"/>
              <a:gd name="connsiteY0" fmla="*/ 0 h 3165336"/>
              <a:gd name="connsiteX1" fmla="*/ 3165335 w 3165335"/>
              <a:gd name="connsiteY1" fmla="*/ 1582668 h 3165336"/>
              <a:gd name="connsiteX2" fmla="*/ 1582667 w 3165335"/>
              <a:gd name="connsiteY2" fmla="*/ 3165336 h 3165336"/>
              <a:gd name="connsiteX3" fmla="*/ 0 w 3165335"/>
              <a:gd name="connsiteY3" fmla="*/ 1582668 h 3165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5335" h="3165336">
                <a:moveTo>
                  <a:pt x="1582667" y="0"/>
                </a:moveTo>
                <a:lnTo>
                  <a:pt x="3165335" y="1582668"/>
                </a:lnTo>
                <a:lnTo>
                  <a:pt x="1582667" y="3165336"/>
                </a:lnTo>
                <a:lnTo>
                  <a:pt x="0" y="158266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0486657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53FAC2B9-858E-0F0C-EF98-141AABE66A3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704980" y="1847850"/>
            <a:ext cx="3829049" cy="1114424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A9FFA694-526E-C8A8-E554-720DE70E194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740527" y="3217667"/>
            <a:ext cx="3829049" cy="1114424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9CA3EB5B-0611-367A-58D2-6D8A6FA738A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704979" y="4587484"/>
            <a:ext cx="3829049" cy="1114424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91910979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4EF37D8B-EBC7-8ACA-2395-3FA95844995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50863" y="1952625"/>
            <a:ext cx="5545137" cy="188595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6165767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6A7732DB-5DE7-7ED7-AA66-EC4D95BC46C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1115460"/>
            <a:ext cx="12192000" cy="462708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3809907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79928E7C-DD31-B036-2C0A-B165031D0F9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612" y="0"/>
            <a:ext cx="12188388" cy="6854516"/>
          </a:xfrm>
          <a:custGeom>
            <a:avLst/>
            <a:gdLst>
              <a:gd name="connsiteX0" fmla="*/ 2429417 w 12188388"/>
              <a:gd name="connsiteY0" fmla="*/ 0 h 6854516"/>
              <a:gd name="connsiteX1" fmla="*/ 12188388 w 12188388"/>
              <a:gd name="connsiteY1" fmla="*/ 0 h 6854516"/>
              <a:gd name="connsiteX2" fmla="*/ 12188388 w 12188388"/>
              <a:gd name="connsiteY2" fmla="*/ 4806617 h 6854516"/>
              <a:gd name="connsiteX3" fmla="*/ 9804257 w 12188388"/>
              <a:gd name="connsiteY3" fmla="*/ 6854516 h 6854516"/>
              <a:gd name="connsiteX4" fmla="*/ 0 w 12188388"/>
              <a:gd name="connsiteY4" fmla="*/ 6854516 h 6854516"/>
              <a:gd name="connsiteX5" fmla="*/ 0 w 12188388"/>
              <a:gd name="connsiteY5" fmla="*/ 2086799 h 6854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8388" h="6854516">
                <a:moveTo>
                  <a:pt x="2429417" y="0"/>
                </a:moveTo>
                <a:lnTo>
                  <a:pt x="12188388" y="0"/>
                </a:lnTo>
                <a:lnTo>
                  <a:pt x="12188388" y="4806617"/>
                </a:lnTo>
                <a:lnTo>
                  <a:pt x="9804257" y="6854516"/>
                </a:lnTo>
                <a:lnTo>
                  <a:pt x="0" y="6854516"/>
                </a:lnTo>
                <a:lnTo>
                  <a:pt x="0" y="20867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6434075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3FB7743B-6F74-A0E7-BBED-AFDB74E9ADB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248650" y="-7938"/>
            <a:ext cx="3943350" cy="686593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16395859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BB038776-D87B-924C-FB2C-134E12F02C3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82800" y="2116138"/>
            <a:ext cx="3276600" cy="316706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1664409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4891CFC6-D810-434D-699C-B0BE6C9C6CC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33307" y="4032066"/>
            <a:ext cx="1365812" cy="2292304"/>
          </a:xfrm>
          <a:custGeom>
            <a:avLst/>
            <a:gdLst>
              <a:gd name="connsiteX0" fmla="*/ 227640 w 1365812"/>
              <a:gd name="connsiteY0" fmla="*/ 0 h 2292304"/>
              <a:gd name="connsiteX1" fmla="*/ 1138172 w 1365812"/>
              <a:gd name="connsiteY1" fmla="*/ 0 h 2292304"/>
              <a:gd name="connsiteX2" fmla="*/ 1365812 w 1365812"/>
              <a:gd name="connsiteY2" fmla="*/ 227640 h 2292304"/>
              <a:gd name="connsiteX3" fmla="*/ 1365812 w 1365812"/>
              <a:gd name="connsiteY3" fmla="*/ 2064664 h 2292304"/>
              <a:gd name="connsiteX4" fmla="*/ 1138172 w 1365812"/>
              <a:gd name="connsiteY4" fmla="*/ 2292304 h 2292304"/>
              <a:gd name="connsiteX5" fmla="*/ 227640 w 1365812"/>
              <a:gd name="connsiteY5" fmla="*/ 2292304 h 2292304"/>
              <a:gd name="connsiteX6" fmla="*/ 0 w 1365812"/>
              <a:gd name="connsiteY6" fmla="*/ 2064664 h 2292304"/>
              <a:gd name="connsiteX7" fmla="*/ 0 w 1365812"/>
              <a:gd name="connsiteY7" fmla="*/ 227640 h 2292304"/>
              <a:gd name="connsiteX8" fmla="*/ 227640 w 1365812"/>
              <a:gd name="connsiteY8" fmla="*/ 0 h 2292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2" h="2292304">
                <a:moveTo>
                  <a:pt x="227640" y="0"/>
                </a:moveTo>
                <a:lnTo>
                  <a:pt x="1138172" y="0"/>
                </a:lnTo>
                <a:cubicBezTo>
                  <a:pt x="1263894" y="0"/>
                  <a:pt x="1365812" y="101918"/>
                  <a:pt x="1365812" y="227640"/>
                </a:cubicBezTo>
                <a:lnTo>
                  <a:pt x="1365812" y="2064664"/>
                </a:lnTo>
                <a:cubicBezTo>
                  <a:pt x="1365812" y="2190386"/>
                  <a:pt x="1263894" y="2292304"/>
                  <a:pt x="1138172" y="2292304"/>
                </a:cubicBezTo>
                <a:lnTo>
                  <a:pt x="227640" y="2292304"/>
                </a:lnTo>
                <a:cubicBezTo>
                  <a:pt x="101918" y="2292304"/>
                  <a:pt x="0" y="2190386"/>
                  <a:pt x="0" y="2064664"/>
                </a:cubicBezTo>
                <a:lnTo>
                  <a:pt x="0" y="227640"/>
                </a:lnTo>
                <a:cubicBezTo>
                  <a:pt x="0" y="101918"/>
                  <a:pt x="101918" y="0"/>
                  <a:pt x="2276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38C516E0-3860-EA45-3FF8-AACDB37857F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7900218" y="2874593"/>
            <a:ext cx="1365811" cy="3449777"/>
          </a:xfrm>
          <a:custGeom>
            <a:avLst/>
            <a:gdLst>
              <a:gd name="connsiteX0" fmla="*/ 227639 w 1365811"/>
              <a:gd name="connsiteY0" fmla="*/ 0 h 3449777"/>
              <a:gd name="connsiteX1" fmla="*/ 1138171 w 1365811"/>
              <a:gd name="connsiteY1" fmla="*/ 0 h 3449777"/>
              <a:gd name="connsiteX2" fmla="*/ 1365811 w 1365811"/>
              <a:gd name="connsiteY2" fmla="*/ 227641 h 3449777"/>
              <a:gd name="connsiteX3" fmla="*/ 1365811 w 1365811"/>
              <a:gd name="connsiteY3" fmla="*/ 3222137 h 3449777"/>
              <a:gd name="connsiteX4" fmla="*/ 1138171 w 1365811"/>
              <a:gd name="connsiteY4" fmla="*/ 3449777 h 3449777"/>
              <a:gd name="connsiteX5" fmla="*/ 227639 w 1365811"/>
              <a:gd name="connsiteY5" fmla="*/ 3449777 h 3449777"/>
              <a:gd name="connsiteX6" fmla="*/ 0 w 1365811"/>
              <a:gd name="connsiteY6" fmla="*/ 3222137 h 3449777"/>
              <a:gd name="connsiteX7" fmla="*/ 0 w 1365811"/>
              <a:gd name="connsiteY7" fmla="*/ 227641 h 3449777"/>
              <a:gd name="connsiteX8" fmla="*/ 227639 w 1365811"/>
              <a:gd name="connsiteY8" fmla="*/ 0 h 344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1" h="3449777">
                <a:moveTo>
                  <a:pt x="227639" y="0"/>
                </a:moveTo>
                <a:lnTo>
                  <a:pt x="1138171" y="0"/>
                </a:lnTo>
                <a:cubicBezTo>
                  <a:pt x="1263893" y="0"/>
                  <a:pt x="1365811" y="101919"/>
                  <a:pt x="1365811" y="227641"/>
                </a:cubicBezTo>
                <a:lnTo>
                  <a:pt x="1365811" y="3222137"/>
                </a:lnTo>
                <a:cubicBezTo>
                  <a:pt x="1365811" y="3347859"/>
                  <a:pt x="1263893" y="3449777"/>
                  <a:pt x="1138171" y="3449777"/>
                </a:cubicBezTo>
                <a:lnTo>
                  <a:pt x="227639" y="3449777"/>
                </a:lnTo>
                <a:cubicBezTo>
                  <a:pt x="101918" y="3449777"/>
                  <a:pt x="0" y="3347859"/>
                  <a:pt x="0" y="3222137"/>
                </a:cubicBezTo>
                <a:lnTo>
                  <a:pt x="0" y="227641"/>
                </a:lnTo>
                <a:cubicBezTo>
                  <a:pt x="0" y="101919"/>
                  <a:pt x="101918" y="0"/>
                  <a:pt x="2276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1082C0F3-49BD-BF37-8A38-BC8FF45B239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9662963" y="2020293"/>
            <a:ext cx="1365812" cy="4304077"/>
          </a:xfrm>
          <a:custGeom>
            <a:avLst/>
            <a:gdLst>
              <a:gd name="connsiteX0" fmla="*/ 227640 w 1365812"/>
              <a:gd name="connsiteY0" fmla="*/ 0 h 4304077"/>
              <a:gd name="connsiteX1" fmla="*/ 1138172 w 1365812"/>
              <a:gd name="connsiteY1" fmla="*/ 0 h 4304077"/>
              <a:gd name="connsiteX2" fmla="*/ 1365812 w 1365812"/>
              <a:gd name="connsiteY2" fmla="*/ 284014 h 4304077"/>
              <a:gd name="connsiteX3" fmla="*/ 1365812 w 1365812"/>
              <a:gd name="connsiteY3" fmla="*/ 4020065 h 4304077"/>
              <a:gd name="connsiteX4" fmla="*/ 1138172 w 1365812"/>
              <a:gd name="connsiteY4" fmla="*/ 4304077 h 4304077"/>
              <a:gd name="connsiteX5" fmla="*/ 227640 w 1365812"/>
              <a:gd name="connsiteY5" fmla="*/ 4304077 h 4304077"/>
              <a:gd name="connsiteX6" fmla="*/ 0 w 1365812"/>
              <a:gd name="connsiteY6" fmla="*/ 4020065 h 4304077"/>
              <a:gd name="connsiteX7" fmla="*/ 0 w 1365812"/>
              <a:gd name="connsiteY7" fmla="*/ 284014 h 4304077"/>
              <a:gd name="connsiteX8" fmla="*/ 227640 w 1365812"/>
              <a:gd name="connsiteY8" fmla="*/ 0 h 4304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2" h="4304077">
                <a:moveTo>
                  <a:pt x="227640" y="0"/>
                </a:moveTo>
                <a:lnTo>
                  <a:pt x="1138172" y="0"/>
                </a:lnTo>
                <a:cubicBezTo>
                  <a:pt x="1263893" y="0"/>
                  <a:pt x="1365812" y="127158"/>
                  <a:pt x="1365812" y="284014"/>
                </a:cubicBezTo>
                <a:lnTo>
                  <a:pt x="1365812" y="4020065"/>
                </a:lnTo>
                <a:cubicBezTo>
                  <a:pt x="1365812" y="4176920"/>
                  <a:pt x="1263893" y="4304077"/>
                  <a:pt x="1138172" y="4304077"/>
                </a:cubicBezTo>
                <a:lnTo>
                  <a:pt x="227640" y="4304077"/>
                </a:lnTo>
                <a:cubicBezTo>
                  <a:pt x="101918" y="4304077"/>
                  <a:pt x="0" y="4176920"/>
                  <a:pt x="0" y="4020065"/>
                </a:cubicBezTo>
                <a:lnTo>
                  <a:pt x="0" y="284014"/>
                </a:lnTo>
                <a:cubicBezTo>
                  <a:pt x="0" y="127158"/>
                  <a:pt x="101918" y="0"/>
                  <a:pt x="22764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5160204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A05B80BE-2E62-FCAD-8A1A-7B3D00DF3F1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1470025"/>
            <a:ext cx="9801225" cy="469106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1479056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2C4F1395-7C9C-1378-C676-B2B67A9C53F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255638" y="2222480"/>
            <a:ext cx="4352863" cy="274788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9149338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7063F6C2-0859-CBC8-B26C-7CE3DF1CCE2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50864" y="1503927"/>
            <a:ext cx="11090272" cy="1960681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0778100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5">
            <a:extLst>
              <a:ext uri="{FF2B5EF4-FFF2-40B4-BE49-F238E27FC236}">
                <a16:creationId xmlns:a16="http://schemas.microsoft.com/office/drawing/2014/main" id="{50E1D655-C8F3-7EE3-BC6D-87D8F361491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16844" y="3537408"/>
            <a:ext cx="2080681" cy="1280505"/>
          </a:xfrm>
          <a:noFill/>
          <a:ln>
            <a:solidFill>
              <a:schemeClr val="accent3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5">
            <a:extLst>
              <a:ext uri="{FF2B5EF4-FFF2-40B4-BE49-F238E27FC236}">
                <a16:creationId xmlns:a16="http://schemas.microsoft.com/office/drawing/2014/main" id="{CF8B8276-9C95-AB26-D6C5-AAD0F4D0CE2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76737" y="3537408"/>
            <a:ext cx="2080681" cy="1280505"/>
          </a:xfrm>
          <a:noFill/>
          <a:ln>
            <a:solidFill>
              <a:schemeClr val="accent3"/>
            </a:solidFill>
          </a:ln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3528784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ACE9F0CE-B2CA-90A2-006D-E49E9C08BBA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530548" y="1618264"/>
            <a:ext cx="4916147" cy="456419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048204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D3491431-5910-D53E-57E5-0B63C2BF842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94932" y="1835731"/>
            <a:ext cx="5335255" cy="4361869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86862751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972ABBD8-3469-2699-9597-B1C3660B917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478838" y="2101850"/>
            <a:ext cx="3713162" cy="384175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405075480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C2B9775E-2F63-C5E5-47C0-F577DAA4B3F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141063" y="1697792"/>
            <a:ext cx="2835185" cy="4564199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7914917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5BC941D2-1C17-47C9-F85B-F11EEA8F934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605457" y="2366195"/>
            <a:ext cx="2981086" cy="2981086"/>
          </a:xfrm>
          <a:custGeom>
            <a:avLst/>
            <a:gdLst>
              <a:gd name="connsiteX0" fmla="*/ 1490543 w 2981086"/>
              <a:gd name="connsiteY0" fmla="*/ 0 h 2981086"/>
              <a:gd name="connsiteX1" fmla="*/ 2981086 w 2981086"/>
              <a:gd name="connsiteY1" fmla="*/ 1490543 h 2981086"/>
              <a:gd name="connsiteX2" fmla="*/ 1490543 w 2981086"/>
              <a:gd name="connsiteY2" fmla="*/ 2981086 h 2981086"/>
              <a:gd name="connsiteX3" fmla="*/ 0 w 2981086"/>
              <a:gd name="connsiteY3" fmla="*/ 1490543 h 2981086"/>
              <a:gd name="connsiteX4" fmla="*/ 1490543 w 2981086"/>
              <a:gd name="connsiteY4" fmla="*/ 0 h 2981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81086" h="2981086">
                <a:moveTo>
                  <a:pt x="1490543" y="0"/>
                </a:moveTo>
                <a:cubicBezTo>
                  <a:pt x="2313747" y="0"/>
                  <a:pt x="2981086" y="667339"/>
                  <a:pt x="2981086" y="1490543"/>
                </a:cubicBezTo>
                <a:cubicBezTo>
                  <a:pt x="2981086" y="2313747"/>
                  <a:pt x="2313747" y="2981086"/>
                  <a:pt x="1490543" y="2981086"/>
                </a:cubicBezTo>
                <a:cubicBezTo>
                  <a:pt x="667339" y="2981086"/>
                  <a:pt x="0" y="2313747"/>
                  <a:pt x="0" y="1490543"/>
                </a:cubicBezTo>
                <a:cubicBezTo>
                  <a:pt x="0" y="667339"/>
                  <a:pt x="667339" y="0"/>
                  <a:pt x="149054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7474953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B0A64E8B-272D-AC3F-2F5A-4DBCF44742A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271907" y="2439000"/>
            <a:ext cx="1388460" cy="1388460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784D02E8-D9FB-738A-968E-4EFDCBB8BE0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580945" y="2439000"/>
            <a:ext cx="1388460" cy="1388460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2A252E02-1489-158C-7C49-8EF457638BE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889983" y="2439000"/>
            <a:ext cx="1388460" cy="1388460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943CCC8F-C839-0769-B245-89DAE0904A3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962869" y="2439000"/>
            <a:ext cx="1388460" cy="1388460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9043674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22EC1B7C-D9CB-C823-1D1E-309569CA689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845467" y="1588029"/>
            <a:ext cx="3803122" cy="439806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6835360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4B4B2300-5D07-0E0D-5921-9AE1DBC9BB5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20111" y="1525216"/>
            <a:ext cx="4794296" cy="4741510"/>
          </a:xfrm>
          <a:custGeom>
            <a:avLst/>
            <a:gdLst>
              <a:gd name="connsiteX0" fmla="*/ 790268 w 4794296"/>
              <a:gd name="connsiteY0" fmla="*/ 0 h 4741510"/>
              <a:gd name="connsiteX1" fmla="*/ 4004028 w 4794296"/>
              <a:gd name="connsiteY1" fmla="*/ 0 h 4741510"/>
              <a:gd name="connsiteX2" fmla="*/ 4794296 w 4794296"/>
              <a:gd name="connsiteY2" fmla="*/ 790268 h 4741510"/>
              <a:gd name="connsiteX3" fmla="*/ 4794296 w 4794296"/>
              <a:gd name="connsiteY3" fmla="*/ 3951242 h 4741510"/>
              <a:gd name="connsiteX4" fmla="*/ 4004028 w 4794296"/>
              <a:gd name="connsiteY4" fmla="*/ 4741510 h 4741510"/>
              <a:gd name="connsiteX5" fmla="*/ 790268 w 4794296"/>
              <a:gd name="connsiteY5" fmla="*/ 4741510 h 4741510"/>
              <a:gd name="connsiteX6" fmla="*/ 0 w 4794296"/>
              <a:gd name="connsiteY6" fmla="*/ 3951242 h 4741510"/>
              <a:gd name="connsiteX7" fmla="*/ 0 w 4794296"/>
              <a:gd name="connsiteY7" fmla="*/ 790268 h 4741510"/>
              <a:gd name="connsiteX8" fmla="*/ 790268 w 4794296"/>
              <a:gd name="connsiteY8" fmla="*/ 0 h 474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794296" h="4741510">
                <a:moveTo>
                  <a:pt x="790268" y="0"/>
                </a:moveTo>
                <a:lnTo>
                  <a:pt x="4004028" y="0"/>
                </a:lnTo>
                <a:cubicBezTo>
                  <a:pt x="4440481" y="0"/>
                  <a:pt x="4794296" y="353815"/>
                  <a:pt x="4794296" y="790268"/>
                </a:cubicBezTo>
                <a:lnTo>
                  <a:pt x="4794296" y="3951242"/>
                </a:lnTo>
                <a:cubicBezTo>
                  <a:pt x="4794296" y="4387695"/>
                  <a:pt x="4440481" y="4741510"/>
                  <a:pt x="4004028" y="4741510"/>
                </a:cubicBezTo>
                <a:lnTo>
                  <a:pt x="790268" y="4741510"/>
                </a:lnTo>
                <a:cubicBezTo>
                  <a:pt x="353815" y="4741510"/>
                  <a:pt x="0" y="4387695"/>
                  <a:pt x="0" y="3951242"/>
                </a:cubicBezTo>
                <a:lnTo>
                  <a:pt x="0" y="790268"/>
                </a:lnTo>
                <a:cubicBezTo>
                  <a:pt x="0" y="353815"/>
                  <a:pt x="353815" y="0"/>
                  <a:pt x="79026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69168168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72D20961-9A27-C4AF-3BDE-1DD98205F21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13826" y="1770396"/>
            <a:ext cx="3851463" cy="4045843"/>
          </a:xfrm>
          <a:custGeom>
            <a:avLst/>
            <a:gdLst>
              <a:gd name="connsiteX0" fmla="*/ 0 w 3851463"/>
              <a:gd name="connsiteY0" fmla="*/ 0 h 4045843"/>
              <a:gd name="connsiteX1" fmla="*/ 3851463 w 3851463"/>
              <a:gd name="connsiteY1" fmla="*/ 0 h 4045843"/>
              <a:gd name="connsiteX2" fmla="*/ 3851463 w 3851463"/>
              <a:gd name="connsiteY2" fmla="*/ 4045843 h 4045843"/>
              <a:gd name="connsiteX3" fmla="*/ 0 w 3851463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51463" h="4045843">
                <a:moveTo>
                  <a:pt x="0" y="0"/>
                </a:moveTo>
                <a:lnTo>
                  <a:pt x="3851463" y="0"/>
                </a:lnTo>
                <a:lnTo>
                  <a:pt x="3851463" y="4045843"/>
                </a:lnTo>
                <a:lnTo>
                  <a:pt x="0" y="40458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11622635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9C6E31F9-AD96-BD70-7E17-6E14CDA8ECC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889131" y="0"/>
            <a:ext cx="2522484" cy="3910519"/>
          </a:xfrm>
          <a:custGeom>
            <a:avLst/>
            <a:gdLst>
              <a:gd name="connsiteX0" fmla="*/ 0 w 3851463"/>
              <a:gd name="connsiteY0" fmla="*/ 0 h 4045843"/>
              <a:gd name="connsiteX1" fmla="*/ 3851463 w 3851463"/>
              <a:gd name="connsiteY1" fmla="*/ 0 h 4045843"/>
              <a:gd name="connsiteX2" fmla="*/ 3851463 w 3851463"/>
              <a:gd name="connsiteY2" fmla="*/ 4045843 h 4045843"/>
              <a:gd name="connsiteX3" fmla="*/ 0 w 3851463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51463" h="4045843">
                <a:moveTo>
                  <a:pt x="0" y="0"/>
                </a:moveTo>
                <a:lnTo>
                  <a:pt x="3851463" y="0"/>
                </a:lnTo>
                <a:lnTo>
                  <a:pt x="3851463" y="4045843"/>
                </a:lnTo>
                <a:lnTo>
                  <a:pt x="0" y="40458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2BF25C2-B017-7220-496E-302E309DCC6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06986" y="3429000"/>
            <a:ext cx="2522484" cy="2879725"/>
          </a:xfrm>
          <a:custGeom>
            <a:avLst/>
            <a:gdLst>
              <a:gd name="connsiteX0" fmla="*/ 0 w 3851463"/>
              <a:gd name="connsiteY0" fmla="*/ 0 h 4045843"/>
              <a:gd name="connsiteX1" fmla="*/ 3851463 w 3851463"/>
              <a:gd name="connsiteY1" fmla="*/ 0 h 4045843"/>
              <a:gd name="connsiteX2" fmla="*/ 3851463 w 3851463"/>
              <a:gd name="connsiteY2" fmla="*/ 4045843 h 4045843"/>
              <a:gd name="connsiteX3" fmla="*/ 0 w 3851463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51463" h="4045843">
                <a:moveTo>
                  <a:pt x="0" y="0"/>
                </a:moveTo>
                <a:lnTo>
                  <a:pt x="3851463" y="0"/>
                </a:lnTo>
                <a:lnTo>
                  <a:pt x="3851463" y="4045843"/>
                </a:lnTo>
                <a:lnTo>
                  <a:pt x="0" y="40458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8512382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1">
            <a:extLst>
              <a:ext uri="{FF2B5EF4-FFF2-40B4-BE49-F238E27FC236}">
                <a16:creationId xmlns:a16="http://schemas.microsoft.com/office/drawing/2014/main" id="{AA3E1180-2466-957D-D2B1-47DD29E29DD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6000" y="557066"/>
            <a:ext cx="5545138" cy="5759450"/>
          </a:xfrm>
          <a:custGeom>
            <a:avLst/>
            <a:gdLst>
              <a:gd name="connsiteX0" fmla="*/ 0 w 3851463"/>
              <a:gd name="connsiteY0" fmla="*/ 0 h 4045843"/>
              <a:gd name="connsiteX1" fmla="*/ 3851463 w 3851463"/>
              <a:gd name="connsiteY1" fmla="*/ 0 h 4045843"/>
              <a:gd name="connsiteX2" fmla="*/ 3851463 w 3851463"/>
              <a:gd name="connsiteY2" fmla="*/ 4045843 h 4045843"/>
              <a:gd name="connsiteX3" fmla="*/ 0 w 3851463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51463" h="4045843">
                <a:moveTo>
                  <a:pt x="0" y="0"/>
                </a:moveTo>
                <a:lnTo>
                  <a:pt x="3851463" y="0"/>
                </a:lnTo>
                <a:lnTo>
                  <a:pt x="3851463" y="4045843"/>
                </a:lnTo>
                <a:lnTo>
                  <a:pt x="0" y="404584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612945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2805C96F-C6D3-EDF9-D1A4-02811C1E7C4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397000" y="3336926"/>
            <a:ext cx="1428750" cy="75714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10">
            <a:extLst>
              <a:ext uri="{FF2B5EF4-FFF2-40B4-BE49-F238E27FC236}">
                <a16:creationId xmlns:a16="http://schemas.microsoft.com/office/drawing/2014/main" id="{BB41B4F5-10AB-1BEC-1F91-F89F960236D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389234" y="3336926"/>
            <a:ext cx="1428750" cy="75714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3" name="그림 개체 틀 10">
            <a:extLst>
              <a:ext uri="{FF2B5EF4-FFF2-40B4-BE49-F238E27FC236}">
                <a16:creationId xmlns:a16="http://schemas.microsoft.com/office/drawing/2014/main" id="{8194F046-991B-7A11-898F-DC8D97BE64B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381666" y="3336926"/>
            <a:ext cx="1428750" cy="75714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4" name="그림 개체 틀 10">
            <a:extLst>
              <a:ext uri="{FF2B5EF4-FFF2-40B4-BE49-F238E27FC236}">
                <a16:creationId xmlns:a16="http://schemas.microsoft.com/office/drawing/2014/main" id="{2C625D76-94C8-CA50-6626-034FB10C0D5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374098" y="3336926"/>
            <a:ext cx="1428750" cy="75714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5" name="그림 개체 틀 10">
            <a:extLst>
              <a:ext uri="{FF2B5EF4-FFF2-40B4-BE49-F238E27FC236}">
                <a16:creationId xmlns:a16="http://schemas.microsoft.com/office/drawing/2014/main" id="{A2633C6B-7A4A-1C03-222E-32084237009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366529" y="3336926"/>
            <a:ext cx="1428750" cy="757142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5244261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01336FE5-6E94-09C6-0392-EF3196BA414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54113" y="1658938"/>
            <a:ext cx="9853612" cy="151129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1261496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93EF98C9-2A29-11F5-DDE8-5AB0CEB0AFE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62918" y="1901825"/>
            <a:ext cx="2142870" cy="4159250"/>
          </a:xfrm>
          <a:custGeom>
            <a:avLst/>
            <a:gdLst>
              <a:gd name="connsiteX0" fmla="*/ 123830 w 2142870"/>
              <a:gd name="connsiteY0" fmla="*/ 0 h 4159250"/>
              <a:gd name="connsiteX1" fmla="*/ 2019296 w 2142870"/>
              <a:gd name="connsiteY1" fmla="*/ 0 h 4159250"/>
              <a:gd name="connsiteX2" fmla="*/ 2133394 w 2142870"/>
              <a:gd name="connsiteY2" fmla="*/ 75684 h 4159250"/>
              <a:gd name="connsiteX3" fmla="*/ 2142870 w 2142870"/>
              <a:gd name="connsiteY3" fmla="*/ 122654 h 4159250"/>
              <a:gd name="connsiteX4" fmla="*/ 2142870 w 2142870"/>
              <a:gd name="connsiteY4" fmla="*/ 4036596 h 4159250"/>
              <a:gd name="connsiteX5" fmla="*/ 2133394 w 2142870"/>
              <a:gd name="connsiteY5" fmla="*/ 4083567 h 4159250"/>
              <a:gd name="connsiteX6" fmla="*/ 2019296 w 2142870"/>
              <a:gd name="connsiteY6" fmla="*/ 4159250 h 4159250"/>
              <a:gd name="connsiteX7" fmla="*/ 123830 w 2142870"/>
              <a:gd name="connsiteY7" fmla="*/ 4159249 h 4159250"/>
              <a:gd name="connsiteX8" fmla="*/ 0 w 2142870"/>
              <a:gd name="connsiteY8" fmla="*/ 4035331 h 4159250"/>
              <a:gd name="connsiteX9" fmla="*/ 0 w 2142870"/>
              <a:gd name="connsiteY9" fmla="*/ 123918 h 4159250"/>
              <a:gd name="connsiteX10" fmla="*/ 123830 w 2142870"/>
              <a:gd name="connsiteY10" fmla="*/ 0 h 415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42870" h="4159250">
                <a:moveTo>
                  <a:pt x="123830" y="0"/>
                </a:moveTo>
                <a:lnTo>
                  <a:pt x="2019296" y="0"/>
                </a:lnTo>
                <a:cubicBezTo>
                  <a:pt x="2070588" y="0"/>
                  <a:pt x="2114596" y="31208"/>
                  <a:pt x="2133394" y="75684"/>
                </a:cubicBezTo>
                <a:lnTo>
                  <a:pt x="2142870" y="122654"/>
                </a:lnTo>
                <a:lnTo>
                  <a:pt x="2142870" y="4036596"/>
                </a:lnTo>
                <a:lnTo>
                  <a:pt x="2133394" y="4083567"/>
                </a:lnTo>
                <a:cubicBezTo>
                  <a:pt x="2114596" y="4128043"/>
                  <a:pt x="2070588" y="4159250"/>
                  <a:pt x="2019296" y="4159250"/>
                </a:cubicBezTo>
                <a:lnTo>
                  <a:pt x="123830" y="4159249"/>
                </a:lnTo>
                <a:cubicBezTo>
                  <a:pt x="55441" y="4159249"/>
                  <a:pt x="0" y="4103769"/>
                  <a:pt x="0" y="4035331"/>
                </a:cubicBezTo>
                <a:lnTo>
                  <a:pt x="0" y="123918"/>
                </a:lnTo>
                <a:cubicBezTo>
                  <a:pt x="0" y="55480"/>
                  <a:pt x="55441" y="0"/>
                  <a:pt x="12383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30333163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AFD2F61C-D9E1-06B9-2336-55D1733518A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952500" y="1927835"/>
            <a:ext cx="10287000" cy="340993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5217934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0EBB361D-0205-9F1B-048D-B4EFB89AB58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92107" y="3788236"/>
            <a:ext cx="9818903" cy="2536826"/>
          </a:xfrm>
          <a:custGeom>
            <a:avLst/>
            <a:gdLst>
              <a:gd name="connsiteX0" fmla="*/ 4892098 w 9818903"/>
              <a:gd name="connsiteY0" fmla="*/ 0 h 2536826"/>
              <a:gd name="connsiteX1" fmla="*/ 5710424 w 9818903"/>
              <a:gd name="connsiteY1" fmla="*/ 544179 h 2536826"/>
              <a:gd name="connsiteX2" fmla="*/ 9053483 w 9818903"/>
              <a:gd name="connsiteY2" fmla="*/ 544179 h 2536826"/>
              <a:gd name="connsiteX3" fmla="*/ 9807503 w 9818903"/>
              <a:gd name="connsiteY3" fmla="*/ 876539 h 2536826"/>
              <a:gd name="connsiteX4" fmla="*/ 9818903 w 9818903"/>
              <a:gd name="connsiteY4" fmla="*/ 900963 h 2536826"/>
              <a:gd name="connsiteX5" fmla="*/ 9818903 w 9818903"/>
              <a:gd name="connsiteY5" fmla="*/ 1088359 h 2536826"/>
              <a:gd name="connsiteX6" fmla="*/ 9818903 w 9818903"/>
              <a:gd name="connsiteY6" fmla="*/ 2536826 h 2536826"/>
              <a:gd name="connsiteX7" fmla="*/ 0 w 9818903"/>
              <a:gd name="connsiteY7" fmla="*/ 2536825 h 2536826"/>
              <a:gd name="connsiteX8" fmla="*/ 0 w 9818903"/>
              <a:gd name="connsiteY8" fmla="*/ 1088359 h 2536826"/>
              <a:gd name="connsiteX9" fmla="*/ 0 w 9818903"/>
              <a:gd name="connsiteY9" fmla="*/ 850994 h 2536826"/>
              <a:gd name="connsiteX10" fmla="*/ 99251 w 9818903"/>
              <a:gd name="connsiteY10" fmla="*/ 742210 h 2536826"/>
              <a:gd name="connsiteX11" fmla="*/ 730712 w 9818903"/>
              <a:gd name="connsiteY11" fmla="*/ 544179 h 2536826"/>
              <a:gd name="connsiteX12" fmla="*/ 4073770 w 9818903"/>
              <a:gd name="connsiteY12" fmla="*/ 544179 h 2536826"/>
              <a:gd name="connsiteX13" fmla="*/ 4892098 w 9818903"/>
              <a:gd name="connsiteY13" fmla="*/ 0 h 2536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818903" h="2536826">
                <a:moveTo>
                  <a:pt x="4892098" y="0"/>
                </a:moveTo>
                <a:cubicBezTo>
                  <a:pt x="4892098" y="300542"/>
                  <a:pt x="5258475" y="544179"/>
                  <a:pt x="5710424" y="544179"/>
                </a:cubicBezTo>
                <a:lnTo>
                  <a:pt x="9053483" y="544179"/>
                </a:lnTo>
                <a:cubicBezTo>
                  <a:pt x="9392445" y="544179"/>
                  <a:pt x="9683271" y="681225"/>
                  <a:pt x="9807503" y="876539"/>
                </a:cubicBezTo>
                <a:lnTo>
                  <a:pt x="9818903" y="900963"/>
                </a:lnTo>
                <a:lnTo>
                  <a:pt x="9818903" y="1088359"/>
                </a:lnTo>
                <a:lnTo>
                  <a:pt x="9818903" y="2536826"/>
                </a:lnTo>
                <a:lnTo>
                  <a:pt x="0" y="2536825"/>
                </a:lnTo>
                <a:lnTo>
                  <a:pt x="0" y="1088359"/>
                </a:lnTo>
                <a:lnTo>
                  <a:pt x="0" y="850994"/>
                </a:lnTo>
                <a:lnTo>
                  <a:pt x="99251" y="742210"/>
                </a:lnTo>
                <a:cubicBezTo>
                  <a:pt x="249344" y="621268"/>
                  <a:pt x="476490" y="544179"/>
                  <a:pt x="730712" y="544179"/>
                </a:cubicBezTo>
                <a:lnTo>
                  <a:pt x="4073770" y="544179"/>
                </a:lnTo>
                <a:cubicBezTo>
                  <a:pt x="4525719" y="544179"/>
                  <a:pt x="4892098" y="300542"/>
                  <a:pt x="489209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52612710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80E6CA75-26B9-114A-4B3F-ABED40800C9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715817" y="2107786"/>
            <a:ext cx="3526954" cy="1765288"/>
          </a:xfrm>
          <a:custGeom>
            <a:avLst/>
            <a:gdLst>
              <a:gd name="connsiteX0" fmla="*/ 0 w 3526954"/>
              <a:gd name="connsiteY0" fmla="*/ 0 h 1765288"/>
              <a:gd name="connsiteX1" fmla="*/ 2553271 w 3526954"/>
              <a:gd name="connsiteY1" fmla="*/ 0 h 1765288"/>
              <a:gd name="connsiteX2" fmla="*/ 3526954 w 3526954"/>
              <a:gd name="connsiteY2" fmla="*/ 1765288 h 1765288"/>
              <a:gd name="connsiteX3" fmla="*/ 973683 w 3526954"/>
              <a:gd name="connsiteY3" fmla="*/ 1765288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6954" h="1765288">
                <a:moveTo>
                  <a:pt x="0" y="0"/>
                </a:moveTo>
                <a:lnTo>
                  <a:pt x="2553271" y="0"/>
                </a:lnTo>
                <a:lnTo>
                  <a:pt x="3526954" y="1765288"/>
                </a:lnTo>
                <a:lnTo>
                  <a:pt x="973683" y="176528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9" name="그림 개체 틀 8">
            <a:extLst>
              <a:ext uri="{FF2B5EF4-FFF2-40B4-BE49-F238E27FC236}">
                <a16:creationId xmlns:a16="http://schemas.microsoft.com/office/drawing/2014/main" id="{69D8E19F-549C-0C6A-BFCD-AB5AA441C3E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74750" y="2107786"/>
            <a:ext cx="2545246" cy="1765288"/>
          </a:xfrm>
          <a:custGeom>
            <a:avLst/>
            <a:gdLst>
              <a:gd name="connsiteX0" fmla="*/ 0 w 2545246"/>
              <a:gd name="connsiteY0" fmla="*/ 0 h 1765288"/>
              <a:gd name="connsiteX1" fmla="*/ 1571563 w 2545246"/>
              <a:gd name="connsiteY1" fmla="*/ 0 h 1765288"/>
              <a:gd name="connsiteX2" fmla="*/ 2545246 w 2545246"/>
              <a:gd name="connsiteY2" fmla="*/ 1765288 h 1765288"/>
              <a:gd name="connsiteX3" fmla="*/ 0 w 2545246"/>
              <a:gd name="connsiteY3" fmla="*/ 1765288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45246" h="1765288">
                <a:moveTo>
                  <a:pt x="0" y="0"/>
                </a:moveTo>
                <a:lnTo>
                  <a:pt x="1571563" y="0"/>
                </a:lnTo>
                <a:lnTo>
                  <a:pt x="2545246" y="1765288"/>
                </a:lnTo>
                <a:lnTo>
                  <a:pt x="0" y="176528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4169549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C3DD85D8-3A1C-8E68-DDC6-2A216026982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298649" y="0"/>
            <a:ext cx="5893352" cy="685800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63271676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5">
            <a:extLst>
              <a:ext uri="{FF2B5EF4-FFF2-40B4-BE49-F238E27FC236}">
                <a16:creationId xmlns:a16="http://schemas.microsoft.com/office/drawing/2014/main" id="{EBD9E817-9454-2A18-EB6E-2466E30F00B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857250" y="2005223"/>
            <a:ext cx="2619375" cy="117346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5">
            <a:extLst>
              <a:ext uri="{FF2B5EF4-FFF2-40B4-BE49-F238E27FC236}">
                <a16:creationId xmlns:a16="http://schemas.microsoft.com/office/drawing/2014/main" id="{F72EEBC3-A4D3-E7AA-738D-E69830121A0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476625" y="2005223"/>
            <a:ext cx="2636743" cy="117346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9D878940-25D6-C02B-5293-82E93534E93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6113368" y="2005223"/>
            <a:ext cx="2602003" cy="117346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5">
            <a:extLst>
              <a:ext uri="{FF2B5EF4-FFF2-40B4-BE49-F238E27FC236}">
                <a16:creationId xmlns:a16="http://schemas.microsoft.com/office/drawing/2014/main" id="{EA8BD2F1-0A11-2A0E-1C50-9E20B75B783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715371" y="2005223"/>
            <a:ext cx="2619375" cy="117346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93875037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5">
            <a:extLst>
              <a:ext uri="{FF2B5EF4-FFF2-40B4-BE49-F238E27FC236}">
                <a16:creationId xmlns:a16="http://schemas.microsoft.com/office/drawing/2014/main" id="{B6AA136D-C399-3725-523E-7D18C0F6617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491951" y="2414631"/>
            <a:ext cx="1990696" cy="116100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5">
            <a:extLst>
              <a:ext uri="{FF2B5EF4-FFF2-40B4-BE49-F238E27FC236}">
                <a16:creationId xmlns:a16="http://schemas.microsoft.com/office/drawing/2014/main" id="{7D552657-F9DB-62E5-254E-1275949DF68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037667" y="2414631"/>
            <a:ext cx="1990696" cy="1161004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4806034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3C503020-6165-69D9-BF81-81D11E9F3C8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466689" y="2877755"/>
            <a:ext cx="2000786" cy="2000786"/>
          </a:xfrm>
          <a:custGeom>
            <a:avLst/>
            <a:gdLst>
              <a:gd name="connsiteX0" fmla="*/ 1000393 w 2000786"/>
              <a:gd name="connsiteY0" fmla="*/ 0 h 2000786"/>
              <a:gd name="connsiteX1" fmla="*/ 2000786 w 2000786"/>
              <a:gd name="connsiteY1" fmla="*/ 1000393 h 2000786"/>
              <a:gd name="connsiteX2" fmla="*/ 1000393 w 2000786"/>
              <a:gd name="connsiteY2" fmla="*/ 2000786 h 2000786"/>
              <a:gd name="connsiteX3" fmla="*/ 0 w 2000786"/>
              <a:gd name="connsiteY3" fmla="*/ 1000393 h 2000786"/>
              <a:gd name="connsiteX4" fmla="*/ 1000393 w 2000786"/>
              <a:gd name="connsiteY4" fmla="*/ 0 h 200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0786" h="2000786">
                <a:moveTo>
                  <a:pt x="1000393" y="0"/>
                </a:moveTo>
                <a:cubicBezTo>
                  <a:pt x="1552895" y="0"/>
                  <a:pt x="2000786" y="447891"/>
                  <a:pt x="2000786" y="1000393"/>
                </a:cubicBezTo>
                <a:cubicBezTo>
                  <a:pt x="2000786" y="1552895"/>
                  <a:pt x="1552895" y="2000786"/>
                  <a:pt x="1000393" y="2000786"/>
                </a:cubicBezTo>
                <a:cubicBezTo>
                  <a:pt x="447891" y="2000786"/>
                  <a:pt x="0" y="1552895"/>
                  <a:pt x="0" y="1000393"/>
                </a:cubicBezTo>
                <a:cubicBezTo>
                  <a:pt x="0" y="447891"/>
                  <a:pt x="447891" y="0"/>
                  <a:pt x="10003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21BDFC0A-CA07-DA89-CA63-63E70608AE50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22289" y="1462524"/>
            <a:ext cx="4915659" cy="4893826"/>
          </a:xfrm>
          <a:custGeom>
            <a:avLst/>
            <a:gdLst>
              <a:gd name="connsiteX0" fmla="*/ 0 w 4915659"/>
              <a:gd name="connsiteY0" fmla="*/ 0 h 4893826"/>
              <a:gd name="connsiteX1" fmla="*/ 2468746 w 4915659"/>
              <a:gd name="connsiteY1" fmla="*/ 0 h 4893826"/>
              <a:gd name="connsiteX2" fmla="*/ 4915659 w 4915659"/>
              <a:gd name="connsiteY2" fmla="*/ 2446913 h 4893826"/>
              <a:gd name="connsiteX3" fmla="*/ 2468746 w 4915659"/>
              <a:gd name="connsiteY3" fmla="*/ 4893826 h 4893826"/>
              <a:gd name="connsiteX4" fmla="*/ 0 w 4915659"/>
              <a:gd name="connsiteY4" fmla="*/ 4893826 h 4893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15659" h="4893826">
                <a:moveTo>
                  <a:pt x="0" y="0"/>
                </a:moveTo>
                <a:lnTo>
                  <a:pt x="2468746" y="0"/>
                </a:lnTo>
                <a:lnTo>
                  <a:pt x="4915659" y="2446913"/>
                </a:lnTo>
                <a:lnTo>
                  <a:pt x="2468746" y="4893826"/>
                </a:lnTo>
                <a:lnTo>
                  <a:pt x="0" y="489382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0429758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그림 개체 틀 10">
            <a:extLst>
              <a:ext uri="{FF2B5EF4-FFF2-40B4-BE49-F238E27FC236}">
                <a16:creationId xmlns:a16="http://schemas.microsoft.com/office/drawing/2014/main" id="{4AC10846-66A7-B900-184A-42C60FD5E8D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256105" y="4273651"/>
            <a:ext cx="1536698" cy="1536698"/>
          </a:xfrm>
          <a:custGeom>
            <a:avLst/>
            <a:gdLst>
              <a:gd name="connsiteX0" fmla="*/ 768349 w 1536698"/>
              <a:gd name="connsiteY0" fmla="*/ 0 h 1536698"/>
              <a:gd name="connsiteX1" fmla="*/ 1536698 w 1536698"/>
              <a:gd name="connsiteY1" fmla="*/ 768349 h 1536698"/>
              <a:gd name="connsiteX2" fmla="*/ 768349 w 1536698"/>
              <a:gd name="connsiteY2" fmla="*/ 1536698 h 1536698"/>
              <a:gd name="connsiteX3" fmla="*/ 0 w 1536698"/>
              <a:gd name="connsiteY3" fmla="*/ 768349 h 1536698"/>
              <a:gd name="connsiteX4" fmla="*/ 768349 w 1536698"/>
              <a:gd name="connsiteY4" fmla="*/ 0 h 1536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6698" h="1536698">
                <a:moveTo>
                  <a:pt x="768349" y="0"/>
                </a:moveTo>
                <a:cubicBezTo>
                  <a:pt x="1192696" y="0"/>
                  <a:pt x="1536698" y="344002"/>
                  <a:pt x="1536698" y="768349"/>
                </a:cubicBezTo>
                <a:cubicBezTo>
                  <a:pt x="1536698" y="1192696"/>
                  <a:pt x="1192696" y="1536698"/>
                  <a:pt x="768349" y="1536698"/>
                </a:cubicBezTo>
                <a:cubicBezTo>
                  <a:pt x="344002" y="1536698"/>
                  <a:pt x="0" y="1192696"/>
                  <a:pt x="0" y="768349"/>
                </a:cubicBezTo>
                <a:cubicBezTo>
                  <a:pt x="0" y="344002"/>
                  <a:pt x="344002" y="0"/>
                  <a:pt x="7683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0" name="그림 개체 틀 9">
            <a:extLst>
              <a:ext uri="{FF2B5EF4-FFF2-40B4-BE49-F238E27FC236}">
                <a16:creationId xmlns:a16="http://schemas.microsoft.com/office/drawing/2014/main" id="{43B758A8-48B4-B7D4-D37E-3F9FE358D5D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99197" y="2150074"/>
            <a:ext cx="1536698" cy="1536698"/>
          </a:xfrm>
          <a:custGeom>
            <a:avLst/>
            <a:gdLst>
              <a:gd name="connsiteX0" fmla="*/ 768349 w 1536698"/>
              <a:gd name="connsiteY0" fmla="*/ 0 h 1536698"/>
              <a:gd name="connsiteX1" fmla="*/ 1536698 w 1536698"/>
              <a:gd name="connsiteY1" fmla="*/ 768349 h 1536698"/>
              <a:gd name="connsiteX2" fmla="*/ 768349 w 1536698"/>
              <a:gd name="connsiteY2" fmla="*/ 1536698 h 1536698"/>
              <a:gd name="connsiteX3" fmla="*/ 0 w 1536698"/>
              <a:gd name="connsiteY3" fmla="*/ 768349 h 1536698"/>
              <a:gd name="connsiteX4" fmla="*/ 768349 w 1536698"/>
              <a:gd name="connsiteY4" fmla="*/ 0 h 1536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6698" h="1536698">
                <a:moveTo>
                  <a:pt x="768349" y="0"/>
                </a:moveTo>
                <a:cubicBezTo>
                  <a:pt x="1192696" y="0"/>
                  <a:pt x="1536698" y="344002"/>
                  <a:pt x="1536698" y="768349"/>
                </a:cubicBezTo>
                <a:cubicBezTo>
                  <a:pt x="1536698" y="1192696"/>
                  <a:pt x="1192696" y="1536698"/>
                  <a:pt x="768349" y="1536698"/>
                </a:cubicBezTo>
                <a:cubicBezTo>
                  <a:pt x="344002" y="1536698"/>
                  <a:pt x="0" y="1192696"/>
                  <a:pt x="0" y="768349"/>
                </a:cubicBezTo>
                <a:cubicBezTo>
                  <a:pt x="0" y="344002"/>
                  <a:pt x="344002" y="0"/>
                  <a:pt x="76834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7643971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그림 개체 틀 11">
            <a:extLst>
              <a:ext uri="{FF2B5EF4-FFF2-40B4-BE49-F238E27FC236}">
                <a16:creationId xmlns:a16="http://schemas.microsoft.com/office/drawing/2014/main" id="{E15068F1-9157-89FB-813E-022B1DC8E6A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09585" y="1760859"/>
            <a:ext cx="2816841" cy="1345356"/>
          </a:xfrm>
          <a:custGeom>
            <a:avLst/>
            <a:gdLst>
              <a:gd name="connsiteX0" fmla="*/ 672678 w 2816841"/>
              <a:gd name="connsiteY0" fmla="*/ 0 h 1345356"/>
              <a:gd name="connsiteX1" fmla="*/ 2144163 w 2816841"/>
              <a:gd name="connsiteY1" fmla="*/ 0 h 1345356"/>
              <a:gd name="connsiteX2" fmla="*/ 2816841 w 2816841"/>
              <a:gd name="connsiteY2" fmla="*/ 672678 h 1345356"/>
              <a:gd name="connsiteX3" fmla="*/ 2816840 w 2816841"/>
              <a:gd name="connsiteY3" fmla="*/ 672678 h 1345356"/>
              <a:gd name="connsiteX4" fmla="*/ 2814986 w 2816841"/>
              <a:gd name="connsiteY4" fmla="*/ 691072 h 1345356"/>
              <a:gd name="connsiteX5" fmla="*/ 2816840 w 2816841"/>
              <a:gd name="connsiteY5" fmla="*/ 691072 h 1345356"/>
              <a:gd name="connsiteX6" fmla="*/ 2816840 w 2816841"/>
              <a:gd name="connsiteY6" fmla="*/ 1345355 h 1345356"/>
              <a:gd name="connsiteX7" fmla="*/ 2144179 w 2816841"/>
              <a:gd name="connsiteY7" fmla="*/ 1345355 h 1345356"/>
              <a:gd name="connsiteX8" fmla="*/ 2144162 w 2816841"/>
              <a:gd name="connsiteY8" fmla="*/ 1345356 h 1345356"/>
              <a:gd name="connsiteX9" fmla="*/ 672678 w 2816841"/>
              <a:gd name="connsiteY9" fmla="*/ 1345355 h 1345356"/>
              <a:gd name="connsiteX10" fmla="*/ 13666 w 2816841"/>
              <a:gd name="connsiteY10" fmla="*/ 808246 h 1345356"/>
              <a:gd name="connsiteX11" fmla="*/ 0 w 2816841"/>
              <a:gd name="connsiteY11" fmla="*/ 672678 h 1345356"/>
              <a:gd name="connsiteX12" fmla="*/ 13666 w 2816841"/>
              <a:gd name="connsiteY12" fmla="*/ 537111 h 1345356"/>
              <a:gd name="connsiteX13" fmla="*/ 672678 w 2816841"/>
              <a:gd name="connsiteY13" fmla="*/ 0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16841" h="1345356">
                <a:moveTo>
                  <a:pt x="672678" y="0"/>
                </a:moveTo>
                <a:lnTo>
                  <a:pt x="2144163" y="0"/>
                </a:lnTo>
                <a:cubicBezTo>
                  <a:pt x="2515673" y="0"/>
                  <a:pt x="2816841" y="301168"/>
                  <a:pt x="2816841" y="672678"/>
                </a:cubicBezTo>
                <a:lnTo>
                  <a:pt x="2816840" y="672678"/>
                </a:lnTo>
                <a:lnTo>
                  <a:pt x="2814986" y="691072"/>
                </a:lnTo>
                <a:lnTo>
                  <a:pt x="2816840" y="691072"/>
                </a:lnTo>
                <a:lnTo>
                  <a:pt x="2816840" y="1345355"/>
                </a:lnTo>
                <a:lnTo>
                  <a:pt x="2144179" y="1345355"/>
                </a:lnTo>
                <a:lnTo>
                  <a:pt x="2144162" y="1345356"/>
                </a:lnTo>
                <a:lnTo>
                  <a:pt x="672678" y="1345355"/>
                </a:lnTo>
                <a:cubicBezTo>
                  <a:pt x="347607" y="1345355"/>
                  <a:pt x="76392" y="1114774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2" y="230582"/>
                  <a:pt x="347607" y="0"/>
                  <a:pt x="6726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3" name="그림 개체 틀 12">
            <a:extLst>
              <a:ext uri="{FF2B5EF4-FFF2-40B4-BE49-F238E27FC236}">
                <a16:creationId xmlns:a16="http://schemas.microsoft.com/office/drawing/2014/main" id="{EC1BC696-9F5C-317F-95A7-DDB1C9DC00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509585" y="3153488"/>
            <a:ext cx="2816841" cy="1345356"/>
          </a:xfrm>
          <a:custGeom>
            <a:avLst/>
            <a:gdLst>
              <a:gd name="connsiteX0" fmla="*/ 2144162 w 2816841"/>
              <a:gd name="connsiteY0" fmla="*/ 0 h 1345356"/>
              <a:gd name="connsiteX1" fmla="*/ 2144179 w 2816841"/>
              <a:gd name="connsiteY1" fmla="*/ 1 h 1345356"/>
              <a:gd name="connsiteX2" fmla="*/ 2816840 w 2816841"/>
              <a:gd name="connsiteY2" fmla="*/ 1 h 1345356"/>
              <a:gd name="connsiteX3" fmla="*/ 2816840 w 2816841"/>
              <a:gd name="connsiteY3" fmla="*/ 554408 h 1345356"/>
              <a:gd name="connsiteX4" fmla="*/ 2816841 w 2816841"/>
              <a:gd name="connsiteY4" fmla="*/ 554408 h 1345356"/>
              <a:gd name="connsiteX5" fmla="*/ 2816841 w 2816841"/>
              <a:gd name="connsiteY5" fmla="*/ 672678 h 1345356"/>
              <a:gd name="connsiteX6" fmla="*/ 2816841 w 2816841"/>
              <a:gd name="connsiteY6" fmla="*/ 1345356 h 1345356"/>
              <a:gd name="connsiteX7" fmla="*/ 2196715 w 2816841"/>
              <a:gd name="connsiteY7" fmla="*/ 1345356 h 1345356"/>
              <a:gd name="connsiteX8" fmla="*/ 2196715 w 2816841"/>
              <a:gd name="connsiteY8" fmla="*/ 1342702 h 1345356"/>
              <a:gd name="connsiteX9" fmla="*/ 2144163 w 2816841"/>
              <a:gd name="connsiteY9" fmla="*/ 1345356 h 1345356"/>
              <a:gd name="connsiteX10" fmla="*/ 672678 w 2816841"/>
              <a:gd name="connsiteY10" fmla="*/ 1345356 h 1345356"/>
              <a:gd name="connsiteX11" fmla="*/ 13666 w 2816841"/>
              <a:gd name="connsiteY11" fmla="*/ 808246 h 1345356"/>
              <a:gd name="connsiteX12" fmla="*/ 0 w 2816841"/>
              <a:gd name="connsiteY12" fmla="*/ 672678 h 1345356"/>
              <a:gd name="connsiteX13" fmla="*/ 13666 w 2816841"/>
              <a:gd name="connsiteY13" fmla="*/ 537111 h 1345356"/>
              <a:gd name="connsiteX14" fmla="*/ 672678 w 2816841"/>
              <a:gd name="connsiteY14" fmla="*/ 1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816841" h="1345356">
                <a:moveTo>
                  <a:pt x="2144162" y="0"/>
                </a:moveTo>
                <a:lnTo>
                  <a:pt x="2144179" y="1"/>
                </a:lnTo>
                <a:lnTo>
                  <a:pt x="2816840" y="1"/>
                </a:lnTo>
                <a:lnTo>
                  <a:pt x="2816840" y="554408"/>
                </a:lnTo>
                <a:lnTo>
                  <a:pt x="2816841" y="554408"/>
                </a:lnTo>
                <a:lnTo>
                  <a:pt x="2816841" y="672678"/>
                </a:lnTo>
                <a:lnTo>
                  <a:pt x="2816841" y="1345356"/>
                </a:lnTo>
                <a:lnTo>
                  <a:pt x="2196715" y="1345356"/>
                </a:lnTo>
                <a:lnTo>
                  <a:pt x="2196715" y="1342702"/>
                </a:lnTo>
                <a:lnTo>
                  <a:pt x="2144163" y="1345356"/>
                </a:lnTo>
                <a:lnTo>
                  <a:pt x="672678" y="1345356"/>
                </a:lnTo>
                <a:cubicBezTo>
                  <a:pt x="347607" y="1345356"/>
                  <a:pt x="76392" y="1114775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2" y="230583"/>
                  <a:pt x="347607" y="1"/>
                  <a:pt x="672678" y="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0DF46328-F0D6-D33E-71BB-D7FE68C3A3B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509585" y="4546117"/>
            <a:ext cx="2816841" cy="1345356"/>
          </a:xfrm>
          <a:custGeom>
            <a:avLst/>
            <a:gdLst>
              <a:gd name="connsiteX0" fmla="*/ 2144162 w 2816841"/>
              <a:gd name="connsiteY0" fmla="*/ 0 h 1345356"/>
              <a:gd name="connsiteX1" fmla="*/ 2144179 w 2816841"/>
              <a:gd name="connsiteY1" fmla="*/ 1 h 1345356"/>
              <a:gd name="connsiteX2" fmla="*/ 2816840 w 2816841"/>
              <a:gd name="connsiteY2" fmla="*/ 1 h 1345356"/>
              <a:gd name="connsiteX3" fmla="*/ 2816840 w 2816841"/>
              <a:gd name="connsiteY3" fmla="*/ 654285 h 1345356"/>
              <a:gd name="connsiteX4" fmla="*/ 2814986 w 2816841"/>
              <a:gd name="connsiteY4" fmla="*/ 654285 h 1345356"/>
              <a:gd name="connsiteX5" fmla="*/ 2816840 w 2816841"/>
              <a:gd name="connsiteY5" fmla="*/ 672678 h 1345356"/>
              <a:gd name="connsiteX6" fmla="*/ 2816841 w 2816841"/>
              <a:gd name="connsiteY6" fmla="*/ 672678 h 1345356"/>
              <a:gd name="connsiteX7" fmla="*/ 2144163 w 2816841"/>
              <a:gd name="connsiteY7" fmla="*/ 1345356 h 1345356"/>
              <a:gd name="connsiteX8" fmla="*/ 672678 w 2816841"/>
              <a:gd name="connsiteY8" fmla="*/ 1345356 h 1345356"/>
              <a:gd name="connsiteX9" fmla="*/ 13666 w 2816841"/>
              <a:gd name="connsiteY9" fmla="*/ 808246 h 1345356"/>
              <a:gd name="connsiteX10" fmla="*/ 0 w 2816841"/>
              <a:gd name="connsiteY10" fmla="*/ 672678 h 1345356"/>
              <a:gd name="connsiteX11" fmla="*/ 13666 w 2816841"/>
              <a:gd name="connsiteY11" fmla="*/ 537111 h 1345356"/>
              <a:gd name="connsiteX12" fmla="*/ 672678 w 2816841"/>
              <a:gd name="connsiteY12" fmla="*/ 1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16841" h="1345356">
                <a:moveTo>
                  <a:pt x="2144162" y="0"/>
                </a:moveTo>
                <a:lnTo>
                  <a:pt x="2144179" y="1"/>
                </a:lnTo>
                <a:lnTo>
                  <a:pt x="2816840" y="1"/>
                </a:lnTo>
                <a:lnTo>
                  <a:pt x="2816840" y="654285"/>
                </a:lnTo>
                <a:lnTo>
                  <a:pt x="2814986" y="654285"/>
                </a:lnTo>
                <a:lnTo>
                  <a:pt x="2816840" y="672678"/>
                </a:lnTo>
                <a:lnTo>
                  <a:pt x="2816841" y="672678"/>
                </a:lnTo>
                <a:cubicBezTo>
                  <a:pt x="2816841" y="1044188"/>
                  <a:pt x="2515673" y="1345356"/>
                  <a:pt x="2144163" y="1345356"/>
                </a:cubicBezTo>
                <a:lnTo>
                  <a:pt x="672678" y="1345356"/>
                </a:lnTo>
                <a:cubicBezTo>
                  <a:pt x="347607" y="1345356"/>
                  <a:pt x="76391" y="1114775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1" y="230583"/>
                  <a:pt x="347607" y="1"/>
                  <a:pt x="672678" y="1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80585808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1676A221-3913-C0B7-CFA5-AAC7C294C45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03152" y="2983414"/>
            <a:ext cx="1985694" cy="1985694"/>
          </a:xfrm>
          <a:custGeom>
            <a:avLst/>
            <a:gdLst>
              <a:gd name="connsiteX0" fmla="*/ 992847 w 1985694"/>
              <a:gd name="connsiteY0" fmla="*/ 0 h 1985694"/>
              <a:gd name="connsiteX1" fmla="*/ 1985694 w 1985694"/>
              <a:gd name="connsiteY1" fmla="*/ 992847 h 1985694"/>
              <a:gd name="connsiteX2" fmla="*/ 992847 w 1985694"/>
              <a:gd name="connsiteY2" fmla="*/ 1985694 h 1985694"/>
              <a:gd name="connsiteX3" fmla="*/ 0 w 1985694"/>
              <a:gd name="connsiteY3" fmla="*/ 992847 h 1985694"/>
              <a:gd name="connsiteX4" fmla="*/ 992847 w 1985694"/>
              <a:gd name="connsiteY4" fmla="*/ 0 h 198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5694" h="1985694">
                <a:moveTo>
                  <a:pt x="992847" y="0"/>
                </a:moveTo>
                <a:cubicBezTo>
                  <a:pt x="1541181" y="0"/>
                  <a:pt x="1985694" y="444513"/>
                  <a:pt x="1985694" y="992847"/>
                </a:cubicBezTo>
                <a:cubicBezTo>
                  <a:pt x="1985694" y="1541181"/>
                  <a:pt x="1541181" y="1985694"/>
                  <a:pt x="992847" y="1985694"/>
                </a:cubicBezTo>
                <a:cubicBezTo>
                  <a:pt x="444513" y="1985694"/>
                  <a:pt x="0" y="1541181"/>
                  <a:pt x="0" y="992847"/>
                </a:cubicBezTo>
                <a:cubicBezTo>
                  <a:pt x="0" y="444513"/>
                  <a:pt x="444513" y="0"/>
                  <a:pt x="99284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23047960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F0F5200A-56B7-3B59-F00B-3649CDF2BC68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624388" y="1254125"/>
            <a:ext cx="7016145" cy="2423899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44115375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그림 개체 틀 5">
            <a:extLst>
              <a:ext uri="{FF2B5EF4-FFF2-40B4-BE49-F238E27FC236}">
                <a16:creationId xmlns:a16="http://schemas.microsoft.com/office/drawing/2014/main" id="{482C2685-9320-7BBF-8178-CD8F4863F00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877756" y="3220067"/>
            <a:ext cx="1754441" cy="12071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0" name="그림 개체 틀 5">
            <a:extLst>
              <a:ext uri="{FF2B5EF4-FFF2-40B4-BE49-F238E27FC236}">
                <a16:creationId xmlns:a16="http://schemas.microsoft.com/office/drawing/2014/main" id="{D3D7D4F0-B05D-0F5E-43A9-3B681367A1A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05106" y="3220067"/>
            <a:ext cx="1754441" cy="12071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1" name="그림 개체 틀 5">
            <a:extLst>
              <a:ext uri="{FF2B5EF4-FFF2-40B4-BE49-F238E27FC236}">
                <a16:creationId xmlns:a16="http://schemas.microsoft.com/office/drawing/2014/main" id="{BC301FE2-1E51-077C-A36E-DCC4C75BED95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332454" y="3220067"/>
            <a:ext cx="1754441" cy="12071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12" name="그림 개체 틀 5">
            <a:extLst>
              <a:ext uri="{FF2B5EF4-FFF2-40B4-BE49-F238E27FC236}">
                <a16:creationId xmlns:a16="http://schemas.microsoft.com/office/drawing/2014/main" id="{4B2B4B4D-0C2C-354B-E01C-5D90A8DBDB6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559800" y="3220067"/>
            <a:ext cx="1754441" cy="12071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8972289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E5A1858A-36E6-319F-6A67-C6EC777806E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976764" y="1883840"/>
            <a:ext cx="2684135" cy="415193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24529274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54141F95-7469-B746-A924-62A800C4467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63639" y="1567544"/>
            <a:ext cx="9864722" cy="860470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01680734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5">
            <a:extLst>
              <a:ext uri="{FF2B5EF4-FFF2-40B4-BE49-F238E27FC236}">
                <a16:creationId xmlns:a16="http://schemas.microsoft.com/office/drawing/2014/main" id="{74EEE5A1-AC4C-D8D1-EC91-0D9E18109AD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1163639" y="1876969"/>
            <a:ext cx="3277732" cy="201689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8" name="그림 개체 틀 5">
            <a:extLst>
              <a:ext uri="{FF2B5EF4-FFF2-40B4-BE49-F238E27FC236}">
                <a16:creationId xmlns:a16="http://schemas.microsoft.com/office/drawing/2014/main" id="{D74C2D30-2484-2BA4-777E-46C9DBF9D92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63639" y="4286839"/>
            <a:ext cx="3277732" cy="2016898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140007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2215974A-86F4-AFF7-46E1-72C61381067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9516" y="1265396"/>
            <a:ext cx="12211029" cy="5592603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764673930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E7638495-3915-659D-CAC4-C4FDC618B35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7358692" y="-1"/>
            <a:ext cx="4833308" cy="6857999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15770097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53A5FC96-F6EF-C0D8-E933-AC9E6FBAEBE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95886" y="3216345"/>
            <a:ext cx="3138519" cy="2092346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94199507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B67A0203-06D2-1CD6-1F19-5AB2FF7C93A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77366" y="3021814"/>
            <a:ext cx="2237936" cy="3868896"/>
          </a:xfrm>
          <a:custGeom>
            <a:avLst/>
            <a:gdLst>
              <a:gd name="connsiteX0" fmla="*/ 285874 w 2237936"/>
              <a:gd name="connsiteY0" fmla="*/ 0 h 3868896"/>
              <a:gd name="connsiteX1" fmla="*/ 1952063 w 2237936"/>
              <a:gd name="connsiteY1" fmla="*/ 0 h 3868896"/>
              <a:gd name="connsiteX2" fmla="*/ 2237936 w 2237936"/>
              <a:gd name="connsiteY2" fmla="*/ 285874 h 3868896"/>
              <a:gd name="connsiteX3" fmla="*/ 2237936 w 2237936"/>
              <a:gd name="connsiteY3" fmla="*/ 3868896 h 3868896"/>
              <a:gd name="connsiteX4" fmla="*/ 0 w 2237936"/>
              <a:gd name="connsiteY4" fmla="*/ 3868896 h 3868896"/>
              <a:gd name="connsiteX5" fmla="*/ 0 w 2237936"/>
              <a:gd name="connsiteY5" fmla="*/ 285874 h 3868896"/>
              <a:gd name="connsiteX6" fmla="*/ 285874 w 2237936"/>
              <a:gd name="connsiteY6" fmla="*/ 0 h 386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37936" h="3868896">
                <a:moveTo>
                  <a:pt x="285874" y="0"/>
                </a:moveTo>
                <a:lnTo>
                  <a:pt x="1952063" y="0"/>
                </a:lnTo>
                <a:cubicBezTo>
                  <a:pt x="2109946" y="0"/>
                  <a:pt x="2237936" y="127990"/>
                  <a:pt x="2237936" y="285874"/>
                </a:cubicBezTo>
                <a:lnTo>
                  <a:pt x="2237936" y="3868896"/>
                </a:lnTo>
                <a:lnTo>
                  <a:pt x="0" y="3868896"/>
                </a:lnTo>
                <a:lnTo>
                  <a:pt x="0" y="285874"/>
                </a:lnTo>
                <a:cubicBezTo>
                  <a:pt x="0" y="127990"/>
                  <a:pt x="127990" y="0"/>
                  <a:pt x="28587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25275742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5">
            <a:extLst>
              <a:ext uri="{FF2B5EF4-FFF2-40B4-BE49-F238E27FC236}">
                <a16:creationId xmlns:a16="http://schemas.microsoft.com/office/drawing/2014/main" id="{C1941ED9-6C53-B43C-0E00-27C91608EAB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8249887" y="1254618"/>
            <a:ext cx="3935650" cy="5054105"/>
          </a:xfrm>
        </p:spPr>
        <p:txBody>
          <a:bodyPr/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107871668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6">
            <a:extLst>
              <a:ext uri="{FF2B5EF4-FFF2-40B4-BE49-F238E27FC236}">
                <a16:creationId xmlns:a16="http://schemas.microsoft.com/office/drawing/2014/main" id="{645A99AF-5181-D934-C111-82B6E7E36F8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5104174" y="4138288"/>
            <a:ext cx="1981936" cy="1135287"/>
          </a:xfrm>
          <a:custGeom>
            <a:avLst/>
            <a:gdLst>
              <a:gd name="connsiteX0" fmla="*/ 189218 w 1981936"/>
              <a:gd name="connsiteY0" fmla="*/ 0 h 1135287"/>
              <a:gd name="connsiteX1" fmla="*/ 1792718 w 1981936"/>
              <a:gd name="connsiteY1" fmla="*/ 0 h 1135287"/>
              <a:gd name="connsiteX2" fmla="*/ 1981936 w 1981936"/>
              <a:gd name="connsiteY2" fmla="*/ 189218 h 1135287"/>
              <a:gd name="connsiteX3" fmla="*/ 1981936 w 1981936"/>
              <a:gd name="connsiteY3" fmla="*/ 946069 h 1135287"/>
              <a:gd name="connsiteX4" fmla="*/ 1792718 w 1981936"/>
              <a:gd name="connsiteY4" fmla="*/ 1135287 h 1135287"/>
              <a:gd name="connsiteX5" fmla="*/ 189218 w 1981936"/>
              <a:gd name="connsiteY5" fmla="*/ 1135287 h 1135287"/>
              <a:gd name="connsiteX6" fmla="*/ 0 w 1981936"/>
              <a:gd name="connsiteY6" fmla="*/ 946069 h 1135287"/>
              <a:gd name="connsiteX7" fmla="*/ 0 w 1981936"/>
              <a:gd name="connsiteY7" fmla="*/ 189218 h 1135287"/>
              <a:gd name="connsiteX8" fmla="*/ 189218 w 1981936"/>
              <a:gd name="connsiteY8" fmla="*/ 0 h 1135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81936" h="1135287">
                <a:moveTo>
                  <a:pt x="189218" y="0"/>
                </a:moveTo>
                <a:lnTo>
                  <a:pt x="1792718" y="0"/>
                </a:lnTo>
                <a:cubicBezTo>
                  <a:pt x="1897220" y="0"/>
                  <a:pt x="1981936" y="84716"/>
                  <a:pt x="1981936" y="189218"/>
                </a:cubicBezTo>
                <a:lnTo>
                  <a:pt x="1981936" y="946069"/>
                </a:lnTo>
                <a:cubicBezTo>
                  <a:pt x="1981936" y="1050571"/>
                  <a:pt x="1897220" y="1135287"/>
                  <a:pt x="1792718" y="1135287"/>
                </a:cubicBezTo>
                <a:lnTo>
                  <a:pt x="189218" y="1135287"/>
                </a:lnTo>
                <a:cubicBezTo>
                  <a:pt x="84716" y="1135287"/>
                  <a:pt x="0" y="1050571"/>
                  <a:pt x="0" y="946069"/>
                </a:cubicBezTo>
                <a:lnTo>
                  <a:pt x="0" y="189218"/>
                </a:lnTo>
                <a:cubicBezTo>
                  <a:pt x="0" y="84716"/>
                  <a:pt x="84716" y="0"/>
                  <a:pt x="1892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ko-KR" altLang="en-US"/>
          </a:p>
        </p:txBody>
      </p:sp>
      <p:sp>
        <p:nvSpPr>
          <p:cNvPr id="3" name="날짜 개체 틀 2">
            <a:extLst>
              <a:ext uri="{FF2B5EF4-FFF2-40B4-BE49-F238E27FC236}">
                <a16:creationId xmlns:a16="http://schemas.microsoft.com/office/drawing/2014/main" id="{F1080D11-50FD-4D20-9C9A-7DFE93EFE6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바닥글 개체 틀 3">
            <a:extLst>
              <a:ext uri="{FF2B5EF4-FFF2-40B4-BE49-F238E27FC236}">
                <a16:creationId xmlns:a16="http://schemas.microsoft.com/office/drawing/2014/main" id="{7FFE3217-FA88-478A-B491-621F59F0FE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5" name="슬라이드 번호 개체 틀 4">
            <a:extLst>
              <a:ext uri="{FF2B5EF4-FFF2-40B4-BE49-F238E27FC236}">
                <a16:creationId xmlns:a16="http://schemas.microsoft.com/office/drawing/2014/main" id="{24746C41-4B26-43A2-AAD9-DF94D1FBFD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09014917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.xml"/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6" Type="http://schemas.openxmlformats.org/officeDocument/2006/relationships/slideLayout" Target="../slideLayouts/slideLayout16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5.xml"/><Relationship Id="rId90" Type="http://schemas.openxmlformats.org/officeDocument/2006/relationships/slideLayout" Target="../slideLayouts/slideLayout90.xml"/><Relationship Id="rId95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18" Type="http://schemas.openxmlformats.org/officeDocument/2006/relationships/slideLayout" Target="../slideLayouts/slideLayout118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08" Type="http://schemas.openxmlformats.org/officeDocument/2006/relationships/slideLayout" Target="../slideLayouts/slideLayout108.xml"/><Relationship Id="rId54" Type="http://schemas.openxmlformats.org/officeDocument/2006/relationships/slideLayout" Target="../slideLayouts/slideLayout54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91" Type="http://schemas.openxmlformats.org/officeDocument/2006/relationships/slideLayout" Target="../slideLayouts/slideLayout91.xml"/><Relationship Id="rId96" Type="http://schemas.openxmlformats.org/officeDocument/2006/relationships/slideLayout" Target="../slideLayouts/slideLayout9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119" Type="http://schemas.openxmlformats.org/officeDocument/2006/relationships/slideLayout" Target="../slideLayouts/slideLayout119.xml"/><Relationship Id="rId44" Type="http://schemas.openxmlformats.org/officeDocument/2006/relationships/slideLayout" Target="../slideLayouts/slideLayout44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109" Type="http://schemas.openxmlformats.org/officeDocument/2006/relationships/slideLayout" Target="../slideLayouts/slideLayout109.xml"/><Relationship Id="rId34" Type="http://schemas.openxmlformats.org/officeDocument/2006/relationships/slideLayout" Target="../slideLayouts/slideLayout34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04" Type="http://schemas.openxmlformats.org/officeDocument/2006/relationships/slideLayout" Target="../slideLayouts/slideLayout104.xml"/><Relationship Id="rId120" Type="http://schemas.openxmlformats.org/officeDocument/2006/relationships/slideLayout" Target="../slideLayouts/slideLayout120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4" Type="http://schemas.openxmlformats.org/officeDocument/2006/relationships/slideLayout" Target="../slideLayouts/slideLayout24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15" Type="http://schemas.openxmlformats.org/officeDocument/2006/relationships/slideLayout" Target="../slideLayouts/slideLayout115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105" Type="http://schemas.openxmlformats.org/officeDocument/2006/relationships/slideLayout" Target="../slideLayouts/slideLayout105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3" Type="http://schemas.openxmlformats.org/officeDocument/2006/relationships/slideLayout" Target="../slideLayouts/slideLayout3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116" Type="http://schemas.openxmlformats.org/officeDocument/2006/relationships/slideLayout" Target="../slideLayouts/slideLayout11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106" Type="http://schemas.openxmlformats.org/officeDocument/2006/relationships/slideLayout" Target="../slideLayouts/slideLayout106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94" Type="http://schemas.openxmlformats.org/officeDocument/2006/relationships/slideLayout" Target="../slideLayouts/slideLayout94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개체 틀 1">
            <a:extLst>
              <a:ext uri="{FF2B5EF4-FFF2-40B4-BE49-F238E27FC236}">
                <a16:creationId xmlns:a16="http://schemas.microsoft.com/office/drawing/2014/main" id="{D041FDE2-0F80-4B0A-BA03-F4317890B1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>
            <a:extLst>
              <a:ext uri="{FF2B5EF4-FFF2-40B4-BE49-F238E27FC236}">
                <a16:creationId xmlns:a16="http://schemas.microsoft.com/office/drawing/2014/main" id="{7E5EE4BA-F4CA-4C5A-BE03-C67D2D5034E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ko-KR" altLang="en-US"/>
              <a:t>마스터 텍스트 스타일을 편집하려면 클릭</a:t>
            </a:r>
          </a:p>
          <a:p>
            <a:pPr lvl="1"/>
            <a:r>
              <a:rPr lang="ko-KR" altLang="en-US"/>
              <a:t>두 번째 수준</a:t>
            </a:r>
          </a:p>
          <a:p>
            <a:pPr lvl="2"/>
            <a:r>
              <a:rPr lang="ko-KR" altLang="en-US"/>
              <a:t>세 번째 수준</a:t>
            </a:r>
          </a:p>
          <a:p>
            <a:pPr lvl="3"/>
            <a:r>
              <a:rPr lang="ko-KR" altLang="en-US"/>
              <a:t>네 번째 수준</a:t>
            </a:r>
          </a:p>
          <a:p>
            <a:pPr lvl="4"/>
            <a:r>
              <a:rPr lang="ko-KR" altLang="en-US"/>
              <a:t>다섯 번째 수준</a:t>
            </a:r>
          </a:p>
        </p:txBody>
      </p:sp>
      <p:sp>
        <p:nvSpPr>
          <p:cNvPr id="4" name="날짜 개체 틀 3">
            <a:extLst>
              <a:ext uri="{FF2B5EF4-FFF2-40B4-BE49-F238E27FC236}">
                <a16:creationId xmlns:a16="http://schemas.microsoft.com/office/drawing/2014/main" id="{A2C44119-0275-420A-BDA8-85C44CAC3846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5" name="바닥글 개체 틀 4">
            <a:extLst>
              <a:ext uri="{FF2B5EF4-FFF2-40B4-BE49-F238E27FC236}">
                <a16:creationId xmlns:a16="http://schemas.microsoft.com/office/drawing/2014/main" id="{D54D573C-6F19-41FE-8104-333C764E08E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ko-KR" altLang="en-US"/>
          </a:p>
        </p:txBody>
      </p:sp>
      <p:sp>
        <p:nvSpPr>
          <p:cNvPr id="6" name="슬라이드 번호 개체 틀 5">
            <a:extLst>
              <a:ext uri="{FF2B5EF4-FFF2-40B4-BE49-F238E27FC236}">
                <a16:creationId xmlns:a16="http://schemas.microsoft.com/office/drawing/2014/main" id="{6DA8455C-A618-47C5-93B8-A9EBD0736CC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4A85FBC-2750-4EB2-BEE8-FADFF901BC27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5876874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0" r:id="rId1"/>
    <p:sldLayoutId id="2147483654" r:id="rId2"/>
    <p:sldLayoutId id="2147483711" r:id="rId3"/>
    <p:sldLayoutId id="2147483712" r:id="rId4"/>
    <p:sldLayoutId id="2147483713" r:id="rId5"/>
    <p:sldLayoutId id="2147483714" r:id="rId6"/>
    <p:sldLayoutId id="2147483715" r:id="rId7"/>
    <p:sldLayoutId id="2147483716" r:id="rId8"/>
    <p:sldLayoutId id="2147483717" r:id="rId9"/>
    <p:sldLayoutId id="2147483718" r:id="rId10"/>
    <p:sldLayoutId id="2147483719" r:id="rId11"/>
    <p:sldLayoutId id="2147483720" r:id="rId12"/>
    <p:sldLayoutId id="2147483721" r:id="rId13"/>
    <p:sldLayoutId id="2147483722" r:id="rId14"/>
    <p:sldLayoutId id="2147483723" r:id="rId15"/>
    <p:sldLayoutId id="2147483724" r:id="rId16"/>
    <p:sldLayoutId id="2147483725" r:id="rId17"/>
    <p:sldLayoutId id="2147483726" r:id="rId18"/>
    <p:sldLayoutId id="2147483727" r:id="rId19"/>
    <p:sldLayoutId id="2147483728" r:id="rId20"/>
    <p:sldLayoutId id="2147483729" r:id="rId21"/>
    <p:sldLayoutId id="2147483730" r:id="rId22"/>
    <p:sldLayoutId id="2147483731" r:id="rId23"/>
    <p:sldLayoutId id="2147483732" r:id="rId24"/>
    <p:sldLayoutId id="2147483733" r:id="rId25"/>
    <p:sldLayoutId id="2147483734" r:id="rId26"/>
    <p:sldLayoutId id="2147483735" r:id="rId27"/>
    <p:sldLayoutId id="2147483736" r:id="rId28"/>
    <p:sldLayoutId id="2147483737" r:id="rId29"/>
    <p:sldLayoutId id="2147483738" r:id="rId30"/>
    <p:sldLayoutId id="2147483739" r:id="rId31"/>
    <p:sldLayoutId id="2147483740" r:id="rId32"/>
    <p:sldLayoutId id="2147483741" r:id="rId33"/>
    <p:sldLayoutId id="2147483742" r:id="rId34"/>
    <p:sldLayoutId id="2147483743" r:id="rId35"/>
    <p:sldLayoutId id="2147483744" r:id="rId36"/>
    <p:sldLayoutId id="2147483745" r:id="rId37"/>
    <p:sldLayoutId id="2147483746" r:id="rId38"/>
    <p:sldLayoutId id="2147483747" r:id="rId39"/>
    <p:sldLayoutId id="2147483748" r:id="rId40"/>
    <p:sldLayoutId id="2147483749" r:id="rId41"/>
    <p:sldLayoutId id="2147483750" r:id="rId42"/>
    <p:sldLayoutId id="2147483751" r:id="rId43"/>
    <p:sldLayoutId id="2147483752" r:id="rId44"/>
    <p:sldLayoutId id="2147483753" r:id="rId45"/>
    <p:sldLayoutId id="2147483754" r:id="rId46"/>
    <p:sldLayoutId id="2147483755" r:id="rId47"/>
    <p:sldLayoutId id="2147483756" r:id="rId48"/>
    <p:sldLayoutId id="2147483757" r:id="rId49"/>
    <p:sldLayoutId id="2147483758" r:id="rId50"/>
    <p:sldLayoutId id="2147483759" r:id="rId51"/>
    <p:sldLayoutId id="2147483760" r:id="rId52"/>
    <p:sldLayoutId id="2147483761" r:id="rId53"/>
    <p:sldLayoutId id="2147483763" r:id="rId54"/>
    <p:sldLayoutId id="2147483764" r:id="rId55"/>
    <p:sldLayoutId id="2147483765" r:id="rId56"/>
    <p:sldLayoutId id="2147483766" r:id="rId57"/>
    <p:sldLayoutId id="2147483762" r:id="rId58"/>
    <p:sldLayoutId id="2147483767" r:id="rId59"/>
    <p:sldLayoutId id="2147483768" r:id="rId60"/>
    <p:sldLayoutId id="2147483769" r:id="rId61"/>
    <p:sldLayoutId id="2147483770" r:id="rId62"/>
    <p:sldLayoutId id="2147483771" r:id="rId63"/>
    <p:sldLayoutId id="2147483772" r:id="rId64"/>
    <p:sldLayoutId id="2147483773" r:id="rId65"/>
    <p:sldLayoutId id="2147483774" r:id="rId66"/>
    <p:sldLayoutId id="2147483775" r:id="rId67"/>
    <p:sldLayoutId id="2147483776" r:id="rId68"/>
    <p:sldLayoutId id="2147483777" r:id="rId69"/>
    <p:sldLayoutId id="2147483778" r:id="rId70"/>
    <p:sldLayoutId id="2147483779" r:id="rId71"/>
    <p:sldLayoutId id="2147483780" r:id="rId72"/>
    <p:sldLayoutId id="2147483781" r:id="rId73"/>
    <p:sldLayoutId id="2147483782" r:id="rId74"/>
    <p:sldLayoutId id="2147483783" r:id="rId75"/>
    <p:sldLayoutId id="2147483784" r:id="rId76"/>
    <p:sldLayoutId id="2147483785" r:id="rId77"/>
    <p:sldLayoutId id="2147483786" r:id="rId78"/>
    <p:sldLayoutId id="2147483787" r:id="rId79"/>
    <p:sldLayoutId id="2147483788" r:id="rId80"/>
    <p:sldLayoutId id="2147483789" r:id="rId81"/>
    <p:sldLayoutId id="2147483790" r:id="rId82"/>
    <p:sldLayoutId id="2147483791" r:id="rId83"/>
    <p:sldLayoutId id="2147483792" r:id="rId84"/>
    <p:sldLayoutId id="2147483793" r:id="rId85"/>
    <p:sldLayoutId id="2147483794" r:id="rId86"/>
    <p:sldLayoutId id="2147483795" r:id="rId87"/>
    <p:sldLayoutId id="2147483796" r:id="rId88"/>
    <p:sldLayoutId id="2147483797" r:id="rId89"/>
    <p:sldLayoutId id="2147483798" r:id="rId90"/>
    <p:sldLayoutId id="2147483799" r:id="rId91"/>
    <p:sldLayoutId id="2147483800" r:id="rId92"/>
    <p:sldLayoutId id="2147483801" r:id="rId93"/>
    <p:sldLayoutId id="2147483802" r:id="rId94"/>
    <p:sldLayoutId id="2147483803" r:id="rId95"/>
    <p:sldLayoutId id="2147483804" r:id="rId96"/>
    <p:sldLayoutId id="2147483805" r:id="rId97"/>
    <p:sldLayoutId id="2147483806" r:id="rId98"/>
    <p:sldLayoutId id="2147483807" r:id="rId99"/>
    <p:sldLayoutId id="2147483808" r:id="rId100"/>
    <p:sldLayoutId id="2147483809" r:id="rId101"/>
    <p:sldLayoutId id="2147483810" r:id="rId102"/>
    <p:sldLayoutId id="2147483811" r:id="rId103"/>
    <p:sldLayoutId id="2147483812" r:id="rId104"/>
    <p:sldLayoutId id="2147483813" r:id="rId105"/>
    <p:sldLayoutId id="2147483814" r:id="rId106"/>
    <p:sldLayoutId id="2147483815" r:id="rId107"/>
    <p:sldLayoutId id="2147483816" r:id="rId108"/>
    <p:sldLayoutId id="2147483817" r:id="rId109"/>
    <p:sldLayoutId id="2147483818" r:id="rId110"/>
    <p:sldLayoutId id="2147483819" r:id="rId111"/>
    <p:sldLayoutId id="2147483820" r:id="rId112"/>
    <p:sldLayoutId id="2147483821" r:id="rId113"/>
    <p:sldLayoutId id="2147483822" r:id="rId114"/>
    <p:sldLayoutId id="2147483823" r:id="rId115"/>
    <p:sldLayoutId id="2147483824" r:id="rId116"/>
    <p:sldLayoutId id="2147483825" r:id="rId117"/>
    <p:sldLayoutId id="2147483826" r:id="rId118"/>
    <p:sldLayoutId id="2147483827" r:id="rId119"/>
    <p:sldLayoutId id="2147483828" r:id="rId120"/>
    <p:sldLayoutId id="2147483829" r:id="rId121"/>
  </p:sldLayoutIdLst>
  <p:hf sldNum="0" hdr="0" ftr="0" dt="0"/>
  <p:txStyles>
    <p:titleStyle>
      <a:lvl1pPr algn="l" defTabSz="914400" rtl="0" eaLnBrk="1" latinLnBrk="1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1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346">
          <p15:clr>
            <a:srgbClr val="F26B43"/>
          </p15:clr>
        </p15:guide>
        <p15:guide id="2" pos="7333">
          <p15:clr>
            <a:srgbClr val="F26B43"/>
          </p15:clr>
        </p15:guide>
        <p15:guide id="3" orient="horz" pos="3974">
          <p15:clr>
            <a:srgbClr val="F26B43"/>
          </p15:clr>
        </p15:guide>
        <p15:guide id="4" pos="347">
          <p15:clr>
            <a:srgbClr val="F26B43"/>
          </p15:clr>
        </p15:guide>
        <p15:guide id="5" pos="6947">
          <p15:clr>
            <a:srgbClr val="F26B43"/>
          </p15:clr>
        </p15:guide>
        <p15:guide id="6" pos="733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5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33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34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jpe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35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image" Target="../media/image84.jpeg"/><Relationship Id="rId1" Type="http://schemas.openxmlformats.org/officeDocument/2006/relationships/slideLayout" Target="../slideLayouts/slideLayout3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jpeg"/><Relationship Id="rId1" Type="http://schemas.openxmlformats.org/officeDocument/2006/relationships/slideLayout" Target="../slideLayouts/slideLayout3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7.jpeg"/><Relationship Id="rId1" Type="http://schemas.openxmlformats.org/officeDocument/2006/relationships/slideLayout" Target="../slideLayouts/slideLayout38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8.jpeg"/><Relationship Id="rId1" Type="http://schemas.openxmlformats.org/officeDocument/2006/relationships/slideLayout" Target="../slideLayouts/slideLayout39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90.jpeg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92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jpeg"/><Relationship Id="rId1" Type="http://schemas.openxmlformats.org/officeDocument/2006/relationships/slideLayout" Target="../slideLayouts/slideLayout4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png"/><Relationship Id="rId3" Type="http://schemas.openxmlformats.org/officeDocument/2006/relationships/image" Target="../media/image96.png"/><Relationship Id="rId7" Type="http://schemas.openxmlformats.org/officeDocument/2006/relationships/image" Target="../media/image100.svg"/><Relationship Id="rId2" Type="http://schemas.openxmlformats.org/officeDocument/2006/relationships/image" Target="../media/image95.jpeg"/><Relationship Id="rId1" Type="http://schemas.openxmlformats.org/officeDocument/2006/relationships/slideLayout" Target="../slideLayouts/slideLayout42.xml"/><Relationship Id="rId6" Type="http://schemas.openxmlformats.org/officeDocument/2006/relationships/image" Target="../media/image99.png"/><Relationship Id="rId5" Type="http://schemas.openxmlformats.org/officeDocument/2006/relationships/image" Target="../media/image98.svg"/><Relationship Id="rId4" Type="http://schemas.openxmlformats.org/officeDocument/2006/relationships/image" Target="../media/image97.png"/><Relationship Id="rId9" Type="http://schemas.openxmlformats.org/officeDocument/2006/relationships/image" Target="../media/image102.sv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eg"/><Relationship Id="rId1" Type="http://schemas.openxmlformats.org/officeDocument/2006/relationships/slideLayout" Target="../slideLayouts/slideLayout4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44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jpeg"/><Relationship Id="rId1" Type="http://schemas.openxmlformats.org/officeDocument/2006/relationships/slideLayout" Target="../slideLayouts/slideLayout45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sv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svg"/><Relationship Id="rId4" Type="http://schemas.openxmlformats.org/officeDocument/2006/relationships/image" Target="../media/image11.png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jpeg"/><Relationship Id="rId2" Type="http://schemas.openxmlformats.org/officeDocument/2006/relationships/image" Target="../media/image107.jpeg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110.jpeg"/><Relationship Id="rId4" Type="http://schemas.openxmlformats.org/officeDocument/2006/relationships/image" Target="../media/image109.jpe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jpeg"/><Relationship Id="rId2" Type="http://schemas.openxmlformats.org/officeDocument/2006/relationships/image" Target="../media/image111.jpeg"/><Relationship Id="rId1" Type="http://schemas.openxmlformats.org/officeDocument/2006/relationships/slideLayout" Target="../slideLayouts/slideLayout47.xml"/><Relationship Id="rId5" Type="http://schemas.openxmlformats.org/officeDocument/2006/relationships/image" Target="../media/image114.jpeg"/><Relationship Id="rId4" Type="http://schemas.openxmlformats.org/officeDocument/2006/relationships/image" Target="../media/image113.jpe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e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48.xml"/><Relationship Id="rId4" Type="http://schemas.openxmlformats.org/officeDocument/2006/relationships/image" Target="../media/image117.jpe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eg"/><Relationship Id="rId2" Type="http://schemas.openxmlformats.org/officeDocument/2006/relationships/image" Target="../media/image118.jpeg"/><Relationship Id="rId1" Type="http://schemas.openxmlformats.org/officeDocument/2006/relationships/slideLayout" Target="../slideLayouts/slideLayout49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.jpeg"/><Relationship Id="rId1" Type="http://schemas.openxmlformats.org/officeDocument/2006/relationships/slideLayout" Target="../slideLayouts/slideLayout50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eg"/><Relationship Id="rId1" Type="http://schemas.openxmlformats.org/officeDocument/2006/relationships/slideLayout" Target="../slideLayouts/slideLayout5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.jpeg"/><Relationship Id="rId1" Type="http://schemas.openxmlformats.org/officeDocument/2006/relationships/slideLayout" Target="../slideLayouts/slideLayout5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jpeg"/><Relationship Id="rId1" Type="http://schemas.openxmlformats.org/officeDocument/2006/relationships/slideLayout" Target="../slideLayouts/slideLayout53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sv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6.svg"/><Relationship Id="rId4" Type="http://schemas.openxmlformats.org/officeDocument/2006/relationships/image" Target="../media/image125.png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image" Target="../media/image127.jpeg"/><Relationship Id="rId1" Type="http://schemas.openxmlformats.org/officeDocument/2006/relationships/slideLayout" Target="../slideLayouts/slideLayout54.xml"/><Relationship Id="rId4" Type="http://schemas.openxmlformats.org/officeDocument/2006/relationships/image" Target="../media/image129.jpe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6.png"/><Relationship Id="rId13" Type="http://schemas.openxmlformats.org/officeDocument/2006/relationships/image" Target="../media/image141.svg"/><Relationship Id="rId3" Type="http://schemas.openxmlformats.org/officeDocument/2006/relationships/image" Target="../media/image131.svg"/><Relationship Id="rId7" Type="http://schemas.openxmlformats.org/officeDocument/2006/relationships/image" Target="../media/image135.svg"/><Relationship Id="rId12" Type="http://schemas.openxmlformats.org/officeDocument/2006/relationships/image" Target="../media/image140.png"/><Relationship Id="rId17" Type="http://schemas.openxmlformats.org/officeDocument/2006/relationships/image" Target="../media/image145.svg"/><Relationship Id="rId2" Type="http://schemas.openxmlformats.org/officeDocument/2006/relationships/image" Target="../media/image130.png"/><Relationship Id="rId16" Type="http://schemas.openxmlformats.org/officeDocument/2006/relationships/image" Target="../media/image14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4.png"/><Relationship Id="rId11" Type="http://schemas.openxmlformats.org/officeDocument/2006/relationships/image" Target="../media/image139.svg"/><Relationship Id="rId5" Type="http://schemas.openxmlformats.org/officeDocument/2006/relationships/image" Target="../media/image133.svg"/><Relationship Id="rId15" Type="http://schemas.openxmlformats.org/officeDocument/2006/relationships/image" Target="../media/image143.svg"/><Relationship Id="rId10" Type="http://schemas.openxmlformats.org/officeDocument/2006/relationships/image" Target="../media/image138.png"/><Relationship Id="rId4" Type="http://schemas.openxmlformats.org/officeDocument/2006/relationships/image" Target="../media/image132.png"/><Relationship Id="rId9" Type="http://schemas.openxmlformats.org/officeDocument/2006/relationships/image" Target="../media/image137.svg"/><Relationship Id="rId14" Type="http://schemas.openxmlformats.org/officeDocument/2006/relationships/image" Target="../media/image142.png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svg"/><Relationship Id="rId2" Type="http://schemas.openxmlformats.org/officeDocument/2006/relationships/image" Target="../media/image146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4.png"/><Relationship Id="rId13" Type="http://schemas.openxmlformats.org/officeDocument/2006/relationships/image" Target="../media/image159.svg"/><Relationship Id="rId3" Type="http://schemas.openxmlformats.org/officeDocument/2006/relationships/image" Target="../media/image149.svg"/><Relationship Id="rId7" Type="http://schemas.openxmlformats.org/officeDocument/2006/relationships/image" Target="../media/image153.svg"/><Relationship Id="rId12" Type="http://schemas.openxmlformats.org/officeDocument/2006/relationships/image" Target="../media/image158.pn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2.png"/><Relationship Id="rId11" Type="http://schemas.openxmlformats.org/officeDocument/2006/relationships/image" Target="../media/image157.svg"/><Relationship Id="rId5" Type="http://schemas.openxmlformats.org/officeDocument/2006/relationships/image" Target="../media/image151.svg"/><Relationship Id="rId10" Type="http://schemas.openxmlformats.org/officeDocument/2006/relationships/image" Target="../media/image156.png"/><Relationship Id="rId4" Type="http://schemas.openxmlformats.org/officeDocument/2006/relationships/image" Target="../media/image150.png"/><Relationship Id="rId9" Type="http://schemas.openxmlformats.org/officeDocument/2006/relationships/image" Target="../media/image155.svg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png"/><Relationship Id="rId3" Type="http://schemas.openxmlformats.org/officeDocument/2006/relationships/image" Target="../media/image149.svg"/><Relationship Id="rId7" Type="http://schemas.openxmlformats.org/officeDocument/2006/relationships/image" Target="../media/image164.sv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3.png"/><Relationship Id="rId5" Type="http://schemas.openxmlformats.org/officeDocument/2006/relationships/image" Target="../media/image162.svg"/><Relationship Id="rId4" Type="http://schemas.openxmlformats.org/officeDocument/2006/relationships/image" Target="../media/image161.png"/><Relationship Id="rId9" Type="http://schemas.openxmlformats.org/officeDocument/2006/relationships/image" Target="../media/image166.svg"/></Relationships>
</file>

<file path=ppt/slides/_rels/slide15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3.png"/><Relationship Id="rId3" Type="http://schemas.openxmlformats.org/officeDocument/2006/relationships/image" Target="../media/image168.svg"/><Relationship Id="rId7" Type="http://schemas.openxmlformats.org/officeDocument/2006/relationships/image" Target="../media/image172.svg"/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71.png"/><Relationship Id="rId5" Type="http://schemas.openxmlformats.org/officeDocument/2006/relationships/image" Target="../media/image170.svg"/><Relationship Id="rId4" Type="http://schemas.openxmlformats.org/officeDocument/2006/relationships/image" Target="../media/image169.png"/><Relationship Id="rId9" Type="http://schemas.openxmlformats.org/officeDocument/2006/relationships/image" Target="../media/image174.svg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5.xml"/><Relationship Id="rId5" Type="http://schemas.openxmlformats.org/officeDocument/2006/relationships/image" Target="../media/image178.png"/><Relationship Id="rId4" Type="http://schemas.openxmlformats.org/officeDocument/2006/relationships/image" Target="../media/image177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5.xml"/><Relationship Id="rId5" Type="http://schemas.openxmlformats.org/officeDocument/2006/relationships/image" Target="../media/image178.png"/><Relationship Id="rId4" Type="http://schemas.openxmlformats.org/officeDocument/2006/relationships/image" Target="../media/image177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5.xml"/><Relationship Id="rId5" Type="http://schemas.openxmlformats.org/officeDocument/2006/relationships/image" Target="../media/image178.png"/><Relationship Id="rId4" Type="http://schemas.openxmlformats.org/officeDocument/2006/relationships/image" Target="../media/image177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55.xml"/><Relationship Id="rId5" Type="http://schemas.openxmlformats.org/officeDocument/2006/relationships/image" Target="../media/image178.png"/><Relationship Id="rId4" Type="http://schemas.openxmlformats.org/officeDocument/2006/relationships/image" Target="../media/image177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jpeg"/><Relationship Id="rId2" Type="http://schemas.openxmlformats.org/officeDocument/2006/relationships/image" Target="../media/image179.jpeg"/><Relationship Id="rId1" Type="http://schemas.openxmlformats.org/officeDocument/2006/relationships/slideLayout" Target="../slideLayouts/slideLayout56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jpeg"/><Relationship Id="rId2" Type="http://schemas.openxmlformats.org/officeDocument/2006/relationships/image" Target="../media/image181.jpeg"/><Relationship Id="rId1" Type="http://schemas.openxmlformats.org/officeDocument/2006/relationships/slideLayout" Target="../slideLayouts/slideLayout57.xml"/></Relationships>
</file>

<file path=ppt/slides/_rels/slide16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9.png"/><Relationship Id="rId13" Type="http://schemas.openxmlformats.org/officeDocument/2006/relationships/image" Target="../media/image194.svg"/><Relationship Id="rId3" Type="http://schemas.openxmlformats.org/officeDocument/2006/relationships/image" Target="../media/image184.svg"/><Relationship Id="rId7" Type="http://schemas.openxmlformats.org/officeDocument/2006/relationships/image" Target="../media/image188.svg"/><Relationship Id="rId12" Type="http://schemas.openxmlformats.org/officeDocument/2006/relationships/image" Target="../media/image193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87.png"/><Relationship Id="rId11" Type="http://schemas.openxmlformats.org/officeDocument/2006/relationships/image" Target="../media/image192.svg"/><Relationship Id="rId5" Type="http://schemas.openxmlformats.org/officeDocument/2006/relationships/image" Target="../media/image186.svg"/><Relationship Id="rId10" Type="http://schemas.openxmlformats.org/officeDocument/2006/relationships/image" Target="../media/image191.png"/><Relationship Id="rId4" Type="http://schemas.openxmlformats.org/officeDocument/2006/relationships/image" Target="../media/image185.png"/><Relationship Id="rId9" Type="http://schemas.openxmlformats.org/officeDocument/2006/relationships/image" Target="../media/image190.sv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6.xml"/><Relationship Id="rId4" Type="http://schemas.openxmlformats.org/officeDocument/2006/relationships/chart" Target="../charts/chart15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5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8.xml"/><Relationship Id="rId5" Type="http://schemas.openxmlformats.org/officeDocument/2006/relationships/image" Target="../media/image197.jpeg"/><Relationship Id="rId4" Type="http://schemas.openxmlformats.org/officeDocument/2006/relationships/image" Target="../media/image196.jpeg"/></Relationships>
</file>

<file path=ppt/slides/_rels/slide1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0.png"/><Relationship Id="rId3" Type="http://schemas.openxmlformats.org/officeDocument/2006/relationships/image" Target="../media/image151.svg"/><Relationship Id="rId7" Type="http://schemas.openxmlformats.org/officeDocument/2006/relationships/image" Target="../media/image199.svg"/><Relationship Id="rId2" Type="http://schemas.openxmlformats.org/officeDocument/2006/relationships/image" Target="../media/image1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8.png"/><Relationship Id="rId5" Type="http://schemas.openxmlformats.org/officeDocument/2006/relationships/image" Target="../media/image172.svg"/><Relationship Id="rId4" Type="http://schemas.openxmlformats.org/officeDocument/2006/relationships/image" Target="../media/image171.png"/><Relationship Id="rId9" Type="http://schemas.openxmlformats.org/officeDocument/2006/relationships/image" Target="../media/image201.svg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2.jpeg"/><Relationship Id="rId1" Type="http://schemas.openxmlformats.org/officeDocument/2006/relationships/slideLayout" Target="../slideLayouts/slideLayout59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204.svg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svg"/><Relationship Id="rId7" Type="http://schemas.openxmlformats.org/officeDocument/2006/relationships/image" Target="../media/image210.sv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9.png"/><Relationship Id="rId5" Type="http://schemas.openxmlformats.org/officeDocument/2006/relationships/image" Target="../media/image208.svg"/><Relationship Id="rId4" Type="http://schemas.openxmlformats.org/officeDocument/2006/relationships/image" Target="../media/image207.png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sv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14.svg"/><Relationship Id="rId4" Type="http://schemas.openxmlformats.org/officeDocument/2006/relationships/image" Target="../media/image213.png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1.png"/><Relationship Id="rId3" Type="http://schemas.openxmlformats.org/officeDocument/2006/relationships/image" Target="../media/image216.svg"/><Relationship Id="rId7" Type="http://schemas.openxmlformats.org/officeDocument/2006/relationships/image" Target="../media/image220.svg"/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19.png"/><Relationship Id="rId5" Type="http://schemas.openxmlformats.org/officeDocument/2006/relationships/image" Target="../media/image218.svg"/><Relationship Id="rId4" Type="http://schemas.openxmlformats.org/officeDocument/2006/relationships/image" Target="../media/image217.png"/><Relationship Id="rId9" Type="http://schemas.openxmlformats.org/officeDocument/2006/relationships/image" Target="../media/image222.svg"/></Relationships>
</file>

<file path=ppt/slides/_rels/slide1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svg"/><Relationship Id="rId3" Type="http://schemas.openxmlformats.org/officeDocument/2006/relationships/image" Target="../media/image224.png"/><Relationship Id="rId7" Type="http://schemas.openxmlformats.org/officeDocument/2006/relationships/image" Target="../media/image217.png"/><Relationship Id="rId2" Type="http://schemas.openxmlformats.org/officeDocument/2006/relationships/image" Target="../media/image223.jpeg"/><Relationship Id="rId1" Type="http://schemas.openxmlformats.org/officeDocument/2006/relationships/slideLayout" Target="../slideLayouts/slideLayout61.xml"/><Relationship Id="rId6" Type="http://schemas.openxmlformats.org/officeDocument/2006/relationships/image" Target="../media/image220.svg"/><Relationship Id="rId5" Type="http://schemas.openxmlformats.org/officeDocument/2006/relationships/image" Target="../media/image219.png"/><Relationship Id="rId10" Type="http://schemas.openxmlformats.org/officeDocument/2006/relationships/image" Target="../media/image227.svg"/><Relationship Id="rId4" Type="http://schemas.openxmlformats.org/officeDocument/2006/relationships/image" Target="../media/image225.svg"/><Relationship Id="rId9" Type="http://schemas.openxmlformats.org/officeDocument/2006/relationships/image" Target="../media/image226.png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8.jpeg"/><Relationship Id="rId1" Type="http://schemas.openxmlformats.org/officeDocument/2006/relationships/slideLayout" Target="../slideLayouts/slideLayout62.xml"/></Relationships>
</file>

<file path=ppt/slides/_rels/slide1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2.png"/><Relationship Id="rId3" Type="http://schemas.openxmlformats.org/officeDocument/2006/relationships/image" Target="../media/image229.jpeg"/><Relationship Id="rId7" Type="http://schemas.openxmlformats.org/officeDocument/2006/relationships/image" Target="../media/image220.sv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3.xml"/><Relationship Id="rId6" Type="http://schemas.openxmlformats.org/officeDocument/2006/relationships/image" Target="../media/image219.png"/><Relationship Id="rId11" Type="http://schemas.openxmlformats.org/officeDocument/2006/relationships/image" Target="../media/image235.svg"/><Relationship Id="rId5" Type="http://schemas.openxmlformats.org/officeDocument/2006/relationships/image" Target="../media/image231.jpeg"/><Relationship Id="rId10" Type="http://schemas.openxmlformats.org/officeDocument/2006/relationships/image" Target="../media/image234.png"/><Relationship Id="rId4" Type="http://schemas.openxmlformats.org/officeDocument/2006/relationships/image" Target="../media/image230.jpeg"/><Relationship Id="rId9" Type="http://schemas.openxmlformats.org/officeDocument/2006/relationships/image" Target="../media/image233.svg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236.jpeg"/><Relationship Id="rId1" Type="http://schemas.openxmlformats.org/officeDocument/2006/relationships/slideLayout" Target="../slideLayouts/slideLayout64.xml"/><Relationship Id="rId4" Type="http://schemas.openxmlformats.org/officeDocument/2006/relationships/image" Target="../media/image237.svg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sv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jpeg"/><Relationship Id="rId1" Type="http://schemas.openxmlformats.org/officeDocument/2006/relationships/slideLayout" Target="../slideLayouts/slideLayout65.xml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1.png"/><Relationship Id="rId13" Type="http://schemas.openxmlformats.org/officeDocument/2006/relationships/image" Target="../media/image246.svg"/><Relationship Id="rId3" Type="http://schemas.openxmlformats.org/officeDocument/2006/relationships/image" Target="../media/image238.png"/><Relationship Id="rId7" Type="http://schemas.openxmlformats.org/officeDocument/2006/relationships/image" Target="../media/image240.svg"/><Relationship Id="rId12" Type="http://schemas.openxmlformats.org/officeDocument/2006/relationships/image" Target="../media/image245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39.png"/><Relationship Id="rId11" Type="http://schemas.openxmlformats.org/officeDocument/2006/relationships/image" Target="../media/image244.svg"/><Relationship Id="rId5" Type="http://schemas.openxmlformats.org/officeDocument/2006/relationships/image" Target="../media/image222.svg"/><Relationship Id="rId10" Type="http://schemas.openxmlformats.org/officeDocument/2006/relationships/image" Target="../media/image243.png"/><Relationship Id="rId4" Type="http://schemas.openxmlformats.org/officeDocument/2006/relationships/image" Target="../media/image221.png"/><Relationship Id="rId9" Type="http://schemas.openxmlformats.org/officeDocument/2006/relationships/image" Target="../media/image242.svg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svg"/><Relationship Id="rId7" Type="http://schemas.openxmlformats.org/officeDocument/2006/relationships/image" Target="../media/image244.sv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43.png"/><Relationship Id="rId5" Type="http://schemas.openxmlformats.org/officeDocument/2006/relationships/image" Target="../media/image242.svg"/><Relationship Id="rId4" Type="http://schemas.openxmlformats.org/officeDocument/2006/relationships/image" Target="../media/image241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6.xml"/><Relationship Id="rId5" Type="http://schemas.openxmlformats.org/officeDocument/2006/relationships/image" Target="../media/image249.svg"/><Relationship Id="rId4" Type="http://schemas.openxmlformats.org/officeDocument/2006/relationships/image" Target="../media/image248.png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2.svg"/><Relationship Id="rId3" Type="http://schemas.openxmlformats.org/officeDocument/2006/relationships/image" Target="../media/image219.png"/><Relationship Id="rId7" Type="http://schemas.openxmlformats.org/officeDocument/2006/relationships/image" Target="../media/image241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22.svg"/><Relationship Id="rId5" Type="http://schemas.openxmlformats.org/officeDocument/2006/relationships/image" Target="../media/image221.png"/><Relationship Id="rId4" Type="http://schemas.openxmlformats.org/officeDocument/2006/relationships/image" Target="../media/image220.svg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9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svg"/><Relationship Id="rId7" Type="http://schemas.openxmlformats.org/officeDocument/2006/relationships/image" Target="../media/image251.jpeg"/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67.xml"/><Relationship Id="rId6" Type="http://schemas.openxmlformats.org/officeDocument/2006/relationships/image" Target="../media/image250.jpeg"/><Relationship Id="rId5" Type="http://schemas.openxmlformats.org/officeDocument/2006/relationships/image" Target="../media/image151.svg"/><Relationship Id="rId4" Type="http://schemas.openxmlformats.org/officeDocument/2006/relationships/image" Target="../media/image150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8.svg"/><Relationship Id="rId3" Type="http://schemas.openxmlformats.org/officeDocument/2006/relationships/image" Target="../media/image253.png"/><Relationship Id="rId7" Type="http://schemas.openxmlformats.org/officeDocument/2006/relationships/image" Target="../media/image257.png"/><Relationship Id="rId2" Type="http://schemas.openxmlformats.org/officeDocument/2006/relationships/image" Target="../media/image252.jpeg"/><Relationship Id="rId1" Type="http://schemas.openxmlformats.org/officeDocument/2006/relationships/slideLayout" Target="../slideLayouts/slideLayout68.xml"/><Relationship Id="rId6" Type="http://schemas.openxmlformats.org/officeDocument/2006/relationships/image" Target="../media/image256.svg"/><Relationship Id="rId5" Type="http://schemas.openxmlformats.org/officeDocument/2006/relationships/image" Target="../media/image255.png"/><Relationship Id="rId4" Type="http://schemas.openxmlformats.org/officeDocument/2006/relationships/image" Target="../media/image254.svg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image" Target="../media/image259.jpeg"/><Relationship Id="rId1" Type="http://schemas.openxmlformats.org/officeDocument/2006/relationships/slideLayout" Target="../slideLayouts/slideLayout69.xml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5.svg"/><Relationship Id="rId3" Type="http://schemas.openxmlformats.org/officeDocument/2006/relationships/image" Target="../media/image219.png"/><Relationship Id="rId7" Type="http://schemas.openxmlformats.org/officeDocument/2006/relationships/image" Target="../media/image234.png"/><Relationship Id="rId2" Type="http://schemas.openxmlformats.org/officeDocument/2006/relationships/image" Target="../media/image260.jpeg"/><Relationship Id="rId1" Type="http://schemas.openxmlformats.org/officeDocument/2006/relationships/slideLayout" Target="../slideLayouts/slideLayout70.xml"/><Relationship Id="rId6" Type="http://schemas.openxmlformats.org/officeDocument/2006/relationships/image" Target="../media/image233.svg"/><Relationship Id="rId5" Type="http://schemas.openxmlformats.org/officeDocument/2006/relationships/image" Target="../media/image232.png"/><Relationship Id="rId4" Type="http://schemas.openxmlformats.org/officeDocument/2006/relationships/image" Target="../media/image220.svg"/></Relationships>
</file>

<file path=ppt/slides/_rels/slide1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7.svg"/><Relationship Id="rId3" Type="http://schemas.openxmlformats.org/officeDocument/2006/relationships/image" Target="../media/image262.png"/><Relationship Id="rId7" Type="http://schemas.openxmlformats.org/officeDocument/2006/relationships/image" Target="../media/image266.png"/><Relationship Id="rId2" Type="http://schemas.openxmlformats.org/officeDocument/2006/relationships/image" Target="../media/image261.jpeg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265.svg"/><Relationship Id="rId5" Type="http://schemas.openxmlformats.org/officeDocument/2006/relationships/image" Target="../media/image264.png"/><Relationship Id="rId10" Type="http://schemas.openxmlformats.org/officeDocument/2006/relationships/image" Target="../media/image269.svg"/><Relationship Id="rId4" Type="http://schemas.openxmlformats.org/officeDocument/2006/relationships/image" Target="../media/image263.svg"/><Relationship Id="rId9" Type="http://schemas.openxmlformats.org/officeDocument/2006/relationships/image" Target="../media/image268.png"/></Relationships>
</file>

<file path=ppt/slides/_rels/slide1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5.png"/><Relationship Id="rId3" Type="http://schemas.openxmlformats.org/officeDocument/2006/relationships/image" Target="../media/image271.svg"/><Relationship Id="rId7" Type="http://schemas.openxmlformats.org/officeDocument/2006/relationships/image" Target="../media/image274.svg"/><Relationship Id="rId2" Type="http://schemas.openxmlformats.org/officeDocument/2006/relationships/image" Target="../media/image2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8.png"/><Relationship Id="rId11" Type="http://schemas.openxmlformats.org/officeDocument/2006/relationships/image" Target="../media/image277.svg"/><Relationship Id="rId5" Type="http://schemas.openxmlformats.org/officeDocument/2006/relationships/image" Target="../media/image273.svg"/><Relationship Id="rId10" Type="http://schemas.openxmlformats.org/officeDocument/2006/relationships/image" Target="../media/image171.png"/><Relationship Id="rId4" Type="http://schemas.openxmlformats.org/officeDocument/2006/relationships/image" Target="../media/image272.png"/><Relationship Id="rId9" Type="http://schemas.openxmlformats.org/officeDocument/2006/relationships/image" Target="../media/image276.svg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9.svg"/><Relationship Id="rId7" Type="http://schemas.openxmlformats.org/officeDocument/2006/relationships/image" Target="../media/image274.svg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8.png"/><Relationship Id="rId5" Type="http://schemas.openxmlformats.org/officeDocument/2006/relationships/image" Target="../media/image273.svg"/><Relationship Id="rId4" Type="http://schemas.openxmlformats.org/officeDocument/2006/relationships/image" Target="../media/image272.png"/></Relationships>
</file>

<file path=ppt/slides/_rels/slide1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2.png"/><Relationship Id="rId13" Type="http://schemas.openxmlformats.org/officeDocument/2006/relationships/image" Target="../media/image289.svg"/><Relationship Id="rId3" Type="http://schemas.openxmlformats.org/officeDocument/2006/relationships/image" Target="../media/image281.jpeg"/><Relationship Id="rId7" Type="http://schemas.openxmlformats.org/officeDocument/2006/relationships/image" Target="../media/image285.svg"/><Relationship Id="rId12" Type="http://schemas.openxmlformats.org/officeDocument/2006/relationships/image" Target="../media/image288.png"/><Relationship Id="rId2" Type="http://schemas.openxmlformats.org/officeDocument/2006/relationships/image" Target="../media/image280.jpeg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284.png"/><Relationship Id="rId11" Type="http://schemas.openxmlformats.org/officeDocument/2006/relationships/image" Target="../media/image287.svg"/><Relationship Id="rId5" Type="http://schemas.openxmlformats.org/officeDocument/2006/relationships/image" Target="../media/image283.jpeg"/><Relationship Id="rId10" Type="http://schemas.openxmlformats.org/officeDocument/2006/relationships/image" Target="../media/image286.png"/><Relationship Id="rId4" Type="http://schemas.openxmlformats.org/officeDocument/2006/relationships/image" Target="../media/image282.jpeg"/><Relationship Id="rId9" Type="http://schemas.openxmlformats.org/officeDocument/2006/relationships/image" Target="../media/image153.svg"/></Relationships>
</file>

<file path=ppt/slides/_rels/slide1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2.png"/><Relationship Id="rId3" Type="http://schemas.openxmlformats.org/officeDocument/2006/relationships/image" Target="../media/image174.svg"/><Relationship Id="rId7" Type="http://schemas.openxmlformats.org/officeDocument/2006/relationships/image" Target="../media/image291.sv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0.png"/><Relationship Id="rId5" Type="http://schemas.openxmlformats.org/officeDocument/2006/relationships/image" Target="../media/image170.svg"/><Relationship Id="rId4" Type="http://schemas.openxmlformats.org/officeDocument/2006/relationships/image" Target="../media/image169.png"/><Relationship Id="rId9" Type="http://schemas.openxmlformats.org/officeDocument/2006/relationships/image" Target="../media/image293.svg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4.jpeg"/><Relationship Id="rId1" Type="http://schemas.openxmlformats.org/officeDocument/2006/relationships/slideLayout" Target="../slideLayouts/slideLayout73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5.jpeg"/><Relationship Id="rId1" Type="http://schemas.openxmlformats.org/officeDocument/2006/relationships/slideLayout" Target="../slideLayouts/slideLayout74.xml"/></Relationships>
</file>

<file path=ppt/slides/_rels/slide2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6.png"/><Relationship Id="rId3" Type="http://schemas.openxmlformats.org/officeDocument/2006/relationships/image" Target="../media/image174.svg"/><Relationship Id="rId7" Type="http://schemas.openxmlformats.org/officeDocument/2006/relationships/image" Target="../media/image153.sv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2.png"/><Relationship Id="rId11" Type="http://schemas.openxmlformats.org/officeDocument/2006/relationships/image" Target="../media/image299.svg"/><Relationship Id="rId5" Type="http://schemas.openxmlformats.org/officeDocument/2006/relationships/image" Target="../media/image256.svg"/><Relationship Id="rId10" Type="http://schemas.openxmlformats.org/officeDocument/2006/relationships/image" Target="../media/image298.png"/><Relationship Id="rId4" Type="http://schemas.openxmlformats.org/officeDocument/2006/relationships/image" Target="../media/image255.png"/><Relationship Id="rId9" Type="http://schemas.openxmlformats.org/officeDocument/2006/relationships/image" Target="../media/image297.svg"/></Relationships>
</file>

<file path=ppt/slides/_rels/slide2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png"/><Relationship Id="rId3" Type="http://schemas.openxmlformats.org/officeDocument/2006/relationships/image" Target="../media/image166.svg"/><Relationship Id="rId7" Type="http://schemas.openxmlformats.org/officeDocument/2006/relationships/image" Target="../media/image254.sv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3.png"/><Relationship Id="rId11" Type="http://schemas.openxmlformats.org/officeDocument/2006/relationships/image" Target="../media/image303.svg"/><Relationship Id="rId5" Type="http://schemas.openxmlformats.org/officeDocument/2006/relationships/image" Target="../media/image287.svg"/><Relationship Id="rId10" Type="http://schemas.openxmlformats.org/officeDocument/2006/relationships/image" Target="../media/image302.png"/><Relationship Id="rId4" Type="http://schemas.openxmlformats.org/officeDocument/2006/relationships/image" Target="../media/image286.png"/><Relationship Id="rId9" Type="http://schemas.openxmlformats.org/officeDocument/2006/relationships/image" Target="../media/image301.svg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sv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image" Target="../media/image304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8.svg"/><Relationship Id="rId5" Type="http://schemas.openxmlformats.org/officeDocument/2006/relationships/image" Target="../media/image257.png"/><Relationship Id="rId4" Type="http://schemas.openxmlformats.org/officeDocument/2006/relationships/image" Target="../media/image256.svg"/></Relationships>
</file>

<file path=ppt/slides/_rels/slide2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0.png"/><Relationship Id="rId3" Type="http://schemas.openxmlformats.org/officeDocument/2006/relationships/image" Target="../media/image305.jpeg"/><Relationship Id="rId7" Type="http://schemas.openxmlformats.org/officeDocument/2006/relationships/image" Target="../media/image309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5.xml"/><Relationship Id="rId6" Type="http://schemas.openxmlformats.org/officeDocument/2006/relationships/image" Target="../media/image308.png"/><Relationship Id="rId5" Type="http://schemas.openxmlformats.org/officeDocument/2006/relationships/image" Target="../media/image307.svg"/><Relationship Id="rId4" Type="http://schemas.openxmlformats.org/officeDocument/2006/relationships/image" Target="../media/image306.png"/><Relationship Id="rId9" Type="http://schemas.openxmlformats.org/officeDocument/2006/relationships/image" Target="../media/image311.sv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jpeg"/><Relationship Id="rId2" Type="http://schemas.openxmlformats.org/officeDocument/2006/relationships/image" Target="../media/image312.jpeg"/><Relationship Id="rId1" Type="http://schemas.openxmlformats.org/officeDocument/2006/relationships/slideLayout" Target="../slideLayouts/slideLayout76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3.jpe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7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5.jpeg"/><Relationship Id="rId2" Type="http://schemas.openxmlformats.org/officeDocument/2006/relationships/image" Target="../media/image314.jpe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318.jpeg"/><Relationship Id="rId5" Type="http://schemas.openxmlformats.org/officeDocument/2006/relationships/image" Target="../media/image317.jpeg"/><Relationship Id="rId4" Type="http://schemas.openxmlformats.org/officeDocument/2006/relationships/image" Target="../media/image316.jpeg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svg"/><Relationship Id="rId2" Type="http://schemas.openxmlformats.org/officeDocument/2006/relationships/image" Target="../media/image319.png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7.svg"/><Relationship Id="rId3" Type="http://schemas.openxmlformats.org/officeDocument/2006/relationships/image" Target="../media/image322.png"/><Relationship Id="rId7" Type="http://schemas.openxmlformats.org/officeDocument/2006/relationships/image" Target="../media/image326.png"/><Relationship Id="rId2" Type="http://schemas.openxmlformats.org/officeDocument/2006/relationships/image" Target="../media/image321.jpeg"/><Relationship Id="rId1" Type="http://schemas.openxmlformats.org/officeDocument/2006/relationships/slideLayout" Target="../slideLayouts/slideLayout79.xml"/><Relationship Id="rId6" Type="http://schemas.openxmlformats.org/officeDocument/2006/relationships/image" Target="../media/image325.svg"/><Relationship Id="rId5" Type="http://schemas.openxmlformats.org/officeDocument/2006/relationships/image" Target="../media/image324.png"/><Relationship Id="rId10" Type="http://schemas.openxmlformats.org/officeDocument/2006/relationships/image" Target="../media/image307.svg"/><Relationship Id="rId4" Type="http://schemas.openxmlformats.org/officeDocument/2006/relationships/image" Target="../media/image323.svg"/><Relationship Id="rId9" Type="http://schemas.openxmlformats.org/officeDocument/2006/relationships/image" Target="../media/image306.png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8.jpeg"/><Relationship Id="rId1" Type="http://schemas.openxmlformats.org/officeDocument/2006/relationships/slideLayout" Target="../slideLayouts/slideLayout80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image" Target="../media/image329.jpeg"/><Relationship Id="rId1" Type="http://schemas.openxmlformats.org/officeDocument/2006/relationships/slideLayout" Target="../slideLayouts/slideLayout81.xml"/><Relationship Id="rId4" Type="http://schemas.openxmlformats.org/officeDocument/2006/relationships/image" Target="../media/image320.svg"/></Relationships>
</file>

<file path=ppt/slides/_rels/slide2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0.png"/><Relationship Id="rId3" Type="http://schemas.openxmlformats.org/officeDocument/2006/relationships/image" Target="../media/image220.svg"/><Relationship Id="rId7" Type="http://schemas.openxmlformats.org/officeDocument/2006/relationships/image" Target="../media/image277.sv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82.xml"/><Relationship Id="rId6" Type="http://schemas.openxmlformats.org/officeDocument/2006/relationships/image" Target="../media/image171.png"/><Relationship Id="rId11" Type="http://schemas.openxmlformats.org/officeDocument/2006/relationships/image" Target="../media/image331.jpeg"/><Relationship Id="rId5" Type="http://schemas.openxmlformats.org/officeDocument/2006/relationships/image" Target="../media/image174.svg"/><Relationship Id="rId10" Type="http://schemas.openxmlformats.org/officeDocument/2006/relationships/image" Target="../media/image330.jpeg"/><Relationship Id="rId4" Type="http://schemas.openxmlformats.org/officeDocument/2006/relationships/image" Target="../media/image173.png"/><Relationship Id="rId9" Type="http://schemas.openxmlformats.org/officeDocument/2006/relationships/image" Target="../media/image291.sv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svg"/><Relationship Id="rId7" Type="http://schemas.openxmlformats.org/officeDocument/2006/relationships/image" Target="../media/image332.sv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0.png"/><Relationship Id="rId5" Type="http://schemas.openxmlformats.org/officeDocument/2006/relationships/image" Target="../media/image244.svg"/><Relationship Id="rId4" Type="http://schemas.openxmlformats.org/officeDocument/2006/relationships/image" Target="../media/image243.png"/></Relationships>
</file>

<file path=ppt/slides/_rels/slide2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4.png"/><Relationship Id="rId3" Type="http://schemas.openxmlformats.org/officeDocument/2006/relationships/image" Target="../media/image333.png"/><Relationship Id="rId7" Type="http://schemas.openxmlformats.org/officeDocument/2006/relationships/image" Target="../media/image311.sv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83.xml"/><Relationship Id="rId6" Type="http://schemas.openxmlformats.org/officeDocument/2006/relationships/image" Target="../media/image310.png"/><Relationship Id="rId5" Type="http://schemas.openxmlformats.org/officeDocument/2006/relationships/image" Target="../media/image323.svg"/><Relationship Id="rId4" Type="http://schemas.openxmlformats.org/officeDocument/2006/relationships/image" Target="../media/image322.png"/><Relationship Id="rId9" Type="http://schemas.openxmlformats.org/officeDocument/2006/relationships/image" Target="../media/image335.svg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7.jpeg"/><Relationship Id="rId2" Type="http://schemas.openxmlformats.org/officeDocument/2006/relationships/image" Target="../media/image336.jpeg"/><Relationship Id="rId1" Type="http://schemas.openxmlformats.org/officeDocument/2006/relationships/slideLayout" Target="../slideLayouts/slideLayout84.xml"/><Relationship Id="rId5" Type="http://schemas.openxmlformats.org/officeDocument/2006/relationships/image" Target="../media/image339.jpeg"/><Relationship Id="rId4" Type="http://schemas.openxmlformats.org/officeDocument/2006/relationships/image" Target="../media/image338.jpeg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1.svg"/><Relationship Id="rId7" Type="http://schemas.openxmlformats.org/officeDocument/2006/relationships/image" Target="../media/image344.svg"/><Relationship Id="rId2" Type="http://schemas.openxmlformats.org/officeDocument/2006/relationships/image" Target="../media/image3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5.png"/><Relationship Id="rId5" Type="http://schemas.openxmlformats.org/officeDocument/2006/relationships/image" Target="../media/image343.svg"/><Relationship Id="rId4" Type="http://schemas.openxmlformats.org/officeDocument/2006/relationships/image" Target="../media/image342.png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8.svg"/><Relationship Id="rId3" Type="http://schemas.openxmlformats.org/officeDocument/2006/relationships/image" Target="../media/image345.png"/><Relationship Id="rId7" Type="http://schemas.openxmlformats.org/officeDocument/2006/relationships/image" Target="../media/image347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3.svg"/><Relationship Id="rId5" Type="http://schemas.openxmlformats.org/officeDocument/2006/relationships/image" Target="../media/image342.png"/><Relationship Id="rId10" Type="http://schemas.openxmlformats.org/officeDocument/2006/relationships/image" Target="../media/image297.svg"/><Relationship Id="rId4" Type="http://schemas.openxmlformats.org/officeDocument/2006/relationships/image" Target="../media/image346.svg"/><Relationship Id="rId9" Type="http://schemas.openxmlformats.org/officeDocument/2006/relationships/image" Target="../media/image296.png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svg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52.svg"/><Relationship Id="rId4" Type="http://schemas.openxmlformats.org/officeDocument/2006/relationships/image" Target="../media/image351.pn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7.svg"/><Relationship Id="rId2" Type="http://schemas.openxmlformats.org/officeDocument/2006/relationships/image" Target="../media/image296.png"/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5.svg"/><Relationship Id="rId7" Type="http://schemas.openxmlformats.org/officeDocument/2006/relationships/image" Target="../media/image356.jpeg"/><Relationship Id="rId2" Type="http://schemas.openxmlformats.org/officeDocument/2006/relationships/image" Target="../media/image234.png"/><Relationship Id="rId1" Type="http://schemas.openxmlformats.org/officeDocument/2006/relationships/slideLayout" Target="../slideLayouts/slideLayout85.xml"/><Relationship Id="rId6" Type="http://schemas.openxmlformats.org/officeDocument/2006/relationships/image" Target="../media/image355.jpeg"/><Relationship Id="rId5" Type="http://schemas.openxmlformats.org/officeDocument/2006/relationships/image" Target="../media/image354.svg"/><Relationship Id="rId4" Type="http://schemas.openxmlformats.org/officeDocument/2006/relationships/image" Target="../media/image353.pn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jpeg"/><Relationship Id="rId2" Type="http://schemas.openxmlformats.org/officeDocument/2006/relationships/image" Target="../media/image357.jpeg"/><Relationship Id="rId1" Type="http://schemas.openxmlformats.org/officeDocument/2006/relationships/slideLayout" Target="../slideLayouts/slideLayout86.xml"/><Relationship Id="rId5" Type="http://schemas.openxmlformats.org/officeDocument/2006/relationships/image" Target="../media/image360.svg"/><Relationship Id="rId4" Type="http://schemas.openxmlformats.org/officeDocument/2006/relationships/image" Target="../media/image359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svg"/><Relationship Id="rId7" Type="http://schemas.openxmlformats.org/officeDocument/2006/relationships/image" Target="../media/image366.jpeg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87.xml"/><Relationship Id="rId6" Type="http://schemas.openxmlformats.org/officeDocument/2006/relationships/image" Target="../media/image365.jpeg"/><Relationship Id="rId5" Type="http://schemas.openxmlformats.org/officeDocument/2006/relationships/image" Target="../media/image364.svg"/><Relationship Id="rId4" Type="http://schemas.openxmlformats.org/officeDocument/2006/relationships/image" Target="../media/image363.pn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jpeg"/><Relationship Id="rId2" Type="http://schemas.openxmlformats.org/officeDocument/2006/relationships/image" Target="../media/image367.jpeg"/><Relationship Id="rId1" Type="http://schemas.openxmlformats.org/officeDocument/2006/relationships/slideLayout" Target="../slideLayouts/slideLayout88.xml"/><Relationship Id="rId4" Type="http://schemas.openxmlformats.org/officeDocument/2006/relationships/image" Target="../media/image369.jpe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1.svg"/><Relationship Id="rId7" Type="http://schemas.openxmlformats.org/officeDocument/2006/relationships/image" Target="../media/image375.svg"/><Relationship Id="rId2" Type="http://schemas.openxmlformats.org/officeDocument/2006/relationships/image" Target="../media/image37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74.png"/><Relationship Id="rId5" Type="http://schemas.openxmlformats.org/officeDocument/2006/relationships/image" Target="../media/image373.svg"/><Relationship Id="rId4" Type="http://schemas.openxmlformats.org/officeDocument/2006/relationships/image" Target="../media/image372.png"/></Relationships>
</file>

<file path=ppt/slides/_rels/slide2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2.png"/><Relationship Id="rId3" Type="http://schemas.openxmlformats.org/officeDocument/2006/relationships/image" Target="../media/image377.svg"/><Relationship Id="rId7" Type="http://schemas.openxmlformats.org/officeDocument/2006/relationships/image" Target="../media/image381.svg"/><Relationship Id="rId2" Type="http://schemas.openxmlformats.org/officeDocument/2006/relationships/image" Target="../media/image37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80.png"/><Relationship Id="rId11" Type="http://schemas.openxmlformats.org/officeDocument/2006/relationships/image" Target="../media/image385.svg"/><Relationship Id="rId5" Type="http://schemas.openxmlformats.org/officeDocument/2006/relationships/image" Target="../media/image379.svg"/><Relationship Id="rId10" Type="http://schemas.openxmlformats.org/officeDocument/2006/relationships/image" Target="../media/image384.png"/><Relationship Id="rId4" Type="http://schemas.openxmlformats.org/officeDocument/2006/relationships/image" Target="../media/image378.png"/><Relationship Id="rId9" Type="http://schemas.openxmlformats.org/officeDocument/2006/relationships/image" Target="../media/image383.sv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jpeg"/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89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3.png"/><Relationship Id="rId13" Type="http://schemas.openxmlformats.org/officeDocument/2006/relationships/image" Target="../media/image398.jpeg"/><Relationship Id="rId3" Type="http://schemas.openxmlformats.org/officeDocument/2006/relationships/image" Target="../media/image388.svg"/><Relationship Id="rId7" Type="http://schemas.openxmlformats.org/officeDocument/2006/relationships/image" Target="../media/image392.svg"/><Relationship Id="rId12" Type="http://schemas.openxmlformats.org/officeDocument/2006/relationships/image" Target="../media/image397.jpeg"/><Relationship Id="rId2" Type="http://schemas.openxmlformats.org/officeDocument/2006/relationships/image" Target="../media/image387.png"/><Relationship Id="rId1" Type="http://schemas.openxmlformats.org/officeDocument/2006/relationships/slideLayout" Target="../slideLayouts/slideLayout90.xml"/><Relationship Id="rId6" Type="http://schemas.openxmlformats.org/officeDocument/2006/relationships/image" Target="../media/image391.png"/><Relationship Id="rId11" Type="http://schemas.openxmlformats.org/officeDocument/2006/relationships/image" Target="../media/image396.jpeg"/><Relationship Id="rId5" Type="http://schemas.openxmlformats.org/officeDocument/2006/relationships/image" Target="../media/image390.svg"/><Relationship Id="rId10" Type="http://schemas.openxmlformats.org/officeDocument/2006/relationships/image" Target="../media/image395.jpeg"/><Relationship Id="rId4" Type="http://schemas.openxmlformats.org/officeDocument/2006/relationships/image" Target="../media/image389.png"/><Relationship Id="rId9" Type="http://schemas.openxmlformats.org/officeDocument/2006/relationships/image" Target="../media/image394.svg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4.svg"/><Relationship Id="rId3" Type="http://schemas.openxmlformats.org/officeDocument/2006/relationships/image" Target="../media/image399.png"/><Relationship Id="rId7" Type="http://schemas.openxmlformats.org/officeDocument/2006/relationships/image" Target="../media/image40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2.svg"/><Relationship Id="rId5" Type="http://schemas.openxmlformats.org/officeDocument/2006/relationships/image" Target="../media/image401.png"/><Relationship Id="rId10" Type="http://schemas.openxmlformats.org/officeDocument/2006/relationships/image" Target="../media/image406.svg"/><Relationship Id="rId4" Type="http://schemas.openxmlformats.org/officeDocument/2006/relationships/image" Target="../media/image400.svg"/><Relationship Id="rId9" Type="http://schemas.openxmlformats.org/officeDocument/2006/relationships/image" Target="../media/image405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0.svg"/><Relationship Id="rId5" Type="http://schemas.openxmlformats.org/officeDocument/2006/relationships/image" Target="../media/image409.png"/><Relationship Id="rId4" Type="http://schemas.openxmlformats.org/officeDocument/2006/relationships/image" Target="../media/image408.sv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1.jpeg"/><Relationship Id="rId7" Type="http://schemas.openxmlformats.org/officeDocument/2006/relationships/image" Target="../media/image413.sv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91.xml"/><Relationship Id="rId6" Type="http://schemas.openxmlformats.org/officeDocument/2006/relationships/image" Target="../media/image412.png"/><Relationship Id="rId5" Type="http://schemas.openxmlformats.org/officeDocument/2006/relationships/image" Target="../media/image307.svg"/><Relationship Id="rId4" Type="http://schemas.openxmlformats.org/officeDocument/2006/relationships/image" Target="../media/image306.pn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5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92.xml"/><Relationship Id="rId5" Type="http://schemas.openxmlformats.org/officeDocument/2006/relationships/image" Target="../media/image416.jpeg"/><Relationship Id="rId4" Type="http://schemas.openxmlformats.org/officeDocument/2006/relationships/image" Target="../media/image415.svg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7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418.jpe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svg"/><Relationship Id="rId7" Type="http://schemas.openxmlformats.org/officeDocument/2006/relationships/image" Target="../media/image420.svg"/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9.png"/><Relationship Id="rId5" Type="http://schemas.openxmlformats.org/officeDocument/2006/relationships/image" Target="../media/image293.svg"/><Relationship Id="rId4" Type="http://schemas.openxmlformats.org/officeDocument/2006/relationships/image" Target="../media/image292.png"/></Relationships>
</file>

<file path=ppt/slides/_rels/slide2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6.svg"/><Relationship Id="rId3" Type="http://schemas.openxmlformats.org/officeDocument/2006/relationships/image" Target="../media/image171.png"/><Relationship Id="rId7" Type="http://schemas.openxmlformats.org/officeDocument/2006/relationships/image" Target="../media/image425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94.xml"/><Relationship Id="rId6" Type="http://schemas.openxmlformats.org/officeDocument/2006/relationships/image" Target="../media/image424.svg"/><Relationship Id="rId5" Type="http://schemas.openxmlformats.org/officeDocument/2006/relationships/image" Target="../media/image423.png"/><Relationship Id="rId10" Type="http://schemas.openxmlformats.org/officeDocument/2006/relationships/image" Target="../media/image428.svg"/><Relationship Id="rId4" Type="http://schemas.openxmlformats.org/officeDocument/2006/relationships/image" Target="../media/image422.svg"/><Relationship Id="rId9" Type="http://schemas.openxmlformats.org/officeDocument/2006/relationships/image" Target="../media/image427.png"/></Relationships>
</file>

<file path=ppt/slides/_rels/slide2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8.svg"/><Relationship Id="rId3" Type="http://schemas.openxmlformats.org/officeDocument/2006/relationships/image" Target="../media/image241.png"/><Relationship Id="rId7" Type="http://schemas.openxmlformats.org/officeDocument/2006/relationships/image" Target="../media/image427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94.xml"/><Relationship Id="rId6" Type="http://schemas.openxmlformats.org/officeDocument/2006/relationships/image" Target="../media/image426.svg"/><Relationship Id="rId5" Type="http://schemas.openxmlformats.org/officeDocument/2006/relationships/image" Target="../media/image425.png"/><Relationship Id="rId10" Type="http://schemas.openxmlformats.org/officeDocument/2006/relationships/image" Target="../media/image430.svg"/><Relationship Id="rId4" Type="http://schemas.openxmlformats.org/officeDocument/2006/relationships/image" Target="../media/image242.svg"/><Relationship Id="rId9" Type="http://schemas.openxmlformats.org/officeDocument/2006/relationships/image" Target="../media/image429.png"/></Relationships>
</file>

<file path=ppt/slides/_rels/slide2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8.svg"/><Relationship Id="rId3" Type="http://schemas.openxmlformats.org/officeDocument/2006/relationships/image" Target="../media/image423.png"/><Relationship Id="rId7" Type="http://schemas.openxmlformats.org/officeDocument/2006/relationships/image" Target="../media/image427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94.xml"/><Relationship Id="rId6" Type="http://schemas.openxmlformats.org/officeDocument/2006/relationships/image" Target="../media/image430.svg"/><Relationship Id="rId5" Type="http://schemas.openxmlformats.org/officeDocument/2006/relationships/image" Target="../media/image429.png"/><Relationship Id="rId10" Type="http://schemas.openxmlformats.org/officeDocument/2006/relationships/image" Target="../media/image432.svg"/><Relationship Id="rId4" Type="http://schemas.openxmlformats.org/officeDocument/2006/relationships/image" Target="../media/image424.svg"/><Relationship Id="rId9" Type="http://schemas.openxmlformats.org/officeDocument/2006/relationships/image" Target="../media/image431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6.svg"/><Relationship Id="rId3" Type="http://schemas.openxmlformats.org/officeDocument/2006/relationships/image" Target="../media/image433.png"/><Relationship Id="rId7" Type="http://schemas.openxmlformats.org/officeDocument/2006/relationships/image" Target="../media/image425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94.xml"/><Relationship Id="rId6" Type="http://schemas.openxmlformats.org/officeDocument/2006/relationships/image" Target="../media/image424.svg"/><Relationship Id="rId5" Type="http://schemas.openxmlformats.org/officeDocument/2006/relationships/image" Target="../media/image423.png"/><Relationship Id="rId10" Type="http://schemas.openxmlformats.org/officeDocument/2006/relationships/image" Target="../media/image430.svg"/><Relationship Id="rId4" Type="http://schemas.openxmlformats.org/officeDocument/2006/relationships/image" Target="../media/image434.svg"/><Relationship Id="rId9" Type="http://schemas.openxmlformats.org/officeDocument/2006/relationships/image" Target="../media/image429.png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5.svg"/><Relationship Id="rId7" Type="http://schemas.openxmlformats.org/officeDocument/2006/relationships/image" Target="../media/image439.svg"/><Relationship Id="rId2" Type="http://schemas.openxmlformats.org/officeDocument/2006/relationships/image" Target="../media/image29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8.png"/><Relationship Id="rId5" Type="http://schemas.openxmlformats.org/officeDocument/2006/relationships/image" Target="../media/image437.svg"/><Relationship Id="rId4" Type="http://schemas.openxmlformats.org/officeDocument/2006/relationships/image" Target="../media/image436.png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7.xml"/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6.svg"/><Relationship Id="rId3" Type="http://schemas.openxmlformats.org/officeDocument/2006/relationships/image" Target="../media/image441.png"/><Relationship Id="rId7" Type="http://schemas.openxmlformats.org/officeDocument/2006/relationships/image" Target="../media/image445.png"/><Relationship Id="rId2" Type="http://schemas.openxmlformats.org/officeDocument/2006/relationships/image" Target="../media/image440.jpeg"/><Relationship Id="rId1" Type="http://schemas.openxmlformats.org/officeDocument/2006/relationships/slideLayout" Target="../slideLayouts/slideLayout95.xml"/><Relationship Id="rId6" Type="http://schemas.openxmlformats.org/officeDocument/2006/relationships/image" Target="../media/image444.svg"/><Relationship Id="rId5" Type="http://schemas.openxmlformats.org/officeDocument/2006/relationships/image" Target="../media/image443.png"/><Relationship Id="rId4" Type="http://schemas.openxmlformats.org/officeDocument/2006/relationships/image" Target="../media/image442.svg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7.jpeg"/><Relationship Id="rId1" Type="http://schemas.openxmlformats.org/officeDocument/2006/relationships/slideLayout" Target="../slideLayouts/slideLayout96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8.jpeg"/><Relationship Id="rId1" Type="http://schemas.openxmlformats.org/officeDocument/2006/relationships/slideLayout" Target="../slideLayouts/slideLayout97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2" Type="http://schemas.openxmlformats.org/officeDocument/2006/relationships/image" Target="../media/image449.jpeg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332.svg"/><Relationship Id="rId5" Type="http://schemas.openxmlformats.org/officeDocument/2006/relationships/image" Target="../media/image310.png"/><Relationship Id="rId4" Type="http://schemas.openxmlformats.org/officeDocument/2006/relationships/image" Target="../media/image450.svg"/></Relationships>
</file>

<file path=ppt/slides/_rels/slide2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4.png"/><Relationship Id="rId3" Type="http://schemas.openxmlformats.org/officeDocument/2006/relationships/image" Target="../media/image451.svg"/><Relationship Id="rId7" Type="http://schemas.openxmlformats.org/officeDocument/2006/relationships/image" Target="../media/image267.svg"/><Relationship Id="rId2" Type="http://schemas.openxmlformats.org/officeDocument/2006/relationships/image" Target="../media/image27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6.png"/><Relationship Id="rId5" Type="http://schemas.openxmlformats.org/officeDocument/2006/relationships/image" Target="../media/image453.svg"/><Relationship Id="rId4" Type="http://schemas.openxmlformats.org/officeDocument/2006/relationships/image" Target="../media/image452.png"/><Relationship Id="rId9" Type="http://schemas.openxmlformats.org/officeDocument/2006/relationships/image" Target="../media/image455.svg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99.xml"/><Relationship Id="rId4" Type="http://schemas.openxmlformats.org/officeDocument/2006/relationships/image" Target="../media/image456.jpeg"/></Relationships>
</file>

<file path=ppt/slides/_rels/slide25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0.png"/><Relationship Id="rId3" Type="http://schemas.openxmlformats.org/officeDocument/2006/relationships/image" Target="../media/image457.svg"/><Relationship Id="rId7" Type="http://schemas.openxmlformats.org/officeDocument/2006/relationships/image" Target="../media/image459.svg"/><Relationship Id="rId2" Type="http://schemas.openxmlformats.org/officeDocument/2006/relationships/image" Target="../media/image28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58.png"/><Relationship Id="rId5" Type="http://schemas.openxmlformats.org/officeDocument/2006/relationships/image" Target="../media/image233.svg"/><Relationship Id="rId4" Type="http://schemas.openxmlformats.org/officeDocument/2006/relationships/image" Target="../media/image232.png"/><Relationship Id="rId9" Type="http://schemas.openxmlformats.org/officeDocument/2006/relationships/image" Target="../media/image461.sv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8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3.png"/><Relationship Id="rId2" Type="http://schemas.openxmlformats.org/officeDocument/2006/relationships/image" Target="../media/image462.png"/><Relationship Id="rId1" Type="http://schemas.openxmlformats.org/officeDocument/2006/relationships/slideLayout" Target="../slideLayouts/slideLayout100.xml"/><Relationship Id="rId6" Type="http://schemas.openxmlformats.org/officeDocument/2006/relationships/image" Target="../media/image466.svg"/><Relationship Id="rId5" Type="http://schemas.openxmlformats.org/officeDocument/2006/relationships/image" Target="../media/image465.png"/><Relationship Id="rId4" Type="http://schemas.openxmlformats.org/officeDocument/2006/relationships/image" Target="../media/image464.svg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jpeg"/><Relationship Id="rId1" Type="http://schemas.openxmlformats.org/officeDocument/2006/relationships/slideLayout" Target="../slideLayouts/slideLayout101.xml"/><Relationship Id="rId4" Type="http://schemas.openxmlformats.org/officeDocument/2006/relationships/image" Target="../media/image469.png"/></Relationships>
</file>

<file path=ppt/slides/_rels/slide2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3.svg"/><Relationship Id="rId3" Type="http://schemas.openxmlformats.org/officeDocument/2006/relationships/image" Target="../media/image470.png"/><Relationship Id="rId7" Type="http://schemas.openxmlformats.org/officeDocument/2006/relationships/image" Target="../media/image472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4.svg"/><Relationship Id="rId5" Type="http://schemas.openxmlformats.org/officeDocument/2006/relationships/image" Target="../media/image163.png"/><Relationship Id="rId10" Type="http://schemas.openxmlformats.org/officeDocument/2006/relationships/image" Target="../media/image153.svg"/><Relationship Id="rId4" Type="http://schemas.openxmlformats.org/officeDocument/2006/relationships/image" Target="../media/image471.svg"/><Relationship Id="rId9" Type="http://schemas.openxmlformats.org/officeDocument/2006/relationships/image" Target="../media/image152.png"/></Relationships>
</file>

<file path=ppt/slides/_rels/slide2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9.svg"/><Relationship Id="rId3" Type="http://schemas.openxmlformats.org/officeDocument/2006/relationships/image" Target="../media/image474.png"/><Relationship Id="rId7" Type="http://schemas.openxmlformats.org/officeDocument/2006/relationships/image" Target="../media/image478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77.svg"/><Relationship Id="rId5" Type="http://schemas.openxmlformats.org/officeDocument/2006/relationships/image" Target="../media/image476.png"/><Relationship Id="rId10" Type="http://schemas.openxmlformats.org/officeDocument/2006/relationships/image" Target="../media/image481.svg"/><Relationship Id="rId4" Type="http://schemas.openxmlformats.org/officeDocument/2006/relationships/image" Target="../media/image475.svg"/><Relationship Id="rId9" Type="http://schemas.openxmlformats.org/officeDocument/2006/relationships/image" Target="../media/image480.png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jpe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02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3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03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04.xml"/><Relationship Id="rId6" Type="http://schemas.openxmlformats.org/officeDocument/2006/relationships/image" Target="../media/image487.jpeg"/><Relationship Id="rId5" Type="http://schemas.openxmlformats.org/officeDocument/2006/relationships/image" Target="../media/image486.jpeg"/><Relationship Id="rId4" Type="http://schemas.openxmlformats.org/officeDocument/2006/relationships/image" Target="../media/image485.jpe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9.xml"/></Relationships>
</file>

<file path=ppt/slides/_rels/slide27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1.svg"/><Relationship Id="rId3" Type="http://schemas.openxmlformats.org/officeDocument/2006/relationships/image" Target="../media/image488.png"/><Relationship Id="rId7" Type="http://schemas.openxmlformats.org/officeDocument/2006/relationships/image" Target="../media/image490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1.svg"/><Relationship Id="rId5" Type="http://schemas.openxmlformats.org/officeDocument/2006/relationships/image" Target="../media/image150.png"/><Relationship Id="rId10" Type="http://schemas.openxmlformats.org/officeDocument/2006/relationships/image" Target="../media/image493.svg"/><Relationship Id="rId4" Type="http://schemas.openxmlformats.org/officeDocument/2006/relationships/image" Target="../media/image489.svg"/><Relationship Id="rId9" Type="http://schemas.openxmlformats.org/officeDocument/2006/relationships/image" Target="../media/image492.png"/></Relationships>
</file>

<file path=ppt/slides/_rels/slide27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97.svg"/><Relationship Id="rId3" Type="http://schemas.openxmlformats.org/officeDocument/2006/relationships/image" Target="../media/image232.png"/><Relationship Id="rId7" Type="http://schemas.openxmlformats.org/officeDocument/2006/relationships/image" Target="../media/image49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5.svg"/><Relationship Id="rId5" Type="http://schemas.openxmlformats.org/officeDocument/2006/relationships/image" Target="../media/image494.png"/><Relationship Id="rId10" Type="http://schemas.openxmlformats.org/officeDocument/2006/relationships/image" Target="../media/image143.svg"/><Relationship Id="rId4" Type="http://schemas.openxmlformats.org/officeDocument/2006/relationships/image" Target="../media/image233.svg"/><Relationship Id="rId9" Type="http://schemas.openxmlformats.org/officeDocument/2006/relationships/image" Target="../media/image142.png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05.xml"/><Relationship Id="rId4" Type="http://schemas.openxmlformats.org/officeDocument/2006/relationships/image" Target="../media/image499.png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jpe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06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1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07.xml"/><Relationship Id="rId5" Type="http://schemas.openxmlformats.org/officeDocument/2006/relationships/image" Target="../media/image503.svg"/><Relationship Id="rId4" Type="http://schemas.openxmlformats.org/officeDocument/2006/relationships/image" Target="../media/image502.png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08.xml"/><Relationship Id="rId5" Type="http://schemas.openxmlformats.org/officeDocument/2006/relationships/chart" Target="../charts/chart29.xml"/><Relationship Id="rId4" Type="http://schemas.openxmlformats.org/officeDocument/2006/relationships/image" Target="../media/image499.pn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5.jpe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09.xml"/></Relationships>
</file>

<file path=ppt/slides/_rels/slide2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0.svg"/><Relationship Id="rId3" Type="http://schemas.openxmlformats.org/officeDocument/2006/relationships/image" Target="../media/image142.png"/><Relationship Id="rId7" Type="http://schemas.openxmlformats.org/officeDocument/2006/relationships/image" Target="../media/image169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7.svg"/><Relationship Id="rId5" Type="http://schemas.openxmlformats.org/officeDocument/2006/relationships/image" Target="../media/image171.png"/><Relationship Id="rId10" Type="http://schemas.openxmlformats.org/officeDocument/2006/relationships/image" Target="../media/image507.svg"/><Relationship Id="rId4" Type="http://schemas.openxmlformats.org/officeDocument/2006/relationships/image" Target="../media/image143.svg"/><Relationship Id="rId9" Type="http://schemas.openxmlformats.org/officeDocument/2006/relationships/image" Target="../media/image506.png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8.jpe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10.xml"/><Relationship Id="rId5" Type="http://schemas.openxmlformats.org/officeDocument/2006/relationships/image" Target="../media/image510.jpeg"/><Relationship Id="rId4" Type="http://schemas.openxmlformats.org/officeDocument/2006/relationships/image" Target="../media/image509.jpeg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7" Type="http://schemas.openxmlformats.org/officeDocument/2006/relationships/image" Target="../media/image514.sv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3.png"/><Relationship Id="rId5" Type="http://schemas.openxmlformats.org/officeDocument/2006/relationships/image" Target="../media/image512.svg"/><Relationship Id="rId4" Type="http://schemas.openxmlformats.org/officeDocument/2006/relationships/image" Target="../media/image511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5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11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12.xml"/></Relationships>
</file>

<file path=ppt/slides/_rels/slide2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2.svg"/><Relationship Id="rId3" Type="http://schemas.openxmlformats.org/officeDocument/2006/relationships/image" Target="../media/image517.png"/><Relationship Id="rId7" Type="http://schemas.openxmlformats.org/officeDocument/2006/relationships/image" Target="../media/image521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20.svg"/><Relationship Id="rId5" Type="http://schemas.openxmlformats.org/officeDocument/2006/relationships/image" Target="../media/image519.png"/><Relationship Id="rId4" Type="http://schemas.openxmlformats.org/officeDocument/2006/relationships/image" Target="../media/image518.svg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3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4.svg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13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27.svg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8.jpeg"/><Relationship Id="rId1" Type="http://schemas.openxmlformats.org/officeDocument/2006/relationships/slideLayout" Target="../slideLayouts/slideLayout114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9.jpeg"/><Relationship Id="rId1" Type="http://schemas.openxmlformats.org/officeDocument/2006/relationships/slideLayout" Target="../slideLayouts/slideLayout115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1.jpeg"/><Relationship Id="rId7" Type="http://schemas.openxmlformats.org/officeDocument/2006/relationships/image" Target="../media/image535.jpeg"/><Relationship Id="rId2" Type="http://schemas.openxmlformats.org/officeDocument/2006/relationships/image" Target="../media/image530.jpeg"/><Relationship Id="rId1" Type="http://schemas.openxmlformats.org/officeDocument/2006/relationships/slideLayout" Target="../slideLayouts/slideLayout116.xml"/><Relationship Id="rId6" Type="http://schemas.openxmlformats.org/officeDocument/2006/relationships/image" Target="../media/image534.jpeg"/><Relationship Id="rId5" Type="http://schemas.openxmlformats.org/officeDocument/2006/relationships/image" Target="../media/image533.jpeg"/><Relationship Id="rId4" Type="http://schemas.openxmlformats.org/officeDocument/2006/relationships/image" Target="../media/image532.jpeg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chart" Target="../charts/chart3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36.svg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svg"/><Relationship Id="rId2" Type="http://schemas.openxmlformats.org/officeDocument/2006/relationships/image" Target="../media/image26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38.svg"/><Relationship Id="rId4" Type="http://schemas.openxmlformats.org/officeDocument/2006/relationships/image" Target="../media/image537.png"/></Relationships>
</file>

<file path=ppt/slides/_rels/slide2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5.png"/><Relationship Id="rId3" Type="http://schemas.openxmlformats.org/officeDocument/2006/relationships/image" Target="../media/image540.svg"/><Relationship Id="rId7" Type="http://schemas.openxmlformats.org/officeDocument/2006/relationships/image" Target="../media/image544.svg"/><Relationship Id="rId2" Type="http://schemas.openxmlformats.org/officeDocument/2006/relationships/image" Target="../media/image53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43.png"/><Relationship Id="rId5" Type="http://schemas.openxmlformats.org/officeDocument/2006/relationships/image" Target="../media/image542.svg"/><Relationship Id="rId4" Type="http://schemas.openxmlformats.org/officeDocument/2006/relationships/image" Target="../media/image541.png"/><Relationship Id="rId9" Type="http://schemas.openxmlformats.org/officeDocument/2006/relationships/image" Target="../media/image546.svg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svg"/><Relationship Id="rId2" Type="http://schemas.openxmlformats.org/officeDocument/2006/relationships/image" Target="../media/image547.png"/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4.png"/><Relationship Id="rId3" Type="http://schemas.openxmlformats.org/officeDocument/2006/relationships/image" Target="../media/image550.svg"/><Relationship Id="rId7" Type="http://schemas.openxmlformats.org/officeDocument/2006/relationships/image" Target="../media/image553.sv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2.png"/><Relationship Id="rId11" Type="http://schemas.openxmlformats.org/officeDocument/2006/relationships/image" Target="../media/image557.svg"/><Relationship Id="rId5" Type="http://schemas.openxmlformats.org/officeDocument/2006/relationships/image" Target="../media/image551.svg"/><Relationship Id="rId10" Type="http://schemas.openxmlformats.org/officeDocument/2006/relationships/image" Target="../media/image556.png"/><Relationship Id="rId4" Type="http://schemas.openxmlformats.org/officeDocument/2006/relationships/image" Target="../media/image361.png"/><Relationship Id="rId9" Type="http://schemas.openxmlformats.org/officeDocument/2006/relationships/image" Target="../media/image555.sv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chart" Target="../charts/chart32.xml"/><Relationship Id="rId1" Type="http://schemas.openxmlformats.org/officeDocument/2006/relationships/slideLayout" Target="../slideLayouts/slideLayout117.xml"/><Relationship Id="rId5" Type="http://schemas.openxmlformats.org/officeDocument/2006/relationships/image" Target="../media/image559.jpeg"/><Relationship Id="rId4" Type="http://schemas.openxmlformats.org/officeDocument/2006/relationships/image" Target="../media/image558.jpeg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6.png"/><Relationship Id="rId13" Type="http://schemas.openxmlformats.org/officeDocument/2006/relationships/image" Target="../media/image571.svg"/><Relationship Id="rId3" Type="http://schemas.openxmlformats.org/officeDocument/2006/relationships/image" Target="../media/image561.svg"/><Relationship Id="rId7" Type="http://schemas.openxmlformats.org/officeDocument/2006/relationships/image" Target="../media/image565.svg"/><Relationship Id="rId12" Type="http://schemas.openxmlformats.org/officeDocument/2006/relationships/image" Target="../media/image570.png"/><Relationship Id="rId2" Type="http://schemas.openxmlformats.org/officeDocument/2006/relationships/image" Target="../media/image5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4.png"/><Relationship Id="rId11" Type="http://schemas.openxmlformats.org/officeDocument/2006/relationships/image" Target="../media/image569.svg"/><Relationship Id="rId5" Type="http://schemas.openxmlformats.org/officeDocument/2006/relationships/image" Target="../media/image563.svg"/><Relationship Id="rId10" Type="http://schemas.openxmlformats.org/officeDocument/2006/relationships/image" Target="../media/image568.png"/><Relationship Id="rId4" Type="http://schemas.openxmlformats.org/officeDocument/2006/relationships/image" Target="../media/image562.png"/><Relationship Id="rId9" Type="http://schemas.openxmlformats.org/officeDocument/2006/relationships/image" Target="../media/image567.sv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4.xml"/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chart" Target="../charts/chart3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50.svg"/><Relationship Id="rId5" Type="http://schemas.openxmlformats.org/officeDocument/2006/relationships/image" Target="../media/image549.png"/><Relationship Id="rId4" Type="http://schemas.openxmlformats.org/officeDocument/2006/relationships/image" Target="../media/image557.svg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image" Target="../media/image176.png"/><Relationship Id="rId1" Type="http://schemas.openxmlformats.org/officeDocument/2006/relationships/slideLayout" Target="../slideLayouts/slideLayout118.xml"/><Relationship Id="rId4" Type="http://schemas.openxmlformats.org/officeDocument/2006/relationships/image" Target="../media/image178.png"/></Relationships>
</file>

<file path=ppt/slides/_rels/slide3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3.svg"/><Relationship Id="rId3" Type="http://schemas.openxmlformats.org/officeDocument/2006/relationships/image" Target="../media/image549.png"/><Relationship Id="rId7" Type="http://schemas.openxmlformats.org/officeDocument/2006/relationships/image" Target="../media/image572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2.svg"/><Relationship Id="rId5" Type="http://schemas.openxmlformats.org/officeDocument/2006/relationships/image" Target="../media/image511.png"/><Relationship Id="rId10" Type="http://schemas.openxmlformats.org/officeDocument/2006/relationships/image" Target="../media/image575.svg"/><Relationship Id="rId4" Type="http://schemas.openxmlformats.org/officeDocument/2006/relationships/image" Target="../media/image550.svg"/><Relationship Id="rId9" Type="http://schemas.openxmlformats.org/officeDocument/2006/relationships/image" Target="../media/image574.png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7.xml"/><Relationship Id="rId2" Type="http://schemas.openxmlformats.org/officeDocument/2006/relationships/chart" Target="../charts/chart36.xml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8.xml"/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6.png"/><Relationship Id="rId1" Type="http://schemas.openxmlformats.org/officeDocument/2006/relationships/slideLayout" Target="../slideLayouts/slideLayout119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20.xml"/><Relationship Id="rId5" Type="http://schemas.openxmlformats.org/officeDocument/2006/relationships/image" Target="../media/image579.jpeg"/><Relationship Id="rId4" Type="http://schemas.openxmlformats.org/officeDocument/2006/relationships/image" Target="../media/image578.jpeg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580.png"/><Relationship Id="rId1" Type="http://schemas.openxmlformats.org/officeDocument/2006/relationships/slideLayout" Target="../slideLayouts/slideLayout121.xml"/><Relationship Id="rId4" Type="http://schemas.openxmlformats.org/officeDocument/2006/relationships/image" Target="../media/image582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10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10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10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1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4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2.sv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15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41.jpe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44.jpe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20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2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2" Type="http://schemas.openxmlformats.org/officeDocument/2006/relationships/image" Target="../media/image47.jpeg"/><Relationship Id="rId1" Type="http://schemas.openxmlformats.org/officeDocument/2006/relationships/slideLayout" Target="../slideLayouts/slideLayout22.xml"/><Relationship Id="rId4" Type="http://schemas.openxmlformats.org/officeDocument/2006/relationships/image" Target="../media/image49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2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sv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5.svg"/><Relationship Id="rId4" Type="http://schemas.openxmlformats.org/officeDocument/2006/relationships/image" Target="../media/image54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24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jpeg"/><Relationship Id="rId1" Type="http://schemas.openxmlformats.org/officeDocument/2006/relationships/slideLayout" Target="../slideLayouts/slideLayout2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svg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7.xml"/><Relationship Id="rId4" Type="http://schemas.openxmlformats.org/officeDocument/2006/relationships/image" Target="../media/image61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28.xml"/><Relationship Id="rId4" Type="http://schemas.openxmlformats.org/officeDocument/2006/relationships/image" Target="../media/image64.png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9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30.xml"/><Relationship Id="rId4" Type="http://schemas.openxmlformats.org/officeDocument/2006/relationships/image" Target="../media/image68.png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32.xml"/><Relationship Id="rId6" Type="http://schemas.openxmlformats.org/officeDocument/2006/relationships/image" Target="../media/image77.png"/><Relationship Id="rId5" Type="http://schemas.openxmlformats.org/officeDocument/2006/relationships/image" Target="../media/image76.png"/><Relationship Id="rId4" Type="http://schemas.openxmlformats.org/officeDocument/2006/relationships/image" Target="../media/image75.png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2.svg"/><Relationship Id="rId4" Type="http://schemas.openxmlformats.org/officeDocument/2006/relationships/image" Target="../media/image11.png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svg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090F1F0-88EA-D383-5988-3DA7BED99C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래픽 5">
            <a:extLst>
              <a:ext uri="{FF2B5EF4-FFF2-40B4-BE49-F238E27FC236}">
                <a16:creationId xmlns:a16="http://schemas.microsoft.com/office/drawing/2014/main" id="{9ED9FC02-7635-A4CE-89AE-2C0350B6BE0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3" name="그래픽 2">
            <a:extLst>
              <a:ext uri="{FF2B5EF4-FFF2-40B4-BE49-F238E27FC236}">
                <a16:creationId xmlns:a16="http://schemas.microsoft.com/office/drawing/2014/main" id="{D3F13EB0-7A45-69F9-A90B-921F0706629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23912" y="685800"/>
            <a:ext cx="10544175" cy="548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705655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717ACDE4-AE10-0B69-0AE1-288DAE800DAB}"/>
              </a:ext>
            </a:extLst>
          </p:cNvPr>
          <p:cNvSpPr/>
          <p:nvPr/>
        </p:nvSpPr>
        <p:spPr>
          <a:xfrm>
            <a:off x="1" y="0"/>
            <a:ext cx="4963885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EE1620A-DB2E-3006-F929-01D813703C6B}"/>
              </a:ext>
            </a:extLst>
          </p:cNvPr>
          <p:cNvSpPr txBox="1"/>
          <p:nvPr/>
        </p:nvSpPr>
        <p:spPr>
          <a:xfrm>
            <a:off x="1084603" y="659629"/>
            <a:ext cx="1933222" cy="83099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5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INDEX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AAD3745-3B58-DB9E-34FB-759B65B448C4}"/>
              </a:ext>
            </a:extLst>
          </p:cNvPr>
          <p:cNvSpPr txBox="1"/>
          <p:nvPr/>
        </p:nvSpPr>
        <p:spPr>
          <a:xfrm>
            <a:off x="1084603" y="1557301"/>
            <a:ext cx="2149627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목차 관련 내용을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FF1EF991-2C90-3EED-0DB0-4CC73D578CC7}"/>
              </a:ext>
            </a:extLst>
          </p:cNvPr>
          <p:cNvCxnSpPr>
            <a:cxnSpLocks/>
          </p:cNvCxnSpPr>
          <p:nvPr/>
        </p:nvCxnSpPr>
        <p:spPr>
          <a:xfrm>
            <a:off x="1084603" y="2413000"/>
            <a:ext cx="2794681" cy="0"/>
          </a:xfrm>
          <a:prstGeom prst="line">
            <a:avLst/>
          </a:prstGeom>
          <a:ln w="31750"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ED2DB108-95C8-EDC7-586B-6267CD5EC0FA}"/>
              </a:ext>
            </a:extLst>
          </p:cNvPr>
          <p:cNvCxnSpPr>
            <a:cxnSpLocks/>
          </p:cNvCxnSpPr>
          <p:nvPr/>
        </p:nvCxnSpPr>
        <p:spPr>
          <a:xfrm>
            <a:off x="1084603" y="6089650"/>
            <a:ext cx="2794681" cy="0"/>
          </a:xfrm>
          <a:prstGeom prst="line">
            <a:avLst/>
          </a:prstGeom>
          <a:ln w="31750">
            <a:solidFill>
              <a:schemeClr val="accent3">
                <a:lumMod val="7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F4D5F39D-E587-63C5-4613-78D7F8867027}"/>
              </a:ext>
            </a:extLst>
          </p:cNvPr>
          <p:cNvSpPr txBox="1"/>
          <p:nvPr/>
        </p:nvSpPr>
        <p:spPr>
          <a:xfrm>
            <a:off x="11062245" y="798128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3B803BD-F68C-8B33-111D-A26C6163E943}"/>
              </a:ext>
            </a:extLst>
          </p:cNvPr>
          <p:cNvSpPr txBox="1"/>
          <p:nvPr/>
        </p:nvSpPr>
        <p:spPr>
          <a:xfrm>
            <a:off x="5700974" y="2579374"/>
            <a:ext cx="1596912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 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F22AE8B-9785-8613-2356-5D90AB1CB4E9}"/>
              </a:ext>
            </a:extLst>
          </p:cNvPr>
          <p:cNvSpPr txBox="1"/>
          <p:nvPr/>
        </p:nvSpPr>
        <p:spPr>
          <a:xfrm>
            <a:off x="5700974" y="3375539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A0291016-8462-A52E-6FF7-8984973DCE04}"/>
              </a:ext>
            </a:extLst>
          </p:cNvPr>
          <p:cNvCxnSpPr>
            <a:cxnSpLocks/>
          </p:cNvCxnSpPr>
          <p:nvPr/>
        </p:nvCxnSpPr>
        <p:spPr>
          <a:xfrm>
            <a:off x="5796289" y="3181230"/>
            <a:ext cx="2299166" cy="0"/>
          </a:xfrm>
          <a:prstGeom prst="line">
            <a:avLst/>
          </a:prstGeom>
          <a:ln w="2222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TextBox 56">
            <a:extLst>
              <a:ext uri="{FF2B5EF4-FFF2-40B4-BE49-F238E27FC236}">
                <a16:creationId xmlns:a16="http://schemas.microsoft.com/office/drawing/2014/main" id="{DB2B68FB-6674-9A4F-D8F7-CB301EF873AF}"/>
              </a:ext>
            </a:extLst>
          </p:cNvPr>
          <p:cNvSpPr txBox="1"/>
          <p:nvPr/>
        </p:nvSpPr>
        <p:spPr>
          <a:xfrm>
            <a:off x="8683612" y="2579374"/>
            <a:ext cx="1596912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 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BB6BF6D-09D8-4672-DFF9-728BA2A2FD6E}"/>
              </a:ext>
            </a:extLst>
          </p:cNvPr>
          <p:cNvSpPr txBox="1"/>
          <p:nvPr/>
        </p:nvSpPr>
        <p:spPr>
          <a:xfrm>
            <a:off x="8683612" y="3375539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C11DEC54-03E4-817B-EDFF-0A565062F442}"/>
              </a:ext>
            </a:extLst>
          </p:cNvPr>
          <p:cNvCxnSpPr>
            <a:cxnSpLocks/>
          </p:cNvCxnSpPr>
          <p:nvPr/>
        </p:nvCxnSpPr>
        <p:spPr>
          <a:xfrm>
            <a:off x="8778927" y="3181230"/>
            <a:ext cx="2299166" cy="0"/>
          </a:xfrm>
          <a:prstGeom prst="line">
            <a:avLst/>
          </a:prstGeom>
          <a:ln w="2222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DB0072F3-4098-2D7F-5871-680E026910F4}"/>
              </a:ext>
            </a:extLst>
          </p:cNvPr>
          <p:cNvSpPr txBox="1"/>
          <p:nvPr/>
        </p:nvSpPr>
        <p:spPr>
          <a:xfrm>
            <a:off x="5700974" y="4502442"/>
            <a:ext cx="1596912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 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831801A-2DF7-BBCE-306E-79F3116F281E}"/>
              </a:ext>
            </a:extLst>
          </p:cNvPr>
          <p:cNvSpPr txBox="1"/>
          <p:nvPr/>
        </p:nvSpPr>
        <p:spPr>
          <a:xfrm>
            <a:off x="5700974" y="5298607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E51F1E72-1796-D233-4AAE-FDD0CF655D37}"/>
              </a:ext>
            </a:extLst>
          </p:cNvPr>
          <p:cNvCxnSpPr>
            <a:cxnSpLocks/>
          </p:cNvCxnSpPr>
          <p:nvPr/>
        </p:nvCxnSpPr>
        <p:spPr>
          <a:xfrm>
            <a:off x="5796289" y="5104298"/>
            <a:ext cx="2299166" cy="0"/>
          </a:xfrm>
          <a:prstGeom prst="line">
            <a:avLst/>
          </a:prstGeom>
          <a:ln w="2222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2B8F6C66-4C93-8E10-4F0C-2F1A24AB244A}"/>
              </a:ext>
            </a:extLst>
          </p:cNvPr>
          <p:cNvSpPr txBox="1"/>
          <p:nvPr/>
        </p:nvSpPr>
        <p:spPr>
          <a:xfrm>
            <a:off x="8683612" y="4502442"/>
            <a:ext cx="1596912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 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EE5C9BFB-8D3D-94FE-0878-FE5D7864AB6C}"/>
              </a:ext>
            </a:extLst>
          </p:cNvPr>
          <p:cNvSpPr txBox="1"/>
          <p:nvPr/>
        </p:nvSpPr>
        <p:spPr>
          <a:xfrm>
            <a:off x="8683612" y="5298607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DBDC2B3E-33DD-4A58-29CD-315991B9DDEF}"/>
              </a:ext>
            </a:extLst>
          </p:cNvPr>
          <p:cNvCxnSpPr>
            <a:cxnSpLocks/>
          </p:cNvCxnSpPr>
          <p:nvPr/>
        </p:nvCxnSpPr>
        <p:spPr>
          <a:xfrm>
            <a:off x="8778927" y="5104298"/>
            <a:ext cx="2299166" cy="0"/>
          </a:xfrm>
          <a:prstGeom prst="line">
            <a:avLst/>
          </a:prstGeom>
          <a:ln w="2222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" name="그림 개체 틀 7" descr="텍스트, 책, 종이, 사무용품이(가) 표시된 사진&#10;&#10;자동 생성된 설명">
            <a:extLst>
              <a:ext uri="{FF2B5EF4-FFF2-40B4-BE49-F238E27FC236}">
                <a16:creationId xmlns:a16="http://schemas.microsoft.com/office/drawing/2014/main" id="{C1B613F2-7C2F-2FF6-8C1B-29A07CC0CA8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8" r="68"/>
          <a:stretch/>
        </p:blipFill>
        <p:spPr>
          <a:xfrm>
            <a:off x="1084263" y="2693988"/>
            <a:ext cx="2795587" cy="3114675"/>
          </a:xfrm>
          <a:custGeom>
            <a:avLst/>
            <a:gdLst>
              <a:gd name="connsiteX0" fmla="*/ 0 w 2794680"/>
              <a:gd name="connsiteY0" fmla="*/ 0 h 3113305"/>
              <a:gd name="connsiteX1" fmla="*/ 2794680 w 2794680"/>
              <a:gd name="connsiteY1" fmla="*/ 0 h 3113305"/>
              <a:gd name="connsiteX2" fmla="*/ 2794680 w 2794680"/>
              <a:gd name="connsiteY2" fmla="*/ 3113305 h 3113305"/>
              <a:gd name="connsiteX3" fmla="*/ 0 w 2794680"/>
              <a:gd name="connsiteY3" fmla="*/ 3113305 h 3113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4680" h="3113305">
                <a:moveTo>
                  <a:pt x="0" y="0"/>
                </a:moveTo>
                <a:lnTo>
                  <a:pt x="2794680" y="0"/>
                </a:lnTo>
                <a:lnTo>
                  <a:pt x="2794680" y="3113305"/>
                </a:lnTo>
                <a:lnTo>
                  <a:pt x="0" y="3113305"/>
                </a:lnTo>
                <a:close/>
              </a:path>
            </a:pathLst>
          </a:cu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7DC8DB31-2562-CBF6-8C2A-50BD8FF2B9C9}"/>
              </a:ext>
            </a:extLst>
          </p:cNvPr>
          <p:cNvSpPr/>
          <p:nvPr/>
        </p:nvSpPr>
        <p:spPr>
          <a:xfrm>
            <a:off x="1084263" y="2694672"/>
            <a:ext cx="2794680" cy="3113305"/>
          </a:xfrm>
          <a:prstGeom prst="rect">
            <a:avLst/>
          </a:prstGeom>
          <a:solidFill>
            <a:schemeClr val="accent3">
              <a:alpha val="5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48853848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4636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2" name="그래픽 2" descr="여자 단색으로 채워진">
            <a:extLst>
              <a:ext uri="{FF2B5EF4-FFF2-40B4-BE49-F238E27FC236}">
                <a16:creationId xmlns:a16="http://schemas.microsoft.com/office/drawing/2014/main" id="{0675E3C7-F915-46FA-B7D2-43811D3B5EA0}"/>
              </a:ext>
            </a:extLst>
          </p:cNvPr>
          <p:cNvGrpSpPr/>
          <p:nvPr/>
        </p:nvGrpSpPr>
        <p:grpSpPr>
          <a:xfrm>
            <a:off x="1227358" y="3060026"/>
            <a:ext cx="235170" cy="479843"/>
            <a:chOff x="1227358" y="3060026"/>
            <a:chExt cx="235170" cy="479843"/>
          </a:xfrm>
          <a:solidFill>
            <a:schemeClr val="accent3"/>
          </a:solidFill>
        </p:grpSpPr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CE2602FC-4AA1-4DC2-BD48-5BC6CD5C6013}"/>
                </a:ext>
              </a:extLst>
            </p:cNvPr>
            <p:cNvSpPr/>
            <p:nvPr/>
          </p:nvSpPr>
          <p:spPr>
            <a:xfrm>
              <a:off x="1302821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F4DFA82E-4316-431A-B17B-758611DA72D9}"/>
                </a:ext>
              </a:extLst>
            </p:cNvPr>
            <p:cNvSpPr/>
            <p:nvPr/>
          </p:nvSpPr>
          <p:spPr>
            <a:xfrm>
              <a:off x="1227358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" name="그래픽 4" descr="남자 단색으로 채워진">
            <a:extLst>
              <a:ext uri="{FF2B5EF4-FFF2-40B4-BE49-F238E27FC236}">
                <a16:creationId xmlns:a16="http://schemas.microsoft.com/office/drawing/2014/main" id="{BF8D321E-3319-45A7-9E81-C39AA4CA6B08}"/>
              </a:ext>
            </a:extLst>
          </p:cNvPr>
          <p:cNvGrpSpPr/>
          <p:nvPr/>
        </p:nvGrpSpPr>
        <p:grpSpPr>
          <a:xfrm>
            <a:off x="1227646" y="2452904"/>
            <a:ext cx="234590" cy="479843"/>
            <a:chOff x="1227646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26B28D1D-2B4A-45CB-8946-D49B380304EB}"/>
                </a:ext>
              </a:extLst>
            </p:cNvPr>
            <p:cNvSpPr/>
            <p:nvPr/>
          </p:nvSpPr>
          <p:spPr>
            <a:xfrm>
              <a:off x="1302288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E0FEBDFF-CEFD-4D88-B834-D156F5FD72D0}"/>
                </a:ext>
              </a:extLst>
            </p:cNvPr>
            <p:cNvSpPr/>
            <p:nvPr/>
          </p:nvSpPr>
          <p:spPr>
            <a:xfrm>
              <a:off x="1227646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" name="그래픽 34" descr="여자 단색으로 채워진">
            <a:extLst>
              <a:ext uri="{FF2B5EF4-FFF2-40B4-BE49-F238E27FC236}">
                <a16:creationId xmlns:a16="http://schemas.microsoft.com/office/drawing/2014/main" id="{72BE14CF-DF4E-45C3-B277-612769C8E318}"/>
              </a:ext>
            </a:extLst>
          </p:cNvPr>
          <p:cNvGrpSpPr/>
          <p:nvPr/>
        </p:nvGrpSpPr>
        <p:grpSpPr>
          <a:xfrm>
            <a:off x="1547254" y="3060026"/>
            <a:ext cx="235170" cy="479843"/>
            <a:chOff x="1547254" y="3060026"/>
            <a:chExt cx="235170" cy="479843"/>
          </a:xfrm>
          <a:solidFill>
            <a:schemeClr val="accent3"/>
          </a:solidFill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393A0319-E015-4352-9662-09090CE9362C}"/>
                </a:ext>
              </a:extLst>
            </p:cNvPr>
            <p:cNvSpPr/>
            <p:nvPr/>
          </p:nvSpPr>
          <p:spPr>
            <a:xfrm>
              <a:off x="1622717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ADF2BC94-DA82-4CE6-A00E-9BA95432DE31}"/>
                </a:ext>
              </a:extLst>
            </p:cNvPr>
            <p:cNvSpPr/>
            <p:nvPr/>
          </p:nvSpPr>
          <p:spPr>
            <a:xfrm>
              <a:off x="1547254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" name="그래픽 35" descr="남자 단색으로 채워진">
            <a:extLst>
              <a:ext uri="{FF2B5EF4-FFF2-40B4-BE49-F238E27FC236}">
                <a16:creationId xmlns:a16="http://schemas.microsoft.com/office/drawing/2014/main" id="{A5D48E6E-05E4-4CAF-9A98-BBBD431CC05E}"/>
              </a:ext>
            </a:extLst>
          </p:cNvPr>
          <p:cNvGrpSpPr/>
          <p:nvPr/>
        </p:nvGrpSpPr>
        <p:grpSpPr>
          <a:xfrm>
            <a:off x="1547542" y="2452904"/>
            <a:ext cx="234590" cy="479843"/>
            <a:chOff x="1547542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A68935FE-5663-487E-9EC8-13D2685FF006}"/>
                </a:ext>
              </a:extLst>
            </p:cNvPr>
            <p:cNvSpPr/>
            <p:nvPr/>
          </p:nvSpPr>
          <p:spPr>
            <a:xfrm>
              <a:off x="1622184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C5C6C221-05E6-430B-9925-55ADA59BB5CF}"/>
                </a:ext>
              </a:extLst>
            </p:cNvPr>
            <p:cNvSpPr/>
            <p:nvPr/>
          </p:nvSpPr>
          <p:spPr>
            <a:xfrm>
              <a:off x="1547542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" name="그래픽 36" descr="여자 단색으로 채워진">
            <a:extLst>
              <a:ext uri="{FF2B5EF4-FFF2-40B4-BE49-F238E27FC236}">
                <a16:creationId xmlns:a16="http://schemas.microsoft.com/office/drawing/2014/main" id="{AC9C0CAE-28B6-4E72-B745-BB5A672C1CB8}"/>
              </a:ext>
            </a:extLst>
          </p:cNvPr>
          <p:cNvGrpSpPr/>
          <p:nvPr/>
        </p:nvGrpSpPr>
        <p:grpSpPr>
          <a:xfrm>
            <a:off x="1867150" y="3060026"/>
            <a:ext cx="235170" cy="479843"/>
            <a:chOff x="1867150" y="3060026"/>
            <a:chExt cx="235170" cy="479843"/>
          </a:xfrm>
          <a:solidFill>
            <a:schemeClr val="accent3"/>
          </a:solidFill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47AEAA2A-781C-4844-A2BD-9798CEEA7EC2}"/>
                </a:ext>
              </a:extLst>
            </p:cNvPr>
            <p:cNvSpPr/>
            <p:nvPr/>
          </p:nvSpPr>
          <p:spPr>
            <a:xfrm>
              <a:off x="1942613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509F3418-223C-4EE4-9ACD-AF9E6D4CC000}"/>
                </a:ext>
              </a:extLst>
            </p:cNvPr>
            <p:cNvSpPr/>
            <p:nvPr/>
          </p:nvSpPr>
          <p:spPr>
            <a:xfrm>
              <a:off x="1867150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9" name="그래픽 39" descr="남자 단색으로 채워진">
            <a:extLst>
              <a:ext uri="{FF2B5EF4-FFF2-40B4-BE49-F238E27FC236}">
                <a16:creationId xmlns:a16="http://schemas.microsoft.com/office/drawing/2014/main" id="{A6090881-6D34-43E0-955C-7CD97064BDED}"/>
              </a:ext>
            </a:extLst>
          </p:cNvPr>
          <p:cNvGrpSpPr/>
          <p:nvPr/>
        </p:nvGrpSpPr>
        <p:grpSpPr>
          <a:xfrm>
            <a:off x="1867438" y="2452904"/>
            <a:ext cx="234590" cy="479843"/>
            <a:chOff x="1867438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B9BD31C9-789A-462A-AD59-49D050AAD87B}"/>
                </a:ext>
              </a:extLst>
            </p:cNvPr>
            <p:cNvSpPr/>
            <p:nvPr/>
          </p:nvSpPr>
          <p:spPr>
            <a:xfrm>
              <a:off x="1942080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80F930AC-A7DE-4330-B4FB-AE84F1A6490C}"/>
                </a:ext>
              </a:extLst>
            </p:cNvPr>
            <p:cNvSpPr/>
            <p:nvPr/>
          </p:nvSpPr>
          <p:spPr>
            <a:xfrm>
              <a:off x="1867438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2" name="그래픽 40" descr="여자 단색으로 채워진">
            <a:extLst>
              <a:ext uri="{FF2B5EF4-FFF2-40B4-BE49-F238E27FC236}">
                <a16:creationId xmlns:a16="http://schemas.microsoft.com/office/drawing/2014/main" id="{5D9184A5-CCAB-4531-962E-64E36512A5F9}"/>
              </a:ext>
            </a:extLst>
          </p:cNvPr>
          <p:cNvGrpSpPr/>
          <p:nvPr/>
        </p:nvGrpSpPr>
        <p:grpSpPr>
          <a:xfrm>
            <a:off x="2187046" y="3060026"/>
            <a:ext cx="235170" cy="479843"/>
            <a:chOff x="2187046" y="3060026"/>
            <a:chExt cx="235170" cy="479843"/>
          </a:xfrm>
          <a:solidFill>
            <a:schemeClr val="accent3"/>
          </a:solidFill>
        </p:grpSpPr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2497EC98-FEA3-42A3-B949-79FD4CFA2C82}"/>
                </a:ext>
              </a:extLst>
            </p:cNvPr>
            <p:cNvSpPr/>
            <p:nvPr/>
          </p:nvSpPr>
          <p:spPr>
            <a:xfrm>
              <a:off x="2262509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EF11D40-85D1-4E01-9AFD-8A27977E6295}"/>
                </a:ext>
              </a:extLst>
            </p:cNvPr>
            <p:cNvSpPr/>
            <p:nvPr/>
          </p:nvSpPr>
          <p:spPr>
            <a:xfrm>
              <a:off x="2187046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5" name="그래픽 41" descr="남자 단색으로 채워진">
            <a:extLst>
              <a:ext uri="{FF2B5EF4-FFF2-40B4-BE49-F238E27FC236}">
                <a16:creationId xmlns:a16="http://schemas.microsoft.com/office/drawing/2014/main" id="{EDAE2CA8-3217-4FDC-84D5-A46214E3A0C1}"/>
              </a:ext>
            </a:extLst>
          </p:cNvPr>
          <p:cNvGrpSpPr/>
          <p:nvPr/>
        </p:nvGrpSpPr>
        <p:grpSpPr>
          <a:xfrm>
            <a:off x="2187334" y="2452904"/>
            <a:ext cx="234590" cy="479843"/>
            <a:chOff x="2187334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38CDA699-7F6A-4E60-8A8C-F66E8E8E4035}"/>
                </a:ext>
              </a:extLst>
            </p:cNvPr>
            <p:cNvSpPr/>
            <p:nvPr/>
          </p:nvSpPr>
          <p:spPr>
            <a:xfrm>
              <a:off x="2261976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D7B6944-4348-4D0F-8228-141D88013C68}"/>
                </a:ext>
              </a:extLst>
            </p:cNvPr>
            <p:cNvSpPr/>
            <p:nvPr/>
          </p:nvSpPr>
          <p:spPr>
            <a:xfrm>
              <a:off x="2187334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8" name="그래픽 42" descr="여자 단색으로 채워진">
            <a:extLst>
              <a:ext uri="{FF2B5EF4-FFF2-40B4-BE49-F238E27FC236}">
                <a16:creationId xmlns:a16="http://schemas.microsoft.com/office/drawing/2014/main" id="{7897FF6C-FADB-4870-8111-6142C9A138EC}"/>
              </a:ext>
            </a:extLst>
          </p:cNvPr>
          <p:cNvGrpSpPr/>
          <p:nvPr/>
        </p:nvGrpSpPr>
        <p:grpSpPr>
          <a:xfrm>
            <a:off x="2506941" y="3060026"/>
            <a:ext cx="235170" cy="479843"/>
            <a:chOff x="2506941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F1E672B1-481D-45ED-B2C1-2D293D6A670F}"/>
                </a:ext>
              </a:extLst>
            </p:cNvPr>
            <p:cNvSpPr/>
            <p:nvPr/>
          </p:nvSpPr>
          <p:spPr>
            <a:xfrm>
              <a:off x="2582404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8C8F73CF-1AD2-465A-932D-63D68CFAA25F}"/>
                </a:ext>
              </a:extLst>
            </p:cNvPr>
            <p:cNvSpPr/>
            <p:nvPr/>
          </p:nvSpPr>
          <p:spPr>
            <a:xfrm>
              <a:off x="2506941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56" name="그래픽 43" descr="남자 단색으로 채워진">
            <a:extLst>
              <a:ext uri="{FF2B5EF4-FFF2-40B4-BE49-F238E27FC236}">
                <a16:creationId xmlns:a16="http://schemas.microsoft.com/office/drawing/2014/main" id="{D4495570-B342-494F-A5FE-B4B5F0530C62}"/>
              </a:ext>
            </a:extLst>
          </p:cNvPr>
          <p:cNvGrpSpPr/>
          <p:nvPr/>
        </p:nvGrpSpPr>
        <p:grpSpPr>
          <a:xfrm>
            <a:off x="2507229" y="2452904"/>
            <a:ext cx="234590" cy="479843"/>
            <a:chOff x="2507229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B9A230C2-32C7-4BD2-BDF9-AA2C254B4589}"/>
                </a:ext>
              </a:extLst>
            </p:cNvPr>
            <p:cNvSpPr/>
            <p:nvPr/>
          </p:nvSpPr>
          <p:spPr>
            <a:xfrm>
              <a:off x="2581871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DFEC4F08-92F7-4A76-B7EC-4886CE7697D5}"/>
                </a:ext>
              </a:extLst>
            </p:cNvPr>
            <p:cNvSpPr/>
            <p:nvPr/>
          </p:nvSpPr>
          <p:spPr>
            <a:xfrm>
              <a:off x="2507229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7" name="그래픽 44" descr="여자 단색으로 채워진">
            <a:extLst>
              <a:ext uri="{FF2B5EF4-FFF2-40B4-BE49-F238E27FC236}">
                <a16:creationId xmlns:a16="http://schemas.microsoft.com/office/drawing/2014/main" id="{B9A8DC66-6AA9-414D-9A24-BD7AA8835D5F}"/>
              </a:ext>
            </a:extLst>
          </p:cNvPr>
          <p:cNvGrpSpPr/>
          <p:nvPr/>
        </p:nvGrpSpPr>
        <p:grpSpPr>
          <a:xfrm>
            <a:off x="2826837" y="3060026"/>
            <a:ext cx="235170" cy="479843"/>
            <a:chOff x="2826837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E8300176-AFCB-488D-9667-8EFBC0726574}"/>
                </a:ext>
              </a:extLst>
            </p:cNvPr>
            <p:cNvSpPr/>
            <p:nvPr/>
          </p:nvSpPr>
          <p:spPr>
            <a:xfrm>
              <a:off x="2902300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D86F61FA-30E0-4D23-8238-E608DEE83626}"/>
                </a:ext>
              </a:extLst>
            </p:cNvPr>
            <p:cNvSpPr/>
            <p:nvPr/>
          </p:nvSpPr>
          <p:spPr>
            <a:xfrm>
              <a:off x="2826837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98" name="그래픽 45" descr="남자 단색으로 채워진">
            <a:extLst>
              <a:ext uri="{FF2B5EF4-FFF2-40B4-BE49-F238E27FC236}">
                <a16:creationId xmlns:a16="http://schemas.microsoft.com/office/drawing/2014/main" id="{0D7C4DDB-7F89-45FB-B6FD-FD53749FC346}"/>
              </a:ext>
            </a:extLst>
          </p:cNvPr>
          <p:cNvGrpSpPr/>
          <p:nvPr/>
        </p:nvGrpSpPr>
        <p:grpSpPr>
          <a:xfrm>
            <a:off x="2827125" y="2452904"/>
            <a:ext cx="234590" cy="479843"/>
            <a:chOff x="2827125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8C1AA234-E533-448E-8E75-0E329D0B857F}"/>
                </a:ext>
              </a:extLst>
            </p:cNvPr>
            <p:cNvSpPr/>
            <p:nvPr/>
          </p:nvSpPr>
          <p:spPr>
            <a:xfrm>
              <a:off x="2901767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E8F8360A-C5D1-43C2-87BB-EAD09A73327B}"/>
                </a:ext>
              </a:extLst>
            </p:cNvPr>
            <p:cNvSpPr/>
            <p:nvPr/>
          </p:nvSpPr>
          <p:spPr>
            <a:xfrm>
              <a:off x="2827125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1" name="그래픽 46" descr="여자 단색으로 채워진">
            <a:extLst>
              <a:ext uri="{FF2B5EF4-FFF2-40B4-BE49-F238E27FC236}">
                <a16:creationId xmlns:a16="http://schemas.microsoft.com/office/drawing/2014/main" id="{E67330FA-5F44-444B-A9AA-26FF5964758E}"/>
              </a:ext>
            </a:extLst>
          </p:cNvPr>
          <p:cNvGrpSpPr/>
          <p:nvPr/>
        </p:nvGrpSpPr>
        <p:grpSpPr>
          <a:xfrm>
            <a:off x="3146733" y="3060026"/>
            <a:ext cx="235170" cy="479843"/>
            <a:chOff x="3146733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02" name="자유형: 도형 101">
              <a:extLst>
                <a:ext uri="{FF2B5EF4-FFF2-40B4-BE49-F238E27FC236}">
                  <a16:creationId xmlns:a16="http://schemas.microsoft.com/office/drawing/2014/main" id="{84B868F3-DD16-419A-98E5-B927C0E41B2B}"/>
                </a:ext>
              </a:extLst>
            </p:cNvPr>
            <p:cNvSpPr/>
            <p:nvPr/>
          </p:nvSpPr>
          <p:spPr>
            <a:xfrm>
              <a:off x="3222196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3" name="자유형: 도형 102">
              <a:extLst>
                <a:ext uri="{FF2B5EF4-FFF2-40B4-BE49-F238E27FC236}">
                  <a16:creationId xmlns:a16="http://schemas.microsoft.com/office/drawing/2014/main" id="{6333CA09-7CD2-4118-8A39-C1B69F44282E}"/>
                </a:ext>
              </a:extLst>
            </p:cNvPr>
            <p:cNvSpPr/>
            <p:nvPr/>
          </p:nvSpPr>
          <p:spPr>
            <a:xfrm>
              <a:off x="3146733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4" name="그래픽 47" descr="남자 단색으로 채워진">
            <a:extLst>
              <a:ext uri="{FF2B5EF4-FFF2-40B4-BE49-F238E27FC236}">
                <a16:creationId xmlns:a16="http://schemas.microsoft.com/office/drawing/2014/main" id="{DAABAD94-16C4-4030-96A5-1135883973AF}"/>
              </a:ext>
            </a:extLst>
          </p:cNvPr>
          <p:cNvGrpSpPr/>
          <p:nvPr/>
        </p:nvGrpSpPr>
        <p:grpSpPr>
          <a:xfrm>
            <a:off x="3147021" y="2452904"/>
            <a:ext cx="234590" cy="479843"/>
            <a:chOff x="3147021" y="2452904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B8E6E86C-5A34-4649-A715-7E60925D7C54}"/>
                </a:ext>
              </a:extLst>
            </p:cNvPr>
            <p:cNvSpPr/>
            <p:nvPr/>
          </p:nvSpPr>
          <p:spPr>
            <a:xfrm>
              <a:off x="3221663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DACD5DA9-2628-4510-9A49-6B6AA8827D59}"/>
                </a:ext>
              </a:extLst>
            </p:cNvPr>
            <p:cNvSpPr/>
            <p:nvPr/>
          </p:nvSpPr>
          <p:spPr>
            <a:xfrm>
              <a:off x="3147021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7" name="그래픽 48" descr="여자 단색으로 채워진">
            <a:extLst>
              <a:ext uri="{FF2B5EF4-FFF2-40B4-BE49-F238E27FC236}">
                <a16:creationId xmlns:a16="http://schemas.microsoft.com/office/drawing/2014/main" id="{90765BA8-438D-410B-98C9-DC572D2AEF95}"/>
              </a:ext>
            </a:extLst>
          </p:cNvPr>
          <p:cNvGrpSpPr/>
          <p:nvPr/>
        </p:nvGrpSpPr>
        <p:grpSpPr>
          <a:xfrm>
            <a:off x="3466629" y="3060026"/>
            <a:ext cx="235170" cy="479843"/>
            <a:chOff x="3466629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7FC9D96C-1A2A-46B9-9214-A8A247FAB6CB}"/>
                </a:ext>
              </a:extLst>
            </p:cNvPr>
            <p:cNvSpPr/>
            <p:nvPr/>
          </p:nvSpPr>
          <p:spPr>
            <a:xfrm>
              <a:off x="3542092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7BC6A0A8-FA0A-4B9C-8892-E67E10F4D53E}"/>
                </a:ext>
              </a:extLst>
            </p:cNvPr>
            <p:cNvSpPr/>
            <p:nvPr/>
          </p:nvSpPr>
          <p:spPr>
            <a:xfrm>
              <a:off x="3466629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0" name="그래픽 49" descr="남자 단색으로 채워진">
            <a:extLst>
              <a:ext uri="{FF2B5EF4-FFF2-40B4-BE49-F238E27FC236}">
                <a16:creationId xmlns:a16="http://schemas.microsoft.com/office/drawing/2014/main" id="{ECACE0F7-77DC-4177-AB6A-24B78D37A48E}"/>
              </a:ext>
            </a:extLst>
          </p:cNvPr>
          <p:cNvGrpSpPr/>
          <p:nvPr/>
        </p:nvGrpSpPr>
        <p:grpSpPr>
          <a:xfrm>
            <a:off x="3466917" y="2452904"/>
            <a:ext cx="234590" cy="479843"/>
            <a:chOff x="3466917" y="2452904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04333265-6A4F-4855-BC61-9A63F7EC9083}"/>
                </a:ext>
              </a:extLst>
            </p:cNvPr>
            <p:cNvSpPr/>
            <p:nvPr/>
          </p:nvSpPr>
          <p:spPr>
            <a:xfrm>
              <a:off x="3541559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9D65D3F4-116F-43B5-92D6-1290673F2FE9}"/>
                </a:ext>
              </a:extLst>
            </p:cNvPr>
            <p:cNvSpPr/>
            <p:nvPr/>
          </p:nvSpPr>
          <p:spPr>
            <a:xfrm>
              <a:off x="3466917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3" name="그래픽 50" descr="여자 단색으로 채워진">
            <a:extLst>
              <a:ext uri="{FF2B5EF4-FFF2-40B4-BE49-F238E27FC236}">
                <a16:creationId xmlns:a16="http://schemas.microsoft.com/office/drawing/2014/main" id="{34E28BA9-B5F8-4429-9E4E-79E4AB7DF4EE}"/>
              </a:ext>
            </a:extLst>
          </p:cNvPr>
          <p:cNvGrpSpPr/>
          <p:nvPr/>
        </p:nvGrpSpPr>
        <p:grpSpPr>
          <a:xfrm>
            <a:off x="3786525" y="3060026"/>
            <a:ext cx="235170" cy="479843"/>
            <a:chOff x="3786525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72CAFD7D-E631-4FAE-84A2-331588DEB592}"/>
                </a:ext>
              </a:extLst>
            </p:cNvPr>
            <p:cNvSpPr/>
            <p:nvPr/>
          </p:nvSpPr>
          <p:spPr>
            <a:xfrm>
              <a:off x="3861988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8C2C5C41-87A1-4D0E-8243-3909DA6541A0}"/>
                </a:ext>
              </a:extLst>
            </p:cNvPr>
            <p:cNvSpPr/>
            <p:nvPr/>
          </p:nvSpPr>
          <p:spPr>
            <a:xfrm>
              <a:off x="3786525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6" name="그래픽 51" descr="남자 단색으로 채워진">
            <a:extLst>
              <a:ext uri="{FF2B5EF4-FFF2-40B4-BE49-F238E27FC236}">
                <a16:creationId xmlns:a16="http://schemas.microsoft.com/office/drawing/2014/main" id="{16B47B32-1705-474F-9596-EF74AFBC10B5}"/>
              </a:ext>
            </a:extLst>
          </p:cNvPr>
          <p:cNvGrpSpPr/>
          <p:nvPr/>
        </p:nvGrpSpPr>
        <p:grpSpPr>
          <a:xfrm>
            <a:off x="3786813" y="2452904"/>
            <a:ext cx="234590" cy="479843"/>
            <a:chOff x="3786813" y="2452904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AE03B0BF-5C30-4E96-94A8-1B7D053164DC}"/>
                </a:ext>
              </a:extLst>
            </p:cNvPr>
            <p:cNvSpPr/>
            <p:nvPr/>
          </p:nvSpPr>
          <p:spPr>
            <a:xfrm>
              <a:off x="3861455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0B094555-2F3F-4A0A-9D65-7E764E34272E}"/>
                </a:ext>
              </a:extLst>
            </p:cNvPr>
            <p:cNvSpPr/>
            <p:nvPr/>
          </p:nvSpPr>
          <p:spPr>
            <a:xfrm>
              <a:off x="3786813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9" name="그래픽 52" descr="여자 단색으로 채워진">
            <a:extLst>
              <a:ext uri="{FF2B5EF4-FFF2-40B4-BE49-F238E27FC236}">
                <a16:creationId xmlns:a16="http://schemas.microsoft.com/office/drawing/2014/main" id="{E2FCCEF4-E136-48EC-B3F8-42D99FBE84F4}"/>
              </a:ext>
            </a:extLst>
          </p:cNvPr>
          <p:cNvGrpSpPr/>
          <p:nvPr/>
        </p:nvGrpSpPr>
        <p:grpSpPr>
          <a:xfrm>
            <a:off x="4106421" y="3060026"/>
            <a:ext cx="235170" cy="479843"/>
            <a:chOff x="4106421" y="3060026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AA89B516-98D0-4680-A7AE-79F5EC031F96}"/>
                </a:ext>
              </a:extLst>
            </p:cNvPr>
            <p:cNvSpPr/>
            <p:nvPr/>
          </p:nvSpPr>
          <p:spPr>
            <a:xfrm>
              <a:off x="4181884" y="3060026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F4EEFB8C-62D4-496D-A760-967F7E1FC13B}"/>
                </a:ext>
              </a:extLst>
            </p:cNvPr>
            <p:cNvSpPr/>
            <p:nvPr/>
          </p:nvSpPr>
          <p:spPr>
            <a:xfrm>
              <a:off x="4106421" y="3155995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22" name="그래픽 53" descr="남자 단색으로 채워진">
            <a:extLst>
              <a:ext uri="{FF2B5EF4-FFF2-40B4-BE49-F238E27FC236}">
                <a16:creationId xmlns:a16="http://schemas.microsoft.com/office/drawing/2014/main" id="{B321AFB9-3D6D-40D4-99C6-BED50297F98E}"/>
              </a:ext>
            </a:extLst>
          </p:cNvPr>
          <p:cNvGrpSpPr/>
          <p:nvPr/>
        </p:nvGrpSpPr>
        <p:grpSpPr>
          <a:xfrm>
            <a:off x="4106709" y="2452904"/>
            <a:ext cx="234590" cy="479843"/>
            <a:chOff x="4106709" y="2452904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3F8BE872-B1B2-49A4-97C7-18971DB64DB1}"/>
                </a:ext>
              </a:extLst>
            </p:cNvPr>
            <p:cNvSpPr/>
            <p:nvPr/>
          </p:nvSpPr>
          <p:spPr>
            <a:xfrm>
              <a:off x="4181351" y="2452904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4" name="자유형: 도형 123">
              <a:extLst>
                <a:ext uri="{FF2B5EF4-FFF2-40B4-BE49-F238E27FC236}">
                  <a16:creationId xmlns:a16="http://schemas.microsoft.com/office/drawing/2014/main" id="{61D31FA6-1CC7-4278-950E-D2D97465CB9C}"/>
                </a:ext>
              </a:extLst>
            </p:cNvPr>
            <p:cNvSpPr/>
            <p:nvPr/>
          </p:nvSpPr>
          <p:spPr>
            <a:xfrm>
              <a:off x="4106709" y="2548873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F2F5365F-02D9-1FF8-D110-E125831AFADE}"/>
              </a:ext>
            </a:extLst>
          </p:cNvPr>
          <p:cNvSpPr txBox="1"/>
          <p:nvPr/>
        </p:nvSpPr>
        <p:spPr>
          <a:xfrm>
            <a:off x="1136650" y="1967739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pSp>
        <p:nvGrpSpPr>
          <p:cNvPr id="125" name="그래픽 56" descr="여자 단색으로 채워진">
            <a:extLst>
              <a:ext uri="{FF2B5EF4-FFF2-40B4-BE49-F238E27FC236}">
                <a16:creationId xmlns:a16="http://schemas.microsoft.com/office/drawing/2014/main" id="{3570B763-3D86-4DDC-9BB3-2C9700E16C1D}"/>
              </a:ext>
            </a:extLst>
          </p:cNvPr>
          <p:cNvGrpSpPr/>
          <p:nvPr/>
        </p:nvGrpSpPr>
        <p:grpSpPr>
          <a:xfrm>
            <a:off x="1227358" y="5273238"/>
            <a:ext cx="235170" cy="479843"/>
            <a:chOff x="1227358" y="5273238"/>
            <a:chExt cx="235170" cy="479843"/>
          </a:xfrm>
          <a:solidFill>
            <a:schemeClr val="accent3"/>
          </a:solidFill>
        </p:grpSpPr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4090A271-C149-4728-B93E-8C3D4D2D5273}"/>
                </a:ext>
              </a:extLst>
            </p:cNvPr>
            <p:cNvSpPr/>
            <p:nvPr/>
          </p:nvSpPr>
          <p:spPr>
            <a:xfrm>
              <a:off x="1302821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96A2E55E-80C8-4F8E-B6EE-EFC5CFA1A476}"/>
                </a:ext>
              </a:extLst>
            </p:cNvPr>
            <p:cNvSpPr/>
            <p:nvPr/>
          </p:nvSpPr>
          <p:spPr>
            <a:xfrm>
              <a:off x="1227358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28" name="그래픽 57" descr="남자 단색으로 채워진">
            <a:extLst>
              <a:ext uri="{FF2B5EF4-FFF2-40B4-BE49-F238E27FC236}">
                <a16:creationId xmlns:a16="http://schemas.microsoft.com/office/drawing/2014/main" id="{8195D0C6-8A6F-4170-8055-A228D7756522}"/>
              </a:ext>
            </a:extLst>
          </p:cNvPr>
          <p:cNvGrpSpPr/>
          <p:nvPr/>
        </p:nvGrpSpPr>
        <p:grpSpPr>
          <a:xfrm>
            <a:off x="1227646" y="4666116"/>
            <a:ext cx="234590" cy="479843"/>
            <a:chOff x="1227646" y="4666116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F32BCCFB-68D8-4D22-B274-B2301F40B1FC}"/>
                </a:ext>
              </a:extLst>
            </p:cNvPr>
            <p:cNvSpPr/>
            <p:nvPr/>
          </p:nvSpPr>
          <p:spPr>
            <a:xfrm>
              <a:off x="1302288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CFE0FA5D-7194-4BBB-AE2C-609A8B41C433}"/>
                </a:ext>
              </a:extLst>
            </p:cNvPr>
            <p:cNvSpPr/>
            <p:nvPr/>
          </p:nvSpPr>
          <p:spPr>
            <a:xfrm>
              <a:off x="1227646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1" name="그래픽 58" descr="여자 단색으로 채워진">
            <a:extLst>
              <a:ext uri="{FF2B5EF4-FFF2-40B4-BE49-F238E27FC236}">
                <a16:creationId xmlns:a16="http://schemas.microsoft.com/office/drawing/2014/main" id="{B37C0BEF-8DCE-40CB-8CAB-7517E7130781}"/>
              </a:ext>
            </a:extLst>
          </p:cNvPr>
          <p:cNvGrpSpPr/>
          <p:nvPr/>
        </p:nvGrpSpPr>
        <p:grpSpPr>
          <a:xfrm>
            <a:off x="1547254" y="5273238"/>
            <a:ext cx="235170" cy="479843"/>
            <a:chOff x="1547254" y="5273238"/>
            <a:chExt cx="235170" cy="479843"/>
          </a:xfrm>
          <a:solidFill>
            <a:schemeClr val="accent3"/>
          </a:solidFill>
        </p:grpSpPr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C2228922-0507-4C84-B2D4-4FD6A0960287}"/>
                </a:ext>
              </a:extLst>
            </p:cNvPr>
            <p:cNvSpPr/>
            <p:nvPr/>
          </p:nvSpPr>
          <p:spPr>
            <a:xfrm>
              <a:off x="1622717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B424D12D-EC0B-451C-AA00-84FFB103D985}"/>
                </a:ext>
              </a:extLst>
            </p:cNvPr>
            <p:cNvSpPr/>
            <p:nvPr/>
          </p:nvSpPr>
          <p:spPr>
            <a:xfrm>
              <a:off x="1547254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4" name="그래픽 59" descr="남자 단색으로 채워진">
            <a:extLst>
              <a:ext uri="{FF2B5EF4-FFF2-40B4-BE49-F238E27FC236}">
                <a16:creationId xmlns:a16="http://schemas.microsoft.com/office/drawing/2014/main" id="{5F8DE099-4EF5-4C94-BF33-8908146D960D}"/>
              </a:ext>
            </a:extLst>
          </p:cNvPr>
          <p:cNvGrpSpPr/>
          <p:nvPr/>
        </p:nvGrpSpPr>
        <p:grpSpPr>
          <a:xfrm>
            <a:off x="1547542" y="4666116"/>
            <a:ext cx="234590" cy="479843"/>
            <a:chOff x="1547542" y="4666116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BA8153BC-4B76-4326-A7B0-B3CDE04158CE}"/>
                </a:ext>
              </a:extLst>
            </p:cNvPr>
            <p:cNvSpPr/>
            <p:nvPr/>
          </p:nvSpPr>
          <p:spPr>
            <a:xfrm>
              <a:off x="1622184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622805AB-F7C4-4618-A307-74DC1409DBF6}"/>
                </a:ext>
              </a:extLst>
            </p:cNvPr>
            <p:cNvSpPr/>
            <p:nvPr/>
          </p:nvSpPr>
          <p:spPr>
            <a:xfrm>
              <a:off x="1547542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7" name="그래픽 60" descr="여자 단색으로 채워진">
            <a:extLst>
              <a:ext uri="{FF2B5EF4-FFF2-40B4-BE49-F238E27FC236}">
                <a16:creationId xmlns:a16="http://schemas.microsoft.com/office/drawing/2014/main" id="{F706310D-5620-4EF0-BA78-1DDD129F011D}"/>
              </a:ext>
            </a:extLst>
          </p:cNvPr>
          <p:cNvGrpSpPr/>
          <p:nvPr/>
        </p:nvGrpSpPr>
        <p:grpSpPr>
          <a:xfrm>
            <a:off x="1867150" y="5273238"/>
            <a:ext cx="235170" cy="479843"/>
            <a:chOff x="1867150" y="5273238"/>
            <a:chExt cx="235170" cy="479843"/>
          </a:xfrm>
          <a:solidFill>
            <a:schemeClr val="accent3"/>
          </a:solidFill>
        </p:grpSpPr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434DCA7E-A0DB-4F38-A1D4-C97641474EC6}"/>
                </a:ext>
              </a:extLst>
            </p:cNvPr>
            <p:cNvSpPr/>
            <p:nvPr/>
          </p:nvSpPr>
          <p:spPr>
            <a:xfrm>
              <a:off x="1942613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0AFFF977-21A0-4341-8EB6-B94FC2F1139E}"/>
                </a:ext>
              </a:extLst>
            </p:cNvPr>
            <p:cNvSpPr/>
            <p:nvPr/>
          </p:nvSpPr>
          <p:spPr>
            <a:xfrm>
              <a:off x="1867150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40" name="그래픽 61" descr="남자 단색으로 채워진">
            <a:extLst>
              <a:ext uri="{FF2B5EF4-FFF2-40B4-BE49-F238E27FC236}">
                <a16:creationId xmlns:a16="http://schemas.microsoft.com/office/drawing/2014/main" id="{1DAA1D38-926E-48EA-93DB-C1AFF4F8852D}"/>
              </a:ext>
            </a:extLst>
          </p:cNvPr>
          <p:cNvGrpSpPr/>
          <p:nvPr/>
        </p:nvGrpSpPr>
        <p:grpSpPr>
          <a:xfrm>
            <a:off x="1867438" y="4666116"/>
            <a:ext cx="234590" cy="479843"/>
            <a:chOff x="1867438" y="4666116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41" name="자유형: 도형 140">
              <a:extLst>
                <a:ext uri="{FF2B5EF4-FFF2-40B4-BE49-F238E27FC236}">
                  <a16:creationId xmlns:a16="http://schemas.microsoft.com/office/drawing/2014/main" id="{27D15F73-9DB2-4E40-8D6A-20C4F0DDFD5A}"/>
                </a:ext>
              </a:extLst>
            </p:cNvPr>
            <p:cNvSpPr/>
            <p:nvPr/>
          </p:nvSpPr>
          <p:spPr>
            <a:xfrm>
              <a:off x="1942080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2" name="자유형: 도형 141">
              <a:extLst>
                <a:ext uri="{FF2B5EF4-FFF2-40B4-BE49-F238E27FC236}">
                  <a16:creationId xmlns:a16="http://schemas.microsoft.com/office/drawing/2014/main" id="{16F29AF1-2979-472B-A78F-1554E3B65121}"/>
                </a:ext>
              </a:extLst>
            </p:cNvPr>
            <p:cNvSpPr/>
            <p:nvPr/>
          </p:nvSpPr>
          <p:spPr>
            <a:xfrm>
              <a:off x="1867438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43" name="그래픽 62" descr="여자 단색으로 채워진">
            <a:extLst>
              <a:ext uri="{FF2B5EF4-FFF2-40B4-BE49-F238E27FC236}">
                <a16:creationId xmlns:a16="http://schemas.microsoft.com/office/drawing/2014/main" id="{75EF0021-6A0F-404B-8F92-04AB2B92986F}"/>
              </a:ext>
            </a:extLst>
          </p:cNvPr>
          <p:cNvGrpSpPr/>
          <p:nvPr/>
        </p:nvGrpSpPr>
        <p:grpSpPr>
          <a:xfrm>
            <a:off x="2187046" y="5273238"/>
            <a:ext cx="235170" cy="479843"/>
            <a:chOff x="2187046" y="5273238"/>
            <a:chExt cx="235170" cy="479843"/>
          </a:xfrm>
          <a:solidFill>
            <a:schemeClr val="accent3"/>
          </a:solidFill>
        </p:grpSpPr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A4DE122E-FBAC-44F9-900C-82B9DD2C49BA}"/>
                </a:ext>
              </a:extLst>
            </p:cNvPr>
            <p:cNvSpPr/>
            <p:nvPr/>
          </p:nvSpPr>
          <p:spPr>
            <a:xfrm>
              <a:off x="2262509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5" name="자유형: 도형 144">
              <a:extLst>
                <a:ext uri="{FF2B5EF4-FFF2-40B4-BE49-F238E27FC236}">
                  <a16:creationId xmlns:a16="http://schemas.microsoft.com/office/drawing/2014/main" id="{3C45D125-D122-491F-974C-5984A8F3E700}"/>
                </a:ext>
              </a:extLst>
            </p:cNvPr>
            <p:cNvSpPr/>
            <p:nvPr/>
          </p:nvSpPr>
          <p:spPr>
            <a:xfrm>
              <a:off x="2187046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46" name="그래픽 63" descr="남자 단색으로 채워진">
            <a:extLst>
              <a:ext uri="{FF2B5EF4-FFF2-40B4-BE49-F238E27FC236}">
                <a16:creationId xmlns:a16="http://schemas.microsoft.com/office/drawing/2014/main" id="{4A3BC8EB-86CF-4655-9DCF-86A48BF65145}"/>
              </a:ext>
            </a:extLst>
          </p:cNvPr>
          <p:cNvGrpSpPr/>
          <p:nvPr/>
        </p:nvGrpSpPr>
        <p:grpSpPr>
          <a:xfrm>
            <a:off x="2187334" y="4666116"/>
            <a:ext cx="234590" cy="479843"/>
            <a:chOff x="2187334" y="4666116"/>
            <a:chExt cx="234590" cy="479843"/>
          </a:xfrm>
          <a:solidFill>
            <a:schemeClr val="accent3">
              <a:lumMod val="50000"/>
            </a:schemeClr>
          </a:solidFill>
        </p:grpSpPr>
        <p:sp>
          <p:nvSpPr>
            <p:cNvPr id="147" name="자유형: 도형 146">
              <a:extLst>
                <a:ext uri="{FF2B5EF4-FFF2-40B4-BE49-F238E27FC236}">
                  <a16:creationId xmlns:a16="http://schemas.microsoft.com/office/drawing/2014/main" id="{DB64DC46-E2D6-44CA-ACC3-92EC9F2CE240}"/>
                </a:ext>
              </a:extLst>
            </p:cNvPr>
            <p:cNvSpPr/>
            <p:nvPr/>
          </p:nvSpPr>
          <p:spPr>
            <a:xfrm>
              <a:off x="2261976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8" name="자유형: 도형 147">
              <a:extLst>
                <a:ext uri="{FF2B5EF4-FFF2-40B4-BE49-F238E27FC236}">
                  <a16:creationId xmlns:a16="http://schemas.microsoft.com/office/drawing/2014/main" id="{4A3135A5-D077-4FFC-88A3-F4DBF523A3C4}"/>
                </a:ext>
              </a:extLst>
            </p:cNvPr>
            <p:cNvSpPr/>
            <p:nvPr/>
          </p:nvSpPr>
          <p:spPr>
            <a:xfrm>
              <a:off x="2187334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49" name="그래픽 64" descr="여자 단색으로 채워진">
            <a:extLst>
              <a:ext uri="{FF2B5EF4-FFF2-40B4-BE49-F238E27FC236}">
                <a16:creationId xmlns:a16="http://schemas.microsoft.com/office/drawing/2014/main" id="{02C29DED-53AC-44C3-8BA2-3D2EEAC0498B}"/>
              </a:ext>
            </a:extLst>
          </p:cNvPr>
          <p:cNvGrpSpPr/>
          <p:nvPr/>
        </p:nvGrpSpPr>
        <p:grpSpPr>
          <a:xfrm>
            <a:off x="2506941" y="5273238"/>
            <a:ext cx="235170" cy="479843"/>
            <a:chOff x="2506941" y="5273238"/>
            <a:chExt cx="235170" cy="479843"/>
          </a:xfrm>
          <a:solidFill>
            <a:schemeClr val="accent3"/>
          </a:solidFill>
        </p:grpSpPr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F07614CA-6227-46A8-952D-7018EC3EB9AE}"/>
                </a:ext>
              </a:extLst>
            </p:cNvPr>
            <p:cNvSpPr/>
            <p:nvPr/>
          </p:nvSpPr>
          <p:spPr>
            <a:xfrm>
              <a:off x="2582404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BE4D4A10-606D-4066-939F-C53153C123AB}"/>
                </a:ext>
              </a:extLst>
            </p:cNvPr>
            <p:cNvSpPr/>
            <p:nvPr/>
          </p:nvSpPr>
          <p:spPr>
            <a:xfrm>
              <a:off x="2506941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52" name="그래픽 65" descr="남자 단색으로 채워진">
            <a:extLst>
              <a:ext uri="{FF2B5EF4-FFF2-40B4-BE49-F238E27FC236}">
                <a16:creationId xmlns:a16="http://schemas.microsoft.com/office/drawing/2014/main" id="{0E753364-0A5F-4D09-9DD5-DD8D1D94EB5C}"/>
              </a:ext>
            </a:extLst>
          </p:cNvPr>
          <p:cNvGrpSpPr/>
          <p:nvPr/>
        </p:nvGrpSpPr>
        <p:grpSpPr>
          <a:xfrm>
            <a:off x="2507229" y="4666116"/>
            <a:ext cx="234590" cy="479843"/>
            <a:chOff x="2507229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53" name="자유형: 도형 152">
              <a:extLst>
                <a:ext uri="{FF2B5EF4-FFF2-40B4-BE49-F238E27FC236}">
                  <a16:creationId xmlns:a16="http://schemas.microsoft.com/office/drawing/2014/main" id="{02492AC9-B7B8-4518-B807-1DF26E62935E}"/>
                </a:ext>
              </a:extLst>
            </p:cNvPr>
            <p:cNvSpPr/>
            <p:nvPr/>
          </p:nvSpPr>
          <p:spPr>
            <a:xfrm>
              <a:off x="2581871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4" name="자유형: 도형 153">
              <a:extLst>
                <a:ext uri="{FF2B5EF4-FFF2-40B4-BE49-F238E27FC236}">
                  <a16:creationId xmlns:a16="http://schemas.microsoft.com/office/drawing/2014/main" id="{269F2868-0853-4CDE-B9E2-2F7D463AAC42}"/>
                </a:ext>
              </a:extLst>
            </p:cNvPr>
            <p:cNvSpPr/>
            <p:nvPr/>
          </p:nvSpPr>
          <p:spPr>
            <a:xfrm>
              <a:off x="2507229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55" name="그래픽 66" descr="여자 단색으로 채워진">
            <a:extLst>
              <a:ext uri="{FF2B5EF4-FFF2-40B4-BE49-F238E27FC236}">
                <a16:creationId xmlns:a16="http://schemas.microsoft.com/office/drawing/2014/main" id="{A4A35D64-8559-4CCE-8133-F2020E3B779D}"/>
              </a:ext>
            </a:extLst>
          </p:cNvPr>
          <p:cNvGrpSpPr/>
          <p:nvPr/>
        </p:nvGrpSpPr>
        <p:grpSpPr>
          <a:xfrm>
            <a:off x="2826837" y="5273238"/>
            <a:ext cx="235170" cy="479843"/>
            <a:chOff x="2826837" y="5273238"/>
            <a:chExt cx="235170" cy="479843"/>
          </a:xfrm>
          <a:solidFill>
            <a:schemeClr val="accent3"/>
          </a:solidFill>
        </p:grpSpPr>
        <p:sp>
          <p:nvSpPr>
            <p:cNvPr id="156" name="자유형: 도형 155">
              <a:extLst>
                <a:ext uri="{FF2B5EF4-FFF2-40B4-BE49-F238E27FC236}">
                  <a16:creationId xmlns:a16="http://schemas.microsoft.com/office/drawing/2014/main" id="{FEB9ACA2-E492-4A0D-A1EB-2D999DC91305}"/>
                </a:ext>
              </a:extLst>
            </p:cNvPr>
            <p:cNvSpPr/>
            <p:nvPr/>
          </p:nvSpPr>
          <p:spPr>
            <a:xfrm>
              <a:off x="2902300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7" name="자유형: 도형 156">
              <a:extLst>
                <a:ext uri="{FF2B5EF4-FFF2-40B4-BE49-F238E27FC236}">
                  <a16:creationId xmlns:a16="http://schemas.microsoft.com/office/drawing/2014/main" id="{3300D789-6A97-43E4-ACE3-C1FA15D8009A}"/>
                </a:ext>
              </a:extLst>
            </p:cNvPr>
            <p:cNvSpPr/>
            <p:nvPr/>
          </p:nvSpPr>
          <p:spPr>
            <a:xfrm>
              <a:off x="2826837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58" name="그래픽 67" descr="남자 단색으로 채워진">
            <a:extLst>
              <a:ext uri="{FF2B5EF4-FFF2-40B4-BE49-F238E27FC236}">
                <a16:creationId xmlns:a16="http://schemas.microsoft.com/office/drawing/2014/main" id="{0C08D141-6BB9-4ABE-8CE7-580CFFCAC745}"/>
              </a:ext>
            </a:extLst>
          </p:cNvPr>
          <p:cNvGrpSpPr/>
          <p:nvPr/>
        </p:nvGrpSpPr>
        <p:grpSpPr>
          <a:xfrm>
            <a:off x="2827125" y="4666116"/>
            <a:ext cx="234590" cy="479843"/>
            <a:chOff x="2827125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59" name="자유형: 도형 158">
              <a:extLst>
                <a:ext uri="{FF2B5EF4-FFF2-40B4-BE49-F238E27FC236}">
                  <a16:creationId xmlns:a16="http://schemas.microsoft.com/office/drawing/2014/main" id="{E69D6129-9A7E-4D9B-A88A-612F7B8736B2}"/>
                </a:ext>
              </a:extLst>
            </p:cNvPr>
            <p:cNvSpPr/>
            <p:nvPr/>
          </p:nvSpPr>
          <p:spPr>
            <a:xfrm>
              <a:off x="2901767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0" name="자유형: 도형 159">
              <a:extLst>
                <a:ext uri="{FF2B5EF4-FFF2-40B4-BE49-F238E27FC236}">
                  <a16:creationId xmlns:a16="http://schemas.microsoft.com/office/drawing/2014/main" id="{55B0A52A-64E1-4490-969B-9E1240AFB9EA}"/>
                </a:ext>
              </a:extLst>
            </p:cNvPr>
            <p:cNvSpPr/>
            <p:nvPr/>
          </p:nvSpPr>
          <p:spPr>
            <a:xfrm>
              <a:off x="2827125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1" name="그래픽 68" descr="여자 단색으로 채워진">
            <a:extLst>
              <a:ext uri="{FF2B5EF4-FFF2-40B4-BE49-F238E27FC236}">
                <a16:creationId xmlns:a16="http://schemas.microsoft.com/office/drawing/2014/main" id="{23AB359B-E0D1-46CA-B7E1-39D89094E5BF}"/>
              </a:ext>
            </a:extLst>
          </p:cNvPr>
          <p:cNvGrpSpPr/>
          <p:nvPr/>
        </p:nvGrpSpPr>
        <p:grpSpPr>
          <a:xfrm>
            <a:off x="3146733" y="5273238"/>
            <a:ext cx="235170" cy="479843"/>
            <a:chOff x="3146733" y="5273238"/>
            <a:chExt cx="235170" cy="479843"/>
          </a:xfrm>
          <a:solidFill>
            <a:schemeClr val="accent3"/>
          </a:solidFill>
        </p:grpSpPr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90CCC4E6-6653-4945-A211-3B4051DC5E76}"/>
                </a:ext>
              </a:extLst>
            </p:cNvPr>
            <p:cNvSpPr/>
            <p:nvPr/>
          </p:nvSpPr>
          <p:spPr>
            <a:xfrm>
              <a:off x="3222196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3" name="자유형: 도형 162">
              <a:extLst>
                <a:ext uri="{FF2B5EF4-FFF2-40B4-BE49-F238E27FC236}">
                  <a16:creationId xmlns:a16="http://schemas.microsoft.com/office/drawing/2014/main" id="{B62AEF3E-7396-462D-8A71-9FF47381CE85}"/>
                </a:ext>
              </a:extLst>
            </p:cNvPr>
            <p:cNvSpPr/>
            <p:nvPr/>
          </p:nvSpPr>
          <p:spPr>
            <a:xfrm>
              <a:off x="3146733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4" name="그래픽 69" descr="남자 단색으로 채워진">
            <a:extLst>
              <a:ext uri="{FF2B5EF4-FFF2-40B4-BE49-F238E27FC236}">
                <a16:creationId xmlns:a16="http://schemas.microsoft.com/office/drawing/2014/main" id="{A29DD9CB-9D2E-442F-A073-18AE3EF5839D}"/>
              </a:ext>
            </a:extLst>
          </p:cNvPr>
          <p:cNvGrpSpPr/>
          <p:nvPr/>
        </p:nvGrpSpPr>
        <p:grpSpPr>
          <a:xfrm>
            <a:off x="3147021" y="4666116"/>
            <a:ext cx="234590" cy="479843"/>
            <a:chOff x="3147021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65" name="자유형: 도형 164">
              <a:extLst>
                <a:ext uri="{FF2B5EF4-FFF2-40B4-BE49-F238E27FC236}">
                  <a16:creationId xmlns:a16="http://schemas.microsoft.com/office/drawing/2014/main" id="{DB0B9C02-FE2D-4A2F-8845-EFC230F491EE}"/>
                </a:ext>
              </a:extLst>
            </p:cNvPr>
            <p:cNvSpPr/>
            <p:nvPr/>
          </p:nvSpPr>
          <p:spPr>
            <a:xfrm>
              <a:off x="3221663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6" name="자유형: 도형 165">
              <a:extLst>
                <a:ext uri="{FF2B5EF4-FFF2-40B4-BE49-F238E27FC236}">
                  <a16:creationId xmlns:a16="http://schemas.microsoft.com/office/drawing/2014/main" id="{E1EA912D-97BF-4A30-A405-FAFE08FC2EAD}"/>
                </a:ext>
              </a:extLst>
            </p:cNvPr>
            <p:cNvSpPr/>
            <p:nvPr/>
          </p:nvSpPr>
          <p:spPr>
            <a:xfrm>
              <a:off x="3147021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7" name="그래픽 70" descr="여자 단색으로 채워진">
            <a:extLst>
              <a:ext uri="{FF2B5EF4-FFF2-40B4-BE49-F238E27FC236}">
                <a16:creationId xmlns:a16="http://schemas.microsoft.com/office/drawing/2014/main" id="{BDA63ADD-862D-4E17-8DC8-C131448A3176}"/>
              </a:ext>
            </a:extLst>
          </p:cNvPr>
          <p:cNvGrpSpPr/>
          <p:nvPr/>
        </p:nvGrpSpPr>
        <p:grpSpPr>
          <a:xfrm>
            <a:off x="3466629" y="5273238"/>
            <a:ext cx="235170" cy="479843"/>
            <a:chOff x="3466629" y="5273238"/>
            <a:chExt cx="235170" cy="479843"/>
          </a:xfrm>
          <a:solidFill>
            <a:schemeClr val="accent3"/>
          </a:solidFill>
        </p:grpSpPr>
        <p:sp>
          <p:nvSpPr>
            <p:cNvPr id="168" name="자유형: 도형 167">
              <a:extLst>
                <a:ext uri="{FF2B5EF4-FFF2-40B4-BE49-F238E27FC236}">
                  <a16:creationId xmlns:a16="http://schemas.microsoft.com/office/drawing/2014/main" id="{0EB6B863-7513-4281-A155-25F07429ED92}"/>
                </a:ext>
              </a:extLst>
            </p:cNvPr>
            <p:cNvSpPr/>
            <p:nvPr/>
          </p:nvSpPr>
          <p:spPr>
            <a:xfrm>
              <a:off x="3542092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9" name="자유형: 도형 168">
              <a:extLst>
                <a:ext uri="{FF2B5EF4-FFF2-40B4-BE49-F238E27FC236}">
                  <a16:creationId xmlns:a16="http://schemas.microsoft.com/office/drawing/2014/main" id="{645CA650-BBAC-4A78-83AD-780823AC2DB5}"/>
                </a:ext>
              </a:extLst>
            </p:cNvPr>
            <p:cNvSpPr/>
            <p:nvPr/>
          </p:nvSpPr>
          <p:spPr>
            <a:xfrm>
              <a:off x="3466629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0" name="그래픽 71" descr="남자 단색으로 채워진">
            <a:extLst>
              <a:ext uri="{FF2B5EF4-FFF2-40B4-BE49-F238E27FC236}">
                <a16:creationId xmlns:a16="http://schemas.microsoft.com/office/drawing/2014/main" id="{C8AF3A93-170F-4D41-AAB2-F7F318F128C1}"/>
              </a:ext>
            </a:extLst>
          </p:cNvPr>
          <p:cNvGrpSpPr/>
          <p:nvPr/>
        </p:nvGrpSpPr>
        <p:grpSpPr>
          <a:xfrm>
            <a:off x="3466917" y="4666116"/>
            <a:ext cx="234590" cy="479843"/>
            <a:chOff x="3466917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71" name="자유형: 도형 170">
              <a:extLst>
                <a:ext uri="{FF2B5EF4-FFF2-40B4-BE49-F238E27FC236}">
                  <a16:creationId xmlns:a16="http://schemas.microsoft.com/office/drawing/2014/main" id="{A6FC34CB-24B9-41A5-8BF9-8E2DE932BD6C}"/>
                </a:ext>
              </a:extLst>
            </p:cNvPr>
            <p:cNvSpPr/>
            <p:nvPr/>
          </p:nvSpPr>
          <p:spPr>
            <a:xfrm>
              <a:off x="3541559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2" name="자유형: 도형 171">
              <a:extLst>
                <a:ext uri="{FF2B5EF4-FFF2-40B4-BE49-F238E27FC236}">
                  <a16:creationId xmlns:a16="http://schemas.microsoft.com/office/drawing/2014/main" id="{9BE39A3E-2E4D-46FB-94A2-6D542B4EB184}"/>
                </a:ext>
              </a:extLst>
            </p:cNvPr>
            <p:cNvSpPr/>
            <p:nvPr/>
          </p:nvSpPr>
          <p:spPr>
            <a:xfrm>
              <a:off x="3466917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3" name="그래픽 72" descr="여자 단색으로 채워진">
            <a:extLst>
              <a:ext uri="{FF2B5EF4-FFF2-40B4-BE49-F238E27FC236}">
                <a16:creationId xmlns:a16="http://schemas.microsoft.com/office/drawing/2014/main" id="{6DD50069-7229-4EA9-AB02-15D77FE2A588}"/>
              </a:ext>
            </a:extLst>
          </p:cNvPr>
          <p:cNvGrpSpPr/>
          <p:nvPr/>
        </p:nvGrpSpPr>
        <p:grpSpPr>
          <a:xfrm>
            <a:off x="3786525" y="5273238"/>
            <a:ext cx="235170" cy="479843"/>
            <a:chOff x="3786525" y="5273238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74" name="자유형: 도형 173">
              <a:extLst>
                <a:ext uri="{FF2B5EF4-FFF2-40B4-BE49-F238E27FC236}">
                  <a16:creationId xmlns:a16="http://schemas.microsoft.com/office/drawing/2014/main" id="{84644EF8-FBF1-444B-B983-68E564E96AD0}"/>
                </a:ext>
              </a:extLst>
            </p:cNvPr>
            <p:cNvSpPr/>
            <p:nvPr/>
          </p:nvSpPr>
          <p:spPr>
            <a:xfrm>
              <a:off x="3861988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5" name="자유형: 도형 174">
              <a:extLst>
                <a:ext uri="{FF2B5EF4-FFF2-40B4-BE49-F238E27FC236}">
                  <a16:creationId xmlns:a16="http://schemas.microsoft.com/office/drawing/2014/main" id="{83258A99-5DE7-43C6-A492-9E960CE36F60}"/>
                </a:ext>
              </a:extLst>
            </p:cNvPr>
            <p:cNvSpPr/>
            <p:nvPr/>
          </p:nvSpPr>
          <p:spPr>
            <a:xfrm>
              <a:off x="3786525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6" name="그래픽 73" descr="남자 단색으로 채워진">
            <a:extLst>
              <a:ext uri="{FF2B5EF4-FFF2-40B4-BE49-F238E27FC236}">
                <a16:creationId xmlns:a16="http://schemas.microsoft.com/office/drawing/2014/main" id="{4B790369-37EC-4918-99EA-BC23E06A4FF8}"/>
              </a:ext>
            </a:extLst>
          </p:cNvPr>
          <p:cNvGrpSpPr/>
          <p:nvPr/>
        </p:nvGrpSpPr>
        <p:grpSpPr>
          <a:xfrm>
            <a:off x="3786813" y="4666116"/>
            <a:ext cx="234590" cy="479843"/>
            <a:chOff x="3786813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77" name="자유형: 도형 176">
              <a:extLst>
                <a:ext uri="{FF2B5EF4-FFF2-40B4-BE49-F238E27FC236}">
                  <a16:creationId xmlns:a16="http://schemas.microsoft.com/office/drawing/2014/main" id="{9C7EC3C7-134A-4BAA-8027-5F7D79FFE52D}"/>
                </a:ext>
              </a:extLst>
            </p:cNvPr>
            <p:cNvSpPr/>
            <p:nvPr/>
          </p:nvSpPr>
          <p:spPr>
            <a:xfrm>
              <a:off x="3861455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8" name="자유형: 도형 177">
              <a:extLst>
                <a:ext uri="{FF2B5EF4-FFF2-40B4-BE49-F238E27FC236}">
                  <a16:creationId xmlns:a16="http://schemas.microsoft.com/office/drawing/2014/main" id="{45A0E553-849D-4874-98BE-974C9057945A}"/>
                </a:ext>
              </a:extLst>
            </p:cNvPr>
            <p:cNvSpPr/>
            <p:nvPr/>
          </p:nvSpPr>
          <p:spPr>
            <a:xfrm>
              <a:off x="3786813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79" name="그래픽 74" descr="여자 단색으로 채워진">
            <a:extLst>
              <a:ext uri="{FF2B5EF4-FFF2-40B4-BE49-F238E27FC236}">
                <a16:creationId xmlns:a16="http://schemas.microsoft.com/office/drawing/2014/main" id="{5B21E3DE-8E9C-446E-8BDF-888BE78E1C08}"/>
              </a:ext>
            </a:extLst>
          </p:cNvPr>
          <p:cNvGrpSpPr/>
          <p:nvPr/>
        </p:nvGrpSpPr>
        <p:grpSpPr>
          <a:xfrm>
            <a:off x="4106421" y="5273238"/>
            <a:ext cx="235170" cy="479843"/>
            <a:chOff x="4106421" y="5273238"/>
            <a:chExt cx="235170" cy="479843"/>
          </a:xfrm>
          <a:solidFill>
            <a:schemeClr val="accent1">
              <a:lumMod val="85000"/>
            </a:schemeClr>
          </a:solidFill>
        </p:grpSpPr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1A950124-A3D8-4F8D-A4E7-2B1414DFA3AE}"/>
                </a:ext>
              </a:extLst>
            </p:cNvPr>
            <p:cNvSpPr/>
            <p:nvPr/>
          </p:nvSpPr>
          <p:spPr>
            <a:xfrm>
              <a:off x="4181884" y="5273238"/>
              <a:ext cx="85305" cy="85305"/>
            </a:xfrm>
            <a:custGeom>
              <a:avLst/>
              <a:gdLst>
                <a:gd name="connsiteX0" fmla="*/ 85305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5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5" y="42653"/>
                  </a:moveTo>
                  <a:cubicBezTo>
                    <a:pt x="85305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5" y="19096"/>
                    <a:pt x="85305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17261AB3-DB32-4063-BDA2-49642E60BD6E}"/>
                </a:ext>
              </a:extLst>
            </p:cNvPr>
            <p:cNvSpPr/>
            <p:nvPr/>
          </p:nvSpPr>
          <p:spPr>
            <a:xfrm>
              <a:off x="4106421" y="5369207"/>
              <a:ext cx="235170" cy="383874"/>
            </a:xfrm>
            <a:custGeom>
              <a:avLst/>
              <a:gdLst>
                <a:gd name="connsiteX0" fmla="*/ 234344 w 235170"/>
                <a:gd name="connsiteY0" fmla="*/ 164213 h 383874"/>
                <a:gd name="connsiteX1" fmla="*/ 195957 w 235170"/>
                <a:gd name="connsiteY1" fmla="*/ 31990 h 383874"/>
                <a:gd name="connsiteX2" fmla="*/ 187426 w 235170"/>
                <a:gd name="connsiteY2" fmla="*/ 20260 h 383874"/>
                <a:gd name="connsiteX3" fmla="*/ 142641 w 235170"/>
                <a:gd name="connsiteY3" fmla="*/ 2133 h 383874"/>
                <a:gd name="connsiteX4" fmla="*/ 118116 w 235170"/>
                <a:gd name="connsiteY4" fmla="*/ 0 h 383874"/>
                <a:gd name="connsiteX5" fmla="*/ 93590 w 235170"/>
                <a:gd name="connsiteY5" fmla="*/ 2133 h 383874"/>
                <a:gd name="connsiteX6" fmla="*/ 48805 w 235170"/>
                <a:gd name="connsiteY6" fmla="*/ 20260 h 383874"/>
                <a:gd name="connsiteX7" fmla="*/ 40274 w 235170"/>
                <a:gd name="connsiteY7" fmla="*/ 31990 h 383874"/>
                <a:gd name="connsiteX8" fmla="*/ 821 w 235170"/>
                <a:gd name="connsiteY8" fmla="*/ 164213 h 383874"/>
                <a:gd name="connsiteX9" fmla="*/ 15749 w 235170"/>
                <a:gd name="connsiteY9" fmla="*/ 190871 h 383874"/>
                <a:gd name="connsiteX10" fmla="*/ 22147 w 235170"/>
                <a:gd name="connsiteY10" fmla="*/ 191937 h 383874"/>
                <a:gd name="connsiteX11" fmla="*/ 42407 w 235170"/>
                <a:gd name="connsiteY11" fmla="*/ 177009 h 383874"/>
                <a:gd name="connsiteX12" fmla="*/ 75463 w 235170"/>
                <a:gd name="connsiteY12" fmla="*/ 65045 h 383874"/>
                <a:gd name="connsiteX13" fmla="*/ 75463 w 235170"/>
                <a:gd name="connsiteY13" fmla="*/ 102367 h 383874"/>
                <a:gd name="connsiteX14" fmla="*/ 36009 w 235170"/>
                <a:gd name="connsiteY14" fmla="*/ 234590 h 383874"/>
                <a:gd name="connsiteX15" fmla="*/ 64800 w 235170"/>
                <a:gd name="connsiteY15" fmla="*/ 234590 h 383874"/>
                <a:gd name="connsiteX16" fmla="*/ 64800 w 235170"/>
                <a:gd name="connsiteY16" fmla="*/ 383875 h 383874"/>
                <a:gd name="connsiteX17" fmla="*/ 107453 w 235170"/>
                <a:gd name="connsiteY17" fmla="*/ 383875 h 383874"/>
                <a:gd name="connsiteX18" fmla="*/ 107453 w 235170"/>
                <a:gd name="connsiteY18" fmla="*/ 234590 h 383874"/>
                <a:gd name="connsiteX19" fmla="*/ 128779 w 235170"/>
                <a:gd name="connsiteY19" fmla="*/ 234590 h 383874"/>
                <a:gd name="connsiteX20" fmla="*/ 128779 w 235170"/>
                <a:gd name="connsiteY20" fmla="*/ 383875 h 383874"/>
                <a:gd name="connsiteX21" fmla="*/ 171432 w 235170"/>
                <a:gd name="connsiteY21" fmla="*/ 383875 h 383874"/>
                <a:gd name="connsiteX22" fmla="*/ 171432 w 235170"/>
                <a:gd name="connsiteY22" fmla="*/ 234590 h 383874"/>
                <a:gd name="connsiteX23" fmla="*/ 200222 w 235170"/>
                <a:gd name="connsiteY23" fmla="*/ 234590 h 383874"/>
                <a:gd name="connsiteX24" fmla="*/ 160768 w 235170"/>
                <a:gd name="connsiteY24" fmla="*/ 102367 h 383874"/>
                <a:gd name="connsiteX25" fmla="*/ 160768 w 235170"/>
                <a:gd name="connsiteY25" fmla="*/ 65045 h 383874"/>
                <a:gd name="connsiteX26" fmla="*/ 193824 w 235170"/>
                <a:gd name="connsiteY26" fmla="*/ 177009 h 383874"/>
                <a:gd name="connsiteX27" fmla="*/ 214084 w 235170"/>
                <a:gd name="connsiteY27" fmla="*/ 191937 h 383874"/>
                <a:gd name="connsiteX28" fmla="*/ 220482 w 235170"/>
                <a:gd name="connsiteY28" fmla="*/ 190871 h 383874"/>
                <a:gd name="connsiteX29" fmla="*/ 234344 w 235170"/>
                <a:gd name="connsiteY29" fmla="*/ 164213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35170" h="383874">
                  <a:moveTo>
                    <a:pt x="234344" y="164213"/>
                  </a:moveTo>
                  <a:lnTo>
                    <a:pt x="195957" y="31990"/>
                  </a:lnTo>
                  <a:cubicBezTo>
                    <a:pt x="194891" y="26658"/>
                    <a:pt x="191692" y="22393"/>
                    <a:pt x="187426" y="20260"/>
                  </a:cubicBezTo>
                  <a:cubicBezTo>
                    <a:pt x="174631" y="11730"/>
                    <a:pt x="159702" y="6398"/>
                    <a:pt x="142641" y="2133"/>
                  </a:cubicBezTo>
                  <a:cubicBezTo>
                    <a:pt x="134111" y="1066"/>
                    <a:pt x="126646" y="0"/>
                    <a:pt x="118116" y="0"/>
                  </a:cubicBezTo>
                  <a:cubicBezTo>
                    <a:pt x="109585" y="0"/>
                    <a:pt x="102121" y="1066"/>
                    <a:pt x="93590" y="2133"/>
                  </a:cubicBezTo>
                  <a:cubicBezTo>
                    <a:pt x="76529" y="5332"/>
                    <a:pt x="61601" y="11730"/>
                    <a:pt x="48805" y="20260"/>
                  </a:cubicBezTo>
                  <a:cubicBezTo>
                    <a:pt x="44540" y="23459"/>
                    <a:pt x="41341" y="26658"/>
                    <a:pt x="40274" y="31990"/>
                  </a:cubicBezTo>
                  <a:lnTo>
                    <a:pt x="821" y="164213"/>
                  </a:lnTo>
                  <a:cubicBezTo>
                    <a:pt x="-2378" y="175943"/>
                    <a:pt x="4020" y="187672"/>
                    <a:pt x="15749" y="190871"/>
                  </a:cubicBezTo>
                  <a:cubicBezTo>
                    <a:pt x="17882" y="191937"/>
                    <a:pt x="20014" y="191937"/>
                    <a:pt x="22147" y="191937"/>
                  </a:cubicBezTo>
                  <a:cubicBezTo>
                    <a:pt x="31744" y="191937"/>
                    <a:pt x="40274" y="185539"/>
                    <a:pt x="42407" y="177009"/>
                  </a:cubicBezTo>
                  <a:lnTo>
                    <a:pt x="75463" y="65045"/>
                  </a:lnTo>
                  <a:lnTo>
                    <a:pt x="75463" y="102367"/>
                  </a:lnTo>
                  <a:lnTo>
                    <a:pt x="36009" y="234590"/>
                  </a:lnTo>
                  <a:lnTo>
                    <a:pt x="64800" y="234590"/>
                  </a:lnTo>
                  <a:lnTo>
                    <a:pt x="64800" y="383875"/>
                  </a:lnTo>
                  <a:lnTo>
                    <a:pt x="107453" y="383875"/>
                  </a:lnTo>
                  <a:lnTo>
                    <a:pt x="107453" y="234590"/>
                  </a:lnTo>
                  <a:lnTo>
                    <a:pt x="128779" y="234590"/>
                  </a:lnTo>
                  <a:lnTo>
                    <a:pt x="128779" y="383875"/>
                  </a:lnTo>
                  <a:lnTo>
                    <a:pt x="171432" y="383875"/>
                  </a:lnTo>
                  <a:lnTo>
                    <a:pt x="171432" y="234590"/>
                  </a:lnTo>
                  <a:lnTo>
                    <a:pt x="200222" y="234590"/>
                  </a:lnTo>
                  <a:lnTo>
                    <a:pt x="160768" y="102367"/>
                  </a:lnTo>
                  <a:lnTo>
                    <a:pt x="160768" y="65045"/>
                  </a:lnTo>
                  <a:lnTo>
                    <a:pt x="193824" y="177009"/>
                  </a:lnTo>
                  <a:cubicBezTo>
                    <a:pt x="197023" y="186606"/>
                    <a:pt x="205554" y="191937"/>
                    <a:pt x="214084" y="191937"/>
                  </a:cubicBezTo>
                  <a:cubicBezTo>
                    <a:pt x="216217" y="191937"/>
                    <a:pt x="218350" y="191937"/>
                    <a:pt x="220482" y="190871"/>
                  </a:cubicBezTo>
                  <a:cubicBezTo>
                    <a:pt x="231146" y="187672"/>
                    <a:pt x="237543" y="175943"/>
                    <a:pt x="234344" y="16421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82" name="그래픽 75" descr="남자 단색으로 채워진">
            <a:extLst>
              <a:ext uri="{FF2B5EF4-FFF2-40B4-BE49-F238E27FC236}">
                <a16:creationId xmlns:a16="http://schemas.microsoft.com/office/drawing/2014/main" id="{42131A0C-00CA-4833-8856-068AABF3856C}"/>
              </a:ext>
            </a:extLst>
          </p:cNvPr>
          <p:cNvGrpSpPr/>
          <p:nvPr/>
        </p:nvGrpSpPr>
        <p:grpSpPr>
          <a:xfrm>
            <a:off x="4106709" y="4666116"/>
            <a:ext cx="234590" cy="479843"/>
            <a:chOff x="4106709" y="4666116"/>
            <a:chExt cx="234590" cy="479843"/>
          </a:xfrm>
          <a:solidFill>
            <a:schemeClr val="accent1">
              <a:lumMod val="85000"/>
            </a:schemeClr>
          </a:solidFill>
        </p:grpSpPr>
        <p:sp>
          <p:nvSpPr>
            <p:cNvPr id="183" name="자유형: 도형 182">
              <a:extLst>
                <a:ext uri="{FF2B5EF4-FFF2-40B4-BE49-F238E27FC236}">
                  <a16:creationId xmlns:a16="http://schemas.microsoft.com/office/drawing/2014/main" id="{7E33FBE9-3436-40D4-A69F-9AD9AC1EA85C}"/>
                </a:ext>
              </a:extLst>
            </p:cNvPr>
            <p:cNvSpPr/>
            <p:nvPr/>
          </p:nvSpPr>
          <p:spPr>
            <a:xfrm>
              <a:off x="4181351" y="4666116"/>
              <a:ext cx="85305" cy="85305"/>
            </a:xfrm>
            <a:custGeom>
              <a:avLst/>
              <a:gdLst>
                <a:gd name="connsiteX0" fmla="*/ 85306 w 85305"/>
                <a:gd name="connsiteY0" fmla="*/ 42653 h 85305"/>
                <a:gd name="connsiteX1" fmla="*/ 42653 w 85305"/>
                <a:gd name="connsiteY1" fmla="*/ 85306 h 85305"/>
                <a:gd name="connsiteX2" fmla="*/ 0 w 85305"/>
                <a:gd name="connsiteY2" fmla="*/ 42653 h 85305"/>
                <a:gd name="connsiteX3" fmla="*/ 42653 w 85305"/>
                <a:gd name="connsiteY3" fmla="*/ 0 h 85305"/>
                <a:gd name="connsiteX4" fmla="*/ 85306 w 85305"/>
                <a:gd name="connsiteY4" fmla="*/ 42653 h 8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05" h="85305">
                  <a:moveTo>
                    <a:pt x="85306" y="42653"/>
                  </a:moveTo>
                  <a:cubicBezTo>
                    <a:pt x="85306" y="66209"/>
                    <a:pt x="66209" y="85306"/>
                    <a:pt x="42653" y="85306"/>
                  </a:cubicBezTo>
                  <a:cubicBezTo>
                    <a:pt x="19096" y="85306"/>
                    <a:pt x="0" y="66209"/>
                    <a:pt x="0" y="42653"/>
                  </a:cubicBezTo>
                  <a:cubicBezTo>
                    <a:pt x="0" y="19096"/>
                    <a:pt x="19096" y="0"/>
                    <a:pt x="42653" y="0"/>
                  </a:cubicBezTo>
                  <a:cubicBezTo>
                    <a:pt x="66209" y="0"/>
                    <a:pt x="85306" y="19096"/>
                    <a:pt x="85306" y="42653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4" name="자유형: 도형 183">
              <a:extLst>
                <a:ext uri="{FF2B5EF4-FFF2-40B4-BE49-F238E27FC236}">
                  <a16:creationId xmlns:a16="http://schemas.microsoft.com/office/drawing/2014/main" id="{EDA6A9AA-7787-4EEF-83BF-7FD590EA1670}"/>
                </a:ext>
              </a:extLst>
            </p:cNvPr>
            <p:cNvSpPr/>
            <p:nvPr/>
          </p:nvSpPr>
          <p:spPr>
            <a:xfrm>
              <a:off x="4106709" y="4762085"/>
              <a:ext cx="234590" cy="383874"/>
            </a:xfrm>
            <a:custGeom>
              <a:avLst/>
              <a:gdLst>
                <a:gd name="connsiteX0" fmla="*/ 233524 w 234590"/>
                <a:gd name="connsiteY0" fmla="*/ 166346 h 383874"/>
                <a:gd name="connsiteX1" fmla="*/ 203667 w 234590"/>
                <a:gd name="connsiteY1" fmla="*/ 39454 h 383874"/>
                <a:gd name="connsiteX2" fmla="*/ 197269 w 234590"/>
                <a:gd name="connsiteY2" fmla="*/ 27724 h 383874"/>
                <a:gd name="connsiteX3" fmla="*/ 152484 w 234590"/>
                <a:gd name="connsiteY3" fmla="*/ 4265 h 383874"/>
                <a:gd name="connsiteX4" fmla="*/ 117295 w 234590"/>
                <a:gd name="connsiteY4" fmla="*/ 0 h 383874"/>
                <a:gd name="connsiteX5" fmla="*/ 82107 w 234590"/>
                <a:gd name="connsiteY5" fmla="*/ 5332 h 383874"/>
                <a:gd name="connsiteX6" fmla="*/ 37321 w 234590"/>
                <a:gd name="connsiteY6" fmla="*/ 28791 h 383874"/>
                <a:gd name="connsiteX7" fmla="*/ 30923 w 234590"/>
                <a:gd name="connsiteY7" fmla="*/ 40520 h 383874"/>
                <a:gd name="connsiteX8" fmla="*/ 1066 w 234590"/>
                <a:gd name="connsiteY8" fmla="*/ 167412 h 383874"/>
                <a:gd name="connsiteX9" fmla="*/ 0 w 234590"/>
                <a:gd name="connsiteY9" fmla="*/ 172744 h 383874"/>
                <a:gd name="connsiteX10" fmla="*/ 21326 w 234590"/>
                <a:gd name="connsiteY10" fmla="*/ 194070 h 383874"/>
                <a:gd name="connsiteX11" fmla="*/ 41586 w 234590"/>
                <a:gd name="connsiteY11" fmla="*/ 178075 h 383874"/>
                <a:gd name="connsiteX12" fmla="*/ 63979 w 234590"/>
                <a:gd name="connsiteY12" fmla="*/ 85306 h 383874"/>
                <a:gd name="connsiteX13" fmla="*/ 63979 w 234590"/>
                <a:gd name="connsiteY13" fmla="*/ 383875 h 383874"/>
                <a:gd name="connsiteX14" fmla="*/ 106632 w 234590"/>
                <a:gd name="connsiteY14" fmla="*/ 383875 h 383874"/>
                <a:gd name="connsiteX15" fmla="*/ 106632 w 234590"/>
                <a:gd name="connsiteY15" fmla="*/ 191937 h 383874"/>
                <a:gd name="connsiteX16" fmla="*/ 127958 w 234590"/>
                <a:gd name="connsiteY16" fmla="*/ 191937 h 383874"/>
                <a:gd name="connsiteX17" fmla="*/ 127958 w 234590"/>
                <a:gd name="connsiteY17" fmla="*/ 383875 h 383874"/>
                <a:gd name="connsiteX18" fmla="*/ 170611 w 234590"/>
                <a:gd name="connsiteY18" fmla="*/ 383875 h 383874"/>
                <a:gd name="connsiteX19" fmla="*/ 170611 w 234590"/>
                <a:gd name="connsiteY19" fmla="*/ 84239 h 383874"/>
                <a:gd name="connsiteX20" fmla="*/ 193004 w 234590"/>
                <a:gd name="connsiteY20" fmla="*/ 177009 h 383874"/>
                <a:gd name="connsiteX21" fmla="*/ 213264 w 234590"/>
                <a:gd name="connsiteY21" fmla="*/ 193004 h 383874"/>
                <a:gd name="connsiteX22" fmla="*/ 234590 w 234590"/>
                <a:gd name="connsiteY22" fmla="*/ 171677 h 383874"/>
                <a:gd name="connsiteX23" fmla="*/ 233524 w 234590"/>
                <a:gd name="connsiteY23" fmla="*/ 166346 h 38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4590" h="383874">
                  <a:moveTo>
                    <a:pt x="233524" y="166346"/>
                  </a:moveTo>
                  <a:lnTo>
                    <a:pt x="203667" y="39454"/>
                  </a:lnTo>
                  <a:cubicBezTo>
                    <a:pt x="202601" y="35189"/>
                    <a:pt x="200468" y="30923"/>
                    <a:pt x="197269" y="27724"/>
                  </a:cubicBezTo>
                  <a:cubicBezTo>
                    <a:pt x="184473" y="17061"/>
                    <a:pt x="169545" y="9597"/>
                    <a:pt x="152484" y="4265"/>
                  </a:cubicBezTo>
                  <a:cubicBezTo>
                    <a:pt x="140754" y="2133"/>
                    <a:pt x="129025" y="0"/>
                    <a:pt x="117295" y="0"/>
                  </a:cubicBezTo>
                  <a:cubicBezTo>
                    <a:pt x="105566" y="0"/>
                    <a:pt x="93836" y="2133"/>
                    <a:pt x="82107" y="5332"/>
                  </a:cubicBezTo>
                  <a:cubicBezTo>
                    <a:pt x="65045" y="9597"/>
                    <a:pt x="50117" y="18127"/>
                    <a:pt x="37321" y="28791"/>
                  </a:cubicBezTo>
                  <a:cubicBezTo>
                    <a:pt x="34122" y="31990"/>
                    <a:pt x="31990" y="36255"/>
                    <a:pt x="30923" y="40520"/>
                  </a:cubicBezTo>
                  <a:lnTo>
                    <a:pt x="1066" y="167412"/>
                  </a:lnTo>
                  <a:cubicBezTo>
                    <a:pt x="1066" y="168478"/>
                    <a:pt x="0" y="170611"/>
                    <a:pt x="0" y="172744"/>
                  </a:cubicBezTo>
                  <a:cubicBezTo>
                    <a:pt x="0" y="184473"/>
                    <a:pt x="9597" y="194070"/>
                    <a:pt x="21326" y="194070"/>
                  </a:cubicBezTo>
                  <a:cubicBezTo>
                    <a:pt x="30923" y="194070"/>
                    <a:pt x="39454" y="186606"/>
                    <a:pt x="41586" y="178075"/>
                  </a:cubicBezTo>
                  <a:lnTo>
                    <a:pt x="63979" y="85306"/>
                  </a:lnTo>
                  <a:lnTo>
                    <a:pt x="63979" y="383875"/>
                  </a:lnTo>
                  <a:lnTo>
                    <a:pt x="106632" y="383875"/>
                  </a:lnTo>
                  <a:lnTo>
                    <a:pt x="106632" y="191937"/>
                  </a:lnTo>
                  <a:lnTo>
                    <a:pt x="127958" y="191937"/>
                  </a:lnTo>
                  <a:lnTo>
                    <a:pt x="127958" y="383875"/>
                  </a:lnTo>
                  <a:lnTo>
                    <a:pt x="170611" y="383875"/>
                  </a:lnTo>
                  <a:lnTo>
                    <a:pt x="170611" y="84239"/>
                  </a:lnTo>
                  <a:lnTo>
                    <a:pt x="193004" y="177009"/>
                  </a:lnTo>
                  <a:cubicBezTo>
                    <a:pt x="195136" y="185539"/>
                    <a:pt x="203667" y="193004"/>
                    <a:pt x="213264" y="193004"/>
                  </a:cubicBezTo>
                  <a:cubicBezTo>
                    <a:pt x="224993" y="193004"/>
                    <a:pt x="234590" y="183407"/>
                    <a:pt x="234590" y="171677"/>
                  </a:cubicBezTo>
                  <a:cubicBezTo>
                    <a:pt x="234590" y="169545"/>
                    <a:pt x="233524" y="167412"/>
                    <a:pt x="233524" y="166346"/>
                  </a:cubicBezTo>
                  <a:close/>
                </a:path>
              </a:pathLst>
            </a:custGeom>
            <a:grpFill/>
            <a:ln w="52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F695D455-49F0-B438-25D8-4E9D4612CE5D}"/>
              </a:ext>
            </a:extLst>
          </p:cNvPr>
          <p:cNvSpPr txBox="1"/>
          <p:nvPr/>
        </p:nvSpPr>
        <p:spPr>
          <a:xfrm>
            <a:off x="1136650" y="4180951"/>
            <a:ext cx="95635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EB19609-C2A1-E708-CD18-A382982D457C}"/>
              </a:ext>
            </a:extLst>
          </p:cNvPr>
          <p:cNvSpPr txBox="1"/>
          <p:nvPr/>
        </p:nvSpPr>
        <p:spPr>
          <a:xfrm>
            <a:off x="6758364" y="1967739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822575B-30BF-F4A2-2398-4561CA429E3D}"/>
              </a:ext>
            </a:extLst>
          </p:cNvPr>
          <p:cNvSpPr txBox="1"/>
          <p:nvPr/>
        </p:nvSpPr>
        <p:spPr>
          <a:xfrm>
            <a:off x="6758364" y="2765699"/>
            <a:ext cx="3924924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B230890B-D401-ADA0-A0BC-D6B52DC3ED7E}"/>
              </a:ext>
            </a:extLst>
          </p:cNvPr>
          <p:cNvSpPr txBox="1"/>
          <p:nvPr/>
        </p:nvSpPr>
        <p:spPr>
          <a:xfrm>
            <a:off x="7411752" y="4276084"/>
            <a:ext cx="35578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311A07D6-1319-18A0-BCD1-AF2DC1E9868D}"/>
              </a:ext>
            </a:extLst>
          </p:cNvPr>
          <p:cNvSpPr txBox="1"/>
          <p:nvPr/>
        </p:nvSpPr>
        <p:spPr>
          <a:xfrm>
            <a:off x="7411752" y="5161279"/>
            <a:ext cx="35578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049A179B-47ED-7A01-72BC-6FB90389EC02}"/>
              </a:ext>
            </a:extLst>
          </p:cNvPr>
          <p:cNvGrpSpPr/>
          <p:nvPr/>
        </p:nvGrpSpPr>
        <p:grpSpPr>
          <a:xfrm>
            <a:off x="6771961" y="4294441"/>
            <a:ext cx="511834" cy="511834"/>
            <a:chOff x="6120552" y="3431625"/>
            <a:chExt cx="193548" cy="193548"/>
          </a:xfrm>
        </p:grpSpPr>
        <p:sp>
          <p:nvSpPr>
            <p:cNvPr id="83" name="Oval 29">
              <a:extLst>
                <a:ext uri="{FF2B5EF4-FFF2-40B4-BE49-F238E27FC236}">
                  <a16:creationId xmlns:a16="http://schemas.microsoft.com/office/drawing/2014/main" id="{106AC86B-ADC2-C3BE-5C9E-C0A28DD4F07D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0C5F32AC-0D96-9F13-09EC-45BCEC510B5C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1936E863-710C-2F16-EB48-1F7B37C26BFA}"/>
              </a:ext>
            </a:extLst>
          </p:cNvPr>
          <p:cNvGrpSpPr/>
          <p:nvPr/>
        </p:nvGrpSpPr>
        <p:grpSpPr>
          <a:xfrm>
            <a:off x="6771961" y="5179636"/>
            <a:ext cx="511834" cy="511834"/>
            <a:chOff x="6120552" y="3431625"/>
            <a:chExt cx="193548" cy="193548"/>
          </a:xfrm>
        </p:grpSpPr>
        <p:sp>
          <p:nvSpPr>
            <p:cNvPr id="89" name="Oval 29">
              <a:extLst>
                <a:ext uri="{FF2B5EF4-FFF2-40B4-BE49-F238E27FC236}">
                  <a16:creationId xmlns:a16="http://schemas.microsoft.com/office/drawing/2014/main" id="{602CADB3-D0DC-D85B-04A3-F614E563A8FA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41EF72FE-23D5-6C07-A6C0-3A3B7EB05A0F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91" name="TextBox 90">
            <a:extLst>
              <a:ext uri="{FF2B5EF4-FFF2-40B4-BE49-F238E27FC236}">
                <a16:creationId xmlns:a16="http://schemas.microsoft.com/office/drawing/2014/main" id="{E27DE14E-3522-81C9-0287-4896F287A766}"/>
              </a:ext>
            </a:extLst>
          </p:cNvPr>
          <p:cNvSpPr txBox="1"/>
          <p:nvPr/>
        </p:nvSpPr>
        <p:spPr>
          <a:xfrm>
            <a:off x="4582074" y="2551729"/>
            <a:ext cx="695062" cy="2812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200"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7,000</a:t>
            </a:r>
            <a:r>
              <a:rPr lang="ko-KR" altLang="en-US" sz="1200"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명</a:t>
            </a:r>
            <a:endParaRPr lang="id-ID" altLang="ko-KR" sz="1200">
              <a:solidFill>
                <a:schemeClr val="accent3">
                  <a:lumMod val="50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B79FCC1-23E8-DF0F-25C7-232170845312}"/>
              </a:ext>
            </a:extLst>
          </p:cNvPr>
          <p:cNvSpPr txBox="1"/>
          <p:nvPr/>
        </p:nvSpPr>
        <p:spPr>
          <a:xfrm>
            <a:off x="4582074" y="3158851"/>
            <a:ext cx="695062" cy="2812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4,000</a:t>
            </a:r>
            <a:r>
              <a:rPr lang="ko-KR" altLang="en-US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명</a:t>
            </a:r>
            <a:endParaRPr lang="id-ID" altLang="ko-KR" sz="12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0F949F38-B2B2-4A96-0AE1-C3289E81546A}"/>
              </a:ext>
            </a:extLst>
          </p:cNvPr>
          <p:cNvSpPr txBox="1"/>
          <p:nvPr/>
        </p:nvSpPr>
        <p:spPr>
          <a:xfrm>
            <a:off x="4582074" y="4764941"/>
            <a:ext cx="695062" cy="2812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/>
              <a:t>4,000</a:t>
            </a:r>
            <a:r>
              <a:rPr lang="ko-KR" altLang="en-US"/>
              <a:t>명</a:t>
            </a:r>
            <a:endParaRPr lang="id-ID" altLang="ko-KR"/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DFF10114-9092-E91C-5D06-C10CA4A968F8}"/>
              </a:ext>
            </a:extLst>
          </p:cNvPr>
          <p:cNvSpPr txBox="1"/>
          <p:nvPr/>
        </p:nvSpPr>
        <p:spPr>
          <a:xfrm>
            <a:off x="4582074" y="5372063"/>
            <a:ext cx="695062" cy="2812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8,000</a:t>
            </a:r>
            <a:r>
              <a:rPr lang="ko-KR" altLang="en-US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명</a:t>
            </a:r>
            <a:endParaRPr lang="id-ID" altLang="ko-KR" sz="12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874840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3" name="Rectangle 17">
            <a:extLst>
              <a:ext uri="{FF2B5EF4-FFF2-40B4-BE49-F238E27FC236}">
                <a16:creationId xmlns:a16="http://schemas.microsoft.com/office/drawing/2014/main" id="{EEAA0E69-18C2-4470-99E6-52553673C3FB}"/>
              </a:ext>
            </a:extLst>
          </p:cNvPr>
          <p:cNvSpPr/>
          <p:nvPr/>
        </p:nvSpPr>
        <p:spPr>
          <a:xfrm>
            <a:off x="4620408" y="3623603"/>
            <a:ext cx="3149600" cy="2152184"/>
          </a:xfrm>
          <a:prstGeom prst="roundRect">
            <a:avLst>
              <a:gd name="adj" fmla="val 246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1FDFF67-E76F-4938-8705-C950D4A1F4E4}"/>
              </a:ext>
            </a:extLst>
          </p:cNvPr>
          <p:cNvSpPr txBox="1"/>
          <p:nvPr/>
        </p:nvSpPr>
        <p:spPr>
          <a:xfrm>
            <a:off x="6399109" y="4266433"/>
            <a:ext cx="111921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2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제목을 입력하세요</a:t>
            </a:r>
            <a:endParaRPr lang="id-ID" altLang="ko-KR" sz="12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FE5F96B-AB0B-4807-B3FA-3DDC805A1CEF}"/>
              </a:ext>
            </a:extLst>
          </p:cNvPr>
          <p:cNvSpPr txBox="1"/>
          <p:nvPr/>
        </p:nvSpPr>
        <p:spPr>
          <a:xfrm>
            <a:off x="4819192" y="4752435"/>
            <a:ext cx="2752033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C86D455-7FA5-4B5A-AFFC-1D7CA6AB7375}"/>
              </a:ext>
            </a:extLst>
          </p:cNvPr>
          <p:cNvSpPr txBox="1"/>
          <p:nvPr/>
        </p:nvSpPr>
        <p:spPr>
          <a:xfrm>
            <a:off x="4829612" y="3874603"/>
            <a:ext cx="1279517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4400" spc="-1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53%</a:t>
            </a:r>
            <a:endParaRPr lang="id-ID" altLang="ko-KR" sz="4400" spc="-1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BA9E19D-7226-4EF4-B06A-7AC465A3A8A8}"/>
              </a:ext>
            </a:extLst>
          </p:cNvPr>
          <p:cNvSpPr txBox="1"/>
          <p:nvPr/>
        </p:nvSpPr>
        <p:spPr>
          <a:xfrm>
            <a:off x="1131776" y="1849759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DDED1AE-2BDA-422D-918E-7FA29471525F}"/>
              </a:ext>
            </a:extLst>
          </p:cNvPr>
          <p:cNvSpPr txBox="1"/>
          <p:nvPr/>
        </p:nvSpPr>
        <p:spPr>
          <a:xfrm>
            <a:off x="1131776" y="2555602"/>
            <a:ext cx="676932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2" name="Rectangle 17">
            <a:extLst>
              <a:ext uri="{FF2B5EF4-FFF2-40B4-BE49-F238E27FC236}">
                <a16:creationId xmlns:a16="http://schemas.microsoft.com/office/drawing/2014/main" id="{83CDEAF8-86C9-4339-85A7-A2D07C89BE66}"/>
              </a:ext>
            </a:extLst>
          </p:cNvPr>
          <p:cNvSpPr/>
          <p:nvPr/>
        </p:nvSpPr>
        <p:spPr>
          <a:xfrm>
            <a:off x="1217725" y="3623603"/>
            <a:ext cx="3149600" cy="2152184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1D51A70-07D6-4957-B3FC-EF63D4DF6ED7}"/>
              </a:ext>
            </a:extLst>
          </p:cNvPr>
          <p:cNvSpPr txBox="1"/>
          <p:nvPr/>
        </p:nvSpPr>
        <p:spPr>
          <a:xfrm>
            <a:off x="2996426" y="4266433"/>
            <a:ext cx="111921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2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제목을 입력하세요</a:t>
            </a:r>
            <a:endParaRPr lang="id-ID" altLang="ko-KR" sz="12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C7E32C6-6D08-48A5-97F4-96C96B4EF915}"/>
              </a:ext>
            </a:extLst>
          </p:cNvPr>
          <p:cNvSpPr txBox="1"/>
          <p:nvPr/>
        </p:nvSpPr>
        <p:spPr>
          <a:xfrm>
            <a:off x="1416509" y="4752435"/>
            <a:ext cx="2752033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94C7663-128E-4A16-9504-107069818B15}"/>
              </a:ext>
            </a:extLst>
          </p:cNvPr>
          <p:cNvSpPr txBox="1"/>
          <p:nvPr/>
        </p:nvSpPr>
        <p:spPr>
          <a:xfrm>
            <a:off x="1426929" y="3874603"/>
            <a:ext cx="1279517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4400" spc="-1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80%</a:t>
            </a:r>
            <a:endParaRPr lang="id-ID" altLang="ko-KR" sz="4400" spc="-1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pic>
        <p:nvPicPr>
          <p:cNvPr id="6" name="그림 개체 틀 5" descr="하늘, 건물, 창문, 야외이(가) 표시된 사진&#10;&#10;자동 생성된 설명">
            <a:extLst>
              <a:ext uri="{FF2B5EF4-FFF2-40B4-BE49-F238E27FC236}">
                <a16:creationId xmlns:a16="http://schemas.microsoft.com/office/drawing/2014/main" id="{36835CF1-090D-C7A4-59C9-3A575A85BD9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22" b="2122"/>
          <a:stretch/>
        </p:blipFill>
        <p:spPr>
          <a:xfrm>
            <a:off x="8497888" y="1901825"/>
            <a:ext cx="2546350" cy="3873500"/>
          </a:xfrm>
          <a:custGeom>
            <a:avLst/>
            <a:gdLst>
              <a:gd name="connsiteX0" fmla="*/ 125744 w 2545939"/>
              <a:gd name="connsiteY0" fmla="*/ 0 h 3874600"/>
              <a:gd name="connsiteX1" fmla="*/ 2420195 w 2545939"/>
              <a:gd name="connsiteY1" fmla="*/ 0 h 3874600"/>
              <a:gd name="connsiteX2" fmla="*/ 2545939 w 2545939"/>
              <a:gd name="connsiteY2" fmla="*/ 125744 h 3874600"/>
              <a:gd name="connsiteX3" fmla="*/ 2545939 w 2545939"/>
              <a:gd name="connsiteY3" fmla="*/ 3748857 h 3874600"/>
              <a:gd name="connsiteX4" fmla="*/ 2469140 w 2545939"/>
              <a:gd name="connsiteY4" fmla="*/ 3864720 h 3874600"/>
              <a:gd name="connsiteX5" fmla="*/ 2420200 w 2545939"/>
              <a:gd name="connsiteY5" fmla="*/ 3874600 h 3874600"/>
              <a:gd name="connsiteX6" fmla="*/ 125739 w 2545939"/>
              <a:gd name="connsiteY6" fmla="*/ 3874600 h 3874600"/>
              <a:gd name="connsiteX7" fmla="*/ 76799 w 2545939"/>
              <a:gd name="connsiteY7" fmla="*/ 3864720 h 3874600"/>
              <a:gd name="connsiteX8" fmla="*/ 0 w 2545939"/>
              <a:gd name="connsiteY8" fmla="*/ 3748857 h 3874600"/>
              <a:gd name="connsiteX9" fmla="*/ 0 w 2545939"/>
              <a:gd name="connsiteY9" fmla="*/ 125744 h 3874600"/>
              <a:gd name="connsiteX10" fmla="*/ 125744 w 2545939"/>
              <a:gd name="connsiteY10" fmla="*/ 0 h 387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5939" h="3874600">
                <a:moveTo>
                  <a:pt x="125744" y="0"/>
                </a:moveTo>
                <a:lnTo>
                  <a:pt x="2420195" y="0"/>
                </a:lnTo>
                <a:cubicBezTo>
                  <a:pt x="2489641" y="0"/>
                  <a:pt x="2545939" y="56298"/>
                  <a:pt x="2545939" y="125744"/>
                </a:cubicBezTo>
                <a:lnTo>
                  <a:pt x="2545939" y="3748857"/>
                </a:lnTo>
                <a:cubicBezTo>
                  <a:pt x="2545939" y="3800942"/>
                  <a:pt x="2514271" y="3845630"/>
                  <a:pt x="2469140" y="3864720"/>
                </a:cubicBezTo>
                <a:lnTo>
                  <a:pt x="2420200" y="3874600"/>
                </a:lnTo>
                <a:lnTo>
                  <a:pt x="125739" y="3874600"/>
                </a:lnTo>
                <a:lnTo>
                  <a:pt x="76799" y="3864720"/>
                </a:lnTo>
                <a:cubicBezTo>
                  <a:pt x="31668" y="3845630"/>
                  <a:pt x="0" y="3800942"/>
                  <a:pt x="0" y="3748857"/>
                </a:cubicBezTo>
                <a:lnTo>
                  <a:pt x="0" y="125744"/>
                </a:lnTo>
                <a:cubicBezTo>
                  <a:pt x="0" y="56298"/>
                  <a:pt x="56298" y="0"/>
                  <a:pt x="125744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5606629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그래픽 1">
            <a:extLst>
              <a:ext uri="{FF2B5EF4-FFF2-40B4-BE49-F238E27FC236}">
                <a16:creationId xmlns:a16="http://schemas.microsoft.com/office/drawing/2014/main" id="{EF673ED6-971C-42D9-87B3-84E5F1F7CBD3}"/>
              </a:ext>
            </a:extLst>
          </p:cNvPr>
          <p:cNvSpPr/>
          <p:nvPr/>
        </p:nvSpPr>
        <p:spPr>
          <a:xfrm>
            <a:off x="9734484" y="4422958"/>
            <a:ext cx="1520486" cy="1520486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E78561D7-04F6-4D70-87A7-842CB92B733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706427" y="2219187"/>
            <a:ext cx="5548543" cy="3292609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7F78DA4-7818-4AFB-9FB0-467E18B1CBC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F4DAF8-4A8A-4CD2-8BAC-36AFBE352F2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0153547-0920-472C-8B63-C954B6DF15D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22" name="직선 연결선 9">
            <a:extLst>
              <a:ext uri="{FF2B5EF4-FFF2-40B4-BE49-F238E27FC236}">
                <a16:creationId xmlns:a16="http://schemas.microsoft.com/office/drawing/2014/main" id="{C689B06C-8880-4DBF-B23E-55706585FD0E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10">
            <a:extLst>
              <a:ext uri="{FF2B5EF4-FFF2-40B4-BE49-F238E27FC236}">
                <a16:creationId xmlns:a16="http://schemas.microsoft.com/office/drawing/2014/main" id="{405C735E-D31F-4DA0-9EBF-82AC190F16A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E6FEEFD8-BF9C-482A-8DF1-CAFE545C7E3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8A2176C-39E5-40E6-9F07-2998EF543D1D}"/>
              </a:ext>
            </a:extLst>
          </p:cNvPr>
          <p:cNvSpPr txBox="1"/>
          <p:nvPr/>
        </p:nvSpPr>
        <p:spPr>
          <a:xfrm>
            <a:off x="1127531" y="3766836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CE6C341C-56CB-4EF1-BA65-1B571F0E53A4}"/>
              </a:ext>
            </a:extLst>
          </p:cNvPr>
          <p:cNvCxnSpPr>
            <a:cxnSpLocks/>
          </p:cNvCxnSpPr>
          <p:nvPr/>
        </p:nvCxnSpPr>
        <p:spPr>
          <a:xfrm>
            <a:off x="1235481" y="3333393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6D9E02A-1387-4454-B0E8-79A02CA5A7C6}"/>
              </a:ext>
            </a:extLst>
          </p:cNvPr>
          <p:cNvSpPr txBox="1"/>
          <p:nvPr/>
        </p:nvSpPr>
        <p:spPr>
          <a:xfrm>
            <a:off x="1127530" y="22191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4" name="그림 개체 틀 3" descr="사람, 의류, 손가락, 손목이(가) 표시된 사진&#10;&#10;자동 생성된 설명">
            <a:extLst>
              <a:ext uri="{FF2B5EF4-FFF2-40B4-BE49-F238E27FC236}">
                <a16:creationId xmlns:a16="http://schemas.microsoft.com/office/drawing/2014/main" id="{DCAB476A-F7AB-EFCB-DDC0-D9C4EC5DF9A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2" b="112"/>
          <a:stretch/>
        </p:blipFill>
        <p:spPr>
          <a:xfrm>
            <a:off x="6350000" y="2479675"/>
            <a:ext cx="4248150" cy="2628900"/>
          </a:xfrm>
          <a:custGeom>
            <a:avLst/>
            <a:gdLst>
              <a:gd name="connsiteX0" fmla="*/ 0 w 4248150"/>
              <a:gd name="connsiteY0" fmla="*/ 0 h 2628900"/>
              <a:gd name="connsiteX1" fmla="*/ 4248150 w 4248150"/>
              <a:gd name="connsiteY1" fmla="*/ 0 h 2628900"/>
              <a:gd name="connsiteX2" fmla="*/ 4248150 w 4248150"/>
              <a:gd name="connsiteY2" fmla="*/ 2628900 h 2628900"/>
              <a:gd name="connsiteX3" fmla="*/ 0 w 4248150"/>
              <a:gd name="connsiteY3" fmla="*/ 2628900 h 262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8150" h="2628900">
                <a:moveTo>
                  <a:pt x="0" y="0"/>
                </a:moveTo>
                <a:lnTo>
                  <a:pt x="4248150" y="0"/>
                </a:lnTo>
                <a:lnTo>
                  <a:pt x="4248150" y="2628900"/>
                </a:lnTo>
                <a:lnTo>
                  <a:pt x="0" y="262890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26511472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4">
            <a:extLst>
              <a:ext uri="{FF2B5EF4-FFF2-40B4-BE49-F238E27FC236}">
                <a16:creationId xmlns:a16="http://schemas.microsoft.com/office/drawing/2014/main" id="{137DB2FC-3CDA-4094-9EA6-6841B1FBBA7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43824" y="1628775"/>
            <a:ext cx="4448175" cy="467995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57E8489-D44E-43D1-A7C7-6EDE0F64433A}"/>
              </a:ext>
            </a:extLst>
          </p:cNvPr>
          <p:cNvSpPr txBox="1"/>
          <p:nvPr/>
        </p:nvSpPr>
        <p:spPr>
          <a:xfrm>
            <a:off x="1110742" y="1799724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DC7A6DE-71A4-4808-A2F3-2D284DFFDE78}"/>
              </a:ext>
            </a:extLst>
          </p:cNvPr>
          <p:cNvSpPr txBox="1"/>
          <p:nvPr/>
        </p:nvSpPr>
        <p:spPr>
          <a:xfrm>
            <a:off x="1110742" y="3752192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3B1704D-A8BA-4D70-8247-80D04565B27A}"/>
              </a:ext>
            </a:extLst>
          </p:cNvPr>
          <p:cNvSpPr txBox="1"/>
          <p:nvPr/>
        </p:nvSpPr>
        <p:spPr>
          <a:xfrm>
            <a:off x="1110742" y="3353526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4D6171E-35F2-484B-9060-114BD8DB5EE0}"/>
              </a:ext>
            </a:extLst>
          </p:cNvPr>
          <p:cNvSpPr txBox="1"/>
          <p:nvPr/>
        </p:nvSpPr>
        <p:spPr>
          <a:xfrm>
            <a:off x="1110742" y="5117499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39F0B3A7-8114-4FCD-BE96-71A31767979C}"/>
              </a:ext>
            </a:extLst>
          </p:cNvPr>
          <p:cNvSpPr txBox="1"/>
          <p:nvPr/>
        </p:nvSpPr>
        <p:spPr>
          <a:xfrm>
            <a:off x="1110742" y="4718833"/>
            <a:ext cx="92429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C5A95F3-1B6D-4C02-AE76-2922398E67CC}"/>
              </a:ext>
            </a:extLst>
          </p:cNvPr>
          <p:cNvSpPr txBox="1"/>
          <p:nvPr/>
        </p:nvSpPr>
        <p:spPr>
          <a:xfrm>
            <a:off x="3923665" y="3752192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E312635D-5EFC-4518-9794-16E67BD6FFCF}"/>
              </a:ext>
            </a:extLst>
          </p:cNvPr>
          <p:cNvSpPr txBox="1"/>
          <p:nvPr/>
        </p:nvSpPr>
        <p:spPr>
          <a:xfrm>
            <a:off x="3923665" y="3353526"/>
            <a:ext cx="95635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82C8582-5C05-4CE6-8137-770CF127DE16}"/>
              </a:ext>
            </a:extLst>
          </p:cNvPr>
          <p:cNvSpPr txBox="1"/>
          <p:nvPr/>
        </p:nvSpPr>
        <p:spPr>
          <a:xfrm>
            <a:off x="3923665" y="5117499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C05EE842-292D-4AB7-A544-D7B6C6F4895D}"/>
              </a:ext>
            </a:extLst>
          </p:cNvPr>
          <p:cNvSpPr txBox="1"/>
          <p:nvPr/>
        </p:nvSpPr>
        <p:spPr>
          <a:xfrm>
            <a:off x="3923665" y="4718833"/>
            <a:ext cx="92429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1830A444-D4F7-4476-917F-51E76A8F0A99}"/>
              </a:ext>
            </a:extLst>
          </p:cNvPr>
          <p:cNvCxnSpPr>
            <a:cxnSpLocks/>
          </p:cNvCxnSpPr>
          <p:nvPr/>
        </p:nvCxnSpPr>
        <p:spPr>
          <a:xfrm>
            <a:off x="1191418" y="2898719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그림 개체 틀 3" descr="사무용품, 입력 장치, 컴퓨터 키보드, 주변기기이(가) 표시된 사진&#10;&#10;자동 생성된 설명">
            <a:extLst>
              <a:ext uri="{FF2B5EF4-FFF2-40B4-BE49-F238E27FC236}">
                <a16:creationId xmlns:a16="http://schemas.microsoft.com/office/drawing/2014/main" id="{4A6361A8-41BC-0E9E-6EB6-75329151831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58" b="158"/>
          <a:stretch>
            <a:fillRect/>
          </a:stretch>
        </p:blipFill>
        <p:spPr>
          <a:xfrm>
            <a:off x="8242300" y="1924050"/>
            <a:ext cx="3949700" cy="3071813"/>
          </a:xfrm>
          <a:custGeom>
            <a:avLst/>
            <a:gdLst>
              <a:gd name="connsiteX0" fmla="*/ 0 w 3949698"/>
              <a:gd name="connsiteY0" fmla="*/ 0 h 3071813"/>
              <a:gd name="connsiteX1" fmla="*/ 3949698 w 3949698"/>
              <a:gd name="connsiteY1" fmla="*/ 0 h 3071813"/>
              <a:gd name="connsiteX2" fmla="*/ 3949698 w 3949698"/>
              <a:gd name="connsiteY2" fmla="*/ 3071813 h 3071813"/>
              <a:gd name="connsiteX3" fmla="*/ 0 w 3949698"/>
              <a:gd name="connsiteY3" fmla="*/ 3071813 h 3071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49698" h="3071813">
                <a:moveTo>
                  <a:pt x="0" y="0"/>
                </a:moveTo>
                <a:lnTo>
                  <a:pt x="3949698" y="0"/>
                </a:lnTo>
                <a:lnTo>
                  <a:pt x="3949698" y="3071813"/>
                </a:lnTo>
                <a:lnTo>
                  <a:pt x="0" y="3071813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30588484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그래픽 1">
            <a:extLst>
              <a:ext uri="{FF2B5EF4-FFF2-40B4-BE49-F238E27FC236}">
                <a16:creationId xmlns:a16="http://schemas.microsoft.com/office/drawing/2014/main" id="{EF673ED6-971C-42D9-87B3-84E5F1F7CBD3}"/>
              </a:ext>
            </a:extLst>
          </p:cNvPr>
          <p:cNvSpPr/>
          <p:nvPr/>
        </p:nvSpPr>
        <p:spPr>
          <a:xfrm>
            <a:off x="9472820" y="4525709"/>
            <a:ext cx="1520486" cy="1520486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10" name="그림 개체 틀 9" descr="하늘, 타워 블록, 야외, 건물이(가) 표시된 사진&#10;&#10;자동 생성된 설명">
            <a:extLst>
              <a:ext uri="{FF2B5EF4-FFF2-40B4-BE49-F238E27FC236}">
                <a16:creationId xmlns:a16="http://schemas.microsoft.com/office/drawing/2014/main" id="{C4E1ACA9-BACA-CE27-D818-C539C864500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39" r="239"/>
          <a:stretch/>
        </p:blipFill>
        <p:spPr>
          <a:xfrm>
            <a:off x="6194425" y="1755775"/>
            <a:ext cx="1631950" cy="3498850"/>
          </a:xfrm>
          <a:custGeom>
            <a:avLst/>
            <a:gdLst>
              <a:gd name="connsiteX0" fmla="*/ 208353 w 1631074"/>
              <a:gd name="connsiteY0" fmla="*/ 0 h 3497707"/>
              <a:gd name="connsiteX1" fmla="*/ 1422721 w 1631074"/>
              <a:gd name="connsiteY1" fmla="*/ 0 h 3497707"/>
              <a:gd name="connsiteX2" fmla="*/ 1631074 w 1631074"/>
              <a:gd name="connsiteY2" fmla="*/ 208353 h 3497707"/>
              <a:gd name="connsiteX3" fmla="*/ 1631074 w 1631074"/>
              <a:gd name="connsiteY3" fmla="*/ 3289355 h 3497707"/>
              <a:gd name="connsiteX4" fmla="*/ 1503822 w 1631074"/>
              <a:gd name="connsiteY4" fmla="*/ 3481335 h 3497707"/>
              <a:gd name="connsiteX5" fmla="*/ 1422726 w 1631074"/>
              <a:gd name="connsiteY5" fmla="*/ 3497707 h 3497707"/>
              <a:gd name="connsiteX6" fmla="*/ 208348 w 1631074"/>
              <a:gd name="connsiteY6" fmla="*/ 3497707 h 3497707"/>
              <a:gd name="connsiteX7" fmla="*/ 127253 w 1631074"/>
              <a:gd name="connsiteY7" fmla="*/ 3481335 h 3497707"/>
              <a:gd name="connsiteX8" fmla="*/ 0 w 1631074"/>
              <a:gd name="connsiteY8" fmla="*/ 3289354 h 3497707"/>
              <a:gd name="connsiteX9" fmla="*/ 0 w 1631074"/>
              <a:gd name="connsiteY9" fmla="*/ 208353 h 3497707"/>
              <a:gd name="connsiteX10" fmla="*/ 208353 w 1631074"/>
              <a:gd name="connsiteY10" fmla="*/ 0 h 349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97707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3" y="3449705"/>
                  <a:pt x="1503822" y="3481335"/>
                </a:cubicBezTo>
                <a:lnTo>
                  <a:pt x="1422726" y="3497707"/>
                </a:lnTo>
                <a:lnTo>
                  <a:pt x="208348" y="3497707"/>
                </a:lnTo>
                <a:lnTo>
                  <a:pt x="127253" y="3481335"/>
                </a:lnTo>
                <a:cubicBezTo>
                  <a:pt x="52472" y="3449705"/>
                  <a:pt x="0" y="3375657"/>
                  <a:pt x="0" y="3289354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</p:pic>
      <p:pic>
        <p:nvPicPr>
          <p:cNvPr id="11" name="그림 개체 틀 10" descr="하늘, 건물, 창문, 야외이(가) 표시된 사진&#10;&#10;자동 생성된 설명">
            <a:extLst>
              <a:ext uri="{FF2B5EF4-FFF2-40B4-BE49-F238E27FC236}">
                <a16:creationId xmlns:a16="http://schemas.microsoft.com/office/drawing/2014/main" id="{4F250074-5613-5F1C-6AAF-92FF1023141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751" r="12751"/>
          <a:stretch/>
        </p:blipFill>
        <p:spPr>
          <a:xfrm>
            <a:off x="8561388" y="2524125"/>
            <a:ext cx="1630362" cy="3476625"/>
          </a:xfrm>
          <a:custGeom>
            <a:avLst/>
            <a:gdLst>
              <a:gd name="connsiteX0" fmla="*/ 60854 w 1631074"/>
              <a:gd name="connsiteY0" fmla="*/ 0 h 3436430"/>
              <a:gd name="connsiteX1" fmla="*/ 1570219 w 1631074"/>
              <a:gd name="connsiteY1" fmla="*/ 0 h 3436430"/>
              <a:gd name="connsiteX2" fmla="*/ 1614700 w 1631074"/>
              <a:gd name="connsiteY2" fmla="*/ 65975 h 3436430"/>
              <a:gd name="connsiteX3" fmla="*/ 1631074 w 1631074"/>
              <a:gd name="connsiteY3" fmla="*/ 147075 h 3436430"/>
              <a:gd name="connsiteX4" fmla="*/ 1631074 w 1631074"/>
              <a:gd name="connsiteY4" fmla="*/ 3228077 h 3436430"/>
              <a:gd name="connsiteX5" fmla="*/ 1422720 w 1631074"/>
              <a:gd name="connsiteY5" fmla="*/ 3436430 h 3436430"/>
              <a:gd name="connsiteX6" fmla="*/ 208352 w 1631074"/>
              <a:gd name="connsiteY6" fmla="*/ 3436430 h 3436430"/>
              <a:gd name="connsiteX7" fmla="*/ 0 w 1631074"/>
              <a:gd name="connsiteY7" fmla="*/ 3228077 h 3436430"/>
              <a:gd name="connsiteX8" fmla="*/ 0 w 1631074"/>
              <a:gd name="connsiteY8" fmla="*/ 147075 h 3436430"/>
              <a:gd name="connsiteX9" fmla="*/ 16373 w 1631074"/>
              <a:gd name="connsiteY9" fmla="*/ 65975 h 3436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31074" h="3436430">
                <a:moveTo>
                  <a:pt x="60854" y="0"/>
                </a:moveTo>
                <a:lnTo>
                  <a:pt x="1570219" y="0"/>
                </a:lnTo>
                <a:lnTo>
                  <a:pt x="1614700" y="65975"/>
                </a:lnTo>
                <a:cubicBezTo>
                  <a:pt x="1625244" y="90902"/>
                  <a:pt x="1631074" y="118308"/>
                  <a:pt x="1631074" y="147075"/>
                </a:cubicBezTo>
                <a:lnTo>
                  <a:pt x="1631074" y="3228077"/>
                </a:lnTo>
                <a:cubicBezTo>
                  <a:pt x="1631074" y="3343147"/>
                  <a:pt x="1537790" y="3436430"/>
                  <a:pt x="1422720" y="3436430"/>
                </a:cubicBezTo>
                <a:lnTo>
                  <a:pt x="208352" y="3436430"/>
                </a:lnTo>
                <a:cubicBezTo>
                  <a:pt x="93282" y="3436430"/>
                  <a:pt x="0" y="3343147"/>
                  <a:pt x="0" y="3228077"/>
                </a:cubicBezTo>
                <a:lnTo>
                  <a:pt x="0" y="147075"/>
                </a:lnTo>
                <a:cubicBezTo>
                  <a:pt x="0" y="118308"/>
                  <a:pt x="5830" y="90902"/>
                  <a:pt x="16373" y="65975"/>
                </a:cubicBezTo>
                <a:close/>
              </a:path>
            </a:pathLst>
          </a:cu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7F78DA4-7818-4AFB-9FB0-467E18B1CBC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F4DAF8-4A8A-4CD2-8BAC-36AFBE352F2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0153547-0920-472C-8B63-C954B6DF15D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22" name="직선 연결선 9">
            <a:extLst>
              <a:ext uri="{FF2B5EF4-FFF2-40B4-BE49-F238E27FC236}">
                <a16:creationId xmlns:a16="http://schemas.microsoft.com/office/drawing/2014/main" id="{C689B06C-8880-4DBF-B23E-55706585FD0E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10">
            <a:extLst>
              <a:ext uri="{FF2B5EF4-FFF2-40B4-BE49-F238E27FC236}">
                <a16:creationId xmlns:a16="http://schemas.microsoft.com/office/drawing/2014/main" id="{405C735E-D31F-4DA0-9EBF-82AC190F16A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E6FEEFD8-BF9C-482A-8DF1-CAFE545C7E3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8A2176C-39E5-40E6-9F07-2998EF543D1D}"/>
              </a:ext>
            </a:extLst>
          </p:cNvPr>
          <p:cNvSpPr txBox="1"/>
          <p:nvPr/>
        </p:nvSpPr>
        <p:spPr>
          <a:xfrm>
            <a:off x="1127531" y="3766836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CE6C341C-56CB-4EF1-BA65-1B571F0E53A4}"/>
              </a:ext>
            </a:extLst>
          </p:cNvPr>
          <p:cNvCxnSpPr>
            <a:cxnSpLocks/>
          </p:cNvCxnSpPr>
          <p:nvPr/>
        </p:nvCxnSpPr>
        <p:spPr>
          <a:xfrm>
            <a:off x="1235481" y="3333393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6D9E02A-1387-4454-B0E8-79A02CA5A7C6}"/>
              </a:ext>
            </a:extLst>
          </p:cNvPr>
          <p:cNvSpPr txBox="1"/>
          <p:nvPr/>
        </p:nvSpPr>
        <p:spPr>
          <a:xfrm>
            <a:off x="1127530" y="22191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16" name="Group 12">
            <a:extLst>
              <a:ext uri="{FF2B5EF4-FFF2-40B4-BE49-F238E27FC236}">
                <a16:creationId xmlns:a16="http://schemas.microsoft.com/office/drawing/2014/main" id="{02F13A42-619F-429A-95B3-FD3EBBEC8ABB}"/>
              </a:ext>
            </a:extLst>
          </p:cNvPr>
          <p:cNvGrpSpPr>
            <a:grpSpLocks noChangeAspect="1"/>
          </p:cNvGrpSpPr>
          <p:nvPr/>
        </p:nvGrpSpPr>
        <p:grpSpPr>
          <a:xfrm>
            <a:off x="6111114" y="1724491"/>
            <a:ext cx="1801749" cy="3591502"/>
            <a:chOff x="6798446" y="546727"/>
            <a:chExt cx="2891900" cy="5764546"/>
          </a:xfrm>
        </p:grpSpPr>
        <p:sp>
          <p:nvSpPr>
            <p:cNvPr id="17" name="Freeform 3">
              <a:extLst>
                <a:ext uri="{FF2B5EF4-FFF2-40B4-BE49-F238E27FC236}">
                  <a16:creationId xmlns:a16="http://schemas.microsoft.com/office/drawing/2014/main" id="{5B1571ED-8474-4EF7-BCE7-5D75CA80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7696" y="546727"/>
              <a:ext cx="2850439" cy="5764546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8" name="Freeform 4">
              <a:extLst>
                <a:ext uri="{FF2B5EF4-FFF2-40B4-BE49-F238E27FC236}">
                  <a16:creationId xmlns:a16="http://schemas.microsoft.com/office/drawing/2014/main" id="{54853458-3E18-4A45-92BE-07B595893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447" y="577823"/>
              <a:ext cx="321323" cy="5703835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05CD196B-6394-41DD-86F5-64D44AD3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427" y="574862"/>
              <a:ext cx="336130" cy="5709758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F444FE52-6112-4398-BC39-FE189A32B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618" y="567458"/>
              <a:ext cx="2684596" cy="214708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7">
              <a:extLst>
                <a:ext uri="{FF2B5EF4-FFF2-40B4-BE49-F238E27FC236}">
                  <a16:creationId xmlns:a16="http://schemas.microsoft.com/office/drawing/2014/main" id="{1F8ECE8B-467D-430D-8CB7-B5488D1A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1112372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4" name="Freeform 8">
              <a:extLst>
                <a:ext uri="{FF2B5EF4-FFF2-40B4-BE49-F238E27FC236}">
                  <a16:creationId xmlns:a16="http://schemas.microsoft.com/office/drawing/2014/main" id="{3FFBC84B-5CD1-4311-8191-AFA4E724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5717493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5" name="Freeform 9">
              <a:extLst>
                <a:ext uri="{FF2B5EF4-FFF2-40B4-BE49-F238E27FC236}">
                  <a16:creationId xmlns:a16="http://schemas.microsoft.com/office/drawing/2014/main" id="{CF4058F6-318A-4676-B252-60218EB12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8042" y="594111"/>
              <a:ext cx="2749748" cy="5668297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6" name="Freeform 10">
              <a:extLst>
                <a:ext uri="{FF2B5EF4-FFF2-40B4-BE49-F238E27FC236}">
                  <a16:creationId xmlns:a16="http://schemas.microsoft.com/office/drawing/2014/main" id="{BE7F240F-9D9A-4862-BDEC-4C4F3112C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4216" y="647418"/>
              <a:ext cx="233958" cy="5564645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1">
              <a:extLst>
                <a:ext uri="{FF2B5EF4-FFF2-40B4-BE49-F238E27FC236}">
                  <a16:creationId xmlns:a16="http://schemas.microsoft.com/office/drawing/2014/main" id="{53098A0B-FC69-475D-8950-8D1BCF3D4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57" y="647418"/>
              <a:ext cx="236919" cy="5564645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12">
              <a:extLst>
                <a:ext uri="{FF2B5EF4-FFF2-40B4-BE49-F238E27FC236}">
                  <a16:creationId xmlns:a16="http://schemas.microsoft.com/office/drawing/2014/main" id="{51B3C0EE-2A4F-4893-9A9B-7E7978497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2459" y="6077314"/>
              <a:ext cx="2690518" cy="214708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" name="Group 23">
              <a:extLst>
                <a:ext uri="{FF2B5EF4-FFF2-40B4-BE49-F238E27FC236}">
                  <a16:creationId xmlns:a16="http://schemas.microsoft.com/office/drawing/2014/main" id="{DDBE5388-5403-481C-9C6C-11C0AEF44245}"/>
                </a:ext>
              </a:extLst>
            </p:cNvPr>
            <p:cNvGrpSpPr/>
            <p:nvPr/>
          </p:nvGrpSpPr>
          <p:grpSpPr>
            <a:xfrm>
              <a:off x="6936156" y="674071"/>
              <a:ext cx="2615000" cy="5509858"/>
              <a:chOff x="6936156" y="674071"/>
              <a:chExt cx="2615000" cy="5509858"/>
            </a:xfrm>
          </p:grpSpPr>
          <p:sp>
            <p:nvSpPr>
              <p:cNvPr id="44" name="Freeform 18">
                <a:extLst>
                  <a:ext uri="{FF2B5EF4-FFF2-40B4-BE49-F238E27FC236}">
                    <a16:creationId xmlns:a16="http://schemas.microsoft.com/office/drawing/2014/main" id="{92F40355-FF39-48AE-833B-C47BBAB43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 19">
                <a:extLst>
                  <a:ext uri="{FF2B5EF4-FFF2-40B4-BE49-F238E27FC236}">
                    <a16:creationId xmlns:a16="http://schemas.microsoft.com/office/drawing/2014/main" id="{96688CA7-AA56-4B8F-B288-6D5C632E9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20">
                <a:extLst>
                  <a:ext uri="{FF2B5EF4-FFF2-40B4-BE49-F238E27FC236}">
                    <a16:creationId xmlns:a16="http://schemas.microsoft.com/office/drawing/2014/main" id="{323A2A50-D8DE-439B-BDA8-EAD39E09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Freeform 21">
                <a:extLst>
                  <a:ext uri="{FF2B5EF4-FFF2-40B4-BE49-F238E27FC236}">
                    <a16:creationId xmlns:a16="http://schemas.microsoft.com/office/drawing/2014/main" id="{CC20948B-EF05-491A-A784-2ADDC6F19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Freeform 22">
                <a:extLst>
                  <a:ext uri="{FF2B5EF4-FFF2-40B4-BE49-F238E27FC236}">
                    <a16:creationId xmlns:a16="http://schemas.microsoft.com/office/drawing/2014/main" id="{7DB44071-64B2-4ED2-89EB-5CD595E05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Freeform 23">
                <a:extLst>
                  <a:ext uri="{FF2B5EF4-FFF2-40B4-BE49-F238E27FC236}">
                    <a16:creationId xmlns:a16="http://schemas.microsoft.com/office/drawing/2014/main" id="{B2AB2213-0DFB-47E9-9A34-4692C4960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Freeform 24">
                <a:extLst>
                  <a:ext uri="{FF2B5EF4-FFF2-40B4-BE49-F238E27FC236}">
                    <a16:creationId xmlns:a16="http://schemas.microsoft.com/office/drawing/2014/main" id="{907A7D89-D240-4A2F-900A-382E6B75A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Freeform 25">
                <a:extLst>
                  <a:ext uri="{FF2B5EF4-FFF2-40B4-BE49-F238E27FC236}">
                    <a16:creationId xmlns:a16="http://schemas.microsoft.com/office/drawing/2014/main" id="{F5A4F6A0-5550-4078-A892-1CBDB5B82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26">
                <a:extLst>
                  <a:ext uri="{FF2B5EF4-FFF2-40B4-BE49-F238E27FC236}">
                    <a16:creationId xmlns:a16="http://schemas.microsoft.com/office/drawing/2014/main" id="{FF1B233C-B4F5-4916-B874-F44EFCB5F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0" name="Freeform 14">
              <a:extLst>
                <a:ext uri="{FF2B5EF4-FFF2-40B4-BE49-F238E27FC236}">
                  <a16:creationId xmlns:a16="http://schemas.microsoft.com/office/drawing/2014/main" id="{1398F13D-1A15-4465-8453-1254484A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324120"/>
              <a:ext cx="28135" cy="217670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5">
              <a:extLst>
                <a:ext uri="{FF2B5EF4-FFF2-40B4-BE49-F238E27FC236}">
                  <a16:creationId xmlns:a16="http://schemas.microsoft.com/office/drawing/2014/main" id="{348862CA-1A7B-430C-877B-0225B2709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746132"/>
              <a:ext cx="28135" cy="402763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6">
              <a:extLst>
                <a:ext uri="{FF2B5EF4-FFF2-40B4-BE49-F238E27FC236}">
                  <a16:creationId xmlns:a16="http://schemas.microsoft.com/office/drawing/2014/main" id="{2228B6A4-0CCD-40B6-8CFD-10D840E4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8134" y="1877918"/>
              <a:ext cx="22212" cy="667817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17">
              <a:extLst>
                <a:ext uri="{FF2B5EF4-FFF2-40B4-BE49-F238E27FC236}">
                  <a16:creationId xmlns:a16="http://schemas.microsoft.com/office/drawing/2014/main" id="{B7E55023-90AC-4A30-845E-4AC05F05C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2265874"/>
              <a:ext cx="28135" cy="413128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12">
            <a:extLst>
              <a:ext uri="{FF2B5EF4-FFF2-40B4-BE49-F238E27FC236}">
                <a16:creationId xmlns:a16="http://schemas.microsoft.com/office/drawing/2014/main" id="{B4D67346-C0C5-4CD0-AAF0-D6480F350F4F}"/>
              </a:ext>
            </a:extLst>
          </p:cNvPr>
          <p:cNvGrpSpPr>
            <a:grpSpLocks noChangeAspect="1"/>
          </p:cNvGrpSpPr>
          <p:nvPr/>
        </p:nvGrpSpPr>
        <p:grpSpPr>
          <a:xfrm>
            <a:off x="8476082" y="2471760"/>
            <a:ext cx="1801749" cy="3591502"/>
            <a:chOff x="6798446" y="546727"/>
            <a:chExt cx="2891900" cy="5764546"/>
          </a:xfrm>
        </p:grpSpPr>
        <p:sp>
          <p:nvSpPr>
            <p:cNvPr id="56" name="Freeform 3">
              <a:extLst>
                <a:ext uri="{FF2B5EF4-FFF2-40B4-BE49-F238E27FC236}">
                  <a16:creationId xmlns:a16="http://schemas.microsoft.com/office/drawing/2014/main" id="{A38356FE-590F-411B-9997-0F7BA03F3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7696" y="546727"/>
              <a:ext cx="2850439" cy="5764546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7" name="Freeform 4">
              <a:extLst>
                <a:ext uri="{FF2B5EF4-FFF2-40B4-BE49-F238E27FC236}">
                  <a16:creationId xmlns:a16="http://schemas.microsoft.com/office/drawing/2014/main" id="{5E3ABE08-7434-4C7C-9EFD-275D5B78F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447" y="577823"/>
              <a:ext cx="321323" cy="5703835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">
              <a:extLst>
                <a:ext uri="{FF2B5EF4-FFF2-40B4-BE49-F238E27FC236}">
                  <a16:creationId xmlns:a16="http://schemas.microsoft.com/office/drawing/2014/main" id="{F75181BC-9F78-438A-9A70-64A65A7DF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427" y="574862"/>
              <a:ext cx="336130" cy="5709758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6">
              <a:extLst>
                <a:ext uri="{FF2B5EF4-FFF2-40B4-BE49-F238E27FC236}">
                  <a16:creationId xmlns:a16="http://schemas.microsoft.com/office/drawing/2014/main" id="{CF8FC20C-B7F4-463B-8FEB-FE7B573C0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618" y="567458"/>
              <a:ext cx="2684596" cy="214708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7">
              <a:extLst>
                <a:ext uri="{FF2B5EF4-FFF2-40B4-BE49-F238E27FC236}">
                  <a16:creationId xmlns:a16="http://schemas.microsoft.com/office/drawing/2014/main" id="{22C56688-4D04-4628-B409-794CE613B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1112372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1" name="Freeform 8">
              <a:extLst>
                <a:ext uri="{FF2B5EF4-FFF2-40B4-BE49-F238E27FC236}">
                  <a16:creationId xmlns:a16="http://schemas.microsoft.com/office/drawing/2014/main" id="{ABB6CC4F-5206-487B-A7D7-445673637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5717493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2" name="Freeform 9">
              <a:extLst>
                <a:ext uri="{FF2B5EF4-FFF2-40B4-BE49-F238E27FC236}">
                  <a16:creationId xmlns:a16="http://schemas.microsoft.com/office/drawing/2014/main" id="{65E7A5E3-5FB5-4463-AF6D-ECF2D02F3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8042" y="594111"/>
              <a:ext cx="2749748" cy="5668297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3" name="Freeform 10">
              <a:extLst>
                <a:ext uri="{FF2B5EF4-FFF2-40B4-BE49-F238E27FC236}">
                  <a16:creationId xmlns:a16="http://schemas.microsoft.com/office/drawing/2014/main" id="{38604D08-056D-470B-B60B-EE0314671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4216" y="647418"/>
              <a:ext cx="233958" cy="5564645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1">
              <a:extLst>
                <a:ext uri="{FF2B5EF4-FFF2-40B4-BE49-F238E27FC236}">
                  <a16:creationId xmlns:a16="http://schemas.microsoft.com/office/drawing/2014/main" id="{926328B1-872E-4CDC-9E63-DC2B4D11C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57" y="647418"/>
              <a:ext cx="236919" cy="5564645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2">
              <a:extLst>
                <a:ext uri="{FF2B5EF4-FFF2-40B4-BE49-F238E27FC236}">
                  <a16:creationId xmlns:a16="http://schemas.microsoft.com/office/drawing/2014/main" id="{8B06F10C-F431-4416-808E-0CE3CDDD8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2459" y="6077314"/>
              <a:ext cx="2690518" cy="214708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6" name="Group 23">
              <a:extLst>
                <a:ext uri="{FF2B5EF4-FFF2-40B4-BE49-F238E27FC236}">
                  <a16:creationId xmlns:a16="http://schemas.microsoft.com/office/drawing/2014/main" id="{1938A43F-751E-4510-AFDA-D50229C6F1EF}"/>
                </a:ext>
              </a:extLst>
            </p:cNvPr>
            <p:cNvGrpSpPr/>
            <p:nvPr/>
          </p:nvGrpSpPr>
          <p:grpSpPr>
            <a:xfrm>
              <a:off x="6936156" y="674071"/>
              <a:ext cx="2615000" cy="5509858"/>
              <a:chOff x="6936156" y="674071"/>
              <a:chExt cx="2615000" cy="5509858"/>
            </a:xfrm>
          </p:grpSpPr>
          <p:sp>
            <p:nvSpPr>
              <p:cNvPr id="71" name="Freeform 18">
                <a:extLst>
                  <a:ext uri="{FF2B5EF4-FFF2-40B4-BE49-F238E27FC236}">
                    <a16:creationId xmlns:a16="http://schemas.microsoft.com/office/drawing/2014/main" id="{2988F85F-F2E8-4088-B642-E2222795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2" name="Freeform 19">
                <a:extLst>
                  <a:ext uri="{FF2B5EF4-FFF2-40B4-BE49-F238E27FC236}">
                    <a16:creationId xmlns:a16="http://schemas.microsoft.com/office/drawing/2014/main" id="{A36AB77D-0257-4673-81D4-68192D21C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20">
                <a:extLst>
                  <a:ext uri="{FF2B5EF4-FFF2-40B4-BE49-F238E27FC236}">
                    <a16:creationId xmlns:a16="http://schemas.microsoft.com/office/drawing/2014/main" id="{3257CAD7-1983-4D63-A758-889DC6941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21">
                <a:extLst>
                  <a:ext uri="{FF2B5EF4-FFF2-40B4-BE49-F238E27FC236}">
                    <a16:creationId xmlns:a16="http://schemas.microsoft.com/office/drawing/2014/main" id="{95E52985-0714-4083-84F9-20847EDE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Freeform 22">
                <a:extLst>
                  <a:ext uri="{FF2B5EF4-FFF2-40B4-BE49-F238E27FC236}">
                    <a16:creationId xmlns:a16="http://schemas.microsoft.com/office/drawing/2014/main" id="{1FF56797-8190-4E95-9738-79807D12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23">
                <a:extLst>
                  <a:ext uri="{FF2B5EF4-FFF2-40B4-BE49-F238E27FC236}">
                    <a16:creationId xmlns:a16="http://schemas.microsoft.com/office/drawing/2014/main" id="{CBAABA3A-5700-48C8-B017-BB8E4C6D7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24">
                <a:extLst>
                  <a:ext uri="{FF2B5EF4-FFF2-40B4-BE49-F238E27FC236}">
                    <a16:creationId xmlns:a16="http://schemas.microsoft.com/office/drawing/2014/main" id="{9DFEBF66-E27A-4794-B63A-9E621D08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25">
                <a:extLst>
                  <a:ext uri="{FF2B5EF4-FFF2-40B4-BE49-F238E27FC236}">
                    <a16:creationId xmlns:a16="http://schemas.microsoft.com/office/drawing/2014/main" id="{6F6593E9-5E60-43D2-86FE-A5974DFFF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26">
                <a:extLst>
                  <a:ext uri="{FF2B5EF4-FFF2-40B4-BE49-F238E27FC236}">
                    <a16:creationId xmlns:a16="http://schemas.microsoft.com/office/drawing/2014/main" id="{4E1977BB-A8D0-48D8-9579-57C19098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7" name="Freeform 14">
              <a:extLst>
                <a:ext uri="{FF2B5EF4-FFF2-40B4-BE49-F238E27FC236}">
                  <a16:creationId xmlns:a16="http://schemas.microsoft.com/office/drawing/2014/main" id="{4C932953-A617-4906-A09C-D743CD1BD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324120"/>
              <a:ext cx="28135" cy="217670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15">
              <a:extLst>
                <a:ext uri="{FF2B5EF4-FFF2-40B4-BE49-F238E27FC236}">
                  <a16:creationId xmlns:a16="http://schemas.microsoft.com/office/drawing/2014/main" id="{48B14E49-77B3-4D50-9788-E52C46E6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746132"/>
              <a:ext cx="28135" cy="402763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6">
              <a:extLst>
                <a:ext uri="{FF2B5EF4-FFF2-40B4-BE49-F238E27FC236}">
                  <a16:creationId xmlns:a16="http://schemas.microsoft.com/office/drawing/2014/main" id="{8208D432-CE8C-4061-A0FF-4269171A0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8134" y="1877918"/>
              <a:ext cx="22212" cy="667817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7">
              <a:extLst>
                <a:ext uri="{FF2B5EF4-FFF2-40B4-BE49-F238E27FC236}">
                  <a16:creationId xmlns:a16="http://schemas.microsoft.com/office/drawing/2014/main" id="{65998AA0-9078-46C7-8D6F-076C93307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2265874"/>
              <a:ext cx="28135" cy="413128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3903536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그림 개체 틀 56" descr="사람, 손가락, 손톱, 엄지이(가) 표시된 사진&#10;&#10;자동 생성된 설명">
            <a:extLst>
              <a:ext uri="{FF2B5EF4-FFF2-40B4-BE49-F238E27FC236}">
                <a16:creationId xmlns:a16="http://schemas.microsoft.com/office/drawing/2014/main" id="{831D9971-9574-7086-6FD9-9AD14233A96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24" r="224"/>
          <a:stretch/>
        </p:blipFill>
        <p:spPr>
          <a:xfrm>
            <a:off x="1257300" y="2286000"/>
            <a:ext cx="2292350" cy="3067050"/>
          </a:xfrm>
          <a:custGeom>
            <a:avLst/>
            <a:gdLst>
              <a:gd name="connsiteX0" fmla="*/ 0 w 2292350"/>
              <a:gd name="connsiteY0" fmla="*/ 0 h 3067051"/>
              <a:gd name="connsiteX1" fmla="*/ 2292350 w 2292350"/>
              <a:gd name="connsiteY1" fmla="*/ 0 h 3067051"/>
              <a:gd name="connsiteX2" fmla="*/ 2292350 w 2292350"/>
              <a:gd name="connsiteY2" fmla="*/ 3067051 h 3067051"/>
              <a:gd name="connsiteX3" fmla="*/ 0 w 2292350"/>
              <a:gd name="connsiteY3" fmla="*/ 3067051 h 30670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2350" h="3067051">
                <a:moveTo>
                  <a:pt x="0" y="0"/>
                </a:moveTo>
                <a:lnTo>
                  <a:pt x="2292350" y="0"/>
                </a:lnTo>
                <a:lnTo>
                  <a:pt x="2292350" y="3067051"/>
                </a:lnTo>
                <a:lnTo>
                  <a:pt x="0" y="3067051"/>
                </a:lnTo>
                <a:close/>
              </a:path>
            </a:pathLst>
          </a:custGeom>
        </p:spPr>
      </p:pic>
      <p:pic>
        <p:nvPicPr>
          <p:cNvPr id="80" name="Picture 3">
            <a:extLst>
              <a:ext uri="{FF2B5EF4-FFF2-40B4-BE49-F238E27FC236}">
                <a16:creationId xmlns:a16="http://schemas.microsoft.com/office/drawing/2014/main" id="{5419AC5E-AB81-4301-A201-9B45114C0B0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5358"/>
          <a:stretch/>
        </p:blipFill>
        <p:spPr>
          <a:xfrm flipH="1">
            <a:off x="-2" y="1698171"/>
            <a:ext cx="4171681" cy="5159829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7F78DA4-7818-4AFB-9FB0-467E18B1CBC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F4DAF8-4A8A-4CD2-8BAC-36AFBE352F2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0153547-0920-472C-8B63-C954B6DF15D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22" name="직선 연결선 9">
            <a:extLst>
              <a:ext uri="{FF2B5EF4-FFF2-40B4-BE49-F238E27FC236}">
                <a16:creationId xmlns:a16="http://schemas.microsoft.com/office/drawing/2014/main" id="{C689B06C-8880-4DBF-B23E-55706585FD0E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10">
            <a:extLst>
              <a:ext uri="{FF2B5EF4-FFF2-40B4-BE49-F238E27FC236}">
                <a16:creationId xmlns:a16="http://schemas.microsoft.com/office/drawing/2014/main" id="{405C735E-D31F-4DA0-9EBF-82AC190F16A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E6FEEFD8-BF9C-482A-8DF1-CAFE545C7E3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7ABE0BD-5C7A-4762-A406-3AA67DFC63DA}"/>
              </a:ext>
            </a:extLst>
          </p:cNvPr>
          <p:cNvSpPr txBox="1"/>
          <p:nvPr/>
        </p:nvSpPr>
        <p:spPr>
          <a:xfrm>
            <a:off x="4615901" y="1899873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F6AE0B5C-6691-409A-A652-31943081793C}"/>
              </a:ext>
            </a:extLst>
          </p:cNvPr>
          <p:cNvSpPr txBox="1"/>
          <p:nvPr/>
        </p:nvSpPr>
        <p:spPr>
          <a:xfrm>
            <a:off x="5375532" y="3314701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16146B5-F88F-4D37-8707-55A84B46063E}"/>
              </a:ext>
            </a:extLst>
          </p:cNvPr>
          <p:cNvSpPr txBox="1"/>
          <p:nvPr/>
        </p:nvSpPr>
        <p:spPr>
          <a:xfrm>
            <a:off x="4711368" y="3725623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래픽 84">
            <a:extLst>
              <a:ext uri="{FF2B5EF4-FFF2-40B4-BE49-F238E27FC236}">
                <a16:creationId xmlns:a16="http://schemas.microsoft.com/office/drawing/2014/main" id="{4174ECA6-6AEC-4C42-BF22-C9B7D1817AF4}"/>
              </a:ext>
            </a:extLst>
          </p:cNvPr>
          <p:cNvGrpSpPr/>
          <p:nvPr/>
        </p:nvGrpSpPr>
        <p:grpSpPr>
          <a:xfrm>
            <a:off x="4711367" y="3289043"/>
            <a:ext cx="384993" cy="303500"/>
            <a:chOff x="4711367" y="3289043"/>
            <a:chExt cx="384993" cy="303500"/>
          </a:xfrm>
          <a:solidFill>
            <a:schemeClr val="accent3"/>
          </a:solidFill>
        </p:grpSpPr>
        <p:grpSp>
          <p:nvGrpSpPr>
            <p:cNvPr id="3" name="그래픽 84">
              <a:extLst>
                <a:ext uri="{FF2B5EF4-FFF2-40B4-BE49-F238E27FC236}">
                  <a16:creationId xmlns:a16="http://schemas.microsoft.com/office/drawing/2014/main" id="{09B493EC-25B7-499D-A100-4F30B8E644A3}"/>
                </a:ext>
              </a:extLst>
            </p:cNvPr>
            <p:cNvGrpSpPr/>
            <p:nvPr/>
          </p:nvGrpSpPr>
          <p:grpSpPr>
            <a:xfrm>
              <a:off x="4711367" y="3360561"/>
              <a:ext cx="384993" cy="231982"/>
              <a:chOff x="4711367" y="3360561"/>
              <a:chExt cx="384993" cy="231982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8F8D02BE-E0C4-40D5-91B3-2B5E8EACD5A4}"/>
                  </a:ext>
                </a:extLst>
              </p:cNvPr>
              <p:cNvSpPr/>
              <p:nvPr/>
            </p:nvSpPr>
            <p:spPr>
              <a:xfrm>
                <a:off x="5041516" y="3468750"/>
                <a:ext cx="12031" cy="91246"/>
              </a:xfrm>
              <a:custGeom>
                <a:avLst/>
                <a:gdLst>
                  <a:gd name="connsiteX0" fmla="*/ 0 w 12031"/>
                  <a:gd name="connsiteY0" fmla="*/ 0 h 91246"/>
                  <a:gd name="connsiteX1" fmla="*/ 12031 w 12031"/>
                  <a:gd name="connsiteY1" fmla="*/ 0 h 91246"/>
                  <a:gd name="connsiteX2" fmla="*/ 12031 w 12031"/>
                  <a:gd name="connsiteY2" fmla="*/ 91246 h 91246"/>
                  <a:gd name="connsiteX3" fmla="*/ 0 w 12031"/>
                  <a:gd name="connsiteY3" fmla="*/ 91246 h 9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1" h="91246">
                    <a:moveTo>
                      <a:pt x="0" y="0"/>
                    </a:moveTo>
                    <a:lnTo>
                      <a:pt x="12031" y="0"/>
                    </a:lnTo>
                    <a:lnTo>
                      <a:pt x="12031" y="91246"/>
                    </a:lnTo>
                    <a:lnTo>
                      <a:pt x="0" y="91246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0D990D8B-5B51-4687-949B-9362F2F67C3B}"/>
                  </a:ext>
                </a:extLst>
              </p:cNvPr>
              <p:cNvSpPr/>
              <p:nvPr/>
            </p:nvSpPr>
            <p:spPr>
              <a:xfrm>
                <a:off x="4754170" y="3360561"/>
                <a:ext cx="73807" cy="199435"/>
              </a:xfrm>
              <a:custGeom>
                <a:avLst/>
                <a:gdLst>
                  <a:gd name="connsiteX0" fmla="*/ 12031 w 73807"/>
                  <a:gd name="connsiteY0" fmla="*/ 199435 h 199435"/>
                  <a:gd name="connsiteX1" fmla="*/ 0 w 73807"/>
                  <a:gd name="connsiteY1" fmla="*/ 199435 h 199435"/>
                  <a:gd name="connsiteX2" fmla="*/ 0 w 73807"/>
                  <a:gd name="connsiteY2" fmla="*/ 15902 h 199435"/>
                  <a:gd name="connsiteX3" fmla="*/ 15830 w 73807"/>
                  <a:gd name="connsiteY3" fmla="*/ 0 h 199435"/>
                  <a:gd name="connsiteX4" fmla="*/ 73807 w 73807"/>
                  <a:gd name="connsiteY4" fmla="*/ 0 h 199435"/>
                  <a:gd name="connsiteX5" fmla="*/ 73807 w 73807"/>
                  <a:gd name="connsiteY5" fmla="*/ 12031 h 199435"/>
                  <a:gd name="connsiteX6" fmla="*/ 15833 w 73807"/>
                  <a:gd name="connsiteY6" fmla="*/ 12031 h 199435"/>
                  <a:gd name="connsiteX7" fmla="*/ 12034 w 73807"/>
                  <a:gd name="connsiteY7" fmla="*/ 15902 h 199435"/>
                  <a:gd name="connsiteX8" fmla="*/ 12034 w 73807"/>
                  <a:gd name="connsiteY8" fmla="*/ 199435 h 19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7" h="199435">
                    <a:moveTo>
                      <a:pt x="12031" y="199435"/>
                    </a:moveTo>
                    <a:lnTo>
                      <a:pt x="0" y="199435"/>
                    </a:lnTo>
                    <a:lnTo>
                      <a:pt x="0" y="15902"/>
                    </a:lnTo>
                    <a:cubicBezTo>
                      <a:pt x="0" y="7134"/>
                      <a:pt x="7101" y="0"/>
                      <a:pt x="15830" y="0"/>
                    </a:cubicBezTo>
                    <a:lnTo>
                      <a:pt x="73807" y="0"/>
                    </a:lnTo>
                    <a:lnTo>
                      <a:pt x="73807" y="12031"/>
                    </a:lnTo>
                    <a:lnTo>
                      <a:pt x="15833" y="12031"/>
                    </a:lnTo>
                    <a:cubicBezTo>
                      <a:pt x="13739" y="12031"/>
                      <a:pt x="12034" y="13767"/>
                      <a:pt x="12034" y="15902"/>
                    </a:cubicBezTo>
                    <a:lnTo>
                      <a:pt x="12034" y="199435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95FE2F65-1B62-4727-B6FF-86664CFD9B53}"/>
                  </a:ext>
                </a:extLst>
              </p:cNvPr>
              <p:cNvSpPr/>
              <p:nvPr/>
            </p:nvSpPr>
            <p:spPr>
              <a:xfrm>
                <a:off x="4785433" y="3525636"/>
                <a:ext cx="236860" cy="12031"/>
              </a:xfrm>
              <a:custGeom>
                <a:avLst/>
                <a:gdLst>
                  <a:gd name="connsiteX0" fmla="*/ 0 w 236860"/>
                  <a:gd name="connsiteY0" fmla="*/ 0 h 12031"/>
                  <a:gd name="connsiteX1" fmla="*/ 236861 w 236860"/>
                  <a:gd name="connsiteY1" fmla="*/ 0 h 12031"/>
                  <a:gd name="connsiteX2" fmla="*/ 236861 w 236860"/>
                  <a:gd name="connsiteY2" fmla="*/ 12031 h 12031"/>
                  <a:gd name="connsiteX3" fmla="*/ 0 w 236860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860" h="12031">
                    <a:moveTo>
                      <a:pt x="0" y="0"/>
                    </a:moveTo>
                    <a:lnTo>
                      <a:pt x="236861" y="0"/>
                    </a:lnTo>
                    <a:lnTo>
                      <a:pt x="236861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6F60DD57-2049-4A6B-B8EC-EB52460D4079}"/>
                  </a:ext>
                </a:extLst>
              </p:cNvPr>
              <p:cNvSpPr/>
              <p:nvPr/>
            </p:nvSpPr>
            <p:spPr>
              <a:xfrm>
                <a:off x="4785433" y="3388620"/>
                <a:ext cx="42541" cy="12031"/>
              </a:xfrm>
              <a:custGeom>
                <a:avLst/>
                <a:gdLst>
                  <a:gd name="connsiteX0" fmla="*/ 0 w 42541"/>
                  <a:gd name="connsiteY0" fmla="*/ 0 h 12031"/>
                  <a:gd name="connsiteX1" fmla="*/ 42542 w 42541"/>
                  <a:gd name="connsiteY1" fmla="*/ 0 h 12031"/>
                  <a:gd name="connsiteX2" fmla="*/ 42542 w 42541"/>
                  <a:gd name="connsiteY2" fmla="*/ 12031 h 12031"/>
                  <a:gd name="connsiteX3" fmla="*/ 0 w 42541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41" h="12031">
                    <a:moveTo>
                      <a:pt x="0" y="0"/>
                    </a:moveTo>
                    <a:lnTo>
                      <a:pt x="42542" y="0"/>
                    </a:lnTo>
                    <a:lnTo>
                      <a:pt x="42542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59F30CB2-7689-4A9D-9AF7-24918909473C}"/>
                  </a:ext>
                </a:extLst>
              </p:cNvPr>
              <p:cNvSpPr/>
              <p:nvPr/>
            </p:nvSpPr>
            <p:spPr>
              <a:xfrm>
                <a:off x="4711367" y="3553064"/>
                <a:ext cx="384993" cy="39479"/>
              </a:xfrm>
              <a:custGeom>
                <a:avLst/>
                <a:gdLst>
                  <a:gd name="connsiteX0" fmla="*/ 356612 w 384993"/>
                  <a:gd name="connsiteY0" fmla="*/ 39480 h 39479"/>
                  <a:gd name="connsiteX1" fmla="*/ 28375 w 384993"/>
                  <a:gd name="connsiteY1" fmla="*/ 39480 h 39479"/>
                  <a:gd name="connsiteX2" fmla="*/ 2400 w 384993"/>
                  <a:gd name="connsiteY2" fmla="*/ 28580 h 39479"/>
                  <a:gd name="connsiteX3" fmla="*/ 0 w 384993"/>
                  <a:gd name="connsiteY3" fmla="*/ 26775 h 39479"/>
                  <a:gd name="connsiteX4" fmla="*/ 0 w 384993"/>
                  <a:gd name="connsiteY4" fmla="*/ 0 h 39479"/>
                  <a:gd name="connsiteX5" fmla="*/ 384993 w 384993"/>
                  <a:gd name="connsiteY5" fmla="*/ 0 h 39479"/>
                  <a:gd name="connsiteX6" fmla="*/ 384993 w 384993"/>
                  <a:gd name="connsiteY6" fmla="*/ 26778 h 39479"/>
                  <a:gd name="connsiteX7" fmla="*/ 382596 w 384993"/>
                  <a:gd name="connsiteY7" fmla="*/ 28583 h 39479"/>
                  <a:gd name="connsiteX8" fmla="*/ 356612 w 384993"/>
                  <a:gd name="connsiteY8" fmla="*/ 39480 h 39479"/>
                  <a:gd name="connsiteX9" fmla="*/ 12031 w 384993"/>
                  <a:gd name="connsiteY9" fmla="*/ 20642 h 39479"/>
                  <a:gd name="connsiteX10" fmla="*/ 28375 w 384993"/>
                  <a:gd name="connsiteY10" fmla="*/ 27449 h 39479"/>
                  <a:gd name="connsiteX11" fmla="*/ 356615 w 384993"/>
                  <a:gd name="connsiteY11" fmla="*/ 27449 h 39479"/>
                  <a:gd name="connsiteX12" fmla="*/ 372965 w 384993"/>
                  <a:gd name="connsiteY12" fmla="*/ 20642 h 39479"/>
                  <a:gd name="connsiteX13" fmla="*/ 372965 w 384993"/>
                  <a:gd name="connsiteY13" fmla="*/ 12028 h 39479"/>
                  <a:gd name="connsiteX14" fmla="*/ 12031 w 384993"/>
                  <a:gd name="connsiteY14" fmla="*/ 12028 h 39479"/>
                  <a:gd name="connsiteX15" fmla="*/ 12031 w 384993"/>
                  <a:gd name="connsiteY15" fmla="*/ 20642 h 3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4993" h="39479">
                    <a:moveTo>
                      <a:pt x="356612" y="39480"/>
                    </a:moveTo>
                    <a:lnTo>
                      <a:pt x="28375" y="39480"/>
                    </a:lnTo>
                    <a:cubicBezTo>
                      <a:pt x="17213" y="39480"/>
                      <a:pt x="3883" y="29696"/>
                      <a:pt x="2400" y="28580"/>
                    </a:cubicBezTo>
                    <a:lnTo>
                      <a:pt x="0" y="26775"/>
                    </a:lnTo>
                    <a:lnTo>
                      <a:pt x="0" y="0"/>
                    </a:lnTo>
                    <a:lnTo>
                      <a:pt x="384993" y="0"/>
                    </a:lnTo>
                    <a:lnTo>
                      <a:pt x="384993" y="26778"/>
                    </a:lnTo>
                    <a:lnTo>
                      <a:pt x="382596" y="28583"/>
                    </a:lnTo>
                    <a:cubicBezTo>
                      <a:pt x="381110" y="29696"/>
                      <a:pt x="367768" y="39480"/>
                      <a:pt x="356612" y="39480"/>
                    </a:cubicBezTo>
                    <a:close/>
                    <a:moveTo>
                      <a:pt x="12031" y="20642"/>
                    </a:moveTo>
                    <a:cubicBezTo>
                      <a:pt x="16765" y="23764"/>
                      <a:pt x="23830" y="27449"/>
                      <a:pt x="28375" y="27449"/>
                    </a:cubicBezTo>
                    <a:lnTo>
                      <a:pt x="356615" y="27449"/>
                    </a:lnTo>
                    <a:cubicBezTo>
                      <a:pt x="361157" y="27449"/>
                      <a:pt x="368222" y="23764"/>
                      <a:pt x="372965" y="20642"/>
                    </a:cubicBezTo>
                    <a:lnTo>
                      <a:pt x="372965" y="12028"/>
                    </a:lnTo>
                    <a:lnTo>
                      <a:pt x="12031" y="12028"/>
                    </a:lnTo>
                    <a:lnTo>
                      <a:pt x="12031" y="20642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84">
              <a:extLst>
                <a:ext uri="{FF2B5EF4-FFF2-40B4-BE49-F238E27FC236}">
                  <a16:creationId xmlns:a16="http://schemas.microsoft.com/office/drawing/2014/main" id="{C1D6A0E9-9DDD-4FB5-AE68-0DC5D8EF469D}"/>
                </a:ext>
              </a:extLst>
            </p:cNvPr>
            <p:cNvGrpSpPr/>
            <p:nvPr/>
          </p:nvGrpSpPr>
          <p:grpSpPr>
            <a:xfrm>
              <a:off x="4847702" y="3289043"/>
              <a:ext cx="248654" cy="201549"/>
              <a:chOff x="4847702" y="3289043"/>
              <a:chExt cx="248654" cy="201549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8040531-352E-4E83-A8B0-04E677A92107}"/>
                  </a:ext>
                </a:extLst>
              </p:cNvPr>
              <p:cNvSpPr/>
              <p:nvPr/>
            </p:nvSpPr>
            <p:spPr>
              <a:xfrm>
                <a:off x="4847702" y="3289043"/>
                <a:ext cx="248654" cy="201549"/>
              </a:xfrm>
              <a:custGeom>
                <a:avLst/>
                <a:gdLst>
                  <a:gd name="connsiteX0" fmla="*/ 124329 w 248654"/>
                  <a:gd name="connsiteY0" fmla="*/ 201550 h 201549"/>
                  <a:gd name="connsiteX1" fmla="*/ 101795 w 248654"/>
                  <a:gd name="connsiteY1" fmla="*/ 159159 h 201549"/>
                  <a:gd name="connsiteX2" fmla="*/ 17249 w 248654"/>
                  <a:gd name="connsiteY2" fmla="*/ 159159 h 201549"/>
                  <a:gd name="connsiteX3" fmla="*/ 0 w 248654"/>
                  <a:gd name="connsiteY3" fmla="*/ 140065 h 201549"/>
                  <a:gd name="connsiteX4" fmla="*/ 0 w 248654"/>
                  <a:gd name="connsiteY4" fmla="*/ 19108 h 201549"/>
                  <a:gd name="connsiteX5" fmla="*/ 17249 w 248654"/>
                  <a:gd name="connsiteY5" fmla="*/ 0 h 201549"/>
                  <a:gd name="connsiteX6" fmla="*/ 231384 w 248654"/>
                  <a:gd name="connsiteY6" fmla="*/ 0 h 201549"/>
                  <a:gd name="connsiteX7" fmla="*/ 248654 w 248654"/>
                  <a:gd name="connsiteY7" fmla="*/ 19105 h 201549"/>
                  <a:gd name="connsiteX8" fmla="*/ 248654 w 248654"/>
                  <a:gd name="connsiteY8" fmla="*/ 140065 h 201549"/>
                  <a:gd name="connsiteX9" fmla="*/ 231384 w 248654"/>
                  <a:gd name="connsiteY9" fmla="*/ 159159 h 201549"/>
                  <a:gd name="connsiteX10" fmla="*/ 146863 w 248654"/>
                  <a:gd name="connsiteY10" fmla="*/ 159159 h 201549"/>
                  <a:gd name="connsiteX11" fmla="*/ 124329 w 248654"/>
                  <a:gd name="connsiteY11" fmla="*/ 201550 h 201549"/>
                  <a:gd name="connsiteX12" fmla="*/ 17249 w 248654"/>
                  <a:gd name="connsiteY12" fmla="*/ 12031 h 201549"/>
                  <a:gd name="connsiteX13" fmla="*/ 12031 w 248654"/>
                  <a:gd name="connsiteY13" fmla="*/ 19108 h 201549"/>
                  <a:gd name="connsiteX14" fmla="*/ 12031 w 248654"/>
                  <a:gd name="connsiteY14" fmla="*/ 140065 h 201549"/>
                  <a:gd name="connsiteX15" fmla="*/ 17249 w 248654"/>
                  <a:gd name="connsiteY15" fmla="*/ 147127 h 201549"/>
                  <a:gd name="connsiteX16" fmla="*/ 109025 w 248654"/>
                  <a:gd name="connsiteY16" fmla="*/ 147127 h 201549"/>
                  <a:gd name="connsiteX17" fmla="*/ 124329 w 248654"/>
                  <a:gd name="connsiteY17" fmla="*/ 175918 h 201549"/>
                  <a:gd name="connsiteX18" fmla="*/ 139638 w 248654"/>
                  <a:gd name="connsiteY18" fmla="*/ 147127 h 201549"/>
                  <a:gd name="connsiteX19" fmla="*/ 231387 w 248654"/>
                  <a:gd name="connsiteY19" fmla="*/ 147127 h 201549"/>
                  <a:gd name="connsiteX20" fmla="*/ 236626 w 248654"/>
                  <a:gd name="connsiteY20" fmla="*/ 140065 h 201549"/>
                  <a:gd name="connsiteX21" fmla="*/ 236626 w 248654"/>
                  <a:gd name="connsiteY21" fmla="*/ 19105 h 201549"/>
                  <a:gd name="connsiteX22" fmla="*/ 231387 w 248654"/>
                  <a:gd name="connsiteY22" fmla="*/ 12031 h 201549"/>
                  <a:gd name="connsiteX23" fmla="*/ 17249 w 248654"/>
                  <a:gd name="connsiteY23" fmla="*/ 12031 h 20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8654" h="201549">
                    <a:moveTo>
                      <a:pt x="124329" y="201550"/>
                    </a:moveTo>
                    <a:lnTo>
                      <a:pt x="101795" y="159159"/>
                    </a:lnTo>
                    <a:lnTo>
                      <a:pt x="17249" y="159159"/>
                    </a:lnTo>
                    <a:cubicBezTo>
                      <a:pt x="7739" y="159159"/>
                      <a:pt x="0" y="150592"/>
                      <a:pt x="0" y="140065"/>
                    </a:cubicBezTo>
                    <a:lnTo>
                      <a:pt x="0" y="19108"/>
                    </a:lnTo>
                    <a:cubicBezTo>
                      <a:pt x="0" y="8572"/>
                      <a:pt x="7739" y="0"/>
                      <a:pt x="17249" y="0"/>
                    </a:cubicBezTo>
                    <a:lnTo>
                      <a:pt x="231384" y="0"/>
                    </a:lnTo>
                    <a:cubicBezTo>
                      <a:pt x="240906" y="0"/>
                      <a:pt x="248654" y="8572"/>
                      <a:pt x="248654" y="19105"/>
                    </a:cubicBezTo>
                    <a:lnTo>
                      <a:pt x="248654" y="140065"/>
                    </a:lnTo>
                    <a:cubicBezTo>
                      <a:pt x="248654" y="150592"/>
                      <a:pt x="240906" y="159159"/>
                      <a:pt x="231384" y="159159"/>
                    </a:cubicBezTo>
                    <a:lnTo>
                      <a:pt x="146863" y="159159"/>
                    </a:lnTo>
                    <a:lnTo>
                      <a:pt x="124329" y="201550"/>
                    </a:lnTo>
                    <a:close/>
                    <a:moveTo>
                      <a:pt x="17249" y="12031"/>
                    </a:moveTo>
                    <a:cubicBezTo>
                      <a:pt x="14422" y="12031"/>
                      <a:pt x="12031" y="15273"/>
                      <a:pt x="12031" y="19108"/>
                    </a:cubicBezTo>
                    <a:lnTo>
                      <a:pt x="12031" y="140065"/>
                    </a:lnTo>
                    <a:cubicBezTo>
                      <a:pt x="12031" y="143891"/>
                      <a:pt x="14419" y="147127"/>
                      <a:pt x="17249" y="147127"/>
                    </a:cubicBezTo>
                    <a:lnTo>
                      <a:pt x="109025" y="147127"/>
                    </a:lnTo>
                    <a:lnTo>
                      <a:pt x="124329" y="175918"/>
                    </a:lnTo>
                    <a:lnTo>
                      <a:pt x="139638" y="147127"/>
                    </a:lnTo>
                    <a:lnTo>
                      <a:pt x="231387" y="147127"/>
                    </a:lnTo>
                    <a:cubicBezTo>
                      <a:pt x="234223" y="147127"/>
                      <a:pt x="236626" y="143894"/>
                      <a:pt x="236626" y="140065"/>
                    </a:cubicBezTo>
                    <a:lnTo>
                      <a:pt x="236626" y="19105"/>
                    </a:lnTo>
                    <a:cubicBezTo>
                      <a:pt x="236626" y="15270"/>
                      <a:pt x="234223" y="12031"/>
                      <a:pt x="231387" y="12031"/>
                    </a:cubicBezTo>
                    <a:lnTo>
                      <a:pt x="17249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84">
                <a:extLst>
                  <a:ext uri="{FF2B5EF4-FFF2-40B4-BE49-F238E27FC236}">
                    <a16:creationId xmlns:a16="http://schemas.microsoft.com/office/drawing/2014/main" id="{F142C336-99F9-454C-8011-CB33F325B68A}"/>
                  </a:ext>
                </a:extLst>
              </p:cNvPr>
              <p:cNvGrpSpPr/>
              <p:nvPr/>
            </p:nvGrpSpPr>
            <p:grpSpPr>
              <a:xfrm>
                <a:off x="4901159" y="3347580"/>
                <a:ext cx="141737" cy="39088"/>
                <a:chOff x="4901159" y="3347580"/>
                <a:chExt cx="141737" cy="39088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BA9E72ED-13AF-4977-8EA2-340BEAB2B208}"/>
                    </a:ext>
                  </a:extLst>
                </p:cNvPr>
                <p:cNvSpPr/>
                <p:nvPr/>
              </p:nvSpPr>
              <p:spPr>
                <a:xfrm>
                  <a:off x="4901159" y="3347580"/>
                  <a:ext cx="38902" cy="39088"/>
                </a:xfrm>
                <a:custGeom>
                  <a:avLst/>
                  <a:gdLst>
                    <a:gd name="connsiteX0" fmla="*/ 19451 w 38902"/>
                    <a:gd name="connsiteY0" fmla="*/ 39089 h 39088"/>
                    <a:gd name="connsiteX1" fmla="*/ 0 w 38902"/>
                    <a:gd name="connsiteY1" fmla="*/ 19538 h 39088"/>
                    <a:gd name="connsiteX2" fmla="*/ 19451 w 38902"/>
                    <a:gd name="connsiteY2" fmla="*/ 0 h 39088"/>
                    <a:gd name="connsiteX3" fmla="*/ 38902 w 38902"/>
                    <a:gd name="connsiteY3" fmla="*/ 19538 h 39088"/>
                    <a:gd name="connsiteX4" fmla="*/ 19451 w 38902"/>
                    <a:gd name="connsiteY4" fmla="*/ 39089 h 39088"/>
                    <a:gd name="connsiteX5" fmla="*/ 19451 w 38902"/>
                    <a:gd name="connsiteY5" fmla="*/ 12031 h 39088"/>
                    <a:gd name="connsiteX6" fmla="*/ 12031 w 38902"/>
                    <a:gd name="connsiteY6" fmla="*/ 19538 h 39088"/>
                    <a:gd name="connsiteX7" fmla="*/ 19451 w 38902"/>
                    <a:gd name="connsiteY7" fmla="*/ 27058 h 39088"/>
                    <a:gd name="connsiteX8" fmla="*/ 26871 w 38902"/>
                    <a:gd name="connsiteY8" fmla="*/ 19538 h 39088"/>
                    <a:gd name="connsiteX9" fmla="*/ 19451 w 38902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2" h="39088">
                      <a:moveTo>
                        <a:pt x="19451" y="39089"/>
                      </a:moveTo>
                      <a:cubicBezTo>
                        <a:pt x="8725" y="39089"/>
                        <a:pt x="0" y="30318"/>
                        <a:pt x="0" y="19538"/>
                      </a:cubicBezTo>
                      <a:cubicBezTo>
                        <a:pt x="0" y="8765"/>
                        <a:pt x="8725" y="0"/>
                        <a:pt x="19451" y="0"/>
                      </a:cubicBezTo>
                      <a:cubicBezTo>
                        <a:pt x="30171" y="0"/>
                        <a:pt x="38902" y="8765"/>
                        <a:pt x="38902" y="19538"/>
                      </a:cubicBezTo>
                      <a:cubicBezTo>
                        <a:pt x="38902" y="30318"/>
                        <a:pt x="30174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58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55" y="27058"/>
                        <a:pt x="19451" y="27058"/>
                      </a:cubicBezTo>
                      <a:cubicBezTo>
                        <a:pt x="23539" y="27058"/>
                        <a:pt x="26871" y="23683"/>
                        <a:pt x="26871" y="19538"/>
                      </a:cubicBezTo>
                      <a:cubicBezTo>
                        <a:pt x="26871" y="15397"/>
                        <a:pt x="23542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A0F2EE99-650C-4FAB-91F1-113DC97DC2AE}"/>
                    </a:ext>
                  </a:extLst>
                </p:cNvPr>
                <p:cNvSpPr/>
                <p:nvPr/>
              </p:nvSpPr>
              <p:spPr>
                <a:xfrm>
                  <a:off x="4952568" y="3347580"/>
                  <a:ext cx="38908" cy="39088"/>
                </a:xfrm>
                <a:custGeom>
                  <a:avLst/>
                  <a:gdLst>
                    <a:gd name="connsiteX0" fmla="*/ 19463 w 38908"/>
                    <a:gd name="connsiteY0" fmla="*/ 39089 h 39088"/>
                    <a:gd name="connsiteX1" fmla="*/ 0 w 38908"/>
                    <a:gd name="connsiteY1" fmla="*/ 19538 h 39088"/>
                    <a:gd name="connsiteX2" fmla="*/ 19463 w 38908"/>
                    <a:gd name="connsiteY2" fmla="*/ 0 h 39088"/>
                    <a:gd name="connsiteX3" fmla="*/ 38908 w 38908"/>
                    <a:gd name="connsiteY3" fmla="*/ 19538 h 39088"/>
                    <a:gd name="connsiteX4" fmla="*/ 19463 w 38908"/>
                    <a:gd name="connsiteY4" fmla="*/ 39089 h 39088"/>
                    <a:gd name="connsiteX5" fmla="*/ 19463 w 38908"/>
                    <a:gd name="connsiteY5" fmla="*/ 12031 h 39088"/>
                    <a:gd name="connsiteX6" fmla="*/ 12031 w 38908"/>
                    <a:gd name="connsiteY6" fmla="*/ 19538 h 39088"/>
                    <a:gd name="connsiteX7" fmla="*/ 19463 w 38908"/>
                    <a:gd name="connsiteY7" fmla="*/ 27058 h 39088"/>
                    <a:gd name="connsiteX8" fmla="*/ 26877 w 38908"/>
                    <a:gd name="connsiteY8" fmla="*/ 19538 h 39088"/>
                    <a:gd name="connsiteX9" fmla="*/ 19463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63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63" y="0"/>
                      </a:cubicBezTo>
                      <a:cubicBezTo>
                        <a:pt x="30183" y="0"/>
                        <a:pt x="38908" y="8765"/>
                        <a:pt x="38908" y="19538"/>
                      </a:cubicBezTo>
                      <a:cubicBezTo>
                        <a:pt x="38908" y="30318"/>
                        <a:pt x="30186" y="39089"/>
                        <a:pt x="19463" y="39089"/>
                      </a:cubicBezTo>
                      <a:close/>
                      <a:moveTo>
                        <a:pt x="19463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63" y="27058"/>
                      </a:cubicBezTo>
                      <a:cubicBezTo>
                        <a:pt x="23551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51" y="12031"/>
                        <a:pt x="19463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5EF28997-B967-44D6-B1D2-4BFD573D223A}"/>
                    </a:ext>
                  </a:extLst>
                </p:cNvPr>
                <p:cNvSpPr/>
                <p:nvPr/>
              </p:nvSpPr>
              <p:spPr>
                <a:xfrm>
                  <a:off x="5003988" y="3347580"/>
                  <a:ext cx="38908" cy="39088"/>
                </a:xfrm>
                <a:custGeom>
                  <a:avLst/>
                  <a:gdLst>
                    <a:gd name="connsiteX0" fmla="*/ 19451 w 38908"/>
                    <a:gd name="connsiteY0" fmla="*/ 39089 h 39088"/>
                    <a:gd name="connsiteX1" fmla="*/ 0 w 38908"/>
                    <a:gd name="connsiteY1" fmla="*/ 19538 h 39088"/>
                    <a:gd name="connsiteX2" fmla="*/ 19451 w 38908"/>
                    <a:gd name="connsiteY2" fmla="*/ 0 h 39088"/>
                    <a:gd name="connsiteX3" fmla="*/ 38908 w 38908"/>
                    <a:gd name="connsiteY3" fmla="*/ 19538 h 39088"/>
                    <a:gd name="connsiteX4" fmla="*/ 19451 w 38908"/>
                    <a:gd name="connsiteY4" fmla="*/ 39089 h 39088"/>
                    <a:gd name="connsiteX5" fmla="*/ 19451 w 38908"/>
                    <a:gd name="connsiteY5" fmla="*/ 12031 h 39088"/>
                    <a:gd name="connsiteX6" fmla="*/ 12031 w 38908"/>
                    <a:gd name="connsiteY6" fmla="*/ 19538 h 39088"/>
                    <a:gd name="connsiteX7" fmla="*/ 19451 w 38908"/>
                    <a:gd name="connsiteY7" fmla="*/ 27058 h 39088"/>
                    <a:gd name="connsiteX8" fmla="*/ 26877 w 38908"/>
                    <a:gd name="connsiteY8" fmla="*/ 19538 h 39088"/>
                    <a:gd name="connsiteX9" fmla="*/ 19451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51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51" y="0"/>
                      </a:cubicBezTo>
                      <a:cubicBezTo>
                        <a:pt x="30177" y="0"/>
                        <a:pt x="38908" y="8765"/>
                        <a:pt x="38908" y="19538"/>
                      </a:cubicBezTo>
                      <a:cubicBezTo>
                        <a:pt x="38908" y="30318"/>
                        <a:pt x="30177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51" y="27058"/>
                      </a:cubicBezTo>
                      <a:cubicBezTo>
                        <a:pt x="23545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45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6AF5C380-45EC-45A1-8002-E379C5F6B67A}"/>
              </a:ext>
            </a:extLst>
          </p:cNvPr>
          <p:cNvSpPr txBox="1"/>
          <p:nvPr/>
        </p:nvSpPr>
        <p:spPr>
          <a:xfrm>
            <a:off x="8480682" y="3314701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30AB9E83-D0CF-4131-8B59-669211EC3135}"/>
              </a:ext>
            </a:extLst>
          </p:cNvPr>
          <p:cNvSpPr txBox="1"/>
          <p:nvPr/>
        </p:nvSpPr>
        <p:spPr>
          <a:xfrm>
            <a:off x="7816518" y="3725623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5" name="그래픽 87">
            <a:extLst>
              <a:ext uri="{FF2B5EF4-FFF2-40B4-BE49-F238E27FC236}">
                <a16:creationId xmlns:a16="http://schemas.microsoft.com/office/drawing/2014/main" id="{840D00FE-E81D-4BF3-91BD-A37552A089AA}"/>
              </a:ext>
            </a:extLst>
          </p:cNvPr>
          <p:cNvGrpSpPr/>
          <p:nvPr/>
        </p:nvGrpSpPr>
        <p:grpSpPr>
          <a:xfrm>
            <a:off x="7818481" y="3248297"/>
            <a:ext cx="381063" cy="384993"/>
            <a:chOff x="7818481" y="3248297"/>
            <a:chExt cx="381063" cy="384993"/>
          </a:xfrm>
          <a:solidFill>
            <a:schemeClr val="accent2"/>
          </a:solidFill>
        </p:grpSpPr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F6161D9B-2D19-422E-BFD6-3D860A32DCB8}"/>
                </a:ext>
              </a:extLst>
            </p:cNvPr>
            <p:cNvSpPr/>
            <p:nvPr/>
          </p:nvSpPr>
          <p:spPr>
            <a:xfrm>
              <a:off x="8007840" y="3486352"/>
              <a:ext cx="139836" cy="114878"/>
            </a:xfrm>
            <a:custGeom>
              <a:avLst/>
              <a:gdLst>
                <a:gd name="connsiteX0" fmla="*/ 82596 w 139836"/>
                <a:gd name="connsiteY0" fmla="*/ 114878 h 114878"/>
                <a:gd name="connsiteX1" fmla="*/ 0 w 139836"/>
                <a:gd name="connsiteY1" fmla="*/ 0 h 114878"/>
                <a:gd name="connsiteX2" fmla="*/ 139837 w 139836"/>
                <a:gd name="connsiteY2" fmla="*/ 45922 h 114878"/>
                <a:gd name="connsiteX3" fmla="*/ 136706 w 139836"/>
                <a:gd name="connsiteY3" fmla="*/ 52158 h 114878"/>
                <a:gd name="connsiteX4" fmla="*/ 87523 w 139836"/>
                <a:gd name="connsiteY4" fmla="*/ 111080 h 114878"/>
                <a:gd name="connsiteX5" fmla="*/ 82596 w 139836"/>
                <a:gd name="connsiteY5" fmla="*/ 114878 h 114878"/>
                <a:gd name="connsiteX6" fmla="*/ 31308 w 139836"/>
                <a:gd name="connsiteY6" fmla="*/ 22940 h 114878"/>
                <a:gd name="connsiteX7" fmla="*/ 85038 w 139836"/>
                <a:gd name="connsiteY7" fmla="*/ 97671 h 114878"/>
                <a:gd name="connsiteX8" fmla="*/ 122674 w 139836"/>
                <a:gd name="connsiteY8" fmla="*/ 52946 h 114878"/>
                <a:gd name="connsiteX9" fmla="*/ 31308 w 139836"/>
                <a:gd name="connsiteY9" fmla="*/ 22940 h 11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36" h="114878">
                  <a:moveTo>
                    <a:pt x="82596" y="114878"/>
                  </a:moveTo>
                  <a:lnTo>
                    <a:pt x="0" y="0"/>
                  </a:lnTo>
                  <a:lnTo>
                    <a:pt x="139837" y="45922"/>
                  </a:lnTo>
                  <a:lnTo>
                    <a:pt x="136706" y="52158"/>
                  </a:lnTo>
                  <a:cubicBezTo>
                    <a:pt x="125291" y="74890"/>
                    <a:pt x="108745" y="94711"/>
                    <a:pt x="87523" y="111080"/>
                  </a:cubicBezTo>
                  <a:lnTo>
                    <a:pt x="82596" y="114878"/>
                  </a:lnTo>
                  <a:close/>
                  <a:moveTo>
                    <a:pt x="31308" y="22940"/>
                  </a:moveTo>
                  <a:lnTo>
                    <a:pt x="85038" y="97671"/>
                  </a:lnTo>
                  <a:cubicBezTo>
                    <a:pt x="100612" y="84768"/>
                    <a:pt x="113236" y="69765"/>
                    <a:pt x="122674" y="52946"/>
                  </a:cubicBezTo>
                  <a:lnTo>
                    <a:pt x="31308" y="2294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34FF205C-0D0A-4A1F-9870-F6AA93E2E156}"/>
                </a:ext>
              </a:extLst>
            </p:cNvPr>
            <p:cNvSpPr/>
            <p:nvPr/>
          </p:nvSpPr>
          <p:spPr>
            <a:xfrm>
              <a:off x="7988843" y="3248297"/>
              <a:ext cx="210701" cy="277967"/>
            </a:xfrm>
            <a:custGeom>
              <a:avLst/>
              <a:gdLst>
                <a:gd name="connsiteX0" fmla="*/ 199953 w 210701"/>
                <a:gd name="connsiteY0" fmla="*/ 277968 h 277967"/>
                <a:gd name="connsiteX1" fmla="*/ 0 w 210701"/>
                <a:gd name="connsiteY1" fmla="*/ 212291 h 277967"/>
                <a:gd name="connsiteX2" fmla="*/ 0 w 210701"/>
                <a:gd name="connsiteY2" fmla="*/ 0 h 277967"/>
                <a:gd name="connsiteX3" fmla="*/ 6121 w 210701"/>
                <a:gd name="connsiteY3" fmla="*/ 108 h 277967"/>
                <a:gd name="connsiteX4" fmla="*/ 66273 w 210701"/>
                <a:gd name="connsiteY4" fmla="*/ 10389 h 277967"/>
                <a:gd name="connsiteX5" fmla="*/ 187859 w 210701"/>
                <a:gd name="connsiteY5" fmla="*/ 115317 h 277967"/>
                <a:gd name="connsiteX6" fmla="*/ 201724 w 210701"/>
                <a:gd name="connsiteY6" fmla="*/ 272052 h 277967"/>
                <a:gd name="connsiteX7" fmla="*/ 199953 w 210701"/>
                <a:gd name="connsiteY7" fmla="*/ 277968 h 277967"/>
                <a:gd name="connsiteX8" fmla="*/ 12028 w 210701"/>
                <a:gd name="connsiteY8" fmla="*/ 203583 h 277967"/>
                <a:gd name="connsiteX9" fmla="*/ 191880 w 210701"/>
                <a:gd name="connsiteY9" fmla="*/ 262658 h 277967"/>
                <a:gd name="connsiteX10" fmla="*/ 177115 w 210701"/>
                <a:gd name="connsiteY10" fmla="*/ 120734 h 277967"/>
                <a:gd name="connsiteX11" fmla="*/ 62519 w 210701"/>
                <a:gd name="connsiteY11" fmla="*/ 21815 h 277967"/>
                <a:gd name="connsiteX12" fmla="*/ 12028 w 210701"/>
                <a:gd name="connsiteY12" fmla="*/ 12323 h 277967"/>
                <a:gd name="connsiteX13" fmla="*/ 12028 w 210701"/>
                <a:gd name="connsiteY13" fmla="*/ 203583 h 27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701" h="277967">
                  <a:moveTo>
                    <a:pt x="199953" y="277968"/>
                  </a:moveTo>
                  <a:lnTo>
                    <a:pt x="0" y="212291"/>
                  </a:lnTo>
                  <a:lnTo>
                    <a:pt x="0" y="0"/>
                  </a:lnTo>
                  <a:lnTo>
                    <a:pt x="6121" y="108"/>
                  </a:lnTo>
                  <a:cubicBezTo>
                    <a:pt x="27175" y="478"/>
                    <a:pt x="45727" y="3645"/>
                    <a:pt x="66273" y="10389"/>
                  </a:cubicBezTo>
                  <a:cubicBezTo>
                    <a:pt x="119339" y="27807"/>
                    <a:pt x="162518" y="65070"/>
                    <a:pt x="187859" y="115317"/>
                  </a:cubicBezTo>
                  <a:cubicBezTo>
                    <a:pt x="212447" y="164088"/>
                    <a:pt x="217374" y="219750"/>
                    <a:pt x="201724" y="272052"/>
                  </a:cubicBezTo>
                  <a:lnTo>
                    <a:pt x="199953" y="277968"/>
                  </a:lnTo>
                  <a:close/>
                  <a:moveTo>
                    <a:pt x="12028" y="203583"/>
                  </a:moveTo>
                  <a:lnTo>
                    <a:pt x="191880" y="262658"/>
                  </a:lnTo>
                  <a:cubicBezTo>
                    <a:pt x="204558" y="215067"/>
                    <a:pt x="199381" y="164903"/>
                    <a:pt x="177115" y="120734"/>
                  </a:cubicBezTo>
                  <a:cubicBezTo>
                    <a:pt x="153227" y="73356"/>
                    <a:pt x="112529" y="38229"/>
                    <a:pt x="62519" y="21815"/>
                  </a:cubicBezTo>
                  <a:cubicBezTo>
                    <a:pt x="44933" y="16043"/>
                    <a:pt x="29497" y="13117"/>
                    <a:pt x="12028" y="12323"/>
                  </a:cubicBezTo>
                  <a:lnTo>
                    <a:pt x="12028" y="203583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AA1A653E-47AE-4BAE-88B6-3049B58F94DE}"/>
                </a:ext>
              </a:extLst>
            </p:cNvPr>
            <p:cNvSpPr/>
            <p:nvPr/>
          </p:nvSpPr>
          <p:spPr>
            <a:xfrm>
              <a:off x="7818481" y="3286191"/>
              <a:ext cx="256467" cy="347098"/>
            </a:xfrm>
            <a:custGeom>
              <a:avLst/>
              <a:gdLst>
                <a:gd name="connsiteX0" fmla="*/ 172019 w 256467"/>
                <a:gd name="connsiteY0" fmla="*/ 347098 h 347098"/>
                <a:gd name="connsiteX1" fmla="*/ 172007 w 256467"/>
                <a:gd name="connsiteY1" fmla="*/ 347098 h 347098"/>
                <a:gd name="connsiteX2" fmla="*/ 50319 w 256467"/>
                <a:gd name="connsiteY2" fmla="*/ 296192 h 347098"/>
                <a:gd name="connsiteX3" fmla="*/ 50322 w 256467"/>
                <a:gd name="connsiteY3" fmla="*/ 50245 h 347098"/>
                <a:gd name="connsiteX4" fmla="*/ 145211 w 256467"/>
                <a:gd name="connsiteY4" fmla="*/ 1017 h 347098"/>
                <a:gd name="connsiteX5" fmla="*/ 152105 w 256467"/>
                <a:gd name="connsiteY5" fmla="*/ 0 h 347098"/>
                <a:gd name="connsiteX6" fmla="*/ 152105 w 256467"/>
                <a:gd name="connsiteY6" fmla="*/ 180008 h 347098"/>
                <a:gd name="connsiteX7" fmla="*/ 160319 w 256467"/>
                <a:gd name="connsiteY7" fmla="*/ 191227 h 347098"/>
                <a:gd name="connsiteX8" fmla="*/ 256468 w 256467"/>
                <a:gd name="connsiteY8" fmla="*/ 324973 h 347098"/>
                <a:gd name="connsiteX9" fmla="*/ 250263 w 256467"/>
                <a:gd name="connsiteY9" fmla="*/ 328167 h 347098"/>
                <a:gd name="connsiteX10" fmla="*/ 172019 w 256467"/>
                <a:gd name="connsiteY10" fmla="*/ 347098 h 347098"/>
                <a:gd name="connsiteX11" fmla="*/ 140077 w 256467"/>
                <a:gd name="connsiteY11" fmla="*/ 14091 h 347098"/>
                <a:gd name="connsiteX12" fmla="*/ 58873 w 256467"/>
                <a:gd name="connsiteY12" fmla="*/ 58702 h 347098"/>
                <a:gd name="connsiteX13" fmla="*/ 58870 w 256467"/>
                <a:gd name="connsiteY13" fmla="*/ 287731 h 347098"/>
                <a:gd name="connsiteX14" fmla="*/ 172007 w 256467"/>
                <a:gd name="connsiteY14" fmla="*/ 335067 h 347098"/>
                <a:gd name="connsiteX15" fmla="*/ 172019 w 256467"/>
                <a:gd name="connsiteY15" fmla="*/ 335067 h 347098"/>
                <a:gd name="connsiteX16" fmla="*/ 238466 w 256467"/>
                <a:gd name="connsiteY16" fmla="*/ 320531 h 347098"/>
                <a:gd name="connsiteX17" fmla="*/ 150583 w 256467"/>
                <a:gd name="connsiteY17" fmla="*/ 198286 h 347098"/>
                <a:gd name="connsiteX18" fmla="*/ 140077 w 256467"/>
                <a:gd name="connsiteY18" fmla="*/ 183933 h 347098"/>
                <a:gd name="connsiteX19" fmla="*/ 140077 w 256467"/>
                <a:gd name="connsiteY19" fmla="*/ 14091 h 34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467" h="347098">
                  <a:moveTo>
                    <a:pt x="172019" y="347098"/>
                  </a:moveTo>
                  <a:lnTo>
                    <a:pt x="172007" y="347098"/>
                  </a:lnTo>
                  <a:cubicBezTo>
                    <a:pt x="126027" y="347098"/>
                    <a:pt x="82812" y="329019"/>
                    <a:pt x="50319" y="296192"/>
                  </a:cubicBezTo>
                  <a:cubicBezTo>
                    <a:pt x="-16775" y="228382"/>
                    <a:pt x="-16772" y="118051"/>
                    <a:pt x="50322" y="50245"/>
                  </a:cubicBezTo>
                  <a:cubicBezTo>
                    <a:pt x="77407" y="22874"/>
                    <a:pt x="109331" y="6313"/>
                    <a:pt x="145211" y="1017"/>
                  </a:cubicBezTo>
                  <a:lnTo>
                    <a:pt x="152105" y="0"/>
                  </a:lnTo>
                  <a:lnTo>
                    <a:pt x="152105" y="180008"/>
                  </a:lnTo>
                  <a:lnTo>
                    <a:pt x="160319" y="191227"/>
                  </a:lnTo>
                  <a:lnTo>
                    <a:pt x="256468" y="324973"/>
                  </a:lnTo>
                  <a:lnTo>
                    <a:pt x="250263" y="328167"/>
                  </a:lnTo>
                  <a:cubicBezTo>
                    <a:pt x="226201" y="340550"/>
                    <a:pt x="199143" y="347098"/>
                    <a:pt x="172019" y="347098"/>
                  </a:cubicBezTo>
                  <a:close/>
                  <a:moveTo>
                    <a:pt x="140077" y="14091"/>
                  </a:moveTo>
                  <a:cubicBezTo>
                    <a:pt x="109620" y="20014"/>
                    <a:pt x="82328" y="35001"/>
                    <a:pt x="58873" y="58702"/>
                  </a:cubicBezTo>
                  <a:cubicBezTo>
                    <a:pt x="-3607" y="121844"/>
                    <a:pt x="-3610" y="224583"/>
                    <a:pt x="58870" y="287731"/>
                  </a:cubicBezTo>
                  <a:cubicBezTo>
                    <a:pt x="89086" y="318257"/>
                    <a:pt x="129264" y="335067"/>
                    <a:pt x="172007" y="335067"/>
                  </a:cubicBezTo>
                  <a:lnTo>
                    <a:pt x="172019" y="335067"/>
                  </a:lnTo>
                  <a:cubicBezTo>
                    <a:pt x="194899" y="335067"/>
                    <a:pt x="217722" y="330059"/>
                    <a:pt x="238466" y="320531"/>
                  </a:cubicBezTo>
                  <a:lnTo>
                    <a:pt x="150583" y="198286"/>
                  </a:lnTo>
                  <a:lnTo>
                    <a:pt x="140077" y="183933"/>
                  </a:lnTo>
                  <a:lnTo>
                    <a:pt x="140077" y="14091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1B4523ED-0594-4E14-8C3A-0A49DE37BEF8}"/>
              </a:ext>
            </a:extLst>
          </p:cNvPr>
          <p:cNvSpPr txBox="1"/>
          <p:nvPr/>
        </p:nvSpPr>
        <p:spPr>
          <a:xfrm>
            <a:off x="5375532" y="4813169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1350D049-8C35-4FDD-BA9C-0D721E348703}"/>
              </a:ext>
            </a:extLst>
          </p:cNvPr>
          <p:cNvSpPr txBox="1"/>
          <p:nvPr/>
        </p:nvSpPr>
        <p:spPr>
          <a:xfrm>
            <a:off x="4711368" y="5224091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3" name="그래픽 90">
            <a:extLst>
              <a:ext uri="{FF2B5EF4-FFF2-40B4-BE49-F238E27FC236}">
                <a16:creationId xmlns:a16="http://schemas.microsoft.com/office/drawing/2014/main" id="{B24B0FE7-7EC6-474B-A209-04C25C0ADAFF}"/>
              </a:ext>
            </a:extLst>
          </p:cNvPr>
          <p:cNvGrpSpPr/>
          <p:nvPr/>
        </p:nvGrpSpPr>
        <p:grpSpPr>
          <a:xfrm>
            <a:off x="4711368" y="4749940"/>
            <a:ext cx="384993" cy="378640"/>
            <a:chOff x="4711368" y="4749940"/>
            <a:chExt cx="384993" cy="378640"/>
          </a:xfrm>
          <a:solidFill>
            <a:schemeClr val="accent2"/>
          </a:solidFill>
        </p:grpSpPr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12878B42-B335-47CB-B5FD-F6341005B190}"/>
                </a:ext>
              </a:extLst>
            </p:cNvPr>
            <p:cNvSpPr/>
            <p:nvPr/>
          </p:nvSpPr>
          <p:spPr>
            <a:xfrm>
              <a:off x="4844096" y="4749940"/>
              <a:ext cx="122154" cy="53385"/>
            </a:xfrm>
            <a:custGeom>
              <a:avLst/>
              <a:gdLst>
                <a:gd name="connsiteX0" fmla="*/ 114328 w 122154"/>
                <a:gd name="connsiteY0" fmla="*/ 53385 h 53385"/>
                <a:gd name="connsiteX1" fmla="*/ 69789 w 122154"/>
                <a:gd name="connsiteY1" fmla="*/ 15469 h 53385"/>
                <a:gd name="connsiteX2" fmla="*/ 49769 w 122154"/>
                <a:gd name="connsiteY2" fmla="*/ 15469 h 53385"/>
                <a:gd name="connsiteX3" fmla="*/ 7823 w 122154"/>
                <a:gd name="connsiteY3" fmla="*/ 51180 h 53385"/>
                <a:gd name="connsiteX4" fmla="*/ 0 w 122154"/>
                <a:gd name="connsiteY4" fmla="*/ 41980 h 53385"/>
                <a:gd name="connsiteX5" fmla="*/ 41946 w 122154"/>
                <a:gd name="connsiteY5" fmla="*/ 6275 h 53385"/>
                <a:gd name="connsiteX6" fmla="*/ 77618 w 122154"/>
                <a:gd name="connsiteY6" fmla="*/ 6275 h 53385"/>
                <a:gd name="connsiteX7" fmla="*/ 122154 w 122154"/>
                <a:gd name="connsiteY7" fmla="*/ 44190 h 53385"/>
                <a:gd name="connsiteX8" fmla="*/ 114328 w 122154"/>
                <a:gd name="connsiteY8" fmla="*/ 53385 h 5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54" h="53385">
                  <a:moveTo>
                    <a:pt x="114328" y="53385"/>
                  </a:moveTo>
                  <a:lnTo>
                    <a:pt x="69789" y="15469"/>
                  </a:lnTo>
                  <a:cubicBezTo>
                    <a:pt x="64366" y="10855"/>
                    <a:pt x="55198" y="10858"/>
                    <a:pt x="49769" y="15469"/>
                  </a:cubicBezTo>
                  <a:lnTo>
                    <a:pt x="7823" y="51180"/>
                  </a:lnTo>
                  <a:lnTo>
                    <a:pt x="0" y="41980"/>
                  </a:lnTo>
                  <a:lnTo>
                    <a:pt x="41946" y="6275"/>
                  </a:lnTo>
                  <a:cubicBezTo>
                    <a:pt x="51782" y="-2093"/>
                    <a:pt x="67783" y="-2090"/>
                    <a:pt x="77618" y="6275"/>
                  </a:cubicBezTo>
                  <a:lnTo>
                    <a:pt x="122154" y="44190"/>
                  </a:lnTo>
                  <a:lnTo>
                    <a:pt x="114328" y="53385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D36A7380-78C6-431A-A58C-56C80273F005}"/>
                </a:ext>
              </a:extLst>
            </p:cNvPr>
            <p:cNvSpPr/>
            <p:nvPr/>
          </p:nvSpPr>
          <p:spPr>
            <a:xfrm>
              <a:off x="4711368" y="4869836"/>
              <a:ext cx="384993" cy="258745"/>
            </a:xfrm>
            <a:custGeom>
              <a:avLst/>
              <a:gdLst>
                <a:gd name="connsiteX0" fmla="*/ 378919 w 384993"/>
                <a:gd name="connsiteY0" fmla="*/ 258745 h 258745"/>
                <a:gd name="connsiteX1" fmla="*/ 6062 w 384993"/>
                <a:gd name="connsiteY1" fmla="*/ 258745 h 258745"/>
                <a:gd name="connsiteX2" fmla="*/ 26 w 384993"/>
                <a:gd name="connsiteY2" fmla="*/ 252709 h 258745"/>
                <a:gd name="connsiteX3" fmla="*/ 26 w 384993"/>
                <a:gd name="connsiteY3" fmla="*/ 38415 h 258745"/>
                <a:gd name="connsiteX4" fmla="*/ 928 w 384993"/>
                <a:gd name="connsiteY4" fmla="*/ 34652 h 258745"/>
                <a:gd name="connsiteX5" fmla="*/ 2808 w 384993"/>
                <a:gd name="connsiteY5" fmla="*/ 32697 h 258745"/>
                <a:gd name="connsiteX6" fmla="*/ 40618 w 384993"/>
                <a:gd name="connsiteY6" fmla="*/ 514 h 258745"/>
                <a:gd name="connsiteX7" fmla="*/ 48445 w 384993"/>
                <a:gd name="connsiteY7" fmla="*/ 9709 h 258745"/>
                <a:gd name="connsiteX8" fmla="*/ 12099 w 384993"/>
                <a:gd name="connsiteY8" fmla="*/ 40641 h 258745"/>
                <a:gd name="connsiteX9" fmla="*/ 12099 w 384993"/>
                <a:gd name="connsiteY9" fmla="*/ 246672 h 258745"/>
                <a:gd name="connsiteX10" fmla="*/ 372882 w 384993"/>
                <a:gd name="connsiteY10" fmla="*/ 246672 h 258745"/>
                <a:gd name="connsiteX11" fmla="*/ 372882 w 384993"/>
                <a:gd name="connsiteY11" fmla="*/ 40611 h 258745"/>
                <a:gd name="connsiteX12" fmla="*/ 335980 w 384993"/>
                <a:gd name="connsiteY12" fmla="*/ 9195 h 258745"/>
                <a:gd name="connsiteX13" fmla="*/ 343812 w 384993"/>
                <a:gd name="connsiteY13" fmla="*/ 0 h 258745"/>
                <a:gd name="connsiteX14" fmla="*/ 382405 w 384993"/>
                <a:gd name="connsiteY14" fmla="*/ 32860 h 258745"/>
                <a:gd name="connsiteX15" fmla="*/ 384667 w 384993"/>
                <a:gd name="connsiteY15" fmla="*/ 35925 h 258745"/>
                <a:gd name="connsiteX16" fmla="*/ 384958 w 384993"/>
                <a:gd name="connsiteY16" fmla="*/ 38547 h 258745"/>
                <a:gd name="connsiteX17" fmla="*/ 384958 w 384993"/>
                <a:gd name="connsiteY17" fmla="*/ 252718 h 258745"/>
                <a:gd name="connsiteX18" fmla="*/ 378919 w 384993"/>
                <a:gd name="connsiteY18" fmla="*/ 258745 h 2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4993" h="258745">
                  <a:moveTo>
                    <a:pt x="378919" y="258745"/>
                  </a:moveTo>
                  <a:lnTo>
                    <a:pt x="6062" y="258745"/>
                  </a:lnTo>
                  <a:cubicBezTo>
                    <a:pt x="2727" y="258745"/>
                    <a:pt x="26" y="256044"/>
                    <a:pt x="26" y="252709"/>
                  </a:cubicBezTo>
                  <a:lnTo>
                    <a:pt x="26" y="38415"/>
                  </a:lnTo>
                  <a:cubicBezTo>
                    <a:pt x="-98" y="37086"/>
                    <a:pt x="227" y="35762"/>
                    <a:pt x="928" y="34652"/>
                  </a:cubicBezTo>
                  <a:cubicBezTo>
                    <a:pt x="1403" y="33870"/>
                    <a:pt x="2047" y="33200"/>
                    <a:pt x="2808" y="32697"/>
                  </a:cubicBezTo>
                  <a:lnTo>
                    <a:pt x="40618" y="514"/>
                  </a:lnTo>
                  <a:lnTo>
                    <a:pt x="48445" y="9709"/>
                  </a:lnTo>
                  <a:lnTo>
                    <a:pt x="12099" y="40641"/>
                  </a:lnTo>
                  <a:lnTo>
                    <a:pt x="12099" y="246672"/>
                  </a:lnTo>
                  <a:lnTo>
                    <a:pt x="372882" y="246672"/>
                  </a:lnTo>
                  <a:lnTo>
                    <a:pt x="372882" y="40611"/>
                  </a:lnTo>
                  <a:lnTo>
                    <a:pt x="335980" y="9195"/>
                  </a:lnTo>
                  <a:lnTo>
                    <a:pt x="343812" y="0"/>
                  </a:lnTo>
                  <a:lnTo>
                    <a:pt x="382405" y="32860"/>
                  </a:lnTo>
                  <a:cubicBezTo>
                    <a:pt x="383455" y="33612"/>
                    <a:pt x="384261" y="34679"/>
                    <a:pt x="384667" y="35925"/>
                  </a:cubicBezTo>
                  <a:cubicBezTo>
                    <a:pt x="384952" y="36761"/>
                    <a:pt x="385055" y="37657"/>
                    <a:pt x="384958" y="38547"/>
                  </a:cubicBezTo>
                  <a:lnTo>
                    <a:pt x="384958" y="252718"/>
                  </a:lnTo>
                  <a:cubicBezTo>
                    <a:pt x="384955" y="256044"/>
                    <a:pt x="382255" y="258745"/>
                    <a:pt x="378919" y="25874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6C6CA60C-1BEF-4DA9-BA88-DFBD02779CD4}"/>
                </a:ext>
              </a:extLst>
            </p:cNvPr>
            <p:cNvSpPr/>
            <p:nvPr/>
          </p:nvSpPr>
          <p:spPr>
            <a:xfrm>
              <a:off x="4749821" y="4792654"/>
              <a:ext cx="306255" cy="126488"/>
            </a:xfrm>
            <a:custGeom>
              <a:avLst/>
              <a:gdLst>
                <a:gd name="connsiteX0" fmla="*/ 306256 w 306255"/>
                <a:gd name="connsiteY0" fmla="*/ 126488 h 126488"/>
                <a:gd name="connsiteX1" fmla="*/ 294183 w 306255"/>
                <a:gd name="connsiteY1" fmla="*/ 126488 h 126488"/>
                <a:gd name="connsiteX2" fmla="*/ 294183 w 306255"/>
                <a:gd name="connsiteY2" fmla="*/ 12076 h 126488"/>
                <a:gd name="connsiteX3" fmla="*/ 12073 w 306255"/>
                <a:gd name="connsiteY3" fmla="*/ 12076 h 126488"/>
                <a:gd name="connsiteX4" fmla="*/ 12073 w 306255"/>
                <a:gd name="connsiteY4" fmla="*/ 126488 h 126488"/>
                <a:gd name="connsiteX5" fmla="*/ 0 w 306255"/>
                <a:gd name="connsiteY5" fmla="*/ 126488 h 126488"/>
                <a:gd name="connsiteX6" fmla="*/ 0 w 306255"/>
                <a:gd name="connsiteY6" fmla="*/ 0 h 126488"/>
                <a:gd name="connsiteX7" fmla="*/ 306256 w 306255"/>
                <a:gd name="connsiteY7" fmla="*/ 0 h 12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255" h="126488">
                  <a:moveTo>
                    <a:pt x="306256" y="126488"/>
                  </a:moveTo>
                  <a:lnTo>
                    <a:pt x="294183" y="126488"/>
                  </a:lnTo>
                  <a:lnTo>
                    <a:pt x="294183" y="12076"/>
                  </a:lnTo>
                  <a:lnTo>
                    <a:pt x="12073" y="12076"/>
                  </a:lnTo>
                  <a:lnTo>
                    <a:pt x="12073" y="126488"/>
                  </a:lnTo>
                  <a:lnTo>
                    <a:pt x="0" y="126488"/>
                  </a:lnTo>
                  <a:lnTo>
                    <a:pt x="0" y="0"/>
                  </a:lnTo>
                  <a:lnTo>
                    <a:pt x="306256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0AD3DD47-709F-4976-8BBC-8D7BB6BFB640}"/>
                </a:ext>
              </a:extLst>
            </p:cNvPr>
            <p:cNvSpPr/>
            <p:nvPr/>
          </p:nvSpPr>
          <p:spPr>
            <a:xfrm>
              <a:off x="4781417" y="4907301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76D88061-1054-4F6C-B6BD-445FA9E981BC}"/>
                </a:ext>
              </a:extLst>
            </p:cNvPr>
            <p:cNvSpPr/>
            <p:nvPr/>
          </p:nvSpPr>
          <p:spPr>
            <a:xfrm>
              <a:off x="4781417" y="4946311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EE02A7EA-74B4-4354-A5F9-87D21CAA6C90}"/>
                </a:ext>
              </a:extLst>
            </p:cNvPr>
            <p:cNvSpPr/>
            <p:nvPr/>
          </p:nvSpPr>
          <p:spPr>
            <a:xfrm>
              <a:off x="4813847" y="4985322"/>
              <a:ext cx="125065" cy="12076"/>
            </a:xfrm>
            <a:custGeom>
              <a:avLst/>
              <a:gdLst>
                <a:gd name="connsiteX0" fmla="*/ 0 w 125065"/>
                <a:gd name="connsiteY0" fmla="*/ 0 h 12076"/>
                <a:gd name="connsiteX1" fmla="*/ 125066 w 125065"/>
                <a:gd name="connsiteY1" fmla="*/ 0 h 12076"/>
                <a:gd name="connsiteX2" fmla="*/ 125066 w 125065"/>
                <a:gd name="connsiteY2" fmla="*/ 12076 h 12076"/>
                <a:gd name="connsiteX3" fmla="*/ 0 w 12506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65" h="12076">
                  <a:moveTo>
                    <a:pt x="0" y="0"/>
                  </a:moveTo>
                  <a:lnTo>
                    <a:pt x="125066" y="0"/>
                  </a:lnTo>
                  <a:lnTo>
                    <a:pt x="125066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6744EEED-E4C8-424A-88C3-4317B1A9E870}"/>
                </a:ext>
              </a:extLst>
            </p:cNvPr>
            <p:cNvSpPr/>
            <p:nvPr/>
          </p:nvSpPr>
          <p:spPr>
            <a:xfrm>
              <a:off x="4959904" y="4907301"/>
              <a:ext cx="62074" cy="12076"/>
            </a:xfrm>
            <a:custGeom>
              <a:avLst/>
              <a:gdLst>
                <a:gd name="connsiteX0" fmla="*/ 0 w 62074"/>
                <a:gd name="connsiteY0" fmla="*/ 0 h 12076"/>
                <a:gd name="connsiteX1" fmla="*/ 62074 w 62074"/>
                <a:gd name="connsiteY1" fmla="*/ 0 h 12076"/>
                <a:gd name="connsiteX2" fmla="*/ 62074 w 62074"/>
                <a:gd name="connsiteY2" fmla="*/ 12076 h 12076"/>
                <a:gd name="connsiteX3" fmla="*/ 0 w 62074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074" h="12076">
                  <a:moveTo>
                    <a:pt x="0" y="0"/>
                  </a:moveTo>
                  <a:lnTo>
                    <a:pt x="62074" y="0"/>
                  </a:lnTo>
                  <a:lnTo>
                    <a:pt x="62074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4F668CC4-1489-473D-A329-17A4D8C4A8CA}"/>
                </a:ext>
              </a:extLst>
            </p:cNvPr>
            <p:cNvSpPr/>
            <p:nvPr/>
          </p:nvSpPr>
          <p:spPr>
            <a:xfrm>
              <a:off x="4959904" y="4946311"/>
              <a:ext cx="40869" cy="12076"/>
            </a:xfrm>
            <a:custGeom>
              <a:avLst/>
              <a:gdLst>
                <a:gd name="connsiteX0" fmla="*/ 0 w 40869"/>
                <a:gd name="connsiteY0" fmla="*/ 0 h 12076"/>
                <a:gd name="connsiteX1" fmla="*/ 40869 w 40869"/>
                <a:gd name="connsiteY1" fmla="*/ 0 h 12076"/>
                <a:gd name="connsiteX2" fmla="*/ 40869 w 40869"/>
                <a:gd name="connsiteY2" fmla="*/ 12076 h 12076"/>
                <a:gd name="connsiteX3" fmla="*/ 0 w 40869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9" h="12076">
                  <a:moveTo>
                    <a:pt x="0" y="0"/>
                  </a:moveTo>
                  <a:lnTo>
                    <a:pt x="40869" y="0"/>
                  </a:lnTo>
                  <a:lnTo>
                    <a:pt x="40869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A6977289-C1CD-4A9C-A529-E1C27CEFAAD2}"/>
                </a:ext>
              </a:extLst>
            </p:cNvPr>
            <p:cNvSpPr/>
            <p:nvPr/>
          </p:nvSpPr>
          <p:spPr>
            <a:xfrm>
              <a:off x="4781736" y="4826702"/>
              <a:ext cx="158845" cy="54046"/>
            </a:xfrm>
            <a:custGeom>
              <a:avLst/>
              <a:gdLst>
                <a:gd name="connsiteX0" fmla="*/ 147004 w 158845"/>
                <a:gd name="connsiteY0" fmla="*/ 11839 h 54046"/>
                <a:gd name="connsiteX1" fmla="*/ 147004 w 158845"/>
                <a:gd name="connsiteY1" fmla="*/ 42205 h 54046"/>
                <a:gd name="connsiteX2" fmla="*/ 11839 w 158845"/>
                <a:gd name="connsiteY2" fmla="*/ 42205 h 54046"/>
                <a:gd name="connsiteX3" fmla="*/ 11839 w 158845"/>
                <a:gd name="connsiteY3" fmla="*/ 11839 h 54046"/>
                <a:gd name="connsiteX4" fmla="*/ 147004 w 158845"/>
                <a:gd name="connsiteY4" fmla="*/ 11839 h 54046"/>
                <a:gd name="connsiteX5" fmla="*/ 158843 w 158845"/>
                <a:gd name="connsiteY5" fmla="*/ 0 h 54046"/>
                <a:gd name="connsiteX6" fmla="*/ 0 w 158845"/>
                <a:gd name="connsiteY6" fmla="*/ 0 h 54046"/>
                <a:gd name="connsiteX7" fmla="*/ 0 w 158845"/>
                <a:gd name="connsiteY7" fmla="*/ 54046 h 54046"/>
                <a:gd name="connsiteX8" fmla="*/ 158846 w 158845"/>
                <a:gd name="connsiteY8" fmla="*/ 54046 h 54046"/>
                <a:gd name="connsiteX9" fmla="*/ 158846 w 158845"/>
                <a:gd name="connsiteY9" fmla="*/ 0 h 54046"/>
                <a:gd name="connsiteX10" fmla="*/ 158843 w 158845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845" h="54046">
                  <a:moveTo>
                    <a:pt x="147004" y="11839"/>
                  </a:moveTo>
                  <a:lnTo>
                    <a:pt x="147004" y="42205"/>
                  </a:lnTo>
                  <a:lnTo>
                    <a:pt x="11839" y="42205"/>
                  </a:lnTo>
                  <a:lnTo>
                    <a:pt x="11839" y="11839"/>
                  </a:lnTo>
                  <a:lnTo>
                    <a:pt x="147004" y="11839"/>
                  </a:lnTo>
                  <a:moveTo>
                    <a:pt x="158843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158846" y="54046"/>
                  </a:lnTo>
                  <a:lnTo>
                    <a:pt x="158846" y="0"/>
                  </a:lnTo>
                  <a:lnTo>
                    <a:pt x="158843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61F384BB-5DC7-4E39-A5D6-39C5BFBC1CB9}"/>
                </a:ext>
              </a:extLst>
            </p:cNvPr>
            <p:cNvSpPr/>
            <p:nvPr/>
          </p:nvSpPr>
          <p:spPr>
            <a:xfrm>
              <a:off x="4959904" y="4826702"/>
              <a:ext cx="61758" cy="54046"/>
            </a:xfrm>
            <a:custGeom>
              <a:avLst/>
              <a:gdLst>
                <a:gd name="connsiteX0" fmla="*/ 49926 w 61758"/>
                <a:gd name="connsiteY0" fmla="*/ 11839 h 54046"/>
                <a:gd name="connsiteX1" fmla="*/ 49926 w 61758"/>
                <a:gd name="connsiteY1" fmla="*/ 42205 h 54046"/>
                <a:gd name="connsiteX2" fmla="*/ 11836 w 61758"/>
                <a:gd name="connsiteY2" fmla="*/ 42205 h 54046"/>
                <a:gd name="connsiteX3" fmla="*/ 11836 w 61758"/>
                <a:gd name="connsiteY3" fmla="*/ 11839 h 54046"/>
                <a:gd name="connsiteX4" fmla="*/ 49926 w 61758"/>
                <a:gd name="connsiteY4" fmla="*/ 11839 h 54046"/>
                <a:gd name="connsiteX5" fmla="*/ 61758 w 61758"/>
                <a:gd name="connsiteY5" fmla="*/ 0 h 54046"/>
                <a:gd name="connsiteX6" fmla="*/ 0 w 61758"/>
                <a:gd name="connsiteY6" fmla="*/ 0 h 54046"/>
                <a:gd name="connsiteX7" fmla="*/ 0 w 61758"/>
                <a:gd name="connsiteY7" fmla="*/ 54046 h 54046"/>
                <a:gd name="connsiteX8" fmla="*/ 61758 w 61758"/>
                <a:gd name="connsiteY8" fmla="*/ 54046 h 54046"/>
                <a:gd name="connsiteX9" fmla="*/ 61758 w 61758"/>
                <a:gd name="connsiteY9" fmla="*/ 0 h 54046"/>
                <a:gd name="connsiteX10" fmla="*/ 61758 w 61758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58" h="54046">
                  <a:moveTo>
                    <a:pt x="49926" y="11839"/>
                  </a:moveTo>
                  <a:lnTo>
                    <a:pt x="49926" y="42205"/>
                  </a:lnTo>
                  <a:lnTo>
                    <a:pt x="11836" y="42205"/>
                  </a:lnTo>
                  <a:lnTo>
                    <a:pt x="11836" y="11839"/>
                  </a:lnTo>
                  <a:lnTo>
                    <a:pt x="49926" y="11839"/>
                  </a:lnTo>
                  <a:moveTo>
                    <a:pt x="61758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61758" y="54046"/>
                  </a:lnTo>
                  <a:lnTo>
                    <a:pt x="61758" y="0"/>
                  </a:lnTo>
                  <a:lnTo>
                    <a:pt x="61758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6" name="그래픽 90">
              <a:extLst>
                <a:ext uri="{FF2B5EF4-FFF2-40B4-BE49-F238E27FC236}">
                  <a16:creationId xmlns:a16="http://schemas.microsoft.com/office/drawing/2014/main" id="{412B760F-EE98-43AD-8E1F-D75E572ED051}"/>
                </a:ext>
              </a:extLst>
            </p:cNvPr>
            <p:cNvGrpSpPr/>
            <p:nvPr/>
          </p:nvGrpSpPr>
          <p:grpSpPr>
            <a:xfrm>
              <a:off x="4713123" y="4910669"/>
              <a:ext cx="381973" cy="216571"/>
              <a:chOff x="4713123" y="4910669"/>
              <a:chExt cx="381973" cy="216571"/>
            </a:xfrm>
            <a:grpFill/>
          </p:grpSpPr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147598D7-B744-4841-AF6C-5D527428376D}"/>
                  </a:ext>
                </a:extLst>
              </p:cNvPr>
              <p:cNvSpPr/>
              <p:nvPr/>
            </p:nvSpPr>
            <p:spPr>
              <a:xfrm>
                <a:off x="4713123" y="4910669"/>
                <a:ext cx="381973" cy="114974"/>
              </a:xfrm>
              <a:custGeom>
                <a:avLst/>
                <a:gdLst>
                  <a:gd name="connsiteX0" fmla="*/ 250366 w 381973"/>
                  <a:gd name="connsiteY0" fmla="*/ 114975 h 114974"/>
                  <a:gd name="connsiteX1" fmla="*/ 131120 w 381973"/>
                  <a:gd name="connsiteY1" fmla="*/ 114975 h 114974"/>
                  <a:gd name="connsiteX2" fmla="*/ 127294 w 381973"/>
                  <a:gd name="connsiteY2" fmla="*/ 113609 h 114974"/>
                  <a:gd name="connsiteX3" fmla="*/ 0 w 381973"/>
                  <a:gd name="connsiteY3" fmla="*/ 9348 h 114974"/>
                  <a:gd name="connsiteX4" fmla="*/ 7649 w 381973"/>
                  <a:gd name="connsiteY4" fmla="*/ 6 h 114974"/>
                  <a:gd name="connsiteX5" fmla="*/ 133277 w 381973"/>
                  <a:gd name="connsiteY5" fmla="*/ 102898 h 114974"/>
                  <a:gd name="connsiteX6" fmla="*/ 248215 w 381973"/>
                  <a:gd name="connsiteY6" fmla="*/ 102898 h 114974"/>
                  <a:gd name="connsiteX7" fmla="*/ 374337 w 381973"/>
                  <a:gd name="connsiteY7" fmla="*/ 0 h 114974"/>
                  <a:gd name="connsiteX8" fmla="*/ 381973 w 381973"/>
                  <a:gd name="connsiteY8" fmla="*/ 9357 h 114974"/>
                  <a:gd name="connsiteX9" fmla="*/ 254186 w 381973"/>
                  <a:gd name="connsiteY9" fmla="*/ 113618 h 114974"/>
                  <a:gd name="connsiteX10" fmla="*/ 250366 w 381973"/>
                  <a:gd name="connsiteY10" fmla="*/ 114975 h 114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973" h="114974">
                    <a:moveTo>
                      <a:pt x="250366" y="114975"/>
                    </a:moveTo>
                    <a:lnTo>
                      <a:pt x="131120" y="114975"/>
                    </a:lnTo>
                    <a:cubicBezTo>
                      <a:pt x="129725" y="114975"/>
                      <a:pt x="128374" y="114493"/>
                      <a:pt x="127294" y="113609"/>
                    </a:cubicBezTo>
                    <a:lnTo>
                      <a:pt x="0" y="9348"/>
                    </a:lnTo>
                    <a:lnTo>
                      <a:pt x="7649" y="6"/>
                    </a:lnTo>
                    <a:lnTo>
                      <a:pt x="133277" y="102898"/>
                    </a:lnTo>
                    <a:lnTo>
                      <a:pt x="248215" y="102898"/>
                    </a:lnTo>
                    <a:lnTo>
                      <a:pt x="374337" y="0"/>
                    </a:lnTo>
                    <a:lnTo>
                      <a:pt x="381973" y="9357"/>
                    </a:lnTo>
                    <a:lnTo>
                      <a:pt x="254186" y="113618"/>
                    </a:lnTo>
                    <a:cubicBezTo>
                      <a:pt x="253103" y="114496"/>
                      <a:pt x="251758" y="114975"/>
                      <a:pt x="250366" y="114975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38" name="그래픽 90">
                <a:extLst>
                  <a:ext uri="{FF2B5EF4-FFF2-40B4-BE49-F238E27FC236}">
                    <a16:creationId xmlns:a16="http://schemas.microsoft.com/office/drawing/2014/main" id="{9FB599C7-A734-44EF-84A3-45A6E6BEDB98}"/>
                  </a:ext>
                </a:extLst>
              </p:cNvPr>
              <p:cNvGrpSpPr/>
              <p:nvPr/>
            </p:nvGrpSpPr>
            <p:grpSpPr>
              <a:xfrm>
                <a:off x="4724580" y="5014870"/>
                <a:ext cx="361788" cy="112371"/>
                <a:chOff x="4724580" y="5014870"/>
                <a:chExt cx="361788" cy="112371"/>
              </a:xfrm>
              <a:grpFill/>
            </p:grpSpPr>
            <p:sp>
              <p:nvSpPr>
                <p:cNvPr id="39" name="자유형: 도형 38">
                  <a:extLst>
                    <a:ext uri="{FF2B5EF4-FFF2-40B4-BE49-F238E27FC236}">
                      <a16:creationId xmlns:a16="http://schemas.microsoft.com/office/drawing/2014/main" id="{A5D51834-0752-4BA3-9B92-5F354530B15B}"/>
                    </a:ext>
                  </a:extLst>
                </p:cNvPr>
                <p:cNvSpPr/>
                <p:nvPr/>
              </p:nvSpPr>
              <p:spPr>
                <a:xfrm>
                  <a:off x="4724580" y="5014870"/>
                  <a:ext cx="124954" cy="109377"/>
                </a:xfrm>
                <a:custGeom>
                  <a:avLst/>
                  <a:gdLst>
                    <a:gd name="connsiteX0" fmla="*/ 7823 w 124954"/>
                    <a:gd name="connsiteY0" fmla="*/ 109377 h 109377"/>
                    <a:gd name="connsiteX1" fmla="*/ 0 w 124954"/>
                    <a:gd name="connsiteY1" fmla="*/ 100176 h 109377"/>
                    <a:gd name="connsiteX2" fmla="*/ 41480 w 124954"/>
                    <a:gd name="connsiteY2" fmla="*/ 64895 h 109377"/>
                    <a:gd name="connsiteX3" fmla="*/ 72761 w 124954"/>
                    <a:gd name="connsiteY3" fmla="*/ 38042 h 109377"/>
                    <a:gd name="connsiteX4" fmla="*/ 86082 w 124954"/>
                    <a:gd name="connsiteY4" fmla="*/ 26604 h 109377"/>
                    <a:gd name="connsiteX5" fmla="*/ 117092 w 124954"/>
                    <a:gd name="connsiteY5" fmla="*/ 0 h 109377"/>
                    <a:gd name="connsiteX6" fmla="*/ 124954 w 124954"/>
                    <a:gd name="connsiteY6" fmla="*/ 9162 h 109377"/>
                    <a:gd name="connsiteX7" fmla="*/ 93950 w 124954"/>
                    <a:gd name="connsiteY7" fmla="*/ 35759 h 109377"/>
                    <a:gd name="connsiteX8" fmla="*/ 80620 w 124954"/>
                    <a:gd name="connsiteY8" fmla="*/ 47213 h 109377"/>
                    <a:gd name="connsiteX9" fmla="*/ 49324 w 124954"/>
                    <a:gd name="connsiteY9" fmla="*/ 74075 h 109377"/>
                    <a:gd name="connsiteX10" fmla="*/ 7823 w 124954"/>
                    <a:gd name="connsiteY10" fmla="*/ 109377 h 10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4954" h="109377">
                      <a:moveTo>
                        <a:pt x="7823" y="109377"/>
                      </a:moveTo>
                      <a:lnTo>
                        <a:pt x="0" y="100176"/>
                      </a:lnTo>
                      <a:lnTo>
                        <a:pt x="41480" y="64895"/>
                      </a:lnTo>
                      <a:lnTo>
                        <a:pt x="72761" y="38042"/>
                      </a:lnTo>
                      <a:cubicBezTo>
                        <a:pt x="76445" y="34890"/>
                        <a:pt x="81261" y="30748"/>
                        <a:pt x="86082" y="26604"/>
                      </a:cubicBezTo>
                      <a:lnTo>
                        <a:pt x="117092" y="0"/>
                      </a:lnTo>
                      <a:lnTo>
                        <a:pt x="124954" y="9162"/>
                      </a:lnTo>
                      <a:lnTo>
                        <a:pt x="93950" y="35759"/>
                      </a:lnTo>
                      <a:cubicBezTo>
                        <a:pt x="89126" y="39913"/>
                        <a:pt x="84301" y="44061"/>
                        <a:pt x="80620" y="47213"/>
                      </a:cubicBezTo>
                      <a:lnTo>
                        <a:pt x="49324" y="74075"/>
                      </a:lnTo>
                      <a:lnTo>
                        <a:pt x="7823" y="109377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1270092F-A33F-4224-882A-374BE1512F76}"/>
                    </a:ext>
                  </a:extLst>
                </p:cNvPr>
                <p:cNvSpPr/>
                <p:nvPr/>
              </p:nvSpPr>
              <p:spPr>
                <a:xfrm rot="2437942">
                  <a:off x="4943061" y="5065024"/>
                  <a:ext cx="158481" cy="12070"/>
                </a:xfrm>
                <a:custGeom>
                  <a:avLst/>
                  <a:gdLst>
                    <a:gd name="connsiteX0" fmla="*/ 0 w 158481"/>
                    <a:gd name="connsiteY0" fmla="*/ 0 h 12070"/>
                    <a:gd name="connsiteX1" fmla="*/ 158481 w 158481"/>
                    <a:gd name="connsiteY1" fmla="*/ 0 h 12070"/>
                    <a:gd name="connsiteX2" fmla="*/ 158481 w 158481"/>
                    <a:gd name="connsiteY2" fmla="*/ 12070 h 12070"/>
                    <a:gd name="connsiteX3" fmla="*/ 0 w 158481"/>
                    <a:gd name="connsiteY3" fmla="*/ 12070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481" h="12070">
                      <a:moveTo>
                        <a:pt x="0" y="0"/>
                      </a:moveTo>
                      <a:lnTo>
                        <a:pt x="158481" y="0"/>
                      </a:lnTo>
                      <a:lnTo>
                        <a:pt x="158481" y="12070"/>
                      </a:lnTo>
                      <a:lnTo>
                        <a:pt x="0" y="12070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30214DCA-D71F-4F79-B2FC-85DCECDD2075}"/>
              </a:ext>
            </a:extLst>
          </p:cNvPr>
          <p:cNvSpPr txBox="1"/>
          <p:nvPr/>
        </p:nvSpPr>
        <p:spPr>
          <a:xfrm>
            <a:off x="8480682" y="4813169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9DFB25D-4FE6-403A-BAC3-8C04F76D5744}"/>
              </a:ext>
            </a:extLst>
          </p:cNvPr>
          <p:cNvSpPr txBox="1"/>
          <p:nvPr/>
        </p:nvSpPr>
        <p:spPr>
          <a:xfrm>
            <a:off x="7816518" y="5224091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1" name="그래픽 93">
            <a:extLst>
              <a:ext uri="{FF2B5EF4-FFF2-40B4-BE49-F238E27FC236}">
                <a16:creationId xmlns:a16="http://schemas.microsoft.com/office/drawing/2014/main" id="{F895A5E2-7ABF-435D-AD44-DF3ED1FF1D3B}"/>
              </a:ext>
            </a:extLst>
          </p:cNvPr>
          <p:cNvGrpSpPr/>
          <p:nvPr/>
        </p:nvGrpSpPr>
        <p:grpSpPr>
          <a:xfrm>
            <a:off x="7816517" y="4812830"/>
            <a:ext cx="384993" cy="252865"/>
            <a:chOff x="7816517" y="4812830"/>
            <a:chExt cx="384993" cy="252865"/>
          </a:xfrm>
          <a:solidFill>
            <a:schemeClr val="accent2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6663DA1B-0A1A-4C9D-93FA-069AC4A06D8E}"/>
                </a:ext>
              </a:extLst>
            </p:cNvPr>
            <p:cNvSpPr/>
            <p:nvPr/>
          </p:nvSpPr>
          <p:spPr>
            <a:xfrm>
              <a:off x="7816517" y="4812830"/>
              <a:ext cx="336622" cy="144883"/>
            </a:xfrm>
            <a:custGeom>
              <a:avLst/>
              <a:gdLst>
                <a:gd name="connsiteX0" fmla="*/ 321725 w 336622"/>
                <a:gd name="connsiteY0" fmla="*/ 144884 h 144883"/>
                <a:gd name="connsiteX1" fmla="*/ 28763 w 336622"/>
                <a:gd name="connsiteY1" fmla="*/ 144884 h 144883"/>
                <a:gd name="connsiteX2" fmla="*/ 13884 w 336622"/>
                <a:gd name="connsiteY2" fmla="*/ 129887 h 144883"/>
                <a:gd name="connsiteX3" fmla="*/ 13884 w 336622"/>
                <a:gd name="connsiteY3" fmla="*/ 59139 h 144883"/>
                <a:gd name="connsiteX4" fmla="*/ 0 w 336622"/>
                <a:gd name="connsiteY4" fmla="*/ 43188 h 144883"/>
                <a:gd name="connsiteX5" fmla="*/ 13887 w 336622"/>
                <a:gd name="connsiteY5" fmla="*/ 24700 h 144883"/>
                <a:gd name="connsiteX6" fmla="*/ 13887 w 336622"/>
                <a:gd name="connsiteY6" fmla="*/ 14994 h 144883"/>
                <a:gd name="connsiteX7" fmla="*/ 28766 w 336622"/>
                <a:gd name="connsiteY7" fmla="*/ 0 h 144883"/>
                <a:gd name="connsiteX8" fmla="*/ 321725 w 336622"/>
                <a:gd name="connsiteY8" fmla="*/ 0 h 144883"/>
                <a:gd name="connsiteX9" fmla="*/ 336622 w 336622"/>
                <a:gd name="connsiteY9" fmla="*/ 14994 h 144883"/>
                <a:gd name="connsiteX10" fmla="*/ 336622 w 336622"/>
                <a:gd name="connsiteY10" fmla="*/ 129887 h 144883"/>
                <a:gd name="connsiteX11" fmla="*/ 321725 w 336622"/>
                <a:gd name="connsiteY11" fmla="*/ 144884 h 144883"/>
                <a:gd name="connsiteX12" fmla="*/ 15571 w 336622"/>
                <a:gd name="connsiteY12" fmla="*/ 42626 h 144883"/>
                <a:gd name="connsiteX13" fmla="*/ 25996 w 336622"/>
                <a:gd name="connsiteY13" fmla="*/ 54603 h 144883"/>
                <a:gd name="connsiteX14" fmla="*/ 25996 w 336622"/>
                <a:gd name="connsiteY14" fmla="*/ 129884 h 144883"/>
                <a:gd name="connsiteX15" fmla="*/ 28766 w 336622"/>
                <a:gd name="connsiteY15" fmla="*/ 132768 h 144883"/>
                <a:gd name="connsiteX16" fmla="*/ 321725 w 336622"/>
                <a:gd name="connsiteY16" fmla="*/ 132768 h 144883"/>
                <a:gd name="connsiteX17" fmla="*/ 324507 w 336622"/>
                <a:gd name="connsiteY17" fmla="*/ 129884 h 144883"/>
                <a:gd name="connsiteX18" fmla="*/ 324513 w 336622"/>
                <a:gd name="connsiteY18" fmla="*/ 14991 h 144883"/>
                <a:gd name="connsiteX19" fmla="*/ 321728 w 336622"/>
                <a:gd name="connsiteY19" fmla="*/ 12109 h 144883"/>
                <a:gd name="connsiteX20" fmla="*/ 28766 w 336622"/>
                <a:gd name="connsiteY20" fmla="*/ 12109 h 144883"/>
                <a:gd name="connsiteX21" fmla="*/ 25996 w 336622"/>
                <a:gd name="connsiteY21" fmla="*/ 14991 h 144883"/>
                <a:gd name="connsiteX22" fmla="*/ 25996 w 336622"/>
                <a:gd name="connsiteY22" fmla="*/ 28739 h 144883"/>
                <a:gd name="connsiteX23" fmla="*/ 15571 w 336622"/>
                <a:gd name="connsiteY23" fmla="*/ 42626 h 14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6622" h="144883">
                  <a:moveTo>
                    <a:pt x="321725" y="144884"/>
                  </a:moveTo>
                  <a:lnTo>
                    <a:pt x="28763" y="144884"/>
                  </a:lnTo>
                  <a:cubicBezTo>
                    <a:pt x="20558" y="144884"/>
                    <a:pt x="13884" y="138158"/>
                    <a:pt x="13884" y="129887"/>
                  </a:cubicBezTo>
                  <a:lnTo>
                    <a:pt x="13884" y="59139"/>
                  </a:lnTo>
                  <a:lnTo>
                    <a:pt x="0" y="43188"/>
                  </a:lnTo>
                  <a:lnTo>
                    <a:pt x="13887" y="24700"/>
                  </a:lnTo>
                  <a:lnTo>
                    <a:pt x="13887" y="14994"/>
                  </a:lnTo>
                  <a:cubicBezTo>
                    <a:pt x="13887" y="6725"/>
                    <a:pt x="20564" y="0"/>
                    <a:pt x="28766" y="0"/>
                  </a:cubicBezTo>
                  <a:lnTo>
                    <a:pt x="321725" y="0"/>
                  </a:lnTo>
                  <a:cubicBezTo>
                    <a:pt x="329936" y="0"/>
                    <a:pt x="336622" y="6725"/>
                    <a:pt x="336622" y="14994"/>
                  </a:cubicBezTo>
                  <a:lnTo>
                    <a:pt x="336622" y="129887"/>
                  </a:lnTo>
                  <a:cubicBezTo>
                    <a:pt x="336616" y="138158"/>
                    <a:pt x="329927" y="144884"/>
                    <a:pt x="321725" y="144884"/>
                  </a:cubicBezTo>
                  <a:close/>
                  <a:moveTo>
                    <a:pt x="15571" y="42626"/>
                  </a:moveTo>
                  <a:lnTo>
                    <a:pt x="25996" y="54603"/>
                  </a:lnTo>
                  <a:lnTo>
                    <a:pt x="25996" y="129884"/>
                  </a:lnTo>
                  <a:cubicBezTo>
                    <a:pt x="25996" y="131448"/>
                    <a:pt x="27265" y="132768"/>
                    <a:pt x="28766" y="132768"/>
                  </a:cubicBezTo>
                  <a:lnTo>
                    <a:pt x="321725" y="132768"/>
                  </a:lnTo>
                  <a:cubicBezTo>
                    <a:pt x="323232" y="132768"/>
                    <a:pt x="324507" y="131448"/>
                    <a:pt x="324507" y="129884"/>
                  </a:cubicBezTo>
                  <a:lnTo>
                    <a:pt x="324513" y="14991"/>
                  </a:lnTo>
                  <a:cubicBezTo>
                    <a:pt x="324513" y="13427"/>
                    <a:pt x="323238" y="12109"/>
                    <a:pt x="321728" y="12109"/>
                  </a:cubicBezTo>
                  <a:lnTo>
                    <a:pt x="28766" y="12109"/>
                  </a:lnTo>
                  <a:cubicBezTo>
                    <a:pt x="27265" y="12109"/>
                    <a:pt x="25996" y="13430"/>
                    <a:pt x="25996" y="14991"/>
                  </a:cubicBezTo>
                  <a:lnTo>
                    <a:pt x="25996" y="28739"/>
                  </a:lnTo>
                  <a:lnTo>
                    <a:pt x="15571" y="4262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59D26C56-8C63-44D1-998B-E91E616D3890}"/>
                </a:ext>
              </a:extLst>
            </p:cNvPr>
            <p:cNvSpPr/>
            <p:nvPr/>
          </p:nvSpPr>
          <p:spPr>
            <a:xfrm>
              <a:off x="7866677" y="4979875"/>
              <a:ext cx="334832" cy="85820"/>
            </a:xfrm>
            <a:custGeom>
              <a:avLst/>
              <a:gdLst>
                <a:gd name="connsiteX0" fmla="*/ 306078 w 334832"/>
                <a:gd name="connsiteY0" fmla="*/ 85820 h 85820"/>
                <a:gd name="connsiteX1" fmla="*/ 14897 w 334832"/>
                <a:gd name="connsiteY1" fmla="*/ 85820 h 85820"/>
                <a:gd name="connsiteX2" fmla="*/ 3 w 334832"/>
                <a:gd name="connsiteY2" fmla="*/ 70830 h 85820"/>
                <a:gd name="connsiteX3" fmla="*/ 0 w 334832"/>
                <a:gd name="connsiteY3" fmla="*/ 14988 h 85820"/>
                <a:gd name="connsiteX4" fmla="*/ 14894 w 334832"/>
                <a:gd name="connsiteY4" fmla="*/ 0 h 85820"/>
                <a:gd name="connsiteX5" fmla="*/ 306078 w 334832"/>
                <a:gd name="connsiteY5" fmla="*/ 0 h 85820"/>
                <a:gd name="connsiteX6" fmla="*/ 320976 w 334832"/>
                <a:gd name="connsiteY6" fmla="*/ 14988 h 85820"/>
                <a:gd name="connsiteX7" fmla="*/ 320976 w 334832"/>
                <a:gd name="connsiteY7" fmla="*/ 24703 h 85820"/>
                <a:gd name="connsiteX8" fmla="*/ 334833 w 334832"/>
                <a:gd name="connsiteY8" fmla="*/ 43191 h 85820"/>
                <a:gd name="connsiteX9" fmla="*/ 320979 w 334832"/>
                <a:gd name="connsiteY9" fmla="*/ 59136 h 85820"/>
                <a:gd name="connsiteX10" fmla="*/ 320979 w 334832"/>
                <a:gd name="connsiteY10" fmla="*/ 70830 h 85820"/>
                <a:gd name="connsiteX11" fmla="*/ 306078 w 334832"/>
                <a:gd name="connsiteY11" fmla="*/ 85820 h 85820"/>
                <a:gd name="connsiteX12" fmla="*/ 14894 w 334832"/>
                <a:gd name="connsiteY12" fmla="*/ 12109 h 85820"/>
                <a:gd name="connsiteX13" fmla="*/ 12112 w 334832"/>
                <a:gd name="connsiteY13" fmla="*/ 14985 h 85820"/>
                <a:gd name="connsiteX14" fmla="*/ 12112 w 334832"/>
                <a:gd name="connsiteY14" fmla="*/ 70827 h 85820"/>
                <a:gd name="connsiteX15" fmla="*/ 14897 w 334832"/>
                <a:gd name="connsiteY15" fmla="*/ 73705 h 85820"/>
                <a:gd name="connsiteX16" fmla="*/ 306081 w 334832"/>
                <a:gd name="connsiteY16" fmla="*/ 73705 h 85820"/>
                <a:gd name="connsiteX17" fmla="*/ 308867 w 334832"/>
                <a:gd name="connsiteY17" fmla="*/ 70827 h 85820"/>
                <a:gd name="connsiteX18" fmla="*/ 308867 w 334832"/>
                <a:gd name="connsiteY18" fmla="*/ 54603 h 85820"/>
                <a:gd name="connsiteX19" fmla="*/ 319277 w 334832"/>
                <a:gd name="connsiteY19" fmla="*/ 42626 h 85820"/>
                <a:gd name="connsiteX20" fmla="*/ 308864 w 334832"/>
                <a:gd name="connsiteY20" fmla="*/ 28736 h 85820"/>
                <a:gd name="connsiteX21" fmla="*/ 308864 w 334832"/>
                <a:gd name="connsiteY21" fmla="*/ 14985 h 85820"/>
                <a:gd name="connsiteX22" fmla="*/ 306078 w 334832"/>
                <a:gd name="connsiteY22" fmla="*/ 12109 h 85820"/>
                <a:gd name="connsiteX23" fmla="*/ 14894 w 334832"/>
                <a:gd name="connsiteY23" fmla="*/ 12109 h 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4832" h="85820">
                  <a:moveTo>
                    <a:pt x="306078" y="85820"/>
                  </a:moveTo>
                  <a:lnTo>
                    <a:pt x="14897" y="85820"/>
                  </a:lnTo>
                  <a:cubicBezTo>
                    <a:pt x="6686" y="85820"/>
                    <a:pt x="3" y="79098"/>
                    <a:pt x="3" y="70830"/>
                  </a:cubicBezTo>
                  <a:lnTo>
                    <a:pt x="0" y="14988"/>
                  </a:lnTo>
                  <a:cubicBezTo>
                    <a:pt x="0" y="6722"/>
                    <a:pt x="6683" y="0"/>
                    <a:pt x="14894" y="0"/>
                  </a:cubicBezTo>
                  <a:lnTo>
                    <a:pt x="306078" y="0"/>
                  </a:lnTo>
                  <a:cubicBezTo>
                    <a:pt x="314290" y="0"/>
                    <a:pt x="320976" y="6722"/>
                    <a:pt x="320976" y="14988"/>
                  </a:cubicBezTo>
                  <a:lnTo>
                    <a:pt x="320976" y="24703"/>
                  </a:lnTo>
                  <a:lnTo>
                    <a:pt x="334833" y="43191"/>
                  </a:lnTo>
                  <a:lnTo>
                    <a:pt x="320979" y="59136"/>
                  </a:lnTo>
                  <a:lnTo>
                    <a:pt x="320979" y="70830"/>
                  </a:lnTo>
                  <a:cubicBezTo>
                    <a:pt x="320979" y="79098"/>
                    <a:pt x="314293" y="85820"/>
                    <a:pt x="306078" y="85820"/>
                  </a:cubicBezTo>
                  <a:close/>
                  <a:moveTo>
                    <a:pt x="14894" y="12109"/>
                  </a:moveTo>
                  <a:cubicBezTo>
                    <a:pt x="13388" y="12109"/>
                    <a:pt x="12112" y="13427"/>
                    <a:pt x="12112" y="14985"/>
                  </a:cubicBezTo>
                  <a:lnTo>
                    <a:pt x="12112" y="70827"/>
                  </a:lnTo>
                  <a:cubicBezTo>
                    <a:pt x="12112" y="72385"/>
                    <a:pt x="13388" y="73705"/>
                    <a:pt x="14897" y="73705"/>
                  </a:cubicBezTo>
                  <a:lnTo>
                    <a:pt x="306081" y="73705"/>
                  </a:lnTo>
                  <a:cubicBezTo>
                    <a:pt x="307591" y="73705"/>
                    <a:pt x="308867" y="72388"/>
                    <a:pt x="308867" y="70827"/>
                  </a:cubicBezTo>
                  <a:lnTo>
                    <a:pt x="308867" y="54603"/>
                  </a:lnTo>
                  <a:lnTo>
                    <a:pt x="319277" y="42626"/>
                  </a:lnTo>
                  <a:lnTo>
                    <a:pt x="308864" y="28736"/>
                  </a:lnTo>
                  <a:lnTo>
                    <a:pt x="308864" y="14985"/>
                  </a:lnTo>
                  <a:cubicBezTo>
                    <a:pt x="308864" y="13427"/>
                    <a:pt x="307588" y="12109"/>
                    <a:pt x="306078" y="12109"/>
                  </a:cubicBezTo>
                  <a:lnTo>
                    <a:pt x="14894" y="12109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3B00E98E-E83A-4EAB-8B65-0DD1B1706307}"/>
                </a:ext>
              </a:extLst>
            </p:cNvPr>
            <p:cNvSpPr/>
            <p:nvPr/>
          </p:nvSpPr>
          <p:spPr>
            <a:xfrm>
              <a:off x="7864132" y="4849233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0A114E1E-DCDF-4B3F-8C5A-9438B0C5E0DA}"/>
                </a:ext>
              </a:extLst>
            </p:cNvPr>
            <p:cNvSpPr/>
            <p:nvPr/>
          </p:nvSpPr>
          <p:spPr>
            <a:xfrm>
              <a:off x="7969933" y="4849233"/>
              <a:ext cx="87561" cy="12112"/>
            </a:xfrm>
            <a:custGeom>
              <a:avLst/>
              <a:gdLst>
                <a:gd name="connsiteX0" fmla="*/ 0 w 87561"/>
                <a:gd name="connsiteY0" fmla="*/ 0 h 12112"/>
                <a:gd name="connsiteX1" fmla="*/ 87562 w 87561"/>
                <a:gd name="connsiteY1" fmla="*/ 0 h 12112"/>
                <a:gd name="connsiteX2" fmla="*/ 87562 w 87561"/>
                <a:gd name="connsiteY2" fmla="*/ 12112 h 12112"/>
                <a:gd name="connsiteX3" fmla="*/ 0 w 87561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561" h="12112">
                  <a:moveTo>
                    <a:pt x="0" y="0"/>
                  </a:moveTo>
                  <a:lnTo>
                    <a:pt x="87562" y="0"/>
                  </a:lnTo>
                  <a:lnTo>
                    <a:pt x="8756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870FBF37-D81D-4F08-ACD5-EFFF47B06609}"/>
                </a:ext>
              </a:extLst>
            </p:cNvPr>
            <p:cNvSpPr/>
            <p:nvPr/>
          </p:nvSpPr>
          <p:spPr>
            <a:xfrm>
              <a:off x="8023742" y="4849233"/>
              <a:ext cx="76616" cy="12112"/>
            </a:xfrm>
            <a:custGeom>
              <a:avLst/>
              <a:gdLst>
                <a:gd name="connsiteX0" fmla="*/ 0 w 76616"/>
                <a:gd name="connsiteY0" fmla="*/ 0 h 12112"/>
                <a:gd name="connsiteX1" fmla="*/ 76617 w 76616"/>
                <a:gd name="connsiteY1" fmla="*/ 0 h 12112"/>
                <a:gd name="connsiteX2" fmla="*/ 76617 w 76616"/>
                <a:gd name="connsiteY2" fmla="*/ 12112 h 12112"/>
                <a:gd name="connsiteX3" fmla="*/ 0 w 7661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16" h="12112">
                  <a:moveTo>
                    <a:pt x="0" y="0"/>
                  </a:moveTo>
                  <a:lnTo>
                    <a:pt x="76617" y="0"/>
                  </a:lnTo>
                  <a:lnTo>
                    <a:pt x="7661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54F6E02F-331E-4B71-A23D-22840A06AD5A}"/>
                </a:ext>
              </a:extLst>
            </p:cNvPr>
            <p:cNvSpPr/>
            <p:nvPr/>
          </p:nvSpPr>
          <p:spPr>
            <a:xfrm>
              <a:off x="7864132" y="4877834"/>
              <a:ext cx="39218" cy="12112"/>
            </a:xfrm>
            <a:custGeom>
              <a:avLst/>
              <a:gdLst>
                <a:gd name="connsiteX0" fmla="*/ 0 w 39218"/>
                <a:gd name="connsiteY0" fmla="*/ 0 h 12112"/>
                <a:gd name="connsiteX1" fmla="*/ 39218 w 39218"/>
                <a:gd name="connsiteY1" fmla="*/ 0 h 12112"/>
                <a:gd name="connsiteX2" fmla="*/ 39218 w 39218"/>
                <a:gd name="connsiteY2" fmla="*/ 12112 h 12112"/>
                <a:gd name="connsiteX3" fmla="*/ 0 w 392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18" h="12112">
                  <a:moveTo>
                    <a:pt x="0" y="0"/>
                  </a:moveTo>
                  <a:lnTo>
                    <a:pt x="39218" y="0"/>
                  </a:lnTo>
                  <a:lnTo>
                    <a:pt x="392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0B14F941-4A5E-4E38-B9CC-3770D751EEBB}"/>
                </a:ext>
              </a:extLst>
            </p:cNvPr>
            <p:cNvSpPr/>
            <p:nvPr/>
          </p:nvSpPr>
          <p:spPr>
            <a:xfrm>
              <a:off x="7919767" y="4877834"/>
              <a:ext cx="134079" cy="12112"/>
            </a:xfrm>
            <a:custGeom>
              <a:avLst/>
              <a:gdLst>
                <a:gd name="connsiteX0" fmla="*/ 0 w 134079"/>
                <a:gd name="connsiteY0" fmla="*/ 0 h 12112"/>
                <a:gd name="connsiteX1" fmla="*/ 134080 w 134079"/>
                <a:gd name="connsiteY1" fmla="*/ 0 h 12112"/>
                <a:gd name="connsiteX2" fmla="*/ 134080 w 134079"/>
                <a:gd name="connsiteY2" fmla="*/ 12112 h 12112"/>
                <a:gd name="connsiteX3" fmla="*/ 0 w 134079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079" h="12112">
                  <a:moveTo>
                    <a:pt x="0" y="0"/>
                  </a:moveTo>
                  <a:lnTo>
                    <a:pt x="134080" y="0"/>
                  </a:lnTo>
                  <a:lnTo>
                    <a:pt x="13408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A30A30F6-A076-477B-B516-2AE1FE5E7C22}"/>
                </a:ext>
              </a:extLst>
            </p:cNvPr>
            <p:cNvSpPr/>
            <p:nvPr/>
          </p:nvSpPr>
          <p:spPr>
            <a:xfrm>
              <a:off x="8068434" y="4877834"/>
              <a:ext cx="45606" cy="12112"/>
            </a:xfrm>
            <a:custGeom>
              <a:avLst/>
              <a:gdLst>
                <a:gd name="connsiteX0" fmla="*/ 0 w 45606"/>
                <a:gd name="connsiteY0" fmla="*/ 0 h 12112"/>
                <a:gd name="connsiteX1" fmla="*/ 45607 w 45606"/>
                <a:gd name="connsiteY1" fmla="*/ 0 h 12112"/>
                <a:gd name="connsiteX2" fmla="*/ 45607 w 45606"/>
                <a:gd name="connsiteY2" fmla="*/ 12112 h 12112"/>
                <a:gd name="connsiteX3" fmla="*/ 0 w 4560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606" h="12112">
                  <a:moveTo>
                    <a:pt x="0" y="0"/>
                  </a:moveTo>
                  <a:lnTo>
                    <a:pt x="45607" y="0"/>
                  </a:lnTo>
                  <a:lnTo>
                    <a:pt x="4560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A79956BA-6EB2-4BAC-9267-490CFDCDE04B}"/>
                </a:ext>
              </a:extLst>
            </p:cNvPr>
            <p:cNvSpPr/>
            <p:nvPr/>
          </p:nvSpPr>
          <p:spPr>
            <a:xfrm>
              <a:off x="7864132" y="4906434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1" name="자유형: 도형 50">
              <a:extLst>
                <a:ext uri="{FF2B5EF4-FFF2-40B4-BE49-F238E27FC236}">
                  <a16:creationId xmlns:a16="http://schemas.microsoft.com/office/drawing/2014/main" id="{78E033FE-33F1-4EE8-9481-FC079904DF4B}"/>
                </a:ext>
              </a:extLst>
            </p:cNvPr>
            <p:cNvSpPr/>
            <p:nvPr/>
          </p:nvSpPr>
          <p:spPr>
            <a:xfrm>
              <a:off x="7969933" y="4906434"/>
              <a:ext cx="61105" cy="12112"/>
            </a:xfrm>
            <a:custGeom>
              <a:avLst/>
              <a:gdLst>
                <a:gd name="connsiteX0" fmla="*/ 0 w 61105"/>
                <a:gd name="connsiteY0" fmla="*/ 0 h 12112"/>
                <a:gd name="connsiteX1" fmla="*/ 61106 w 61105"/>
                <a:gd name="connsiteY1" fmla="*/ 0 h 12112"/>
                <a:gd name="connsiteX2" fmla="*/ 61106 w 61105"/>
                <a:gd name="connsiteY2" fmla="*/ 12112 h 12112"/>
                <a:gd name="connsiteX3" fmla="*/ 0 w 61105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05" h="12112">
                  <a:moveTo>
                    <a:pt x="0" y="0"/>
                  </a:moveTo>
                  <a:lnTo>
                    <a:pt x="61106" y="0"/>
                  </a:lnTo>
                  <a:lnTo>
                    <a:pt x="61106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C06D2B85-CC8C-48E2-BA62-8802BBF5508A}"/>
                </a:ext>
              </a:extLst>
            </p:cNvPr>
            <p:cNvSpPr/>
            <p:nvPr/>
          </p:nvSpPr>
          <p:spPr>
            <a:xfrm>
              <a:off x="7898791" y="5016230"/>
              <a:ext cx="83910" cy="12112"/>
            </a:xfrm>
            <a:custGeom>
              <a:avLst/>
              <a:gdLst>
                <a:gd name="connsiteX0" fmla="*/ 0 w 83910"/>
                <a:gd name="connsiteY0" fmla="*/ 0 h 12112"/>
                <a:gd name="connsiteX1" fmla="*/ 83910 w 83910"/>
                <a:gd name="connsiteY1" fmla="*/ 0 h 12112"/>
                <a:gd name="connsiteX2" fmla="*/ 83910 w 83910"/>
                <a:gd name="connsiteY2" fmla="*/ 12112 h 12112"/>
                <a:gd name="connsiteX3" fmla="*/ 0 w 839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0" h="12112">
                  <a:moveTo>
                    <a:pt x="0" y="0"/>
                  </a:moveTo>
                  <a:lnTo>
                    <a:pt x="83910" y="0"/>
                  </a:lnTo>
                  <a:lnTo>
                    <a:pt x="839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56E37BD5-F4A3-4E5B-87F6-55F41FD54195}"/>
                </a:ext>
              </a:extLst>
            </p:cNvPr>
            <p:cNvSpPr/>
            <p:nvPr/>
          </p:nvSpPr>
          <p:spPr>
            <a:xfrm>
              <a:off x="8000937" y="5016230"/>
              <a:ext cx="106718" cy="12112"/>
            </a:xfrm>
            <a:custGeom>
              <a:avLst/>
              <a:gdLst>
                <a:gd name="connsiteX0" fmla="*/ 0 w 106718"/>
                <a:gd name="connsiteY0" fmla="*/ 0 h 12112"/>
                <a:gd name="connsiteX1" fmla="*/ 106718 w 106718"/>
                <a:gd name="connsiteY1" fmla="*/ 0 h 12112"/>
                <a:gd name="connsiteX2" fmla="*/ 106718 w 106718"/>
                <a:gd name="connsiteY2" fmla="*/ 12112 h 12112"/>
                <a:gd name="connsiteX3" fmla="*/ 0 w 1067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718" h="12112">
                  <a:moveTo>
                    <a:pt x="0" y="0"/>
                  </a:moveTo>
                  <a:lnTo>
                    <a:pt x="106718" y="0"/>
                  </a:lnTo>
                  <a:lnTo>
                    <a:pt x="1067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B783A63D-00E5-454D-ABA5-952F55943F04}"/>
                </a:ext>
              </a:extLst>
            </p:cNvPr>
            <p:cNvSpPr/>
            <p:nvPr/>
          </p:nvSpPr>
          <p:spPr>
            <a:xfrm>
              <a:off x="8123467" y="5016230"/>
              <a:ext cx="25232" cy="12112"/>
            </a:xfrm>
            <a:custGeom>
              <a:avLst/>
              <a:gdLst>
                <a:gd name="connsiteX0" fmla="*/ 0 w 25232"/>
                <a:gd name="connsiteY0" fmla="*/ 0 h 12112"/>
                <a:gd name="connsiteX1" fmla="*/ 25232 w 25232"/>
                <a:gd name="connsiteY1" fmla="*/ 0 h 12112"/>
                <a:gd name="connsiteX2" fmla="*/ 25232 w 25232"/>
                <a:gd name="connsiteY2" fmla="*/ 12112 h 12112"/>
                <a:gd name="connsiteX3" fmla="*/ 0 w 25232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32" h="12112">
                  <a:moveTo>
                    <a:pt x="0" y="0"/>
                  </a:moveTo>
                  <a:lnTo>
                    <a:pt x="25232" y="0"/>
                  </a:lnTo>
                  <a:lnTo>
                    <a:pt x="2523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1967586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노트북, 컴퓨터, 출력 장치, 넷북이(가) 표시된 사진&#10;&#10;자동 생성된 설명">
            <a:extLst>
              <a:ext uri="{FF2B5EF4-FFF2-40B4-BE49-F238E27FC236}">
                <a16:creationId xmlns:a16="http://schemas.microsoft.com/office/drawing/2014/main" id="{DD733380-FF23-023A-5483-564EB18DAAF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29" r="629"/>
          <a:stretch/>
        </p:blipFill>
        <p:spPr>
          <a:xfrm>
            <a:off x="5233988" y="2241550"/>
            <a:ext cx="1631950" cy="3449638"/>
          </a:xfrm>
          <a:custGeom>
            <a:avLst/>
            <a:gdLst>
              <a:gd name="connsiteX0" fmla="*/ 208353 w 1631074"/>
              <a:gd name="connsiteY0" fmla="*/ 0 h 3449428"/>
              <a:gd name="connsiteX1" fmla="*/ 1422721 w 1631074"/>
              <a:gd name="connsiteY1" fmla="*/ 0 h 3449428"/>
              <a:gd name="connsiteX2" fmla="*/ 1631074 w 1631074"/>
              <a:gd name="connsiteY2" fmla="*/ 208353 h 3449428"/>
              <a:gd name="connsiteX3" fmla="*/ 1631074 w 1631074"/>
              <a:gd name="connsiteY3" fmla="*/ 3289355 h 3449428"/>
              <a:gd name="connsiteX4" fmla="*/ 1570049 w 1631074"/>
              <a:gd name="connsiteY4" fmla="*/ 3436683 h 3449428"/>
              <a:gd name="connsiteX5" fmla="*/ 1551145 w 1631074"/>
              <a:gd name="connsiteY5" fmla="*/ 3449428 h 3449428"/>
              <a:gd name="connsiteX6" fmla="*/ 79929 w 1631074"/>
              <a:gd name="connsiteY6" fmla="*/ 3449428 h 3449428"/>
              <a:gd name="connsiteX7" fmla="*/ 61026 w 1631074"/>
              <a:gd name="connsiteY7" fmla="*/ 3436683 h 3449428"/>
              <a:gd name="connsiteX8" fmla="*/ 0 w 1631074"/>
              <a:gd name="connsiteY8" fmla="*/ 3289355 h 3449428"/>
              <a:gd name="connsiteX9" fmla="*/ 0 w 1631074"/>
              <a:gd name="connsiteY9" fmla="*/ 208353 h 3449428"/>
              <a:gd name="connsiteX10" fmla="*/ 208353 w 1631074"/>
              <a:gd name="connsiteY10" fmla="*/ 0 h 3449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49428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46890"/>
                  <a:pt x="1607754" y="3398979"/>
                  <a:pt x="1570049" y="3436683"/>
                </a:cubicBezTo>
                <a:lnTo>
                  <a:pt x="1551145" y="3449428"/>
                </a:lnTo>
                <a:lnTo>
                  <a:pt x="79929" y="3449428"/>
                </a:lnTo>
                <a:lnTo>
                  <a:pt x="61026" y="3436683"/>
                </a:lnTo>
                <a:cubicBezTo>
                  <a:pt x="23321" y="3398979"/>
                  <a:pt x="0" y="3346890"/>
                  <a:pt x="0" y="3289355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FDA1EE9-F021-4356-AC5C-E9FFECC2CFD9}"/>
              </a:ext>
            </a:extLst>
          </p:cNvPr>
          <p:cNvSpPr txBox="1"/>
          <p:nvPr/>
        </p:nvSpPr>
        <p:spPr>
          <a:xfrm>
            <a:off x="1577063" y="3631091"/>
            <a:ext cx="2626484" cy="15864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171450" indent="-171450" latinLnBrk="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CCBDC2E0-3F57-46FF-9B5E-032F9FC9DC11}"/>
              </a:ext>
            </a:extLst>
          </p:cNvPr>
          <p:cNvSpPr txBox="1"/>
          <p:nvPr/>
        </p:nvSpPr>
        <p:spPr>
          <a:xfrm>
            <a:off x="1577063" y="269821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DA950DA-5732-4B91-86D9-0B3DE8F03F91}"/>
              </a:ext>
            </a:extLst>
          </p:cNvPr>
          <p:cNvSpPr txBox="1"/>
          <p:nvPr/>
        </p:nvSpPr>
        <p:spPr>
          <a:xfrm>
            <a:off x="8051172" y="2179374"/>
            <a:ext cx="794128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28%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2A7455E-A341-4A88-8E55-FA4737763B7D}"/>
              </a:ext>
            </a:extLst>
          </p:cNvPr>
          <p:cNvSpPr txBox="1"/>
          <p:nvPr/>
        </p:nvSpPr>
        <p:spPr>
          <a:xfrm>
            <a:off x="8051172" y="259977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25A690C-C177-4921-8332-10A3C6AF0AE9}"/>
              </a:ext>
            </a:extLst>
          </p:cNvPr>
          <p:cNvSpPr txBox="1"/>
          <p:nvPr/>
        </p:nvSpPr>
        <p:spPr>
          <a:xfrm>
            <a:off x="8051172" y="2944291"/>
            <a:ext cx="256376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B54C7483-3EF3-4243-815F-351525E06FE5}"/>
              </a:ext>
            </a:extLst>
          </p:cNvPr>
          <p:cNvSpPr txBox="1"/>
          <p:nvPr/>
        </p:nvSpPr>
        <p:spPr>
          <a:xfrm>
            <a:off x="8051172" y="4246489"/>
            <a:ext cx="794128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63%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C435D2D-4B18-4F2F-9954-5E09C585301E}"/>
              </a:ext>
            </a:extLst>
          </p:cNvPr>
          <p:cNvSpPr txBox="1"/>
          <p:nvPr/>
        </p:nvSpPr>
        <p:spPr>
          <a:xfrm>
            <a:off x="8051172" y="466688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810B3831-FFE3-4AA2-AD1F-3EC9496FBBC0}"/>
              </a:ext>
            </a:extLst>
          </p:cNvPr>
          <p:cNvSpPr txBox="1"/>
          <p:nvPr/>
        </p:nvSpPr>
        <p:spPr>
          <a:xfrm>
            <a:off x="8051172" y="5011406"/>
            <a:ext cx="256376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4A48DF4F-16C4-D367-190E-051EA817AA9F}"/>
              </a:ext>
            </a:extLst>
          </p:cNvPr>
          <p:cNvGrpSpPr/>
          <p:nvPr/>
        </p:nvGrpSpPr>
        <p:grpSpPr>
          <a:xfrm>
            <a:off x="5150676" y="2145460"/>
            <a:ext cx="1801749" cy="3591502"/>
            <a:chOff x="5150676" y="2209223"/>
            <a:chExt cx="1801749" cy="3591502"/>
          </a:xfrm>
        </p:grpSpPr>
        <p:sp>
          <p:nvSpPr>
            <p:cNvPr id="21" name="Freeform 3">
              <a:extLst>
                <a:ext uri="{FF2B5EF4-FFF2-40B4-BE49-F238E27FC236}">
                  <a16:creationId xmlns:a16="http://schemas.microsoft.com/office/drawing/2014/main" id="{F6373D6C-DE8C-41DB-B0E1-976FF4687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669" y="2209223"/>
              <a:ext cx="1775917" cy="3591502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2" name="Freeform 4">
              <a:extLst>
                <a:ext uri="{FF2B5EF4-FFF2-40B4-BE49-F238E27FC236}">
                  <a16:creationId xmlns:a16="http://schemas.microsoft.com/office/drawing/2014/main" id="{C7138241-30E9-46BF-B8E8-A7655F68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934" y="2228597"/>
              <a:ext cx="200195" cy="3553677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5">
              <a:extLst>
                <a:ext uri="{FF2B5EF4-FFF2-40B4-BE49-F238E27FC236}">
                  <a16:creationId xmlns:a16="http://schemas.microsoft.com/office/drawing/2014/main" id="{539918A8-FD99-49B9-81F2-FF21D0F6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585" y="2226752"/>
              <a:ext cx="209420" cy="3557367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6">
              <a:extLst>
                <a:ext uri="{FF2B5EF4-FFF2-40B4-BE49-F238E27FC236}">
                  <a16:creationId xmlns:a16="http://schemas.microsoft.com/office/drawing/2014/main" id="{E515C8B5-43E7-44A7-86C1-302744CBE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333" y="2222139"/>
              <a:ext cx="1672592" cy="133770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7">
              <a:extLst>
                <a:ext uri="{FF2B5EF4-FFF2-40B4-BE49-F238E27FC236}">
                  <a16:creationId xmlns:a16="http://schemas.microsoft.com/office/drawing/2014/main" id="{66ACEB90-05C0-4A09-9551-4911A6423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2561638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6" name="Freeform 8">
              <a:extLst>
                <a:ext uri="{FF2B5EF4-FFF2-40B4-BE49-F238E27FC236}">
                  <a16:creationId xmlns:a16="http://schemas.microsoft.com/office/drawing/2014/main" id="{D5F8C295-F382-41C0-A5B3-10841CFB0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5430781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7" name="Freeform 9">
              <a:extLst>
                <a:ext uri="{FF2B5EF4-FFF2-40B4-BE49-F238E27FC236}">
                  <a16:creationId xmlns:a16="http://schemas.microsoft.com/office/drawing/2014/main" id="{BCC861EC-E564-4E05-B6A8-BCF5292C1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037" y="2238745"/>
              <a:ext cx="1713184" cy="3531536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8" name="Freeform 10">
              <a:extLst>
                <a:ext uri="{FF2B5EF4-FFF2-40B4-BE49-F238E27FC236}">
                  <a16:creationId xmlns:a16="http://schemas.microsoft.com/office/drawing/2014/main" id="{24FB1D07-4D8F-4F84-A139-662A72355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005" y="2271957"/>
              <a:ext cx="145764" cy="3466957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1">
              <a:extLst>
                <a:ext uri="{FF2B5EF4-FFF2-40B4-BE49-F238E27FC236}">
                  <a16:creationId xmlns:a16="http://schemas.microsoft.com/office/drawing/2014/main" id="{4AB6B193-F011-43B2-BA4F-30FC6F734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488" y="2271957"/>
              <a:ext cx="147608" cy="3466957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12">
              <a:extLst>
                <a:ext uri="{FF2B5EF4-FFF2-40B4-BE49-F238E27FC236}">
                  <a16:creationId xmlns:a16="http://schemas.microsoft.com/office/drawing/2014/main" id="{512F7FE1-2665-4971-BC0E-25CFA99B0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710" y="5654961"/>
              <a:ext cx="1676281" cy="133770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2" name="Group 23">
              <a:extLst>
                <a:ext uri="{FF2B5EF4-FFF2-40B4-BE49-F238E27FC236}">
                  <a16:creationId xmlns:a16="http://schemas.microsoft.com/office/drawing/2014/main" id="{F57DDE59-F0F0-40E8-A65A-021DEAB261C0}"/>
                </a:ext>
              </a:extLst>
            </p:cNvPr>
            <p:cNvGrpSpPr/>
            <p:nvPr/>
          </p:nvGrpSpPr>
          <p:grpSpPr>
            <a:xfrm>
              <a:off x="5236474" y="2288563"/>
              <a:ext cx="1629231" cy="3432823"/>
              <a:chOff x="6936156" y="674071"/>
              <a:chExt cx="2615000" cy="5509858"/>
            </a:xfrm>
          </p:grpSpPr>
          <p:sp>
            <p:nvSpPr>
              <p:cNvPr id="49" name="Freeform 18">
                <a:extLst>
                  <a:ext uri="{FF2B5EF4-FFF2-40B4-BE49-F238E27FC236}">
                    <a16:creationId xmlns:a16="http://schemas.microsoft.com/office/drawing/2014/main" id="{87984FC0-9567-46C2-B288-57953D7C3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0" name="Freeform 19">
                <a:extLst>
                  <a:ext uri="{FF2B5EF4-FFF2-40B4-BE49-F238E27FC236}">
                    <a16:creationId xmlns:a16="http://schemas.microsoft.com/office/drawing/2014/main" id="{1C36863C-DC6D-456A-8055-7204C0D68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Freeform 20">
                <a:extLst>
                  <a:ext uri="{FF2B5EF4-FFF2-40B4-BE49-F238E27FC236}">
                    <a16:creationId xmlns:a16="http://schemas.microsoft.com/office/drawing/2014/main" id="{D8D8254D-729E-4686-9782-013DDC460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Freeform 21">
                <a:extLst>
                  <a:ext uri="{FF2B5EF4-FFF2-40B4-BE49-F238E27FC236}">
                    <a16:creationId xmlns:a16="http://schemas.microsoft.com/office/drawing/2014/main" id="{ACAA3A2D-2C74-4841-B972-33DA97E79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22">
                <a:extLst>
                  <a:ext uri="{FF2B5EF4-FFF2-40B4-BE49-F238E27FC236}">
                    <a16:creationId xmlns:a16="http://schemas.microsoft.com/office/drawing/2014/main" id="{4E44C0DD-2B96-4155-A5E0-28C44B8FF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23">
                <a:extLst>
                  <a:ext uri="{FF2B5EF4-FFF2-40B4-BE49-F238E27FC236}">
                    <a16:creationId xmlns:a16="http://schemas.microsoft.com/office/drawing/2014/main" id="{A1A8E731-FE79-4F2F-8728-5C44C473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Freeform 24">
                <a:extLst>
                  <a:ext uri="{FF2B5EF4-FFF2-40B4-BE49-F238E27FC236}">
                    <a16:creationId xmlns:a16="http://schemas.microsoft.com/office/drawing/2014/main" id="{673D0F08-6296-4556-BC92-F183ABC4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Freeform 25">
                <a:extLst>
                  <a:ext uri="{FF2B5EF4-FFF2-40B4-BE49-F238E27FC236}">
                    <a16:creationId xmlns:a16="http://schemas.microsoft.com/office/drawing/2014/main" id="{B4C00B53-17B8-4FB4-B8E4-F548A99D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Freeform 26">
                <a:extLst>
                  <a:ext uri="{FF2B5EF4-FFF2-40B4-BE49-F238E27FC236}">
                    <a16:creationId xmlns:a16="http://schemas.microsoft.com/office/drawing/2014/main" id="{7D97308E-F329-4A5E-BD1D-9F96A213C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" name="Freeform 14">
              <a:extLst>
                <a:ext uri="{FF2B5EF4-FFF2-40B4-BE49-F238E27FC236}">
                  <a16:creationId xmlns:a16="http://schemas.microsoft.com/office/drawing/2014/main" id="{E18D3672-D819-4185-95D9-9ADD3F0B2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693564"/>
              <a:ext cx="17529" cy="135616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5">
              <a:extLst>
                <a:ext uri="{FF2B5EF4-FFF2-40B4-BE49-F238E27FC236}">
                  <a16:creationId xmlns:a16="http://schemas.microsoft.com/office/drawing/2014/main" id="{E47BF603-933C-499D-803A-50524F64A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956492"/>
              <a:ext cx="17529" cy="250935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6">
              <a:extLst>
                <a:ext uri="{FF2B5EF4-FFF2-40B4-BE49-F238E27FC236}">
                  <a16:creationId xmlns:a16="http://schemas.microsoft.com/office/drawing/2014/main" id="{7BF38E08-56B9-486D-8FD1-6BA57065B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586" y="3038599"/>
              <a:ext cx="13839" cy="416072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7">
              <a:extLst>
                <a:ext uri="{FF2B5EF4-FFF2-40B4-BE49-F238E27FC236}">
                  <a16:creationId xmlns:a16="http://schemas.microsoft.com/office/drawing/2014/main" id="{556EA8A7-F96C-4BB6-9F68-CB53E03B9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3280308"/>
              <a:ext cx="17529" cy="257392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5253720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개체 틀 18" descr="컴퓨터 키보드, 컴퓨터, 사무 장비, 사무용품이(가) 표시된 사진&#10;&#10;자동 생성된 설명">
            <a:extLst>
              <a:ext uri="{FF2B5EF4-FFF2-40B4-BE49-F238E27FC236}">
                <a16:creationId xmlns:a16="http://schemas.microsoft.com/office/drawing/2014/main" id="{D91DA037-3930-CB85-396F-ED30F774E3C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95" b="95"/>
          <a:stretch/>
        </p:blipFill>
        <p:spPr>
          <a:xfrm>
            <a:off x="3930650" y="2246313"/>
            <a:ext cx="4344988" cy="2439987"/>
          </a:xfrm>
          <a:custGeom>
            <a:avLst/>
            <a:gdLst>
              <a:gd name="connsiteX0" fmla="*/ 0 w 4344670"/>
              <a:gd name="connsiteY0" fmla="*/ 0 h 2439361"/>
              <a:gd name="connsiteX1" fmla="*/ 4344670 w 4344670"/>
              <a:gd name="connsiteY1" fmla="*/ 0 h 2439361"/>
              <a:gd name="connsiteX2" fmla="*/ 4344670 w 4344670"/>
              <a:gd name="connsiteY2" fmla="*/ 2439361 h 2439361"/>
              <a:gd name="connsiteX3" fmla="*/ 0 w 4344670"/>
              <a:gd name="connsiteY3" fmla="*/ 2439361 h 2439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44670" h="2439361">
                <a:moveTo>
                  <a:pt x="0" y="0"/>
                </a:moveTo>
                <a:lnTo>
                  <a:pt x="4344670" y="0"/>
                </a:lnTo>
                <a:lnTo>
                  <a:pt x="4344670" y="2439361"/>
                </a:lnTo>
                <a:lnTo>
                  <a:pt x="0" y="2439361"/>
                </a:lnTo>
                <a:close/>
              </a:path>
            </a:pathLst>
          </a:custGeom>
        </p:spPr>
      </p:pic>
      <p:pic>
        <p:nvPicPr>
          <p:cNvPr id="3" name="그림 2" descr="텍스트, 전자기기, 디스플레이이(가) 표시된 사진&#10;&#10;자동 생성된 설명">
            <a:extLst>
              <a:ext uri="{FF2B5EF4-FFF2-40B4-BE49-F238E27FC236}">
                <a16:creationId xmlns:a16="http://schemas.microsoft.com/office/drawing/2014/main" id="{60B299BB-6931-4B73-B646-BA2B241B1C0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833337" y="2084832"/>
            <a:ext cx="4608737" cy="3677113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1FCA56E-71E1-4386-9070-D6C3FE1A3A88}"/>
              </a:ext>
            </a:extLst>
          </p:cNvPr>
          <p:cNvSpPr txBox="1"/>
          <p:nvPr/>
        </p:nvSpPr>
        <p:spPr>
          <a:xfrm>
            <a:off x="1862070" y="2188303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6DD31F1-8750-435E-B185-B0068B3E5BB1}"/>
              </a:ext>
            </a:extLst>
          </p:cNvPr>
          <p:cNvSpPr txBox="1"/>
          <p:nvPr/>
        </p:nvSpPr>
        <p:spPr>
          <a:xfrm>
            <a:off x="1197906" y="2599225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래픽 12">
            <a:extLst>
              <a:ext uri="{FF2B5EF4-FFF2-40B4-BE49-F238E27FC236}">
                <a16:creationId xmlns:a16="http://schemas.microsoft.com/office/drawing/2014/main" id="{291AA3AD-45EF-41F9-8BCA-51DBE768AEAD}"/>
              </a:ext>
            </a:extLst>
          </p:cNvPr>
          <p:cNvGrpSpPr/>
          <p:nvPr/>
        </p:nvGrpSpPr>
        <p:grpSpPr>
          <a:xfrm>
            <a:off x="1197905" y="2162645"/>
            <a:ext cx="384993" cy="303500"/>
            <a:chOff x="1197905" y="2162645"/>
            <a:chExt cx="384993" cy="303500"/>
          </a:xfrm>
          <a:solidFill>
            <a:schemeClr val="accent3"/>
          </a:solidFill>
        </p:grpSpPr>
        <p:grpSp>
          <p:nvGrpSpPr>
            <p:cNvPr id="4" name="그래픽 12">
              <a:extLst>
                <a:ext uri="{FF2B5EF4-FFF2-40B4-BE49-F238E27FC236}">
                  <a16:creationId xmlns:a16="http://schemas.microsoft.com/office/drawing/2014/main" id="{4476AC08-4A2A-4556-B0B3-77F40C070AE0}"/>
                </a:ext>
              </a:extLst>
            </p:cNvPr>
            <p:cNvGrpSpPr/>
            <p:nvPr/>
          </p:nvGrpSpPr>
          <p:grpSpPr>
            <a:xfrm>
              <a:off x="1197905" y="2234163"/>
              <a:ext cx="384993" cy="231982"/>
              <a:chOff x="1197905" y="2234163"/>
              <a:chExt cx="384993" cy="231982"/>
            </a:xfrm>
            <a:grpFill/>
          </p:grpSpPr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58AC7DC4-8A7F-4452-9283-D324F7FE8567}"/>
                  </a:ext>
                </a:extLst>
              </p:cNvPr>
              <p:cNvSpPr/>
              <p:nvPr/>
            </p:nvSpPr>
            <p:spPr>
              <a:xfrm>
                <a:off x="1528054" y="2342352"/>
                <a:ext cx="12031" cy="91246"/>
              </a:xfrm>
              <a:custGeom>
                <a:avLst/>
                <a:gdLst>
                  <a:gd name="connsiteX0" fmla="*/ 0 w 12031"/>
                  <a:gd name="connsiteY0" fmla="*/ 0 h 91246"/>
                  <a:gd name="connsiteX1" fmla="*/ 12031 w 12031"/>
                  <a:gd name="connsiteY1" fmla="*/ 0 h 91246"/>
                  <a:gd name="connsiteX2" fmla="*/ 12031 w 12031"/>
                  <a:gd name="connsiteY2" fmla="*/ 91246 h 91246"/>
                  <a:gd name="connsiteX3" fmla="*/ 0 w 12031"/>
                  <a:gd name="connsiteY3" fmla="*/ 91246 h 9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1" h="91246">
                    <a:moveTo>
                      <a:pt x="0" y="0"/>
                    </a:moveTo>
                    <a:lnTo>
                      <a:pt x="12031" y="0"/>
                    </a:lnTo>
                    <a:lnTo>
                      <a:pt x="12031" y="91246"/>
                    </a:lnTo>
                    <a:lnTo>
                      <a:pt x="0" y="91246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4586D6D2-AD98-4979-AB54-F46A8D1529EA}"/>
                  </a:ext>
                </a:extLst>
              </p:cNvPr>
              <p:cNvSpPr/>
              <p:nvPr/>
            </p:nvSpPr>
            <p:spPr>
              <a:xfrm>
                <a:off x="1240708" y="2234163"/>
                <a:ext cx="73807" cy="199435"/>
              </a:xfrm>
              <a:custGeom>
                <a:avLst/>
                <a:gdLst>
                  <a:gd name="connsiteX0" fmla="*/ 12031 w 73807"/>
                  <a:gd name="connsiteY0" fmla="*/ 199435 h 199435"/>
                  <a:gd name="connsiteX1" fmla="*/ 0 w 73807"/>
                  <a:gd name="connsiteY1" fmla="*/ 199435 h 199435"/>
                  <a:gd name="connsiteX2" fmla="*/ 0 w 73807"/>
                  <a:gd name="connsiteY2" fmla="*/ 15902 h 199435"/>
                  <a:gd name="connsiteX3" fmla="*/ 15830 w 73807"/>
                  <a:gd name="connsiteY3" fmla="*/ 0 h 199435"/>
                  <a:gd name="connsiteX4" fmla="*/ 73807 w 73807"/>
                  <a:gd name="connsiteY4" fmla="*/ 0 h 199435"/>
                  <a:gd name="connsiteX5" fmla="*/ 73807 w 73807"/>
                  <a:gd name="connsiteY5" fmla="*/ 12031 h 199435"/>
                  <a:gd name="connsiteX6" fmla="*/ 15833 w 73807"/>
                  <a:gd name="connsiteY6" fmla="*/ 12031 h 199435"/>
                  <a:gd name="connsiteX7" fmla="*/ 12034 w 73807"/>
                  <a:gd name="connsiteY7" fmla="*/ 15902 h 199435"/>
                  <a:gd name="connsiteX8" fmla="*/ 12034 w 73807"/>
                  <a:gd name="connsiteY8" fmla="*/ 199435 h 19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7" h="199435">
                    <a:moveTo>
                      <a:pt x="12031" y="199435"/>
                    </a:moveTo>
                    <a:lnTo>
                      <a:pt x="0" y="199435"/>
                    </a:lnTo>
                    <a:lnTo>
                      <a:pt x="0" y="15902"/>
                    </a:lnTo>
                    <a:cubicBezTo>
                      <a:pt x="0" y="7134"/>
                      <a:pt x="7101" y="0"/>
                      <a:pt x="15830" y="0"/>
                    </a:cubicBezTo>
                    <a:lnTo>
                      <a:pt x="73807" y="0"/>
                    </a:lnTo>
                    <a:lnTo>
                      <a:pt x="73807" y="12031"/>
                    </a:lnTo>
                    <a:lnTo>
                      <a:pt x="15833" y="12031"/>
                    </a:lnTo>
                    <a:cubicBezTo>
                      <a:pt x="13739" y="12031"/>
                      <a:pt x="12034" y="13767"/>
                      <a:pt x="12034" y="15902"/>
                    </a:cubicBezTo>
                    <a:lnTo>
                      <a:pt x="12034" y="199435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8706D6DF-961F-4FC9-8DCE-0998072BC787}"/>
                  </a:ext>
                </a:extLst>
              </p:cNvPr>
              <p:cNvSpPr/>
              <p:nvPr/>
            </p:nvSpPr>
            <p:spPr>
              <a:xfrm>
                <a:off x="1271971" y="2399238"/>
                <a:ext cx="236860" cy="12031"/>
              </a:xfrm>
              <a:custGeom>
                <a:avLst/>
                <a:gdLst>
                  <a:gd name="connsiteX0" fmla="*/ 0 w 236860"/>
                  <a:gd name="connsiteY0" fmla="*/ 0 h 12031"/>
                  <a:gd name="connsiteX1" fmla="*/ 236861 w 236860"/>
                  <a:gd name="connsiteY1" fmla="*/ 0 h 12031"/>
                  <a:gd name="connsiteX2" fmla="*/ 236861 w 236860"/>
                  <a:gd name="connsiteY2" fmla="*/ 12031 h 12031"/>
                  <a:gd name="connsiteX3" fmla="*/ 0 w 236860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860" h="12031">
                    <a:moveTo>
                      <a:pt x="0" y="0"/>
                    </a:moveTo>
                    <a:lnTo>
                      <a:pt x="236861" y="0"/>
                    </a:lnTo>
                    <a:lnTo>
                      <a:pt x="236861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E8540D4B-2CDC-4ABD-BAE8-690BEB7FD1F8}"/>
                  </a:ext>
                </a:extLst>
              </p:cNvPr>
              <p:cNvSpPr/>
              <p:nvPr/>
            </p:nvSpPr>
            <p:spPr>
              <a:xfrm>
                <a:off x="1271971" y="2262222"/>
                <a:ext cx="42541" cy="12031"/>
              </a:xfrm>
              <a:custGeom>
                <a:avLst/>
                <a:gdLst>
                  <a:gd name="connsiteX0" fmla="*/ 0 w 42541"/>
                  <a:gd name="connsiteY0" fmla="*/ 0 h 12031"/>
                  <a:gd name="connsiteX1" fmla="*/ 42542 w 42541"/>
                  <a:gd name="connsiteY1" fmla="*/ 0 h 12031"/>
                  <a:gd name="connsiteX2" fmla="*/ 42542 w 42541"/>
                  <a:gd name="connsiteY2" fmla="*/ 12031 h 12031"/>
                  <a:gd name="connsiteX3" fmla="*/ 0 w 42541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41" h="12031">
                    <a:moveTo>
                      <a:pt x="0" y="0"/>
                    </a:moveTo>
                    <a:lnTo>
                      <a:pt x="42542" y="0"/>
                    </a:lnTo>
                    <a:lnTo>
                      <a:pt x="42542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34E7A94A-34EA-4B7F-A876-15D184475917}"/>
                  </a:ext>
                </a:extLst>
              </p:cNvPr>
              <p:cNvSpPr/>
              <p:nvPr/>
            </p:nvSpPr>
            <p:spPr>
              <a:xfrm>
                <a:off x="1197905" y="2426666"/>
                <a:ext cx="384993" cy="39479"/>
              </a:xfrm>
              <a:custGeom>
                <a:avLst/>
                <a:gdLst>
                  <a:gd name="connsiteX0" fmla="*/ 356612 w 384993"/>
                  <a:gd name="connsiteY0" fmla="*/ 39480 h 39479"/>
                  <a:gd name="connsiteX1" fmla="*/ 28375 w 384993"/>
                  <a:gd name="connsiteY1" fmla="*/ 39480 h 39479"/>
                  <a:gd name="connsiteX2" fmla="*/ 2400 w 384993"/>
                  <a:gd name="connsiteY2" fmla="*/ 28580 h 39479"/>
                  <a:gd name="connsiteX3" fmla="*/ 0 w 384993"/>
                  <a:gd name="connsiteY3" fmla="*/ 26775 h 39479"/>
                  <a:gd name="connsiteX4" fmla="*/ 0 w 384993"/>
                  <a:gd name="connsiteY4" fmla="*/ 0 h 39479"/>
                  <a:gd name="connsiteX5" fmla="*/ 384993 w 384993"/>
                  <a:gd name="connsiteY5" fmla="*/ 0 h 39479"/>
                  <a:gd name="connsiteX6" fmla="*/ 384993 w 384993"/>
                  <a:gd name="connsiteY6" fmla="*/ 26778 h 39479"/>
                  <a:gd name="connsiteX7" fmla="*/ 382596 w 384993"/>
                  <a:gd name="connsiteY7" fmla="*/ 28583 h 39479"/>
                  <a:gd name="connsiteX8" fmla="*/ 356612 w 384993"/>
                  <a:gd name="connsiteY8" fmla="*/ 39480 h 39479"/>
                  <a:gd name="connsiteX9" fmla="*/ 12031 w 384993"/>
                  <a:gd name="connsiteY9" fmla="*/ 20642 h 39479"/>
                  <a:gd name="connsiteX10" fmla="*/ 28375 w 384993"/>
                  <a:gd name="connsiteY10" fmla="*/ 27449 h 39479"/>
                  <a:gd name="connsiteX11" fmla="*/ 356615 w 384993"/>
                  <a:gd name="connsiteY11" fmla="*/ 27449 h 39479"/>
                  <a:gd name="connsiteX12" fmla="*/ 372965 w 384993"/>
                  <a:gd name="connsiteY12" fmla="*/ 20642 h 39479"/>
                  <a:gd name="connsiteX13" fmla="*/ 372965 w 384993"/>
                  <a:gd name="connsiteY13" fmla="*/ 12028 h 39479"/>
                  <a:gd name="connsiteX14" fmla="*/ 12031 w 384993"/>
                  <a:gd name="connsiteY14" fmla="*/ 12028 h 39479"/>
                  <a:gd name="connsiteX15" fmla="*/ 12031 w 384993"/>
                  <a:gd name="connsiteY15" fmla="*/ 20642 h 3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4993" h="39479">
                    <a:moveTo>
                      <a:pt x="356612" y="39480"/>
                    </a:moveTo>
                    <a:lnTo>
                      <a:pt x="28375" y="39480"/>
                    </a:lnTo>
                    <a:cubicBezTo>
                      <a:pt x="17213" y="39480"/>
                      <a:pt x="3883" y="29696"/>
                      <a:pt x="2400" y="28580"/>
                    </a:cubicBezTo>
                    <a:lnTo>
                      <a:pt x="0" y="26775"/>
                    </a:lnTo>
                    <a:lnTo>
                      <a:pt x="0" y="0"/>
                    </a:lnTo>
                    <a:lnTo>
                      <a:pt x="384993" y="0"/>
                    </a:lnTo>
                    <a:lnTo>
                      <a:pt x="384993" y="26778"/>
                    </a:lnTo>
                    <a:lnTo>
                      <a:pt x="382596" y="28583"/>
                    </a:lnTo>
                    <a:cubicBezTo>
                      <a:pt x="381110" y="29696"/>
                      <a:pt x="367768" y="39480"/>
                      <a:pt x="356612" y="39480"/>
                    </a:cubicBezTo>
                    <a:close/>
                    <a:moveTo>
                      <a:pt x="12031" y="20642"/>
                    </a:moveTo>
                    <a:cubicBezTo>
                      <a:pt x="16765" y="23764"/>
                      <a:pt x="23830" y="27449"/>
                      <a:pt x="28375" y="27449"/>
                    </a:cubicBezTo>
                    <a:lnTo>
                      <a:pt x="356615" y="27449"/>
                    </a:lnTo>
                    <a:cubicBezTo>
                      <a:pt x="361157" y="27449"/>
                      <a:pt x="368222" y="23764"/>
                      <a:pt x="372965" y="20642"/>
                    </a:cubicBezTo>
                    <a:lnTo>
                      <a:pt x="372965" y="12028"/>
                    </a:lnTo>
                    <a:lnTo>
                      <a:pt x="12031" y="12028"/>
                    </a:lnTo>
                    <a:lnTo>
                      <a:pt x="12031" y="20642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4" name="그래픽 12">
              <a:extLst>
                <a:ext uri="{FF2B5EF4-FFF2-40B4-BE49-F238E27FC236}">
                  <a16:creationId xmlns:a16="http://schemas.microsoft.com/office/drawing/2014/main" id="{D5ECA0F5-7D84-44FC-82AE-F633DACABF09}"/>
                </a:ext>
              </a:extLst>
            </p:cNvPr>
            <p:cNvGrpSpPr/>
            <p:nvPr/>
          </p:nvGrpSpPr>
          <p:grpSpPr>
            <a:xfrm>
              <a:off x="1334240" y="2162645"/>
              <a:ext cx="248654" cy="201549"/>
              <a:chOff x="1334240" y="2162645"/>
              <a:chExt cx="248654" cy="201549"/>
            </a:xfrm>
            <a:grpFill/>
          </p:grpSpPr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401E9FCA-8BC7-4E45-985B-442B1BE7A5E0}"/>
                  </a:ext>
                </a:extLst>
              </p:cNvPr>
              <p:cNvSpPr/>
              <p:nvPr/>
            </p:nvSpPr>
            <p:spPr>
              <a:xfrm>
                <a:off x="1334240" y="2162645"/>
                <a:ext cx="248654" cy="201549"/>
              </a:xfrm>
              <a:custGeom>
                <a:avLst/>
                <a:gdLst>
                  <a:gd name="connsiteX0" fmla="*/ 124329 w 248654"/>
                  <a:gd name="connsiteY0" fmla="*/ 201550 h 201549"/>
                  <a:gd name="connsiteX1" fmla="*/ 101795 w 248654"/>
                  <a:gd name="connsiteY1" fmla="*/ 159159 h 201549"/>
                  <a:gd name="connsiteX2" fmla="*/ 17249 w 248654"/>
                  <a:gd name="connsiteY2" fmla="*/ 159159 h 201549"/>
                  <a:gd name="connsiteX3" fmla="*/ 0 w 248654"/>
                  <a:gd name="connsiteY3" fmla="*/ 140065 h 201549"/>
                  <a:gd name="connsiteX4" fmla="*/ 0 w 248654"/>
                  <a:gd name="connsiteY4" fmla="*/ 19108 h 201549"/>
                  <a:gd name="connsiteX5" fmla="*/ 17249 w 248654"/>
                  <a:gd name="connsiteY5" fmla="*/ 0 h 201549"/>
                  <a:gd name="connsiteX6" fmla="*/ 231384 w 248654"/>
                  <a:gd name="connsiteY6" fmla="*/ 0 h 201549"/>
                  <a:gd name="connsiteX7" fmla="*/ 248654 w 248654"/>
                  <a:gd name="connsiteY7" fmla="*/ 19105 h 201549"/>
                  <a:gd name="connsiteX8" fmla="*/ 248654 w 248654"/>
                  <a:gd name="connsiteY8" fmla="*/ 140065 h 201549"/>
                  <a:gd name="connsiteX9" fmla="*/ 231384 w 248654"/>
                  <a:gd name="connsiteY9" fmla="*/ 159159 h 201549"/>
                  <a:gd name="connsiteX10" fmla="*/ 146863 w 248654"/>
                  <a:gd name="connsiteY10" fmla="*/ 159159 h 201549"/>
                  <a:gd name="connsiteX11" fmla="*/ 124329 w 248654"/>
                  <a:gd name="connsiteY11" fmla="*/ 201550 h 201549"/>
                  <a:gd name="connsiteX12" fmla="*/ 17249 w 248654"/>
                  <a:gd name="connsiteY12" fmla="*/ 12031 h 201549"/>
                  <a:gd name="connsiteX13" fmla="*/ 12031 w 248654"/>
                  <a:gd name="connsiteY13" fmla="*/ 19108 h 201549"/>
                  <a:gd name="connsiteX14" fmla="*/ 12031 w 248654"/>
                  <a:gd name="connsiteY14" fmla="*/ 140065 h 201549"/>
                  <a:gd name="connsiteX15" fmla="*/ 17249 w 248654"/>
                  <a:gd name="connsiteY15" fmla="*/ 147127 h 201549"/>
                  <a:gd name="connsiteX16" fmla="*/ 109025 w 248654"/>
                  <a:gd name="connsiteY16" fmla="*/ 147127 h 201549"/>
                  <a:gd name="connsiteX17" fmla="*/ 124329 w 248654"/>
                  <a:gd name="connsiteY17" fmla="*/ 175918 h 201549"/>
                  <a:gd name="connsiteX18" fmla="*/ 139638 w 248654"/>
                  <a:gd name="connsiteY18" fmla="*/ 147127 h 201549"/>
                  <a:gd name="connsiteX19" fmla="*/ 231387 w 248654"/>
                  <a:gd name="connsiteY19" fmla="*/ 147127 h 201549"/>
                  <a:gd name="connsiteX20" fmla="*/ 236626 w 248654"/>
                  <a:gd name="connsiteY20" fmla="*/ 140065 h 201549"/>
                  <a:gd name="connsiteX21" fmla="*/ 236626 w 248654"/>
                  <a:gd name="connsiteY21" fmla="*/ 19105 h 201549"/>
                  <a:gd name="connsiteX22" fmla="*/ 231387 w 248654"/>
                  <a:gd name="connsiteY22" fmla="*/ 12031 h 201549"/>
                  <a:gd name="connsiteX23" fmla="*/ 17249 w 248654"/>
                  <a:gd name="connsiteY23" fmla="*/ 12031 h 20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8654" h="201549">
                    <a:moveTo>
                      <a:pt x="124329" y="201550"/>
                    </a:moveTo>
                    <a:lnTo>
                      <a:pt x="101795" y="159159"/>
                    </a:lnTo>
                    <a:lnTo>
                      <a:pt x="17249" y="159159"/>
                    </a:lnTo>
                    <a:cubicBezTo>
                      <a:pt x="7739" y="159159"/>
                      <a:pt x="0" y="150592"/>
                      <a:pt x="0" y="140065"/>
                    </a:cubicBezTo>
                    <a:lnTo>
                      <a:pt x="0" y="19108"/>
                    </a:lnTo>
                    <a:cubicBezTo>
                      <a:pt x="0" y="8572"/>
                      <a:pt x="7739" y="0"/>
                      <a:pt x="17249" y="0"/>
                    </a:cubicBezTo>
                    <a:lnTo>
                      <a:pt x="231384" y="0"/>
                    </a:lnTo>
                    <a:cubicBezTo>
                      <a:pt x="240906" y="0"/>
                      <a:pt x="248654" y="8572"/>
                      <a:pt x="248654" y="19105"/>
                    </a:cubicBezTo>
                    <a:lnTo>
                      <a:pt x="248654" y="140065"/>
                    </a:lnTo>
                    <a:cubicBezTo>
                      <a:pt x="248654" y="150592"/>
                      <a:pt x="240906" y="159159"/>
                      <a:pt x="231384" y="159159"/>
                    </a:cubicBezTo>
                    <a:lnTo>
                      <a:pt x="146863" y="159159"/>
                    </a:lnTo>
                    <a:lnTo>
                      <a:pt x="124329" y="201550"/>
                    </a:lnTo>
                    <a:close/>
                    <a:moveTo>
                      <a:pt x="17249" y="12031"/>
                    </a:moveTo>
                    <a:cubicBezTo>
                      <a:pt x="14422" y="12031"/>
                      <a:pt x="12031" y="15273"/>
                      <a:pt x="12031" y="19108"/>
                    </a:cubicBezTo>
                    <a:lnTo>
                      <a:pt x="12031" y="140065"/>
                    </a:lnTo>
                    <a:cubicBezTo>
                      <a:pt x="12031" y="143891"/>
                      <a:pt x="14419" y="147127"/>
                      <a:pt x="17249" y="147127"/>
                    </a:cubicBezTo>
                    <a:lnTo>
                      <a:pt x="109025" y="147127"/>
                    </a:lnTo>
                    <a:lnTo>
                      <a:pt x="124329" y="175918"/>
                    </a:lnTo>
                    <a:lnTo>
                      <a:pt x="139638" y="147127"/>
                    </a:lnTo>
                    <a:lnTo>
                      <a:pt x="231387" y="147127"/>
                    </a:lnTo>
                    <a:cubicBezTo>
                      <a:pt x="234223" y="147127"/>
                      <a:pt x="236626" y="143894"/>
                      <a:pt x="236626" y="140065"/>
                    </a:cubicBezTo>
                    <a:lnTo>
                      <a:pt x="236626" y="19105"/>
                    </a:lnTo>
                    <a:cubicBezTo>
                      <a:pt x="236626" y="15270"/>
                      <a:pt x="234223" y="12031"/>
                      <a:pt x="231387" y="12031"/>
                    </a:cubicBezTo>
                    <a:lnTo>
                      <a:pt x="17249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6" name="그래픽 12">
                <a:extLst>
                  <a:ext uri="{FF2B5EF4-FFF2-40B4-BE49-F238E27FC236}">
                    <a16:creationId xmlns:a16="http://schemas.microsoft.com/office/drawing/2014/main" id="{FCB5FB1F-4D4F-4834-AC69-FC9252706C78}"/>
                  </a:ext>
                </a:extLst>
              </p:cNvPr>
              <p:cNvGrpSpPr/>
              <p:nvPr/>
            </p:nvGrpSpPr>
            <p:grpSpPr>
              <a:xfrm>
                <a:off x="1387697" y="2221182"/>
                <a:ext cx="141737" cy="39088"/>
                <a:chOff x="1387697" y="2221182"/>
                <a:chExt cx="141737" cy="39088"/>
              </a:xfrm>
              <a:grpFill/>
            </p:grpSpPr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9C1501C8-7E74-4F45-9161-B8C14ADE7828}"/>
                    </a:ext>
                  </a:extLst>
                </p:cNvPr>
                <p:cNvSpPr/>
                <p:nvPr/>
              </p:nvSpPr>
              <p:spPr>
                <a:xfrm>
                  <a:off x="1387697" y="2221182"/>
                  <a:ext cx="38902" cy="39088"/>
                </a:xfrm>
                <a:custGeom>
                  <a:avLst/>
                  <a:gdLst>
                    <a:gd name="connsiteX0" fmla="*/ 19451 w 38902"/>
                    <a:gd name="connsiteY0" fmla="*/ 39089 h 39088"/>
                    <a:gd name="connsiteX1" fmla="*/ 0 w 38902"/>
                    <a:gd name="connsiteY1" fmla="*/ 19538 h 39088"/>
                    <a:gd name="connsiteX2" fmla="*/ 19451 w 38902"/>
                    <a:gd name="connsiteY2" fmla="*/ 0 h 39088"/>
                    <a:gd name="connsiteX3" fmla="*/ 38902 w 38902"/>
                    <a:gd name="connsiteY3" fmla="*/ 19538 h 39088"/>
                    <a:gd name="connsiteX4" fmla="*/ 19451 w 38902"/>
                    <a:gd name="connsiteY4" fmla="*/ 39089 h 39088"/>
                    <a:gd name="connsiteX5" fmla="*/ 19451 w 38902"/>
                    <a:gd name="connsiteY5" fmla="*/ 12031 h 39088"/>
                    <a:gd name="connsiteX6" fmla="*/ 12031 w 38902"/>
                    <a:gd name="connsiteY6" fmla="*/ 19538 h 39088"/>
                    <a:gd name="connsiteX7" fmla="*/ 19451 w 38902"/>
                    <a:gd name="connsiteY7" fmla="*/ 27058 h 39088"/>
                    <a:gd name="connsiteX8" fmla="*/ 26871 w 38902"/>
                    <a:gd name="connsiteY8" fmla="*/ 19538 h 39088"/>
                    <a:gd name="connsiteX9" fmla="*/ 19451 w 38902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2" h="39088">
                      <a:moveTo>
                        <a:pt x="19451" y="39089"/>
                      </a:moveTo>
                      <a:cubicBezTo>
                        <a:pt x="8725" y="39089"/>
                        <a:pt x="0" y="30318"/>
                        <a:pt x="0" y="19538"/>
                      </a:cubicBezTo>
                      <a:cubicBezTo>
                        <a:pt x="0" y="8765"/>
                        <a:pt x="8725" y="0"/>
                        <a:pt x="19451" y="0"/>
                      </a:cubicBezTo>
                      <a:cubicBezTo>
                        <a:pt x="30171" y="0"/>
                        <a:pt x="38902" y="8765"/>
                        <a:pt x="38902" y="19538"/>
                      </a:cubicBezTo>
                      <a:cubicBezTo>
                        <a:pt x="38902" y="30318"/>
                        <a:pt x="30174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58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55" y="27058"/>
                        <a:pt x="19451" y="27058"/>
                      </a:cubicBezTo>
                      <a:cubicBezTo>
                        <a:pt x="23539" y="27058"/>
                        <a:pt x="26871" y="23683"/>
                        <a:pt x="26871" y="19538"/>
                      </a:cubicBezTo>
                      <a:cubicBezTo>
                        <a:pt x="26871" y="15397"/>
                        <a:pt x="23542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1" name="자유형: 도형 20">
                  <a:extLst>
                    <a:ext uri="{FF2B5EF4-FFF2-40B4-BE49-F238E27FC236}">
                      <a16:creationId xmlns:a16="http://schemas.microsoft.com/office/drawing/2014/main" id="{FF75D4D2-13CF-47D2-9372-AD63231D173A}"/>
                    </a:ext>
                  </a:extLst>
                </p:cNvPr>
                <p:cNvSpPr/>
                <p:nvPr/>
              </p:nvSpPr>
              <p:spPr>
                <a:xfrm>
                  <a:off x="1439106" y="2221182"/>
                  <a:ext cx="38908" cy="39088"/>
                </a:xfrm>
                <a:custGeom>
                  <a:avLst/>
                  <a:gdLst>
                    <a:gd name="connsiteX0" fmla="*/ 19463 w 38908"/>
                    <a:gd name="connsiteY0" fmla="*/ 39089 h 39088"/>
                    <a:gd name="connsiteX1" fmla="*/ 0 w 38908"/>
                    <a:gd name="connsiteY1" fmla="*/ 19538 h 39088"/>
                    <a:gd name="connsiteX2" fmla="*/ 19463 w 38908"/>
                    <a:gd name="connsiteY2" fmla="*/ 0 h 39088"/>
                    <a:gd name="connsiteX3" fmla="*/ 38908 w 38908"/>
                    <a:gd name="connsiteY3" fmla="*/ 19538 h 39088"/>
                    <a:gd name="connsiteX4" fmla="*/ 19463 w 38908"/>
                    <a:gd name="connsiteY4" fmla="*/ 39089 h 39088"/>
                    <a:gd name="connsiteX5" fmla="*/ 19463 w 38908"/>
                    <a:gd name="connsiteY5" fmla="*/ 12031 h 39088"/>
                    <a:gd name="connsiteX6" fmla="*/ 12031 w 38908"/>
                    <a:gd name="connsiteY6" fmla="*/ 19538 h 39088"/>
                    <a:gd name="connsiteX7" fmla="*/ 19463 w 38908"/>
                    <a:gd name="connsiteY7" fmla="*/ 27058 h 39088"/>
                    <a:gd name="connsiteX8" fmla="*/ 26877 w 38908"/>
                    <a:gd name="connsiteY8" fmla="*/ 19538 h 39088"/>
                    <a:gd name="connsiteX9" fmla="*/ 19463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63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63" y="0"/>
                      </a:cubicBezTo>
                      <a:cubicBezTo>
                        <a:pt x="30183" y="0"/>
                        <a:pt x="38908" y="8765"/>
                        <a:pt x="38908" y="19538"/>
                      </a:cubicBezTo>
                      <a:cubicBezTo>
                        <a:pt x="38908" y="30318"/>
                        <a:pt x="30186" y="39089"/>
                        <a:pt x="19463" y="39089"/>
                      </a:cubicBezTo>
                      <a:close/>
                      <a:moveTo>
                        <a:pt x="19463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63" y="27058"/>
                      </a:cubicBezTo>
                      <a:cubicBezTo>
                        <a:pt x="23551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51" y="12031"/>
                        <a:pt x="19463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57A1D22C-E5B8-47EE-B2FE-9AE41DE769DF}"/>
                    </a:ext>
                  </a:extLst>
                </p:cNvPr>
                <p:cNvSpPr/>
                <p:nvPr/>
              </p:nvSpPr>
              <p:spPr>
                <a:xfrm>
                  <a:off x="1490526" y="2221182"/>
                  <a:ext cx="38908" cy="39088"/>
                </a:xfrm>
                <a:custGeom>
                  <a:avLst/>
                  <a:gdLst>
                    <a:gd name="connsiteX0" fmla="*/ 19451 w 38908"/>
                    <a:gd name="connsiteY0" fmla="*/ 39089 h 39088"/>
                    <a:gd name="connsiteX1" fmla="*/ 0 w 38908"/>
                    <a:gd name="connsiteY1" fmla="*/ 19538 h 39088"/>
                    <a:gd name="connsiteX2" fmla="*/ 19451 w 38908"/>
                    <a:gd name="connsiteY2" fmla="*/ 0 h 39088"/>
                    <a:gd name="connsiteX3" fmla="*/ 38908 w 38908"/>
                    <a:gd name="connsiteY3" fmla="*/ 19538 h 39088"/>
                    <a:gd name="connsiteX4" fmla="*/ 19451 w 38908"/>
                    <a:gd name="connsiteY4" fmla="*/ 39089 h 39088"/>
                    <a:gd name="connsiteX5" fmla="*/ 19451 w 38908"/>
                    <a:gd name="connsiteY5" fmla="*/ 12031 h 39088"/>
                    <a:gd name="connsiteX6" fmla="*/ 12031 w 38908"/>
                    <a:gd name="connsiteY6" fmla="*/ 19538 h 39088"/>
                    <a:gd name="connsiteX7" fmla="*/ 19451 w 38908"/>
                    <a:gd name="connsiteY7" fmla="*/ 27058 h 39088"/>
                    <a:gd name="connsiteX8" fmla="*/ 26877 w 38908"/>
                    <a:gd name="connsiteY8" fmla="*/ 19538 h 39088"/>
                    <a:gd name="connsiteX9" fmla="*/ 19451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51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51" y="0"/>
                      </a:cubicBezTo>
                      <a:cubicBezTo>
                        <a:pt x="30177" y="0"/>
                        <a:pt x="38908" y="8765"/>
                        <a:pt x="38908" y="19538"/>
                      </a:cubicBezTo>
                      <a:cubicBezTo>
                        <a:pt x="38908" y="30318"/>
                        <a:pt x="30177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51" y="27058"/>
                      </a:cubicBezTo>
                      <a:cubicBezTo>
                        <a:pt x="23545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45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EE2B7863-E791-48E8-8277-324055FCE8DE}"/>
              </a:ext>
            </a:extLst>
          </p:cNvPr>
          <p:cNvSpPr txBox="1"/>
          <p:nvPr/>
        </p:nvSpPr>
        <p:spPr>
          <a:xfrm>
            <a:off x="1862070" y="4849534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AE8FE9D-95E9-4D3F-9411-D4FA52A8BD23}"/>
              </a:ext>
            </a:extLst>
          </p:cNvPr>
          <p:cNvSpPr txBox="1"/>
          <p:nvPr/>
        </p:nvSpPr>
        <p:spPr>
          <a:xfrm>
            <a:off x="1197906" y="5260456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3" name="그래픽 18">
            <a:extLst>
              <a:ext uri="{FF2B5EF4-FFF2-40B4-BE49-F238E27FC236}">
                <a16:creationId xmlns:a16="http://schemas.microsoft.com/office/drawing/2014/main" id="{F0E2829D-DDDC-4B81-9794-5EB4839610A3}"/>
              </a:ext>
            </a:extLst>
          </p:cNvPr>
          <p:cNvGrpSpPr/>
          <p:nvPr/>
        </p:nvGrpSpPr>
        <p:grpSpPr>
          <a:xfrm>
            <a:off x="1197906" y="4786305"/>
            <a:ext cx="384993" cy="378640"/>
            <a:chOff x="1197906" y="4786305"/>
            <a:chExt cx="384993" cy="378640"/>
          </a:xfrm>
          <a:solidFill>
            <a:schemeClr val="accent2"/>
          </a:solidFill>
        </p:grpSpPr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8B0B3688-730F-4590-AB5C-E6341C537374}"/>
                </a:ext>
              </a:extLst>
            </p:cNvPr>
            <p:cNvSpPr/>
            <p:nvPr/>
          </p:nvSpPr>
          <p:spPr>
            <a:xfrm>
              <a:off x="1330634" y="4786305"/>
              <a:ext cx="122154" cy="53385"/>
            </a:xfrm>
            <a:custGeom>
              <a:avLst/>
              <a:gdLst>
                <a:gd name="connsiteX0" fmla="*/ 114328 w 122154"/>
                <a:gd name="connsiteY0" fmla="*/ 53385 h 53385"/>
                <a:gd name="connsiteX1" fmla="*/ 69789 w 122154"/>
                <a:gd name="connsiteY1" fmla="*/ 15469 h 53385"/>
                <a:gd name="connsiteX2" fmla="*/ 49769 w 122154"/>
                <a:gd name="connsiteY2" fmla="*/ 15469 h 53385"/>
                <a:gd name="connsiteX3" fmla="*/ 7823 w 122154"/>
                <a:gd name="connsiteY3" fmla="*/ 51180 h 53385"/>
                <a:gd name="connsiteX4" fmla="*/ 0 w 122154"/>
                <a:gd name="connsiteY4" fmla="*/ 41980 h 53385"/>
                <a:gd name="connsiteX5" fmla="*/ 41946 w 122154"/>
                <a:gd name="connsiteY5" fmla="*/ 6275 h 53385"/>
                <a:gd name="connsiteX6" fmla="*/ 77618 w 122154"/>
                <a:gd name="connsiteY6" fmla="*/ 6275 h 53385"/>
                <a:gd name="connsiteX7" fmla="*/ 122154 w 122154"/>
                <a:gd name="connsiteY7" fmla="*/ 44190 h 53385"/>
                <a:gd name="connsiteX8" fmla="*/ 114328 w 122154"/>
                <a:gd name="connsiteY8" fmla="*/ 53385 h 5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54" h="53385">
                  <a:moveTo>
                    <a:pt x="114328" y="53385"/>
                  </a:moveTo>
                  <a:lnTo>
                    <a:pt x="69789" y="15469"/>
                  </a:lnTo>
                  <a:cubicBezTo>
                    <a:pt x="64366" y="10855"/>
                    <a:pt x="55198" y="10858"/>
                    <a:pt x="49769" y="15469"/>
                  </a:cubicBezTo>
                  <a:lnTo>
                    <a:pt x="7823" y="51180"/>
                  </a:lnTo>
                  <a:lnTo>
                    <a:pt x="0" y="41980"/>
                  </a:lnTo>
                  <a:lnTo>
                    <a:pt x="41946" y="6275"/>
                  </a:lnTo>
                  <a:cubicBezTo>
                    <a:pt x="51782" y="-2093"/>
                    <a:pt x="67783" y="-2090"/>
                    <a:pt x="77618" y="6275"/>
                  </a:cubicBezTo>
                  <a:lnTo>
                    <a:pt x="122154" y="44190"/>
                  </a:lnTo>
                  <a:lnTo>
                    <a:pt x="114328" y="53385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30D9C55F-C713-46BB-8D4D-842EB8DB0EBE}"/>
                </a:ext>
              </a:extLst>
            </p:cNvPr>
            <p:cNvSpPr/>
            <p:nvPr/>
          </p:nvSpPr>
          <p:spPr>
            <a:xfrm>
              <a:off x="1197906" y="4906201"/>
              <a:ext cx="384993" cy="258745"/>
            </a:xfrm>
            <a:custGeom>
              <a:avLst/>
              <a:gdLst>
                <a:gd name="connsiteX0" fmla="*/ 378919 w 384993"/>
                <a:gd name="connsiteY0" fmla="*/ 258745 h 258745"/>
                <a:gd name="connsiteX1" fmla="*/ 6062 w 384993"/>
                <a:gd name="connsiteY1" fmla="*/ 258745 h 258745"/>
                <a:gd name="connsiteX2" fmla="*/ 26 w 384993"/>
                <a:gd name="connsiteY2" fmla="*/ 252709 h 258745"/>
                <a:gd name="connsiteX3" fmla="*/ 26 w 384993"/>
                <a:gd name="connsiteY3" fmla="*/ 38415 h 258745"/>
                <a:gd name="connsiteX4" fmla="*/ 928 w 384993"/>
                <a:gd name="connsiteY4" fmla="*/ 34652 h 258745"/>
                <a:gd name="connsiteX5" fmla="*/ 2808 w 384993"/>
                <a:gd name="connsiteY5" fmla="*/ 32697 h 258745"/>
                <a:gd name="connsiteX6" fmla="*/ 40618 w 384993"/>
                <a:gd name="connsiteY6" fmla="*/ 514 h 258745"/>
                <a:gd name="connsiteX7" fmla="*/ 48445 w 384993"/>
                <a:gd name="connsiteY7" fmla="*/ 9709 h 258745"/>
                <a:gd name="connsiteX8" fmla="*/ 12099 w 384993"/>
                <a:gd name="connsiteY8" fmla="*/ 40641 h 258745"/>
                <a:gd name="connsiteX9" fmla="*/ 12099 w 384993"/>
                <a:gd name="connsiteY9" fmla="*/ 246672 h 258745"/>
                <a:gd name="connsiteX10" fmla="*/ 372882 w 384993"/>
                <a:gd name="connsiteY10" fmla="*/ 246672 h 258745"/>
                <a:gd name="connsiteX11" fmla="*/ 372882 w 384993"/>
                <a:gd name="connsiteY11" fmla="*/ 40611 h 258745"/>
                <a:gd name="connsiteX12" fmla="*/ 335980 w 384993"/>
                <a:gd name="connsiteY12" fmla="*/ 9195 h 258745"/>
                <a:gd name="connsiteX13" fmla="*/ 343812 w 384993"/>
                <a:gd name="connsiteY13" fmla="*/ 0 h 258745"/>
                <a:gd name="connsiteX14" fmla="*/ 382405 w 384993"/>
                <a:gd name="connsiteY14" fmla="*/ 32860 h 258745"/>
                <a:gd name="connsiteX15" fmla="*/ 384667 w 384993"/>
                <a:gd name="connsiteY15" fmla="*/ 35925 h 258745"/>
                <a:gd name="connsiteX16" fmla="*/ 384958 w 384993"/>
                <a:gd name="connsiteY16" fmla="*/ 38547 h 258745"/>
                <a:gd name="connsiteX17" fmla="*/ 384958 w 384993"/>
                <a:gd name="connsiteY17" fmla="*/ 252718 h 258745"/>
                <a:gd name="connsiteX18" fmla="*/ 378919 w 384993"/>
                <a:gd name="connsiteY18" fmla="*/ 258745 h 2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4993" h="258745">
                  <a:moveTo>
                    <a:pt x="378919" y="258745"/>
                  </a:moveTo>
                  <a:lnTo>
                    <a:pt x="6062" y="258745"/>
                  </a:lnTo>
                  <a:cubicBezTo>
                    <a:pt x="2727" y="258745"/>
                    <a:pt x="26" y="256044"/>
                    <a:pt x="26" y="252709"/>
                  </a:cubicBezTo>
                  <a:lnTo>
                    <a:pt x="26" y="38415"/>
                  </a:lnTo>
                  <a:cubicBezTo>
                    <a:pt x="-98" y="37086"/>
                    <a:pt x="227" y="35762"/>
                    <a:pt x="928" y="34652"/>
                  </a:cubicBezTo>
                  <a:cubicBezTo>
                    <a:pt x="1403" y="33870"/>
                    <a:pt x="2047" y="33200"/>
                    <a:pt x="2808" y="32697"/>
                  </a:cubicBezTo>
                  <a:lnTo>
                    <a:pt x="40618" y="514"/>
                  </a:lnTo>
                  <a:lnTo>
                    <a:pt x="48445" y="9709"/>
                  </a:lnTo>
                  <a:lnTo>
                    <a:pt x="12099" y="40641"/>
                  </a:lnTo>
                  <a:lnTo>
                    <a:pt x="12099" y="246672"/>
                  </a:lnTo>
                  <a:lnTo>
                    <a:pt x="372882" y="246672"/>
                  </a:lnTo>
                  <a:lnTo>
                    <a:pt x="372882" y="40611"/>
                  </a:lnTo>
                  <a:lnTo>
                    <a:pt x="335980" y="9195"/>
                  </a:lnTo>
                  <a:lnTo>
                    <a:pt x="343812" y="0"/>
                  </a:lnTo>
                  <a:lnTo>
                    <a:pt x="382405" y="32860"/>
                  </a:lnTo>
                  <a:cubicBezTo>
                    <a:pt x="383455" y="33612"/>
                    <a:pt x="384261" y="34679"/>
                    <a:pt x="384667" y="35925"/>
                  </a:cubicBezTo>
                  <a:cubicBezTo>
                    <a:pt x="384952" y="36761"/>
                    <a:pt x="385055" y="37657"/>
                    <a:pt x="384958" y="38547"/>
                  </a:cubicBezTo>
                  <a:lnTo>
                    <a:pt x="384958" y="252718"/>
                  </a:lnTo>
                  <a:cubicBezTo>
                    <a:pt x="384955" y="256044"/>
                    <a:pt x="382255" y="258745"/>
                    <a:pt x="378919" y="25874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BEC56AF1-FE96-4853-AB2A-1263754DD52B}"/>
                </a:ext>
              </a:extLst>
            </p:cNvPr>
            <p:cNvSpPr/>
            <p:nvPr/>
          </p:nvSpPr>
          <p:spPr>
            <a:xfrm>
              <a:off x="1236359" y="4829019"/>
              <a:ext cx="306255" cy="126488"/>
            </a:xfrm>
            <a:custGeom>
              <a:avLst/>
              <a:gdLst>
                <a:gd name="connsiteX0" fmla="*/ 306256 w 306255"/>
                <a:gd name="connsiteY0" fmla="*/ 126488 h 126488"/>
                <a:gd name="connsiteX1" fmla="*/ 294183 w 306255"/>
                <a:gd name="connsiteY1" fmla="*/ 126488 h 126488"/>
                <a:gd name="connsiteX2" fmla="*/ 294183 w 306255"/>
                <a:gd name="connsiteY2" fmla="*/ 12076 h 126488"/>
                <a:gd name="connsiteX3" fmla="*/ 12073 w 306255"/>
                <a:gd name="connsiteY3" fmla="*/ 12076 h 126488"/>
                <a:gd name="connsiteX4" fmla="*/ 12073 w 306255"/>
                <a:gd name="connsiteY4" fmla="*/ 126488 h 126488"/>
                <a:gd name="connsiteX5" fmla="*/ 0 w 306255"/>
                <a:gd name="connsiteY5" fmla="*/ 126488 h 126488"/>
                <a:gd name="connsiteX6" fmla="*/ 0 w 306255"/>
                <a:gd name="connsiteY6" fmla="*/ 0 h 126488"/>
                <a:gd name="connsiteX7" fmla="*/ 306256 w 306255"/>
                <a:gd name="connsiteY7" fmla="*/ 0 h 12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255" h="126488">
                  <a:moveTo>
                    <a:pt x="306256" y="126488"/>
                  </a:moveTo>
                  <a:lnTo>
                    <a:pt x="294183" y="126488"/>
                  </a:lnTo>
                  <a:lnTo>
                    <a:pt x="294183" y="12076"/>
                  </a:lnTo>
                  <a:lnTo>
                    <a:pt x="12073" y="12076"/>
                  </a:lnTo>
                  <a:lnTo>
                    <a:pt x="12073" y="126488"/>
                  </a:lnTo>
                  <a:lnTo>
                    <a:pt x="0" y="126488"/>
                  </a:lnTo>
                  <a:lnTo>
                    <a:pt x="0" y="0"/>
                  </a:lnTo>
                  <a:lnTo>
                    <a:pt x="306256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F7BC9BF7-D387-4247-A413-FA85B9CB8E2F}"/>
                </a:ext>
              </a:extLst>
            </p:cNvPr>
            <p:cNvSpPr/>
            <p:nvPr/>
          </p:nvSpPr>
          <p:spPr>
            <a:xfrm>
              <a:off x="1267955" y="4943666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5C699DFF-49D1-4203-BC4E-D6FFD0ECA0C5}"/>
                </a:ext>
              </a:extLst>
            </p:cNvPr>
            <p:cNvSpPr/>
            <p:nvPr/>
          </p:nvSpPr>
          <p:spPr>
            <a:xfrm>
              <a:off x="1267955" y="4982676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C3262488-29D1-47D2-9D7F-FF48E0337B14}"/>
                </a:ext>
              </a:extLst>
            </p:cNvPr>
            <p:cNvSpPr/>
            <p:nvPr/>
          </p:nvSpPr>
          <p:spPr>
            <a:xfrm>
              <a:off x="1300385" y="5021687"/>
              <a:ext cx="125065" cy="12076"/>
            </a:xfrm>
            <a:custGeom>
              <a:avLst/>
              <a:gdLst>
                <a:gd name="connsiteX0" fmla="*/ 0 w 125065"/>
                <a:gd name="connsiteY0" fmla="*/ 0 h 12076"/>
                <a:gd name="connsiteX1" fmla="*/ 125066 w 125065"/>
                <a:gd name="connsiteY1" fmla="*/ 0 h 12076"/>
                <a:gd name="connsiteX2" fmla="*/ 125066 w 125065"/>
                <a:gd name="connsiteY2" fmla="*/ 12076 h 12076"/>
                <a:gd name="connsiteX3" fmla="*/ 0 w 12506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65" h="12076">
                  <a:moveTo>
                    <a:pt x="0" y="0"/>
                  </a:moveTo>
                  <a:lnTo>
                    <a:pt x="125066" y="0"/>
                  </a:lnTo>
                  <a:lnTo>
                    <a:pt x="125066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631C93F9-3142-4D45-8D64-98EE0065442E}"/>
                </a:ext>
              </a:extLst>
            </p:cNvPr>
            <p:cNvSpPr/>
            <p:nvPr/>
          </p:nvSpPr>
          <p:spPr>
            <a:xfrm>
              <a:off x="1446442" y="4943666"/>
              <a:ext cx="62074" cy="12076"/>
            </a:xfrm>
            <a:custGeom>
              <a:avLst/>
              <a:gdLst>
                <a:gd name="connsiteX0" fmla="*/ 0 w 62074"/>
                <a:gd name="connsiteY0" fmla="*/ 0 h 12076"/>
                <a:gd name="connsiteX1" fmla="*/ 62074 w 62074"/>
                <a:gd name="connsiteY1" fmla="*/ 0 h 12076"/>
                <a:gd name="connsiteX2" fmla="*/ 62074 w 62074"/>
                <a:gd name="connsiteY2" fmla="*/ 12076 h 12076"/>
                <a:gd name="connsiteX3" fmla="*/ 0 w 62074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074" h="12076">
                  <a:moveTo>
                    <a:pt x="0" y="0"/>
                  </a:moveTo>
                  <a:lnTo>
                    <a:pt x="62074" y="0"/>
                  </a:lnTo>
                  <a:lnTo>
                    <a:pt x="62074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77D70E65-3D40-42B4-9A69-C10A478078E9}"/>
                </a:ext>
              </a:extLst>
            </p:cNvPr>
            <p:cNvSpPr/>
            <p:nvPr/>
          </p:nvSpPr>
          <p:spPr>
            <a:xfrm>
              <a:off x="1446442" y="4982676"/>
              <a:ext cx="40869" cy="12076"/>
            </a:xfrm>
            <a:custGeom>
              <a:avLst/>
              <a:gdLst>
                <a:gd name="connsiteX0" fmla="*/ 0 w 40869"/>
                <a:gd name="connsiteY0" fmla="*/ 0 h 12076"/>
                <a:gd name="connsiteX1" fmla="*/ 40869 w 40869"/>
                <a:gd name="connsiteY1" fmla="*/ 0 h 12076"/>
                <a:gd name="connsiteX2" fmla="*/ 40869 w 40869"/>
                <a:gd name="connsiteY2" fmla="*/ 12076 h 12076"/>
                <a:gd name="connsiteX3" fmla="*/ 0 w 40869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9" h="12076">
                  <a:moveTo>
                    <a:pt x="0" y="0"/>
                  </a:moveTo>
                  <a:lnTo>
                    <a:pt x="40869" y="0"/>
                  </a:lnTo>
                  <a:lnTo>
                    <a:pt x="40869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EEEB227B-6FF8-430B-956F-0761F08B6CA8}"/>
                </a:ext>
              </a:extLst>
            </p:cNvPr>
            <p:cNvSpPr/>
            <p:nvPr/>
          </p:nvSpPr>
          <p:spPr>
            <a:xfrm>
              <a:off x="1268274" y="4863067"/>
              <a:ext cx="158845" cy="54046"/>
            </a:xfrm>
            <a:custGeom>
              <a:avLst/>
              <a:gdLst>
                <a:gd name="connsiteX0" fmla="*/ 147004 w 158845"/>
                <a:gd name="connsiteY0" fmla="*/ 11839 h 54046"/>
                <a:gd name="connsiteX1" fmla="*/ 147004 w 158845"/>
                <a:gd name="connsiteY1" fmla="*/ 42205 h 54046"/>
                <a:gd name="connsiteX2" fmla="*/ 11839 w 158845"/>
                <a:gd name="connsiteY2" fmla="*/ 42205 h 54046"/>
                <a:gd name="connsiteX3" fmla="*/ 11839 w 158845"/>
                <a:gd name="connsiteY3" fmla="*/ 11839 h 54046"/>
                <a:gd name="connsiteX4" fmla="*/ 147004 w 158845"/>
                <a:gd name="connsiteY4" fmla="*/ 11839 h 54046"/>
                <a:gd name="connsiteX5" fmla="*/ 158843 w 158845"/>
                <a:gd name="connsiteY5" fmla="*/ 0 h 54046"/>
                <a:gd name="connsiteX6" fmla="*/ 0 w 158845"/>
                <a:gd name="connsiteY6" fmla="*/ 0 h 54046"/>
                <a:gd name="connsiteX7" fmla="*/ 0 w 158845"/>
                <a:gd name="connsiteY7" fmla="*/ 54046 h 54046"/>
                <a:gd name="connsiteX8" fmla="*/ 158846 w 158845"/>
                <a:gd name="connsiteY8" fmla="*/ 54046 h 54046"/>
                <a:gd name="connsiteX9" fmla="*/ 158846 w 158845"/>
                <a:gd name="connsiteY9" fmla="*/ 0 h 54046"/>
                <a:gd name="connsiteX10" fmla="*/ 158843 w 158845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845" h="54046">
                  <a:moveTo>
                    <a:pt x="147004" y="11839"/>
                  </a:moveTo>
                  <a:lnTo>
                    <a:pt x="147004" y="42205"/>
                  </a:lnTo>
                  <a:lnTo>
                    <a:pt x="11839" y="42205"/>
                  </a:lnTo>
                  <a:lnTo>
                    <a:pt x="11839" y="11839"/>
                  </a:lnTo>
                  <a:lnTo>
                    <a:pt x="147004" y="11839"/>
                  </a:lnTo>
                  <a:moveTo>
                    <a:pt x="158843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158846" y="54046"/>
                  </a:lnTo>
                  <a:lnTo>
                    <a:pt x="158846" y="0"/>
                  </a:lnTo>
                  <a:lnTo>
                    <a:pt x="158843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7B128CEA-5CF4-4064-9046-176059A674C1}"/>
                </a:ext>
              </a:extLst>
            </p:cNvPr>
            <p:cNvSpPr/>
            <p:nvPr/>
          </p:nvSpPr>
          <p:spPr>
            <a:xfrm>
              <a:off x="1446442" y="4863067"/>
              <a:ext cx="61758" cy="54046"/>
            </a:xfrm>
            <a:custGeom>
              <a:avLst/>
              <a:gdLst>
                <a:gd name="connsiteX0" fmla="*/ 49926 w 61758"/>
                <a:gd name="connsiteY0" fmla="*/ 11839 h 54046"/>
                <a:gd name="connsiteX1" fmla="*/ 49926 w 61758"/>
                <a:gd name="connsiteY1" fmla="*/ 42205 h 54046"/>
                <a:gd name="connsiteX2" fmla="*/ 11836 w 61758"/>
                <a:gd name="connsiteY2" fmla="*/ 42205 h 54046"/>
                <a:gd name="connsiteX3" fmla="*/ 11836 w 61758"/>
                <a:gd name="connsiteY3" fmla="*/ 11839 h 54046"/>
                <a:gd name="connsiteX4" fmla="*/ 49926 w 61758"/>
                <a:gd name="connsiteY4" fmla="*/ 11839 h 54046"/>
                <a:gd name="connsiteX5" fmla="*/ 61758 w 61758"/>
                <a:gd name="connsiteY5" fmla="*/ 0 h 54046"/>
                <a:gd name="connsiteX6" fmla="*/ 0 w 61758"/>
                <a:gd name="connsiteY6" fmla="*/ 0 h 54046"/>
                <a:gd name="connsiteX7" fmla="*/ 0 w 61758"/>
                <a:gd name="connsiteY7" fmla="*/ 54046 h 54046"/>
                <a:gd name="connsiteX8" fmla="*/ 61758 w 61758"/>
                <a:gd name="connsiteY8" fmla="*/ 54046 h 54046"/>
                <a:gd name="connsiteX9" fmla="*/ 61758 w 61758"/>
                <a:gd name="connsiteY9" fmla="*/ 0 h 54046"/>
                <a:gd name="connsiteX10" fmla="*/ 61758 w 61758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58" h="54046">
                  <a:moveTo>
                    <a:pt x="49926" y="11839"/>
                  </a:moveTo>
                  <a:lnTo>
                    <a:pt x="49926" y="42205"/>
                  </a:lnTo>
                  <a:lnTo>
                    <a:pt x="11836" y="42205"/>
                  </a:lnTo>
                  <a:lnTo>
                    <a:pt x="11836" y="11839"/>
                  </a:lnTo>
                  <a:lnTo>
                    <a:pt x="49926" y="11839"/>
                  </a:lnTo>
                  <a:moveTo>
                    <a:pt x="61758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61758" y="54046"/>
                  </a:lnTo>
                  <a:lnTo>
                    <a:pt x="61758" y="0"/>
                  </a:lnTo>
                  <a:lnTo>
                    <a:pt x="61758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2" name="그래픽 18">
              <a:extLst>
                <a:ext uri="{FF2B5EF4-FFF2-40B4-BE49-F238E27FC236}">
                  <a16:creationId xmlns:a16="http://schemas.microsoft.com/office/drawing/2014/main" id="{18AE8735-8595-499D-AC37-DF6430B206E8}"/>
                </a:ext>
              </a:extLst>
            </p:cNvPr>
            <p:cNvGrpSpPr/>
            <p:nvPr/>
          </p:nvGrpSpPr>
          <p:grpSpPr>
            <a:xfrm>
              <a:off x="1199661" y="4947034"/>
              <a:ext cx="381973" cy="216571"/>
              <a:chOff x="1199661" y="4947034"/>
              <a:chExt cx="381973" cy="216571"/>
            </a:xfrm>
            <a:grpFill/>
          </p:grpSpPr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E884AA6C-5112-4B72-A4FF-9DAF3ED5CE81}"/>
                  </a:ext>
                </a:extLst>
              </p:cNvPr>
              <p:cNvSpPr/>
              <p:nvPr/>
            </p:nvSpPr>
            <p:spPr>
              <a:xfrm>
                <a:off x="1199661" y="4947034"/>
                <a:ext cx="381973" cy="114974"/>
              </a:xfrm>
              <a:custGeom>
                <a:avLst/>
                <a:gdLst>
                  <a:gd name="connsiteX0" fmla="*/ 250366 w 381973"/>
                  <a:gd name="connsiteY0" fmla="*/ 114975 h 114974"/>
                  <a:gd name="connsiteX1" fmla="*/ 131120 w 381973"/>
                  <a:gd name="connsiteY1" fmla="*/ 114975 h 114974"/>
                  <a:gd name="connsiteX2" fmla="*/ 127294 w 381973"/>
                  <a:gd name="connsiteY2" fmla="*/ 113609 h 114974"/>
                  <a:gd name="connsiteX3" fmla="*/ 0 w 381973"/>
                  <a:gd name="connsiteY3" fmla="*/ 9348 h 114974"/>
                  <a:gd name="connsiteX4" fmla="*/ 7649 w 381973"/>
                  <a:gd name="connsiteY4" fmla="*/ 6 h 114974"/>
                  <a:gd name="connsiteX5" fmla="*/ 133277 w 381973"/>
                  <a:gd name="connsiteY5" fmla="*/ 102898 h 114974"/>
                  <a:gd name="connsiteX6" fmla="*/ 248215 w 381973"/>
                  <a:gd name="connsiteY6" fmla="*/ 102898 h 114974"/>
                  <a:gd name="connsiteX7" fmla="*/ 374337 w 381973"/>
                  <a:gd name="connsiteY7" fmla="*/ 0 h 114974"/>
                  <a:gd name="connsiteX8" fmla="*/ 381973 w 381973"/>
                  <a:gd name="connsiteY8" fmla="*/ 9357 h 114974"/>
                  <a:gd name="connsiteX9" fmla="*/ 254186 w 381973"/>
                  <a:gd name="connsiteY9" fmla="*/ 113618 h 114974"/>
                  <a:gd name="connsiteX10" fmla="*/ 250366 w 381973"/>
                  <a:gd name="connsiteY10" fmla="*/ 114975 h 114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973" h="114974">
                    <a:moveTo>
                      <a:pt x="250366" y="114975"/>
                    </a:moveTo>
                    <a:lnTo>
                      <a:pt x="131120" y="114975"/>
                    </a:lnTo>
                    <a:cubicBezTo>
                      <a:pt x="129725" y="114975"/>
                      <a:pt x="128374" y="114493"/>
                      <a:pt x="127294" y="113609"/>
                    </a:cubicBezTo>
                    <a:lnTo>
                      <a:pt x="0" y="9348"/>
                    </a:lnTo>
                    <a:lnTo>
                      <a:pt x="7649" y="6"/>
                    </a:lnTo>
                    <a:lnTo>
                      <a:pt x="133277" y="102898"/>
                    </a:lnTo>
                    <a:lnTo>
                      <a:pt x="248215" y="102898"/>
                    </a:lnTo>
                    <a:lnTo>
                      <a:pt x="374337" y="0"/>
                    </a:lnTo>
                    <a:lnTo>
                      <a:pt x="381973" y="9357"/>
                    </a:lnTo>
                    <a:lnTo>
                      <a:pt x="254186" y="113618"/>
                    </a:lnTo>
                    <a:cubicBezTo>
                      <a:pt x="253103" y="114496"/>
                      <a:pt x="251758" y="114975"/>
                      <a:pt x="250366" y="114975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54" name="그래픽 18">
                <a:extLst>
                  <a:ext uri="{FF2B5EF4-FFF2-40B4-BE49-F238E27FC236}">
                    <a16:creationId xmlns:a16="http://schemas.microsoft.com/office/drawing/2014/main" id="{BDC0DB64-EC2E-4709-B109-C405C35C1A42}"/>
                  </a:ext>
                </a:extLst>
              </p:cNvPr>
              <p:cNvGrpSpPr/>
              <p:nvPr/>
            </p:nvGrpSpPr>
            <p:grpSpPr>
              <a:xfrm>
                <a:off x="1211118" y="5051235"/>
                <a:ext cx="361788" cy="112371"/>
                <a:chOff x="1211118" y="5051235"/>
                <a:chExt cx="361788" cy="112371"/>
              </a:xfrm>
              <a:grpFill/>
            </p:grpSpPr>
            <p:sp>
              <p:nvSpPr>
                <p:cNvPr id="55" name="자유형: 도형 54">
                  <a:extLst>
                    <a:ext uri="{FF2B5EF4-FFF2-40B4-BE49-F238E27FC236}">
                      <a16:creationId xmlns:a16="http://schemas.microsoft.com/office/drawing/2014/main" id="{BD68A061-BBBB-45FB-8C32-084E181E8940}"/>
                    </a:ext>
                  </a:extLst>
                </p:cNvPr>
                <p:cNvSpPr/>
                <p:nvPr/>
              </p:nvSpPr>
              <p:spPr>
                <a:xfrm>
                  <a:off x="1211118" y="5051235"/>
                  <a:ext cx="124954" cy="109377"/>
                </a:xfrm>
                <a:custGeom>
                  <a:avLst/>
                  <a:gdLst>
                    <a:gd name="connsiteX0" fmla="*/ 7823 w 124954"/>
                    <a:gd name="connsiteY0" fmla="*/ 109377 h 109377"/>
                    <a:gd name="connsiteX1" fmla="*/ 0 w 124954"/>
                    <a:gd name="connsiteY1" fmla="*/ 100176 h 109377"/>
                    <a:gd name="connsiteX2" fmla="*/ 41480 w 124954"/>
                    <a:gd name="connsiteY2" fmla="*/ 64895 h 109377"/>
                    <a:gd name="connsiteX3" fmla="*/ 72761 w 124954"/>
                    <a:gd name="connsiteY3" fmla="*/ 38042 h 109377"/>
                    <a:gd name="connsiteX4" fmla="*/ 86082 w 124954"/>
                    <a:gd name="connsiteY4" fmla="*/ 26604 h 109377"/>
                    <a:gd name="connsiteX5" fmla="*/ 117092 w 124954"/>
                    <a:gd name="connsiteY5" fmla="*/ 0 h 109377"/>
                    <a:gd name="connsiteX6" fmla="*/ 124954 w 124954"/>
                    <a:gd name="connsiteY6" fmla="*/ 9162 h 109377"/>
                    <a:gd name="connsiteX7" fmla="*/ 93950 w 124954"/>
                    <a:gd name="connsiteY7" fmla="*/ 35759 h 109377"/>
                    <a:gd name="connsiteX8" fmla="*/ 80620 w 124954"/>
                    <a:gd name="connsiteY8" fmla="*/ 47213 h 109377"/>
                    <a:gd name="connsiteX9" fmla="*/ 49324 w 124954"/>
                    <a:gd name="connsiteY9" fmla="*/ 74075 h 109377"/>
                    <a:gd name="connsiteX10" fmla="*/ 7823 w 124954"/>
                    <a:gd name="connsiteY10" fmla="*/ 109377 h 10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4954" h="109377">
                      <a:moveTo>
                        <a:pt x="7823" y="109377"/>
                      </a:moveTo>
                      <a:lnTo>
                        <a:pt x="0" y="100176"/>
                      </a:lnTo>
                      <a:lnTo>
                        <a:pt x="41480" y="64895"/>
                      </a:lnTo>
                      <a:lnTo>
                        <a:pt x="72761" y="38042"/>
                      </a:lnTo>
                      <a:cubicBezTo>
                        <a:pt x="76445" y="34890"/>
                        <a:pt x="81261" y="30748"/>
                        <a:pt x="86082" y="26604"/>
                      </a:cubicBezTo>
                      <a:lnTo>
                        <a:pt x="117092" y="0"/>
                      </a:lnTo>
                      <a:lnTo>
                        <a:pt x="124954" y="9162"/>
                      </a:lnTo>
                      <a:lnTo>
                        <a:pt x="93950" y="35759"/>
                      </a:lnTo>
                      <a:cubicBezTo>
                        <a:pt x="89126" y="39913"/>
                        <a:pt x="84301" y="44061"/>
                        <a:pt x="80620" y="47213"/>
                      </a:cubicBezTo>
                      <a:lnTo>
                        <a:pt x="49324" y="74075"/>
                      </a:lnTo>
                      <a:lnTo>
                        <a:pt x="7823" y="109377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6" name="자유형: 도형 55">
                  <a:extLst>
                    <a:ext uri="{FF2B5EF4-FFF2-40B4-BE49-F238E27FC236}">
                      <a16:creationId xmlns:a16="http://schemas.microsoft.com/office/drawing/2014/main" id="{8980A774-4E0B-4945-929F-08AA62103621}"/>
                    </a:ext>
                  </a:extLst>
                </p:cNvPr>
                <p:cNvSpPr/>
                <p:nvPr/>
              </p:nvSpPr>
              <p:spPr>
                <a:xfrm rot="2437942">
                  <a:off x="1429599" y="5101389"/>
                  <a:ext cx="158481" cy="12070"/>
                </a:xfrm>
                <a:custGeom>
                  <a:avLst/>
                  <a:gdLst>
                    <a:gd name="connsiteX0" fmla="*/ 0 w 158481"/>
                    <a:gd name="connsiteY0" fmla="*/ 0 h 12070"/>
                    <a:gd name="connsiteX1" fmla="*/ 158481 w 158481"/>
                    <a:gd name="connsiteY1" fmla="*/ 0 h 12070"/>
                    <a:gd name="connsiteX2" fmla="*/ 158481 w 158481"/>
                    <a:gd name="connsiteY2" fmla="*/ 12070 h 12070"/>
                    <a:gd name="connsiteX3" fmla="*/ 0 w 158481"/>
                    <a:gd name="connsiteY3" fmla="*/ 12070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481" h="12070">
                      <a:moveTo>
                        <a:pt x="0" y="0"/>
                      </a:moveTo>
                      <a:lnTo>
                        <a:pt x="158481" y="0"/>
                      </a:lnTo>
                      <a:lnTo>
                        <a:pt x="158481" y="12070"/>
                      </a:lnTo>
                      <a:lnTo>
                        <a:pt x="0" y="12070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EA825F94-A5CA-4766-B156-EF68A1256904}"/>
              </a:ext>
            </a:extLst>
          </p:cNvPr>
          <p:cNvSpPr txBox="1"/>
          <p:nvPr/>
        </p:nvSpPr>
        <p:spPr>
          <a:xfrm>
            <a:off x="1862070" y="3518918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7152D29-2354-4795-BB8A-0AF28C17C91F}"/>
              </a:ext>
            </a:extLst>
          </p:cNvPr>
          <p:cNvSpPr txBox="1"/>
          <p:nvPr/>
        </p:nvSpPr>
        <p:spPr>
          <a:xfrm>
            <a:off x="1197906" y="3929840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7" name="그래픽 36">
            <a:extLst>
              <a:ext uri="{FF2B5EF4-FFF2-40B4-BE49-F238E27FC236}">
                <a16:creationId xmlns:a16="http://schemas.microsoft.com/office/drawing/2014/main" id="{B69EF5C3-E89D-4606-92A8-7E7EB963D6F2}"/>
              </a:ext>
            </a:extLst>
          </p:cNvPr>
          <p:cNvGrpSpPr/>
          <p:nvPr/>
        </p:nvGrpSpPr>
        <p:grpSpPr>
          <a:xfrm>
            <a:off x="1197905" y="3477728"/>
            <a:ext cx="384993" cy="334564"/>
            <a:chOff x="1197905" y="3477728"/>
            <a:chExt cx="384993" cy="334564"/>
          </a:xfrm>
          <a:solidFill>
            <a:schemeClr val="accent2"/>
          </a:solidFill>
        </p:grpSpPr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5290C2B8-B90B-415B-8C41-BF158F2CB004}"/>
                </a:ext>
              </a:extLst>
            </p:cNvPr>
            <p:cNvSpPr/>
            <p:nvPr/>
          </p:nvSpPr>
          <p:spPr>
            <a:xfrm>
              <a:off x="1197905" y="3477728"/>
              <a:ext cx="135415" cy="334564"/>
            </a:xfrm>
            <a:custGeom>
              <a:avLst/>
              <a:gdLst>
                <a:gd name="connsiteX0" fmla="*/ 32096 w 135415"/>
                <a:gd name="connsiteY0" fmla="*/ 334565 h 334564"/>
                <a:gd name="connsiteX1" fmla="*/ 0 w 135415"/>
                <a:gd name="connsiteY1" fmla="*/ 302135 h 334564"/>
                <a:gd name="connsiteX2" fmla="*/ 0 w 135415"/>
                <a:gd name="connsiteY2" fmla="*/ 0 h 334564"/>
                <a:gd name="connsiteX3" fmla="*/ 103316 w 135415"/>
                <a:gd name="connsiteY3" fmla="*/ 0 h 334564"/>
                <a:gd name="connsiteX4" fmla="*/ 135415 w 135415"/>
                <a:gd name="connsiteY4" fmla="*/ 32427 h 334564"/>
                <a:gd name="connsiteX5" fmla="*/ 123384 w 135415"/>
                <a:gd name="connsiteY5" fmla="*/ 32427 h 334564"/>
                <a:gd name="connsiteX6" fmla="*/ 103316 w 135415"/>
                <a:gd name="connsiteY6" fmla="*/ 12031 h 334564"/>
                <a:gd name="connsiteX7" fmla="*/ 12031 w 135415"/>
                <a:gd name="connsiteY7" fmla="*/ 12031 h 334564"/>
                <a:gd name="connsiteX8" fmla="*/ 12031 w 135415"/>
                <a:gd name="connsiteY8" fmla="*/ 302135 h 334564"/>
                <a:gd name="connsiteX9" fmla="*/ 32099 w 135415"/>
                <a:gd name="connsiteY9" fmla="*/ 322534 h 334564"/>
                <a:gd name="connsiteX10" fmla="*/ 52161 w 135415"/>
                <a:gd name="connsiteY10" fmla="*/ 302135 h 334564"/>
                <a:gd name="connsiteX11" fmla="*/ 52161 w 135415"/>
                <a:gd name="connsiteY11" fmla="*/ 133878 h 334564"/>
                <a:gd name="connsiteX12" fmla="*/ 64192 w 135415"/>
                <a:gd name="connsiteY12" fmla="*/ 133878 h 334564"/>
                <a:gd name="connsiteX13" fmla="*/ 64192 w 135415"/>
                <a:gd name="connsiteY13" fmla="*/ 302135 h 334564"/>
                <a:gd name="connsiteX14" fmla="*/ 32096 w 135415"/>
                <a:gd name="connsiteY14" fmla="*/ 334565 h 3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415" h="334564">
                  <a:moveTo>
                    <a:pt x="32096" y="334565"/>
                  </a:moveTo>
                  <a:cubicBezTo>
                    <a:pt x="14398" y="334565"/>
                    <a:pt x="0" y="320016"/>
                    <a:pt x="0" y="302135"/>
                  </a:cubicBezTo>
                  <a:lnTo>
                    <a:pt x="0" y="0"/>
                  </a:lnTo>
                  <a:lnTo>
                    <a:pt x="103316" y="0"/>
                  </a:lnTo>
                  <a:cubicBezTo>
                    <a:pt x="121014" y="0"/>
                    <a:pt x="135415" y="14546"/>
                    <a:pt x="135415" y="32427"/>
                  </a:cubicBezTo>
                  <a:lnTo>
                    <a:pt x="123384" y="32427"/>
                  </a:lnTo>
                  <a:cubicBezTo>
                    <a:pt x="123384" y="21181"/>
                    <a:pt x="114382" y="12031"/>
                    <a:pt x="103316" y="12031"/>
                  </a:cubicBezTo>
                  <a:lnTo>
                    <a:pt x="12031" y="12031"/>
                  </a:lnTo>
                  <a:lnTo>
                    <a:pt x="12031" y="302135"/>
                  </a:lnTo>
                  <a:cubicBezTo>
                    <a:pt x="12031" y="313381"/>
                    <a:pt x="21033" y="322534"/>
                    <a:pt x="32099" y="322534"/>
                  </a:cubicBezTo>
                  <a:cubicBezTo>
                    <a:pt x="43161" y="322534"/>
                    <a:pt x="52161" y="313381"/>
                    <a:pt x="52161" y="302135"/>
                  </a:cubicBezTo>
                  <a:lnTo>
                    <a:pt x="52161" y="133878"/>
                  </a:lnTo>
                  <a:lnTo>
                    <a:pt x="64192" y="133878"/>
                  </a:lnTo>
                  <a:lnTo>
                    <a:pt x="64192" y="302135"/>
                  </a:lnTo>
                  <a:cubicBezTo>
                    <a:pt x="64189" y="320016"/>
                    <a:pt x="49793" y="334565"/>
                    <a:pt x="32096" y="33456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919BB41B-A2DE-499D-98ED-21B2C4DEC42D}"/>
                </a:ext>
              </a:extLst>
            </p:cNvPr>
            <p:cNvSpPr/>
            <p:nvPr/>
          </p:nvSpPr>
          <p:spPr>
            <a:xfrm>
              <a:off x="1197905" y="3779863"/>
              <a:ext cx="64191" cy="32429"/>
            </a:xfrm>
            <a:custGeom>
              <a:avLst/>
              <a:gdLst>
                <a:gd name="connsiteX0" fmla="*/ 32096 w 64191"/>
                <a:gd name="connsiteY0" fmla="*/ 32430 h 32429"/>
                <a:gd name="connsiteX1" fmla="*/ 0 w 64191"/>
                <a:gd name="connsiteY1" fmla="*/ 0 h 32429"/>
                <a:gd name="connsiteX2" fmla="*/ 12031 w 64191"/>
                <a:gd name="connsiteY2" fmla="*/ 0 h 32429"/>
                <a:gd name="connsiteX3" fmla="*/ 32099 w 64191"/>
                <a:gd name="connsiteY3" fmla="*/ 20399 h 32429"/>
                <a:gd name="connsiteX4" fmla="*/ 52161 w 64191"/>
                <a:gd name="connsiteY4" fmla="*/ 0 h 32429"/>
                <a:gd name="connsiteX5" fmla="*/ 64192 w 64191"/>
                <a:gd name="connsiteY5" fmla="*/ 0 h 32429"/>
                <a:gd name="connsiteX6" fmla="*/ 32096 w 64191"/>
                <a:gd name="connsiteY6" fmla="*/ 32430 h 3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191" h="32429">
                  <a:moveTo>
                    <a:pt x="32096" y="32430"/>
                  </a:moveTo>
                  <a:cubicBezTo>
                    <a:pt x="14398" y="32430"/>
                    <a:pt x="0" y="17881"/>
                    <a:pt x="0" y="0"/>
                  </a:cubicBezTo>
                  <a:lnTo>
                    <a:pt x="12031" y="0"/>
                  </a:lnTo>
                  <a:cubicBezTo>
                    <a:pt x="12031" y="11246"/>
                    <a:pt x="21033" y="20399"/>
                    <a:pt x="32099" y="20399"/>
                  </a:cubicBezTo>
                  <a:cubicBezTo>
                    <a:pt x="43161" y="20399"/>
                    <a:pt x="52161" y="11246"/>
                    <a:pt x="52161" y="0"/>
                  </a:cubicBezTo>
                  <a:lnTo>
                    <a:pt x="64192" y="0"/>
                  </a:lnTo>
                  <a:cubicBezTo>
                    <a:pt x="64189" y="17881"/>
                    <a:pt x="49793" y="32430"/>
                    <a:pt x="32096" y="3243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DDB75BB5-8985-4C24-8AFD-B340EF66888C}"/>
                </a:ext>
              </a:extLst>
            </p:cNvPr>
            <p:cNvSpPr/>
            <p:nvPr/>
          </p:nvSpPr>
          <p:spPr>
            <a:xfrm>
              <a:off x="1230003" y="3507053"/>
              <a:ext cx="352894" cy="305239"/>
            </a:xfrm>
            <a:custGeom>
              <a:avLst/>
              <a:gdLst>
                <a:gd name="connsiteX0" fmla="*/ 320795 w 352894"/>
                <a:gd name="connsiteY0" fmla="*/ 305239 h 305239"/>
                <a:gd name="connsiteX1" fmla="*/ 0 w 352894"/>
                <a:gd name="connsiteY1" fmla="*/ 305239 h 305239"/>
                <a:gd name="connsiteX2" fmla="*/ 0 w 352894"/>
                <a:gd name="connsiteY2" fmla="*/ 293208 h 305239"/>
                <a:gd name="connsiteX3" fmla="*/ 20062 w 352894"/>
                <a:gd name="connsiteY3" fmla="*/ 272810 h 305239"/>
                <a:gd name="connsiteX4" fmla="*/ 20062 w 352894"/>
                <a:gd name="connsiteY4" fmla="*/ 0 h 305239"/>
                <a:gd name="connsiteX5" fmla="*/ 122383 w 352894"/>
                <a:gd name="connsiteY5" fmla="*/ 0 h 305239"/>
                <a:gd name="connsiteX6" fmla="*/ 152532 w 352894"/>
                <a:gd name="connsiteY6" fmla="*/ 21334 h 305239"/>
                <a:gd name="connsiteX7" fmla="*/ 352894 w 352894"/>
                <a:gd name="connsiteY7" fmla="*/ 21334 h 305239"/>
                <a:gd name="connsiteX8" fmla="*/ 352894 w 352894"/>
                <a:gd name="connsiteY8" fmla="*/ 272810 h 305239"/>
                <a:gd name="connsiteX9" fmla="*/ 320795 w 352894"/>
                <a:gd name="connsiteY9" fmla="*/ 305239 h 305239"/>
                <a:gd name="connsiteX10" fmla="*/ 24931 w 352894"/>
                <a:gd name="connsiteY10" fmla="*/ 293208 h 305239"/>
                <a:gd name="connsiteX11" fmla="*/ 320795 w 352894"/>
                <a:gd name="connsiteY11" fmla="*/ 293208 h 305239"/>
                <a:gd name="connsiteX12" fmla="*/ 340863 w 352894"/>
                <a:gd name="connsiteY12" fmla="*/ 272810 h 305239"/>
                <a:gd name="connsiteX13" fmla="*/ 340863 w 352894"/>
                <a:gd name="connsiteY13" fmla="*/ 33365 h 305239"/>
                <a:gd name="connsiteX14" fmla="*/ 142998 w 352894"/>
                <a:gd name="connsiteY14" fmla="*/ 33365 h 305239"/>
                <a:gd name="connsiteX15" fmla="*/ 142059 w 352894"/>
                <a:gd name="connsiteY15" fmla="*/ 28486 h 305239"/>
                <a:gd name="connsiteX16" fmla="*/ 122383 w 352894"/>
                <a:gd name="connsiteY16" fmla="*/ 12031 h 305239"/>
                <a:gd name="connsiteX17" fmla="*/ 32093 w 352894"/>
                <a:gd name="connsiteY17" fmla="*/ 12031 h 305239"/>
                <a:gd name="connsiteX18" fmla="*/ 32093 w 352894"/>
                <a:gd name="connsiteY18" fmla="*/ 272810 h 305239"/>
                <a:gd name="connsiteX19" fmla="*/ 24931 w 352894"/>
                <a:gd name="connsiteY19" fmla="*/ 293208 h 30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2894" h="305239">
                  <a:moveTo>
                    <a:pt x="320795" y="305239"/>
                  </a:moveTo>
                  <a:lnTo>
                    <a:pt x="0" y="305239"/>
                  </a:lnTo>
                  <a:lnTo>
                    <a:pt x="0" y="293208"/>
                  </a:lnTo>
                  <a:cubicBezTo>
                    <a:pt x="11063" y="293208"/>
                    <a:pt x="20062" y="284056"/>
                    <a:pt x="20062" y="272810"/>
                  </a:cubicBezTo>
                  <a:lnTo>
                    <a:pt x="20062" y="0"/>
                  </a:lnTo>
                  <a:lnTo>
                    <a:pt x="122383" y="0"/>
                  </a:lnTo>
                  <a:cubicBezTo>
                    <a:pt x="136011" y="0"/>
                    <a:pt x="147994" y="8719"/>
                    <a:pt x="152532" y="21334"/>
                  </a:cubicBezTo>
                  <a:lnTo>
                    <a:pt x="352894" y="21334"/>
                  </a:lnTo>
                  <a:lnTo>
                    <a:pt x="352894" y="272810"/>
                  </a:lnTo>
                  <a:cubicBezTo>
                    <a:pt x="352894" y="290691"/>
                    <a:pt x="338496" y="305239"/>
                    <a:pt x="320795" y="305239"/>
                  </a:cubicBezTo>
                  <a:close/>
                  <a:moveTo>
                    <a:pt x="24931" y="293208"/>
                  </a:moveTo>
                  <a:lnTo>
                    <a:pt x="320795" y="293208"/>
                  </a:lnTo>
                  <a:cubicBezTo>
                    <a:pt x="331864" y="293208"/>
                    <a:pt x="340863" y="284056"/>
                    <a:pt x="340863" y="272810"/>
                  </a:cubicBezTo>
                  <a:lnTo>
                    <a:pt x="340863" y="33365"/>
                  </a:lnTo>
                  <a:lnTo>
                    <a:pt x="142998" y="33365"/>
                  </a:lnTo>
                  <a:lnTo>
                    <a:pt x="142059" y="28486"/>
                  </a:lnTo>
                  <a:cubicBezTo>
                    <a:pt x="140225" y="18952"/>
                    <a:pt x="131947" y="12031"/>
                    <a:pt x="122383" y="12031"/>
                  </a:cubicBezTo>
                  <a:lnTo>
                    <a:pt x="32093" y="12031"/>
                  </a:lnTo>
                  <a:lnTo>
                    <a:pt x="32093" y="272810"/>
                  </a:lnTo>
                  <a:cubicBezTo>
                    <a:pt x="32093" y="280531"/>
                    <a:pt x="29410" y="287635"/>
                    <a:pt x="24931" y="293208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1C10361A-667C-436F-82C2-EC13A32AA0A9}"/>
                </a:ext>
              </a:extLst>
            </p:cNvPr>
            <p:cNvSpPr/>
            <p:nvPr/>
          </p:nvSpPr>
          <p:spPr>
            <a:xfrm>
              <a:off x="1262117" y="3765444"/>
              <a:ext cx="251286" cy="12031"/>
            </a:xfrm>
            <a:custGeom>
              <a:avLst/>
              <a:gdLst>
                <a:gd name="connsiteX0" fmla="*/ 0 w 251286"/>
                <a:gd name="connsiteY0" fmla="*/ 0 h 12031"/>
                <a:gd name="connsiteX1" fmla="*/ 251286 w 251286"/>
                <a:gd name="connsiteY1" fmla="*/ 0 h 12031"/>
                <a:gd name="connsiteX2" fmla="*/ 251286 w 251286"/>
                <a:gd name="connsiteY2" fmla="*/ 12031 h 12031"/>
                <a:gd name="connsiteX3" fmla="*/ 0 w 251286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286" h="12031">
                  <a:moveTo>
                    <a:pt x="0" y="0"/>
                  </a:moveTo>
                  <a:lnTo>
                    <a:pt x="251286" y="0"/>
                  </a:lnTo>
                  <a:lnTo>
                    <a:pt x="251286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340EC913-BC88-4B5C-9679-744EF7D506CA}"/>
                </a:ext>
              </a:extLst>
            </p:cNvPr>
            <p:cNvSpPr/>
            <p:nvPr/>
          </p:nvSpPr>
          <p:spPr>
            <a:xfrm>
              <a:off x="1301795" y="3596693"/>
              <a:ext cx="113392" cy="12031"/>
            </a:xfrm>
            <a:custGeom>
              <a:avLst/>
              <a:gdLst>
                <a:gd name="connsiteX0" fmla="*/ 0 w 113392"/>
                <a:gd name="connsiteY0" fmla="*/ 0 h 12031"/>
                <a:gd name="connsiteX1" fmla="*/ 113392 w 113392"/>
                <a:gd name="connsiteY1" fmla="*/ 0 h 12031"/>
                <a:gd name="connsiteX2" fmla="*/ 113392 w 113392"/>
                <a:gd name="connsiteY2" fmla="*/ 12031 h 12031"/>
                <a:gd name="connsiteX3" fmla="*/ 0 w 11339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92" h="12031">
                  <a:moveTo>
                    <a:pt x="0" y="0"/>
                  </a:moveTo>
                  <a:lnTo>
                    <a:pt x="113392" y="0"/>
                  </a:lnTo>
                  <a:lnTo>
                    <a:pt x="11339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9C314894-33A7-4C46-AA00-CF3BA59F501B}"/>
                </a:ext>
              </a:extLst>
            </p:cNvPr>
            <p:cNvSpPr/>
            <p:nvPr/>
          </p:nvSpPr>
          <p:spPr>
            <a:xfrm>
              <a:off x="1301795" y="3632853"/>
              <a:ext cx="57842" cy="12031"/>
            </a:xfrm>
            <a:custGeom>
              <a:avLst/>
              <a:gdLst>
                <a:gd name="connsiteX0" fmla="*/ 0 w 57842"/>
                <a:gd name="connsiteY0" fmla="*/ 0 h 12031"/>
                <a:gd name="connsiteX1" fmla="*/ 57842 w 57842"/>
                <a:gd name="connsiteY1" fmla="*/ 0 h 12031"/>
                <a:gd name="connsiteX2" fmla="*/ 57842 w 57842"/>
                <a:gd name="connsiteY2" fmla="*/ 12031 h 12031"/>
                <a:gd name="connsiteX3" fmla="*/ 0 w 5784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842" h="12031">
                  <a:moveTo>
                    <a:pt x="0" y="0"/>
                  </a:moveTo>
                  <a:lnTo>
                    <a:pt x="57842" y="0"/>
                  </a:lnTo>
                  <a:lnTo>
                    <a:pt x="5784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8330E6EE-14E4-47D5-B5FD-6760C2E38003}"/>
                </a:ext>
              </a:extLst>
            </p:cNvPr>
            <p:cNvSpPr/>
            <p:nvPr/>
          </p:nvSpPr>
          <p:spPr>
            <a:xfrm>
              <a:off x="1365587" y="3477728"/>
              <a:ext cx="194481" cy="31855"/>
            </a:xfrm>
            <a:custGeom>
              <a:avLst/>
              <a:gdLst>
                <a:gd name="connsiteX0" fmla="*/ 194482 w 194481"/>
                <a:gd name="connsiteY0" fmla="*/ 31855 h 31855"/>
                <a:gd name="connsiteX1" fmla="*/ 182451 w 194481"/>
                <a:gd name="connsiteY1" fmla="*/ 31855 h 31855"/>
                <a:gd name="connsiteX2" fmla="*/ 182451 w 194481"/>
                <a:gd name="connsiteY2" fmla="*/ 12031 h 31855"/>
                <a:gd name="connsiteX3" fmla="*/ 0 w 194481"/>
                <a:gd name="connsiteY3" fmla="*/ 12031 h 31855"/>
                <a:gd name="connsiteX4" fmla="*/ 0 w 194481"/>
                <a:gd name="connsiteY4" fmla="*/ 0 h 31855"/>
                <a:gd name="connsiteX5" fmla="*/ 194482 w 194481"/>
                <a:gd name="connsiteY5" fmla="*/ 0 h 3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81" h="31855">
                  <a:moveTo>
                    <a:pt x="194482" y="31855"/>
                  </a:moveTo>
                  <a:lnTo>
                    <a:pt x="182451" y="31855"/>
                  </a:lnTo>
                  <a:lnTo>
                    <a:pt x="182451" y="12031"/>
                  </a:lnTo>
                  <a:lnTo>
                    <a:pt x="0" y="12031"/>
                  </a:lnTo>
                  <a:lnTo>
                    <a:pt x="0" y="0"/>
                  </a:lnTo>
                  <a:lnTo>
                    <a:pt x="194482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2F637765-CDB9-4C41-A074-FD0D073E9E49}"/>
              </a:ext>
            </a:extLst>
          </p:cNvPr>
          <p:cNvSpPr txBox="1"/>
          <p:nvPr/>
        </p:nvSpPr>
        <p:spPr>
          <a:xfrm>
            <a:off x="9516887" y="2188303"/>
            <a:ext cx="826188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76A6F5A-DCAF-4A33-83B8-DE5D5B833B3F}"/>
              </a:ext>
            </a:extLst>
          </p:cNvPr>
          <p:cNvSpPr txBox="1"/>
          <p:nvPr/>
        </p:nvSpPr>
        <p:spPr>
          <a:xfrm>
            <a:off x="8852723" y="2599225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65" name="그래픽 42">
            <a:extLst>
              <a:ext uri="{FF2B5EF4-FFF2-40B4-BE49-F238E27FC236}">
                <a16:creationId xmlns:a16="http://schemas.microsoft.com/office/drawing/2014/main" id="{BDB7F503-6632-491C-859A-84BFC424D7FC}"/>
              </a:ext>
            </a:extLst>
          </p:cNvPr>
          <p:cNvGrpSpPr/>
          <p:nvPr/>
        </p:nvGrpSpPr>
        <p:grpSpPr>
          <a:xfrm>
            <a:off x="8854547" y="2121898"/>
            <a:ext cx="381336" cy="384993"/>
            <a:chOff x="8854547" y="2121898"/>
            <a:chExt cx="381336" cy="384993"/>
          </a:xfrm>
          <a:solidFill>
            <a:schemeClr val="accent2"/>
          </a:solidFill>
        </p:grpSpPr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4427A360-6410-452C-9F0F-DC568498A4D9}"/>
                </a:ext>
              </a:extLst>
            </p:cNvPr>
            <p:cNvSpPr/>
            <p:nvPr/>
          </p:nvSpPr>
          <p:spPr>
            <a:xfrm>
              <a:off x="8856623" y="2319292"/>
              <a:ext cx="187764" cy="187599"/>
            </a:xfrm>
            <a:custGeom>
              <a:avLst/>
              <a:gdLst>
                <a:gd name="connsiteX0" fmla="*/ 64913 w 187764"/>
                <a:gd name="connsiteY0" fmla="*/ 187600 h 187599"/>
                <a:gd name="connsiteX1" fmla="*/ 42544 w 187764"/>
                <a:gd name="connsiteY1" fmla="*/ 183573 h 187599"/>
                <a:gd name="connsiteX2" fmla="*/ 33768 w 187764"/>
                <a:gd name="connsiteY2" fmla="*/ 180306 h 187599"/>
                <a:gd name="connsiteX3" fmla="*/ 73434 w 187764"/>
                <a:gd name="connsiteY3" fmla="*/ 140029 h 187599"/>
                <a:gd name="connsiteX4" fmla="*/ 67806 w 187764"/>
                <a:gd name="connsiteY4" fmla="*/ 118704 h 187599"/>
                <a:gd name="connsiteX5" fmla="*/ 46993 w 187764"/>
                <a:gd name="connsiteY5" fmla="*/ 113035 h 187599"/>
                <a:gd name="connsiteX6" fmla="*/ 7209 w 187764"/>
                <a:gd name="connsiteY6" fmla="*/ 153447 h 187599"/>
                <a:gd name="connsiteX7" fmla="*/ 3943 w 187764"/>
                <a:gd name="connsiteY7" fmla="*/ 144387 h 187599"/>
                <a:gd name="connsiteX8" fmla="*/ 18942 w 187764"/>
                <a:gd name="connsiteY8" fmla="*/ 75128 h 187599"/>
                <a:gd name="connsiteX9" fmla="*/ 80210 w 187764"/>
                <a:gd name="connsiteY9" fmla="*/ 57632 h 187599"/>
                <a:gd name="connsiteX10" fmla="*/ 136949 w 187764"/>
                <a:gd name="connsiteY10" fmla="*/ 0 h 187599"/>
                <a:gd name="connsiteX11" fmla="*/ 145593 w 187764"/>
                <a:gd name="connsiteY11" fmla="*/ 8509 h 187599"/>
                <a:gd name="connsiteX12" fmla="*/ 83772 w 187764"/>
                <a:gd name="connsiteY12" fmla="*/ 71293 h 187599"/>
                <a:gd name="connsiteX13" fmla="*/ 80256 w 187764"/>
                <a:gd name="connsiteY13" fmla="*/ 70216 h 187599"/>
                <a:gd name="connsiteX14" fmla="*/ 27581 w 187764"/>
                <a:gd name="connsiteY14" fmla="*/ 83634 h 187599"/>
                <a:gd name="connsiteX15" fmla="*/ 12816 w 187764"/>
                <a:gd name="connsiteY15" fmla="*/ 130465 h 187599"/>
                <a:gd name="connsiteX16" fmla="*/ 43329 w 187764"/>
                <a:gd name="connsiteY16" fmla="*/ 99473 h 187599"/>
                <a:gd name="connsiteX17" fmla="*/ 77747 w 187764"/>
                <a:gd name="connsiteY17" fmla="*/ 108845 h 187599"/>
                <a:gd name="connsiteX18" fmla="*/ 86924 w 187764"/>
                <a:gd name="connsiteY18" fmla="*/ 143620 h 187599"/>
                <a:gd name="connsiteX19" fmla="*/ 56266 w 187764"/>
                <a:gd name="connsiteY19" fmla="*/ 174751 h 187599"/>
                <a:gd name="connsiteX20" fmla="*/ 102314 w 187764"/>
                <a:gd name="connsiteY20" fmla="*/ 159814 h 187599"/>
                <a:gd name="connsiteX21" fmla="*/ 115567 w 187764"/>
                <a:gd name="connsiteY21" fmla="*/ 106105 h 187599"/>
                <a:gd name="connsiteX22" fmla="*/ 114547 w 187764"/>
                <a:gd name="connsiteY22" fmla="*/ 102670 h 187599"/>
                <a:gd name="connsiteX23" fmla="*/ 179121 w 187764"/>
                <a:gd name="connsiteY23" fmla="*/ 37089 h 187599"/>
                <a:gd name="connsiteX24" fmla="*/ 187765 w 187764"/>
                <a:gd name="connsiteY24" fmla="*/ 45598 h 187599"/>
                <a:gd name="connsiteX25" fmla="*/ 128136 w 187764"/>
                <a:gd name="connsiteY25" fmla="*/ 106162 h 187599"/>
                <a:gd name="connsiteX26" fmla="*/ 110962 w 187764"/>
                <a:gd name="connsiteY26" fmla="*/ 168320 h 187599"/>
                <a:gd name="connsiteX27" fmla="*/ 64913 w 187764"/>
                <a:gd name="connsiteY27" fmla="*/ 187600 h 187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764" h="187599">
                  <a:moveTo>
                    <a:pt x="64913" y="187600"/>
                  </a:moveTo>
                  <a:cubicBezTo>
                    <a:pt x="57397" y="187600"/>
                    <a:pt x="49826" y="186282"/>
                    <a:pt x="42544" y="183573"/>
                  </a:cubicBezTo>
                  <a:lnTo>
                    <a:pt x="33768" y="180306"/>
                  </a:lnTo>
                  <a:lnTo>
                    <a:pt x="73434" y="140029"/>
                  </a:lnTo>
                  <a:lnTo>
                    <a:pt x="67806" y="118704"/>
                  </a:lnTo>
                  <a:lnTo>
                    <a:pt x="46993" y="113035"/>
                  </a:lnTo>
                  <a:lnTo>
                    <a:pt x="7209" y="153447"/>
                  </a:lnTo>
                  <a:lnTo>
                    <a:pt x="3943" y="144387"/>
                  </a:lnTo>
                  <a:cubicBezTo>
                    <a:pt x="-4723" y="120358"/>
                    <a:pt x="1167" y="93174"/>
                    <a:pt x="18942" y="75128"/>
                  </a:cubicBezTo>
                  <a:cubicBezTo>
                    <a:pt x="35031" y="58781"/>
                    <a:pt x="58209" y="52251"/>
                    <a:pt x="80210" y="57632"/>
                  </a:cubicBezTo>
                  <a:lnTo>
                    <a:pt x="136949" y="0"/>
                  </a:lnTo>
                  <a:lnTo>
                    <a:pt x="145593" y="8509"/>
                  </a:lnTo>
                  <a:lnTo>
                    <a:pt x="83772" y="71293"/>
                  </a:lnTo>
                  <a:lnTo>
                    <a:pt x="80256" y="70216"/>
                  </a:lnTo>
                  <a:cubicBezTo>
                    <a:pt x="61544" y="64486"/>
                    <a:pt x="41368" y="69624"/>
                    <a:pt x="27581" y="83634"/>
                  </a:cubicBezTo>
                  <a:cubicBezTo>
                    <a:pt x="15432" y="95969"/>
                    <a:pt x="10088" y="113540"/>
                    <a:pt x="12816" y="130465"/>
                  </a:cubicBezTo>
                  <a:lnTo>
                    <a:pt x="43329" y="99473"/>
                  </a:lnTo>
                  <a:lnTo>
                    <a:pt x="77747" y="108845"/>
                  </a:lnTo>
                  <a:lnTo>
                    <a:pt x="86924" y="143620"/>
                  </a:lnTo>
                  <a:lnTo>
                    <a:pt x="56266" y="174751"/>
                  </a:lnTo>
                  <a:cubicBezTo>
                    <a:pt x="72887" y="177557"/>
                    <a:pt x="90181" y="172143"/>
                    <a:pt x="102314" y="159814"/>
                  </a:cubicBezTo>
                  <a:cubicBezTo>
                    <a:pt x="116150" y="145756"/>
                    <a:pt x="121227" y="125171"/>
                    <a:pt x="115567" y="106105"/>
                  </a:cubicBezTo>
                  <a:lnTo>
                    <a:pt x="114547" y="102670"/>
                  </a:lnTo>
                  <a:lnTo>
                    <a:pt x="179121" y="37089"/>
                  </a:lnTo>
                  <a:lnTo>
                    <a:pt x="187765" y="45598"/>
                  </a:lnTo>
                  <a:lnTo>
                    <a:pt x="128136" y="106162"/>
                  </a:lnTo>
                  <a:cubicBezTo>
                    <a:pt x="133463" y="128449"/>
                    <a:pt x="127044" y="151973"/>
                    <a:pt x="110962" y="168320"/>
                  </a:cubicBezTo>
                  <a:cubicBezTo>
                    <a:pt x="98606" y="180872"/>
                    <a:pt x="81904" y="187600"/>
                    <a:pt x="64913" y="18760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6DB460B9-3CBF-4CD3-BB18-1DF61046C8F4}"/>
                </a:ext>
              </a:extLst>
            </p:cNvPr>
            <p:cNvSpPr/>
            <p:nvPr/>
          </p:nvSpPr>
          <p:spPr>
            <a:xfrm>
              <a:off x="9043591" y="2121898"/>
              <a:ext cx="192292" cy="201276"/>
            </a:xfrm>
            <a:custGeom>
              <a:avLst/>
              <a:gdLst>
                <a:gd name="connsiteX0" fmla="*/ 41880 w 192292"/>
                <a:gd name="connsiteY0" fmla="*/ 201277 h 201276"/>
                <a:gd name="connsiteX1" fmla="*/ 33233 w 192292"/>
                <a:gd name="connsiteY1" fmla="*/ 192768 h 201276"/>
                <a:gd name="connsiteX2" fmla="*/ 108523 w 192292"/>
                <a:gd name="connsiteY2" fmla="*/ 116296 h 201276"/>
                <a:gd name="connsiteX3" fmla="*/ 112039 w 192292"/>
                <a:gd name="connsiteY3" fmla="*/ 117373 h 201276"/>
                <a:gd name="connsiteX4" fmla="*/ 164714 w 192292"/>
                <a:gd name="connsiteY4" fmla="*/ 103958 h 201276"/>
                <a:gd name="connsiteX5" fmla="*/ 179485 w 192292"/>
                <a:gd name="connsiteY5" fmla="*/ 57127 h 201276"/>
                <a:gd name="connsiteX6" fmla="*/ 148968 w 192292"/>
                <a:gd name="connsiteY6" fmla="*/ 88119 h 201276"/>
                <a:gd name="connsiteX7" fmla="*/ 114550 w 192292"/>
                <a:gd name="connsiteY7" fmla="*/ 78750 h 201276"/>
                <a:gd name="connsiteX8" fmla="*/ 105383 w 192292"/>
                <a:gd name="connsiteY8" fmla="*/ 43983 h 201276"/>
                <a:gd name="connsiteX9" fmla="*/ 136038 w 192292"/>
                <a:gd name="connsiteY9" fmla="*/ 12847 h 201276"/>
                <a:gd name="connsiteX10" fmla="*/ 89968 w 192292"/>
                <a:gd name="connsiteY10" fmla="*/ 27783 h 201276"/>
                <a:gd name="connsiteX11" fmla="*/ 76737 w 192292"/>
                <a:gd name="connsiteY11" fmla="*/ 81493 h 201276"/>
                <a:gd name="connsiteX12" fmla="*/ 77760 w 192292"/>
                <a:gd name="connsiteY12" fmla="*/ 84925 h 201276"/>
                <a:gd name="connsiteX13" fmla="*/ 8641 w 192292"/>
                <a:gd name="connsiteY13" fmla="*/ 155102 h 201276"/>
                <a:gd name="connsiteX14" fmla="*/ 0 w 192292"/>
                <a:gd name="connsiteY14" fmla="*/ 146593 h 201276"/>
                <a:gd name="connsiteX15" fmla="*/ 64164 w 192292"/>
                <a:gd name="connsiteY15" fmla="*/ 81436 h 201276"/>
                <a:gd name="connsiteX16" fmla="*/ 81324 w 192292"/>
                <a:gd name="connsiteY16" fmla="*/ 19274 h 201276"/>
                <a:gd name="connsiteX17" fmla="*/ 149750 w 192292"/>
                <a:gd name="connsiteY17" fmla="*/ 4022 h 201276"/>
                <a:gd name="connsiteX18" fmla="*/ 158527 w 192292"/>
                <a:gd name="connsiteY18" fmla="*/ 7289 h 201276"/>
                <a:gd name="connsiteX19" fmla="*/ 118864 w 192292"/>
                <a:gd name="connsiteY19" fmla="*/ 47571 h 201276"/>
                <a:gd name="connsiteX20" fmla="*/ 124485 w 192292"/>
                <a:gd name="connsiteY20" fmla="*/ 68887 h 201276"/>
                <a:gd name="connsiteX21" fmla="*/ 145302 w 192292"/>
                <a:gd name="connsiteY21" fmla="*/ 74554 h 201276"/>
                <a:gd name="connsiteX22" fmla="*/ 185091 w 192292"/>
                <a:gd name="connsiteY22" fmla="*/ 34142 h 201276"/>
                <a:gd name="connsiteX23" fmla="*/ 188358 w 192292"/>
                <a:gd name="connsiteY23" fmla="*/ 43207 h 201276"/>
                <a:gd name="connsiteX24" fmla="*/ 173349 w 192292"/>
                <a:gd name="connsiteY24" fmla="*/ 112467 h 201276"/>
                <a:gd name="connsiteX25" fmla="*/ 112081 w 192292"/>
                <a:gd name="connsiteY25" fmla="*/ 129957 h 201276"/>
                <a:gd name="connsiteX26" fmla="*/ 41880 w 192292"/>
                <a:gd name="connsiteY26" fmla="*/ 201277 h 20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2292" h="201276">
                  <a:moveTo>
                    <a:pt x="41880" y="201277"/>
                  </a:moveTo>
                  <a:lnTo>
                    <a:pt x="33233" y="192768"/>
                  </a:lnTo>
                  <a:lnTo>
                    <a:pt x="108523" y="116296"/>
                  </a:lnTo>
                  <a:lnTo>
                    <a:pt x="112039" y="117373"/>
                  </a:lnTo>
                  <a:cubicBezTo>
                    <a:pt x="130738" y="123096"/>
                    <a:pt x="150920" y="117962"/>
                    <a:pt x="164714" y="103958"/>
                  </a:cubicBezTo>
                  <a:cubicBezTo>
                    <a:pt x="176856" y="91623"/>
                    <a:pt x="182204" y="74052"/>
                    <a:pt x="179485" y="57127"/>
                  </a:cubicBezTo>
                  <a:lnTo>
                    <a:pt x="148968" y="88119"/>
                  </a:lnTo>
                  <a:lnTo>
                    <a:pt x="114550" y="78750"/>
                  </a:lnTo>
                  <a:lnTo>
                    <a:pt x="105383" y="43983"/>
                  </a:lnTo>
                  <a:lnTo>
                    <a:pt x="136038" y="12847"/>
                  </a:lnTo>
                  <a:cubicBezTo>
                    <a:pt x="119402" y="10032"/>
                    <a:pt x="102107" y="15458"/>
                    <a:pt x="89968" y="27783"/>
                  </a:cubicBezTo>
                  <a:cubicBezTo>
                    <a:pt x="76135" y="41833"/>
                    <a:pt x="71064" y="62415"/>
                    <a:pt x="76737" y="81493"/>
                  </a:cubicBezTo>
                  <a:lnTo>
                    <a:pt x="77760" y="84925"/>
                  </a:lnTo>
                  <a:lnTo>
                    <a:pt x="8641" y="155102"/>
                  </a:lnTo>
                  <a:lnTo>
                    <a:pt x="0" y="146593"/>
                  </a:lnTo>
                  <a:lnTo>
                    <a:pt x="64164" y="81436"/>
                  </a:lnTo>
                  <a:cubicBezTo>
                    <a:pt x="58826" y="59139"/>
                    <a:pt x="65238" y="35613"/>
                    <a:pt x="81324" y="19274"/>
                  </a:cubicBezTo>
                  <a:cubicBezTo>
                    <a:pt x="99151" y="1177"/>
                    <a:pt x="126007" y="-4809"/>
                    <a:pt x="149750" y="4022"/>
                  </a:cubicBezTo>
                  <a:lnTo>
                    <a:pt x="158527" y="7289"/>
                  </a:lnTo>
                  <a:lnTo>
                    <a:pt x="118864" y="47571"/>
                  </a:lnTo>
                  <a:lnTo>
                    <a:pt x="124485" y="68887"/>
                  </a:lnTo>
                  <a:lnTo>
                    <a:pt x="145302" y="74554"/>
                  </a:lnTo>
                  <a:lnTo>
                    <a:pt x="185091" y="34142"/>
                  </a:lnTo>
                  <a:lnTo>
                    <a:pt x="188358" y="43207"/>
                  </a:lnTo>
                  <a:cubicBezTo>
                    <a:pt x="197011" y="67230"/>
                    <a:pt x="191122" y="94414"/>
                    <a:pt x="173349" y="112467"/>
                  </a:cubicBezTo>
                  <a:cubicBezTo>
                    <a:pt x="157252" y="128811"/>
                    <a:pt x="134071" y="135344"/>
                    <a:pt x="112081" y="129957"/>
                  </a:cubicBezTo>
                  <a:lnTo>
                    <a:pt x="41880" y="201277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8" name="그래픽 42">
              <a:extLst>
                <a:ext uri="{FF2B5EF4-FFF2-40B4-BE49-F238E27FC236}">
                  <a16:creationId xmlns:a16="http://schemas.microsoft.com/office/drawing/2014/main" id="{979E3C5D-AB14-4B26-8E3B-991B4243D1DB}"/>
                </a:ext>
              </a:extLst>
            </p:cNvPr>
            <p:cNvGrpSpPr/>
            <p:nvPr/>
          </p:nvGrpSpPr>
          <p:grpSpPr>
            <a:xfrm>
              <a:off x="8854547" y="2128561"/>
              <a:ext cx="368482" cy="374107"/>
              <a:chOff x="8854547" y="2128561"/>
              <a:chExt cx="368482" cy="374107"/>
            </a:xfrm>
            <a:grpFill/>
          </p:grpSpPr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63C45DBC-B96F-4492-9E84-D6F356960225}"/>
                  </a:ext>
                </a:extLst>
              </p:cNvPr>
              <p:cNvSpPr/>
              <p:nvPr/>
            </p:nvSpPr>
            <p:spPr>
              <a:xfrm>
                <a:off x="9014617" y="2291091"/>
                <a:ext cx="208412" cy="211577"/>
              </a:xfrm>
              <a:custGeom>
                <a:avLst/>
                <a:gdLst>
                  <a:gd name="connsiteX0" fmla="*/ 147564 w 208412"/>
                  <a:gd name="connsiteY0" fmla="*/ 211578 h 211577"/>
                  <a:gd name="connsiteX1" fmla="*/ 147564 w 208412"/>
                  <a:gd name="connsiteY1" fmla="*/ 211578 h 211577"/>
                  <a:gd name="connsiteX2" fmla="*/ 137629 w 208412"/>
                  <a:gd name="connsiteY2" fmla="*/ 207415 h 211577"/>
                  <a:gd name="connsiteX3" fmla="*/ 20498 w 208412"/>
                  <a:gd name="connsiteY3" fmla="*/ 88464 h 211577"/>
                  <a:gd name="connsiteX4" fmla="*/ 20498 w 208412"/>
                  <a:gd name="connsiteY4" fmla="*/ 68532 h 211577"/>
                  <a:gd name="connsiteX5" fmla="*/ 20531 w 208412"/>
                  <a:gd name="connsiteY5" fmla="*/ 68499 h 211577"/>
                  <a:gd name="connsiteX6" fmla="*/ 0 w 208412"/>
                  <a:gd name="connsiteY6" fmla="*/ 47655 h 211577"/>
                  <a:gd name="connsiteX7" fmla="*/ 46924 w 208412"/>
                  <a:gd name="connsiteY7" fmla="*/ 0 h 211577"/>
                  <a:gd name="connsiteX8" fmla="*/ 67452 w 208412"/>
                  <a:gd name="connsiteY8" fmla="*/ 20853 h 211577"/>
                  <a:gd name="connsiteX9" fmla="*/ 77290 w 208412"/>
                  <a:gd name="connsiteY9" fmla="*/ 16783 h 211577"/>
                  <a:gd name="connsiteX10" fmla="*/ 87234 w 208412"/>
                  <a:gd name="connsiteY10" fmla="*/ 20949 h 211577"/>
                  <a:gd name="connsiteX11" fmla="*/ 204359 w 208412"/>
                  <a:gd name="connsiteY11" fmla="*/ 139903 h 211577"/>
                  <a:gd name="connsiteX12" fmla="*/ 204368 w 208412"/>
                  <a:gd name="connsiteY12" fmla="*/ 159826 h 211577"/>
                  <a:gd name="connsiteX13" fmla="*/ 157513 w 208412"/>
                  <a:gd name="connsiteY13" fmla="*/ 207409 h 211577"/>
                  <a:gd name="connsiteX14" fmla="*/ 147564 w 208412"/>
                  <a:gd name="connsiteY14" fmla="*/ 211578 h 211577"/>
                  <a:gd name="connsiteX15" fmla="*/ 17018 w 208412"/>
                  <a:gd name="connsiteY15" fmla="*/ 47658 h 211577"/>
                  <a:gd name="connsiteX16" fmla="*/ 30520 w 208412"/>
                  <a:gd name="connsiteY16" fmla="*/ 61367 h 211577"/>
                  <a:gd name="connsiteX17" fmla="*/ 31834 w 208412"/>
                  <a:gd name="connsiteY17" fmla="*/ 62270 h 211577"/>
                  <a:gd name="connsiteX18" fmla="*/ 40370 w 208412"/>
                  <a:gd name="connsiteY18" fmla="*/ 65626 h 211577"/>
                  <a:gd name="connsiteX19" fmla="*/ 29136 w 208412"/>
                  <a:gd name="connsiteY19" fmla="*/ 77044 h 211577"/>
                  <a:gd name="connsiteX20" fmla="*/ 29136 w 208412"/>
                  <a:gd name="connsiteY20" fmla="*/ 79958 h 211577"/>
                  <a:gd name="connsiteX21" fmla="*/ 146261 w 208412"/>
                  <a:gd name="connsiteY21" fmla="*/ 198906 h 211577"/>
                  <a:gd name="connsiteX22" fmla="*/ 147561 w 208412"/>
                  <a:gd name="connsiteY22" fmla="*/ 199453 h 211577"/>
                  <a:gd name="connsiteX23" fmla="*/ 148878 w 208412"/>
                  <a:gd name="connsiteY23" fmla="*/ 198894 h 211577"/>
                  <a:gd name="connsiteX24" fmla="*/ 195718 w 208412"/>
                  <a:gd name="connsiteY24" fmla="*/ 151332 h 211577"/>
                  <a:gd name="connsiteX25" fmla="*/ 195715 w 208412"/>
                  <a:gd name="connsiteY25" fmla="*/ 148415 h 211577"/>
                  <a:gd name="connsiteX26" fmla="*/ 78599 w 208412"/>
                  <a:gd name="connsiteY26" fmla="*/ 29467 h 211577"/>
                  <a:gd name="connsiteX27" fmla="*/ 77287 w 208412"/>
                  <a:gd name="connsiteY27" fmla="*/ 28911 h 211577"/>
                  <a:gd name="connsiteX28" fmla="*/ 75982 w 208412"/>
                  <a:gd name="connsiteY28" fmla="*/ 29470 h 211577"/>
                  <a:gd name="connsiteX29" fmla="*/ 64640 w 208412"/>
                  <a:gd name="connsiteY29" fmla="*/ 41008 h 211577"/>
                  <a:gd name="connsiteX30" fmla="*/ 61226 w 208412"/>
                  <a:gd name="connsiteY30" fmla="*/ 32297 h 211577"/>
                  <a:gd name="connsiteX31" fmla="*/ 60309 w 208412"/>
                  <a:gd name="connsiteY31" fmla="*/ 30890 h 211577"/>
                  <a:gd name="connsiteX32" fmla="*/ 46921 w 208412"/>
                  <a:gd name="connsiteY32" fmla="*/ 17289 h 211577"/>
                  <a:gd name="connsiteX33" fmla="*/ 17018 w 208412"/>
                  <a:gd name="connsiteY33" fmla="*/ 47658 h 211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8412" h="211577">
                    <a:moveTo>
                      <a:pt x="147564" y="211578"/>
                    </a:moveTo>
                    <a:lnTo>
                      <a:pt x="147564" y="211578"/>
                    </a:lnTo>
                    <a:cubicBezTo>
                      <a:pt x="143804" y="211578"/>
                      <a:pt x="140273" y="210098"/>
                      <a:pt x="137629" y="207415"/>
                    </a:cubicBezTo>
                    <a:lnTo>
                      <a:pt x="20498" y="88464"/>
                    </a:lnTo>
                    <a:cubicBezTo>
                      <a:pt x="15090" y="82969"/>
                      <a:pt x="15090" y="74027"/>
                      <a:pt x="20498" y="68532"/>
                    </a:cubicBezTo>
                    <a:lnTo>
                      <a:pt x="20531" y="68499"/>
                    </a:lnTo>
                    <a:lnTo>
                      <a:pt x="0" y="47655"/>
                    </a:lnTo>
                    <a:lnTo>
                      <a:pt x="46924" y="0"/>
                    </a:lnTo>
                    <a:lnTo>
                      <a:pt x="67452" y="20853"/>
                    </a:lnTo>
                    <a:cubicBezTo>
                      <a:pt x="70099" y="18224"/>
                      <a:pt x="73582" y="16783"/>
                      <a:pt x="77290" y="16783"/>
                    </a:cubicBezTo>
                    <a:cubicBezTo>
                      <a:pt x="81047" y="16783"/>
                      <a:pt x="84581" y="18263"/>
                      <a:pt x="87234" y="20949"/>
                    </a:cubicBezTo>
                    <a:lnTo>
                      <a:pt x="204359" y="139903"/>
                    </a:lnTo>
                    <a:cubicBezTo>
                      <a:pt x="209761" y="145392"/>
                      <a:pt x="209764" y="154328"/>
                      <a:pt x="204368" y="159826"/>
                    </a:cubicBezTo>
                    <a:lnTo>
                      <a:pt x="157513" y="207409"/>
                    </a:lnTo>
                    <a:cubicBezTo>
                      <a:pt x="154848" y="210098"/>
                      <a:pt x="151320" y="211578"/>
                      <a:pt x="147564" y="211578"/>
                    </a:cubicBezTo>
                    <a:close/>
                    <a:moveTo>
                      <a:pt x="17018" y="47658"/>
                    </a:moveTo>
                    <a:lnTo>
                      <a:pt x="30520" y="61367"/>
                    </a:lnTo>
                    <a:cubicBezTo>
                      <a:pt x="30920" y="61776"/>
                      <a:pt x="31383" y="62092"/>
                      <a:pt x="31834" y="62270"/>
                    </a:cubicBezTo>
                    <a:lnTo>
                      <a:pt x="40370" y="65626"/>
                    </a:lnTo>
                    <a:lnTo>
                      <a:pt x="29136" y="77044"/>
                    </a:lnTo>
                    <a:cubicBezTo>
                      <a:pt x="28357" y="77835"/>
                      <a:pt x="28357" y="79167"/>
                      <a:pt x="29136" y="79958"/>
                    </a:cubicBezTo>
                    <a:lnTo>
                      <a:pt x="146261" y="198906"/>
                    </a:lnTo>
                    <a:cubicBezTo>
                      <a:pt x="146706" y="199357"/>
                      <a:pt x="147215" y="199453"/>
                      <a:pt x="147561" y="199453"/>
                    </a:cubicBezTo>
                    <a:cubicBezTo>
                      <a:pt x="147910" y="199453"/>
                      <a:pt x="148421" y="199357"/>
                      <a:pt x="148878" y="198894"/>
                    </a:cubicBezTo>
                    <a:lnTo>
                      <a:pt x="195718" y="151332"/>
                    </a:lnTo>
                    <a:cubicBezTo>
                      <a:pt x="196491" y="150541"/>
                      <a:pt x="196494" y="149206"/>
                      <a:pt x="195715" y="148415"/>
                    </a:cubicBezTo>
                    <a:lnTo>
                      <a:pt x="78599" y="29467"/>
                    </a:lnTo>
                    <a:cubicBezTo>
                      <a:pt x="78145" y="29010"/>
                      <a:pt x="77636" y="28911"/>
                      <a:pt x="77287" y="28911"/>
                    </a:cubicBezTo>
                    <a:cubicBezTo>
                      <a:pt x="76944" y="28911"/>
                      <a:pt x="76436" y="29007"/>
                      <a:pt x="75982" y="29470"/>
                    </a:cubicBezTo>
                    <a:lnTo>
                      <a:pt x="64640" y="41008"/>
                    </a:lnTo>
                    <a:lnTo>
                      <a:pt x="61226" y="32297"/>
                    </a:lnTo>
                    <a:cubicBezTo>
                      <a:pt x="61018" y="31765"/>
                      <a:pt x="60709" y="31293"/>
                      <a:pt x="60309" y="30890"/>
                    </a:cubicBezTo>
                    <a:lnTo>
                      <a:pt x="46921" y="17289"/>
                    </a:lnTo>
                    <a:lnTo>
                      <a:pt x="17018" y="47658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DCCE5969-266C-4639-9BFF-BFEDE13A2098}"/>
                  </a:ext>
                </a:extLst>
              </p:cNvPr>
              <p:cNvSpPr/>
              <p:nvPr/>
            </p:nvSpPr>
            <p:spPr>
              <a:xfrm rot="2726498">
                <a:off x="8873931" y="2242811"/>
                <a:ext cx="198255" cy="12126"/>
              </a:xfrm>
              <a:custGeom>
                <a:avLst/>
                <a:gdLst>
                  <a:gd name="connsiteX0" fmla="*/ 0 w 198255"/>
                  <a:gd name="connsiteY0" fmla="*/ 0 h 12126"/>
                  <a:gd name="connsiteX1" fmla="*/ 198255 w 198255"/>
                  <a:gd name="connsiteY1" fmla="*/ 0 h 12126"/>
                  <a:gd name="connsiteX2" fmla="*/ 198255 w 198255"/>
                  <a:gd name="connsiteY2" fmla="*/ 12127 h 12126"/>
                  <a:gd name="connsiteX3" fmla="*/ 0 w 198255"/>
                  <a:gd name="connsiteY3" fmla="*/ 12127 h 12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255" h="12126">
                    <a:moveTo>
                      <a:pt x="0" y="0"/>
                    </a:moveTo>
                    <a:lnTo>
                      <a:pt x="198255" y="0"/>
                    </a:lnTo>
                    <a:lnTo>
                      <a:pt x="198255" y="12127"/>
                    </a:lnTo>
                    <a:lnTo>
                      <a:pt x="0" y="12127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6EA33ADE-29A8-4A1B-9856-508DB84EB6AE}"/>
                  </a:ext>
                </a:extLst>
              </p:cNvPr>
              <p:cNvSpPr/>
              <p:nvPr/>
            </p:nvSpPr>
            <p:spPr>
              <a:xfrm>
                <a:off x="8854547" y="2128561"/>
                <a:ext cx="64859" cy="65749"/>
              </a:xfrm>
              <a:custGeom>
                <a:avLst/>
                <a:gdLst>
                  <a:gd name="connsiteX0" fmla="*/ 57183 w 64859"/>
                  <a:gd name="connsiteY0" fmla="*/ 65750 h 65749"/>
                  <a:gd name="connsiteX1" fmla="*/ 26745 w 64859"/>
                  <a:gd name="connsiteY1" fmla="*/ 62582 h 65749"/>
                  <a:gd name="connsiteX2" fmla="*/ 0 w 64859"/>
                  <a:gd name="connsiteY2" fmla="*/ 19990 h 65749"/>
                  <a:gd name="connsiteX3" fmla="*/ 19674 w 64859"/>
                  <a:gd name="connsiteY3" fmla="*/ 0 h 65749"/>
                  <a:gd name="connsiteX4" fmla="*/ 61761 w 64859"/>
                  <a:gd name="connsiteY4" fmla="*/ 27259 h 65749"/>
                  <a:gd name="connsiteX5" fmla="*/ 64859 w 64859"/>
                  <a:gd name="connsiteY5" fmla="*/ 57975 h 65749"/>
                  <a:gd name="connsiteX6" fmla="*/ 57183 w 64859"/>
                  <a:gd name="connsiteY6" fmla="*/ 65750 h 65749"/>
                  <a:gd name="connsiteX7" fmla="*/ 33873 w 64859"/>
                  <a:gd name="connsiteY7" fmla="*/ 51132 h 65749"/>
                  <a:gd name="connsiteX8" fmla="*/ 52170 w 64859"/>
                  <a:gd name="connsiteY8" fmla="*/ 53036 h 65749"/>
                  <a:gd name="connsiteX9" fmla="*/ 50278 w 64859"/>
                  <a:gd name="connsiteY9" fmla="*/ 34270 h 65749"/>
                  <a:gd name="connsiteX10" fmla="*/ 21379 w 64859"/>
                  <a:gd name="connsiteY10" fmla="*/ 15553 h 65749"/>
                  <a:gd name="connsiteX11" fmla="*/ 15370 w 64859"/>
                  <a:gd name="connsiteY11" fmla="*/ 21662 h 65749"/>
                  <a:gd name="connsiteX12" fmla="*/ 33873 w 64859"/>
                  <a:gd name="connsiteY12" fmla="*/ 51132 h 65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859" h="65749">
                    <a:moveTo>
                      <a:pt x="57183" y="65750"/>
                    </a:moveTo>
                    <a:lnTo>
                      <a:pt x="26745" y="62582"/>
                    </a:lnTo>
                    <a:lnTo>
                      <a:pt x="0" y="19990"/>
                    </a:lnTo>
                    <a:lnTo>
                      <a:pt x="19674" y="0"/>
                    </a:lnTo>
                    <a:lnTo>
                      <a:pt x="61761" y="27259"/>
                    </a:lnTo>
                    <a:lnTo>
                      <a:pt x="64859" y="57975"/>
                    </a:lnTo>
                    <a:lnTo>
                      <a:pt x="57183" y="65750"/>
                    </a:lnTo>
                    <a:close/>
                    <a:moveTo>
                      <a:pt x="33873" y="51132"/>
                    </a:moveTo>
                    <a:lnTo>
                      <a:pt x="52170" y="53036"/>
                    </a:lnTo>
                    <a:lnTo>
                      <a:pt x="50278" y="34270"/>
                    </a:lnTo>
                    <a:lnTo>
                      <a:pt x="21379" y="15553"/>
                    </a:lnTo>
                    <a:lnTo>
                      <a:pt x="15370" y="21662"/>
                    </a:lnTo>
                    <a:lnTo>
                      <a:pt x="33873" y="51132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7BBF9AC4-5C22-4734-BC2E-D9126DA0179F}"/>
                  </a:ext>
                </a:extLst>
              </p:cNvPr>
              <p:cNvSpPr/>
              <p:nvPr/>
            </p:nvSpPr>
            <p:spPr>
              <a:xfrm>
                <a:off x="9081999" y="2359607"/>
                <a:ext cx="90112" cy="91334"/>
              </a:xfrm>
              <a:custGeom>
                <a:avLst/>
                <a:gdLst>
                  <a:gd name="connsiteX0" fmla="*/ 84047 w 90112"/>
                  <a:gd name="connsiteY0" fmla="*/ 91334 h 91334"/>
                  <a:gd name="connsiteX1" fmla="*/ 79728 w 90112"/>
                  <a:gd name="connsiteY1" fmla="*/ 89523 h 91334"/>
                  <a:gd name="connsiteX2" fmla="*/ 1743 w 90112"/>
                  <a:gd name="connsiteY2" fmla="*/ 10320 h 91334"/>
                  <a:gd name="connsiteX3" fmla="*/ 1806 w 90112"/>
                  <a:gd name="connsiteY3" fmla="*/ 1745 h 91334"/>
                  <a:gd name="connsiteX4" fmla="*/ 10381 w 90112"/>
                  <a:gd name="connsiteY4" fmla="*/ 1808 h 91334"/>
                  <a:gd name="connsiteX5" fmla="*/ 88369 w 90112"/>
                  <a:gd name="connsiteY5" fmla="*/ 81014 h 91334"/>
                  <a:gd name="connsiteX6" fmla="*/ 88306 w 90112"/>
                  <a:gd name="connsiteY6" fmla="*/ 89590 h 91334"/>
                  <a:gd name="connsiteX7" fmla="*/ 84047 w 90112"/>
                  <a:gd name="connsiteY7" fmla="*/ 91334 h 9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112" h="91334">
                    <a:moveTo>
                      <a:pt x="84047" y="91334"/>
                    </a:moveTo>
                    <a:cubicBezTo>
                      <a:pt x="82480" y="91334"/>
                      <a:pt x="80916" y="90730"/>
                      <a:pt x="79728" y="89523"/>
                    </a:cubicBezTo>
                    <a:lnTo>
                      <a:pt x="1743" y="10320"/>
                    </a:lnTo>
                    <a:cubicBezTo>
                      <a:pt x="-606" y="7932"/>
                      <a:pt x="-576" y="4094"/>
                      <a:pt x="1806" y="1745"/>
                    </a:cubicBezTo>
                    <a:cubicBezTo>
                      <a:pt x="4194" y="-604"/>
                      <a:pt x="8029" y="-580"/>
                      <a:pt x="10381" y="1808"/>
                    </a:cubicBezTo>
                    <a:lnTo>
                      <a:pt x="88369" y="81014"/>
                    </a:lnTo>
                    <a:cubicBezTo>
                      <a:pt x="90718" y="83400"/>
                      <a:pt x="90688" y="87241"/>
                      <a:pt x="88306" y="89590"/>
                    </a:cubicBezTo>
                    <a:cubicBezTo>
                      <a:pt x="87118" y="90754"/>
                      <a:pt x="85584" y="91334"/>
                      <a:pt x="84047" y="91334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5439A7EF-A599-4B1D-82D5-EB272C46F997}"/>
                  </a:ext>
                </a:extLst>
              </p:cNvPr>
              <p:cNvSpPr/>
              <p:nvPr/>
            </p:nvSpPr>
            <p:spPr>
              <a:xfrm rot="2673261">
                <a:off x="9057409" y="2299358"/>
                <a:ext cx="12127" cy="82970"/>
              </a:xfrm>
              <a:custGeom>
                <a:avLst/>
                <a:gdLst>
                  <a:gd name="connsiteX0" fmla="*/ 0 w 12127"/>
                  <a:gd name="connsiteY0" fmla="*/ 0 h 82970"/>
                  <a:gd name="connsiteX1" fmla="*/ 12128 w 12127"/>
                  <a:gd name="connsiteY1" fmla="*/ 0 h 82970"/>
                  <a:gd name="connsiteX2" fmla="*/ 12128 w 12127"/>
                  <a:gd name="connsiteY2" fmla="*/ 82971 h 82970"/>
                  <a:gd name="connsiteX3" fmla="*/ 0 w 12127"/>
                  <a:gd name="connsiteY3" fmla="*/ 82971 h 8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27" h="82970">
                    <a:moveTo>
                      <a:pt x="0" y="0"/>
                    </a:moveTo>
                    <a:lnTo>
                      <a:pt x="12128" y="0"/>
                    </a:lnTo>
                    <a:lnTo>
                      <a:pt x="12128" y="82971"/>
                    </a:lnTo>
                    <a:lnTo>
                      <a:pt x="0" y="82971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4689B674-3F6F-4C0E-B8B1-88404AE93D4A}"/>
              </a:ext>
            </a:extLst>
          </p:cNvPr>
          <p:cNvSpPr txBox="1"/>
          <p:nvPr/>
        </p:nvSpPr>
        <p:spPr>
          <a:xfrm>
            <a:off x="9516887" y="4849534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158EF4C-8EDF-46D8-A964-53D162421C9D}"/>
              </a:ext>
            </a:extLst>
          </p:cNvPr>
          <p:cNvSpPr txBox="1"/>
          <p:nvPr/>
        </p:nvSpPr>
        <p:spPr>
          <a:xfrm>
            <a:off x="8852723" y="5260456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74" name="그래픽 46">
            <a:extLst>
              <a:ext uri="{FF2B5EF4-FFF2-40B4-BE49-F238E27FC236}">
                <a16:creationId xmlns:a16="http://schemas.microsoft.com/office/drawing/2014/main" id="{B81BBE7E-5128-41F1-8A33-74B542B68455}"/>
              </a:ext>
            </a:extLst>
          </p:cNvPr>
          <p:cNvGrpSpPr/>
          <p:nvPr/>
        </p:nvGrpSpPr>
        <p:grpSpPr>
          <a:xfrm>
            <a:off x="8852722" y="4849195"/>
            <a:ext cx="384993" cy="252865"/>
            <a:chOff x="8852722" y="4849195"/>
            <a:chExt cx="384993" cy="252865"/>
          </a:xfrm>
          <a:solidFill>
            <a:schemeClr val="accent2"/>
          </a:solidFill>
        </p:grpSpPr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3B87B4C5-9BC5-43FE-ADDB-D97DD0AA3650}"/>
                </a:ext>
              </a:extLst>
            </p:cNvPr>
            <p:cNvSpPr/>
            <p:nvPr/>
          </p:nvSpPr>
          <p:spPr>
            <a:xfrm>
              <a:off x="8852722" y="4849195"/>
              <a:ext cx="336622" cy="144883"/>
            </a:xfrm>
            <a:custGeom>
              <a:avLst/>
              <a:gdLst>
                <a:gd name="connsiteX0" fmla="*/ 321725 w 336622"/>
                <a:gd name="connsiteY0" fmla="*/ 144884 h 144883"/>
                <a:gd name="connsiteX1" fmla="*/ 28763 w 336622"/>
                <a:gd name="connsiteY1" fmla="*/ 144884 h 144883"/>
                <a:gd name="connsiteX2" fmla="*/ 13884 w 336622"/>
                <a:gd name="connsiteY2" fmla="*/ 129887 h 144883"/>
                <a:gd name="connsiteX3" fmla="*/ 13884 w 336622"/>
                <a:gd name="connsiteY3" fmla="*/ 59139 h 144883"/>
                <a:gd name="connsiteX4" fmla="*/ 0 w 336622"/>
                <a:gd name="connsiteY4" fmla="*/ 43188 h 144883"/>
                <a:gd name="connsiteX5" fmla="*/ 13887 w 336622"/>
                <a:gd name="connsiteY5" fmla="*/ 24700 h 144883"/>
                <a:gd name="connsiteX6" fmla="*/ 13887 w 336622"/>
                <a:gd name="connsiteY6" fmla="*/ 14994 h 144883"/>
                <a:gd name="connsiteX7" fmla="*/ 28766 w 336622"/>
                <a:gd name="connsiteY7" fmla="*/ 0 h 144883"/>
                <a:gd name="connsiteX8" fmla="*/ 321725 w 336622"/>
                <a:gd name="connsiteY8" fmla="*/ 0 h 144883"/>
                <a:gd name="connsiteX9" fmla="*/ 336622 w 336622"/>
                <a:gd name="connsiteY9" fmla="*/ 14994 h 144883"/>
                <a:gd name="connsiteX10" fmla="*/ 336622 w 336622"/>
                <a:gd name="connsiteY10" fmla="*/ 129887 h 144883"/>
                <a:gd name="connsiteX11" fmla="*/ 321725 w 336622"/>
                <a:gd name="connsiteY11" fmla="*/ 144884 h 144883"/>
                <a:gd name="connsiteX12" fmla="*/ 15571 w 336622"/>
                <a:gd name="connsiteY12" fmla="*/ 42626 h 144883"/>
                <a:gd name="connsiteX13" fmla="*/ 25996 w 336622"/>
                <a:gd name="connsiteY13" fmla="*/ 54603 h 144883"/>
                <a:gd name="connsiteX14" fmla="*/ 25996 w 336622"/>
                <a:gd name="connsiteY14" fmla="*/ 129884 h 144883"/>
                <a:gd name="connsiteX15" fmla="*/ 28766 w 336622"/>
                <a:gd name="connsiteY15" fmla="*/ 132768 h 144883"/>
                <a:gd name="connsiteX16" fmla="*/ 321725 w 336622"/>
                <a:gd name="connsiteY16" fmla="*/ 132768 h 144883"/>
                <a:gd name="connsiteX17" fmla="*/ 324507 w 336622"/>
                <a:gd name="connsiteY17" fmla="*/ 129884 h 144883"/>
                <a:gd name="connsiteX18" fmla="*/ 324513 w 336622"/>
                <a:gd name="connsiteY18" fmla="*/ 14991 h 144883"/>
                <a:gd name="connsiteX19" fmla="*/ 321728 w 336622"/>
                <a:gd name="connsiteY19" fmla="*/ 12109 h 144883"/>
                <a:gd name="connsiteX20" fmla="*/ 28766 w 336622"/>
                <a:gd name="connsiteY20" fmla="*/ 12109 h 144883"/>
                <a:gd name="connsiteX21" fmla="*/ 25996 w 336622"/>
                <a:gd name="connsiteY21" fmla="*/ 14991 h 144883"/>
                <a:gd name="connsiteX22" fmla="*/ 25996 w 336622"/>
                <a:gd name="connsiteY22" fmla="*/ 28739 h 144883"/>
                <a:gd name="connsiteX23" fmla="*/ 15571 w 336622"/>
                <a:gd name="connsiteY23" fmla="*/ 42626 h 14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6622" h="144883">
                  <a:moveTo>
                    <a:pt x="321725" y="144884"/>
                  </a:moveTo>
                  <a:lnTo>
                    <a:pt x="28763" y="144884"/>
                  </a:lnTo>
                  <a:cubicBezTo>
                    <a:pt x="20558" y="144884"/>
                    <a:pt x="13884" y="138158"/>
                    <a:pt x="13884" y="129887"/>
                  </a:cubicBezTo>
                  <a:lnTo>
                    <a:pt x="13884" y="59139"/>
                  </a:lnTo>
                  <a:lnTo>
                    <a:pt x="0" y="43188"/>
                  </a:lnTo>
                  <a:lnTo>
                    <a:pt x="13887" y="24700"/>
                  </a:lnTo>
                  <a:lnTo>
                    <a:pt x="13887" y="14994"/>
                  </a:lnTo>
                  <a:cubicBezTo>
                    <a:pt x="13887" y="6725"/>
                    <a:pt x="20564" y="0"/>
                    <a:pt x="28766" y="0"/>
                  </a:cubicBezTo>
                  <a:lnTo>
                    <a:pt x="321725" y="0"/>
                  </a:lnTo>
                  <a:cubicBezTo>
                    <a:pt x="329936" y="0"/>
                    <a:pt x="336622" y="6725"/>
                    <a:pt x="336622" y="14994"/>
                  </a:cubicBezTo>
                  <a:lnTo>
                    <a:pt x="336622" y="129887"/>
                  </a:lnTo>
                  <a:cubicBezTo>
                    <a:pt x="336616" y="138158"/>
                    <a:pt x="329927" y="144884"/>
                    <a:pt x="321725" y="144884"/>
                  </a:cubicBezTo>
                  <a:close/>
                  <a:moveTo>
                    <a:pt x="15571" y="42626"/>
                  </a:moveTo>
                  <a:lnTo>
                    <a:pt x="25996" y="54603"/>
                  </a:lnTo>
                  <a:lnTo>
                    <a:pt x="25996" y="129884"/>
                  </a:lnTo>
                  <a:cubicBezTo>
                    <a:pt x="25996" y="131448"/>
                    <a:pt x="27265" y="132768"/>
                    <a:pt x="28766" y="132768"/>
                  </a:cubicBezTo>
                  <a:lnTo>
                    <a:pt x="321725" y="132768"/>
                  </a:lnTo>
                  <a:cubicBezTo>
                    <a:pt x="323232" y="132768"/>
                    <a:pt x="324507" y="131448"/>
                    <a:pt x="324507" y="129884"/>
                  </a:cubicBezTo>
                  <a:lnTo>
                    <a:pt x="324513" y="14991"/>
                  </a:lnTo>
                  <a:cubicBezTo>
                    <a:pt x="324513" y="13427"/>
                    <a:pt x="323238" y="12109"/>
                    <a:pt x="321728" y="12109"/>
                  </a:cubicBezTo>
                  <a:lnTo>
                    <a:pt x="28766" y="12109"/>
                  </a:lnTo>
                  <a:cubicBezTo>
                    <a:pt x="27265" y="12109"/>
                    <a:pt x="25996" y="13430"/>
                    <a:pt x="25996" y="14991"/>
                  </a:cubicBezTo>
                  <a:lnTo>
                    <a:pt x="25996" y="28739"/>
                  </a:lnTo>
                  <a:lnTo>
                    <a:pt x="15571" y="4262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149D17DB-3469-47E8-A0FB-493BD2442E5C}"/>
                </a:ext>
              </a:extLst>
            </p:cNvPr>
            <p:cNvSpPr/>
            <p:nvPr/>
          </p:nvSpPr>
          <p:spPr>
            <a:xfrm>
              <a:off x="8902882" y="5016240"/>
              <a:ext cx="334832" cy="85820"/>
            </a:xfrm>
            <a:custGeom>
              <a:avLst/>
              <a:gdLst>
                <a:gd name="connsiteX0" fmla="*/ 306078 w 334832"/>
                <a:gd name="connsiteY0" fmla="*/ 85820 h 85820"/>
                <a:gd name="connsiteX1" fmla="*/ 14897 w 334832"/>
                <a:gd name="connsiteY1" fmla="*/ 85820 h 85820"/>
                <a:gd name="connsiteX2" fmla="*/ 3 w 334832"/>
                <a:gd name="connsiteY2" fmla="*/ 70830 h 85820"/>
                <a:gd name="connsiteX3" fmla="*/ 0 w 334832"/>
                <a:gd name="connsiteY3" fmla="*/ 14988 h 85820"/>
                <a:gd name="connsiteX4" fmla="*/ 14894 w 334832"/>
                <a:gd name="connsiteY4" fmla="*/ 0 h 85820"/>
                <a:gd name="connsiteX5" fmla="*/ 306078 w 334832"/>
                <a:gd name="connsiteY5" fmla="*/ 0 h 85820"/>
                <a:gd name="connsiteX6" fmla="*/ 320976 w 334832"/>
                <a:gd name="connsiteY6" fmla="*/ 14988 h 85820"/>
                <a:gd name="connsiteX7" fmla="*/ 320976 w 334832"/>
                <a:gd name="connsiteY7" fmla="*/ 24703 h 85820"/>
                <a:gd name="connsiteX8" fmla="*/ 334833 w 334832"/>
                <a:gd name="connsiteY8" fmla="*/ 43191 h 85820"/>
                <a:gd name="connsiteX9" fmla="*/ 320979 w 334832"/>
                <a:gd name="connsiteY9" fmla="*/ 59136 h 85820"/>
                <a:gd name="connsiteX10" fmla="*/ 320979 w 334832"/>
                <a:gd name="connsiteY10" fmla="*/ 70830 h 85820"/>
                <a:gd name="connsiteX11" fmla="*/ 306078 w 334832"/>
                <a:gd name="connsiteY11" fmla="*/ 85820 h 85820"/>
                <a:gd name="connsiteX12" fmla="*/ 14894 w 334832"/>
                <a:gd name="connsiteY12" fmla="*/ 12109 h 85820"/>
                <a:gd name="connsiteX13" fmla="*/ 12112 w 334832"/>
                <a:gd name="connsiteY13" fmla="*/ 14985 h 85820"/>
                <a:gd name="connsiteX14" fmla="*/ 12112 w 334832"/>
                <a:gd name="connsiteY14" fmla="*/ 70827 h 85820"/>
                <a:gd name="connsiteX15" fmla="*/ 14897 w 334832"/>
                <a:gd name="connsiteY15" fmla="*/ 73705 h 85820"/>
                <a:gd name="connsiteX16" fmla="*/ 306081 w 334832"/>
                <a:gd name="connsiteY16" fmla="*/ 73705 h 85820"/>
                <a:gd name="connsiteX17" fmla="*/ 308867 w 334832"/>
                <a:gd name="connsiteY17" fmla="*/ 70827 h 85820"/>
                <a:gd name="connsiteX18" fmla="*/ 308867 w 334832"/>
                <a:gd name="connsiteY18" fmla="*/ 54603 h 85820"/>
                <a:gd name="connsiteX19" fmla="*/ 319277 w 334832"/>
                <a:gd name="connsiteY19" fmla="*/ 42626 h 85820"/>
                <a:gd name="connsiteX20" fmla="*/ 308864 w 334832"/>
                <a:gd name="connsiteY20" fmla="*/ 28736 h 85820"/>
                <a:gd name="connsiteX21" fmla="*/ 308864 w 334832"/>
                <a:gd name="connsiteY21" fmla="*/ 14985 h 85820"/>
                <a:gd name="connsiteX22" fmla="*/ 306078 w 334832"/>
                <a:gd name="connsiteY22" fmla="*/ 12109 h 85820"/>
                <a:gd name="connsiteX23" fmla="*/ 14894 w 334832"/>
                <a:gd name="connsiteY23" fmla="*/ 12109 h 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4832" h="85820">
                  <a:moveTo>
                    <a:pt x="306078" y="85820"/>
                  </a:moveTo>
                  <a:lnTo>
                    <a:pt x="14897" y="85820"/>
                  </a:lnTo>
                  <a:cubicBezTo>
                    <a:pt x="6686" y="85820"/>
                    <a:pt x="3" y="79098"/>
                    <a:pt x="3" y="70830"/>
                  </a:cubicBezTo>
                  <a:lnTo>
                    <a:pt x="0" y="14988"/>
                  </a:lnTo>
                  <a:cubicBezTo>
                    <a:pt x="0" y="6722"/>
                    <a:pt x="6683" y="0"/>
                    <a:pt x="14894" y="0"/>
                  </a:cubicBezTo>
                  <a:lnTo>
                    <a:pt x="306078" y="0"/>
                  </a:lnTo>
                  <a:cubicBezTo>
                    <a:pt x="314290" y="0"/>
                    <a:pt x="320976" y="6722"/>
                    <a:pt x="320976" y="14988"/>
                  </a:cubicBezTo>
                  <a:lnTo>
                    <a:pt x="320976" y="24703"/>
                  </a:lnTo>
                  <a:lnTo>
                    <a:pt x="334833" y="43191"/>
                  </a:lnTo>
                  <a:lnTo>
                    <a:pt x="320979" y="59136"/>
                  </a:lnTo>
                  <a:lnTo>
                    <a:pt x="320979" y="70830"/>
                  </a:lnTo>
                  <a:cubicBezTo>
                    <a:pt x="320979" y="79098"/>
                    <a:pt x="314293" y="85820"/>
                    <a:pt x="306078" y="85820"/>
                  </a:cubicBezTo>
                  <a:close/>
                  <a:moveTo>
                    <a:pt x="14894" y="12109"/>
                  </a:moveTo>
                  <a:cubicBezTo>
                    <a:pt x="13388" y="12109"/>
                    <a:pt x="12112" y="13427"/>
                    <a:pt x="12112" y="14985"/>
                  </a:cubicBezTo>
                  <a:lnTo>
                    <a:pt x="12112" y="70827"/>
                  </a:lnTo>
                  <a:cubicBezTo>
                    <a:pt x="12112" y="72385"/>
                    <a:pt x="13388" y="73705"/>
                    <a:pt x="14897" y="73705"/>
                  </a:cubicBezTo>
                  <a:lnTo>
                    <a:pt x="306081" y="73705"/>
                  </a:lnTo>
                  <a:cubicBezTo>
                    <a:pt x="307591" y="73705"/>
                    <a:pt x="308867" y="72388"/>
                    <a:pt x="308867" y="70827"/>
                  </a:cubicBezTo>
                  <a:lnTo>
                    <a:pt x="308867" y="54603"/>
                  </a:lnTo>
                  <a:lnTo>
                    <a:pt x="319277" y="42626"/>
                  </a:lnTo>
                  <a:lnTo>
                    <a:pt x="308864" y="28736"/>
                  </a:lnTo>
                  <a:lnTo>
                    <a:pt x="308864" y="14985"/>
                  </a:lnTo>
                  <a:cubicBezTo>
                    <a:pt x="308864" y="13427"/>
                    <a:pt x="307588" y="12109"/>
                    <a:pt x="306078" y="12109"/>
                  </a:cubicBezTo>
                  <a:lnTo>
                    <a:pt x="14894" y="12109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594EB052-D0C8-430B-8A1D-FB3706AC6DD6}"/>
                </a:ext>
              </a:extLst>
            </p:cNvPr>
            <p:cNvSpPr/>
            <p:nvPr/>
          </p:nvSpPr>
          <p:spPr>
            <a:xfrm>
              <a:off x="8900337" y="4885598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3896BFC3-BEC7-46BB-9123-432A6D1FD1EC}"/>
                </a:ext>
              </a:extLst>
            </p:cNvPr>
            <p:cNvSpPr/>
            <p:nvPr/>
          </p:nvSpPr>
          <p:spPr>
            <a:xfrm>
              <a:off x="9006138" y="4885598"/>
              <a:ext cx="87561" cy="12112"/>
            </a:xfrm>
            <a:custGeom>
              <a:avLst/>
              <a:gdLst>
                <a:gd name="connsiteX0" fmla="*/ 0 w 87561"/>
                <a:gd name="connsiteY0" fmla="*/ 0 h 12112"/>
                <a:gd name="connsiteX1" fmla="*/ 87562 w 87561"/>
                <a:gd name="connsiteY1" fmla="*/ 0 h 12112"/>
                <a:gd name="connsiteX2" fmla="*/ 87562 w 87561"/>
                <a:gd name="connsiteY2" fmla="*/ 12112 h 12112"/>
                <a:gd name="connsiteX3" fmla="*/ 0 w 87561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561" h="12112">
                  <a:moveTo>
                    <a:pt x="0" y="0"/>
                  </a:moveTo>
                  <a:lnTo>
                    <a:pt x="87562" y="0"/>
                  </a:lnTo>
                  <a:lnTo>
                    <a:pt x="8756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875C154D-B359-4FA0-B26B-50555BC3E61E}"/>
                </a:ext>
              </a:extLst>
            </p:cNvPr>
            <p:cNvSpPr/>
            <p:nvPr/>
          </p:nvSpPr>
          <p:spPr>
            <a:xfrm>
              <a:off x="9059947" y="4885598"/>
              <a:ext cx="76616" cy="12112"/>
            </a:xfrm>
            <a:custGeom>
              <a:avLst/>
              <a:gdLst>
                <a:gd name="connsiteX0" fmla="*/ 0 w 76616"/>
                <a:gd name="connsiteY0" fmla="*/ 0 h 12112"/>
                <a:gd name="connsiteX1" fmla="*/ 76617 w 76616"/>
                <a:gd name="connsiteY1" fmla="*/ 0 h 12112"/>
                <a:gd name="connsiteX2" fmla="*/ 76617 w 76616"/>
                <a:gd name="connsiteY2" fmla="*/ 12112 h 12112"/>
                <a:gd name="connsiteX3" fmla="*/ 0 w 7661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16" h="12112">
                  <a:moveTo>
                    <a:pt x="0" y="0"/>
                  </a:moveTo>
                  <a:lnTo>
                    <a:pt x="76617" y="0"/>
                  </a:lnTo>
                  <a:lnTo>
                    <a:pt x="7661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E5E38A29-02CC-498C-A8BB-72CC4A80393F}"/>
                </a:ext>
              </a:extLst>
            </p:cNvPr>
            <p:cNvSpPr/>
            <p:nvPr/>
          </p:nvSpPr>
          <p:spPr>
            <a:xfrm>
              <a:off x="8900337" y="4914199"/>
              <a:ext cx="39218" cy="12112"/>
            </a:xfrm>
            <a:custGeom>
              <a:avLst/>
              <a:gdLst>
                <a:gd name="connsiteX0" fmla="*/ 0 w 39218"/>
                <a:gd name="connsiteY0" fmla="*/ 0 h 12112"/>
                <a:gd name="connsiteX1" fmla="*/ 39218 w 39218"/>
                <a:gd name="connsiteY1" fmla="*/ 0 h 12112"/>
                <a:gd name="connsiteX2" fmla="*/ 39218 w 39218"/>
                <a:gd name="connsiteY2" fmla="*/ 12112 h 12112"/>
                <a:gd name="connsiteX3" fmla="*/ 0 w 392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18" h="12112">
                  <a:moveTo>
                    <a:pt x="0" y="0"/>
                  </a:moveTo>
                  <a:lnTo>
                    <a:pt x="39218" y="0"/>
                  </a:lnTo>
                  <a:lnTo>
                    <a:pt x="392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ED4ACC1A-7295-4184-9768-071E7BC80B14}"/>
                </a:ext>
              </a:extLst>
            </p:cNvPr>
            <p:cNvSpPr/>
            <p:nvPr/>
          </p:nvSpPr>
          <p:spPr>
            <a:xfrm>
              <a:off x="8955972" y="4914199"/>
              <a:ext cx="134079" cy="12112"/>
            </a:xfrm>
            <a:custGeom>
              <a:avLst/>
              <a:gdLst>
                <a:gd name="connsiteX0" fmla="*/ 0 w 134079"/>
                <a:gd name="connsiteY0" fmla="*/ 0 h 12112"/>
                <a:gd name="connsiteX1" fmla="*/ 134080 w 134079"/>
                <a:gd name="connsiteY1" fmla="*/ 0 h 12112"/>
                <a:gd name="connsiteX2" fmla="*/ 134080 w 134079"/>
                <a:gd name="connsiteY2" fmla="*/ 12112 h 12112"/>
                <a:gd name="connsiteX3" fmla="*/ 0 w 134079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079" h="12112">
                  <a:moveTo>
                    <a:pt x="0" y="0"/>
                  </a:moveTo>
                  <a:lnTo>
                    <a:pt x="134080" y="0"/>
                  </a:lnTo>
                  <a:lnTo>
                    <a:pt x="13408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A2F710C7-9571-4784-81CC-53782350240F}"/>
                </a:ext>
              </a:extLst>
            </p:cNvPr>
            <p:cNvSpPr/>
            <p:nvPr/>
          </p:nvSpPr>
          <p:spPr>
            <a:xfrm>
              <a:off x="9104639" y="4914199"/>
              <a:ext cx="45606" cy="12112"/>
            </a:xfrm>
            <a:custGeom>
              <a:avLst/>
              <a:gdLst>
                <a:gd name="connsiteX0" fmla="*/ 0 w 45606"/>
                <a:gd name="connsiteY0" fmla="*/ 0 h 12112"/>
                <a:gd name="connsiteX1" fmla="*/ 45607 w 45606"/>
                <a:gd name="connsiteY1" fmla="*/ 0 h 12112"/>
                <a:gd name="connsiteX2" fmla="*/ 45607 w 45606"/>
                <a:gd name="connsiteY2" fmla="*/ 12112 h 12112"/>
                <a:gd name="connsiteX3" fmla="*/ 0 w 4560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606" h="12112">
                  <a:moveTo>
                    <a:pt x="0" y="0"/>
                  </a:moveTo>
                  <a:lnTo>
                    <a:pt x="45607" y="0"/>
                  </a:lnTo>
                  <a:lnTo>
                    <a:pt x="4560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828FA1CD-24FE-401A-8A0D-6516AE27D203}"/>
                </a:ext>
              </a:extLst>
            </p:cNvPr>
            <p:cNvSpPr/>
            <p:nvPr/>
          </p:nvSpPr>
          <p:spPr>
            <a:xfrm>
              <a:off x="8900337" y="4942799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FC15F803-6624-4DF2-A352-136E3C1E7649}"/>
                </a:ext>
              </a:extLst>
            </p:cNvPr>
            <p:cNvSpPr/>
            <p:nvPr/>
          </p:nvSpPr>
          <p:spPr>
            <a:xfrm>
              <a:off x="9006138" y="4942799"/>
              <a:ext cx="61105" cy="12112"/>
            </a:xfrm>
            <a:custGeom>
              <a:avLst/>
              <a:gdLst>
                <a:gd name="connsiteX0" fmla="*/ 0 w 61105"/>
                <a:gd name="connsiteY0" fmla="*/ 0 h 12112"/>
                <a:gd name="connsiteX1" fmla="*/ 61106 w 61105"/>
                <a:gd name="connsiteY1" fmla="*/ 0 h 12112"/>
                <a:gd name="connsiteX2" fmla="*/ 61106 w 61105"/>
                <a:gd name="connsiteY2" fmla="*/ 12112 h 12112"/>
                <a:gd name="connsiteX3" fmla="*/ 0 w 61105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05" h="12112">
                  <a:moveTo>
                    <a:pt x="0" y="0"/>
                  </a:moveTo>
                  <a:lnTo>
                    <a:pt x="61106" y="0"/>
                  </a:lnTo>
                  <a:lnTo>
                    <a:pt x="61106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26154631-12B7-494D-9113-13691D4A423C}"/>
                </a:ext>
              </a:extLst>
            </p:cNvPr>
            <p:cNvSpPr/>
            <p:nvPr/>
          </p:nvSpPr>
          <p:spPr>
            <a:xfrm>
              <a:off x="8934996" y="5052595"/>
              <a:ext cx="83910" cy="12112"/>
            </a:xfrm>
            <a:custGeom>
              <a:avLst/>
              <a:gdLst>
                <a:gd name="connsiteX0" fmla="*/ 0 w 83910"/>
                <a:gd name="connsiteY0" fmla="*/ 0 h 12112"/>
                <a:gd name="connsiteX1" fmla="*/ 83910 w 83910"/>
                <a:gd name="connsiteY1" fmla="*/ 0 h 12112"/>
                <a:gd name="connsiteX2" fmla="*/ 83910 w 83910"/>
                <a:gd name="connsiteY2" fmla="*/ 12112 h 12112"/>
                <a:gd name="connsiteX3" fmla="*/ 0 w 839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0" h="12112">
                  <a:moveTo>
                    <a:pt x="0" y="0"/>
                  </a:moveTo>
                  <a:lnTo>
                    <a:pt x="83910" y="0"/>
                  </a:lnTo>
                  <a:lnTo>
                    <a:pt x="839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F1710BE5-3F81-4B5E-8C62-44936FD82852}"/>
                </a:ext>
              </a:extLst>
            </p:cNvPr>
            <p:cNvSpPr/>
            <p:nvPr/>
          </p:nvSpPr>
          <p:spPr>
            <a:xfrm>
              <a:off x="9037142" y="5052595"/>
              <a:ext cx="106718" cy="12112"/>
            </a:xfrm>
            <a:custGeom>
              <a:avLst/>
              <a:gdLst>
                <a:gd name="connsiteX0" fmla="*/ 0 w 106718"/>
                <a:gd name="connsiteY0" fmla="*/ 0 h 12112"/>
                <a:gd name="connsiteX1" fmla="*/ 106718 w 106718"/>
                <a:gd name="connsiteY1" fmla="*/ 0 h 12112"/>
                <a:gd name="connsiteX2" fmla="*/ 106718 w 106718"/>
                <a:gd name="connsiteY2" fmla="*/ 12112 h 12112"/>
                <a:gd name="connsiteX3" fmla="*/ 0 w 1067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718" h="12112">
                  <a:moveTo>
                    <a:pt x="0" y="0"/>
                  </a:moveTo>
                  <a:lnTo>
                    <a:pt x="106718" y="0"/>
                  </a:lnTo>
                  <a:lnTo>
                    <a:pt x="1067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54812398-D7DF-4658-BB56-FBFAFAAB969A}"/>
                </a:ext>
              </a:extLst>
            </p:cNvPr>
            <p:cNvSpPr/>
            <p:nvPr/>
          </p:nvSpPr>
          <p:spPr>
            <a:xfrm>
              <a:off x="9159672" y="5052595"/>
              <a:ext cx="25232" cy="12112"/>
            </a:xfrm>
            <a:custGeom>
              <a:avLst/>
              <a:gdLst>
                <a:gd name="connsiteX0" fmla="*/ 0 w 25232"/>
                <a:gd name="connsiteY0" fmla="*/ 0 h 12112"/>
                <a:gd name="connsiteX1" fmla="*/ 25232 w 25232"/>
                <a:gd name="connsiteY1" fmla="*/ 0 h 12112"/>
                <a:gd name="connsiteX2" fmla="*/ 25232 w 25232"/>
                <a:gd name="connsiteY2" fmla="*/ 12112 h 12112"/>
                <a:gd name="connsiteX3" fmla="*/ 0 w 25232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32" h="12112">
                  <a:moveTo>
                    <a:pt x="0" y="0"/>
                  </a:moveTo>
                  <a:lnTo>
                    <a:pt x="25232" y="0"/>
                  </a:lnTo>
                  <a:lnTo>
                    <a:pt x="2523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1033443E-0610-449B-BCA9-419F326B3310}"/>
              </a:ext>
            </a:extLst>
          </p:cNvPr>
          <p:cNvSpPr txBox="1"/>
          <p:nvPr/>
        </p:nvSpPr>
        <p:spPr>
          <a:xfrm>
            <a:off x="9516887" y="3518918"/>
            <a:ext cx="826188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74E2F42-49D9-4C4C-8434-C90EC3503A6A}"/>
              </a:ext>
            </a:extLst>
          </p:cNvPr>
          <p:cNvSpPr txBox="1"/>
          <p:nvPr/>
        </p:nvSpPr>
        <p:spPr>
          <a:xfrm>
            <a:off x="8852723" y="3929840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88" name="그래픽 50">
            <a:extLst>
              <a:ext uri="{FF2B5EF4-FFF2-40B4-BE49-F238E27FC236}">
                <a16:creationId xmlns:a16="http://schemas.microsoft.com/office/drawing/2014/main" id="{9C82568C-87B8-4547-9092-F54D353F6960}"/>
              </a:ext>
            </a:extLst>
          </p:cNvPr>
          <p:cNvGrpSpPr/>
          <p:nvPr/>
        </p:nvGrpSpPr>
        <p:grpSpPr>
          <a:xfrm>
            <a:off x="8854686" y="3452514"/>
            <a:ext cx="381063" cy="384993"/>
            <a:chOff x="8854686" y="3452514"/>
            <a:chExt cx="381063" cy="384993"/>
          </a:xfrm>
          <a:solidFill>
            <a:schemeClr val="accent3"/>
          </a:solidFill>
        </p:grpSpPr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99996FB5-9D5C-4BE1-91D9-4AF305CCDC85}"/>
                </a:ext>
              </a:extLst>
            </p:cNvPr>
            <p:cNvSpPr/>
            <p:nvPr/>
          </p:nvSpPr>
          <p:spPr>
            <a:xfrm>
              <a:off x="9044045" y="3690569"/>
              <a:ext cx="139836" cy="114878"/>
            </a:xfrm>
            <a:custGeom>
              <a:avLst/>
              <a:gdLst>
                <a:gd name="connsiteX0" fmla="*/ 82596 w 139836"/>
                <a:gd name="connsiteY0" fmla="*/ 114878 h 114878"/>
                <a:gd name="connsiteX1" fmla="*/ 0 w 139836"/>
                <a:gd name="connsiteY1" fmla="*/ 0 h 114878"/>
                <a:gd name="connsiteX2" fmla="*/ 139837 w 139836"/>
                <a:gd name="connsiteY2" fmla="*/ 45922 h 114878"/>
                <a:gd name="connsiteX3" fmla="*/ 136706 w 139836"/>
                <a:gd name="connsiteY3" fmla="*/ 52158 h 114878"/>
                <a:gd name="connsiteX4" fmla="*/ 87523 w 139836"/>
                <a:gd name="connsiteY4" fmla="*/ 111080 h 114878"/>
                <a:gd name="connsiteX5" fmla="*/ 82596 w 139836"/>
                <a:gd name="connsiteY5" fmla="*/ 114878 h 114878"/>
                <a:gd name="connsiteX6" fmla="*/ 31308 w 139836"/>
                <a:gd name="connsiteY6" fmla="*/ 22940 h 114878"/>
                <a:gd name="connsiteX7" fmla="*/ 85038 w 139836"/>
                <a:gd name="connsiteY7" fmla="*/ 97671 h 114878"/>
                <a:gd name="connsiteX8" fmla="*/ 122674 w 139836"/>
                <a:gd name="connsiteY8" fmla="*/ 52946 h 114878"/>
                <a:gd name="connsiteX9" fmla="*/ 31308 w 139836"/>
                <a:gd name="connsiteY9" fmla="*/ 22940 h 11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36" h="114878">
                  <a:moveTo>
                    <a:pt x="82596" y="114878"/>
                  </a:moveTo>
                  <a:lnTo>
                    <a:pt x="0" y="0"/>
                  </a:lnTo>
                  <a:lnTo>
                    <a:pt x="139837" y="45922"/>
                  </a:lnTo>
                  <a:lnTo>
                    <a:pt x="136706" y="52158"/>
                  </a:lnTo>
                  <a:cubicBezTo>
                    <a:pt x="125291" y="74890"/>
                    <a:pt x="108745" y="94711"/>
                    <a:pt x="87523" y="111080"/>
                  </a:cubicBezTo>
                  <a:lnTo>
                    <a:pt x="82596" y="114878"/>
                  </a:lnTo>
                  <a:close/>
                  <a:moveTo>
                    <a:pt x="31308" y="22940"/>
                  </a:moveTo>
                  <a:lnTo>
                    <a:pt x="85038" y="97671"/>
                  </a:lnTo>
                  <a:cubicBezTo>
                    <a:pt x="100612" y="84768"/>
                    <a:pt x="113236" y="69765"/>
                    <a:pt x="122674" y="52946"/>
                  </a:cubicBezTo>
                  <a:lnTo>
                    <a:pt x="31308" y="2294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E203596C-02E7-4F99-AE47-FA81247D20A8}"/>
                </a:ext>
              </a:extLst>
            </p:cNvPr>
            <p:cNvSpPr/>
            <p:nvPr/>
          </p:nvSpPr>
          <p:spPr>
            <a:xfrm>
              <a:off x="9025048" y="3452514"/>
              <a:ext cx="210701" cy="277967"/>
            </a:xfrm>
            <a:custGeom>
              <a:avLst/>
              <a:gdLst>
                <a:gd name="connsiteX0" fmla="*/ 199953 w 210701"/>
                <a:gd name="connsiteY0" fmla="*/ 277968 h 277967"/>
                <a:gd name="connsiteX1" fmla="*/ 0 w 210701"/>
                <a:gd name="connsiteY1" fmla="*/ 212291 h 277967"/>
                <a:gd name="connsiteX2" fmla="*/ 0 w 210701"/>
                <a:gd name="connsiteY2" fmla="*/ 0 h 277967"/>
                <a:gd name="connsiteX3" fmla="*/ 6121 w 210701"/>
                <a:gd name="connsiteY3" fmla="*/ 108 h 277967"/>
                <a:gd name="connsiteX4" fmla="*/ 66273 w 210701"/>
                <a:gd name="connsiteY4" fmla="*/ 10389 h 277967"/>
                <a:gd name="connsiteX5" fmla="*/ 187859 w 210701"/>
                <a:gd name="connsiteY5" fmla="*/ 115317 h 277967"/>
                <a:gd name="connsiteX6" fmla="*/ 201724 w 210701"/>
                <a:gd name="connsiteY6" fmla="*/ 272052 h 277967"/>
                <a:gd name="connsiteX7" fmla="*/ 199953 w 210701"/>
                <a:gd name="connsiteY7" fmla="*/ 277968 h 277967"/>
                <a:gd name="connsiteX8" fmla="*/ 12028 w 210701"/>
                <a:gd name="connsiteY8" fmla="*/ 203583 h 277967"/>
                <a:gd name="connsiteX9" fmla="*/ 191880 w 210701"/>
                <a:gd name="connsiteY9" fmla="*/ 262658 h 277967"/>
                <a:gd name="connsiteX10" fmla="*/ 177115 w 210701"/>
                <a:gd name="connsiteY10" fmla="*/ 120734 h 277967"/>
                <a:gd name="connsiteX11" fmla="*/ 62519 w 210701"/>
                <a:gd name="connsiteY11" fmla="*/ 21815 h 277967"/>
                <a:gd name="connsiteX12" fmla="*/ 12028 w 210701"/>
                <a:gd name="connsiteY12" fmla="*/ 12323 h 277967"/>
                <a:gd name="connsiteX13" fmla="*/ 12028 w 210701"/>
                <a:gd name="connsiteY13" fmla="*/ 203583 h 27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701" h="277967">
                  <a:moveTo>
                    <a:pt x="199953" y="277968"/>
                  </a:moveTo>
                  <a:lnTo>
                    <a:pt x="0" y="212291"/>
                  </a:lnTo>
                  <a:lnTo>
                    <a:pt x="0" y="0"/>
                  </a:lnTo>
                  <a:lnTo>
                    <a:pt x="6121" y="108"/>
                  </a:lnTo>
                  <a:cubicBezTo>
                    <a:pt x="27175" y="478"/>
                    <a:pt x="45727" y="3645"/>
                    <a:pt x="66273" y="10389"/>
                  </a:cubicBezTo>
                  <a:cubicBezTo>
                    <a:pt x="119339" y="27807"/>
                    <a:pt x="162518" y="65070"/>
                    <a:pt x="187859" y="115317"/>
                  </a:cubicBezTo>
                  <a:cubicBezTo>
                    <a:pt x="212447" y="164088"/>
                    <a:pt x="217374" y="219750"/>
                    <a:pt x="201724" y="272052"/>
                  </a:cubicBezTo>
                  <a:lnTo>
                    <a:pt x="199953" y="277968"/>
                  </a:lnTo>
                  <a:close/>
                  <a:moveTo>
                    <a:pt x="12028" y="203583"/>
                  </a:moveTo>
                  <a:lnTo>
                    <a:pt x="191880" y="262658"/>
                  </a:lnTo>
                  <a:cubicBezTo>
                    <a:pt x="204558" y="215067"/>
                    <a:pt x="199381" y="164903"/>
                    <a:pt x="177115" y="120734"/>
                  </a:cubicBezTo>
                  <a:cubicBezTo>
                    <a:pt x="153227" y="73356"/>
                    <a:pt x="112529" y="38229"/>
                    <a:pt x="62519" y="21815"/>
                  </a:cubicBezTo>
                  <a:cubicBezTo>
                    <a:pt x="44933" y="16043"/>
                    <a:pt x="29497" y="13117"/>
                    <a:pt x="12028" y="12323"/>
                  </a:cubicBezTo>
                  <a:lnTo>
                    <a:pt x="12028" y="203583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BB70D035-104E-4400-9481-C38B8ABFBB31}"/>
                </a:ext>
              </a:extLst>
            </p:cNvPr>
            <p:cNvSpPr/>
            <p:nvPr/>
          </p:nvSpPr>
          <p:spPr>
            <a:xfrm>
              <a:off x="8854686" y="3490408"/>
              <a:ext cx="256467" cy="347098"/>
            </a:xfrm>
            <a:custGeom>
              <a:avLst/>
              <a:gdLst>
                <a:gd name="connsiteX0" fmla="*/ 172019 w 256467"/>
                <a:gd name="connsiteY0" fmla="*/ 347098 h 347098"/>
                <a:gd name="connsiteX1" fmla="*/ 172007 w 256467"/>
                <a:gd name="connsiteY1" fmla="*/ 347098 h 347098"/>
                <a:gd name="connsiteX2" fmla="*/ 50319 w 256467"/>
                <a:gd name="connsiteY2" fmla="*/ 296192 h 347098"/>
                <a:gd name="connsiteX3" fmla="*/ 50322 w 256467"/>
                <a:gd name="connsiteY3" fmla="*/ 50245 h 347098"/>
                <a:gd name="connsiteX4" fmla="*/ 145211 w 256467"/>
                <a:gd name="connsiteY4" fmla="*/ 1017 h 347098"/>
                <a:gd name="connsiteX5" fmla="*/ 152105 w 256467"/>
                <a:gd name="connsiteY5" fmla="*/ 0 h 347098"/>
                <a:gd name="connsiteX6" fmla="*/ 152105 w 256467"/>
                <a:gd name="connsiteY6" fmla="*/ 180008 h 347098"/>
                <a:gd name="connsiteX7" fmla="*/ 160319 w 256467"/>
                <a:gd name="connsiteY7" fmla="*/ 191227 h 347098"/>
                <a:gd name="connsiteX8" fmla="*/ 256468 w 256467"/>
                <a:gd name="connsiteY8" fmla="*/ 324973 h 347098"/>
                <a:gd name="connsiteX9" fmla="*/ 250263 w 256467"/>
                <a:gd name="connsiteY9" fmla="*/ 328167 h 347098"/>
                <a:gd name="connsiteX10" fmla="*/ 172019 w 256467"/>
                <a:gd name="connsiteY10" fmla="*/ 347098 h 347098"/>
                <a:gd name="connsiteX11" fmla="*/ 140077 w 256467"/>
                <a:gd name="connsiteY11" fmla="*/ 14091 h 347098"/>
                <a:gd name="connsiteX12" fmla="*/ 58873 w 256467"/>
                <a:gd name="connsiteY12" fmla="*/ 58702 h 347098"/>
                <a:gd name="connsiteX13" fmla="*/ 58870 w 256467"/>
                <a:gd name="connsiteY13" fmla="*/ 287731 h 347098"/>
                <a:gd name="connsiteX14" fmla="*/ 172007 w 256467"/>
                <a:gd name="connsiteY14" fmla="*/ 335067 h 347098"/>
                <a:gd name="connsiteX15" fmla="*/ 172019 w 256467"/>
                <a:gd name="connsiteY15" fmla="*/ 335067 h 347098"/>
                <a:gd name="connsiteX16" fmla="*/ 238466 w 256467"/>
                <a:gd name="connsiteY16" fmla="*/ 320531 h 347098"/>
                <a:gd name="connsiteX17" fmla="*/ 150583 w 256467"/>
                <a:gd name="connsiteY17" fmla="*/ 198286 h 347098"/>
                <a:gd name="connsiteX18" fmla="*/ 140077 w 256467"/>
                <a:gd name="connsiteY18" fmla="*/ 183933 h 347098"/>
                <a:gd name="connsiteX19" fmla="*/ 140077 w 256467"/>
                <a:gd name="connsiteY19" fmla="*/ 14091 h 34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467" h="347098">
                  <a:moveTo>
                    <a:pt x="172019" y="347098"/>
                  </a:moveTo>
                  <a:lnTo>
                    <a:pt x="172007" y="347098"/>
                  </a:lnTo>
                  <a:cubicBezTo>
                    <a:pt x="126027" y="347098"/>
                    <a:pt x="82812" y="329019"/>
                    <a:pt x="50319" y="296192"/>
                  </a:cubicBezTo>
                  <a:cubicBezTo>
                    <a:pt x="-16775" y="228382"/>
                    <a:pt x="-16772" y="118051"/>
                    <a:pt x="50322" y="50245"/>
                  </a:cubicBezTo>
                  <a:cubicBezTo>
                    <a:pt x="77407" y="22874"/>
                    <a:pt x="109331" y="6313"/>
                    <a:pt x="145211" y="1017"/>
                  </a:cubicBezTo>
                  <a:lnTo>
                    <a:pt x="152105" y="0"/>
                  </a:lnTo>
                  <a:lnTo>
                    <a:pt x="152105" y="180008"/>
                  </a:lnTo>
                  <a:lnTo>
                    <a:pt x="160319" y="191227"/>
                  </a:lnTo>
                  <a:lnTo>
                    <a:pt x="256468" y="324973"/>
                  </a:lnTo>
                  <a:lnTo>
                    <a:pt x="250263" y="328167"/>
                  </a:lnTo>
                  <a:cubicBezTo>
                    <a:pt x="226201" y="340550"/>
                    <a:pt x="199143" y="347098"/>
                    <a:pt x="172019" y="347098"/>
                  </a:cubicBezTo>
                  <a:close/>
                  <a:moveTo>
                    <a:pt x="140077" y="14091"/>
                  </a:moveTo>
                  <a:cubicBezTo>
                    <a:pt x="109620" y="20014"/>
                    <a:pt x="82328" y="35001"/>
                    <a:pt x="58873" y="58702"/>
                  </a:cubicBezTo>
                  <a:cubicBezTo>
                    <a:pt x="-3607" y="121844"/>
                    <a:pt x="-3610" y="224583"/>
                    <a:pt x="58870" y="287731"/>
                  </a:cubicBezTo>
                  <a:cubicBezTo>
                    <a:pt x="89086" y="318257"/>
                    <a:pt x="129264" y="335067"/>
                    <a:pt x="172007" y="335067"/>
                  </a:cubicBezTo>
                  <a:lnTo>
                    <a:pt x="172019" y="335067"/>
                  </a:lnTo>
                  <a:cubicBezTo>
                    <a:pt x="194899" y="335067"/>
                    <a:pt x="217722" y="330059"/>
                    <a:pt x="238466" y="320531"/>
                  </a:cubicBezTo>
                  <a:lnTo>
                    <a:pt x="150583" y="198286"/>
                  </a:lnTo>
                  <a:lnTo>
                    <a:pt x="140077" y="183933"/>
                  </a:lnTo>
                  <a:lnTo>
                    <a:pt x="140077" y="14091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9914009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>
            <a:extLst>
              <a:ext uri="{FF2B5EF4-FFF2-40B4-BE49-F238E27FC236}">
                <a16:creationId xmlns:a16="http://schemas.microsoft.com/office/drawing/2014/main" id="{6A5DE473-1D0E-7EEB-6E12-D8FE09800A6F}"/>
              </a:ext>
            </a:extLst>
          </p:cNvPr>
          <p:cNvSpPr/>
          <p:nvPr/>
        </p:nvSpPr>
        <p:spPr>
          <a:xfrm>
            <a:off x="8796232" y="3023396"/>
            <a:ext cx="2189979" cy="3834604"/>
          </a:xfrm>
          <a:custGeom>
            <a:avLst/>
            <a:gdLst>
              <a:gd name="connsiteX0" fmla="*/ 147298 w 2189979"/>
              <a:gd name="connsiteY0" fmla="*/ 0 h 3834604"/>
              <a:gd name="connsiteX1" fmla="*/ 2042681 w 2189979"/>
              <a:gd name="connsiteY1" fmla="*/ 0 h 3834604"/>
              <a:gd name="connsiteX2" fmla="*/ 2189979 w 2189979"/>
              <a:gd name="connsiteY2" fmla="*/ 147298 h 3834604"/>
              <a:gd name="connsiteX3" fmla="*/ 2189979 w 2189979"/>
              <a:gd name="connsiteY3" fmla="*/ 3834604 h 3834604"/>
              <a:gd name="connsiteX4" fmla="*/ 0 w 2189979"/>
              <a:gd name="connsiteY4" fmla="*/ 3834604 h 3834604"/>
              <a:gd name="connsiteX5" fmla="*/ 0 w 2189979"/>
              <a:gd name="connsiteY5" fmla="*/ 147298 h 3834604"/>
              <a:gd name="connsiteX6" fmla="*/ 147298 w 2189979"/>
              <a:gd name="connsiteY6" fmla="*/ 0 h 3834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89979" h="3834604">
                <a:moveTo>
                  <a:pt x="147298" y="0"/>
                </a:moveTo>
                <a:lnTo>
                  <a:pt x="2042681" y="0"/>
                </a:lnTo>
                <a:cubicBezTo>
                  <a:pt x="2124031" y="0"/>
                  <a:pt x="2189979" y="65948"/>
                  <a:pt x="2189979" y="147298"/>
                </a:cubicBezTo>
                <a:lnTo>
                  <a:pt x="2189979" y="3834604"/>
                </a:lnTo>
                <a:lnTo>
                  <a:pt x="0" y="3834604"/>
                </a:lnTo>
                <a:lnTo>
                  <a:pt x="0" y="147298"/>
                </a:lnTo>
                <a:cubicBezTo>
                  <a:pt x="0" y="65948"/>
                  <a:pt x="65948" y="0"/>
                  <a:pt x="147298" y="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8" name="그림 개체 틀 7" descr="실내, 가정 용품, 화장품, 벽이(가) 표시된 사진&#10;&#10;자동 생성된 설명">
            <a:extLst>
              <a:ext uri="{FF2B5EF4-FFF2-40B4-BE49-F238E27FC236}">
                <a16:creationId xmlns:a16="http://schemas.microsoft.com/office/drawing/2014/main" id="{1F5E1764-B611-FB9F-1266-21360ED5428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88" r="988"/>
          <a:stretch/>
        </p:blipFill>
        <p:spPr>
          <a:xfrm>
            <a:off x="7856538" y="1965325"/>
            <a:ext cx="1757362" cy="3683000"/>
          </a:xfrm>
          <a:custGeom>
            <a:avLst/>
            <a:gdLst>
              <a:gd name="connsiteX0" fmla="*/ 224587 w 1758155"/>
              <a:gd name="connsiteY0" fmla="*/ 0 h 3606434"/>
              <a:gd name="connsiteX1" fmla="*/ 1533568 w 1758155"/>
              <a:gd name="connsiteY1" fmla="*/ 0 h 3606434"/>
              <a:gd name="connsiteX2" fmla="*/ 1758155 w 1758155"/>
              <a:gd name="connsiteY2" fmla="*/ 224587 h 3606434"/>
              <a:gd name="connsiteX3" fmla="*/ 1758155 w 1758155"/>
              <a:gd name="connsiteY3" fmla="*/ 3456615 h 3606434"/>
              <a:gd name="connsiteX4" fmla="*/ 1719799 w 1758155"/>
              <a:gd name="connsiteY4" fmla="*/ 3582184 h 3606434"/>
              <a:gd name="connsiteX5" fmla="*/ 1699791 w 1758155"/>
              <a:gd name="connsiteY5" fmla="*/ 3606434 h 3606434"/>
              <a:gd name="connsiteX6" fmla="*/ 58365 w 1758155"/>
              <a:gd name="connsiteY6" fmla="*/ 3606434 h 3606434"/>
              <a:gd name="connsiteX7" fmla="*/ 38356 w 1758155"/>
              <a:gd name="connsiteY7" fmla="*/ 3582184 h 3606434"/>
              <a:gd name="connsiteX8" fmla="*/ 0 w 1758155"/>
              <a:gd name="connsiteY8" fmla="*/ 3456615 h 3606434"/>
              <a:gd name="connsiteX9" fmla="*/ 0 w 1758155"/>
              <a:gd name="connsiteY9" fmla="*/ 224587 h 3606434"/>
              <a:gd name="connsiteX10" fmla="*/ 224587 w 1758155"/>
              <a:gd name="connsiteY10" fmla="*/ 0 h 3606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58155" h="3606434">
                <a:moveTo>
                  <a:pt x="224587" y="0"/>
                </a:moveTo>
                <a:lnTo>
                  <a:pt x="1533568" y="0"/>
                </a:lnTo>
                <a:cubicBezTo>
                  <a:pt x="1657604" y="0"/>
                  <a:pt x="1758155" y="100551"/>
                  <a:pt x="1758155" y="224587"/>
                </a:cubicBezTo>
                <a:lnTo>
                  <a:pt x="1758155" y="3456615"/>
                </a:lnTo>
                <a:cubicBezTo>
                  <a:pt x="1758155" y="3503129"/>
                  <a:pt x="1744015" y="3546340"/>
                  <a:pt x="1719799" y="3582184"/>
                </a:cubicBezTo>
                <a:lnTo>
                  <a:pt x="1699791" y="3606434"/>
                </a:lnTo>
                <a:lnTo>
                  <a:pt x="58365" y="3606434"/>
                </a:lnTo>
                <a:lnTo>
                  <a:pt x="38356" y="3582184"/>
                </a:lnTo>
                <a:cubicBezTo>
                  <a:pt x="14140" y="3546340"/>
                  <a:pt x="0" y="3503129"/>
                  <a:pt x="0" y="3456615"/>
                </a:cubicBezTo>
                <a:lnTo>
                  <a:pt x="0" y="224587"/>
                </a:lnTo>
                <a:cubicBezTo>
                  <a:pt x="0" y="100551"/>
                  <a:pt x="100551" y="0"/>
                  <a:pt x="224587" y="0"/>
                </a:cubicBezTo>
                <a:close/>
              </a:path>
            </a:pathLst>
          </a:custGeom>
        </p:spPr>
      </p:pic>
      <p:pic>
        <p:nvPicPr>
          <p:cNvPr id="82" name="Mockup">
            <a:extLst>
              <a:ext uri="{FF2B5EF4-FFF2-40B4-BE49-F238E27FC236}">
                <a16:creationId xmlns:a16="http://schemas.microsoft.com/office/drawing/2014/main" id="{F96CCAC8-6E83-4D64-B796-6EF4F4F1E03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grayscl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758061" y="1924290"/>
            <a:ext cx="1948127" cy="3834605"/>
          </a:xfrm>
          <a:custGeom>
            <a:avLst/>
            <a:gdLst>
              <a:gd name="connsiteX0" fmla="*/ 0 w 2887376"/>
              <a:gd name="connsiteY0" fmla="*/ 0 h 5688986"/>
              <a:gd name="connsiteX1" fmla="*/ 2887376 w 2887376"/>
              <a:gd name="connsiteY1" fmla="*/ 0 h 5688986"/>
              <a:gd name="connsiteX2" fmla="*/ 2887376 w 2887376"/>
              <a:gd name="connsiteY2" fmla="*/ 5688986 h 5688986"/>
              <a:gd name="connsiteX3" fmla="*/ 0 w 2887376"/>
              <a:gd name="connsiteY3" fmla="*/ 5688986 h 5688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87376" h="5688986">
                <a:moveTo>
                  <a:pt x="0" y="0"/>
                </a:moveTo>
                <a:lnTo>
                  <a:pt x="2887376" y="0"/>
                </a:lnTo>
                <a:lnTo>
                  <a:pt x="2887376" y="5688986"/>
                </a:lnTo>
                <a:lnTo>
                  <a:pt x="0" y="5688986"/>
                </a:lnTo>
                <a:close/>
              </a:path>
            </a:pathLst>
          </a:custGeom>
        </p:spPr>
      </p:pic>
      <p:pic>
        <p:nvPicPr>
          <p:cNvPr id="80" name="Mockup">
            <a:extLst>
              <a:ext uri="{FF2B5EF4-FFF2-40B4-BE49-F238E27FC236}">
                <a16:creationId xmlns:a16="http://schemas.microsoft.com/office/drawing/2014/main" id="{9CB18D1C-B981-4C49-8409-BAE702B15798}"/>
              </a:ext>
            </a:extLst>
          </p:cNvPr>
          <p:cNvPicPr>
            <a:picLocks/>
          </p:cNvPicPr>
          <p:nvPr/>
        </p:nvPicPr>
        <p:blipFill>
          <a:blip r:embed="rId4" cstate="email">
            <a:grayscl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95056" y="1921173"/>
            <a:ext cx="1948008" cy="3837722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E7F78DA4-7818-4AFB-9FB0-467E18B1CBC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6F4DAF8-4A8A-4CD2-8BAC-36AFBE352F2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0153547-0920-472C-8B63-C954B6DF15D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22" name="직선 연결선 9">
            <a:extLst>
              <a:ext uri="{FF2B5EF4-FFF2-40B4-BE49-F238E27FC236}">
                <a16:creationId xmlns:a16="http://schemas.microsoft.com/office/drawing/2014/main" id="{C689B06C-8880-4DBF-B23E-55706585FD0E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10">
            <a:extLst>
              <a:ext uri="{FF2B5EF4-FFF2-40B4-BE49-F238E27FC236}">
                <a16:creationId xmlns:a16="http://schemas.microsoft.com/office/drawing/2014/main" id="{405C735E-D31F-4DA0-9EBF-82AC190F16A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E6FEEFD8-BF9C-482A-8DF1-CAFE545C7E3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98A2176C-39E5-40E6-9F07-2998EF543D1D}"/>
              </a:ext>
            </a:extLst>
          </p:cNvPr>
          <p:cNvSpPr txBox="1"/>
          <p:nvPr/>
        </p:nvSpPr>
        <p:spPr>
          <a:xfrm>
            <a:off x="1103445" y="3769953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CE6C341C-56CB-4EF1-BA65-1B571F0E53A4}"/>
              </a:ext>
            </a:extLst>
          </p:cNvPr>
          <p:cNvCxnSpPr>
            <a:cxnSpLocks/>
          </p:cNvCxnSpPr>
          <p:nvPr/>
        </p:nvCxnSpPr>
        <p:spPr>
          <a:xfrm>
            <a:off x="1211395" y="3185945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6D9E02A-1387-4454-B0E8-79A02CA5A7C6}"/>
              </a:ext>
            </a:extLst>
          </p:cNvPr>
          <p:cNvSpPr txBox="1"/>
          <p:nvPr/>
        </p:nvSpPr>
        <p:spPr>
          <a:xfrm>
            <a:off x="1103444" y="1921173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4472461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그래픽 1">
            <a:extLst>
              <a:ext uri="{FF2B5EF4-FFF2-40B4-BE49-F238E27FC236}">
                <a16:creationId xmlns:a16="http://schemas.microsoft.com/office/drawing/2014/main" id="{103DCB1D-B972-44CE-9151-DDFA98978C08}"/>
              </a:ext>
            </a:extLst>
          </p:cNvPr>
          <p:cNvSpPr/>
          <p:nvPr/>
        </p:nvSpPr>
        <p:spPr>
          <a:xfrm>
            <a:off x="3572415" y="1502076"/>
            <a:ext cx="1520486" cy="1520486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4" name="그림 개체 틀 3" descr="디자인, 벽, 예술이(가) 표시된 사진&#10;&#10;자동 생성된 설명">
            <a:extLst>
              <a:ext uri="{FF2B5EF4-FFF2-40B4-BE49-F238E27FC236}">
                <a16:creationId xmlns:a16="http://schemas.microsoft.com/office/drawing/2014/main" id="{DA9E9045-0532-E8F7-196D-9FF2344AAA8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87" r="587"/>
          <a:stretch/>
        </p:blipFill>
        <p:spPr>
          <a:xfrm>
            <a:off x="4248150" y="1927225"/>
            <a:ext cx="3692525" cy="2306638"/>
          </a:xfrm>
          <a:custGeom>
            <a:avLst/>
            <a:gdLst>
              <a:gd name="connsiteX0" fmla="*/ 0 w 3728746"/>
              <a:gd name="connsiteY0" fmla="*/ 0 h 2307475"/>
              <a:gd name="connsiteX1" fmla="*/ 3728746 w 3728746"/>
              <a:gd name="connsiteY1" fmla="*/ 0 h 2307475"/>
              <a:gd name="connsiteX2" fmla="*/ 3728746 w 3728746"/>
              <a:gd name="connsiteY2" fmla="*/ 2307475 h 2307475"/>
              <a:gd name="connsiteX3" fmla="*/ 0 w 3728746"/>
              <a:gd name="connsiteY3" fmla="*/ 2307475 h 2307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28746" h="2307475">
                <a:moveTo>
                  <a:pt x="0" y="0"/>
                </a:moveTo>
                <a:lnTo>
                  <a:pt x="3728746" y="0"/>
                </a:lnTo>
                <a:lnTo>
                  <a:pt x="3728746" y="2307475"/>
                </a:lnTo>
                <a:lnTo>
                  <a:pt x="0" y="2307475"/>
                </a:lnTo>
                <a:close/>
              </a:path>
            </a:pathLst>
          </a:custGeom>
        </p:spPr>
      </p:pic>
      <p:pic>
        <p:nvPicPr>
          <p:cNvPr id="29" name="Picture 2">
            <a:extLst>
              <a:ext uri="{FF2B5EF4-FFF2-40B4-BE49-F238E27FC236}">
                <a16:creationId xmlns:a16="http://schemas.microsoft.com/office/drawing/2014/main" id="{BBD5B22D-5983-4752-8842-58701833695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732245" y="1796955"/>
            <a:ext cx="4727510" cy="27585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531A5D7-5C4E-4AD9-B1E9-8C5FBA6B0626}"/>
              </a:ext>
            </a:extLst>
          </p:cNvPr>
          <p:cNvSpPr txBox="1"/>
          <p:nvPr/>
        </p:nvSpPr>
        <p:spPr>
          <a:xfrm>
            <a:off x="1091288" y="5060417"/>
            <a:ext cx="194380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멋지게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C3AF149-DA06-4438-98B3-30745E051B96}"/>
              </a:ext>
            </a:extLst>
          </p:cNvPr>
          <p:cNvSpPr txBox="1"/>
          <p:nvPr/>
        </p:nvSpPr>
        <p:spPr>
          <a:xfrm>
            <a:off x="4732285" y="5011406"/>
            <a:ext cx="1413528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28%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BE74A79-1246-4980-B2B6-D584FBF26D05}"/>
              </a:ext>
            </a:extLst>
          </p:cNvPr>
          <p:cNvSpPr txBox="1"/>
          <p:nvPr/>
        </p:nvSpPr>
        <p:spPr>
          <a:xfrm>
            <a:off x="4732285" y="5364289"/>
            <a:ext cx="23594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EB0F1180-B716-49A7-A71C-5FF035D8D674}"/>
              </a:ext>
            </a:extLst>
          </p:cNvPr>
          <p:cNvGrpSpPr/>
          <p:nvPr/>
        </p:nvGrpSpPr>
        <p:grpSpPr>
          <a:xfrm>
            <a:off x="8616783" y="5011406"/>
            <a:ext cx="2359465" cy="902136"/>
            <a:chOff x="4563849" y="5011406"/>
            <a:chExt cx="2359465" cy="902136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22D798C0-507F-4FC6-B878-889BEAEDCAFD}"/>
                </a:ext>
              </a:extLst>
            </p:cNvPr>
            <p:cNvSpPr txBox="1"/>
            <p:nvPr/>
          </p:nvSpPr>
          <p:spPr>
            <a:xfrm>
              <a:off x="4563849" y="5011406"/>
              <a:ext cx="1413528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63% </a:t>
              </a: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72143654-CE95-4EEF-88A8-E38C9DD64175}"/>
                </a:ext>
              </a:extLst>
            </p:cNvPr>
            <p:cNvSpPr txBox="1"/>
            <p:nvPr/>
          </p:nvSpPr>
          <p:spPr>
            <a:xfrm>
              <a:off x="4563849" y="5364289"/>
              <a:ext cx="2359465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4280922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컴퓨터, 사람, 노트북, 실내이(가) 표시된 사진&#10;&#10;자동 생성된 설명">
            <a:extLst>
              <a:ext uri="{FF2B5EF4-FFF2-40B4-BE49-F238E27FC236}">
                <a16:creationId xmlns:a16="http://schemas.microsoft.com/office/drawing/2014/main" id="{268B090A-065E-A3FB-E35F-E45E21CE973D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54C71453-D090-4E10-41AE-AD6D0D1EC70A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6B9562B-88F7-247F-63B2-DABE5AB06113}"/>
              </a:ext>
            </a:extLst>
          </p:cNvPr>
          <p:cNvSpPr txBox="1"/>
          <p:nvPr/>
        </p:nvSpPr>
        <p:spPr>
          <a:xfrm>
            <a:off x="724807" y="1002529"/>
            <a:ext cx="2490105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0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TABLE OF</a:t>
            </a:r>
          </a:p>
          <a:p>
            <a:r>
              <a:rPr lang="en-US" altLang="ko-KR" sz="40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CONTENTS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CE2E23F8-CB63-FDDA-28D8-72099E299E46}"/>
              </a:ext>
            </a:extLst>
          </p:cNvPr>
          <p:cNvSpPr/>
          <p:nvPr/>
        </p:nvSpPr>
        <p:spPr>
          <a:xfrm>
            <a:off x="750207" y="3368929"/>
            <a:ext cx="400050" cy="400050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1</a:t>
            </a:r>
            <a:endParaRPr lang="ko-KR" altLang="en-US" sz="20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29EF611-C02F-2DAA-88F7-A77DBE7018BA}"/>
              </a:ext>
            </a:extLst>
          </p:cNvPr>
          <p:cNvSpPr txBox="1"/>
          <p:nvPr/>
        </p:nvSpPr>
        <p:spPr>
          <a:xfrm>
            <a:off x="1257676" y="3365181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FA81AA5-779A-398B-9DDB-57F2880774DD}"/>
              </a:ext>
            </a:extLst>
          </p:cNvPr>
          <p:cNvSpPr txBox="1"/>
          <p:nvPr/>
        </p:nvSpPr>
        <p:spPr>
          <a:xfrm>
            <a:off x="1257676" y="3768979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221F617-AB5E-61E3-E877-B2678970E72C}"/>
              </a:ext>
            </a:extLst>
          </p:cNvPr>
          <p:cNvSpPr/>
          <p:nvPr/>
        </p:nvSpPr>
        <p:spPr>
          <a:xfrm>
            <a:off x="4144282" y="3368929"/>
            <a:ext cx="400050" cy="400050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2</a:t>
            </a:r>
            <a:endParaRPr lang="ko-KR" altLang="en-US" sz="20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318E335-51B9-BD0E-4269-45B6957CC33F}"/>
              </a:ext>
            </a:extLst>
          </p:cNvPr>
          <p:cNvSpPr txBox="1"/>
          <p:nvPr/>
        </p:nvSpPr>
        <p:spPr>
          <a:xfrm>
            <a:off x="4651751" y="3365181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31D92A8-D6F9-632C-F550-E64B92A8E003}"/>
              </a:ext>
            </a:extLst>
          </p:cNvPr>
          <p:cNvSpPr txBox="1"/>
          <p:nvPr/>
        </p:nvSpPr>
        <p:spPr>
          <a:xfrm>
            <a:off x="4651751" y="3768979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1D18FCA6-9EBC-6ADF-2FF2-605895B38331}"/>
              </a:ext>
            </a:extLst>
          </p:cNvPr>
          <p:cNvSpPr/>
          <p:nvPr/>
        </p:nvSpPr>
        <p:spPr>
          <a:xfrm>
            <a:off x="750207" y="4733272"/>
            <a:ext cx="400050" cy="400050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3</a:t>
            </a:r>
            <a:endParaRPr lang="ko-KR" altLang="en-US" sz="20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9FABE9A-F4BC-5E41-353D-ED008B8F2FC4}"/>
              </a:ext>
            </a:extLst>
          </p:cNvPr>
          <p:cNvSpPr txBox="1"/>
          <p:nvPr/>
        </p:nvSpPr>
        <p:spPr>
          <a:xfrm>
            <a:off x="1257676" y="4729524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59DC70A-8A4A-3825-1996-C91B6354AC4F}"/>
              </a:ext>
            </a:extLst>
          </p:cNvPr>
          <p:cNvSpPr txBox="1"/>
          <p:nvPr/>
        </p:nvSpPr>
        <p:spPr>
          <a:xfrm>
            <a:off x="1257676" y="5133322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7665A47D-3EF4-F73F-6F03-09C970FBD324}"/>
              </a:ext>
            </a:extLst>
          </p:cNvPr>
          <p:cNvSpPr/>
          <p:nvPr/>
        </p:nvSpPr>
        <p:spPr>
          <a:xfrm>
            <a:off x="4144282" y="4733272"/>
            <a:ext cx="400050" cy="400050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20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4</a:t>
            </a:r>
            <a:endParaRPr lang="ko-KR" altLang="en-US" sz="20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AADDC22-9C88-66FD-0A6D-3AF995195BD0}"/>
              </a:ext>
            </a:extLst>
          </p:cNvPr>
          <p:cNvSpPr txBox="1"/>
          <p:nvPr/>
        </p:nvSpPr>
        <p:spPr>
          <a:xfrm>
            <a:off x="4651751" y="4729524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8A58121-5391-81BE-18BD-A7979780A253}"/>
              </a:ext>
            </a:extLst>
          </p:cNvPr>
          <p:cNvSpPr txBox="1"/>
          <p:nvPr/>
        </p:nvSpPr>
        <p:spPr>
          <a:xfrm>
            <a:off x="4651751" y="5133322"/>
            <a:ext cx="239448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9066203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키보드, 컴퓨터 키보드, 사무 장비, 입력 장치이(가) 표시된 사진&#10;&#10;자동 생성된 설명">
            <a:extLst>
              <a:ext uri="{FF2B5EF4-FFF2-40B4-BE49-F238E27FC236}">
                <a16:creationId xmlns:a16="http://schemas.microsoft.com/office/drawing/2014/main" id="{F63E486B-5F6A-B43E-E47D-F0376DAD639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1" r="111"/>
          <a:stretch>
            <a:fillRect/>
          </a:stretch>
        </p:blipFill>
        <p:spPr>
          <a:xfrm>
            <a:off x="4545013" y="2317750"/>
            <a:ext cx="1768475" cy="3792538"/>
          </a:xfrm>
          <a:custGeom>
            <a:avLst/>
            <a:gdLst>
              <a:gd name="connsiteX0" fmla="*/ 225855 w 1768085"/>
              <a:gd name="connsiteY0" fmla="*/ 0 h 3791517"/>
              <a:gd name="connsiteX1" fmla="*/ 1542230 w 1768085"/>
              <a:gd name="connsiteY1" fmla="*/ 0 h 3791517"/>
              <a:gd name="connsiteX2" fmla="*/ 1768085 w 1768085"/>
              <a:gd name="connsiteY2" fmla="*/ 225855 h 3791517"/>
              <a:gd name="connsiteX3" fmla="*/ 1768085 w 1768085"/>
              <a:gd name="connsiteY3" fmla="*/ 3565661 h 3791517"/>
              <a:gd name="connsiteX4" fmla="*/ 1542230 w 1768085"/>
              <a:gd name="connsiteY4" fmla="*/ 3791517 h 3791517"/>
              <a:gd name="connsiteX5" fmla="*/ 225855 w 1768085"/>
              <a:gd name="connsiteY5" fmla="*/ 3791517 h 3791517"/>
              <a:gd name="connsiteX6" fmla="*/ 0 w 1768085"/>
              <a:gd name="connsiteY6" fmla="*/ 3565661 h 3791517"/>
              <a:gd name="connsiteX7" fmla="*/ 0 w 1768085"/>
              <a:gd name="connsiteY7" fmla="*/ 225855 h 3791517"/>
              <a:gd name="connsiteX8" fmla="*/ 225855 w 1768085"/>
              <a:gd name="connsiteY8" fmla="*/ 0 h 3791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68085" h="3791517">
                <a:moveTo>
                  <a:pt x="225855" y="0"/>
                </a:moveTo>
                <a:lnTo>
                  <a:pt x="1542230" y="0"/>
                </a:lnTo>
                <a:cubicBezTo>
                  <a:pt x="1666966" y="0"/>
                  <a:pt x="1768085" y="101119"/>
                  <a:pt x="1768085" y="225855"/>
                </a:cubicBezTo>
                <a:lnTo>
                  <a:pt x="1768085" y="3565661"/>
                </a:lnTo>
                <a:cubicBezTo>
                  <a:pt x="1768085" y="3690397"/>
                  <a:pt x="1666966" y="3791517"/>
                  <a:pt x="1542230" y="3791517"/>
                </a:cubicBezTo>
                <a:lnTo>
                  <a:pt x="225855" y="3791517"/>
                </a:lnTo>
                <a:cubicBezTo>
                  <a:pt x="101119" y="3791517"/>
                  <a:pt x="0" y="3690397"/>
                  <a:pt x="0" y="3565661"/>
                </a:cubicBezTo>
                <a:lnTo>
                  <a:pt x="0" y="225855"/>
                </a:lnTo>
                <a:cubicBezTo>
                  <a:pt x="0" y="101119"/>
                  <a:pt x="101119" y="0"/>
                  <a:pt x="225855" y="0"/>
                </a:cubicBezTo>
                <a:close/>
              </a:path>
            </a:pathLst>
          </a:custGeom>
        </p:spPr>
      </p:pic>
      <p:pic>
        <p:nvPicPr>
          <p:cNvPr id="29" name="Picture 2">
            <a:extLst>
              <a:ext uri="{FF2B5EF4-FFF2-40B4-BE49-F238E27FC236}">
                <a16:creationId xmlns:a16="http://schemas.microsoft.com/office/drawing/2014/main" id="{05F2C5A3-EC14-2846-1935-9F2845F9DF6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948973" y="1717499"/>
            <a:ext cx="3600451" cy="5144734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92F5D6A-1B77-0BED-3BCB-7A3D3CB6F328}"/>
              </a:ext>
            </a:extLst>
          </p:cNvPr>
          <p:cNvSpPr txBox="1"/>
          <p:nvPr/>
        </p:nvSpPr>
        <p:spPr>
          <a:xfrm>
            <a:off x="1100813" y="222196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04C2352-59C4-DAA1-7CFB-CAB9D152DDF2}"/>
              </a:ext>
            </a:extLst>
          </p:cNvPr>
          <p:cNvSpPr txBox="1"/>
          <p:nvPr/>
        </p:nvSpPr>
        <p:spPr>
          <a:xfrm>
            <a:off x="1100813" y="4102872"/>
            <a:ext cx="2561920" cy="15088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Oval 172">
            <a:extLst>
              <a:ext uri="{FF2B5EF4-FFF2-40B4-BE49-F238E27FC236}">
                <a16:creationId xmlns:a16="http://schemas.microsoft.com/office/drawing/2014/main" id="{47343275-0ACE-7121-CCBA-8518A4809488}"/>
              </a:ext>
            </a:extLst>
          </p:cNvPr>
          <p:cNvSpPr/>
          <p:nvPr/>
        </p:nvSpPr>
        <p:spPr>
          <a:xfrm rot="5400000">
            <a:off x="7742467" y="4720774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52" name="그래픽 51">
            <a:extLst>
              <a:ext uri="{FF2B5EF4-FFF2-40B4-BE49-F238E27FC236}">
                <a16:creationId xmlns:a16="http://schemas.microsoft.com/office/drawing/2014/main" id="{11BC85FA-EB58-7F65-6FCA-AFAA6203899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54790" y="4833795"/>
            <a:ext cx="219032" cy="219032"/>
          </a:xfrm>
          <a:prstGeom prst="rect">
            <a:avLst/>
          </a:prstGeom>
        </p:spPr>
      </p:pic>
      <p:sp>
        <p:nvSpPr>
          <p:cNvPr id="54" name="Oval 167">
            <a:extLst>
              <a:ext uri="{FF2B5EF4-FFF2-40B4-BE49-F238E27FC236}">
                <a16:creationId xmlns:a16="http://schemas.microsoft.com/office/drawing/2014/main" id="{76B55010-7540-4D52-8BFF-EC85335027BF}"/>
              </a:ext>
            </a:extLst>
          </p:cNvPr>
          <p:cNvSpPr/>
          <p:nvPr/>
        </p:nvSpPr>
        <p:spPr>
          <a:xfrm rot="5400000">
            <a:off x="7742465" y="2224122"/>
            <a:ext cx="443680" cy="44507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55" name="그래픽 54">
            <a:extLst>
              <a:ext uri="{FF2B5EF4-FFF2-40B4-BE49-F238E27FC236}">
                <a16:creationId xmlns:a16="http://schemas.microsoft.com/office/drawing/2014/main" id="{E539ACDF-0435-EDD7-A34E-8CFCB161DED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854789" y="2337143"/>
            <a:ext cx="219033" cy="219033"/>
          </a:xfrm>
          <a:prstGeom prst="rect">
            <a:avLst/>
          </a:prstGeom>
        </p:spPr>
      </p:pic>
      <p:sp>
        <p:nvSpPr>
          <p:cNvPr id="56" name="TextBox 55">
            <a:extLst>
              <a:ext uri="{FF2B5EF4-FFF2-40B4-BE49-F238E27FC236}">
                <a16:creationId xmlns:a16="http://schemas.microsoft.com/office/drawing/2014/main" id="{22C42B2A-EA33-FA02-3E6C-A26379F2E38B}"/>
              </a:ext>
            </a:extLst>
          </p:cNvPr>
          <p:cNvSpPr txBox="1"/>
          <p:nvPr/>
        </p:nvSpPr>
        <p:spPr>
          <a:xfrm>
            <a:off x="8296734" y="222196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86A2B88D-EC1D-F537-B5C9-A866642C6A7E}"/>
              </a:ext>
            </a:extLst>
          </p:cNvPr>
          <p:cNvSpPr txBox="1"/>
          <p:nvPr/>
        </p:nvSpPr>
        <p:spPr>
          <a:xfrm>
            <a:off x="8296733" y="256648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9" name="Oval 197">
            <a:extLst>
              <a:ext uri="{FF2B5EF4-FFF2-40B4-BE49-F238E27FC236}">
                <a16:creationId xmlns:a16="http://schemas.microsoft.com/office/drawing/2014/main" id="{9A97CC7E-1E36-2BF2-B589-886477E5C1F8}"/>
              </a:ext>
            </a:extLst>
          </p:cNvPr>
          <p:cNvSpPr/>
          <p:nvPr/>
        </p:nvSpPr>
        <p:spPr>
          <a:xfrm rot="5400000">
            <a:off x="7742467" y="3472449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60" name="그래픽 59">
            <a:extLst>
              <a:ext uri="{FF2B5EF4-FFF2-40B4-BE49-F238E27FC236}">
                <a16:creationId xmlns:a16="http://schemas.microsoft.com/office/drawing/2014/main" id="{5586C5B4-2084-5F78-F5D8-8C8B4CDDECC1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854790" y="3585469"/>
            <a:ext cx="219032" cy="219032"/>
          </a:xfrm>
          <a:prstGeom prst="rect">
            <a:avLst/>
          </a:prstGeom>
        </p:spPr>
      </p:pic>
      <p:sp>
        <p:nvSpPr>
          <p:cNvPr id="61" name="TextBox 60">
            <a:extLst>
              <a:ext uri="{FF2B5EF4-FFF2-40B4-BE49-F238E27FC236}">
                <a16:creationId xmlns:a16="http://schemas.microsoft.com/office/drawing/2014/main" id="{30E3CD5A-E0C7-CBDA-91B8-D8CBD61E0A08}"/>
              </a:ext>
            </a:extLst>
          </p:cNvPr>
          <p:cNvSpPr txBox="1"/>
          <p:nvPr/>
        </p:nvSpPr>
        <p:spPr>
          <a:xfrm>
            <a:off x="8296734" y="347029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44C248DC-EFCA-9A2F-D4FB-360F8312E4C2}"/>
              </a:ext>
            </a:extLst>
          </p:cNvPr>
          <p:cNvSpPr txBox="1"/>
          <p:nvPr/>
        </p:nvSpPr>
        <p:spPr>
          <a:xfrm>
            <a:off x="8296733" y="381481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42D475E-27F0-B23E-73E2-7E0A504FD66C}"/>
              </a:ext>
            </a:extLst>
          </p:cNvPr>
          <p:cNvSpPr txBox="1"/>
          <p:nvPr/>
        </p:nvSpPr>
        <p:spPr>
          <a:xfrm>
            <a:off x="8296734" y="47186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F8F3F77-FD85-2C52-59A9-19D7C951540A}"/>
              </a:ext>
            </a:extLst>
          </p:cNvPr>
          <p:cNvSpPr txBox="1"/>
          <p:nvPr/>
        </p:nvSpPr>
        <p:spPr>
          <a:xfrm>
            <a:off x="8296733" y="506313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623005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extBox 78">
            <a:extLst>
              <a:ext uri="{FF2B5EF4-FFF2-40B4-BE49-F238E27FC236}">
                <a16:creationId xmlns:a16="http://schemas.microsoft.com/office/drawing/2014/main" id="{4619B815-04CB-FA6F-AB9C-8F3F6BA5D8C4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758CC39-D789-EDF1-DDD5-42F024CD493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CEA2B79A-ACF1-0D49-57B9-09CCB49A0A6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35081AE9-8811-6FDC-49B7-1C80A608E6C9}"/>
              </a:ext>
            </a:extLst>
          </p:cNvPr>
          <p:cNvSpPr txBox="1"/>
          <p:nvPr/>
        </p:nvSpPr>
        <p:spPr>
          <a:xfrm>
            <a:off x="1290442" y="4626060"/>
            <a:ext cx="12721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26C35D3F-CF21-39A3-E4AF-A4385E9ABF72}"/>
              </a:ext>
            </a:extLst>
          </p:cNvPr>
          <p:cNvSpPr txBox="1"/>
          <p:nvPr/>
        </p:nvSpPr>
        <p:spPr>
          <a:xfrm>
            <a:off x="1202277" y="5086804"/>
            <a:ext cx="1888337" cy="4569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5B203229-9F78-3332-805D-4F37A47AC4B1}"/>
              </a:ext>
            </a:extLst>
          </p:cNvPr>
          <p:cNvSpPr txBox="1"/>
          <p:nvPr/>
        </p:nvSpPr>
        <p:spPr>
          <a:xfrm>
            <a:off x="3932218" y="4626060"/>
            <a:ext cx="12721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BEE2E3F8-D361-4596-A45C-942688E49FAE}"/>
              </a:ext>
            </a:extLst>
          </p:cNvPr>
          <p:cNvSpPr txBox="1"/>
          <p:nvPr/>
        </p:nvSpPr>
        <p:spPr>
          <a:xfrm>
            <a:off x="6600569" y="4626060"/>
            <a:ext cx="12721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F410FBE4-80CE-0B51-AB13-6630DB607084}"/>
              </a:ext>
            </a:extLst>
          </p:cNvPr>
          <p:cNvSpPr txBox="1"/>
          <p:nvPr/>
        </p:nvSpPr>
        <p:spPr>
          <a:xfrm>
            <a:off x="9265216" y="4626060"/>
            <a:ext cx="127214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122" name="Side 1">
            <a:extLst>
              <a:ext uri="{FF2B5EF4-FFF2-40B4-BE49-F238E27FC236}">
                <a16:creationId xmlns:a16="http://schemas.microsoft.com/office/drawing/2014/main" id="{744D6CBE-F55E-47F7-911A-3DA1904BB623}"/>
              </a:ext>
            </a:extLst>
          </p:cNvPr>
          <p:cNvSpPr>
            <a:spLocks/>
          </p:cNvSpPr>
          <p:nvPr/>
        </p:nvSpPr>
        <p:spPr bwMode="auto">
          <a:xfrm rot="16200000">
            <a:off x="1684825" y="2780421"/>
            <a:ext cx="1314835" cy="1363961"/>
          </a:xfrm>
          <a:custGeom>
            <a:avLst/>
            <a:gdLst>
              <a:gd name="T0" fmla="*/ 373 w 412"/>
              <a:gd name="T1" fmla="*/ 230 h 412"/>
              <a:gd name="T2" fmla="*/ 373 w 412"/>
              <a:gd name="T3" fmla="*/ 373 h 412"/>
              <a:gd name="T4" fmla="*/ 230 w 412"/>
              <a:gd name="T5" fmla="*/ 373 h 412"/>
              <a:gd name="T6" fmla="*/ 39 w 412"/>
              <a:gd name="T7" fmla="*/ 183 h 412"/>
              <a:gd name="T8" fmla="*/ 39 w 412"/>
              <a:gd name="T9" fmla="*/ 39 h 412"/>
              <a:gd name="T10" fmla="*/ 182 w 412"/>
              <a:gd name="T11" fmla="*/ 39 h 412"/>
              <a:gd name="T12" fmla="*/ 373 w 412"/>
              <a:gd name="T13" fmla="*/ 230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2">
                <a:moveTo>
                  <a:pt x="373" y="230"/>
                </a:moveTo>
                <a:cubicBezTo>
                  <a:pt x="412" y="269"/>
                  <a:pt x="412" y="333"/>
                  <a:pt x="373" y="373"/>
                </a:cubicBezTo>
                <a:cubicBezTo>
                  <a:pt x="333" y="412"/>
                  <a:pt x="269" y="412"/>
                  <a:pt x="230" y="37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0" y="143"/>
                  <a:pt x="0" y="79"/>
                  <a:pt x="39" y="39"/>
                </a:cubicBezTo>
                <a:cubicBezTo>
                  <a:pt x="79" y="0"/>
                  <a:pt x="143" y="0"/>
                  <a:pt x="182" y="39"/>
                </a:cubicBezTo>
                <a:lnTo>
                  <a:pt x="373" y="230"/>
                </a:lnTo>
                <a:close/>
              </a:path>
            </a:pathLst>
          </a:custGeom>
          <a:solidFill>
            <a:schemeClr val="bg1">
              <a:lumMod val="65000"/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25" name="Side 2">
            <a:extLst>
              <a:ext uri="{FF2B5EF4-FFF2-40B4-BE49-F238E27FC236}">
                <a16:creationId xmlns:a16="http://schemas.microsoft.com/office/drawing/2014/main" id="{7166B58E-BCC8-4FA6-9ACD-4F2104D45F96}"/>
              </a:ext>
            </a:extLst>
          </p:cNvPr>
          <p:cNvSpPr>
            <a:spLocks/>
          </p:cNvSpPr>
          <p:nvPr/>
        </p:nvSpPr>
        <p:spPr bwMode="auto">
          <a:xfrm rot="5400000">
            <a:off x="1685272" y="2168795"/>
            <a:ext cx="1314834" cy="1366749"/>
          </a:xfrm>
          <a:custGeom>
            <a:avLst/>
            <a:gdLst>
              <a:gd name="T0" fmla="*/ 230 w 412"/>
              <a:gd name="T1" fmla="*/ 40 h 413"/>
              <a:gd name="T2" fmla="*/ 373 w 412"/>
              <a:gd name="T3" fmla="*/ 40 h 413"/>
              <a:gd name="T4" fmla="*/ 373 w 412"/>
              <a:gd name="T5" fmla="*/ 183 h 413"/>
              <a:gd name="T6" fmla="*/ 182 w 412"/>
              <a:gd name="T7" fmla="*/ 373 h 413"/>
              <a:gd name="T8" fmla="*/ 39 w 412"/>
              <a:gd name="T9" fmla="*/ 373 h 413"/>
              <a:gd name="T10" fmla="*/ 39 w 412"/>
              <a:gd name="T11" fmla="*/ 230 h 413"/>
              <a:gd name="T12" fmla="*/ 230 w 412"/>
              <a:gd name="T13" fmla="*/ 40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3">
                <a:moveTo>
                  <a:pt x="230" y="40"/>
                </a:moveTo>
                <a:cubicBezTo>
                  <a:pt x="269" y="0"/>
                  <a:pt x="333" y="0"/>
                  <a:pt x="373" y="40"/>
                </a:cubicBezTo>
                <a:cubicBezTo>
                  <a:pt x="412" y="79"/>
                  <a:pt x="412" y="143"/>
                  <a:pt x="373" y="183"/>
                </a:cubicBezTo>
                <a:cubicBezTo>
                  <a:pt x="182" y="373"/>
                  <a:pt x="182" y="373"/>
                  <a:pt x="182" y="373"/>
                </a:cubicBezTo>
                <a:cubicBezTo>
                  <a:pt x="143" y="413"/>
                  <a:pt x="79" y="413"/>
                  <a:pt x="39" y="373"/>
                </a:cubicBezTo>
                <a:cubicBezTo>
                  <a:pt x="0" y="334"/>
                  <a:pt x="0" y="270"/>
                  <a:pt x="39" y="230"/>
                </a:cubicBezTo>
                <a:lnTo>
                  <a:pt x="230" y="40"/>
                </a:lnTo>
                <a:close/>
              </a:path>
            </a:pathLst>
          </a:custGeom>
          <a:solidFill>
            <a:schemeClr val="bg1">
              <a:lumMod val="65000"/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19" name="Line 1">
            <a:extLst>
              <a:ext uri="{FF2B5EF4-FFF2-40B4-BE49-F238E27FC236}">
                <a16:creationId xmlns:a16="http://schemas.microsoft.com/office/drawing/2014/main" id="{88F3276F-4663-48C8-8649-F4182457D0E3}"/>
              </a:ext>
            </a:extLst>
          </p:cNvPr>
          <p:cNvSpPr>
            <a:spLocks/>
          </p:cNvSpPr>
          <p:nvPr/>
        </p:nvSpPr>
        <p:spPr bwMode="auto">
          <a:xfrm>
            <a:off x="1174750" y="2831838"/>
            <a:ext cx="1815365" cy="650668"/>
          </a:xfrm>
          <a:custGeom>
            <a:avLst/>
            <a:gdLst>
              <a:gd name="T0" fmla="*/ 101 w 551"/>
              <a:gd name="T1" fmla="*/ 203 h 203"/>
              <a:gd name="T2" fmla="*/ 0 w 551"/>
              <a:gd name="T3" fmla="*/ 101 h 203"/>
              <a:gd name="T4" fmla="*/ 101 w 551"/>
              <a:gd name="T5" fmla="*/ 0 h 203"/>
              <a:gd name="T6" fmla="*/ 450 w 551"/>
              <a:gd name="T7" fmla="*/ 0 h 203"/>
              <a:gd name="T8" fmla="*/ 551 w 551"/>
              <a:gd name="T9" fmla="*/ 101 h 203"/>
              <a:gd name="T10" fmla="*/ 450 w 551"/>
              <a:gd name="T11" fmla="*/ 203 h 203"/>
              <a:gd name="T12" fmla="*/ 101 w 551"/>
              <a:gd name="T1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1" h="203">
                <a:moveTo>
                  <a:pt x="101" y="203"/>
                </a:moveTo>
                <a:cubicBezTo>
                  <a:pt x="45" y="203"/>
                  <a:pt x="0" y="157"/>
                  <a:pt x="0" y="101"/>
                </a:cubicBezTo>
                <a:cubicBezTo>
                  <a:pt x="0" y="46"/>
                  <a:pt x="45" y="0"/>
                  <a:pt x="101" y="0"/>
                </a:cubicBezTo>
                <a:cubicBezTo>
                  <a:pt x="450" y="0"/>
                  <a:pt x="450" y="0"/>
                  <a:pt x="450" y="0"/>
                </a:cubicBezTo>
                <a:cubicBezTo>
                  <a:pt x="506" y="0"/>
                  <a:pt x="551" y="46"/>
                  <a:pt x="551" y="101"/>
                </a:cubicBezTo>
                <a:cubicBezTo>
                  <a:pt x="551" y="157"/>
                  <a:pt x="506" y="203"/>
                  <a:pt x="450" y="203"/>
                </a:cubicBezTo>
                <a:lnTo>
                  <a:pt x="101" y="203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26" name="Oval 1">
            <a:extLst>
              <a:ext uri="{FF2B5EF4-FFF2-40B4-BE49-F238E27FC236}">
                <a16:creationId xmlns:a16="http://schemas.microsoft.com/office/drawing/2014/main" id="{45239094-D867-4100-9065-BE6DBAA3F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9885" y="2887191"/>
            <a:ext cx="553108" cy="54132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01AF2D30-02EC-41AF-A4BC-14CB6608DF9B}"/>
              </a:ext>
            </a:extLst>
          </p:cNvPr>
          <p:cNvSpPr txBox="1"/>
          <p:nvPr/>
        </p:nvSpPr>
        <p:spPr>
          <a:xfrm>
            <a:off x="2439408" y="2986164"/>
            <a:ext cx="4523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01</a:t>
            </a:r>
          </a:p>
        </p:txBody>
      </p:sp>
      <p:sp>
        <p:nvSpPr>
          <p:cNvPr id="173" name="Side 1">
            <a:extLst>
              <a:ext uri="{FF2B5EF4-FFF2-40B4-BE49-F238E27FC236}">
                <a16:creationId xmlns:a16="http://schemas.microsoft.com/office/drawing/2014/main" id="{22CFF4D5-26E9-4360-8286-BCA17B0E1CC7}"/>
              </a:ext>
            </a:extLst>
          </p:cNvPr>
          <p:cNvSpPr>
            <a:spLocks/>
          </p:cNvSpPr>
          <p:nvPr/>
        </p:nvSpPr>
        <p:spPr bwMode="auto">
          <a:xfrm rot="16200000">
            <a:off x="4354128" y="2780421"/>
            <a:ext cx="1314835" cy="1363961"/>
          </a:xfrm>
          <a:custGeom>
            <a:avLst/>
            <a:gdLst>
              <a:gd name="T0" fmla="*/ 373 w 412"/>
              <a:gd name="T1" fmla="*/ 230 h 412"/>
              <a:gd name="T2" fmla="*/ 373 w 412"/>
              <a:gd name="T3" fmla="*/ 373 h 412"/>
              <a:gd name="T4" fmla="*/ 230 w 412"/>
              <a:gd name="T5" fmla="*/ 373 h 412"/>
              <a:gd name="T6" fmla="*/ 39 w 412"/>
              <a:gd name="T7" fmla="*/ 183 h 412"/>
              <a:gd name="T8" fmla="*/ 39 w 412"/>
              <a:gd name="T9" fmla="*/ 39 h 412"/>
              <a:gd name="T10" fmla="*/ 182 w 412"/>
              <a:gd name="T11" fmla="*/ 39 h 412"/>
              <a:gd name="T12" fmla="*/ 373 w 412"/>
              <a:gd name="T13" fmla="*/ 230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2">
                <a:moveTo>
                  <a:pt x="373" y="230"/>
                </a:moveTo>
                <a:cubicBezTo>
                  <a:pt x="412" y="269"/>
                  <a:pt x="412" y="333"/>
                  <a:pt x="373" y="373"/>
                </a:cubicBezTo>
                <a:cubicBezTo>
                  <a:pt x="333" y="412"/>
                  <a:pt x="269" y="412"/>
                  <a:pt x="230" y="37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0" y="143"/>
                  <a:pt x="0" y="79"/>
                  <a:pt x="39" y="39"/>
                </a:cubicBezTo>
                <a:cubicBezTo>
                  <a:pt x="79" y="0"/>
                  <a:pt x="143" y="0"/>
                  <a:pt x="182" y="39"/>
                </a:cubicBezTo>
                <a:lnTo>
                  <a:pt x="373" y="23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74" name="Side 2">
            <a:extLst>
              <a:ext uri="{FF2B5EF4-FFF2-40B4-BE49-F238E27FC236}">
                <a16:creationId xmlns:a16="http://schemas.microsoft.com/office/drawing/2014/main" id="{334F8301-0E9E-484C-99E3-88687F3A9D2E}"/>
              </a:ext>
            </a:extLst>
          </p:cNvPr>
          <p:cNvSpPr>
            <a:spLocks/>
          </p:cNvSpPr>
          <p:nvPr/>
        </p:nvSpPr>
        <p:spPr bwMode="auto">
          <a:xfrm rot="5400000">
            <a:off x="4354575" y="2168795"/>
            <a:ext cx="1314834" cy="1366749"/>
          </a:xfrm>
          <a:custGeom>
            <a:avLst/>
            <a:gdLst>
              <a:gd name="T0" fmla="*/ 230 w 412"/>
              <a:gd name="T1" fmla="*/ 40 h 413"/>
              <a:gd name="T2" fmla="*/ 373 w 412"/>
              <a:gd name="T3" fmla="*/ 40 h 413"/>
              <a:gd name="T4" fmla="*/ 373 w 412"/>
              <a:gd name="T5" fmla="*/ 183 h 413"/>
              <a:gd name="T6" fmla="*/ 182 w 412"/>
              <a:gd name="T7" fmla="*/ 373 h 413"/>
              <a:gd name="T8" fmla="*/ 39 w 412"/>
              <a:gd name="T9" fmla="*/ 373 h 413"/>
              <a:gd name="T10" fmla="*/ 39 w 412"/>
              <a:gd name="T11" fmla="*/ 230 h 413"/>
              <a:gd name="T12" fmla="*/ 230 w 412"/>
              <a:gd name="T13" fmla="*/ 40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3">
                <a:moveTo>
                  <a:pt x="230" y="40"/>
                </a:moveTo>
                <a:cubicBezTo>
                  <a:pt x="269" y="0"/>
                  <a:pt x="333" y="0"/>
                  <a:pt x="373" y="40"/>
                </a:cubicBezTo>
                <a:cubicBezTo>
                  <a:pt x="412" y="79"/>
                  <a:pt x="412" y="143"/>
                  <a:pt x="373" y="183"/>
                </a:cubicBezTo>
                <a:cubicBezTo>
                  <a:pt x="182" y="373"/>
                  <a:pt x="182" y="373"/>
                  <a:pt x="182" y="373"/>
                </a:cubicBezTo>
                <a:cubicBezTo>
                  <a:pt x="143" y="413"/>
                  <a:pt x="79" y="413"/>
                  <a:pt x="39" y="373"/>
                </a:cubicBezTo>
                <a:cubicBezTo>
                  <a:pt x="0" y="334"/>
                  <a:pt x="0" y="270"/>
                  <a:pt x="39" y="230"/>
                </a:cubicBezTo>
                <a:lnTo>
                  <a:pt x="230" y="4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75" name="Line 1">
            <a:extLst>
              <a:ext uri="{FF2B5EF4-FFF2-40B4-BE49-F238E27FC236}">
                <a16:creationId xmlns:a16="http://schemas.microsoft.com/office/drawing/2014/main" id="{C801E081-9D9A-40D2-A223-2757A0CD27D3}"/>
              </a:ext>
            </a:extLst>
          </p:cNvPr>
          <p:cNvSpPr>
            <a:spLocks/>
          </p:cNvSpPr>
          <p:nvPr/>
        </p:nvSpPr>
        <p:spPr bwMode="auto">
          <a:xfrm>
            <a:off x="3844053" y="2831838"/>
            <a:ext cx="1815365" cy="650668"/>
          </a:xfrm>
          <a:custGeom>
            <a:avLst/>
            <a:gdLst>
              <a:gd name="T0" fmla="*/ 101 w 551"/>
              <a:gd name="T1" fmla="*/ 203 h 203"/>
              <a:gd name="T2" fmla="*/ 0 w 551"/>
              <a:gd name="T3" fmla="*/ 101 h 203"/>
              <a:gd name="T4" fmla="*/ 101 w 551"/>
              <a:gd name="T5" fmla="*/ 0 h 203"/>
              <a:gd name="T6" fmla="*/ 450 w 551"/>
              <a:gd name="T7" fmla="*/ 0 h 203"/>
              <a:gd name="T8" fmla="*/ 551 w 551"/>
              <a:gd name="T9" fmla="*/ 101 h 203"/>
              <a:gd name="T10" fmla="*/ 450 w 551"/>
              <a:gd name="T11" fmla="*/ 203 h 203"/>
              <a:gd name="T12" fmla="*/ 101 w 551"/>
              <a:gd name="T1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1" h="203">
                <a:moveTo>
                  <a:pt x="101" y="203"/>
                </a:moveTo>
                <a:cubicBezTo>
                  <a:pt x="45" y="203"/>
                  <a:pt x="0" y="157"/>
                  <a:pt x="0" y="101"/>
                </a:cubicBezTo>
                <a:cubicBezTo>
                  <a:pt x="0" y="46"/>
                  <a:pt x="45" y="0"/>
                  <a:pt x="101" y="0"/>
                </a:cubicBezTo>
                <a:cubicBezTo>
                  <a:pt x="450" y="0"/>
                  <a:pt x="450" y="0"/>
                  <a:pt x="450" y="0"/>
                </a:cubicBezTo>
                <a:cubicBezTo>
                  <a:pt x="506" y="0"/>
                  <a:pt x="551" y="46"/>
                  <a:pt x="551" y="101"/>
                </a:cubicBezTo>
                <a:cubicBezTo>
                  <a:pt x="551" y="157"/>
                  <a:pt x="506" y="203"/>
                  <a:pt x="450" y="203"/>
                </a:cubicBezTo>
                <a:lnTo>
                  <a:pt x="101" y="20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76" name="Oval 1">
            <a:extLst>
              <a:ext uri="{FF2B5EF4-FFF2-40B4-BE49-F238E27FC236}">
                <a16:creationId xmlns:a16="http://schemas.microsoft.com/office/drawing/2014/main" id="{32447E36-6188-4770-AE6F-3543C7CBA7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188" y="2887191"/>
            <a:ext cx="553108" cy="54132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87D19D64-05C7-4D1E-AD44-8885800B5B70}"/>
              </a:ext>
            </a:extLst>
          </p:cNvPr>
          <p:cNvSpPr txBox="1"/>
          <p:nvPr/>
        </p:nvSpPr>
        <p:spPr>
          <a:xfrm>
            <a:off x="5108710" y="2986164"/>
            <a:ext cx="4507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02</a:t>
            </a:r>
          </a:p>
        </p:txBody>
      </p:sp>
      <p:sp>
        <p:nvSpPr>
          <p:cNvPr id="181" name="Side 1">
            <a:extLst>
              <a:ext uri="{FF2B5EF4-FFF2-40B4-BE49-F238E27FC236}">
                <a16:creationId xmlns:a16="http://schemas.microsoft.com/office/drawing/2014/main" id="{143C8242-3396-4B82-BFCB-EB348126EDCE}"/>
              </a:ext>
            </a:extLst>
          </p:cNvPr>
          <p:cNvSpPr>
            <a:spLocks/>
          </p:cNvSpPr>
          <p:nvPr/>
        </p:nvSpPr>
        <p:spPr bwMode="auto">
          <a:xfrm rot="16200000">
            <a:off x="7022479" y="2780421"/>
            <a:ext cx="1314835" cy="1363961"/>
          </a:xfrm>
          <a:custGeom>
            <a:avLst/>
            <a:gdLst>
              <a:gd name="T0" fmla="*/ 373 w 412"/>
              <a:gd name="T1" fmla="*/ 230 h 412"/>
              <a:gd name="T2" fmla="*/ 373 w 412"/>
              <a:gd name="T3" fmla="*/ 373 h 412"/>
              <a:gd name="T4" fmla="*/ 230 w 412"/>
              <a:gd name="T5" fmla="*/ 373 h 412"/>
              <a:gd name="T6" fmla="*/ 39 w 412"/>
              <a:gd name="T7" fmla="*/ 183 h 412"/>
              <a:gd name="T8" fmla="*/ 39 w 412"/>
              <a:gd name="T9" fmla="*/ 39 h 412"/>
              <a:gd name="T10" fmla="*/ 182 w 412"/>
              <a:gd name="T11" fmla="*/ 39 h 412"/>
              <a:gd name="T12" fmla="*/ 373 w 412"/>
              <a:gd name="T13" fmla="*/ 230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2">
                <a:moveTo>
                  <a:pt x="373" y="230"/>
                </a:moveTo>
                <a:cubicBezTo>
                  <a:pt x="412" y="269"/>
                  <a:pt x="412" y="333"/>
                  <a:pt x="373" y="373"/>
                </a:cubicBezTo>
                <a:cubicBezTo>
                  <a:pt x="333" y="412"/>
                  <a:pt x="269" y="412"/>
                  <a:pt x="230" y="37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0" y="143"/>
                  <a:pt x="0" y="79"/>
                  <a:pt x="39" y="39"/>
                </a:cubicBezTo>
                <a:cubicBezTo>
                  <a:pt x="79" y="0"/>
                  <a:pt x="143" y="0"/>
                  <a:pt x="182" y="39"/>
                </a:cubicBezTo>
                <a:lnTo>
                  <a:pt x="373" y="230"/>
                </a:lnTo>
                <a:close/>
              </a:path>
            </a:pathLst>
          </a:custGeom>
          <a:solidFill>
            <a:schemeClr val="bg1">
              <a:lumMod val="65000"/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82" name="Side 2">
            <a:extLst>
              <a:ext uri="{FF2B5EF4-FFF2-40B4-BE49-F238E27FC236}">
                <a16:creationId xmlns:a16="http://schemas.microsoft.com/office/drawing/2014/main" id="{47A00480-221B-4C6A-9A26-1FAC2223A060}"/>
              </a:ext>
            </a:extLst>
          </p:cNvPr>
          <p:cNvSpPr>
            <a:spLocks/>
          </p:cNvSpPr>
          <p:nvPr/>
        </p:nvSpPr>
        <p:spPr bwMode="auto">
          <a:xfrm rot="5400000">
            <a:off x="7022926" y="2168795"/>
            <a:ext cx="1314834" cy="1366749"/>
          </a:xfrm>
          <a:custGeom>
            <a:avLst/>
            <a:gdLst>
              <a:gd name="T0" fmla="*/ 230 w 412"/>
              <a:gd name="T1" fmla="*/ 40 h 413"/>
              <a:gd name="T2" fmla="*/ 373 w 412"/>
              <a:gd name="T3" fmla="*/ 40 h 413"/>
              <a:gd name="T4" fmla="*/ 373 w 412"/>
              <a:gd name="T5" fmla="*/ 183 h 413"/>
              <a:gd name="T6" fmla="*/ 182 w 412"/>
              <a:gd name="T7" fmla="*/ 373 h 413"/>
              <a:gd name="T8" fmla="*/ 39 w 412"/>
              <a:gd name="T9" fmla="*/ 373 h 413"/>
              <a:gd name="T10" fmla="*/ 39 w 412"/>
              <a:gd name="T11" fmla="*/ 230 h 413"/>
              <a:gd name="T12" fmla="*/ 230 w 412"/>
              <a:gd name="T13" fmla="*/ 40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3">
                <a:moveTo>
                  <a:pt x="230" y="40"/>
                </a:moveTo>
                <a:cubicBezTo>
                  <a:pt x="269" y="0"/>
                  <a:pt x="333" y="0"/>
                  <a:pt x="373" y="40"/>
                </a:cubicBezTo>
                <a:cubicBezTo>
                  <a:pt x="412" y="79"/>
                  <a:pt x="412" y="143"/>
                  <a:pt x="373" y="183"/>
                </a:cubicBezTo>
                <a:cubicBezTo>
                  <a:pt x="182" y="373"/>
                  <a:pt x="182" y="373"/>
                  <a:pt x="182" y="373"/>
                </a:cubicBezTo>
                <a:cubicBezTo>
                  <a:pt x="143" y="413"/>
                  <a:pt x="79" y="413"/>
                  <a:pt x="39" y="373"/>
                </a:cubicBezTo>
                <a:cubicBezTo>
                  <a:pt x="0" y="334"/>
                  <a:pt x="0" y="270"/>
                  <a:pt x="39" y="230"/>
                </a:cubicBezTo>
                <a:lnTo>
                  <a:pt x="230" y="40"/>
                </a:lnTo>
                <a:close/>
              </a:path>
            </a:pathLst>
          </a:custGeom>
          <a:solidFill>
            <a:schemeClr val="bg1">
              <a:lumMod val="65000"/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83" name="Line 1">
            <a:extLst>
              <a:ext uri="{FF2B5EF4-FFF2-40B4-BE49-F238E27FC236}">
                <a16:creationId xmlns:a16="http://schemas.microsoft.com/office/drawing/2014/main" id="{0009CA92-21F1-4521-B55D-B9F3BE402107}"/>
              </a:ext>
            </a:extLst>
          </p:cNvPr>
          <p:cNvSpPr>
            <a:spLocks/>
          </p:cNvSpPr>
          <p:nvPr/>
        </p:nvSpPr>
        <p:spPr bwMode="auto">
          <a:xfrm>
            <a:off x="6512404" y="2831838"/>
            <a:ext cx="1815365" cy="650668"/>
          </a:xfrm>
          <a:custGeom>
            <a:avLst/>
            <a:gdLst>
              <a:gd name="T0" fmla="*/ 101 w 551"/>
              <a:gd name="T1" fmla="*/ 203 h 203"/>
              <a:gd name="T2" fmla="*/ 0 w 551"/>
              <a:gd name="T3" fmla="*/ 101 h 203"/>
              <a:gd name="T4" fmla="*/ 101 w 551"/>
              <a:gd name="T5" fmla="*/ 0 h 203"/>
              <a:gd name="T6" fmla="*/ 450 w 551"/>
              <a:gd name="T7" fmla="*/ 0 h 203"/>
              <a:gd name="T8" fmla="*/ 551 w 551"/>
              <a:gd name="T9" fmla="*/ 101 h 203"/>
              <a:gd name="T10" fmla="*/ 450 w 551"/>
              <a:gd name="T11" fmla="*/ 203 h 203"/>
              <a:gd name="T12" fmla="*/ 101 w 551"/>
              <a:gd name="T1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1" h="203">
                <a:moveTo>
                  <a:pt x="101" y="203"/>
                </a:moveTo>
                <a:cubicBezTo>
                  <a:pt x="45" y="203"/>
                  <a:pt x="0" y="157"/>
                  <a:pt x="0" y="101"/>
                </a:cubicBezTo>
                <a:cubicBezTo>
                  <a:pt x="0" y="46"/>
                  <a:pt x="45" y="0"/>
                  <a:pt x="101" y="0"/>
                </a:cubicBezTo>
                <a:cubicBezTo>
                  <a:pt x="450" y="0"/>
                  <a:pt x="450" y="0"/>
                  <a:pt x="450" y="0"/>
                </a:cubicBezTo>
                <a:cubicBezTo>
                  <a:pt x="506" y="0"/>
                  <a:pt x="551" y="46"/>
                  <a:pt x="551" y="101"/>
                </a:cubicBezTo>
                <a:cubicBezTo>
                  <a:pt x="551" y="157"/>
                  <a:pt x="506" y="203"/>
                  <a:pt x="450" y="203"/>
                </a:cubicBezTo>
                <a:lnTo>
                  <a:pt x="101" y="203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1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프리젠테이션 3 Light" pitchFamily="2" charset="-127"/>
            </a:endParaRPr>
          </a:p>
        </p:txBody>
      </p:sp>
      <p:sp>
        <p:nvSpPr>
          <p:cNvPr id="184" name="Oval 1">
            <a:extLst>
              <a:ext uri="{FF2B5EF4-FFF2-40B4-BE49-F238E27FC236}">
                <a16:creationId xmlns:a16="http://schemas.microsoft.com/office/drawing/2014/main" id="{C2B87298-14B2-4E45-86EA-96FBB2821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17539" y="2887191"/>
            <a:ext cx="553108" cy="54132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7D087D1D-13C5-42AE-A1BE-42A3BD1C7773}"/>
              </a:ext>
            </a:extLst>
          </p:cNvPr>
          <p:cNvSpPr txBox="1"/>
          <p:nvPr/>
        </p:nvSpPr>
        <p:spPr>
          <a:xfrm>
            <a:off x="7777061" y="2986164"/>
            <a:ext cx="4507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03</a:t>
            </a:r>
          </a:p>
        </p:txBody>
      </p:sp>
      <p:sp>
        <p:nvSpPr>
          <p:cNvPr id="189" name="Side 1">
            <a:extLst>
              <a:ext uri="{FF2B5EF4-FFF2-40B4-BE49-F238E27FC236}">
                <a16:creationId xmlns:a16="http://schemas.microsoft.com/office/drawing/2014/main" id="{C47D165A-C6EC-49E4-BF33-BA15AE15D4EE}"/>
              </a:ext>
            </a:extLst>
          </p:cNvPr>
          <p:cNvSpPr>
            <a:spLocks/>
          </p:cNvSpPr>
          <p:nvPr/>
        </p:nvSpPr>
        <p:spPr bwMode="auto">
          <a:xfrm rot="16200000">
            <a:off x="9687127" y="2780421"/>
            <a:ext cx="1314835" cy="1363961"/>
          </a:xfrm>
          <a:custGeom>
            <a:avLst/>
            <a:gdLst>
              <a:gd name="T0" fmla="*/ 373 w 412"/>
              <a:gd name="T1" fmla="*/ 230 h 412"/>
              <a:gd name="T2" fmla="*/ 373 w 412"/>
              <a:gd name="T3" fmla="*/ 373 h 412"/>
              <a:gd name="T4" fmla="*/ 230 w 412"/>
              <a:gd name="T5" fmla="*/ 373 h 412"/>
              <a:gd name="T6" fmla="*/ 39 w 412"/>
              <a:gd name="T7" fmla="*/ 183 h 412"/>
              <a:gd name="T8" fmla="*/ 39 w 412"/>
              <a:gd name="T9" fmla="*/ 39 h 412"/>
              <a:gd name="T10" fmla="*/ 182 w 412"/>
              <a:gd name="T11" fmla="*/ 39 h 412"/>
              <a:gd name="T12" fmla="*/ 373 w 412"/>
              <a:gd name="T13" fmla="*/ 230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2">
                <a:moveTo>
                  <a:pt x="373" y="230"/>
                </a:moveTo>
                <a:cubicBezTo>
                  <a:pt x="412" y="269"/>
                  <a:pt x="412" y="333"/>
                  <a:pt x="373" y="373"/>
                </a:cubicBezTo>
                <a:cubicBezTo>
                  <a:pt x="333" y="412"/>
                  <a:pt x="269" y="412"/>
                  <a:pt x="230" y="373"/>
                </a:cubicBezTo>
                <a:cubicBezTo>
                  <a:pt x="39" y="183"/>
                  <a:pt x="39" y="183"/>
                  <a:pt x="39" y="183"/>
                </a:cubicBezTo>
                <a:cubicBezTo>
                  <a:pt x="0" y="143"/>
                  <a:pt x="0" y="79"/>
                  <a:pt x="39" y="39"/>
                </a:cubicBezTo>
                <a:cubicBezTo>
                  <a:pt x="79" y="0"/>
                  <a:pt x="143" y="0"/>
                  <a:pt x="182" y="39"/>
                </a:cubicBezTo>
                <a:lnTo>
                  <a:pt x="373" y="23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90" name="Side 2">
            <a:extLst>
              <a:ext uri="{FF2B5EF4-FFF2-40B4-BE49-F238E27FC236}">
                <a16:creationId xmlns:a16="http://schemas.microsoft.com/office/drawing/2014/main" id="{0F9E5EB9-901F-4098-80C8-43DDB229480A}"/>
              </a:ext>
            </a:extLst>
          </p:cNvPr>
          <p:cNvSpPr>
            <a:spLocks/>
          </p:cNvSpPr>
          <p:nvPr/>
        </p:nvSpPr>
        <p:spPr bwMode="auto">
          <a:xfrm rot="5400000">
            <a:off x="9687573" y="2168795"/>
            <a:ext cx="1314834" cy="1366749"/>
          </a:xfrm>
          <a:custGeom>
            <a:avLst/>
            <a:gdLst>
              <a:gd name="T0" fmla="*/ 230 w 412"/>
              <a:gd name="T1" fmla="*/ 40 h 413"/>
              <a:gd name="T2" fmla="*/ 373 w 412"/>
              <a:gd name="T3" fmla="*/ 40 h 413"/>
              <a:gd name="T4" fmla="*/ 373 w 412"/>
              <a:gd name="T5" fmla="*/ 183 h 413"/>
              <a:gd name="T6" fmla="*/ 182 w 412"/>
              <a:gd name="T7" fmla="*/ 373 h 413"/>
              <a:gd name="T8" fmla="*/ 39 w 412"/>
              <a:gd name="T9" fmla="*/ 373 h 413"/>
              <a:gd name="T10" fmla="*/ 39 w 412"/>
              <a:gd name="T11" fmla="*/ 230 h 413"/>
              <a:gd name="T12" fmla="*/ 230 w 412"/>
              <a:gd name="T13" fmla="*/ 40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2" h="413">
                <a:moveTo>
                  <a:pt x="230" y="40"/>
                </a:moveTo>
                <a:cubicBezTo>
                  <a:pt x="269" y="0"/>
                  <a:pt x="333" y="0"/>
                  <a:pt x="373" y="40"/>
                </a:cubicBezTo>
                <a:cubicBezTo>
                  <a:pt x="412" y="79"/>
                  <a:pt x="412" y="143"/>
                  <a:pt x="373" y="183"/>
                </a:cubicBezTo>
                <a:cubicBezTo>
                  <a:pt x="182" y="373"/>
                  <a:pt x="182" y="373"/>
                  <a:pt x="182" y="373"/>
                </a:cubicBezTo>
                <a:cubicBezTo>
                  <a:pt x="143" y="413"/>
                  <a:pt x="79" y="413"/>
                  <a:pt x="39" y="373"/>
                </a:cubicBezTo>
                <a:cubicBezTo>
                  <a:pt x="0" y="334"/>
                  <a:pt x="0" y="270"/>
                  <a:pt x="39" y="230"/>
                </a:cubicBezTo>
                <a:lnTo>
                  <a:pt x="230" y="40"/>
                </a:lnTo>
                <a:close/>
              </a:path>
            </a:pathLst>
          </a:custGeom>
          <a:solidFill>
            <a:schemeClr val="accent3">
              <a:alpha val="60000"/>
            </a:schemeClr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91" name="Line 1">
            <a:extLst>
              <a:ext uri="{FF2B5EF4-FFF2-40B4-BE49-F238E27FC236}">
                <a16:creationId xmlns:a16="http://schemas.microsoft.com/office/drawing/2014/main" id="{677E04C4-D39D-4D55-8A88-033427FFCCAF}"/>
              </a:ext>
            </a:extLst>
          </p:cNvPr>
          <p:cNvSpPr>
            <a:spLocks/>
          </p:cNvSpPr>
          <p:nvPr/>
        </p:nvSpPr>
        <p:spPr bwMode="auto">
          <a:xfrm>
            <a:off x="9177051" y="2831838"/>
            <a:ext cx="1815365" cy="650668"/>
          </a:xfrm>
          <a:custGeom>
            <a:avLst/>
            <a:gdLst>
              <a:gd name="T0" fmla="*/ 101 w 551"/>
              <a:gd name="T1" fmla="*/ 203 h 203"/>
              <a:gd name="T2" fmla="*/ 0 w 551"/>
              <a:gd name="T3" fmla="*/ 101 h 203"/>
              <a:gd name="T4" fmla="*/ 101 w 551"/>
              <a:gd name="T5" fmla="*/ 0 h 203"/>
              <a:gd name="T6" fmla="*/ 450 w 551"/>
              <a:gd name="T7" fmla="*/ 0 h 203"/>
              <a:gd name="T8" fmla="*/ 551 w 551"/>
              <a:gd name="T9" fmla="*/ 101 h 203"/>
              <a:gd name="T10" fmla="*/ 450 w 551"/>
              <a:gd name="T11" fmla="*/ 203 h 203"/>
              <a:gd name="T12" fmla="*/ 101 w 551"/>
              <a:gd name="T13" fmla="*/ 203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1" h="203">
                <a:moveTo>
                  <a:pt x="101" y="203"/>
                </a:moveTo>
                <a:cubicBezTo>
                  <a:pt x="45" y="203"/>
                  <a:pt x="0" y="157"/>
                  <a:pt x="0" y="101"/>
                </a:cubicBezTo>
                <a:cubicBezTo>
                  <a:pt x="0" y="46"/>
                  <a:pt x="45" y="0"/>
                  <a:pt x="101" y="0"/>
                </a:cubicBezTo>
                <a:cubicBezTo>
                  <a:pt x="450" y="0"/>
                  <a:pt x="450" y="0"/>
                  <a:pt x="450" y="0"/>
                </a:cubicBezTo>
                <a:cubicBezTo>
                  <a:pt x="506" y="0"/>
                  <a:pt x="551" y="46"/>
                  <a:pt x="551" y="101"/>
                </a:cubicBezTo>
                <a:cubicBezTo>
                  <a:pt x="551" y="157"/>
                  <a:pt x="506" y="203"/>
                  <a:pt x="450" y="203"/>
                </a:cubicBezTo>
                <a:lnTo>
                  <a:pt x="101" y="20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 kern="0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92" name="Oval 1">
            <a:extLst>
              <a:ext uri="{FF2B5EF4-FFF2-40B4-BE49-F238E27FC236}">
                <a16:creationId xmlns:a16="http://schemas.microsoft.com/office/drawing/2014/main" id="{2E85DA40-6990-4FA2-B631-F885331C6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186" y="2887191"/>
            <a:ext cx="553108" cy="54132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vert="horz" wrap="square" lIns="91440" tIns="45721" rIns="91440" bIns="45721" numCol="1" anchor="t" anchorCtr="0" compatLnSpc="1">
            <a:prstTxWarp prst="textNoShape">
              <a:avLst/>
            </a:prstTxWarp>
          </a:bodyPr>
          <a:lstStyle/>
          <a:p>
            <a:pPr latinLnBrk="0"/>
            <a:endParaRPr lang="en-US" sz="1801">
              <a:solidFill>
                <a:prstClr val="black"/>
              </a:solidFill>
              <a:latin typeface="프리젠테이션 3 Light" pitchFamily="2" charset="-127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1B9904DE-C596-47C8-9C85-A814592F5569}"/>
              </a:ext>
            </a:extLst>
          </p:cNvPr>
          <p:cNvSpPr txBox="1"/>
          <p:nvPr/>
        </p:nvSpPr>
        <p:spPr>
          <a:xfrm>
            <a:off x="10441708" y="2986164"/>
            <a:ext cx="45076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04</a:t>
            </a:r>
          </a:p>
        </p:txBody>
      </p:sp>
      <p:cxnSp>
        <p:nvCxnSpPr>
          <p:cNvPr id="82" name="직선 연결선 9">
            <a:extLst>
              <a:ext uri="{FF2B5EF4-FFF2-40B4-BE49-F238E27FC236}">
                <a16:creationId xmlns:a16="http://schemas.microsoft.com/office/drawing/2014/main" id="{936AF7A1-E52C-F067-F2F7-A566C41C8238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3" name="직선 연결선 10">
            <a:extLst>
              <a:ext uri="{FF2B5EF4-FFF2-40B4-BE49-F238E27FC236}">
                <a16:creationId xmlns:a16="http://schemas.microsoft.com/office/drawing/2014/main" id="{401BDE45-1399-DAC1-C437-6404C991F3BF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TextBox 83">
            <a:extLst>
              <a:ext uri="{FF2B5EF4-FFF2-40B4-BE49-F238E27FC236}">
                <a16:creationId xmlns:a16="http://schemas.microsoft.com/office/drawing/2014/main" id="{1662662E-88B2-031C-22DB-5475DF14C91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063D950-EED6-43E6-ADF3-74BC7BA659F7}"/>
              </a:ext>
            </a:extLst>
          </p:cNvPr>
          <p:cNvSpPr txBox="1"/>
          <p:nvPr/>
        </p:nvSpPr>
        <p:spPr>
          <a:xfrm>
            <a:off x="3844053" y="5086804"/>
            <a:ext cx="1888337" cy="4569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74BF9B2B-B62D-461D-BBC8-3A05B86EC476}"/>
              </a:ext>
            </a:extLst>
          </p:cNvPr>
          <p:cNvSpPr txBox="1"/>
          <p:nvPr/>
        </p:nvSpPr>
        <p:spPr>
          <a:xfrm>
            <a:off x="6512404" y="5086804"/>
            <a:ext cx="1888337" cy="4569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B2EE7B9-9E77-45DA-A178-249232CBC5B9}"/>
              </a:ext>
            </a:extLst>
          </p:cNvPr>
          <p:cNvSpPr txBox="1"/>
          <p:nvPr/>
        </p:nvSpPr>
        <p:spPr>
          <a:xfrm>
            <a:off x="9177051" y="5086804"/>
            <a:ext cx="1888337" cy="4569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498853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0EE78FC9-F946-44BD-B8D0-6307C4795B11}"/>
              </a:ext>
            </a:extLst>
          </p:cNvPr>
          <p:cNvSpPr/>
          <p:nvPr/>
        </p:nvSpPr>
        <p:spPr>
          <a:xfrm>
            <a:off x="4355137" y="2098371"/>
            <a:ext cx="3602673" cy="3602673"/>
          </a:xfrm>
          <a:custGeom>
            <a:avLst/>
            <a:gdLst>
              <a:gd name="connsiteX0" fmla="*/ 2275840 w 4551680"/>
              <a:gd name="connsiteY0" fmla="*/ 0 h 4551680"/>
              <a:gd name="connsiteX1" fmla="*/ 4551680 w 4551680"/>
              <a:gd name="connsiteY1" fmla="*/ 2275840 h 4551680"/>
              <a:gd name="connsiteX2" fmla="*/ 2275840 w 4551680"/>
              <a:gd name="connsiteY2" fmla="*/ 2275840 h 4551680"/>
              <a:gd name="connsiteX3" fmla="*/ 2275840 w 4551680"/>
              <a:gd name="connsiteY3" fmla="*/ 0 h 4551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1680" h="4551680">
                <a:moveTo>
                  <a:pt x="2275840" y="0"/>
                </a:moveTo>
                <a:cubicBezTo>
                  <a:pt x="3532752" y="0"/>
                  <a:pt x="4551680" y="1018928"/>
                  <a:pt x="4551680" y="2275840"/>
                </a:cubicBezTo>
                <a:lnTo>
                  <a:pt x="2275840" y="2275840"/>
                </a:lnTo>
                <a:lnTo>
                  <a:pt x="2275840" y="0"/>
                </a:lnTo>
                <a:close/>
              </a:path>
            </a:pathLst>
          </a:custGeom>
          <a:solidFill>
            <a:schemeClr val="bg1">
              <a:lumMod val="50000"/>
              <a:alpha val="90000"/>
            </a:schemeClr>
          </a:solidFill>
          <a:ln>
            <a:noFill/>
          </a:ln>
        </p:spPr>
        <p:style>
          <a:lnRef idx="2">
            <a:scrgbClr r="0" g="0" b="0"/>
          </a:lnRef>
          <a:fillRef idx="1">
            <a:schemeClr val="accent1">
              <a:alpha val="9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416183" tIns="943390" rIns="455711" bIns="2361997" numCol="1" spcCol="1270" anchor="ctr" anchorCtr="0">
            <a:noAutofit/>
          </a:bodyPr>
          <a:lstStyle/>
          <a:p>
            <a:pPr marL="0" lvl="0" indent="0" algn="ctr" defTabSz="533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ko-KR" altLang="en-US" sz="1400" kern="1200"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br>
              <a:rPr lang="en-US" altLang="ko-KR" sz="1400"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en-US" altLang="ko-KR" sz="1400" kern="1200">
                <a:solidFill>
                  <a:schemeClr val="accent1"/>
                </a:solidFill>
                <a:latin typeface="+mj-ea"/>
                <a:ea typeface="+mj-ea"/>
              </a:rPr>
              <a:t>01</a:t>
            </a:r>
            <a:endParaRPr lang="en-US" altLang="ko-KR" sz="1400" b="1" kern="12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id="{64E502C7-9548-4ABC-B68C-61DB21F45C93}"/>
              </a:ext>
            </a:extLst>
          </p:cNvPr>
          <p:cNvSpPr/>
          <p:nvPr/>
        </p:nvSpPr>
        <p:spPr>
          <a:xfrm>
            <a:off x="4355137" y="2219317"/>
            <a:ext cx="3602673" cy="3602673"/>
          </a:xfrm>
          <a:custGeom>
            <a:avLst/>
            <a:gdLst>
              <a:gd name="connsiteX0" fmla="*/ 4551680 w 4551680"/>
              <a:gd name="connsiteY0" fmla="*/ 2275840 h 4551680"/>
              <a:gd name="connsiteX1" fmla="*/ 2275840 w 4551680"/>
              <a:gd name="connsiteY1" fmla="*/ 4551680 h 4551680"/>
              <a:gd name="connsiteX2" fmla="*/ 2275840 w 4551680"/>
              <a:gd name="connsiteY2" fmla="*/ 2275840 h 4551680"/>
              <a:gd name="connsiteX3" fmla="*/ 4551680 w 4551680"/>
              <a:gd name="connsiteY3" fmla="*/ 2275840 h 4551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1680" h="4551680">
                <a:moveTo>
                  <a:pt x="4551680" y="2275840"/>
                </a:moveTo>
                <a:cubicBezTo>
                  <a:pt x="4551680" y="3532752"/>
                  <a:pt x="3532752" y="4551680"/>
                  <a:pt x="2275840" y="4551680"/>
                </a:cubicBezTo>
                <a:lnTo>
                  <a:pt x="2275840" y="2275840"/>
                </a:lnTo>
                <a:lnTo>
                  <a:pt x="4551680" y="2275840"/>
                </a:lnTo>
                <a:close/>
              </a:path>
            </a:pathLst>
          </a:custGeom>
          <a:solidFill>
            <a:schemeClr val="accent2">
              <a:lumMod val="75000"/>
              <a:lumOff val="25000"/>
              <a:alpha val="90000"/>
            </a:schemeClr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hueOff val="0"/>
              <a:satOff val="0"/>
              <a:lumOff val="0"/>
              <a:alphaOff val="-13333"/>
            </a:schemeClr>
          </a:effectRef>
          <a:fontRef idx="minor">
            <a:schemeClr val="lt1"/>
          </a:fontRef>
        </p:style>
        <p:txBody>
          <a:bodyPr spcFirstLastPara="0" vert="horz" wrap="square" lIns="2431423" tIns="2377237" rIns="470951" bIns="958630" numCol="1" spcCol="1270" anchor="ctr" anchorCtr="0">
            <a:noAutofit/>
          </a:bodyPr>
          <a:lstStyle/>
          <a:p>
            <a:pPr marL="0" lvl="0" indent="0" algn="ctr" defTabSz="533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ko-KR" altLang="en-US" sz="1400" kern="1200">
                <a:solidFill>
                  <a:schemeClr val="accent1"/>
                </a:solidFill>
                <a:latin typeface="+mj-ea"/>
                <a:ea typeface="+mj-ea"/>
              </a:rPr>
              <a:t>키워드 </a:t>
            </a:r>
            <a:r>
              <a:rPr lang="en-US" altLang="ko-KR" sz="1400" kern="1200">
                <a:solidFill>
                  <a:schemeClr val="accent1"/>
                </a:solidFill>
                <a:latin typeface="+mj-ea"/>
                <a:ea typeface="+mj-ea"/>
              </a:rPr>
              <a:t>0</a:t>
            </a:r>
            <a:r>
              <a:rPr lang="en-US" altLang="ko-KR" sz="1400" b="1">
                <a:solidFill>
                  <a:schemeClr val="accent1"/>
                </a:solidFill>
                <a:latin typeface="+mj-ea"/>
                <a:ea typeface="+mj-ea"/>
              </a:rPr>
              <a:t>2</a:t>
            </a:r>
            <a:endParaRPr lang="en-US" altLang="ko-KR" sz="1400" b="1" kern="12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258D055D-7934-428C-9D59-C44BF8E4D31F}"/>
              </a:ext>
            </a:extLst>
          </p:cNvPr>
          <p:cNvSpPr/>
          <p:nvPr/>
        </p:nvSpPr>
        <p:spPr>
          <a:xfrm>
            <a:off x="4234190" y="2219317"/>
            <a:ext cx="3602673" cy="3602673"/>
          </a:xfrm>
          <a:custGeom>
            <a:avLst/>
            <a:gdLst>
              <a:gd name="connsiteX0" fmla="*/ 2275840 w 4551680"/>
              <a:gd name="connsiteY0" fmla="*/ 4551680 h 4551680"/>
              <a:gd name="connsiteX1" fmla="*/ 0 w 4551680"/>
              <a:gd name="connsiteY1" fmla="*/ 2275840 h 4551680"/>
              <a:gd name="connsiteX2" fmla="*/ 2275840 w 4551680"/>
              <a:gd name="connsiteY2" fmla="*/ 2275840 h 4551680"/>
              <a:gd name="connsiteX3" fmla="*/ 2275840 w 4551680"/>
              <a:gd name="connsiteY3" fmla="*/ 4551680 h 4551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1680" h="4551680">
                <a:moveTo>
                  <a:pt x="2275840" y="4551680"/>
                </a:moveTo>
                <a:cubicBezTo>
                  <a:pt x="1018928" y="4551680"/>
                  <a:pt x="0" y="3532752"/>
                  <a:pt x="0" y="2275840"/>
                </a:cubicBezTo>
                <a:lnTo>
                  <a:pt x="2275840" y="2275840"/>
                </a:lnTo>
                <a:lnTo>
                  <a:pt x="2275840" y="4551680"/>
                </a:lnTo>
                <a:close/>
              </a:path>
            </a:pathLst>
          </a:custGeom>
          <a:solidFill>
            <a:schemeClr val="accent3">
              <a:alpha val="90000"/>
            </a:schemeClr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hueOff val="0"/>
              <a:satOff val="0"/>
              <a:lumOff val="0"/>
              <a:alphaOff val="-26667"/>
            </a:schemeClr>
          </a:effectRef>
          <a:fontRef idx="minor">
            <a:schemeClr val="lt1"/>
          </a:fontRef>
        </p:style>
        <p:txBody>
          <a:bodyPr spcFirstLastPara="0" vert="horz" wrap="square" lIns="470950" tIns="2377237" rIns="2431424" bIns="958630" numCol="1" spcCol="1270" anchor="ctr" anchorCtr="0">
            <a:noAutofit/>
          </a:bodyPr>
          <a:lstStyle/>
          <a:p>
            <a:pPr marL="0" lvl="0" indent="0" algn="ctr" defTabSz="533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ko-KR" altLang="en-US" sz="1400" kern="1200">
                <a:solidFill>
                  <a:schemeClr val="accent1"/>
                </a:solidFill>
                <a:latin typeface="+mj-ea"/>
                <a:ea typeface="+mj-ea"/>
              </a:rPr>
              <a:t>키워드 </a:t>
            </a:r>
            <a:r>
              <a:rPr lang="en-US" altLang="ko-KR" sz="1400" kern="1200">
                <a:solidFill>
                  <a:schemeClr val="accent1"/>
                </a:solidFill>
                <a:latin typeface="+mj-ea"/>
                <a:ea typeface="+mj-ea"/>
              </a:rPr>
              <a:t>0</a:t>
            </a:r>
            <a:r>
              <a:rPr lang="en-US" altLang="ko-KR" sz="1400" b="1">
                <a:solidFill>
                  <a:schemeClr val="accent1"/>
                </a:solidFill>
                <a:latin typeface="+mj-ea"/>
                <a:ea typeface="+mj-ea"/>
              </a:rPr>
              <a:t>3</a:t>
            </a:r>
            <a:endParaRPr lang="en-US" altLang="ko-KR" sz="1400" b="1" kern="1200"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480CB82B-066E-4865-B6FF-2B9256D8D7A8}"/>
              </a:ext>
            </a:extLst>
          </p:cNvPr>
          <p:cNvSpPr/>
          <p:nvPr/>
        </p:nvSpPr>
        <p:spPr>
          <a:xfrm>
            <a:off x="4234190" y="2098371"/>
            <a:ext cx="3602673" cy="3602673"/>
          </a:xfrm>
          <a:custGeom>
            <a:avLst/>
            <a:gdLst>
              <a:gd name="connsiteX0" fmla="*/ 0 w 4551680"/>
              <a:gd name="connsiteY0" fmla="*/ 2275840 h 4551680"/>
              <a:gd name="connsiteX1" fmla="*/ 2275840 w 4551680"/>
              <a:gd name="connsiteY1" fmla="*/ 0 h 4551680"/>
              <a:gd name="connsiteX2" fmla="*/ 2275840 w 4551680"/>
              <a:gd name="connsiteY2" fmla="*/ 2275840 h 4551680"/>
              <a:gd name="connsiteX3" fmla="*/ 0 w 4551680"/>
              <a:gd name="connsiteY3" fmla="*/ 2275840 h 4551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1680" h="4551680">
                <a:moveTo>
                  <a:pt x="0" y="2275840"/>
                </a:moveTo>
                <a:cubicBezTo>
                  <a:pt x="0" y="1018928"/>
                  <a:pt x="1018928" y="0"/>
                  <a:pt x="2275840" y="0"/>
                </a:cubicBezTo>
                <a:lnTo>
                  <a:pt x="2275840" y="2275840"/>
                </a:lnTo>
                <a:lnTo>
                  <a:pt x="0" y="2275840"/>
                </a:lnTo>
                <a:close/>
              </a:path>
            </a:pathLst>
          </a:custGeom>
          <a:solidFill>
            <a:schemeClr val="bg1">
              <a:lumMod val="65000"/>
              <a:alpha val="90000"/>
            </a:schemeClr>
          </a:solidFill>
          <a:ln>
            <a:noFill/>
          </a:ln>
        </p:spPr>
        <p:style>
          <a:lnRef idx="2">
            <a:scrgbClr r="0" g="0" b="0"/>
          </a:lnRef>
          <a:fillRef idx="1">
            <a:scrgbClr r="0" g="0" b="0"/>
          </a:fillRef>
          <a:effectRef idx="0">
            <a:schemeClr val="accent1">
              <a:alpha val="90000"/>
              <a:hueOff val="0"/>
              <a:satOff val="0"/>
              <a:lumOff val="0"/>
              <a:alphaOff val="-40000"/>
            </a:schemeClr>
          </a:effectRef>
          <a:fontRef idx="minor">
            <a:schemeClr val="lt1"/>
          </a:fontRef>
        </p:style>
        <p:txBody>
          <a:bodyPr spcFirstLastPara="0" vert="horz" wrap="square" lIns="470950" tIns="958630" rIns="2431424" bIns="2377237" numCol="1" spcCol="1270" anchor="ctr" anchorCtr="0">
            <a:noAutofit/>
          </a:bodyPr>
          <a:lstStyle/>
          <a:p>
            <a:pPr marL="0" lvl="0" indent="0" algn="ctr" defTabSz="533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ko-KR" altLang="en-US" sz="1400" kern="1200"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br>
              <a:rPr lang="en-US" altLang="ko-KR" sz="1400" kern="1200"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en-US" altLang="ko-KR" sz="1400" kern="1200">
                <a:solidFill>
                  <a:schemeClr val="accent1"/>
                </a:solidFill>
                <a:latin typeface="+mj-ea"/>
                <a:ea typeface="+mj-ea"/>
              </a:rPr>
              <a:t>0</a:t>
            </a:r>
            <a:r>
              <a:rPr lang="en-US" sz="1400" b="1" kern="1200">
                <a:solidFill>
                  <a:schemeClr val="accent1"/>
                </a:solidFill>
                <a:latin typeface="+mj-ea"/>
                <a:ea typeface="+mj-ea"/>
              </a:rPr>
              <a:t>4</a:t>
            </a:r>
          </a:p>
        </p:txBody>
      </p:sp>
      <p:sp>
        <p:nvSpPr>
          <p:cNvPr id="25" name="화살표: 원형 24">
            <a:extLst>
              <a:ext uri="{FF2B5EF4-FFF2-40B4-BE49-F238E27FC236}">
                <a16:creationId xmlns:a16="http://schemas.microsoft.com/office/drawing/2014/main" id="{ED5152C5-50FF-43EB-8155-8F4BE270965C}"/>
              </a:ext>
            </a:extLst>
          </p:cNvPr>
          <p:cNvSpPr/>
          <p:nvPr/>
        </p:nvSpPr>
        <p:spPr>
          <a:xfrm>
            <a:off x="4132114" y="1875348"/>
            <a:ext cx="4048718" cy="4048717"/>
          </a:xfrm>
          <a:prstGeom prst="circularArrow">
            <a:avLst>
              <a:gd name="adj1" fmla="val 5085"/>
              <a:gd name="adj2" fmla="val 327528"/>
              <a:gd name="adj3" fmla="val 21272472"/>
              <a:gd name="adj4" fmla="val 16200000"/>
              <a:gd name="adj5" fmla="val 5932"/>
            </a:avLst>
          </a:prstGeom>
          <a:solidFill>
            <a:schemeClr val="bg1">
              <a:lumMod val="50000"/>
            </a:schemeClr>
          </a:solidFill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0">
            <a:schemeClr val="accent1">
              <a:shade val="9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shade val="90000"/>
              <a:hueOff val="0"/>
              <a:satOff val="0"/>
              <a:lumOff val="0"/>
              <a:alphaOff val="0"/>
            </a:schemeClr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26" name="화살표: 원형 25">
            <a:extLst>
              <a:ext uri="{FF2B5EF4-FFF2-40B4-BE49-F238E27FC236}">
                <a16:creationId xmlns:a16="http://schemas.microsoft.com/office/drawing/2014/main" id="{5F7CB3CD-5349-4253-B41A-ED586A2C4D66}"/>
              </a:ext>
            </a:extLst>
          </p:cNvPr>
          <p:cNvSpPr/>
          <p:nvPr/>
        </p:nvSpPr>
        <p:spPr>
          <a:xfrm>
            <a:off x="4132114" y="1996295"/>
            <a:ext cx="4048718" cy="4048717"/>
          </a:xfrm>
          <a:prstGeom prst="circularArrow">
            <a:avLst>
              <a:gd name="adj1" fmla="val 5085"/>
              <a:gd name="adj2" fmla="val 327528"/>
              <a:gd name="adj3" fmla="val 5072472"/>
              <a:gd name="adj4" fmla="val 0"/>
              <a:gd name="adj5" fmla="val 5932"/>
            </a:avLst>
          </a:prstGeom>
          <a:solidFill>
            <a:schemeClr val="accent2">
              <a:lumMod val="75000"/>
              <a:lumOff val="25000"/>
            </a:schemeClr>
          </a:solidFill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0">
            <a:schemeClr val="accent1">
              <a:shade val="90000"/>
              <a:hueOff val="253251"/>
              <a:satOff val="-6547"/>
              <a:lumOff val="13469"/>
              <a:alphaOff val="0"/>
            </a:schemeClr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27" name="화살표: 원형 26">
            <a:extLst>
              <a:ext uri="{FF2B5EF4-FFF2-40B4-BE49-F238E27FC236}">
                <a16:creationId xmlns:a16="http://schemas.microsoft.com/office/drawing/2014/main" id="{BAF99713-9438-4D6C-B25F-EEFC048D3E58}"/>
              </a:ext>
            </a:extLst>
          </p:cNvPr>
          <p:cNvSpPr/>
          <p:nvPr/>
        </p:nvSpPr>
        <p:spPr>
          <a:xfrm>
            <a:off x="4011167" y="1996295"/>
            <a:ext cx="4048718" cy="4048717"/>
          </a:xfrm>
          <a:prstGeom prst="circularArrow">
            <a:avLst>
              <a:gd name="adj1" fmla="val 5085"/>
              <a:gd name="adj2" fmla="val 327528"/>
              <a:gd name="adj3" fmla="val 10472472"/>
              <a:gd name="adj4" fmla="val 5400000"/>
              <a:gd name="adj5" fmla="val 5932"/>
            </a:avLst>
          </a:prstGeom>
          <a:solidFill>
            <a:schemeClr val="accent3"/>
          </a:solidFill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0">
            <a:schemeClr val="accent1">
              <a:shade val="90000"/>
              <a:hueOff val="506503"/>
              <a:satOff val="-13094"/>
              <a:lumOff val="26939"/>
              <a:alphaOff val="0"/>
            </a:schemeClr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28" name="화살표: 원형 27">
            <a:extLst>
              <a:ext uri="{FF2B5EF4-FFF2-40B4-BE49-F238E27FC236}">
                <a16:creationId xmlns:a16="http://schemas.microsoft.com/office/drawing/2014/main" id="{6A23373B-746A-44C7-B04D-289EBF99BE72}"/>
              </a:ext>
            </a:extLst>
          </p:cNvPr>
          <p:cNvSpPr/>
          <p:nvPr/>
        </p:nvSpPr>
        <p:spPr>
          <a:xfrm>
            <a:off x="4011167" y="1875348"/>
            <a:ext cx="4048718" cy="4048717"/>
          </a:xfrm>
          <a:prstGeom prst="circularArrow">
            <a:avLst>
              <a:gd name="adj1" fmla="val 5085"/>
              <a:gd name="adj2" fmla="val 327528"/>
              <a:gd name="adj3" fmla="val 15872472"/>
              <a:gd name="adj4" fmla="val 10800000"/>
              <a:gd name="adj5" fmla="val 5932"/>
            </a:avLst>
          </a:prstGeom>
          <a:solidFill>
            <a:schemeClr val="bg1">
              <a:lumMod val="65000"/>
            </a:schemeClr>
          </a:solidFill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0">
            <a:schemeClr val="accent1">
              <a:shade val="90000"/>
              <a:hueOff val="759754"/>
              <a:satOff val="-19641"/>
              <a:lumOff val="40408"/>
              <a:alphaOff val="0"/>
            </a:schemeClr>
          </a:lnRef>
          <a:fillRef idx="1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/>
          <a:lstStyle/>
          <a:p>
            <a:endParaRPr lang="ko-KR" altLang="en-US"/>
          </a:p>
        </p:txBody>
      </p:sp>
      <p:sp>
        <p:nvSpPr>
          <p:cNvPr id="29" name="Oval 2">
            <a:extLst>
              <a:ext uri="{FF2B5EF4-FFF2-40B4-BE49-F238E27FC236}">
                <a16:creationId xmlns:a16="http://schemas.microsoft.com/office/drawing/2014/main" id="{C9B70316-BDE3-4EF8-85E0-B91C835913B9}"/>
              </a:ext>
            </a:extLst>
          </p:cNvPr>
          <p:cNvSpPr/>
          <p:nvPr/>
        </p:nvSpPr>
        <p:spPr>
          <a:xfrm>
            <a:off x="5564821" y="3429000"/>
            <a:ext cx="1090854" cy="1090854"/>
          </a:xfrm>
          <a:prstGeom prst="ellipse">
            <a:avLst/>
          </a:prstGeom>
          <a:solidFill>
            <a:schemeClr val="accent1"/>
          </a:solidFill>
          <a:ln w="38100" cap="rnd" cmpd="sng">
            <a:noFill/>
            <a:prstDash val="sys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grpSp>
        <p:nvGrpSpPr>
          <p:cNvPr id="2" name="그래픽 34">
            <a:extLst>
              <a:ext uri="{FF2B5EF4-FFF2-40B4-BE49-F238E27FC236}">
                <a16:creationId xmlns:a16="http://schemas.microsoft.com/office/drawing/2014/main" id="{5D954DF5-9C56-49C0-B994-236CE3C60C6B}"/>
              </a:ext>
            </a:extLst>
          </p:cNvPr>
          <p:cNvGrpSpPr/>
          <p:nvPr/>
        </p:nvGrpSpPr>
        <p:grpSpPr>
          <a:xfrm>
            <a:off x="5869621" y="3736210"/>
            <a:ext cx="481254" cy="476433"/>
            <a:chOff x="5869621" y="3736210"/>
            <a:chExt cx="481254" cy="476433"/>
          </a:xfrm>
          <a:solidFill>
            <a:schemeClr val="accent3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DFF4064B-8F81-470A-B6D0-73880CDC6776}"/>
                </a:ext>
              </a:extLst>
            </p:cNvPr>
            <p:cNvSpPr/>
            <p:nvPr/>
          </p:nvSpPr>
          <p:spPr>
            <a:xfrm>
              <a:off x="6047376" y="3892839"/>
              <a:ext cx="15039" cy="32259"/>
            </a:xfrm>
            <a:custGeom>
              <a:avLst/>
              <a:gdLst>
                <a:gd name="connsiteX0" fmla="*/ 0 w 15039"/>
                <a:gd name="connsiteY0" fmla="*/ 0 h 32259"/>
                <a:gd name="connsiteX1" fmla="*/ 15039 w 15039"/>
                <a:gd name="connsiteY1" fmla="*/ 0 h 32259"/>
                <a:gd name="connsiteX2" fmla="*/ 15039 w 15039"/>
                <a:gd name="connsiteY2" fmla="*/ 32259 h 32259"/>
                <a:gd name="connsiteX3" fmla="*/ 0 w 15039"/>
                <a:gd name="connsiteY3" fmla="*/ 32259 h 3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39" h="32259">
                  <a:moveTo>
                    <a:pt x="0" y="0"/>
                  </a:moveTo>
                  <a:lnTo>
                    <a:pt x="15039" y="0"/>
                  </a:lnTo>
                  <a:lnTo>
                    <a:pt x="15039" y="32259"/>
                  </a:lnTo>
                  <a:lnTo>
                    <a:pt x="0" y="3225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4192590C-5B93-4750-92B5-88C298E8DF34}"/>
                </a:ext>
              </a:extLst>
            </p:cNvPr>
            <p:cNvSpPr/>
            <p:nvPr/>
          </p:nvSpPr>
          <p:spPr>
            <a:xfrm>
              <a:off x="6045248" y="3736210"/>
              <a:ext cx="154208" cy="94551"/>
            </a:xfrm>
            <a:custGeom>
              <a:avLst/>
              <a:gdLst>
                <a:gd name="connsiteX0" fmla="*/ 154208 w 154208"/>
                <a:gd name="connsiteY0" fmla="*/ 94551 h 94551"/>
                <a:gd name="connsiteX1" fmla="*/ 139169 w 154208"/>
                <a:gd name="connsiteY1" fmla="*/ 94551 h 94551"/>
                <a:gd name="connsiteX2" fmla="*/ 139169 w 154208"/>
                <a:gd name="connsiteY2" fmla="*/ 15039 h 94551"/>
                <a:gd name="connsiteX3" fmla="*/ 0 w 154208"/>
                <a:gd name="connsiteY3" fmla="*/ 15039 h 94551"/>
                <a:gd name="connsiteX4" fmla="*/ 0 w 154208"/>
                <a:gd name="connsiteY4" fmla="*/ 0 h 94551"/>
                <a:gd name="connsiteX5" fmla="*/ 154208 w 154208"/>
                <a:gd name="connsiteY5" fmla="*/ 0 h 9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208" h="94551">
                  <a:moveTo>
                    <a:pt x="154208" y="94551"/>
                  </a:moveTo>
                  <a:lnTo>
                    <a:pt x="139169" y="94551"/>
                  </a:lnTo>
                  <a:lnTo>
                    <a:pt x="139169" y="15039"/>
                  </a:lnTo>
                  <a:lnTo>
                    <a:pt x="0" y="15039"/>
                  </a:lnTo>
                  <a:lnTo>
                    <a:pt x="0" y="0"/>
                  </a:lnTo>
                  <a:lnTo>
                    <a:pt x="154208" y="0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A5902E02-5C66-4725-9939-E0C350103E1B}"/>
                </a:ext>
              </a:extLst>
            </p:cNvPr>
            <p:cNvSpPr/>
            <p:nvPr/>
          </p:nvSpPr>
          <p:spPr>
            <a:xfrm>
              <a:off x="5963882" y="3919511"/>
              <a:ext cx="148271" cy="293132"/>
            </a:xfrm>
            <a:custGeom>
              <a:avLst/>
              <a:gdLst>
                <a:gd name="connsiteX0" fmla="*/ 148271 w 148271"/>
                <a:gd name="connsiteY0" fmla="*/ 293133 h 293132"/>
                <a:gd name="connsiteX1" fmla="*/ 0 w 148271"/>
                <a:gd name="connsiteY1" fmla="*/ 293133 h 293132"/>
                <a:gd name="connsiteX2" fmla="*/ 0 w 148271"/>
                <a:gd name="connsiteY2" fmla="*/ 0 h 293132"/>
                <a:gd name="connsiteX3" fmla="*/ 148271 w 148271"/>
                <a:gd name="connsiteY3" fmla="*/ 0 h 293132"/>
                <a:gd name="connsiteX4" fmla="*/ 148271 w 148271"/>
                <a:gd name="connsiteY4" fmla="*/ 293133 h 293132"/>
                <a:gd name="connsiteX5" fmla="*/ 15039 w 148271"/>
                <a:gd name="connsiteY5" fmla="*/ 278093 h 293132"/>
                <a:gd name="connsiteX6" fmla="*/ 133232 w 148271"/>
                <a:gd name="connsiteY6" fmla="*/ 278093 h 293132"/>
                <a:gd name="connsiteX7" fmla="*/ 133232 w 148271"/>
                <a:gd name="connsiteY7" fmla="*/ 15039 h 293132"/>
                <a:gd name="connsiteX8" fmla="*/ 15039 w 148271"/>
                <a:gd name="connsiteY8" fmla="*/ 15039 h 293132"/>
                <a:gd name="connsiteX9" fmla="*/ 15039 w 148271"/>
                <a:gd name="connsiteY9" fmla="*/ 278093 h 293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8271" h="293132">
                  <a:moveTo>
                    <a:pt x="148271" y="293133"/>
                  </a:moveTo>
                  <a:lnTo>
                    <a:pt x="0" y="293133"/>
                  </a:lnTo>
                  <a:lnTo>
                    <a:pt x="0" y="0"/>
                  </a:lnTo>
                  <a:lnTo>
                    <a:pt x="148271" y="0"/>
                  </a:lnTo>
                  <a:lnTo>
                    <a:pt x="148271" y="293133"/>
                  </a:lnTo>
                  <a:close/>
                  <a:moveTo>
                    <a:pt x="15039" y="278093"/>
                  </a:moveTo>
                  <a:lnTo>
                    <a:pt x="133232" y="278093"/>
                  </a:lnTo>
                  <a:lnTo>
                    <a:pt x="133232" y="15039"/>
                  </a:lnTo>
                  <a:lnTo>
                    <a:pt x="15039" y="15039"/>
                  </a:lnTo>
                  <a:lnTo>
                    <a:pt x="15039" y="278093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" name="그래픽 34">
              <a:extLst>
                <a:ext uri="{FF2B5EF4-FFF2-40B4-BE49-F238E27FC236}">
                  <a16:creationId xmlns:a16="http://schemas.microsoft.com/office/drawing/2014/main" id="{32CDF3C6-4DE5-4942-88AC-51B038B3942F}"/>
                </a:ext>
              </a:extLst>
            </p:cNvPr>
            <p:cNvGrpSpPr/>
            <p:nvPr/>
          </p:nvGrpSpPr>
          <p:grpSpPr>
            <a:xfrm>
              <a:off x="5993137" y="3992022"/>
              <a:ext cx="89204" cy="15039"/>
              <a:chOff x="5993137" y="3992022"/>
              <a:chExt cx="89204" cy="15039"/>
            </a:xfrm>
            <a:grpFill/>
          </p:grpSpPr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EE0C52CD-CD04-47D6-9E20-7363BD7E2DAE}"/>
                  </a:ext>
                </a:extLst>
              </p:cNvPr>
              <p:cNvSpPr/>
              <p:nvPr/>
            </p:nvSpPr>
            <p:spPr>
              <a:xfrm>
                <a:off x="5993137" y="3992022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C266FC6D-EBD8-4732-B77E-AF184CF1B8CA}"/>
                  </a:ext>
                </a:extLst>
              </p:cNvPr>
              <p:cNvSpPr/>
              <p:nvPr/>
            </p:nvSpPr>
            <p:spPr>
              <a:xfrm>
                <a:off x="6028803" y="3992022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E0D72E20-84AF-4B5E-A69F-97E5C24E8CED}"/>
                  </a:ext>
                </a:extLst>
              </p:cNvPr>
              <p:cNvSpPr/>
              <p:nvPr/>
            </p:nvSpPr>
            <p:spPr>
              <a:xfrm>
                <a:off x="6064476" y="3992022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0" name="그래픽 34">
              <a:extLst>
                <a:ext uri="{FF2B5EF4-FFF2-40B4-BE49-F238E27FC236}">
                  <a16:creationId xmlns:a16="http://schemas.microsoft.com/office/drawing/2014/main" id="{5CFD9996-F833-4A27-BA37-5A66004C1CFE}"/>
                </a:ext>
              </a:extLst>
            </p:cNvPr>
            <p:cNvGrpSpPr/>
            <p:nvPr/>
          </p:nvGrpSpPr>
          <p:grpSpPr>
            <a:xfrm>
              <a:off x="5993137" y="4026105"/>
              <a:ext cx="89204" cy="15039"/>
              <a:chOff x="5993137" y="4026105"/>
              <a:chExt cx="89204" cy="15039"/>
            </a:xfrm>
            <a:grpFill/>
          </p:grpSpPr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7CB3C6B6-8B42-4CE0-BBCE-5E3284E9CCA7}"/>
                  </a:ext>
                </a:extLst>
              </p:cNvPr>
              <p:cNvSpPr/>
              <p:nvPr/>
            </p:nvSpPr>
            <p:spPr>
              <a:xfrm>
                <a:off x="5993137" y="4026105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A9A5E04C-64BA-45A6-8C3D-E5B2C579110E}"/>
                  </a:ext>
                </a:extLst>
              </p:cNvPr>
              <p:cNvSpPr/>
              <p:nvPr/>
            </p:nvSpPr>
            <p:spPr>
              <a:xfrm>
                <a:off x="6028803" y="4026105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8FE2127A-17E4-46AD-9071-1C89A0F158F1}"/>
                  </a:ext>
                </a:extLst>
              </p:cNvPr>
              <p:cNvSpPr/>
              <p:nvPr/>
            </p:nvSpPr>
            <p:spPr>
              <a:xfrm>
                <a:off x="6064476" y="4026105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4" name="그래픽 34">
              <a:extLst>
                <a:ext uri="{FF2B5EF4-FFF2-40B4-BE49-F238E27FC236}">
                  <a16:creationId xmlns:a16="http://schemas.microsoft.com/office/drawing/2014/main" id="{890EA5C2-2946-454C-91AB-C81FEFBC05F7}"/>
                </a:ext>
              </a:extLst>
            </p:cNvPr>
            <p:cNvGrpSpPr/>
            <p:nvPr/>
          </p:nvGrpSpPr>
          <p:grpSpPr>
            <a:xfrm>
              <a:off x="5993137" y="4060191"/>
              <a:ext cx="89204" cy="15039"/>
              <a:chOff x="5993137" y="4060191"/>
              <a:chExt cx="89204" cy="15039"/>
            </a:xfrm>
            <a:grpFill/>
          </p:grpSpPr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E2193EFC-9E7A-42DC-8755-32273FF939E9}"/>
                  </a:ext>
                </a:extLst>
              </p:cNvPr>
              <p:cNvSpPr/>
              <p:nvPr/>
            </p:nvSpPr>
            <p:spPr>
              <a:xfrm>
                <a:off x="5993137" y="4060191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C9CC111D-43D6-4197-BC97-C608D4B71142}"/>
                  </a:ext>
                </a:extLst>
              </p:cNvPr>
              <p:cNvSpPr/>
              <p:nvPr/>
            </p:nvSpPr>
            <p:spPr>
              <a:xfrm>
                <a:off x="6028803" y="4060191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82A87D21-88CE-417A-A148-725EFECF7C4E}"/>
                  </a:ext>
                </a:extLst>
              </p:cNvPr>
              <p:cNvSpPr/>
              <p:nvPr/>
            </p:nvSpPr>
            <p:spPr>
              <a:xfrm>
                <a:off x="6064476" y="4060191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8" name="그래픽 34">
              <a:extLst>
                <a:ext uri="{FF2B5EF4-FFF2-40B4-BE49-F238E27FC236}">
                  <a16:creationId xmlns:a16="http://schemas.microsoft.com/office/drawing/2014/main" id="{A33EFFD3-46D4-4D1D-AE8F-34780E968F7E}"/>
                </a:ext>
              </a:extLst>
            </p:cNvPr>
            <p:cNvGrpSpPr/>
            <p:nvPr/>
          </p:nvGrpSpPr>
          <p:grpSpPr>
            <a:xfrm>
              <a:off x="5993137" y="4094274"/>
              <a:ext cx="89204" cy="15039"/>
              <a:chOff x="5993137" y="4094274"/>
              <a:chExt cx="89204" cy="15039"/>
            </a:xfrm>
            <a:grpFill/>
          </p:grpSpPr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FF0BA9BF-0760-48B1-A400-40A2C0AAE959}"/>
                  </a:ext>
                </a:extLst>
              </p:cNvPr>
              <p:cNvSpPr/>
              <p:nvPr/>
            </p:nvSpPr>
            <p:spPr>
              <a:xfrm>
                <a:off x="5993137" y="4094274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F79FF80F-7B9E-4AFE-A0D2-0FB1F122AA43}"/>
                  </a:ext>
                </a:extLst>
              </p:cNvPr>
              <p:cNvSpPr/>
              <p:nvPr/>
            </p:nvSpPr>
            <p:spPr>
              <a:xfrm>
                <a:off x="6028803" y="4094274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1EB7F989-311A-4892-A7B4-1DF9C55712B2}"/>
                  </a:ext>
                </a:extLst>
              </p:cNvPr>
              <p:cNvSpPr/>
              <p:nvPr/>
            </p:nvSpPr>
            <p:spPr>
              <a:xfrm>
                <a:off x="6064476" y="4094274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7" name="그래픽 34">
              <a:extLst>
                <a:ext uri="{FF2B5EF4-FFF2-40B4-BE49-F238E27FC236}">
                  <a16:creationId xmlns:a16="http://schemas.microsoft.com/office/drawing/2014/main" id="{A8B01F02-8F96-42C0-BA96-5BD26AF0BE54}"/>
                </a:ext>
              </a:extLst>
            </p:cNvPr>
            <p:cNvGrpSpPr/>
            <p:nvPr/>
          </p:nvGrpSpPr>
          <p:grpSpPr>
            <a:xfrm>
              <a:off x="5993137" y="4128356"/>
              <a:ext cx="89204" cy="15039"/>
              <a:chOff x="5993137" y="4128356"/>
              <a:chExt cx="89204" cy="15039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1ABBDCD3-FB92-431F-A47A-6C8BEBA06769}"/>
                  </a:ext>
                </a:extLst>
              </p:cNvPr>
              <p:cNvSpPr/>
              <p:nvPr/>
            </p:nvSpPr>
            <p:spPr>
              <a:xfrm>
                <a:off x="5993137" y="4128356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B56BA490-9D74-419B-A5EC-36D71DB19760}"/>
                  </a:ext>
                </a:extLst>
              </p:cNvPr>
              <p:cNvSpPr/>
              <p:nvPr/>
            </p:nvSpPr>
            <p:spPr>
              <a:xfrm>
                <a:off x="6028803" y="4128356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52077692-7524-4BFA-835D-653D34799D20}"/>
                  </a:ext>
                </a:extLst>
              </p:cNvPr>
              <p:cNvSpPr/>
              <p:nvPr/>
            </p:nvSpPr>
            <p:spPr>
              <a:xfrm>
                <a:off x="6064476" y="4128356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1" name="그래픽 34">
              <a:extLst>
                <a:ext uri="{FF2B5EF4-FFF2-40B4-BE49-F238E27FC236}">
                  <a16:creationId xmlns:a16="http://schemas.microsoft.com/office/drawing/2014/main" id="{8B0A84FC-4E3C-4995-A130-6AB0B5B0CD7F}"/>
                </a:ext>
              </a:extLst>
            </p:cNvPr>
            <p:cNvGrpSpPr/>
            <p:nvPr/>
          </p:nvGrpSpPr>
          <p:grpSpPr>
            <a:xfrm>
              <a:off x="5993137" y="4162443"/>
              <a:ext cx="89204" cy="15039"/>
              <a:chOff x="5993137" y="4162443"/>
              <a:chExt cx="89204" cy="15039"/>
            </a:xfrm>
            <a:grpFill/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74E56D48-FE99-4668-B91F-7D8A00A2E029}"/>
                  </a:ext>
                </a:extLst>
              </p:cNvPr>
              <p:cNvSpPr/>
              <p:nvPr/>
            </p:nvSpPr>
            <p:spPr>
              <a:xfrm>
                <a:off x="5993137" y="4162443"/>
                <a:ext cx="17851" cy="15039"/>
              </a:xfrm>
              <a:custGeom>
                <a:avLst/>
                <a:gdLst>
                  <a:gd name="connsiteX0" fmla="*/ 0 w 17851"/>
                  <a:gd name="connsiteY0" fmla="*/ 0 h 15039"/>
                  <a:gd name="connsiteX1" fmla="*/ 17852 w 17851"/>
                  <a:gd name="connsiteY1" fmla="*/ 0 h 15039"/>
                  <a:gd name="connsiteX2" fmla="*/ 17852 w 17851"/>
                  <a:gd name="connsiteY2" fmla="*/ 15039 h 15039"/>
                  <a:gd name="connsiteX3" fmla="*/ 0 w 17851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1" h="15039">
                    <a:moveTo>
                      <a:pt x="0" y="0"/>
                    </a:moveTo>
                    <a:lnTo>
                      <a:pt x="17852" y="0"/>
                    </a:lnTo>
                    <a:lnTo>
                      <a:pt x="17852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6A640222-D5E8-4BAE-8E68-C9F677C420DB}"/>
                  </a:ext>
                </a:extLst>
              </p:cNvPr>
              <p:cNvSpPr/>
              <p:nvPr/>
            </p:nvSpPr>
            <p:spPr>
              <a:xfrm>
                <a:off x="6028803" y="4162443"/>
                <a:ext cx="17859" cy="15039"/>
              </a:xfrm>
              <a:custGeom>
                <a:avLst/>
                <a:gdLst>
                  <a:gd name="connsiteX0" fmla="*/ 0 w 17859"/>
                  <a:gd name="connsiteY0" fmla="*/ 0 h 15039"/>
                  <a:gd name="connsiteX1" fmla="*/ 17859 w 17859"/>
                  <a:gd name="connsiteY1" fmla="*/ 0 h 15039"/>
                  <a:gd name="connsiteX2" fmla="*/ 17859 w 17859"/>
                  <a:gd name="connsiteY2" fmla="*/ 15039 h 15039"/>
                  <a:gd name="connsiteX3" fmla="*/ 0 w 17859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59" h="15039">
                    <a:moveTo>
                      <a:pt x="0" y="0"/>
                    </a:moveTo>
                    <a:lnTo>
                      <a:pt x="17859" y="0"/>
                    </a:lnTo>
                    <a:lnTo>
                      <a:pt x="17859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5AAB4F62-38BE-49DA-AE32-A26D771CE4E2}"/>
                  </a:ext>
                </a:extLst>
              </p:cNvPr>
              <p:cNvSpPr/>
              <p:nvPr/>
            </p:nvSpPr>
            <p:spPr>
              <a:xfrm>
                <a:off x="6064476" y="4162443"/>
                <a:ext cx="17866" cy="15039"/>
              </a:xfrm>
              <a:custGeom>
                <a:avLst/>
                <a:gdLst>
                  <a:gd name="connsiteX0" fmla="*/ 0 w 17866"/>
                  <a:gd name="connsiteY0" fmla="*/ 0 h 15039"/>
                  <a:gd name="connsiteX1" fmla="*/ 17867 w 17866"/>
                  <a:gd name="connsiteY1" fmla="*/ 0 h 15039"/>
                  <a:gd name="connsiteX2" fmla="*/ 17867 w 17866"/>
                  <a:gd name="connsiteY2" fmla="*/ 15039 h 15039"/>
                  <a:gd name="connsiteX3" fmla="*/ 0 w 17866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66" h="15039">
                    <a:moveTo>
                      <a:pt x="0" y="0"/>
                    </a:moveTo>
                    <a:lnTo>
                      <a:pt x="17867" y="0"/>
                    </a:lnTo>
                    <a:lnTo>
                      <a:pt x="17867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5" name="그래픽 34">
              <a:extLst>
                <a:ext uri="{FF2B5EF4-FFF2-40B4-BE49-F238E27FC236}">
                  <a16:creationId xmlns:a16="http://schemas.microsoft.com/office/drawing/2014/main" id="{CAA38C41-6332-488A-B6DD-20EDDC348A2E}"/>
                </a:ext>
              </a:extLst>
            </p:cNvPr>
            <p:cNvGrpSpPr/>
            <p:nvPr/>
          </p:nvGrpSpPr>
          <p:grpSpPr>
            <a:xfrm>
              <a:off x="6167280" y="3816143"/>
              <a:ext cx="138627" cy="396500"/>
              <a:chOff x="6167280" y="3816143"/>
              <a:chExt cx="138627" cy="396500"/>
            </a:xfrm>
            <a:grpFill/>
          </p:grpSpPr>
          <p:sp>
            <p:nvSpPr>
              <p:cNvPr id="56" name="자유형: 도형 55">
                <a:extLst>
                  <a:ext uri="{FF2B5EF4-FFF2-40B4-BE49-F238E27FC236}">
                    <a16:creationId xmlns:a16="http://schemas.microsoft.com/office/drawing/2014/main" id="{6E0CCAC9-8A2B-4443-A635-0CA8D0D01CA4}"/>
                  </a:ext>
                </a:extLst>
              </p:cNvPr>
              <p:cNvSpPr/>
              <p:nvPr/>
            </p:nvSpPr>
            <p:spPr>
              <a:xfrm>
                <a:off x="6167280" y="3889906"/>
                <a:ext cx="138627" cy="322737"/>
              </a:xfrm>
              <a:custGeom>
                <a:avLst/>
                <a:gdLst>
                  <a:gd name="connsiteX0" fmla="*/ 138627 w 138627"/>
                  <a:gd name="connsiteY0" fmla="*/ 322737 h 322737"/>
                  <a:gd name="connsiteX1" fmla="*/ 0 w 138627"/>
                  <a:gd name="connsiteY1" fmla="*/ 322737 h 322737"/>
                  <a:gd name="connsiteX2" fmla="*/ 0 w 138627"/>
                  <a:gd name="connsiteY2" fmla="*/ 0 h 322737"/>
                  <a:gd name="connsiteX3" fmla="*/ 138627 w 138627"/>
                  <a:gd name="connsiteY3" fmla="*/ 0 h 322737"/>
                  <a:gd name="connsiteX4" fmla="*/ 138627 w 138627"/>
                  <a:gd name="connsiteY4" fmla="*/ 322737 h 322737"/>
                  <a:gd name="connsiteX5" fmla="*/ 15039 w 138627"/>
                  <a:gd name="connsiteY5" fmla="*/ 307698 h 322737"/>
                  <a:gd name="connsiteX6" fmla="*/ 123588 w 138627"/>
                  <a:gd name="connsiteY6" fmla="*/ 307698 h 322737"/>
                  <a:gd name="connsiteX7" fmla="*/ 123588 w 138627"/>
                  <a:gd name="connsiteY7" fmla="*/ 15039 h 322737"/>
                  <a:gd name="connsiteX8" fmla="*/ 15039 w 138627"/>
                  <a:gd name="connsiteY8" fmla="*/ 15039 h 322737"/>
                  <a:gd name="connsiteX9" fmla="*/ 15039 w 138627"/>
                  <a:gd name="connsiteY9" fmla="*/ 307698 h 322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627" h="322737">
                    <a:moveTo>
                      <a:pt x="138627" y="322737"/>
                    </a:moveTo>
                    <a:lnTo>
                      <a:pt x="0" y="322737"/>
                    </a:lnTo>
                    <a:lnTo>
                      <a:pt x="0" y="0"/>
                    </a:lnTo>
                    <a:lnTo>
                      <a:pt x="138627" y="0"/>
                    </a:lnTo>
                    <a:lnTo>
                      <a:pt x="138627" y="322737"/>
                    </a:lnTo>
                    <a:close/>
                    <a:moveTo>
                      <a:pt x="15039" y="307698"/>
                    </a:moveTo>
                    <a:lnTo>
                      <a:pt x="123588" y="307698"/>
                    </a:lnTo>
                    <a:lnTo>
                      <a:pt x="123588" y="15039"/>
                    </a:lnTo>
                    <a:lnTo>
                      <a:pt x="15039" y="15039"/>
                    </a:lnTo>
                    <a:lnTo>
                      <a:pt x="15039" y="307698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69225D4B-E185-43B5-BFC9-8686CE2ED99A}"/>
                  </a:ext>
                </a:extLst>
              </p:cNvPr>
              <p:cNvSpPr/>
              <p:nvPr/>
            </p:nvSpPr>
            <p:spPr>
              <a:xfrm>
                <a:off x="6184376" y="3858403"/>
                <a:ext cx="104432" cy="46437"/>
              </a:xfrm>
              <a:custGeom>
                <a:avLst/>
                <a:gdLst>
                  <a:gd name="connsiteX0" fmla="*/ 104432 w 104432"/>
                  <a:gd name="connsiteY0" fmla="*/ 46437 h 46437"/>
                  <a:gd name="connsiteX1" fmla="*/ 0 w 104432"/>
                  <a:gd name="connsiteY1" fmla="*/ 46437 h 46437"/>
                  <a:gd name="connsiteX2" fmla="*/ 0 w 104432"/>
                  <a:gd name="connsiteY2" fmla="*/ 0 h 46437"/>
                  <a:gd name="connsiteX3" fmla="*/ 104432 w 104432"/>
                  <a:gd name="connsiteY3" fmla="*/ 0 h 46437"/>
                  <a:gd name="connsiteX4" fmla="*/ 104432 w 104432"/>
                  <a:gd name="connsiteY4" fmla="*/ 46437 h 46437"/>
                  <a:gd name="connsiteX5" fmla="*/ 15039 w 104432"/>
                  <a:gd name="connsiteY5" fmla="*/ 31398 h 46437"/>
                  <a:gd name="connsiteX6" fmla="*/ 89393 w 104432"/>
                  <a:gd name="connsiteY6" fmla="*/ 31398 h 46437"/>
                  <a:gd name="connsiteX7" fmla="*/ 89393 w 104432"/>
                  <a:gd name="connsiteY7" fmla="*/ 15035 h 46437"/>
                  <a:gd name="connsiteX8" fmla="*/ 15039 w 104432"/>
                  <a:gd name="connsiteY8" fmla="*/ 15035 h 46437"/>
                  <a:gd name="connsiteX9" fmla="*/ 15039 w 104432"/>
                  <a:gd name="connsiteY9" fmla="*/ 31398 h 46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4432" h="46437">
                    <a:moveTo>
                      <a:pt x="104432" y="46437"/>
                    </a:moveTo>
                    <a:lnTo>
                      <a:pt x="0" y="46437"/>
                    </a:lnTo>
                    <a:lnTo>
                      <a:pt x="0" y="0"/>
                    </a:lnTo>
                    <a:lnTo>
                      <a:pt x="104432" y="0"/>
                    </a:lnTo>
                    <a:lnTo>
                      <a:pt x="104432" y="46437"/>
                    </a:lnTo>
                    <a:close/>
                    <a:moveTo>
                      <a:pt x="15039" y="31398"/>
                    </a:moveTo>
                    <a:lnTo>
                      <a:pt x="89393" y="31398"/>
                    </a:lnTo>
                    <a:lnTo>
                      <a:pt x="89393" y="15035"/>
                    </a:lnTo>
                    <a:lnTo>
                      <a:pt x="15039" y="15035"/>
                    </a:lnTo>
                    <a:lnTo>
                      <a:pt x="15039" y="31398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E1625BC6-1C5B-4444-80F3-4743A7242F24}"/>
                  </a:ext>
                </a:extLst>
              </p:cNvPr>
              <p:cNvSpPr/>
              <p:nvPr/>
            </p:nvSpPr>
            <p:spPr>
              <a:xfrm>
                <a:off x="6200535" y="3926489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9" name="자유형: 도형 58">
                <a:extLst>
                  <a:ext uri="{FF2B5EF4-FFF2-40B4-BE49-F238E27FC236}">
                    <a16:creationId xmlns:a16="http://schemas.microsoft.com/office/drawing/2014/main" id="{AD697A49-6B98-4F21-B112-D5F7CF90EFE3}"/>
                  </a:ext>
                </a:extLst>
              </p:cNvPr>
              <p:cNvSpPr/>
              <p:nvPr/>
            </p:nvSpPr>
            <p:spPr>
              <a:xfrm>
                <a:off x="6200535" y="3964899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0" name="자유형: 도형 59">
                <a:extLst>
                  <a:ext uri="{FF2B5EF4-FFF2-40B4-BE49-F238E27FC236}">
                    <a16:creationId xmlns:a16="http://schemas.microsoft.com/office/drawing/2014/main" id="{863485C7-41BC-4E8E-98CC-2E330385C911}"/>
                  </a:ext>
                </a:extLst>
              </p:cNvPr>
              <p:cNvSpPr/>
              <p:nvPr/>
            </p:nvSpPr>
            <p:spPr>
              <a:xfrm>
                <a:off x="6200535" y="4003317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DA9C410D-2482-4D9C-A583-3DEC7FDFDA2F}"/>
                  </a:ext>
                </a:extLst>
              </p:cNvPr>
              <p:cNvSpPr/>
              <p:nvPr/>
            </p:nvSpPr>
            <p:spPr>
              <a:xfrm>
                <a:off x="6200535" y="4041727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77EFBB1C-8812-4D22-95B7-FB4FE14D008F}"/>
                  </a:ext>
                </a:extLst>
              </p:cNvPr>
              <p:cNvSpPr/>
              <p:nvPr/>
            </p:nvSpPr>
            <p:spPr>
              <a:xfrm>
                <a:off x="6200535" y="4080137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A71F9093-CF4A-4A3A-82CA-242AE9BDAC6D}"/>
                  </a:ext>
                </a:extLst>
              </p:cNvPr>
              <p:cNvSpPr/>
              <p:nvPr/>
            </p:nvSpPr>
            <p:spPr>
              <a:xfrm>
                <a:off x="6200535" y="4118555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8A54A729-AC2F-4153-9886-D834D67D940D}"/>
                  </a:ext>
                </a:extLst>
              </p:cNvPr>
              <p:cNvSpPr/>
              <p:nvPr/>
            </p:nvSpPr>
            <p:spPr>
              <a:xfrm>
                <a:off x="6200535" y="4156965"/>
                <a:ext cx="72120" cy="15039"/>
              </a:xfrm>
              <a:custGeom>
                <a:avLst/>
                <a:gdLst>
                  <a:gd name="connsiteX0" fmla="*/ 0 w 72120"/>
                  <a:gd name="connsiteY0" fmla="*/ 0 h 15039"/>
                  <a:gd name="connsiteX1" fmla="*/ 72120 w 72120"/>
                  <a:gd name="connsiteY1" fmla="*/ 0 h 15039"/>
                  <a:gd name="connsiteX2" fmla="*/ 72120 w 72120"/>
                  <a:gd name="connsiteY2" fmla="*/ 15039 h 15039"/>
                  <a:gd name="connsiteX3" fmla="*/ 0 w 72120"/>
                  <a:gd name="connsiteY3" fmla="*/ 15039 h 15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20" h="15039">
                    <a:moveTo>
                      <a:pt x="0" y="0"/>
                    </a:moveTo>
                    <a:lnTo>
                      <a:pt x="72120" y="0"/>
                    </a:lnTo>
                    <a:lnTo>
                      <a:pt x="72120" y="15039"/>
                    </a:lnTo>
                    <a:lnTo>
                      <a:pt x="0" y="15039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92956FD4-BF39-4473-BEDB-80E968344033}"/>
                  </a:ext>
                </a:extLst>
              </p:cNvPr>
              <p:cNvSpPr/>
              <p:nvPr/>
            </p:nvSpPr>
            <p:spPr>
              <a:xfrm>
                <a:off x="6229072" y="3816143"/>
                <a:ext cx="15039" cy="45433"/>
              </a:xfrm>
              <a:custGeom>
                <a:avLst/>
                <a:gdLst>
                  <a:gd name="connsiteX0" fmla="*/ 0 w 15039"/>
                  <a:gd name="connsiteY0" fmla="*/ 0 h 45433"/>
                  <a:gd name="connsiteX1" fmla="*/ 15039 w 15039"/>
                  <a:gd name="connsiteY1" fmla="*/ 0 h 45433"/>
                  <a:gd name="connsiteX2" fmla="*/ 15039 w 15039"/>
                  <a:gd name="connsiteY2" fmla="*/ 45433 h 45433"/>
                  <a:gd name="connsiteX3" fmla="*/ 0 w 15039"/>
                  <a:gd name="connsiteY3" fmla="*/ 45433 h 4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39" h="45433">
                    <a:moveTo>
                      <a:pt x="0" y="0"/>
                    </a:moveTo>
                    <a:lnTo>
                      <a:pt x="15039" y="0"/>
                    </a:lnTo>
                    <a:lnTo>
                      <a:pt x="15039" y="45433"/>
                    </a:lnTo>
                    <a:lnTo>
                      <a:pt x="0" y="45433"/>
                    </a:lnTo>
                    <a:close/>
                  </a:path>
                </a:pathLst>
              </a:custGeom>
              <a:grpFill/>
              <a:ln w="49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DB160D87-1604-4FF3-847A-DE0707715E1D}"/>
                </a:ext>
              </a:extLst>
            </p:cNvPr>
            <p:cNvSpPr/>
            <p:nvPr/>
          </p:nvSpPr>
          <p:spPr>
            <a:xfrm>
              <a:off x="5908196" y="3880484"/>
              <a:ext cx="48215" cy="15039"/>
            </a:xfrm>
            <a:custGeom>
              <a:avLst/>
              <a:gdLst>
                <a:gd name="connsiteX0" fmla="*/ 0 w 48215"/>
                <a:gd name="connsiteY0" fmla="*/ 0 h 15039"/>
                <a:gd name="connsiteX1" fmla="*/ 48216 w 48215"/>
                <a:gd name="connsiteY1" fmla="*/ 0 h 15039"/>
                <a:gd name="connsiteX2" fmla="*/ 48216 w 48215"/>
                <a:gd name="connsiteY2" fmla="*/ 15039 h 15039"/>
                <a:gd name="connsiteX3" fmla="*/ 0 w 48215"/>
                <a:gd name="connsiteY3" fmla="*/ 15039 h 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215" h="15039">
                  <a:moveTo>
                    <a:pt x="0" y="0"/>
                  </a:moveTo>
                  <a:lnTo>
                    <a:pt x="48216" y="0"/>
                  </a:lnTo>
                  <a:lnTo>
                    <a:pt x="48216" y="15039"/>
                  </a:lnTo>
                  <a:lnTo>
                    <a:pt x="0" y="1503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2DF2C67D-07E6-4F0D-9786-D0F0CDD27927}"/>
                </a:ext>
              </a:extLst>
            </p:cNvPr>
            <p:cNvSpPr/>
            <p:nvPr/>
          </p:nvSpPr>
          <p:spPr>
            <a:xfrm>
              <a:off x="5869621" y="3880484"/>
              <a:ext cx="19584" cy="15039"/>
            </a:xfrm>
            <a:custGeom>
              <a:avLst/>
              <a:gdLst>
                <a:gd name="connsiteX0" fmla="*/ 0 w 19584"/>
                <a:gd name="connsiteY0" fmla="*/ 0 h 15039"/>
                <a:gd name="connsiteX1" fmla="*/ 19585 w 19584"/>
                <a:gd name="connsiteY1" fmla="*/ 0 h 15039"/>
                <a:gd name="connsiteX2" fmla="*/ 19585 w 19584"/>
                <a:gd name="connsiteY2" fmla="*/ 15039 h 15039"/>
                <a:gd name="connsiteX3" fmla="*/ 0 w 19584"/>
                <a:gd name="connsiteY3" fmla="*/ 15039 h 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84" h="15039">
                  <a:moveTo>
                    <a:pt x="0" y="0"/>
                  </a:moveTo>
                  <a:lnTo>
                    <a:pt x="19585" y="0"/>
                  </a:lnTo>
                  <a:lnTo>
                    <a:pt x="19585" y="15039"/>
                  </a:lnTo>
                  <a:lnTo>
                    <a:pt x="0" y="1503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7A6A9845-9F81-4929-B2E6-F26221BCCB48}"/>
                </a:ext>
              </a:extLst>
            </p:cNvPr>
            <p:cNvSpPr/>
            <p:nvPr/>
          </p:nvSpPr>
          <p:spPr>
            <a:xfrm>
              <a:off x="6145631" y="3771288"/>
              <a:ext cx="19588" cy="15039"/>
            </a:xfrm>
            <a:custGeom>
              <a:avLst/>
              <a:gdLst>
                <a:gd name="connsiteX0" fmla="*/ 0 w 19588"/>
                <a:gd name="connsiteY0" fmla="*/ 0 h 15039"/>
                <a:gd name="connsiteX1" fmla="*/ 19589 w 19588"/>
                <a:gd name="connsiteY1" fmla="*/ 0 h 15039"/>
                <a:gd name="connsiteX2" fmla="*/ 19589 w 19588"/>
                <a:gd name="connsiteY2" fmla="*/ 15039 h 15039"/>
                <a:gd name="connsiteX3" fmla="*/ 0 w 19588"/>
                <a:gd name="connsiteY3" fmla="*/ 15039 h 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88" h="15039">
                  <a:moveTo>
                    <a:pt x="0" y="0"/>
                  </a:moveTo>
                  <a:lnTo>
                    <a:pt x="19589" y="0"/>
                  </a:lnTo>
                  <a:lnTo>
                    <a:pt x="19589" y="15039"/>
                  </a:lnTo>
                  <a:lnTo>
                    <a:pt x="0" y="1503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86173100-3027-48C0-8DA8-2F8DC9A9DE97}"/>
                </a:ext>
              </a:extLst>
            </p:cNvPr>
            <p:cNvSpPr/>
            <p:nvPr/>
          </p:nvSpPr>
          <p:spPr>
            <a:xfrm>
              <a:off x="5918193" y="4197604"/>
              <a:ext cx="432681" cy="15039"/>
            </a:xfrm>
            <a:custGeom>
              <a:avLst/>
              <a:gdLst>
                <a:gd name="connsiteX0" fmla="*/ 0 w 432681"/>
                <a:gd name="connsiteY0" fmla="*/ 0 h 15039"/>
                <a:gd name="connsiteX1" fmla="*/ 432681 w 432681"/>
                <a:gd name="connsiteY1" fmla="*/ 0 h 15039"/>
                <a:gd name="connsiteX2" fmla="*/ 432681 w 432681"/>
                <a:gd name="connsiteY2" fmla="*/ 15039 h 15039"/>
                <a:gd name="connsiteX3" fmla="*/ 0 w 432681"/>
                <a:gd name="connsiteY3" fmla="*/ 15039 h 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2681" h="15039">
                  <a:moveTo>
                    <a:pt x="0" y="0"/>
                  </a:moveTo>
                  <a:lnTo>
                    <a:pt x="432681" y="0"/>
                  </a:lnTo>
                  <a:lnTo>
                    <a:pt x="432681" y="15039"/>
                  </a:lnTo>
                  <a:lnTo>
                    <a:pt x="0" y="1503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1B124947-C320-421B-91E0-581B069CAC63}"/>
                </a:ext>
              </a:extLst>
            </p:cNvPr>
            <p:cNvSpPr/>
            <p:nvPr/>
          </p:nvSpPr>
          <p:spPr>
            <a:xfrm>
              <a:off x="5957291" y="3798066"/>
              <a:ext cx="58897" cy="66168"/>
            </a:xfrm>
            <a:custGeom>
              <a:avLst/>
              <a:gdLst>
                <a:gd name="connsiteX0" fmla="*/ 32834 w 58897"/>
                <a:gd name="connsiteY0" fmla="*/ 66169 h 66168"/>
                <a:gd name="connsiteX1" fmla="*/ 0 w 58897"/>
                <a:gd name="connsiteY1" fmla="*/ 33082 h 66168"/>
                <a:gd name="connsiteX2" fmla="*/ 32834 w 58897"/>
                <a:gd name="connsiteY2" fmla="*/ 0 h 66168"/>
                <a:gd name="connsiteX3" fmla="*/ 52701 w 58897"/>
                <a:gd name="connsiteY3" fmla="*/ 6745 h 66168"/>
                <a:gd name="connsiteX4" fmla="*/ 43553 w 58897"/>
                <a:gd name="connsiteY4" fmla="*/ 18682 h 66168"/>
                <a:gd name="connsiteX5" fmla="*/ 32834 w 58897"/>
                <a:gd name="connsiteY5" fmla="*/ 15039 h 66168"/>
                <a:gd name="connsiteX6" fmla="*/ 15039 w 58897"/>
                <a:gd name="connsiteY6" fmla="*/ 33082 h 66168"/>
                <a:gd name="connsiteX7" fmla="*/ 32834 w 58897"/>
                <a:gd name="connsiteY7" fmla="*/ 51129 h 66168"/>
                <a:gd name="connsiteX8" fmla="*/ 46934 w 58897"/>
                <a:gd name="connsiteY8" fmla="*/ 44095 h 66168"/>
                <a:gd name="connsiteX9" fmla="*/ 58897 w 58897"/>
                <a:gd name="connsiteY9" fmla="*/ 53209 h 66168"/>
                <a:gd name="connsiteX10" fmla="*/ 32834 w 58897"/>
                <a:gd name="connsiteY10" fmla="*/ 66169 h 6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8897" h="66168">
                  <a:moveTo>
                    <a:pt x="32834" y="66169"/>
                  </a:moveTo>
                  <a:cubicBezTo>
                    <a:pt x="14731" y="66169"/>
                    <a:pt x="0" y="51325"/>
                    <a:pt x="0" y="33082"/>
                  </a:cubicBezTo>
                  <a:cubicBezTo>
                    <a:pt x="0" y="14840"/>
                    <a:pt x="14727" y="0"/>
                    <a:pt x="32834" y="0"/>
                  </a:cubicBezTo>
                  <a:cubicBezTo>
                    <a:pt x="40072" y="0"/>
                    <a:pt x="46941" y="2331"/>
                    <a:pt x="52701" y="6745"/>
                  </a:cubicBezTo>
                  <a:lnTo>
                    <a:pt x="43553" y="18682"/>
                  </a:lnTo>
                  <a:cubicBezTo>
                    <a:pt x="40440" y="16299"/>
                    <a:pt x="36737" y="15039"/>
                    <a:pt x="32834" y="15039"/>
                  </a:cubicBezTo>
                  <a:cubicBezTo>
                    <a:pt x="23021" y="15039"/>
                    <a:pt x="15039" y="23130"/>
                    <a:pt x="15039" y="33082"/>
                  </a:cubicBezTo>
                  <a:cubicBezTo>
                    <a:pt x="15039" y="43035"/>
                    <a:pt x="23021" y="51129"/>
                    <a:pt x="32834" y="51129"/>
                  </a:cubicBezTo>
                  <a:cubicBezTo>
                    <a:pt x="38388" y="51129"/>
                    <a:pt x="43527" y="48565"/>
                    <a:pt x="46934" y="44095"/>
                  </a:cubicBezTo>
                  <a:lnTo>
                    <a:pt x="58897" y="53209"/>
                  </a:lnTo>
                  <a:cubicBezTo>
                    <a:pt x="52618" y="61446"/>
                    <a:pt x="43121" y="66169"/>
                    <a:pt x="32834" y="66169"/>
                  </a:cubicBez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D6402368-DB9C-4855-B41F-0C27C63808B4}"/>
                </a:ext>
              </a:extLst>
            </p:cNvPr>
            <p:cNvSpPr/>
            <p:nvPr/>
          </p:nvSpPr>
          <p:spPr>
            <a:xfrm>
              <a:off x="5995863" y="3771288"/>
              <a:ext cx="95852" cy="99029"/>
            </a:xfrm>
            <a:custGeom>
              <a:avLst/>
              <a:gdLst>
                <a:gd name="connsiteX0" fmla="*/ 49110 w 95852"/>
                <a:gd name="connsiteY0" fmla="*/ 99029 h 99029"/>
                <a:gd name="connsiteX1" fmla="*/ 0 w 95852"/>
                <a:gd name="connsiteY1" fmla="*/ 49513 h 99029"/>
                <a:gd name="connsiteX2" fmla="*/ 49110 w 95852"/>
                <a:gd name="connsiteY2" fmla="*/ 0 h 99029"/>
                <a:gd name="connsiteX3" fmla="*/ 95852 w 95852"/>
                <a:gd name="connsiteY3" fmla="*/ 34286 h 99029"/>
                <a:gd name="connsiteX4" fmla="*/ 81527 w 95852"/>
                <a:gd name="connsiteY4" fmla="*/ 38876 h 99029"/>
                <a:gd name="connsiteX5" fmla="*/ 49110 w 95852"/>
                <a:gd name="connsiteY5" fmla="*/ 15039 h 99029"/>
                <a:gd name="connsiteX6" fmla="*/ 15039 w 95852"/>
                <a:gd name="connsiteY6" fmla="*/ 49513 h 99029"/>
                <a:gd name="connsiteX7" fmla="*/ 49110 w 95852"/>
                <a:gd name="connsiteY7" fmla="*/ 83990 h 99029"/>
                <a:gd name="connsiteX8" fmla="*/ 74470 w 95852"/>
                <a:gd name="connsiteY8" fmla="*/ 72538 h 99029"/>
                <a:gd name="connsiteX9" fmla="*/ 85720 w 95852"/>
                <a:gd name="connsiteY9" fmla="*/ 82516 h 99029"/>
                <a:gd name="connsiteX10" fmla="*/ 49110 w 95852"/>
                <a:gd name="connsiteY10" fmla="*/ 99029 h 9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852" h="99029">
                  <a:moveTo>
                    <a:pt x="49110" y="99029"/>
                  </a:moveTo>
                  <a:cubicBezTo>
                    <a:pt x="22029" y="99029"/>
                    <a:pt x="0" y="76816"/>
                    <a:pt x="0" y="49513"/>
                  </a:cubicBezTo>
                  <a:cubicBezTo>
                    <a:pt x="0" y="22209"/>
                    <a:pt x="22032" y="0"/>
                    <a:pt x="49110" y="0"/>
                  </a:cubicBezTo>
                  <a:cubicBezTo>
                    <a:pt x="70496" y="0"/>
                    <a:pt x="89280" y="13780"/>
                    <a:pt x="95852" y="34286"/>
                  </a:cubicBezTo>
                  <a:lnTo>
                    <a:pt x="81527" y="38876"/>
                  </a:lnTo>
                  <a:cubicBezTo>
                    <a:pt x="76959" y="24619"/>
                    <a:pt x="63932" y="15039"/>
                    <a:pt x="49110" y="15039"/>
                  </a:cubicBezTo>
                  <a:cubicBezTo>
                    <a:pt x="30323" y="15039"/>
                    <a:pt x="15039" y="30503"/>
                    <a:pt x="15039" y="49513"/>
                  </a:cubicBezTo>
                  <a:cubicBezTo>
                    <a:pt x="15039" y="68522"/>
                    <a:pt x="30323" y="83990"/>
                    <a:pt x="49110" y="83990"/>
                  </a:cubicBezTo>
                  <a:cubicBezTo>
                    <a:pt x="58769" y="83990"/>
                    <a:pt x="68011" y="79817"/>
                    <a:pt x="74470" y="72538"/>
                  </a:cubicBezTo>
                  <a:lnTo>
                    <a:pt x="85720" y="82516"/>
                  </a:lnTo>
                  <a:cubicBezTo>
                    <a:pt x="76410" y="93010"/>
                    <a:pt x="63067" y="99029"/>
                    <a:pt x="49110" y="99029"/>
                  </a:cubicBez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3D783980-7786-4BDF-A0F8-CB8E82282CDA}"/>
                </a:ext>
              </a:extLst>
            </p:cNvPr>
            <p:cNvSpPr/>
            <p:nvPr/>
          </p:nvSpPr>
          <p:spPr>
            <a:xfrm>
              <a:off x="6062167" y="3798062"/>
              <a:ext cx="65676" cy="66168"/>
            </a:xfrm>
            <a:custGeom>
              <a:avLst/>
              <a:gdLst>
                <a:gd name="connsiteX0" fmla="*/ 32834 w 65676"/>
                <a:gd name="connsiteY0" fmla="*/ 66169 h 66168"/>
                <a:gd name="connsiteX1" fmla="*/ 0 w 65676"/>
                <a:gd name="connsiteY1" fmla="*/ 33082 h 66168"/>
                <a:gd name="connsiteX2" fmla="*/ 32834 w 65676"/>
                <a:gd name="connsiteY2" fmla="*/ 0 h 66168"/>
                <a:gd name="connsiteX3" fmla="*/ 65676 w 65676"/>
                <a:gd name="connsiteY3" fmla="*/ 33082 h 66168"/>
                <a:gd name="connsiteX4" fmla="*/ 32834 w 65676"/>
                <a:gd name="connsiteY4" fmla="*/ 66169 h 66168"/>
                <a:gd name="connsiteX5" fmla="*/ 32834 w 65676"/>
                <a:gd name="connsiteY5" fmla="*/ 15043 h 66168"/>
                <a:gd name="connsiteX6" fmla="*/ 15039 w 65676"/>
                <a:gd name="connsiteY6" fmla="*/ 33086 h 66168"/>
                <a:gd name="connsiteX7" fmla="*/ 32834 w 65676"/>
                <a:gd name="connsiteY7" fmla="*/ 51133 h 66168"/>
                <a:gd name="connsiteX8" fmla="*/ 50637 w 65676"/>
                <a:gd name="connsiteY8" fmla="*/ 33086 h 66168"/>
                <a:gd name="connsiteX9" fmla="*/ 32834 w 65676"/>
                <a:gd name="connsiteY9" fmla="*/ 15043 h 6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676" h="66168">
                  <a:moveTo>
                    <a:pt x="32834" y="66169"/>
                  </a:moveTo>
                  <a:cubicBezTo>
                    <a:pt x="14731" y="66169"/>
                    <a:pt x="0" y="51325"/>
                    <a:pt x="0" y="33082"/>
                  </a:cubicBezTo>
                  <a:cubicBezTo>
                    <a:pt x="0" y="14840"/>
                    <a:pt x="14727" y="0"/>
                    <a:pt x="32834" y="0"/>
                  </a:cubicBezTo>
                  <a:cubicBezTo>
                    <a:pt x="50945" y="0"/>
                    <a:pt x="65676" y="14840"/>
                    <a:pt x="65676" y="33082"/>
                  </a:cubicBezTo>
                  <a:cubicBezTo>
                    <a:pt x="65676" y="51325"/>
                    <a:pt x="50945" y="66169"/>
                    <a:pt x="32834" y="66169"/>
                  </a:cubicBezTo>
                  <a:close/>
                  <a:moveTo>
                    <a:pt x="32834" y="15043"/>
                  </a:moveTo>
                  <a:cubicBezTo>
                    <a:pt x="23021" y="15043"/>
                    <a:pt x="15039" y="23134"/>
                    <a:pt x="15039" y="33086"/>
                  </a:cubicBezTo>
                  <a:cubicBezTo>
                    <a:pt x="15039" y="43038"/>
                    <a:pt x="23021" y="51133"/>
                    <a:pt x="32834" y="51133"/>
                  </a:cubicBezTo>
                  <a:cubicBezTo>
                    <a:pt x="42651" y="51133"/>
                    <a:pt x="50637" y="43038"/>
                    <a:pt x="50637" y="33086"/>
                  </a:cubicBezTo>
                  <a:cubicBezTo>
                    <a:pt x="50637" y="23134"/>
                    <a:pt x="42651" y="15043"/>
                    <a:pt x="32834" y="15043"/>
                  </a:cubicBez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111A6C87-F9B4-482E-89B7-86B5F799098E}"/>
                </a:ext>
              </a:extLst>
            </p:cNvPr>
            <p:cNvSpPr/>
            <p:nvPr/>
          </p:nvSpPr>
          <p:spPr>
            <a:xfrm>
              <a:off x="5969947" y="3957184"/>
              <a:ext cx="75541" cy="15039"/>
            </a:xfrm>
            <a:custGeom>
              <a:avLst/>
              <a:gdLst>
                <a:gd name="connsiteX0" fmla="*/ 0 w 75541"/>
                <a:gd name="connsiteY0" fmla="*/ 0 h 15039"/>
                <a:gd name="connsiteX1" fmla="*/ 75542 w 75541"/>
                <a:gd name="connsiteY1" fmla="*/ 0 h 15039"/>
                <a:gd name="connsiteX2" fmla="*/ 75542 w 75541"/>
                <a:gd name="connsiteY2" fmla="*/ 15039 h 15039"/>
                <a:gd name="connsiteX3" fmla="*/ 0 w 75541"/>
                <a:gd name="connsiteY3" fmla="*/ 15039 h 1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541" h="15039">
                  <a:moveTo>
                    <a:pt x="0" y="0"/>
                  </a:moveTo>
                  <a:lnTo>
                    <a:pt x="75542" y="0"/>
                  </a:lnTo>
                  <a:lnTo>
                    <a:pt x="75542" y="15039"/>
                  </a:lnTo>
                  <a:lnTo>
                    <a:pt x="0" y="15039"/>
                  </a:lnTo>
                  <a:close/>
                </a:path>
              </a:pathLst>
            </a:custGeom>
            <a:grpFill/>
            <a:ln w="496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56090BF6-8731-4EE4-91AE-B9651A1779E8}"/>
              </a:ext>
            </a:extLst>
          </p:cNvPr>
          <p:cNvSpPr txBox="1"/>
          <p:nvPr/>
        </p:nvSpPr>
        <p:spPr>
          <a:xfrm>
            <a:off x="8328334" y="222196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640CB91-DA02-4D90-B594-00D8CCB6ACFF}"/>
              </a:ext>
            </a:extLst>
          </p:cNvPr>
          <p:cNvSpPr txBox="1"/>
          <p:nvPr/>
        </p:nvSpPr>
        <p:spPr>
          <a:xfrm>
            <a:off x="8328333" y="256648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B831CE8-6B28-4725-8D16-CE07E7EA5A65}"/>
              </a:ext>
            </a:extLst>
          </p:cNvPr>
          <p:cNvSpPr txBox="1"/>
          <p:nvPr/>
        </p:nvSpPr>
        <p:spPr>
          <a:xfrm>
            <a:off x="8328334" y="471773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8D1C029-D270-48C0-959F-7E1901D92BF2}"/>
              </a:ext>
            </a:extLst>
          </p:cNvPr>
          <p:cNvSpPr txBox="1"/>
          <p:nvPr/>
        </p:nvSpPr>
        <p:spPr>
          <a:xfrm>
            <a:off x="8328333" y="506225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5EB7C66-ECBE-4641-9291-C115F47536CB}"/>
              </a:ext>
            </a:extLst>
          </p:cNvPr>
          <p:cNvSpPr txBox="1"/>
          <p:nvPr/>
        </p:nvSpPr>
        <p:spPr>
          <a:xfrm>
            <a:off x="2890324" y="222196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CC5D1B4-C37D-4B2C-9A2F-7830245EE087}"/>
              </a:ext>
            </a:extLst>
          </p:cNvPr>
          <p:cNvSpPr txBox="1"/>
          <p:nvPr/>
        </p:nvSpPr>
        <p:spPr>
          <a:xfrm>
            <a:off x="869964" y="256648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E6CE0C1-91FF-4AA6-98D6-AC608F2F2C23}"/>
              </a:ext>
            </a:extLst>
          </p:cNvPr>
          <p:cNvSpPr txBox="1"/>
          <p:nvPr/>
        </p:nvSpPr>
        <p:spPr>
          <a:xfrm>
            <a:off x="2890324" y="471773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4B59B75-DE8A-4616-9A4D-D48DC37EF2DB}"/>
              </a:ext>
            </a:extLst>
          </p:cNvPr>
          <p:cNvSpPr txBox="1"/>
          <p:nvPr/>
        </p:nvSpPr>
        <p:spPr>
          <a:xfrm>
            <a:off x="869964" y="506225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960754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래픽 35">
            <a:extLst>
              <a:ext uri="{FF2B5EF4-FFF2-40B4-BE49-F238E27FC236}">
                <a16:creationId xmlns:a16="http://schemas.microsoft.com/office/drawing/2014/main" id="{A2F424C5-28EA-4A79-B047-61D52C0A115F}"/>
              </a:ext>
            </a:extLst>
          </p:cNvPr>
          <p:cNvGrpSpPr/>
          <p:nvPr/>
        </p:nvGrpSpPr>
        <p:grpSpPr>
          <a:xfrm>
            <a:off x="8931778" y="2963296"/>
            <a:ext cx="438594" cy="442800"/>
            <a:chOff x="8931778" y="2963296"/>
            <a:chExt cx="438594" cy="442800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BA64F65A-BA32-4CB7-B1BD-A681805431E0}"/>
                </a:ext>
              </a:extLst>
            </p:cNvPr>
            <p:cNvSpPr/>
            <p:nvPr/>
          </p:nvSpPr>
          <p:spPr>
            <a:xfrm>
              <a:off x="8934166" y="3190328"/>
              <a:ext cx="215957" cy="215768"/>
            </a:xfrm>
            <a:custGeom>
              <a:avLst/>
              <a:gdLst>
                <a:gd name="connsiteX0" fmla="*/ 74660 w 215957"/>
                <a:gd name="connsiteY0" fmla="*/ 215768 h 215768"/>
                <a:gd name="connsiteX1" fmla="*/ 48932 w 215957"/>
                <a:gd name="connsiteY1" fmla="*/ 211136 h 215768"/>
                <a:gd name="connsiteX2" fmla="*/ 38838 w 215957"/>
                <a:gd name="connsiteY2" fmla="*/ 207379 h 215768"/>
                <a:gd name="connsiteX3" fmla="*/ 84460 w 215957"/>
                <a:gd name="connsiteY3" fmla="*/ 161055 h 215768"/>
                <a:gd name="connsiteX4" fmla="*/ 77988 w 215957"/>
                <a:gd name="connsiteY4" fmla="*/ 136528 h 215768"/>
                <a:gd name="connsiteX5" fmla="*/ 54049 w 215957"/>
                <a:gd name="connsiteY5" fmla="*/ 130007 h 215768"/>
                <a:gd name="connsiteX6" fmla="*/ 8292 w 215957"/>
                <a:gd name="connsiteY6" fmla="*/ 176487 h 215768"/>
                <a:gd name="connsiteX7" fmla="*/ 4535 w 215957"/>
                <a:gd name="connsiteY7" fmla="*/ 166067 h 215768"/>
                <a:gd name="connsiteX8" fmla="*/ 21787 w 215957"/>
                <a:gd name="connsiteY8" fmla="*/ 86408 h 215768"/>
                <a:gd name="connsiteX9" fmla="*/ 92254 w 215957"/>
                <a:gd name="connsiteY9" fmla="*/ 66285 h 215768"/>
                <a:gd name="connsiteX10" fmla="*/ 157512 w 215957"/>
                <a:gd name="connsiteY10" fmla="*/ 0 h 215768"/>
                <a:gd name="connsiteX11" fmla="*/ 167454 w 215957"/>
                <a:gd name="connsiteY11" fmla="*/ 9787 h 215768"/>
                <a:gd name="connsiteX12" fmla="*/ 96350 w 215957"/>
                <a:gd name="connsiteY12" fmla="*/ 81998 h 215768"/>
                <a:gd name="connsiteX13" fmla="*/ 92306 w 215957"/>
                <a:gd name="connsiteY13" fmla="*/ 80759 h 215768"/>
                <a:gd name="connsiteX14" fmla="*/ 31722 w 215957"/>
                <a:gd name="connsiteY14" fmla="*/ 96191 h 215768"/>
                <a:gd name="connsiteX15" fmla="*/ 14740 w 215957"/>
                <a:gd name="connsiteY15" fmla="*/ 150054 h 215768"/>
                <a:gd name="connsiteX16" fmla="*/ 49835 w 215957"/>
                <a:gd name="connsiteY16" fmla="*/ 114408 h 215768"/>
                <a:gd name="connsiteX17" fmla="*/ 89421 w 215957"/>
                <a:gd name="connsiteY17" fmla="*/ 125188 h 215768"/>
                <a:gd name="connsiteX18" fmla="*/ 99975 w 215957"/>
                <a:gd name="connsiteY18" fmla="*/ 165185 h 215768"/>
                <a:gd name="connsiteX19" fmla="*/ 64714 w 215957"/>
                <a:gd name="connsiteY19" fmla="*/ 200990 h 215768"/>
                <a:gd name="connsiteX20" fmla="*/ 117677 w 215957"/>
                <a:gd name="connsiteY20" fmla="*/ 183810 h 215768"/>
                <a:gd name="connsiteX21" fmla="*/ 132919 w 215957"/>
                <a:gd name="connsiteY21" fmla="*/ 122036 h 215768"/>
                <a:gd name="connsiteX22" fmla="*/ 131746 w 215957"/>
                <a:gd name="connsiteY22" fmla="*/ 118086 h 215768"/>
                <a:gd name="connsiteX23" fmla="*/ 206016 w 215957"/>
                <a:gd name="connsiteY23" fmla="*/ 42658 h 215768"/>
                <a:gd name="connsiteX24" fmla="*/ 215958 w 215957"/>
                <a:gd name="connsiteY24" fmla="*/ 52444 h 215768"/>
                <a:gd name="connsiteX25" fmla="*/ 147376 w 215957"/>
                <a:gd name="connsiteY25" fmla="*/ 122102 h 215768"/>
                <a:gd name="connsiteX26" fmla="*/ 127623 w 215957"/>
                <a:gd name="connsiteY26" fmla="*/ 193594 h 215768"/>
                <a:gd name="connsiteX27" fmla="*/ 74660 w 215957"/>
                <a:gd name="connsiteY27" fmla="*/ 215768 h 215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5957" h="215768">
                  <a:moveTo>
                    <a:pt x="74660" y="215768"/>
                  </a:moveTo>
                  <a:cubicBezTo>
                    <a:pt x="66015" y="215768"/>
                    <a:pt x="57308" y="214253"/>
                    <a:pt x="48932" y="211136"/>
                  </a:cubicBezTo>
                  <a:lnTo>
                    <a:pt x="38838" y="207379"/>
                  </a:lnTo>
                  <a:lnTo>
                    <a:pt x="84460" y="161055"/>
                  </a:lnTo>
                  <a:lnTo>
                    <a:pt x="77988" y="136528"/>
                  </a:lnTo>
                  <a:lnTo>
                    <a:pt x="54049" y="130007"/>
                  </a:lnTo>
                  <a:lnTo>
                    <a:pt x="8292" y="176487"/>
                  </a:lnTo>
                  <a:lnTo>
                    <a:pt x="4535" y="166067"/>
                  </a:lnTo>
                  <a:cubicBezTo>
                    <a:pt x="-5432" y="138430"/>
                    <a:pt x="1342" y="107165"/>
                    <a:pt x="21787" y="86408"/>
                  </a:cubicBezTo>
                  <a:cubicBezTo>
                    <a:pt x="40291" y="67607"/>
                    <a:pt x="66949" y="60096"/>
                    <a:pt x="92254" y="66285"/>
                  </a:cubicBezTo>
                  <a:lnTo>
                    <a:pt x="157512" y="0"/>
                  </a:lnTo>
                  <a:lnTo>
                    <a:pt x="167454" y="9787"/>
                  </a:lnTo>
                  <a:lnTo>
                    <a:pt x="96350" y="81998"/>
                  </a:lnTo>
                  <a:lnTo>
                    <a:pt x="92306" y="80759"/>
                  </a:lnTo>
                  <a:cubicBezTo>
                    <a:pt x="70785" y="74169"/>
                    <a:pt x="47580" y="80078"/>
                    <a:pt x="31722" y="96191"/>
                  </a:cubicBezTo>
                  <a:cubicBezTo>
                    <a:pt x="17750" y="110378"/>
                    <a:pt x="11602" y="130588"/>
                    <a:pt x="14740" y="150054"/>
                  </a:cubicBezTo>
                  <a:lnTo>
                    <a:pt x="49835" y="114408"/>
                  </a:lnTo>
                  <a:lnTo>
                    <a:pt x="89421" y="125188"/>
                  </a:lnTo>
                  <a:lnTo>
                    <a:pt x="99975" y="165185"/>
                  </a:lnTo>
                  <a:lnTo>
                    <a:pt x="64714" y="200990"/>
                  </a:lnTo>
                  <a:cubicBezTo>
                    <a:pt x="83831" y="204217"/>
                    <a:pt x="103722" y="197990"/>
                    <a:pt x="117677" y="183810"/>
                  </a:cubicBezTo>
                  <a:cubicBezTo>
                    <a:pt x="133590" y="167641"/>
                    <a:pt x="139430" y="143965"/>
                    <a:pt x="132919" y="122036"/>
                  </a:cubicBezTo>
                  <a:lnTo>
                    <a:pt x="131746" y="118086"/>
                  </a:lnTo>
                  <a:lnTo>
                    <a:pt x="206016" y="42658"/>
                  </a:lnTo>
                  <a:lnTo>
                    <a:pt x="215958" y="52444"/>
                  </a:lnTo>
                  <a:lnTo>
                    <a:pt x="147376" y="122102"/>
                  </a:lnTo>
                  <a:cubicBezTo>
                    <a:pt x="153502" y="147736"/>
                    <a:pt x="146120" y="174792"/>
                    <a:pt x="127623" y="193594"/>
                  </a:cubicBezTo>
                  <a:cubicBezTo>
                    <a:pt x="113412" y="208030"/>
                    <a:pt x="94202" y="215768"/>
                    <a:pt x="74660" y="215768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610D52B5-46BC-43C1-BA69-2BE0CA0E7387}"/>
                </a:ext>
              </a:extLst>
            </p:cNvPr>
            <p:cNvSpPr/>
            <p:nvPr/>
          </p:nvSpPr>
          <p:spPr>
            <a:xfrm>
              <a:off x="9149207" y="2963296"/>
              <a:ext cx="221165" cy="231498"/>
            </a:xfrm>
            <a:custGeom>
              <a:avLst/>
              <a:gdLst>
                <a:gd name="connsiteX0" fmla="*/ 48168 w 221165"/>
                <a:gd name="connsiteY0" fmla="*/ 231499 h 231498"/>
                <a:gd name="connsiteX1" fmla="*/ 38223 w 221165"/>
                <a:gd name="connsiteY1" fmla="*/ 221712 h 231498"/>
                <a:gd name="connsiteX2" fmla="*/ 124818 w 221165"/>
                <a:gd name="connsiteY2" fmla="*/ 133758 h 231498"/>
                <a:gd name="connsiteX3" fmla="*/ 128862 w 221165"/>
                <a:gd name="connsiteY3" fmla="*/ 134996 h 231498"/>
                <a:gd name="connsiteX4" fmla="*/ 189446 w 221165"/>
                <a:gd name="connsiteY4" fmla="*/ 119567 h 231498"/>
                <a:gd name="connsiteX5" fmla="*/ 206435 w 221165"/>
                <a:gd name="connsiteY5" fmla="*/ 65705 h 231498"/>
                <a:gd name="connsiteX6" fmla="*/ 171336 w 221165"/>
                <a:gd name="connsiteY6" fmla="*/ 101350 h 231498"/>
                <a:gd name="connsiteX7" fmla="*/ 131750 w 221165"/>
                <a:gd name="connsiteY7" fmla="*/ 90574 h 231498"/>
                <a:gd name="connsiteX8" fmla="*/ 121206 w 221165"/>
                <a:gd name="connsiteY8" fmla="*/ 50587 h 231498"/>
                <a:gd name="connsiteX9" fmla="*/ 156464 w 221165"/>
                <a:gd name="connsiteY9" fmla="*/ 14776 h 231498"/>
                <a:gd name="connsiteX10" fmla="*/ 103477 w 221165"/>
                <a:gd name="connsiteY10" fmla="*/ 31955 h 231498"/>
                <a:gd name="connsiteX11" fmla="*/ 88259 w 221165"/>
                <a:gd name="connsiteY11" fmla="*/ 93729 h 231498"/>
                <a:gd name="connsiteX12" fmla="*/ 89435 w 221165"/>
                <a:gd name="connsiteY12" fmla="*/ 97676 h 231498"/>
                <a:gd name="connsiteX13" fmla="*/ 9939 w 221165"/>
                <a:gd name="connsiteY13" fmla="*/ 178390 h 231498"/>
                <a:gd name="connsiteX14" fmla="*/ 0 w 221165"/>
                <a:gd name="connsiteY14" fmla="*/ 168604 h 231498"/>
                <a:gd name="connsiteX15" fmla="*/ 73799 w 221165"/>
                <a:gd name="connsiteY15" fmla="*/ 93663 h 231498"/>
                <a:gd name="connsiteX16" fmla="*/ 93535 w 221165"/>
                <a:gd name="connsiteY16" fmla="*/ 22169 h 231498"/>
                <a:gd name="connsiteX17" fmla="*/ 172235 w 221165"/>
                <a:gd name="connsiteY17" fmla="*/ 4626 h 231498"/>
                <a:gd name="connsiteX18" fmla="*/ 182330 w 221165"/>
                <a:gd name="connsiteY18" fmla="*/ 8383 h 231498"/>
                <a:gd name="connsiteX19" fmla="*/ 136711 w 221165"/>
                <a:gd name="connsiteY19" fmla="*/ 54714 h 231498"/>
                <a:gd name="connsiteX20" fmla="*/ 143177 w 221165"/>
                <a:gd name="connsiteY20" fmla="*/ 79231 h 231498"/>
                <a:gd name="connsiteX21" fmla="*/ 167119 w 221165"/>
                <a:gd name="connsiteY21" fmla="*/ 85748 h 231498"/>
                <a:gd name="connsiteX22" fmla="*/ 212883 w 221165"/>
                <a:gd name="connsiteY22" fmla="*/ 39268 h 231498"/>
                <a:gd name="connsiteX23" fmla="*/ 216640 w 221165"/>
                <a:gd name="connsiteY23" fmla="*/ 49695 h 231498"/>
                <a:gd name="connsiteX24" fmla="*/ 199378 w 221165"/>
                <a:gd name="connsiteY24" fmla="*/ 129354 h 231498"/>
                <a:gd name="connsiteX25" fmla="*/ 128910 w 221165"/>
                <a:gd name="connsiteY25" fmla="*/ 149470 h 231498"/>
                <a:gd name="connsiteX26" fmla="*/ 48168 w 221165"/>
                <a:gd name="connsiteY26" fmla="*/ 231499 h 231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1165" h="231498">
                  <a:moveTo>
                    <a:pt x="48168" y="231499"/>
                  </a:moveTo>
                  <a:lnTo>
                    <a:pt x="38223" y="221712"/>
                  </a:lnTo>
                  <a:lnTo>
                    <a:pt x="124818" y="133758"/>
                  </a:lnTo>
                  <a:lnTo>
                    <a:pt x="128862" y="134996"/>
                  </a:lnTo>
                  <a:cubicBezTo>
                    <a:pt x="150369" y="141579"/>
                    <a:pt x="173581" y="135674"/>
                    <a:pt x="189446" y="119567"/>
                  </a:cubicBezTo>
                  <a:cubicBezTo>
                    <a:pt x="203411" y="105380"/>
                    <a:pt x="209562" y="85171"/>
                    <a:pt x="206435" y="65705"/>
                  </a:cubicBezTo>
                  <a:lnTo>
                    <a:pt x="171336" y="101350"/>
                  </a:lnTo>
                  <a:lnTo>
                    <a:pt x="131750" y="90574"/>
                  </a:lnTo>
                  <a:lnTo>
                    <a:pt x="121206" y="50587"/>
                  </a:lnTo>
                  <a:lnTo>
                    <a:pt x="156464" y="14776"/>
                  </a:lnTo>
                  <a:cubicBezTo>
                    <a:pt x="137330" y="11538"/>
                    <a:pt x="117439" y="17779"/>
                    <a:pt x="103477" y="31955"/>
                  </a:cubicBezTo>
                  <a:cubicBezTo>
                    <a:pt x="87567" y="48114"/>
                    <a:pt x="81735" y="71786"/>
                    <a:pt x="88259" y="93729"/>
                  </a:cubicBezTo>
                  <a:lnTo>
                    <a:pt x="89435" y="97676"/>
                  </a:lnTo>
                  <a:lnTo>
                    <a:pt x="9939" y="178390"/>
                  </a:lnTo>
                  <a:lnTo>
                    <a:pt x="0" y="168604"/>
                  </a:lnTo>
                  <a:lnTo>
                    <a:pt x="73799" y="93663"/>
                  </a:lnTo>
                  <a:cubicBezTo>
                    <a:pt x="67658" y="68019"/>
                    <a:pt x="75034" y="40960"/>
                    <a:pt x="93535" y="22169"/>
                  </a:cubicBezTo>
                  <a:cubicBezTo>
                    <a:pt x="114038" y="1354"/>
                    <a:pt x="144927" y="-5531"/>
                    <a:pt x="172235" y="4626"/>
                  </a:cubicBezTo>
                  <a:lnTo>
                    <a:pt x="182330" y="8383"/>
                  </a:lnTo>
                  <a:lnTo>
                    <a:pt x="136711" y="54714"/>
                  </a:lnTo>
                  <a:lnTo>
                    <a:pt x="143177" y="79231"/>
                  </a:lnTo>
                  <a:lnTo>
                    <a:pt x="167119" y="85748"/>
                  </a:lnTo>
                  <a:lnTo>
                    <a:pt x="212883" y="39268"/>
                  </a:lnTo>
                  <a:lnTo>
                    <a:pt x="216640" y="49695"/>
                  </a:lnTo>
                  <a:cubicBezTo>
                    <a:pt x="226593" y="77325"/>
                    <a:pt x="219819" y="108591"/>
                    <a:pt x="199378" y="129354"/>
                  </a:cubicBezTo>
                  <a:cubicBezTo>
                    <a:pt x="180863" y="148152"/>
                    <a:pt x="154202" y="155666"/>
                    <a:pt x="128910" y="149470"/>
                  </a:cubicBezTo>
                  <a:lnTo>
                    <a:pt x="48168" y="231499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4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" name="그래픽 35">
              <a:extLst>
                <a:ext uri="{FF2B5EF4-FFF2-40B4-BE49-F238E27FC236}">
                  <a16:creationId xmlns:a16="http://schemas.microsoft.com/office/drawing/2014/main" id="{5309C169-BD1E-4CC4-8483-641129A997FC}"/>
                </a:ext>
              </a:extLst>
            </p:cNvPr>
            <p:cNvGrpSpPr/>
            <p:nvPr/>
          </p:nvGrpSpPr>
          <p:grpSpPr>
            <a:xfrm>
              <a:off x="8931778" y="2970959"/>
              <a:ext cx="423810" cy="430280"/>
              <a:chOff x="8931778" y="2970959"/>
              <a:chExt cx="423810" cy="430280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A0F941ED-C7B6-40EE-A1C0-02B344521EDD}"/>
                  </a:ext>
                </a:extLst>
              </p:cNvPr>
              <p:cNvSpPr/>
              <p:nvPr/>
            </p:nvSpPr>
            <p:spPr>
              <a:xfrm>
                <a:off x="9115883" y="3157893"/>
                <a:ext cx="239706" cy="243346"/>
              </a:xfrm>
              <a:custGeom>
                <a:avLst/>
                <a:gdLst>
                  <a:gd name="connsiteX0" fmla="*/ 169720 w 239706"/>
                  <a:gd name="connsiteY0" fmla="*/ 243346 h 243346"/>
                  <a:gd name="connsiteX1" fmla="*/ 169720 w 239706"/>
                  <a:gd name="connsiteY1" fmla="*/ 243346 h 243346"/>
                  <a:gd name="connsiteX2" fmla="*/ 158294 w 239706"/>
                  <a:gd name="connsiteY2" fmla="*/ 238559 h 243346"/>
                  <a:gd name="connsiteX3" fmla="*/ 23576 w 239706"/>
                  <a:gd name="connsiteY3" fmla="*/ 101747 h 243346"/>
                  <a:gd name="connsiteX4" fmla="*/ 23576 w 239706"/>
                  <a:gd name="connsiteY4" fmla="*/ 78822 h 243346"/>
                  <a:gd name="connsiteX5" fmla="*/ 23614 w 239706"/>
                  <a:gd name="connsiteY5" fmla="*/ 78784 h 243346"/>
                  <a:gd name="connsiteX6" fmla="*/ 0 w 239706"/>
                  <a:gd name="connsiteY6" fmla="*/ 54810 h 243346"/>
                  <a:gd name="connsiteX7" fmla="*/ 53970 w 239706"/>
                  <a:gd name="connsiteY7" fmla="*/ 0 h 243346"/>
                  <a:gd name="connsiteX8" fmla="*/ 77580 w 239706"/>
                  <a:gd name="connsiteY8" fmla="*/ 23984 h 243346"/>
                  <a:gd name="connsiteX9" fmla="*/ 88896 w 239706"/>
                  <a:gd name="connsiteY9" fmla="*/ 19303 h 243346"/>
                  <a:gd name="connsiteX10" fmla="*/ 100332 w 239706"/>
                  <a:gd name="connsiteY10" fmla="*/ 24095 h 243346"/>
                  <a:gd name="connsiteX11" fmla="*/ 235044 w 239706"/>
                  <a:gd name="connsiteY11" fmla="*/ 160909 h 243346"/>
                  <a:gd name="connsiteX12" fmla="*/ 235054 w 239706"/>
                  <a:gd name="connsiteY12" fmla="*/ 183824 h 243346"/>
                  <a:gd name="connsiteX13" fmla="*/ 181164 w 239706"/>
                  <a:gd name="connsiteY13" fmla="*/ 238552 h 243346"/>
                  <a:gd name="connsiteX14" fmla="*/ 169720 w 239706"/>
                  <a:gd name="connsiteY14" fmla="*/ 243346 h 243346"/>
                  <a:gd name="connsiteX15" fmla="*/ 19573 w 239706"/>
                  <a:gd name="connsiteY15" fmla="*/ 54814 h 243346"/>
                  <a:gd name="connsiteX16" fmla="*/ 35102 w 239706"/>
                  <a:gd name="connsiteY16" fmla="*/ 70582 h 243346"/>
                  <a:gd name="connsiteX17" fmla="*/ 36614 w 239706"/>
                  <a:gd name="connsiteY17" fmla="*/ 71619 h 243346"/>
                  <a:gd name="connsiteX18" fmla="*/ 46432 w 239706"/>
                  <a:gd name="connsiteY18" fmla="*/ 75480 h 243346"/>
                  <a:gd name="connsiteX19" fmla="*/ 33511 w 239706"/>
                  <a:gd name="connsiteY19" fmla="*/ 88612 h 243346"/>
                  <a:gd name="connsiteX20" fmla="*/ 33511 w 239706"/>
                  <a:gd name="connsiteY20" fmla="*/ 91964 h 243346"/>
                  <a:gd name="connsiteX21" fmla="*/ 168223 w 239706"/>
                  <a:gd name="connsiteY21" fmla="*/ 228772 h 243346"/>
                  <a:gd name="connsiteX22" fmla="*/ 169717 w 239706"/>
                  <a:gd name="connsiteY22" fmla="*/ 229402 h 243346"/>
                  <a:gd name="connsiteX23" fmla="*/ 171232 w 239706"/>
                  <a:gd name="connsiteY23" fmla="*/ 228758 h 243346"/>
                  <a:gd name="connsiteX24" fmla="*/ 225105 w 239706"/>
                  <a:gd name="connsiteY24" fmla="*/ 174055 h 243346"/>
                  <a:gd name="connsiteX25" fmla="*/ 225102 w 239706"/>
                  <a:gd name="connsiteY25" fmla="*/ 170699 h 243346"/>
                  <a:gd name="connsiteX26" fmla="*/ 90400 w 239706"/>
                  <a:gd name="connsiteY26" fmla="*/ 33892 h 243346"/>
                  <a:gd name="connsiteX27" fmla="*/ 88892 w 239706"/>
                  <a:gd name="connsiteY27" fmla="*/ 33252 h 243346"/>
                  <a:gd name="connsiteX28" fmla="*/ 87391 w 239706"/>
                  <a:gd name="connsiteY28" fmla="*/ 33895 h 243346"/>
                  <a:gd name="connsiteX29" fmla="*/ 74345 w 239706"/>
                  <a:gd name="connsiteY29" fmla="*/ 47165 h 243346"/>
                  <a:gd name="connsiteX30" fmla="*/ 70419 w 239706"/>
                  <a:gd name="connsiteY30" fmla="*/ 37147 h 243346"/>
                  <a:gd name="connsiteX31" fmla="*/ 69364 w 239706"/>
                  <a:gd name="connsiteY31" fmla="*/ 35528 h 243346"/>
                  <a:gd name="connsiteX32" fmla="*/ 53966 w 239706"/>
                  <a:gd name="connsiteY32" fmla="*/ 19884 h 243346"/>
                  <a:gd name="connsiteX33" fmla="*/ 19573 w 239706"/>
                  <a:gd name="connsiteY33" fmla="*/ 54814 h 243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39706" h="243346">
                    <a:moveTo>
                      <a:pt x="169720" y="243346"/>
                    </a:moveTo>
                    <a:lnTo>
                      <a:pt x="169720" y="243346"/>
                    </a:lnTo>
                    <a:cubicBezTo>
                      <a:pt x="165396" y="243346"/>
                      <a:pt x="161335" y="241644"/>
                      <a:pt x="158294" y="238559"/>
                    </a:cubicBezTo>
                    <a:lnTo>
                      <a:pt x="23576" y="101747"/>
                    </a:lnTo>
                    <a:cubicBezTo>
                      <a:pt x="17356" y="95427"/>
                      <a:pt x="17356" y="85142"/>
                      <a:pt x="23576" y="78822"/>
                    </a:cubicBezTo>
                    <a:lnTo>
                      <a:pt x="23614" y="78784"/>
                    </a:lnTo>
                    <a:lnTo>
                      <a:pt x="0" y="54810"/>
                    </a:lnTo>
                    <a:lnTo>
                      <a:pt x="53970" y="0"/>
                    </a:lnTo>
                    <a:lnTo>
                      <a:pt x="77580" y="23984"/>
                    </a:lnTo>
                    <a:cubicBezTo>
                      <a:pt x="80624" y="20960"/>
                      <a:pt x="84630" y="19303"/>
                      <a:pt x="88896" y="19303"/>
                    </a:cubicBezTo>
                    <a:cubicBezTo>
                      <a:pt x="93216" y="19303"/>
                      <a:pt x="97281" y="21005"/>
                      <a:pt x="100332" y="24095"/>
                    </a:cubicBezTo>
                    <a:lnTo>
                      <a:pt x="235044" y="160909"/>
                    </a:lnTo>
                    <a:cubicBezTo>
                      <a:pt x="241257" y="167223"/>
                      <a:pt x="241260" y="177501"/>
                      <a:pt x="235054" y="183824"/>
                    </a:cubicBezTo>
                    <a:lnTo>
                      <a:pt x="181164" y="238552"/>
                    </a:lnTo>
                    <a:cubicBezTo>
                      <a:pt x="178099" y="241644"/>
                      <a:pt x="174041" y="243346"/>
                      <a:pt x="169720" y="243346"/>
                    </a:cubicBezTo>
                    <a:close/>
                    <a:moveTo>
                      <a:pt x="19573" y="54814"/>
                    </a:moveTo>
                    <a:lnTo>
                      <a:pt x="35102" y="70582"/>
                    </a:lnTo>
                    <a:cubicBezTo>
                      <a:pt x="35562" y="71052"/>
                      <a:pt x="36095" y="71415"/>
                      <a:pt x="36614" y="71619"/>
                    </a:cubicBezTo>
                    <a:lnTo>
                      <a:pt x="46432" y="75480"/>
                    </a:lnTo>
                    <a:lnTo>
                      <a:pt x="33511" y="88612"/>
                    </a:lnTo>
                    <a:cubicBezTo>
                      <a:pt x="32615" y="89522"/>
                      <a:pt x="32615" y="91054"/>
                      <a:pt x="33511" y="91964"/>
                    </a:cubicBezTo>
                    <a:lnTo>
                      <a:pt x="168223" y="228772"/>
                    </a:lnTo>
                    <a:cubicBezTo>
                      <a:pt x="168734" y="229291"/>
                      <a:pt x="169319" y="229402"/>
                      <a:pt x="169717" y="229402"/>
                    </a:cubicBezTo>
                    <a:cubicBezTo>
                      <a:pt x="170118" y="229402"/>
                      <a:pt x="170706" y="229291"/>
                      <a:pt x="171232" y="228758"/>
                    </a:cubicBezTo>
                    <a:lnTo>
                      <a:pt x="225105" y="174055"/>
                    </a:lnTo>
                    <a:cubicBezTo>
                      <a:pt x="225994" y="173145"/>
                      <a:pt x="225998" y="171609"/>
                      <a:pt x="225102" y="170699"/>
                    </a:cubicBezTo>
                    <a:lnTo>
                      <a:pt x="90400" y="33892"/>
                    </a:lnTo>
                    <a:cubicBezTo>
                      <a:pt x="89878" y="33366"/>
                      <a:pt x="89293" y="33252"/>
                      <a:pt x="88892" y="33252"/>
                    </a:cubicBezTo>
                    <a:cubicBezTo>
                      <a:pt x="88498" y="33252"/>
                      <a:pt x="87913" y="33362"/>
                      <a:pt x="87391" y="33895"/>
                    </a:cubicBezTo>
                    <a:lnTo>
                      <a:pt x="74345" y="47165"/>
                    </a:lnTo>
                    <a:lnTo>
                      <a:pt x="70419" y="37147"/>
                    </a:lnTo>
                    <a:cubicBezTo>
                      <a:pt x="70180" y="36534"/>
                      <a:pt x="69824" y="35991"/>
                      <a:pt x="69364" y="35528"/>
                    </a:cubicBezTo>
                    <a:lnTo>
                      <a:pt x="53966" y="19884"/>
                    </a:lnTo>
                    <a:lnTo>
                      <a:pt x="19573" y="54814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4EE8323A-FC01-4648-85F2-0CCBEC6D9ABB}"/>
                  </a:ext>
                </a:extLst>
              </p:cNvPr>
              <p:cNvSpPr/>
              <p:nvPr/>
            </p:nvSpPr>
            <p:spPr>
              <a:xfrm rot="2726498">
                <a:off x="8954072" y="3102364"/>
                <a:ext cx="228023" cy="13947"/>
              </a:xfrm>
              <a:custGeom>
                <a:avLst/>
                <a:gdLst>
                  <a:gd name="connsiteX0" fmla="*/ 0 w 228023"/>
                  <a:gd name="connsiteY0" fmla="*/ 0 h 13947"/>
                  <a:gd name="connsiteX1" fmla="*/ 228024 w 228023"/>
                  <a:gd name="connsiteY1" fmla="*/ 0 h 13947"/>
                  <a:gd name="connsiteX2" fmla="*/ 228024 w 228023"/>
                  <a:gd name="connsiteY2" fmla="*/ 13947 h 13947"/>
                  <a:gd name="connsiteX3" fmla="*/ 0 w 228023"/>
                  <a:gd name="connsiteY3" fmla="*/ 13947 h 13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023" h="13947">
                    <a:moveTo>
                      <a:pt x="0" y="0"/>
                    </a:moveTo>
                    <a:lnTo>
                      <a:pt x="228024" y="0"/>
                    </a:lnTo>
                    <a:lnTo>
                      <a:pt x="228024" y="13947"/>
                    </a:lnTo>
                    <a:lnTo>
                      <a:pt x="0" y="1394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46B30F5E-E4D6-4B1D-BB2B-CC820D822A95}"/>
                  </a:ext>
                </a:extLst>
              </p:cNvPr>
              <p:cNvSpPr/>
              <p:nvPr/>
            </p:nvSpPr>
            <p:spPr>
              <a:xfrm>
                <a:off x="8931778" y="2970959"/>
                <a:ext cx="74597" cy="75621"/>
              </a:xfrm>
              <a:custGeom>
                <a:avLst/>
                <a:gdLst>
                  <a:gd name="connsiteX0" fmla="*/ 65770 w 74597"/>
                  <a:gd name="connsiteY0" fmla="*/ 75622 h 75621"/>
                  <a:gd name="connsiteX1" fmla="*/ 30761 w 74597"/>
                  <a:gd name="connsiteY1" fmla="*/ 71979 h 75621"/>
                  <a:gd name="connsiteX2" fmla="*/ 0 w 74597"/>
                  <a:gd name="connsiteY2" fmla="*/ 22991 h 75621"/>
                  <a:gd name="connsiteX3" fmla="*/ 22628 w 74597"/>
                  <a:gd name="connsiteY3" fmla="*/ 0 h 75621"/>
                  <a:gd name="connsiteX4" fmla="*/ 71035 w 74597"/>
                  <a:gd name="connsiteY4" fmla="*/ 31352 h 75621"/>
                  <a:gd name="connsiteX5" fmla="*/ 74598 w 74597"/>
                  <a:gd name="connsiteY5" fmla="*/ 66679 h 75621"/>
                  <a:gd name="connsiteX6" fmla="*/ 65770 w 74597"/>
                  <a:gd name="connsiteY6" fmla="*/ 75622 h 75621"/>
                  <a:gd name="connsiteX7" fmla="*/ 38959 w 74597"/>
                  <a:gd name="connsiteY7" fmla="*/ 58809 h 75621"/>
                  <a:gd name="connsiteX8" fmla="*/ 60003 w 74597"/>
                  <a:gd name="connsiteY8" fmla="*/ 60999 h 75621"/>
                  <a:gd name="connsiteX9" fmla="*/ 57827 w 74597"/>
                  <a:gd name="connsiteY9" fmla="*/ 39416 h 75621"/>
                  <a:gd name="connsiteX10" fmla="*/ 24589 w 74597"/>
                  <a:gd name="connsiteY10" fmla="*/ 17888 h 75621"/>
                  <a:gd name="connsiteX11" fmla="*/ 17677 w 74597"/>
                  <a:gd name="connsiteY11" fmla="*/ 24914 h 75621"/>
                  <a:gd name="connsiteX12" fmla="*/ 38959 w 74597"/>
                  <a:gd name="connsiteY12" fmla="*/ 58809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4597" h="75621">
                    <a:moveTo>
                      <a:pt x="65770" y="75622"/>
                    </a:moveTo>
                    <a:lnTo>
                      <a:pt x="30761" y="71979"/>
                    </a:lnTo>
                    <a:lnTo>
                      <a:pt x="0" y="22991"/>
                    </a:lnTo>
                    <a:lnTo>
                      <a:pt x="22628" y="0"/>
                    </a:lnTo>
                    <a:lnTo>
                      <a:pt x="71035" y="31352"/>
                    </a:lnTo>
                    <a:lnTo>
                      <a:pt x="74598" y="66679"/>
                    </a:lnTo>
                    <a:lnTo>
                      <a:pt x="65770" y="75622"/>
                    </a:lnTo>
                    <a:close/>
                    <a:moveTo>
                      <a:pt x="38959" y="58809"/>
                    </a:moveTo>
                    <a:lnTo>
                      <a:pt x="60003" y="60999"/>
                    </a:lnTo>
                    <a:lnTo>
                      <a:pt x="57827" y="39416"/>
                    </a:lnTo>
                    <a:lnTo>
                      <a:pt x="24589" y="17888"/>
                    </a:lnTo>
                    <a:lnTo>
                      <a:pt x="17677" y="24914"/>
                    </a:lnTo>
                    <a:lnTo>
                      <a:pt x="38959" y="58809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C9C5E8E6-299C-42A6-B23E-25038332F78A}"/>
                  </a:ext>
                </a:extLst>
              </p:cNvPr>
              <p:cNvSpPr/>
              <p:nvPr/>
            </p:nvSpPr>
            <p:spPr>
              <a:xfrm>
                <a:off x="9193382" y="3236697"/>
                <a:ext cx="103642" cy="105047"/>
              </a:xfrm>
              <a:custGeom>
                <a:avLst/>
                <a:gdLst>
                  <a:gd name="connsiteX0" fmla="*/ 96667 w 103642"/>
                  <a:gd name="connsiteY0" fmla="*/ 105048 h 105047"/>
                  <a:gd name="connsiteX1" fmla="*/ 91699 w 103642"/>
                  <a:gd name="connsiteY1" fmla="*/ 102965 h 105047"/>
                  <a:gd name="connsiteX2" fmla="*/ 2004 w 103642"/>
                  <a:gd name="connsiteY2" fmla="*/ 11870 h 105047"/>
                  <a:gd name="connsiteX3" fmla="*/ 2077 w 103642"/>
                  <a:gd name="connsiteY3" fmla="*/ 2007 h 105047"/>
                  <a:gd name="connsiteX4" fmla="*/ 11940 w 103642"/>
                  <a:gd name="connsiteY4" fmla="*/ 2080 h 105047"/>
                  <a:gd name="connsiteX5" fmla="*/ 101638 w 103642"/>
                  <a:gd name="connsiteY5" fmla="*/ 93179 h 105047"/>
                  <a:gd name="connsiteX6" fmla="*/ 101565 w 103642"/>
                  <a:gd name="connsiteY6" fmla="*/ 103042 h 105047"/>
                  <a:gd name="connsiteX7" fmla="*/ 96667 w 103642"/>
                  <a:gd name="connsiteY7" fmla="*/ 105048 h 10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3642" h="105047">
                    <a:moveTo>
                      <a:pt x="96667" y="105048"/>
                    </a:moveTo>
                    <a:cubicBezTo>
                      <a:pt x="94864" y="105048"/>
                      <a:pt x="93066" y="104353"/>
                      <a:pt x="91699" y="102965"/>
                    </a:cubicBezTo>
                    <a:lnTo>
                      <a:pt x="2004" y="11870"/>
                    </a:lnTo>
                    <a:cubicBezTo>
                      <a:pt x="-697" y="9123"/>
                      <a:pt x="-663" y="4709"/>
                      <a:pt x="2077" y="2007"/>
                    </a:cubicBezTo>
                    <a:cubicBezTo>
                      <a:pt x="4824" y="-695"/>
                      <a:pt x="9235" y="-667"/>
                      <a:pt x="11940" y="2080"/>
                    </a:cubicBezTo>
                    <a:lnTo>
                      <a:pt x="101638" y="93179"/>
                    </a:lnTo>
                    <a:cubicBezTo>
                      <a:pt x="104340" y="95922"/>
                      <a:pt x="104305" y="100340"/>
                      <a:pt x="101565" y="103042"/>
                    </a:cubicBezTo>
                    <a:cubicBezTo>
                      <a:pt x="100199" y="104380"/>
                      <a:pt x="98435" y="105048"/>
                      <a:pt x="96667" y="105048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A626D1CC-AABD-44B9-84F6-85807E04F1BF}"/>
                  </a:ext>
                </a:extLst>
              </p:cNvPr>
              <p:cNvSpPr/>
              <p:nvPr/>
            </p:nvSpPr>
            <p:spPr>
              <a:xfrm rot="2673261">
                <a:off x="9165101" y="3167401"/>
                <a:ext cx="13948" cy="95428"/>
              </a:xfrm>
              <a:custGeom>
                <a:avLst/>
                <a:gdLst>
                  <a:gd name="connsiteX0" fmla="*/ 0 w 13948"/>
                  <a:gd name="connsiteY0" fmla="*/ 0 h 95428"/>
                  <a:gd name="connsiteX1" fmla="*/ 13948 w 13948"/>
                  <a:gd name="connsiteY1" fmla="*/ 0 h 95428"/>
                  <a:gd name="connsiteX2" fmla="*/ 13948 w 13948"/>
                  <a:gd name="connsiteY2" fmla="*/ 95429 h 95428"/>
                  <a:gd name="connsiteX3" fmla="*/ 0 w 13948"/>
                  <a:gd name="connsiteY3" fmla="*/ 95429 h 95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948" h="95428">
                    <a:moveTo>
                      <a:pt x="0" y="0"/>
                    </a:moveTo>
                    <a:lnTo>
                      <a:pt x="13948" y="0"/>
                    </a:lnTo>
                    <a:lnTo>
                      <a:pt x="13948" y="95429"/>
                    </a:lnTo>
                    <a:lnTo>
                      <a:pt x="0" y="95429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6" name="그래픽 39">
            <a:extLst>
              <a:ext uri="{FF2B5EF4-FFF2-40B4-BE49-F238E27FC236}">
                <a16:creationId xmlns:a16="http://schemas.microsoft.com/office/drawing/2014/main" id="{AB539480-2D1B-4139-861D-56FC5DE65F28}"/>
              </a:ext>
            </a:extLst>
          </p:cNvPr>
          <p:cNvGrpSpPr/>
          <p:nvPr/>
        </p:nvGrpSpPr>
        <p:grpSpPr>
          <a:xfrm>
            <a:off x="6920278" y="2994789"/>
            <a:ext cx="318414" cy="442800"/>
            <a:chOff x="6920278" y="2994789"/>
            <a:chExt cx="318414" cy="442800"/>
          </a:xfrm>
          <a:solidFill>
            <a:schemeClr val="tx1">
              <a:lumMod val="85000"/>
              <a:lumOff val="15000"/>
            </a:schemeClr>
          </a:solidFill>
        </p:grpSpPr>
        <p:grpSp>
          <p:nvGrpSpPr>
            <p:cNvPr id="17" name="그래픽 39">
              <a:extLst>
                <a:ext uri="{FF2B5EF4-FFF2-40B4-BE49-F238E27FC236}">
                  <a16:creationId xmlns:a16="http://schemas.microsoft.com/office/drawing/2014/main" id="{BC89A648-B997-40BA-B7B5-54EBBB36EB28}"/>
                </a:ext>
              </a:extLst>
            </p:cNvPr>
            <p:cNvGrpSpPr/>
            <p:nvPr/>
          </p:nvGrpSpPr>
          <p:grpSpPr>
            <a:xfrm>
              <a:off x="6951205" y="2994789"/>
              <a:ext cx="256568" cy="386643"/>
              <a:chOff x="6951205" y="2994789"/>
              <a:chExt cx="256568" cy="386643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C36E3A54-DBD8-483D-B578-247D93D97E6F}"/>
                  </a:ext>
                </a:extLst>
              </p:cNvPr>
              <p:cNvSpPr/>
              <p:nvPr/>
            </p:nvSpPr>
            <p:spPr>
              <a:xfrm>
                <a:off x="6951205" y="2994789"/>
                <a:ext cx="256568" cy="386643"/>
              </a:xfrm>
              <a:custGeom>
                <a:avLst/>
                <a:gdLst>
                  <a:gd name="connsiteX0" fmla="*/ 128284 w 256568"/>
                  <a:gd name="connsiteY0" fmla="*/ 386644 h 386643"/>
                  <a:gd name="connsiteX1" fmla="*/ 122535 w 256568"/>
                  <a:gd name="connsiteY1" fmla="*/ 378054 h 386643"/>
                  <a:gd name="connsiteX2" fmla="*/ 0 w 256568"/>
                  <a:gd name="connsiteY2" fmla="*/ 126686 h 386643"/>
                  <a:gd name="connsiteX3" fmla="*/ 128284 w 256568"/>
                  <a:gd name="connsiteY3" fmla="*/ 0 h 386643"/>
                  <a:gd name="connsiteX4" fmla="*/ 256568 w 256568"/>
                  <a:gd name="connsiteY4" fmla="*/ 126682 h 386643"/>
                  <a:gd name="connsiteX5" fmla="*/ 134034 w 256568"/>
                  <a:gd name="connsiteY5" fmla="*/ 378051 h 386643"/>
                  <a:gd name="connsiteX6" fmla="*/ 128284 w 256568"/>
                  <a:gd name="connsiteY6" fmla="*/ 386644 h 386643"/>
                  <a:gd name="connsiteX7" fmla="*/ 128284 w 256568"/>
                  <a:gd name="connsiteY7" fmla="*/ 13838 h 386643"/>
                  <a:gd name="connsiteX8" fmla="*/ 13838 w 256568"/>
                  <a:gd name="connsiteY8" fmla="*/ 126682 h 386643"/>
                  <a:gd name="connsiteX9" fmla="*/ 128284 w 256568"/>
                  <a:gd name="connsiteY9" fmla="*/ 361595 h 386643"/>
                  <a:gd name="connsiteX10" fmla="*/ 242731 w 256568"/>
                  <a:gd name="connsiteY10" fmla="*/ 126682 h 386643"/>
                  <a:gd name="connsiteX11" fmla="*/ 128284 w 256568"/>
                  <a:gd name="connsiteY11" fmla="*/ 13838 h 38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6568" h="386643">
                    <a:moveTo>
                      <a:pt x="128284" y="386644"/>
                    </a:moveTo>
                    <a:lnTo>
                      <a:pt x="122535" y="378054"/>
                    </a:lnTo>
                    <a:cubicBezTo>
                      <a:pt x="117532" y="370579"/>
                      <a:pt x="0" y="194182"/>
                      <a:pt x="0" y="126686"/>
                    </a:cubicBezTo>
                    <a:cubicBezTo>
                      <a:pt x="0" y="56831"/>
                      <a:pt x="57547" y="0"/>
                      <a:pt x="128284" y="0"/>
                    </a:cubicBezTo>
                    <a:cubicBezTo>
                      <a:pt x="199018" y="0"/>
                      <a:pt x="256568" y="56831"/>
                      <a:pt x="256568" y="126682"/>
                    </a:cubicBezTo>
                    <a:cubicBezTo>
                      <a:pt x="256568" y="194178"/>
                      <a:pt x="139036" y="370575"/>
                      <a:pt x="134034" y="378051"/>
                    </a:cubicBezTo>
                    <a:lnTo>
                      <a:pt x="128284" y="386644"/>
                    </a:lnTo>
                    <a:close/>
                    <a:moveTo>
                      <a:pt x="128284" y="13838"/>
                    </a:moveTo>
                    <a:cubicBezTo>
                      <a:pt x="65178" y="13838"/>
                      <a:pt x="13838" y="64459"/>
                      <a:pt x="13838" y="126682"/>
                    </a:cubicBezTo>
                    <a:cubicBezTo>
                      <a:pt x="13838" y="181904"/>
                      <a:pt x="104331" y="324759"/>
                      <a:pt x="128284" y="361595"/>
                    </a:cubicBezTo>
                    <a:cubicBezTo>
                      <a:pt x="152237" y="324759"/>
                      <a:pt x="242731" y="181904"/>
                      <a:pt x="242731" y="126682"/>
                    </a:cubicBezTo>
                    <a:cubicBezTo>
                      <a:pt x="242731" y="64459"/>
                      <a:pt x="191390" y="13838"/>
                      <a:pt x="128284" y="13838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44AC5800-2D92-4D3C-80DC-D4C480AD03CC}"/>
                  </a:ext>
                </a:extLst>
              </p:cNvPr>
              <p:cNvSpPr/>
              <p:nvPr/>
            </p:nvSpPr>
            <p:spPr>
              <a:xfrm>
                <a:off x="7024025" y="3066650"/>
                <a:ext cx="110924" cy="109648"/>
              </a:xfrm>
              <a:custGeom>
                <a:avLst/>
                <a:gdLst>
                  <a:gd name="connsiteX0" fmla="*/ 55464 w 110924"/>
                  <a:gd name="connsiteY0" fmla="*/ 109648 h 109648"/>
                  <a:gd name="connsiteX1" fmla="*/ 0 w 110924"/>
                  <a:gd name="connsiteY1" fmla="*/ 54821 h 109648"/>
                  <a:gd name="connsiteX2" fmla="*/ 55464 w 110924"/>
                  <a:gd name="connsiteY2" fmla="*/ 0 h 109648"/>
                  <a:gd name="connsiteX3" fmla="*/ 110925 w 110924"/>
                  <a:gd name="connsiteY3" fmla="*/ 54821 h 109648"/>
                  <a:gd name="connsiteX4" fmla="*/ 55464 w 110924"/>
                  <a:gd name="connsiteY4" fmla="*/ 109648 h 109648"/>
                  <a:gd name="connsiteX5" fmla="*/ 55464 w 110924"/>
                  <a:gd name="connsiteY5" fmla="*/ 13838 h 109648"/>
                  <a:gd name="connsiteX6" fmla="*/ 13838 w 110924"/>
                  <a:gd name="connsiteY6" fmla="*/ 54821 h 109648"/>
                  <a:gd name="connsiteX7" fmla="*/ 55464 w 110924"/>
                  <a:gd name="connsiteY7" fmla="*/ 95811 h 109648"/>
                  <a:gd name="connsiteX8" fmla="*/ 97087 w 110924"/>
                  <a:gd name="connsiteY8" fmla="*/ 54821 h 109648"/>
                  <a:gd name="connsiteX9" fmla="*/ 55464 w 110924"/>
                  <a:gd name="connsiteY9" fmla="*/ 13838 h 109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0924" h="109648">
                    <a:moveTo>
                      <a:pt x="55464" y="109648"/>
                    </a:moveTo>
                    <a:cubicBezTo>
                      <a:pt x="24880" y="109648"/>
                      <a:pt x="0" y="85052"/>
                      <a:pt x="0" y="54821"/>
                    </a:cubicBezTo>
                    <a:cubicBezTo>
                      <a:pt x="0" y="24593"/>
                      <a:pt x="24880" y="0"/>
                      <a:pt x="55464" y="0"/>
                    </a:cubicBezTo>
                    <a:cubicBezTo>
                      <a:pt x="86045" y="0"/>
                      <a:pt x="110925" y="24593"/>
                      <a:pt x="110925" y="54821"/>
                    </a:cubicBezTo>
                    <a:cubicBezTo>
                      <a:pt x="110925" y="85052"/>
                      <a:pt x="86045" y="109648"/>
                      <a:pt x="55464" y="109648"/>
                    </a:cubicBezTo>
                    <a:close/>
                    <a:moveTo>
                      <a:pt x="55464" y="13838"/>
                    </a:moveTo>
                    <a:cubicBezTo>
                      <a:pt x="32508" y="13838"/>
                      <a:pt x="13838" y="32221"/>
                      <a:pt x="13838" y="54821"/>
                    </a:cubicBezTo>
                    <a:cubicBezTo>
                      <a:pt x="13838" y="77421"/>
                      <a:pt x="32508" y="95811"/>
                      <a:pt x="55464" y="95811"/>
                    </a:cubicBezTo>
                    <a:cubicBezTo>
                      <a:pt x="78417" y="95811"/>
                      <a:pt x="97087" y="77424"/>
                      <a:pt x="97087" y="54821"/>
                    </a:cubicBezTo>
                    <a:cubicBezTo>
                      <a:pt x="97087" y="32221"/>
                      <a:pt x="78417" y="13838"/>
                      <a:pt x="55464" y="13838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9536E95D-E7FE-4262-949F-95FDD1FFDE25}"/>
                </a:ext>
              </a:extLst>
            </p:cNvPr>
            <p:cNvSpPr/>
            <p:nvPr/>
          </p:nvSpPr>
          <p:spPr>
            <a:xfrm>
              <a:off x="6920278" y="3316324"/>
              <a:ext cx="318414" cy="121264"/>
            </a:xfrm>
            <a:custGeom>
              <a:avLst/>
              <a:gdLst>
                <a:gd name="connsiteX0" fmla="*/ 159211 w 318414"/>
                <a:gd name="connsiteY0" fmla="*/ 121265 h 121264"/>
                <a:gd name="connsiteX1" fmla="*/ 0 w 318414"/>
                <a:gd name="connsiteY1" fmla="*/ 57761 h 121264"/>
                <a:gd name="connsiteX2" fmla="*/ 91746 w 318414"/>
                <a:gd name="connsiteY2" fmla="*/ 0 h 121264"/>
                <a:gd name="connsiteX3" fmla="*/ 94195 w 318414"/>
                <a:gd name="connsiteY3" fmla="*/ 13623 h 121264"/>
                <a:gd name="connsiteX4" fmla="*/ 13838 w 318414"/>
                <a:gd name="connsiteY4" fmla="*/ 57765 h 121264"/>
                <a:gd name="connsiteX5" fmla="*/ 159211 w 318414"/>
                <a:gd name="connsiteY5" fmla="*/ 107427 h 121264"/>
                <a:gd name="connsiteX6" fmla="*/ 304577 w 318414"/>
                <a:gd name="connsiteY6" fmla="*/ 57768 h 121264"/>
                <a:gd name="connsiteX7" fmla="*/ 224226 w 318414"/>
                <a:gd name="connsiteY7" fmla="*/ 13623 h 121264"/>
                <a:gd name="connsiteX8" fmla="*/ 226672 w 318414"/>
                <a:gd name="connsiteY8" fmla="*/ 0 h 121264"/>
                <a:gd name="connsiteX9" fmla="*/ 318415 w 318414"/>
                <a:gd name="connsiteY9" fmla="*/ 57765 h 121264"/>
                <a:gd name="connsiteX10" fmla="*/ 159211 w 318414"/>
                <a:gd name="connsiteY10" fmla="*/ 121265 h 121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8414" h="121264">
                  <a:moveTo>
                    <a:pt x="159211" y="121265"/>
                  </a:moveTo>
                  <a:cubicBezTo>
                    <a:pt x="68451" y="121265"/>
                    <a:pt x="3" y="93964"/>
                    <a:pt x="0" y="57761"/>
                  </a:cubicBezTo>
                  <a:cubicBezTo>
                    <a:pt x="0" y="31920"/>
                    <a:pt x="34296" y="10330"/>
                    <a:pt x="91746" y="0"/>
                  </a:cubicBezTo>
                  <a:lnTo>
                    <a:pt x="94195" y="13623"/>
                  </a:lnTo>
                  <a:cubicBezTo>
                    <a:pt x="46131" y="22265"/>
                    <a:pt x="13838" y="40004"/>
                    <a:pt x="13838" y="57765"/>
                  </a:cubicBezTo>
                  <a:cubicBezTo>
                    <a:pt x="13841" y="81254"/>
                    <a:pt x="73543" y="107427"/>
                    <a:pt x="159211" y="107427"/>
                  </a:cubicBezTo>
                  <a:cubicBezTo>
                    <a:pt x="244879" y="107427"/>
                    <a:pt x="304577" y="81257"/>
                    <a:pt x="304577" y="57768"/>
                  </a:cubicBezTo>
                  <a:cubicBezTo>
                    <a:pt x="304577" y="40001"/>
                    <a:pt x="272287" y="22258"/>
                    <a:pt x="224226" y="13623"/>
                  </a:cubicBezTo>
                  <a:lnTo>
                    <a:pt x="226672" y="0"/>
                  </a:lnTo>
                  <a:cubicBezTo>
                    <a:pt x="284115" y="10323"/>
                    <a:pt x="318415" y="31920"/>
                    <a:pt x="318415" y="57765"/>
                  </a:cubicBezTo>
                  <a:cubicBezTo>
                    <a:pt x="318415" y="93964"/>
                    <a:pt x="249971" y="121265"/>
                    <a:pt x="159211" y="121265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5" name="그래픽 36">
            <a:extLst>
              <a:ext uri="{FF2B5EF4-FFF2-40B4-BE49-F238E27FC236}">
                <a16:creationId xmlns:a16="http://schemas.microsoft.com/office/drawing/2014/main" id="{A8D3FAB8-0BFE-4B4D-8604-7E790045DF5A}"/>
              </a:ext>
            </a:extLst>
          </p:cNvPr>
          <p:cNvGrpSpPr/>
          <p:nvPr/>
        </p:nvGrpSpPr>
        <p:grpSpPr>
          <a:xfrm>
            <a:off x="4848658" y="3029954"/>
            <a:ext cx="442800" cy="438365"/>
            <a:chOff x="4848658" y="3029954"/>
            <a:chExt cx="442800" cy="43836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76813DA2-F589-40A4-9292-D091F8BF22A4}"/>
                </a:ext>
              </a:extLst>
            </p:cNvPr>
            <p:cNvSpPr/>
            <p:nvPr/>
          </p:nvSpPr>
          <p:spPr>
            <a:xfrm>
              <a:off x="5012210" y="3174068"/>
              <a:ext cx="13837" cy="29681"/>
            </a:xfrm>
            <a:custGeom>
              <a:avLst/>
              <a:gdLst>
                <a:gd name="connsiteX0" fmla="*/ 0 w 13837"/>
                <a:gd name="connsiteY0" fmla="*/ 0 h 29681"/>
                <a:gd name="connsiteX1" fmla="*/ 13838 w 13837"/>
                <a:gd name="connsiteY1" fmla="*/ 0 h 29681"/>
                <a:gd name="connsiteX2" fmla="*/ 13838 w 13837"/>
                <a:gd name="connsiteY2" fmla="*/ 29681 h 29681"/>
                <a:gd name="connsiteX3" fmla="*/ 0 w 13837"/>
                <a:gd name="connsiteY3" fmla="*/ 29681 h 29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7" h="29681">
                  <a:moveTo>
                    <a:pt x="0" y="0"/>
                  </a:moveTo>
                  <a:lnTo>
                    <a:pt x="13838" y="0"/>
                  </a:lnTo>
                  <a:lnTo>
                    <a:pt x="13838" y="29681"/>
                  </a:lnTo>
                  <a:lnTo>
                    <a:pt x="0" y="29681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84AF7C9A-5713-4FBA-B65E-1908B6458812}"/>
                </a:ext>
              </a:extLst>
            </p:cNvPr>
            <p:cNvSpPr/>
            <p:nvPr/>
          </p:nvSpPr>
          <p:spPr>
            <a:xfrm>
              <a:off x="5010252" y="3029954"/>
              <a:ext cx="141886" cy="86996"/>
            </a:xfrm>
            <a:custGeom>
              <a:avLst/>
              <a:gdLst>
                <a:gd name="connsiteX0" fmla="*/ 141886 w 141886"/>
                <a:gd name="connsiteY0" fmla="*/ 86996 h 86996"/>
                <a:gd name="connsiteX1" fmla="*/ 128049 w 141886"/>
                <a:gd name="connsiteY1" fmla="*/ 86996 h 86996"/>
                <a:gd name="connsiteX2" fmla="*/ 128049 w 141886"/>
                <a:gd name="connsiteY2" fmla="*/ 13837 h 86996"/>
                <a:gd name="connsiteX3" fmla="*/ 0 w 141886"/>
                <a:gd name="connsiteY3" fmla="*/ 13837 h 86996"/>
                <a:gd name="connsiteX4" fmla="*/ 0 w 141886"/>
                <a:gd name="connsiteY4" fmla="*/ 0 h 86996"/>
                <a:gd name="connsiteX5" fmla="*/ 141886 w 141886"/>
                <a:gd name="connsiteY5" fmla="*/ 0 h 86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886" h="86996">
                  <a:moveTo>
                    <a:pt x="141886" y="86996"/>
                  </a:moveTo>
                  <a:lnTo>
                    <a:pt x="128049" y="86996"/>
                  </a:lnTo>
                  <a:lnTo>
                    <a:pt x="128049" y="13837"/>
                  </a:lnTo>
                  <a:lnTo>
                    <a:pt x="0" y="13837"/>
                  </a:lnTo>
                  <a:lnTo>
                    <a:pt x="0" y="0"/>
                  </a:lnTo>
                  <a:lnTo>
                    <a:pt x="141886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3BB0F4D5-F938-435F-9513-7469BABFD442}"/>
                </a:ext>
              </a:extLst>
            </p:cNvPr>
            <p:cNvSpPr/>
            <p:nvPr/>
          </p:nvSpPr>
          <p:spPr>
            <a:xfrm>
              <a:off x="4935387" y="3198609"/>
              <a:ext cx="136423" cy="269710"/>
            </a:xfrm>
            <a:custGeom>
              <a:avLst/>
              <a:gdLst>
                <a:gd name="connsiteX0" fmla="*/ 136424 w 136423"/>
                <a:gd name="connsiteY0" fmla="*/ 269710 h 269710"/>
                <a:gd name="connsiteX1" fmla="*/ 0 w 136423"/>
                <a:gd name="connsiteY1" fmla="*/ 269710 h 269710"/>
                <a:gd name="connsiteX2" fmla="*/ 0 w 136423"/>
                <a:gd name="connsiteY2" fmla="*/ 0 h 269710"/>
                <a:gd name="connsiteX3" fmla="*/ 136424 w 136423"/>
                <a:gd name="connsiteY3" fmla="*/ 0 h 269710"/>
                <a:gd name="connsiteX4" fmla="*/ 136424 w 136423"/>
                <a:gd name="connsiteY4" fmla="*/ 269710 h 269710"/>
                <a:gd name="connsiteX5" fmla="*/ 13838 w 136423"/>
                <a:gd name="connsiteY5" fmla="*/ 255873 h 269710"/>
                <a:gd name="connsiteX6" fmla="*/ 122586 w 136423"/>
                <a:gd name="connsiteY6" fmla="*/ 255873 h 269710"/>
                <a:gd name="connsiteX7" fmla="*/ 122586 w 136423"/>
                <a:gd name="connsiteY7" fmla="*/ 13838 h 269710"/>
                <a:gd name="connsiteX8" fmla="*/ 13838 w 136423"/>
                <a:gd name="connsiteY8" fmla="*/ 13838 h 269710"/>
                <a:gd name="connsiteX9" fmla="*/ 13838 w 136423"/>
                <a:gd name="connsiteY9" fmla="*/ 255873 h 26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423" h="269710">
                  <a:moveTo>
                    <a:pt x="136424" y="269710"/>
                  </a:moveTo>
                  <a:lnTo>
                    <a:pt x="0" y="269710"/>
                  </a:lnTo>
                  <a:lnTo>
                    <a:pt x="0" y="0"/>
                  </a:lnTo>
                  <a:lnTo>
                    <a:pt x="136424" y="0"/>
                  </a:lnTo>
                  <a:lnTo>
                    <a:pt x="136424" y="269710"/>
                  </a:lnTo>
                  <a:close/>
                  <a:moveTo>
                    <a:pt x="13838" y="255873"/>
                  </a:moveTo>
                  <a:lnTo>
                    <a:pt x="122586" y="255873"/>
                  </a:lnTo>
                  <a:lnTo>
                    <a:pt x="122586" y="13838"/>
                  </a:lnTo>
                  <a:lnTo>
                    <a:pt x="13838" y="13838"/>
                  </a:lnTo>
                  <a:lnTo>
                    <a:pt x="13838" y="255873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3" name="그래픽 36">
              <a:extLst>
                <a:ext uri="{FF2B5EF4-FFF2-40B4-BE49-F238E27FC236}">
                  <a16:creationId xmlns:a16="http://schemas.microsoft.com/office/drawing/2014/main" id="{5E50FF9C-B92D-42D7-A485-C350C804B23D}"/>
                </a:ext>
              </a:extLst>
            </p:cNvPr>
            <p:cNvGrpSpPr/>
            <p:nvPr/>
          </p:nvGrpSpPr>
          <p:grpSpPr>
            <a:xfrm>
              <a:off x="4962305" y="3265326"/>
              <a:ext cx="82077" cy="13837"/>
              <a:chOff x="4962305" y="3265326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0D72A9DD-5FFA-49EF-8EDB-5261E2556AC0}"/>
                  </a:ext>
                </a:extLst>
              </p:cNvPr>
              <p:cNvSpPr/>
              <p:nvPr/>
            </p:nvSpPr>
            <p:spPr>
              <a:xfrm>
                <a:off x="4962305" y="3265326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8 h 13837"/>
                  <a:gd name="connsiteX3" fmla="*/ 0 w 16425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0361E66C-0893-45C7-ABBC-B24EA58A0B37}"/>
                  </a:ext>
                </a:extLst>
              </p:cNvPr>
              <p:cNvSpPr/>
              <p:nvPr/>
            </p:nvSpPr>
            <p:spPr>
              <a:xfrm>
                <a:off x="4995121" y="3265326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8 h 13837"/>
                  <a:gd name="connsiteX3" fmla="*/ 0 w 16432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505DB34B-EB4F-44F2-8CB8-F26467C2E26B}"/>
                  </a:ext>
                </a:extLst>
              </p:cNvPr>
              <p:cNvSpPr/>
              <p:nvPr/>
            </p:nvSpPr>
            <p:spPr>
              <a:xfrm>
                <a:off x="5027943" y="3265326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8 h 13837"/>
                  <a:gd name="connsiteX3" fmla="*/ 0 w 16438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7" name="그래픽 36">
              <a:extLst>
                <a:ext uri="{FF2B5EF4-FFF2-40B4-BE49-F238E27FC236}">
                  <a16:creationId xmlns:a16="http://schemas.microsoft.com/office/drawing/2014/main" id="{19E58424-20B9-496F-9B80-C45FE479ECC9}"/>
                </a:ext>
              </a:extLst>
            </p:cNvPr>
            <p:cNvGrpSpPr/>
            <p:nvPr/>
          </p:nvGrpSpPr>
          <p:grpSpPr>
            <a:xfrm>
              <a:off x="4962305" y="3296686"/>
              <a:ext cx="82077" cy="13837"/>
              <a:chOff x="4962305" y="3296686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58E3549C-8583-493F-886F-7219C889AEBC}"/>
                  </a:ext>
                </a:extLst>
              </p:cNvPr>
              <p:cNvSpPr/>
              <p:nvPr/>
            </p:nvSpPr>
            <p:spPr>
              <a:xfrm>
                <a:off x="4962305" y="3296686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8 h 13837"/>
                  <a:gd name="connsiteX3" fmla="*/ 0 w 16425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4DB5962F-0028-4142-ADA5-4C7254A66D24}"/>
                  </a:ext>
                </a:extLst>
              </p:cNvPr>
              <p:cNvSpPr/>
              <p:nvPr/>
            </p:nvSpPr>
            <p:spPr>
              <a:xfrm>
                <a:off x="4995121" y="3296686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8 h 13837"/>
                  <a:gd name="connsiteX3" fmla="*/ 0 w 16432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F4352ABB-1AB3-4385-98CC-6DA3C497FCDF}"/>
                  </a:ext>
                </a:extLst>
              </p:cNvPr>
              <p:cNvSpPr/>
              <p:nvPr/>
            </p:nvSpPr>
            <p:spPr>
              <a:xfrm>
                <a:off x="5027943" y="3296686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8 h 13837"/>
                  <a:gd name="connsiteX3" fmla="*/ 0 w 16438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1" name="그래픽 36">
              <a:extLst>
                <a:ext uri="{FF2B5EF4-FFF2-40B4-BE49-F238E27FC236}">
                  <a16:creationId xmlns:a16="http://schemas.microsoft.com/office/drawing/2014/main" id="{1CA50724-EA10-4C78-AE78-E99641C9C44C}"/>
                </a:ext>
              </a:extLst>
            </p:cNvPr>
            <p:cNvGrpSpPr/>
            <p:nvPr/>
          </p:nvGrpSpPr>
          <p:grpSpPr>
            <a:xfrm>
              <a:off x="4962305" y="3328048"/>
              <a:ext cx="82077" cy="13837"/>
              <a:chOff x="4962305" y="3328048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F0ADB2DC-D3A0-4588-9AC3-B13F25986C1A}"/>
                  </a:ext>
                </a:extLst>
              </p:cNvPr>
              <p:cNvSpPr/>
              <p:nvPr/>
            </p:nvSpPr>
            <p:spPr>
              <a:xfrm>
                <a:off x="4962305" y="3328048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7 h 13837"/>
                  <a:gd name="connsiteX3" fmla="*/ 0 w 16425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8A91B819-1028-4A01-A87E-2231FEB36668}"/>
                  </a:ext>
                </a:extLst>
              </p:cNvPr>
              <p:cNvSpPr/>
              <p:nvPr/>
            </p:nvSpPr>
            <p:spPr>
              <a:xfrm>
                <a:off x="4995121" y="3328048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7 h 13837"/>
                  <a:gd name="connsiteX3" fmla="*/ 0 w 16432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8C8E4DBF-D277-4479-84A8-07B6933F27F8}"/>
                  </a:ext>
                </a:extLst>
              </p:cNvPr>
              <p:cNvSpPr/>
              <p:nvPr/>
            </p:nvSpPr>
            <p:spPr>
              <a:xfrm>
                <a:off x="5027943" y="3328048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7 h 13837"/>
                  <a:gd name="connsiteX3" fmla="*/ 0 w 16438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5" name="그래픽 36">
              <a:extLst>
                <a:ext uri="{FF2B5EF4-FFF2-40B4-BE49-F238E27FC236}">
                  <a16:creationId xmlns:a16="http://schemas.microsoft.com/office/drawing/2014/main" id="{EA398917-03A0-45C9-8929-1A6B0729FCE2}"/>
                </a:ext>
              </a:extLst>
            </p:cNvPr>
            <p:cNvGrpSpPr/>
            <p:nvPr/>
          </p:nvGrpSpPr>
          <p:grpSpPr>
            <a:xfrm>
              <a:off x="4962305" y="3359408"/>
              <a:ext cx="82077" cy="13837"/>
              <a:chOff x="4962305" y="3359408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56" name="자유형: 도형 55">
                <a:extLst>
                  <a:ext uri="{FF2B5EF4-FFF2-40B4-BE49-F238E27FC236}">
                    <a16:creationId xmlns:a16="http://schemas.microsoft.com/office/drawing/2014/main" id="{69909A00-464C-401F-844F-D4FA946C1D45}"/>
                  </a:ext>
                </a:extLst>
              </p:cNvPr>
              <p:cNvSpPr/>
              <p:nvPr/>
            </p:nvSpPr>
            <p:spPr>
              <a:xfrm>
                <a:off x="4962305" y="3359408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7 h 13837"/>
                  <a:gd name="connsiteX3" fmla="*/ 0 w 16425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7" name="자유형: 도형 56">
                <a:extLst>
                  <a:ext uri="{FF2B5EF4-FFF2-40B4-BE49-F238E27FC236}">
                    <a16:creationId xmlns:a16="http://schemas.microsoft.com/office/drawing/2014/main" id="{260E0683-26B2-4E0A-9397-4D4112C45731}"/>
                  </a:ext>
                </a:extLst>
              </p:cNvPr>
              <p:cNvSpPr/>
              <p:nvPr/>
            </p:nvSpPr>
            <p:spPr>
              <a:xfrm>
                <a:off x="4995121" y="3359408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7 h 13837"/>
                  <a:gd name="connsiteX3" fmla="*/ 0 w 16432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8" name="자유형: 도형 57">
                <a:extLst>
                  <a:ext uri="{FF2B5EF4-FFF2-40B4-BE49-F238E27FC236}">
                    <a16:creationId xmlns:a16="http://schemas.microsoft.com/office/drawing/2014/main" id="{8FA69FA5-142E-4037-B4C4-6E14B6F307BA}"/>
                  </a:ext>
                </a:extLst>
              </p:cNvPr>
              <p:cNvSpPr/>
              <p:nvPr/>
            </p:nvSpPr>
            <p:spPr>
              <a:xfrm>
                <a:off x="5027943" y="3359408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7 h 13837"/>
                  <a:gd name="connsiteX3" fmla="*/ 0 w 16438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59" name="그래픽 36">
              <a:extLst>
                <a:ext uri="{FF2B5EF4-FFF2-40B4-BE49-F238E27FC236}">
                  <a16:creationId xmlns:a16="http://schemas.microsoft.com/office/drawing/2014/main" id="{B3B6EADB-199A-4B11-8F13-CEA6796EB090}"/>
                </a:ext>
              </a:extLst>
            </p:cNvPr>
            <p:cNvGrpSpPr/>
            <p:nvPr/>
          </p:nvGrpSpPr>
          <p:grpSpPr>
            <a:xfrm>
              <a:off x="4962305" y="3390767"/>
              <a:ext cx="82077" cy="13837"/>
              <a:chOff x="4962305" y="3390767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60" name="자유형: 도형 59">
                <a:extLst>
                  <a:ext uri="{FF2B5EF4-FFF2-40B4-BE49-F238E27FC236}">
                    <a16:creationId xmlns:a16="http://schemas.microsoft.com/office/drawing/2014/main" id="{15B2D81C-64A8-40B4-A8D1-0C3A6806334F}"/>
                  </a:ext>
                </a:extLst>
              </p:cNvPr>
              <p:cNvSpPr/>
              <p:nvPr/>
            </p:nvSpPr>
            <p:spPr>
              <a:xfrm>
                <a:off x="4962305" y="3390767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8 h 13837"/>
                  <a:gd name="connsiteX3" fmla="*/ 0 w 16425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1" name="자유형: 도형 60">
                <a:extLst>
                  <a:ext uri="{FF2B5EF4-FFF2-40B4-BE49-F238E27FC236}">
                    <a16:creationId xmlns:a16="http://schemas.microsoft.com/office/drawing/2014/main" id="{716DBF74-7640-45B1-8CA6-62ACF7D1723B}"/>
                  </a:ext>
                </a:extLst>
              </p:cNvPr>
              <p:cNvSpPr/>
              <p:nvPr/>
            </p:nvSpPr>
            <p:spPr>
              <a:xfrm>
                <a:off x="4995121" y="3390767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8 h 13837"/>
                  <a:gd name="connsiteX3" fmla="*/ 0 w 16432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id="{A338014F-FE0B-4F24-81AA-4888CAEA8770}"/>
                  </a:ext>
                </a:extLst>
              </p:cNvPr>
              <p:cNvSpPr/>
              <p:nvPr/>
            </p:nvSpPr>
            <p:spPr>
              <a:xfrm>
                <a:off x="5027943" y="3390767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8 h 13837"/>
                  <a:gd name="connsiteX3" fmla="*/ 0 w 16438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3" name="그래픽 36">
              <a:extLst>
                <a:ext uri="{FF2B5EF4-FFF2-40B4-BE49-F238E27FC236}">
                  <a16:creationId xmlns:a16="http://schemas.microsoft.com/office/drawing/2014/main" id="{7C67B270-77AB-4D22-B838-F4C5E4229A6C}"/>
                </a:ext>
              </a:extLst>
            </p:cNvPr>
            <p:cNvGrpSpPr/>
            <p:nvPr/>
          </p:nvGrpSpPr>
          <p:grpSpPr>
            <a:xfrm>
              <a:off x="4962305" y="3422129"/>
              <a:ext cx="82077" cy="13837"/>
              <a:chOff x="4962305" y="3422129"/>
              <a:chExt cx="82077" cy="13837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5E283393-F22E-4828-AB1F-83878F1FDF27}"/>
                  </a:ext>
                </a:extLst>
              </p:cNvPr>
              <p:cNvSpPr/>
              <p:nvPr/>
            </p:nvSpPr>
            <p:spPr>
              <a:xfrm>
                <a:off x="4962305" y="3422129"/>
                <a:ext cx="16425" cy="13837"/>
              </a:xfrm>
              <a:custGeom>
                <a:avLst/>
                <a:gdLst>
                  <a:gd name="connsiteX0" fmla="*/ 0 w 16425"/>
                  <a:gd name="connsiteY0" fmla="*/ 0 h 13837"/>
                  <a:gd name="connsiteX1" fmla="*/ 16425 w 16425"/>
                  <a:gd name="connsiteY1" fmla="*/ 0 h 13837"/>
                  <a:gd name="connsiteX2" fmla="*/ 16425 w 16425"/>
                  <a:gd name="connsiteY2" fmla="*/ 13838 h 13837"/>
                  <a:gd name="connsiteX3" fmla="*/ 0 w 16425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25" h="13837">
                    <a:moveTo>
                      <a:pt x="0" y="0"/>
                    </a:moveTo>
                    <a:lnTo>
                      <a:pt x="16425" y="0"/>
                    </a:lnTo>
                    <a:lnTo>
                      <a:pt x="16425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AA7A9AEF-6BD1-45A3-8F5F-22C4FACA5DD8}"/>
                  </a:ext>
                </a:extLst>
              </p:cNvPr>
              <p:cNvSpPr/>
              <p:nvPr/>
            </p:nvSpPr>
            <p:spPr>
              <a:xfrm>
                <a:off x="4995121" y="3422129"/>
                <a:ext cx="16432" cy="13837"/>
              </a:xfrm>
              <a:custGeom>
                <a:avLst/>
                <a:gdLst>
                  <a:gd name="connsiteX0" fmla="*/ 0 w 16432"/>
                  <a:gd name="connsiteY0" fmla="*/ 0 h 13837"/>
                  <a:gd name="connsiteX1" fmla="*/ 16432 w 16432"/>
                  <a:gd name="connsiteY1" fmla="*/ 0 h 13837"/>
                  <a:gd name="connsiteX2" fmla="*/ 16432 w 16432"/>
                  <a:gd name="connsiteY2" fmla="*/ 13838 h 13837"/>
                  <a:gd name="connsiteX3" fmla="*/ 0 w 16432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2" h="13837">
                    <a:moveTo>
                      <a:pt x="0" y="0"/>
                    </a:moveTo>
                    <a:lnTo>
                      <a:pt x="16432" y="0"/>
                    </a:lnTo>
                    <a:lnTo>
                      <a:pt x="16432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1B6FB083-0890-4FBD-8DE0-591084E19BBE}"/>
                  </a:ext>
                </a:extLst>
              </p:cNvPr>
              <p:cNvSpPr/>
              <p:nvPr/>
            </p:nvSpPr>
            <p:spPr>
              <a:xfrm>
                <a:off x="5027943" y="3422129"/>
                <a:ext cx="16438" cy="13837"/>
              </a:xfrm>
              <a:custGeom>
                <a:avLst/>
                <a:gdLst>
                  <a:gd name="connsiteX0" fmla="*/ 0 w 16438"/>
                  <a:gd name="connsiteY0" fmla="*/ 0 h 13837"/>
                  <a:gd name="connsiteX1" fmla="*/ 16439 w 16438"/>
                  <a:gd name="connsiteY1" fmla="*/ 0 h 13837"/>
                  <a:gd name="connsiteX2" fmla="*/ 16439 w 16438"/>
                  <a:gd name="connsiteY2" fmla="*/ 13838 h 13837"/>
                  <a:gd name="connsiteX3" fmla="*/ 0 w 16438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" h="13837">
                    <a:moveTo>
                      <a:pt x="0" y="0"/>
                    </a:moveTo>
                    <a:lnTo>
                      <a:pt x="16439" y="0"/>
                    </a:lnTo>
                    <a:lnTo>
                      <a:pt x="16439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67" name="그래픽 36">
              <a:extLst>
                <a:ext uri="{FF2B5EF4-FFF2-40B4-BE49-F238E27FC236}">
                  <a16:creationId xmlns:a16="http://schemas.microsoft.com/office/drawing/2014/main" id="{63B50C39-B192-414A-BF30-4D50C91F7C2A}"/>
                </a:ext>
              </a:extLst>
            </p:cNvPr>
            <p:cNvGrpSpPr/>
            <p:nvPr/>
          </p:nvGrpSpPr>
          <p:grpSpPr>
            <a:xfrm>
              <a:off x="5122533" y="3103500"/>
              <a:ext cx="127550" cy="364818"/>
              <a:chOff x="5122533" y="3103500"/>
              <a:chExt cx="127550" cy="364818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68" name="자유형: 도형 67">
                <a:extLst>
                  <a:ext uri="{FF2B5EF4-FFF2-40B4-BE49-F238E27FC236}">
                    <a16:creationId xmlns:a16="http://schemas.microsoft.com/office/drawing/2014/main" id="{A92DB465-42CB-4F0F-B3EB-F301E0290FDD}"/>
                  </a:ext>
                </a:extLst>
              </p:cNvPr>
              <p:cNvSpPr/>
              <p:nvPr/>
            </p:nvSpPr>
            <p:spPr>
              <a:xfrm>
                <a:off x="5122533" y="3171370"/>
                <a:ext cx="127550" cy="296949"/>
              </a:xfrm>
              <a:custGeom>
                <a:avLst/>
                <a:gdLst>
                  <a:gd name="connsiteX0" fmla="*/ 127551 w 127550"/>
                  <a:gd name="connsiteY0" fmla="*/ 296949 h 296949"/>
                  <a:gd name="connsiteX1" fmla="*/ 0 w 127550"/>
                  <a:gd name="connsiteY1" fmla="*/ 296949 h 296949"/>
                  <a:gd name="connsiteX2" fmla="*/ 0 w 127550"/>
                  <a:gd name="connsiteY2" fmla="*/ 0 h 296949"/>
                  <a:gd name="connsiteX3" fmla="*/ 127551 w 127550"/>
                  <a:gd name="connsiteY3" fmla="*/ 0 h 296949"/>
                  <a:gd name="connsiteX4" fmla="*/ 127551 w 127550"/>
                  <a:gd name="connsiteY4" fmla="*/ 296949 h 296949"/>
                  <a:gd name="connsiteX5" fmla="*/ 13838 w 127550"/>
                  <a:gd name="connsiteY5" fmla="*/ 283112 h 296949"/>
                  <a:gd name="connsiteX6" fmla="*/ 113713 w 127550"/>
                  <a:gd name="connsiteY6" fmla="*/ 283112 h 296949"/>
                  <a:gd name="connsiteX7" fmla="*/ 113713 w 127550"/>
                  <a:gd name="connsiteY7" fmla="*/ 13838 h 296949"/>
                  <a:gd name="connsiteX8" fmla="*/ 13838 w 127550"/>
                  <a:gd name="connsiteY8" fmla="*/ 13838 h 296949"/>
                  <a:gd name="connsiteX9" fmla="*/ 13838 w 127550"/>
                  <a:gd name="connsiteY9" fmla="*/ 283112 h 296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7550" h="296949">
                    <a:moveTo>
                      <a:pt x="127551" y="296949"/>
                    </a:moveTo>
                    <a:lnTo>
                      <a:pt x="0" y="296949"/>
                    </a:lnTo>
                    <a:lnTo>
                      <a:pt x="0" y="0"/>
                    </a:lnTo>
                    <a:lnTo>
                      <a:pt x="127551" y="0"/>
                    </a:lnTo>
                    <a:lnTo>
                      <a:pt x="127551" y="296949"/>
                    </a:lnTo>
                    <a:close/>
                    <a:moveTo>
                      <a:pt x="13838" y="283112"/>
                    </a:moveTo>
                    <a:lnTo>
                      <a:pt x="113713" y="283112"/>
                    </a:lnTo>
                    <a:lnTo>
                      <a:pt x="113713" y="13838"/>
                    </a:lnTo>
                    <a:lnTo>
                      <a:pt x="13838" y="13838"/>
                    </a:lnTo>
                    <a:lnTo>
                      <a:pt x="13838" y="283112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9" name="자유형: 도형 68">
                <a:extLst>
                  <a:ext uri="{FF2B5EF4-FFF2-40B4-BE49-F238E27FC236}">
                    <a16:creationId xmlns:a16="http://schemas.microsoft.com/office/drawing/2014/main" id="{C4621684-53F2-40D8-89A5-01B1D589C8A0}"/>
                  </a:ext>
                </a:extLst>
              </p:cNvPr>
              <p:cNvSpPr/>
              <p:nvPr/>
            </p:nvSpPr>
            <p:spPr>
              <a:xfrm>
                <a:off x="5138263" y="3142384"/>
                <a:ext cx="96087" cy="42726"/>
              </a:xfrm>
              <a:custGeom>
                <a:avLst/>
                <a:gdLst>
                  <a:gd name="connsiteX0" fmla="*/ 96088 w 96087"/>
                  <a:gd name="connsiteY0" fmla="*/ 42727 h 42726"/>
                  <a:gd name="connsiteX1" fmla="*/ 0 w 96087"/>
                  <a:gd name="connsiteY1" fmla="*/ 42727 h 42726"/>
                  <a:gd name="connsiteX2" fmla="*/ 0 w 96087"/>
                  <a:gd name="connsiteY2" fmla="*/ 0 h 42726"/>
                  <a:gd name="connsiteX3" fmla="*/ 96088 w 96087"/>
                  <a:gd name="connsiteY3" fmla="*/ 0 h 42726"/>
                  <a:gd name="connsiteX4" fmla="*/ 96088 w 96087"/>
                  <a:gd name="connsiteY4" fmla="*/ 42727 h 42726"/>
                  <a:gd name="connsiteX5" fmla="*/ 13838 w 96087"/>
                  <a:gd name="connsiteY5" fmla="*/ 28889 h 42726"/>
                  <a:gd name="connsiteX6" fmla="*/ 82250 w 96087"/>
                  <a:gd name="connsiteY6" fmla="*/ 28889 h 42726"/>
                  <a:gd name="connsiteX7" fmla="*/ 82250 w 96087"/>
                  <a:gd name="connsiteY7" fmla="*/ 13834 h 42726"/>
                  <a:gd name="connsiteX8" fmla="*/ 13838 w 96087"/>
                  <a:gd name="connsiteY8" fmla="*/ 13834 h 42726"/>
                  <a:gd name="connsiteX9" fmla="*/ 13838 w 96087"/>
                  <a:gd name="connsiteY9" fmla="*/ 28889 h 4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6087" h="42726">
                    <a:moveTo>
                      <a:pt x="96088" y="42727"/>
                    </a:moveTo>
                    <a:lnTo>
                      <a:pt x="0" y="42727"/>
                    </a:lnTo>
                    <a:lnTo>
                      <a:pt x="0" y="0"/>
                    </a:lnTo>
                    <a:lnTo>
                      <a:pt x="96088" y="0"/>
                    </a:lnTo>
                    <a:lnTo>
                      <a:pt x="96088" y="42727"/>
                    </a:lnTo>
                    <a:close/>
                    <a:moveTo>
                      <a:pt x="13838" y="28889"/>
                    </a:moveTo>
                    <a:lnTo>
                      <a:pt x="82250" y="28889"/>
                    </a:lnTo>
                    <a:lnTo>
                      <a:pt x="82250" y="13834"/>
                    </a:lnTo>
                    <a:lnTo>
                      <a:pt x="13838" y="13834"/>
                    </a:lnTo>
                    <a:lnTo>
                      <a:pt x="13838" y="28889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0" name="자유형: 도형 69">
                <a:extLst>
                  <a:ext uri="{FF2B5EF4-FFF2-40B4-BE49-F238E27FC236}">
                    <a16:creationId xmlns:a16="http://schemas.microsoft.com/office/drawing/2014/main" id="{67EC8587-3B73-4CA5-9CB1-5A334E3BD08A}"/>
                  </a:ext>
                </a:extLst>
              </p:cNvPr>
              <p:cNvSpPr/>
              <p:nvPr/>
            </p:nvSpPr>
            <p:spPr>
              <a:xfrm>
                <a:off x="5153131" y="3205029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8 h 13837"/>
                  <a:gd name="connsiteX3" fmla="*/ 0 w 66357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1" name="자유형: 도형 70">
                <a:extLst>
                  <a:ext uri="{FF2B5EF4-FFF2-40B4-BE49-F238E27FC236}">
                    <a16:creationId xmlns:a16="http://schemas.microsoft.com/office/drawing/2014/main" id="{E23B33EF-F5CC-4F54-8A34-B03CCAEBC713}"/>
                  </a:ext>
                </a:extLst>
              </p:cNvPr>
              <p:cNvSpPr/>
              <p:nvPr/>
            </p:nvSpPr>
            <p:spPr>
              <a:xfrm>
                <a:off x="5153131" y="3240370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8 h 13837"/>
                  <a:gd name="connsiteX3" fmla="*/ 0 w 66357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2" name="자유형: 도형 71">
                <a:extLst>
                  <a:ext uri="{FF2B5EF4-FFF2-40B4-BE49-F238E27FC236}">
                    <a16:creationId xmlns:a16="http://schemas.microsoft.com/office/drawing/2014/main" id="{7089023C-2268-43AB-A1FB-2D19DCE682B3}"/>
                  </a:ext>
                </a:extLst>
              </p:cNvPr>
              <p:cNvSpPr/>
              <p:nvPr/>
            </p:nvSpPr>
            <p:spPr>
              <a:xfrm>
                <a:off x="5153131" y="3275718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7 h 13837"/>
                  <a:gd name="connsiteX3" fmla="*/ 0 w 66357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717038B6-C233-49A3-9F35-A78FB632E7BF}"/>
                  </a:ext>
                </a:extLst>
              </p:cNvPr>
              <p:cNvSpPr/>
              <p:nvPr/>
            </p:nvSpPr>
            <p:spPr>
              <a:xfrm>
                <a:off x="5153131" y="3311059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8 h 13837"/>
                  <a:gd name="connsiteX3" fmla="*/ 0 w 66357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432B5C02-B044-422C-B388-8685D23C078F}"/>
                  </a:ext>
                </a:extLst>
              </p:cNvPr>
              <p:cNvSpPr/>
              <p:nvPr/>
            </p:nvSpPr>
            <p:spPr>
              <a:xfrm>
                <a:off x="5153131" y="3346400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7 h 13837"/>
                  <a:gd name="connsiteX3" fmla="*/ 0 w 66357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7C045E3B-93A1-4DA4-B029-83F13232E4B0}"/>
                  </a:ext>
                </a:extLst>
              </p:cNvPr>
              <p:cNvSpPr/>
              <p:nvPr/>
            </p:nvSpPr>
            <p:spPr>
              <a:xfrm>
                <a:off x="5153131" y="3381748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7 h 13837"/>
                  <a:gd name="connsiteX3" fmla="*/ 0 w 66357"/>
                  <a:gd name="connsiteY3" fmla="*/ 13837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7"/>
                    </a:lnTo>
                    <a:lnTo>
                      <a:pt x="0" y="13837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id="{EC826E25-90EE-4387-BE03-3D02874A531B}"/>
                  </a:ext>
                </a:extLst>
              </p:cNvPr>
              <p:cNvSpPr/>
              <p:nvPr/>
            </p:nvSpPr>
            <p:spPr>
              <a:xfrm>
                <a:off x="5153131" y="3417089"/>
                <a:ext cx="66357" cy="13837"/>
              </a:xfrm>
              <a:custGeom>
                <a:avLst/>
                <a:gdLst>
                  <a:gd name="connsiteX0" fmla="*/ 0 w 66357"/>
                  <a:gd name="connsiteY0" fmla="*/ 0 h 13837"/>
                  <a:gd name="connsiteX1" fmla="*/ 66358 w 66357"/>
                  <a:gd name="connsiteY1" fmla="*/ 0 h 13837"/>
                  <a:gd name="connsiteX2" fmla="*/ 66358 w 66357"/>
                  <a:gd name="connsiteY2" fmla="*/ 13838 h 13837"/>
                  <a:gd name="connsiteX3" fmla="*/ 0 w 66357"/>
                  <a:gd name="connsiteY3" fmla="*/ 13838 h 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357" h="13837">
                    <a:moveTo>
                      <a:pt x="0" y="0"/>
                    </a:moveTo>
                    <a:lnTo>
                      <a:pt x="66358" y="0"/>
                    </a:lnTo>
                    <a:lnTo>
                      <a:pt x="66358" y="13838"/>
                    </a:lnTo>
                    <a:lnTo>
                      <a:pt x="0" y="138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id="{78A66D4B-1CA7-4BC1-8BF9-EEDD5D218232}"/>
                  </a:ext>
                </a:extLst>
              </p:cNvPr>
              <p:cNvSpPr/>
              <p:nvPr/>
            </p:nvSpPr>
            <p:spPr>
              <a:xfrm>
                <a:off x="5179388" y="3103500"/>
                <a:ext cx="13837" cy="41803"/>
              </a:xfrm>
              <a:custGeom>
                <a:avLst/>
                <a:gdLst>
                  <a:gd name="connsiteX0" fmla="*/ 0 w 13837"/>
                  <a:gd name="connsiteY0" fmla="*/ 0 h 41803"/>
                  <a:gd name="connsiteX1" fmla="*/ 13837 w 13837"/>
                  <a:gd name="connsiteY1" fmla="*/ 0 h 41803"/>
                  <a:gd name="connsiteX2" fmla="*/ 13837 w 13837"/>
                  <a:gd name="connsiteY2" fmla="*/ 41803 h 41803"/>
                  <a:gd name="connsiteX3" fmla="*/ 0 w 13837"/>
                  <a:gd name="connsiteY3" fmla="*/ 41803 h 41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37" h="41803">
                    <a:moveTo>
                      <a:pt x="0" y="0"/>
                    </a:moveTo>
                    <a:lnTo>
                      <a:pt x="13837" y="0"/>
                    </a:lnTo>
                    <a:lnTo>
                      <a:pt x="13837" y="41803"/>
                    </a:lnTo>
                    <a:lnTo>
                      <a:pt x="0" y="41803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149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924F424E-FED0-446F-915E-6A8A3E075198}"/>
                </a:ext>
              </a:extLst>
            </p:cNvPr>
            <p:cNvSpPr/>
            <p:nvPr/>
          </p:nvSpPr>
          <p:spPr>
            <a:xfrm>
              <a:off x="4884151" y="3162701"/>
              <a:ext cx="44363" cy="13837"/>
            </a:xfrm>
            <a:custGeom>
              <a:avLst/>
              <a:gdLst>
                <a:gd name="connsiteX0" fmla="*/ 0 w 44363"/>
                <a:gd name="connsiteY0" fmla="*/ 0 h 13837"/>
                <a:gd name="connsiteX1" fmla="*/ 44363 w 44363"/>
                <a:gd name="connsiteY1" fmla="*/ 0 h 13837"/>
                <a:gd name="connsiteX2" fmla="*/ 44363 w 44363"/>
                <a:gd name="connsiteY2" fmla="*/ 13838 h 13837"/>
                <a:gd name="connsiteX3" fmla="*/ 0 w 44363"/>
                <a:gd name="connsiteY3" fmla="*/ 13838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63" h="13837">
                  <a:moveTo>
                    <a:pt x="0" y="0"/>
                  </a:moveTo>
                  <a:lnTo>
                    <a:pt x="44363" y="0"/>
                  </a:lnTo>
                  <a:lnTo>
                    <a:pt x="44363" y="13838"/>
                  </a:lnTo>
                  <a:lnTo>
                    <a:pt x="0" y="13838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FCF1AC2D-4570-40D6-9FB3-1868109342C5}"/>
                </a:ext>
              </a:extLst>
            </p:cNvPr>
            <p:cNvSpPr/>
            <p:nvPr/>
          </p:nvSpPr>
          <p:spPr>
            <a:xfrm>
              <a:off x="4848658" y="3162701"/>
              <a:ext cx="18019" cy="13837"/>
            </a:xfrm>
            <a:custGeom>
              <a:avLst/>
              <a:gdLst>
                <a:gd name="connsiteX0" fmla="*/ 0 w 18019"/>
                <a:gd name="connsiteY0" fmla="*/ 0 h 13837"/>
                <a:gd name="connsiteX1" fmla="*/ 18020 w 18019"/>
                <a:gd name="connsiteY1" fmla="*/ 0 h 13837"/>
                <a:gd name="connsiteX2" fmla="*/ 18020 w 18019"/>
                <a:gd name="connsiteY2" fmla="*/ 13838 h 13837"/>
                <a:gd name="connsiteX3" fmla="*/ 0 w 18019"/>
                <a:gd name="connsiteY3" fmla="*/ 13838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13837">
                  <a:moveTo>
                    <a:pt x="0" y="0"/>
                  </a:moveTo>
                  <a:lnTo>
                    <a:pt x="18020" y="0"/>
                  </a:lnTo>
                  <a:lnTo>
                    <a:pt x="18020" y="13838"/>
                  </a:lnTo>
                  <a:lnTo>
                    <a:pt x="0" y="13838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896F173C-4847-4192-BE9C-E0E3B13D0807}"/>
                </a:ext>
              </a:extLst>
            </p:cNvPr>
            <p:cNvSpPr/>
            <p:nvPr/>
          </p:nvSpPr>
          <p:spPr>
            <a:xfrm>
              <a:off x="5102614" y="3062230"/>
              <a:ext cx="18023" cy="13837"/>
            </a:xfrm>
            <a:custGeom>
              <a:avLst/>
              <a:gdLst>
                <a:gd name="connsiteX0" fmla="*/ 0 w 18023"/>
                <a:gd name="connsiteY0" fmla="*/ 0 h 13837"/>
                <a:gd name="connsiteX1" fmla="*/ 18023 w 18023"/>
                <a:gd name="connsiteY1" fmla="*/ 0 h 13837"/>
                <a:gd name="connsiteX2" fmla="*/ 18023 w 18023"/>
                <a:gd name="connsiteY2" fmla="*/ 13837 h 13837"/>
                <a:gd name="connsiteX3" fmla="*/ 0 w 18023"/>
                <a:gd name="connsiteY3" fmla="*/ 13837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23" h="13837">
                  <a:moveTo>
                    <a:pt x="0" y="0"/>
                  </a:moveTo>
                  <a:lnTo>
                    <a:pt x="18023" y="0"/>
                  </a:lnTo>
                  <a:lnTo>
                    <a:pt x="18023" y="13837"/>
                  </a:lnTo>
                  <a:lnTo>
                    <a:pt x="0" y="13837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30988967-70ED-473A-9304-02C79DE56260}"/>
                </a:ext>
              </a:extLst>
            </p:cNvPr>
            <p:cNvSpPr/>
            <p:nvPr/>
          </p:nvSpPr>
          <p:spPr>
            <a:xfrm>
              <a:off x="4893349" y="3454482"/>
              <a:ext cx="398108" cy="13837"/>
            </a:xfrm>
            <a:custGeom>
              <a:avLst/>
              <a:gdLst>
                <a:gd name="connsiteX0" fmla="*/ 0 w 398108"/>
                <a:gd name="connsiteY0" fmla="*/ 0 h 13837"/>
                <a:gd name="connsiteX1" fmla="*/ 398108 w 398108"/>
                <a:gd name="connsiteY1" fmla="*/ 0 h 13837"/>
                <a:gd name="connsiteX2" fmla="*/ 398108 w 398108"/>
                <a:gd name="connsiteY2" fmla="*/ 13838 h 13837"/>
                <a:gd name="connsiteX3" fmla="*/ 0 w 398108"/>
                <a:gd name="connsiteY3" fmla="*/ 13838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108" h="13837">
                  <a:moveTo>
                    <a:pt x="0" y="0"/>
                  </a:moveTo>
                  <a:lnTo>
                    <a:pt x="398108" y="0"/>
                  </a:lnTo>
                  <a:lnTo>
                    <a:pt x="398108" y="13838"/>
                  </a:lnTo>
                  <a:lnTo>
                    <a:pt x="0" y="13838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76C402A1-6500-4D04-935A-BC2865A8F0D3}"/>
                </a:ext>
              </a:extLst>
            </p:cNvPr>
            <p:cNvSpPr/>
            <p:nvPr/>
          </p:nvSpPr>
          <p:spPr>
            <a:xfrm>
              <a:off x="4929323" y="3086868"/>
              <a:ext cx="54191" cy="60881"/>
            </a:xfrm>
            <a:custGeom>
              <a:avLst/>
              <a:gdLst>
                <a:gd name="connsiteX0" fmla="*/ 30211 w 54191"/>
                <a:gd name="connsiteY0" fmla="*/ 60882 h 60881"/>
                <a:gd name="connsiteX1" fmla="*/ 0 w 54191"/>
                <a:gd name="connsiteY1" fmla="*/ 30439 h 60881"/>
                <a:gd name="connsiteX2" fmla="*/ 30211 w 54191"/>
                <a:gd name="connsiteY2" fmla="*/ 0 h 60881"/>
                <a:gd name="connsiteX3" fmla="*/ 48490 w 54191"/>
                <a:gd name="connsiteY3" fmla="*/ 6206 h 60881"/>
                <a:gd name="connsiteX4" fmla="*/ 40073 w 54191"/>
                <a:gd name="connsiteY4" fmla="*/ 17190 h 60881"/>
                <a:gd name="connsiteX5" fmla="*/ 30211 w 54191"/>
                <a:gd name="connsiteY5" fmla="*/ 13838 h 60881"/>
                <a:gd name="connsiteX6" fmla="*/ 13838 w 54191"/>
                <a:gd name="connsiteY6" fmla="*/ 30439 h 60881"/>
                <a:gd name="connsiteX7" fmla="*/ 30211 w 54191"/>
                <a:gd name="connsiteY7" fmla="*/ 47044 h 60881"/>
                <a:gd name="connsiteX8" fmla="*/ 43183 w 54191"/>
                <a:gd name="connsiteY8" fmla="*/ 40572 h 60881"/>
                <a:gd name="connsiteX9" fmla="*/ 54191 w 54191"/>
                <a:gd name="connsiteY9" fmla="*/ 48957 h 60881"/>
                <a:gd name="connsiteX10" fmla="*/ 30211 w 54191"/>
                <a:gd name="connsiteY10" fmla="*/ 60882 h 6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91" h="60881">
                  <a:moveTo>
                    <a:pt x="30211" y="60882"/>
                  </a:moveTo>
                  <a:cubicBezTo>
                    <a:pt x="13554" y="60882"/>
                    <a:pt x="0" y="47224"/>
                    <a:pt x="0" y="30439"/>
                  </a:cubicBezTo>
                  <a:cubicBezTo>
                    <a:pt x="0" y="13654"/>
                    <a:pt x="13550" y="0"/>
                    <a:pt x="30211" y="0"/>
                  </a:cubicBezTo>
                  <a:cubicBezTo>
                    <a:pt x="36870" y="0"/>
                    <a:pt x="43190" y="2145"/>
                    <a:pt x="48490" y="6206"/>
                  </a:cubicBezTo>
                  <a:lnTo>
                    <a:pt x="40073" y="17190"/>
                  </a:lnTo>
                  <a:cubicBezTo>
                    <a:pt x="37209" y="14996"/>
                    <a:pt x="33802" y="13838"/>
                    <a:pt x="30211" y="13838"/>
                  </a:cubicBezTo>
                  <a:cubicBezTo>
                    <a:pt x="21182" y="13838"/>
                    <a:pt x="13838" y="21282"/>
                    <a:pt x="13838" y="30439"/>
                  </a:cubicBezTo>
                  <a:cubicBezTo>
                    <a:pt x="13838" y="39596"/>
                    <a:pt x="21182" y="47044"/>
                    <a:pt x="30211" y="47044"/>
                  </a:cubicBezTo>
                  <a:cubicBezTo>
                    <a:pt x="35320" y="47044"/>
                    <a:pt x="40049" y="44685"/>
                    <a:pt x="43183" y="40572"/>
                  </a:cubicBezTo>
                  <a:lnTo>
                    <a:pt x="54191" y="48957"/>
                  </a:lnTo>
                  <a:cubicBezTo>
                    <a:pt x="48414" y="56537"/>
                    <a:pt x="39676" y="60882"/>
                    <a:pt x="30211" y="60882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CD28BED7-F7CF-43C0-84BC-0495BEFAEC32}"/>
                </a:ext>
              </a:extLst>
            </p:cNvPr>
            <p:cNvSpPr/>
            <p:nvPr/>
          </p:nvSpPr>
          <p:spPr>
            <a:xfrm>
              <a:off x="4964813" y="3062230"/>
              <a:ext cx="88193" cy="91116"/>
            </a:xfrm>
            <a:custGeom>
              <a:avLst/>
              <a:gdLst>
                <a:gd name="connsiteX0" fmla="*/ 45186 w 88193"/>
                <a:gd name="connsiteY0" fmla="*/ 91116 h 91116"/>
                <a:gd name="connsiteX1" fmla="*/ 0 w 88193"/>
                <a:gd name="connsiteY1" fmla="*/ 45557 h 91116"/>
                <a:gd name="connsiteX2" fmla="*/ 45186 w 88193"/>
                <a:gd name="connsiteY2" fmla="*/ 0 h 91116"/>
                <a:gd name="connsiteX3" fmla="*/ 88193 w 88193"/>
                <a:gd name="connsiteY3" fmla="*/ 31546 h 91116"/>
                <a:gd name="connsiteX4" fmla="*/ 75013 w 88193"/>
                <a:gd name="connsiteY4" fmla="*/ 35770 h 91116"/>
                <a:gd name="connsiteX5" fmla="*/ 45186 w 88193"/>
                <a:gd name="connsiteY5" fmla="*/ 13838 h 91116"/>
                <a:gd name="connsiteX6" fmla="*/ 13838 w 88193"/>
                <a:gd name="connsiteY6" fmla="*/ 45557 h 91116"/>
                <a:gd name="connsiteX7" fmla="*/ 45186 w 88193"/>
                <a:gd name="connsiteY7" fmla="*/ 77279 h 91116"/>
                <a:gd name="connsiteX8" fmla="*/ 68520 w 88193"/>
                <a:gd name="connsiteY8" fmla="*/ 66742 h 91116"/>
                <a:gd name="connsiteX9" fmla="*/ 78870 w 88193"/>
                <a:gd name="connsiteY9" fmla="*/ 75923 h 91116"/>
                <a:gd name="connsiteX10" fmla="*/ 45186 w 88193"/>
                <a:gd name="connsiteY10" fmla="*/ 91116 h 9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193" h="91116">
                  <a:moveTo>
                    <a:pt x="45186" y="91116"/>
                  </a:moveTo>
                  <a:cubicBezTo>
                    <a:pt x="20268" y="91116"/>
                    <a:pt x="0" y="70678"/>
                    <a:pt x="0" y="45557"/>
                  </a:cubicBezTo>
                  <a:cubicBezTo>
                    <a:pt x="0" y="20435"/>
                    <a:pt x="20272" y="0"/>
                    <a:pt x="45186" y="0"/>
                  </a:cubicBezTo>
                  <a:cubicBezTo>
                    <a:pt x="64863" y="0"/>
                    <a:pt x="82146" y="12679"/>
                    <a:pt x="88193" y="31546"/>
                  </a:cubicBezTo>
                  <a:lnTo>
                    <a:pt x="75013" y="35770"/>
                  </a:lnTo>
                  <a:cubicBezTo>
                    <a:pt x="70810" y="22652"/>
                    <a:pt x="58823" y="13838"/>
                    <a:pt x="45186" y="13838"/>
                  </a:cubicBezTo>
                  <a:cubicBezTo>
                    <a:pt x="27900" y="13838"/>
                    <a:pt x="13838" y="28066"/>
                    <a:pt x="13838" y="45557"/>
                  </a:cubicBezTo>
                  <a:cubicBezTo>
                    <a:pt x="13838" y="63047"/>
                    <a:pt x="27900" y="77279"/>
                    <a:pt x="45186" y="77279"/>
                  </a:cubicBezTo>
                  <a:cubicBezTo>
                    <a:pt x="54073" y="77279"/>
                    <a:pt x="62577" y="73439"/>
                    <a:pt x="68520" y="66742"/>
                  </a:cubicBezTo>
                  <a:lnTo>
                    <a:pt x="78870" y="75923"/>
                  </a:lnTo>
                  <a:cubicBezTo>
                    <a:pt x="70305" y="85578"/>
                    <a:pt x="58028" y="91116"/>
                    <a:pt x="45186" y="91116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DF81179A-2DDA-43A6-8E8E-6C24099F32A3}"/>
                </a:ext>
              </a:extLst>
            </p:cNvPr>
            <p:cNvSpPr/>
            <p:nvPr/>
          </p:nvSpPr>
          <p:spPr>
            <a:xfrm>
              <a:off x="5025819" y="3086864"/>
              <a:ext cx="60428" cy="60881"/>
            </a:xfrm>
            <a:custGeom>
              <a:avLst/>
              <a:gdLst>
                <a:gd name="connsiteX0" fmla="*/ 30211 w 60428"/>
                <a:gd name="connsiteY0" fmla="*/ 60882 h 60881"/>
                <a:gd name="connsiteX1" fmla="*/ 0 w 60428"/>
                <a:gd name="connsiteY1" fmla="*/ 30439 h 60881"/>
                <a:gd name="connsiteX2" fmla="*/ 30211 w 60428"/>
                <a:gd name="connsiteY2" fmla="*/ 0 h 60881"/>
                <a:gd name="connsiteX3" fmla="*/ 60428 w 60428"/>
                <a:gd name="connsiteY3" fmla="*/ 30439 h 60881"/>
                <a:gd name="connsiteX4" fmla="*/ 30211 w 60428"/>
                <a:gd name="connsiteY4" fmla="*/ 60882 h 60881"/>
                <a:gd name="connsiteX5" fmla="*/ 30211 w 60428"/>
                <a:gd name="connsiteY5" fmla="*/ 13841 h 60881"/>
                <a:gd name="connsiteX6" fmla="*/ 13838 w 60428"/>
                <a:gd name="connsiteY6" fmla="*/ 30443 h 60881"/>
                <a:gd name="connsiteX7" fmla="*/ 30211 w 60428"/>
                <a:gd name="connsiteY7" fmla="*/ 47048 h 60881"/>
                <a:gd name="connsiteX8" fmla="*/ 46591 w 60428"/>
                <a:gd name="connsiteY8" fmla="*/ 30443 h 60881"/>
                <a:gd name="connsiteX9" fmla="*/ 30211 w 60428"/>
                <a:gd name="connsiteY9" fmla="*/ 13841 h 60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428" h="60881">
                  <a:moveTo>
                    <a:pt x="30211" y="60882"/>
                  </a:moveTo>
                  <a:cubicBezTo>
                    <a:pt x="13554" y="60882"/>
                    <a:pt x="0" y="47224"/>
                    <a:pt x="0" y="30439"/>
                  </a:cubicBezTo>
                  <a:cubicBezTo>
                    <a:pt x="0" y="13654"/>
                    <a:pt x="13550" y="0"/>
                    <a:pt x="30211" y="0"/>
                  </a:cubicBezTo>
                  <a:cubicBezTo>
                    <a:pt x="46875" y="0"/>
                    <a:pt x="60428" y="13654"/>
                    <a:pt x="60428" y="30439"/>
                  </a:cubicBezTo>
                  <a:cubicBezTo>
                    <a:pt x="60428" y="47224"/>
                    <a:pt x="46875" y="60882"/>
                    <a:pt x="30211" y="60882"/>
                  </a:cubicBezTo>
                  <a:close/>
                  <a:moveTo>
                    <a:pt x="30211" y="13841"/>
                  </a:moveTo>
                  <a:cubicBezTo>
                    <a:pt x="21182" y="13841"/>
                    <a:pt x="13838" y="21286"/>
                    <a:pt x="13838" y="30443"/>
                  </a:cubicBezTo>
                  <a:cubicBezTo>
                    <a:pt x="13838" y="39599"/>
                    <a:pt x="21182" y="47048"/>
                    <a:pt x="30211" y="47048"/>
                  </a:cubicBezTo>
                  <a:cubicBezTo>
                    <a:pt x="39243" y="47048"/>
                    <a:pt x="46591" y="39599"/>
                    <a:pt x="46591" y="30443"/>
                  </a:cubicBezTo>
                  <a:cubicBezTo>
                    <a:pt x="46591" y="21286"/>
                    <a:pt x="39243" y="13841"/>
                    <a:pt x="30211" y="13841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B95A5A7D-5644-4B96-807C-4064A7E09B5C}"/>
                </a:ext>
              </a:extLst>
            </p:cNvPr>
            <p:cNvSpPr/>
            <p:nvPr/>
          </p:nvSpPr>
          <p:spPr>
            <a:xfrm>
              <a:off x="4940967" y="3233272"/>
              <a:ext cx="69505" cy="13837"/>
            </a:xfrm>
            <a:custGeom>
              <a:avLst/>
              <a:gdLst>
                <a:gd name="connsiteX0" fmla="*/ 0 w 69505"/>
                <a:gd name="connsiteY0" fmla="*/ 0 h 13837"/>
                <a:gd name="connsiteX1" fmla="*/ 69506 w 69505"/>
                <a:gd name="connsiteY1" fmla="*/ 0 h 13837"/>
                <a:gd name="connsiteX2" fmla="*/ 69506 w 69505"/>
                <a:gd name="connsiteY2" fmla="*/ 13838 h 13837"/>
                <a:gd name="connsiteX3" fmla="*/ 0 w 69505"/>
                <a:gd name="connsiteY3" fmla="*/ 13838 h 1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505" h="13837">
                  <a:moveTo>
                    <a:pt x="0" y="0"/>
                  </a:moveTo>
                  <a:lnTo>
                    <a:pt x="69506" y="0"/>
                  </a:lnTo>
                  <a:lnTo>
                    <a:pt x="69506" y="13838"/>
                  </a:lnTo>
                  <a:lnTo>
                    <a:pt x="0" y="13838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149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86" name="그래픽 34">
            <a:extLst>
              <a:ext uri="{FF2B5EF4-FFF2-40B4-BE49-F238E27FC236}">
                <a16:creationId xmlns:a16="http://schemas.microsoft.com/office/drawing/2014/main" id="{383F9F32-B321-4E7A-87DB-948F9AD3BE41}"/>
              </a:ext>
            </a:extLst>
          </p:cNvPr>
          <p:cNvGrpSpPr/>
          <p:nvPr/>
        </p:nvGrpSpPr>
        <p:grpSpPr>
          <a:xfrm>
            <a:off x="2795949" y="2990268"/>
            <a:ext cx="442800" cy="435511"/>
            <a:chOff x="2795949" y="2990268"/>
            <a:chExt cx="442800" cy="435511"/>
          </a:xfrm>
          <a:solidFill>
            <a:schemeClr val="tx1">
              <a:lumMod val="85000"/>
              <a:lumOff val="15000"/>
            </a:schemeClr>
          </a:solidFill>
        </p:grpSpPr>
        <p:grpSp>
          <p:nvGrpSpPr>
            <p:cNvPr id="87" name="그래픽 34">
              <a:extLst>
                <a:ext uri="{FF2B5EF4-FFF2-40B4-BE49-F238E27FC236}">
                  <a16:creationId xmlns:a16="http://schemas.microsoft.com/office/drawing/2014/main" id="{BFAC1D69-3433-4404-94B2-23EAC9F4DB52}"/>
                </a:ext>
              </a:extLst>
            </p:cNvPr>
            <p:cNvGrpSpPr/>
            <p:nvPr/>
          </p:nvGrpSpPr>
          <p:grpSpPr>
            <a:xfrm>
              <a:off x="2795949" y="2990268"/>
              <a:ext cx="442800" cy="435511"/>
              <a:chOff x="2795949" y="2990268"/>
              <a:chExt cx="442800" cy="435511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17B2B355-8CFE-4AF5-A727-A3AD415D3D82}"/>
                  </a:ext>
                </a:extLst>
              </p:cNvPr>
              <p:cNvSpPr/>
              <p:nvPr/>
            </p:nvSpPr>
            <p:spPr>
              <a:xfrm>
                <a:off x="2948605" y="2990268"/>
                <a:ext cx="140495" cy="61390"/>
              </a:xfrm>
              <a:custGeom>
                <a:avLst/>
                <a:gdLst>
                  <a:gd name="connsiteX0" fmla="*/ 131498 w 140495"/>
                  <a:gd name="connsiteY0" fmla="*/ 61391 h 61390"/>
                  <a:gd name="connsiteX1" fmla="*/ 80275 w 140495"/>
                  <a:gd name="connsiteY1" fmla="*/ 17782 h 61390"/>
                  <a:gd name="connsiteX2" fmla="*/ 57242 w 140495"/>
                  <a:gd name="connsiteY2" fmla="*/ 17785 h 61390"/>
                  <a:gd name="connsiteX3" fmla="*/ 9005 w 140495"/>
                  <a:gd name="connsiteY3" fmla="*/ 58858 h 61390"/>
                  <a:gd name="connsiteX4" fmla="*/ 0 w 140495"/>
                  <a:gd name="connsiteY4" fmla="*/ 48279 h 61390"/>
                  <a:gd name="connsiteX5" fmla="*/ 48244 w 140495"/>
                  <a:gd name="connsiteY5" fmla="*/ 7210 h 61390"/>
                  <a:gd name="connsiteX6" fmla="*/ 89269 w 140495"/>
                  <a:gd name="connsiteY6" fmla="*/ 7203 h 61390"/>
                  <a:gd name="connsiteX7" fmla="*/ 140496 w 140495"/>
                  <a:gd name="connsiteY7" fmla="*/ 50812 h 61390"/>
                  <a:gd name="connsiteX8" fmla="*/ 131498 w 140495"/>
                  <a:gd name="connsiteY8" fmla="*/ 61391 h 61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0495" h="61390">
                    <a:moveTo>
                      <a:pt x="131498" y="61391"/>
                    </a:moveTo>
                    <a:lnTo>
                      <a:pt x="80275" y="17782"/>
                    </a:lnTo>
                    <a:cubicBezTo>
                      <a:pt x="74034" y="12482"/>
                      <a:pt x="63483" y="12482"/>
                      <a:pt x="57242" y="17785"/>
                    </a:cubicBezTo>
                    <a:lnTo>
                      <a:pt x="9005" y="58858"/>
                    </a:lnTo>
                    <a:lnTo>
                      <a:pt x="0" y="48279"/>
                    </a:lnTo>
                    <a:lnTo>
                      <a:pt x="48244" y="7210"/>
                    </a:lnTo>
                    <a:cubicBezTo>
                      <a:pt x="59546" y="-2400"/>
                      <a:pt x="77950" y="-2404"/>
                      <a:pt x="89269" y="7203"/>
                    </a:cubicBezTo>
                    <a:lnTo>
                      <a:pt x="140496" y="50812"/>
                    </a:lnTo>
                    <a:lnTo>
                      <a:pt x="131498" y="61391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9" name="자유형: 도형 88">
                <a:extLst>
                  <a:ext uri="{FF2B5EF4-FFF2-40B4-BE49-F238E27FC236}">
                    <a16:creationId xmlns:a16="http://schemas.microsoft.com/office/drawing/2014/main" id="{97701B59-F3A7-4B4D-A41E-7C9FED787236}"/>
                  </a:ext>
                </a:extLst>
              </p:cNvPr>
              <p:cNvSpPr/>
              <p:nvPr/>
            </p:nvSpPr>
            <p:spPr>
              <a:xfrm>
                <a:off x="2795949" y="3128170"/>
                <a:ext cx="442800" cy="297610"/>
              </a:xfrm>
              <a:custGeom>
                <a:avLst/>
                <a:gdLst>
                  <a:gd name="connsiteX0" fmla="*/ 435813 w 442800"/>
                  <a:gd name="connsiteY0" fmla="*/ 297610 h 297610"/>
                  <a:gd name="connsiteX1" fmla="*/ 6971 w 442800"/>
                  <a:gd name="connsiteY1" fmla="*/ 297610 h 297610"/>
                  <a:gd name="connsiteX2" fmla="*/ 28 w 442800"/>
                  <a:gd name="connsiteY2" fmla="*/ 290664 h 297610"/>
                  <a:gd name="connsiteX3" fmla="*/ 28 w 442800"/>
                  <a:gd name="connsiteY3" fmla="*/ 44180 h 297610"/>
                  <a:gd name="connsiteX4" fmla="*/ 959 w 442800"/>
                  <a:gd name="connsiteY4" fmla="*/ 40035 h 297610"/>
                  <a:gd name="connsiteX5" fmla="*/ 3242 w 442800"/>
                  <a:gd name="connsiteY5" fmla="*/ 37596 h 297610"/>
                  <a:gd name="connsiteX6" fmla="*/ 46713 w 442800"/>
                  <a:gd name="connsiteY6" fmla="*/ 585 h 297610"/>
                  <a:gd name="connsiteX7" fmla="*/ 55714 w 442800"/>
                  <a:gd name="connsiteY7" fmla="*/ 11163 h 297610"/>
                  <a:gd name="connsiteX8" fmla="*/ 13914 w 442800"/>
                  <a:gd name="connsiteY8" fmla="*/ 46747 h 297610"/>
                  <a:gd name="connsiteX9" fmla="*/ 13914 w 442800"/>
                  <a:gd name="connsiteY9" fmla="*/ 283724 h 297610"/>
                  <a:gd name="connsiteX10" fmla="*/ 428873 w 442800"/>
                  <a:gd name="connsiteY10" fmla="*/ 283724 h 297610"/>
                  <a:gd name="connsiteX11" fmla="*/ 428873 w 442800"/>
                  <a:gd name="connsiteY11" fmla="*/ 46708 h 297610"/>
                  <a:gd name="connsiteX12" fmla="*/ 386437 w 442800"/>
                  <a:gd name="connsiteY12" fmla="*/ 10575 h 297610"/>
                  <a:gd name="connsiteX13" fmla="*/ 395442 w 442800"/>
                  <a:gd name="connsiteY13" fmla="*/ 0 h 297610"/>
                  <a:gd name="connsiteX14" fmla="*/ 439812 w 442800"/>
                  <a:gd name="connsiteY14" fmla="*/ 37787 h 297610"/>
                  <a:gd name="connsiteX15" fmla="*/ 442469 w 442800"/>
                  <a:gd name="connsiteY15" fmla="*/ 41450 h 297610"/>
                  <a:gd name="connsiteX16" fmla="*/ 442763 w 442800"/>
                  <a:gd name="connsiteY16" fmla="*/ 44308 h 297610"/>
                  <a:gd name="connsiteX17" fmla="*/ 442763 w 442800"/>
                  <a:gd name="connsiteY17" fmla="*/ 290667 h 297610"/>
                  <a:gd name="connsiteX18" fmla="*/ 435813 w 442800"/>
                  <a:gd name="connsiteY18" fmla="*/ 297610 h 297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2800" h="297610">
                    <a:moveTo>
                      <a:pt x="435813" y="297610"/>
                    </a:moveTo>
                    <a:lnTo>
                      <a:pt x="6971" y="297610"/>
                    </a:lnTo>
                    <a:cubicBezTo>
                      <a:pt x="3135" y="297610"/>
                      <a:pt x="28" y="294500"/>
                      <a:pt x="28" y="290664"/>
                    </a:cubicBezTo>
                    <a:lnTo>
                      <a:pt x="28" y="44180"/>
                    </a:lnTo>
                    <a:cubicBezTo>
                      <a:pt x="-103" y="42730"/>
                      <a:pt x="226" y="41277"/>
                      <a:pt x="959" y="40035"/>
                    </a:cubicBezTo>
                    <a:cubicBezTo>
                      <a:pt x="1519" y="39053"/>
                      <a:pt x="2305" y="38216"/>
                      <a:pt x="3242" y="37596"/>
                    </a:cubicBezTo>
                    <a:lnTo>
                      <a:pt x="46713" y="585"/>
                    </a:lnTo>
                    <a:lnTo>
                      <a:pt x="55714" y="11163"/>
                    </a:lnTo>
                    <a:lnTo>
                      <a:pt x="13914" y="46747"/>
                    </a:lnTo>
                    <a:lnTo>
                      <a:pt x="13914" y="283724"/>
                    </a:lnTo>
                    <a:lnTo>
                      <a:pt x="428873" y="283724"/>
                    </a:lnTo>
                    <a:lnTo>
                      <a:pt x="428873" y="46708"/>
                    </a:lnTo>
                    <a:lnTo>
                      <a:pt x="386437" y="10575"/>
                    </a:lnTo>
                    <a:lnTo>
                      <a:pt x="395442" y="0"/>
                    </a:lnTo>
                    <a:lnTo>
                      <a:pt x="439812" y="37787"/>
                    </a:lnTo>
                    <a:cubicBezTo>
                      <a:pt x="441064" y="38676"/>
                      <a:pt x="442019" y="39959"/>
                      <a:pt x="442469" y="41450"/>
                    </a:cubicBezTo>
                    <a:cubicBezTo>
                      <a:pt x="442763" y="42370"/>
                      <a:pt x="442863" y="43343"/>
                      <a:pt x="442763" y="44308"/>
                    </a:cubicBezTo>
                    <a:lnTo>
                      <a:pt x="442763" y="290667"/>
                    </a:lnTo>
                    <a:cubicBezTo>
                      <a:pt x="442759" y="294500"/>
                      <a:pt x="439649" y="297610"/>
                      <a:pt x="435813" y="297610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0" name="자유형: 도형 89">
                <a:extLst>
                  <a:ext uri="{FF2B5EF4-FFF2-40B4-BE49-F238E27FC236}">
                    <a16:creationId xmlns:a16="http://schemas.microsoft.com/office/drawing/2014/main" id="{390103C5-1F44-47C5-A57A-C8265D1F5D5B}"/>
                  </a:ext>
                </a:extLst>
              </p:cNvPr>
              <p:cNvSpPr/>
              <p:nvPr/>
            </p:nvSpPr>
            <p:spPr>
              <a:xfrm>
                <a:off x="2840178" y="3039406"/>
                <a:ext cx="352237" cy="141799"/>
              </a:xfrm>
              <a:custGeom>
                <a:avLst/>
                <a:gdLst>
                  <a:gd name="connsiteX0" fmla="*/ 352237 w 352237"/>
                  <a:gd name="connsiteY0" fmla="*/ 141800 h 141799"/>
                  <a:gd name="connsiteX1" fmla="*/ 338351 w 352237"/>
                  <a:gd name="connsiteY1" fmla="*/ 141800 h 141799"/>
                  <a:gd name="connsiteX2" fmla="*/ 338351 w 352237"/>
                  <a:gd name="connsiteY2" fmla="*/ 13886 h 141799"/>
                  <a:gd name="connsiteX3" fmla="*/ 13886 w 352237"/>
                  <a:gd name="connsiteY3" fmla="*/ 13886 h 141799"/>
                  <a:gd name="connsiteX4" fmla="*/ 13886 w 352237"/>
                  <a:gd name="connsiteY4" fmla="*/ 141800 h 141799"/>
                  <a:gd name="connsiteX5" fmla="*/ 0 w 352237"/>
                  <a:gd name="connsiteY5" fmla="*/ 141800 h 141799"/>
                  <a:gd name="connsiteX6" fmla="*/ 0 w 352237"/>
                  <a:gd name="connsiteY6" fmla="*/ 0 h 141799"/>
                  <a:gd name="connsiteX7" fmla="*/ 352237 w 352237"/>
                  <a:gd name="connsiteY7" fmla="*/ 0 h 14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2237" h="141799">
                    <a:moveTo>
                      <a:pt x="352237" y="141800"/>
                    </a:moveTo>
                    <a:lnTo>
                      <a:pt x="338351" y="141800"/>
                    </a:lnTo>
                    <a:lnTo>
                      <a:pt x="338351" y="13886"/>
                    </a:lnTo>
                    <a:lnTo>
                      <a:pt x="13886" y="13886"/>
                    </a:lnTo>
                    <a:lnTo>
                      <a:pt x="13886" y="141800"/>
                    </a:lnTo>
                    <a:lnTo>
                      <a:pt x="0" y="141800"/>
                    </a:lnTo>
                    <a:lnTo>
                      <a:pt x="0" y="0"/>
                    </a:lnTo>
                    <a:lnTo>
                      <a:pt x="352237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91" name="그래픽 34">
                <a:extLst>
                  <a:ext uri="{FF2B5EF4-FFF2-40B4-BE49-F238E27FC236}">
                    <a16:creationId xmlns:a16="http://schemas.microsoft.com/office/drawing/2014/main" id="{36DD95AB-F5F3-4CFD-9949-5524E1C56ABC}"/>
                  </a:ext>
                </a:extLst>
              </p:cNvPr>
              <p:cNvGrpSpPr/>
              <p:nvPr/>
            </p:nvGrpSpPr>
            <p:grpSpPr>
              <a:xfrm>
                <a:off x="2797970" y="3175141"/>
                <a:ext cx="439326" cy="249102"/>
                <a:chOff x="2797970" y="3175141"/>
                <a:chExt cx="439326" cy="249102"/>
              </a:xfrm>
              <a:solidFill>
                <a:schemeClr val="tx1">
                  <a:lumMod val="85000"/>
                  <a:lumOff val="15000"/>
                </a:schemeClr>
              </a:solidFill>
            </p:grpSpPr>
            <p:sp>
              <p:nvSpPr>
                <p:cNvPr id="92" name="자유형: 도형 91">
                  <a:extLst>
                    <a:ext uri="{FF2B5EF4-FFF2-40B4-BE49-F238E27FC236}">
                      <a16:creationId xmlns:a16="http://schemas.microsoft.com/office/drawing/2014/main" id="{DADDC764-C339-4FB5-8004-ABB8C2E3AC40}"/>
                    </a:ext>
                  </a:extLst>
                </p:cNvPr>
                <p:cNvSpPr/>
                <p:nvPr/>
              </p:nvSpPr>
              <p:spPr>
                <a:xfrm>
                  <a:off x="2797970" y="3175141"/>
                  <a:ext cx="439326" cy="132238"/>
                </a:xfrm>
                <a:custGeom>
                  <a:avLst/>
                  <a:gdLst>
                    <a:gd name="connsiteX0" fmla="*/ 287965 w 439326"/>
                    <a:gd name="connsiteY0" fmla="*/ 132238 h 132238"/>
                    <a:gd name="connsiteX1" fmla="*/ 150808 w 439326"/>
                    <a:gd name="connsiteY1" fmla="*/ 132238 h 132238"/>
                    <a:gd name="connsiteX2" fmla="*/ 146408 w 439326"/>
                    <a:gd name="connsiteY2" fmla="*/ 130664 h 132238"/>
                    <a:gd name="connsiteX3" fmla="*/ 0 w 439326"/>
                    <a:gd name="connsiteY3" fmla="*/ 10752 h 132238"/>
                    <a:gd name="connsiteX4" fmla="*/ 8797 w 439326"/>
                    <a:gd name="connsiteY4" fmla="*/ 10 h 132238"/>
                    <a:gd name="connsiteX5" fmla="*/ 153285 w 439326"/>
                    <a:gd name="connsiteY5" fmla="*/ 118352 h 132238"/>
                    <a:gd name="connsiteX6" fmla="*/ 285495 w 439326"/>
                    <a:gd name="connsiteY6" fmla="*/ 118352 h 132238"/>
                    <a:gd name="connsiteX7" fmla="*/ 430547 w 439326"/>
                    <a:gd name="connsiteY7" fmla="*/ 0 h 132238"/>
                    <a:gd name="connsiteX8" fmla="*/ 439327 w 439326"/>
                    <a:gd name="connsiteY8" fmla="*/ 10762 h 132238"/>
                    <a:gd name="connsiteX9" fmla="*/ 292359 w 439326"/>
                    <a:gd name="connsiteY9" fmla="*/ 130674 h 132238"/>
                    <a:gd name="connsiteX10" fmla="*/ 287965 w 439326"/>
                    <a:gd name="connsiteY10" fmla="*/ 132238 h 13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39326" h="132238">
                      <a:moveTo>
                        <a:pt x="287965" y="132238"/>
                      </a:moveTo>
                      <a:lnTo>
                        <a:pt x="150808" y="132238"/>
                      </a:lnTo>
                      <a:cubicBezTo>
                        <a:pt x="149203" y="132238"/>
                        <a:pt x="147650" y="131681"/>
                        <a:pt x="146408" y="130664"/>
                      </a:cubicBezTo>
                      <a:lnTo>
                        <a:pt x="0" y="10752"/>
                      </a:lnTo>
                      <a:lnTo>
                        <a:pt x="8797" y="10"/>
                      </a:lnTo>
                      <a:lnTo>
                        <a:pt x="153285" y="118352"/>
                      </a:lnTo>
                      <a:lnTo>
                        <a:pt x="285495" y="118352"/>
                      </a:lnTo>
                      <a:lnTo>
                        <a:pt x="430547" y="0"/>
                      </a:lnTo>
                      <a:lnTo>
                        <a:pt x="439327" y="10762"/>
                      </a:lnTo>
                      <a:lnTo>
                        <a:pt x="292359" y="130674"/>
                      </a:lnTo>
                      <a:cubicBezTo>
                        <a:pt x="291117" y="131685"/>
                        <a:pt x="289567" y="132238"/>
                        <a:pt x="287965" y="132238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42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93" name="그래픽 34">
                  <a:extLst>
                    <a:ext uri="{FF2B5EF4-FFF2-40B4-BE49-F238E27FC236}">
                      <a16:creationId xmlns:a16="http://schemas.microsoft.com/office/drawing/2014/main" id="{73030F5F-CB03-45EE-837D-A77EFF5068E3}"/>
                    </a:ext>
                  </a:extLst>
                </p:cNvPr>
                <p:cNvGrpSpPr/>
                <p:nvPr/>
              </p:nvGrpSpPr>
              <p:grpSpPr>
                <a:xfrm>
                  <a:off x="2811137" y="3294981"/>
                  <a:ext cx="416107" cy="129262"/>
                  <a:chOff x="2811137" y="3294981"/>
                  <a:chExt cx="416107" cy="129262"/>
                </a:xfrm>
                <a:solidFill>
                  <a:schemeClr val="tx1">
                    <a:lumMod val="85000"/>
                    <a:lumOff val="15000"/>
                  </a:schemeClr>
                </a:solidFill>
              </p:grpSpPr>
              <p:sp>
                <p:nvSpPr>
                  <p:cNvPr id="94" name="자유형: 도형 93">
                    <a:extLst>
                      <a:ext uri="{FF2B5EF4-FFF2-40B4-BE49-F238E27FC236}">
                        <a16:creationId xmlns:a16="http://schemas.microsoft.com/office/drawing/2014/main" id="{9EE10992-7AA4-473D-980A-FB1FFE0316D5}"/>
                      </a:ext>
                    </a:extLst>
                  </p:cNvPr>
                  <p:cNvSpPr/>
                  <p:nvPr/>
                </p:nvSpPr>
                <p:spPr>
                  <a:xfrm>
                    <a:off x="2811137" y="3294981"/>
                    <a:ext cx="143723" cy="125807"/>
                  </a:xfrm>
                  <a:custGeom>
                    <a:avLst/>
                    <a:gdLst>
                      <a:gd name="connsiteX0" fmla="*/ 9001 w 143723"/>
                      <a:gd name="connsiteY0" fmla="*/ 125807 h 125807"/>
                      <a:gd name="connsiteX1" fmla="*/ 0 w 143723"/>
                      <a:gd name="connsiteY1" fmla="*/ 115228 h 125807"/>
                      <a:gd name="connsiteX2" fmla="*/ 47715 w 143723"/>
                      <a:gd name="connsiteY2" fmla="*/ 74650 h 125807"/>
                      <a:gd name="connsiteX3" fmla="*/ 83693 w 143723"/>
                      <a:gd name="connsiteY3" fmla="*/ 43761 h 125807"/>
                      <a:gd name="connsiteX4" fmla="*/ 99014 w 143723"/>
                      <a:gd name="connsiteY4" fmla="*/ 30602 h 125807"/>
                      <a:gd name="connsiteX5" fmla="*/ 134680 w 143723"/>
                      <a:gd name="connsiteY5" fmla="*/ 0 h 125807"/>
                      <a:gd name="connsiteX6" fmla="*/ 143723 w 143723"/>
                      <a:gd name="connsiteY6" fmla="*/ 10541 h 125807"/>
                      <a:gd name="connsiteX7" fmla="*/ 108060 w 143723"/>
                      <a:gd name="connsiteY7" fmla="*/ 41139 h 125807"/>
                      <a:gd name="connsiteX8" fmla="*/ 92729 w 143723"/>
                      <a:gd name="connsiteY8" fmla="*/ 54302 h 125807"/>
                      <a:gd name="connsiteX9" fmla="*/ 56734 w 143723"/>
                      <a:gd name="connsiteY9" fmla="*/ 85208 h 125807"/>
                      <a:gd name="connsiteX10" fmla="*/ 9001 w 143723"/>
                      <a:gd name="connsiteY10" fmla="*/ 125807 h 1258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3723" h="125807">
                        <a:moveTo>
                          <a:pt x="9001" y="125807"/>
                        </a:moveTo>
                        <a:lnTo>
                          <a:pt x="0" y="115228"/>
                        </a:lnTo>
                        <a:lnTo>
                          <a:pt x="47715" y="74650"/>
                        </a:lnTo>
                        <a:lnTo>
                          <a:pt x="83693" y="43761"/>
                        </a:lnTo>
                        <a:cubicBezTo>
                          <a:pt x="87923" y="40136"/>
                          <a:pt x="93465" y="35372"/>
                          <a:pt x="99014" y="30602"/>
                        </a:cubicBezTo>
                        <a:lnTo>
                          <a:pt x="134680" y="0"/>
                        </a:lnTo>
                        <a:lnTo>
                          <a:pt x="143723" y="10541"/>
                        </a:lnTo>
                        <a:lnTo>
                          <a:pt x="108060" y="41139"/>
                        </a:lnTo>
                        <a:cubicBezTo>
                          <a:pt x="102512" y="45913"/>
                          <a:pt x="96963" y="50680"/>
                          <a:pt x="92729" y="54302"/>
                        </a:cubicBezTo>
                        <a:lnTo>
                          <a:pt x="56734" y="85208"/>
                        </a:lnTo>
                        <a:lnTo>
                          <a:pt x="9001" y="125807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95" name="자유형: 도형 94">
                    <a:extLst>
                      <a:ext uri="{FF2B5EF4-FFF2-40B4-BE49-F238E27FC236}">
                        <a16:creationId xmlns:a16="http://schemas.microsoft.com/office/drawing/2014/main" id="{E0C2393D-DCB0-42B6-9C5B-729C49F47DE6}"/>
                      </a:ext>
                    </a:extLst>
                  </p:cNvPr>
                  <p:cNvSpPr/>
                  <p:nvPr/>
                </p:nvSpPr>
                <p:spPr>
                  <a:xfrm>
                    <a:off x="3079864" y="3294984"/>
                    <a:ext cx="147379" cy="129259"/>
                  </a:xfrm>
                  <a:custGeom>
                    <a:avLst/>
                    <a:gdLst>
                      <a:gd name="connsiteX0" fmla="*/ 138333 w 147379"/>
                      <a:gd name="connsiteY0" fmla="*/ 129260 h 129259"/>
                      <a:gd name="connsiteX1" fmla="*/ 50984 w 147379"/>
                      <a:gd name="connsiteY1" fmla="*/ 54295 h 129259"/>
                      <a:gd name="connsiteX2" fmla="*/ 35652 w 147379"/>
                      <a:gd name="connsiteY2" fmla="*/ 41135 h 129259"/>
                      <a:gd name="connsiteX3" fmla="*/ 0 w 147379"/>
                      <a:gd name="connsiteY3" fmla="*/ 10541 h 129259"/>
                      <a:gd name="connsiteX4" fmla="*/ 9043 w 147379"/>
                      <a:gd name="connsiteY4" fmla="*/ 0 h 129259"/>
                      <a:gd name="connsiteX5" fmla="*/ 44702 w 147379"/>
                      <a:gd name="connsiteY5" fmla="*/ 30598 h 129259"/>
                      <a:gd name="connsiteX6" fmla="*/ 60020 w 147379"/>
                      <a:gd name="connsiteY6" fmla="*/ 43751 h 129259"/>
                      <a:gd name="connsiteX7" fmla="*/ 147380 w 147379"/>
                      <a:gd name="connsiteY7" fmla="*/ 118722 h 129259"/>
                      <a:gd name="connsiteX8" fmla="*/ 138333 w 147379"/>
                      <a:gd name="connsiteY8" fmla="*/ 129260 h 129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7379" h="129259">
                        <a:moveTo>
                          <a:pt x="138333" y="129260"/>
                        </a:moveTo>
                        <a:lnTo>
                          <a:pt x="50984" y="54295"/>
                        </a:lnTo>
                        <a:cubicBezTo>
                          <a:pt x="46760" y="50683"/>
                          <a:pt x="41208" y="45913"/>
                          <a:pt x="35652" y="41135"/>
                        </a:cubicBezTo>
                        <a:lnTo>
                          <a:pt x="0" y="10541"/>
                        </a:lnTo>
                        <a:lnTo>
                          <a:pt x="9043" y="0"/>
                        </a:lnTo>
                        <a:lnTo>
                          <a:pt x="44702" y="30598"/>
                        </a:lnTo>
                        <a:cubicBezTo>
                          <a:pt x="50251" y="35372"/>
                          <a:pt x="55800" y="40139"/>
                          <a:pt x="60020" y="43751"/>
                        </a:cubicBezTo>
                        <a:lnTo>
                          <a:pt x="147380" y="118722"/>
                        </a:lnTo>
                        <a:lnTo>
                          <a:pt x="138333" y="129260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85000"/>
                      <a:lumOff val="15000"/>
                    </a:schemeClr>
                  </a:solidFill>
                  <a:ln w="342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96" name="그래픽 34">
              <a:extLst>
                <a:ext uri="{FF2B5EF4-FFF2-40B4-BE49-F238E27FC236}">
                  <a16:creationId xmlns:a16="http://schemas.microsoft.com/office/drawing/2014/main" id="{5CA91A31-A86F-4386-BA29-DDD6D7E44EE3}"/>
                </a:ext>
              </a:extLst>
            </p:cNvPr>
            <p:cNvGrpSpPr/>
            <p:nvPr/>
          </p:nvGrpSpPr>
          <p:grpSpPr>
            <a:xfrm>
              <a:off x="2937947" y="3090383"/>
              <a:ext cx="160361" cy="163901"/>
              <a:chOff x="2937947" y="3090383"/>
              <a:chExt cx="160361" cy="163901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A7F53B37-BF3A-497A-A319-8B23B6BB6A22}"/>
                  </a:ext>
                </a:extLst>
              </p:cNvPr>
              <p:cNvSpPr/>
              <p:nvPr/>
            </p:nvSpPr>
            <p:spPr>
              <a:xfrm>
                <a:off x="2937947" y="3090383"/>
                <a:ext cx="145594" cy="163901"/>
              </a:xfrm>
              <a:custGeom>
                <a:avLst/>
                <a:gdLst>
                  <a:gd name="connsiteX0" fmla="*/ 82091 w 145594"/>
                  <a:gd name="connsiteY0" fmla="*/ 163902 h 163901"/>
                  <a:gd name="connsiteX1" fmla="*/ 0 w 145594"/>
                  <a:gd name="connsiteY1" fmla="*/ 81949 h 163901"/>
                  <a:gd name="connsiteX2" fmla="*/ 82091 w 145594"/>
                  <a:gd name="connsiteY2" fmla="*/ 0 h 163901"/>
                  <a:gd name="connsiteX3" fmla="*/ 145595 w 145594"/>
                  <a:gd name="connsiteY3" fmla="*/ 30027 h 163901"/>
                  <a:gd name="connsiteX4" fmla="*/ 134857 w 145594"/>
                  <a:gd name="connsiteY4" fmla="*/ 38842 h 163901"/>
                  <a:gd name="connsiteX5" fmla="*/ 82088 w 145594"/>
                  <a:gd name="connsiteY5" fmla="*/ 13889 h 163901"/>
                  <a:gd name="connsiteX6" fmla="*/ 13882 w 145594"/>
                  <a:gd name="connsiteY6" fmla="*/ 81953 h 163901"/>
                  <a:gd name="connsiteX7" fmla="*/ 82088 w 145594"/>
                  <a:gd name="connsiteY7" fmla="*/ 150019 h 163901"/>
                  <a:gd name="connsiteX8" fmla="*/ 123199 w 145594"/>
                  <a:gd name="connsiteY8" fmla="*/ 136265 h 163901"/>
                  <a:gd name="connsiteX9" fmla="*/ 131560 w 145594"/>
                  <a:gd name="connsiteY9" fmla="*/ 147352 h 163901"/>
                  <a:gd name="connsiteX10" fmla="*/ 82091 w 145594"/>
                  <a:gd name="connsiteY10" fmla="*/ 163902 h 163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5594" h="163901">
                    <a:moveTo>
                      <a:pt x="82091" y="163902"/>
                    </a:moveTo>
                    <a:cubicBezTo>
                      <a:pt x="36825" y="163902"/>
                      <a:pt x="0" y="127136"/>
                      <a:pt x="0" y="81949"/>
                    </a:cubicBezTo>
                    <a:cubicBezTo>
                      <a:pt x="0" y="36763"/>
                      <a:pt x="36829" y="0"/>
                      <a:pt x="82091" y="0"/>
                    </a:cubicBezTo>
                    <a:cubicBezTo>
                      <a:pt x="106777" y="0"/>
                      <a:pt x="129920" y="10945"/>
                      <a:pt x="145595" y="30027"/>
                    </a:cubicBezTo>
                    <a:lnTo>
                      <a:pt x="134857" y="38842"/>
                    </a:lnTo>
                    <a:cubicBezTo>
                      <a:pt x="121832" y="22984"/>
                      <a:pt x="102598" y="13889"/>
                      <a:pt x="82088" y="13889"/>
                    </a:cubicBezTo>
                    <a:cubicBezTo>
                      <a:pt x="44477" y="13889"/>
                      <a:pt x="13882" y="44422"/>
                      <a:pt x="13882" y="81953"/>
                    </a:cubicBezTo>
                    <a:cubicBezTo>
                      <a:pt x="13882" y="119487"/>
                      <a:pt x="44477" y="150019"/>
                      <a:pt x="82088" y="150019"/>
                    </a:cubicBezTo>
                    <a:cubicBezTo>
                      <a:pt x="97053" y="150019"/>
                      <a:pt x="111271" y="145263"/>
                      <a:pt x="123199" y="136265"/>
                    </a:cubicBezTo>
                    <a:lnTo>
                      <a:pt x="131560" y="147352"/>
                    </a:lnTo>
                    <a:cubicBezTo>
                      <a:pt x="117207" y="158180"/>
                      <a:pt x="100097" y="163902"/>
                      <a:pt x="82091" y="163902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0EE59E5B-F203-478A-B0A1-A5F82C58C35B}"/>
                  </a:ext>
                </a:extLst>
              </p:cNvPr>
              <p:cNvSpPr/>
              <p:nvPr/>
            </p:nvSpPr>
            <p:spPr>
              <a:xfrm>
                <a:off x="2973902" y="3128927"/>
                <a:ext cx="78653" cy="83630"/>
              </a:xfrm>
              <a:custGeom>
                <a:avLst/>
                <a:gdLst>
                  <a:gd name="connsiteX0" fmla="*/ 32571 w 78653"/>
                  <a:gd name="connsiteY0" fmla="*/ 83630 h 83630"/>
                  <a:gd name="connsiteX1" fmla="*/ 32571 w 78653"/>
                  <a:gd name="connsiteY1" fmla="*/ 83630 h 83630"/>
                  <a:gd name="connsiteX2" fmla="*/ 22414 w 78653"/>
                  <a:gd name="connsiteY2" fmla="*/ 82112 h 83630"/>
                  <a:gd name="connsiteX3" fmla="*/ 1150 w 78653"/>
                  <a:gd name="connsiteY3" fmla="*/ 58681 h 83630"/>
                  <a:gd name="connsiteX4" fmla="*/ 16333 w 78653"/>
                  <a:gd name="connsiteY4" fmla="*/ 13070 h 83630"/>
                  <a:gd name="connsiteX5" fmla="*/ 54728 w 78653"/>
                  <a:gd name="connsiteY5" fmla="*/ 0 h 83630"/>
                  <a:gd name="connsiteX6" fmla="*/ 71372 w 78653"/>
                  <a:gd name="connsiteY6" fmla="*/ 1633 h 83630"/>
                  <a:gd name="connsiteX7" fmla="*/ 78654 w 78653"/>
                  <a:gd name="connsiteY7" fmla="*/ 3290 h 83630"/>
                  <a:gd name="connsiteX8" fmla="*/ 76474 w 78653"/>
                  <a:gd name="connsiteY8" fmla="*/ 10430 h 83630"/>
                  <a:gd name="connsiteX9" fmla="*/ 60547 w 78653"/>
                  <a:gd name="connsiteY9" fmla="*/ 61632 h 83630"/>
                  <a:gd name="connsiteX10" fmla="*/ 32571 w 78653"/>
                  <a:gd name="connsiteY10" fmla="*/ 83630 h 83630"/>
                  <a:gd name="connsiteX11" fmla="*/ 54728 w 78653"/>
                  <a:gd name="connsiteY11" fmla="*/ 13882 h 83630"/>
                  <a:gd name="connsiteX12" fmla="*/ 25836 w 78653"/>
                  <a:gd name="connsiteY12" fmla="*/ 23195 h 83630"/>
                  <a:gd name="connsiteX13" fmla="*/ 14652 w 78653"/>
                  <a:gd name="connsiteY13" fmla="*/ 55412 h 83630"/>
                  <a:gd name="connsiteX14" fmla="*/ 26251 w 78653"/>
                  <a:gd name="connsiteY14" fmla="*/ 68755 h 83630"/>
                  <a:gd name="connsiteX15" fmla="*/ 32571 w 78653"/>
                  <a:gd name="connsiteY15" fmla="*/ 69734 h 83630"/>
                  <a:gd name="connsiteX16" fmla="*/ 32571 w 78653"/>
                  <a:gd name="connsiteY16" fmla="*/ 69734 h 83630"/>
                  <a:gd name="connsiteX17" fmla="*/ 47426 w 78653"/>
                  <a:gd name="connsiteY17" fmla="*/ 57052 h 83630"/>
                  <a:gd name="connsiteX18" fmla="*/ 60810 w 78653"/>
                  <a:gd name="connsiteY18" fmla="*/ 14138 h 83630"/>
                  <a:gd name="connsiteX19" fmla="*/ 54728 w 78653"/>
                  <a:gd name="connsiteY19" fmla="*/ 13882 h 8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8653" h="83630">
                    <a:moveTo>
                      <a:pt x="32571" y="83630"/>
                    </a:moveTo>
                    <a:cubicBezTo>
                      <a:pt x="32568" y="83630"/>
                      <a:pt x="32568" y="83630"/>
                      <a:pt x="32571" y="83630"/>
                    </a:cubicBezTo>
                    <a:cubicBezTo>
                      <a:pt x="29340" y="83630"/>
                      <a:pt x="25926" y="83118"/>
                      <a:pt x="22414" y="82112"/>
                    </a:cubicBezTo>
                    <a:cubicBezTo>
                      <a:pt x="11915" y="79099"/>
                      <a:pt x="3966" y="70339"/>
                      <a:pt x="1150" y="58681"/>
                    </a:cubicBezTo>
                    <a:cubicBezTo>
                      <a:pt x="-2663" y="42903"/>
                      <a:pt x="3160" y="25430"/>
                      <a:pt x="16333" y="13070"/>
                    </a:cubicBezTo>
                    <a:cubicBezTo>
                      <a:pt x="27856" y="2266"/>
                      <a:pt x="43572" y="0"/>
                      <a:pt x="54728" y="0"/>
                    </a:cubicBezTo>
                    <a:cubicBezTo>
                      <a:pt x="64079" y="0"/>
                      <a:pt x="71081" y="1567"/>
                      <a:pt x="71372" y="1633"/>
                    </a:cubicBezTo>
                    <a:lnTo>
                      <a:pt x="78654" y="3290"/>
                    </a:lnTo>
                    <a:lnTo>
                      <a:pt x="76474" y="10430"/>
                    </a:lnTo>
                    <a:cubicBezTo>
                      <a:pt x="75917" y="12243"/>
                      <a:pt x="62865" y="54969"/>
                      <a:pt x="60547" y="61632"/>
                    </a:cubicBezTo>
                    <a:cubicBezTo>
                      <a:pt x="55666" y="75608"/>
                      <a:pt x="45471" y="83630"/>
                      <a:pt x="32571" y="83630"/>
                    </a:cubicBezTo>
                    <a:close/>
                    <a:moveTo>
                      <a:pt x="54728" y="13882"/>
                    </a:moveTo>
                    <a:cubicBezTo>
                      <a:pt x="46080" y="13882"/>
                      <a:pt x="34045" y="15498"/>
                      <a:pt x="25836" y="23195"/>
                    </a:cubicBezTo>
                    <a:cubicBezTo>
                      <a:pt x="14434" y="33888"/>
                      <a:pt x="12579" y="46847"/>
                      <a:pt x="14652" y="55412"/>
                    </a:cubicBezTo>
                    <a:cubicBezTo>
                      <a:pt x="16302" y="62255"/>
                      <a:pt x="20529" y="67115"/>
                      <a:pt x="26251" y="68755"/>
                    </a:cubicBezTo>
                    <a:cubicBezTo>
                      <a:pt x="28517" y="69405"/>
                      <a:pt x="30641" y="69734"/>
                      <a:pt x="32571" y="69734"/>
                    </a:cubicBezTo>
                    <a:cubicBezTo>
                      <a:pt x="32571" y="69734"/>
                      <a:pt x="32571" y="69734"/>
                      <a:pt x="32571" y="69734"/>
                    </a:cubicBezTo>
                    <a:cubicBezTo>
                      <a:pt x="41195" y="69734"/>
                      <a:pt x="45409" y="62840"/>
                      <a:pt x="47426" y="57052"/>
                    </a:cubicBezTo>
                    <a:cubicBezTo>
                      <a:pt x="49079" y="52316"/>
                      <a:pt x="56825" y="27132"/>
                      <a:pt x="60810" y="14138"/>
                    </a:cubicBezTo>
                    <a:cubicBezTo>
                      <a:pt x="59001" y="13990"/>
                      <a:pt x="56942" y="13882"/>
                      <a:pt x="54728" y="13882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9" name="자유형: 도형 98">
                <a:extLst>
                  <a:ext uri="{FF2B5EF4-FFF2-40B4-BE49-F238E27FC236}">
                    <a16:creationId xmlns:a16="http://schemas.microsoft.com/office/drawing/2014/main" id="{17B3986C-1B9A-40D6-AA17-496C4EBD8EF3}"/>
                  </a:ext>
                </a:extLst>
              </p:cNvPr>
              <p:cNvSpPr/>
              <p:nvPr/>
            </p:nvSpPr>
            <p:spPr>
              <a:xfrm>
                <a:off x="3027345" y="3107303"/>
                <a:ext cx="70963" cy="104514"/>
              </a:xfrm>
              <a:custGeom>
                <a:avLst/>
                <a:gdLst>
                  <a:gd name="connsiteX0" fmla="*/ 24360 w 70963"/>
                  <a:gd name="connsiteY0" fmla="*/ 104515 h 104514"/>
                  <a:gd name="connsiteX1" fmla="*/ 5492 w 70963"/>
                  <a:gd name="connsiteY1" fmla="*/ 97340 h 104514"/>
                  <a:gd name="connsiteX2" fmla="*/ 7544 w 70963"/>
                  <a:gd name="connsiteY2" fmla="*/ 35694 h 104514"/>
                  <a:gd name="connsiteX3" fmla="*/ 20893 w 70963"/>
                  <a:gd name="connsiteY3" fmla="*/ 39506 h 104514"/>
                  <a:gd name="connsiteX4" fmla="*/ 14957 w 70963"/>
                  <a:gd name="connsiteY4" fmla="*/ 87200 h 104514"/>
                  <a:gd name="connsiteX5" fmla="*/ 31168 w 70963"/>
                  <a:gd name="connsiteY5" fmla="*/ 89404 h 104514"/>
                  <a:gd name="connsiteX6" fmla="*/ 56521 w 70963"/>
                  <a:gd name="connsiteY6" fmla="*/ 57640 h 104514"/>
                  <a:gd name="connsiteX7" fmla="*/ 34267 w 70963"/>
                  <a:gd name="connsiteY7" fmla="*/ 10866 h 104514"/>
                  <a:gd name="connsiteX8" fmla="*/ 42912 w 70963"/>
                  <a:gd name="connsiteY8" fmla="*/ 0 h 104514"/>
                  <a:gd name="connsiteX9" fmla="*/ 70210 w 70963"/>
                  <a:gd name="connsiteY9" fmla="*/ 59992 h 104514"/>
                  <a:gd name="connsiteX10" fmla="*/ 35689 w 70963"/>
                  <a:gd name="connsiteY10" fmla="*/ 102539 h 104514"/>
                  <a:gd name="connsiteX11" fmla="*/ 24360 w 70963"/>
                  <a:gd name="connsiteY11" fmla="*/ 104515 h 104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63" h="104514">
                    <a:moveTo>
                      <a:pt x="24360" y="104515"/>
                    </a:moveTo>
                    <a:cubicBezTo>
                      <a:pt x="17268" y="104515"/>
                      <a:pt x="10709" y="102076"/>
                      <a:pt x="5492" y="97340"/>
                    </a:cubicBezTo>
                    <a:cubicBezTo>
                      <a:pt x="-5253" y="87591"/>
                      <a:pt x="2161" y="54530"/>
                      <a:pt x="7544" y="35694"/>
                    </a:cubicBezTo>
                    <a:lnTo>
                      <a:pt x="20893" y="39506"/>
                    </a:lnTo>
                    <a:cubicBezTo>
                      <a:pt x="14915" y="60473"/>
                      <a:pt x="12089" y="83205"/>
                      <a:pt x="14957" y="87200"/>
                    </a:cubicBezTo>
                    <a:cubicBezTo>
                      <a:pt x="20091" y="91839"/>
                      <a:pt x="26619" y="90975"/>
                      <a:pt x="31168" y="89404"/>
                    </a:cubicBezTo>
                    <a:cubicBezTo>
                      <a:pt x="41677" y="85786"/>
                      <a:pt x="53761" y="73712"/>
                      <a:pt x="56521" y="57640"/>
                    </a:cubicBezTo>
                    <a:cubicBezTo>
                      <a:pt x="58524" y="45975"/>
                      <a:pt x="56293" y="28395"/>
                      <a:pt x="34267" y="10866"/>
                    </a:cubicBezTo>
                    <a:lnTo>
                      <a:pt x="42912" y="0"/>
                    </a:lnTo>
                    <a:cubicBezTo>
                      <a:pt x="71694" y="22905"/>
                      <a:pt x="72369" y="47418"/>
                      <a:pt x="70210" y="59992"/>
                    </a:cubicBezTo>
                    <a:cubicBezTo>
                      <a:pt x="66913" y="79171"/>
                      <a:pt x="52720" y="96669"/>
                      <a:pt x="35689" y="102539"/>
                    </a:cubicBezTo>
                    <a:cubicBezTo>
                      <a:pt x="31846" y="103857"/>
                      <a:pt x="28027" y="104511"/>
                      <a:pt x="24360" y="104515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4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Freeform: Shape 26">
            <a:extLst>
              <a:ext uri="{FF2B5EF4-FFF2-40B4-BE49-F238E27FC236}">
                <a16:creationId xmlns:a16="http://schemas.microsoft.com/office/drawing/2014/main" id="{FE2D1D6E-4663-453F-A7BC-24FCC011ADCC}"/>
              </a:ext>
            </a:extLst>
          </p:cNvPr>
          <p:cNvSpPr/>
          <p:nvPr/>
        </p:nvSpPr>
        <p:spPr>
          <a:xfrm>
            <a:off x="1916594" y="2082720"/>
            <a:ext cx="8358812" cy="2257397"/>
          </a:xfrm>
          <a:custGeom>
            <a:avLst/>
            <a:gdLst>
              <a:gd name="connsiteX0" fmla="*/ 3146258 w 8299217"/>
              <a:gd name="connsiteY0" fmla="*/ 19 h 2241303"/>
              <a:gd name="connsiteX1" fmla="*/ 3707561 w 8299217"/>
              <a:gd name="connsiteY1" fmla="*/ 154448 h 2241303"/>
              <a:gd name="connsiteX2" fmla="*/ 4224703 w 8299217"/>
              <a:gd name="connsiteY2" fmla="*/ 839609 h 2241303"/>
              <a:gd name="connsiteX3" fmla="*/ 4258855 w 8299217"/>
              <a:gd name="connsiteY3" fmla="*/ 1120652 h 2241303"/>
              <a:gd name="connsiteX4" fmla="*/ 4262411 w 8299217"/>
              <a:gd name="connsiteY4" fmla="*/ 1120652 h 2241303"/>
              <a:gd name="connsiteX5" fmla="*/ 4713686 w 8299217"/>
              <a:gd name="connsiteY5" fmla="*/ 1898847 h 2241303"/>
              <a:gd name="connsiteX6" fmla="*/ 5613247 w 8299217"/>
              <a:gd name="connsiteY6" fmla="*/ 1893693 h 2241303"/>
              <a:gd name="connsiteX7" fmla="*/ 6055575 w 8299217"/>
              <a:gd name="connsiteY7" fmla="*/ 1110378 h 2241303"/>
              <a:gd name="connsiteX8" fmla="*/ 6058600 w 8299217"/>
              <a:gd name="connsiteY8" fmla="*/ 1110343 h 2241303"/>
              <a:gd name="connsiteX9" fmla="*/ 6067842 w 8299217"/>
              <a:gd name="connsiteY9" fmla="*/ 971657 h 2241303"/>
              <a:gd name="connsiteX10" fmla="*/ 6621950 w 8299217"/>
              <a:gd name="connsiteY10" fmla="*/ 148006 h 2241303"/>
              <a:gd name="connsiteX11" fmla="*/ 7184986 w 8299217"/>
              <a:gd name="connsiteY11" fmla="*/ 19 h 2241303"/>
              <a:gd name="connsiteX12" fmla="*/ 7746289 w 8299217"/>
              <a:gd name="connsiteY12" fmla="*/ 154448 h 2241303"/>
              <a:gd name="connsiteX13" fmla="*/ 8299144 w 8299217"/>
              <a:gd name="connsiteY13" fmla="*/ 1133494 h 2241303"/>
              <a:gd name="connsiteX14" fmla="*/ 8075117 w 8299217"/>
              <a:gd name="connsiteY14" fmla="*/ 1130926 h 2241303"/>
              <a:gd name="connsiteX15" fmla="*/ 7632789 w 8299217"/>
              <a:gd name="connsiteY15" fmla="*/ 347611 h 2241303"/>
              <a:gd name="connsiteX16" fmla="*/ 6733228 w 8299217"/>
              <a:gd name="connsiteY16" fmla="*/ 342457 h 2241303"/>
              <a:gd name="connsiteX17" fmla="*/ 6281953 w 8299217"/>
              <a:gd name="connsiteY17" fmla="*/ 1120652 h 2241303"/>
              <a:gd name="connsiteX18" fmla="*/ 6278894 w 8299217"/>
              <a:gd name="connsiteY18" fmla="*/ 1120652 h 2241303"/>
              <a:gd name="connsiteX19" fmla="*/ 6271381 w 8299217"/>
              <a:gd name="connsiteY19" fmla="*/ 1256909 h 2241303"/>
              <a:gd name="connsiteX20" fmla="*/ 5726747 w 8299217"/>
              <a:gd name="connsiteY20" fmla="*/ 2086856 h 2241303"/>
              <a:gd name="connsiteX21" fmla="*/ 4602408 w 8299217"/>
              <a:gd name="connsiteY21" fmla="*/ 2093298 h 2241303"/>
              <a:gd name="connsiteX22" fmla="*/ 4077449 w 8299217"/>
              <a:gd name="connsiteY22" fmla="*/ 1414108 h 2241303"/>
              <a:gd name="connsiteX23" fmla="*/ 4039744 w 8299217"/>
              <a:gd name="connsiteY23" fmla="*/ 1130965 h 2241303"/>
              <a:gd name="connsiteX24" fmla="*/ 4036389 w 8299217"/>
              <a:gd name="connsiteY24" fmla="*/ 1130926 h 2241303"/>
              <a:gd name="connsiteX25" fmla="*/ 3594061 w 8299217"/>
              <a:gd name="connsiteY25" fmla="*/ 347611 h 2241303"/>
              <a:gd name="connsiteX26" fmla="*/ 2694500 w 8299217"/>
              <a:gd name="connsiteY26" fmla="*/ 342457 h 2241303"/>
              <a:gd name="connsiteX27" fmla="*/ 2243225 w 8299217"/>
              <a:gd name="connsiteY27" fmla="*/ 1120652 h 2241303"/>
              <a:gd name="connsiteX28" fmla="*/ 2239670 w 8299217"/>
              <a:gd name="connsiteY28" fmla="*/ 1120652 h 2241303"/>
              <a:gd name="connsiteX29" fmla="*/ 2205518 w 8299217"/>
              <a:gd name="connsiteY29" fmla="*/ 1401695 h 2241303"/>
              <a:gd name="connsiteX30" fmla="*/ 1688376 w 8299217"/>
              <a:gd name="connsiteY30" fmla="*/ 2086856 h 2241303"/>
              <a:gd name="connsiteX31" fmla="*/ 564037 w 8299217"/>
              <a:gd name="connsiteY31" fmla="*/ 2093298 h 2241303"/>
              <a:gd name="connsiteX32" fmla="*/ 0 w 8299217"/>
              <a:gd name="connsiteY32" fmla="*/ 1120652 h 2241303"/>
              <a:gd name="connsiteX33" fmla="*/ 224040 w 8299217"/>
              <a:gd name="connsiteY33" fmla="*/ 1120652 h 2241303"/>
              <a:gd name="connsiteX34" fmla="*/ 675315 w 8299217"/>
              <a:gd name="connsiteY34" fmla="*/ 1898847 h 2241303"/>
              <a:gd name="connsiteX35" fmla="*/ 1574876 w 8299217"/>
              <a:gd name="connsiteY35" fmla="*/ 1893693 h 2241303"/>
              <a:gd name="connsiteX36" fmla="*/ 2017204 w 8299217"/>
              <a:gd name="connsiteY36" fmla="*/ 1110378 h 2241303"/>
              <a:gd name="connsiteX37" fmla="*/ 2020558 w 8299217"/>
              <a:gd name="connsiteY37" fmla="*/ 1110340 h 2241303"/>
              <a:gd name="connsiteX38" fmla="*/ 2058263 w 8299217"/>
              <a:gd name="connsiteY38" fmla="*/ 827196 h 2241303"/>
              <a:gd name="connsiteX39" fmla="*/ 2583222 w 8299217"/>
              <a:gd name="connsiteY39" fmla="*/ 148006 h 2241303"/>
              <a:gd name="connsiteX40" fmla="*/ 3146258 w 8299217"/>
              <a:gd name="connsiteY40" fmla="*/ 19 h 2241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299217" h="2241303">
                <a:moveTo>
                  <a:pt x="3146258" y="19"/>
                </a:moveTo>
                <a:cubicBezTo>
                  <a:pt x="3340426" y="1131"/>
                  <a:pt x="3534305" y="52647"/>
                  <a:pt x="3707561" y="154448"/>
                </a:cubicBezTo>
                <a:cubicBezTo>
                  <a:pt x="3967443" y="307150"/>
                  <a:pt x="4151073" y="555459"/>
                  <a:pt x="4224703" y="839609"/>
                </a:cubicBezTo>
                <a:lnTo>
                  <a:pt x="4258855" y="1120652"/>
                </a:lnTo>
                <a:lnTo>
                  <a:pt x="4262411" y="1120652"/>
                </a:lnTo>
                <a:cubicBezTo>
                  <a:pt x="4262411" y="1442205"/>
                  <a:pt x="4434602" y="1739136"/>
                  <a:pt x="4713686" y="1898847"/>
                </a:cubicBezTo>
                <a:cubicBezTo>
                  <a:pt x="4992771" y="2058558"/>
                  <a:pt x="5336011" y="2056592"/>
                  <a:pt x="5613247" y="1893693"/>
                </a:cubicBezTo>
                <a:cubicBezTo>
                  <a:pt x="5890483" y="1730794"/>
                  <a:pt x="6059260" y="1431909"/>
                  <a:pt x="6055575" y="1110378"/>
                </a:cubicBezTo>
                <a:lnTo>
                  <a:pt x="6058600" y="1110343"/>
                </a:lnTo>
                <a:lnTo>
                  <a:pt x="6067842" y="971657"/>
                </a:lnTo>
                <a:cubicBezTo>
                  <a:pt x="6113805" y="628650"/>
                  <a:pt x="6316732" y="322673"/>
                  <a:pt x="6621950" y="148006"/>
                </a:cubicBezTo>
                <a:cubicBezTo>
                  <a:pt x="6796361" y="48197"/>
                  <a:pt x="6990818" y="-1094"/>
                  <a:pt x="7184986" y="19"/>
                </a:cubicBezTo>
                <a:cubicBezTo>
                  <a:pt x="7379154" y="1131"/>
                  <a:pt x="7573033" y="52647"/>
                  <a:pt x="7746289" y="154448"/>
                </a:cubicBezTo>
                <a:cubicBezTo>
                  <a:pt x="8092799" y="358051"/>
                  <a:pt x="8303749" y="731620"/>
                  <a:pt x="8299144" y="1133494"/>
                </a:cubicBezTo>
                <a:lnTo>
                  <a:pt x="8075117" y="1130926"/>
                </a:lnTo>
                <a:cubicBezTo>
                  <a:pt x="8078802" y="809395"/>
                  <a:pt x="7910025" y="510510"/>
                  <a:pt x="7632789" y="347611"/>
                </a:cubicBezTo>
                <a:cubicBezTo>
                  <a:pt x="7355553" y="184712"/>
                  <a:pt x="7012313" y="182746"/>
                  <a:pt x="6733228" y="342457"/>
                </a:cubicBezTo>
                <a:cubicBezTo>
                  <a:pt x="6454144" y="502168"/>
                  <a:pt x="6281953" y="799099"/>
                  <a:pt x="6281953" y="1120652"/>
                </a:cubicBezTo>
                <a:lnTo>
                  <a:pt x="6278894" y="1120652"/>
                </a:lnTo>
                <a:lnTo>
                  <a:pt x="6271381" y="1256909"/>
                </a:lnTo>
                <a:cubicBezTo>
                  <a:pt x="6229351" y="1600421"/>
                  <a:pt x="6029943" y="1908704"/>
                  <a:pt x="5726747" y="2086856"/>
                </a:cubicBezTo>
                <a:cubicBezTo>
                  <a:pt x="5380236" y="2290459"/>
                  <a:pt x="4951229" y="2292917"/>
                  <a:pt x="4602408" y="2093298"/>
                </a:cubicBezTo>
                <a:cubicBezTo>
                  <a:pt x="4340792" y="1943584"/>
                  <a:pt x="4154329" y="1697396"/>
                  <a:pt x="4077449" y="1414108"/>
                </a:cubicBezTo>
                <a:lnTo>
                  <a:pt x="4039744" y="1130965"/>
                </a:lnTo>
                <a:lnTo>
                  <a:pt x="4036389" y="1130926"/>
                </a:lnTo>
                <a:cubicBezTo>
                  <a:pt x="4040074" y="809395"/>
                  <a:pt x="3871297" y="510510"/>
                  <a:pt x="3594061" y="347611"/>
                </a:cubicBezTo>
                <a:cubicBezTo>
                  <a:pt x="3316825" y="184712"/>
                  <a:pt x="2973585" y="182746"/>
                  <a:pt x="2694500" y="342457"/>
                </a:cubicBezTo>
                <a:cubicBezTo>
                  <a:pt x="2415416" y="502168"/>
                  <a:pt x="2243225" y="799099"/>
                  <a:pt x="2243225" y="1120652"/>
                </a:cubicBezTo>
                <a:lnTo>
                  <a:pt x="2239670" y="1120652"/>
                </a:lnTo>
                <a:lnTo>
                  <a:pt x="2205518" y="1401695"/>
                </a:lnTo>
                <a:cubicBezTo>
                  <a:pt x="2131888" y="1685846"/>
                  <a:pt x="1948258" y="1934154"/>
                  <a:pt x="1688376" y="2086856"/>
                </a:cubicBezTo>
                <a:cubicBezTo>
                  <a:pt x="1341865" y="2290459"/>
                  <a:pt x="912858" y="2292917"/>
                  <a:pt x="564037" y="2093298"/>
                </a:cubicBezTo>
                <a:cubicBezTo>
                  <a:pt x="215216" y="1893679"/>
                  <a:pt x="0" y="1522552"/>
                  <a:pt x="0" y="1120652"/>
                </a:cubicBezTo>
                <a:lnTo>
                  <a:pt x="224040" y="1120652"/>
                </a:lnTo>
                <a:cubicBezTo>
                  <a:pt x="224040" y="1442205"/>
                  <a:pt x="396231" y="1739136"/>
                  <a:pt x="675315" y="1898847"/>
                </a:cubicBezTo>
                <a:cubicBezTo>
                  <a:pt x="954400" y="2058558"/>
                  <a:pt x="1297640" y="2056592"/>
                  <a:pt x="1574876" y="1893693"/>
                </a:cubicBezTo>
                <a:cubicBezTo>
                  <a:pt x="1852112" y="1730794"/>
                  <a:pt x="2020889" y="1431909"/>
                  <a:pt x="2017204" y="1110378"/>
                </a:cubicBezTo>
                <a:lnTo>
                  <a:pt x="2020558" y="1110340"/>
                </a:lnTo>
                <a:lnTo>
                  <a:pt x="2058263" y="827196"/>
                </a:lnTo>
                <a:cubicBezTo>
                  <a:pt x="2135143" y="543908"/>
                  <a:pt x="2321606" y="297720"/>
                  <a:pt x="2583222" y="148006"/>
                </a:cubicBezTo>
                <a:cubicBezTo>
                  <a:pt x="2757632" y="48197"/>
                  <a:pt x="2952089" y="-1094"/>
                  <a:pt x="3146258" y="19"/>
                </a:cubicBezTo>
                <a:close/>
              </a:path>
            </a:pathLst>
          </a:custGeom>
          <a:solidFill>
            <a:schemeClr val="accent2">
              <a:lumMod val="10000"/>
              <a:lumOff val="90000"/>
            </a:schemeClr>
          </a:solidFill>
          <a:ln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b="1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id="{5C53DEAB-7A3E-47DD-9F97-46FE3D0E1BFF}"/>
              </a:ext>
            </a:extLst>
          </p:cNvPr>
          <p:cNvSpPr/>
          <p:nvPr/>
        </p:nvSpPr>
        <p:spPr>
          <a:xfrm flipV="1">
            <a:off x="8016328" y="3071867"/>
            <a:ext cx="2257123" cy="1270781"/>
          </a:xfrm>
          <a:custGeom>
            <a:avLst/>
            <a:gdLst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6761 w 2240876"/>
              <a:gd name="connsiteY10" fmla="*/ 1129650 h 1261480"/>
              <a:gd name="connsiteX11" fmla="*/ 2010243 w 2240876"/>
              <a:gd name="connsiteY11" fmla="*/ 1011442 h 1261480"/>
              <a:gd name="connsiteX12" fmla="*/ 1574575 w 2240876"/>
              <a:gd name="connsiteY12" fmla="*/ 347545 h 1261480"/>
              <a:gd name="connsiteX13" fmla="*/ 675186 w 2240876"/>
              <a:gd name="connsiteY13" fmla="*/ 342392 h 1261480"/>
              <a:gd name="connsiteX14" fmla="*/ 223997 w 2240876"/>
              <a:gd name="connsiteY14" fmla="*/ 1120438 h 1261480"/>
              <a:gd name="connsiteX15" fmla="*/ 0 w 2240876"/>
              <a:gd name="connsiteY15" fmla="*/ 1120438 h 1261480"/>
              <a:gd name="connsiteX16" fmla="*/ 563929 w 2240876"/>
              <a:gd name="connsiteY16" fmla="*/ 147977 h 1261480"/>
              <a:gd name="connsiteX17" fmla="*/ 1126857 w 2240876"/>
              <a:gd name="connsiteY17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0243 w 2240876"/>
              <a:gd name="connsiteY10" fmla="*/ 1011442 h 1261480"/>
              <a:gd name="connsiteX11" fmla="*/ 1574575 w 2240876"/>
              <a:gd name="connsiteY11" fmla="*/ 347545 h 1261480"/>
              <a:gd name="connsiteX12" fmla="*/ 675186 w 2240876"/>
              <a:gd name="connsiteY12" fmla="*/ 342392 h 1261480"/>
              <a:gd name="connsiteX13" fmla="*/ 223997 w 2240876"/>
              <a:gd name="connsiteY13" fmla="*/ 1120438 h 1261480"/>
              <a:gd name="connsiteX14" fmla="*/ 0 w 2240876"/>
              <a:gd name="connsiteY14" fmla="*/ 1120438 h 1261480"/>
              <a:gd name="connsiteX15" fmla="*/ 563929 w 2240876"/>
              <a:gd name="connsiteY15" fmla="*/ 147977 h 1261480"/>
              <a:gd name="connsiteX16" fmla="*/ 1126857 w 2240876"/>
              <a:gd name="connsiteY16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127516 w 2240876"/>
              <a:gd name="connsiteY7" fmla="*/ 1261480 h 1261480"/>
              <a:gd name="connsiteX8" fmla="*/ 2014155 w 2240876"/>
              <a:gd name="connsiteY8" fmla="*/ 1129650 h 1261480"/>
              <a:gd name="connsiteX9" fmla="*/ 2010243 w 2240876"/>
              <a:gd name="connsiteY9" fmla="*/ 1011442 h 1261480"/>
              <a:gd name="connsiteX10" fmla="*/ 1574575 w 2240876"/>
              <a:gd name="connsiteY10" fmla="*/ 347545 h 1261480"/>
              <a:gd name="connsiteX11" fmla="*/ 675186 w 2240876"/>
              <a:gd name="connsiteY11" fmla="*/ 342392 h 1261480"/>
              <a:gd name="connsiteX12" fmla="*/ 223997 w 2240876"/>
              <a:gd name="connsiteY12" fmla="*/ 1120438 h 1261480"/>
              <a:gd name="connsiteX13" fmla="*/ 0 w 2240876"/>
              <a:gd name="connsiteY13" fmla="*/ 1120438 h 1261480"/>
              <a:gd name="connsiteX14" fmla="*/ 563929 w 2240876"/>
              <a:gd name="connsiteY14" fmla="*/ 147977 h 1261480"/>
              <a:gd name="connsiteX15" fmla="*/ 1126857 w 2240876"/>
              <a:gd name="connsiteY15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127516 w 2240876"/>
              <a:gd name="connsiteY6" fmla="*/ 1261480 h 1261480"/>
              <a:gd name="connsiteX7" fmla="*/ 2014155 w 2240876"/>
              <a:gd name="connsiteY7" fmla="*/ 1129650 h 1261480"/>
              <a:gd name="connsiteX8" fmla="*/ 2010243 w 2240876"/>
              <a:gd name="connsiteY8" fmla="*/ 1011442 h 1261480"/>
              <a:gd name="connsiteX9" fmla="*/ 1574575 w 2240876"/>
              <a:gd name="connsiteY9" fmla="*/ 347545 h 1261480"/>
              <a:gd name="connsiteX10" fmla="*/ 675186 w 2240876"/>
              <a:gd name="connsiteY10" fmla="*/ 342392 h 1261480"/>
              <a:gd name="connsiteX11" fmla="*/ 223997 w 2240876"/>
              <a:gd name="connsiteY11" fmla="*/ 1120438 h 1261480"/>
              <a:gd name="connsiteX12" fmla="*/ 0 w 2240876"/>
              <a:gd name="connsiteY12" fmla="*/ 1120438 h 1261480"/>
              <a:gd name="connsiteX13" fmla="*/ 563929 w 2240876"/>
              <a:gd name="connsiteY13" fmla="*/ 147977 h 1261480"/>
              <a:gd name="connsiteX14" fmla="*/ 1126857 w 2240876"/>
              <a:gd name="connsiteY14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127516 w 2240876"/>
              <a:gd name="connsiteY5" fmla="*/ 1261480 h 1261480"/>
              <a:gd name="connsiteX6" fmla="*/ 2014155 w 2240876"/>
              <a:gd name="connsiteY6" fmla="*/ 1129650 h 1261480"/>
              <a:gd name="connsiteX7" fmla="*/ 2010243 w 2240876"/>
              <a:gd name="connsiteY7" fmla="*/ 1011442 h 1261480"/>
              <a:gd name="connsiteX8" fmla="*/ 1574575 w 2240876"/>
              <a:gd name="connsiteY8" fmla="*/ 347545 h 1261480"/>
              <a:gd name="connsiteX9" fmla="*/ 675186 w 2240876"/>
              <a:gd name="connsiteY9" fmla="*/ 342392 h 1261480"/>
              <a:gd name="connsiteX10" fmla="*/ 223997 w 2240876"/>
              <a:gd name="connsiteY10" fmla="*/ 1120438 h 1261480"/>
              <a:gd name="connsiteX11" fmla="*/ 0 w 2240876"/>
              <a:gd name="connsiteY11" fmla="*/ 1120438 h 1261480"/>
              <a:gd name="connsiteX12" fmla="*/ 563929 w 2240876"/>
              <a:gd name="connsiteY12" fmla="*/ 147977 h 1261480"/>
              <a:gd name="connsiteX13" fmla="*/ 1126857 w 2240876"/>
              <a:gd name="connsiteY13" fmla="*/ 18 h 1261480"/>
              <a:gd name="connsiteX0" fmla="*/ 1126857 w 2240602"/>
              <a:gd name="connsiteY0" fmla="*/ 18 h 1261480"/>
              <a:gd name="connsiteX1" fmla="*/ 1688053 w 2240602"/>
              <a:gd name="connsiteY1" fmla="*/ 154418 h 1261480"/>
              <a:gd name="connsiteX2" fmla="*/ 2232583 w 2240602"/>
              <a:gd name="connsiteY2" fmla="*/ 984206 h 1261480"/>
              <a:gd name="connsiteX3" fmla="*/ 2240602 w 2240602"/>
              <a:gd name="connsiteY3" fmla="*/ 1129650 h 1261480"/>
              <a:gd name="connsiteX4" fmla="*/ 2127516 w 2240602"/>
              <a:gd name="connsiteY4" fmla="*/ 1261480 h 1261480"/>
              <a:gd name="connsiteX5" fmla="*/ 2014155 w 2240602"/>
              <a:gd name="connsiteY5" fmla="*/ 1129650 h 1261480"/>
              <a:gd name="connsiteX6" fmla="*/ 2010243 w 2240602"/>
              <a:gd name="connsiteY6" fmla="*/ 1011442 h 1261480"/>
              <a:gd name="connsiteX7" fmla="*/ 1574575 w 2240602"/>
              <a:gd name="connsiteY7" fmla="*/ 347545 h 1261480"/>
              <a:gd name="connsiteX8" fmla="*/ 675186 w 2240602"/>
              <a:gd name="connsiteY8" fmla="*/ 342392 h 1261480"/>
              <a:gd name="connsiteX9" fmla="*/ 223997 w 2240602"/>
              <a:gd name="connsiteY9" fmla="*/ 1120438 h 1261480"/>
              <a:gd name="connsiteX10" fmla="*/ 0 w 2240602"/>
              <a:gd name="connsiteY10" fmla="*/ 1120438 h 1261480"/>
              <a:gd name="connsiteX11" fmla="*/ 563929 w 2240602"/>
              <a:gd name="connsiteY11" fmla="*/ 147977 h 1261480"/>
              <a:gd name="connsiteX12" fmla="*/ 1126857 w 2240602"/>
              <a:gd name="connsiteY12" fmla="*/ 18 h 126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240602" h="1261480">
                <a:moveTo>
                  <a:pt x="1126857" y="18"/>
                </a:moveTo>
                <a:cubicBezTo>
                  <a:pt x="1320989" y="1131"/>
                  <a:pt x="1514831" y="52636"/>
                  <a:pt x="1688053" y="154418"/>
                </a:cubicBezTo>
                <a:cubicBezTo>
                  <a:pt x="1991192" y="332537"/>
                  <a:pt x="2190562" y="640761"/>
                  <a:pt x="2232583" y="984206"/>
                </a:cubicBezTo>
                <a:lnTo>
                  <a:pt x="2240602" y="1129650"/>
                </a:lnTo>
                <a:lnTo>
                  <a:pt x="2127516" y="1261480"/>
                </a:lnTo>
                <a:lnTo>
                  <a:pt x="2014155" y="1129650"/>
                </a:lnTo>
                <a:lnTo>
                  <a:pt x="2010243" y="1011442"/>
                </a:lnTo>
                <a:cubicBezTo>
                  <a:pt x="1976623" y="736658"/>
                  <a:pt x="1817111" y="490054"/>
                  <a:pt x="1574575" y="347545"/>
                </a:cubicBezTo>
                <a:cubicBezTo>
                  <a:pt x="1297392" y="184677"/>
                  <a:pt x="954217" y="182711"/>
                  <a:pt x="675186" y="342392"/>
                </a:cubicBezTo>
                <a:cubicBezTo>
                  <a:pt x="396155" y="502073"/>
                  <a:pt x="223997" y="798947"/>
                  <a:pt x="223997" y="1120438"/>
                </a:cubicBezTo>
                <a:lnTo>
                  <a:pt x="0" y="1120438"/>
                </a:lnTo>
                <a:cubicBezTo>
                  <a:pt x="0" y="718615"/>
                  <a:pt x="215175" y="347558"/>
                  <a:pt x="563929" y="147977"/>
                </a:cubicBezTo>
                <a:cubicBezTo>
                  <a:pt x="738306" y="48187"/>
                  <a:pt x="932726" y="-1094"/>
                  <a:pt x="1126857" y="18"/>
                </a:cubicBezTo>
                <a:close/>
              </a:path>
            </a:pathLst>
          </a:custGeom>
          <a:solidFill>
            <a:schemeClr val="accent3"/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" name="Freeform 15">
            <a:extLst>
              <a:ext uri="{FF2B5EF4-FFF2-40B4-BE49-F238E27FC236}">
                <a16:creationId xmlns:a16="http://schemas.microsoft.com/office/drawing/2014/main" id="{8DE9DFF7-8B24-4994-AC25-30ECEB869C7C}"/>
              </a:ext>
            </a:extLst>
          </p:cNvPr>
          <p:cNvSpPr/>
          <p:nvPr/>
        </p:nvSpPr>
        <p:spPr>
          <a:xfrm>
            <a:off x="5982007" y="2087783"/>
            <a:ext cx="2257123" cy="1270781"/>
          </a:xfrm>
          <a:custGeom>
            <a:avLst/>
            <a:gdLst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6761 w 2240876"/>
              <a:gd name="connsiteY10" fmla="*/ 1129650 h 1261480"/>
              <a:gd name="connsiteX11" fmla="*/ 2010243 w 2240876"/>
              <a:gd name="connsiteY11" fmla="*/ 1011442 h 1261480"/>
              <a:gd name="connsiteX12" fmla="*/ 1574575 w 2240876"/>
              <a:gd name="connsiteY12" fmla="*/ 347545 h 1261480"/>
              <a:gd name="connsiteX13" fmla="*/ 675186 w 2240876"/>
              <a:gd name="connsiteY13" fmla="*/ 342392 h 1261480"/>
              <a:gd name="connsiteX14" fmla="*/ 223997 w 2240876"/>
              <a:gd name="connsiteY14" fmla="*/ 1120438 h 1261480"/>
              <a:gd name="connsiteX15" fmla="*/ 0 w 2240876"/>
              <a:gd name="connsiteY15" fmla="*/ 1120438 h 1261480"/>
              <a:gd name="connsiteX16" fmla="*/ 563929 w 2240876"/>
              <a:gd name="connsiteY16" fmla="*/ 147977 h 1261480"/>
              <a:gd name="connsiteX17" fmla="*/ 1126857 w 2240876"/>
              <a:gd name="connsiteY17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0243 w 2240876"/>
              <a:gd name="connsiteY10" fmla="*/ 1011442 h 1261480"/>
              <a:gd name="connsiteX11" fmla="*/ 1574575 w 2240876"/>
              <a:gd name="connsiteY11" fmla="*/ 347545 h 1261480"/>
              <a:gd name="connsiteX12" fmla="*/ 675186 w 2240876"/>
              <a:gd name="connsiteY12" fmla="*/ 342392 h 1261480"/>
              <a:gd name="connsiteX13" fmla="*/ 223997 w 2240876"/>
              <a:gd name="connsiteY13" fmla="*/ 1120438 h 1261480"/>
              <a:gd name="connsiteX14" fmla="*/ 0 w 2240876"/>
              <a:gd name="connsiteY14" fmla="*/ 1120438 h 1261480"/>
              <a:gd name="connsiteX15" fmla="*/ 563929 w 2240876"/>
              <a:gd name="connsiteY15" fmla="*/ 147977 h 1261480"/>
              <a:gd name="connsiteX16" fmla="*/ 1126857 w 2240876"/>
              <a:gd name="connsiteY16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127516 w 2240876"/>
              <a:gd name="connsiteY7" fmla="*/ 1261480 h 1261480"/>
              <a:gd name="connsiteX8" fmla="*/ 2014155 w 2240876"/>
              <a:gd name="connsiteY8" fmla="*/ 1129650 h 1261480"/>
              <a:gd name="connsiteX9" fmla="*/ 2010243 w 2240876"/>
              <a:gd name="connsiteY9" fmla="*/ 1011442 h 1261480"/>
              <a:gd name="connsiteX10" fmla="*/ 1574575 w 2240876"/>
              <a:gd name="connsiteY10" fmla="*/ 347545 h 1261480"/>
              <a:gd name="connsiteX11" fmla="*/ 675186 w 2240876"/>
              <a:gd name="connsiteY11" fmla="*/ 342392 h 1261480"/>
              <a:gd name="connsiteX12" fmla="*/ 223997 w 2240876"/>
              <a:gd name="connsiteY12" fmla="*/ 1120438 h 1261480"/>
              <a:gd name="connsiteX13" fmla="*/ 0 w 2240876"/>
              <a:gd name="connsiteY13" fmla="*/ 1120438 h 1261480"/>
              <a:gd name="connsiteX14" fmla="*/ 563929 w 2240876"/>
              <a:gd name="connsiteY14" fmla="*/ 147977 h 1261480"/>
              <a:gd name="connsiteX15" fmla="*/ 1126857 w 2240876"/>
              <a:gd name="connsiteY15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127516 w 2240876"/>
              <a:gd name="connsiteY6" fmla="*/ 1261480 h 1261480"/>
              <a:gd name="connsiteX7" fmla="*/ 2014155 w 2240876"/>
              <a:gd name="connsiteY7" fmla="*/ 1129650 h 1261480"/>
              <a:gd name="connsiteX8" fmla="*/ 2010243 w 2240876"/>
              <a:gd name="connsiteY8" fmla="*/ 1011442 h 1261480"/>
              <a:gd name="connsiteX9" fmla="*/ 1574575 w 2240876"/>
              <a:gd name="connsiteY9" fmla="*/ 347545 h 1261480"/>
              <a:gd name="connsiteX10" fmla="*/ 675186 w 2240876"/>
              <a:gd name="connsiteY10" fmla="*/ 342392 h 1261480"/>
              <a:gd name="connsiteX11" fmla="*/ 223997 w 2240876"/>
              <a:gd name="connsiteY11" fmla="*/ 1120438 h 1261480"/>
              <a:gd name="connsiteX12" fmla="*/ 0 w 2240876"/>
              <a:gd name="connsiteY12" fmla="*/ 1120438 h 1261480"/>
              <a:gd name="connsiteX13" fmla="*/ 563929 w 2240876"/>
              <a:gd name="connsiteY13" fmla="*/ 147977 h 1261480"/>
              <a:gd name="connsiteX14" fmla="*/ 1126857 w 2240876"/>
              <a:gd name="connsiteY14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127516 w 2240876"/>
              <a:gd name="connsiteY5" fmla="*/ 1261480 h 1261480"/>
              <a:gd name="connsiteX6" fmla="*/ 2014155 w 2240876"/>
              <a:gd name="connsiteY6" fmla="*/ 1129650 h 1261480"/>
              <a:gd name="connsiteX7" fmla="*/ 2010243 w 2240876"/>
              <a:gd name="connsiteY7" fmla="*/ 1011442 h 1261480"/>
              <a:gd name="connsiteX8" fmla="*/ 1574575 w 2240876"/>
              <a:gd name="connsiteY8" fmla="*/ 347545 h 1261480"/>
              <a:gd name="connsiteX9" fmla="*/ 675186 w 2240876"/>
              <a:gd name="connsiteY9" fmla="*/ 342392 h 1261480"/>
              <a:gd name="connsiteX10" fmla="*/ 223997 w 2240876"/>
              <a:gd name="connsiteY10" fmla="*/ 1120438 h 1261480"/>
              <a:gd name="connsiteX11" fmla="*/ 0 w 2240876"/>
              <a:gd name="connsiteY11" fmla="*/ 1120438 h 1261480"/>
              <a:gd name="connsiteX12" fmla="*/ 563929 w 2240876"/>
              <a:gd name="connsiteY12" fmla="*/ 147977 h 1261480"/>
              <a:gd name="connsiteX13" fmla="*/ 1126857 w 2240876"/>
              <a:gd name="connsiteY13" fmla="*/ 18 h 1261480"/>
              <a:gd name="connsiteX0" fmla="*/ 1126857 w 2240602"/>
              <a:gd name="connsiteY0" fmla="*/ 18 h 1261480"/>
              <a:gd name="connsiteX1" fmla="*/ 1688053 w 2240602"/>
              <a:gd name="connsiteY1" fmla="*/ 154418 h 1261480"/>
              <a:gd name="connsiteX2" fmla="*/ 2232583 w 2240602"/>
              <a:gd name="connsiteY2" fmla="*/ 984206 h 1261480"/>
              <a:gd name="connsiteX3" fmla="*/ 2240602 w 2240602"/>
              <a:gd name="connsiteY3" fmla="*/ 1129650 h 1261480"/>
              <a:gd name="connsiteX4" fmla="*/ 2127516 w 2240602"/>
              <a:gd name="connsiteY4" fmla="*/ 1261480 h 1261480"/>
              <a:gd name="connsiteX5" fmla="*/ 2014155 w 2240602"/>
              <a:gd name="connsiteY5" fmla="*/ 1129650 h 1261480"/>
              <a:gd name="connsiteX6" fmla="*/ 2010243 w 2240602"/>
              <a:gd name="connsiteY6" fmla="*/ 1011442 h 1261480"/>
              <a:gd name="connsiteX7" fmla="*/ 1574575 w 2240602"/>
              <a:gd name="connsiteY7" fmla="*/ 347545 h 1261480"/>
              <a:gd name="connsiteX8" fmla="*/ 675186 w 2240602"/>
              <a:gd name="connsiteY8" fmla="*/ 342392 h 1261480"/>
              <a:gd name="connsiteX9" fmla="*/ 223997 w 2240602"/>
              <a:gd name="connsiteY9" fmla="*/ 1120438 h 1261480"/>
              <a:gd name="connsiteX10" fmla="*/ 0 w 2240602"/>
              <a:gd name="connsiteY10" fmla="*/ 1120438 h 1261480"/>
              <a:gd name="connsiteX11" fmla="*/ 563929 w 2240602"/>
              <a:gd name="connsiteY11" fmla="*/ 147977 h 1261480"/>
              <a:gd name="connsiteX12" fmla="*/ 1126857 w 2240602"/>
              <a:gd name="connsiteY12" fmla="*/ 18 h 126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240602" h="1261480">
                <a:moveTo>
                  <a:pt x="1126857" y="18"/>
                </a:moveTo>
                <a:cubicBezTo>
                  <a:pt x="1320989" y="1131"/>
                  <a:pt x="1514831" y="52636"/>
                  <a:pt x="1688053" y="154418"/>
                </a:cubicBezTo>
                <a:cubicBezTo>
                  <a:pt x="1991192" y="332537"/>
                  <a:pt x="2190562" y="640761"/>
                  <a:pt x="2232583" y="984206"/>
                </a:cubicBezTo>
                <a:lnTo>
                  <a:pt x="2240602" y="1129650"/>
                </a:lnTo>
                <a:lnTo>
                  <a:pt x="2127516" y="1261480"/>
                </a:lnTo>
                <a:lnTo>
                  <a:pt x="2014155" y="1129650"/>
                </a:lnTo>
                <a:lnTo>
                  <a:pt x="2010243" y="1011442"/>
                </a:lnTo>
                <a:cubicBezTo>
                  <a:pt x="1976623" y="736658"/>
                  <a:pt x="1817111" y="490054"/>
                  <a:pt x="1574575" y="347545"/>
                </a:cubicBezTo>
                <a:cubicBezTo>
                  <a:pt x="1297392" y="184677"/>
                  <a:pt x="954217" y="182711"/>
                  <a:pt x="675186" y="342392"/>
                </a:cubicBezTo>
                <a:cubicBezTo>
                  <a:pt x="396155" y="502073"/>
                  <a:pt x="223997" y="798947"/>
                  <a:pt x="223997" y="1120438"/>
                </a:cubicBezTo>
                <a:lnTo>
                  <a:pt x="0" y="1120438"/>
                </a:lnTo>
                <a:cubicBezTo>
                  <a:pt x="0" y="718615"/>
                  <a:pt x="215175" y="347558"/>
                  <a:pt x="563929" y="147977"/>
                </a:cubicBezTo>
                <a:cubicBezTo>
                  <a:pt x="738306" y="48187"/>
                  <a:pt x="932726" y="-1094"/>
                  <a:pt x="1126857" y="18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Freeform 16">
            <a:extLst>
              <a:ext uri="{FF2B5EF4-FFF2-40B4-BE49-F238E27FC236}">
                <a16:creationId xmlns:a16="http://schemas.microsoft.com/office/drawing/2014/main" id="{C942ACFE-C4AD-4CAA-A2E4-822D4DC0D7D6}"/>
              </a:ext>
            </a:extLst>
          </p:cNvPr>
          <p:cNvSpPr/>
          <p:nvPr/>
        </p:nvSpPr>
        <p:spPr>
          <a:xfrm flipV="1">
            <a:off x="3950416" y="3071867"/>
            <a:ext cx="2257123" cy="1270781"/>
          </a:xfrm>
          <a:custGeom>
            <a:avLst/>
            <a:gdLst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6761 w 2240876"/>
              <a:gd name="connsiteY10" fmla="*/ 1129650 h 1261480"/>
              <a:gd name="connsiteX11" fmla="*/ 2010243 w 2240876"/>
              <a:gd name="connsiteY11" fmla="*/ 1011442 h 1261480"/>
              <a:gd name="connsiteX12" fmla="*/ 1574575 w 2240876"/>
              <a:gd name="connsiteY12" fmla="*/ 347545 h 1261480"/>
              <a:gd name="connsiteX13" fmla="*/ 675186 w 2240876"/>
              <a:gd name="connsiteY13" fmla="*/ 342392 h 1261480"/>
              <a:gd name="connsiteX14" fmla="*/ 223997 w 2240876"/>
              <a:gd name="connsiteY14" fmla="*/ 1120438 h 1261480"/>
              <a:gd name="connsiteX15" fmla="*/ 0 w 2240876"/>
              <a:gd name="connsiteY15" fmla="*/ 1120438 h 1261480"/>
              <a:gd name="connsiteX16" fmla="*/ 563929 w 2240876"/>
              <a:gd name="connsiteY16" fmla="*/ 147977 h 1261480"/>
              <a:gd name="connsiteX17" fmla="*/ 1126857 w 2240876"/>
              <a:gd name="connsiteY17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0243 w 2240876"/>
              <a:gd name="connsiteY10" fmla="*/ 1011442 h 1261480"/>
              <a:gd name="connsiteX11" fmla="*/ 1574575 w 2240876"/>
              <a:gd name="connsiteY11" fmla="*/ 347545 h 1261480"/>
              <a:gd name="connsiteX12" fmla="*/ 675186 w 2240876"/>
              <a:gd name="connsiteY12" fmla="*/ 342392 h 1261480"/>
              <a:gd name="connsiteX13" fmla="*/ 223997 w 2240876"/>
              <a:gd name="connsiteY13" fmla="*/ 1120438 h 1261480"/>
              <a:gd name="connsiteX14" fmla="*/ 0 w 2240876"/>
              <a:gd name="connsiteY14" fmla="*/ 1120438 h 1261480"/>
              <a:gd name="connsiteX15" fmla="*/ 563929 w 2240876"/>
              <a:gd name="connsiteY15" fmla="*/ 147977 h 1261480"/>
              <a:gd name="connsiteX16" fmla="*/ 1126857 w 2240876"/>
              <a:gd name="connsiteY16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127516 w 2240876"/>
              <a:gd name="connsiteY7" fmla="*/ 1261480 h 1261480"/>
              <a:gd name="connsiteX8" fmla="*/ 2014155 w 2240876"/>
              <a:gd name="connsiteY8" fmla="*/ 1129650 h 1261480"/>
              <a:gd name="connsiteX9" fmla="*/ 2010243 w 2240876"/>
              <a:gd name="connsiteY9" fmla="*/ 1011442 h 1261480"/>
              <a:gd name="connsiteX10" fmla="*/ 1574575 w 2240876"/>
              <a:gd name="connsiteY10" fmla="*/ 347545 h 1261480"/>
              <a:gd name="connsiteX11" fmla="*/ 675186 w 2240876"/>
              <a:gd name="connsiteY11" fmla="*/ 342392 h 1261480"/>
              <a:gd name="connsiteX12" fmla="*/ 223997 w 2240876"/>
              <a:gd name="connsiteY12" fmla="*/ 1120438 h 1261480"/>
              <a:gd name="connsiteX13" fmla="*/ 0 w 2240876"/>
              <a:gd name="connsiteY13" fmla="*/ 1120438 h 1261480"/>
              <a:gd name="connsiteX14" fmla="*/ 563929 w 2240876"/>
              <a:gd name="connsiteY14" fmla="*/ 147977 h 1261480"/>
              <a:gd name="connsiteX15" fmla="*/ 1126857 w 2240876"/>
              <a:gd name="connsiteY15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127516 w 2240876"/>
              <a:gd name="connsiteY6" fmla="*/ 1261480 h 1261480"/>
              <a:gd name="connsiteX7" fmla="*/ 2014155 w 2240876"/>
              <a:gd name="connsiteY7" fmla="*/ 1129650 h 1261480"/>
              <a:gd name="connsiteX8" fmla="*/ 2010243 w 2240876"/>
              <a:gd name="connsiteY8" fmla="*/ 1011442 h 1261480"/>
              <a:gd name="connsiteX9" fmla="*/ 1574575 w 2240876"/>
              <a:gd name="connsiteY9" fmla="*/ 347545 h 1261480"/>
              <a:gd name="connsiteX10" fmla="*/ 675186 w 2240876"/>
              <a:gd name="connsiteY10" fmla="*/ 342392 h 1261480"/>
              <a:gd name="connsiteX11" fmla="*/ 223997 w 2240876"/>
              <a:gd name="connsiteY11" fmla="*/ 1120438 h 1261480"/>
              <a:gd name="connsiteX12" fmla="*/ 0 w 2240876"/>
              <a:gd name="connsiteY12" fmla="*/ 1120438 h 1261480"/>
              <a:gd name="connsiteX13" fmla="*/ 563929 w 2240876"/>
              <a:gd name="connsiteY13" fmla="*/ 147977 h 1261480"/>
              <a:gd name="connsiteX14" fmla="*/ 1126857 w 2240876"/>
              <a:gd name="connsiteY14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127516 w 2240876"/>
              <a:gd name="connsiteY5" fmla="*/ 1261480 h 1261480"/>
              <a:gd name="connsiteX6" fmla="*/ 2014155 w 2240876"/>
              <a:gd name="connsiteY6" fmla="*/ 1129650 h 1261480"/>
              <a:gd name="connsiteX7" fmla="*/ 2010243 w 2240876"/>
              <a:gd name="connsiteY7" fmla="*/ 1011442 h 1261480"/>
              <a:gd name="connsiteX8" fmla="*/ 1574575 w 2240876"/>
              <a:gd name="connsiteY8" fmla="*/ 347545 h 1261480"/>
              <a:gd name="connsiteX9" fmla="*/ 675186 w 2240876"/>
              <a:gd name="connsiteY9" fmla="*/ 342392 h 1261480"/>
              <a:gd name="connsiteX10" fmla="*/ 223997 w 2240876"/>
              <a:gd name="connsiteY10" fmla="*/ 1120438 h 1261480"/>
              <a:gd name="connsiteX11" fmla="*/ 0 w 2240876"/>
              <a:gd name="connsiteY11" fmla="*/ 1120438 h 1261480"/>
              <a:gd name="connsiteX12" fmla="*/ 563929 w 2240876"/>
              <a:gd name="connsiteY12" fmla="*/ 147977 h 1261480"/>
              <a:gd name="connsiteX13" fmla="*/ 1126857 w 2240876"/>
              <a:gd name="connsiteY13" fmla="*/ 18 h 1261480"/>
              <a:gd name="connsiteX0" fmla="*/ 1126857 w 2240602"/>
              <a:gd name="connsiteY0" fmla="*/ 18 h 1261480"/>
              <a:gd name="connsiteX1" fmla="*/ 1688053 w 2240602"/>
              <a:gd name="connsiteY1" fmla="*/ 154418 h 1261480"/>
              <a:gd name="connsiteX2" fmla="*/ 2232583 w 2240602"/>
              <a:gd name="connsiteY2" fmla="*/ 984206 h 1261480"/>
              <a:gd name="connsiteX3" fmla="*/ 2240602 w 2240602"/>
              <a:gd name="connsiteY3" fmla="*/ 1129650 h 1261480"/>
              <a:gd name="connsiteX4" fmla="*/ 2127516 w 2240602"/>
              <a:gd name="connsiteY4" fmla="*/ 1261480 h 1261480"/>
              <a:gd name="connsiteX5" fmla="*/ 2014155 w 2240602"/>
              <a:gd name="connsiteY5" fmla="*/ 1129650 h 1261480"/>
              <a:gd name="connsiteX6" fmla="*/ 2010243 w 2240602"/>
              <a:gd name="connsiteY6" fmla="*/ 1011442 h 1261480"/>
              <a:gd name="connsiteX7" fmla="*/ 1574575 w 2240602"/>
              <a:gd name="connsiteY7" fmla="*/ 347545 h 1261480"/>
              <a:gd name="connsiteX8" fmla="*/ 675186 w 2240602"/>
              <a:gd name="connsiteY8" fmla="*/ 342392 h 1261480"/>
              <a:gd name="connsiteX9" fmla="*/ 223997 w 2240602"/>
              <a:gd name="connsiteY9" fmla="*/ 1120438 h 1261480"/>
              <a:gd name="connsiteX10" fmla="*/ 0 w 2240602"/>
              <a:gd name="connsiteY10" fmla="*/ 1120438 h 1261480"/>
              <a:gd name="connsiteX11" fmla="*/ 563929 w 2240602"/>
              <a:gd name="connsiteY11" fmla="*/ 147977 h 1261480"/>
              <a:gd name="connsiteX12" fmla="*/ 1126857 w 2240602"/>
              <a:gd name="connsiteY12" fmla="*/ 18 h 126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240602" h="1261480">
                <a:moveTo>
                  <a:pt x="1126857" y="18"/>
                </a:moveTo>
                <a:cubicBezTo>
                  <a:pt x="1320989" y="1131"/>
                  <a:pt x="1514831" y="52636"/>
                  <a:pt x="1688053" y="154418"/>
                </a:cubicBezTo>
                <a:cubicBezTo>
                  <a:pt x="1991192" y="332537"/>
                  <a:pt x="2190562" y="640761"/>
                  <a:pt x="2232583" y="984206"/>
                </a:cubicBezTo>
                <a:lnTo>
                  <a:pt x="2240602" y="1129650"/>
                </a:lnTo>
                <a:lnTo>
                  <a:pt x="2127516" y="1261480"/>
                </a:lnTo>
                <a:lnTo>
                  <a:pt x="2014155" y="1129650"/>
                </a:lnTo>
                <a:lnTo>
                  <a:pt x="2010243" y="1011442"/>
                </a:lnTo>
                <a:cubicBezTo>
                  <a:pt x="1976623" y="736658"/>
                  <a:pt x="1817111" y="490054"/>
                  <a:pt x="1574575" y="347545"/>
                </a:cubicBezTo>
                <a:cubicBezTo>
                  <a:pt x="1297392" y="184677"/>
                  <a:pt x="954217" y="182711"/>
                  <a:pt x="675186" y="342392"/>
                </a:cubicBezTo>
                <a:cubicBezTo>
                  <a:pt x="396155" y="502073"/>
                  <a:pt x="223997" y="798947"/>
                  <a:pt x="223997" y="1120438"/>
                </a:cubicBezTo>
                <a:lnTo>
                  <a:pt x="0" y="1120438"/>
                </a:lnTo>
                <a:cubicBezTo>
                  <a:pt x="0" y="718615"/>
                  <a:pt x="215175" y="347558"/>
                  <a:pt x="563929" y="147977"/>
                </a:cubicBezTo>
                <a:cubicBezTo>
                  <a:pt x="738306" y="48187"/>
                  <a:pt x="932726" y="-1094"/>
                  <a:pt x="1126857" y="18"/>
                </a:cubicBezTo>
                <a:close/>
              </a:path>
            </a:pathLst>
          </a:custGeom>
          <a:solidFill>
            <a:schemeClr val="accent3"/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" name="Freeform 13">
            <a:extLst>
              <a:ext uri="{FF2B5EF4-FFF2-40B4-BE49-F238E27FC236}">
                <a16:creationId xmlns:a16="http://schemas.microsoft.com/office/drawing/2014/main" id="{B05455AD-335C-4823-BA71-DAF119645AD7}"/>
              </a:ext>
            </a:extLst>
          </p:cNvPr>
          <p:cNvSpPr/>
          <p:nvPr/>
        </p:nvSpPr>
        <p:spPr>
          <a:xfrm>
            <a:off x="1918927" y="2087783"/>
            <a:ext cx="2257123" cy="1270781"/>
          </a:xfrm>
          <a:custGeom>
            <a:avLst/>
            <a:gdLst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6761 w 2240876"/>
              <a:gd name="connsiteY10" fmla="*/ 1129650 h 1261480"/>
              <a:gd name="connsiteX11" fmla="*/ 2010243 w 2240876"/>
              <a:gd name="connsiteY11" fmla="*/ 1011442 h 1261480"/>
              <a:gd name="connsiteX12" fmla="*/ 1574575 w 2240876"/>
              <a:gd name="connsiteY12" fmla="*/ 347545 h 1261480"/>
              <a:gd name="connsiteX13" fmla="*/ 675186 w 2240876"/>
              <a:gd name="connsiteY13" fmla="*/ 342392 h 1261480"/>
              <a:gd name="connsiteX14" fmla="*/ 223997 w 2240876"/>
              <a:gd name="connsiteY14" fmla="*/ 1120438 h 1261480"/>
              <a:gd name="connsiteX15" fmla="*/ 0 w 2240876"/>
              <a:gd name="connsiteY15" fmla="*/ 1120438 h 1261480"/>
              <a:gd name="connsiteX16" fmla="*/ 563929 w 2240876"/>
              <a:gd name="connsiteY16" fmla="*/ 147977 h 1261480"/>
              <a:gd name="connsiteX17" fmla="*/ 1126857 w 2240876"/>
              <a:gd name="connsiteY17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237787 w 2240876"/>
              <a:gd name="connsiteY7" fmla="*/ 1133243 h 1261480"/>
              <a:gd name="connsiteX8" fmla="*/ 2127516 w 2240876"/>
              <a:gd name="connsiteY8" fmla="*/ 1261480 h 1261480"/>
              <a:gd name="connsiteX9" fmla="*/ 2014155 w 2240876"/>
              <a:gd name="connsiteY9" fmla="*/ 1129650 h 1261480"/>
              <a:gd name="connsiteX10" fmla="*/ 2010243 w 2240876"/>
              <a:gd name="connsiteY10" fmla="*/ 1011442 h 1261480"/>
              <a:gd name="connsiteX11" fmla="*/ 1574575 w 2240876"/>
              <a:gd name="connsiteY11" fmla="*/ 347545 h 1261480"/>
              <a:gd name="connsiteX12" fmla="*/ 675186 w 2240876"/>
              <a:gd name="connsiteY12" fmla="*/ 342392 h 1261480"/>
              <a:gd name="connsiteX13" fmla="*/ 223997 w 2240876"/>
              <a:gd name="connsiteY13" fmla="*/ 1120438 h 1261480"/>
              <a:gd name="connsiteX14" fmla="*/ 0 w 2240876"/>
              <a:gd name="connsiteY14" fmla="*/ 1120438 h 1261480"/>
              <a:gd name="connsiteX15" fmla="*/ 563929 w 2240876"/>
              <a:gd name="connsiteY15" fmla="*/ 147977 h 1261480"/>
              <a:gd name="connsiteX16" fmla="*/ 1126857 w 2240876"/>
              <a:gd name="connsiteY16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240802 w 2240876"/>
              <a:gd name="connsiteY6" fmla="*/ 1133277 h 1261480"/>
              <a:gd name="connsiteX7" fmla="*/ 2127516 w 2240876"/>
              <a:gd name="connsiteY7" fmla="*/ 1261480 h 1261480"/>
              <a:gd name="connsiteX8" fmla="*/ 2014155 w 2240876"/>
              <a:gd name="connsiteY8" fmla="*/ 1129650 h 1261480"/>
              <a:gd name="connsiteX9" fmla="*/ 2010243 w 2240876"/>
              <a:gd name="connsiteY9" fmla="*/ 1011442 h 1261480"/>
              <a:gd name="connsiteX10" fmla="*/ 1574575 w 2240876"/>
              <a:gd name="connsiteY10" fmla="*/ 347545 h 1261480"/>
              <a:gd name="connsiteX11" fmla="*/ 675186 w 2240876"/>
              <a:gd name="connsiteY11" fmla="*/ 342392 h 1261480"/>
              <a:gd name="connsiteX12" fmla="*/ 223997 w 2240876"/>
              <a:gd name="connsiteY12" fmla="*/ 1120438 h 1261480"/>
              <a:gd name="connsiteX13" fmla="*/ 0 w 2240876"/>
              <a:gd name="connsiteY13" fmla="*/ 1120438 h 1261480"/>
              <a:gd name="connsiteX14" fmla="*/ 563929 w 2240876"/>
              <a:gd name="connsiteY14" fmla="*/ 147977 h 1261480"/>
              <a:gd name="connsiteX15" fmla="*/ 1126857 w 2240876"/>
              <a:gd name="connsiteY15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240619 w 2240876"/>
              <a:gd name="connsiteY5" fmla="*/ 1129950 h 1261480"/>
              <a:gd name="connsiteX6" fmla="*/ 2127516 w 2240876"/>
              <a:gd name="connsiteY6" fmla="*/ 1261480 h 1261480"/>
              <a:gd name="connsiteX7" fmla="*/ 2014155 w 2240876"/>
              <a:gd name="connsiteY7" fmla="*/ 1129650 h 1261480"/>
              <a:gd name="connsiteX8" fmla="*/ 2010243 w 2240876"/>
              <a:gd name="connsiteY8" fmla="*/ 1011442 h 1261480"/>
              <a:gd name="connsiteX9" fmla="*/ 1574575 w 2240876"/>
              <a:gd name="connsiteY9" fmla="*/ 347545 h 1261480"/>
              <a:gd name="connsiteX10" fmla="*/ 675186 w 2240876"/>
              <a:gd name="connsiteY10" fmla="*/ 342392 h 1261480"/>
              <a:gd name="connsiteX11" fmla="*/ 223997 w 2240876"/>
              <a:gd name="connsiteY11" fmla="*/ 1120438 h 1261480"/>
              <a:gd name="connsiteX12" fmla="*/ 0 w 2240876"/>
              <a:gd name="connsiteY12" fmla="*/ 1120438 h 1261480"/>
              <a:gd name="connsiteX13" fmla="*/ 563929 w 2240876"/>
              <a:gd name="connsiteY13" fmla="*/ 147977 h 1261480"/>
              <a:gd name="connsiteX14" fmla="*/ 1126857 w 2240876"/>
              <a:gd name="connsiteY14" fmla="*/ 18 h 1261480"/>
              <a:gd name="connsiteX0" fmla="*/ 1126857 w 2240876"/>
              <a:gd name="connsiteY0" fmla="*/ 18 h 1261480"/>
              <a:gd name="connsiteX1" fmla="*/ 1688053 w 2240876"/>
              <a:gd name="connsiteY1" fmla="*/ 154418 h 1261480"/>
              <a:gd name="connsiteX2" fmla="*/ 2232583 w 2240876"/>
              <a:gd name="connsiteY2" fmla="*/ 984206 h 1261480"/>
              <a:gd name="connsiteX3" fmla="*/ 2240602 w 2240876"/>
              <a:gd name="connsiteY3" fmla="*/ 1129650 h 1261480"/>
              <a:gd name="connsiteX4" fmla="*/ 2240876 w 2240876"/>
              <a:gd name="connsiteY4" fmla="*/ 1129650 h 1261480"/>
              <a:gd name="connsiteX5" fmla="*/ 2127516 w 2240876"/>
              <a:gd name="connsiteY5" fmla="*/ 1261480 h 1261480"/>
              <a:gd name="connsiteX6" fmla="*/ 2014155 w 2240876"/>
              <a:gd name="connsiteY6" fmla="*/ 1129650 h 1261480"/>
              <a:gd name="connsiteX7" fmla="*/ 2010243 w 2240876"/>
              <a:gd name="connsiteY7" fmla="*/ 1011442 h 1261480"/>
              <a:gd name="connsiteX8" fmla="*/ 1574575 w 2240876"/>
              <a:gd name="connsiteY8" fmla="*/ 347545 h 1261480"/>
              <a:gd name="connsiteX9" fmla="*/ 675186 w 2240876"/>
              <a:gd name="connsiteY9" fmla="*/ 342392 h 1261480"/>
              <a:gd name="connsiteX10" fmla="*/ 223997 w 2240876"/>
              <a:gd name="connsiteY10" fmla="*/ 1120438 h 1261480"/>
              <a:gd name="connsiteX11" fmla="*/ 0 w 2240876"/>
              <a:gd name="connsiteY11" fmla="*/ 1120438 h 1261480"/>
              <a:gd name="connsiteX12" fmla="*/ 563929 w 2240876"/>
              <a:gd name="connsiteY12" fmla="*/ 147977 h 1261480"/>
              <a:gd name="connsiteX13" fmla="*/ 1126857 w 2240876"/>
              <a:gd name="connsiteY13" fmla="*/ 18 h 1261480"/>
              <a:gd name="connsiteX0" fmla="*/ 1126857 w 2240602"/>
              <a:gd name="connsiteY0" fmla="*/ 18 h 1261480"/>
              <a:gd name="connsiteX1" fmla="*/ 1688053 w 2240602"/>
              <a:gd name="connsiteY1" fmla="*/ 154418 h 1261480"/>
              <a:gd name="connsiteX2" fmla="*/ 2232583 w 2240602"/>
              <a:gd name="connsiteY2" fmla="*/ 984206 h 1261480"/>
              <a:gd name="connsiteX3" fmla="*/ 2240602 w 2240602"/>
              <a:gd name="connsiteY3" fmla="*/ 1129650 h 1261480"/>
              <a:gd name="connsiteX4" fmla="*/ 2127516 w 2240602"/>
              <a:gd name="connsiteY4" fmla="*/ 1261480 h 1261480"/>
              <a:gd name="connsiteX5" fmla="*/ 2014155 w 2240602"/>
              <a:gd name="connsiteY5" fmla="*/ 1129650 h 1261480"/>
              <a:gd name="connsiteX6" fmla="*/ 2010243 w 2240602"/>
              <a:gd name="connsiteY6" fmla="*/ 1011442 h 1261480"/>
              <a:gd name="connsiteX7" fmla="*/ 1574575 w 2240602"/>
              <a:gd name="connsiteY7" fmla="*/ 347545 h 1261480"/>
              <a:gd name="connsiteX8" fmla="*/ 675186 w 2240602"/>
              <a:gd name="connsiteY8" fmla="*/ 342392 h 1261480"/>
              <a:gd name="connsiteX9" fmla="*/ 223997 w 2240602"/>
              <a:gd name="connsiteY9" fmla="*/ 1120438 h 1261480"/>
              <a:gd name="connsiteX10" fmla="*/ 0 w 2240602"/>
              <a:gd name="connsiteY10" fmla="*/ 1120438 h 1261480"/>
              <a:gd name="connsiteX11" fmla="*/ 563929 w 2240602"/>
              <a:gd name="connsiteY11" fmla="*/ 147977 h 1261480"/>
              <a:gd name="connsiteX12" fmla="*/ 1126857 w 2240602"/>
              <a:gd name="connsiteY12" fmla="*/ 18 h 126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240602" h="1261480">
                <a:moveTo>
                  <a:pt x="1126857" y="18"/>
                </a:moveTo>
                <a:cubicBezTo>
                  <a:pt x="1320989" y="1131"/>
                  <a:pt x="1514831" y="52636"/>
                  <a:pt x="1688053" y="154418"/>
                </a:cubicBezTo>
                <a:cubicBezTo>
                  <a:pt x="1991192" y="332537"/>
                  <a:pt x="2190562" y="640761"/>
                  <a:pt x="2232583" y="984206"/>
                </a:cubicBezTo>
                <a:lnTo>
                  <a:pt x="2240602" y="1129650"/>
                </a:lnTo>
                <a:lnTo>
                  <a:pt x="2127516" y="1261480"/>
                </a:lnTo>
                <a:lnTo>
                  <a:pt x="2014155" y="1129650"/>
                </a:lnTo>
                <a:lnTo>
                  <a:pt x="2010243" y="1011442"/>
                </a:lnTo>
                <a:cubicBezTo>
                  <a:pt x="1976623" y="736658"/>
                  <a:pt x="1817111" y="490054"/>
                  <a:pt x="1574575" y="347545"/>
                </a:cubicBezTo>
                <a:cubicBezTo>
                  <a:pt x="1297392" y="184677"/>
                  <a:pt x="954217" y="182711"/>
                  <a:pt x="675186" y="342392"/>
                </a:cubicBezTo>
                <a:cubicBezTo>
                  <a:pt x="396155" y="502073"/>
                  <a:pt x="223997" y="798947"/>
                  <a:pt x="223997" y="1120438"/>
                </a:cubicBezTo>
                <a:lnTo>
                  <a:pt x="0" y="1120438"/>
                </a:lnTo>
                <a:cubicBezTo>
                  <a:pt x="0" y="718615"/>
                  <a:pt x="215175" y="347558"/>
                  <a:pt x="563929" y="147977"/>
                </a:cubicBezTo>
                <a:cubicBezTo>
                  <a:pt x="738306" y="48187"/>
                  <a:pt x="932726" y="-1094"/>
                  <a:pt x="1126857" y="18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89BCEE-8EE2-4E31-B0E9-3F39DC4C4F8B}"/>
              </a:ext>
            </a:extLst>
          </p:cNvPr>
          <p:cNvSpPr txBox="1"/>
          <p:nvPr/>
        </p:nvSpPr>
        <p:spPr>
          <a:xfrm>
            <a:off x="2370059" y="4792071"/>
            <a:ext cx="1354858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01 -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7492AA-999E-41C7-88FC-9AA4EA0F059E}"/>
              </a:ext>
            </a:extLst>
          </p:cNvPr>
          <p:cNvSpPr txBox="1"/>
          <p:nvPr/>
        </p:nvSpPr>
        <p:spPr>
          <a:xfrm>
            <a:off x="2238556" y="5136589"/>
            <a:ext cx="161786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F2509E0-9355-44F6-AB43-776270E8EA2F}"/>
              </a:ext>
            </a:extLst>
          </p:cNvPr>
          <p:cNvSpPr txBox="1"/>
          <p:nvPr/>
        </p:nvSpPr>
        <p:spPr>
          <a:xfrm>
            <a:off x="4398652" y="4792071"/>
            <a:ext cx="1354858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02 -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CEBA4EB-2620-4379-BB28-AD5D888A5B21}"/>
              </a:ext>
            </a:extLst>
          </p:cNvPr>
          <p:cNvSpPr txBox="1"/>
          <p:nvPr/>
        </p:nvSpPr>
        <p:spPr>
          <a:xfrm>
            <a:off x="4267149" y="5136589"/>
            <a:ext cx="161786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E6F4AA8-A5C7-4489-86D1-A0D08157F2C3}"/>
              </a:ext>
            </a:extLst>
          </p:cNvPr>
          <p:cNvSpPr txBox="1"/>
          <p:nvPr/>
        </p:nvSpPr>
        <p:spPr>
          <a:xfrm>
            <a:off x="6433139" y="4792071"/>
            <a:ext cx="1354858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03 -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998002B-C1DD-4712-B74B-F46DEF30448B}"/>
              </a:ext>
            </a:extLst>
          </p:cNvPr>
          <p:cNvSpPr txBox="1"/>
          <p:nvPr/>
        </p:nvSpPr>
        <p:spPr>
          <a:xfrm>
            <a:off x="6301636" y="5136589"/>
            <a:ext cx="161786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3A119FE-9313-4DDA-B12E-18234DC7D779}"/>
              </a:ext>
            </a:extLst>
          </p:cNvPr>
          <p:cNvSpPr txBox="1"/>
          <p:nvPr/>
        </p:nvSpPr>
        <p:spPr>
          <a:xfrm>
            <a:off x="8467460" y="4792071"/>
            <a:ext cx="1354858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04 -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761EA86-DA25-49BC-BD5D-27F5BC2B6337}"/>
              </a:ext>
            </a:extLst>
          </p:cNvPr>
          <p:cNvSpPr txBox="1"/>
          <p:nvPr/>
        </p:nvSpPr>
        <p:spPr>
          <a:xfrm>
            <a:off x="8335957" y="5136589"/>
            <a:ext cx="161786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83703807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" name="Oval 27">
            <a:extLst>
              <a:ext uri="{FF2B5EF4-FFF2-40B4-BE49-F238E27FC236}">
                <a16:creationId xmlns:a16="http://schemas.microsoft.com/office/drawing/2014/main" id="{5BA7D264-F29D-4F60-B4A9-E3E97BCF550D}"/>
              </a:ext>
            </a:extLst>
          </p:cNvPr>
          <p:cNvSpPr/>
          <p:nvPr/>
        </p:nvSpPr>
        <p:spPr>
          <a:xfrm>
            <a:off x="6696658" y="2043326"/>
            <a:ext cx="3867930" cy="3867930"/>
          </a:xfrm>
          <a:prstGeom prst="ellipse">
            <a:avLst/>
          </a:prstGeom>
          <a:solidFill>
            <a:schemeClr val="accent3">
              <a:lumMod val="20000"/>
              <a:lumOff val="80000"/>
              <a:alpha val="20000"/>
            </a:schemeClr>
          </a:solidFill>
          <a:ln w="19050" cap="rnd" cmpd="sng">
            <a:solidFill>
              <a:schemeClr val="accent3"/>
            </a:solidFill>
            <a:prstDash val="dash"/>
            <a:round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12" name="Oval 26">
            <a:extLst>
              <a:ext uri="{FF2B5EF4-FFF2-40B4-BE49-F238E27FC236}">
                <a16:creationId xmlns:a16="http://schemas.microsoft.com/office/drawing/2014/main" id="{E0461FE5-000C-4627-B27F-0DAB327C16B9}"/>
              </a:ext>
            </a:extLst>
          </p:cNvPr>
          <p:cNvSpPr/>
          <p:nvPr/>
        </p:nvSpPr>
        <p:spPr>
          <a:xfrm>
            <a:off x="7636838" y="2986024"/>
            <a:ext cx="1979538" cy="1979540"/>
          </a:xfrm>
          <a:prstGeom prst="ellipse">
            <a:avLst/>
          </a:prstGeom>
          <a:solidFill>
            <a:schemeClr val="accent1">
              <a:lumMod val="85000"/>
            </a:schemeClr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</a:rPr>
              <a:t>키워드 입력</a:t>
            </a:r>
          </a:p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본문 내용 잘 전달 시켜서 </a:t>
            </a:r>
            <a:br>
              <a:rPr lang="en-US" altLang="ko-KR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</a:br>
            <a:r>
              <a:rPr lang="ko-KR" alt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성공적인 제안서를 </a:t>
            </a:r>
            <a:br>
              <a:rPr lang="en-US" altLang="ko-KR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</a:br>
            <a:r>
              <a:rPr lang="ko-KR" alt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제출해주세요</a:t>
            </a:r>
            <a:r>
              <a:rPr lang="en-US" altLang="ko-KR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2"/>
                </a:solidFill>
              </a:rPr>
              <a:t>. </a:t>
            </a:r>
            <a:endParaRPr lang="en-US" sz="1000" b="1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accent2"/>
              </a:solidFill>
            </a:endParaRPr>
          </a:p>
        </p:txBody>
      </p:sp>
      <p:sp>
        <p:nvSpPr>
          <p:cNvPr id="13" name="Isosceles Triangle 28">
            <a:extLst>
              <a:ext uri="{FF2B5EF4-FFF2-40B4-BE49-F238E27FC236}">
                <a16:creationId xmlns:a16="http://schemas.microsoft.com/office/drawing/2014/main" id="{D52CEB51-3F56-43D5-9827-78667439096E}"/>
              </a:ext>
            </a:extLst>
          </p:cNvPr>
          <p:cNvSpPr/>
          <p:nvPr/>
        </p:nvSpPr>
        <p:spPr>
          <a:xfrm>
            <a:off x="6587058" y="3771189"/>
            <a:ext cx="235878" cy="138170"/>
          </a:xfrm>
          <a:prstGeom prst="triangle">
            <a:avLst/>
          </a:prstGeom>
          <a:solidFill>
            <a:schemeClr val="accent3"/>
          </a:solidFill>
          <a:ln w="38100" cap="rnd" cmpd="sng">
            <a:noFill/>
            <a:prstDash val="sys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14" name="Isosceles Triangle 29">
            <a:extLst>
              <a:ext uri="{FF2B5EF4-FFF2-40B4-BE49-F238E27FC236}">
                <a16:creationId xmlns:a16="http://schemas.microsoft.com/office/drawing/2014/main" id="{C628F2C4-9D8A-4932-AEDB-606E7EB24D04}"/>
              </a:ext>
            </a:extLst>
          </p:cNvPr>
          <p:cNvSpPr/>
          <p:nvPr/>
        </p:nvSpPr>
        <p:spPr>
          <a:xfrm flipV="1">
            <a:off x="10444644" y="3771189"/>
            <a:ext cx="235878" cy="138170"/>
          </a:xfrm>
          <a:prstGeom prst="triangle">
            <a:avLst/>
          </a:prstGeom>
          <a:solidFill>
            <a:schemeClr val="accent3"/>
          </a:solidFill>
          <a:ln w="38100" cap="rnd" cmpd="sng">
            <a:noFill/>
            <a:prstDash val="sys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15" name="Isosceles Triangle 30">
            <a:extLst>
              <a:ext uri="{FF2B5EF4-FFF2-40B4-BE49-F238E27FC236}">
                <a16:creationId xmlns:a16="http://schemas.microsoft.com/office/drawing/2014/main" id="{7D96CFEC-1D4E-4CEE-BF3B-C3C8D23888DF}"/>
              </a:ext>
            </a:extLst>
          </p:cNvPr>
          <p:cNvSpPr/>
          <p:nvPr/>
        </p:nvSpPr>
        <p:spPr>
          <a:xfrm rot="5400000" flipV="1">
            <a:off x="8456448" y="5846742"/>
            <a:ext cx="235878" cy="138170"/>
          </a:xfrm>
          <a:prstGeom prst="triangle">
            <a:avLst/>
          </a:prstGeom>
          <a:solidFill>
            <a:schemeClr val="accent3"/>
          </a:solidFill>
          <a:ln w="38100" cap="rnd" cmpd="sng">
            <a:noFill/>
            <a:prstDash val="sys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16" name="Oval 31">
            <a:extLst>
              <a:ext uri="{FF2B5EF4-FFF2-40B4-BE49-F238E27FC236}">
                <a16:creationId xmlns:a16="http://schemas.microsoft.com/office/drawing/2014/main" id="{E3F4535E-76AE-4700-9A3F-E41F08250BC0}"/>
              </a:ext>
            </a:extLst>
          </p:cNvPr>
          <p:cNvSpPr/>
          <p:nvPr/>
        </p:nvSpPr>
        <p:spPr>
          <a:xfrm>
            <a:off x="6605693" y="4719046"/>
            <a:ext cx="1039731" cy="1039732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  <a:b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altLang="ko-KR" sz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7" name="Oval 32">
            <a:extLst>
              <a:ext uri="{FF2B5EF4-FFF2-40B4-BE49-F238E27FC236}">
                <a16:creationId xmlns:a16="http://schemas.microsoft.com/office/drawing/2014/main" id="{E36A56BF-928F-4935-895D-94A641C3613A}"/>
              </a:ext>
            </a:extLst>
          </p:cNvPr>
          <p:cNvSpPr/>
          <p:nvPr/>
        </p:nvSpPr>
        <p:spPr>
          <a:xfrm>
            <a:off x="9641519" y="4719046"/>
            <a:ext cx="1039731" cy="1039732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03</a:t>
            </a:r>
            <a:b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altLang="ko-KR" sz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8" name="Oval 33">
            <a:extLst>
              <a:ext uri="{FF2B5EF4-FFF2-40B4-BE49-F238E27FC236}">
                <a16:creationId xmlns:a16="http://schemas.microsoft.com/office/drawing/2014/main" id="{476FF035-4BF4-44CC-855C-42E433783DCD}"/>
              </a:ext>
            </a:extLst>
          </p:cNvPr>
          <p:cNvSpPr/>
          <p:nvPr/>
        </p:nvSpPr>
        <p:spPr>
          <a:xfrm>
            <a:off x="6851178" y="1928121"/>
            <a:ext cx="1039731" cy="1039732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  <a:br>
              <a:rPr 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sz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9" name="Oval 22">
            <a:extLst>
              <a:ext uri="{FF2B5EF4-FFF2-40B4-BE49-F238E27FC236}">
                <a16:creationId xmlns:a16="http://schemas.microsoft.com/office/drawing/2014/main" id="{B03894EE-15BD-4CEB-8A07-83A1325F01BD}"/>
              </a:ext>
            </a:extLst>
          </p:cNvPr>
          <p:cNvSpPr/>
          <p:nvPr/>
        </p:nvSpPr>
        <p:spPr>
          <a:xfrm>
            <a:off x="9537429" y="1921772"/>
            <a:ext cx="1039731" cy="1039732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  <a:b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</a:b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altLang="ko-KR" sz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20" name="Isosceles Triangle 23">
            <a:extLst>
              <a:ext uri="{FF2B5EF4-FFF2-40B4-BE49-F238E27FC236}">
                <a16:creationId xmlns:a16="http://schemas.microsoft.com/office/drawing/2014/main" id="{E92A91DF-4079-4C7A-8504-2D81245FFC6F}"/>
              </a:ext>
            </a:extLst>
          </p:cNvPr>
          <p:cNvSpPr/>
          <p:nvPr/>
        </p:nvSpPr>
        <p:spPr>
          <a:xfrm rot="16200000" flipV="1">
            <a:off x="8456448" y="1993162"/>
            <a:ext cx="235878" cy="138170"/>
          </a:xfrm>
          <a:prstGeom prst="triangle">
            <a:avLst/>
          </a:prstGeom>
          <a:solidFill>
            <a:schemeClr val="accent3"/>
          </a:solidFill>
          <a:ln w="38100" cap="rnd" cmpd="sng">
            <a:noFill/>
            <a:prstDash val="sysDash"/>
            <a:miter lim="800000"/>
          </a:ln>
          <a:effectLst>
            <a:outerShdw blurRad="38100" dist="12700" dir="5400000" algn="t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t">
            <a:noAutofit/>
          </a:bodyPr>
          <a:lstStyle/>
          <a:p>
            <a:pPr algn="ctr">
              <a:spcBef>
                <a:spcPts val="1000"/>
              </a:spcBef>
            </a:pPr>
            <a:endParaRPr lang="en-US" sz="1400" b="1">
              <a:solidFill>
                <a:schemeClr val="tx1"/>
              </a:solidFill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3AD779A-826E-403B-8ACF-68FA8564C29F}"/>
              </a:ext>
            </a:extLst>
          </p:cNvPr>
          <p:cNvSpPr txBox="1"/>
          <p:nvPr/>
        </p:nvSpPr>
        <p:spPr>
          <a:xfrm>
            <a:off x="1629571" y="2316450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284B60-E7A8-44BE-92CA-989AA98FE751}"/>
              </a:ext>
            </a:extLst>
          </p:cNvPr>
          <p:cNvSpPr txBox="1"/>
          <p:nvPr/>
        </p:nvSpPr>
        <p:spPr>
          <a:xfrm>
            <a:off x="1629571" y="2013034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1" name="Oval 19">
            <a:extLst>
              <a:ext uri="{FF2B5EF4-FFF2-40B4-BE49-F238E27FC236}">
                <a16:creationId xmlns:a16="http://schemas.microsoft.com/office/drawing/2014/main" id="{BD40CE7A-55ED-40AD-AA50-6E2B06B24285}"/>
              </a:ext>
            </a:extLst>
          </p:cNvPr>
          <p:cNvSpPr/>
          <p:nvPr/>
        </p:nvSpPr>
        <p:spPr>
          <a:xfrm>
            <a:off x="1283185" y="2047324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6C247F4-9F18-463C-BF91-AEFDB242EC27}"/>
              </a:ext>
            </a:extLst>
          </p:cNvPr>
          <p:cNvSpPr txBox="1"/>
          <p:nvPr/>
        </p:nvSpPr>
        <p:spPr>
          <a:xfrm>
            <a:off x="1629570" y="3341732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DDFAB24-3398-4676-8DE9-6822E28978F3}"/>
              </a:ext>
            </a:extLst>
          </p:cNvPr>
          <p:cNvSpPr txBox="1"/>
          <p:nvPr/>
        </p:nvSpPr>
        <p:spPr>
          <a:xfrm>
            <a:off x="1629571" y="303831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6" name="Oval 19">
            <a:extLst>
              <a:ext uri="{FF2B5EF4-FFF2-40B4-BE49-F238E27FC236}">
                <a16:creationId xmlns:a16="http://schemas.microsoft.com/office/drawing/2014/main" id="{49CE970E-FA1E-423D-84E0-0BAA61B87E4B}"/>
              </a:ext>
            </a:extLst>
          </p:cNvPr>
          <p:cNvSpPr/>
          <p:nvPr/>
        </p:nvSpPr>
        <p:spPr>
          <a:xfrm>
            <a:off x="1283185" y="3072606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DBF4F04-79F7-4F51-98C7-B8F92BF3C9FB}"/>
              </a:ext>
            </a:extLst>
          </p:cNvPr>
          <p:cNvSpPr txBox="1"/>
          <p:nvPr/>
        </p:nvSpPr>
        <p:spPr>
          <a:xfrm>
            <a:off x="1629571" y="4367014"/>
            <a:ext cx="359413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0F1885C-7E73-40EC-ACCA-1B2676547CB7}"/>
              </a:ext>
            </a:extLst>
          </p:cNvPr>
          <p:cNvSpPr txBox="1"/>
          <p:nvPr/>
        </p:nvSpPr>
        <p:spPr>
          <a:xfrm>
            <a:off x="1629571" y="4063598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4" name="Oval 19">
            <a:extLst>
              <a:ext uri="{FF2B5EF4-FFF2-40B4-BE49-F238E27FC236}">
                <a16:creationId xmlns:a16="http://schemas.microsoft.com/office/drawing/2014/main" id="{4BA7E7C5-C50C-4B82-8B97-A35BBBBC2DD7}"/>
              </a:ext>
            </a:extLst>
          </p:cNvPr>
          <p:cNvSpPr/>
          <p:nvPr/>
        </p:nvSpPr>
        <p:spPr>
          <a:xfrm>
            <a:off x="1283185" y="4097888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63431E5-7D82-47F3-BA85-93B97DC80630}"/>
              </a:ext>
            </a:extLst>
          </p:cNvPr>
          <p:cNvSpPr txBox="1"/>
          <p:nvPr/>
        </p:nvSpPr>
        <p:spPr>
          <a:xfrm>
            <a:off x="1629570" y="5392295"/>
            <a:ext cx="359413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18ACF4C-D80E-4A0F-B0FE-02C42E8754C1}"/>
              </a:ext>
            </a:extLst>
          </p:cNvPr>
          <p:cNvSpPr txBox="1"/>
          <p:nvPr/>
        </p:nvSpPr>
        <p:spPr>
          <a:xfrm>
            <a:off x="1629571" y="5088879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0" name="Oval 19">
            <a:extLst>
              <a:ext uri="{FF2B5EF4-FFF2-40B4-BE49-F238E27FC236}">
                <a16:creationId xmlns:a16="http://schemas.microsoft.com/office/drawing/2014/main" id="{C3BE0EF0-23D1-4547-83F3-30A3297DBF71}"/>
              </a:ext>
            </a:extLst>
          </p:cNvPr>
          <p:cNvSpPr/>
          <p:nvPr/>
        </p:nvSpPr>
        <p:spPr>
          <a:xfrm>
            <a:off x="1283185" y="5123169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295836387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02E75EC2-FFF9-4FD3-BD2D-C846730C00A0}"/>
              </a:ext>
            </a:extLst>
          </p:cNvPr>
          <p:cNvGrpSpPr/>
          <p:nvPr/>
        </p:nvGrpSpPr>
        <p:grpSpPr>
          <a:xfrm>
            <a:off x="4225865" y="2248960"/>
            <a:ext cx="3229818" cy="3302582"/>
            <a:chOff x="4728737" y="2248960"/>
            <a:chExt cx="3229818" cy="3302582"/>
          </a:xfrm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1077789F-B4BA-4903-B272-472EC1C55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333" y="2676281"/>
              <a:ext cx="2393335" cy="2390006"/>
            </a:xfrm>
            <a:custGeom>
              <a:avLst/>
              <a:gdLst>
                <a:gd name="T0" fmla="*/ 730 w 1458"/>
                <a:gd name="T1" fmla="*/ 1457 h 1458"/>
                <a:gd name="T2" fmla="*/ 1458 w 1458"/>
                <a:gd name="T3" fmla="*/ 728 h 1458"/>
                <a:gd name="T4" fmla="*/ 729 w 1458"/>
                <a:gd name="T5" fmla="*/ 0 h 1458"/>
                <a:gd name="T6" fmla="*/ 0 w 1458"/>
                <a:gd name="T7" fmla="*/ 729 h 1458"/>
                <a:gd name="T8" fmla="*/ 730 w 1458"/>
                <a:gd name="T9" fmla="*/ 1457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8" h="1458">
                  <a:moveTo>
                    <a:pt x="730" y="1457"/>
                  </a:moveTo>
                  <a:cubicBezTo>
                    <a:pt x="1132" y="1457"/>
                    <a:pt x="1458" y="1131"/>
                    <a:pt x="1458" y="728"/>
                  </a:cubicBezTo>
                  <a:cubicBezTo>
                    <a:pt x="1457" y="326"/>
                    <a:pt x="1131" y="0"/>
                    <a:pt x="729" y="0"/>
                  </a:cubicBezTo>
                  <a:cubicBezTo>
                    <a:pt x="326" y="0"/>
                    <a:pt x="0" y="327"/>
                    <a:pt x="0" y="729"/>
                  </a:cubicBezTo>
                  <a:cubicBezTo>
                    <a:pt x="1" y="1132"/>
                    <a:pt x="327" y="1458"/>
                    <a:pt x="730" y="1457"/>
                  </a:cubicBezTo>
                  <a:close/>
                </a:path>
              </a:pathLst>
            </a:custGeom>
            <a:solidFill>
              <a:schemeClr val="accent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: Shape 30">
              <a:extLst>
                <a:ext uri="{FF2B5EF4-FFF2-40B4-BE49-F238E27FC236}">
                  <a16:creationId xmlns:a16="http://schemas.microsoft.com/office/drawing/2014/main" id="{E0E545C8-EA2A-4636-9FCE-5919BA783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126" y="3062410"/>
              <a:ext cx="1617748" cy="1615281"/>
            </a:xfrm>
            <a:custGeom>
              <a:avLst/>
              <a:gdLst>
                <a:gd name="connsiteX0" fmla="*/ 808874 w 1617748"/>
                <a:gd name="connsiteY0" fmla="*/ 309932 h 1615281"/>
                <a:gd name="connsiteX1" fmla="*/ 808874 w 1617748"/>
                <a:gd name="connsiteY1" fmla="*/ 309936 h 1615281"/>
                <a:gd name="connsiteX2" fmla="*/ 311736 w 1617748"/>
                <a:gd name="connsiteY2" fmla="*/ 808458 h 1615281"/>
                <a:gd name="connsiteX3" fmla="*/ 808874 w 1617748"/>
                <a:gd name="connsiteY3" fmla="*/ 1305340 h 1615281"/>
                <a:gd name="connsiteX4" fmla="*/ 808874 w 1617748"/>
                <a:gd name="connsiteY4" fmla="*/ 1305320 h 1615281"/>
                <a:gd name="connsiteX5" fmla="*/ 1307653 w 1617748"/>
                <a:gd name="connsiteY5" fmla="*/ 808446 h 1615281"/>
                <a:gd name="connsiteX6" fmla="*/ 808874 w 1617748"/>
                <a:gd name="connsiteY6" fmla="*/ 309932 h 1615281"/>
                <a:gd name="connsiteX7" fmla="*/ 808874 w 1617748"/>
                <a:gd name="connsiteY7" fmla="*/ 0 h 1615281"/>
                <a:gd name="connsiteX8" fmla="*/ 1617748 w 1617748"/>
                <a:gd name="connsiteY8" fmla="*/ 806806 h 1615281"/>
                <a:gd name="connsiteX9" fmla="*/ 808874 w 1617748"/>
                <a:gd name="connsiteY9" fmla="*/ 1615251 h 1615281"/>
                <a:gd name="connsiteX10" fmla="*/ 808874 w 1617748"/>
                <a:gd name="connsiteY10" fmla="*/ 1615276 h 1615281"/>
                <a:gd name="connsiteX11" fmla="*/ 0 w 1617748"/>
                <a:gd name="connsiteY11" fmla="*/ 808458 h 1615281"/>
                <a:gd name="connsiteX12" fmla="*/ 808874 w 1617748"/>
                <a:gd name="connsiteY12" fmla="*/ 0 h 161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17748" h="1615281">
                  <a:moveTo>
                    <a:pt x="808874" y="309932"/>
                  </a:moveTo>
                  <a:lnTo>
                    <a:pt x="808874" y="309936"/>
                  </a:lnTo>
                  <a:cubicBezTo>
                    <a:pt x="533233" y="309936"/>
                    <a:pt x="310095" y="532959"/>
                    <a:pt x="311736" y="808458"/>
                  </a:cubicBezTo>
                  <a:cubicBezTo>
                    <a:pt x="311736" y="1082317"/>
                    <a:pt x="534874" y="1305340"/>
                    <a:pt x="808874" y="1305340"/>
                  </a:cubicBezTo>
                  <a:lnTo>
                    <a:pt x="808874" y="1305320"/>
                  </a:lnTo>
                  <a:cubicBezTo>
                    <a:pt x="1084515" y="1305320"/>
                    <a:pt x="1307653" y="1082300"/>
                    <a:pt x="1307653" y="808446"/>
                  </a:cubicBezTo>
                  <a:cubicBezTo>
                    <a:pt x="1307653" y="532951"/>
                    <a:pt x="1084515" y="309932"/>
                    <a:pt x="808874" y="309932"/>
                  </a:cubicBezTo>
                  <a:close/>
                  <a:moveTo>
                    <a:pt x="808874" y="0"/>
                  </a:moveTo>
                  <a:cubicBezTo>
                    <a:pt x="1253509" y="0"/>
                    <a:pt x="1617748" y="362407"/>
                    <a:pt x="1617748" y="806806"/>
                  </a:cubicBezTo>
                  <a:cubicBezTo>
                    <a:pt x="1617748" y="1252845"/>
                    <a:pt x="1255150" y="1615251"/>
                    <a:pt x="808874" y="1615251"/>
                  </a:cubicBezTo>
                  <a:lnTo>
                    <a:pt x="808874" y="1615276"/>
                  </a:lnTo>
                  <a:cubicBezTo>
                    <a:pt x="364239" y="1616916"/>
                    <a:pt x="0" y="1254504"/>
                    <a:pt x="0" y="808458"/>
                  </a:cubicBezTo>
                  <a:cubicBezTo>
                    <a:pt x="0" y="362412"/>
                    <a:pt x="362598" y="0"/>
                    <a:pt x="8088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1" name="Freeform: Shape 29">
              <a:extLst>
                <a:ext uri="{FF2B5EF4-FFF2-40B4-BE49-F238E27FC236}">
                  <a16:creationId xmlns:a16="http://schemas.microsoft.com/office/drawing/2014/main" id="{A85588A9-5F6F-401F-9DEA-CCE7E60BC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737" y="2505659"/>
              <a:ext cx="2729765" cy="2731223"/>
            </a:xfrm>
            <a:custGeom>
              <a:avLst/>
              <a:gdLst>
                <a:gd name="connsiteX0" fmla="*/ 1365108 w 2729765"/>
                <a:gd name="connsiteY0" fmla="*/ 309978 h 2731223"/>
                <a:gd name="connsiteX1" fmla="*/ 1259390 w 2729765"/>
                <a:gd name="connsiteY1" fmla="*/ 315331 h 2731223"/>
                <a:gd name="connsiteX2" fmla="*/ 310225 w 2729765"/>
                <a:gd name="connsiteY2" fmla="*/ 1365625 h 2731223"/>
                <a:gd name="connsiteX3" fmla="*/ 1259678 w 2729765"/>
                <a:gd name="connsiteY3" fmla="*/ 2414568 h 2731223"/>
                <a:gd name="connsiteX4" fmla="*/ 1365631 w 2729765"/>
                <a:gd name="connsiteY4" fmla="*/ 2419663 h 2731223"/>
                <a:gd name="connsiteX5" fmla="*/ 1471728 w 2729765"/>
                <a:gd name="connsiteY5" fmla="*/ 2414276 h 2731223"/>
                <a:gd name="connsiteX6" fmla="*/ 2419540 w 2729765"/>
                <a:gd name="connsiteY6" fmla="*/ 1363972 h 2731223"/>
                <a:gd name="connsiteX7" fmla="*/ 1470087 w 2729765"/>
                <a:gd name="connsiteY7" fmla="*/ 315290 h 2731223"/>
                <a:gd name="connsiteX8" fmla="*/ 1360837 w 2729765"/>
                <a:gd name="connsiteY8" fmla="*/ 0 h 2731223"/>
                <a:gd name="connsiteX9" fmla="*/ 1363551 w 2729765"/>
                <a:gd name="connsiteY9" fmla="*/ 132 h 2731223"/>
                <a:gd name="connsiteX10" fmla="*/ 1365645 w 2729765"/>
                <a:gd name="connsiteY10" fmla="*/ 26 h 2731223"/>
                <a:gd name="connsiteX11" fmla="*/ 1365646 w 2729765"/>
                <a:gd name="connsiteY11" fmla="*/ 234 h 2731223"/>
                <a:gd name="connsiteX12" fmla="*/ 1500638 w 2729765"/>
                <a:gd name="connsiteY12" fmla="*/ 6782 h 2731223"/>
                <a:gd name="connsiteX13" fmla="*/ 2729765 w 2729765"/>
                <a:gd name="connsiteY13" fmla="*/ 1363972 h 2731223"/>
                <a:gd name="connsiteX14" fmla="*/ 1503614 w 2729765"/>
                <a:gd name="connsiteY14" fmla="*/ 2723865 h 2731223"/>
                <a:gd name="connsiteX15" fmla="*/ 1368927 w 2729765"/>
                <a:gd name="connsiteY15" fmla="*/ 2730970 h 2731223"/>
                <a:gd name="connsiteX16" fmla="*/ 1368928 w 2729765"/>
                <a:gd name="connsiteY16" fmla="*/ 2731223 h 2731223"/>
                <a:gd name="connsiteX17" fmla="*/ 1366470 w 2729765"/>
                <a:gd name="connsiteY17" fmla="*/ 2731099 h 2731223"/>
                <a:gd name="connsiteX18" fmla="*/ 1364120 w 2729765"/>
                <a:gd name="connsiteY18" fmla="*/ 2731223 h 2731223"/>
                <a:gd name="connsiteX19" fmla="*/ 1364120 w 2729765"/>
                <a:gd name="connsiteY19" fmla="*/ 2730981 h 2731223"/>
                <a:gd name="connsiteX20" fmla="*/ 1229127 w 2729765"/>
                <a:gd name="connsiteY20" fmla="*/ 2724172 h 2731223"/>
                <a:gd name="connsiteX21" fmla="*/ 0 w 2729765"/>
                <a:gd name="connsiteY21" fmla="*/ 1365625 h 2731223"/>
                <a:gd name="connsiteX22" fmla="*/ 1226152 w 2729765"/>
                <a:gd name="connsiteY22" fmla="*/ 7096 h 2731223"/>
                <a:gd name="connsiteX23" fmla="*/ 1360839 w 2729765"/>
                <a:gd name="connsiteY23" fmla="*/ 270 h 273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729765" h="2731223">
                  <a:moveTo>
                    <a:pt x="1365108" y="309978"/>
                  </a:moveTo>
                  <a:lnTo>
                    <a:pt x="1259390" y="315331"/>
                  </a:lnTo>
                  <a:cubicBezTo>
                    <a:pt x="727147" y="369513"/>
                    <a:pt x="310225" y="820021"/>
                    <a:pt x="310225" y="1365625"/>
                  </a:cubicBezTo>
                  <a:cubicBezTo>
                    <a:pt x="311764" y="1911229"/>
                    <a:pt x="728782" y="2361736"/>
                    <a:pt x="1259678" y="2414568"/>
                  </a:cubicBezTo>
                  <a:lnTo>
                    <a:pt x="1365631" y="2419663"/>
                  </a:lnTo>
                  <a:lnTo>
                    <a:pt x="1471728" y="2414276"/>
                  </a:lnTo>
                  <a:cubicBezTo>
                    <a:pt x="2002618" y="2360094"/>
                    <a:pt x="2419540" y="1909582"/>
                    <a:pt x="2419540" y="1363972"/>
                  </a:cubicBezTo>
                  <a:cubicBezTo>
                    <a:pt x="2418002" y="818363"/>
                    <a:pt x="2000983" y="369292"/>
                    <a:pt x="1470087" y="315290"/>
                  </a:cubicBezTo>
                  <a:close/>
                  <a:moveTo>
                    <a:pt x="1360837" y="0"/>
                  </a:moveTo>
                  <a:lnTo>
                    <a:pt x="1363551" y="132"/>
                  </a:lnTo>
                  <a:lnTo>
                    <a:pt x="1365645" y="26"/>
                  </a:lnTo>
                  <a:lnTo>
                    <a:pt x="1365646" y="234"/>
                  </a:lnTo>
                  <a:lnTo>
                    <a:pt x="1500638" y="6782"/>
                  </a:lnTo>
                  <a:cubicBezTo>
                    <a:pt x="2190219" y="75547"/>
                    <a:pt x="2729765" y="658523"/>
                    <a:pt x="2729765" y="1363972"/>
                  </a:cubicBezTo>
                  <a:cubicBezTo>
                    <a:pt x="2729765" y="2069422"/>
                    <a:pt x="2191661" y="2652398"/>
                    <a:pt x="1503614" y="2723865"/>
                  </a:cubicBezTo>
                  <a:lnTo>
                    <a:pt x="1368927" y="2730970"/>
                  </a:lnTo>
                  <a:lnTo>
                    <a:pt x="1368928" y="2731223"/>
                  </a:lnTo>
                  <a:lnTo>
                    <a:pt x="1366470" y="2731099"/>
                  </a:lnTo>
                  <a:lnTo>
                    <a:pt x="1364120" y="2731223"/>
                  </a:lnTo>
                  <a:lnTo>
                    <a:pt x="1364120" y="2730981"/>
                  </a:lnTo>
                  <a:lnTo>
                    <a:pt x="1229127" y="2724172"/>
                  </a:lnTo>
                  <a:cubicBezTo>
                    <a:pt x="539547" y="2654230"/>
                    <a:pt x="0" y="2072605"/>
                    <a:pt x="0" y="1365625"/>
                  </a:cubicBezTo>
                  <a:cubicBezTo>
                    <a:pt x="0" y="660182"/>
                    <a:pt x="538104" y="77211"/>
                    <a:pt x="1226152" y="7096"/>
                  </a:cubicBezTo>
                  <a:lnTo>
                    <a:pt x="1360839" y="27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" name="Freeform: Shape 34">
              <a:extLst>
                <a:ext uri="{FF2B5EF4-FFF2-40B4-BE49-F238E27FC236}">
                  <a16:creationId xmlns:a16="http://schemas.microsoft.com/office/drawing/2014/main" id="{4A22309B-7CE7-4D73-9834-D3ED8691C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026" y="3613310"/>
              <a:ext cx="515948" cy="513493"/>
            </a:xfrm>
            <a:custGeom>
              <a:avLst/>
              <a:gdLst>
                <a:gd name="connsiteX0" fmla="*/ 257974 w 515948"/>
                <a:gd name="connsiteY0" fmla="*/ 0 h 513493"/>
                <a:gd name="connsiteX1" fmla="*/ 515948 w 515948"/>
                <a:gd name="connsiteY1" fmla="*/ 255906 h 513493"/>
                <a:gd name="connsiteX2" fmla="*/ 257974 w 515948"/>
                <a:gd name="connsiteY2" fmla="*/ 513452 h 513493"/>
                <a:gd name="connsiteX3" fmla="*/ 257974 w 515948"/>
                <a:gd name="connsiteY3" fmla="*/ 513476 h 513493"/>
                <a:gd name="connsiteX4" fmla="*/ 0 w 515948"/>
                <a:gd name="connsiteY4" fmla="*/ 257558 h 513493"/>
                <a:gd name="connsiteX5" fmla="*/ 257974 w 515948"/>
                <a:gd name="connsiteY5" fmla="*/ 0 h 513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5948" h="513493">
                  <a:moveTo>
                    <a:pt x="257974" y="0"/>
                  </a:moveTo>
                  <a:cubicBezTo>
                    <a:pt x="400928" y="0"/>
                    <a:pt x="515948" y="114830"/>
                    <a:pt x="515948" y="255906"/>
                  </a:cubicBezTo>
                  <a:cubicBezTo>
                    <a:pt x="515948" y="398623"/>
                    <a:pt x="400928" y="513452"/>
                    <a:pt x="257974" y="513452"/>
                  </a:cubicBezTo>
                  <a:lnTo>
                    <a:pt x="257974" y="513476"/>
                  </a:lnTo>
                  <a:cubicBezTo>
                    <a:pt x="116663" y="515116"/>
                    <a:pt x="0" y="398641"/>
                    <a:pt x="0" y="257558"/>
                  </a:cubicBezTo>
                  <a:cubicBezTo>
                    <a:pt x="0" y="114835"/>
                    <a:pt x="115020" y="0"/>
                    <a:pt x="2579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A9E8EBCF-A013-4928-9867-1543773694F7}"/>
                </a:ext>
              </a:extLst>
            </p:cNvPr>
            <p:cNvSpPr>
              <a:spLocks/>
            </p:cNvSpPr>
            <p:nvPr/>
          </p:nvSpPr>
          <p:spPr bwMode="auto">
            <a:xfrm rot="1046252">
              <a:off x="7405158" y="3564113"/>
              <a:ext cx="553397" cy="525934"/>
            </a:xfrm>
            <a:custGeom>
              <a:avLst/>
              <a:gdLst>
                <a:gd name="T0" fmla="*/ 3 w 337"/>
                <a:gd name="T1" fmla="*/ 237 h 321"/>
                <a:gd name="T2" fmla="*/ 14 w 337"/>
                <a:gd name="T3" fmla="*/ 196 h 321"/>
                <a:gd name="T4" fmla="*/ 78 w 337"/>
                <a:gd name="T5" fmla="*/ 81 h 321"/>
                <a:gd name="T6" fmla="*/ 118 w 337"/>
                <a:gd name="T7" fmla="*/ 45 h 321"/>
                <a:gd name="T8" fmla="*/ 232 w 337"/>
                <a:gd name="T9" fmla="*/ 5 h 321"/>
                <a:gd name="T10" fmla="*/ 248 w 337"/>
                <a:gd name="T11" fmla="*/ 29 h 321"/>
                <a:gd name="T12" fmla="*/ 221 w 337"/>
                <a:gd name="T13" fmla="*/ 131 h 321"/>
                <a:gd name="T14" fmla="*/ 239 w 337"/>
                <a:gd name="T15" fmla="*/ 184 h 321"/>
                <a:gd name="T16" fmla="*/ 322 w 337"/>
                <a:gd name="T17" fmla="*/ 247 h 321"/>
                <a:gd name="T18" fmla="*/ 323 w 337"/>
                <a:gd name="T19" fmla="*/ 276 h 321"/>
                <a:gd name="T20" fmla="*/ 209 w 337"/>
                <a:gd name="T21" fmla="*/ 316 h 321"/>
                <a:gd name="T22" fmla="*/ 156 w 337"/>
                <a:gd name="T23" fmla="*/ 313 h 321"/>
                <a:gd name="T24" fmla="*/ 36 w 337"/>
                <a:gd name="T25" fmla="*/ 263 h 321"/>
                <a:gd name="T26" fmla="*/ 3 w 337"/>
                <a:gd name="T27" fmla="*/ 237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7" h="321">
                  <a:moveTo>
                    <a:pt x="3" y="237"/>
                  </a:moveTo>
                  <a:cubicBezTo>
                    <a:pt x="0" y="229"/>
                    <a:pt x="5" y="211"/>
                    <a:pt x="14" y="196"/>
                  </a:cubicBezTo>
                  <a:cubicBezTo>
                    <a:pt x="78" y="81"/>
                    <a:pt x="78" y="81"/>
                    <a:pt x="78" y="81"/>
                  </a:cubicBezTo>
                  <a:cubicBezTo>
                    <a:pt x="86" y="66"/>
                    <a:pt x="104" y="50"/>
                    <a:pt x="118" y="45"/>
                  </a:cubicBezTo>
                  <a:cubicBezTo>
                    <a:pt x="232" y="5"/>
                    <a:pt x="232" y="5"/>
                    <a:pt x="232" y="5"/>
                  </a:cubicBezTo>
                  <a:cubicBezTo>
                    <a:pt x="246" y="0"/>
                    <a:pt x="253" y="11"/>
                    <a:pt x="248" y="29"/>
                  </a:cubicBezTo>
                  <a:cubicBezTo>
                    <a:pt x="221" y="131"/>
                    <a:pt x="221" y="131"/>
                    <a:pt x="221" y="131"/>
                  </a:cubicBezTo>
                  <a:cubicBezTo>
                    <a:pt x="216" y="149"/>
                    <a:pt x="224" y="173"/>
                    <a:pt x="239" y="184"/>
                  </a:cubicBezTo>
                  <a:cubicBezTo>
                    <a:pt x="322" y="247"/>
                    <a:pt x="322" y="247"/>
                    <a:pt x="322" y="247"/>
                  </a:cubicBezTo>
                  <a:cubicBezTo>
                    <a:pt x="336" y="258"/>
                    <a:pt x="337" y="271"/>
                    <a:pt x="323" y="276"/>
                  </a:cubicBezTo>
                  <a:cubicBezTo>
                    <a:pt x="209" y="316"/>
                    <a:pt x="209" y="316"/>
                    <a:pt x="209" y="316"/>
                  </a:cubicBezTo>
                  <a:cubicBezTo>
                    <a:pt x="195" y="321"/>
                    <a:pt x="171" y="320"/>
                    <a:pt x="156" y="313"/>
                  </a:cubicBezTo>
                  <a:cubicBezTo>
                    <a:pt x="36" y="263"/>
                    <a:pt x="36" y="263"/>
                    <a:pt x="36" y="263"/>
                  </a:cubicBezTo>
                  <a:cubicBezTo>
                    <a:pt x="21" y="256"/>
                    <a:pt x="6" y="245"/>
                    <a:pt x="3" y="237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108D495E-3EB4-4E73-BEE4-40CA781F2DF6}"/>
                </a:ext>
              </a:extLst>
            </p:cNvPr>
            <p:cNvSpPr>
              <a:spLocks/>
            </p:cNvSpPr>
            <p:nvPr/>
          </p:nvSpPr>
          <p:spPr bwMode="auto">
            <a:xfrm rot="1046252">
              <a:off x="6123712" y="3567264"/>
              <a:ext cx="1638553" cy="586683"/>
            </a:xfrm>
            <a:custGeom>
              <a:avLst/>
              <a:gdLst>
                <a:gd name="T0" fmla="*/ 955 w 998"/>
                <a:gd name="T1" fmla="*/ 6 h 358"/>
                <a:gd name="T2" fmla="*/ 994 w 998"/>
                <a:gd name="T3" fmla="*/ 19 h 358"/>
                <a:gd name="T4" fmla="*/ 970 w 998"/>
                <a:gd name="T5" fmla="*/ 52 h 358"/>
                <a:gd name="T6" fmla="*/ 43 w 998"/>
                <a:gd name="T7" fmla="*/ 353 h 358"/>
                <a:gd name="T8" fmla="*/ 4 w 998"/>
                <a:gd name="T9" fmla="*/ 340 h 358"/>
                <a:gd name="T10" fmla="*/ 28 w 998"/>
                <a:gd name="T11" fmla="*/ 307 h 358"/>
                <a:gd name="T12" fmla="*/ 955 w 998"/>
                <a:gd name="T13" fmla="*/ 6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8" h="358">
                  <a:moveTo>
                    <a:pt x="955" y="6"/>
                  </a:moveTo>
                  <a:cubicBezTo>
                    <a:pt x="972" y="0"/>
                    <a:pt x="990" y="6"/>
                    <a:pt x="994" y="19"/>
                  </a:cubicBezTo>
                  <a:cubicBezTo>
                    <a:pt x="998" y="31"/>
                    <a:pt x="987" y="46"/>
                    <a:pt x="970" y="52"/>
                  </a:cubicBezTo>
                  <a:cubicBezTo>
                    <a:pt x="43" y="353"/>
                    <a:pt x="43" y="353"/>
                    <a:pt x="43" y="353"/>
                  </a:cubicBezTo>
                  <a:cubicBezTo>
                    <a:pt x="26" y="358"/>
                    <a:pt x="8" y="353"/>
                    <a:pt x="4" y="340"/>
                  </a:cubicBezTo>
                  <a:cubicBezTo>
                    <a:pt x="0" y="327"/>
                    <a:pt x="11" y="313"/>
                    <a:pt x="28" y="307"/>
                  </a:cubicBezTo>
                  <a:lnTo>
                    <a:pt x="955" y="6"/>
                  </a:lnTo>
                  <a:close/>
                </a:path>
              </a:pathLst>
            </a:custGeom>
            <a:solidFill>
              <a:schemeClr val="accent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23215BBD-1439-4980-9A82-2D623F84FBFD}"/>
                </a:ext>
              </a:extLst>
            </p:cNvPr>
            <p:cNvSpPr>
              <a:spLocks/>
            </p:cNvSpPr>
            <p:nvPr/>
          </p:nvSpPr>
          <p:spPr bwMode="auto">
            <a:xfrm rot="2231301">
              <a:off x="6805858" y="2292400"/>
              <a:ext cx="476004" cy="508459"/>
            </a:xfrm>
            <a:custGeom>
              <a:avLst/>
              <a:gdLst>
                <a:gd name="T0" fmla="*/ 150 w 290"/>
                <a:gd name="T1" fmla="*/ 310 h 310"/>
                <a:gd name="T2" fmla="*/ 114 w 290"/>
                <a:gd name="T3" fmla="*/ 287 h 310"/>
                <a:gd name="T4" fmla="*/ 25 w 290"/>
                <a:gd name="T5" fmla="*/ 191 h 310"/>
                <a:gd name="T6" fmla="*/ 3 w 290"/>
                <a:gd name="T7" fmla="*/ 141 h 310"/>
                <a:gd name="T8" fmla="*/ 1 w 290"/>
                <a:gd name="T9" fmla="*/ 21 h 310"/>
                <a:gd name="T10" fmla="*/ 29 w 290"/>
                <a:gd name="T11" fmla="*/ 13 h 310"/>
                <a:gd name="T12" fmla="*/ 117 w 290"/>
                <a:gd name="T13" fmla="*/ 70 h 310"/>
                <a:gd name="T14" fmla="*/ 173 w 290"/>
                <a:gd name="T15" fmla="*/ 70 h 310"/>
                <a:gd name="T16" fmla="*/ 258 w 290"/>
                <a:gd name="T17" fmla="*/ 10 h 310"/>
                <a:gd name="T18" fmla="*/ 287 w 290"/>
                <a:gd name="T19" fmla="*/ 18 h 310"/>
                <a:gd name="T20" fmla="*/ 289 w 290"/>
                <a:gd name="T21" fmla="*/ 138 h 310"/>
                <a:gd name="T22" fmla="*/ 270 w 290"/>
                <a:gd name="T23" fmla="*/ 189 h 310"/>
                <a:gd name="T24" fmla="*/ 185 w 290"/>
                <a:gd name="T25" fmla="*/ 287 h 310"/>
                <a:gd name="T26" fmla="*/ 150 w 290"/>
                <a:gd name="T27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0" h="310">
                  <a:moveTo>
                    <a:pt x="150" y="310"/>
                  </a:moveTo>
                  <a:cubicBezTo>
                    <a:pt x="142" y="310"/>
                    <a:pt x="126" y="300"/>
                    <a:pt x="114" y="287"/>
                  </a:cubicBezTo>
                  <a:cubicBezTo>
                    <a:pt x="25" y="191"/>
                    <a:pt x="25" y="191"/>
                    <a:pt x="25" y="191"/>
                  </a:cubicBezTo>
                  <a:cubicBezTo>
                    <a:pt x="14" y="179"/>
                    <a:pt x="4" y="156"/>
                    <a:pt x="3" y="141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0" y="6"/>
                    <a:pt x="13" y="2"/>
                    <a:pt x="29" y="13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32" y="80"/>
                    <a:pt x="158" y="80"/>
                    <a:pt x="173" y="70"/>
                  </a:cubicBezTo>
                  <a:cubicBezTo>
                    <a:pt x="258" y="10"/>
                    <a:pt x="258" y="10"/>
                    <a:pt x="258" y="10"/>
                  </a:cubicBezTo>
                  <a:cubicBezTo>
                    <a:pt x="273" y="0"/>
                    <a:pt x="286" y="3"/>
                    <a:pt x="287" y="18"/>
                  </a:cubicBezTo>
                  <a:cubicBezTo>
                    <a:pt x="289" y="138"/>
                    <a:pt x="289" y="138"/>
                    <a:pt x="289" y="138"/>
                  </a:cubicBezTo>
                  <a:cubicBezTo>
                    <a:pt x="290" y="153"/>
                    <a:pt x="281" y="176"/>
                    <a:pt x="270" y="189"/>
                  </a:cubicBezTo>
                  <a:cubicBezTo>
                    <a:pt x="185" y="287"/>
                    <a:pt x="185" y="287"/>
                    <a:pt x="185" y="287"/>
                  </a:cubicBezTo>
                  <a:cubicBezTo>
                    <a:pt x="174" y="300"/>
                    <a:pt x="158" y="310"/>
                    <a:pt x="150" y="31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>
              <a:extLst>
                <a:ext uri="{FF2B5EF4-FFF2-40B4-BE49-F238E27FC236}">
                  <a16:creationId xmlns:a16="http://schemas.microsoft.com/office/drawing/2014/main" id="{E44AE8FA-7B99-47C0-B4C0-5B647E53B430}"/>
                </a:ext>
              </a:extLst>
            </p:cNvPr>
            <p:cNvSpPr>
              <a:spLocks/>
            </p:cNvSpPr>
            <p:nvPr/>
          </p:nvSpPr>
          <p:spPr bwMode="auto">
            <a:xfrm rot="2231301">
              <a:off x="6583739" y="2248960"/>
              <a:ext cx="78224" cy="1705126"/>
            </a:xfrm>
            <a:custGeom>
              <a:avLst/>
              <a:gdLst>
                <a:gd name="T0" fmla="*/ 0 w 48"/>
                <a:gd name="T1" fmla="*/ 33 h 1040"/>
                <a:gd name="T2" fmla="*/ 24 w 48"/>
                <a:gd name="T3" fmla="*/ 0 h 1040"/>
                <a:gd name="T4" fmla="*/ 48 w 48"/>
                <a:gd name="T5" fmla="*/ 33 h 1040"/>
                <a:gd name="T6" fmla="*/ 48 w 48"/>
                <a:gd name="T7" fmla="*/ 1007 h 1040"/>
                <a:gd name="T8" fmla="*/ 24 w 48"/>
                <a:gd name="T9" fmla="*/ 1040 h 1040"/>
                <a:gd name="T10" fmla="*/ 0 w 48"/>
                <a:gd name="T11" fmla="*/ 1007 h 1040"/>
                <a:gd name="T12" fmla="*/ 0 w 48"/>
                <a:gd name="T13" fmla="*/ 33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40">
                  <a:moveTo>
                    <a:pt x="0" y="33"/>
                  </a:moveTo>
                  <a:cubicBezTo>
                    <a:pt x="0" y="15"/>
                    <a:pt x="11" y="0"/>
                    <a:pt x="24" y="0"/>
                  </a:cubicBezTo>
                  <a:cubicBezTo>
                    <a:pt x="37" y="0"/>
                    <a:pt x="48" y="15"/>
                    <a:pt x="48" y="33"/>
                  </a:cubicBezTo>
                  <a:cubicBezTo>
                    <a:pt x="48" y="1007"/>
                    <a:pt x="48" y="1007"/>
                    <a:pt x="48" y="1007"/>
                  </a:cubicBezTo>
                  <a:cubicBezTo>
                    <a:pt x="48" y="1025"/>
                    <a:pt x="37" y="1040"/>
                    <a:pt x="24" y="1040"/>
                  </a:cubicBezTo>
                  <a:cubicBezTo>
                    <a:pt x="11" y="1040"/>
                    <a:pt x="0" y="1025"/>
                    <a:pt x="0" y="1007"/>
                  </a:cubicBezTo>
                  <a:lnTo>
                    <a:pt x="0" y="33"/>
                  </a:lnTo>
                  <a:close/>
                </a:path>
              </a:pathLst>
            </a:custGeom>
            <a:solidFill>
              <a:schemeClr val="accent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EFED44E9-0549-461A-9CA0-E84041DAC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9906" y="5002307"/>
              <a:ext cx="536753" cy="549235"/>
            </a:xfrm>
            <a:custGeom>
              <a:avLst/>
              <a:gdLst>
                <a:gd name="T0" fmla="*/ 27 w 327"/>
                <a:gd name="T1" fmla="*/ 6 h 335"/>
                <a:gd name="T2" fmla="*/ 70 w 327"/>
                <a:gd name="T3" fmla="*/ 4 h 335"/>
                <a:gd name="T4" fmla="*/ 198 w 327"/>
                <a:gd name="T5" fmla="*/ 29 h 335"/>
                <a:gd name="T6" fmla="*/ 245 w 327"/>
                <a:gd name="T7" fmla="*/ 57 h 335"/>
                <a:gd name="T8" fmla="*/ 318 w 327"/>
                <a:gd name="T9" fmla="*/ 153 h 335"/>
                <a:gd name="T10" fmla="*/ 300 w 327"/>
                <a:gd name="T11" fmla="*/ 176 h 335"/>
                <a:gd name="T12" fmla="*/ 196 w 327"/>
                <a:gd name="T13" fmla="*/ 181 h 335"/>
                <a:gd name="T14" fmla="*/ 150 w 327"/>
                <a:gd name="T15" fmla="*/ 215 h 335"/>
                <a:gd name="T16" fmla="*/ 116 w 327"/>
                <a:gd name="T17" fmla="*/ 312 h 335"/>
                <a:gd name="T18" fmla="*/ 89 w 327"/>
                <a:gd name="T19" fmla="*/ 323 h 335"/>
                <a:gd name="T20" fmla="*/ 16 w 327"/>
                <a:gd name="T21" fmla="*/ 227 h 335"/>
                <a:gd name="T22" fmla="*/ 2 w 327"/>
                <a:gd name="T23" fmla="*/ 175 h 335"/>
                <a:gd name="T24" fmla="*/ 13 w 327"/>
                <a:gd name="T25" fmla="*/ 46 h 335"/>
                <a:gd name="T26" fmla="*/ 27 w 327"/>
                <a:gd name="T27" fmla="*/ 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7" h="335">
                  <a:moveTo>
                    <a:pt x="27" y="6"/>
                  </a:moveTo>
                  <a:cubicBezTo>
                    <a:pt x="34" y="2"/>
                    <a:pt x="53" y="0"/>
                    <a:pt x="70" y="4"/>
                  </a:cubicBezTo>
                  <a:cubicBezTo>
                    <a:pt x="198" y="29"/>
                    <a:pt x="198" y="29"/>
                    <a:pt x="198" y="29"/>
                  </a:cubicBezTo>
                  <a:cubicBezTo>
                    <a:pt x="215" y="33"/>
                    <a:pt x="236" y="45"/>
                    <a:pt x="245" y="57"/>
                  </a:cubicBezTo>
                  <a:cubicBezTo>
                    <a:pt x="318" y="153"/>
                    <a:pt x="318" y="153"/>
                    <a:pt x="318" y="153"/>
                  </a:cubicBezTo>
                  <a:cubicBezTo>
                    <a:pt x="327" y="164"/>
                    <a:pt x="319" y="175"/>
                    <a:pt x="300" y="176"/>
                  </a:cubicBezTo>
                  <a:cubicBezTo>
                    <a:pt x="196" y="181"/>
                    <a:pt x="196" y="181"/>
                    <a:pt x="196" y="181"/>
                  </a:cubicBezTo>
                  <a:cubicBezTo>
                    <a:pt x="177" y="182"/>
                    <a:pt x="156" y="197"/>
                    <a:pt x="150" y="215"/>
                  </a:cubicBezTo>
                  <a:cubicBezTo>
                    <a:pt x="116" y="312"/>
                    <a:pt x="116" y="312"/>
                    <a:pt x="116" y="312"/>
                  </a:cubicBezTo>
                  <a:cubicBezTo>
                    <a:pt x="110" y="330"/>
                    <a:pt x="98" y="335"/>
                    <a:pt x="89" y="323"/>
                  </a:cubicBezTo>
                  <a:cubicBezTo>
                    <a:pt x="16" y="227"/>
                    <a:pt x="16" y="227"/>
                    <a:pt x="16" y="227"/>
                  </a:cubicBezTo>
                  <a:cubicBezTo>
                    <a:pt x="7" y="215"/>
                    <a:pt x="0" y="192"/>
                    <a:pt x="2" y="175"/>
                  </a:cubicBezTo>
                  <a:cubicBezTo>
                    <a:pt x="13" y="46"/>
                    <a:pt x="13" y="46"/>
                    <a:pt x="13" y="46"/>
                  </a:cubicBezTo>
                  <a:cubicBezTo>
                    <a:pt x="14" y="29"/>
                    <a:pt x="21" y="11"/>
                    <a:pt x="27" y="6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11784397-2C79-4914-9B08-154D34419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0921" y="3947942"/>
              <a:ext cx="1039387" cy="1404711"/>
            </a:xfrm>
            <a:custGeom>
              <a:avLst/>
              <a:gdLst>
                <a:gd name="T0" fmla="*/ 623 w 633"/>
                <a:gd name="T1" fmla="*/ 808 h 857"/>
                <a:gd name="T2" fmla="*/ 623 w 633"/>
                <a:gd name="T3" fmla="*/ 849 h 857"/>
                <a:gd name="T4" fmla="*/ 584 w 633"/>
                <a:gd name="T5" fmla="*/ 837 h 857"/>
                <a:gd name="T6" fmla="*/ 11 w 633"/>
                <a:gd name="T7" fmla="*/ 48 h 857"/>
                <a:gd name="T8" fmla="*/ 11 w 633"/>
                <a:gd name="T9" fmla="*/ 7 h 857"/>
                <a:gd name="T10" fmla="*/ 50 w 633"/>
                <a:gd name="T11" fmla="*/ 20 h 857"/>
                <a:gd name="T12" fmla="*/ 623 w 633"/>
                <a:gd name="T13" fmla="*/ 808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3" h="857">
                  <a:moveTo>
                    <a:pt x="623" y="808"/>
                  </a:moveTo>
                  <a:cubicBezTo>
                    <a:pt x="633" y="823"/>
                    <a:pt x="633" y="841"/>
                    <a:pt x="623" y="849"/>
                  </a:cubicBezTo>
                  <a:cubicBezTo>
                    <a:pt x="612" y="857"/>
                    <a:pt x="595" y="851"/>
                    <a:pt x="584" y="837"/>
                  </a:cubicBezTo>
                  <a:cubicBezTo>
                    <a:pt x="11" y="48"/>
                    <a:pt x="11" y="48"/>
                    <a:pt x="11" y="48"/>
                  </a:cubicBezTo>
                  <a:cubicBezTo>
                    <a:pt x="0" y="33"/>
                    <a:pt x="1" y="15"/>
                    <a:pt x="11" y="7"/>
                  </a:cubicBezTo>
                  <a:cubicBezTo>
                    <a:pt x="22" y="0"/>
                    <a:pt x="39" y="5"/>
                    <a:pt x="50" y="20"/>
                  </a:cubicBezTo>
                  <a:lnTo>
                    <a:pt x="623" y="808"/>
                  </a:lnTo>
                  <a:close/>
                </a:path>
              </a:pathLst>
            </a:custGeom>
            <a:solidFill>
              <a:schemeClr val="accent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C87C6F6B-4F5A-43D1-B235-91FFEFA8D2E9}"/>
              </a:ext>
            </a:extLst>
          </p:cNvPr>
          <p:cNvSpPr txBox="1"/>
          <p:nvPr/>
        </p:nvSpPr>
        <p:spPr>
          <a:xfrm>
            <a:off x="1085707" y="4268516"/>
            <a:ext cx="2626484" cy="15864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171450" indent="-171450" latinLnBrk="0">
              <a:lnSpc>
                <a:spcPct val="130000"/>
              </a:lnSpc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1D194DA-1679-4CFD-A732-3F5A07AF0B6A}"/>
              </a:ext>
            </a:extLst>
          </p:cNvPr>
          <p:cNvSpPr txBox="1"/>
          <p:nvPr/>
        </p:nvSpPr>
        <p:spPr>
          <a:xfrm>
            <a:off x="1085707" y="3326425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C3BE543-429A-4795-BAFE-5E7613DF90CC}"/>
              </a:ext>
            </a:extLst>
          </p:cNvPr>
          <p:cNvSpPr txBox="1"/>
          <p:nvPr/>
        </p:nvSpPr>
        <p:spPr>
          <a:xfrm>
            <a:off x="7969357" y="2316450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8974471-D642-4CA2-8F2E-DB19106B29C3}"/>
              </a:ext>
            </a:extLst>
          </p:cNvPr>
          <p:cNvSpPr txBox="1"/>
          <p:nvPr/>
        </p:nvSpPr>
        <p:spPr>
          <a:xfrm>
            <a:off x="7969357" y="2013034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49B10D3-E763-4424-AC00-FFA3C71200DF}"/>
              </a:ext>
            </a:extLst>
          </p:cNvPr>
          <p:cNvSpPr txBox="1"/>
          <p:nvPr/>
        </p:nvSpPr>
        <p:spPr>
          <a:xfrm>
            <a:off x="7969357" y="3811086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873970-1DD6-431F-84C4-D0530CE695FF}"/>
              </a:ext>
            </a:extLst>
          </p:cNvPr>
          <p:cNvSpPr txBox="1"/>
          <p:nvPr/>
        </p:nvSpPr>
        <p:spPr>
          <a:xfrm>
            <a:off x="7969357" y="350767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B917B60-E8B7-4310-8AAC-B22B77E6368A}"/>
              </a:ext>
            </a:extLst>
          </p:cNvPr>
          <p:cNvSpPr txBox="1"/>
          <p:nvPr/>
        </p:nvSpPr>
        <p:spPr>
          <a:xfrm>
            <a:off x="7969357" y="5305723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7C992EC-FCF4-4609-821D-46165D78F2D2}"/>
              </a:ext>
            </a:extLst>
          </p:cNvPr>
          <p:cNvSpPr txBox="1"/>
          <p:nvPr/>
        </p:nvSpPr>
        <p:spPr>
          <a:xfrm>
            <a:off x="7969357" y="500230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75234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5C8090E-DA90-4D4A-AAB0-4F2E5C92BA69}"/>
              </a:ext>
            </a:extLst>
          </p:cNvPr>
          <p:cNvSpPr txBox="1"/>
          <p:nvPr/>
        </p:nvSpPr>
        <p:spPr>
          <a:xfrm>
            <a:off x="1280206" y="4271766"/>
            <a:ext cx="278923" cy="25135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+mj-ea"/>
                <a:ea typeface="+mj-ea"/>
                <a:cs typeface="Pretendard Thin" panose="02000203000000020004" pitchFamily="2" charset="-127"/>
              </a:rPr>
              <a:t>시작</a:t>
            </a:r>
            <a:endParaRPr lang="en-US" sz="14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+mj-ea"/>
              <a:ea typeface="+mj-ea"/>
              <a:cs typeface="Pretendard Thin" panose="02000203000000020004" pitchFamily="2" charset="-127"/>
            </a:endParaRPr>
          </a:p>
        </p:txBody>
      </p:sp>
      <p:cxnSp>
        <p:nvCxnSpPr>
          <p:cNvPr id="11" name="Straight Connector 1">
            <a:extLst>
              <a:ext uri="{FF2B5EF4-FFF2-40B4-BE49-F238E27FC236}">
                <a16:creationId xmlns:a16="http://schemas.microsoft.com/office/drawing/2014/main" id="{4783EB95-79F5-4857-B132-4BC916D2ECC8}"/>
              </a:ext>
            </a:extLst>
          </p:cNvPr>
          <p:cNvCxnSpPr/>
          <p:nvPr/>
        </p:nvCxnSpPr>
        <p:spPr>
          <a:xfrm>
            <a:off x="3378781" y="4177423"/>
            <a:ext cx="1903257" cy="0"/>
          </a:xfrm>
          <a:prstGeom prst="line">
            <a:avLst/>
          </a:prstGeom>
          <a:ln w="38100" cap="flat">
            <a:solidFill>
              <a:schemeClr val="accent3">
                <a:lumMod val="60000"/>
                <a:lumOff val="40000"/>
              </a:schemeClr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5">
            <a:extLst>
              <a:ext uri="{FF2B5EF4-FFF2-40B4-BE49-F238E27FC236}">
                <a16:creationId xmlns:a16="http://schemas.microsoft.com/office/drawing/2014/main" id="{FC4FEDBA-314D-4A1C-A117-278B7CFF299B}"/>
              </a:ext>
            </a:extLst>
          </p:cNvPr>
          <p:cNvCxnSpPr/>
          <p:nvPr/>
        </p:nvCxnSpPr>
        <p:spPr>
          <a:xfrm>
            <a:off x="1280207" y="4700618"/>
            <a:ext cx="1903257" cy="0"/>
          </a:xfrm>
          <a:prstGeom prst="line">
            <a:avLst/>
          </a:prstGeom>
          <a:ln w="38100" cap="flat">
            <a:solidFill>
              <a:schemeClr val="accent3">
                <a:lumMod val="40000"/>
                <a:lumOff val="60000"/>
              </a:schemeClr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7">
            <a:extLst>
              <a:ext uri="{FF2B5EF4-FFF2-40B4-BE49-F238E27FC236}">
                <a16:creationId xmlns:a16="http://schemas.microsoft.com/office/drawing/2014/main" id="{23044F5C-B91A-4BEA-BF5A-7B5304CF0492}"/>
              </a:ext>
            </a:extLst>
          </p:cNvPr>
          <p:cNvCxnSpPr/>
          <p:nvPr/>
        </p:nvCxnSpPr>
        <p:spPr>
          <a:xfrm flipH="1">
            <a:off x="3183464" y="4177788"/>
            <a:ext cx="198916" cy="522830"/>
          </a:xfrm>
          <a:prstGeom prst="line">
            <a:avLst/>
          </a:prstGeom>
          <a:ln w="38100" cap="rnd">
            <a:gradFill>
              <a:gsLst>
                <a:gs pos="100000">
                  <a:schemeClr val="accent3">
                    <a:lumMod val="40000"/>
                    <a:lumOff val="60000"/>
                  </a:schemeClr>
                </a:gs>
                <a:gs pos="0">
                  <a:schemeClr val="accent3">
                    <a:lumMod val="60000"/>
                    <a:lumOff val="4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8">
            <a:extLst>
              <a:ext uri="{FF2B5EF4-FFF2-40B4-BE49-F238E27FC236}">
                <a16:creationId xmlns:a16="http://schemas.microsoft.com/office/drawing/2014/main" id="{D57E66CB-4DB9-4D36-9D07-EE8055D293E5}"/>
              </a:ext>
            </a:extLst>
          </p:cNvPr>
          <p:cNvCxnSpPr/>
          <p:nvPr/>
        </p:nvCxnSpPr>
        <p:spPr>
          <a:xfrm>
            <a:off x="5479710" y="3646973"/>
            <a:ext cx="1903257" cy="0"/>
          </a:xfrm>
          <a:prstGeom prst="line">
            <a:avLst/>
          </a:prstGeom>
          <a:ln w="38100" cap="flat">
            <a:solidFill>
              <a:schemeClr val="accent3"/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0">
            <a:extLst>
              <a:ext uri="{FF2B5EF4-FFF2-40B4-BE49-F238E27FC236}">
                <a16:creationId xmlns:a16="http://schemas.microsoft.com/office/drawing/2014/main" id="{D7470ACB-2EB0-4F87-AAE4-225395EE9818}"/>
              </a:ext>
            </a:extLst>
          </p:cNvPr>
          <p:cNvCxnSpPr/>
          <p:nvPr/>
        </p:nvCxnSpPr>
        <p:spPr>
          <a:xfrm flipH="1">
            <a:off x="5284393" y="3652577"/>
            <a:ext cx="198916" cy="522830"/>
          </a:xfrm>
          <a:prstGeom prst="line">
            <a:avLst/>
          </a:prstGeom>
          <a:ln w="38100" cap="rnd">
            <a:gradFill>
              <a:gsLst>
                <a:gs pos="100000">
                  <a:schemeClr val="accent3">
                    <a:lumMod val="60000"/>
                    <a:lumOff val="40000"/>
                  </a:schemeClr>
                </a:gs>
                <a:gs pos="0">
                  <a:schemeClr val="accent3">
                    <a:lumMod val="75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1">
            <a:extLst>
              <a:ext uri="{FF2B5EF4-FFF2-40B4-BE49-F238E27FC236}">
                <a16:creationId xmlns:a16="http://schemas.microsoft.com/office/drawing/2014/main" id="{731FE4F9-1125-44E8-8A33-79EFD82F9851}"/>
              </a:ext>
            </a:extLst>
          </p:cNvPr>
          <p:cNvCxnSpPr/>
          <p:nvPr/>
        </p:nvCxnSpPr>
        <p:spPr>
          <a:xfrm>
            <a:off x="7578283" y="3129382"/>
            <a:ext cx="1903257" cy="0"/>
          </a:xfrm>
          <a:prstGeom prst="line">
            <a:avLst/>
          </a:prstGeom>
          <a:ln w="38100" cap="flat">
            <a:solidFill>
              <a:schemeClr val="accent3">
                <a:lumMod val="75000"/>
              </a:schemeClr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3">
            <a:extLst>
              <a:ext uri="{FF2B5EF4-FFF2-40B4-BE49-F238E27FC236}">
                <a16:creationId xmlns:a16="http://schemas.microsoft.com/office/drawing/2014/main" id="{6052AFBE-28FE-49A8-9492-560B3B436E2E}"/>
              </a:ext>
            </a:extLst>
          </p:cNvPr>
          <p:cNvCxnSpPr>
            <a:cxnSpLocks/>
          </p:cNvCxnSpPr>
          <p:nvPr/>
        </p:nvCxnSpPr>
        <p:spPr>
          <a:xfrm flipH="1">
            <a:off x="7386189" y="3129747"/>
            <a:ext cx="195694" cy="514359"/>
          </a:xfrm>
          <a:prstGeom prst="line">
            <a:avLst/>
          </a:prstGeom>
          <a:ln w="38100" cap="rnd">
            <a:gradFill>
              <a:gsLst>
                <a:gs pos="100000">
                  <a:schemeClr val="accent3"/>
                </a:gs>
                <a:gs pos="0">
                  <a:schemeClr val="accent3">
                    <a:lumMod val="75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4">
            <a:extLst>
              <a:ext uri="{FF2B5EF4-FFF2-40B4-BE49-F238E27FC236}">
                <a16:creationId xmlns:a16="http://schemas.microsoft.com/office/drawing/2014/main" id="{262355D1-C1EF-4FF9-938B-54E4BF24D793}"/>
              </a:ext>
            </a:extLst>
          </p:cNvPr>
          <p:cNvCxnSpPr>
            <a:cxnSpLocks/>
          </p:cNvCxnSpPr>
          <p:nvPr/>
        </p:nvCxnSpPr>
        <p:spPr>
          <a:xfrm>
            <a:off x="9676856" y="2606552"/>
            <a:ext cx="2515144" cy="0"/>
          </a:xfrm>
          <a:prstGeom prst="line">
            <a:avLst/>
          </a:prstGeom>
          <a:ln w="38100" cap="flat">
            <a:solidFill>
              <a:schemeClr val="accent3">
                <a:lumMod val="50000"/>
              </a:schemeClr>
            </a:solidFill>
            <a:miter lim="800000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6">
            <a:extLst>
              <a:ext uri="{FF2B5EF4-FFF2-40B4-BE49-F238E27FC236}">
                <a16:creationId xmlns:a16="http://schemas.microsoft.com/office/drawing/2014/main" id="{A5D38B0F-FD86-4B56-B4AA-EB275206722F}"/>
              </a:ext>
            </a:extLst>
          </p:cNvPr>
          <p:cNvCxnSpPr>
            <a:cxnSpLocks/>
          </p:cNvCxnSpPr>
          <p:nvPr/>
        </p:nvCxnSpPr>
        <p:spPr>
          <a:xfrm flipH="1">
            <a:off x="9481233" y="2606917"/>
            <a:ext cx="199222" cy="523633"/>
          </a:xfrm>
          <a:prstGeom prst="line">
            <a:avLst/>
          </a:prstGeom>
          <a:ln w="38100" cap="rnd">
            <a:gradFill>
              <a:gsLst>
                <a:gs pos="100000">
                  <a:schemeClr val="accent3">
                    <a:lumMod val="75000"/>
                  </a:schemeClr>
                </a:gs>
                <a:gs pos="0">
                  <a:schemeClr val="accent3">
                    <a:lumMod val="50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7AA566FF-8E4E-4C9C-B79B-BAB0C87CBBFB}"/>
              </a:ext>
            </a:extLst>
          </p:cNvPr>
          <p:cNvSpPr txBox="1"/>
          <p:nvPr/>
        </p:nvSpPr>
        <p:spPr>
          <a:xfrm>
            <a:off x="3378781" y="3746255"/>
            <a:ext cx="418384" cy="25135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+mj-ea"/>
                <a:ea typeface="+mj-ea"/>
                <a:cs typeface="Pretendard Thin" panose="02000203000000020004" pitchFamily="2" charset="-127"/>
              </a:rPr>
              <a:t>키워드</a:t>
            </a:r>
            <a:endParaRPr lang="en-US" sz="14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+mj-ea"/>
              <a:ea typeface="+mj-ea"/>
              <a:cs typeface="Pretendard Thin" panose="020002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C5C6828-4C5A-4EAC-909D-5ADC3E2596E7}"/>
              </a:ext>
            </a:extLst>
          </p:cNvPr>
          <p:cNvSpPr txBox="1"/>
          <p:nvPr/>
        </p:nvSpPr>
        <p:spPr>
          <a:xfrm>
            <a:off x="5479710" y="3204688"/>
            <a:ext cx="418384" cy="25135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Thin" panose="02000203000000020004" pitchFamily="2" charset="-127"/>
              </a:rPr>
              <a:t>키워드</a:t>
            </a:r>
            <a:endParaRPr lang="en-US" sz="14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Thin" panose="020002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5C41A14-DB82-4FA7-B5EB-41E924F9AD5A}"/>
              </a:ext>
            </a:extLst>
          </p:cNvPr>
          <p:cNvSpPr txBox="1"/>
          <p:nvPr/>
        </p:nvSpPr>
        <p:spPr>
          <a:xfrm>
            <a:off x="7578283" y="2698288"/>
            <a:ext cx="418384" cy="25135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+mj-ea"/>
                <a:ea typeface="+mj-ea"/>
                <a:cs typeface="Pretendard Thin" panose="02000203000000020004" pitchFamily="2" charset="-127"/>
              </a:rPr>
              <a:t>키워드</a:t>
            </a:r>
            <a:endParaRPr lang="en-US" sz="14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>
                  <a:lumMod val="75000"/>
                </a:schemeClr>
              </a:solidFill>
              <a:latin typeface="+mj-ea"/>
              <a:ea typeface="+mj-ea"/>
              <a:cs typeface="Pretendard Thin" panose="020002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0CAAF0D-3391-4BF8-ACC2-7E10FA4DE38D}"/>
              </a:ext>
            </a:extLst>
          </p:cNvPr>
          <p:cNvSpPr txBox="1"/>
          <p:nvPr/>
        </p:nvSpPr>
        <p:spPr>
          <a:xfrm>
            <a:off x="9676856" y="2208122"/>
            <a:ext cx="278923" cy="25135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+mj-ea"/>
                <a:ea typeface="+mj-ea"/>
                <a:cs typeface="Pretendard Thin" panose="02000203000000020004" pitchFamily="2" charset="-127"/>
              </a:rPr>
              <a:t>완료</a:t>
            </a:r>
            <a:endParaRPr lang="en-US" sz="14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3">
                  <a:lumMod val="50000"/>
                </a:schemeClr>
              </a:solidFill>
              <a:latin typeface="+mj-ea"/>
              <a:ea typeface="+mj-ea"/>
              <a:cs typeface="Pretendard Thin" panose="020002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DA9CA97-BDC7-4002-8056-E24129BE632D}"/>
              </a:ext>
            </a:extLst>
          </p:cNvPr>
          <p:cNvSpPr txBox="1"/>
          <p:nvPr/>
        </p:nvSpPr>
        <p:spPr>
          <a:xfrm>
            <a:off x="1280206" y="4978655"/>
            <a:ext cx="1508442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성공적이게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9EC743-9127-40D5-828D-BDB2B9286B8D}"/>
              </a:ext>
            </a:extLst>
          </p:cNvPr>
          <p:cNvSpPr txBox="1"/>
          <p:nvPr/>
        </p:nvSpPr>
        <p:spPr>
          <a:xfrm>
            <a:off x="3528197" y="4453144"/>
            <a:ext cx="1508442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성공적이게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68C207F-B466-4891-A5C2-D31520A0CB31}"/>
              </a:ext>
            </a:extLst>
          </p:cNvPr>
          <p:cNvSpPr txBox="1"/>
          <p:nvPr/>
        </p:nvSpPr>
        <p:spPr>
          <a:xfrm>
            <a:off x="5619067" y="3911577"/>
            <a:ext cx="1508442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성공적이게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9BBA869-A969-41E9-8F55-57CC6AB7A0FC}"/>
              </a:ext>
            </a:extLst>
          </p:cNvPr>
          <p:cNvSpPr txBox="1"/>
          <p:nvPr/>
        </p:nvSpPr>
        <p:spPr>
          <a:xfrm>
            <a:off x="7709952" y="3405177"/>
            <a:ext cx="1508442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성공적이게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767B789-6697-4749-A2E7-B12B3F065CED}"/>
              </a:ext>
            </a:extLst>
          </p:cNvPr>
          <p:cNvSpPr txBox="1"/>
          <p:nvPr/>
        </p:nvSpPr>
        <p:spPr>
          <a:xfrm>
            <a:off x="9779950" y="2876911"/>
            <a:ext cx="1508442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성공적이게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2616127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BA64615-0368-4653-A5CE-310BC3C8250D}"/>
              </a:ext>
            </a:extLst>
          </p:cNvPr>
          <p:cNvSpPr txBox="1"/>
          <p:nvPr/>
        </p:nvSpPr>
        <p:spPr>
          <a:xfrm>
            <a:off x="1103445" y="3477689"/>
            <a:ext cx="2561919" cy="22297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FB954E5F-D835-4F36-A879-9CAAADE1B4EE}"/>
              </a:ext>
            </a:extLst>
          </p:cNvPr>
          <p:cNvCxnSpPr>
            <a:cxnSpLocks/>
          </p:cNvCxnSpPr>
          <p:nvPr/>
        </p:nvCxnSpPr>
        <p:spPr>
          <a:xfrm>
            <a:off x="1211395" y="3044246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9F273E3C-2061-49EC-A313-AE58A64FFF96}"/>
              </a:ext>
            </a:extLst>
          </p:cNvPr>
          <p:cNvSpPr txBox="1"/>
          <p:nvPr/>
        </p:nvSpPr>
        <p:spPr>
          <a:xfrm>
            <a:off x="1103444" y="193004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Freeform 5">
            <a:extLst>
              <a:ext uri="{FF2B5EF4-FFF2-40B4-BE49-F238E27FC236}">
                <a16:creationId xmlns:a16="http://schemas.microsoft.com/office/drawing/2014/main" id="{DDF88DA7-0DDF-49BC-AE58-FE59CEC98F6E}"/>
              </a:ext>
            </a:extLst>
          </p:cNvPr>
          <p:cNvSpPr>
            <a:spLocks/>
          </p:cNvSpPr>
          <p:nvPr/>
        </p:nvSpPr>
        <p:spPr bwMode="auto">
          <a:xfrm>
            <a:off x="4826995" y="1906517"/>
            <a:ext cx="3523053" cy="4040951"/>
          </a:xfrm>
          <a:custGeom>
            <a:avLst/>
            <a:gdLst>
              <a:gd name="T0" fmla="*/ 0 w 2206"/>
              <a:gd name="T1" fmla="*/ 994 h 2533"/>
              <a:gd name="T2" fmla="*/ 1103 w 2206"/>
              <a:gd name="T3" fmla="*/ 0 h 2533"/>
              <a:gd name="T4" fmla="*/ 2206 w 2206"/>
              <a:gd name="T5" fmla="*/ 995 h 2533"/>
              <a:gd name="T6" fmla="*/ 1727 w 2206"/>
              <a:gd name="T7" fmla="*/ 1474 h 2533"/>
              <a:gd name="T8" fmla="*/ 1571 w 2206"/>
              <a:gd name="T9" fmla="*/ 1310 h 2533"/>
              <a:gd name="T10" fmla="*/ 1571 w 2206"/>
              <a:gd name="T11" fmla="*/ 2533 h 2533"/>
              <a:gd name="T12" fmla="*/ 634 w 2206"/>
              <a:gd name="T13" fmla="*/ 2533 h 2533"/>
              <a:gd name="T14" fmla="*/ 634 w 2206"/>
              <a:gd name="T15" fmla="*/ 1323 h 2533"/>
              <a:gd name="T16" fmla="*/ 488 w 2206"/>
              <a:gd name="T17" fmla="*/ 1485 h 2533"/>
              <a:gd name="T18" fmla="*/ 0 w 2206"/>
              <a:gd name="T19" fmla="*/ 994 h 2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06" h="2533">
                <a:moveTo>
                  <a:pt x="0" y="994"/>
                </a:moveTo>
                <a:cubicBezTo>
                  <a:pt x="1103" y="0"/>
                  <a:pt x="1103" y="0"/>
                  <a:pt x="1103" y="0"/>
                </a:cubicBezTo>
                <a:cubicBezTo>
                  <a:pt x="2206" y="995"/>
                  <a:pt x="2206" y="995"/>
                  <a:pt x="2206" y="995"/>
                </a:cubicBezTo>
                <a:cubicBezTo>
                  <a:pt x="1727" y="1474"/>
                  <a:pt x="1727" y="1474"/>
                  <a:pt x="1727" y="1474"/>
                </a:cubicBezTo>
                <a:cubicBezTo>
                  <a:pt x="1571" y="1310"/>
                  <a:pt x="1571" y="1310"/>
                  <a:pt x="1571" y="1310"/>
                </a:cubicBezTo>
                <a:cubicBezTo>
                  <a:pt x="1571" y="2533"/>
                  <a:pt x="1571" y="2533"/>
                  <a:pt x="1571" y="2533"/>
                </a:cubicBezTo>
                <a:cubicBezTo>
                  <a:pt x="1328" y="2533"/>
                  <a:pt x="877" y="2533"/>
                  <a:pt x="634" y="2533"/>
                </a:cubicBezTo>
                <a:cubicBezTo>
                  <a:pt x="634" y="1323"/>
                  <a:pt x="634" y="1323"/>
                  <a:pt x="634" y="1323"/>
                </a:cubicBezTo>
                <a:cubicBezTo>
                  <a:pt x="488" y="1485"/>
                  <a:pt x="488" y="1485"/>
                  <a:pt x="488" y="1485"/>
                </a:cubicBezTo>
                <a:cubicBezTo>
                  <a:pt x="0" y="994"/>
                  <a:pt x="0" y="994"/>
                  <a:pt x="0" y="994"/>
                </a:cubicBezTo>
                <a:close/>
              </a:path>
            </a:pathLst>
          </a:custGeom>
          <a:solidFill>
            <a:schemeClr val="accent3"/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txBody>
          <a:bodyPr vert="horz" wrap="square" lIns="1097280" tIns="1280160" rIns="1097280" bIns="0" numCol="1" anchor="t" anchorCtr="0" compatLnSpc="1">
            <a:prstTxWarp prst="textNoShape">
              <a:avLst/>
            </a:prstTxWarp>
          </a:bodyPr>
          <a:lstStyle/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</a:t>
            </a:r>
            <a:endParaRPr lang="en-US" sz="14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  <a:t>본문 내용을 잘 정리해서 </a:t>
            </a:r>
            <a:br>
              <a:rPr lang="en-US" altLang="ko-KR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</a:br>
            <a:r>
              <a:rPr lang="ko-KR" altLang="en-US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  <a:t>입력해주세요</a:t>
            </a:r>
            <a:r>
              <a:rPr lang="en-US" altLang="ko-KR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  <a:t>. </a:t>
            </a:r>
            <a:endParaRPr lang="en-US"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>
                  <a:alpha val="70000"/>
                </a:schemeClr>
              </a:solidFill>
            </a:endParaRPr>
          </a:p>
        </p:txBody>
      </p:sp>
      <p:sp>
        <p:nvSpPr>
          <p:cNvPr id="17" name="Freeform 6">
            <a:extLst>
              <a:ext uri="{FF2B5EF4-FFF2-40B4-BE49-F238E27FC236}">
                <a16:creationId xmlns:a16="http://schemas.microsoft.com/office/drawing/2014/main" id="{5063C5B3-2612-499D-817F-C477A4F1244D}"/>
              </a:ext>
            </a:extLst>
          </p:cNvPr>
          <p:cNvSpPr>
            <a:spLocks/>
          </p:cNvSpPr>
          <p:nvPr/>
        </p:nvSpPr>
        <p:spPr bwMode="auto">
          <a:xfrm>
            <a:off x="7649772" y="1860406"/>
            <a:ext cx="3523053" cy="4052065"/>
          </a:xfrm>
          <a:custGeom>
            <a:avLst/>
            <a:gdLst>
              <a:gd name="T0" fmla="*/ 0 w 2206"/>
              <a:gd name="T1" fmla="*/ 1545 h 2540"/>
              <a:gd name="T2" fmla="*/ 1103 w 2206"/>
              <a:gd name="T3" fmla="*/ 2540 h 2540"/>
              <a:gd name="T4" fmla="*/ 2206 w 2206"/>
              <a:gd name="T5" fmla="*/ 1544 h 2540"/>
              <a:gd name="T6" fmla="*/ 1727 w 2206"/>
              <a:gd name="T7" fmla="*/ 1065 h 2540"/>
              <a:gd name="T8" fmla="*/ 1571 w 2206"/>
              <a:gd name="T9" fmla="*/ 1229 h 2540"/>
              <a:gd name="T10" fmla="*/ 1571 w 2206"/>
              <a:gd name="T11" fmla="*/ 0 h 2540"/>
              <a:gd name="T12" fmla="*/ 634 w 2206"/>
              <a:gd name="T13" fmla="*/ 0 h 2540"/>
              <a:gd name="T14" fmla="*/ 634 w 2206"/>
              <a:gd name="T15" fmla="*/ 1216 h 2540"/>
              <a:gd name="T16" fmla="*/ 488 w 2206"/>
              <a:gd name="T17" fmla="*/ 1054 h 2540"/>
              <a:gd name="T18" fmla="*/ 0 w 2206"/>
              <a:gd name="T19" fmla="*/ 1545 h 2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206" h="2540">
                <a:moveTo>
                  <a:pt x="0" y="1545"/>
                </a:moveTo>
                <a:cubicBezTo>
                  <a:pt x="1103" y="2540"/>
                  <a:pt x="1103" y="2540"/>
                  <a:pt x="1103" y="2540"/>
                </a:cubicBezTo>
                <a:cubicBezTo>
                  <a:pt x="2206" y="1544"/>
                  <a:pt x="2206" y="1544"/>
                  <a:pt x="2206" y="1544"/>
                </a:cubicBezTo>
                <a:cubicBezTo>
                  <a:pt x="1727" y="1065"/>
                  <a:pt x="1727" y="1065"/>
                  <a:pt x="1727" y="1065"/>
                </a:cubicBezTo>
                <a:cubicBezTo>
                  <a:pt x="1571" y="1229"/>
                  <a:pt x="1571" y="1229"/>
                  <a:pt x="1571" y="1229"/>
                </a:cubicBezTo>
                <a:cubicBezTo>
                  <a:pt x="1571" y="0"/>
                  <a:pt x="1571" y="0"/>
                  <a:pt x="1571" y="0"/>
                </a:cubicBezTo>
                <a:cubicBezTo>
                  <a:pt x="1328" y="0"/>
                  <a:pt x="877" y="0"/>
                  <a:pt x="634" y="0"/>
                </a:cubicBezTo>
                <a:cubicBezTo>
                  <a:pt x="634" y="1216"/>
                  <a:pt x="634" y="1216"/>
                  <a:pt x="634" y="1216"/>
                </a:cubicBezTo>
                <a:cubicBezTo>
                  <a:pt x="488" y="1054"/>
                  <a:pt x="488" y="1054"/>
                  <a:pt x="488" y="1054"/>
                </a:cubicBezTo>
                <a:cubicBezTo>
                  <a:pt x="0" y="1545"/>
                  <a:pt x="0" y="1545"/>
                  <a:pt x="0" y="1545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25400">
            <a:noFill/>
          </a:ln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spPr>
        <p:txBody>
          <a:bodyPr vert="horz" wrap="square" lIns="1097280" tIns="45720" rIns="1097280" bIns="1463040" numCol="1" anchor="b" anchorCtr="0" compatLnSpc="1">
            <a:prstTxWarp prst="textNoShape">
              <a:avLst/>
            </a:prstTxWarp>
          </a:bodyPr>
          <a:lstStyle/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4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</a:t>
            </a:r>
            <a:endParaRPr lang="en-US" altLang="ko-KR" sz="14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algn="ctr">
              <a:lnSpc>
                <a:spcPct val="130000"/>
              </a:lnSpc>
              <a:spcBef>
                <a:spcPts val="600"/>
              </a:spcBef>
            </a:pPr>
            <a:r>
              <a:rPr lang="ko-KR" altLang="en-US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  <a:t>본문 내용을 잘 정리해서 </a:t>
            </a:r>
            <a:br>
              <a:rPr lang="en-US" altLang="ko-KR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</a:br>
            <a:r>
              <a:rPr lang="ko-KR" altLang="en-US" sz="10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alpha val="70000"/>
                  </a:schemeClr>
                </a:solidFill>
              </a:rPr>
              <a:t>입력해주세요</a:t>
            </a:r>
            <a:endParaRPr lang="en-US" sz="10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>
                  <a:alpha val="70000"/>
                </a:schemeClr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FBF25F6-5A52-4BE9-A997-149CC802B795}"/>
              </a:ext>
            </a:extLst>
          </p:cNvPr>
          <p:cNvSpPr txBox="1"/>
          <p:nvPr/>
        </p:nvSpPr>
        <p:spPr>
          <a:xfrm>
            <a:off x="6348873" y="2582463"/>
            <a:ext cx="479297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28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UP</a:t>
            </a:r>
            <a:endParaRPr lang="en-US" sz="320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409885F-1549-4166-8F30-2C3D782D0E11}"/>
              </a:ext>
            </a:extLst>
          </p:cNvPr>
          <p:cNvSpPr txBox="1"/>
          <p:nvPr/>
        </p:nvSpPr>
        <p:spPr>
          <a:xfrm>
            <a:off x="8836622" y="4659421"/>
            <a:ext cx="1149353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sz="28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DOWN</a:t>
            </a:r>
          </a:p>
        </p:txBody>
      </p:sp>
    </p:spTree>
    <p:extLst>
      <p:ext uri="{BB962C8B-B14F-4D97-AF65-F5344CB8AC3E}">
        <p14:creationId xmlns:p14="http://schemas.microsoft.com/office/powerpoint/2010/main" val="294033686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Freeform 6">
            <a:extLst>
              <a:ext uri="{FF2B5EF4-FFF2-40B4-BE49-F238E27FC236}">
                <a16:creationId xmlns:a16="http://schemas.microsoft.com/office/drawing/2014/main" id="{38A3ABF0-F948-456E-AD25-423A09CF123C}"/>
              </a:ext>
            </a:extLst>
          </p:cNvPr>
          <p:cNvSpPr>
            <a:spLocks/>
          </p:cNvSpPr>
          <p:nvPr/>
        </p:nvSpPr>
        <p:spPr bwMode="auto">
          <a:xfrm>
            <a:off x="1956127" y="5226807"/>
            <a:ext cx="958346" cy="655459"/>
          </a:xfrm>
          <a:custGeom>
            <a:avLst/>
            <a:gdLst>
              <a:gd name="T0" fmla="*/ 1775 w 1775"/>
              <a:gd name="T1" fmla="*/ 272 h 1788"/>
              <a:gd name="T2" fmla="*/ 1775 w 1775"/>
              <a:gd name="T3" fmla="*/ 272 h 1788"/>
              <a:gd name="T4" fmla="*/ 1775 w 1775"/>
              <a:gd name="T5" fmla="*/ 53 h 1788"/>
              <a:gd name="T6" fmla="*/ 1723 w 1775"/>
              <a:gd name="T7" fmla="*/ 0 h 1788"/>
              <a:gd name="T8" fmla="*/ 52 w 1775"/>
              <a:gd name="T9" fmla="*/ 0 h 1788"/>
              <a:gd name="T10" fmla="*/ 0 w 1775"/>
              <a:gd name="T11" fmla="*/ 53 h 1788"/>
              <a:gd name="T12" fmla="*/ 0 w 1775"/>
              <a:gd name="T13" fmla="*/ 342 h 1788"/>
              <a:gd name="T14" fmla="*/ 80 w 1775"/>
              <a:gd name="T15" fmla="*/ 466 h 1788"/>
              <a:gd name="T16" fmla="*/ 0 w 1775"/>
              <a:gd name="T17" fmla="*/ 584 h 1788"/>
              <a:gd name="T18" fmla="*/ 80 w 1775"/>
              <a:gd name="T19" fmla="*/ 711 h 1788"/>
              <a:gd name="T20" fmla="*/ 0 w 1775"/>
              <a:gd name="T21" fmla="*/ 822 h 1788"/>
              <a:gd name="T22" fmla="*/ 80 w 1775"/>
              <a:gd name="T23" fmla="*/ 964 h 1788"/>
              <a:gd name="T24" fmla="*/ 0 w 1775"/>
              <a:gd name="T25" fmla="*/ 1076 h 1788"/>
              <a:gd name="T26" fmla="*/ 80 w 1775"/>
              <a:gd name="T27" fmla="*/ 1209 h 1788"/>
              <a:gd name="T28" fmla="*/ 80 w 1775"/>
              <a:gd name="T29" fmla="*/ 1303 h 1788"/>
              <a:gd name="T30" fmla="*/ 581 w 1775"/>
              <a:gd name="T31" fmla="*/ 1745 h 1788"/>
              <a:gd name="T32" fmla="*/ 693 w 1775"/>
              <a:gd name="T33" fmla="*/ 1788 h 1788"/>
              <a:gd name="T34" fmla="*/ 1086 w 1775"/>
              <a:gd name="T35" fmla="*/ 1788 h 1788"/>
              <a:gd name="T36" fmla="*/ 1198 w 1775"/>
              <a:gd name="T37" fmla="*/ 1745 h 1788"/>
              <a:gd name="T38" fmla="*/ 1695 w 1775"/>
              <a:gd name="T39" fmla="*/ 1303 h 1788"/>
              <a:gd name="T40" fmla="*/ 1695 w 1775"/>
              <a:gd name="T41" fmla="*/ 1139 h 1788"/>
              <a:gd name="T42" fmla="*/ 1775 w 1775"/>
              <a:gd name="T43" fmla="*/ 1005 h 1788"/>
              <a:gd name="T44" fmla="*/ 1695 w 1775"/>
              <a:gd name="T45" fmla="*/ 894 h 1788"/>
              <a:gd name="T46" fmla="*/ 1775 w 1775"/>
              <a:gd name="T47" fmla="*/ 752 h 1788"/>
              <a:gd name="T48" fmla="*/ 1695 w 1775"/>
              <a:gd name="T49" fmla="*/ 641 h 1788"/>
              <a:gd name="T50" fmla="*/ 1775 w 1775"/>
              <a:gd name="T51" fmla="*/ 514 h 1788"/>
              <a:gd name="T52" fmla="*/ 1695 w 1775"/>
              <a:gd name="T53" fmla="*/ 396 h 1788"/>
              <a:gd name="T54" fmla="*/ 1775 w 1775"/>
              <a:gd name="T55" fmla="*/ 272 h 1788"/>
              <a:gd name="T56" fmla="*/ 1775 w 1775"/>
              <a:gd name="T57" fmla="*/ 272 h 1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75" h="1788">
                <a:moveTo>
                  <a:pt x="1775" y="272"/>
                </a:moveTo>
                <a:lnTo>
                  <a:pt x="1775" y="272"/>
                </a:lnTo>
                <a:lnTo>
                  <a:pt x="1775" y="53"/>
                </a:lnTo>
                <a:cubicBezTo>
                  <a:pt x="1775" y="24"/>
                  <a:pt x="1752" y="0"/>
                  <a:pt x="1723" y="0"/>
                </a:cubicBezTo>
                <a:lnTo>
                  <a:pt x="52" y="0"/>
                </a:lnTo>
                <a:cubicBezTo>
                  <a:pt x="23" y="0"/>
                  <a:pt x="0" y="24"/>
                  <a:pt x="0" y="53"/>
                </a:cubicBezTo>
                <a:lnTo>
                  <a:pt x="0" y="342"/>
                </a:lnTo>
                <a:cubicBezTo>
                  <a:pt x="0" y="386"/>
                  <a:pt x="80" y="409"/>
                  <a:pt x="80" y="466"/>
                </a:cubicBezTo>
                <a:cubicBezTo>
                  <a:pt x="80" y="523"/>
                  <a:pt x="0" y="523"/>
                  <a:pt x="0" y="584"/>
                </a:cubicBezTo>
                <a:cubicBezTo>
                  <a:pt x="0" y="645"/>
                  <a:pt x="80" y="639"/>
                  <a:pt x="80" y="711"/>
                </a:cubicBezTo>
                <a:cubicBezTo>
                  <a:pt x="80" y="783"/>
                  <a:pt x="0" y="757"/>
                  <a:pt x="0" y="822"/>
                </a:cubicBezTo>
                <a:cubicBezTo>
                  <a:pt x="0" y="888"/>
                  <a:pt x="80" y="892"/>
                  <a:pt x="80" y="964"/>
                </a:cubicBezTo>
                <a:cubicBezTo>
                  <a:pt x="80" y="1036"/>
                  <a:pt x="0" y="1012"/>
                  <a:pt x="0" y="1076"/>
                </a:cubicBezTo>
                <a:cubicBezTo>
                  <a:pt x="0" y="1139"/>
                  <a:pt x="80" y="1141"/>
                  <a:pt x="80" y="1209"/>
                </a:cubicBezTo>
                <a:lnTo>
                  <a:pt x="80" y="1303"/>
                </a:lnTo>
                <a:lnTo>
                  <a:pt x="581" y="1745"/>
                </a:lnTo>
                <a:cubicBezTo>
                  <a:pt x="612" y="1773"/>
                  <a:pt x="651" y="1788"/>
                  <a:pt x="693" y="1788"/>
                </a:cubicBezTo>
                <a:lnTo>
                  <a:pt x="1086" y="1788"/>
                </a:lnTo>
                <a:cubicBezTo>
                  <a:pt x="1127" y="1788"/>
                  <a:pt x="1167" y="1773"/>
                  <a:pt x="1198" y="1745"/>
                </a:cubicBezTo>
                <a:lnTo>
                  <a:pt x="1695" y="1303"/>
                </a:lnTo>
                <a:lnTo>
                  <a:pt x="1695" y="1139"/>
                </a:lnTo>
                <a:cubicBezTo>
                  <a:pt x="1695" y="1071"/>
                  <a:pt x="1775" y="1069"/>
                  <a:pt x="1775" y="1005"/>
                </a:cubicBezTo>
                <a:cubicBezTo>
                  <a:pt x="1775" y="942"/>
                  <a:pt x="1695" y="966"/>
                  <a:pt x="1695" y="894"/>
                </a:cubicBezTo>
                <a:cubicBezTo>
                  <a:pt x="1695" y="822"/>
                  <a:pt x="1775" y="818"/>
                  <a:pt x="1775" y="752"/>
                </a:cubicBezTo>
                <a:cubicBezTo>
                  <a:pt x="1775" y="687"/>
                  <a:pt x="1695" y="713"/>
                  <a:pt x="1695" y="641"/>
                </a:cubicBezTo>
                <a:cubicBezTo>
                  <a:pt x="1695" y="569"/>
                  <a:pt x="1775" y="575"/>
                  <a:pt x="1775" y="514"/>
                </a:cubicBezTo>
                <a:cubicBezTo>
                  <a:pt x="1775" y="453"/>
                  <a:pt x="1695" y="453"/>
                  <a:pt x="1695" y="396"/>
                </a:cubicBezTo>
                <a:cubicBezTo>
                  <a:pt x="1695" y="339"/>
                  <a:pt x="1775" y="315"/>
                  <a:pt x="1775" y="272"/>
                </a:cubicBezTo>
                <a:lnTo>
                  <a:pt x="1775" y="27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9525" cap="flat">
            <a:noFill/>
            <a:prstDash val="solid"/>
            <a:miter lim="800000"/>
            <a:headEnd/>
            <a:tailEnd/>
          </a:ln>
        </p:spPr>
        <p:txBody>
          <a:bodyPr vert="horz" wrap="square" lIns="60948" tIns="30475" rIns="60948" bIns="30475" numCol="1" anchor="t" anchorCtr="0" compatLnSpc="1">
            <a:prstTxWarp prst="textNoShape">
              <a:avLst/>
            </a:prstTxWarp>
          </a:bodyPr>
          <a:lstStyle/>
          <a:p>
            <a:endParaRPr lang="en-US" sz="1600">
              <a:latin typeface="프리젠테이션 1 Thin" pitchFamily="2" charset="-127"/>
              <a:ea typeface="프리젠테이션 1 Thin" pitchFamily="2" charset="-127"/>
            </a:endParaRPr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593648F2-4006-46C5-B6BA-33587701FFB7}"/>
              </a:ext>
            </a:extLst>
          </p:cNvPr>
          <p:cNvSpPr>
            <a:spLocks/>
          </p:cNvSpPr>
          <p:nvPr/>
        </p:nvSpPr>
        <p:spPr bwMode="auto">
          <a:xfrm>
            <a:off x="1323006" y="2038350"/>
            <a:ext cx="2224588" cy="764702"/>
          </a:xfrm>
          <a:custGeom>
            <a:avLst/>
            <a:gdLst>
              <a:gd name="T0" fmla="*/ 4021 w 4021"/>
              <a:gd name="T1" fmla="*/ 1317 h 1317"/>
              <a:gd name="T2" fmla="*/ 4021 w 4021"/>
              <a:gd name="T3" fmla="*/ 1317 h 1317"/>
              <a:gd name="T4" fmla="*/ 2010 w 4021"/>
              <a:gd name="T5" fmla="*/ 0 h 1317"/>
              <a:gd name="T6" fmla="*/ 0 w 4021"/>
              <a:gd name="T7" fmla="*/ 1317 h 1317"/>
              <a:gd name="T8" fmla="*/ 4021 w 4021"/>
              <a:gd name="T9" fmla="*/ 1317 h 1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021" h="1317">
                <a:moveTo>
                  <a:pt x="4021" y="1317"/>
                </a:moveTo>
                <a:lnTo>
                  <a:pt x="4021" y="1317"/>
                </a:lnTo>
                <a:cubicBezTo>
                  <a:pt x="3733" y="492"/>
                  <a:pt x="2960" y="0"/>
                  <a:pt x="2010" y="0"/>
                </a:cubicBezTo>
                <a:cubicBezTo>
                  <a:pt x="1060" y="0"/>
                  <a:pt x="287" y="492"/>
                  <a:pt x="0" y="1317"/>
                </a:cubicBezTo>
                <a:lnTo>
                  <a:pt x="4021" y="1317"/>
                </a:lnTo>
                <a:close/>
              </a:path>
            </a:pathLst>
          </a:custGeom>
          <a:solidFill>
            <a:schemeClr val="accent3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60948" tIns="30475" rIns="60948" bIns="30475" numCol="1" anchor="t" anchorCtr="0" compatLnSpc="1">
            <a:prstTxWarp prst="textNoShape">
              <a:avLst/>
            </a:prstTxWarp>
          </a:bodyPr>
          <a:lstStyle/>
          <a:p>
            <a:endParaRPr lang="en-US" sz="1600">
              <a:latin typeface="프리젠테이션 1 Thin" pitchFamily="2" charset="-127"/>
              <a:ea typeface="프리젠테이션 1 Thin" pitchFamily="2" charset="-127"/>
            </a:endParaRPr>
          </a:p>
        </p:txBody>
      </p:sp>
      <p:sp>
        <p:nvSpPr>
          <p:cNvPr id="10" name="Freeform 10">
            <a:extLst>
              <a:ext uri="{FF2B5EF4-FFF2-40B4-BE49-F238E27FC236}">
                <a16:creationId xmlns:a16="http://schemas.microsoft.com/office/drawing/2014/main" id="{385917BD-6285-4BD3-8B88-33F0DC104F36}"/>
              </a:ext>
            </a:extLst>
          </p:cNvPr>
          <p:cNvSpPr>
            <a:spLocks/>
          </p:cNvSpPr>
          <p:nvPr/>
        </p:nvSpPr>
        <p:spPr bwMode="auto">
          <a:xfrm>
            <a:off x="1261995" y="2897534"/>
            <a:ext cx="2353693" cy="695184"/>
          </a:xfrm>
          <a:custGeom>
            <a:avLst/>
            <a:gdLst>
              <a:gd name="T0" fmla="*/ 0 w 4262"/>
              <a:gd name="T1" fmla="*/ 643 h 1268"/>
              <a:gd name="T2" fmla="*/ 0 w 4262"/>
              <a:gd name="T3" fmla="*/ 643 h 1268"/>
              <a:gd name="T4" fmla="*/ 85 w 4262"/>
              <a:gd name="T5" fmla="*/ 1268 h 1268"/>
              <a:gd name="T6" fmla="*/ 4178 w 4262"/>
              <a:gd name="T7" fmla="*/ 1268 h 1268"/>
              <a:gd name="T8" fmla="*/ 4262 w 4262"/>
              <a:gd name="T9" fmla="*/ 643 h 1268"/>
              <a:gd name="T10" fmla="*/ 4174 w 4262"/>
              <a:gd name="T11" fmla="*/ 0 h 1268"/>
              <a:gd name="T12" fmla="*/ 89 w 4262"/>
              <a:gd name="T13" fmla="*/ 0 h 1268"/>
              <a:gd name="T14" fmla="*/ 0 w 4262"/>
              <a:gd name="T15" fmla="*/ 643 h 1268"/>
              <a:gd name="T16" fmla="*/ 0 w 4262"/>
              <a:gd name="T17" fmla="*/ 643 h 1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62" h="1268">
                <a:moveTo>
                  <a:pt x="0" y="643"/>
                </a:moveTo>
                <a:lnTo>
                  <a:pt x="0" y="643"/>
                </a:lnTo>
                <a:cubicBezTo>
                  <a:pt x="0" y="876"/>
                  <a:pt x="32" y="1082"/>
                  <a:pt x="85" y="1268"/>
                </a:cubicBezTo>
                <a:lnTo>
                  <a:pt x="4178" y="1268"/>
                </a:lnTo>
                <a:cubicBezTo>
                  <a:pt x="4230" y="1082"/>
                  <a:pt x="4262" y="876"/>
                  <a:pt x="4262" y="643"/>
                </a:cubicBezTo>
                <a:cubicBezTo>
                  <a:pt x="4262" y="412"/>
                  <a:pt x="4231" y="198"/>
                  <a:pt x="4174" y="0"/>
                </a:cubicBezTo>
                <a:lnTo>
                  <a:pt x="89" y="0"/>
                </a:lnTo>
                <a:cubicBezTo>
                  <a:pt x="31" y="198"/>
                  <a:pt x="0" y="412"/>
                  <a:pt x="0" y="643"/>
                </a:cubicBezTo>
                <a:lnTo>
                  <a:pt x="0" y="643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9525" cap="flat">
            <a:noFill/>
            <a:prstDash val="solid"/>
            <a:miter lim="800000"/>
            <a:headEnd/>
            <a:tailEnd/>
          </a:ln>
        </p:spPr>
        <p:txBody>
          <a:bodyPr vert="horz" wrap="square" lIns="60948" tIns="30475" rIns="60948" bIns="30475" numCol="1" anchor="t" anchorCtr="0" compatLnSpc="1">
            <a:prstTxWarp prst="textNoShape">
              <a:avLst/>
            </a:prstTxWarp>
          </a:bodyPr>
          <a:lstStyle/>
          <a:p>
            <a:endParaRPr lang="en-US" sz="1600">
              <a:solidFill>
                <a:schemeClr val="bg1"/>
              </a:solidFill>
              <a:latin typeface="프리젠테이션 4 Regular" pitchFamily="2" charset="-127"/>
              <a:ea typeface="Roboto" panose="02000000000000000000" pitchFamily="2" charset="0"/>
            </a:endParaRPr>
          </a:p>
        </p:txBody>
      </p:sp>
      <p:sp>
        <p:nvSpPr>
          <p:cNvPr id="11" name="Freeform 12">
            <a:extLst>
              <a:ext uri="{FF2B5EF4-FFF2-40B4-BE49-F238E27FC236}">
                <a16:creationId xmlns:a16="http://schemas.microsoft.com/office/drawing/2014/main" id="{FECD8687-A95C-48C3-8479-EC68B1B020FF}"/>
              </a:ext>
            </a:extLst>
          </p:cNvPr>
          <p:cNvSpPr>
            <a:spLocks/>
          </p:cNvSpPr>
          <p:nvPr/>
        </p:nvSpPr>
        <p:spPr bwMode="auto">
          <a:xfrm>
            <a:off x="1711921" y="4476866"/>
            <a:ext cx="1446760" cy="655459"/>
          </a:xfrm>
          <a:custGeom>
            <a:avLst/>
            <a:gdLst>
              <a:gd name="T0" fmla="*/ 0 w 2640"/>
              <a:gd name="T1" fmla="*/ 0 h 1317"/>
              <a:gd name="T2" fmla="*/ 0 w 2640"/>
              <a:gd name="T3" fmla="*/ 0 h 1317"/>
              <a:gd name="T4" fmla="*/ 127 w 2640"/>
              <a:gd name="T5" fmla="*/ 630 h 1317"/>
              <a:gd name="T6" fmla="*/ 610 w 2640"/>
              <a:gd name="T7" fmla="*/ 1317 h 1317"/>
              <a:gd name="T8" fmla="*/ 2030 w 2640"/>
              <a:gd name="T9" fmla="*/ 1317 h 1317"/>
              <a:gd name="T10" fmla="*/ 2513 w 2640"/>
              <a:gd name="T11" fmla="*/ 630 h 1317"/>
              <a:gd name="T12" fmla="*/ 2640 w 2640"/>
              <a:gd name="T13" fmla="*/ 0 h 1317"/>
              <a:gd name="T14" fmla="*/ 0 w 2640"/>
              <a:gd name="T15" fmla="*/ 0 h 1317"/>
              <a:gd name="T16" fmla="*/ 0 w 2640"/>
              <a:gd name="T17" fmla="*/ 0 h 1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40" h="1317">
                <a:moveTo>
                  <a:pt x="0" y="0"/>
                </a:moveTo>
                <a:lnTo>
                  <a:pt x="0" y="0"/>
                </a:lnTo>
                <a:cubicBezTo>
                  <a:pt x="77" y="190"/>
                  <a:pt x="127" y="394"/>
                  <a:pt x="127" y="630"/>
                </a:cubicBezTo>
                <a:cubicBezTo>
                  <a:pt x="127" y="857"/>
                  <a:pt x="340" y="1317"/>
                  <a:pt x="610" y="1317"/>
                </a:cubicBezTo>
                <a:lnTo>
                  <a:pt x="2030" y="1317"/>
                </a:lnTo>
                <a:cubicBezTo>
                  <a:pt x="2300" y="1317"/>
                  <a:pt x="2513" y="857"/>
                  <a:pt x="2513" y="630"/>
                </a:cubicBezTo>
                <a:cubicBezTo>
                  <a:pt x="2513" y="394"/>
                  <a:pt x="2563" y="190"/>
                  <a:pt x="2640" y="0"/>
                </a:cubicBez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9525" cap="flat">
            <a:noFill/>
            <a:prstDash val="solid"/>
            <a:miter lim="800000"/>
            <a:headEnd/>
            <a:tailEnd/>
          </a:ln>
        </p:spPr>
        <p:txBody>
          <a:bodyPr vert="horz" wrap="square" lIns="60948" tIns="30475" rIns="60948" bIns="30475" numCol="1" anchor="t" anchorCtr="0" compatLnSpc="1">
            <a:prstTxWarp prst="textNoShape">
              <a:avLst/>
            </a:prstTxWarp>
          </a:bodyPr>
          <a:lstStyle/>
          <a:p>
            <a:endParaRPr lang="en-US" sz="1600">
              <a:latin typeface="프리젠테이션 1 Thin" pitchFamily="2" charset="-127"/>
              <a:ea typeface="프리젠테이션 1 Thin" pitchFamily="2" charset="-127"/>
            </a:endParaRPr>
          </a:p>
        </p:txBody>
      </p:sp>
      <p:sp>
        <p:nvSpPr>
          <p:cNvPr id="12" name="Freeform 14">
            <a:extLst>
              <a:ext uri="{FF2B5EF4-FFF2-40B4-BE49-F238E27FC236}">
                <a16:creationId xmlns:a16="http://schemas.microsoft.com/office/drawing/2014/main" id="{811D2D2A-C668-4A66-9086-DA51D89CBACC}"/>
              </a:ext>
            </a:extLst>
          </p:cNvPr>
          <p:cNvSpPr>
            <a:spLocks/>
          </p:cNvSpPr>
          <p:nvPr/>
        </p:nvSpPr>
        <p:spPr bwMode="auto">
          <a:xfrm>
            <a:off x="1323006" y="3687200"/>
            <a:ext cx="2224588" cy="695184"/>
          </a:xfrm>
          <a:custGeom>
            <a:avLst/>
            <a:gdLst>
              <a:gd name="T0" fmla="*/ 3379 w 4032"/>
              <a:gd name="T1" fmla="*/ 1267 h 1267"/>
              <a:gd name="T2" fmla="*/ 3379 w 4032"/>
              <a:gd name="T3" fmla="*/ 1267 h 1267"/>
              <a:gd name="T4" fmla="*/ 4032 w 4032"/>
              <a:gd name="T5" fmla="*/ 0 h 1267"/>
              <a:gd name="T6" fmla="*/ 0 w 4032"/>
              <a:gd name="T7" fmla="*/ 0 h 1267"/>
              <a:gd name="T8" fmla="*/ 653 w 4032"/>
              <a:gd name="T9" fmla="*/ 1267 h 1267"/>
              <a:gd name="T10" fmla="*/ 3379 w 4032"/>
              <a:gd name="T11" fmla="*/ 1267 h 1267"/>
              <a:gd name="T12" fmla="*/ 3379 w 4032"/>
              <a:gd name="T13" fmla="*/ 1267 h 1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32" h="1267">
                <a:moveTo>
                  <a:pt x="3379" y="1267"/>
                </a:moveTo>
                <a:lnTo>
                  <a:pt x="3379" y="1267"/>
                </a:lnTo>
                <a:cubicBezTo>
                  <a:pt x="3568" y="854"/>
                  <a:pt x="3869" y="495"/>
                  <a:pt x="4032" y="0"/>
                </a:cubicBezTo>
                <a:lnTo>
                  <a:pt x="0" y="0"/>
                </a:lnTo>
                <a:cubicBezTo>
                  <a:pt x="163" y="495"/>
                  <a:pt x="464" y="854"/>
                  <a:pt x="653" y="1267"/>
                </a:cubicBezTo>
                <a:lnTo>
                  <a:pt x="3379" y="1267"/>
                </a:lnTo>
                <a:lnTo>
                  <a:pt x="3379" y="1267"/>
                </a:ln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 lim="800000"/>
            <a:headEnd/>
            <a:tailEnd/>
          </a:ln>
        </p:spPr>
        <p:txBody>
          <a:bodyPr vert="horz" wrap="square" lIns="60948" tIns="30475" rIns="60948" bIns="30475" numCol="1" anchor="t" anchorCtr="0" compatLnSpc="1">
            <a:prstTxWarp prst="textNoShape">
              <a:avLst/>
            </a:prstTxWarp>
          </a:bodyPr>
          <a:lstStyle/>
          <a:p>
            <a:endParaRPr lang="en-US" sz="1600">
              <a:solidFill>
                <a:schemeClr val="bg1"/>
              </a:solidFill>
              <a:latin typeface="프리젠테이션 4 Regular" pitchFamily="2" charset="-127"/>
              <a:ea typeface="Roboto" panose="02000000000000000000" pitchFamily="2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A1D17269-E194-4ECB-9CF4-06B9DA620D20}"/>
              </a:ext>
            </a:extLst>
          </p:cNvPr>
          <p:cNvSpPr txBox="1"/>
          <p:nvPr/>
        </p:nvSpPr>
        <p:spPr>
          <a:xfrm>
            <a:off x="2061320" y="2313754"/>
            <a:ext cx="747961" cy="3129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4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STEP 1</a:t>
            </a:r>
            <a:endParaRPr lang="id-ID" altLang="ko-KR" sz="14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58FD41-4886-4339-BCE3-914466EB6942}"/>
              </a:ext>
            </a:extLst>
          </p:cNvPr>
          <p:cNvSpPr txBox="1"/>
          <p:nvPr/>
        </p:nvSpPr>
        <p:spPr>
          <a:xfrm>
            <a:off x="2064526" y="3103420"/>
            <a:ext cx="741549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4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STEP 2</a:t>
            </a:r>
            <a:endParaRPr lang="id-ID" altLang="ko-KR" sz="14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0B59378-7553-4648-9750-C372BF4BEB36}"/>
              </a:ext>
            </a:extLst>
          </p:cNvPr>
          <p:cNvSpPr txBox="1"/>
          <p:nvPr/>
        </p:nvSpPr>
        <p:spPr>
          <a:xfrm>
            <a:off x="2064526" y="3893086"/>
            <a:ext cx="7415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4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STEP 3</a:t>
            </a:r>
            <a:endParaRPr lang="id-ID" altLang="ko-KR" sz="14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B23EF7D-37D3-47C8-8223-FD25444633FE}"/>
              </a:ext>
            </a:extLst>
          </p:cNvPr>
          <p:cNvSpPr txBox="1"/>
          <p:nvPr/>
        </p:nvSpPr>
        <p:spPr>
          <a:xfrm>
            <a:off x="2064525" y="4643027"/>
            <a:ext cx="7415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4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STEP 4</a:t>
            </a:r>
            <a:endParaRPr lang="id-ID" altLang="ko-KR" sz="14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7A957B7-542E-4F03-A41A-303720AE0410}"/>
              </a:ext>
            </a:extLst>
          </p:cNvPr>
          <p:cNvSpPr txBox="1"/>
          <p:nvPr/>
        </p:nvSpPr>
        <p:spPr>
          <a:xfrm>
            <a:off x="4562887" y="2038350"/>
            <a:ext cx="291041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9E20EE3-43AD-44AE-8B75-162023DAF46C}"/>
              </a:ext>
            </a:extLst>
          </p:cNvPr>
          <p:cNvSpPr txBox="1"/>
          <p:nvPr/>
        </p:nvSpPr>
        <p:spPr>
          <a:xfrm>
            <a:off x="4984657" y="345204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96FA15A-5702-4583-AAF1-AE56B00658D7}"/>
              </a:ext>
            </a:extLst>
          </p:cNvPr>
          <p:cNvSpPr txBox="1"/>
          <p:nvPr/>
        </p:nvSpPr>
        <p:spPr>
          <a:xfrm>
            <a:off x="4984657" y="3772234"/>
            <a:ext cx="210346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5" name="Oval 19">
            <a:extLst>
              <a:ext uri="{FF2B5EF4-FFF2-40B4-BE49-F238E27FC236}">
                <a16:creationId xmlns:a16="http://schemas.microsoft.com/office/drawing/2014/main" id="{2A2C09DD-E0B1-41EF-BEFC-0BFE61ADC5AE}"/>
              </a:ext>
            </a:extLst>
          </p:cNvPr>
          <p:cNvSpPr/>
          <p:nvPr/>
        </p:nvSpPr>
        <p:spPr>
          <a:xfrm>
            <a:off x="4715531" y="3486757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80CAA1A-A831-42E8-BC9C-6AC7F57F32A2}"/>
              </a:ext>
            </a:extLst>
          </p:cNvPr>
          <p:cNvSpPr txBox="1"/>
          <p:nvPr/>
        </p:nvSpPr>
        <p:spPr>
          <a:xfrm>
            <a:off x="8143176" y="345204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A2E33FD-FA97-4EB9-9D40-A0DCA63F8FCF}"/>
              </a:ext>
            </a:extLst>
          </p:cNvPr>
          <p:cNvSpPr txBox="1"/>
          <p:nvPr/>
        </p:nvSpPr>
        <p:spPr>
          <a:xfrm>
            <a:off x="8143176" y="3772234"/>
            <a:ext cx="210346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9" name="Oval 19">
            <a:extLst>
              <a:ext uri="{FF2B5EF4-FFF2-40B4-BE49-F238E27FC236}">
                <a16:creationId xmlns:a16="http://schemas.microsoft.com/office/drawing/2014/main" id="{C2E4AC38-2FC9-4589-BF8B-0A044285E960}"/>
              </a:ext>
            </a:extLst>
          </p:cNvPr>
          <p:cNvSpPr/>
          <p:nvPr/>
        </p:nvSpPr>
        <p:spPr>
          <a:xfrm>
            <a:off x="7874050" y="3486757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A71E582-6A77-4CF3-B1C1-0172AFE44D4B}"/>
              </a:ext>
            </a:extLst>
          </p:cNvPr>
          <p:cNvSpPr txBox="1"/>
          <p:nvPr/>
        </p:nvSpPr>
        <p:spPr>
          <a:xfrm>
            <a:off x="4984657" y="464302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83A6B972-D452-415C-BD08-C3B0647441AD}"/>
              </a:ext>
            </a:extLst>
          </p:cNvPr>
          <p:cNvSpPr txBox="1"/>
          <p:nvPr/>
        </p:nvSpPr>
        <p:spPr>
          <a:xfrm>
            <a:off x="4984657" y="4963218"/>
            <a:ext cx="210346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53" name="Oval 19">
            <a:extLst>
              <a:ext uri="{FF2B5EF4-FFF2-40B4-BE49-F238E27FC236}">
                <a16:creationId xmlns:a16="http://schemas.microsoft.com/office/drawing/2014/main" id="{4C94C8C8-AF40-4E07-B617-3677D0D59F5B}"/>
              </a:ext>
            </a:extLst>
          </p:cNvPr>
          <p:cNvSpPr/>
          <p:nvPr/>
        </p:nvSpPr>
        <p:spPr>
          <a:xfrm>
            <a:off x="4715531" y="4677741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03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9FA88878-5509-44E0-89FF-1C8A0AF6C239}"/>
              </a:ext>
            </a:extLst>
          </p:cNvPr>
          <p:cNvSpPr txBox="1"/>
          <p:nvPr/>
        </p:nvSpPr>
        <p:spPr>
          <a:xfrm>
            <a:off x="8143176" y="464302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1733F27-5A6E-4B90-ABD5-362719754041}"/>
              </a:ext>
            </a:extLst>
          </p:cNvPr>
          <p:cNvSpPr txBox="1"/>
          <p:nvPr/>
        </p:nvSpPr>
        <p:spPr>
          <a:xfrm>
            <a:off x="8143176" y="4963218"/>
            <a:ext cx="210346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57" name="Oval 19">
            <a:extLst>
              <a:ext uri="{FF2B5EF4-FFF2-40B4-BE49-F238E27FC236}">
                <a16:creationId xmlns:a16="http://schemas.microsoft.com/office/drawing/2014/main" id="{D4E41DB2-104F-4F81-9FAC-CDAD4837C3EF}"/>
              </a:ext>
            </a:extLst>
          </p:cNvPr>
          <p:cNvSpPr/>
          <p:nvPr/>
        </p:nvSpPr>
        <p:spPr>
          <a:xfrm>
            <a:off x="7874050" y="4677741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</a:p>
        </p:txBody>
      </p:sp>
    </p:spTree>
    <p:extLst>
      <p:ext uri="{BB962C8B-B14F-4D97-AF65-F5344CB8AC3E}">
        <p14:creationId xmlns:p14="http://schemas.microsoft.com/office/powerpoint/2010/main" val="40873725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8" name="Group 10">
            <a:extLst>
              <a:ext uri="{FF2B5EF4-FFF2-40B4-BE49-F238E27FC236}">
                <a16:creationId xmlns:a16="http://schemas.microsoft.com/office/drawing/2014/main" id="{BA1AB9A0-4BDA-4CF5-B657-3791F8F4B1F2}"/>
              </a:ext>
            </a:extLst>
          </p:cNvPr>
          <p:cNvGrpSpPr/>
          <p:nvPr/>
        </p:nvGrpSpPr>
        <p:grpSpPr>
          <a:xfrm>
            <a:off x="2109980" y="1871159"/>
            <a:ext cx="3002000" cy="2487577"/>
            <a:chOff x="2763946" y="2450394"/>
            <a:chExt cx="2649538" cy="2195513"/>
          </a:xfrm>
          <a:effectLst>
            <a:outerShdw blurRad="38100" dist="12700" dir="5400000" algn="ctr" rotWithShape="0">
              <a:srgbClr val="000000">
                <a:alpha val="15000"/>
              </a:srgbClr>
            </a:outerShdw>
          </a:effectLst>
        </p:grpSpPr>
        <p:sp>
          <p:nvSpPr>
            <p:cNvPr id="9" name="Freeform 5">
              <a:extLst>
                <a:ext uri="{FF2B5EF4-FFF2-40B4-BE49-F238E27FC236}">
                  <a16:creationId xmlns:a16="http://schemas.microsoft.com/office/drawing/2014/main" id="{C67CC8CE-B8A5-49D3-AACF-6460CED62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946" y="2450394"/>
              <a:ext cx="2649538" cy="2195513"/>
            </a:xfrm>
            <a:custGeom>
              <a:avLst/>
              <a:gdLst>
                <a:gd name="T0" fmla="*/ 834 w 1669"/>
                <a:gd name="T1" fmla="*/ 0 h 1383"/>
                <a:gd name="T2" fmla="*/ 1669 w 1669"/>
                <a:gd name="T3" fmla="*/ 1250 h 1383"/>
                <a:gd name="T4" fmla="*/ 1403 w 1669"/>
                <a:gd name="T5" fmla="*/ 1383 h 1383"/>
                <a:gd name="T6" fmla="*/ 266 w 1669"/>
                <a:gd name="T7" fmla="*/ 1383 h 1383"/>
                <a:gd name="T8" fmla="*/ 0 w 1669"/>
                <a:gd name="T9" fmla="*/ 1250 h 1383"/>
                <a:gd name="T10" fmla="*/ 834 w 1669"/>
                <a:gd name="T11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9" h="1383">
                  <a:moveTo>
                    <a:pt x="834" y="0"/>
                  </a:moveTo>
                  <a:lnTo>
                    <a:pt x="1669" y="1250"/>
                  </a:lnTo>
                  <a:lnTo>
                    <a:pt x="1403" y="1383"/>
                  </a:lnTo>
                  <a:lnTo>
                    <a:pt x="266" y="1383"/>
                  </a:lnTo>
                  <a:lnTo>
                    <a:pt x="0" y="1250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540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1200"/>
            </a:p>
          </p:txBody>
        </p:sp>
        <p:sp>
          <p:nvSpPr>
            <p:cNvPr id="10" name="Freeform 6">
              <a:extLst>
                <a:ext uri="{FF2B5EF4-FFF2-40B4-BE49-F238E27FC236}">
                  <a16:creationId xmlns:a16="http://schemas.microsoft.com/office/drawing/2014/main" id="{754B9DB0-96D9-412B-A34F-E071C6F10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946" y="2450394"/>
              <a:ext cx="2649538" cy="1984375"/>
            </a:xfrm>
            <a:custGeom>
              <a:avLst/>
              <a:gdLst>
                <a:gd name="T0" fmla="*/ 834 w 1669"/>
                <a:gd name="T1" fmla="*/ 0 h 1250"/>
                <a:gd name="T2" fmla="*/ 1669 w 1669"/>
                <a:gd name="T3" fmla="*/ 1250 h 1250"/>
                <a:gd name="T4" fmla="*/ 0 w 1669"/>
                <a:gd name="T5" fmla="*/ 1250 h 1250"/>
                <a:gd name="T6" fmla="*/ 834 w 1669"/>
                <a:gd name="T7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9" h="1250">
                  <a:moveTo>
                    <a:pt x="834" y="0"/>
                  </a:moveTo>
                  <a:lnTo>
                    <a:pt x="1669" y="1250"/>
                  </a:lnTo>
                  <a:lnTo>
                    <a:pt x="0" y="1250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chemeClr val="accent3"/>
            </a:solidFill>
            <a:ln w="25400">
              <a:noFill/>
            </a:ln>
          </p:spPr>
          <p:txBody>
            <a:bodyPr vert="horz" wrap="square" lIns="91440" tIns="45720" rIns="91440" bIns="182880" numCol="1" anchor="b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200">
                <a:solidFill>
                  <a:srgbClr val="FFFFFF"/>
                </a:solidFill>
              </a:endParaRPr>
            </a:p>
          </p:txBody>
        </p:sp>
      </p:grpSp>
      <p:sp>
        <p:nvSpPr>
          <p:cNvPr id="12" name="Freeform 7">
            <a:extLst>
              <a:ext uri="{FF2B5EF4-FFF2-40B4-BE49-F238E27FC236}">
                <a16:creationId xmlns:a16="http://schemas.microsoft.com/office/drawing/2014/main" id="{E2E1FBAD-9531-4D87-AB26-56446B3B85F9}"/>
              </a:ext>
            </a:extLst>
          </p:cNvPr>
          <p:cNvSpPr>
            <a:spLocks/>
          </p:cNvSpPr>
          <p:nvPr/>
        </p:nvSpPr>
        <p:spPr bwMode="auto">
          <a:xfrm>
            <a:off x="1653115" y="4358736"/>
            <a:ext cx="3915730" cy="699688"/>
          </a:xfrm>
          <a:custGeom>
            <a:avLst/>
            <a:gdLst>
              <a:gd name="T0" fmla="*/ 1088 w 2177"/>
              <a:gd name="T1" fmla="*/ 0 h 389"/>
              <a:gd name="T2" fmla="*/ 1995 w 2177"/>
              <a:gd name="T3" fmla="*/ 0 h 389"/>
              <a:gd name="T4" fmla="*/ 2177 w 2177"/>
              <a:gd name="T5" fmla="*/ 267 h 389"/>
              <a:gd name="T6" fmla="*/ 1935 w 2177"/>
              <a:gd name="T7" fmla="*/ 389 h 389"/>
              <a:gd name="T8" fmla="*/ 1088 w 2177"/>
              <a:gd name="T9" fmla="*/ 389 h 389"/>
              <a:gd name="T10" fmla="*/ 241 w 2177"/>
              <a:gd name="T11" fmla="*/ 389 h 389"/>
              <a:gd name="T12" fmla="*/ 0 w 2177"/>
              <a:gd name="T13" fmla="*/ 267 h 389"/>
              <a:gd name="T14" fmla="*/ 181 w 2177"/>
              <a:gd name="T15" fmla="*/ 0 h 389"/>
              <a:gd name="T16" fmla="*/ 1088 w 2177"/>
              <a:gd name="T17" fmla="*/ 0 h 3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77" h="389">
                <a:moveTo>
                  <a:pt x="1088" y="0"/>
                </a:moveTo>
                <a:lnTo>
                  <a:pt x="1995" y="0"/>
                </a:lnTo>
                <a:lnTo>
                  <a:pt x="2177" y="267"/>
                </a:lnTo>
                <a:lnTo>
                  <a:pt x="1935" y="389"/>
                </a:lnTo>
                <a:lnTo>
                  <a:pt x="1088" y="389"/>
                </a:lnTo>
                <a:lnTo>
                  <a:pt x="241" y="389"/>
                </a:lnTo>
                <a:lnTo>
                  <a:pt x="0" y="267"/>
                </a:lnTo>
                <a:lnTo>
                  <a:pt x="181" y="0"/>
                </a:lnTo>
                <a:lnTo>
                  <a:pt x="1088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2540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200"/>
          </a:p>
        </p:txBody>
      </p:sp>
      <p:sp>
        <p:nvSpPr>
          <p:cNvPr id="13" name="Freeform 8">
            <a:extLst>
              <a:ext uri="{FF2B5EF4-FFF2-40B4-BE49-F238E27FC236}">
                <a16:creationId xmlns:a16="http://schemas.microsoft.com/office/drawing/2014/main" id="{D1E9269A-6958-409C-8272-3188BF8E84DB}"/>
              </a:ext>
            </a:extLst>
          </p:cNvPr>
          <p:cNvSpPr>
            <a:spLocks/>
          </p:cNvSpPr>
          <p:nvPr/>
        </p:nvSpPr>
        <p:spPr bwMode="auto">
          <a:xfrm>
            <a:off x="1653115" y="4358736"/>
            <a:ext cx="3915730" cy="480249"/>
          </a:xfrm>
          <a:custGeom>
            <a:avLst/>
            <a:gdLst>
              <a:gd name="T0" fmla="*/ 1088 w 2177"/>
              <a:gd name="T1" fmla="*/ 0 h 267"/>
              <a:gd name="T2" fmla="*/ 1995 w 2177"/>
              <a:gd name="T3" fmla="*/ 0 h 267"/>
              <a:gd name="T4" fmla="*/ 2177 w 2177"/>
              <a:gd name="T5" fmla="*/ 267 h 267"/>
              <a:gd name="T6" fmla="*/ 1088 w 2177"/>
              <a:gd name="T7" fmla="*/ 267 h 267"/>
              <a:gd name="T8" fmla="*/ 0 w 2177"/>
              <a:gd name="T9" fmla="*/ 267 h 267"/>
              <a:gd name="T10" fmla="*/ 181 w 2177"/>
              <a:gd name="T11" fmla="*/ 0 h 267"/>
              <a:gd name="T12" fmla="*/ 1088 w 2177"/>
              <a:gd name="T13" fmla="*/ 0 h 2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177" h="267">
                <a:moveTo>
                  <a:pt x="1088" y="0"/>
                </a:moveTo>
                <a:lnTo>
                  <a:pt x="1995" y="0"/>
                </a:lnTo>
                <a:lnTo>
                  <a:pt x="2177" y="267"/>
                </a:lnTo>
                <a:lnTo>
                  <a:pt x="1088" y="267"/>
                </a:lnTo>
                <a:lnTo>
                  <a:pt x="0" y="267"/>
                </a:lnTo>
                <a:lnTo>
                  <a:pt x="181" y="0"/>
                </a:lnTo>
                <a:lnTo>
                  <a:pt x="1088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2540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1200">
              <a:solidFill>
                <a:srgbClr val="FFFFFF"/>
              </a:solidFill>
            </a:endParaRPr>
          </a:p>
        </p:txBody>
      </p:sp>
      <p:sp>
        <p:nvSpPr>
          <p:cNvPr id="15" name="Freeform 9">
            <a:extLst>
              <a:ext uri="{FF2B5EF4-FFF2-40B4-BE49-F238E27FC236}">
                <a16:creationId xmlns:a16="http://schemas.microsoft.com/office/drawing/2014/main" id="{E76ADDAA-5C1F-49D0-9699-0C5B28F27558}"/>
              </a:ext>
            </a:extLst>
          </p:cNvPr>
          <p:cNvSpPr>
            <a:spLocks/>
          </p:cNvSpPr>
          <p:nvPr/>
        </p:nvSpPr>
        <p:spPr bwMode="auto">
          <a:xfrm>
            <a:off x="1129698" y="5058422"/>
            <a:ext cx="4960763" cy="829193"/>
          </a:xfrm>
          <a:custGeom>
            <a:avLst/>
            <a:gdLst>
              <a:gd name="T0" fmla="*/ 1379 w 2758"/>
              <a:gd name="T1" fmla="*/ 0 h 461"/>
              <a:gd name="T2" fmla="*/ 2553 w 2758"/>
              <a:gd name="T3" fmla="*/ 0 h 461"/>
              <a:gd name="T4" fmla="*/ 2758 w 2758"/>
              <a:gd name="T5" fmla="*/ 315 h 461"/>
              <a:gd name="T6" fmla="*/ 2468 w 2758"/>
              <a:gd name="T7" fmla="*/ 461 h 461"/>
              <a:gd name="T8" fmla="*/ 1379 w 2758"/>
              <a:gd name="T9" fmla="*/ 461 h 461"/>
              <a:gd name="T10" fmla="*/ 291 w 2758"/>
              <a:gd name="T11" fmla="*/ 461 h 461"/>
              <a:gd name="T12" fmla="*/ 0 w 2758"/>
              <a:gd name="T13" fmla="*/ 315 h 461"/>
              <a:gd name="T14" fmla="*/ 206 w 2758"/>
              <a:gd name="T15" fmla="*/ 0 h 461"/>
              <a:gd name="T16" fmla="*/ 1379 w 2758"/>
              <a:gd name="T17" fmla="*/ 0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758" h="461">
                <a:moveTo>
                  <a:pt x="1379" y="0"/>
                </a:moveTo>
                <a:lnTo>
                  <a:pt x="2553" y="0"/>
                </a:lnTo>
                <a:lnTo>
                  <a:pt x="2758" y="315"/>
                </a:lnTo>
                <a:lnTo>
                  <a:pt x="2468" y="461"/>
                </a:lnTo>
                <a:lnTo>
                  <a:pt x="1379" y="461"/>
                </a:lnTo>
                <a:lnTo>
                  <a:pt x="291" y="461"/>
                </a:lnTo>
                <a:lnTo>
                  <a:pt x="0" y="315"/>
                </a:lnTo>
                <a:lnTo>
                  <a:pt x="206" y="0"/>
                </a:lnTo>
                <a:lnTo>
                  <a:pt x="1379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 w="2540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200"/>
          </a:p>
        </p:txBody>
      </p:sp>
      <p:sp>
        <p:nvSpPr>
          <p:cNvPr id="16" name="Freeform 10">
            <a:extLst>
              <a:ext uri="{FF2B5EF4-FFF2-40B4-BE49-F238E27FC236}">
                <a16:creationId xmlns:a16="http://schemas.microsoft.com/office/drawing/2014/main" id="{FD99F414-DF38-42D4-9626-4041ED6FD6C4}"/>
              </a:ext>
            </a:extLst>
          </p:cNvPr>
          <p:cNvSpPr>
            <a:spLocks/>
          </p:cNvSpPr>
          <p:nvPr/>
        </p:nvSpPr>
        <p:spPr bwMode="auto">
          <a:xfrm>
            <a:off x="1129698" y="5058422"/>
            <a:ext cx="4960763" cy="566585"/>
          </a:xfrm>
          <a:custGeom>
            <a:avLst/>
            <a:gdLst>
              <a:gd name="T0" fmla="*/ 1379 w 2758"/>
              <a:gd name="T1" fmla="*/ 0 h 315"/>
              <a:gd name="T2" fmla="*/ 2553 w 2758"/>
              <a:gd name="T3" fmla="*/ 0 h 315"/>
              <a:gd name="T4" fmla="*/ 2758 w 2758"/>
              <a:gd name="T5" fmla="*/ 315 h 315"/>
              <a:gd name="T6" fmla="*/ 1379 w 2758"/>
              <a:gd name="T7" fmla="*/ 315 h 315"/>
              <a:gd name="T8" fmla="*/ 0 w 2758"/>
              <a:gd name="T9" fmla="*/ 315 h 315"/>
              <a:gd name="T10" fmla="*/ 206 w 2758"/>
              <a:gd name="T11" fmla="*/ 0 h 315"/>
              <a:gd name="T12" fmla="*/ 1379 w 2758"/>
              <a:gd name="T13" fmla="*/ 0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58" h="315">
                <a:moveTo>
                  <a:pt x="1379" y="0"/>
                </a:moveTo>
                <a:lnTo>
                  <a:pt x="2553" y="0"/>
                </a:lnTo>
                <a:lnTo>
                  <a:pt x="2758" y="315"/>
                </a:lnTo>
                <a:lnTo>
                  <a:pt x="1379" y="315"/>
                </a:lnTo>
                <a:lnTo>
                  <a:pt x="0" y="315"/>
                </a:lnTo>
                <a:lnTo>
                  <a:pt x="206" y="0"/>
                </a:lnTo>
                <a:lnTo>
                  <a:pt x="1379" y="0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25400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1200">
              <a:solidFill>
                <a:srgbClr val="FFFFFF"/>
              </a:solidFill>
            </a:endParaRPr>
          </a:p>
        </p:txBody>
      </p:sp>
      <p:cxnSp>
        <p:nvCxnSpPr>
          <p:cNvPr id="20" name="Straight Connector 17">
            <a:extLst>
              <a:ext uri="{FF2B5EF4-FFF2-40B4-BE49-F238E27FC236}">
                <a16:creationId xmlns:a16="http://schemas.microsoft.com/office/drawing/2014/main" id="{2B928DFB-3649-4909-84B1-5344A8562B24}"/>
              </a:ext>
            </a:extLst>
          </p:cNvPr>
          <p:cNvCxnSpPr>
            <a:cxnSpLocks/>
          </p:cNvCxnSpPr>
          <p:nvPr/>
        </p:nvCxnSpPr>
        <p:spPr>
          <a:xfrm>
            <a:off x="4367755" y="2995334"/>
            <a:ext cx="2158766" cy="0"/>
          </a:xfrm>
          <a:prstGeom prst="line">
            <a:avLst/>
          </a:prstGeom>
          <a:ln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18">
            <a:extLst>
              <a:ext uri="{FF2B5EF4-FFF2-40B4-BE49-F238E27FC236}">
                <a16:creationId xmlns:a16="http://schemas.microsoft.com/office/drawing/2014/main" id="{E2ECF427-D7E2-4815-8A6D-D4A00DCEA1E6}"/>
              </a:ext>
            </a:extLst>
          </p:cNvPr>
          <p:cNvCxnSpPr/>
          <p:nvPr/>
        </p:nvCxnSpPr>
        <p:spPr>
          <a:xfrm>
            <a:off x="4814176" y="4602303"/>
            <a:ext cx="1712345" cy="0"/>
          </a:xfrm>
          <a:prstGeom prst="line">
            <a:avLst/>
          </a:prstGeom>
          <a:ln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19">
            <a:extLst>
              <a:ext uri="{FF2B5EF4-FFF2-40B4-BE49-F238E27FC236}">
                <a16:creationId xmlns:a16="http://schemas.microsoft.com/office/drawing/2014/main" id="{359CAE43-4529-4B6E-92F9-97BE84BD8C64}"/>
              </a:ext>
            </a:extLst>
          </p:cNvPr>
          <p:cNvCxnSpPr/>
          <p:nvPr/>
        </p:nvCxnSpPr>
        <p:spPr>
          <a:xfrm>
            <a:off x="4814176" y="5383708"/>
            <a:ext cx="1712345" cy="0"/>
          </a:xfrm>
          <a:prstGeom prst="line">
            <a:avLst/>
          </a:prstGeom>
          <a:ln>
            <a:solidFill>
              <a:schemeClr val="tx1">
                <a:lumMod val="65000"/>
                <a:lumOff val="3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Oval 21">
            <a:extLst>
              <a:ext uri="{FF2B5EF4-FFF2-40B4-BE49-F238E27FC236}">
                <a16:creationId xmlns:a16="http://schemas.microsoft.com/office/drawing/2014/main" id="{CB30AD19-D808-49DB-8A88-ECE81BF6BE0D}"/>
              </a:ext>
            </a:extLst>
          </p:cNvPr>
          <p:cNvSpPr/>
          <p:nvPr/>
        </p:nvSpPr>
        <p:spPr>
          <a:xfrm>
            <a:off x="3430335" y="5136134"/>
            <a:ext cx="382875" cy="382873"/>
          </a:xfrm>
          <a:prstGeom prst="ellipse">
            <a:avLst/>
          </a:prstGeom>
          <a:solidFill>
            <a:schemeClr val="tx1">
              <a:lumMod val="75000"/>
              <a:lumOff val="25000"/>
            </a:schemeClr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sz="800" b="1">
                <a:solidFill>
                  <a:schemeClr val="accent1"/>
                </a:solidFill>
              </a:rPr>
              <a:t>03</a:t>
            </a:r>
          </a:p>
        </p:txBody>
      </p:sp>
      <p:sp>
        <p:nvSpPr>
          <p:cNvPr id="24" name="Oval 24">
            <a:extLst>
              <a:ext uri="{FF2B5EF4-FFF2-40B4-BE49-F238E27FC236}">
                <a16:creationId xmlns:a16="http://schemas.microsoft.com/office/drawing/2014/main" id="{101868F0-096A-4351-B349-7F292D196987}"/>
              </a:ext>
            </a:extLst>
          </p:cNvPr>
          <p:cNvSpPr/>
          <p:nvPr/>
        </p:nvSpPr>
        <p:spPr>
          <a:xfrm>
            <a:off x="3430335" y="4407057"/>
            <a:ext cx="382875" cy="382873"/>
          </a:xfrm>
          <a:prstGeom prst="ellipse">
            <a:avLst/>
          </a:prstGeom>
          <a:solidFill>
            <a:schemeClr val="bg1">
              <a:lumMod val="65000"/>
            </a:schemeClr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sz="800" b="1">
                <a:solidFill>
                  <a:schemeClr val="accent1"/>
                </a:solidFill>
              </a:rPr>
              <a:t>02</a:t>
            </a:r>
          </a:p>
        </p:txBody>
      </p:sp>
      <p:sp>
        <p:nvSpPr>
          <p:cNvPr id="25" name="Oval 26">
            <a:extLst>
              <a:ext uri="{FF2B5EF4-FFF2-40B4-BE49-F238E27FC236}">
                <a16:creationId xmlns:a16="http://schemas.microsoft.com/office/drawing/2014/main" id="{0C1084F9-BEBF-4344-94ED-9CAA1600254C}"/>
              </a:ext>
            </a:extLst>
          </p:cNvPr>
          <p:cNvSpPr/>
          <p:nvPr/>
        </p:nvSpPr>
        <p:spPr>
          <a:xfrm>
            <a:off x="3430335" y="2961580"/>
            <a:ext cx="382875" cy="382873"/>
          </a:xfrm>
          <a:prstGeom prst="ellipse">
            <a:avLst/>
          </a:prstGeom>
          <a:solidFill>
            <a:schemeClr val="accent3">
              <a:lumMod val="75000"/>
            </a:schemeClr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1000"/>
              </a:spcBef>
            </a:pPr>
            <a:r>
              <a:rPr lang="en-US" sz="800" b="1">
                <a:solidFill>
                  <a:schemeClr val="accent1"/>
                </a:solidFill>
              </a:rPr>
              <a:t>01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934A8B6-1EA9-490A-815F-A2D8A344613E}"/>
              </a:ext>
            </a:extLst>
          </p:cNvPr>
          <p:cNvSpPr txBox="1"/>
          <p:nvPr/>
        </p:nvSpPr>
        <p:spPr>
          <a:xfrm>
            <a:off x="6789127" y="2831291"/>
            <a:ext cx="4552575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82DCF6-26B9-4D49-892B-D02336E156B3}"/>
              </a:ext>
            </a:extLst>
          </p:cNvPr>
          <p:cNvSpPr txBox="1"/>
          <p:nvPr/>
        </p:nvSpPr>
        <p:spPr>
          <a:xfrm>
            <a:off x="6781265" y="4423697"/>
            <a:ext cx="455257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FD6941E0-D5F4-4C3C-B695-2908F899C251}"/>
              </a:ext>
            </a:extLst>
          </p:cNvPr>
          <p:cNvSpPr txBox="1"/>
          <p:nvPr/>
        </p:nvSpPr>
        <p:spPr>
          <a:xfrm>
            <a:off x="6781265" y="5207916"/>
            <a:ext cx="455257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5417418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흑백, 사람, 텍스트, 컴퓨터이(가) 표시된 사진&#10;&#10;자동 생성된 설명">
            <a:extLst>
              <a:ext uri="{FF2B5EF4-FFF2-40B4-BE49-F238E27FC236}">
                <a16:creationId xmlns:a16="http://schemas.microsoft.com/office/drawing/2014/main" id="{FDEB373F-EFDD-6F2B-4F7B-8A53C9DBB7C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5" b="215"/>
          <a:stretch>
            <a:fillRect/>
          </a:stretch>
        </p:blipFill>
        <p:spPr>
          <a:xfrm>
            <a:off x="0" y="1116013"/>
            <a:ext cx="12192000" cy="4625975"/>
          </a:xfrm>
          <a:custGeom>
            <a:avLst/>
            <a:gdLst>
              <a:gd name="connsiteX0" fmla="*/ 0 w 12192000"/>
              <a:gd name="connsiteY0" fmla="*/ 0 h 4627080"/>
              <a:gd name="connsiteX1" fmla="*/ 12192000 w 12192000"/>
              <a:gd name="connsiteY1" fmla="*/ 0 h 4627080"/>
              <a:gd name="connsiteX2" fmla="*/ 12192000 w 12192000"/>
              <a:gd name="connsiteY2" fmla="*/ 4627080 h 4627080"/>
              <a:gd name="connsiteX3" fmla="*/ 0 w 12192000"/>
              <a:gd name="connsiteY3" fmla="*/ 4627080 h 4627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627080">
                <a:moveTo>
                  <a:pt x="0" y="0"/>
                </a:moveTo>
                <a:lnTo>
                  <a:pt x="12192000" y="0"/>
                </a:lnTo>
                <a:lnTo>
                  <a:pt x="12192000" y="4627080"/>
                </a:lnTo>
                <a:lnTo>
                  <a:pt x="0" y="4627080"/>
                </a:lnTo>
                <a:close/>
              </a:path>
            </a:pathLst>
          </a:cu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C81B378E-5455-8197-FC35-67D509452758}"/>
              </a:ext>
            </a:extLst>
          </p:cNvPr>
          <p:cNvSpPr/>
          <p:nvPr/>
        </p:nvSpPr>
        <p:spPr>
          <a:xfrm>
            <a:off x="0" y="1114908"/>
            <a:ext cx="12192000" cy="4627080"/>
          </a:xfrm>
          <a:prstGeom prst="rect">
            <a:avLst/>
          </a:prstGeom>
          <a:solidFill>
            <a:schemeClr val="bg1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5F14E320-FD30-4536-9DD1-24E472DF7711}"/>
              </a:ext>
            </a:extLst>
          </p:cNvPr>
          <p:cNvSpPr/>
          <p:nvPr/>
        </p:nvSpPr>
        <p:spPr>
          <a:xfrm>
            <a:off x="6210301" y="666750"/>
            <a:ext cx="4910667" cy="5524500"/>
          </a:xfrm>
          <a:prstGeom prst="rect">
            <a:avLst/>
          </a:prstGeom>
          <a:solidFill>
            <a:schemeClr val="accent3">
              <a:alpha val="8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65407CA9-105F-4090-5F24-1094AA3C28DB}"/>
              </a:ext>
            </a:extLst>
          </p:cNvPr>
          <p:cNvGrpSpPr/>
          <p:nvPr/>
        </p:nvGrpSpPr>
        <p:grpSpPr>
          <a:xfrm>
            <a:off x="6838574" y="1611219"/>
            <a:ext cx="2530180" cy="1924310"/>
            <a:chOff x="6838574" y="1949799"/>
            <a:chExt cx="2530180" cy="192431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34BD388-9A17-5C6E-BAE4-F8E3A308BD53}"/>
                </a:ext>
              </a:extLst>
            </p:cNvPr>
            <p:cNvSpPr txBox="1"/>
            <p:nvPr/>
          </p:nvSpPr>
          <p:spPr>
            <a:xfrm>
              <a:off x="6838574" y="1949799"/>
              <a:ext cx="2530180" cy="369332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r>
                <a:rPr lang="en-US" altLang="ko-KR" sz="2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1. </a:t>
              </a:r>
              <a:r>
                <a:rPr lang="ko-KR" altLang="en-US" sz="2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내용을 입력해 주세요</a:t>
              </a:r>
              <a:endPara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0EBFF96-D3E1-D901-98D4-4BFB563B45E4}"/>
                </a:ext>
              </a:extLst>
            </p:cNvPr>
            <p:cNvSpPr txBox="1"/>
            <p:nvPr/>
          </p:nvSpPr>
          <p:spPr>
            <a:xfrm>
              <a:off x="6838574" y="2619470"/>
              <a:ext cx="1694053" cy="1254639"/>
            </a:xfrm>
            <a:prstGeom prst="rect">
              <a:avLst/>
            </a:prstGeom>
            <a:noFill/>
          </p:spPr>
          <p:txBody>
            <a:bodyPr wrap="none" lIns="0" tIns="0" rIns="0" bIns="0" rtlCol="0" anchor="t">
              <a:spAutoFit/>
            </a:bodyPr>
            <a:lstStyle/>
            <a:p>
              <a:pPr marL="263525" indent="-263525">
                <a:lnSpc>
                  <a:spcPct val="150000"/>
                </a:lnSpc>
                <a:buFont typeface="+mj-lt"/>
                <a:buAutoNum type="arabicPeriod"/>
              </a:pPr>
              <a:r>
                <a:rPr lang="ko-KR" altLang="en-US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서브 내용을 입력하세요</a:t>
              </a:r>
              <a:r>
                <a:rPr lang="en-US" altLang="ko-KR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.</a:t>
              </a:r>
            </a:p>
            <a:p>
              <a:pPr marL="263525" indent="-263525">
                <a:lnSpc>
                  <a:spcPct val="150000"/>
                </a:lnSpc>
                <a:buFont typeface="+mj-lt"/>
                <a:buAutoNum type="arabicPeriod"/>
              </a:pPr>
              <a:r>
                <a:rPr lang="ko-KR" altLang="en-US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서브 내용을 입력하세요</a:t>
              </a:r>
              <a:r>
                <a:rPr lang="en-US" altLang="ko-KR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.</a:t>
              </a:r>
            </a:p>
            <a:p>
              <a:pPr marL="263525" indent="-263525">
                <a:lnSpc>
                  <a:spcPct val="150000"/>
                </a:lnSpc>
                <a:buFont typeface="+mj-lt"/>
                <a:buAutoNum type="arabicPeriod"/>
              </a:pPr>
              <a:r>
                <a:rPr lang="ko-KR" altLang="en-US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서브 내용을 입력하세요</a:t>
              </a:r>
              <a:r>
                <a:rPr lang="en-US" altLang="ko-KR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.</a:t>
              </a:r>
            </a:p>
            <a:p>
              <a:pPr marL="263525" indent="-263525">
                <a:lnSpc>
                  <a:spcPct val="150000"/>
                </a:lnSpc>
                <a:buFont typeface="+mj-lt"/>
                <a:buAutoNum type="arabicPeriod"/>
              </a:pPr>
              <a:r>
                <a:rPr lang="ko-KR" altLang="en-US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서브 내용을 입력하세요</a:t>
              </a:r>
              <a:r>
                <a:rPr lang="en-US" altLang="ko-KR" sz="1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.</a:t>
              </a: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02BC6AAF-BAA3-3886-5BDA-24877E3AC5FB}"/>
              </a:ext>
            </a:extLst>
          </p:cNvPr>
          <p:cNvSpPr txBox="1"/>
          <p:nvPr/>
        </p:nvSpPr>
        <p:spPr>
          <a:xfrm>
            <a:off x="9853994" y="5347518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1D2A355-87BE-69D5-BE78-EB9881934D86}"/>
              </a:ext>
            </a:extLst>
          </p:cNvPr>
          <p:cNvSpPr txBox="1"/>
          <p:nvPr/>
        </p:nvSpPr>
        <p:spPr>
          <a:xfrm>
            <a:off x="1163638" y="1949799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FD4BF13-4070-E28A-AB05-D3FD284091D3}"/>
              </a:ext>
            </a:extLst>
          </p:cNvPr>
          <p:cNvSpPr txBox="1"/>
          <p:nvPr/>
        </p:nvSpPr>
        <p:spPr>
          <a:xfrm>
            <a:off x="1163638" y="1611219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>
                    <a:lumMod val="50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>
                    <a:lumMod val="50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6907004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9B5906C6-C96D-42D9-9EA0-9F5FC42B8DF1}"/>
              </a:ext>
            </a:extLst>
          </p:cNvPr>
          <p:cNvSpPr/>
          <p:nvPr/>
        </p:nvSpPr>
        <p:spPr>
          <a:xfrm>
            <a:off x="3286126" y="2857501"/>
            <a:ext cx="5619751" cy="94504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9" name="Rectangle 5">
            <a:extLst>
              <a:ext uri="{FF2B5EF4-FFF2-40B4-BE49-F238E27FC236}">
                <a16:creationId xmlns:a16="http://schemas.microsoft.com/office/drawing/2014/main" id="{F83E0D68-20F9-4102-935D-E5551B940452}"/>
              </a:ext>
            </a:extLst>
          </p:cNvPr>
          <p:cNvSpPr/>
          <p:nvPr/>
        </p:nvSpPr>
        <p:spPr>
          <a:xfrm>
            <a:off x="2543175" y="2857500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0" name="Rectangle 5">
            <a:extLst>
              <a:ext uri="{FF2B5EF4-FFF2-40B4-BE49-F238E27FC236}">
                <a16:creationId xmlns:a16="http://schemas.microsoft.com/office/drawing/2014/main" id="{3A442369-D7CC-4654-9EA0-CF613DE0CA75}"/>
              </a:ext>
            </a:extLst>
          </p:cNvPr>
          <p:cNvSpPr/>
          <p:nvPr/>
        </p:nvSpPr>
        <p:spPr>
          <a:xfrm flipH="1">
            <a:off x="8905875" y="2857500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5" name="Rectangle 21">
            <a:extLst>
              <a:ext uri="{FF2B5EF4-FFF2-40B4-BE49-F238E27FC236}">
                <a16:creationId xmlns:a16="http://schemas.microsoft.com/office/drawing/2014/main" id="{993AED59-0C66-48F4-B72A-CCD7A026D24B}"/>
              </a:ext>
            </a:extLst>
          </p:cNvPr>
          <p:cNvSpPr/>
          <p:nvPr/>
        </p:nvSpPr>
        <p:spPr>
          <a:xfrm>
            <a:off x="3286126" y="3995576"/>
            <a:ext cx="5619751" cy="945048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6" name="Rectangle 5">
            <a:extLst>
              <a:ext uri="{FF2B5EF4-FFF2-40B4-BE49-F238E27FC236}">
                <a16:creationId xmlns:a16="http://schemas.microsoft.com/office/drawing/2014/main" id="{F11F2CF0-D075-4D5E-BE95-0471B580C8A8}"/>
              </a:ext>
            </a:extLst>
          </p:cNvPr>
          <p:cNvSpPr/>
          <p:nvPr/>
        </p:nvSpPr>
        <p:spPr>
          <a:xfrm>
            <a:off x="2543175" y="3995575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7" name="Rectangle 5">
            <a:extLst>
              <a:ext uri="{FF2B5EF4-FFF2-40B4-BE49-F238E27FC236}">
                <a16:creationId xmlns:a16="http://schemas.microsoft.com/office/drawing/2014/main" id="{CE2621F6-FF28-4B6B-ACE1-DED44AE55E78}"/>
              </a:ext>
            </a:extLst>
          </p:cNvPr>
          <p:cNvSpPr/>
          <p:nvPr/>
        </p:nvSpPr>
        <p:spPr>
          <a:xfrm flipH="1">
            <a:off x="8905875" y="3995575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1" name="Rectangle 28">
            <a:extLst>
              <a:ext uri="{FF2B5EF4-FFF2-40B4-BE49-F238E27FC236}">
                <a16:creationId xmlns:a16="http://schemas.microsoft.com/office/drawing/2014/main" id="{E095A46D-2F39-42A3-AA42-D80478193EBD}"/>
              </a:ext>
            </a:extLst>
          </p:cNvPr>
          <p:cNvSpPr/>
          <p:nvPr/>
        </p:nvSpPr>
        <p:spPr>
          <a:xfrm>
            <a:off x="3286126" y="5133652"/>
            <a:ext cx="5619751" cy="945048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2" name="Rectangle 5">
            <a:extLst>
              <a:ext uri="{FF2B5EF4-FFF2-40B4-BE49-F238E27FC236}">
                <a16:creationId xmlns:a16="http://schemas.microsoft.com/office/drawing/2014/main" id="{937216C4-7EF2-4653-BF05-E9154F584774}"/>
              </a:ext>
            </a:extLst>
          </p:cNvPr>
          <p:cNvSpPr/>
          <p:nvPr/>
        </p:nvSpPr>
        <p:spPr>
          <a:xfrm>
            <a:off x="2543175" y="5133651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3" name="Rectangle 5">
            <a:extLst>
              <a:ext uri="{FF2B5EF4-FFF2-40B4-BE49-F238E27FC236}">
                <a16:creationId xmlns:a16="http://schemas.microsoft.com/office/drawing/2014/main" id="{8FC0F6F7-C3C7-4931-869D-95773B07C78D}"/>
              </a:ext>
            </a:extLst>
          </p:cNvPr>
          <p:cNvSpPr/>
          <p:nvPr/>
        </p:nvSpPr>
        <p:spPr>
          <a:xfrm flipH="1">
            <a:off x="8905875" y="5133651"/>
            <a:ext cx="742951" cy="1105225"/>
          </a:xfrm>
          <a:custGeom>
            <a:avLst/>
            <a:gdLst>
              <a:gd name="connsiteX0" fmla="*/ 0 w 952500"/>
              <a:gd name="connsiteY0" fmla="*/ 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0 w 952500"/>
              <a:gd name="connsiteY4" fmla="*/ 0 h 1123950"/>
              <a:gd name="connsiteX0" fmla="*/ 19050 w 952500"/>
              <a:gd name="connsiteY0" fmla="*/ 228600 h 1123950"/>
              <a:gd name="connsiteX1" fmla="*/ 952500 w 952500"/>
              <a:gd name="connsiteY1" fmla="*/ 0 h 1123950"/>
              <a:gd name="connsiteX2" fmla="*/ 952500 w 952500"/>
              <a:gd name="connsiteY2" fmla="*/ 1123950 h 1123950"/>
              <a:gd name="connsiteX3" fmla="*/ 0 w 952500"/>
              <a:gd name="connsiteY3" fmla="*/ 1123950 h 1123950"/>
              <a:gd name="connsiteX4" fmla="*/ 19050 w 952500"/>
              <a:gd name="connsiteY4" fmla="*/ 228600 h 1123950"/>
              <a:gd name="connsiteX0" fmla="*/ 19050 w 952500"/>
              <a:gd name="connsiteY0" fmla="*/ 228600 h 1314450"/>
              <a:gd name="connsiteX1" fmla="*/ 952500 w 952500"/>
              <a:gd name="connsiteY1" fmla="*/ 0 h 1314450"/>
              <a:gd name="connsiteX2" fmla="*/ 952500 w 952500"/>
              <a:gd name="connsiteY2" fmla="*/ 1123950 h 1314450"/>
              <a:gd name="connsiteX3" fmla="*/ 0 w 952500"/>
              <a:gd name="connsiteY3" fmla="*/ 1314450 h 1314450"/>
              <a:gd name="connsiteX4" fmla="*/ 19050 w 952500"/>
              <a:gd name="connsiteY4" fmla="*/ 228600 h 1314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52500" h="1314450">
                <a:moveTo>
                  <a:pt x="19050" y="228600"/>
                </a:moveTo>
                <a:lnTo>
                  <a:pt x="952500" y="0"/>
                </a:lnTo>
                <a:lnTo>
                  <a:pt x="952500" y="1123950"/>
                </a:lnTo>
                <a:lnTo>
                  <a:pt x="0" y="1314450"/>
                </a:lnTo>
                <a:lnTo>
                  <a:pt x="19050" y="228600"/>
                </a:ln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B90695B-1204-4E59-96FB-CF27FAD0DAC2}"/>
              </a:ext>
            </a:extLst>
          </p:cNvPr>
          <p:cNvSpPr txBox="1"/>
          <p:nvPr/>
        </p:nvSpPr>
        <p:spPr>
          <a:xfrm>
            <a:off x="3548347" y="1757530"/>
            <a:ext cx="5095306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58A530B-9F0B-467F-8ECB-CC659907ACE5}"/>
              </a:ext>
            </a:extLst>
          </p:cNvPr>
          <p:cNvSpPr txBox="1"/>
          <p:nvPr/>
        </p:nvSpPr>
        <p:spPr>
          <a:xfrm>
            <a:off x="4381847" y="2956780"/>
            <a:ext cx="128528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6A87209-358F-4FAC-9929-8B0F1C2EE063}"/>
              </a:ext>
            </a:extLst>
          </p:cNvPr>
          <p:cNvSpPr txBox="1"/>
          <p:nvPr/>
        </p:nvSpPr>
        <p:spPr>
          <a:xfrm>
            <a:off x="4381847" y="3230192"/>
            <a:ext cx="3667992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내용으로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83CC0B85-FE62-4BB2-AB16-3E278AF315E8}"/>
              </a:ext>
            </a:extLst>
          </p:cNvPr>
          <p:cNvSpPr txBox="1"/>
          <p:nvPr/>
        </p:nvSpPr>
        <p:spPr>
          <a:xfrm>
            <a:off x="3582717" y="3049855"/>
            <a:ext cx="59631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SemiBold" panose="02000703000000020004" pitchFamily="50" charset="-127"/>
              </a:rPr>
              <a:t>01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SemiBold" panose="020007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035AF37-0B88-43ED-B8B2-1733448EF47C}"/>
              </a:ext>
            </a:extLst>
          </p:cNvPr>
          <p:cNvSpPr txBox="1"/>
          <p:nvPr/>
        </p:nvSpPr>
        <p:spPr>
          <a:xfrm>
            <a:off x="4381847" y="4094855"/>
            <a:ext cx="128528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85454BE-18CF-46E5-9102-F80AE79EE48F}"/>
              </a:ext>
            </a:extLst>
          </p:cNvPr>
          <p:cNvSpPr txBox="1"/>
          <p:nvPr/>
        </p:nvSpPr>
        <p:spPr>
          <a:xfrm>
            <a:off x="4381847" y="4368267"/>
            <a:ext cx="3667992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내용으로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CB51F9E9-AD9B-4F96-AA01-EB9BDFA92278}"/>
              </a:ext>
            </a:extLst>
          </p:cNvPr>
          <p:cNvSpPr txBox="1"/>
          <p:nvPr/>
        </p:nvSpPr>
        <p:spPr>
          <a:xfrm>
            <a:off x="3582717" y="4187930"/>
            <a:ext cx="58990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SemiBold" panose="02000703000000020004" pitchFamily="50" charset="-127"/>
              </a:rPr>
              <a:t>02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SemiBold" panose="020007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3CDAA4D-8876-4ED4-BDA6-752C165B4497}"/>
              </a:ext>
            </a:extLst>
          </p:cNvPr>
          <p:cNvSpPr txBox="1"/>
          <p:nvPr/>
        </p:nvSpPr>
        <p:spPr>
          <a:xfrm>
            <a:off x="4381847" y="5232931"/>
            <a:ext cx="128528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059D668-60F3-401F-AA5F-56497A09014D}"/>
              </a:ext>
            </a:extLst>
          </p:cNvPr>
          <p:cNvSpPr txBox="1"/>
          <p:nvPr/>
        </p:nvSpPr>
        <p:spPr>
          <a:xfrm>
            <a:off x="4381847" y="5506343"/>
            <a:ext cx="3667992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내용으로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D4D1B167-464A-425D-91D6-A76AC94F26D2}"/>
              </a:ext>
            </a:extLst>
          </p:cNvPr>
          <p:cNvSpPr txBox="1"/>
          <p:nvPr/>
        </p:nvSpPr>
        <p:spPr>
          <a:xfrm>
            <a:off x="3582717" y="5326006"/>
            <a:ext cx="58990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SemiBold" panose="02000703000000020004" pitchFamily="50" charset="-127"/>
              </a:rPr>
              <a:t>03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SemiBold" panose="020007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863853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Oval 3">
            <a:extLst>
              <a:ext uri="{FF2B5EF4-FFF2-40B4-BE49-F238E27FC236}">
                <a16:creationId xmlns:a16="http://schemas.microsoft.com/office/drawing/2014/main" id="{6B71D32F-D728-4EC3-B951-3A31E864870B}"/>
              </a:ext>
            </a:extLst>
          </p:cNvPr>
          <p:cNvSpPr/>
          <p:nvPr/>
        </p:nvSpPr>
        <p:spPr>
          <a:xfrm>
            <a:off x="2805398" y="2733881"/>
            <a:ext cx="2235699" cy="2235698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0" name="Oval 4">
            <a:extLst>
              <a:ext uri="{FF2B5EF4-FFF2-40B4-BE49-F238E27FC236}">
                <a16:creationId xmlns:a16="http://schemas.microsoft.com/office/drawing/2014/main" id="{8137FEFE-F4DF-487B-ACBC-F9B3C57E1A6B}"/>
              </a:ext>
            </a:extLst>
          </p:cNvPr>
          <p:cNvSpPr/>
          <p:nvPr/>
        </p:nvSpPr>
        <p:spPr>
          <a:xfrm>
            <a:off x="2955878" y="2884361"/>
            <a:ext cx="1934740" cy="1934739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Oval 7">
            <a:extLst>
              <a:ext uri="{FF2B5EF4-FFF2-40B4-BE49-F238E27FC236}">
                <a16:creationId xmlns:a16="http://schemas.microsoft.com/office/drawing/2014/main" id="{45F7C762-0760-4FF9-ACA7-74438A4BB729}"/>
              </a:ext>
            </a:extLst>
          </p:cNvPr>
          <p:cNvSpPr/>
          <p:nvPr/>
        </p:nvSpPr>
        <p:spPr>
          <a:xfrm>
            <a:off x="4255959" y="2733881"/>
            <a:ext cx="2235699" cy="2235698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3" name="Oval 8">
            <a:extLst>
              <a:ext uri="{FF2B5EF4-FFF2-40B4-BE49-F238E27FC236}">
                <a16:creationId xmlns:a16="http://schemas.microsoft.com/office/drawing/2014/main" id="{3F90F478-E290-4705-BB69-EC49BB4B48FF}"/>
              </a:ext>
            </a:extLst>
          </p:cNvPr>
          <p:cNvSpPr/>
          <p:nvPr/>
        </p:nvSpPr>
        <p:spPr>
          <a:xfrm>
            <a:off x="4406439" y="2884361"/>
            <a:ext cx="1934740" cy="1934739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5" name="Oval 10">
            <a:extLst>
              <a:ext uri="{FF2B5EF4-FFF2-40B4-BE49-F238E27FC236}">
                <a16:creationId xmlns:a16="http://schemas.microsoft.com/office/drawing/2014/main" id="{6B06C22F-AD4E-4218-98A1-1B7CB42223A0}"/>
              </a:ext>
            </a:extLst>
          </p:cNvPr>
          <p:cNvSpPr/>
          <p:nvPr/>
        </p:nvSpPr>
        <p:spPr>
          <a:xfrm>
            <a:off x="5664018" y="2733881"/>
            <a:ext cx="2235699" cy="2235698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6" name="Oval 11">
            <a:extLst>
              <a:ext uri="{FF2B5EF4-FFF2-40B4-BE49-F238E27FC236}">
                <a16:creationId xmlns:a16="http://schemas.microsoft.com/office/drawing/2014/main" id="{CA8FED3E-6B28-40FF-8167-4E7B322FF3CE}"/>
              </a:ext>
            </a:extLst>
          </p:cNvPr>
          <p:cNvSpPr/>
          <p:nvPr/>
        </p:nvSpPr>
        <p:spPr>
          <a:xfrm>
            <a:off x="5814498" y="2884361"/>
            <a:ext cx="1934740" cy="1934739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8" name="Oval 13">
            <a:extLst>
              <a:ext uri="{FF2B5EF4-FFF2-40B4-BE49-F238E27FC236}">
                <a16:creationId xmlns:a16="http://schemas.microsoft.com/office/drawing/2014/main" id="{D7089168-228D-4834-8899-B3A2A5EFE4DB}"/>
              </a:ext>
            </a:extLst>
          </p:cNvPr>
          <p:cNvSpPr/>
          <p:nvPr/>
        </p:nvSpPr>
        <p:spPr>
          <a:xfrm>
            <a:off x="7150903" y="2733881"/>
            <a:ext cx="2235699" cy="2235698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9" name="Oval 14">
            <a:extLst>
              <a:ext uri="{FF2B5EF4-FFF2-40B4-BE49-F238E27FC236}">
                <a16:creationId xmlns:a16="http://schemas.microsoft.com/office/drawing/2014/main" id="{38622C69-05A3-4848-9338-47D98ACEC23B}"/>
              </a:ext>
            </a:extLst>
          </p:cNvPr>
          <p:cNvSpPr/>
          <p:nvPr/>
        </p:nvSpPr>
        <p:spPr>
          <a:xfrm>
            <a:off x="7301382" y="2884361"/>
            <a:ext cx="1934740" cy="1934739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grpSp>
        <p:nvGrpSpPr>
          <p:cNvPr id="2" name="그래픽 26">
            <a:extLst>
              <a:ext uri="{FF2B5EF4-FFF2-40B4-BE49-F238E27FC236}">
                <a16:creationId xmlns:a16="http://schemas.microsoft.com/office/drawing/2014/main" id="{95825940-BE32-424D-AF09-0D5A353A7FB0}"/>
              </a:ext>
            </a:extLst>
          </p:cNvPr>
          <p:cNvGrpSpPr/>
          <p:nvPr/>
        </p:nvGrpSpPr>
        <p:grpSpPr>
          <a:xfrm>
            <a:off x="3380426" y="3586006"/>
            <a:ext cx="481530" cy="379602"/>
            <a:chOff x="3380426" y="3586006"/>
            <a:chExt cx="481530" cy="379602"/>
          </a:xfrm>
          <a:solidFill>
            <a:schemeClr val="accent1"/>
          </a:solidFill>
        </p:grpSpPr>
        <p:grpSp>
          <p:nvGrpSpPr>
            <p:cNvPr id="3" name="그래픽 26">
              <a:extLst>
                <a:ext uri="{FF2B5EF4-FFF2-40B4-BE49-F238E27FC236}">
                  <a16:creationId xmlns:a16="http://schemas.microsoft.com/office/drawing/2014/main" id="{2474A3F3-3B21-40C2-8E1B-7DC9C73B656C}"/>
                </a:ext>
              </a:extLst>
            </p:cNvPr>
            <p:cNvGrpSpPr/>
            <p:nvPr/>
          </p:nvGrpSpPr>
          <p:grpSpPr>
            <a:xfrm>
              <a:off x="3380426" y="3675458"/>
              <a:ext cx="481530" cy="290150"/>
              <a:chOff x="3380426" y="3675458"/>
              <a:chExt cx="481530" cy="290150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18AAC437-A1FF-474D-B222-0BD8A1FAEC4A}"/>
                  </a:ext>
                </a:extLst>
              </p:cNvPr>
              <p:cNvSpPr/>
              <p:nvPr/>
            </p:nvSpPr>
            <p:spPr>
              <a:xfrm>
                <a:off x="3793360" y="3810775"/>
                <a:ext cx="15047" cy="114125"/>
              </a:xfrm>
              <a:custGeom>
                <a:avLst/>
                <a:gdLst>
                  <a:gd name="connsiteX0" fmla="*/ 0 w 15047"/>
                  <a:gd name="connsiteY0" fmla="*/ 0 h 114125"/>
                  <a:gd name="connsiteX1" fmla="*/ 15048 w 15047"/>
                  <a:gd name="connsiteY1" fmla="*/ 0 h 114125"/>
                  <a:gd name="connsiteX2" fmla="*/ 15048 w 15047"/>
                  <a:gd name="connsiteY2" fmla="*/ 114126 h 114125"/>
                  <a:gd name="connsiteX3" fmla="*/ 0 w 15047"/>
                  <a:gd name="connsiteY3" fmla="*/ 114126 h 1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47" h="114125">
                    <a:moveTo>
                      <a:pt x="0" y="0"/>
                    </a:moveTo>
                    <a:lnTo>
                      <a:pt x="15048" y="0"/>
                    </a:lnTo>
                    <a:lnTo>
                      <a:pt x="15048" y="114126"/>
                    </a:lnTo>
                    <a:lnTo>
                      <a:pt x="0" y="114126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633B67B8-D19D-440B-84C8-A9E0C7E76C43}"/>
                  </a:ext>
                </a:extLst>
              </p:cNvPr>
              <p:cNvSpPr/>
              <p:nvPr/>
            </p:nvSpPr>
            <p:spPr>
              <a:xfrm>
                <a:off x="3433962" y="3675458"/>
                <a:ext cx="92314" cy="249442"/>
              </a:xfrm>
              <a:custGeom>
                <a:avLst/>
                <a:gdLst>
                  <a:gd name="connsiteX0" fmla="*/ 15048 w 92314"/>
                  <a:gd name="connsiteY0" fmla="*/ 249443 h 249442"/>
                  <a:gd name="connsiteX1" fmla="*/ 0 w 92314"/>
                  <a:gd name="connsiteY1" fmla="*/ 249443 h 249442"/>
                  <a:gd name="connsiteX2" fmla="*/ 0 w 92314"/>
                  <a:gd name="connsiteY2" fmla="*/ 19889 h 249442"/>
                  <a:gd name="connsiteX3" fmla="*/ 19799 w 92314"/>
                  <a:gd name="connsiteY3" fmla="*/ 0 h 249442"/>
                  <a:gd name="connsiteX4" fmla="*/ 92315 w 92314"/>
                  <a:gd name="connsiteY4" fmla="*/ 0 h 249442"/>
                  <a:gd name="connsiteX5" fmla="*/ 92315 w 92314"/>
                  <a:gd name="connsiteY5" fmla="*/ 15048 h 249442"/>
                  <a:gd name="connsiteX6" fmla="*/ 19803 w 92314"/>
                  <a:gd name="connsiteY6" fmla="*/ 15048 h 249442"/>
                  <a:gd name="connsiteX7" fmla="*/ 15052 w 92314"/>
                  <a:gd name="connsiteY7" fmla="*/ 19889 h 249442"/>
                  <a:gd name="connsiteX8" fmla="*/ 15052 w 92314"/>
                  <a:gd name="connsiteY8" fmla="*/ 249443 h 249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4" h="249442">
                    <a:moveTo>
                      <a:pt x="15048" y="249443"/>
                    </a:moveTo>
                    <a:lnTo>
                      <a:pt x="0" y="249443"/>
                    </a:lnTo>
                    <a:lnTo>
                      <a:pt x="0" y="19889"/>
                    </a:lnTo>
                    <a:cubicBezTo>
                      <a:pt x="0" y="8923"/>
                      <a:pt x="8882" y="0"/>
                      <a:pt x="19799" y="0"/>
                    </a:cubicBezTo>
                    <a:lnTo>
                      <a:pt x="92315" y="0"/>
                    </a:lnTo>
                    <a:lnTo>
                      <a:pt x="92315" y="15048"/>
                    </a:lnTo>
                    <a:lnTo>
                      <a:pt x="19803" y="15048"/>
                    </a:lnTo>
                    <a:cubicBezTo>
                      <a:pt x="17185" y="15048"/>
                      <a:pt x="15052" y="17218"/>
                      <a:pt x="15052" y="19889"/>
                    </a:cubicBezTo>
                    <a:lnTo>
                      <a:pt x="15052" y="249443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C23195F1-85CD-4163-8152-5A3D3BB3C3E3}"/>
                  </a:ext>
                </a:extLst>
              </p:cNvPr>
              <p:cNvSpPr/>
              <p:nvPr/>
            </p:nvSpPr>
            <p:spPr>
              <a:xfrm>
                <a:off x="3473064" y="3881924"/>
                <a:ext cx="296253" cy="15047"/>
              </a:xfrm>
              <a:custGeom>
                <a:avLst/>
                <a:gdLst>
                  <a:gd name="connsiteX0" fmla="*/ 0 w 296253"/>
                  <a:gd name="connsiteY0" fmla="*/ 0 h 15047"/>
                  <a:gd name="connsiteX1" fmla="*/ 296254 w 296253"/>
                  <a:gd name="connsiteY1" fmla="*/ 0 h 15047"/>
                  <a:gd name="connsiteX2" fmla="*/ 296254 w 296253"/>
                  <a:gd name="connsiteY2" fmla="*/ 15048 h 15047"/>
                  <a:gd name="connsiteX3" fmla="*/ 0 w 296253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253" h="15047">
                    <a:moveTo>
                      <a:pt x="0" y="0"/>
                    </a:moveTo>
                    <a:lnTo>
                      <a:pt x="296254" y="0"/>
                    </a:lnTo>
                    <a:lnTo>
                      <a:pt x="296254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E3191399-E998-40F3-B260-40D30E3D1DD4}"/>
                  </a:ext>
                </a:extLst>
              </p:cNvPr>
              <p:cNvSpPr/>
              <p:nvPr/>
            </p:nvSpPr>
            <p:spPr>
              <a:xfrm>
                <a:off x="3473064" y="3710553"/>
                <a:ext cx="53209" cy="15047"/>
              </a:xfrm>
              <a:custGeom>
                <a:avLst/>
                <a:gdLst>
                  <a:gd name="connsiteX0" fmla="*/ 0 w 53209"/>
                  <a:gd name="connsiteY0" fmla="*/ 0 h 15047"/>
                  <a:gd name="connsiteX1" fmla="*/ 53209 w 53209"/>
                  <a:gd name="connsiteY1" fmla="*/ 0 h 15047"/>
                  <a:gd name="connsiteX2" fmla="*/ 53209 w 53209"/>
                  <a:gd name="connsiteY2" fmla="*/ 15048 h 15047"/>
                  <a:gd name="connsiteX3" fmla="*/ 0 w 53209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09" h="15047">
                    <a:moveTo>
                      <a:pt x="0" y="0"/>
                    </a:moveTo>
                    <a:lnTo>
                      <a:pt x="53209" y="0"/>
                    </a:lnTo>
                    <a:lnTo>
                      <a:pt x="53209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464F5920-26A3-4A0E-83A1-411DDED39FC9}"/>
                  </a:ext>
                </a:extLst>
              </p:cNvPr>
              <p:cNvSpPr/>
              <p:nvPr/>
            </p:nvSpPr>
            <p:spPr>
              <a:xfrm>
                <a:off x="3380426" y="3916229"/>
                <a:ext cx="481530" cy="49379"/>
              </a:xfrm>
              <a:custGeom>
                <a:avLst/>
                <a:gdLst>
                  <a:gd name="connsiteX0" fmla="*/ 446032 w 481530"/>
                  <a:gd name="connsiteY0" fmla="*/ 49379 h 49379"/>
                  <a:gd name="connsiteX1" fmla="*/ 35490 w 481530"/>
                  <a:gd name="connsiteY1" fmla="*/ 49379 h 49379"/>
                  <a:gd name="connsiteX2" fmla="*/ 3002 w 481530"/>
                  <a:gd name="connsiteY2" fmla="*/ 35746 h 49379"/>
                  <a:gd name="connsiteX3" fmla="*/ 0 w 481530"/>
                  <a:gd name="connsiteY3" fmla="*/ 33489 h 49379"/>
                  <a:gd name="connsiteX4" fmla="*/ 0 w 481530"/>
                  <a:gd name="connsiteY4" fmla="*/ 0 h 49379"/>
                  <a:gd name="connsiteX5" fmla="*/ 481530 w 481530"/>
                  <a:gd name="connsiteY5" fmla="*/ 0 h 49379"/>
                  <a:gd name="connsiteX6" fmla="*/ 481530 w 481530"/>
                  <a:gd name="connsiteY6" fmla="*/ 33493 h 49379"/>
                  <a:gd name="connsiteX7" fmla="*/ 478532 w 481530"/>
                  <a:gd name="connsiteY7" fmla="*/ 35750 h 49379"/>
                  <a:gd name="connsiteX8" fmla="*/ 446032 w 481530"/>
                  <a:gd name="connsiteY8" fmla="*/ 49379 h 49379"/>
                  <a:gd name="connsiteX9" fmla="*/ 15048 w 481530"/>
                  <a:gd name="connsiteY9" fmla="*/ 25818 h 49379"/>
                  <a:gd name="connsiteX10" fmla="*/ 35490 w 481530"/>
                  <a:gd name="connsiteY10" fmla="*/ 34331 h 49379"/>
                  <a:gd name="connsiteX11" fmla="*/ 446036 w 481530"/>
                  <a:gd name="connsiteY11" fmla="*/ 34331 h 49379"/>
                  <a:gd name="connsiteX12" fmla="*/ 466486 w 481530"/>
                  <a:gd name="connsiteY12" fmla="*/ 25818 h 49379"/>
                  <a:gd name="connsiteX13" fmla="*/ 466486 w 481530"/>
                  <a:gd name="connsiteY13" fmla="*/ 15044 h 49379"/>
                  <a:gd name="connsiteX14" fmla="*/ 15048 w 481530"/>
                  <a:gd name="connsiteY14" fmla="*/ 15044 h 49379"/>
                  <a:gd name="connsiteX15" fmla="*/ 15048 w 481530"/>
                  <a:gd name="connsiteY15" fmla="*/ 25818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1530" h="49379">
                    <a:moveTo>
                      <a:pt x="446032" y="49379"/>
                    </a:moveTo>
                    <a:lnTo>
                      <a:pt x="35490" y="49379"/>
                    </a:lnTo>
                    <a:cubicBezTo>
                      <a:pt x="21530" y="49379"/>
                      <a:pt x="4857" y="37142"/>
                      <a:pt x="3002" y="35746"/>
                    </a:cubicBezTo>
                    <a:lnTo>
                      <a:pt x="0" y="33489"/>
                    </a:lnTo>
                    <a:lnTo>
                      <a:pt x="0" y="0"/>
                    </a:lnTo>
                    <a:lnTo>
                      <a:pt x="481530" y="0"/>
                    </a:lnTo>
                    <a:lnTo>
                      <a:pt x="481530" y="33493"/>
                    </a:lnTo>
                    <a:lnTo>
                      <a:pt x="478532" y="35750"/>
                    </a:lnTo>
                    <a:cubicBezTo>
                      <a:pt x="476673" y="37142"/>
                      <a:pt x="459985" y="49379"/>
                      <a:pt x="446032" y="49379"/>
                    </a:cubicBezTo>
                    <a:close/>
                    <a:moveTo>
                      <a:pt x="15048" y="25818"/>
                    </a:moveTo>
                    <a:cubicBezTo>
                      <a:pt x="20969" y="29723"/>
                      <a:pt x="29806" y="34331"/>
                      <a:pt x="35490" y="34331"/>
                    </a:cubicBezTo>
                    <a:lnTo>
                      <a:pt x="446036" y="34331"/>
                    </a:lnTo>
                    <a:cubicBezTo>
                      <a:pt x="451717" y="34331"/>
                      <a:pt x="460553" y="29723"/>
                      <a:pt x="466486" y="25818"/>
                    </a:cubicBezTo>
                    <a:lnTo>
                      <a:pt x="466486" y="15044"/>
                    </a:lnTo>
                    <a:lnTo>
                      <a:pt x="15048" y="15044"/>
                    </a:lnTo>
                    <a:lnTo>
                      <a:pt x="15048" y="2581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4" name="그래픽 26">
              <a:extLst>
                <a:ext uri="{FF2B5EF4-FFF2-40B4-BE49-F238E27FC236}">
                  <a16:creationId xmlns:a16="http://schemas.microsoft.com/office/drawing/2014/main" id="{DE887EA1-E4F2-47C3-A940-9184A8FC361F}"/>
                </a:ext>
              </a:extLst>
            </p:cNvPr>
            <p:cNvGrpSpPr/>
            <p:nvPr/>
          </p:nvGrpSpPr>
          <p:grpSpPr>
            <a:xfrm>
              <a:off x="3550947" y="3586006"/>
              <a:ext cx="311004" cy="252087"/>
              <a:chOff x="3550947" y="3586006"/>
              <a:chExt cx="311004" cy="252087"/>
            </a:xfrm>
            <a:grpFill/>
          </p:grpSpPr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72051856-29D8-4DD8-AA82-9774B0B13F08}"/>
                  </a:ext>
                </a:extLst>
              </p:cNvPr>
              <p:cNvSpPr/>
              <p:nvPr/>
            </p:nvSpPr>
            <p:spPr>
              <a:xfrm>
                <a:off x="3550947" y="3586006"/>
                <a:ext cx="311004" cy="252087"/>
              </a:xfrm>
              <a:custGeom>
                <a:avLst/>
                <a:gdLst>
                  <a:gd name="connsiteX0" fmla="*/ 155504 w 311004"/>
                  <a:gd name="connsiteY0" fmla="*/ 252087 h 252087"/>
                  <a:gd name="connsiteX1" fmla="*/ 127320 w 311004"/>
                  <a:gd name="connsiteY1" fmla="*/ 199067 h 252087"/>
                  <a:gd name="connsiteX2" fmla="*/ 21575 w 311004"/>
                  <a:gd name="connsiteY2" fmla="*/ 199067 h 252087"/>
                  <a:gd name="connsiteX3" fmla="*/ 0 w 311004"/>
                  <a:gd name="connsiteY3" fmla="*/ 175186 h 252087"/>
                  <a:gd name="connsiteX4" fmla="*/ 0 w 311004"/>
                  <a:gd name="connsiteY4" fmla="*/ 23900 h 252087"/>
                  <a:gd name="connsiteX5" fmla="*/ 21575 w 311004"/>
                  <a:gd name="connsiteY5" fmla="*/ 0 h 252087"/>
                  <a:gd name="connsiteX6" fmla="*/ 289403 w 311004"/>
                  <a:gd name="connsiteY6" fmla="*/ 0 h 252087"/>
                  <a:gd name="connsiteX7" fmla="*/ 311004 w 311004"/>
                  <a:gd name="connsiteY7" fmla="*/ 23896 h 252087"/>
                  <a:gd name="connsiteX8" fmla="*/ 311004 w 311004"/>
                  <a:gd name="connsiteY8" fmla="*/ 175186 h 252087"/>
                  <a:gd name="connsiteX9" fmla="*/ 289403 w 311004"/>
                  <a:gd name="connsiteY9" fmla="*/ 199067 h 252087"/>
                  <a:gd name="connsiteX10" fmla="*/ 183689 w 311004"/>
                  <a:gd name="connsiteY10" fmla="*/ 199067 h 252087"/>
                  <a:gd name="connsiteX11" fmla="*/ 155504 w 311004"/>
                  <a:gd name="connsiteY11" fmla="*/ 252087 h 252087"/>
                  <a:gd name="connsiteX12" fmla="*/ 21575 w 311004"/>
                  <a:gd name="connsiteY12" fmla="*/ 15048 h 252087"/>
                  <a:gd name="connsiteX13" fmla="*/ 15048 w 311004"/>
                  <a:gd name="connsiteY13" fmla="*/ 23900 h 252087"/>
                  <a:gd name="connsiteX14" fmla="*/ 15048 w 311004"/>
                  <a:gd name="connsiteY14" fmla="*/ 175186 h 252087"/>
                  <a:gd name="connsiteX15" fmla="*/ 21575 w 311004"/>
                  <a:gd name="connsiteY15" fmla="*/ 184019 h 252087"/>
                  <a:gd name="connsiteX16" fmla="*/ 136363 w 311004"/>
                  <a:gd name="connsiteY16" fmla="*/ 184019 h 252087"/>
                  <a:gd name="connsiteX17" fmla="*/ 155504 w 311004"/>
                  <a:gd name="connsiteY17" fmla="*/ 220028 h 252087"/>
                  <a:gd name="connsiteX18" fmla="*/ 174652 w 311004"/>
                  <a:gd name="connsiteY18" fmla="*/ 184019 h 252087"/>
                  <a:gd name="connsiteX19" fmla="*/ 289407 w 311004"/>
                  <a:gd name="connsiteY19" fmla="*/ 184019 h 252087"/>
                  <a:gd name="connsiteX20" fmla="*/ 295960 w 311004"/>
                  <a:gd name="connsiteY20" fmla="*/ 175186 h 252087"/>
                  <a:gd name="connsiteX21" fmla="*/ 295960 w 311004"/>
                  <a:gd name="connsiteY21" fmla="*/ 23896 h 252087"/>
                  <a:gd name="connsiteX22" fmla="*/ 289407 w 311004"/>
                  <a:gd name="connsiteY22" fmla="*/ 15048 h 252087"/>
                  <a:gd name="connsiteX23" fmla="*/ 21575 w 311004"/>
                  <a:gd name="connsiteY23" fmla="*/ 15048 h 25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1004" h="252087">
                    <a:moveTo>
                      <a:pt x="155504" y="252087"/>
                    </a:moveTo>
                    <a:lnTo>
                      <a:pt x="127320" y="199067"/>
                    </a:lnTo>
                    <a:lnTo>
                      <a:pt x="21575" y="199067"/>
                    </a:lnTo>
                    <a:cubicBezTo>
                      <a:pt x="9680" y="199067"/>
                      <a:pt x="0" y="188353"/>
                      <a:pt x="0" y="175186"/>
                    </a:cubicBezTo>
                    <a:lnTo>
                      <a:pt x="0" y="23900"/>
                    </a:lnTo>
                    <a:cubicBezTo>
                      <a:pt x="0" y="10722"/>
                      <a:pt x="9680" y="0"/>
                      <a:pt x="21575" y="0"/>
                    </a:cubicBezTo>
                    <a:lnTo>
                      <a:pt x="289403" y="0"/>
                    </a:lnTo>
                    <a:cubicBezTo>
                      <a:pt x="301314" y="0"/>
                      <a:pt x="311004" y="10722"/>
                      <a:pt x="311004" y="23896"/>
                    </a:cubicBezTo>
                    <a:lnTo>
                      <a:pt x="311004" y="175186"/>
                    </a:lnTo>
                    <a:cubicBezTo>
                      <a:pt x="311004" y="188353"/>
                      <a:pt x="301314" y="199067"/>
                      <a:pt x="289403" y="199067"/>
                    </a:cubicBezTo>
                    <a:lnTo>
                      <a:pt x="183689" y="199067"/>
                    </a:lnTo>
                    <a:lnTo>
                      <a:pt x="155504" y="252087"/>
                    </a:lnTo>
                    <a:close/>
                    <a:moveTo>
                      <a:pt x="21575" y="15048"/>
                    </a:moveTo>
                    <a:cubicBezTo>
                      <a:pt x="18039" y="15048"/>
                      <a:pt x="15048" y="19103"/>
                      <a:pt x="15048" y="23900"/>
                    </a:cubicBezTo>
                    <a:lnTo>
                      <a:pt x="15048" y="175186"/>
                    </a:lnTo>
                    <a:cubicBezTo>
                      <a:pt x="15048" y="179971"/>
                      <a:pt x="18035" y="184019"/>
                      <a:pt x="21575" y="184019"/>
                    </a:cubicBezTo>
                    <a:lnTo>
                      <a:pt x="136363" y="184019"/>
                    </a:lnTo>
                    <a:lnTo>
                      <a:pt x="155504" y="220028"/>
                    </a:lnTo>
                    <a:lnTo>
                      <a:pt x="174652" y="184019"/>
                    </a:lnTo>
                    <a:lnTo>
                      <a:pt x="289407" y="184019"/>
                    </a:lnTo>
                    <a:cubicBezTo>
                      <a:pt x="292955" y="184019"/>
                      <a:pt x="295960" y="179975"/>
                      <a:pt x="295960" y="175186"/>
                    </a:cubicBezTo>
                    <a:lnTo>
                      <a:pt x="295960" y="23896"/>
                    </a:lnTo>
                    <a:cubicBezTo>
                      <a:pt x="295960" y="19099"/>
                      <a:pt x="292955" y="15048"/>
                      <a:pt x="289407" y="15048"/>
                    </a:cubicBezTo>
                    <a:lnTo>
                      <a:pt x="21575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0" name="그래픽 26">
                <a:extLst>
                  <a:ext uri="{FF2B5EF4-FFF2-40B4-BE49-F238E27FC236}">
                    <a16:creationId xmlns:a16="http://schemas.microsoft.com/office/drawing/2014/main" id="{C7F3ACDA-9704-4E5A-9390-0D56EC296FC8}"/>
                  </a:ext>
                </a:extLst>
              </p:cNvPr>
              <p:cNvGrpSpPr/>
              <p:nvPr/>
            </p:nvGrpSpPr>
            <p:grpSpPr>
              <a:xfrm>
                <a:off x="3617809" y="3659221"/>
                <a:ext cx="177278" cy="48890"/>
                <a:chOff x="3617809" y="3659221"/>
                <a:chExt cx="177278" cy="48890"/>
              </a:xfrm>
              <a:grpFill/>
            </p:grpSpPr>
            <p:sp>
              <p:nvSpPr>
                <p:cNvPr id="21" name="자유형: 도형 20">
                  <a:extLst>
                    <a:ext uri="{FF2B5EF4-FFF2-40B4-BE49-F238E27FC236}">
                      <a16:creationId xmlns:a16="http://schemas.microsoft.com/office/drawing/2014/main" id="{5E35B05F-5B22-4466-9949-82B9133EFBCC}"/>
                    </a:ext>
                  </a:extLst>
                </p:cNvPr>
                <p:cNvSpPr/>
                <p:nvPr/>
              </p:nvSpPr>
              <p:spPr>
                <a:xfrm>
                  <a:off x="3617809" y="3659221"/>
                  <a:ext cx="48657" cy="48890"/>
                </a:xfrm>
                <a:custGeom>
                  <a:avLst/>
                  <a:gdLst>
                    <a:gd name="connsiteX0" fmla="*/ 24329 w 48657"/>
                    <a:gd name="connsiteY0" fmla="*/ 48890 h 48890"/>
                    <a:gd name="connsiteX1" fmla="*/ 0 w 48657"/>
                    <a:gd name="connsiteY1" fmla="*/ 24438 h 48890"/>
                    <a:gd name="connsiteX2" fmla="*/ 24329 w 48657"/>
                    <a:gd name="connsiteY2" fmla="*/ 0 h 48890"/>
                    <a:gd name="connsiteX3" fmla="*/ 48657 w 48657"/>
                    <a:gd name="connsiteY3" fmla="*/ 24438 h 48890"/>
                    <a:gd name="connsiteX4" fmla="*/ 24329 w 48657"/>
                    <a:gd name="connsiteY4" fmla="*/ 48890 h 48890"/>
                    <a:gd name="connsiteX5" fmla="*/ 24329 w 48657"/>
                    <a:gd name="connsiteY5" fmla="*/ 15048 h 48890"/>
                    <a:gd name="connsiteX6" fmla="*/ 15048 w 48657"/>
                    <a:gd name="connsiteY6" fmla="*/ 24438 h 48890"/>
                    <a:gd name="connsiteX7" fmla="*/ 24329 w 48657"/>
                    <a:gd name="connsiteY7" fmla="*/ 33842 h 48890"/>
                    <a:gd name="connsiteX8" fmla="*/ 33609 w 48657"/>
                    <a:gd name="connsiteY8" fmla="*/ 24438 h 48890"/>
                    <a:gd name="connsiteX9" fmla="*/ 24329 w 48657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57" h="48890">
                      <a:moveTo>
                        <a:pt x="24329" y="48890"/>
                      </a:moveTo>
                      <a:cubicBezTo>
                        <a:pt x="10913" y="48890"/>
                        <a:pt x="0" y="37920"/>
                        <a:pt x="0" y="24438"/>
                      </a:cubicBezTo>
                      <a:cubicBezTo>
                        <a:pt x="0" y="10962"/>
                        <a:pt x="10913" y="0"/>
                        <a:pt x="24329" y="0"/>
                      </a:cubicBezTo>
                      <a:cubicBezTo>
                        <a:pt x="37736" y="0"/>
                        <a:pt x="48657" y="10962"/>
                        <a:pt x="48657" y="24438"/>
                      </a:cubicBezTo>
                      <a:cubicBezTo>
                        <a:pt x="48657" y="37920"/>
                        <a:pt x="37740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09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05" y="33842"/>
                        <a:pt x="24329" y="33842"/>
                      </a:cubicBezTo>
                      <a:cubicBezTo>
                        <a:pt x="29441" y="33842"/>
                        <a:pt x="33609" y="29621"/>
                        <a:pt x="33609" y="24438"/>
                      </a:cubicBezTo>
                      <a:cubicBezTo>
                        <a:pt x="33609" y="19257"/>
                        <a:pt x="29445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DA26CE08-4EA9-4B9B-AB7C-77FEC0862529}"/>
                    </a:ext>
                  </a:extLst>
                </p:cNvPr>
                <p:cNvSpPr/>
                <p:nvPr/>
              </p:nvSpPr>
              <p:spPr>
                <a:xfrm>
                  <a:off x="3682108" y="3659221"/>
                  <a:ext cx="48664" cy="48890"/>
                </a:xfrm>
                <a:custGeom>
                  <a:avLst/>
                  <a:gdLst>
                    <a:gd name="connsiteX0" fmla="*/ 24344 w 48664"/>
                    <a:gd name="connsiteY0" fmla="*/ 48890 h 48890"/>
                    <a:gd name="connsiteX1" fmla="*/ 0 w 48664"/>
                    <a:gd name="connsiteY1" fmla="*/ 24438 h 48890"/>
                    <a:gd name="connsiteX2" fmla="*/ 24344 w 48664"/>
                    <a:gd name="connsiteY2" fmla="*/ 0 h 48890"/>
                    <a:gd name="connsiteX3" fmla="*/ 48665 w 48664"/>
                    <a:gd name="connsiteY3" fmla="*/ 24438 h 48890"/>
                    <a:gd name="connsiteX4" fmla="*/ 24344 w 48664"/>
                    <a:gd name="connsiteY4" fmla="*/ 48890 h 48890"/>
                    <a:gd name="connsiteX5" fmla="*/ 24344 w 48664"/>
                    <a:gd name="connsiteY5" fmla="*/ 15048 h 48890"/>
                    <a:gd name="connsiteX6" fmla="*/ 15048 w 48664"/>
                    <a:gd name="connsiteY6" fmla="*/ 24438 h 48890"/>
                    <a:gd name="connsiteX7" fmla="*/ 24344 w 48664"/>
                    <a:gd name="connsiteY7" fmla="*/ 33842 h 48890"/>
                    <a:gd name="connsiteX8" fmla="*/ 33617 w 48664"/>
                    <a:gd name="connsiteY8" fmla="*/ 24438 h 48890"/>
                    <a:gd name="connsiteX9" fmla="*/ 24344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44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44" y="0"/>
                      </a:cubicBezTo>
                      <a:cubicBezTo>
                        <a:pt x="37751" y="0"/>
                        <a:pt x="48665" y="10962"/>
                        <a:pt x="48665" y="24438"/>
                      </a:cubicBezTo>
                      <a:cubicBezTo>
                        <a:pt x="48665" y="37920"/>
                        <a:pt x="37755" y="48890"/>
                        <a:pt x="24344" y="48890"/>
                      </a:cubicBezTo>
                      <a:close/>
                      <a:moveTo>
                        <a:pt x="24344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44" y="33842"/>
                      </a:cubicBezTo>
                      <a:cubicBezTo>
                        <a:pt x="29456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56" y="15048"/>
                        <a:pt x="24344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3" name="자유형: 도형 22">
                  <a:extLst>
                    <a:ext uri="{FF2B5EF4-FFF2-40B4-BE49-F238E27FC236}">
                      <a16:creationId xmlns:a16="http://schemas.microsoft.com/office/drawing/2014/main" id="{7F46A4AD-9030-443B-9C53-915D3219133E}"/>
                    </a:ext>
                  </a:extLst>
                </p:cNvPr>
                <p:cNvSpPr/>
                <p:nvPr/>
              </p:nvSpPr>
              <p:spPr>
                <a:xfrm>
                  <a:off x="3746422" y="3659221"/>
                  <a:ext cx="48664" cy="48890"/>
                </a:xfrm>
                <a:custGeom>
                  <a:avLst/>
                  <a:gdLst>
                    <a:gd name="connsiteX0" fmla="*/ 24329 w 48664"/>
                    <a:gd name="connsiteY0" fmla="*/ 48890 h 48890"/>
                    <a:gd name="connsiteX1" fmla="*/ 0 w 48664"/>
                    <a:gd name="connsiteY1" fmla="*/ 24438 h 48890"/>
                    <a:gd name="connsiteX2" fmla="*/ 24329 w 48664"/>
                    <a:gd name="connsiteY2" fmla="*/ 0 h 48890"/>
                    <a:gd name="connsiteX3" fmla="*/ 48665 w 48664"/>
                    <a:gd name="connsiteY3" fmla="*/ 24438 h 48890"/>
                    <a:gd name="connsiteX4" fmla="*/ 24329 w 48664"/>
                    <a:gd name="connsiteY4" fmla="*/ 48890 h 48890"/>
                    <a:gd name="connsiteX5" fmla="*/ 24329 w 48664"/>
                    <a:gd name="connsiteY5" fmla="*/ 15048 h 48890"/>
                    <a:gd name="connsiteX6" fmla="*/ 15048 w 48664"/>
                    <a:gd name="connsiteY6" fmla="*/ 24438 h 48890"/>
                    <a:gd name="connsiteX7" fmla="*/ 24329 w 48664"/>
                    <a:gd name="connsiteY7" fmla="*/ 33842 h 48890"/>
                    <a:gd name="connsiteX8" fmla="*/ 33617 w 48664"/>
                    <a:gd name="connsiteY8" fmla="*/ 24438 h 48890"/>
                    <a:gd name="connsiteX9" fmla="*/ 24329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29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29" y="0"/>
                      </a:cubicBezTo>
                      <a:cubicBezTo>
                        <a:pt x="37744" y="0"/>
                        <a:pt x="48665" y="10962"/>
                        <a:pt x="48665" y="24438"/>
                      </a:cubicBezTo>
                      <a:cubicBezTo>
                        <a:pt x="48665" y="37920"/>
                        <a:pt x="37744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29" y="33842"/>
                      </a:cubicBezTo>
                      <a:cubicBezTo>
                        <a:pt x="29449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49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24" name="그래픽 27">
            <a:extLst>
              <a:ext uri="{FF2B5EF4-FFF2-40B4-BE49-F238E27FC236}">
                <a16:creationId xmlns:a16="http://schemas.microsoft.com/office/drawing/2014/main" id="{BB24A475-5E45-421F-AB84-43BB513C6ED9}"/>
              </a:ext>
            </a:extLst>
          </p:cNvPr>
          <p:cNvGrpSpPr/>
          <p:nvPr/>
        </p:nvGrpSpPr>
        <p:grpSpPr>
          <a:xfrm>
            <a:off x="6294468" y="3539016"/>
            <a:ext cx="481530" cy="473583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644C779E-3432-45FA-A415-94F71679F4DA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1E05D241-3061-48B0-8991-6D5303C76C19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E450EBFB-1991-453B-AE92-48C25075025D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C7A90164-0B8B-47CE-99E2-D7A2C394645F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7021E60C-67E9-4643-8482-1048C88664E2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7DC49C1F-CAFC-47FC-A997-726DC34461E9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DFEDC98A-0BC0-4DBF-AA82-F440B618ABC0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5A5000FA-0332-41F5-ADE0-42B662547A03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72CE060B-23DD-472C-98C5-7CB11C09E422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1E1609A4-AA9C-40CB-879A-DFBF95391B1F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7" name="그래픽 27">
              <a:extLst>
                <a:ext uri="{FF2B5EF4-FFF2-40B4-BE49-F238E27FC236}">
                  <a16:creationId xmlns:a16="http://schemas.microsoft.com/office/drawing/2014/main" id="{B3F24B18-41DE-4A31-81D4-471E0F7977B2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BD9DE08F-5B6B-4ECE-9717-FFA58BCA30DD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9" name="그래픽 27">
                <a:extLst>
                  <a:ext uri="{FF2B5EF4-FFF2-40B4-BE49-F238E27FC236}">
                    <a16:creationId xmlns:a16="http://schemas.microsoft.com/office/drawing/2014/main" id="{2E462E83-FDE3-4025-880A-54FBA4BD7D72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248B63C9-10A0-4EF4-8FAB-4139DE474390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446AA3EE-246A-45A6-B8C7-F46C4D73E0E7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52" name="그래픽 28">
            <a:extLst>
              <a:ext uri="{FF2B5EF4-FFF2-40B4-BE49-F238E27FC236}">
                <a16:creationId xmlns:a16="http://schemas.microsoft.com/office/drawing/2014/main" id="{77ADD144-220D-43B9-AF09-F613A3C0133A}"/>
              </a:ext>
            </a:extLst>
          </p:cNvPr>
          <p:cNvGrpSpPr/>
          <p:nvPr/>
        </p:nvGrpSpPr>
        <p:grpSpPr>
          <a:xfrm>
            <a:off x="4822709" y="3566580"/>
            <a:ext cx="481530" cy="418455"/>
            <a:chOff x="4822709" y="3566580"/>
            <a:chExt cx="481530" cy="418455"/>
          </a:xfrm>
          <a:solidFill>
            <a:schemeClr val="accent1"/>
          </a:solidFill>
        </p:grpSpPr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EAB65E43-7AD3-45E6-A17A-7436FE58E00E}"/>
                </a:ext>
              </a:extLst>
            </p:cNvPr>
            <p:cNvSpPr/>
            <p:nvPr/>
          </p:nvSpPr>
          <p:spPr>
            <a:xfrm>
              <a:off x="4822709" y="3566580"/>
              <a:ext cx="169370" cy="418455"/>
            </a:xfrm>
            <a:custGeom>
              <a:avLst/>
              <a:gdLst>
                <a:gd name="connsiteX0" fmla="*/ 40144 w 169370"/>
                <a:gd name="connsiteY0" fmla="*/ 418455 h 418455"/>
                <a:gd name="connsiteX1" fmla="*/ 0 w 169370"/>
                <a:gd name="connsiteY1" fmla="*/ 377894 h 418455"/>
                <a:gd name="connsiteX2" fmla="*/ 0 w 169370"/>
                <a:gd name="connsiteY2" fmla="*/ 0 h 418455"/>
                <a:gd name="connsiteX3" fmla="*/ 129223 w 169370"/>
                <a:gd name="connsiteY3" fmla="*/ 0 h 418455"/>
                <a:gd name="connsiteX4" fmla="*/ 169371 w 169370"/>
                <a:gd name="connsiteY4" fmla="*/ 40557 h 418455"/>
                <a:gd name="connsiteX5" fmla="*/ 154323 w 169370"/>
                <a:gd name="connsiteY5" fmla="*/ 40557 h 418455"/>
                <a:gd name="connsiteX6" fmla="*/ 129223 w 169370"/>
                <a:gd name="connsiteY6" fmla="*/ 15048 h 418455"/>
                <a:gd name="connsiteX7" fmla="*/ 15048 w 169370"/>
                <a:gd name="connsiteY7" fmla="*/ 15048 h 418455"/>
                <a:gd name="connsiteX8" fmla="*/ 15048 w 169370"/>
                <a:gd name="connsiteY8" fmla="*/ 377894 h 418455"/>
                <a:gd name="connsiteX9" fmla="*/ 40148 w 169370"/>
                <a:gd name="connsiteY9" fmla="*/ 403408 h 418455"/>
                <a:gd name="connsiteX10" fmla="*/ 65240 w 169370"/>
                <a:gd name="connsiteY10" fmla="*/ 377894 h 418455"/>
                <a:gd name="connsiteX11" fmla="*/ 65240 w 169370"/>
                <a:gd name="connsiteY11" fmla="*/ 167448 h 418455"/>
                <a:gd name="connsiteX12" fmla="*/ 80288 w 169370"/>
                <a:gd name="connsiteY12" fmla="*/ 167448 h 418455"/>
                <a:gd name="connsiteX13" fmla="*/ 80288 w 169370"/>
                <a:gd name="connsiteY13" fmla="*/ 377894 h 418455"/>
                <a:gd name="connsiteX14" fmla="*/ 40144 w 169370"/>
                <a:gd name="connsiteY14" fmla="*/ 418455 h 4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370" h="418455">
                  <a:moveTo>
                    <a:pt x="40144" y="418455"/>
                  </a:moveTo>
                  <a:cubicBezTo>
                    <a:pt x="18008" y="418455"/>
                    <a:pt x="0" y="400259"/>
                    <a:pt x="0" y="377894"/>
                  </a:cubicBezTo>
                  <a:lnTo>
                    <a:pt x="0" y="0"/>
                  </a:lnTo>
                  <a:lnTo>
                    <a:pt x="129223" y="0"/>
                  </a:lnTo>
                  <a:cubicBezTo>
                    <a:pt x="151358" y="0"/>
                    <a:pt x="169371" y="18193"/>
                    <a:pt x="169371" y="40557"/>
                  </a:cubicBezTo>
                  <a:lnTo>
                    <a:pt x="154323" y="40557"/>
                  </a:lnTo>
                  <a:cubicBezTo>
                    <a:pt x="154323" y="26492"/>
                    <a:pt x="143063" y="15048"/>
                    <a:pt x="129223" y="15048"/>
                  </a:cubicBezTo>
                  <a:lnTo>
                    <a:pt x="15048" y="15048"/>
                  </a:lnTo>
                  <a:lnTo>
                    <a:pt x="15048" y="377894"/>
                  </a:lnTo>
                  <a:cubicBezTo>
                    <a:pt x="15048" y="391960"/>
                    <a:pt x="26307" y="403408"/>
                    <a:pt x="40148" y="403408"/>
                  </a:cubicBezTo>
                  <a:cubicBezTo>
                    <a:pt x="53984" y="403408"/>
                    <a:pt x="65240" y="391960"/>
                    <a:pt x="65240" y="377894"/>
                  </a:cubicBezTo>
                  <a:lnTo>
                    <a:pt x="65240" y="167448"/>
                  </a:lnTo>
                  <a:lnTo>
                    <a:pt x="80288" y="167448"/>
                  </a:lnTo>
                  <a:lnTo>
                    <a:pt x="80288" y="377894"/>
                  </a:lnTo>
                  <a:cubicBezTo>
                    <a:pt x="80284" y="400259"/>
                    <a:pt x="62279" y="418455"/>
                    <a:pt x="40144" y="418455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E7F01B72-3C7D-4E33-BC35-B2DBAA1AE538}"/>
                </a:ext>
              </a:extLst>
            </p:cNvPr>
            <p:cNvSpPr/>
            <p:nvPr/>
          </p:nvSpPr>
          <p:spPr>
            <a:xfrm>
              <a:off x="4822709" y="3944474"/>
              <a:ext cx="80287" cy="40561"/>
            </a:xfrm>
            <a:custGeom>
              <a:avLst/>
              <a:gdLst>
                <a:gd name="connsiteX0" fmla="*/ 40144 w 80287"/>
                <a:gd name="connsiteY0" fmla="*/ 40561 h 40561"/>
                <a:gd name="connsiteX1" fmla="*/ 0 w 80287"/>
                <a:gd name="connsiteY1" fmla="*/ 0 h 40561"/>
                <a:gd name="connsiteX2" fmla="*/ 15048 w 80287"/>
                <a:gd name="connsiteY2" fmla="*/ 0 h 40561"/>
                <a:gd name="connsiteX3" fmla="*/ 40148 w 80287"/>
                <a:gd name="connsiteY3" fmla="*/ 25513 h 40561"/>
                <a:gd name="connsiteX4" fmla="*/ 65240 w 80287"/>
                <a:gd name="connsiteY4" fmla="*/ 0 h 40561"/>
                <a:gd name="connsiteX5" fmla="*/ 80288 w 80287"/>
                <a:gd name="connsiteY5" fmla="*/ 0 h 40561"/>
                <a:gd name="connsiteX6" fmla="*/ 40144 w 80287"/>
                <a:gd name="connsiteY6" fmla="*/ 40561 h 4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7" h="40561">
                  <a:moveTo>
                    <a:pt x="40144" y="40561"/>
                  </a:moveTo>
                  <a:cubicBezTo>
                    <a:pt x="18008" y="40561"/>
                    <a:pt x="0" y="22365"/>
                    <a:pt x="0" y="0"/>
                  </a:cubicBezTo>
                  <a:lnTo>
                    <a:pt x="15048" y="0"/>
                  </a:lnTo>
                  <a:cubicBezTo>
                    <a:pt x="15048" y="14066"/>
                    <a:pt x="26307" y="25513"/>
                    <a:pt x="40148" y="25513"/>
                  </a:cubicBezTo>
                  <a:cubicBezTo>
                    <a:pt x="53984" y="25513"/>
                    <a:pt x="65240" y="14066"/>
                    <a:pt x="65240" y="0"/>
                  </a:cubicBezTo>
                  <a:lnTo>
                    <a:pt x="80288" y="0"/>
                  </a:lnTo>
                  <a:cubicBezTo>
                    <a:pt x="80284" y="22365"/>
                    <a:pt x="62279" y="40561"/>
                    <a:pt x="40144" y="40561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91CD4303-D1DF-41D7-95FD-A21B4CA74625}"/>
                </a:ext>
              </a:extLst>
            </p:cNvPr>
            <p:cNvSpPr/>
            <p:nvPr/>
          </p:nvSpPr>
          <p:spPr>
            <a:xfrm>
              <a:off x="4862856" y="3603259"/>
              <a:ext cx="441382" cy="381776"/>
            </a:xfrm>
            <a:custGeom>
              <a:avLst/>
              <a:gdLst>
                <a:gd name="connsiteX0" fmla="*/ 401235 w 441382"/>
                <a:gd name="connsiteY0" fmla="*/ 381776 h 381776"/>
                <a:gd name="connsiteX1" fmla="*/ 0 w 441382"/>
                <a:gd name="connsiteY1" fmla="*/ 381776 h 381776"/>
                <a:gd name="connsiteX2" fmla="*/ 0 w 441382"/>
                <a:gd name="connsiteY2" fmla="*/ 366729 h 381776"/>
                <a:gd name="connsiteX3" fmla="*/ 25092 w 441382"/>
                <a:gd name="connsiteY3" fmla="*/ 341215 h 381776"/>
                <a:gd name="connsiteX4" fmla="*/ 25092 w 441382"/>
                <a:gd name="connsiteY4" fmla="*/ 0 h 381776"/>
                <a:gd name="connsiteX5" fmla="*/ 153070 w 441382"/>
                <a:gd name="connsiteY5" fmla="*/ 0 h 381776"/>
                <a:gd name="connsiteX6" fmla="*/ 190780 w 441382"/>
                <a:gd name="connsiteY6" fmla="*/ 26683 h 381776"/>
                <a:gd name="connsiteX7" fmla="*/ 441382 w 441382"/>
                <a:gd name="connsiteY7" fmla="*/ 26683 h 381776"/>
                <a:gd name="connsiteX8" fmla="*/ 441382 w 441382"/>
                <a:gd name="connsiteY8" fmla="*/ 341215 h 381776"/>
                <a:gd name="connsiteX9" fmla="*/ 401235 w 441382"/>
                <a:gd name="connsiteY9" fmla="*/ 381776 h 381776"/>
                <a:gd name="connsiteX10" fmla="*/ 31183 w 441382"/>
                <a:gd name="connsiteY10" fmla="*/ 366729 h 381776"/>
                <a:gd name="connsiteX11" fmla="*/ 401235 w 441382"/>
                <a:gd name="connsiteY11" fmla="*/ 366729 h 381776"/>
                <a:gd name="connsiteX12" fmla="*/ 426335 w 441382"/>
                <a:gd name="connsiteY12" fmla="*/ 341215 h 381776"/>
                <a:gd name="connsiteX13" fmla="*/ 426335 w 441382"/>
                <a:gd name="connsiteY13" fmla="*/ 41731 h 381776"/>
                <a:gd name="connsiteX14" fmla="*/ 178855 w 441382"/>
                <a:gd name="connsiteY14" fmla="*/ 41731 h 381776"/>
                <a:gd name="connsiteX15" fmla="*/ 177681 w 441382"/>
                <a:gd name="connsiteY15" fmla="*/ 35629 h 381776"/>
                <a:gd name="connsiteX16" fmla="*/ 153070 w 441382"/>
                <a:gd name="connsiteY16" fmla="*/ 15048 h 381776"/>
                <a:gd name="connsiteX17" fmla="*/ 40140 w 441382"/>
                <a:gd name="connsiteY17" fmla="*/ 15048 h 381776"/>
                <a:gd name="connsiteX18" fmla="*/ 40140 w 441382"/>
                <a:gd name="connsiteY18" fmla="*/ 341215 h 381776"/>
                <a:gd name="connsiteX19" fmla="*/ 31183 w 441382"/>
                <a:gd name="connsiteY19" fmla="*/ 366729 h 38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382" h="381776">
                  <a:moveTo>
                    <a:pt x="401235" y="381776"/>
                  </a:moveTo>
                  <a:lnTo>
                    <a:pt x="0" y="381776"/>
                  </a:lnTo>
                  <a:lnTo>
                    <a:pt x="0" y="366729"/>
                  </a:lnTo>
                  <a:cubicBezTo>
                    <a:pt x="13836" y="366729"/>
                    <a:pt x="25092" y="355281"/>
                    <a:pt x="25092" y="341215"/>
                  </a:cubicBezTo>
                  <a:lnTo>
                    <a:pt x="25092" y="0"/>
                  </a:lnTo>
                  <a:lnTo>
                    <a:pt x="153070" y="0"/>
                  </a:lnTo>
                  <a:cubicBezTo>
                    <a:pt x="170116" y="0"/>
                    <a:pt x="185103" y="10906"/>
                    <a:pt x="190780" y="26683"/>
                  </a:cubicBezTo>
                  <a:lnTo>
                    <a:pt x="441382" y="26683"/>
                  </a:lnTo>
                  <a:lnTo>
                    <a:pt x="441382" y="341215"/>
                  </a:lnTo>
                  <a:cubicBezTo>
                    <a:pt x="441382" y="363580"/>
                    <a:pt x="423374" y="381776"/>
                    <a:pt x="401235" y="381776"/>
                  </a:cubicBezTo>
                  <a:close/>
                  <a:moveTo>
                    <a:pt x="31183" y="366729"/>
                  </a:moveTo>
                  <a:lnTo>
                    <a:pt x="401235" y="366729"/>
                  </a:lnTo>
                  <a:cubicBezTo>
                    <a:pt x="415079" y="366729"/>
                    <a:pt x="426335" y="355281"/>
                    <a:pt x="426335" y="341215"/>
                  </a:cubicBezTo>
                  <a:lnTo>
                    <a:pt x="426335" y="41731"/>
                  </a:lnTo>
                  <a:lnTo>
                    <a:pt x="178855" y="41731"/>
                  </a:lnTo>
                  <a:lnTo>
                    <a:pt x="177681" y="35629"/>
                  </a:lnTo>
                  <a:cubicBezTo>
                    <a:pt x="175386" y="23704"/>
                    <a:pt x="165033" y="15048"/>
                    <a:pt x="153070" y="15048"/>
                  </a:cubicBezTo>
                  <a:lnTo>
                    <a:pt x="40140" y="15048"/>
                  </a:lnTo>
                  <a:lnTo>
                    <a:pt x="40140" y="341215"/>
                  </a:lnTo>
                  <a:cubicBezTo>
                    <a:pt x="40140" y="350872"/>
                    <a:pt x="36784" y="359758"/>
                    <a:pt x="31183" y="366729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07AEB202-BC30-4DFD-BA27-BEDE0B94FEF9}"/>
                </a:ext>
              </a:extLst>
            </p:cNvPr>
            <p:cNvSpPr/>
            <p:nvPr/>
          </p:nvSpPr>
          <p:spPr>
            <a:xfrm>
              <a:off x="4903022" y="3926439"/>
              <a:ext cx="314296" cy="15047"/>
            </a:xfrm>
            <a:custGeom>
              <a:avLst/>
              <a:gdLst>
                <a:gd name="connsiteX0" fmla="*/ 0 w 314296"/>
                <a:gd name="connsiteY0" fmla="*/ 0 h 15047"/>
                <a:gd name="connsiteX1" fmla="*/ 314296 w 314296"/>
                <a:gd name="connsiteY1" fmla="*/ 0 h 15047"/>
                <a:gd name="connsiteX2" fmla="*/ 314296 w 314296"/>
                <a:gd name="connsiteY2" fmla="*/ 15048 h 15047"/>
                <a:gd name="connsiteX3" fmla="*/ 0 w 31429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296" h="15047">
                  <a:moveTo>
                    <a:pt x="0" y="0"/>
                  </a:moveTo>
                  <a:lnTo>
                    <a:pt x="314296" y="0"/>
                  </a:lnTo>
                  <a:lnTo>
                    <a:pt x="31429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4ECAE8DF-8826-4D27-845B-0D997825BFA1}"/>
                </a:ext>
              </a:extLst>
            </p:cNvPr>
            <p:cNvSpPr/>
            <p:nvPr/>
          </p:nvSpPr>
          <p:spPr>
            <a:xfrm>
              <a:off x="4952650" y="3715376"/>
              <a:ext cx="141825" cy="15047"/>
            </a:xfrm>
            <a:custGeom>
              <a:avLst/>
              <a:gdLst>
                <a:gd name="connsiteX0" fmla="*/ 0 w 141825"/>
                <a:gd name="connsiteY0" fmla="*/ 0 h 15047"/>
                <a:gd name="connsiteX1" fmla="*/ 141826 w 141825"/>
                <a:gd name="connsiteY1" fmla="*/ 0 h 15047"/>
                <a:gd name="connsiteX2" fmla="*/ 141826 w 141825"/>
                <a:gd name="connsiteY2" fmla="*/ 15048 h 15047"/>
                <a:gd name="connsiteX3" fmla="*/ 0 w 141825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825" h="15047">
                  <a:moveTo>
                    <a:pt x="0" y="0"/>
                  </a:moveTo>
                  <a:lnTo>
                    <a:pt x="141826" y="0"/>
                  </a:lnTo>
                  <a:lnTo>
                    <a:pt x="14182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4DECEA9D-1ABE-4DC6-B092-538373490CD8}"/>
                </a:ext>
              </a:extLst>
            </p:cNvPr>
            <p:cNvSpPr/>
            <p:nvPr/>
          </p:nvSpPr>
          <p:spPr>
            <a:xfrm>
              <a:off x="4952650" y="3760602"/>
              <a:ext cx="72346" cy="15047"/>
            </a:xfrm>
            <a:custGeom>
              <a:avLst/>
              <a:gdLst>
                <a:gd name="connsiteX0" fmla="*/ 0 w 72346"/>
                <a:gd name="connsiteY0" fmla="*/ 0 h 15047"/>
                <a:gd name="connsiteX1" fmla="*/ 72346 w 72346"/>
                <a:gd name="connsiteY1" fmla="*/ 0 h 15047"/>
                <a:gd name="connsiteX2" fmla="*/ 72346 w 72346"/>
                <a:gd name="connsiteY2" fmla="*/ 15048 h 15047"/>
                <a:gd name="connsiteX3" fmla="*/ 0 w 7234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46" h="15047">
                  <a:moveTo>
                    <a:pt x="0" y="0"/>
                  </a:moveTo>
                  <a:lnTo>
                    <a:pt x="72346" y="0"/>
                  </a:lnTo>
                  <a:lnTo>
                    <a:pt x="7234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CD57053B-1F20-47BA-B456-BC8BF45B6ACB}"/>
                </a:ext>
              </a:extLst>
            </p:cNvPr>
            <p:cNvSpPr/>
            <p:nvPr/>
          </p:nvSpPr>
          <p:spPr>
            <a:xfrm>
              <a:off x="5032437" y="3566580"/>
              <a:ext cx="243247" cy="39842"/>
            </a:xfrm>
            <a:custGeom>
              <a:avLst/>
              <a:gdLst>
                <a:gd name="connsiteX0" fmla="*/ 243248 w 243247"/>
                <a:gd name="connsiteY0" fmla="*/ 39843 h 39842"/>
                <a:gd name="connsiteX1" fmla="*/ 228200 w 243247"/>
                <a:gd name="connsiteY1" fmla="*/ 39843 h 39842"/>
                <a:gd name="connsiteX2" fmla="*/ 228200 w 243247"/>
                <a:gd name="connsiteY2" fmla="*/ 15048 h 39842"/>
                <a:gd name="connsiteX3" fmla="*/ 0 w 243247"/>
                <a:gd name="connsiteY3" fmla="*/ 15048 h 39842"/>
                <a:gd name="connsiteX4" fmla="*/ 0 w 243247"/>
                <a:gd name="connsiteY4" fmla="*/ 0 h 39842"/>
                <a:gd name="connsiteX5" fmla="*/ 243248 w 243247"/>
                <a:gd name="connsiteY5" fmla="*/ 0 h 3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47" h="39842">
                  <a:moveTo>
                    <a:pt x="243248" y="39843"/>
                  </a:moveTo>
                  <a:lnTo>
                    <a:pt x="228200" y="39843"/>
                  </a:lnTo>
                  <a:lnTo>
                    <a:pt x="228200" y="15048"/>
                  </a:lnTo>
                  <a:lnTo>
                    <a:pt x="0" y="15048"/>
                  </a:lnTo>
                  <a:lnTo>
                    <a:pt x="0" y="0"/>
                  </a:lnTo>
                  <a:lnTo>
                    <a:pt x="243248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9" name="그래픽 33">
            <a:extLst>
              <a:ext uri="{FF2B5EF4-FFF2-40B4-BE49-F238E27FC236}">
                <a16:creationId xmlns:a16="http://schemas.microsoft.com/office/drawing/2014/main" id="{124FCF2A-FA76-48A0-A493-37190AD33DFA}"/>
              </a:ext>
            </a:extLst>
          </p:cNvPr>
          <p:cNvGrpSpPr/>
          <p:nvPr/>
        </p:nvGrpSpPr>
        <p:grpSpPr>
          <a:xfrm>
            <a:off x="8030445" y="3535044"/>
            <a:ext cx="476615" cy="481528"/>
            <a:chOff x="8030445" y="3535044"/>
            <a:chExt cx="476615" cy="481528"/>
          </a:xfrm>
          <a:solidFill>
            <a:schemeClr val="accent1"/>
          </a:solidFill>
        </p:grpSpPr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FE83369E-D568-4044-A279-EEE4A091F8BA}"/>
                </a:ext>
              </a:extLst>
            </p:cNvPr>
            <p:cNvSpPr/>
            <p:nvPr/>
          </p:nvSpPr>
          <p:spPr>
            <a:xfrm>
              <a:off x="8267285" y="3832790"/>
              <a:ext cx="174900" cy="143683"/>
            </a:xfrm>
            <a:custGeom>
              <a:avLst/>
              <a:gdLst>
                <a:gd name="connsiteX0" fmla="*/ 103307 w 174900"/>
                <a:gd name="connsiteY0" fmla="*/ 143683 h 143683"/>
                <a:gd name="connsiteX1" fmla="*/ 0 w 174900"/>
                <a:gd name="connsiteY1" fmla="*/ 0 h 143683"/>
                <a:gd name="connsiteX2" fmla="*/ 174901 w 174900"/>
                <a:gd name="connsiteY2" fmla="*/ 57437 h 143683"/>
                <a:gd name="connsiteX3" fmla="*/ 170985 w 174900"/>
                <a:gd name="connsiteY3" fmla="*/ 65236 h 143683"/>
                <a:gd name="connsiteX4" fmla="*/ 109469 w 174900"/>
                <a:gd name="connsiteY4" fmla="*/ 138932 h 143683"/>
                <a:gd name="connsiteX5" fmla="*/ 103307 w 174900"/>
                <a:gd name="connsiteY5" fmla="*/ 143683 h 143683"/>
                <a:gd name="connsiteX6" fmla="*/ 39158 w 174900"/>
                <a:gd name="connsiteY6" fmla="*/ 28692 h 143683"/>
                <a:gd name="connsiteX7" fmla="*/ 106362 w 174900"/>
                <a:gd name="connsiteY7" fmla="*/ 122161 h 143683"/>
                <a:gd name="connsiteX8" fmla="*/ 153435 w 174900"/>
                <a:gd name="connsiteY8" fmla="*/ 66221 h 143683"/>
                <a:gd name="connsiteX9" fmla="*/ 39158 w 174900"/>
                <a:gd name="connsiteY9" fmla="*/ 28692 h 1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00" h="143683">
                  <a:moveTo>
                    <a:pt x="103307" y="143683"/>
                  </a:moveTo>
                  <a:lnTo>
                    <a:pt x="0" y="0"/>
                  </a:lnTo>
                  <a:lnTo>
                    <a:pt x="174901" y="57437"/>
                  </a:lnTo>
                  <a:lnTo>
                    <a:pt x="170985" y="65236"/>
                  </a:lnTo>
                  <a:cubicBezTo>
                    <a:pt x="156708" y="93668"/>
                    <a:pt x="136013" y="118460"/>
                    <a:pt x="109469" y="138932"/>
                  </a:cubicBezTo>
                  <a:lnTo>
                    <a:pt x="103307" y="143683"/>
                  </a:lnTo>
                  <a:close/>
                  <a:moveTo>
                    <a:pt x="39158" y="28692"/>
                  </a:moveTo>
                  <a:lnTo>
                    <a:pt x="106362" y="122161"/>
                  </a:lnTo>
                  <a:cubicBezTo>
                    <a:pt x="125841" y="106023"/>
                    <a:pt x="141630" y="87258"/>
                    <a:pt x="153435" y="66221"/>
                  </a:cubicBezTo>
                  <a:lnTo>
                    <a:pt x="39158" y="28692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EFC5FC92-E1A9-4EBF-BAC3-3EDAB00A6C92}"/>
                </a:ext>
              </a:extLst>
            </p:cNvPr>
            <p:cNvSpPr/>
            <p:nvPr/>
          </p:nvSpPr>
          <p:spPr>
            <a:xfrm>
              <a:off x="8243525" y="3535044"/>
              <a:ext cx="263535" cy="347666"/>
            </a:xfrm>
            <a:custGeom>
              <a:avLst/>
              <a:gdLst>
                <a:gd name="connsiteX0" fmla="*/ 250091 w 263535"/>
                <a:gd name="connsiteY0" fmla="*/ 347667 h 347666"/>
                <a:gd name="connsiteX1" fmla="*/ 0 w 263535"/>
                <a:gd name="connsiteY1" fmla="*/ 265521 h 347666"/>
                <a:gd name="connsiteX2" fmla="*/ 0 w 263535"/>
                <a:gd name="connsiteY2" fmla="*/ 0 h 347666"/>
                <a:gd name="connsiteX3" fmla="*/ 7656 w 263535"/>
                <a:gd name="connsiteY3" fmla="*/ 135 h 347666"/>
                <a:gd name="connsiteX4" fmla="*/ 82891 w 263535"/>
                <a:gd name="connsiteY4" fmla="*/ 12994 h 347666"/>
                <a:gd name="connsiteX5" fmla="*/ 234964 w 263535"/>
                <a:gd name="connsiteY5" fmla="*/ 144233 h 347666"/>
                <a:gd name="connsiteX6" fmla="*/ 252307 w 263535"/>
                <a:gd name="connsiteY6" fmla="*/ 340267 h 347666"/>
                <a:gd name="connsiteX7" fmla="*/ 250091 w 263535"/>
                <a:gd name="connsiteY7" fmla="*/ 347667 h 347666"/>
                <a:gd name="connsiteX8" fmla="*/ 15044 w 263535"/>
                <a:gd name="connsiteY8" fmla="*/ 254630 h 347666"/>
                <a:gd name="connsiteX9" fmla="*/ 239994 w 263535"/>
                <a:gd name="connsiteY9" fmla="*/ 328519 h 347666"/>
                <a:gd name="connsiteX10" fmla="*/ 221526 w 263535"/>
                <a:gd name="connsiteY10" fmla="*/ 151008 h 347666"/>
                <a:gd name="connsiteX11" fmla="*/ 78196 w 263535"/>
                <a:gd name="connsiteY11" fmla="*/ 27285 h 347666"/>
                <a:gd name="connsiteX12" fmla="*/ 15044 w 263535"/>
                <a:gd name="connsiteY12" fmla="*/ 15413 h 347666"/>
                <a:gd name="connsiteX13" fmla="*/ 15044 w 263535"/>
                <a:gd name="connsiteY13" fmla="*/ 254630 h 34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3535" h="347666">
                  <a:moveTo>
                    <a:pt x="250091" y="347667"/>
                  </a:moveTo>
                  <a:lnTo>
                    <a:pt x="0" y="265521"/>
                  </a:lnTo>
                  <a:lnTo>
                    <a:pt x="0" y="0"/>
                  </a:lnTo>
                  <a:lnTo>
                    <a:pt x="7656" y="135"/>
                  </a:lnTo>
                  <a:cubicBezTo>
                    <a:pt x="33989" y="598"/>
                    <a:pt x="57193" y="4559"/>
                    <a:pt x="82891" y="12994"/>
                  </a:cubicBezTo>
                  <a:cubicBezTo>
                    <a:pt x="149263" y="34779"/>
                    <a:pt x="203270" y="81386"/>
                    <a:pt x="234964" y="144233"/>
                  </a:cubicBezTo>
                  <a:cubicBezTo>
                    <a:pt x="265718" y="205233"/>
                    <a:pt x="271880" y="274851"/>
                    <a:pt x="252307" y="340267"/>
                  </a:cubicBezTo>
                  <a:lnTo>
                    <a:pt x="250091" y="347667"/>
                  </a:lnTo>
                  <a:close/>
                  <a:moveTo>
                    <a:pt x="15044" y="254630"/>
                  </a:moveTo>
                  <a:lnTo>
                    <a:pt x="239994" y="328519"/>
                  </a:lnTo>
                  <a:cubicBezTo>
                    <a:pt x="255850" y="268994"/>
                    <a:pt x="249376" y="206252"/>
                    <a:pt x="221526" y="151008"/>
                  </a:cubicBezTo>
                  <a:cubicBezTo>
                    <a:pt x="191649" y="91750"/>
                    <a:pt x="140746" y="47814"/>
                    <a:pt x="78196" y="27285"/>
                  </a:cubicBezTo>
                  <a:cubicBezTo>
                    <a:pt x="56200" y="20066"/>
                    <a:pt x="36893" y="16406"/>
                    <a:pt x="15044" y="15413"/>
                  </a:cubicBezTo>
                  <a:lnTo>
                    <a:pt x="15044" y="254630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2482F443-C6F2-493F-A712-D033E007367C}"/>
                </a:ext>
              </a:extLst>
            </p:cNvPr>
            <p:cNvSpPr/>
            <p:nvPr/>
          </p:nvSpPr>
          <p:spPr>
            <a:xfrm>
              <a:off x="8030445" y="3582440"/>
              <a:ext cx="320777" cy="434131"/>
            </a:xfrm>
            <a:custGeom>
              <a:avLst/>
              <a:gdLst>
                <a:gd name="connsiteX0" fmla="*/ 215153 w 320777"/>
                <a:gd name="connsiteY0" fmla="*/ 434131 h 434131"/>
                <a:gd name="connsiteX1" fmla="*/ 215138 w 320777"/>
                <a:gd name="connsiteY1" fmla="*/ 434131 h 434131"/>
                <a:gd name="connsiteX2" fmla="*/ 62937 w 320777"/>
                <a:gd name="connsiteY2" fmla="*/ 370461 h 434131"/>
                <a:gd name="connsiteX3" fmla="*/ 62940 w 320777"/>
                <a:gd name="connsiteY3" fmla="*/ 62843 h 434131"/>
                <a:gd name="connsiteX4" fmla="*/ 181622 w 320777"/>
                <a:gd name="connsiteY4" fmla="*/ 1272 h 434131"/>
                <a:gd name="connsiteX5" fmla="*/ 190245 w 320777"/>
                <a:gd name="connsiteY5" fmla="*/ 0 h 434131"/>
                <a:gd name="connsiteX6" fmla="*/ 190245 w 320777"/>
                <a:gd name="connsiteY6" fmla="*/ 225144 h 434131"/>
                <a:gd name="connsiteX7" fmla="*/ 200519 w 320777"/>
                <a:gd name="connsiteY7" fmla="*/ 239176 h 434131"/>
                <a:gd name="connsiteX8" fmla="*/ 320777 w 320777"/>
                <a:gd name="connsiteY8" fmla="*/ 406459 h 434131"/>
                <a:gd name="connsiteX9" fmla="*/ 313016 w 320777"/>
                <a:gd name="connsiteY9" fmla="*/ 410454 h 434131"/>
                <a:gd name="connsiteX10" fmla="*/ 215153 w 320777"/>
                <a:gd name="connsiteY10" fmla="*/ 434131 h 434131"/>
                <a:gd name="connsiteX11" fmla="*/ 175201 w 320777"/>
                <a:gd name="connsiteY11" fmla="*/ 17625 h 434131"/>
                <a:gd name="connsiteX12" fmla="*/ 73636 w 320777"/>
                <a:gd name="connsiteY12" fmla="*/ 73422 h 434131"/>
                <a:gd name="connsiteX13" fmla="*/ 73632 w 320777"/>
                <a:gd name="connsiteY13" fmla="*/ 359878 h 434131"/>
                <a:gd name="connsiteX14" fmla="*/ 215138 w 320777"/>
                <a:gd name="connsiteY14" fmla="*/ 419084 h 434131"/>
                <a:gd name="connsiteX15" fmla="*/ 215153 w 320777"/>
                <a:gd name="connsiteY15" fmla="*/ 419084 h 434131"/>
                <a:gd name="connsiteX16" fmla="*/ 298262 w 320777"/>
                <a:gd name="connsiteY16" fmla="*/ 400902 h 434131"/>
                <a:gd name="connsiteX17" fmla="*/ 188341 w 320777"/>
                <a:gd name="connsiteY17" fmla="*/ 248006 h 434131"/>
                <a:gd name="connsiteX18" fmla="*/ 175201 w 320777"/>
                <a:gd name="connsiteY18" fmla="*/ 230054 h 434131"/>
                <a:gd name="connsiteX19" fmla="*/ 175201 w 320777"/>
                <a:gd name="connsiteY19" fmla="*/ 17625 h 43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0777" h="434131">
                  <a:moveTo>
                    <a:pt x="215153" y="434131"/>
                  </a:moveTo>
                  <a:lnTo>
                    <a:pt x="215138" y="434131"/>
                  </a:lnTo>
                  <a:cubicBezTo>
                    <a:pt x="157629" y="434131"/>
                    <a:pt x="103577" y="411518"/>
                    <a:pt x="62937" y="370461"/>
                  </a:cubicBezTo>
                  <a:cubicBezTo>
                    <a:pt x="-20981" y="285648"/>
                    <a:pt x="-20978" y="147652"/>
                    <a:pt x="62940" y="62843"/>
                  </a:cubicBezTo>
                  <a:cubicBezTo>
                    <a:pt x="96817" y="28610"/>
                    <a:pt x="136746" y="7896"/>
                    <a:pt x="181622" y="1272"/>
                  </a:cubicBezTo>
                  <a:lnTo>
                    <a:pt x="190245" y="0"/>
                  </a:lnTo>
                  <a:lnTo>
                    <a:pt x="190245" y="225144"/>
                  </a:lnTo>
                  <a:lnTo>
                    <a:pt x="200519" y="239176"/>
                  </a:lnTo>
                  <a:lnTo>
                    <a:pt x="320777" y="406459"/>
                  </a:lnTo>
                  <a:lnTo>
                    <a:pt x="313016" y="410454"/>
                  </a:lnTo>
                  <a:cubicBezTo>
                    <a:pt x="282921" y="425942"/>
                    <a:pt x="249078" y="434131"/>
                    <a:pt x="215153" y="434131"/>
                  </a:cubicBezTo>
                  <a:close/>
                  <a:moveTo>
                    <a:pt x="175201" y="17625"/>
                  </a:moveTo>
                  <a:cubicBezTo>
                    <a:pt x="137107" y="25032"/>
                    <a:pt x="102971" y="43778"/>
                    <a:pt x="73636" y="73422"/>
                  </a:cubicBezTo>
                  <a:cubicBezTo>
                    <a:pt x="-4512" y="152396"/>
                    <a:pt x="-4515" y="280896"/>
                    <a:pt x="73632" y="359878"/>
                  </a:cubicBezTo>
                  <a:cubicBezTo>
                    <a:pt x="111424" y="398058"/>
                    <a:pt x="161677" y="419084"/>
                    <a:pt x="215138" y="419084"/>
                  </a:cubicBezTo>
                  <a:lnTo>
                    <a:pt x="215153" y="419084"/>
                  </a:lnTo>
                  <a:cubicBezTo>
                    <a:pt x="243770" y="419084"/>
                    <a:pt x="272316" y="412820"/>
                    <a:pt x="298262" y="400902"/>
                  </a:cubicBezTo>
                  <a:lnTo>
                    <a:pt x="188341" y="248006"/>
                  </a:lnTo>
                  <a:lnTo>
                    <a:pt x="175201" y="230054"/>
                  </a:lnTo>
                  <a:lnTo>
                    <a:pt x="175201" y="17625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1BE6122B-2BCF-4C76-8AD1-CF8481E53BAC}"/>
              </a:ext>
            </a:extLst>
          </p:cNvPr>
          <p:cNvSpPr txBox="1"/>
          <p:nvPr/>
        </p:nvSpPr>
        <p:spPr>
          <a:xfrm>
            <a:off x="2922612" y="1878461"/>
            <a:ext cx="163313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 sz="1400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BADEB56-1866-4D22-B21A-8BE3A14D7981}"/>
              </a:ext>
            </a:extLst>
          </p:cNvPr>
          <p:cNvSpPr txBox="1"/>
          <p:nvPr/>
        </p:nvSpPr>
        <p:spPr>
          <a:xfrm>
            <a:off x="2871796" y="2148382"/>
            <a:ext cx="1734770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B99A11F-D05E-4C24-8ED4-538D74EA0F35}"/>
              </a:ext>
            </a:extLst>
          </p:cNvPr>
          <p:cNvSpPr txBox="1"/>
          <p:nvPr/>
        </p:nvSpPr>
        <p:spPr>
          <a:xfrm>
            <a:off x="4461665" y="5120059"/>
            <a:ext cx="163313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 sz="1400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8A717A3E-C3EB-4F2E-BDEA-B8C594AB1BCF}"/>
              </a:ext>
            </a:extLst>
          </p:cNvPr>
          <p:cNvSpPr txBox="1"/>
          <p:nvPr/>
        </p:nvSpPr>
        <p:spPr>
          <a:xfrm>
            <a:off x="4410849" y="5389980"/>
            <a:ext cx="1734770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7AC73CA-7204-4963-B61C-697851156FBF}"/>
              </a:ext>
            </a:extLst>
          </p:cNvPr>
          <p:cNvSpPr txBox="1"/>
          <p:nvPr/>
        </p:nvSpPr>
        <p:spPr>
          <a:xfrm>
            <a:off x="5861407" y="1878461"/>
            <a:ext cx="163313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 sz="1400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AB9A7BB-B8E2-43CA-90D2-AEC700B06BD9}"/>
              </a:ext>
            </a:extLst>
          </p:cNvPr>
          <p:cNvSpPr txBox="1"/>
          <p:nvPr/>
        </p:nvSpPr>
        <p:spPr>
          <a:xfrm>
            <a:off x="5810591" y="2148382"/>
            <a:ext cx="1734770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1BA732CA-B194-4E26-A95B-5D8571381E22}"/>
              </a:ext>
            </a:extLst>
          </p:cNvPr>
          <p:cNvSpPr txBox="1"/>
          <p:nvPr/>
        </p:nvSpPr>
        <p:spPr>
          <a:xfrm>
            <a:off x="7483644" y="5120059"/>
            <a:ext cx="163313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제목을 입력하세요</a:t>
            </a:r>
            <a:endParaRPr lang="id-ID" altLang="ko-KR" sz="1400">
              <a:solidFill>
                <a:schemeClr val="accent3">
                  <a:lumMod val="50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D6A02B6-9178-4191-9F9D-6139CFBF4A54}"/>
              </a:ext>
            </a:extLst>
          </p:cNvPr>
          <p:cNvSpPr txBox="1"/>
          <p:nvPr/>
        </p:nvSpPr>
        <p:spPr>
          <a:xfrm>
            <a:off x="7432828" y="5389980"/>
            <a:ext cx="1734770" cy="4730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6587625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40">
            <a:extLst>
              <a:ext uri="{FF2B5EF4-FFF2-40B4-BE49-F238E27FC236}">
                <a16:creationId xmlns:a16="http://schemas.microsoft.com/office/drawing/2014/main" id="{C911D34B-762D-484C-B76E-1EA503D00CFD}"/>
              </a:ext>
            </a:extLst>
          </p:cNvPr>
          <p:cNvSpPr/>
          <p:nvPr/>
        </p:nvSpPr>
        <p:spPr>
          <a:xfrm flipV="1">
            <a:off x="5084734" y="5337048"/>
            <a:ext cx="1966000" cy="462210"/>
          </a:xfrm>
          <a:custGeom>
            <a:avLst/>
            <a:gdLst>
              <a:gd name="connsiteX0" fmla="*/ 0 w 1652154"/>
              <a:gd name="connsiteY0" fmla="*/ 810491 h 810491"/>
              <a:gd name="connsiteX1" fmla="*/ 342900 w 1652154"/>
              <a:gd name="connsiteY1" fmla="*/ 0 h 810491"/>
              <a:gd name="connsiteX2" fmla="*/ 1652154 w 1652154"/>
              <a:gd name="connsiteY2" fmla="*/ 0 h 810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2154" h="810491">
                <a:moveTo>
                  <a:pt x="0" y="810491"/>
                </a:moveTo>
                <a:lnTo>
                  <a:pt x="342900" y="0"/>
                </a:lnTo>
                <a:lnTo>
                  <a:pt x="1652154" y="0"/>
                </a:lnTo>
              </a:path>
            </a:pathLst>
          </a:custGeom>
          <a:noFill/>
          <a:ln w="12700" cap="flat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 type="oval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</a:endParaRPr>
          </a:p>
        </p:txBody>
      </p:sp>
      <p:sp>
        <p:nvSpPr>
          <p:cNvPr id="14" name="Freeform 38">
            <a:extLst>
              <a:ext uri="{FF2B5EF4-FFF2-40B4-BE49-F238E27FC236}">
                <a16:creationId xmlns:a16="http://schemas.microsoft.com/office/drawing/2014/main" id="{8BDF4A2A-8ABF-4A44-AB2D-630A6548647B}"/>
              </a:ext>
            </a:extLst>
          </p:cNvPr>
          <p:cNvSpPr/>
          <p:nvPr/>
        </p:nvSpPr>
        <p:spPr>
          <a:xfrm>
            <a:off x="5084732" y="2059993"/>
            <a:ext cx="1966000" cy="499654"/>
          </a:xfrm>
          <a:custGeom>
            <a:avLst/>
            <a:gdLst>
              <a:gd name="connsiteX0" fmla="*/ 0 w 1652154"/>
              <a:gd name="connsiteY0" fmla="*/ 810491 h 810491"/>
              <a:gd name="connsiteX1" fmla="*/ 342900 w 1652154"/>
              <a:gd name="connsiteY1" fmla="*/ 0 h 810491"/>
              <a:gd name="connsiteX2" fmla="*/ 1652154 w 1652154"/>
              <a:gd name="connsiteY2" fmla="*/ 0 h 810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52154" h="810491">
                <a:moveTo>
                  <a:pt x="0" y="810491"/>
                </a:moveTo>
                <a:lnTo>
                  <a:pt x="342900" y="0"/>
                </a:lnTo>
                <a:lnTo>
                  <a:pt x="1652154" y="0"/>
                </a:lnTo>
              </a:path>
            </a:pathLst>
          </a:custGeom>
          <a:noFill/>
          <a:ln w="12700" cap="flat">
            <a:solidFill>
              <a:schemeClr val="accent3"/>
            </a:solidFill>
            <a:prstDash val="solid"/>
            <a:miter lim="800000"/>
            <a:headEnd/>
            <a:tailEnd type="oval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6" name="Rounded Rectangle 9">
            <a:extLst>
              <a:ext uri="{FF2B5EF4-FFF2-40B4-BE49-F238E27FC236}">
                <a16:creationId xmlns:a16="http://schemas.microsoft.com/office/drawing/2014/main" id="{43D9B18D-50DF-4CC8-86DF-AD6DF297867B}"/>
              </a:ext>
            </a:extLst>
          </p:cNvPr>
          <p:cNvSpPr/>
          <p:nvPr/>
        </p:nvSpPr>
        <p:spPr>
          <a:xfrm>
            <a:off x="1202182" y="1946323"/>
            <a:ext cx="2561195" cy="1153638"/>
          </a:xfrm>
          <a:prstGeom prst="roundRect">
            <a:avLst>
              <a:gd name="adj" fmla="val 0"/>
            </a:avLst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48" name="Rectangle 11">
            <a:extLst>
              <a:ext uri="{FF2B5EF4-FFF2-40B4-BE49-F238E27FC236}">
                <a16:creationId xmlns:a16="http://schemas.microsoft.com/office/drawing/2014/main" id="{EB465E76-844F-40F9-B8D1-61D957A35485}"/>
              </a:ext>
            </a:extLst>
          </p:cNvPr>
          <p:cNvSpPr/>
          <p:nvPr/>
        </p:nvSpPr>
        <p:spPr>
          <a:xfrm>
            <a:off x="3763377" y="2399470"/>
            <a:ext cx="284874" cy="219755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49" name="Rectangle 12">
            <a:extLst>
              <a:ext uri="{FF2B5EF4-FFF2-40B4-BE49-F238E27FC236}">
                <a16:creationId xmlns:a16="http://schemas.microsoft.com/office/drawing/2014/main" id="{612AABE2-5092-4C33-B411-FA26CCD112AC}"/>
              </a:ext>
            </a:extLst>
          </p:cNvPr>
          <p:cNvSpPr/>
          <p:nvPr/>
        </p:nvSpPr>
        <p:spPr>
          <a:xfrm>
            <a:off x="3912888" y="2043359"/>
            <a:ext cx="1192459" cy="988900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43" name="Rectangle 5">
            <a:extLst>
              <a:ext uri="{FF2B5EF4-FFF2-40B4-BE49-F238E27FC236}">
                <a16:creationId xmlns:a16="http://schemas.microsoft.com/office/drawing/2014/main" id="{F7CCF3C1-1CBD-437A-A02B-ED256631C113}"/>
              </a:ext>
            </a:extLst>
          </p:cNvPr>
          <p:cNvSpPr/>
          <p:nvPr/>
        </p:nvSpPr>
        <p:spPr>
          <a:xfrm>
            <a:off x="4043232" y="2141046"/>
            <a:ext cx="949073" cy="787061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6" name="Rounded Rectangle 19">
            <a:extLst>
              <a:ext uri="{FF2B5EF4-FFF2-40B4-BE49-F238E27FC236}">
                <a16:creationId xmlns:a16="http://schemas.microsoft.com/office/drawing/2014/main" id="{FCE55779-0969-4F13-9FB4-AEBFE184305C}"/>
              </a:ext>
            </a:extLst>
          </p:cNvPr>
          <p:cNvSpPr/>
          <p:nvPr/>
        </p:nvSpPr>
        <p:spPr>
          <a:xfrm>
            <a:off x="1202182" y="3322510"/>
            <a:ext cx="2561195" cy="1153638"/>
          </a:xfrm>
          <a:prstGeom prst="roundRect">
            <a:avLst>
              <a:gd name="adj" fmla="val 0"/>
            </a:avLst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40" name="Rectangle 21">
            <a:extLst>
              <a:ext uri="{FF2B5EF4-FFF2-40B4-BE49-F238E27FC236}">
                <a16:creationId xmlns:a16="http://schemas.microsoft.com/office/drawing/2014/main" id="{92011C2D-7A50-4D3F-A58E-F98380B9C3DE}"/>
              </a:ext>
            </a:extLst>
          </p:cNvPr>
          <p:cNvSpPr/>
          <p:nvPr/>
        </p:nvSpPr>
        <p:spPr>
          <a:xfrm>
            <a:off x="3763377" y="3775657"/>
            <a:ext cx="284874" cy="219755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41" name="Rectangle 22">
            <a:extLst>
              <a:ext uri="{FF2B5EF4-FFF2-40B4-BE49-F238E27FC236}">
                <a16:creationId xmlns:a16="http://schemas.microsoft.com/office/drawing/2014/main" id="{444243FD-FD9A-49A6-AACF-C83B84998AC5}"/>
              </a:ext>
            </a:extLst>
          </p:cNvPr>
          <p:cNvSpPr/>
          <p:nvPr/>
        </p:nvSpPr>
        <p:spPr>
          <a:xfrm>
            <a:off x="3912888" y="3419546"/>
            <a:ext cx="1192459" cy="988900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8" name="Rectangle 15">
            <a:extLst>
              <a:ext uri="{FF2B5EF4-FFF2-40B4-BE49-F238E27FC236}">
                <a16:creationId xmlns:a16="http://schemas.microsoft.com/office/drawing/2014/main" id="{CD9D806D-D7ED-4112-8A19-E33C161D8C93}"/>
              </a:ext>
            </a:extLst>
          </p:cNvPr>
          <p:cNvSpPr/>
          <p:nvPr/>
        </p:nvSpPr>
        <p:spPr>
          <a:xfrm>
            <a:off x="4043232" y="3517233"/>
            <a:ext cx="949073" cy="78706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3" name="Rounded Rectangle 29">
            <a:extLst>
              <a:ext uri="{FF2B5EF4-FFF2-40B4-BE49-F238E27FC236}">
                <a16:creationId xmlns:a16="http://schemas.microsoft.com/office/drawing/2014/main" id="{13E0534C-3D9A-4703-9D5A-EA0F23CB7644}"/>
              </a:ext>
            </a:extLst>
          </p:cNvPr>
          <p:cNvSpPr/>
          <p:nvPr/>
        </p:nvSpPr>
        <p:spPr>
          <a:xfrm>
            <a:off x="1202182" y="4698698"/>
            <a:ext cx="2561195" cy="1153638"/>
          </a:xfrm>
          <a:prstGeom prst="roundRect">
            <a:avLst>
              <a:gd name="adj" fmla="val 0"/>
            </a:avLst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5" name="Rectangle 31">
            <a:extLst>
              <a:ext uri="{FF2B5EF4-FFF2-40B4-BE49-F238E27FC236}">
                <a16:creationId xmlns:a16="http://schemas.microsoft.com/office/drawing/2014/main" id="{33371027-5FBF-46FC-AB00-C9C69845D7EA}"/>
              </a:ext>
            </a:extLst>
          </p:cNvPr>
          <p:cNvSpPr/>
          <p:nvPr/>
        </p:nvSpPr>
        <p:spPr>
          <a:xfrm>
            <a:off x="3763377" y="5151845"/>
            <a:ext cx="284874" cy="219755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6" name="Rectangle 32">
            <a:extLst>
              <a:ext uri="{FF2B5EF4-FFF2-40B4-BE49-F238E27FC236}">
                <a16:creationId xmlns:a16="http://schemas.microsoft.com/office/drawing/2014/main" id="{2A016FEE-48F7-4DE0-A18C-4411BE8ABF05}"/>
              </a:ext>
            </a:extLst>
          </p:cNvPr>
          <p:cNvSpPr/>
          <p:nvPr/>
        </p:nvSpPr>
        <p:spPr>
          <a:xfrm>
            <a:off x="3912888" y="4795734"/>
            <a:ext cx="1192459" cy="988900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1" name="Rectangle 25">
            <a:extLst>
              <a:ext uri="{FF2B5EF4-FFF2-40B4-BE49-F238E27FC236}">
                <a16:creationId xmlns:a16="http://schemas.microsoft.com/office/drawing/2014/main" id="{AB43B551-5AB4-4442-9A53-F2747A0817F9}"/>
              </a:ext>
            </a:extLst>
          </p:cNvPr>
          <p:cNvSpPr/>
          <p:nvPr/>
        </p:nvSpPr>
        <p:spPr>
          <a:xfrm>
            <a:off x="4043232" y="4893421"/>
            <a:ext cx="949073" cy="78706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cxnSp>
        <p:nvCxnSpPr>
          <p:cNvPr id="15" name="Straight Connector 39">
            <a:extLst>
              <a:ext uri="{FF2B5EF4-FFF2-40B4-BE49-F238E27FC236}">
                <a16:creationId xmlns:a16="http://schemas.microsoft.com/office/drawing/2014/main" id="{F25FB493-ED8C-4A3D-9529-1441B1F81515}"/>
              </a:ext>
            </a:extLst>
          </p:cNvPr>
          <p:cNvCxnSpPr/>
          <p:nvPr/>
        </p:nvCxnSpPr>
        <p:spPr>
          <a:xfrm>
            <a:off x="5122648" y="3938391"/>
            <a:ext cx="1928083" cy="11983"/>
          </a:xfrm>
          <a:prstGeom prst="line">
            <a:avLst/>
          </a:prstGeom>
          <a:noFill/>
          <a:ln w="12700" cap="flat">
            <a:solidFill>
              <a:schemeClr val="accent1">
                <a:lumMod val="75000"/>
              </a:schemeClr>
            </a:solidFill>
            <a:prstDash val="solid"/>
            <a:miter lim="800000"/>
            <a:headEnd/>
            <a:tailEnd type="oval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663A28D5-C30B-4949-ADFF-1DC437E5CDCE}"/>
              </a:ext>
            </a:extLst>
          </p:cNvPr>
          <p:cNvSpPr txBox="1"/>
          <p:nvPr/>
        </p:nvSpPr>
        <p:spPr>
          <a:xfrm>
            <a:off x="7143160" y="1899844"/>
            <a:ext cx="359742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83ED5C2-FABD-4C87-8117-639313B40D60}"/>
              </a:ext>
            </a:extLst>
          </p:cNvPr>
          <p:cNvSpPr txBox="1"/>
          <p:nvPr/>
        </p:nvSpPr>
        <p:spPr>
          <a:xfrm>
            <a:off x="7143160" y="3555714"/>
            <a:ext cx="359742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7198FE59-9FBD-4959-AC74-EAAF77425C93}"/>
              </a:ext>
            </a:extLst>
          </p:cNvPr>
          <p:cNvSpPr txBox="1"/>
          <p:nvPr/>
        </p:nvSpPr>
        <p:spPr>
          <a:xfrm>
            <a:off x="7143160" y="5151845"/>
            <a:ext cx="359742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ABC3CDF0-2FFC-4DC1-8234-60F094EAA2DF}"/>
              </a:ext>
            </a:extLst>
          </p:cNvPr>
          <p:cNvGrpSpPr/>
          <p:nvPr/>
        </p:nvGrpSpPr>
        <p:grpSpPr>
          <a:xfrm>
            <a:off x="1615394" y="2151643"/>
            <a:ext cx="1734770" cy="742999"/>
            <a:chOff x="2825630" y="1786141"/>
            <a:chExt cx="1734770" cy="742999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A7E41466-5134-4AA1-AA13-9B5ECC6EB2F3}"/>
                </a:ext>
              </a:extLst>
            </p:cNvPr>
            <p:cNvSpPr txBox="1"/>
            <p:nvPr/>
          </p:nvSpPr>
          <p:spPr>
            <a:xfrm>
              <a:off x="2876446" y="1786141"/>
              <a:ext cx="163313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SemiBold" panose="02000703000000020004" pitchFamily="50" charset="-127"/>
                  <a:ea typeface="Pretendard SemiBold" panose="02000703000000020004" pitchFamily="50" charset="-127"/>
                  <a:cs typeface="Pretendard SemiBold" panose="02000703000000020004" pitchFamily="50" charset="-127"/>
                </a:defRPr>
              </a:lvl1pPr>
            </a:lstStyle>
            <a:p>
              <a:pPr algn="ctr"/>
              <a:r>
                <a:rPr lang="ko-KR" altLang="en-US" sz="1400">
                  <a:solidFill>
                    <a:schemeClr val="accent2"/>
                  </a:solidFill>
                  <a:latin typeface="프리젠테이션 6 SemiBold" pitchFamily="2" charset="-127"/>
                  <a:ea typeface="프리젠테이션 6 SemiBold" pitchFamily="2" charset="-127"/>
                </a:rPr>
                <a:t>제목을 입력하세요</a:t>
              </a:r>
              <a:endParaRPr lang="id-ID" altLang="ko-KR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A98B1F15-DBEA-4BF9-B7D3-82577EB80946}"/>
                </a:ext>
              </a:extLst>
            </p:cNvPr>
            <p:cNvSpPr txBox="1"/>
            <p:nvPr/>
          </p:nvSpPr>
          <p:spPr>
            <a:xfrm>
              <a:off x="2825630" y="2056062"/>
              <a:ext cx="1734770" cy="4730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</a:p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시켜주세요</a:t>
              </a:r>
              <a:endParaRPr lang="id-ID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4F7E00D1-08E4-4E5B-B192-EEAB2F00B2BB}"/>
              </a:ext>
            </a:extLst>
          </p:cNvPr>
          <p:cNvGrpSpPr/>
          <p:nvPr/>
        </p:nvGrpSpPr>
        <p:grpSpPr>
          <a:xfrm>
            <a:off x="1615394" y="3527830"/>
            <a:ext cx="1734770" cy="742999"/>
            <a:chOff x="2825630" y="1786141"/>
            <a:chExt cx="1734770" cy="74299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F9837BFA-EB69-46B8-A01D-4EC421A4B56E}"/>
                </a:ext>
              </a:extLst>
            </p:cNvPr>
            <p:cNvSpPr txBox="1"/>
            <p:nvPr/>
          </p:nvSpPr>
          <p:spPr>
            <a:xfrm>
              <a:off x="2876446" y="1786141"/>
              <a:ext cx="163313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SemiBold" panose="02000703000000020004" pitchFamily="50" charset="-127"/>
                  <a:ea typeface="Pretendard SemiBold" panose="02000703000000020004" pitchFamily="50" charset="-127"/>
                  <a:cs typeface="Pretendard SemiBold" panose="02000703000000020004" pitchFamily="50" charset="-127"/>
                </a:defRPr>
              </a:lvl1pPr>
            </a:lstStyle>
            <a:p>
              <a:pPr algn="ctr"/>
              <a:r>
                <a:rPr lang="ko-KR" altLang="en-US" sz="1400">
                  <a:solidFill>
                    <a:schemeClr val="accent2"/>
                  </a:solidFill>
                  <a:latin typeface="프리젠테이션 6 SemiBold" pitchFamily="2" charset="-127"/>
                  <a:ea typeface="프리젠테이션 6 SemiBold" pitchFamily="2" charset="-127"/>
                </a:rPr>
                <a:t>제목을 입력하세요</a:t>
              </a:r>
              <a:endParaRPr lang="id-ID" altLang="ko-KR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9C0177EC-C1EB-4E92-8D43-AA73C769E88E}"/>
                </a:ext>
              </a:extLst>
            </p:cNvPr>
            <p:cNvSpPr txBox="1"/>
            <p:nvPr/>
          </p:nvSpPr>
          <p:spPr>
            <a:xfrm>
              <a:off x="2825630" y="2056062"/>
              <a:ext cx="1734770" cy="4730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</a:p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시켜주세요</a:t>
              </a:r>
              <a:endParaRPr lang="id-ID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054AAD4A-0797-4D98-8822-5F96CA69BCA8}"/>
              </a:ext>
            </a:extLst>
          </p:cNvPr>
          <p:cNvGrpSpPr/>
          <p:nvPr/>
        </p:nvGrpSpPr>
        <p:grpSpPr>
          <a:xfrm>
            <a:off x="1615394" y="4904018"/>
            <a:ext cx="1734770" cy="742999"/>
            <a:chOff x="2825630" y="1786141"/>
            <a:chExt cx="1734770" cy="742999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DC06D37E-844C-436C-B25D-3B52A87FE298}"/>
                </a:ext>
              </a:extLst>
            </p:cNvPr>
            <p:cNvSpPr txBox="1"/>
            <p:nvPr/>
          </p:nvSpPr>
          <p:spPr>
            <a:xfrm>
              <a:off x="2876446" y="1786141"/>
              <a:ext cx="163313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SemiBold" panose="02000703000000020004" pitchFamily="50" charset="-127"/>
                  <a:ea typeface="Pretendard SemiBold" panose="02000703000000020004" pitchFamily="50" charset="-127"/>
                  <a:cs typeface="Pretendard SemiBold" panose="02000703000000020004" pitchFamily="50" charset="-127"/>
                </a:defRPr>
              </a:lvl1pPr>
            </a:lstStyle>
            <a:p>
              <a:pPr algn="ctr"/>
              <a:r>
                <a:rPr lang="ko-KR" altLang="en-US" sz="1400">
                  <a:solidFill>
                    <a:schemeClr val="accent2"/>
                  </a:solidFill>
                  <a:latin typeface="프리젠테이션 6 SemiBold" pitchFamily="2" charset="-127"/>
                  <a:ea typeface="프리젠테이션 6 SemiBold" pitchFamily="2" charset="-127"/>
                </a:rPr>
                <a:t>제목을 입력하세요</a:t>
              </a:r>
              <a:endParaRPr lang="id-ID" altLang="ko-KR" sz="1400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2720726-8FAA-43F2-B360-1117BB9EF233}"/>
                </a:ext>
              </a:extLst>
            </p:cNvPr>
            <p:cNvSpPr txBox="1"/>
            <p:nvPr/>
          </p:nvSpPr>
          <p:spPr>
            <a:xfrm>
              <a:off x="2825630" y="2056062"/>
              <a:ext cx="1734770" cy="4730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</a:p>
            <a:p>
              <a:pPr algn="ctr" latinLnBrk="0">
                <a:lnSpc>
                  <a:spcPct val="130000"/>
                </a:lnSpc>
              </a:pPr>
              <a:r>
                <a:rPr lang="ko-KR" altLang="en-US" sz="10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시켜주세요</a:t>
              </a:r>
              <a:endParaRPr lang="id-ID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2" name="그래픽 62">
            <a:extLst>
              <a:ext uri="{FF2B5EF4-FFF2-40B4-BE49-F238E27FC236}">
                <a16:creationId xmlns:a16="http://schemas.microsoft.com/office/drawing/2014/main" id="{EC486E9D-8CA0-4167-A047-3D1367972B56}"/>
              </a:ext>
            </a:extLst>
          </p:cNvPr>
          <p:cNvGrpSpPr/>
          <p:nvPr/>
        </p:nvGrpSpPr>
        <p:grpSpPr>
          <a:xfrm>
            <a:off x="4277003" y="2344774"/>
            <a:ext cx="481530" cy="379602"/>
            <a:chOff x="4277003" y="2344774"/>
            <a:chExt cx="481530" cy="379602"/>
          </a:xfrm>
          <a:solidFill>
            <a:schemeClr val="accent1"/>
          </a:solidFill>
        </p:grpSpPr>
        <p:grpSp>
          <p:nvGrpSpPr>
            <p:cNvPr id="3" name="그래픽 62">
              <a:extLst>
                <a:ext uri="{FF2B5EF4-FFF2-40B4-BE49-F238E27FC236}">
                  <a16:creationId xmlns:a16="http://schemas.microsoft.com/office/drawing/2014/main" id="{D4C091DD-30F9-4DAA-A5CE-79A1C94EA1C3}"/>
                </a:ext>
              </a:extLst>
            </p:cNvPr>
            <p:cNvGrpSpPr/>
            <p:nvPr/>
          </p:nvGrpSpPr>
          <p:grpSpPr>
            <a:xfrm>
              <a:off x="4277003" y="2434226"/>
              <a:ext cx="481530" cy="290150"/>
              <a:chOff x="4277003" y="2434226"/>
              <a:chExt cx="481530" cy="290150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7F6BE13C-D63C-423E-A010-E6C0033DC475}"/>
                  </a:ext>
                </a:extLst>
              </p:cNvPr>
              <p:cNvSpPr/>
              <p:nvPr/>
            </p:nvSpPr>
            <p:spPr>
              <a:xfrm>
                <a:off x="4689937" y="2569543"/>
                <a:ext cx="15047" cy="114125"/>
              </a:xfrm>
              <a:custGeom>
                <a:avLst/>
                <a:gdLst>
                  <a:gd name="connsiteX0" fmla="*/ 0 w 15047"/>
                  <a:gd name="connsiteY0" fmla="*/ 0 h 114125"/>
                  <a:gd name="connsiteX1" fmla="*/ 15048 w 15047"/>
                  <a:gd name="connsiteY1" fmla="*/ 0 h 114125"/>
                  <a:gd name="connsiteX2" fmla="*/ 15048 w 15047"/>
                  <a:gd name="connsiteY2" fmla="*/ 114126 h 114125"/>
                  <a:gd name="connsiteX3" fmla="*/ 0 w 15047"/>
                  <a:gd name="connsiteY3" fmla="*/ 114126 h 1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47" h="114125">
                    <a:moveTo>
                      <a:pt x="0" y="0"/>
                    </a:moveTo>
                    <a:lnTo>
                      <a:pt x="15048" y="0"/>
                    </a:lnTo>
                    <a:lnTo>
                      <a:pt x="15048" y="114126"/>
                    </a:lnTo>
                    <a:lnTo>
                      <a:pt x="0" y="114126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6013D94E-41D5-4AB8-82FF-B827A6488F9C}"/>
                  </a:ext>
                </a:extLst>
              </p:cNvPr>
              <p:cNvSpPr/>
              <p:nvPr/>
            </p:nvSpPr>
            <p:spPr>
              <a:xfrm>
                <a:off x="4330539" y="2434226"/>
                <a:ext cx="92314" cy="249442"/>
              </a:xfrm>
              <a:custGeom>
                <a:avLst/>
                <a:gdLst>
                  <a:gd name="connsiteX0" fmla="*/ 15048 w 92314"/>
                  <a:gd name="connsiteY0" fmla="*/ 249443 h 249442"/>
                  <a:gd name="connsiteX1" fmla="*/ 0 w 92314"/>
                  <a:gd name="connsiteY1" fmla="*/ 249443 h 249442"/>
                  <a:gd name="connsiteX2" fmla="*/ 0 w 92314"/>
                  <a:gd name="connsiteY2" fmla="*/ 19889 h 249442"/>
                  <a:gd name="connsiteX3" fmla="*/ 19799 w 92314"/>
                  <a:gd name="connsiteY3" fmla="*/ 0 h 249442"/>
                  <a:gd name="connsiteX4" fmla="*/ 92315 w 92314"/>
                  <a:gd name="connsiteY4" fmla="*/ 0 h 249442"/>
                  <a:gd name="connsiteX5" fmla="*/ 92315 w 92314"/>
                  <a:gd name="connsiteY5" fmla="*/ 15048 h 249442"/>
                  <a:gd name="connsiteX6" fmla="*/ 19803 w 92314"/>
                  <a:gd name="connsiteY6" fmla="*/ 15048 h 249442"/>
                  <a:gd name="connsiteX7" fmla="*/ 15052 w 92314"/>
                  <a:gd name="connsiteY7" fmla="*/ 19889 h 249442"/>
                  <a:gd name="connsiteX8" fmla="*/ 15052 w 92314"/>
                  <a:gd name="connsiteY8" fmla="*/ 249443 h 249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4" h="249442">
                    <a:moveTo>
                      <a:pt x="15048" y="249443"/>
                    </a:moveTo>
                    <a:lnTo>
                      <a:pt x="0" y="249443"/>
                    </a:lnTo>
                    <a:lnTo>
                      <a:pt x="0" y="19889"/>
                    </a:lnTo>
                    <a:cubicBezTo>
                      <a:pt x="0" y="8923"/>
                      <a:pt x="8882" y="0"/>
                      <a:pt x="19799" y="0"/>
                    </a:cubicBezTo>
                    <a:lnTo>
                      <a:pt x="92315" y="0"/>
                    </a:lnTo>
                    <a:lnTo>
                      <a:pt x="92315" y="15048"/>
                    </a:lnTo>
                    <a:lnTo>
                      <a:pt x="19803" y="15048"/>
                    </a:lnTo>
                    <a:cubicBezTo>
                      <a:pt x="17185" y="15048"/>
                      <a:pt x="15052" y="17218"/>
                      <a:pt x="15052" y="19889"/>
                    </a:cubicBezTo>
                    <a:lnTo>
                      <a:pt x="15052" y="249443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2FA60217-EBC5-4C90-A2AF-27DD4194DBF4}"/>
                  </a:ext>
                </a:extLst>
              </p:cNvPr>
              <p:cNvSpPr/>
              <p:nvPr/>
            </p:nvSpPr>
            <p:spPr>
              <a:xfrm>
                <a:off x="4369641" y="2640692"/>
                <a:ext cx="296253" cy="15047"/>
              </a:xfrm>
              <a:custGeom>
                <a:avLst/>
                <a:gdLst>
                  <a:gd name="connsiteX0" fmla="*/ 0 w 296253"/>
                  <a:gd name="connsiteY0" fmla="*/ 0 h 15047"/>
                  <a:gd name="connsiteX1" fmla="*/ 296254 w 296253"/>
                  <a:gd name="connsiteY1" fmla="*/ 0 h 15047"/>
                  <a:gd name="connsiteX2" fmla="*/ 296254 w 296253"/>
                  <a:gd name="connsiteY2" fmla="*/ 15048 h 15047"/>
                  <a:gd name="connsiteX3" fmla="*/ 0 w 296253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253" h="15047">
                    <a:moveTo>
                      <a:pt x="0" y="0"/>
                    </a:moveTo>
                    <a:lnTo>
                      <a:pt x="296254" y="0"/>
                    </a:lnTo>
                    <a:lnTo>
                      <a:pt x="296254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7182A777-6964-444D-9053-6AC8CA3F892F}"/>
                  </a:ext>
                </a:extLst>
              </p:cNvPr>
              <p:cNvSpPr/>
              <p:nvPr/>
            </p:nvSpPr>
            <p:spPr>
              <a:xfrm>
                <a:off x="4369641" y="2469321"/>
                <a:ext cx="53209" cy="15047"/>
              </a:xfrm>
              <a:custGeom>
                <a:avLst/>
                <a:gdLst>
                  <a:gd name="connsiteX0" fmla="*/ 0 w 53209"/>
                  <a:gd name="connsiteY0" fmla="*/ 0 h 15047"/>
                  <a:gd name="connsiteX1" fmla="*/ 53209 w 53209"/>
                  <a:gd name="connsiteY1" fmla="*/ 0 h 15047"/>
                  <a:gd name="connsiteX2" fmla="*/ 53209 w 53209"/>
                  <a:gd name="connsiteY2" fmla="*/ 15048 h 15047"/>
                  <a:gd name="connsiteX3" fmla="*/ 0 w 53209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09" h="15047">
                    <a:moveTo>
                      <a:pt x="0" y="0"/>
                    </a:moveTo>
                    <a:lnTo>
                      <a:pt x="53209" y="0"/>
                    </a:lnTo>
                    <a:lnTo>
                      <a:pt x="53209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916465E3-45B6-4DAB-8297-7B9F69DB5808}"/>
                  </a:ext>
                </a:extLst>
              </p:cNvPr>
              <p:cNvSpPr/>
              <p:nvPr/>
            </p:nvSpPr>
            <p:spPr>
              <a:xfrm>
                <a:off x="4277003" y="2674997"/>
                <a:ext cx="481530" cy="49379"/>
              </a:xfrm>
              <a:custGeom>
                <a:avLst/>
                <a:gdLst>
                  <a:gd name="connsiteX0" fmla="*/ 446032 w 481530"/>
                  <a:gd name="connsiteY0" fmla="*/ 49379 h 49379"/>
                  <a:gd name="connsiteX1" fmla="*/ 35490 w 481530"/>
                  <a:gd name="connsiteY1" fmla="*/ 49379 h 49379"/>
                  <a:gd name="connsiteX2" fmla="*/ 3002 w 481530"/>
                  <a:gd name="connsiteY2" fmla="*/ 35746 h 49379"/>
                  <a:gd name="connsiteX3" fmla="*/ 0 w 481530"/>
                  <a:gd name="connsiteY3" fmla="*/ 33489 h 49379"/>
                  <a:gd name="connsiteX4" fmla="*/ 0 w 481530"/>
                  <a:gd name="connsiteY4" fmla="*/ 0 h 49379"/>
                  <a:gd name="connsiteX5" fmla="*/ 481530 w 481530"/>
                  <a:gd name="connsiteY5" fmla="*/ 0 h 49379"/>
                  <a:gd name="connsiteX6" fmla="*/ 481530 w 481530"/>
                  <a:gd name="connsiteY6" fmla="*/ 33493 h 49379"/>
                  <a:gd name="connsiteX7" fmla="*/ 478532 w 481530"/>
                  <a:gd name="connsiteY7" fmla="*/ 35750 h 49379"/>
                  <a:gd name="connsiteX8" fmla="*/ 446032 w 481530"/>
                  <a:gd name="connsiteY8" fmla="*/ 49379 h 49379"/>
                  <a:gd name="connsiteX9" fmla="*/ 15048 w 481530"/>
                  <a:gd name="connsiteY9" fmla="*/ 25818 h 49379"/>
                  <a:gd name="connsiteX10" fmla="*/ 35490 w 481530"/>
                  <a:gd name="connsiteY10" fmla="*/ 34331 h 49379"/>
                  <a:gd name="connsiteX11" fmla="*/ 446036 w 481530"/>
                  <a:gd name="connsiteY11" fmla="*/ 34331 h 49379"/>
                  <a:gd name="connsiteX12" fmla="*/ 466486 w 481530"/>
                  <a:gd name="connsiteY12" fmla="*/ 25818 h 49379"/>
                  <a:gd name="connsiteX13" fmla="*/ 466486 w 481530"/>
                  <a:gd name="connsiteY13" fmla="*/ 15044 h 49379"/>
                  <a:gd name="connsiteX14" fmla="*/ 15048 w 481530"/>
                  <a:gd name="connsiteY14" fmla="*/ 15044 h 49379"/>
                  <a:gd name="connsiteX15" fmla="*/ 15048 w 481530"/>
                  <a:gd name="connsiteY15" fmla="*/ 25818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1530" h="49379">
                    <a:moveTo>
                      <a:pt x="446032" y="49379"/>
                    </a:moveTo>
                    <a:lnTo>
                      <a:pt x="35490" y="49379"/>
                    </a:lnTo>
                    <a:cubicBezTo>
                      <a:pt x="21530" y="49379"/>
                      <a:pt x="4857" y="37142"/>
                      <a:pt x="3002" y="35746"/>
                    </a:cubicBezTo>
                    <a:lnTo>
                      <a:pt x="0" y="33489"/>
                    </a:lnTo>
                    <a:lnTo>
                      <a:pt x="0" y="0"/>
                    </a:lnTo>
                    <a:lnTo>
                      <a:pt x="481530" y="0"/>
                    </a:lnTo>
                    <a:lnTo>
                      <a:pt x="481530" y="33493"/>
                    </a:lnTo>
                    <a:lnTo>
                      <a:pt x="478532" y="35750"/>
                    </a:lnTo>
                    <a:cubicBezTo>
                      <a:pt x="476673" y="37142"/>
                      <a:pt x="459985" y="49379"/>
                      <a:pt x="446032" y="49379"/>
                    </a:cubicBezTo>
                    <a:close/>
                    <a:moveTo>
                      <a:pt x="15048" y="25818"/>
                    </a:moveTo>
                    <a:cubicBezTo>
                      <a:pt x="20969" y="29723"/>
                      <a:pt x="29806" y="34331"/>
                      <a:pt x="35490" y="34331"/>
                    </a:cubicBezTo>
                    <a:lnTo>
                      <a:pt x="446036" y="34331"/>
                    </a:lnTo>
                    <a:cubicBezTo>
                      <a:pt x="451717" y="34331"/>
                      <a:pt x="460553" y="29723"/>
                      <a:pt x="466486" y="25818"/>
                    </a:cubicBezTo>
                    <a:lnTo>
                      <a:pt x="466486" y="15044"/>
                    </a:lnTo>
                    <a:lnTo>
                      <a:pt x="15048" y="15044"/>
                    </a:lnTo>
                    <a:lnTo>
                      <a:pt x="15048" y="2581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62">
              <a:extLst>
                <a:ext uri="{FF2B5EF4-FFF2-40B4-BE49-F238E27FC236}">
                  <a16:creationId xmlns:a16="http://schemas.microsoft.com/office/drawing/2014/main" id="{59C08427-3E3A-44FC-9A0D-043D7153038B}"/>
                </a:ext>
              </a:extLst>
            </p:cNvPr>
            <p:cNvGrpSpPr/>
            <p:nvPr/>
          </p:nvGrpSpPr>
          <p:grpSpPr>
            <a:xfrm>
              <a:off x="4447524" y="2344774"/>
              <a:ext cx="311004" cy="252087"/>
              <a:chOff x="4447524" y="2344774"/>
              <a:chExt cx="311004" cy="252087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BAE7C05B-A4D2-40C4-8329-25F706B49C5B}"/>
                  </a:ext>
                </a:extLst>
              </p:cNvPr>
              <p:cNvSpPr/>
              <p:nvPr/>
            </p:nvSpPr>
            <p:spPr>
              <a:xfrm>
                <a:off x="4447524" y="2344774"/>
                <a:ext cx="311004" cy="252087"/>
              </a:xfrm>
              <a:custGeom>
                <a:avLst/>
                <a:gdLst>
                  <a:gd name="connsiteX0" fmla="*/ 155504 w 311004"/>
                  <a:gd name="connsiteY0" fmla="*/ 252087 h 252087"/>
                  <a:gd name="connsiteX1" fmla="*/ 127320 w 311004"/>
                  <a:gd name="connsiteY1" fmla="*/ 199067 h 252087"/>
                  <a:gd name="connsiteX2" fmla="*/ 21575 w 311004"/>
                  <a:gd name="connsiteY2" fmla="*/ 199067 h 252087"/>
                  <a:gd name="connsiteX3" fmla="*/ 0 w 311004"/>
                  <a:gd name="connsiteY3" fmla="*/ 175186 h 252087"/>
                  <a:gd name="connsiteX4" fmla="*/ 0 w 311004"/>
                  <a:gd name="connsiteY4" fmla="*/ 23900 h 252087"/>
                  <a:gd name="connsiteX5" fmla="*/ 21575 w 311004"/>
                  <a:gd name="connsiteY5" fmla="*/ 0 h 252087"/>
                  <a:gd name="connsiteX6" fmla="*/ 289403 w 311004"/>
                  <a:gd name="connsiteY6" fmla="*/ 0 h 252087"/>
                  <a:gd name="connsiteX7" fmla="*/ 311004 w 311004"/>
                  <a:gd name="connsiteY7" fmla="*/ 23896 h 252087"/>
                  <a:gd name="connsiteX8" fmla="*/ 311004 w 311004"/>
                  <a:gd name="connsiteY8" fmla="*/ 175186 h 252087"/>
                  <a:gd name="connsiteX9" fmla="*/ 289403 w 311004"/>
                  <a:gd name="connsiteY9" fmla="*/ 199067 h 252087"/>
                  <a:gd name="connsiteX10" fmla="*/ 183689 w 311004"/>
                  <a:gd name="connsiteY10" fmla="*/ 199067 h 252087"/>
                  <a:gd name="connsiteX11" fmla="*/ 155504 w 311004"/>
                  <a:gd name="connsiteY11" fmla="*/ 252087 h 252087"/>
                  <a:gd name="connsiteX12" fmla="*/ 21575 w 311004"/>
                  <a:gd name="connsiteY12" fmla="*/ 15048 h 252087"/>
                  <a:gd name="connsiteX13" fmla="*/ 15048 w 311004"/>
                  <a:gd name="connsiteY13" fmla="*/ 23900 h 252087"/>
                  <a:gd name="connsiteX14" fmla="*/ 15048 w 311004"/>
                  <a:gd name="connsiteY14" fmla="*/ 175186 h 252087"/>
                  <a:gd name="connsiteX15" fmla="*/ 21575 w 311004"/>
                  <a:gd name="connsiteY15" fmla="*/ 184019 h 252087"/>
                  <a:gd name="connsiteX16" fmla="*/ 136363 w 311004"/>
                  <a:gd name="connsiteY16" fmla="*/ 184019 h 252087"/>
                  <a:gd name="connsiteX17" fmla="*/ 155504 w 311004"/>
                  <a:gd name="connsiteY17" fmla="*/ 220028 h 252087"/>
                  <a:gd name="connsiteX18" fmla="*/ 174652 w 311004"/>
                  <a:gd name="connsiteY18" fmla="*/ 184019 h 252087"/>
                  <a:gd name="connsiteX19" fmla="*/ 289407 w 311004"/>
                  <a:gd name="connsiteY19" fmla="*/ 184019 h 252087"/>
                  <a:gd name="connsiteX20" fmla="*/ 295960 w 311004"/>
                  <a:gd name="connsiteY20" fmla="*/ 175186 h 252087"/>
                  <a:gd name="connsiteX21" fmla="*/ 295960 w 311004"/>
                  <a:gd name="connsiteY21" fmla="*/ 23896 h 252087"/>
                  <a:gd name="connsiteX22" fmla="*/ 289407 w 311004"/>
                  <a:gd name="connsiteY22" fmla="*/ 15048 h 252087"/>
                  <a:gd name="connsiteX23" fmla="*/ 21575 w 311004"/>
                  <a:gd name="connsiteY23" fmla="*/ 15048 h 25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1004" h="252087">
                    <a:moveTo>
                      <a:pt x="155504" y="252087"/>
                    </a:moveTo>
                    <a:lnTo>
                      <a:pt x="127320" y="199067"/>
                    </a:lnTo>
                    <a:lnTo>
                      <a:pt x="21575" y="199067"/>
                    </a:lnTo>
                    <a:cubicBezTo>
                      <a:pt x="9680" y="199067"/>
                      <a:pt x="0" y="188353"/>
                      <a:pt x="0" y="175186"/>
                    </a:cubicBezTo>
                    <a:lnTo>
                      <a:pt x="0" y="23900"/>
                    </a:lnTo>
                    <a:cubicBezTo>
                      <a:pt x="0" y="10722"/>
                      <a:pt x="9680" y="0"/>
                      <a:pt x="21575" y="0"/>
                    </a:cubicBezTo>
                    <a:lnTo>
                      <a:pt x="289403" y="0"/>
                    </a:lnTo>
                    <a:cubicBezTo>
                      <a:pt x="301314" y="0"/>
                      <a:pt x="311004" y="10722"/>
                      <a:pt x="311004" y="23896"/>
                    </a:cubicBezTo>
                    <a:lnTo>
                      <a:pt x="311004" y="175186"/>
                    </a:lnTo>
                    <a:cubicBezTo>
                      <a:pt x="311004" y="188353"/>
                      <a:pt x="301314" y="199067"/>
                      <a:pt x="289403" y="199067"/>
                    </a:cubicBezTo>
                    <a:lnTo>
                      <a:pt x="183689" y="199067"/>
                    </a:lnTo>
                    <a:lnTo>
                      <a:pt x="155504" y="252087"/>
                    </a:lnTo>
                    <a:close/>
                    <a:moveTo>
                      <a:pt x="21575" y="15048"/>
                    </a:moveTo>
                    <a:cubicBezTo>
                      <a:pt x="18039" y="15048"/>
                      <a:pt x="15048" y="19103"/>
                      <a:pt x="15048" y="23900"/>
                    </a:cubicBezTo>
                    <a:lnTo>
                      <a:pt x="15048" y="175186"/>
                    </a:lnTo>
                    <a:cubicBezTo>
                      <a:pt x="15048" y="179971"/>
                      <a:pt x="18035" y="184019"/>
                      <a:pt x="21575" y="184019"/>
                    </a:cubicBezTo>
                    <a:lnTo>
                      <a:pt x="136363" y="184019"/>
                    </a:lnTo>
                    <a:lnTo>
                      <a:pt x="155504" y="220028"/>
                    </a:lnTo>
                    <a:lnTo>
                      <a:pt x="174652" y="184019"/>
                    </a:lnTo>
                    <a:lnTo>
                      <a:pt x="289407" y="184019"/>
                    </a:lnTo>
                    <a:cubicBezTo>
                      <a:pt x="292955" y="184019"/>
                      <a:pt x="295960" y="179975"/>
                      <a:pt x="295960" y="175186"/>
                    </a:cubicBezTo>
                    <a:lnTo>
                      <a:pt x="295960" y="23896"/>
                    </a:lnTo>
                    <a:cubicBezTo>
                      <a:pt x="295960" y="19099"/>
                      <a:pt x="292955" y="15048"/>
                      <a:pt x="289407" y="15048"/>
                    </a:cubicBezTo>
                    <a:lnTo>
                      <a:pt x="21575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62">
                <a:extLst>
                  <a:ext uri="{FF2B5EF4-FFF2-40B4-BE49-F238E27FC236}">
                    <a16:creationId xmlns:a16="http://schemas.microsoft.com/office/drawing/2014/main" id="{63D01F8F-F102-4CF8-8C4D-D06AAC6D90AE}"/>
                  </a:ext>
                </a:extLst>
              </p:cNvPr>
              <p:cNvGrpSpPr/>
              <p:nvPr/>
            </p:nvGrpSpPr>
            <p:grpSpPr>
              <a:xfrm>
                <a:off x="4514386" y="2417989"/>
                <a:ext cx="177278" cy="48890"/>
                <a:chOff x="4514386" y="2417989"/>
                <a:chExt cx="177278" cy="48890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70A84975-C1B8-42FA-9943-4F308894A79D}"/>
                    </a:ext>
                  </a:extLst>
                </p:cNvPr>
                <p:cNvSpPr/>
                <p:nvPr/>
              </p:nvSpPr>
              <p:spPr>
                <a:xfrm>
                  <a:off x="4514386" y="2417989"/>
                  <a:ext cx="48657" cy="48890"/>
                </a:xfrm>
                <a:custGeom>
                  <a:avLst/>
                  <a:gdLst>
                    <a:gd name="connsiteX0" fmla="*/ 24329 w 48657"/>
                    <a:gd name="connsiteY0" fmla="*/ 48890 h 48890"/>
                    <a:gd name="connsiteX1" fmla="*/ 0 w 48657"/>
                    <a:gd name="connsiteY1" fmla="*/ 24438 h 48890"/>
                    <a:gd name="connsiteX2" fmla="*/ 24329 w 48657"/>
                    <a:gd name="connsiteY2" fmla="*/ 0 h 48890"/>
                    <a:gd name="connsiteX3" fmla="*/ 48657 w 48657"/>
                    <a:gd name="connsiteY3" fmla="*/ 24438 h 48890"/>
                    <a:gd name="connsiteX4" fmla="*/ 24329 w 48657"/>
                    <a:gd name="connsiteY4" fmla="*/ 48890 h 48890"/>
                    <a:gd name="connsiteX5" fmla="*/ 24329 w 48657"/>
                    <a:gd name="connsiteY5" fmla="*/ 15048 h 48890"/>
                    <a:gd name="connsiteX6" fmla="*/ 15048 w 48657"/>
                    <a:gd name="connsiteY6" fmla="*/ 24438 h 48890"/>
                    <a:gd name="connsiteX7" fmla="*/ 24329 w 48657"/>
                    <a:gd name="connsiteY7" fmla="*/ 33842 h 48890"/>
                    <a:gd name="connsiteX8" fmla="*/ 33609 w 48657"/>
                    <a:gd name="connsiteY8" fmla="*/ 24438 h 48890"/>
                    <a:gd name="connsiteX9" fmla="*/ 24329 w 48657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57" h="48890">
                      <a:moveTo>
                        <a:pt x="24329" y="48890"/>
                      </a:moveTo>
                      <a:cubicBezTo>
                        <a:pt x="10913" y="48890"/>
                        <a:pt x="0" y="37920"/>
                        <a:pt x="0" y="24438"/>
                      </a:cubicBezTo>
                      <a:cubicBezTo>
                        <a:pt x="0" y="10962"/>
                        <a:pt x="10913" y="0"/>
                        <a:pt x="24329" y="0"/>
                      </a:cubicBezTo>
                      <a:cubicBezTo>
                        <a:pt x="37736" y="0"/>
                        <a:pt x="48657" y="10962"/>
                        <a:pt x="48657" y="24438"/>
                      </a:cubicBezTo>
                      <a:cubicBezTo>
                        <a:pt x="48657" y="37920"/>
                        <a:pt x="37740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09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05" y="33842"/>
                        <a:pt x="24329" y="33842"/>
                      </a:cubicBezTo>
                      <a:cubicBezTo>
                        <a:pt x="29441" y="33842"/>
                        <a:pt x="33609" y="29621"/>
                        <a:pt x="33609" y="24438"/>
                      </a:cubicBezTo>
                      <a:cubicBezTo>
                        <a:pt x="33609" y="19257"/>
                        <a:pt x="29445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DF49FD9E-A5AE-4015-AF61-B7E6CD14FAA2}"/>
                    </a:ext>
                  </a:extLst>
                </p:cNvPr>
                <p:cNvSpPr/>
                <p:nvPr/>
              </p:nvSpPr>
              <p:spPr>
                <a:xfrm>
                  <a:off x="4578685" y="2417989"/>
                  <a:ext cx="48664" cy="48890"/>
                </a:xfrm>
                <a:custGeom>
                  <a:avLst/>
                  <a:gdLst>
                    <a:gd name="connsiteX0" fmla="*/ 24344 w 48664"/>
                    <a:gd name="connsiteY0" fmla="*/ 48890 h 48890"/>
                    <a:gd name="connsiteX1" fmla="*/ 0 w 48664"/>
                    <a:gd name="connsiteY1" fmla="*/ 24438 h 48890"/>
                    <a:gd name="connsiteX2" fmla="*/ 24344 w 48664"/>
                    <a:gd name="connsiteY2" fmla="*/ 0 h 48890"/>
                    <a:gd name="connsiteX3" fmla="*/ 48665 w 48664"/>
                    <a:gd name="connsiteY3" fmla="*/ 24438 h 48890"/>
                    <a:gd name="connsiteX4" fmla="*/ 24344 w 48664"/>
                    <a:gd name="connsiteY4" fmla="*/ 48890 h 48890"/>
                    <a:gd name="connsiteX5" fmla="*/ 24344 w 48664"/>
                    <a:gd name="connsiteY5" fmla="*/ 15048 h 48890"/>
                    <a:gd name="connsiteX6" fmla="*/ 15048 w 48664"/>
                    <a:gd name="connsiteY6" fmla="*/ 24438 h 48890"/>
                    <a:gd name="connsiteX7" fmla="*/ 24344 w 48664"/>
                    <a:gd name="connsiteY7" fmla="*/ 33842 h 48890"/>
                    <a:gd name="connsiteX8" fmla="*/ 33617 w 48664"/>
                    <a:gd name="connsiteY8" fmla="*/ 24438 h 48890"/>
                    <a:gd name="connsiteX9" fmla="*/ 24344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44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44" y="0"/>
                      </a:cubicBezTo>
                      <a:cubicBezTo>
                        <a:pt x="37751" y="0"/>
                        <a:pt x="48665" y="10962"/>
                        <a:pt x="48665" y="24438"/>
                      </a:cubicBezTo>
                      <a:cubicBezTo>
                        <a:pt x="48665" y="37920"/>
                        <a:pt x="37755" y="48890"/>
                        <a:pt x="24344" y="48890"/>
                      </a:cubicBezTo>
                      <a:close/>
                      <a:moveTo>
                        <a:pt x="24344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44" y="33842"/>
                      </a:cubicBezTo>
                      <a:cubicBezTo>
                        <a:pt x="29456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56" y="15048"/>
                        <a:pt x="24344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F0B1F3B5-4816-4E3B-A970-2EA238CB10F3}"/>
                    </a:ext>
                  </a:extLst>
                </p:cNvPr>
                <p:cNvSpPr/>
                <p:nvPr/>
              </p:nvSpPr>
              <p:spPr>
                <a:xfrm>
                  <a:off x="4642999" y="2417989"/>
                  <a:ext cx="48664" cy="48890"/>
                </a:xfrm>
                <a:custGeom>
                  <a:avLst/>
                  <a:gdLst>
                    <a:gd name="connsiteX0" fmla="*/ 24329 w 48664"/>
                    <a:gd name="connsiteY0" fmla="*/ 48890 h 48890"/>
                    <a:gd name="connsiteX1" fmla="*/ 0 w 48664"/>
                    <a:gd name="connsiteY1" fmla="*/ 24438 h 48890"/>
                    <a:gd name="connsiteX2" fmla="*/ 24329 w 48664"/>
                    <a:gd name="connsiteY2" fmla="*/ 0 h 48890"/>
                    <a:gd name="connsiteX3" fmla="*/ 48665 w 48664"/>
                    <a:gd name="connsiteY3" fmla="*/ 24438 h 48890"/>
                    <a:gd name="connsiteX4" fmla="*/ 24329 w 48664"/>
                    <a:gd name="connsiteY4" fmla="*/ 48890 h 48890"/>
                    <a:gd name="connsiteX5" fmla="*/ 24329 w 48664"/>
                    <a:gd name="connsiteY5" fmla="*/ 15048 h 48890"/>
                    <a:gd name="connsiteX6" fmla="*/ 15048 w 48664"/>
                    <a:gd name="connsiteY6" fmla="*/ 24438 h 48890"/>
                    <a:gd name="connsiteX7" fmla="*/ 24329 w 48664"/>
                    <a:gd name="connsiteY7" fmla="*/ 33842 h 48890"/>
                    <a:gd name="connsiteX8" fmla="*/ 33617 w 48664"/>
                    <a:gd name="connsiteY8" fmla="*/ 24438 h 48890"/>
                    <a:gd name="connsiteX9" fmla="*/ 24329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29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29" y="0"/>
                      </a:cubicBezTo>
                      <a:cubicBezTo>
                        <a:pt x="37744" y="0"/>
                        <a:pt x="48665" y="10962"/>
                        <a:pt x="48665" y="24438"/>
                      </a:cubicBezTo>
                      <a:cubicBezTo>
                        <a:pt x="48665" y="37920"/>
                        <a:pt x="37744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29" y="33842"/>
                      </a:cubicBezTo>
                      <a:cubicBezTo>
                        <a:pt x="29449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49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18" name="그래픽 63">
            <a:extLst>
              <a:ext uri="{FF2B5EF4-FFF2-40B4-BE49-F238E27FC236}">
                <a16:creationId xmlns:a16="http://schemas.microsoft.com/office/drawing/2014/main" id="{290D150E-654B-43B9-AE2E-685D63628085}"/>
              </a:ext>
            </a:extLst>
          </p:cNvPr>
          <p:cNvGrpSpPr/>
          <p:nvPr/>
        </p:nvGrpSpPr>
        <p:grpSpPr>
          <a:xfrm>
            <a:off x="4277004" y="3673971"/>
            <a:ext cx="481530" cy="473583"/>
            <a:chOff x="4277004" y="3673971"/>
            <a:chExt cx="481530" cy="473583"/>
          </a:xfrm>
          <a:solidFill>
            <a:schemeClr val="accent1"/>
          </a:solidFill>
        </p:grpSpPr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7A931268-33C7-4E97-A0E9-6A9E13B8CE30}"/>
                </a:ext>
              </a:extLst>
            </p:cNvPr>
            <p:cNvSpPr/>
            <p:nvPr/>
          </p:nvSpPr>
          <p:spPr>
            <a:xfrm>
              <a:off x="4443014" y="3673971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90C9A040-25AD-4B60-91D8-86119D7E3DB3}"/>
                </a:ext>
              </a:extLst>
            </p:cNvPr>
            <p:cNvSpPr/>
            <p:nvPr/>
          </p:nvSpPr>
          <p:spPr>
            <a:xfrm>
              <a:off x="4277004" y="3823929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6D30C95A-74A5-40D6-AB59-7217E5BC6310}"/>
                </a:ext>
              </a:extLst>
            </p:cNvPr>
            <p:cNvSpPr/>
            <p:nvPr/>
          </p:nvSpPr>
          <p:spPr>
            <a:xfrm>
              <a:off x="4325099" y="3727394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B0DC9F0E-048D-4A08-A89D-A1F951BB17B7}"/>
                </a:ext>
              </a:extLst>
            </p:cNvPr>
            <p:cNvSpPr/>
            <p:nvPr/>
          </p:nvSpPr>
          <p:spPr>
            <a:xfrm>
              <a:off x="4364618" y="3870788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40741C04-5BE6-4CD5-8444-2D20A3FBC8B1}"/>
                </a:ext>
              </a:extLst>
            </p:cNvPr>
            <p:cNvSpPr/>
            <p:nvPr/>
          </p:nvSpPr>
          <p:spPr>
            <a:xfrm>
              <a:off x="4364618" y="3919580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BC7BBA88-D32E-4C2F-A04F-39A364E8B716}"/>
                </a:ext>
              </a:extLst>
            </p:cNvPr>
            <p:cNvSpPr/>
            <p:nvPr/>
          </p:nvSpPr>
          <p:spPr>
            <a:xfrm>
              <a:off x="4405180" y="3968373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26D257FD-9381-4ECB-B531-27D65FEF397E}"/>
                </a:ext>
              </a:extLst>
            </p:cNvPr>
            <p:cNvSpPr/>
            <p:nvPr/>
          </p:nvSpPr>
          <p:spPr>
            <a:xfrm>
              <a:off x="4587860" y="3870788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92A1C1EF-5D7A-4D24-999D-472D3401CD4A}"/>
                </a:ext>
              </a:extLst>
            </p:cNvPr>
            <p:cNvSpPr/>
            <p:nvPr/>
          </p:nvSpPr>
          <p:spPr>
            <a:xfrm>
              <a:off x="4587860" y="3919580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A2FDB6A2-A00E-439A-889B-74F904FA2DDE}"/>
                </a:ext>
              </a:extLst>
            </p:cNvPr>
            <p:cNvSpPr/>
            <p:nvPr/>
          </p:nvSpPr>
          <p:spPr>
            <a:xfrm>
              <a:off x="4365017" y="3769980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B24870EC-0E97-4CE7-A076-47CEFA72A2A6}"/>
                </a:ext>
              </a:extLst>
            </p:cNvPr>
            <p:cNvSpPr/>
            <p:nvPr/>
          </p:nvSpPr>
          <p:spPr>
            <a:xfrm>
              <a:off x="4587860" y="3769980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4" name="그래픽 63">
              <a:extLst>
                <a:ext uri="{FF2B5EF4-FFF2-40B4-BE49-F238E27FC236}">
                  <a16:creationId xmlns:a16="http://schemas.microsoft.com/office/drawing/2014/main" id="{11D5E644-C722-4C07-9957-0014C267D529}"/>
                </a:ext>
              </a:extLst>
            </p:cNvPr>
            <p:cNvGrpSpPr/>
            <p:nvPr/>
          </p:nvGrpSpPr>
          <p:grpSpPr>
            <a:xfrm>
              <a:off x="4279199" y="3875002"/>
              <a:ext cx="477753" cy="270876"/>
              <a:chOff x="4279199" y="3875002"/>
              <a:chExt cx="477753" cy="270876"/>
            </a:xfrm>
            <a:grpFill/>
          </p:grpSpPr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C0D5BCD9-7BAB-4F35-BAD1-AB11118E9C3C}"/>
                  </a:ext>
                </a:extLst>
              </p:cNvPr>
              <p:cNvSpPr/>
              <p:nvPr/>
            </p:nvSpPr>
            <p:spPr>
              <a:xfrm>
                <a:off x="4279199" y="3875002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7" name="그래픽 63">
                <a:extLst>
                  <a:ext uri="{FF2B5EF4-FFF2-40B4-BE49-F238E27FC236}">
                    <a16:creationId xmlns:a16="http://schemas.microsoft.com/office/drawing/2014/main" id="{18389EC6-23C6-4E94-B368-752B80509FB0}"/>
                  </a:ext>
                </a:extLst>
              </p:cNvPr>
              <p:cNvGrpSpPr/>
              <p:nvPr/>
            </p:nvGrpSpPr>
            <p:grpSpPr>
              <a:xfrm>
                <a:off x="4293529" y="4005330"/>
                <a:ext cx="452506" cy="140547"/>
                <a:chOff x="4293529" y="4005330"/>
                <a:chExt cx="452506" cy="140547"/>
              </a:xfrm>
              <a:grpFill/>
            </p:grpSpPr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1290D842-16C3-47DC-BCA6-3E012CBE7523}"/>
                    </a:ext>
                  </a:extLst>
                </p:cNvPr>
                <p:cNvSpPr/>
                <p:nvPr/>
              </p:nvSpPr>
              <p:spPr>
                <a:xfrm>
                  <a:off x="4293529" y="4005330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6" name="자유형: 도형 65">
                  <a:extLst>
                    <a:ext uri="{FF2B5EF4-FFF2-40B4-BE49-F238E27FC236}">
                      <a16:creationId xmlns:a16="http://schemas.microsoft.com/office/drawing/2014/main" id="{3AB85C83-1791-4E76-85BF-585718E6747A}"/>
                    </a:ext>
                  </a:extLst>
                </p:cNvPr>
                <p:cNvSpPr/>
                <p:nvPr/>
              </p:nvSpPr>
              <p:spPr>
                <a:xfrm rot="2437942">
                  <a:off x="4566795" y="4068060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67" name="그래픽 64">
            <a:extLst>
              <a:ext uri="{FF2B5EF4-FFF2-40B4-BE49-F238E27FC236}">
                <a16:creationId xmlns:a16="http://schemas.microsoft.com/office/drawing/2014/main" id="{A7C7325D-E0A2-49D6-9092-67869C18ADAF}"/>
              </a:ext>
            </a:extLst>
          </p:cNvPr>
          <p:cNvGrpSpPr/>
          <p:nvPr/>
        </p:nvGrpSpPr>
        <p:grpSpPr>
          <a:xfrm>
            <a:off x="4279460" y="5046187"/>
            <a:ext cx="476615" cy="481528"/>
            <a:chOff x="4279460" y="5046187"/>
            <a:chExt cx="476615" cy="481528"/>
          </a:xfrm>
          <a:solidFill>
            <a:schemeClr val="accent1"/>
          </a:solidFill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55D88B9B-29E9-48C5-85EC-0A8C7F0645B3}"/>
                </a:ext>
              </a:extLst>
            </p:cNvPr>
            <p:cNvSpPr/>
            <p:nvPr/>
          </p:nvSpPr>
          <p:spPr>
            <a:xfrm>
              <a:off x="4516300" y="5343933"/>
              <a:ext cx="174900" cy="143683"/>
            </a:xfrm>
            <a:custGeom>
              <a:avLst/>
              <a:gdLst>
                <a:gd name="connsiteX0" fmla="*/ 103307 w 174900"/>
                <a:gd name="connsiteY0" fmla="*/ 143683 h 143683"/>
                <a:gd name="connsiteX1" fmla="*/ 0 w 174900"/>
                <a:gd name="connsiteY1" fmla="*/ 0 h 143683"/>
                <a:gd name="connsiteX2" fmla="*/ 174901 w 174900"/>
                <a:gd name="connsiteY2" fmla="*/ 57437 h 143683"/>
                <a:gd name="connsiteX3" fmla="*/ 170985 w 174900"/>
                <a:gd name="connsiteY3" fmla="*/ 65236 h 143683"/>
                <a:gd name="connsiteX4" fmla="*/ 109469 w 174900"/>
                <a:gd name="connsiteY4" fmla="*/ 138932 h 143683"/>
                <a:gd name="connsiteX5" fmla="*/ 103307 w 174900"/>
                <a:gd name="connsiteY5" fmla="*/ 143683 h 143683"/>
                <a:gd name="connsiteX6" fmla="*/ 39158 w 174900"/>
                <a:gd name="connsiteY6" fmla="*/ 28692 h 143683"/>
                <a:gd name="connsiteX7" fmla="*/ 106362 w 174900"/>
                <a:gd name="connsiteY7" fmla="*/ 122161 h 143683"/>
                <a:gd name="connsiteX8" fmla="*/ 153435 w 174900"/>
                <a:gd name="connsiteY8" fmla="*/ 66221 h 143683"/>
                <a:gd name="connsiteX9" fmla="*/ 39158 w 174900"/>
                <a:gd name="connsiteY9" fmla="*/ 28692 h 1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00" h="143683">
                  <a:moveTo>
                    <a:pt x="103307" y="143683"/>
                  </a:moveTo>
                  <a:lnTo>
                    <a:pt x="0" y="0"/>
                  </a:lnTo>
                  <a:lnTo>
                    <a:pt x="174901" y="57437"/>
                  </a:lnTo>
                  <a:lnTo>
                    <a:pt x="170985" y="65236"/>
                  </a:lnTo>
                  <a:cubicBezTo>
                    <a:pt x="156708" y="93668"/>
                    <a:pt x="136013" y="118460"/>
                    <a:pt x="109469" y="138932"/>
                  </a:cubicBezTo>
                  <a:lnTo>
                    <a:pt x="103307" y="143683"/>
                  </a:lnTo>
                  <a:close/>
                  <a:moveTo>
                    <a:pt x="39158" y="28692"/>
                  </a:moveTo>
                  <a:lnTo>
                    <a:pt x="106362" y="122161"/>
                  </a:lnTo>
                  <a:cubicBezTo>
                    <a:pt x="125841" y="106023"/>
                    <a:pt x="141630" y="87258"/>
                    <a:pt x="153435" y="66221"/>
                  </a:cubicBezTo>
                  <a:lnTo>
                    <a:pt x="39158" y="28692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59A5D3E7-06F9-4DCF-B38E-A5038D0AE348}"/>
                </a:ext>
              </a:extLst>
            </p:cNvPr>
            <p:cNvSpPr/>
            <p:nvPr/>
          </p:nvSpPr>
          <p:spPr>
            <a:xfrm>
              <a:off x="4492540" y="5046187"/>
              <a:ext cx="263535" cy="347666"/>
            </a:xfrm>
            <a:custGeom>
              <a:avLst/>
              <a:gdLst>
                <a:gd name="connsiteX0" fmla="*/ 250091 w 263535"/>
                <a:gd name="connsiteY0" fmla="*/ 347667 h 347666"/>
                <a:gd name="connsiteX1" fmla="*/ 0 w 263535"/>
                <a:gd name="connsiteY1" fmla="*/ 265521 h 347666"/>
                <a:gd name="connsiteX2" fmla="*/ 0 w 263535"/>
                <a:gd name="connsiteY2" fmla="*/ 0 h 347666"/>
                <a:gd name="connsiteX3" fmla="*/ 7656 w 263535"/>
                <a:gd name="connsiteY3" fmla="*/ 135 h 347666"/>
                <a:gd name="connsiteX4" fmla="*/ 82891 w 263535"/>
                <a:gd name="connsiteY4" fmla="*/ 12994 h 347666"/>
                <a:gd name="connsiteX5" fmla="*/ 234964 w 263535"/>
                <a:gd name="connsiteY5" fmla="*/ 144233 h 347666"/>
                <a:gd name="connsiteX6" fmla="*/ 252307 w 263535"/>
                <a:gd name="connsiteY6" fmla="*/ 340267 h 347666"/>
                <a:gd name="connsiteX7" fmla="*/ 250091 w 263535"/>
                <a:gd name="connsiteY7" fmla="*/ 347667 h 347666"/>
                <a:gd name="connsiteX8" fmla="*/ 15044 w 263535"/>
                <a:gd name="connsiteY8" fmla="*/ 254630 h 347666"/>
                <a:gd name="connsiteX9" fmla="*/ 239994 w 263535"/>
                <a:gd name="connsiteY9" fmla="*/ 328519 h 347666"/>
                <a:gd name="connsiteX10" fmla="*/ 221526 w 263535"/>
                <a:gd name="connsiteY10" fmla="*/ 151008 h 347666"/>
                <a:gd name="connsiteX11" fmla="*/ 78196 w 263535"/>
                <a:gd name="connsiteY11" fmla="*/ 27285 h 347666"/>
                <a:gd name="connsiteX12" fmla="*/ 15044 w 263535"/>
                <a:gd name="connsiteY12" fmla="*/ 15413 h 347666"/>
                <a:gd name="connsiteX13" fmla="*/ 15044 w 263535"/>
                <a:gd name="connsiteY13" fmla="*/ 254630 h 34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3535" h="347666">
                  <a:moveTo>
                    <a:pt x="250091" y="347667"/>
                  </a:moveTo>
                  <a:lnTo>
                    <a:pt x="0" y="265521"/>
                  </a:lnTo>
                  <a:lnTo>
                    <a:pt x="0" y="0"/>
                  </a:lnTo>
                  <a:lnTo>
                    <a:pt x="7656" y="135"/>
                  </a:lnTo>
                  <a:cubicBezTo>
                    <a:pt x="33989" y="598"/>
                    <a:pt x="57193" y="4559"/>
                    <a:pt x="82891" y="12994"/>
                  </a:cubicBezTo>
                  <a:cubicBezTo>
                    <a:pt x="149263" y="34779"/>
                    <a:pt x="203270" y="81386"/>
                    <a:pt x="234964" y="144233"/>
                  </a:cubicBezTo>
                  <a:cubicBezTo>
                    <a:pt x="265718" y="205233"/>
                    <a:pt x="271880" y="274851"/>
                    <a:pt x="252307" y="340267"/>
                  </a:cubicBezTo>
                  <a:lnTo>
                    <a:pt x="250091" y="347667"/>
                  </a:lnTo>
                  <a:close/>
                  <a:moveTo>
                    <a:pt x="15044" y="254630"/>
                  </a:moveTo>
                  <a:lnTo>
                    <a:pt x="239994" y="328519"/>
                  </a:lnTo>
                  <a:cubicBezTo>
                    <a:pt x="255850" y="268994"/>
                    <a:pt x="249376" y="206252"/>
                    <a:pt x="221526" y="151008"/>
                  </a:cubicBezTo>
                  <a:cubicBezTo>
                    <a:pt x="191649" y="91750"/>
                    <a:pt x="140746" y="47814"/>
                    <a:pt x="78196" y="27285"/>
                  </a:cubicBezTo>
                  <a:cubicBezTo>
                    <a:pt x="56200" y="20066"/>
                    <a:pt x="36893" y="16406"/>
                    <a:pt x="15044" y="15413"/>
                  </a:cubicBezTo>
                  <a:lnTo>
                    <a:pt x="15044" y="254630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232CDD74-5BA2-47BA-A88E-DFE6C52B97FF}"/>
                </a:ext>
              </a:extLst>
            </p:cNvPr>
            <p:cNvSpPr/>
            <p:nvPr/>
          </p:nvSpPr>
          <p:spPr>
            <a:xfrm>
              <a:off x="4279460" y="5093583"/>
              <a:ext cx="320777" cy="434131"/>
            </a:xfrm>
            <a:custGeom>
              <a:avLst/>
              <a:gdLst>
                <a:gd name="connsiteX0" fmla="*/ 215153 w 320777"/>
                <a:gd name="connsiteY0" fmla="*/ 434131 h 434131"/>
                <a:gd name="connsiteX1" fmla="*/ 215138 w 320777"/>
                <a:gd name="connsiteY1" fmla="*/ 434131 h 434131"/>
                <a:gd name="connsiteX2" fmla="*/ 62937 w 320777"/>
                <a:gd name="connsiteY2" fmla="*/ 370461 h 434131"/>
                <a:gd name="connsiteX3" fmla="*/ 62940 w 320777"/>
                <a:gd name="connsiteY3" fmla="*/ 62843 h 434131"/>
                <a:gd name="connsiteX4" fmla="*/ 181622 w 320777"/>
                <a:gd name="connsiteY4" fmla="*/ 1272 h 434131"/>
                <a:gd name="connsiteX5" fmla="*/ 190245 w 320777"/>
                <a:gd name="connsiteY5" fmla="*/ 0 h 434131"/>
                <a:gd name="connsiteX6" fmla="*/ 190245 w 320777"/>
                <a:gd name="connsiteY6" fmla="*/ 225144 h 434131"/>
                <a:gd name="connsiteX7" fmla="*/ 200519 w 320777"/>
                <a:gd name="connsiteY7" fmla="*/ 239176 h 434131"/>
                <a:gd name="connsiteX8" fmla="*/ 320777 w 320777"/>
                <a:gd name="connsiteY8" fmla="*/ 406459 h 434131"/>
                <a:gd name="connsiteX9" fmla="*/ 313016 w 320777"/>
                <a:gd name="connsiteY9" fmla="*/ 410454 h 434131"/>
                <a:gd name="connsiteX10" fmla="*/ 215153 w 320777"/>
                <a:gd name="connsiteY10" fmla="*/ 434131 h 434131"/>
                <a:gd name="connsiteX11" fmla="*/ 175201 w 320777"/>
                <a:gd name="connsiteY11" fmla="*/ 17625 h 434131"/>
                <a:gd name="connsiteX12" fmla="*/ 73636 w 320777"/>
                <a:gd name="connsiteY12" fmla="*/ 73422 h 434131"/>
                <a:gd name="connsiteX13" fmla="*/ 73632 w 320777"/>
                <a:gd name="connsiteY13" fmla="*/ 359878 h 434131"/>
                <a:gd name="connsiteX14" fmla="*/ 215138 w 320777"/>
                <a:gd name="connsiteY14" fmla="*/ 419084 h 434131"/>
                <a:gd name="connsiteX15" fmla="*/ 215153 w 320777"/>
                <a:gd name="connsiteY15" fmla="*/ 419084 h 434131"/>
                <a:gd name="connsiteX16" fmla="*/ 298262 w 320777"/>
                <a:gd name="connsiteY16" fmla="*/ 400902 h 434131"/>
                <a:gd name="connsiteX17" fmla="*/ 188341 w 320777"/>
                <a:gd name="connsiteY17" fmla="*/ 248006 h 434131"/>
                <a:gd name="connsiteX18" fmla="*/ 175201 w 320777"/>
                <a:gd name="connsiteY18" fmla="*/ 230054 h 434131"/>
                <a:gd name="connsiteX19" fmla="*/ 175201 w 320777"/>
                <a:gd name="connsiteY19" fmla="*/ 17625 h 43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0777" h="434131">
                  <a:moveTo>
                    <a:pt x="215153" y="434131"/>
                  </a:moveTo>
                  <a:lnTo>
                    <a:pt x="215138" y="434131"/>
                  </a:lnTo>
                  <a:cubicBezTo>
                    <a:pt x="157629" y="434131"/>
                    <a:pt x="103577" y="411518"/>
                    <a:pt x="62937" y="370461"/>
                  </a:cubicBezTo>
                  <a:cubicBezTo>
                    <a:pt x="-20981" y="285648"/>
                    <a:pt x="-20978" y="147652"/>
                    <a:pt x="62940" y="62843"/>
                  </a:cubicBezTo>
                  <a:cubicBezTo>
                    <a:pt x="96817" y="28610"/>
                    <a:pt x="136746" y="7896"/>
                    <a:pt x="181622" y="1272"/>
                  </a:cubicBezTo>
                  <a:lnTo>
                    <a:pt x="190245" y="0"/>
                  </a:lnTo>
                  <a:lnTo>
                    <a:pt x="190245" y="225144"/>
                  </a:lnTo>
                  <a:lnTo>
                    <a:pt x="200519" y="239176"/>
                  </a:lnTo>
                  <a:lnTo>
                    <a:pt x="320777" y="406459"/>
                  </a:lnTo>
                  <a:lnTo>
                    <a:pt x="313016" y="410454"/>
                  </a:lnTo>
                  <a:cubicBezTo>
                    <a:pt x="282921" y="425942"/>
                    <a:pt x="249078" y="434131"/>
                    <a:pt x="215153" y="434131"/>
                  </a:cubicBezTo>
                  <a:close/>
                  <a:moveTo>
                    <a:pt x="175201" y="17625"/>
                  </a:moveTo>
                  <a:cubicBezTo>
                    <a:pt x="137107" y="25032"/>
                    <a:pt x="102971" y="43778"/>
                    <a:pt x="73636" y="73422"/>
                  </a:cubicBezTo>
                  <a:cubicBezTo>
                    <a:pt x="-4512" y="152396"/>
                    <a:pt x="-4515" y="280896"/>
                    <a:pt x="73632" y="359878"/>
                  </a:cubicBezTo>
                  <a:cubicBezTo>
                    <a:pt x="111424" y="398058"/>
                    <a:pt x="161677" y="419084"/>
                    <a:pt x="215138" y="419084"/>
                  </a:cubicBezTo>
                  <a:lnTo>
                    <a:pt x="215153" y="419084"/>
                  </a:lnTo>
                  <a:cubicBezTo>
                    <a:pt x="243770" y="419084"/>
                    <a:pt x="272316" y="412820"/>
                    <a:pt x="298262" y="400902"/>
                  </a:cubicBezTo>
                  <a:lnTo>
                    <a:pt x="188341" y="248006"/>
                  </a:lnTo>
                  <a:lnTo>
                    <a:pt x="175201" y="230054"/>
                  </a:lnTo>
                  <a:lnTo>
                    <a:pt x="175201" y="17625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908579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" name="Block Arc 14">
            <a:extLst>
              <a:ext uri="{FF2B5EF4-FFF2-40B4-BE49-F238E27FC236}">
                <a16:creationId xmlns:a16="http://schemas.microsoft.com/office/drawing/2014/main" id="{12A3A3C1-4092-4651-8664-D2B0DA829BA6}"/>
              </a:ext>
            </a:extLst>
          </p:cNvPr>
          <p:cNvSpPr/>
          <p:nvPr/>
        </p:nvSpPr>
        <p:spPr>
          <a:xfrm>
            <a:off x="6788537" y="2031189"/>
            <a:ext cx="3974291" cy="3974291"/>
          </a:xfrm>
          <a:prstGeom prst="blockArc">
            <a:avLst>
              <a:gd name="adj1" fmla="val 17920185"/>
              <a:gd name="adj2" fmla="val 171194"/>
              <a:gd name="adj3" fmla="val 2537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>
              <a:solidFill>
                <a:schemeClr val="tx1"/>
              </a:solidFill>
            </a:endParaRPr>
          </a:p>
        </p:txBody>
      </p:sp>
      <p:sp>
        <p:nvSpPr>
          <p:cNvPr id="12" name="Block Arc 15">
            <a:extLst>
              <a:ext uri="{FF2B5EF4-FFF2-40B4-BE49-F238E27FC236}">
                <a16:creationId xmlns:a16="http://schemas.microsoft.com/office/drawing/2014/main" id="{C37636D2-217B-46ED-9787-F1BF7A649DB7}"/>
              </a:ext>
            </a:extLst>
          </p:cNvPr>
          <p:cNvSpPr/>
          <p:nvPr/>
        </p:nvSpPr>
        <p:spPr>
          <a:xfrm rot="17812185">
            <a:off x="6661430" y="1927277"/>
            <a:ext cx="3974291" cy="3974291"/>
          </a:xfrm>
          <a:prstGeom prst="blockArc">
            <a:avLst>
              <a:gd name="adj1" fmla="val 18246048"/>
              <a:gd name="adj2" fmla="val 171194"/>
              <a:gd name="adj3" fmla="val 25378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>
              <a:solidFill>
                <a:schemeClr val="tx1"/>
              </a:solidFill>
            </a:endParaRPr>
          </a:p>
        </p:txBody>
      </p:sp>
      <p:sp>
        <p:nvSpPr>
          <p:cNvPr id="13" name="Block Arc 16">
            <a:extLst>
              <a:ext uri="{FF2B5EF4-FFF2-40B4-BE49-F238E27FC236}">
                <a16:creationId xmlns:a16="http://schemas.microsoft.com/office/drawing/2014/main" id="{D928E435-6E20-4D7B-98EE-FD1E19778ED2}"/>
              </a:ext>
            </a:extLst>
          </p:cNvPr>
          <p:cNvSpPr/>
          <p:nvPr/>
        </p:nvSpPr>
        <p:spPr>
          <a:xfrm rot="14239080">
            <a:off x="6595785" y="1996466"/>
            <a:ext cx="3974291" cy="3974291"/>
          </a:xfrm>
          <a:prstGeom prst="blockArc">
            <a:avLst>
              <a:gd name="adj1" fmla="val 17920185"/>
              <a:gd name="adj2" fmla="val 171194"/>
              <a:gd name="adj3" fmla="val 25378"/>
            </a:avLst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>
              <a:solidFill>
                <a:schemeClr val="tx1"/>
              </a:solidFill>
            </a:endParaRPr>
          </a:p>
        </p:txBody>
      </p:sp>
      <p:sp>
        <p:nvSpPr>
          <p:cNvPr id="14" name="Block Arc 17">
            <a:extLst>
              <a:ext uri="{FF2B5EF4-FFF2-40B4-BE49-F238E27FC236}">
                <a16:creationId xmlns:a16="http://schemas.microsoft.com/office/drawing/2014/main" id="{F875C1E3-8D06-40B7-9F19-C50D91A5139D}"/>
              </a:ext>
            </a:extLst>
          </p:cNvPr>
          <p:cNvSpPr/>
          <p:nvPr/>
        </p:nvSpPr>
        <p:spPr>
          <a:xfrm rot="10451265">
            <a:off x="6592925" y="2146981"/>
            <a:ext cx="3974291" cy="3974291"/>
          </a:xfrm>
          <a:prstGeom prst="blockArc">
            <a:avLst>
              <a:gd name="adj1" fmla="val 19517302"/>
              <a:gd name="adj2" fmla="val 171194"/>
              <a:gd name="adj3" fmla="val 25378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>
              <a:solidFill>
                <a:schemeClr val="tx1"/>
              </a:solidFill>
            </a:endParaRPr>
          </a:p>
        </p:txBody>
      </p:sp>
      <p:sp>
        <p:nvSpPr>
          <p:cNvPr id="15" name="Block Arc 18">
            <a:extLst>
              <a:ext uri="{FF2B5EF4-FFF2-40B4-BE49-F238E27FC236}">
                <a16:creationId xmlns:a16="http://schemas.microsoft.com/office/drawing/2014/main" id="{232A7899-875A-46B0-987D-EE27E7218978}"/>
              </a:ext>
            </a:extLst>
          </p:cNvPr>
          <p:cNvSpPr/>
          <p:nvPr/>
        </p:nvSpPr>
        <p:spPr>
          <a:xfrm rot="3962419">
            <a:off x="6789877" y="2075907"/>
            <a:ext cx="3974291" cy="3974291"/>
          </a:xfrm>
          <a:prstGeom prst="blockArc">
            <a:avLst>
              <a:gd name="adj1" fmla="val 17920185"/>
              <a:gd name="adj2" fmla="val 171194"/>
              <a:gd name="adj3" fmla="val 25378"/>
            </a:avLst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>
              <a:solidFill>
                <a:schemeClr val="tx1"/>
              </a:solidFill>
            </a:endParaRPr>
          </a:p>
        </p:txBody>
      </p:sp>
      <p:sp>
        <p:nvSpPr>
          <p:cNvPr id="10" name="Oval 19">
            <a:extLst>
              <a:ext uri="{FF2B5EF4-FFF2-40B4-BE49-F238E27FC236}">
                <a16:creationId xmlns:a16="http://schemas.microsoft.com/office/drawing/2014/main" id="{48E8C533-8AAC-4E7E-AF07-CFA9388E9A72}"/>
              </a:ext>
            </a:extLst>
          </p:cNvPr>
          <p:cNvSpPr/>
          <p:nvPr/>
        </p:nvSpPr>
        <p:spPr>
          <a:xfrm>
            <a:off x="7796888" y="3115439"/>
            <a:ext cx="1769315" cy="1769314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6859A52A-613B-4E3E-B892-DF06C120BB05}"/>
              </a:ext>
            </a:extLst>
          </p:cNvPr>
          <p:cNvSpPr txBox="1"/>
          <p:nvPr/>
        </p:nvSpPr>
        <p:spPr>
          <a:xfrm>
            <a:off x="1096929" y="2000778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Rectangle 17">
            <a:extLst>
              <a:ext uri="{FF2B5EF4-FFF2-40B4-BE49-F238E27FC236}">
                <a16:creationId xmlns:a16="http://schemas.microsoft.com/office/drawing/2014/main" id="{38D71105-30D1-4F51-9845-B07AD9D46CC2}"/>
              </a:ext>
            </a:extLst>
          </p:cNvPr>
          <p:cNvSpPr/>
          <p:nvPr/>
        </p:nvSpPr>
        <p:spPr>
          <a:xfrm>
            <a:off x="1174750" y="3763303"/>
            <a:ext cx="1920335" cy="2152184"/>
          </a:xfrm>
          <a:prstGeom prst="roundRect">
            <a:avLst>
              <a:gd name="adj" fmla="val 2462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accent2">
                  <a:lumMod val="10000"/>
                  <a:lumOff val="90000"/>
                </a:schemeClr>
              </a:solidFill>
            </a:endParaRPr>
          </a:p>
        </p:txBody>
      </p:sp>
      <p:grpSp>
        <p:nvGrpSpPr>
          <p:cNvPr id="76" name="그래픽 39">
            <a:extLst>
              <a:ext uri="{FF2B5EF4-FFF2-40B4-BE49-F238E27FC236}">
                <a16:creationId xmlns:a16="http://schemas.microsoft.com/office/drawing/2014/main" id="{65D21227-8956-4B3A-A3DF-9AADCB8204B5}"/>
              </a:ext>
            </a:extLst>
          </p:cNvPr>
          <p:cNvGrpSpPr/>
          <p:nvPr/>
        </p:nvGrpSpPr>
        <p:grpSpPr>
          <a:xfrm>
            <a:off x="1988490" y="4451525"/>
            <a:ext cx="292857" cy="288036"/>
            <a:chOff x="1988490" y="4451525"/>
            <a:chExt cx="292857" cy="288036"/>
          </a:xfrm>
          <a:solidFill>
            <a:schemeClr val="accent3"/>
          </a:solidFill>
        </p:grpSpPr>
        <p:grpSp>
          <p:nvGrpSpPr>
            <p:cNvPr id="77" name="그래픽 39">
              <a:extLst>
                <a:ext uri="{FF2B5EF4-FFF2-40B4-BE49-F238E27FC236}">
                  <a16:creationId xmlns:a16="http://schemas.microsoft.com/office/drawing/2014/main" id="{3BDE9645-6BE3-4560-BE3C-CF70E7C5A88D}"/>
                </a:ext>
              </a:extLst>
            </p:cNvPr>
            <p:cNvGrpSpPr/>
            <p:nvPr/>
          </p:nvGrpSpPr>
          <p:grpSpPr>
            <a:xfrm>
              <a:off x="1988490" y="4451525"/>
              <a:ext cx="292857" cy="288036"/>
              <a:chOff x="1988490" y="4451525"/>
              <a:chExt cx="292857" cy="288036"/>
            </a:xfrm>
            <a:grpFill/>
          </p:grpSpPr>
          <p:sp>
            <p:nvSpPr>
              <p:cNvPr id="78" name="자유형: 도형 77">
                <a:extLst>
                  <a:ext uri="{FF2B5EF4-FFF2-40B4-BE49-F238E27FC236}">
                    <a16:creationId xmlns:a16="http://schemas.microsoft.com/office/drawing/2014/main" id="{16DB5B70-F49D-497F-8C23-7125D1FFE143}"/>
                  </a:ext>
                </a:extLst>
              </p:cNvPr>
              <p:cNvSpPr/>
              <p:nvPr/>
            </p:nvSpPr>
            <p:spPr>
              <a:xfrm>
                <a:off x="2089453" y="4451525"/>
                <a:ext cx="92920" cy="40602"/>
              </a:xfrm>
              <a:custGeom>
                <a:avLst/>
                <a:gdLst>
                  <a:gd name="connsiteX0" fmla="*/ 86969 w 92920"/>
                  <a:gd name="connsiteY0" fmla="*/ 40602 h 40602"/>
                  <a:gd name="connsiteX1" fmla="*/ 53092 w 92920"/>
                  <a:gd name="connsiteY1" fmla="*/ 11760 h 40602"/>
                  <a:gd name="connsiteX2" fmla="*/ 37859 w 92920"/>
                  <a:gd name="connsiteY2" fmla="*/ 11763 h 40602"/>
                  <a:gd name="connsiteX3" fmla="*/ 5956 w 92920"/>
                  <a:gd name="connsiteY3" fmla="*/ 38927 h 40602"/>
                  <a:gd name="connsiteX4" fmla="*/ 0 w 92920"/>
                  <a:gd name="connsiteY4" fmla="*/ 31931 h 40602"/>
                  <a:gd name="connsiteX5" fmla="*/ 31908 w 92920"/>
                  <a:gd name="connsiteY5" fmla="*/ 4768 h 40602"/>
                  <a:gd name="connsiteX6" fmla="*/ 59040 w 92920"/>
                  <a:gd name="connsiteY6" fmla="*/ 4764 h 40602"/>
                  <a:gd name="connsiteX7" fmla="*/ 92920 w 92920"/>
                  <a:gd name="connsiteY7" fmla="*/ 33606 h 40602"/>
                  <a:gd name="connsiteX8" fmla="*/ 86969 w 92920"/>
                  <a:gd name="connsiteY8" fmla="*/ 40602 h 4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20" h="40602">
                    <a:moveTo>
                      <a:pt x="86969" y="40602"/>
                    </a:moveTo>
                    <a:lnTo>
                      <a:pt x="53092" y="11760"/>
                    </a:lnTo>
                    <a:cubicBezTo>
                      <a:pt x="48964" y="8255"/>
                      <a:pt x="41986" y="8255"/>
                      <a:pt x="37859" y="11763"/>
                    </a:cubicBezTo>
                    <a:lnTo>
                      <a:pt x="5956" y="38927"/>
                    </a:lnTo>
                    <a:lnTo>
                      <a:pt x="0" y="31931"/>
                    </a:lnTo>
                    <a:lnTo>
                      <a:pt x="31908" y="4768"/>
                    </a:lnTo>
                    <a:cubicBezTo>
                      <a:pt x="39382" y="-1588"/>
                      <a:pt x="51554" y="-1590"/>
                      <a:pt x="59040" y="4764"/>
                    </a:cubicBezTo>
                    <a:lnTo>
                      <a:pt x="92920" y="33606"/>
                    </a:lnTo>
                    <a:lnTo>
                      <a:pt x="86969" y="4060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A4F7960D-E596-4F4C-A0E6-D48D81E2712C}"/>
                  </a:ext>
                </a:extLst>
              </p:cNvPr>
              <p:cNvSpPr/>
              <p:nvPr/>
            </p:nvSpPr>
            <p:spPr>
              <a:xfrm>
                <a:off x="1988490" y="4542729"/>
                <a:ext cx="292857" cy="196831"/>
              </a:xfrm>
              <a:custGeom>
                <a:avLst/>
                <a:gdLst>
                  <a:gd name="connsiteX0" fmla="*/ 288236 w 292857"/>
                  <a:gd name="connsiteY0" fmla="*/ 196832 h 196831"/>
                  <a:gd name="connsiteX1" fmla="*/ 4611 w 292857"/>
                  <a:gd name="connsiteY1" fmla="*/ 196832 h 196831"/>
                  <a:gd name="connsiteX2" fmla="*/ 19 w 292857"/>
                  <a:gd name="connsiteY2" fmla="*/ 192238 h 196831"/>
                  <a:gd name="connsiteX3" fmla="*/ 19 w 292857"/>
                  <a:gd name="connsiteY3" fmla="*/ 29219 h 196831"/>
                  <a:gd name="connsiteX4" fmla="*/ 634 w 292857"/>
                  <a:gd name="connsiteY4" fmla="*/ 26478 h 196831"/>
                  <a:gd name="connsiteX5" fmla="*/ 2144 w 292857"/>
                  <a:gd name="connsiteY5" fmla="*/ 24865 h 196831"/>
                  <a:gd name="connsiteX6" fmla="*/ 30895 w 292857"/>
                  <a:gd name="connsiteY6" fmla="*/ 387 h 196831"/>
                  <a:gd name="connsiteX7" fmla="*/ 36848 w 292857"/>
                  <a:gd name="connsiteY7" fmla="*/ 7383 h 196831"/>
                  <a:gd name="connsiteX8" fmla="*/ 9203 w 292857"/>
                  <a:gd name="connsiteY8" fmla="*/ 30917 h 196831"/>
                  <a:gd name="connsiteX9" fmla="*/ 9203 w 292857"/>
                  <a:gd name="connsiteY9" fmla="*/ 187648 h 196831"/>
                  <a:gd name="connsiteX10" fmla="*/ 283646 w 292857"/>
                  <a:gd name="connsiteY10" fmla="*/ 187648 h 196831"/>
                  <a:gd name="connsiteX11" fmla="*/ 283646 w 292857"/>
                  <a:gd name="connsiteY11" fmla="*/ 30892 h 196831"/>
                  <a:gd name="connsiteX12" fmla="*/ 255580 w 292857"/>
                  <a:gd name="connsiteY12" fmla="*/ 6994 h 196831"/>
                  <a:gd name="connsiteX13" fmla="*/ 261535 w 292857"/>
                  <a:gd name="connsiteY13" fmla="*/ 0 h 196831"/>
                  <a:gd name="connsiteX14" fmla="*/ 290881 w 292857"/>
                  <a:gd name="connsiteY14" fmla="*/ 24991 h 196831"/>
                  <a:gd name="connsiteX15" fmla="*/ 292638 w 292857"/>
                  <a:gd name="connsiteY15" fmla="*/ 27414 h 196831"/>
                  <a:gd name="connsiteX16" fmla="*/ 292832 w 292857"/>
                  <a:gd name="connsiteY16" fmla="*/ 29304 h 196831"/>
                  <a:gd name="connsiteX17" fmla="*/ 292832 w 292857"/>
                  <a:gd name="connsiteY17" fmla="*/ 192240 h 196831"/>
                  <a:gd name="connsiteX18" fmla="*/ 288236 w 292857"/>
                  <a:gd name="connsiteY18" fmla="*/ 196832 h 19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2857" h="196831">
                    <a:moveTo>
                      <a:pt x="288236" y="196832"/>
                    </a:moveTo>
                    <a:lnTo>
                      <a:pt x="4611" y="196832"/>
                    </a:lnTo>
                    <a:cubicBezTo>
                      <a:pt x="2073" y="196832"/>
                      <a:pt x="19" y="194775"/>
                      <a:pt x="19" y="192238"/>
                    </a:cubicBezTo>
                    <a:lnTo>
                      <a:pt x="19" y="29219"/>
                    </a:lnTo>
                    <a:cubicBezTo>
                      <a:pt x="-68" y="28261"/>
                      <a:pt x="149" y="27300"/>
                      <a:pt x="634" y="26478"/>
                    </a:cubicBezTo>
                    <a:cubicBezTo>
                      <a:pt x="1005" y="25829"/>
                      <a:pt x="1524" y="25275"/>
                      <a:pt x="2144" y="24865"/>
                    </a:cubicBezTo>
                    <a:lnTo>
                      <a:pt x="30895" y="387"/>
                    </a:lnTo>
                    <a:lnTo>
                      <a:pt x="36848" y="7383"/>
                    </a:lnTo>
                    <a:lnTo>
                      <a:pt x="9203" y="30917"/>
                    </a:lnTo>
                    <a:lnTo>
                      <a:pt x="9203" y="187648"/>
                    </a:lnTo>
                    <a:lnTo>
                      <a:pt x="283646" y="187648"/>
                    </a:lnTo>
                    <a:lnTo>
                      <a:pt x="283646" y="30892"/>
                    </a:lnTo>
                    <a:lnTo>
                      <a:pt x="255580" y="6994"/>
                    </a:lnTo>
                    <a:lnTo>
                      <a:pt x="261535" y="0"/>
                    </a:lnTo>
                    <a:lnTo>
                      <a:pt x="290881" y="24991"/>
                    </a:lnTo>
                    <a:cubicBezTo>
                      <a:pt x="291709" y="25579"/>
                      <a:pt x="292340" y="26428"/>
                      <a:pt x="292638" y="27414"/>
                    </a:cubicBezTo>
                    <a:cubicBezTo>
                      <a:pt x="292832" y="28023"/>
                      <a:pt x="292899" y="28666"/>
                      <a:pt x="292832" y="29304"/>
                    </a:cubicBezTo>
                    <a:lnTo>
                      <a:pt x="292832" y="192240"/>
                    </a:lnTo>
                    <a:cubicBezTo>
                      <a:pt x="292830" y="194775"/>
                      <a:pt x="290773" y="196832"/>
                      <a:pt x="288236" y="19683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0" name="자유형: 도형 79">
                <a:extLst>
                  <a:ext uri="{FF2B5EF4-FFF2-40B4-BE49-F238E27FC236}">
                    <a16:creationId xmlns:a16="http://schemas.microsoft.com/office/drawing/2014/main" id="{B9FF8ECE-D2CA-4B2C-A228-A4C0709BE97F}"/>
                  </a:ext>
                </a:extLst>
              </p:cNvPr>
              <p:cNvSpPr/>
              <p:nvPr/>
            </p:nvSpPr>
            <p:spPr>
              <a:xfrm>
                <a:off x="2017742" y="4484023"/>
                <a:ext cx="232960" cy="93782"/>
              </a:xfrm>
              <a:custGeom>
                <a:avLst/>
                <a:gdLst>
                  <a:gd name="connsiteX0" fmla="*/ 232961 w 232960"/>
                  <a:gd name="connsiteY0" fmla="*/ 93783 h 93782"/>
                  <a:gd name="connsiteX1" fmla="*/ 223777 w 232960"/>
                  <a:gd name="connsiteY1" fmla="*/ 93783 h 93782"/>
                  <a:gd name="connsiteX2" fmla="*/ 223777 w 232960"/>
                  <a:gd name="connsiteY2" fmla="*/ 9184 h 93782"/>
                  <a:gd name="connsiteX3" fmla="*/ 9184 w 232960"/>
                  <a:gd name="connsiteY3" fmla="*/ 9184 h 93782"/>
                  <a:gd name="connsiteX4" fmla="*/ 9184 w 232960"/>
                  <a:gd name="connsiteY4" fmla="*/ 93783 h 93782"/>
                  <a:gd name="connsiteX5" fmla="*/ 0 w 232960"/>
                  <a:gd name="connsiteY5" fmla="*/ 93783 h 93782"/>
                  <a:gd name="connsiteX6" fmla="*/ 0 w 232960"/>
                  <a:gd name="connsiteY6" fmla="*/ 0 h 93782"/>
                  <a:gd name="connsiteX7" fmla="*/ 232961 w 232960"/>
                  <a:gd name="connsiteY7" fmla="*/ 0 h 9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60" h="93782">
                    <a:moveTo>
                      <a:pt x="232961" y="93783"/>
                    </a:moveTo>
                    <a:lnTo>
                      <a:pt x="223777" y="93783"/>
                    </a:lnTo>
                    <a:lnTo>
                      <a:pt x="223777" y="9184"/>
                    </a:lnTo>
                    <a:lnTo>
                      <a:pt x="9184" y="9184"/>
                    </a:lnTo>
                    <a:lnTo>
                      <a:pt x="9184" y="93783"/>
                    </a:lnTo>
                    <a:lnTo>
                      <a:pt x="0" y="93783"/>
                    </a:lnTo>
                    <a:lnTo>
                      <a:pt x="0" y="0"/>
                    </a:lnTo>
                    <a:lnTo>
                      <a:pt x="232961" y="0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81" name="그래픽 39">
                <a:extLst>
                  <a:ext uri="{FF2B5EF4-FFF2-40B4-BE49-F238E27FC236}">
                    <a16:creationId xmlns:a16="http://schemas.microsoft.com/office/drawing/2014/main" id="{D7B58C10-E2CE-424F-8292-ED646C6EFBB6}"/>
                  </a:ext>
                </a:extLst>
              </p:cNvPr>
              <p:cNvGrpSpPr/>
              <p:nvPr/>
            </p:nvGrpSpPr>
            <p:grpSpPr>
              <a:xfrm>
                <a:off x="1989827" y="4573795"/>
                <a:ext cx="290559" cy="164750"/>
                <a:chOff x="1989827" y="4573795"/>
                <a:chExt cx="290559" cy="164750"/>
              </a:xfrm>
              <a:grpFill/>
            </p:grpSpPr>
            <p:sp>
              <p:nvSpPr>
                <p:cNvPr id="82" name="자유형: 도형 81">
                  <a:extLst>
                    <a:ext uri="{FF2B5EF4-FFF2-40B4-BE49-F238E27FC236}">
                      <a16:creationId xmlns:a16="http://schemas.microsoft.com/office/drawing/2014/main" id="{2022B14C-651C-4163-AFF0-82FB6892A370}"/>
                    </a:ext>
                  </a:extLst>
                </p:cNvPr>
                <p:cNvSpPr/>
                <p:nvPr/>
              </p:nvSpPr>
              <p:spPr>
                <a:xfrm>
                  <a:off x="1989827" y="4573795"/>
                  <a:ext cx="290559" cy="87459"/>
                </a:xfrm>
                <a:custGeom>
                  <a:avLst/>
                  <a:gdLst>
                    <a:gd name="connsiteX0" fmla="*/ 190453 w 290559"/>
                    <a:gd name="connsiteY0" fmla="*/ 87459 h 87459"/>
                    <a:gd name="connsiteX1" fmla="*/ 99741 w 290559"/>
                    <a:gd name="connsiteY1" fmla="*/ 87459 h 87459"/>
                    <a:gd name="connsiteX2" fmla="*/ 96830 w 290559"/>
                    <a:gd name="connsiteY2" fmla="*/ 86418 h 87459"/>
                    <a:gd name="connsiteX3" fmla="*/ 0 w 290559"/>
                    <a:gd name="connsiteY3" fmla="*/ 7111 h 87459"/>
                    <a:gd name="connsiteX4" fmla="*/ 5818 w 290559"/>
                    <a:gd name="connsiteY4" fmla="*/ 7 h 87459"/>
                    <a:gd name="connsiteX5" fmla="*/ 101379 w 290559"/>
                    <a:gd name="connsiteY5" fmla="*/ 78275 h 87459"/>
                    <a:gd name="connsiteX6" fmla="*/ 188820 w 290559"/>
                    <a:gd name="connsiteY6" fmla="*/ 78275 h 87459"/>
                    <a:gd name="connsiteX7" fmla="*/ 284753 w 290559"/>
                    <a:gd name="connsiteY7" fmla="*/ 0 h 87459"/>
                    <a:gd name="connsiteX8" fmla="*/ 290560 w 290559"/>
                    <a:gd name="connsiteY8" fmla="*/ 7118 h 87459"/>
                    <a:gd name="connsiteX9" fmla="*/ 193359 w 290559"/>
                    <a:gd name="connsiteY9" fmla="*/ 86425 h 87459"/>
                    <a:gd name="connsiteX10" fmla="*/ 190453 w 290559"/>
                    <a:gd name="connsiteY10" fmla="*/ 87459 h 8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59" h="87459">
                      <a:moveTo>
                        <a:pt x="190453" y="87459"/>
                      </a:moveTo>
                      <a:lnTo>
                        <a:pt x="99741" y="87459"/>
                      </a:lnTo>
                      <a:cubicBezTo>
                        <a:pt x="98679" y="87459"/>
                        <a:pt x="97652" y="87091"/>
                        <a:pt x="96830" y="86418"/>
                      </a:cubicBezTo>
                      <a:lnTo>
                        <a:pt x="0" y="7111"/>
                      </a:lnTo>
                      <a:lnTo>
                        <a:pt x="5818" y="7"/>
                      </a:lnTo>
                      <a:lnTo>
                        <a:pt x="101379" y="78275"/>
                      </a:lnTo>
                      <a:lnTo>
                        <a:pt x="188820" y="78275"/>
                      </a:lnTo>
                      <a:lnTo>
                        <a:pt x="284753" y="0"/>
                      </a:lnTo>
                      <a:lnTo>
                        <a:pt x="290560" y="7118"/>
                      </a:lnTo>
                      <a:lnTo>
                        <a:pt x="193359" y="86425"/>
                      </a:lnTo>
                      <a:cubicBezTo>
                        <a:pt x="192537" y="87093"/>
                        <a:pt x="191512" y="87459"/>
                        <a:pt x="190453" y="87459"/>
                      </a:cubicBezTo>
                      <a:close/>
                    </a:path>
                  </a:pathLst>
                </a:custGeom>
                <a:grpFill/>
                <a:ln w="22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83" name="그래픽 39">
                  <a:extLst>
                    <a:ext uri="{FF2B5EF4-FFF2-40B4-BE49-F238E27FC236}">
                      <a16:creationId xmlns:a16="http://schemas.microsoft.com/office/drawing/2014/main" id="{87B218C7-6641-439E-AEF0-C5836A793F58}"/>
                    </a:ext>
                  </a:extLst>
                </p:cNvPr>
                <p:cNvGrpSpPr/>
                <p:nvPr/>
              </p:nvGrpSpPr>
              <p:grpSpPr>
                <a:xfrm>
                  <a:off x="1998535" y="4653054"/>
                  <a:ext cx="275203" cy="85491"/>
                  <a:chOff x="1998535" y="4653054"/>
                  <a:chExt cx="275203" cy="85491"/>
                </a:xfrm>
                <a:grpFill/>
              </p:grpSpPr>
              <p:sp>
                <p:nvSpPr>
                  <p:cNvPr id="84" name="자유형: 도형 83">
                    <a:extLst>
                      <a:ext uri="{FF2B5EF4-FFF2-40B4-BE49-F238E27FC236}">
                        <a16:creationId xmlns:a16="http://schemas.microsoft.com/office/drawing/2014/main" id="{F4B7F8C6-BF1F-46C2-9B8B-6F9AF329ED36}"/>
                      </a:ext>
                    </a:extLst>
                  </p:cNvPr>
                  <p:cNvSpPr/>
                  <p:nvPr/>
                </p:nvSpPr>
                <p:spPr>
                  <a:xfrm>
                    <a:off x="1998535" y="4653054"/>
                    <a:ext cx="95054" cy="83205"/>
                  </a:xfrm>
                  <a:custGeom>
                    <a:avLst/>
                    <a:gdLst>
                      <a:gd name="connsiteX0" fmla="*/ 5953 w 95054"/>
                      <a:gd name="connsiteY0" fmla="*/ 83206 h 83205"/>
                      <a:gd name="connsiteX1" fmla="*/ 0 w 95054"/>
                      <a:gd name="connsiteY1" fmla="*/ 76209 h 83205"/>
                      <a:gd name="connsiteX2" fmla="*/ 31558 w 95054"/>
                      <a:gd name="connsiteY2" fmla="*/ 49372 h 83205"/>
                      <a:gd name="connsiteX3" fmla="*/ 55352 w 95054"/>
                      <a:gd name="connsiteY3" fmla="*/ 28943 h 83205"/>
                      <a:gd name="connsiteX4" fmla="*/ 65486 w 95054"/>
                      <a:gd name="connsiteY4" fmla="*/ 20239 h 83205"/>
                      <a:gd name="connsiteX5" fmla="*/ 89074 w 95054"/>
                      <a:gd name="connsiteY5" fmla="*/ 0 h 83205"/>
                      <a:gd name="connsiteX6" fmla="*/ 95055 w 95054"/>
                      <a:gd name="connsiteY6" fmla="*/ 6971 h 83205"/>
                      <a:gd name="connsiteX7" fmla="*/ 71469 w 95054"/>
                      <a:gd name="connsiteY7" fmla="*/ 27208 h 83205"/>
                      <a:gd name="connsiteX8" fmla="*/ 61328 w 95054"/>
                      <a:gd name="connsiteY8" fmla="*/ 35914 h 83205"/>
                      <a:gd name="connsiteX9" fmla="*/ 37522 w 95054"/>
                      <a:gd name="connsiteY9" fmla="*/ 56354 h 83205"/>
                      <a:gd name="connsiteX10" fmla="*/ 5953 w 95054"/>
                      <a:gd name="connsiteY10" fmla="*/ 83206 h 8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054" h="83205">
                        <a:moveTo>
                          <a:pt x="5953" y="83206"/>
                        </a:moveTo>
                        <a:lnTo>
                          <a:pt x="0" y="76209"/>
                        </a:lnTo>
                        <a:lnTo>
                          <a:pt x="31558" y="49372"/>
                        </a:lnTo>
                        <a:lnTo>
                          <a:pt x="55352" y="28943"/>
                        </a:lnTo>
                        <a:cubicBezTo>
                          <a:pt x="58150" y="26545"/>
                          <a:pt x="61816" y="23394"/>
                          <a:pt x="65486" y="20239"/>
                        </a:cubicBezTo>
                        <a:lnTo>
                          <a:pt x="89074" y="0"/>
                        </a:lnTo>
                        <a:lnTo>
                          <a:pt x="95055" y="6971"/>
                        </a:lnTo>
                        <a:lnTo>
                          <a:pt x="71469" y="27208"/>
                        </a:lnTo>
                        <a:cubicBezTo>
                          <a:pt x="67799" y="30366"/>
                          <a:pt x="64129" y="33518"/>
                          <a:pt x="61328" y="35914"/>
                        </a:cubicBezTo>
                        <a:lnTo>
                          <a:pt x="37522" y="56354"/>
                        </a:lnTo>
                        <a:lnTo>
                          <a:pt x="5953" y="83206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85" name="자유형: 도형 84">
                    <a:extLst>
                      <a:ext uri="{FF2B5EF4-FFF2-40B4-BE49-F238E27FC236}">
                        <a16:creationId xmlns:a16="http://schemas.microsoft.com/office/drawing/2014/main" id="{EFC0B42B-FB67-4F33-B940-5A8E217EB123}"/>
                      </a:ext>
                    </a:extLst>
                  </p:cNvPr>
                  <p:cNvSpPr/>
                  <p:nvPr/>
                </p:nvSpPr>
                <p:spPr>
                  <a:xfrm>
                    <a:off x="2176265" y="4653056"/>
                    <a:ext cx="97473" cy="85489"/>
                  </a:xfrm>
                  <a:custGeom>
                    <a:avLst/>
                    <a:gdLst>
                      <a:gd name="connsiteX0" fmla="*/ 91490 w 97473"/>
                      <a:gd name="connsiteY0" fmla="*/ 85489 h 85489"/>
                      <a:gd name="connsiteX1" fmla="*/ 33720 w 97473"/>
                      <a:gd name="connsiteY1" fmla="*/ 35909 h 85489"/>
                      <a:gd name="connsiteX2" fmla="*/ 23580 w 97473"/>
                      <a:gd name="connsiteY2" fmla="*/ 27206 h 85489"/>
                      <a:gd name="connsiteX3" fmla="*/ 0 w 97473"/>
                      <a:gd name="connsiteY3" fmla="*/ 6971 h 85489"/>
                      <a:gd name="connsiteX4" fmla="*/ 5981 w 97473"/>
                      <a:gd name="connsiteY4" fmla="*/ 0 h 85489"/>
                      <a:gd name="connsiteX5" fmla="*/ 29565 w 97473"/>
                      <a:gd name="connsiteY5" fmla="*/ 20237 h 85489"/>
                      <a:gd name="connsiteX6" fmla="*/ 39696 w 97473"/>
                      <a:gd name="connsiteY6" fmla="*/ 28936 h 85489"/>
                      <a:gd name="connsiteX7" fmla="*/ 97473 w 97473"/>
                      <a:gd name="connsiteY7" fmla="*/ 78520 h 85489"/>
                      <a:gd name="connsiteX8" fmla="*/ 91490 w 97473"/>
                      <a:gd name="connsiteY8" fmla="*/ 85489 h 8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473" h="85489">
                        <a:moveTo>
                          <a:pt x="91490" y="85489"/>
                        </a:moveTo>
                        <a:lnTo>
                          <a:pt x="33720" y="35909"/>
                        </a:lnTo>
                        <a:cubicBezTo>
                          <a:pt x="30926" y="33521"/>
                          <a:pt x="27254" y="30366"/>
                          <a:pt x="23580" y="27206"/>
                        </a:cubicBezTo>
                        <a:lnTo>
                          <a:pt x="0" y="6971"/>
                        </a:lnTo>
                        <a:lnTo>
                          <a:pt x="5981" y="0"/>
                        </a:lnTo>
                        <a:lnTo>
                          <a:pt x="29565" y="20237"/>
                        </a:lnTo>
                        <a:cubicBezTo>
                          <a:pt x="33235" y="23394"/>
                          <a:pt x="36905" y="26547"/>
                          <a:pt x="39696" y="28936"/>
                        </a:cubicBezTo>
                        <a:lnTo>
                          <a:pt x="97473" y="78520"/>
                        </a:lnTo>
                        <a:lnTo>
                          <a:pt x="91490" y="85489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86" name="그래픽 39">
              <a:extLst>
                <a:ext uri="{FF2B5EF4-FFF2-40B4-BE49-F238E27FC236}">
                  <a16:creationId xmlns:a16="http://schemas.microsoft.com/office/drawing/2014/main" id="{FEAF496A-701B-4715-A1D4-71DFD8D70DC1}"/>
                </a:ext>
              </a:extLst>
            </p:cNvPr>
            <p:cNvGrpSpPr/>
            <p:nvPr/>
          </p:nvGrpSpPr>
          <p:grpSpPr>
            <a:xfrm>
              <a:off x="2082404" y="4517738"/>
              <a:ext cx="106059" cy="108400"/>
              <a:chOff x="2082404" y="4517738"/>
              <a:chExt cx="106059" cy="108400"/>
            </a:xfrm>
            <a:grpFill/>
          </p:grpSpPr>
          <p:sp>
            <p:nvSpPr>
              <p:cNvPr id="87" name="자유형: 도형 86">
                <a:extLst>
                  <a:ext uri="{FF2B5EF4-FFF2-40B4-BE49-F238E27FC236}">
                    <a16:creationId xmlns:a16="http://schemas.microsoft.com/office/drawing/2014/main" id="{6C2E9758-B355-4816-A370-E15A487A4DCF}"/>
                  </a:ext>
                </a:extLst>
              </p:cNvPr>
              <p:cNvSpPr/>
              <p:nvPr/>
            </p:nvSpPr>
            <p:spPr>
              <a:xfrm>
                <a:off x="2082404" y="4517738"/>
                <a:ext cx="96292" cy="108400"/>
              </a:xfrm>
              <a:custGeom>
                <a:avLst/>
                <a:gdLst>
                  <a:gd name="connsiteX0" fmla="*/ 54293 w 96292"/>
                  <a:gd name="connsiteY0" fmla="*/ 108401 h 108400"/>
                  <a:gd name="connsiteX1" fmla="*/ 0 w 96292"/>
                  <a:gd name="connsiteY1" fmla="*/ 54199 h 108400"/>
                  <a:gd name="connsiteX2" fmla="*/ 54293 w 96292"/>
                  <a:gd name="connsiteY2" fmla="*/ 0 h 108400"/>
                  <a:gd name="connsiteX3" fmla="*/ 96293 w 96292"/>
                  <a:gd name="connsiteY3" fmla="*/ 19859 h 108400"/>
                  <a:gd name="connsiteX4" fmla="*/ 89191 w 96292"/>
                  <a:gd name="connsiteY4" fmla="*/ 25689 h 108400"/>
                  <a:gd name="connsiteX5" fmla="*/ 54291 w 96292"/>
                  <a:gd name="connsiteY5" fmla="*/ 9186 h 108400"/>
                  <a:gd name="connsiteX6" fmla="*/ 9182 w 96292"/>
                  <a:gd name="connsiteY6" fmla="*/ 54201 h 108400"/>
                  <a:gd name="connsiteX7" fmla="*/ 54291 w 96292"/>
                  <a:gd name="connsiteY7" fmla="*/ 99219 h 108400"/>
                  <a:gd name="connsiteX8" fmla="*/ 81481 w 96292"/>
                  <a:gd name="connsiteY8" fmla="*/ 90122 h 108400"/>
                  <a:gd name="connsiteX9" fmla="*/ 87011 w 96292"/>
                  <a:gd name="connsiteY9" fmla="*/ 97455 h 108400"/>
                  <a:gd name="connsiteX10" fmla="*/ 54293 w 96292"/>
                  <a:gd name="connsiteY10" fmla="*/ 108401 h 10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292" h="108400">
                    <a:moveTo>
                      <a:pt x="54293" y="108401"/>
                    </a:moveTo>
                    <a:cubicBezTo>
                      <a:pt x="24355" y="108401"/>
                      <a:pt x="0" y="84084"/>
                      <a:pt x="0" y="54199"/>
                    </a:cubicBezTo>
                    <a:cubicBezTo>
                      <a:pt x="0" y="24314"/>
                      <a:pt x="24357" y="0"/>
                      <a:pt x="54293" y="0"/>
                    </a:cubicBezTo>
                    <a:cubicBezTo>
                      <a:pt x="70620" y="0"/>
                      <a:pt x="85926" y="7239"/>
                      <a:pt x="96293" y="19859"/>
                    </a:cubicBezTo>
                    <a:lnTo>
                      <a:pt x="89191" y="25689"/>
                    </a:lnTo>
                    <a:cubicBezTo>
                      <a:pt x="80577" y="15201"/>
                      <a:pt x="67856" y="9186"/>
                      <a:pt x="54291" y="9186"/>
                    </a:cubicBezTo>
                    <a:cubicBezTo>
                      <a:pt x="29416" y="9186"/>
                      <a:pt x="9182" y="29380"/>
                      <a:pt x="9182" y="54201"/>
                    </a:cubicBezTo>
                    <a:cubicBezTo>
                      <a:pt x="9182" y="79026"/>
                      <a:pt x="29416" y="99219"/>
                      <a:pt x="54291" y="99219"/>
                    </a:cubicBezTo>
                    <a:cubicBezTo>
                      <a:pt x="64188" y="99219"/>
                      <a:pt x="73592" y="96073"/>
                      <a:pt x="81481" y="90122"/>
                    </a:cubicBezTo>
                    <a:lnTo>
                      <a:pt x="87011" y="97455"/>
                    </a:lnTo>
                    <a:cubicBezTo>
                      <a:pt x="77518" y="104616"/>
                      <a:pt x="66202" y="108401"/>
                      <a:pt x="54293" y="108401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50947402-132E-402F-89B8-3BC9F5CD0A63}"/>
                  </a:ext>
                </a:extLst>
              </p:cNvPr>
              <p:cNvSpPr/>
              <p:nvPr/>
            </p:nvSpPr>
            <p:spPr>
              <a:xfrm>
                <a:off x="2106184" y="4543230"/>
                <a:ext cx="52019" cy="55311"/>
              </a:xfrm>
              <a:custGeom>
                <a:avLst/>
                <a:gdLst>
                  <a:gd name="connsiteX0" fmla="*/ 21542 w 52019"/>
                  <a:gd name="connsiteY0" fmla="*/ 55311 h 55311"/>
                  <a:gd name="connsiteX1" fmla="*/ 21542 w 52019"/>
                  <a:gd name="connsiteY1" fmla="*/ 55311 h 55311"/>
                  <a:gd name="connsiteX2" fmla="*/ 14824 w 52019"/>
                  <a:gd name="connsiteY2" fmla="*/ 54307 h 55311"/>
                  <a:gd name="connsiteX3" fmla="*/ 760 w 52019"/>
                  <a:gd name="connsiteY3" fmla="*/ 38810 h 55311"/>
                  <a:gd name="connsiteX4" fmla="*/ 10802 w 52019"/>
                  <a:gd name="connsiteY4" fmla="*/ 8644 h 55311"/>
                  <a:gd name="connsiteX5" fmla="*/ 36196 w 52019"/>
                  <a:gd name="connsiteY5" fmla="*/ 0 h 55311"/>
                  <a:gd name="connsiteX6" fmla="*/ 47203 w 52019"/>
                  <a:gd name="connsiteY6" fmla="*/ 1080 h 55311"/>
                  <a:gd name="connsiteX7" fmla="*/ 52020 w 52019"/>
                  <a:gd name="connsiteY7" fmla="*/ 2176 h 55311"/>
                  <a:gd name="connsiteX8" fmla="*/ 50578 w 52019"/>
                  <a:gd name="connsiteY8" fmla="*/ 6898 h 55311"/>
                  <a:gd name="connsiteX9" fmla="*/ 40044 w 52019"/>
                  <a:gd name="connsiteY9" fmla="*/ 40762 h 55311"/>
                  <a:gd name="connsiteX10" fmla="*/ 21542 w 52019"/>
                  <a:gd name="connsiteY10" fmla="*/ 55311 h 55311"/>
                  <a:gd name="connsiteX11" fmla="*/ 36196 w 52019"/>
                  <a:gd name="connsiteY11" fmla="*/ 9182 h 55311"/>
                  <a:gd name="connsiteX12" fmla="*/ 17087 w 52019"/>
                  <a:gd name="connsiteY12" fmla="*/ 15341 h 55311"/>
                  <a:gd name="connsiteX13" fmla="*/ 9690 w 52019"/>
                  <a:gd name="connsiteY13" fmla="*/ 36648 h 55311"/>
                  <a:gd name="connsiteX14" fmla="*/ 17362 w 52019"/>
                  <a:gd name="connsiteY14" fmla="*/ 45473 h 55311"/>
                  <a:gd name="connsiteX15" fmla="*/ 21542 w 52019"/>
                  <a:gd name="connsiteY15" fmla="*/ 46120 h 55311"/>
                  <a:gd name="connsiteX16" fmla="*/ 21542 w 52019"/>
                  <a:gd name="connsiteY16" fmla="*/ 46120 h 55311"/>
                  <a:gd name="connsiteX17" fmla="*/ 31366 w 52019"/>
                  <a:gd name="connsiteY17" fmla="*/ 37733 h 55311"/>
                  <a:gd name="connsiteX18" fmla="*/ 40218 w 52019"/>
                  <a:gd name="connsiteY18" fmla="*/ 9351 h 55311"/>
                  <a:gd name="connsiteX19" fmla="*/ 36196 w 52019"/>
                  <a:gd name="connsiteY19" fmla="*/ 9182 h 5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019" h="55311">
                    <a:moveTo>
                      <a:pt x="21542" y="55311"/>
                    </a:moveTo>
                    <a:cubicBezTo>
                      <a:pt x="21539" y="55311"/>
                      <a:pt x="21539" y="55311"/>
                      <a:pt x="21542" y="55311"/>
                    </a:cubicBezTo>
                    <a:cubicBezTo>
                      <a:pt x="19405" y="55311"/>
                      <a:pt x="17147" y="54972"/>
                      <a:pt x="14824" y="54307"/>
                    </a:cubicBezTo>
                    <a:cubicBezTo>
                      <a:pt x="7880" y="52314"/>
                      <a:pt x="2623" y="46521"/>
                      <a:pt x="760" y="38810"/>
                    </a:cubicBezTo>
                    <a:cubicBezTo>
                      <a:pt x="-1761" y="28375"/>
                      <a:pt x="2090" y="16819"/>
                      <a:pt x="10802" y="8644"/>
                    </a:cubicBezTo>
                    <a:cubicBezTo>
                      <a:pt x="18423" y="1499"/>
                      <a:pt x="28817" y="0"/>
                      <a:pt x="36196" y="0"/>
                    </a:cubicBezTo>
                    <a:cubicBezTo>
                      <a:pt x="42380" y="0"/>
                      <a:pt x="47011" y="1036"/>
                      <a:pt x="47203" y="1080"/>
                    </a:cubicBezTo>
                    <a:lnTo>
                      <a:pt x="52020" y="2176"/>
                    </a:lnTo>
                    <a:lnTo>
                      <a:pt x="50578" y="6898"/>
                    </a:lnTo>
                    <a:cubicBezTo>
                      <a:pt x="50210" y="8097"/>
                      <a:pt x="41577" y="36355"/>
                      <a:pt x="40044" y="40762"/>
                    </a:cubicBezTo>
                    <a:cubicBezTo>
                      <a:pt x="36816" y="50005"/>
                      <a:pt x="30074" y="55311"/>
                      <a:pt x="21542" y="55311"/>
                    </a:cubicBezTo>
                    <a:close/>
                    <a:moveTo>
                      <a:pt x="36196" y="9182"/>
                    </a:moveTo>
                    <a:cubicBezTo>
                      <a:pt x="30476" y="9182"/>
                      <a:pt x="22516" y="10250"/>
                      <a:pt x="17087" y="15341"/>
                    </a:cubicBezTo>
                    <a:cubicBezTo>
                      <a:pt x="9546" y="22413"/>
                      <a:pt x="8320" y="30983"/>
                      <a:pt x="9690" y="36648"/>
                    </a:cubicBezTo>
                    <a:cubicBezTo>
                      <a:pt x="10782" y="41174"/>
                      <a:pt x="13577" y="44388"/>
                      <a:pt x="17362" y="45473"/>
                    </a:cubicBezTo>
                    <a:cubicBezTo>
                      <a:pt x="18860" y="45903"/>
                      <a:pt x="20265" y="46120"/>
                      <a:pt x="21542" y="46120"/>
                    </a:cubicBezTo>
                    <a:cubicBezTo>
                      <a:pt x="21542" y="46120"/>
                      <a:pt x="21542" y="46120"/>
                      <a:pt x="21542" y="46120"/>
                    </a:cubicBezTo>
                    <a:cubicBezTo>
                      <a:pt x="27246" y="46120"/>
                      <a:pt x="30032" y="41561"/>
                      <a:pt x="31366" y="37733"/>
                    </a:cubicBezTo>
                    <a:cubicBezTo>
                      <a:pt x="32460" y="34601"/>
                      <a:pt x="37583" y="17944"/>
                      <a:pt x="40218" y="9351"/>
                    </a:cubicBezTo>
                    <a:cubicBezTo>
                      <a:pt x="39022" y="9252"/>
                      <a:pt x="37660" y="9182"/>
                      <a:pt x="36196" y="918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9" name="자유형: 도형 88">
                <a:extLst>
                  <a:ext uri="{FF2B5EF4-FFF2-40B4-BE49-F238E27FC236}">
                    <a16:creationId xmlns:a16="http://schemas.microsoft.com/office/drawing/2014/main" id="{B7366605-D710-4E08-83E2-10A7035432C5}"/>
                  </a:ext>
                </a:extLst>
              </p:cNvPr>
              <p:cNvSpPr/>
              <p:nvPr/>
            </p:nvSpPr>
            <p:spPr>
              <a:xfrm>
                <a:off x="2141530" y="4528928"/>
                <a:ext cx="46933" cy="69123"/>
              </a:xfrm>
              <a:custGeom>
                <a:avLst/>
                <a:gdLst>
                  <a:gd name="connsiteX0" fmla="*/ 16111 w 46933"/>
                  <a:gd name="connsiteY0" fmla="*/ 69123 h 69123"/>
                  <a:gd name="connsiteX1" fmla="*/ 3632 w 46933"/>
                  <a:gd name="connsiteY1" fmla="*/ 64378 h 69123"/>
                  <a:gd name="connsiteX2" fmla="*/ 4989 w 46933"/>
                  <a:gd name="connsiteY2" fmla="*/ 23607 h 69123"/>
                  <a:gd name="connsiteX3" fmla="*/ 13818 w 46933"/>
                  <a:gd name="connsiteY3" fmla="*/ 26128 h 69123"/>
                  <a:gd name="connsiteX4" fmla="*/ 9892 w 46933"/>
                  <a:gd name="connsiteY4" fmla="*/ 57672 h 69123"/>
                  <a:gd name="connsiteX5" fmla="*/ 20614 w 46933"/>
                  <a:gd name="connsiteY5" fmla="*/ 59130 h 69123"/>
                  <a:gd name="connsiteX6" fmla="*/ 37382 w 46933"/>
                  <a:gd name="connsiteY6" fmla="*/ 38122 h 69123"/>
                  <a:gd name="connsiteX7" fmla="*/ 22663 w 46933"/>
                  <a:gd name="connsiteY7" fmla="*/ 7186 h 69123"/>
                  <a:gd name="connsiteX8" fmla="*/ 28381 w 46933"/>
                  <a:gd name="connsiteY8" fmla="*/ 0 h 69123"/>
                  <a:gd name="connsiteX9" fmla="*/ 46435 w 46933"/>
                  <a:gd name="connsiteY9" fmla="*/ 39678 h 69123"/>
                  <a:gd name="connsiteX10" fmla="*/ 23604 w 46933"/>
                  <a:gd name="connsiteY10" fmla="*/ 67817 h 69123"/>
                  <a:gd name="connsiteX11" fmla="*/ 16111 w 46933"/>
                  <a:gd name="connsiteY11" fmla="*/ 69123 h 6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33" h="69123">
                    <a:moveTo>
                      <a:pt x="16111" y="69123"/>
                    </a:moveTo>
                    <a:cubicBezTo>
                      <a:pt x="11421" y="69123"/>
                      <a:pt x="7083" y="67510"/>
                      <a:pt x="3632" y="64378"/>
                    </a:cubicBezTo>
                    <a:cubicBezTo>
                      <a:pt x="-3474" y="57931"/>
                      <a:pt x="1429" y="36065"/>
                      <a:pt x="4989" y="23607"/>
                    </a:cubicBezTo>
                    <a:lnTo>
                      <a:pt x="13818" y="26128"/>
                    </a:lnTo>
                    <a:cubicBezTo>
                      <a:pt x="9865" y="39996"/>
                      <a:pt x="7995" y="55030"/>
                      <a:pt x="9892" y="57672"/>
                    </a:cubicBezTo>
                    <a:cubicBezTo>
                      <a:pt x="13287" y="60740"/>
                      <a:pt x="17605" y="60168"/>
                      <a:pt x="20614" y="59130"/>
                    </a:cubicBezTo>
                    <a:cubicBezTo>
                      <a:pt x="27564" y="56736"/>
                      <a:pt x="35556" y="48752"/>
                      <a:pt x="37382" y="38122"/>
                    </a:cubicBezTo>
                    <a:cubicBezTo>
                      <a:pt x="38707" y="30407"/>
                      <a:pt x="37231" y="18779"/>
                      <a:pt x="22663" y="7186"/>
                    </a:cubicBezTo>
                    <a:lnTo>
                      <a:pt x="28381" y="0"/>
                    </a:lnTo>
                    <a:cubicBezTo>
                      <a:pt x="47417" y="15148"/>
                      <a:pt x="47863" y="31361"/>
                      <a:pt x="46435" y="39678"/>
                    </a:cubicBezTo>
                    <a:cubicBezTo>
                      <a:pt x="44255" y="52362"/>
                      <a:pt x="34867" y="63934"/>
                      <a:pt x="23604" y="67817"/>
                    </a:cubicBezTo>
                    <a:cubicBezTo>
                      <a:pt x="21062" y="68689"/>
                      <a:pt x="18536" y="69121"/>
                      <a:pt x="16111" y="69123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EA56D8E3-EA4C-4C29-842E-CC0986ED66A7}"/>
              </a:ext>
            </a:extLst>
          </p:cNvPr>
          <p:cNvSpPr txBox="1"/>
          <p:nvPr/>
        </p:nvSpPr>
        <p:spPr>
          <a:xfrm>
            <a:off x="1509587" y="392687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80B5F56-B1D9-4722-8E91-BD78D4D643E4}"/>
              </a:ext>
            </a:extLst>
          </p:cNvPr>
          <p:cNvSpPr txBox="1"/>
          <p:nvPr/>
        </p:nvSpPr>
        <p:spPr>
          <a:xfrm>
            <a:off x="1333614" y="502938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4" name="Rectangle 18">
            <a:extLst>
              <a:ext uri="{FF2B5EF4-FFF2-40B4-BE49-F238E27FC236}">
                <a16:creationId xmlns:a16="http://schemas.microsoft.com/office/drawing/2014/main" id="{5F0114EA-7808-4686-A490-A5B69E182F39}"/>
              </a:ext>
            </a:extLst>
          </p:cNvPr>
          <p:cNvSpPr/>
          <p:nvPr/>
        </p:nvSpPr>
        <p:spPr>
          <a:xfrm>
            <a:off x="3348168" y="3763303"/>
            <a:ext cx="1920335" cy="2152184"/>
          </a:xfrm>
          <a:prstGeom prst="roundRect">
            <a:avLst>
              <a:gd name="adj" fmla="val 3155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90" name="그래픽 44">
            <a:extLst>
              <a:ext uri="{FF2B5EF4-FFF2-40B4-BE49-F238E27FC236}">
                <a16:creationId xmlns:a16="http://schemas.microsoft.com/office/drawing/2014/main" id="{6D624589-C450-488E-9286-817EB49EBE8E}"/>
              </a:ext>
            </a:extLst>
          </p:cNvPr>
          <p:cNvGrpSpPr/>
          <p:nvPr/>
        </p:nvGrpSpPr>
        <p:grpSpPr>
          <a:xfrm>
            <a:off x="4163295" y="4449113"/>
            <a:ext cx="290075" cy="292857"/>
            <a:chOff x="4163295" y="4449113"/>
            <a:chExt cx="290075" cy="292857"/>
          </a:xfrm>
          <a:solidFill>
            <a:schemeClr val="accent3"/>
          </a:solidFill>
        </p:grpSpPr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3DA116D8-8015-41BD-B7F1-273A56CAA028}"/>
                </a:ext>
              </a:extLst>
            </p:cNvPr>
            <p:cNvSpPr/>
            <p:nvPr/>
          </p:nvSpPr>
          <p:spPr>
            <a:xfrm>
              <a:off x="4164874" y="4599267"/>
              <a:ext cx="142829" cy="142703"/>
            </a:xfrm>
            <a:custGeom>
              <a:avLst/>
              <a:gdLst>
                <a:gd name="connsiteX0" fmla="*/ 49378 w 142829"/>
                <a:gd name="connsiteY0" fmla="*/ 142704 h 142703"/>
                <a:gd name="connsiteX1" fmla="*/ 32363 w 142829"/>
                <a:gd name="connsiteY1" fmla="*/ 139640 h 142703"/>
                <a:gd name="connsiteX2" fmla="*/ 25686 w 142829"/>
                <a:gd name="connsiteY2" fmla="*/ 137155 h 142703"/>
                <a:gd name="connsiteX3" fmla="*/ 55860 w 142829"/>
                <a:gd name="connsiteY3" fmla="*/ 106518 h 142703"/>
                <a:gd name="connsiteX4" fmla="*/ 51579 w 142829"/>
                <a:gd name="connsiteY4" fmla="*/ 90296 h 142703"/>
                <a:gd name="connsiteX5" fmla="*/ 35747 w 142829"/>
                <a:gd name="connsiteY5" fmla="*/ 85983 h 142703"/>
                <a:gd name="connsiteX6" fmla="*/ 5484 w 142829"/>
                <a:gd name="connsiteY6" fmla="*/ 116724 h 142703"/>
                <a:gd name="connsiteX7" fmla="*/ 2999 w 142829"/>
                <a:gd name="connsiteY7" fmla="*/ 109833 h 142703"/>
                <a:gd name="connsiteX8" fmla="*/ 14409 w 142829"/>
                <a:gd name="connsiteY8" fmla="*/ 57148 h 142703"/>
                <a:gd name="connsiteX9" fmla="*/ 61015 w 142829"/>
                <a:gd name="connsiteY9" fmla="*/ 43839 h 142703"/>
                <a:gd name="connsiteX10" fmla="*/ 104174 w 142829"/>
                <a:gd name="connsiteY10" fmla="*/ 0 h 142703"/>
                <a:gd name="connsiteX11" fmla="*/ 110750 w 142829"/>
                <a:gd name="connsiteY11" fmla="*/ 6473 h 142703"/>
                <a:gd name="connsiteX12" fmla="*/ 63724 w 142829"/>
                <a:gd name="connsiteY12" fmla="*/ 54231 h 142703"/>
                <a:gd name="connsiteX13" fmla="*/ 61049 w 142829"/>
                <a:gd name="connsiteY13" fmla="*/ 53412 h 142703"/>
                <a:gd name="connsiteX14" fmla="*/ 20980 w 142829"/>
                <a:gd name="connsiteY14" fmla="*/ 63619 h 142703"/>
                <a:gd name="connsiteX15" fmla="*/ 9749 w 142829"/>
                <a:gd name="connsiteY15" fmla="*/ 99242 h 142703"/>
                <a:gd name="connsiteX16" fmla="*/ 32960 w 142829"/>
                <a:gd name="connsiteY16" fmla="*/ 75667 h 142703"/>
                <a:gd name="connsiteX17" fmla="*/ 59141 w 142829"/>
                <a:gd name="connsiteY17" fmla="*/ 82796 h 142703"/>
                <a:gd name="connsiteX18" fmla="*/ 66121 w 142829"/>
                <a:gd name="connsiteY18" fmla="*/ 109249 h 142703"/>
                <a:gd name="connsiteX19" fmla="*/ 42800 w 142829"/>
                <a:gd name="connsiteY19" fmla="*/ 132930 h 142703"/>
                <a:gd name="connsiteX20" fmla="*/ 77829 w 142829"/>
                <a:gd name="connsiteY20" fmla="*/ 121568 h 142703"/>
                <a:gd name="connsiteX21" fmla="*/ 87909 w 142829"/>
                <a:gd name="connsiteY21" fmla="*/ 80712 h 142703"/>
                <a:gd name="connsiteX22" fmla="*/ 87134 w 142829"/>
                <a:gd name="connsiteY22" fmla="*/ 78099 h 142703"/>
                <a:gd name="connsiteX23" fmla="*/ 136254 w 142829"/>
                <a:gd name="connsiteY23" fmla="*/ 28213 h 142703"/>
                <a:gd name="connsiteX24" fmla="*/ 142829 w 142829"/>
                <a:gd name="connsiteY24" fmla="*/ 34685 h 142703"/>
                <a:gd name="connsiteX25" fmla="*/ 97471 w 142829"/>
                <a:gd name="connsiteY25" fmla="*/ 80755 h 142703"/>
                <a:gd name="connsiteX26" fmla="*/ 84407 w 142829"/>
                <a:gd name="connsiteY26" fmla="*/ 128038 h 142703"/>
                <a:gd name="connsiteX27" fmla="*/ 49378 w 142829"/>
                <a:gd name="connsiteY27" fmla="*/ 142704 h 14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2829" h="142703">
                  <a:moveTo>
                    <a:pt x="49378" y="142704"/>
                  </a:moveTo>
                  <a:cubicBezTo>
                    <a:pt x="43661" y="142704"/>
                    <a:pt x="37902" y="141702"/>
                    <a:pt x="32363" y="139640"/>
                  </a:cubicBezTo>
                  <a:lnTo>
                    <a:pt x="25686" y="137155"/>
                  </a:lnTo>
                  <a:lnTo>
                    <a:pt x="55860" y="106518"/>
                  </a:lnTo>
                  <a:lnTo>
                    <a:pt x="51579" y="90296"/>
                  </a:lnTo>
                  <a:lnTo>
                    <a:pt x="35747" y="85983"/>
                  </a:lnTo>
                  <a:lnTo>
                    <a:pt x="5484" y="116724"/>
                  </a:lnTo>
                  <a:lnTo>
                    <a:pt x="2999" y="109833"/>
                  </a:lnTo>
                  <a:cubicBezTo>
                    <a:pt x="-3592" y="91554"/>
                    <a:pt x="887" y="70876"/>
                    <a:pt x="14409" y="57148"/>
                  </a:cubicBezTo>
                  <a:cubicBezTo>
                    <a:pt x="26647" y="44713"/>
                    <a:pt x="44278" y="39746"/>
                    <a:pt x="61015" y="43839"/>
                  </a:cubicBezTo>
                  <a:lnTo>
                    <a:pt x="104174" y="0"/>
                  </a:lnTo>
                  <a:lnTo>
                    <a:pt x="110750" y="6473"/>
                  </a:lnTo>
                  <a:lnTo>
                    <a:pt x="63724" y="54231"/>
                  </a:lnTo>
                  <a:lnTo>
                    <a:pt x="61049" y="53412"/>
                  </a:lnTo>
                  <a:cubicBezTo>
                    <a:pt x="46816" y="49054"/>
                    <a:pt x="31468" y="52961"/>
                    <a:pt x="20980" y="63619"/>
                  </a:cubicBezTo>
                  <a:cubicBezTo>
                    <a:pt x="11739" y="73001"/>
                    <a:pt x="7673" y="86368"/>
                    <a:pt x="9749" y="99242"/>
                  </a:cubicBezTo>
                  <a:lnTo>
                    <a:pt x="32960" y="75667"/>
                  </a:lnTo>
                  <a:lnTo>
                    <a:pt x="59141" y="82796"/>
                  </a:lnTo>
                  <a:lnTo>
                    <a:pt x="66121" y="109249"/>
                  </a:lnTo>
                  <a:lnTo>
                    <a:pt x="42800" y="132930"/>
                  </a:lnTo>
                  <a:cubicBezTo>
                    <a:pt x="55443" y="135064"/>
                    <a:pt x="68599" y="130946"/>
                    <a:pt x="77829" y="121568"/>
                  </a:cubicBezTo>
                  <a:cubicBezTo>
                    <a:pt x="88353" y="110874"/>
                    <a:pt x="92215" y="95215"/>
                    <a:pt x="87909" y="80712"/>
                  </a:cubicBezTo>
                  <a:lnTo>
                    <a:pt x="87134" y="78099"/>
                  </a:lnTo>
                  <a:lnTo>
                    <a:pt x="136254" y="28213"/>
                  </a:lnTo>
                  <a:lnTo>
                    <a:pt x="142829" y="34685"/>
                  </a:lnTo>
                  <a:lnTo>
                    <a:pt x="97471" y="80755"/>
                  </a:lnTo>
                  <a:cubicBezTo>
                    <a:pt x="101523" y="97709"/>
                    <a:pt x="96640" y="115603"/>
                    <a:pt x="84407" y="128038"/>
                  </a:cubicBezTo>
                  <a:cubicBezTo>
                    <a:pt x="75008" y="137586"/>
                    <a:pt x="62303" y="142704"/>
                    <a:pt x="49378" y="142704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89098514-97A5-409D-B4B0-B1A172CCAB23}"/>
                </a:ext>
              </a:extLst>
            </p:cNvPr>
            <p:cNvSpPr/>
            <p:nvPr/>
          </p:nvSpPr>
          <p:spPr>
            <a:xfrm>
              <a:off x="4307097" y="4449113"/>
              <a:ext cx="146273" cy="153107"/>
            </a:xfrm>
            <a:custGeom>
              <a:avLst/>
              <a:gdLst>
                <a:gd name="connsiteX0" fmla="*/ 31857 w 146273"/>
                <a:gd name="connsiteY0" fmla="*/ 153108 h 153107"/>
                <a:gd name="connsiteX1" fmla="*/ 25280 w 146273"/>
                <a:gd name="connsiteY1" fmla="*/ 146635 h 153107"/>
                <a:gd name="connsiteX2" fmla="*/ 82551 w 146273"/>
                <a:gd name="connsiteY2" fmla="*/ 88464 h 153107"/>
                <a:gd name="connsiteX3" fmla="*/ 85226 w 146273"/>
                <a:gd name="connsiteY3" fmla="*/ 89283 h 153107"/>
                <a:gd name="connsiteX4" fmla="*/ 125295 w 146273"/>
                <a:gd name="connsiteY4" fmla="*/ 79079 h 153107"/>
                <a:gd name="connsiteX5" fmla="*/ 136531 w 146273"/>
                <a:gd name="connsiteY5" fmla="*/ 43456 h 153107"/>
                <a:gd name="connsiteX6" fmla="*/ 113317 w 146273"/>
                <a:gd name="connsiteY6" fmla="*/ 67031 h 153107"/>
                <a:gd name="connsiteX7" fmla="*/ 87136 w 146273"/>
                <a:gd name="connsiteY7" fmla="*/ 59904 h 153107"/>
                <a:gd name="connsiteX8" fmla="*/ 80163 w 146273"/>
                <a:gd name="connsiteY8" fmla="*/ 33457 h 153107"/>
                <a:gd name="connsiteX9" fmla="*/ 103481 w 146273"/>
                <a:gd name="connsiteY9" fmla="*/ 9772 h 153107"/>
                <a:gd name="connsiteX10" fmla="*/ 68437 w 146273"/>
                <a:gd name="connsiteY10" fmla="*/ 21134 h 153107"/>
                <a:gd name="connsiteX11" fmla="*/ 58372 w 146273"/>
                <a:gd name="connsiteY11" fmla="*/ 61990 h 153107"/>
                <a:gd name="connsiteX12" fmla="*/ 59150 w 146273"/>
                <a:gd name="connsiteY12" fmla="*/ 64601 h 153107"/>
                <a:gd name="connsiteX13" fmla="*/ 6573 w 146273"/>
                <a:gd name="connsiteY13" fmla="*/ 117983 h 153107"/>
                <a:gd name="connsiteX14" fmla="*/ 0 w 146273"/>
                <a:gd name="connsiteY14" fmla="*/ 111510 h 153107"/>
                <a:gd name="connsiteX15" fmla="*/ 48809 w 146273"/>
                <a:gd name="connsiteY15" fmla="*/ 61947 h 153107"/>
                <a:gd name="connsiteX16" fmla="*/ 61861 w 146273"/>
                <a:gd name="connsiteY16" fmla="*/ 14662 h 153107"/>
                <a:gd name="connsiteX17" fmla="*/ 113912 w 146273"/>
                <a:gd name="connsiteY17" fmla="*/ 3060 h 153107"/>
                <a:gd name="connsiteX18" fmla="*/ 120588 w 146273"/>
                <a:gd name="connsiteY18" fmla="*/ 5544 h 153107"/>
                <a:gd name="connsiteX19" fmla="*/ 90417 w 146273"/>
                <a:gd name="connsiteY19" fmla="*/ 36187 h 153107"/>
                <a:gd name="connsiteX20" fmla="*/ 94693 w 146273"/>
                <a:gd name="connsiteY20" fmla="*/ 52401 h 153107"/>
                <a:gd name="connsiteX21" fmla="*/ 110528 w 146273"/>
                <a:gd name="connsiteY21" fmla="*/ 56712 h 153107"/>
                <a:gd name="connsiteX22" fmla="*/ 140796 w 146273"/>
                <a:gd name="connsiteY22" fmla="*/ 25971 h 153107"/>
                <a:gd name="connsiteX23" fmla="*/ 143280 w 146273"/>
                <a:gd name="connsiteY23" fmla="*/ 32867 h 153107"/>
                <a:gd name="connsiteX24" fmla="*/ 131863 w 146273"/>
                <a:gd name="connsiteY24" fmla="*/ 85551 h 153107"/>
                <a:gd name="connsiteX25" fmla="*/ 85258 w 146273"/>
                <a:gd name="connsiteY25" fmla="*/ 98856 h 153107"/>
                <a:gd name="connsiteX26" fmla="*/ 31857 w 146273"/>
                <a:gd name="connsiteY26" fmla="*/ 153108 h 15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6273" h="153107">
                  <a:moveTo>
                    <a:pt x="31857" y="153108"/>
                  </a:moveTo>
                  <a:lnTo>
                    <a:pt x="25280" y="146635"/>
                  </a:lnTo>
                  <a:lnTo>
                    <a:pt x="82551" y="88464"/>
                  </a:lnTo>
                  <a:lnTo>
                    <a:pt x="85226" y="89283"/>
                  </a:lnTo>
                  <a:cubicBezTo>
                    <a:pt x="99450" y="93637"/>
                    <a:pt x="114802" y="89732"/>
                    <a:pt x="125295" y="79079"/>
                  </a:cubicBezTo>
                  <a:cubicBezTo>
                    <a:pt x="134531" y="69696"/>
                    <a:pt x="138599" y="56330"/>
                    <a:pt x="136531" y="43456"/>
                  </a:cubicBezTo>
                  <a:lnTo>
                    <a:pt x="113317" y="67031"/>
                  </a:lnTo>
                  <a:lnTo>
                    <a:pt x="87136" y="59904"/>
                  </a:lnTo>
                  <a:lnTo>
                    <a:pt x="80163" y="33457"/>
                  </a:lnTo>
                  <a:lnTo>
                    <a:pt x="103481" y="9772"/>
                  </a:lnTo>
                  <a:cubicBezTo>
                    <a:pt x="90827" y="7631"/>
                    <a:pt x="77671" y="11758"/>
                    <a:pt x="68437" y="21134"/>
                  </a:cubicBezTo>
                  <a:cubicBezTo>
                    <a:pt x="57915" y="31821"/>
                    <a:pt x="54057" y="47478"/>
                    <a:pt x="58372" y="61990"/>
                  </a:cubicBezTo>
                  <a:lnTo>
                    <a:pt x="59150" y="64601"/>
                  </a:lnTo>
                  <a:lnTo>
                    <a:pt x="6573" y="117983"/>
                  </a:lnTo>
                  <a:lnTo>
                    <a:pt x="0" y="111510"/>
                  </a:lnTo>
                  <a:lnTo>
                    <a:pt x="48809" y="61947"/>
                  </a:lnTo>
                  <a:cubicBezTo>
                    <a:pt x="44748" y="44986"/>
                    <a:pt x="49626" y="27090"/>
                    <a:pt x="61861" y="14662"/>
                  </a:cubicBezTo>
                  <a:cubicBezTo>
                    <a:pt x="75422" y="895"/>
                    <a:pt x="95851" y="-3658"/>
                    <a:pt x="113912" y="3060"/>
                  </a:cubicBezTo>
                  <a:lnTo>
                    <a:pt x="120588" y="5544"/>
                  </a:lnTo>
                  <a:lnTo>
                    <a:pt x="90417" y="36187"/>
                  </a:lnTo>
                  <a:lnTo>
                    <a:pt x="94693" y="52401"/>
                  </a:lnTo>
                  <a:lnTo>
                    <a:pt x="110528" y="56712"/>
                  </a:lnTo>
                  <a:lnTo>
                    <a:pt x="140796" y="25971"/>
                  </a:lnTo>
                  <a:lnTo>
                    <a:pt x="143280" y="32867"/>
                  </a:lnTo>
                  <a:cubicBezTo>
                    <a:pt x="149863" y="51141"/>
                    <a:pt x="145383" y="71819"/>
                    <a:pt x="131863" y="85551"/>
                  </a:cubicBezTo>
                  <a:cubicBezTo>
                    <a:pt x="119618" y="97984"/>
                    <a:pt x="101985" y="102954"/>
                    <a:pt x="85258" y="98856"/>
                  </a:cubicBezTo>
                  <a:lnTo>
                    <a:pt x="31857" y="153108"/>
                  </a:ln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3" name="그래픽 44">
              <a:extLst>
                <a:ext uri="{FF2B5EF4-FFF2-40B4-BE49-F238E27FC236}">
                  <a16:creationId xmlns:a16="http://schemas.microsoft.com/office/drawing/2014/main" id="{4BBBC7B2-778E-40C6-A7DD-D66486056ED0}"/>
                </a:ext>
              </a:extLst>
            </p:cNvPr>
            <p:cNvGrpSpPr/>
            <p:nvPr/>
          </p:nvGrpSpPr>
          <p:grpSpPr>
            <a:xfrm>
              <a:off x="4163295" y="4454181"/>
              <a:ext cx="280297" cy="284576"/>
              <a:chOff x="4163295" y="4454181"/>
              <a:chExt cx="280297" cy="284576"/>
            </a:xfrm>
            <a:grpFill/>
          </p:grpSpPr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C7C9E15D-3E00-4002-BB33-8FB8F93E8780}"/>
                  </a:ext>
                </a:extLst>
              </p:cNvPr>
              <p:cNvSpPr/>
              <p:nvPr/>
            </p:nvSpPr>
            <p:spPr>
              <a:xfrm>
                <a:off x="4285057" y="4577815"/>
                <a:ext cx="158535" cy="160943"/>
              </a:xfrm>
              <a:custGeom>
                <a:avLst/>
                <a:gdLst>
                  <a:gd name="connsiteX0" fmla="*/ 112249 w 158535"/>
                  <a:gd name="connsiteY0" fmla="*/ 160943 h 160943"/>
                  <a:gd name="connsiteX1" fmla="*/ 112249 w 158535"/>
                  <a:gd name="connsiteY1" fmla="*/ 160943 h 160943"/>
                  <a:gd name="connsiteX2" fmla="*/ 104692 w 158535"/>
                  <a:gd name="connsiteY2" fmla="*/ 157777 h 160943"/>
                  <a:gd name="connsiteX3" fmla="*/ 15592 w 158535"/>
                  <a:gd name="connsiteY3" fmla="*/ 67293 h 160943"/>
                  <a:gd name="connsiteX4" fmla="*/ 15592 w 158535"/>
                  <a:gd name="connsiteY4" fmla="*/ 52131 h 160943"/>
                  <a:gd name="connsiteX5" fmla="*/ 15618 w 158535"/>
                  <a:gd name="connsiteY5" fmla="*/ 52106 h 160943"/>
                  <a:gd name="connsiteX6" fmla="*/ 0 w 158535"/>
                  <a:gd name="connsiteY6" fmla="*/ 36250 h 160943"/>
                  <a:gd name="connsiteX7" fmla="*/ 35694 w 158535"/>
                  <a:gd name="connsiteY7" fmla="*/ 0 h 160943"/>
                  <a:gd name="connsiteX8" fmla="*/ 51309 w 158535"/>
                  <a:gd name="connsiteY8" fmla="*/ 15862 h 160943"/>
                  <a:gd name="connsiteX9" fmla="*/ 58793 w 158535"/>
                  <a:gd name="connsiteY9" fmla="*/ 12767 h 160943"/>
                  <a:gd name="connsiteX10" fmla="*/ 66357 w 158535"/>
                  <a:gd name="connsiteY10" fmla="*/ 15936 h 160943"/>
                  <a:gd name="connsiteX11" fmla="*/ 155452 w 158535"/>
                  <a:gd name="connsiteY11" fmla="*/ 106421 h 160943"/>
                  <a:gd name="connsiteX12" fmla="*/ 155459 w 158535"/>
                  <a:gd name="connsiteY12" fmla="*/ 121577 h 160943"/>
                  <a:gd name="connsiteX13" fmla="*/ 119817 w 158535"/>
                  <a:gd name="connsiteY13" fmla="*/ 157772 h 160943"/>
                  <a:gd name="connsiteX14" fmla="*/ 112249 w 158535"/>
                  <a:gd name="connsiteY14" fmla="*/ 160943 h 160943"/>
                  <a:gd name="connsiteX15" fmla="*/ 12945 w 158535"/>
                  <a:gd name="connsiteY15" fmla="*/ 36252 h 160943"/>
                  <a:gd name="connsiteX16" fmla="*/ 23216 w 158535"/>
                  <a:gd name="connsiteY16" fmla="*/ 46681 h 160943"/>
                  <a:gd name="connsiteX17" fmla="*/ 24216 w 158535"/>
                  <a:gd name="connsiteY17" fmla="*/ 47367 h 160943"/>
                  <a:gd name="connsiteX18" fmla="*/ 30709 w 158535"/>
                  <a:gd name="connsiteY18" fmla="*/ 49921 h 160943"/>
                  <a:gd name="connsiteX19" fmla="*/ 22163 w 158535"/>
                  <a:gd name="connsiteY19" fmla="*/ 58606 h 160943"/>
                  <a:gd name="connsiteX20" fmla="*/ 22163 w 158535"/>
                  <a:gd name="connsiteY20" fmla="*/ 60823 h 160943"/>
                  <a:gd name="connsiteX21" fmla="*/ 111258 w 158535"/>
                  <a:gd name="connsiteY21" fmla="*/ 151304 h 160943"/>
                  <a:gd name="connsiteX22" fmla="*/ 112247 w 158535"/>
                  <a:gd name="connsiteY22" fmla="*/ 151721 h 160943"/>
                  <a:gd name="connsiteX23" fmla="*/ 113249 w 158535"/>
                  <a:gd name="connsiteY23" fmla="*/ 151295 h 160943"/>
                  <a:gd name="connsiteX24" fmla="*/ 148879 w 158535"/>
                  <a:gd name="connsiteY24" fmla="*/ 115116 h 160943"/>
                  <a:gd name="connsiteX25" fmla="*/ 148877 w 158535"/>
                  <a:gd name="connsiteY25" fmla="*/ 112896 h 160943"/>
                  <a:gd name="connsiteX26" fmla="*/ 59789 w 158535"/>
                  <a:gd name="connsiteY26" fmla="*/ 22415 h 160943"/>
                  <a:gd name="connsiteX27" fmla="*/ 58791 w 158535"/>
                  <a:gd name="connsiteY27" fmla="*/ 21992 h 160943"/>
                  <a:gd name="connsiteX28" fmla="*/ 57798 w 158535"/>
                  <a:gd name="connsiteY28" fmla="*/ 22417 h 160943"/>
                  <a:gd name="connsiteX29" fmla="*/ 49170 w 158535"/>
                  <a:gd name="connsiteY29" fmla="*/ 31194 h 160943"/>
                  <a:gd name="connsiteX30" fmla="*/ 46573 w 158535"/>
                  <a:gd name="connsiteY30" fmla="*/ 24568 h 160943"/>
                  <a:gd name="connsiteX31" fmla="*/ 45876 w 158535"/>
                  <a:gd name="connsiteY31" fmla="*/ 23497 h 160943"/>
                  <a:gd name="connsiteX32" fmla="*/ 35692 w 158535"/>
                  <a:gd name="connsiteY32" fmla="*/ 13151 h 160943"/>
                  <a:gd name="connsiteX33" fmla="*/ 12945 w 158535"/>
                  <a:gd name="connsiteY33" fmla="*/ 36252 h 1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58535" h="160943">
                    <a:moveTo>
                      <a:pt x="112249" y="160943"/>
                    </a:moveTo>
                    <a:lnTo>
                      <a:pt x="112249" y="160943"/>
                    </a:lnTo>
                    <a:cubicBezTo>
                      <a:pt x="109389" y="160943"/>
                      <a:pt x="106703" y="159818"/>
                      <a:pt x="104692" y="157777"/>
                    </a:cubicBezTo>
                    <a:lnTo>
                      <a:pt x="15592" y="67293"/>
                    </a:lnTo>
                    <a:cubicBezTo>
                      <a:pt x="11479" y="63113"/>
                      <a:pt x="11479" y="56311"/>
                      <a:pt x="15592" y="52131"/>
                    </a:cubicBezTo>
                    <a:lnTo>
                      <a:pt x="15618" y="52106"/>
                    </a:lnTo>
                    <a:lnTo>
                      <a:pt x="0" y="36250"/>
                    </a:lnTo>
                    <a:lnTo>
                      <a:pt x="35694" y="0"/>
                    </a:lnTo>
                    <a:lnTo>
                      <a:pt x="51309" y="15862"/>
                    </a:lnTo>
                    <a:cubicBezTo>
                      <a:pt x="53323" y="13863"/>
                      <a:pt x="55972" y="12767"/>
                      <a:pt x="58793" y="12767"/>
                    </a:cubicBezTo>
                    <a:cubicBezTo>
                      <a:pt x="61651" y="12767"/>
                      <a:pt x="64339" y="13892"/>
                      <a:pt x="66357" y="15936"/>
                    </a:cubicBezTo>
                    <a:lnTo>
                      <a:pt x="155452" y="106421"/>
                    </a:lnTo>
                    <a:cubicBezTo>
                      <a:pt x="159561" y="110597"/>
                      <a:pt x="159564" y="117394"/>
                      <a:pt x="155459" y="121577"/>
                    </a:cubicBezTo>
                    <a:lnTo>
                      <a:pt x="119817" y="157772"/>
                    </a:lnTo>
                    <a:cubicBezTo>
                      <a:pt x="117790" y="159818"/>
                      <a:pt x="115107" y="160943"/>
                      <a:pt x="112249" y="160943"/>
                    </a:cubicBezTo>
                    <a:close/>
                    <a:moveTo>
                      <a:pt x="12945" y="36252"/>
                    </a:moveTo>
                    <a:lnTo>
                      <a:pt x="23216" y="46681"/>
                    </a:lnTo>
                    <a:cubicBezTo>
                      <a:pt x="23520" y="46992"/>
                      <a:pt x="23872" y="47232"/>
                      <a:pt x="24216" y="47367"/>
                    </a:cubicBezTo>
                    <a:lnTo>
                      <a:pt x="30709" y="49921"/>
                    </a:lnTo>
                    <a:lnTo>
                      <a:pt x="22163" y="58606"/>
                    </a:lnTo>
                    <a:cubicBezTo>
                      <a:pt x="21571" y="59207"/>
                      <a:pt x="21571" y="60221"/>
                      <a:pt x="22163" y="60823"/>
                    </a:cubicBezTo>
                    <a:lnTo>
                      <a:pt x="111258" y="151304"/>
                    </a:lnTo>
                    <a:cubicBezTo>
                      <a:pt x="111597" y="151647"/>
                      <a:pt x="111983" y="151721"/>
                      <a:pt x="112247" y="151721"/>
                    </a:cubicBezTo>
                    <a:cubicBezTo>
                      <a:pt x="112512" y="151721"/>
                      <a:pt x="112901" y="151647"/>
                      <a:pt x="113249" y="151295"/>
                    </a:cubicBezTo>
                    <a:lnTo>
                      <a:pt x="148879" y="115116"/>
                    </a:lnTo>
                    <a:cubicBezTo>
                      <a:pt x="149467" y="114514"/>
                      <a:pt x="149469" y="113498"/>
                      <a:pt x="148877" y="112896"/>
                    </a:cubicBezTo>
                    <a:lnTo>
                      <a:pt x="59789" y="22415"/>
                    </a:lnTo>
                    <a:cubicBezTo>
                      <a:pt x="59443" y="22067"/>
                      <a:pt x="59056" y="21992"/>
                      <a:pt x="58791" y="21992"/>
                    </a:cubicBezTo>
                    <a:cubicBezTo>
                      <a:pt x="58530" y="21992"/>
                      <a:pt x="58144" y="22065"/>
                      <a:pt x="57798" y="22417"/>
                    </a:cubicBezTo>
                    <a:lnTo>
                      <a:pt x="49170" y="31194"/>
                    </a:lnTo>
                    <a:lnTo>
                      <a:pt x="46573" y="24568"/>
                    </a:lnTo>
                    <a:cubicBezTo>
                      <a:pt x="46416" y="24163"/>
                      <a:pt x="46180" y="23804"/>
                      <a:pt x="45876" y="23497"/>
                    </a:cubicBezTo>
                    <a:lnTo>
                      <a:pt x="35692" y="13151"/>
                    </a:lnTo>
                    <a:lnTo>
                      <a:pt x="12945" y="3625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E9534E16-D423-47BB-B599-0507DBC577FF}"/>
                  </a:ext>
                </a:extLst>
              </p:cNvPr>
              <p:cNvSpPr/>
              <p:nvPr/>
            </p:nvSpPr>
            <p:spPr>
              <a:xfrm rot="2726498">
                <a:off x="4178040" y="4541089"/>
                <a:ext cx="150809" cy="9224"/>
              </a:xfrm>
              <a:custGeom>
                <a:avLst/>
                <a:gdLst>
                  <a:gd name="connsiteX0" fmla="*/ 0 w 150809"/>
                  <a:gd name="connsiteY0" fmla="*/ 0 h 9224"/>
                  <a:gd name="connsiteX1" fmla="*/ 150809 w 150809"/>
                  <a:gd name="connsiteY1" fmla="*/ 0 h 9224"/>
                  <a:gd name="connsiteX2" fmla="*/ 150809 w 150809"/>
                  <a:gd name="connsiteY2" fmla="*/ 9225 h 9224"/>
                  <a:gd name="connsiteX3" fmla="*/ 0 w 150809"/>
                  <a:gd name="connsiteY3" fmla="*/ 9225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809" h="9224">
                    <a:moveTo>
                      <a:pt x="0" y="0"/>
                    </a:moveTo>
                    <a:lnTo>
                      <a:pt x="150809" y="0"/>
                    </a:lnTo>
                    <a:lnTo>
                      <a:pt x="150809" y="9225"/>
                    </a:lnTo>
                    <a:lnTo>
                      <a:pt x="0" y="922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2AC5FAD1-299F-40EB-9B61-A38D4C1F10E7}"/>
                  </a:ext>
                </a:extLst>
              </p:cNvPr>
              <p:cNvSpPr/>
              <p:nvPr/>
            </p:nvSpPr>
            <p:spPr>
              <a:xfrm>
                <a:off x="4163295" y="4454181"/>
                <a:ext cx="49337" cy="50014"/>
              </a:xfrm>
              <a:custGeom>
                <a:avLst/>
                <a:gdLst>
                  <a:gd name="connsiteX0" fmla="*/ 43498 w 49337"/>
                  <a:gd name="connsiteY0" fmla="*/ 50014 h 50014"/>
                  <a:gd name="connsiteX1" fmla="*/ 20344 w 49337"/>
                  <a:gd name="connsiteY1" fmla="*/ 47605 h 50014"/>
                  <a:gd name="connsiteX2" fmla="*/ 0 w 49337"/>
                  <a:gd name="connsiteY2" fmla="*/ 15206 h 50014"/>
                  <a:gd name="connsiteX3" fmla="*/ 14965 w 49337"/>
                  <a:gd name="connsiteY3" fmla="*/ 0 h 50014"/>
                  <a:gd name="connsiteX4" fmla="*/ 46981 w 49337"/>
                  <a:gd name="connsiteY4" fmla="*/ 20736 h 50014"/>
                  <a:gd name="connsiteX5" fmla="*/ 49337 w 49337"/>
                  <a:gd name="connsiteY5" fmla="*/ 44100 h 50014"/>
                  <a:gd name="connsiteX6" fmla="*/ 43498 w 49337"/>
                  <a:gd name="connsiteY6" fmla="*/ 50014 h 50014"/>
                  <a:gd name="connsiteX7" fmla="*/ 25767 w 49337"/>
                  <a:gd name="connsiteY7" fmla="*/ 38895 h 50014"/>
                  <a:gd name="connsiteX8" fmla="*/ 39684 w 49337"/>
                  <a:gd name="connsiteY8" fmla="*/ 40343 h 50014"/>
                  <a:gd name="connsiteX9" fmla="*/ 38245 w 49337"/>
                  <a:gd name="connsiteY9" fmla="*/ 26069 h 50014"/>
                  <a:gd name="connsiteX10" fmla="*/ 16263 w 49337"/>
                  <a:gd name="connsiteY10" fmla="*/ 11831 h 50014"/>
                  <a:gd name="connsiteX11" fmla="*/ 11691 w 49337"/>
                  <a:gd name="connsiteY11" fmla="*/ 16478 h 50014"/>
                  <a:gd name="connsiteX12" fmla="*/ 25767 w 49337"/>
                  <a:gd name="connsiteY12" fmla="*/ 38895 h 50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337" h="50014">
                    <a:moveTo>
                      <a:pt x="43498" y="50014"/>
                    </a:moveTo>
                    <a:lnTo>
                      <a:pt x="20344" y="47605"/>
                    </a:lnTo>
                    <a:lnTo>
                      <a:pt x="0" y="15206"/>
                    </a:lnTo>
                    <a:lnTo>
                      <a:pt x="14965" y="0"/>
                    </a:lnTo>
                    <a:lnTo>
                      <a:pt x="46981" y="20736"/>
                    </a:lnTo>
                    <a:lnTo>
                      <a:pt x="49337" y="44100"/>
                    </a:lnTo>
                    <a:lnTo>
                      <a:pt x="43498" y="50014"/>
                    </a:lnTo>
                    <a:close/>
                    <a:moveTo>
                      <a:pt x="25767" y="38895"/>
                    </a:moveTo>
                    <a:lnTo>
                      <a:pt x="39684" y="40343"/>
                    </a:lnTo>
                    <a:lnTo>
                      <a:pt x="38245" y="26069"/>
                    </a:lnTo>
                    <a:lnTo>
                      <a:pt x="16263" y="11831"/>
                    </a:lnTo>
                    <a:lnTo>
                      <a:pt x="11691" y="16478"/>
                    </a:lnTo>
                    <a:lnTo>
                      <a:pt x="25767" y="3889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A81445E1-F329-4584-9926-6E950C3B7EBC}"/>
                  </a:ext>
                </a:extLst>
              </p:cNvPr>
              <p:cNvSpPr/>
              <p:nvPr/>
            </p:nvSpPr>
            <p:spPr>
              <a:xfrm>
                <a:off x="4336313" y="4629934"/>
                <a:ext cx="68546" cy="69476"/>
              </a:xfrm>
              <a:custGeom>
                <a:avLst/>
                <a:gdLst>
                  <a:gd name="connsiteX0" fmla="*/ 63933 w 68546"/>
                  <a:gd name="connsiteY0" fmla="*/ 69476 h 69476"/>
                  <a:gd name="connsiteX1" fmla="*/ 60648 w 68546"/>
                  <a:gd name="connsiteY1" fmla="*/ 68099 h 69476"/>
                  <a:gd name="connsiteX2" fmla="*/ 1326 w 68546"/>
                  <a:gd name="connsiteY2" fmla="*/ 7850 h 69476"/>
                  <a:gd name="connsiteX3" fmla="*/ 1374 w 68546"/>
                  <a:gd name="connsiteY3" fmla="*/ 1327 h 69476"/>
                  <a:gd name="connsiteX4" fmla="*/ 7897 w 68546"/>
                  <a:gd name="connsiteY4" fmla="*/ 1375 h 69476"/>
                  <a:gd name="connsiteX5" fmla="*/ 67221 w 68546"/>
                  <a:gd name="connsiteY5" fmla="*/ 61626 h 69476"/>
                  <a:gd name="connsiteX6" fmla="*/ 67173 w 68546"/>
                  <a:gd name="connsiteY6" fmla="*/ 68149 h 69476"/>
                  <a:gd name="connsiteX7" fmla="*/ 63933 w 68546"/>
                  <a:gd name="connsiteY7" fmla="*/ 69476 h 6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546" h="69476">
                    <a:moveTo>
                      <a:pt x="63933" y="69476"/>
                    </a:moveTo>
                    <a:cubicBezTo>
                      <a:pt x="62741" y="69476"/>
                      <a:pt x="61551" y="69016"/>
                      <a:pt x="60648" y="68099"/>
                    </a:cubicBezTo>
                    <a:lnTo>
                      <a:pt x="1326" y="7850"/>
                    </a:lnTo>
                    <a:cubicBezTo>
                      <a:pt x="-461" y="6034"/>
                      <a:pt x="-438" y="3114"/>
                      <a:pt x="1374" y="1327"/>
                    </a:cubicBezTo>
                    <a:cubicBezTo>
                      <a:pt x="3190" y="-459"/>
                      <a:pt x="6108" y="-441"/>
                      <a:pt x="7897" y="1375"/>
                    </a:cubicBezTo>
                    <a:lnTo>
                      <a:pt x="67221" y="61626"/>
                    </a:lnTo>
                    <a:cubicBezTo>
                      <a:pt x="69008" y="63441"/>
                      <a:pt x="68985" y="66362"/>
                      <a:pt x="67173" y="68149"/>
                    </a:cubicBezTo>
                    <a:cubicBezTo>
                      <a:pt x="66269" y="69035"/>
                      <a:pt x="65102" y="69476"/>
                      <a:pt x="63933" y="69476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9571C807-6E71-41EE-9E15-8841AC6B7100}"/>
                  </a:ext>
                </a:extLst>
              </p:cNvPr>
              <p:cNvSpPr/>
              <p:nvPr/>
            </p:nvSpPr>
            <p:spPr>
              <a:xfrm rot="2673261">
                <a:off x="4317609" y="4584103"/>
                <a:ext cx="9225" cy="63114"/>
              </a:xfrm>
              <a:custGeom>
                <a:avLst/>
                <a:gdLst>
                  <a:gd name="connsiteX0" fmla="*/ 0 w 9225"/>
                  <a:gd name="connsiteY0" fmla="*/ 0 h 63114"/>
                  <a:gd name="connsiteX1" fmla="*/ 9225 w 9225"/>
                  <a:gd name="connsiteY1" fmla="*/ 0 h 63114"/>
                  <a:gd name="connsiteX2" fmla="*/ 9225 w 9225"/>
                  <a:gd name="connsiteY2" fmla="*/ 63114 h 63114"/>
                  <a:gd name="connsiteX3" fmla="*/ 0 w 9225"/>
                  <a:gd name="connsiteY3" fmla="*/ 63114 h 6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25" h="63114">
                    <a:moveTo>
                      <a:pt x="0" y="0"/>
                    </a:moveTo>
                    <a:lnTo>
                      <a:pt x="9225" y="0"/>
                    </a:lnTo>
                    <a:lnTo>
                      <a:pt x="9225" y="63114"/>
                    </a:lnTo>
                    <a:lnTo>
                      <a:pt x="0" y="63114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66740292-2596-4992-A83A-DE663DF144AA}"/>
              </a:ext>
            </a:extLst>
          </p:cNvPr>
          <p:cNvSpPr txBox="1"/>
          <p:nvPr/>
        </p:nvSpPr>
        <p:spPr>
          <a:xfrm>
            <a:off x="3683005" y="392687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F28C9D3-5C95-4FF9-8C4B-EC24B49D49D3}"/>
              </a:ext>
            </a:extLst>
          </p:cNvPr>
          <p:cNvSpPr txBox="1"/>
          <p:nvPr/>
        </p:nvSpPr>
        <p:spPr>
          <a:xfrm>
            <a:off x="3507033" y="502938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2F1A5C03-B32C-43B9-8B1A-2D138C6A4A2A}"/>
              </a:ext>
            </a:extLst>
          </p:cNvPr>
          <p:cNvCxnSpPr>
            <a:cxnSpLocks/>
          </p:cNvCxnSpPr>
          <p:nvPr/>
        </p:nvCxnSpPr>
        <p:spPr>
          <a:xfrm>
            <a:off x="1174750" y="3203194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래픽 49">
            <a:extLst>
              <a:ext uri="{FF2B5EF4-FFF2-40B4-BE49-F238E27FC236}">
                <a16:creationId xmlns:a16="http://schemas.microsoft.com/office/drawing/2014/main" id="{BDD1C9FF-EA52-44D7-901D-EA634586D089}"/>
              </a:ext>
            </a:extLst>
          </p:cNvPr>
          <p:cNvGrpSpPr/>
          <p:nvPr/>
        </p:nvGrpSpPr>
        <p:grpSpPr>
          <a:xfrm>
            <a:off x="6886453" y="4454187"/>
            <a:ext cx="481530" cy="379602"/>
            <a:chOff x="6886453" y="4454187"/>
            <a:chExt cx="481530" cy="379602"/>
          </a:xfrm>
          <a:solidFill>
            <a:schemeClr val="accent1"/>
          </a:solidFill>
        </p:grpSpPr>
        <p:grpSp>
          <p:nvGrpSpPr>
            <p:cNvPr id="3" name="그래픽 49">
              <a:extLst>
                <a:ext uri="{FF2B5EF4-FFF2-40B4-BE49-F238E27FC236}">
                  <a16:creationId xmlns:a16="http://schemas.microsoft.com/office/drawing/2014/main" id="{63991C27-164A-40A1-B0CD-2DA1AEB51006}"/>
                </a:ext>
              </a:extLst>
            </p:cNvPr>
            <p:cNvGrpSpPr/>
            <p:nvPr/>
          </p:nvGrpSpPr>
          <p:grpSpPr>
            <a:xfrm>
              <a:off x="6886453" y="4543639"/>
              <a:ext cx="481530" cy="290150"/>
              <a:chOff x="6886453" y="4543639"/>
              <a:chExt cx="481530" cy="290150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0490862A-B5AE-4C3B-9D22-EFA15D676EDD}"/>
                  </a:ext>
                </a:extLst>
              </p:cNvPr>
              <p:cNvSpPr/>
              <p:nvPr/>
            </p:nvSpPr>
            <p:spPr>
              <a:xfrm>
                <a:off x="7299387" y="4678956"/>
                <a:ext cx="15047" cy="114125"/>
              </a:xfrm>
              <a:custGeom>
                <a:avLst/>
                <a:gdLst>
                  <a:gd name="connsiteX0" fmla="*/ 0 w 15047"/>
                  <a:gd name="connsiteY0" fmla="*/ 0 h 114125"/>
                  <a:gd name="connsiteX1" fmla="*/ 15048 w 15047"/>
                  <a:gd name="connsiteY1" fmla="*/ 0 h 114125"/>
                  <a:gd name="connsiteX2" fmla="*/ 15048 w 15047"/>
                  <a:gd name="connsiteY2" fmla="*/ 114126 h 114125"/>
                  <a:gd name="connsiteX3" fmla="*/ 0 w 15047"/>
                  <a:gd name="connsiteY3" fmla="*/ 114126 h 1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47" h="114125">
                    <a:moveTo>
                      <a:pt x="0" y="0"/>
                    </a:moveTo>
                    <a:lnTo>
                      <a:pt x="15048" y="0"/>
                    </a:lnTo>
                    <a:lnTo>
                      <a:pt x="15048" y="114126"/>
                    </a:lnTo>
                    <a:lnTo>
                      <a:pt x="0" y="114126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B05294E7-93A9-4A0A-A111-5E24C41A6FB0}"/>
                  </a:ext>
                </a:extLst>
              </p:cNvPr>
              <p:cNvSpPr/>
              <p:nvPr/>
            </p:nvSpPr>
            <p:spPr>
              <a:xfrm>
                <a:off x="6939989" y="4543639"/>
                <a:ext cx="92314" cy="249442"/>
              </a:xfrm>
              <a:custGeom>
                <a:avLst/>
                <a:gdLst>
                  <a:gd name="connsiteX0" fmla="*/ 15048 w 92314"/>
                  <a:gd name="connsiteY0" fmla="*/ 249443 h 249442"/>
                  <a:gd name="connsiteX1" fmla="*/ 0 w 92314"/>
                  <a:gd name="connsiteY1" fmla="*/ 249443 h 249442"/>
                  <a:gd name="connsiteX2" fmla="*/ 0 w 92314"/>
                  <a:gd name="connsiteY2" fmla="*/ 19889 h 249442"/>
                  <a:gd name="connsiteX3" fmla="*/ 19799 w 92314"/>
                  <a:gd name="connsiteY3" fmla="*/ 0 h 249442"/>
                  <a:gd name="connsiteX4" fmla="*/ 92315 w 92314"/>
                  <a:gd name="connsiteY4" fmla="*/ 0 h 249442"/>
                  <a:gd name="connsiteX5" fmla="*/ 92315 w 92314"/>
                  <a:gd name="connsiteY5" fmla="*/ 15048 h 249442"/>
                  <a:gd name="connsiteX6" fmla="*/ 19803 w 92314"/>
                  <a:gd name="connsiteY6" fmla="*/ 15048 h 249442"/>
                  <a:gd name="connsiteX7" fmla="*/ 15052 w 92314"/>
                  <a:gd name="connsiteY7" fmla="*/ 19889 h 249442"/>
                  <a:gd name="connsiteX8" fmla="*/ 15052 w 92314"/>
                  <a:gd name="connsiteY8" fmla="*/ 249443 h 249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4" h="249442">
                    <a:moveTo>
                      <a:pt x="15048" y="249443"/>
                    </a:moveTo>
                    <a:lnTo>
                      <a:pt x="0" y="249443"/>
                    </a:lnTo>
                    <a:lnTo>
                      <a:pt x="0" y="19889"/>
                    </a:lnTo>
                    <a:cubicBezTo>
                      <a:pt x="0" y="8923"/>
                      <a:pt x="8882" y="0"/>
                      <a:pt x="19799" y="0"/>
                    </a:cubicBezTo>
                    <a:lnTo>
                      <a:pt x="92315" y="0"/>
                    </a:lnTo>
                    <a:lnTo>
                      <a:pt x="92315" y="15048"/>
                    </a:lnTo>
                    <a:lnTo>
                      <a:pt x="19803" y="15048"/>
                    </a:lnTo>
                    <a:cubicBezTo>
                      <a:pt x="17185" y="15048"/>
                      <a:pt x="15052" y="17218"/>
                      <a:pt x="15052" y="19889"/>
                    </a:cubicBezTo>
                    <a:lnTo>
                      <a:pt x="15052" y="249443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44A7FA26-9F46-4923-A2ED-E092AAC5749C}"/>
                  </a:ext>
                </a:extLst>
              </p:cNvPr>
              <p:cNvSpPr/>
              <p:nvPr/>
            </p:nvSpPr>
            <p:spPr>
              <a:xfrm>
                <a:off x="6979091" y="4750105"/>
                <a:ext cx="296253" cy="15047"/>
              </a:xfrm>
              <a:custGeom>
                <a:avLst/>
                <a:gdLst>
                  <a:gd name="connsiteX0" fmla="*/ 0 w 296253"/>
                  <a:gd name="connsiteY0" fmla="*/ 0 h 15047"/>
                  <a:gd name="connsiteX1" fmla="*/ 296254 w 296253"/>
                  <a:gd name="connsiteY1" fmla="*/ 0 h 15047"/>
                  <a:gd name="connsiteX2" fmla="*/ 296254 w 296253"/>
                  <a:gd name="connsiteY2" fmla="*/ 15048 h 15047"/>
                  <a:gd name="connsiteX3" fmla="*/ 0 w 296253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253" h="15047">
                    <a:moveTo>
                      <a:pt x="0" y="0"/>
                    </a:moveTo>
                    <a:lnTo>
                      <a:pt x="296254" y="0"/>
                    </a:lnTo>
                    <a:lnTo>
                      <a:pt x="296254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DB289BA2-598C-46C8-9532-DCBA6DA161FA}"/>
                  </a:ext>
                </a:extLst>
              </p:cNvPr>
              <p:cNvSpPr/>
              <p:nvPr/>
            </p:nvSpPr>
            <p:spPr>
              <a:xfrm>
                <a:off x="6979091" y="4578734"/>
                <a:ext cx="53209" cy="15047"/>
              </a:xfrm>
              <a:custGeom>
                <a:avLst/>
                <a:gdLst>
                  <a:gd name="connsiteX0" fmla="*/ 0 w 53209"/>
                  <a:gd name="connsiteY0" fmla="*/ 0 h 15047"/>
                  <a:gd name="connsiteX1" fmla="*/ 53209 w 53209"/>
                  <a:gd name="connsiteY1" fmla="*/ 0 h 15047"/>
                  <a:gd name="connsiteX2" fmla="*/ 53209 w 53209"/>
                  <a:gd name="connsiteY2" fmla="*/ 15048 h 15047"/>
                  <a:gd name="connsiteX3" fmla="*/ 0 w 53209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09" h="15047">
                    <a:moveTo>
                      <a:pt x="0" y="0"/>
                    </a:moveTo>
                    <a:lnTo>
                      <a:pt x="53209" y="0"/>
                    </a:lnTo>
                    <a:lnTo>
                      <a:pt x="53209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D116CA31-FF93-4E03-8DCA-3B3EFB7F46A8}"/>
                  </a:ext>
                </a:extLst>
              </p:cNvPr>
              <p:cNvSpPr/>
              <p:nvPr/>
            </p:nvSpPr>
            <p:spPr>
              <a:xfrm>
                <a:off x="6886453" y="4784410"/>
                <a:ext cx="481530" cy="49379"/>
              </a:xfrm>
              <a:custGeom>
                <a:avLst/>
                <a:gdLst>
                  <a:gd name="connsiteX0" fmla="*/ 446032 w 481530"/>
                  <a:gd name="connsiteY0" fmla="*/ 49379 h 49379"/>
                  <a:gd name="connsiteX1" fmla="*/ 35490 w 481530"/>
                  <a:gd name="connsiteY1" fmla="*/ 49379 h 49379"/>
                  <a:gd name="connsiteX2" fmla="*/ 3002 w 481530"/>
                  <a:gd name="connsiteY2" fmla="*/ 35746 h 49379"/>
                  <a:gd name="connsiteX3" fmla="*/ 0 w 481530"/>
                  <a:gd name="connsiteY3" fmla="*/ 33489 h 49379"/>
                  <a:gd name="connsiteX4" fmla="*/ 0 w 481530"/>
                  <a:gd name="connsiteY4" fmla="*/ 0 h 49379"/>
                  <a:gd name="connsiteX5" fmla="*/ 481530 w 481530"/>
                  <a:gd name="connsiteY5" fmla="*/ 0 h 49379"/>
                  <a:gd name="connsiteX6" fmla="*/ 481530 w 481530"/>
                  <a:gd name="connsiteY6" fmla="*/ 33493 h 49379"/>
                  <a:gd name="connsiteX7" fmla="*/ 478532 w 481530"/>
                  <a:gd name="connsiteY7" fmla="*/ 35750 h 49379"/>
                  <a:gd name="connsiteX8" fmla="*/ 446032 w 481530"/>
                  <a:gd name="connsiteY8" fmla="*/ 49379 h 49379"/>
                  <a:gd name="connsiteX9" fmla="*/ 15048 w 481530"/>
                  <a:gd name="connsiteY9" fmla="*/ 25818 h 49379"/>
                  <a:gd name="connsiteX10" fmla="*/ 35490 w 481530"/>
                  <a:gd name="connsiteY10" fmla="*/ 34331 h 49379"/>
                  <a:gd name="connsiteX11" fmla="*/ 446036 w 481530"/>
                  <a:gd name="connsiteY11" fmla="*/ 34331 h 49379"/>
                  <a:gd name="connsiteX12" fmla="*/ 466486 w 481530"/>
                  <a:gd name="connsiteY12" fmla="*/ 25818 h 49379"/>
                  <a:gd name="connsiteX13" fmla="*/ 466486 w 481530"/>
                  <a:gd name="connsiteY13" fmla="*/ 15044 h 49379"/>
                  <a:gd name="connsiteX14" fmla="*/ 15048 w 481530"/>
                  <a:gd name="connsiteY14" fmla="*/ 15044 h 49379"/>
                  <a:gd name="connsiteX15" fmla="*/ 15048 w 481530"/>
                  <a:gd name="connsiteY15" fmla="*/ 25818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1530" h="49379">
                    <a:moveTo>
                      <a:pt x="446032" y="49379"/>
                    </a:moveTo>
                    <a:lnTo>
                      <a:pt x="35490" y="49379"/>
                    </a:lnTo>
                    <a:cubicBezTo>
                      <a:pt x="21530" y="49379"/>
                      <a:pt x="4857" y="37142"/>
                      <a:pt x="3002" y="35746"/>
                    </a:cubicBezTo>
                    <a:lnTo>
                      <a:pt x="0" y="33489"/>
                    </a:lnTo>
                    <a:lnTo>
                      <a:pt x="0" y="0"/>
                    </a:lnTo>
                    <a:lnTo>
                      <a:pt x="481530" y="0"/>
                    </a:lnTo>
                    <a:lnTo>
                      <a:pt x="481530" y="33493"/>
                    </a:lnTo>
                    <a:lnTo>
                      <a:pt x="478532" y="35750"/>
                    </a:lnTo>
                    <a:cubicBezTo>
                      <a:pt x="476673" y="37142"/>
                      <a:pt x="459985" y="49379"/>
                      <a:pt x="446032" y="49379"/>
                    </a:cubicBezTo>
                    <a:close/>
                    <a:moveTo>
                      <a:pt x="15048" y="25818"/>
                    </a:moveTo>
                    <a:cubicBezTo>
                      <a:pt x="20969" y="29723"/>
                      <a:pt x="29806" y="34331"/>
                      <a:pt x="35490" y="34331"/>
                    </a:cubicBezTo>
                    <a:lnTo>
                      <a:pt x="446036" y="34331"/>
                    </a:lnTo>
                    <a:cubicBezTo>
                      <a:pt x="451717" y="34331"/>
                      <a:pt x="460553" y="29723"/>
                      <a:pt x="466486" y="25818"/>
                    </a:cubicBezTo>
                    <a:lnTo>
                      <a:pt x="466486" y="15044"/>
                    </a:lnTo>
                    <a:lnTo>
                      <a:pt x="15048" y="15044"/>
                    </a:lnTo>
                    <a:lnTo>
                      <a:pt x="15048" y="2581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49">
              <a:extLst>
                <a:ext uri="{FF2B5EF4-FFF2-40B4-BE49-F238E27FC236}">
                  <a16:creationId xmlns:a16="http://schemas.microsoft.com/office/drawing/2014/main" id="{827B4066-9DB8-4516-9560-AD6FEA8D5711}"/>
                </a:ext>
              </a:extLst>
            </p:cNvPr>
            <p:cNvGrpSpPr/>
            <p:nvPr/>
          </p:nvGrpSpPr>
          <p:grpSpPr>
            <a:xfrm>
              <a:off x="7056974" y="4454187"/>
              <a:ext cx="311004" cy="252087"/>
              <a:chOff x="7056974" y="4454187"/>
              <a:chExt cx="311004" cy="252087"/>
            </a:xfrm>
            <a:grpFill/>
          </p:grpSpPr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E59E66BF-BF2E-4D20-B982-7EE32BC52776}"/>
                  </a:ext>
                </a:extLst>
              </p:cNvPr>
              <p:cNvSpPr/>
              <p:nvPr/>
            </p:nvSpPr>
            <p:spPr>
              <a:xfrm>
                <a:off x="7056974" y="4454187"/>
                <a:ext cx="311004" cy="252087"/>
              </a:xfrm>
              <a:custGeom>
                <a:avLst/>
                <a:gdLst>
                  <a:gd name="connsiteX0" fmla="*/ 155504 w 311004"/>
                  <a:gd name="connsiteY0" fmla="*/ 252087 h 252087"/>
                  <a:gd name="connsiteX1" fmla="*/ 127320 w 311004"/>
                  <a:gd name="connsiteY1" fmla="*/ 199067 h 252087"/>
                  <a:gd name="connsiteX2" fmla="*/ 21575 w 311004"/>
                  <a:gd name="connsiteY2" fmla="*/ 199067 h 252087"/>
                  <a:gd name="connsiteX3" fmla="*/ 0 w 311004"/>
                  <a:gd name="connsiteY3" fmla="*/ 175186 h 252087"/>
                  <a:gd name="connsiteX4" fmla="*/ 0 w 311004"/>
                  <a:gd name="connsiteY4" fmla="*/ 23900 h 252087"/>
                  <a:gd name="connsiteX5" fmla="*/ 21575 w 311004"/>
                  <a:gd name="connsiteY5" fmla="*/ 0 h 252087"/>
                  <a:gd name="connsiteX6" fmla="*/ 289403 w 311004"/>
                  <a:gd name="connsiteY6" fmla="*/ 0 h 252087"/>
                  <a:gd name="connsiteX7" fmla="*/ 311004 w 311004"/>
                  <a:gd name="connsiteY7" fmla="*/ 23896 h 252087"/>
                  <a:gd name="connsiteX8" fmla="*/ 311004 w 311004"/>
                  <a:gd name="connsiteY8" fmla="*/ 175186 h 252087"/>
                  <a:gd name="connsiteX9" fmla="*/ 289403 w 311004"/>
                  <a:gd name="connsiteY9" fmla="*/ 199067 h 252087"/>
                  <a:gd name="connsiteX10" fmla="*/ 183689 w 311004"/>
                  <a:gd name="connsiteY10" fmla="*/ 199067 h 252087"/>
                  <a:gd name="connsiteX11" fmla="*/ 155504 w 311004"/>
                  <a:gd name="connsiteY11" fmla="*/ 252087 h 252087"/>
                  <a:gd name="connsiteX12" fmla="*/ 21575 w 311004"/>
                  <a:gd name="connsiteY12" fmla="*/ 15048 h 252087"/>
                  <a:gd name="connsiteX13" fmla="*/ 15048 w 311004"/>
                  <a:gd name="connsiteY13" fmla="*/ 23900 h 252087"/>
                  <a:gd name="connsiteX14" fmla="*/ 15048 w 311004"/>
                  <a:gd name="connsiteY14" fmla="*/ 175186 h 252087"/>
                  <a:gd name="connsiteX15" fmla="*/ 21575 w 311004"/>
                  <a:gd name="connsiteY15" fmla="*/ 184019 h 252087"/>
                  <a:gd name="connsiteX16" fmla="*/ 136363 w 311004"/>
                  <a:gd name="connsiteY16" fmla="*/ 184019 h 252087"/>
                  <a:gd name="connsiteX17" fmla="*/ 155504 w 311004"/>
                  <a:gd name="connsiteY17" fmla="*/ 220028 h 252087"/>
                  <a:gd name="connsiteX18" fmla="*/ 174652 w 311004"/>
                  <a:gd name="connsiteY18" fmla="*/ 184019 h 252087"/>
                  <a:gd name="connsiteX19" fmla="*/ 289407 w 311004"/>
                  <a:gd name="connsiteY19" fmla="*/ 184019 h 252087"/>
                  <a:gd name="connsiteX20" fmla="*/ 295960 w 311004"/>
                  <a:gd name="connsiteY20" fmla="*/ 175186 h 252087"/>
                  <a:gd name="connsiteX21" fmla="*/ 295960 w 311004"/>
                  <a:gd name="connsiteY21" fmla="*/ 23896 h 252087"/>
                  <a:gd name="connsiteX22" fmla="*/ 289407 w 311004"/>
                  <a:gd name="connsiteY22" fmla="*/ 15048 h 252087"/>
                  <a:gd name="connsiteX23" fmla="*/ 21575 w 311004"/>
                  <a:gd name="connsiteY23" fmla="*/ 15048 h 25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1004" h="252087">
                    <a:moveTo>
                      <a:pt x="155504" y="252087"/>
                    </a:moveTo>
                    <a:lnTo>
                      <a:pt x="127320" y="199067"/>
                    </a:lnTo>
                    <a:lnTo>
                      <a:pt x="21575" y="199067"/>
                    </a:lnTo>
                    <a:cubicBezTo>
                      <a:pt x="9680" y="199067"/>
                      <a:pt x="0" y="188353"/>
                      <a:pt x="0" y="175186"/>
                    </a:cubicBezTo>
                    <a:lnTo>
                      <a:pt x="0" y="23900"/>
                    </a:lnTo>
                    <a:cubicBezTo>
                      <a:pt x="0" y="10722"/>
                      <a:pt x="9680" y="0"/>
                      <a:pt x="21575" y="0"/>
                    </a:cubicBezTo>
                    <a:lnTo>
                      <a:pt x="289403" y="0"/>
                    </a:lnTo>
                    <a:cubicBezTo>
                      <a:pt x="301314" y="0"/>
                      <a:pt x="311004" y="10722"/>
                      <a:pt x="311004" y="23896"/>
                    </a:cubicBezTo>
                    <a:lnTo>
                      <a:pt x="311004" y="175186"/>
                    </a:lnTo>
                    <a:cubicBezTo>
                      <a:pt x="311004" y="188353"/>
                      <a:pt x="301314" y="199067"/>
                      <a:pt x="289403" y="199067"/>
                    </a:cubicBezTo>
                    <a:lnTo>
                      <a:pt x="183689" y="199067"/>
                    </a:lnTo>
                    <a:lnTo>
                      <a:pt x="155504" y="252087"/>
                    </a:lnTo>
                    <a:close/>
                    <a:moveTo>
                      <a:pt x="21575" y="15048"/>
                    </a:moveTo>
                    <a:cubicBezTo>
                      <a:pt x="18039" y="15048"/>
                      <a:pt x="15048" y="19103"/>
                      <a:pt x="15048" y="23900"/>
                    </a:cubicBezTo>
                    <a:lnTo>
                      <a:pt x="15048" y="175186"/>
                    </a:lnTo>
                    <a:cubicBezTo>
                      <a:pt x="15048" y="179971"/>
                      <a:pt x="18035" y="184019"/>
                      <a:pt x="21575" y="184019"/>
                    </a:cubicBezTo>
                    <a:lnTo>
                      <a:pt x="136363" y="184019"/>
                    </a:lnTo>
                    <a:lnTo>
                      <a:pt x="155504" y="220028"/>
                    </a:lnTo>
                    <a:lnTo>
                      <a:pt x="174652" y="184019"/>
                    </a:lnTo>
                    <a:lnTo>
                      <a:pt x="289407" y="184019"/>
                    </a:lnTo>
                    <a:cubicBezTo>
                      <a:pt x="292955" y="184019"/>
                      <a:pt x="295960" y="179975"/>
                      <a:pt x="295960" y="175186"/>
                    </a:cubicBezTo>
                    <a:lnTo>
                      <a:pt x="295960" y="23896"/>
                    </a:lnTo>
                    <a:cubicBezTo>
                      <a:pt x="295960" y="19099"/>
                      <a:pt x="292955" y="15048"/>
                      <a:pt x="289407" y="15048"/>
                    </a:cubicBezTo>
                    <a:lnTo>
                      <a:pt x="21575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7" name="그래픽 49">
                <a:extLst>
                  <a:ext uri="{FF2B5EF4-FFF2-40B4-BE49-F238E27FC236}">
                    <a16:creationId xmlns:a16="http://schemas.microsoft.com/office/drawing/2014/main" id="{4D97D182-1E8D-4524-AAB7-750894FC4736}"/>
                  </a:ext>
                </a:extLst>
              </p:cNvPr>
              <p:cNvGrpSpPr/>
              <p:nvPr/>
            </p:nvGrpSpPr>
            <p:grpSpPr>
              <a:xfrm>
                <a:off x="7123836" y="4527402"/>
                <a:ext cx="177278" cy="48890"/>
                <a:chOff x="7123836" y="4527402"/>
                <a:chExt cx="177278" cy="48890"/>
              </a:xfrm>
              <a:grpFill/>
            </p:grpSpPr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E4ED1CDA-267A-42E6-BEB8-BEB06624510D}"/>
                    </a:ext>
                  </a:extLst>
                </p:cNvPr>
                <p:cNvSpPr/>
                <p:nvPr/>
              </p:nvSpPr>
              <p:spPr>
                <a:xfrm>
                  <a:off x="7123836" y="4527402"/>
                  <a:ext cx="48657" cy="48890"/>
                </a:xfrm>
                <a:custGeom>
                  <a:avLst/>
                  <a:gdLst>
                    <a:gd name="connsiteX0" fmla="*/ 24329 w 48657"/>
                    <a:gd name="connsiteY0" fmla="*/ 48890 h 48890"/>
                    <a:gd name="connsiteX1" fmla="*/ 0 w 48657"/>
                    <a:gd name="connsiteY1" fmla="*/ 24438 h 48890"/>
                    <a:gd name="connsiteX2" fmla="*/ 24329 w 48657"/>
                    <a:gd name="connsiteY2" fmla="*/ 0 h 48890"/>
                    <a:gd name="connsiteX3" fmla="*/ 48657 w 48657"/>
                    <a:gd name="connsiteY3" fmla="*/ 24438 h 48890"/>
                    <a:gd name="connsiteX4" fmla="*/ 24329 w 48657"/>
                    <a:gd name="connsiteY4" fmla="*/ 48890 h 48890"/>
                    <a:gd name="connsiteX5" fmla="*/ 24329 w 48657"/>
                    <a:gd name="connsiteY5" fmla="*/ 15048 h 48890"/>
                    <a:gd name="connsiteX6" fmla="*/ 15048 w 48657"/>
                    <a:gd name="connsiteY6" fmla="*/ 24438 h 48890"/>
                    <a:gd name="connsiteX7" fmla="*/ 24329 w 48657"/>
                    <a:gd name="connsiteY7" fmla="*/ 33842 h 48890"/>
                    <a:gd name="connsiteX8" fmla="*/ 33609 w 48657"/>
                    <a:gd name="connsiteY8" fmla="*/ 24438 h 48890"/>
                    <a:gd name="connsiteX9" fmla="*/ 24329 w 48657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57" h="48890">
                      <a:moveTo>
                        <a:pt x="24329" y="48890"/>
                      </a:moveTo>
                      <a:cubicBezTo>
                        <a:pt x="10913" y="48890"/>
                        <a:pt x="0" y="37920"/>
                        <a:pt x="0" y="24438"/>
                      </a:cubicBezTo>
                      <a:cubicBezTo>
                        <a:pt x="0" y="10962"/>
                        <a:pt x="10913" y="0"/>
                        <a:pt x="24329" y="0"/>
                      </a:cubicBezTo>
                      <a:cubicBezTo>
                        <a:pt x="37736" y="0"/>
                        <a:pt x="48657" y="10962"/>
                        <a:pt x="48657" y="24438"/>
                      </a:cubicBezTo>
                      <a:cubicBezTo>
                        <a:pt x="48657" y="37920"/>
                        <a:pt x="37740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09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05" y="33842"/>
                        <a:pt x="24329" y="33842"/>
                      </a:cubicBezTo>
                      <a:cubicBezTo>
                        <a:pt x="29441" y="33842"/>
                        <a:pt x="33609" y="29621"/>
                        <a:pt x="33609" y="24438"/>
                      </a:cubicBezTo>
                      <a:cubicBezTo>
                        <a:pt x="33609" y="19257"/>
                        <a:pt x="29445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FB62D112-9AFB-420B-84AC-29E7D6BF8A8D}"/>
                    </a:ext>
                  </a:extLst>
                </p:cNvPr>
                <p:cNvSpPr/>
                <p:nvPr/>
              </p:nvSpPr>
              <p:spPr>
                <a:xfrm>
                  <a:off x="7188135" y="4527402"/>
                  <a:ext cx="48664" cy="48890"/>
                </a:xfrm>
                <a:custGeom>
                  <a:avLst/>
                  <a:gdLst>
                    <a:gd name="connsiteX0" fmla="*/ 24344 w 48664"/>
                    <a:gd name="connsiteY0" fmla="*/ 48890 h 48890"/>
                    <a:gd name="connsiteX1" fmla="*/ 0 w 48664"/>
                    <a:gd name="connsiteY1" fmla="*/ 24438 h 48890"/>
                    <a:gd name="connsiteX2" fmla="*/ 24344 w 48664"/>
                    <a:gd name="connsiteY2" fmla="*/ 0 h 48890"/>
                    <a:gd name="connsiteX3" fmla="*/ 48665 w 48664"/>
                    <a:gd name="connsiteY3" fmla="*/ 24438 h 48890"/>
                    <a:gd name="connsiteX4" fmla="*/ 24344 w 48664"/>
                    <a:gd name="connsiteY4" fmla="*/ 48890 h 48890"/>
                    <a:gd name="connsiteX5" fmla="*/ 24344 w 48664"/>
                    <a:gd name="connsiteY5" fmla="*/ 15048 h 48890"/>
                    <a:gd name="connsiteX6" fmla="*/ 15048 w 48664"/>
                    <a:gd name="connsiteY6" fmla="*/ 24438 h 48890"/>
                    <a:gd name="connsiteX7" fmla="*/ 24344 w 48664"/>
                    <a:gd name="connsiteY7" fmla="*/ 33842 h 48890"/>
                    <a:gd name="connsiteX8" fmla="*/ 33617 w 48664"/>
                    <a:gd name="connsiteY8" fmla="*/ 24438 h 48890"/>
                    <a:gd name="connsiteX9" fmla="*/ 24344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44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44" y="0"/>
                      </a:cubicBezTo>
                      <a:cubicBezTo>
                        <a:pt x="37751" y="0"/>
                        <a:pt x="48665" y="10962"/>
                        <a:pt x="48665" y="24438"/>
                      </a:cubicBezTo>
                      <a:cubicBezTo>
                        <a:pt x="48665" y="37920"/>
                        <a:pt x="37755" y="48890"/>
                        <a:pt x="24344" y="48890"/>
                      </a:cubicBezTo>
                      <a:close/>
                      <a:moveTo>
                        <a:pt x="24344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44" y="33842"/>
                      </a:cubicBezTo>
                      <a:cubicBezTo>
                        <a:pt x="29456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56" y="15048"/>
                        <a:pt x="24344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CD4EB1CB-93D5-4CF3-BBD3-C46C6D49AD89}"/>
                    </a:ext>
                  </a:extLst>
                </p:cNvPr>
                <p:cNvSpPr/>
                <p:nvPr/>
              </p:nvSpPr>
              <p:spPr>
                <a:xfrm>
                  <a:off x="7252449" y="4527402"/>
                  <a:ext cx="48664" cy="48890"/>
                </a:xfrm>
                <a:custGeom>
                  <a:avLst/>
                  <a:gdLst>
                    <a:gd name="connsiteX0" fmla="*/ 24329 w 48664"/>
                    <a:gd name="connsiteY0" fmla="*/ 48890 h 48890"/>
                    <a:gd name="connsiteX1" fmla="*/ 0 w 48664"/>
                    <a:gd name="connsiteY1" fmla="*/ 24438 h 48890"/>
                    <a:gd name="connsiteX2" fmla="*/ 24329 w 48664"/>
                    <a:gd name="connsiteY2" fmla="*/ 0 h 48890"/>
                    <a:gd name="connsiteX3" fmla="*/ 48665 w 48664"/>
                    <a:gd name="connsiteY3" fmla="*/ 24438 h 48890"/>
                    <a:gd name="connsiteX4" fmla="*/ 24329 w 48664"/>
                    <a:gd name="connsiteY4" fmla="*/ 48890 h 48890"/>
                    <a:gd name="connsiteX5" fmla="*/ 24329 w 48664"/>
                    <a:gd name="connsiteY5" fmla="*/ 15048 h 48890"/>
                    <a:gd name="connsiteX6" fmla="*/ 15048 w 48664"/>
                    <a:gd name="connsiteY6" fmla="*/ 24438 h 48890"/>
                    <a:gd name="connsiteX7" fmla="*/ 24329 w 48664"/>
                    <a:gd name="connsiteY7" fmla="*/ 33842 h 48890"/>
                    <a:gd name="connsiteX8" fmla="*/ 33617 w 48664"/>
                    <a:gd name="connsiteY8" fmla="*/ 24438 h 48890"/>
                    <a:gd name="connsiteX9" fmla="*/ 24329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29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29" y="0"/>
                      </a:cubicBezTo>
                      <a:cubicBezTo>
                        <a:pt x="37744" y="0"/>
                        <a:pt x="48665" y="10962"/>
                        <a:pt x="48665" y="24438"/>
                      </a:cubicBezTo>
                      <a:cubicBezTo>
                        <a:pt x="48665" y="37920"/>
                        <a:pt x="37744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29" y="33842"/>
                      </a:cubicBezTo>
                      <a:cubicBezTo>
                        <a:pt x="29449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49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21" name="그래픽 50">
            <a:extLst>
              <a:ext uri="{FF2B5EF4-FFF2-40B4-BE49-F238E27FC236}">
                <a16:creationId xmlns:a16="http://schemas.microsoft.com/office/drawing/2014/main" id="{B2E9B4C0-0637-47E8-BE67-10296BF923AD}"/>
              </a:ext>
            </a:extLst>
          </p:cNvPr>
          <p:cNvGrpSpPr/>
          <p:nvPr/>
        </p:nvGrpSpPr>
        <p:grpSpPr>
          <a:xfrm>
            <a:off x="8407811" y="2177338"/>
            <a:ext cx="481530" cy="473583"/>
            <a:chOff x="8407811" y="2177338"/>
            <a:chExt cx="481530" cy="473583"/>
          </a:xfrm>
          <a:solidFill>
            <a:schemeClr val="accent1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0EC8D934-244C-4FFF-B84F-F8B3D8297B9C}"/>
                </a:ext>
              </a:extLst>
            </p:cNvPr>
            <p:cNvSpPr/>
            <p:nvPr/>
          </p:nvSpPr>
          <p:spPr>
            <a:xfrm>
              <a:off x="8573821" y="2177338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26DDEA3C-0FEB-4F49-B5A5-4BE675715B55}"/>
                </a:ext>
              </a:extLst>
            </p:cNvPr>
            <p:cNvSpPr/>
            <p:nvPr/>
          </p:nvSpPr>
          <p:spPr>
            <a:xfrm>
              <a:off x="8407811" y="2327296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3947099C-51D4-4C78-A4A2-D51BDFDAEECD}"/>
                </a:ext>
              </a:extLst>
            </p:cNvPr>
            <p:cNvSpPr/>
            <p:nvPr/>
          </p:nvSpPr>
          <p:spPr>
            <a:xfrm>
              <a:off x="8455906" y="2230761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2E37AB90-9F2B-44F6-822F-32A3F404EFD3}"/>
                </a:ext>
              </a:extLst>
            </p:cNvPr>
            <p:cNvSpPr/>
            <p:nvPr/>
          </p:nvSpPr>
          <p:spPr>
            <a:xfrm>
              <a:off x="8495425" y="237415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1656C594-4843-4408-92E9-17711F036950}"/>
                </a:ext>
              </a:extLst>
            </p:cNvPr>
            <p:cNvSpPr/>
            <p:nvPr/>
          </p:nvSpPr>
          <p:spPr>
            <a:xfrm>
              <a:off x="8495425" y="2422947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C3D6AA6-4093-425B-9EF1-B94AB3446312}"/>
                </a:ext>
              </a:extLst>
            </p:cNvPr>
            <p:cNvSpPr/>
            <p:nvPr/>
          </p:nvSpPr>
          <p:spPr>
            <a:xfrm>
              <a:off x="8535987" y="2471740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0536A7D8-622F-412E-93D6-B2EF9231EB09}"/>
                </a:ext>
              </a:extLst>
            </p:cNvPr>
            <p:cNvSpPr/>
            <p:nvPr/>
          </p:nvSpPr>
          <p:spPr>
            <a:xfrm>
              <a:off x="8718667" y="2374155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B0F65FFB-7AFD-43F0-A804-834D266A2FE9}"/>
                </a:ext>
              </a:extLst>
            </p:cNvPr>
            <p:cNvSpPr/>
            <p:nvPr/>
          </p:nvSpPr>
          <p:spPr>
            <a:xfrm>
              <a:off x="8718667" y="2422947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6209C035-14E9-47EA-8285-CE1E3F2B53E7}"/>
                </a:ext>
              </a:extLst>
            </p:cNvPr>
            <p:cNvSpPr/>
            <p:nvPr/>
          </p:nvSpPr>
          <p:spPr>
            <a:xfrm>
              <a:off x="8495824" y="2273347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806F90E2-067B-4D6D-8BD5-74FCEE145B18}"/>
                </a:ext>
              </a:extLst>
            </p:cNvPr>
            <p:cNvSpPr/>
            <p:nvPr/>
          </p:nvSpPr>
          <p:spPr>
            <a:xfrm>
              <a:off x="8718667" y="2273347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3" name="그래픽 50">
              <a:extLst>
                <a:ext uri="{FF2B5EF4-FFF2-40B4-BE49-F238E27FC236}">
                  <a16:creationId xmlns:a16="http://schemas.microsoft.com/office/drawing/2014/main" id="{4A3B6F10-F278-4C9D-AC27-75068DBFB35D}"/>
                </a:ext>
              </a:extLst>
            </p:cNvPr>
            <p:cNvGrpSpPr/>
            <p:nvPr/>
          </p:nvGrpSpPr>
          <p:grpSpPr>
            <a:xfrm>
              <a:off x="8410006" y="2378369"/>
              <a:ext cx="477753" cy="270876"/>
              <a:chOff x="8410006" y="2378369"/>
              <a:chExt cx="477753" cy="270876"/>
            </a:xfrm>
            <a:grpFill/>
          </p:grpSpPr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9CD589B4-BDA2-46B5-9A52-E908A1630C5A}"/>
                  </a:ext>
                </a:extLst>
              </p:cNvPr>
              <p:cNvSpPr/>
              <p:nvPr/>
            </p:nvSpPr>
            <p:spPr>
              <a:xfrm>
                <a:off x="8410006" y="2378369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56" name="그래픽 50">
                <a:extLst>
                  <a:ext uri="{FF2B5EF4-FFF2-40B4-BE49-F238E27FC236}">
                    <a16:creationId xmlns:a16="http://schemas.microsoft.com/office/drawing/2014/main" id="{7CE5BA62-2B36-4675-A334-73D15026AA1E}"/>
                  </a:ext>
                </a:extLst>
              </p:cNvPr>
              <p:cNvGrpSpPr/>
              <p:nvPr/>
            </p:nvGrpSpPr>
            <p:grpSpPr>
              <a:xfrm>
                <a:off x="8424336" y="2508697"/>
                <a:ext cx="452506" cy="140547"/>
                <a:chOff x="8424336" y="2508697"/>
                <a:chExt cx="452506" cy="140547"/>
              </a:xfrm>
              <a:grpFill/>
            </p:grpSpPr>
            <p:sp>
              <p:nvSpPr>
                <p:cNvPr id="57" name="자유형: 도형 56">
                  <a:extLst>
                    <a:ext uri="{FF2B5EF4-FFF2-40B4-BE49-F238E27FC236}">
                      <a16:creationId xmlns:a16="http://schemas.microsoft.com/office/drawing/2014/main" id="{6C665C5B-F383-45F7-BA2E-DD301D90C229}"/>
                    </a:ext>
                  </a:extLst>
                </p:cNvPr>
                <p:cNvSpPr/>
                <p:nvPr/>
              </p:nvSpPr>
              <p:spPr>
                <a:xfrm>
                  <a:off x="8424336" y="2508697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8" name="자유형: 도형 57">
                  <a:extLst>
                    <a:ext uri="{FF2B5EF4-FFF2-40B4-BE49-F238E27FC236}">
                      <a16:creationId xmlns:a16="http://schemas.microsoft.com/office/drawing/2014/main" id="{B55C3AB3-4A64-44DC-A1B5-B638E937A9D3}"/>
                    </a:ext>
                  </a:extLst>
                </p:cNvPr>
                <p:cNvSpPr/>
                <p:nvPr/>
              </p:nvSpPr>
              <p:spPr>
                <a:xfrm rot="2437942">
                  <a:off x="8697602" y="2571427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59" name="그래픽 51">
            <a:extLst>
              <a:ext uri="{FF2B5EF4-FFF2-40B4-BE49-F238E27FC236}">
                <a16:creationId xmlns:a16="http://schemas.microsoft.com/office/drawing/2014/main" id="{0D01FA7C-46EC-490C-B47D-ED79F27DCE62}"/>
              </a:ext>
            </a:extLst>
          </p:cNvPr>
          <p:cNvGrpSpPr/>
          <p:nvPr/>
        </p:nvGrpSpPr>
        <p:grpSpPr>
          <a:xfrm>
            <a:off x="7051948" y="3033224"/>
            <a:ext cx="481530" cy="418455"/>
            <a:chOff x="7051948" y="3033224"/>
            <a:chExt cx="481530" cy="418455"/>
          </a:xfrm>
          <a:solidFill>
            <a:schemeClr val="accent1"/>
          </a:solidFill>
        </p:grpSpPr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E8E7A88E-16B8-4A20-BFAE-C76A6E3F3C65}"/>
                </a:ext>
              </a:extLst>
            </p:cNvPr>
            <p:cNvSpPr/>
            <p:nvPr/>
          </p:nvSpPr>
          <p:spPr>
            <a:xfrm>
              <a:off x="7051948" y="3033224"/>
              <a:ext cx="169370" cy="418455"/>
            </a:xfrm>
            <a:custGeom>
              <a:avLst/>
              <a:gdLst>
                <a:gd name="connsiteX0" fmla="*/ 40144 w 169370"/>
                <a:gd name="connsiteY0" fmla="*/ 418455 h 418455"/>
                <a:gd name="connsiteX1" fmla="*/ 0 w 169370"/>
                <a:gd name="connsiteY1" fmla="*/ 377894 h 418455"/>
                <a:gd name="connsiteX2" fmla="*/ 0 w 169370"/>
                <a:gd name="connsiteY2" fmla="*/ 0 h 418455"/>
                <a:gd name="connsiteX3" fmla="*/ 129223 w 169370"/>
                <a:gd name="connsiteY3" fmla="*/ 0 h 418455"/>
                <a:gd name="connsiteX4" fmla="*/ 169371 w 169370"/>
                <a:gd name="connsiteY4" fmla="*/ 40557 h 418455"/>
                <a:gd name="connsiteX5" fmla="*/ 154323 w 169370"/>
                <a:gd name="connsiteY5" fmla="*/ 40557 h 418455"/>
                <a:gd name="connsiteX6" fmla="*/ 129223 w 169370"/>
                <a:gd name="connsiteY6" fmla="*/ 15048 h 418455"/>
                <a:gd name="connsiteX7" fmla="*/ 15048 w 169370"/>
                <a:gd name="connsiteY7" fmla="*/ 15048 h 418455"/>
                <a:gd name="connsiteX8" fmla="*/ 15048 w 169370"/>
                <a:gd name="connsiteY8" fmla="*/ 377894 h 418455"/>
                <a:gd name="connsiteX9" fmla="*/ 40148 w 169370"/>
                <a:gd name="connsiteY9" fmla="*/ 403408 h 418455"/>
                <a:gd name="connsiteX10" fmla="*/ 65240 w 169370"/>
                <a:gd name="connsiteY10" fmla="*/ 377894 h 418455"/>
                <a:gd name="connsiteX11" fmla="*/ 65240 w 169370"/>
                <a:gd name="connsiteY11" fmla="*/ 167448 h 418455"/>
                <a:gd name="connsiteX12" fmla="*/ 80288 w 169370"/>
                <a:gd name="connsiteY12" fmla="*/ 167448 h 418455"/>
                <a:gd name="connsiteX13" fmla="*/ 80288 w 169370"/>
                <a:gd name="connsiteY13" fmla="*/ 377894 h 418455"/>
                <a:gd name="connsiteX14" fmla="*/ 40144 w 169370"/>
                <a:gd name="connsiteY14" fmla="*/ 418455 h 4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370" h="418455">
                  <a:moveTo>
                    <a:pt x="40144" y="418455"/>
                  </a:moveTo>
                  <a:cubicBezTo>
                    <a:pt x="18008" y="418455"/>
                    <a:pt x="0" y="400259"/>
                    <a:pt x="0" y="377894"/>
                  </a:cubicBezTo>
                  <a:lnTo>
                    <a:pt x="0" y="0"/>
                  </a:lnTo>
                  <a:lnTo>
                    <a:pt x="129223" y="0"/>
                  </a:lnTo>
                  <a:cubicBezTo>
                    <a:pt x="151358" y="0"/>
                    <a:pt x="169371" y="18193"/>
                    <a:pt x="169371" y="40557"/>
                  </a:cubicBezTo>
                  <a:lnTo>
                    <a:pt x="154323" y="40557"/>
                  </a:lnTo>
                  <a:cubicBezTo>
                    <a:pt x="154323" y="26492"/>
                    <a:pt x="143063" y="15048"/>
                    <a:pt x="129223" y="15048"/>
                  </a:cubicBezTo>
                  <a:lnTo>
                    <a:pt x="15048" y="15048"/>
                  </a:lnTo>
                  <a:lnTo>
                    <a:pt x="15048" y="377894"/>
                  </a:lnTo>
                  <a:cubicBezTo>
                    <a:pt x="15048" y="391960"/>
                    <a:pt x="26307" y="403408"/>
                    <a:pt x="40148" y="403408"/>
                  </a:cubicBezTo>
                  <a:cubicBezTo>
                    <a:pt x="53984" y="403408"/>
                    <a:pt x="65240" y="391960"/>
                    <a:pt x="65240" y="377894"/>
                  </a:cubicBezTo>
                  <a:lnTo>
                    <a:pt x="65240" y="167448"/>
                  </a:lnTo>
                  <a:lnTo>
                    <a:pt x="80288" y="167448"/>
                  </a:lnTo>
                  <a:lnTo>
                    <a:pt x="80288" y="377894"/>
                  </a:lnTo>
                  <a:cubicBezTo>
                    <a:pt x="80284" y="400259"/>
                    <a:pt x="62279" y="418455"/>
                    <a:pt x="40144" y="418455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1D7AD922-BC30-45B9-8E45-68D1DCBCFFEA}"/>
                </a:ext>
              </a:extLst>
            </p:cNvPr>
            <p:cNvSpPr/>
            <p:nvPr/>
          </p:nvSpPr>
          <p:spPr>
            <a:xfrm>
              <a:off x="7051948" y="3411118"/>
              <a:ext cx="80287" cy="40561"/>
            </a:xfrm>
            <a:custGeom>
              <a:avLst/>
              <a:gdLst>
                <a:gd name="connsiteX0" fmla="*/ 40144 w 80287"/>
                <a:gd name="connsiteY0" fmla="*/ 40561 h 40561"/>
                <a:gd name="connsiteX1" fmla="*/ 0 w 80287"/>
                <a:gd name="connsiteY1" fmla="*/ 0 h 40561"/>
                <a:gd name="connsiteX2" fmla="*/ 15048 w 80287"/>
                <a:gd name="connsiteY2" fmla="*/ 0 h 40561"/>
                <a:gd name="connsiteX3" fmla="*/ 40148 w 80287"/>
                <a:gd name="connsiteY3" fmla="*/ 25513 h 40561"/>
                <a:gd name="connsiteX4" fmla="*/ 65240 w 80287"/>
                <a:gd name="connsiteY4" fmla="*/ 0 h 40561"/>
                <a:gd name="connsiteX5" fmla="*/ 80288 w 80287"/>
                <a:gd name="connsiteY5" fmla="*/ 0 h 40561"/>
                <a:gd name="connsiteX6" fmla="*/ 40144 w 80287"/>
                <a:gd name="connsiteY6" fmla="*/ 40561 h 4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7" h="40561">
                  <a:moveTo>
                    <a:pt x="40144" y="40561"/>
                  </a:moveTo>
                  <a:cubicBezTo>
                    <a:pt x="18008" y="40561"/>
                    <a:pt x="0" y="22365"/>
                    <a:pt x="0" y="0"/>
                  </a:cubicBezTo>
                  <a:lnTo>
                    <a:pt x="15048" y="0"/>
                  </a:lnTo>
                  <a:cubicBezTo>
                    <a:pt x="15048" y="14066"/>
                    <a:pt x="26307" y="25513"/>
                    <a:pt x="40148" y="25513"/>
                  </a:cubicBezTo>
                  <a:cubicBezTo>
                    <a:pt x="53984" y="25513"/>
                    <a:pt x="65240" y="14066"/>
                    <a:pt x="65240" y="0"/>
                  </a:cubicBezTo>
                  <a:lnTo>
                    <a:pt x="80288" y="0"/>
                  </a:lnTo>
                  <a:cubicBezTo>
                    <a:pt x="80284" y="22365"/>
                    <a:pt x="62279" y="40561"/>
                    <a:pt x="40144" y="40561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051F5D9E-AEC7-4E27-A78A-9A4EA53197A1}"/>
                </a:ext>
              </a:extLst>
            </p:cNvPr>
            <p:cNvSpPr/>
            <p:nvPr/>
          </p:nvSpPr>
          <p:spPr>
            <a:xfrm>
              <a:off x="7092095" y="3069903"/>
              <a:ext cx="441382" cy="381776"/>
            </a:xfrm>
            <a:custGeom>
              <a:avLst/>
              <a:gdLst>
                <a:gd name="connsiteX0" fmla="*/ 401235 w 441382"/>
                <a:gd name="connsiteY0" fmla="*/ 381776 h 381776"/>
                <a:gd name="connsiteX1" fmla="*/ 0 w 441382"/>
                <a:gd name="connsiteY1" fmla="*/ 381776 h 381776"/>
                <a:gd name="connsiteX2" fmla="*/ 0 w 441382"/>
                <a:gd name="connsiteY2" fmla="*/ 366729 h 381776"/>
                <a:gd name="connsiteX3" fmla="*/ 25092 w 441382"/>
                <a:gd name="connsiteY3" fmla="*/ 341215 h 381776"/>
                <a:gd name="connsiteX4" fmla="*/ 25092 w 441382"/>
                <a:gd name="connsiteY4" fmla="*/ 0 h 381776"/>
                <a:gd name="connsiteX5" fmla="*/ 153070 w 441382"/>
                <a:gd name="connsiteY5" fmla="*/ 0 h 381776"/>
                <a:gd name="connsiteX6" fmla="*/ 190780 w 441382"/>
                <a:gd name="connsiteY6" fmla="*/ 26683 h 381776"/>
                <a:gd name="connsiteX7" fmla="*/ 441382 w 441382"/>
                <a:gd name="connsiteY7" fmla="*/ 26683 h 381776"/>
                <a:gd name="connsiteX8" fmla="*/ 441382 w 441382"/>
                <a:gd name="connsiteY8" fmla="*/ 341215 h 381776"/>
                <a:gd name="connsiteX9" fmla="*/ 401235 w 441382"/>
                <a:gd name="connsiteY9" fmla="*/ 381776 h 381776"/>
                <a:gd name="connsiteX10" fmla="*/ 31183 w 441382"/>
                <a:gd name="connsiteY10" fmla="*/ 366729 h 381776"/>
                <a:gd name="connsiteX11" fmla="*/ 401235 w 441382"/>
                <a:gd name="connsiteY11" fmla="*/ 366729 h 381776"/>
                <a:gd name="connsiteX12" fmla="*/ 426335 w 441382"/>
                <a:gd name="connsiteY12" fmla="*/ 341215 h 381776"/>
                <a:gd name="connsiteX13" fmla="*/ 426335 w 441382"/>
                <a:gd name="connsiteY13" fmla="*/ 41731 h 381776"/>
                <a:gd name="connsiteX14" fmla="*/ 178855 w 441382"/>
                <a:gd name="connsiteY14" fmla="*/ 41731 h 381776"/>
                <a:gd name="connsiteX15" fmla="*/ 177681 w 441382"/>
                <a:gd name="connsiteY15" fmla="*/ 35629 h 381776"/>
                <a:gd name="connsiteX16" fmla="*/ 153070 w 441382"/>
                <a:gd name="connsiteY16" fmla="*/ 15048 h 381776"/>
                <a:gd name="connsiteX17" fmla="*/ 40140 w 441382"/>
                <a:gd name="connsiteY17" fmla="*/ 15048 h 381776"/>
                <a:gd name="connsiteX18" fmla="*/ 40140 w 441382"/>
                <a:gd name="connsiteY18" fmla="*/ 341215 h 381776"/>
                <a:gd name="connsiteX19" fmla="*/ 31183 w 441382"/>
                <a:gd name="connsiteY19" fmla="*/ 366729 h 38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382" h="381776">
                  <a:moveTo>
                    <a:pt x="401235" y="381776"/>
                  </a:moveTo>
                  <a:lnTo>
                    <a:pt x="0" y="381776"/>
                  </a:lnTo>
                  <a:lnTo>
                    <a:pt x="0" y="366729"/>
                  </a:lnTo>
                  <a:cubicBezTo>
                    <a:pt x="13836" y="366729"/>
                    <a:pt x="25092" y="355281"/>
                    <a:pt x="25092" y="341215"/>
                  </a:cubicBezTo>
                  <a:lnTo>
                    <a:pt x="25092" y="0"/>
                  </a:lnTo>
                  <a:lnTo>
                    <a:pt x="153070" y="0"/>
                  </a:lnTo>
                  <a:cubicBezTo>
                    <a:pt x="170116" y="0"/>
                    <a:pt x="185103" y="10906"/>
                    <a:pt x="190780" y="26683"/>
                  </a:cubicBezTo>
                  <a:lnTo>
                    <a:pt x="441382" y="26683"/>
                  </a:lnTo>
                  <a:lnTo>
                    <a:pt x="441382" y="341215"/>
                  </a:lnTo>
                  <a:cubicBezTo>
                    <a:pt x="441382" y="363580"/>
                    <a:pt x="423374" y="381776"/>
                    <a:pt x="401235" y="381776"/>
                  </a:cubicBezTo>
                  <a:close/>
                  <a:moveTo>
                    <a:pt x="31183" y="366729"/>
                  </a:moveTo>
                  <a:lnTo>
                    <a:pt x="401235" y="366729"/>
                  </a:lnTo>
                  <a:cubicBezTo>
                    <a:pt x="415079" y="366729"/>
                    <a:pt x="426335" y="355281"/>
                    <a:pt x="426335" y="341215"/>
                  </a:cubicBezTo>
                  <a:lnTo>
                    <a:pt x="426335" y="41731"/>
                  </a:lnTo>
                  <a:lnTo>
                    <a:pt x="178855" y="41731"/>
                  </a:lnTo>
                  <a:lnTo>
                    <a:pt x="177681" y="35629"/>
                  </a:lnTo>
                  <a:cubicBezTo>
                    <a:pt x="175386" y="23704"/>
                    <a:pt x="165033" y="15048"/>
                    <a:pt x="153070" y="15048"/>
                  </a:cubicBezTo>
                  <a:lnTo>
                    <a:pt x="40140" y="15048"/>
                  </a:lnTo>
                  <a:lnTo>
                    <a:pt x="40140" y="341215"/>
                  </a:lnTo>
                  <a:cubicBezTo>
                    <a:pt x="40140" y="350872"/>
                    <a:pt x="36784" y="359758"/>
                    <a:pt x="31183" y="366729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FCCED455-75C6-43AA-B747-B36E808489A1}"/>
                </a:ext>
              </a:extLst>
            </p:cNvPr>
            <p:cNvSpPr/>
            <p:nvPr/>
          </p:nvSpPr>
          <p:spPr>
            <a:xfrm>
              <a:off x="7132261" y="3393083"/>
              <a:ext cx="314296" cy="15047"/>
            </a:xfrm>
            <a:custGeom>
              <a:avLst/>
              <a:gdLst>
                <a:gd name="connsiteX0" fmla="*/ 0 w 314296"/>
                <a:gd name="connsiteY0" fmla="*/ 0 h 15047"/>
                <a:gd name="connsiteX1" fmla="*/ 314296 w 314296"/>
                <a:gd name="connsiteY1" fmla="*/ 0 h 15047"/>
                <a:gd name="connsiteX2" fmla="*/ 314296 w 314296"/>
                <a:gd name="connsiteY2" fmla="*/ 15048 h 15047"/>
                <a:gd name="connsiteX3" fmla="*/ 0 w 31429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296" h="15047">
                  <a:moveTo>
                    <a:pt x="0" y="0"/>
                  </a:moveTo>
                  <a:lnTo>
                    <a:pt x="314296" y="0"/>
                  </a:lnTo>
                  <a:lnTo>
                    <a:pt x="31429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E24FC937-5CE2-4443-807F-DAE9FC3BA330}"/>
                </a:ext>
              </a:extLst>
            </p:cNvPr>
            <p:cNvSpPr/>
            <p:nvPr/>
          </p:nvSpPr>
          <p:spPr>
            <a:xfrm>
              <a:off x="7181889" y="3182020"/>
              <a:ext cx="141825" cy="15047"/>
            </a:xfrm>
            <a:custGeom>
              <a:avLst/>
              <a:gdLst>
                <a:gd name="connsiteX0" fmla="*/ 0 w 141825"/>
                <a:gd name="connsiteY0" fmla="*/ 0 h 15047"/>
                <a:gd name="connsiteX1" fmla="*/ 141826 w 141825"/>
                <a:gd name="connsiteY1" fmla="*/ 0 h 15047"/>
                <a:gd name="connsiteX2" fmla="*/ 141826 w 141825"/>
                <a:gd name="connsiteY2" fmla="*/ 15048 h 15047"/>
                <a:gd name="connsiteX3" fmla="*/ 0 w 141825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825" h="15047">
                  <a:moveTo>
                    <a:pt x="0" y="0"/>
                  </a:moveTo>
                  <a:lnTo>
                    <a:pt x="141826" y="0"/>
                  </a:lnTo>
                  <a:lnTo>
                    <a:pt x="14182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FD3CC830-E827-4BC2-BD48-DD54B948804E}"/>
                </a:ext>
              </a:extLst>
            </p:cNvPr>
            <p:cNvSpPr/>
            <p:nvPr/>
          </p:nvSpPr>
          <p:spPr>
            <a:xfrm>
              <a:off x="7181889" y="3227246"/>
              <a:ext cx="72346" cy="15047"/>
            </a:xfrm>
            <a:custGeom>
              <a:avLst/>
              <a:gdLst>
                <a:gd name="connsiteX0" fmla="*/ 0 w 72346"/>
                <a:gd name="connsiteY0" fmla="*/ 0 h 15047"/>
                <a:gd name="connsiteX1" fmla="*/ 72346 w 72346"/>
                <a:gd name="connsiteY1" fmla="*/ 0 h 15047"/>
                <a:gd name="connsiteX2" fmla="*/ 72346 w 72346"/>
                <a:gd name="connsiteY2" fmla="*/ 15048 h 15047"/>
                <a:gd name="connsiteX3" fmla="*/ 0 w 7234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46" h="15047">
                  <a:moveTo>
                    <a:pt x="0" y="0"/>
                  </a:moveTo>
                  <a:lnTo>
                    <a:pt x="72346" y="0"/>
                  </a:lnTo>
                  <a:lnTo>
                    <a:pt x="7234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9FB4750E-5CB7-4CD6-B899-EF94098BD34C}"/>
                </a:ext>
              </a:extLst>
            </p:cNvPr>
            <p:cNvSpPr/>
            <p:nvPr/>
          </p:nvSpPr>
          <p:spPr>
            <a:xfrm>
              <a:off x="7261676" y="3033224"/>
              <a:ext cx="243247" cy="39842"/>
            </a:xfrm>
            <a:custGeom>
              <a:avLst/>
              <a:gdLst>
                <a:gd name="connsiteX0" fmla="*/ 243248 w 243247"/>
                <a:gd name="connsiteY0" fmla="*/ 39843 h 39842"/>
                <a:gd name="connsiteX1" fmla="*/ 228200 w 243247"/>
                <a:gd name="connsiteY1" fmla="*/ 39843 h 39842"/>
                <a:gd name="connsiteX2" fmla="*/ 228200 w 243247"/>
                <a:gd name="connsiteY2" fmla="*/ 15048 h 39842"/>
                <a:gd name="connsiteX3" fmla="*/ 0 w 243247"/>
                <a:gd name="connsiteY3" fmla="*/ 15048 h 39842"/>
                <a:gd name="connsiteX4" fmla="*/ 0 w 243247"/>
                <a:gd name="connsiteY4" fmla="*/ 0 h 39842"/>
                <a:gd name="connsiteX5" fmla="*/ 243248 w 243247"/>
                <a:gd name="connsiteY5" fmla="*/ 0 h 3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47" h="39842">
                  <a:moveTo>
                    <a:pt x="243248" y="39843"/>
                  </a:moveTo>
                  <a:lnTo>
                    <a:pt x="228200" y="39843"/>
                  </a:lnTo>
                  <a:lnTo>
                    <a:pt x="228200" y="15048"/>
                  </a:lnTo>
                  <a:lnTo>
                    <a:pt x="0" y="15048"/>
                  </a:lnTo>
                  <a:lnTo>
                    <a:pt x="0" y="0"/>
                  </a:lnTo>
                  <a:lnTo>
                    <a:pt x="243248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67" name="그래픽 52">
            <a:extLst>
              <a:ext uri="{FF2B5EF4-FFF2-40B4-BE49-F238E27FC236}">
                <a16:creationId xmlns:a16="http://schemas.microsoft.com/office/drawing/2014/main" id="{D4166094-47EB-4D3F-9AFC-F07416ACAC74}"/>
              </a:ext>
            </a:extLst>
          </p:cNvPr>
          <p:cNvGrpSpPr/>
          <p:nvPr/>
        </p:nvGrpSpPr>
        <p:grpSpPr>
          <a:xfrm>
            <a:off x="9834448" y="3069113"/>
            <a:ext cx="476615" cy="481528"/>
            <a:chOff x="9834448" y="3069113"/>
            <a:chExt cx="476615" cy="481528"/>
          </a:xfrm>
          <a:solidFill>
            <a:schemeClr val="accent1"/>
          </a:solidFill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5379EE53-C3D3-41F9-B51E-F3ABB1A274AD}"/>
                </a:ext>
              </a:extLst>
            </p:cNvPr>
            <p:cNvSpPr/>
            <p:nvPr/>
          </p:nvSpPr>
          <p:spPr>
            <a:xfrm>
              <a:off x="10071288" y="3366859"/>
              <a:ext cx="174900" cy="143683"/>
            </a:xfrm>
            <a:custGeom>
              <a:avLst/>
              <a:gdLst>
                <a:gd name="connsiteX0" fmla="*/ 103307 w 174900"/>
                <a:gd name="connsiteY0" fmla="*/ 143683 h 143683"/>
                <a:gd name="connsiteX1" fmla="*/ 0 w 174900"/>
                <a:gd name="connsiteY1" fmla="*/ 0 h 143683"/>
                <a:gd name="connsiteX2" fmla="*/ 174901 w 174900"/>
                <a:gd name="connsiteY2" fmla="*/ 57437 h 143683"/>
                <a:gd name="connsiteX3" fmla="*/ 170985 w 174900"/>
                <a:gd name="connsiteY3" fmla="*/ 65236 h 143683"/>
                <a:gd name="connsiteX4" fmla="*/ 109469 w 174900"/>
                <a:gd name="connsiteY4" fmla="*/ 138932 h 143683"/>
                <a:gd name="connsiteX5" fmla="*/ 103307 w 174900"/>
                <a:gd name="connsiteY5" fmla="*/ 143683 h 143683"/>
                <a:gd name="connsiteX6" fmla="*/ 39158 w 174900"/>
                <a:gd name="connsiteY6" fmla="*/ 28692 h 143683"/>
                <a:gd name="connsiteX7" fmla="*/ 106362 w 174900"/>
                <a:gd name="connsiteY7" fmla="*/ 122161 h 143683"/>
                <a:gd name="connsiteX8" fmla="*/ 153435 w 174900"/>
                <a:gd name="connsiteY8" fmla="*/ 66221 h 143683"/>
                <a:gd name="connsiteX9" fmla="*/ 39158 w 174900"/>
                <a:gd name="connsiteY9" fmla="*/ 28692 h 1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00" h="143683">
                  <a:moveTo>
                    <a:pt x="103307" y="143683"/>
                  </a:moveTo>
                  <a:lnTo>
                    <a:pt x="0" y="0"/>
                  </a:lnTo>
                  <a:lnTo>
                    <a:pt x="174901" y="57437"/>
                  </a:lnTo>
                  <a:lnTo>
                    <a:pt x="170985" y="65236"/>
                  </a:lnTo>
                  <a:cubicBezTo>
                    <a:pt x="156708" y="93668"/>
                    <a:pt x="136013" y="118460"/>
                    <a:pt x="109469" y="138932"/>
                  </a:cubicBezTo>
                  <a:lnTo>
                    <a:pt x="103307" y="143683"/>
                  </a:lnTo>
                  <a:close/>
                  <a:moveTo>
                    <a:pt x="39158" y="28692"/>
                  </a:moveTo>
                  <a:lnTo>
                    <a:pt x="106362" y="122161"/>
                  </a:lnTo>
                  <a:cubicBezTo>
                    <a:pt x="125841" y="106023"/>
                    <a:pt x="141630" y="87258"/>
                    <a:pt x="153435" y="66221"/>
                  </a:cubicBezTo>
                  <a:lnTo>
                    <a:pt x="39158" y="28692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4E7CE6F0-FAA4-4C87-8F26-451573711213}"/>
                </a:ext>
              </a:extLst>
            </p:cNvPr>
            <p:cNvSpPr/>
            <p:nvPr/>
          </p:nvSpPr>
          <p:spPr>
            <a:xfrm>
              <a:off x="10047528" y="3069113"/>
              <a:ext cx="263535" cy="347666"/>
            </a:xfrm>
            <a:custGeom>
              <a:avLst/>
              <a:gdLst>
                <a:gd name="connsiteX0" fmla="*/ 250091 w 263535"/>
                <a:gd name="connsiteY0" fmla="*/ 347667 h 347666"/>
                <a:gd name="connsiteX1" fmla="*/ 0 w 263535"/>
                <a:gd name="connsiteY1" fmla="*/ 265521 h 347666"/>
                <a:gd name="connsiteX2" fmla="*/ 0 w 263535"/>
                <a:gd name="connsiteY2" fmla="*/ 0 h 347666"/>
                <a:gd name="connsiteX3" fmla="*/ 7656 w 263535"/>
                <a:gd name="connsiteY3" fmla="*/ 135 h 347666"/>
                <a:gd name="connsiteX4" fmla="*/ 82891 w 263535"/>
                <a:gd name="connsiteY4" fmla="*/ 12994 h 347666"/>
                <a:gd name="connsiteX5" fmla="*/ 234964 w 263535"/>
                <a:gd name="connsiteY5" fmla="*/ 144233 h 347666"/>
                <a:gd name="connsiteX6" fmla="*/ 252307 w 263535"/>
                <a:gd name="connsiteY6" fmla="*/ 340267 h 347666"/>
                <a:gd name="connsiteX7" fmla="*/ 250091 w 263535"/>
                <a:gd name="connsiteY7" fmla="*/ 347667 h 347666"/>
                <a:gd name="connsiteX8" fmla="*/ 15044 w 263535"/>
                <a:gd name="connsiteY8" fmla="*/ 254630 h 347666"/>
                <a:gd name="connsiteX9" fmla="*/ 239994 w 263535"/>
                <a:gd name="connsiteY9" fmla="*/ 328519 h 347666"/>
                <a:gd name="connsiteX10" fmla="*/ 221526 w 263535"/>
                <a:gd name="connsiteY10" fmla="*/ 151008 h 347666"/>
                <a:gd name="connsiteX11" fmla="*/ 78196 w 263535"/>
                <a:gd name="connsiteY11" fmla="*/ 27285 h 347666"/>
                <a:gd name="connsiteX12" fmla="*/ 15044 w 263535"/>
                <a:gd name="connsiteY12" fmla="*/ 15413 h 347666"/>
                <a:gd name="connsiteX13" fmla="*/ 15044 w 263535"/>
                <a:gd name="connsiteY13" fmla="*/ 254630 h 34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3535" h="347666">
                  <a:moveTo>
                    <a:pt x="250091" y="347667"/>
                  </a:moveTo>
                  <a:lnTo>
                    <a:pt x="0" y="265521"/>
                  </a:lnTo>
                  <a:lnTo>
                    <a:pt x="0" y="0"/>
                  </a:lnTo>
                  <a:lnTo>
                    <a:pt x="7656" y="135"/>
                  </a:lnTo>
                  <a:cubicBezTo>
                    <a:pt x="33989" y="598"/>
                    <a:pt x="57193" y="4559"/>
                    <a:pt x="82891" y="12994"/>
                  </a:cubicBezTo>
                  <a:cubicBezTo>
                    <a:pt x="149263" y="34779"/>
                    <a:pt x="203270" y="81386"/>
                    <a:pt x="234964" y="144233"/>
                  </a:cubicBezTo>
                  <a:cubicBezTo>
                    <a:pt x="265718" y="205233"/>
                    <a:pt x="271880" y="274851"/>
                    <a:pt x="252307" y="340267"/>
                  </a:cubicBezTo>
                  <a:lnTo>
                    <a:pt x="250091" y="347667"/>
                  </a:lnTo>
                  <a:close/>
                  <a:moveTo>
                    <a:pt x="15044" y="254630"/>
                  </a:moveTo>
                  <a:lnTo>
                    <a:pt x="239994" y="328519"/>
                  </a:lnTo>
                  <a:cubicBezTo>
                    <a:pt x="255850" y="268994"/>
                    <a:pt x="249376" y="206252"/>
                    <a:pt x="221526" y="151008"/>
                  </a:cubicBezTo>
                  <a:cubicBezTo>
                    <a:pt x="191649" y="91750"/>
                    <a:pt x="140746" y="47814"/>
                    <a:pt x="78196" y="27285"/>
                  </a:cubicBezTo>
                  <a:cubicBezTo>
                    <a:pt x="56200" y="20066"/>
                    <a:pt x="36893" y="16406"/>
                    <a:pt x="15044" y="15413"/>
                  </a:cubicBezTo>
                  <a:lnTo>
                    <a:pt x="15044" y="254630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D73005B0-7629-4C9D-B8D3-A907C2D71E79}"/>
                </a:ext>
              </a:extLst>
            </p:cNvPr>
            <p:cNvSpPr/>
            <p:nvPr/>
          </p:nvSpPr>
          <p:spPr>
            <a:xfrm>
              <a:off x="9834448" y="3116509"/>
              <a:ext cx="320777" cy="434131"/>
            </a:xfrm>
            <a:custGeom>
              <a:avLst/>
              <a:gdLst>
                <a:gd name="connsiteX0" fmla="*/ 215153 w 320777"/>
                <a:gd name="connsiteY0" fmla="*/ 434131 h 434131"/>
                <a:gd name="connsiteX1" fmla="*/ 215138 w 320777"/>
                <a:gd name="connsiteY1" fmla="*/ 434131 h 434131"/>
                <a:gd name="connsiteX2" fmla="*/ 62937 w 320777"/>
                <a:gd name="connsiteY2" fmla="*/ 370461 h 434131"/>
                <a:gd name="connsiteX3" fmla="*/ 62940 w 320777"/>
                <a:gd name="connsiteY3" fmla="*/ 62843 h 434131"/>
                <a:gd name="connsiteX4" fmla="*/ 181622 w 320777"/>
                <a:gd name="connsiteY4" fmla="*/ 1272 h 434131"/>
                <a:gd name="connsiteX5" fmla="*/ 190245 w 320777"/>
                <a:gd name="connsiteY5" fmla="*/ 0 h 434131"/>
                <a:gd name="connsiteX6" fmla="*/ 190245 w 320777"/>
                <a:gd name="connsiteY6" fmla="*/ 225144 h 434131"/>
                <a:gd name="connsiteX7" fmla="*/ 200519 w 320777"/>
                <a:gd name="connsiteY7" fmla="*/ 239176 h 434131"/>
                <a:gd name="connsiteX8" fmla="*/ 320777 w 320777"/>
                <a:gd name="connsiteY8" fmla="*/ 406459 h 434131"/>
                <a:gd name="connsiteX9" fmla="*/ 313016 w 320777"/>
                <a:gd name="connsiteY9" fmla="*/ 410454 h 434131"/>
                <a:gd name="connsiteX10" fmla="*/ 215153 w 320777"/>
                <a:gd name="connsiteY10" fmla="*/ 434131 h 434131"/>
                <a:gd name="connsiteX11" fmla="*/ 175201 w 320777"/>
                <a:gd name="connsiteY11" fmla="*/ 17625 h 434131"/>
                <a:gd name="connsiteX12" fmla="*/ 73636 w 320777"/>
                <a:gd name="connsiteY12" fmla="*/ 73422 h 434131"/>
                <a:gd name="connsiteX13" fmla="*/ 73632 w 320777"/>
                <a:gd name="connsiteY13" fmla="*/ 359878 h 434131"/>
                <a:gd name="connsiteX14" fmla="*/ 215138 w 320777"/>
                <a:gd name="connsiteY14" fmla="*/ 419084 h 434131"/>
                <a:gd name="connsiteX15" fmla="*/ 215153 w 320777"/>
                <a:gd name="connsiteY15" fmla="*/ 419084 h 434131"/>
                <a:gd name="connsiteX16" fmla="*/ 298262 w 320777"/>
                <a:gd name="connsiteY16" fmla="*/ 400902 h 434131"/>
                <a:gd name="connsiteX17" fmla="*/ 188341 w 320777"/>
                <a:gd name="connsiteY17" fmla="*/ 248006 h 434131"/>
                <a:gd name="connsiteX18" fmla="*/ 175201 w 320777"/>
                <a:gd name="connsiteY18" fmla="*/ 230054 h 434131"/>
                <a:gd name="connsiteX19" fmla="*/ 175201 w 320777"/>
                <a:gd name="connsiteY19" fmla="*/ 17625 h 43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0777" h="434131">
                  <a:moveTo>
                    <a:pt x="215153" y="434131"/>
                  </a:moveTo>
                  <a:lnTo>
                    <a:pt x="215138" y="434131"/>
                  </a:lnTo>
                  <a:cubicBezTo>
                    <a:pt x="157629" y="434131"/>
                    <a:pt x="103577" y="411518"/>
                    <a:pt x="62937" y="370461"/>
                  </a:cubicBezTo>
                  <a:cubicBezTo>
                    <a:pt x="-20981" y="285648"/>
                    <a:pt x="-20978" y="147652"/>
                    <a:pt x="62940" y="62843"/>
                  </a:cubicBezTo>
                  <a:cubicBezTo>
                    <a:pt x="96817" y="28610"/>
                    <a:pt x="136746" y="7896"/>
                    <a:pt x="181622" y="1272"/>
                  </a:cubicBezTo>
                  <a:lnTo>
                    <a:pt x="190245" y="0"/>
                  </a:lnTo>
                  <a:lnTo>
                    <a:pt x="190245" y="225144"/>
                  </a:lnTo>
                  <a:lnTo>
                    <a:pt x="200519" y="239176"/>
                  </a:lnTo>
                  <a:lnTo>
                    <a:pt x="320777" y="406459"/>
                  </a:lnTo>
                  <a:lnTo>
                    <a:pt x="313016" y="410454"/>
                  </a:lnTo>
                  <a:cubicBezTo>
                    <a:pt x="282921" y="425942"/>
                    <a:pt x="249078" y="434131"/>
                    <a:pt x="215153" y="434131"/>
                  </a:cubicBezTo>
                  <a:close/>
                  <a:moveTo>
                    <a:pt x="175201" y="17625"/>
                  </a:moveTo>
                  <a:cubicBezTo>
                    <a:pt x="137107" y="25032"/>
                    <a:pt x="102971" y="43778"/>
                    <a:pt x="73636" y="73422"/>
                  </a:cubicBezTo>
                  <a:cubicBezTo>
                    <a:pt x="-4512" y="152396"/>
                    <a:pt x="-4515" y="280896"/>
                    <a:pt x="73632" y="359878"/>
                  </a:cubicBezTo>
                  <a:cubicBezTo>
                    <a:pt x="111424" y="398058"/>
                    <a:pt x="161677" y="419084"/>
                    <a:pt x="215138" y="419084"/>
                  </a:cubicBezTo>
                  <a:lnTo>
                    <a:pt x="215153" y="419084"/>
                  </a:lnTo>
                  <a:cubicBezTo>
                    <a:pt x="243770" y="419084"/>
                    <a:pt x="272316" y="412820"/>
                    <a:pt x="298262" y="400902"/>
                  </a:cubicBezTo>
                  <a:lnTo>
                    <a:pt x="188341" y="248006"/>
                  </a:lnTo>
                  <a:lnTo>
                    <a:pt x="175201" y="230054"/>
                  </a:lnTo>
                  <a:lnTo>
                    <a:pt x="175201" y="17625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1" name="그래픽 53">
            <a:extLst>
              <a:ext uri="{FF2B5EF4-FFF2-40B4-BE49-F238E27FC236}">
                <a16:creationId xmlns:a16="http://schemas.microsoft.com/office/drawing/2014/main" id="{75E4AA27-264B-4771-89FA-924B73B252AD}"/>
              </a:ext>
            </a:extLst>
          </p:cNvPr>
          <p:cNvGrpSpPr/>
          <p:nvPr/>
        </p:nvGrpSpPr>
        <p:grpSpPr>
          <a:xfrm>
            <a:off x="9747574" y="4677388"/>
            <a:ext cx="346890" cy="482400"/>
            <a:chOff x="9747574" y="4677388"/>
            <a:chExt cx="346890" cy="482400"/>
          </a:xfrm>
          <a:solidFill>
            <a:schemeClr val="accent1"/>
          </a:solidFill>
        </p:grpSpPr>
        <p:grpSp>
          <p:nvGrpSpPr>
            <p:cNvPr id="72" name="그래픽 53">
              <a:extLst>
                <a:ext uri="{FF2B5EF4-FFF2-40B4-BE49-F238E27FC236}">
                  <a16:creationId xmlns:a16="http://schemas.microsoft.com/office/drawing/2014/main" id="{685FE482-D525-45F8-943D-C60EE5D95545}"/>
                </a:ext>
              </a:extLst>
            </p:cNvPr>
            <p:cNvGrpSpPr/>
            <p:nvPr/>
          </p:nvGrpSpPr>
          <p:grpSpPr>
            <a:xfrm>
              <a:off x="9781267" y="4677388"/>
              <a:ext cx="279513" cy="421221"/>
              <a:chOff x="9781267" y="4677388"/>
              <a:chExt cx="279513" cy="421221"/>
            </a:xfrm>
            <a:grpFill/>
          </p:grpSpPr>
          <p:sp>
            <p:nvSpPr>
              <p:cNvPr id="73" name="자유형: 도형 72">
                <a:extLst>
                  <a:ext uri="{FF2B5EF4-FFF2-40B4-BE49-F238E27FC236}">
                    <a16:creationId xmlns:a16="http://schemas.microsoft.com/office/drawing/2014/main" id="{E7F504F2-BA06-4295-AD45-F1EB07111AEA}"/>
                  </a:ext>
                </a:extLst>
              </p:cNvPr>
              <p:cNvSpPr/>
              <p:nvPr/>
            </p:nvSpPr>
            <p:spPr>
              <a:xfrm>
                <a:off x="9781267" y="4677388"/>
                <a:ext cx="279513" cy="421221"/>
              </a:xfrm>
              <a:custGeom>
                <a:avLst/>
                <a:gdLst>
                  <a:gd name="connsiteX0" fmla="*/ 139757 w 279513"/>
                  <a:gd name="connsiteY0" fmla="*/ 421222 h 421221"/>
                  <a:gd name="connsiteX1" fmla="*/ 133493 w 279513"/>
                  <a:gd name="connsiteY1" fmla="*/ 411864 h 421221"/>
                  <a:gd name="connsiteX2" fmla="*/ 0 w 279513"/>
                  <a:gd name="connsiteY2" fmla="*/ 138015 h 421221"/>
                  <a:gd name="connsiteX3" fmla="*/ 139757 w 279513"/>
                  <a:gd name="connsiteY3" fmla="*/ 0 h 421221"/>
                  <a:gd name="connsiteX4" fmla="*/ 279513 w 279513"/>
                  <a:gd name="connsiteY4" fmla="*/ 138012 h 421221"/>
                  <a:gd name="connsiteX5" fmla="*/ 146020 w 279513"/>
                  <a:gd name="connsiteY5" fmla="*/ 411860 h 421221"/>
                  <a:gd name="connsiteX6" fmla="*/ 139757 w 279513"/>
                  <a:gd name="connsiteY6" fmla="*/ 421222 h 421221"/>
                  <a:gd name="connsiteX7" fmla="*/ 139757 w 279513"/>
                  <a:gd name="connsiteY7" fmla="*/ 15075 h 421221"/>
                  <a:gd name="connsiteX8" fmla="*/ 15075 w 279513"/>
                  <a:gd name="connsiteY8" fmla="*/ 138012 h 421221"/>
                  <a:gd name="connsiteX9" fmla="*/ 139757 w 279513"/>
                  <a:gd name="connsiteY9" fmla="*/ 393932 h 421221"/>
                  <a:gd name="connsiteX10" fmla="*/ 264438 w 279513"/>
                  <a:gd name="connsiteY10" fmla="*/ 138012 h 421221"/>
                  <a:gd name="connsiteX11" fmla="*/ 139757 w 279513"/>
                  <a:gd name="connsiteY11" fmla="*/ 15075 h 42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9513" h="421221">
                    <a:moveTo>
                      <a:pt x="139757" y="421222"/>
                    </a:moveTo>
                    <a:lnTo>
                      <a:pt x="133493" y="411864"/>
                    </a:lnTo>
                    <a:cubicBezTo>
                      <a:pt x="128043" y="403720"/>
                      <a:pt x="0" y="211547"/>
                      <a:pt x="0" y="138015"/>
                    </a:cubicBezTo>
                    <a:cubicBezTo>
                      <a:pt x="0" y="61913"/>
                      <a:pt x="62693" y="0"/>
                      <a:pt x="139757" y="0"/>
                    </a:cubicBezTo>
                    <a:cubicBezTo>
                      <a:pt x="216816" y="0"/>
                      <a:pt x="279513" y="61913"/>
                      <a:pt x="279513" y="138012"/>
                    </a:cubicBezTo>
                    <a:cubicBezTo>
                      <a:pt x="279513" y="211544"/>
                      <a:pt x="151470" y="403716"/>
                      <a:pt x="146020" y="411860"/>
                    </a:cubicBezTo>
                    <a:lnTo>
                      <a:pt x="139757" y="421222"/>
                    </a:lnTo>
                    <a:close/>
                    <a:moveTo>
                      <a:pt x="139757" y="15075"/>
                    </a:moveTo>
                    <a:cubicBezTo>
                      <a:pt x="71007" y="15075"/>
                      <a:pt x="15075" y="70223"/>
                      <a:pt x="15075" y="138012"/>
                    </a:cubicBezTo>
                    <a:cubicBezTo>
                      <a:pt x="15075" y="198172"/>
                      <a:pt x="113662" y="353803"/>
                      <a:pt x="139757" y="393932"/>
                    </a:cubicBezTo>
                    <a:cubicBezTo>
                      <a:pt x="165851" y="353803"/>
                      <a:pt x="264438" y="198172"/>
                      <a:pt x="264438" y="138012"/>
                    </a:cubicBezTo>
                    <a:cubicBezTo>
                      <a:pt x="264438" y="70223"/>
                      <a:pt x="208506" y="15075"/>
                      <a:pt x="139757" y="15075"/>
                    </a:cubicBezTo>
                    <a:close/>
                  </a:path>
                </a:pathLst>
              </a:custGeom>
              <a:grpFill/>
              <a:ln w="162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4" name="자유형: 도형 73">
                <a:extLst>
                  <a:ext uri="{FF2B5EF4-FFF2-40B4-BE49-F238E27FC236}">
                    <a16:creationId xmlns:a16="http://schemas.microsoft.com/office/drawing/2014/main" id="{BF20EBE9-C410-4DFD-B81B-6F9E8A73940D}"/>
                  </a:ext>
                </a:extLst>
              </p:cNvPr>
              <p:cNvSpPr/>
              <p:nvPr/>
            </p:nvSpPr>
            <p:spPr>
              <a:xfrm>
                <a:off x="9860599" y="4755676"/>
                <a:ext cx="120844" cy="119454"/>
              </a:xfrm>
              <a:custGeom>
                <a:avLst/>
                <a:gdLst>
                  <a:gd name="connsiteX0" fmla="*/ 60424 w 120844"/>
                  <a:gd name="connsiteY0" fmla="*/ 119454 h 119454"/>
                  <a:gd name="connsiteX1" fmla="*/ 0 w 120844"/>
                  <a:gd name="connsiteY1" fmla="*/ 59723 h 119454"/>
                  <a:gd name="connsiteX2" fmla="*/ 60424 w 120844"/>
                  <a:gd name="connsiteY2" fmla="*/ 0 h 119454"/>
                  <a:gd name="connsiteX3" fmla="*/ 120845 w 120844"/>
                  <a:gd name="connsiteY3" fmla="*/ 59723 h 119454"/>
                  <a:gd name="connsiteX4" fmla="*/ 60424 w 120844"/>
                  <a:gd name="connsiteY4" fmla="*/ 119454 h 119454"/>
                  <a:gd name="connsiteX5" fmla="*/ 60424 w 120844"/>
                  <a:gd name="connsiteY5" fmla="*/ 15075 h 119454"/>
                  <a:gd name="connsiteX6" fmla="*/ 15075 w 120844"/>
                  <a:gd name="connsiteY6" fmla="*/ 59723 h 119454"/>
                  <a:gd name="connsiteX7" fmla="*/ 60424 w 120844"/>
                  <a:gd name="connsiteY7" fmla="*/ 104379 h 119454"/>
                  <a:gd name="connsiteX8" fmla="*/ 105770 w 120844"/>
                  <a:gd name="connsiteY8" fmla="*/ 59723 h 119454"/>
                  <a:gd name="connsiteX9" fmla="*/ 60424 w 120844"/>
                  <a:gd name="connsiteY9" fmla="*/ 15075 h 119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0844" h="119454">
                    <a:moveTo>
                      <a:pt x="60424" y="119454"/>
                    </a:moveTo>
                    <a:cubicBezTo>
                      <a:pt x="27105" y="119454"/>
                      <a:pt x="0" y="92658"/>
                      <a:pt x="0" y="59723"/>
                    </a:cubicBezTo>
                    <a:cubicBezTo>
                      <a:pt x="0" y="26792"/>
                      <a:pt x="27105" y="0"/>
                      <a:pt x="60424" y="0"/>
                    </a:cubicBezTo>
                    <a:cubicBezTo>
                      <a:pt x="93740" y="0"/>
                      <a:pt x="120845" y="26792"/>
                      <a:pt x="120845" y="59723"/>
                    </a:cubicBezTo>
                    <a:cubicBezTo>
                      <a:pt x="120845" y="92658"/>
                      <a:pt x="93740" y="119454"/>
                      <a:pt x="60424" y="119454"/>
                    </a:cubicBezTo>
                    <a:close/>
                    <a:moveTo>
                      <a:pt x="60424" y="15075"/>
                    </a:moveTo>
                    <a:cubicBezTo>
                      <a:pt x="35415" y="15075"/>
                      <a:pt x="15075" y="35102"/>
                      <a:pt x="15075" y="59723"/>
                    </a:cubicBezTo>
                    <a:cubicBezTo>
                      <a:pt x="15075" y="84345"/>
                      <a:pt x="35415" y="104379"/>
                      <a:pt x="60424" y="104379"/>
                    </a:cubicBezTo>
                    <a:cubicBezTo>
                      <a:pt x="85430" y="104379"/>
                      <a:pt x="105770" y="84348"/>
                      <a:pt x="105770" y="59723"/>
                    </a:cubicBezTo>
                    <a:cubicBezTo>
                      <a:pt x="105770" y="35102"/>
                      <a:pt x="85430" y="15075"/>
                      <a:pt x="60424" y="15075"/>
                    </a:cubicBezTo>
                    <a:close/>
                  </a:path>
                </a:pathLst>
              </a:custGeom>
              <a:grpFill/>
              <a:ln w="162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8A8B3632-26CE-4FA0-B36E-17C7F9A547BB}"/>
                </a:ext>
              </a:extLst>
            </p:cNvPr>
            <p:cNvSpPr/>
            <p:nvPr/>
          </p:nvSpPr>
          <p:spPr>
            <a:xfrm>
              <a:off x="9747574" y="5027678"/>
              <a:ext cx="346890" cy="132109"/>
            </a:xfrm>
            <a:custGeom>
              <a:avLst/>
              <a:gdLst>
                <a:gd name="connsiteX0" fmla="*/ 173449 w 346890"/>
                <a:gd name="connsiteY0" fmla="*/ 132110 h 132109"/>
                <a:gd name="connsiteX1" fmla="*/ 0 w 346890"/>
                <a:gd name="connsiteY1" fmla="*/ 62927 h 132109"/>
                <a:gd name="connsiteX2" fmla="*/ 99951 w 346890"/>
                <a:gd name="connsiteY2" fmla="*/ 0 h 132109"/>
                <a:gd name="connsiteX3" fmla="*/ 102619 w 346890"/>
                <a:gd name="connsiteY3" fmla="*/ 14841 h 132109"/>
                <a:gd name="connsiteX4" fmla="*/ 15075 w 346890"/>
                <a:gd name="connsiteY4" fmla="*/ 62931 h 132109"/>
                <a:gd name="connsiteX5" fmla="*/ 173449 w 346890"/>
                <a:gd name="connsiteY5" fmla="*/ 117035 h 132109"/>
                <a:gd name="connsiteX6" fmla="*/ 331816 w 346890"/>
                <a:gd name="connsiteY6" fmla="*/ 62934 h 132109"/>
                <a:gd name="connsiteX7" fmla="*/ 244279 w 346890"/>
                <a:gd name="connsiteY7" fmla="*/ 14841 h 132109"/>
                <a:gd name="connsiteX8" fmla="*/ 246944 w 346890"/>
                <a:gd name="connsiteY8" fmla="*/ 0 h 132109"/>
                <a:gd name="connsiteX9" fmla="*/ 346891 w 346890"/>
                <a:gd name="connsiteY9" fmla="*/ 62931 h 132109"/>
                <a:gd name="connsiteX10" fmla="*/ 173449 w 346890"/>
                <a:gd name="connsiteY10" fmla="*/ 132110 h 13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6890" h="132109">
                  <a:moveTo>
                    <a:pt x="173449" y="132110"/>
                  </a:moveTo>
                  <a:cubicBezTo>
                    <a:pt x="74572" y="132110"/>
                    <a:pt x="4" y="102367"/>
                    <a:pt x="0" y="62927"/>
                  </a:cubicBezTo>
                  <a:cubicBezTo>
                    <a:pt x="0" y="34774"/>
                    <a:pt x="37363" y="11253"/>
                    <a:pt x="99951" y="0"/>
                  </a:cubicBezTo>
                  <a:lnTo>
                    <a:pt x="102619" y="14841"/>
                  </a:lnTo>
                  <a:cubicBezTo>
                    <a:pt x="50256" y="24256"/>
                    <a:pt x="15075" y="43582"/>
                    <a:pt x="15075" y="62931"/>
                  </a:cubicBezTo>
                  <a:cubicBezTo>
                    <a:pt x="15079" y="88520"/>
                    <a:pt x="80120" y="117035"/>
                    <a:pt x="173449" y="117035"/>
                  </a:cubicBezTo>
                  <a:cubicBezTo>
                    <a:pt x="266779" y="117035"/>
                    <a:pt x="331816" y="88524"/>
                    <a:pt x="331816" y="62934"/>
                  </a:cubicBezTo>
                  <a:cubicBezTo>
                    <a:pt x="331816" y="43578"/>
                    <a:pt x="296638" y="24248"/>
                    <a:pt x="244279" y="14841"/>
                  </a:cubicBezTo>
                  <a:lnTo>
                    <a:pt x="246944" y="0"/>
                  </a:lnTo>
                  <a:cubicBezTo>
                    <a:pt x="309524" y="11246"/>
                    <a:pt x="346891" y="34774"/>
                    <a:pt x="346891" y="62931"/>
                  </a:cubicBezTo>
                  <a:cubicBezTo>
                    <a:pt x="346891" y="102367"/>
                    <a:pt x="272326" y="132110"/>
                    <a:pt x="173449" y="132110"/>
                  </a:cubicBezTo>
                  <a:close/>
                </a:path>
              </a:pathLst>
            </a:custGeom>
            <a:grpFill/>
            <a:ln w="16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1A802A39-7FC3-4AAF-A82F-E1F00BDDA7A2}"/>
              </a:ext>
            </a:extLst>
          </p:cNvPr>
          <p:cNvSpPr txBox="1"/>
          <p:nvPr/>
        </p:nvSpPr>
        <p:spPr>
          <a:xfrm>
            <a:off x="8224049" y="3723097"/>
            <a:ext cx="914994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83%</a:t>
            </a:r>
          </a:p>
        </p:txBody>
      </p:sp>
    </p:spTree>
    <p:extLst>
      <p:ext uri="{BB962C8B-B14F-4D97-AF65-F5344CB8AC3E}">
        <p14:creationId xmlns:p14="http://schemas.microsoft.com/office/powerpoint/2010/main" val="421306277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의류, 사람, 슈트, 일이(가) 표시된 사진&#10;&#10;자동 생성된 설명">
            <a:extLst>
              <a:ext uri="{FF2B5EF4-FFF2-40B4-BE49-F238E27FC236}">
                <a16:creationId xmlns:a16="http://schemas.microsoft.com/office/drawing/2014/main" id="{EE0F8ACE-3E67-A56A-2DFE-DF4ACDE5611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95" b="95"/>
          <a:stretch>
            <a:fillRect/>
          </a:stretch>
        </p:blipFill>
        <p:spPr>
          <a:xfrm>
            <a:off x="7016750" y="2039938"/>
            <a:ext cx="5175250" cy="4044950"/>
          </a:xfrm>
          <a:custGeom>
            <a:avLst/>
            <a:gdLst>
              <a:gd name="connsiteX0" fmla="*/ 0 w 5174962"/>
              <a:gd name="connsiteY0" fmla="*/ 0 h 4045843"/>
              <a:gd name="connsiteX1" fmla="*/ 5174962 w 5174962"/>
              <a:gd name="connsiteY1" fmla="*/ 0 h 4045843"/>
              <a:gd name="connsiteX2" fmla="*/ 5174962 w 5174962"/>
              <a:gd name="connsiteY2" fmla="*/ 4045843 h 4045843"/>
              <a:gd name="connsiteX3" fmla="*/ 0 w 5174962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74962" h="4045843">
                <a:moveTo>
                  <a:pt x="0" y="0"/>
                </a:moveTo>
                <a:lnTo>
                  <a:pt x="5174962" y="0"/>
                </a:lnTo>
                <a:lnTo>
                  <a:pt x="5174962" y="4045843"/>
                </a:lnTo>
                <a:lnTo>
                  <a:pt x="0" y="4045843"/>
                </a:lnTo>
                <a:close/>
              </a:path>
            </a:pathLst>
          </a:custGeom>
        </p:spPr>
      </p:pic>
      <p:sp>
        <p:nvSpPr>
          <p:cNvPr id="148" name="사각형: 둥근 모서리 147">
            <a:extLst>
              <a:ext uri="{FF2B5EF4-FFF2-40B4-BE49-F238E27FC236}">
                <a16:creationId xmlns:a16="http://schemas.microsoft.com/office/drawing/2014/main" id="{64A9B532-C255-62B0-7C08-C3F74A915D42}"/>
              </a:ext>
            </a:extLst>
          </p:cNvPr>
          <p:cNvSpPr/>
          <p:nvPr/>
        </p:nvSpPr>
        <p:spPr>
          <a:xfrm>
            <a:off x="1076325" y="3429000"/>
            <a:ext cx="481913" cy="48191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uLnTx/>
                <a:uFillTx/>
                <a:latin typeface="+mj-ea"/>
                <a:ea typeface="+mj-ea"/>
                <a:cs typeface="+mn-cs"/>
              </a:rPr>
              <a:t>02</a:t>
            </a:r>
            <a:endParaRPr kumimoji="0" lang="ko-KR" altLang="en-US" sz="1600" i="0" u="none" strike="noStrike" kern="1200" cap="none" spc="0" normalizeH="0" baseline="0" noProof="0">
              <a:ln>
                <a:noFill/>
              </a:ln>
              <a:solidFill>
                <a:schemeClr val="accent1"/>
              </a:solidFill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9DD70AD7-9231-154B-154C-296299159C70}"/>
              </a:ext>
            </a:extLst>
          </p:cNvPr>
          <p:cNvSpPr txBox="1"/>
          <p:nvPr/>
        </p:nvSpPr>
        <p:spPr>
          <a:xfrm>
            <a:off x="1710340" y="348937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371EBFF3-B35F-B97C-07C8-AAD59A1E88D9}"/>
              </a:ext>
            </a:extLst>
          </p:cNvPr>
          <p:cNvSpPr txBox="1"/>
          <p:nvPr/>
        </p:nvSpPr>
        <p:spPr>
          <a:xfrm>
            <a:off x="1710339" y="3833889"/>
            <a:ext cx="443582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" name="자유형: 도형 5">
            <a:extLst>
              <a:ext uri="{FF2B5EF4-FFF2-40B4-BE49-F238E27FC236}">
                <a16:creationId xmlns:a16="http://schemas.microsoft.com/office/drawing/2014/main" id="{D7158B50-E342-8B23-63C8-E96713A4D5F7}"/>
              </a:ext>
            </a:extLst>
          </p:cNvPr>
          <p:cNvSpPr/>
          <p:nvPr/>
        </p:nvSpPr>
        <p:spPr>
          <a:xfrm rot="10800000" flipV="1">
            <a:off x="0" y="4907302"/>
            <a:ext cx="7373292" cy="1387015"/>
          </a:xfrm>
          <a:custGeom>
            <a:avLst/>
            <a:gdLst>
              <a:gd name="connsiteX0" fmla="*/ 7373292 w 7373292"/>
              <a:gd name="connsiteY0" fmla="*/ 0 h 1387015"/>
              <a:gd name="connsiteX1" fmla="*/ 7042187 w 7373292"/>
              <a:gd name="connsiteY1" fmla="*/ 0 h 1387015"/>
              <a:gd name="connsiteX2" fmla="*/ 6658917 w 7373292"/>
              <a:gd name="connsiteY2" fmla="*/ 0 h 1387015"/>
              <a:gd name="connsiteX3" fmla="*/ 5965862 w 7373292"/>
              <a:gd name="connsiteY3" fmla="*/ 0 h 1387015"/>
              <a:gd name="connsiteX4" fmla="*/ 5449693 w 7373292"/>
              <a:gd name="connsiteY4" fmla="*/ 0 h 1387015"/>
              <a:gd name="connsiteX5" fmla="*/ 160949 w 7373292"/>
              <a:gd name="connsiteY5" fmla="*/ 0 h 1387015"/>
              <a:gd name="connsiteX6" fmla="*/ 0 w 7373292"/>
              <a:gd name="connsiteY6" fmla="*/ 160949 h 1387015"/>
              <a:gd name="connsiteX7" fmla="*/ 0 w 7373292"/>
              <a:gd name="connsiteY7" fmla="*/ 1226064 h 1387015"/>
              <a:gd name="connsiteX8" fmla="*/ 160949 w 7373292"/>
              <a:gd name="connsiteY8" fmla="*/ 1387013 h 1387015"/>
              <a:gd name="connsiteX9" fmla="*/ 5449693 w 7373292"/>
              <a:gd name="connsiteY9" fmla="*/ 1387013 h 1387015"/>
              <a:gd name="connsiteX10" fmla="*/ 5449693 w 7373292"/>
              <a:gd name="connsiteY10" fmla="*/ 1387014 h 1387015"/>
              <a:gd name="connsiteX11" fmla="*/ 6658917 w 7373292"/>
              <a:gd name="connsiteY11" fmla="*/ 1387014 h 1387015"/>
              <a:gd name="connsiteX12" fmla="*/ 6658917 w 7373292"/>
              <a:gd name="connsiteY12" fmla="*/ 1387015 h 1387015"/>
              <a:gd name="connsiteX13" fmla="*/ 7373292 w 7373292"/>
              <a:gd name="connsiteY13" fmla="*/ 1387015 h 138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373292" h="1387015">
                <a:moveTo>
                  <a:pt x="7373292" y="0"/>
                </a:moveTo>
                <a:lnTo>
                  <a:pt x="7042187" y="0"/>
                </a:lnTo>
                <a:lnTo>
                  <a:pt x="6658917" y="0"/>
                </a:lnTo>
                <a:lnTo>
                  <a:pt x="5965862" y="0"/>
                </a:lnTo>
                <a:lnTo>
                  <a:pt x="5449693" y="0"/>
                </a:lnTo>
                <a:lnTo>
                  <a:pt x="160949" y="0"/>
                </a:lnTo>
                <a:cubicBezTo>
                  <a:pt x="72059" y="0"/>
                  <a:pt x="0" y="72059"/>
                  <a:pt x="0" y="160949"/>
                </a:cubicBezTo>
                <a:lnTo>
                  <a:pt x="0" y="1226064"/>
                </a:lnTo>
                <a:cubicBezTo>
                  <a:pt x="0" y="1314954"/>
                  <a:pt x="72059" y="1387013"/>
                  <a:pt x="160949" y="1387013"/>
                </a:cubicBezTo>
                <a:lnTo>
                  <a:pt x="5449693" y="1387013"/>
                </a:lnTo>
                <a:lnTo>
                  <a:pt x="5449693" y="1387014"/>
                </a:lnTo>
                <a:lnTo>
                  <a:pt x="6658917" y="1387014"/>
                </a:lnTo>
                <a:lnTo>
                  <a:pt x="6658917" y="1387015"/>
                </a:lnTo>
                <a:lnTo>
                  <a:pt x="7373292" y="1387015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101600" dist="63500" dir="2700000" algn="tl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5F03B497-FDBD-4E1E-B6E6-5C43EC4F7A22}"/>
              </a:ext>
            </a:extLst>
          </p:cNvPr>
          <p:cNvSpPr txBox="1"/>
          <p:nvPr/>
        </p:nvSpPr>
        <p:spPr>
          <a:xfrm>
            <a:off x="1189006" y="5273926"/>
            <a:ext cx="4483920" cy="6533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본문 내용을 잘 정리 해서 입력해주세요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좋은 제안서를 멋지게 그리고 멋지게 제출해주세요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D10E7855-EDB3-971A-A912-B481BF45E3DF}"/>
              </a:ext>
            </a:extLst>
          </p:cNvPr>
          <p:cNvSpPr/>
          <p:nvPr/>
        </p:nvSpPr>
        <p:spPr>
          <a:xfrm>
            <a:off x="1076325" y="2039718"/>
            <a:ext cx="481913" cy="48191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uLnTx/>
                <a:uFillTx/>
                <a:latin typeface="+mj-ea"/>
                <a:ea typeface="+mj-ea"/>
                <a:cs typeface="+mn-cs"/>
              </a:rPr>
              <a:t>01</a:t>
            </a:r>
            <a:endParaRPr kumimoji="0" lang="ko-KR" altLang="en-US" sz="1600" i="0" u="none" strike="noStrike" kern="1200" cap="none" spc="0" normalizeH="0" baseline="0" noProof="0">
              <a:ln>
                <a:noFill/>
              </a:ln>
              <a:solidFill>
                <a:schemeClr val="accent1"/>
              </a:solidFill>
              <a:uLnTx/>
              <a:uFillTx/>
              <a:latin typeface="+mj-ea"/>
              <a:ea typeface="+mj-ea"/>
              <a:cs typeface="+mn-cs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BEB376EC-523C-53E4-1877-D7004B9CB205}"/>
              </a:ext>
            </a:extLst>
          </p:cNvPr>
          <p:cNvSpPr txBox="1"/>
          <p:nvPr/>
        </p:nvSpPr>
        <p:spPr>
          <a:xfrm>
            <a:off x="1710340" y="210008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0A387614-3C0E-7AAE-970B-F19125CD224F}"/>
              </a:ext>
            </a:extLst>
          </p:cNvPr>
          <p:cNvSpPr txBox="1"/>
          <p:nvPr/>
        </p:nvSpPr>
        <p:spPr>
          <a:xfrm>
            <a:off x="1710339" y="2444607"/>
            <a:ext cx="443582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5794901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" name="차트 1">
            <a:extLst>
              <a:ext uri="{FF2B5EF4-FFF2-40B4-BE49-F238E27FC236}">
                <a16:creationId xmlns:a16="http://schemas.microsoft.com/office/drawing/2014/main" id="{0F099C7B-4219-38F4-1437-4E74F6A9D78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77236143"/>
              </p:ext>
            </p:extLst>
          </p:nvPr>
        </p:nvGraphicFramePr>
        <p:xfrm>
          <a:off x="5704537" y="1970285"/>
          <a:ext cx="5626482" cy="396817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8F8D02E7-D20B-F6D3-F105-BEB5EACA1BAE}"/>
              </a:ext>
            </a:extLst>
          </p:cNvPr>
          <p:cNvSpPr txBox="1"/>
          <p:nvPr/>
        </p:nvSpPr>
        <p:spPr>
          <a:xfrm>
            <a:off x="1107570" y="5065257"/>
            <a:ext cx="410690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BDD9568-39C1-EDE5-C555-A05CB8A6EEC9}"/>
              </a:ext>
            </a:extLst>
          </p:cNvPr>
          <p:cNvSpPr txBox="1"/>
          <p:nvPr/>
        </p:nvSpPr>
        <p:spPr>
          <a:xfrm>
            <a:off x="1107570" y="4713725"/>
            <a:ext cx="195726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 err="1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키워드입력를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96A16C6-AD32-0186-6F0F-84E997693FF9}"/>
              </a:ext>
            </a:extLst>
          </p:cNvPr>
          <p:cNvSpPr txBox="1"/>
          <p:nvPr/>
        </p:nvSpPr>
        <p:spPr>
          <a:xfrm>
            <a:off x="1107570" y="3993092"/>
            <a:ext cx="1553630" cy="5967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spc="-20">
                <a:ln>
                  <a:solidFill>
                    <a:srgbClr val="000000">
                      <a:alpha val="0"/>
                    </a:srgbClr>
                  </a:solidFill>
                </a:ln>
                <a:gradFill>
                  <a:gsLst>
                    <a:gs pos="0">
                      <a:schemeClr val="accent3"/>
                    </a:gs>
                    <a:gs pos="100000">
                      <a:schemeClr val="accent3">
                        <a:lumMod val="75000"/>
                      </a:schemeClr>
                    </a:gs>
                  </a:gsLst>
                  <a:lin ang="2700000" scaled="0"/>
                </a:gra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+278%</a:t>
            </a:r>
            <a:endParaRPr lang="id-ID" altLang="ko-KR" sz="3200" spc="-20">
              <a:ln>
                <a:solidFill>
                  <a:srgbClr val="000000">
                    <a:alpha val="0"/>
                  </a:srgbClr>
                </a:solidFill>
              </a:ln>
              <a:gradFill>
                <a:gsLst>
                  <a:gs pos="0">
                    <a:schemeClr val="accent3"/>
                  </a:gs>
                  <a:gs pos="100000">
                    <a:schemeClr val="accent3">
                      <a:lumMod val="75000"/>
                    </a:schemeClr>
                  </a:gs>
                </a:gsLst>
                <a:lin ang="2700000" scaled="0"/>
              </a:gra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20" name="그래픽 72">
            <a:extLst>
              <a:ext uri="{FF2B5EF4-FFF2-40B4-BE49-F238E27FC236}">
                <a16:creationId xmlns:a16="http://schemas.microsoft.com/office/drawing/2014/main" id="{FA38A8F0-9708-EEA6-9C31-9A493264E89B}"/>
              </a:ext>
            </a:extLst>
          </p:cNvPr>
          <p:cNvGrpSpPr/>
          <p:nvPr/>
        </p:nvGrpSpPr>
        <p:grpSpPr>
          <a:xfrm>
            <a:off x="10331498" y="3514156"/>
            <a:ext cx="379454" cy="373193"/>
            <a:chOff x="5318018" y="2224836"/>
            <a:chExt cx="379454" cy="373193"/>
          </a:xfrm>
          <a:solidFill>
            <a:schemeClr val="accent1"/>
          </a:solidFill>
        </p:grpSpPr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C83887B2-3829-B0A7-638E-509EF2CFF2D3}"/>
                </a:ext>
              </a:extLst>
            </p:cNvPr>
            <p:cNvSpPr/>
            <p:nvPr/>
          </p:nvSpPr>
          <p:spPr>
            <a:xfrm>
              <a:off x="5448836" y="2224836"/>
              <a:ext cx="120396" cy="52617"/>
            </a:xfrm>
            <a:custGeom>
              <a:avLst/>
              <a:gdLst>
                <a:gd name="connsiteX0" fmla="*/ 112683 w 120396"/>
                <a:gd name="connsiteY0" fmla="*/ 52617 h 52617"/>
                <a:gd name="connsiteX1" fmla="*/ 68785 w 120396"/>
                <a:gd name="connsiteY1" fmla="*/ 15247 h 52617"/>
                <a:gd name="connsiteX2" fmla="*/ 49053 w 120396"/>
                <a:gd name="connsiteY2" fmla="*/ 15247 h 52617"/>
                <a:gd name="connsiteX3" fmla="*/ 7711 w 120396"/>
                <a:gd name="connsiteY3" fmla="*/ 50444 h 52617"/>
                <a:gd name="connsiteX4" fmla="*/ 0 w 120396"/>
                <a:gd name="connsiteY4" fmla="*/ 41376 h 52617"/>
                <a:gd name="connsiteX5" fmla="*/ 41343 w 120396"/>
                <a:gd name="connsiteY5" fmla="*/ 6184 h 52617"/>
                <a:gd name="connsiteX6" fmla="*/ 76501 w 120396"/>
                <a:gd name="connsiteY6" fmla="*/ 6184 h 52617"/>
                <a:gd name="connsiteX7" fmla="*/ 120397 w 120396"/>
                <a:gd name="connsiteY7" fmla="*/ 43555 h 52617"/>
                <a:gd name="connsiteX8" fmla="*/ 112683 w 120396"/>
                <a:gd name="connsiteY8" fmla="*/ 52617 h 5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396" h="52617">
                  <a:moveTo>
                    <a:pt x="112683" y="52617"/>
                  </a:moveTo>
                  <a:lnTo>
                    <a:pt x="68785" y="15247"/>
                  </a:lnTo>
                  <a:cubicBezTo>
                    <a:pt x="63440" y="10699"/>
                    <a:pt x="54404" y="10702"/>
                    <a:pt x="49053" y="15247"/>
                  </a:cubicBezTo>
                  <a:lnTo>
                    <a:pt x="7711" y="50444"/>
                  </a:lnTo>
                  <a:lnTo>
                    <a:pt x="0" y="41376"/>
                  </a:lnTo>
                  <a:lnTo>
                    <a:pt x="41343" y="6184"/>
                  </a:lnTo>
                  <a:cubicBezTo>
                    <a:pt x="51037" y="-2063"/>
                    <a:pt x="66808" y="-2060"/>
                    <a:pt x="76501" y="6184"/>
                  </a:cubicBezTo>
                  <a:lnTo>
                    <a:pt x="120397" y="43555"/>
                  </a:lnTo>
                  <a:lnTo>
                    <a:pt x="112683" y="52617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85B00D3B-F5C1-4B78-B877-B05500A1943D}"/>
                </a:ext>
              </a:extLst>
            </p:cNvPr>
            <p:cNvSpPr/>
            <p:nvPr/>
          </p:nvSpPr>
          <p:spPr>
            <a:xfrm>
              <a:off x="5318018" y="2343006"/>
              <a:ext cx="379454" cy="255022"/>
            </a:xfrm>
            <a:custGeom>
              <a:avLst/>
              <a:gdLst>
                <a:gd name="connsiteX0" fmla="*/ 373467 w 379454"/>
                <a:gd name="connsiteY0" fmla="*/ 255023 h 255022"/>
                <a:gd name="connsiteX1" fmla="*/ 5975 w 379454"/>
                <a:gd name="connsiteY1" fmla="*/ 255023 h 255022"/>
                <a:gd name="connsiteX2" fmla="*/ 25 w 379454"/>
                <a:gd name="connsiteY2" fmla="*/ 249073 h 255022"/>
                <a:gd name="connsiteX3" fmla="*/ 25 w 379454"/>
                <a:gd name="connsiteY3" fmla="*/ 37862 h 255022"/>
                <a:gd name="connsiteX4" fmla="*/ 915 w 379454"/>
                <a:gd name="connsiteY4" fmla="*/ 34154 h 255022"/>
                <a:gd name="connsiteX5" fmla="*/ 2767 w 379454"/>
                <a:gd name="connsiteY5" fmla="*/ 32227 h 255022"/>
                <a:gd name="connsiteX6" fmla="*/ 40034 w 379454"/>
                <a:gd name="connsiteY6" fmla="*/ 507 h 255022"/>
                <a:gd name="connsiteX7" fmla="*/ 47748 w 379454"/>
                <a:gd name="connsiteY7" fmla="*/ 9569 h 255022"/>
                <a:gd name="connsiteX8" fmla="*/ 11925 w 379454"/>
                <a:gd name="connsiteY8" fmla="*/ 40056 h 255022"/>
                <a:gd name="connsiteX9" fmla="*/ 11925 w 379454"/>
                <a:gd name="connsiteY9" fmla="*/ 243123 h 255022"/>
                <a:gd name="connsiteX10" fmla="*/ 367518 w 379454"/>
                <a:gd name="connsiteY10" fmla="*/ 243123 h 255022"/>
                <a:gd name="connsiteX11" fmla="*/ 367518 w 379454"/>
                <a:gd name="connsiteY11" fmla="*/ 40026 h 255022"/>
                <a:gd name="connsiteX12" fmla="*/ 331146 w 379454"/>
                <a:gd name="connsiteY12" fmla="*/ 9062 h 255022"/>
                <a:gd name="connsiteX13" fmla="*/ 338866 w 379454"/>
                <a:gd name="connsiteY13" fmla="*/ 0 h 255022"/>
                <a:gd name="connsiteX14" fmla="*/ 376903 w 379454"/>
                <a:gd name="connsiteY14" fmla="*/ 32387 h 255022"/>
                <a:gd name="connsiteX15" fmla="*/ 379132 w 379454"/>
                <a:gd name="connsiteY15" fmla="*/ 35408 h 255022"/>
                <a:gd name="connsiteX16" fmla="*/ 379420 w 379454"/>
                <a:gd name="connsiteY16" fmla="*/ 37993 h 255022"/>
                <a:gd name="connsiteX17" fmla="*/ 379420 w 379454"/>
                <a:gd name="connsiteY17" fmla="*/ 249082 h 255022"/>
                <a:gd name="connsiteX18" fmla="*/ 373467 w 379454"/>
                <a:gd name="connsiteY18" fmla="*/ 255023 h 2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454" h="255022">
                  <a:moveTo>
                    <a:pt x="373467" y="255023"/>
                  </a:moveTo>
                  <a:lnTo>
                    <a:pt x="5975" y="255023"/>
                  </a:lnTo>
                  <a:cubicBezTo>
                    <a:pt x="2687" y="255023"/>
                    <a:pt x="25" y="252361"/>
                    <a:pt x="25" y="249073"/>
                  </a:cubicBezTo>
                  <a:lnTo>
                    <a:pt x="25" y="37862"/>
                  </a:lnTo>
                  <a:cubicBezTo>
                    <a:pt x="-96" y="36552"/>
                    <a:pt x="224" y="35248"/>
                    <a:pt x="915" y="34154"/>
                  </a:cubicBezTo>
                  <a:cubicBezTo>
                    <a:pt x="1383" y="33383"/>
                    <a:pt x="2017" y="32722"/>
                    <a:pt x="2767" y="32227"/>
                  </a:cubicBezTo>
                  <a:lnTo>
                    <a:pt x="40034" y="507"/>
                  </a:lnTo>
                  <a:lnTo>
                    <a:pt x="47748" y="9569"/>
                  </a:lnTo>
                  <a:lnTo>
                    <a:pt x="11925" y="40056"/>
                  </a:lnTo>
                  <a:lnTo>
                    <a:pt x="11925" y="243123"/>
                  </a:lnTo>
                  <a:lnTo>
                    <a:pt x="367518" y="243123"/>
                  </a:lnTo>
                  <a:lnTo>
                    <a:pt x="367518" y="40026"/>
                  </a:lnTo>
                  <a:lnTo>
                    <a:pt x="331146" y="9062"/>
                  </a:lnTo>
                  <a:lnTo>
                    <a:pt x="338866" y="0"/>
                  </a:lnTo>
                  <a:lnTo>
                    <a:pt x="376903" y="32387"/>
                  </a:lnTo>
                  <a:cubicBezTo>
                    <a:pt x="377938" y="33128"/>
                    <a:pt x="378732" y="34181"/>
                    <a:pt x="379132" y="35408"/>
                  </a:cubicBezTo>
                  <a:cubicBezTo>
                    <a:pt x="379414" y="36232"/>
                    <a:pt x="379515" y="37115"/>
                    <a:pt x="379420" y="37993"/>
                  </a:cubicBezTo>
                  <a:lnTo>
                    <a:pt x="379420" y="249082"/>
                  </a:lnTo>
                  <a:cubicBezTo>
                    <a:pt x="379417" y="252361"/>
                    <a:pt x="376755" y="255023"/>
                    <a:pt x="373467" y="255023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D04769DD-6003-DB5E-BB7D-789325F2D2C5}"/>
                </a:ext>
              </a:extLst>
            </p:cNvPr>
            <p:cNvSpPr/>
            <p:nvPr/>
          </p:nvSpPr>
          <p:spPr>
            <a:xfrm>
              <a:off x="5355917" y="2266935"/>
              <a:ext cx="301849" cy="124668"/>
            </a:xfrm>
            <a:custGeom>
              <a:avLst/>
              <a:gdLst>
                <a:gd name="connsiteX0" fmla="*/ 301850 w 301849"/>
                <a:gd name="connsiteY0" fmla="*/ 124668 h 124668"/>
                <a:gd name="connsiteX1" fmla="*/ 289950 w 301849"/>
                <a:gd name="connsiteY1" fmla="*/ 124668 h 124668"/>
                <a:gd name="connsiteX2" fmla="*/ 289950 w 301849"/>
                <a:gd name="connsiteY2" fmla="*/ 11902 h 124668"/>
                <a:gd name="connsiteX3" fmla="*/ 11899 w 301849"/>
                <a:gd name="connsiteY3" fmla="*/ 11902 h 124668"/>
                <a:gd name="connsiteX4" fmla="*/ 11899 w 301849"/>
                <a:gd name="connsiteY4" fmla="*/ 124668 h 124668"/>
                <a:gd name="connsiteX5" fmla="*/ 0 w 301849"/>
                <a:gd name="connsiteY5" fmla="*/ 124668 h 124668"/>
                <a:gd name="connsiteX6" fmla="*/ 0 w 301849"/>
                <a:gd name="connsiteY6" fmla="*/ 0 h 124668"/>
                <a:gd name="connsiteX7" fmla="*/ 301850 w 301849"/>
                <a:gd name="connsiteY7" fmla="*/ 0 h 124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849" h="124668">
                  <a:moveTo>
                    <a:pt x="301850" y="124668"/>
                  </a:moveTo>
                  <a:lnTo>
                    <a:pt x="289950" y="124668"/>
                  </a:lnTo>
                  <a:lnTo>
                    <a:pt x="289950" y="11902"/>
                  </a:lnTo>
                  <a:lnTo>
                    <a:pt x="11899" y="11902"/>
                  </a:lnTo>
                  <a:lnTo>
                    <a:pt x="11899" y="124668"/>
                  </a:lnTo>
                  <a:lnTo>
                    <a:pt x="0" y="124668"/>
                  </a:lnTo>
                  <a:lnTo>
                    <a:pt x="0" y="0"/>
                  </a:lnTo>
                  <a:lnTo>
                    <a:pt x="30185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7E6C91CF-E92D-6F00-8333-F34490775E85}"/>
                </a:ext>
              </a:extLst>
            </p:cNvPr>
            <p:cNvSpPr/>
            <p:nvPr/>
          </p:nvSpPr>
          <p:spPr>
            <a:xfrm>
              <a:off x="5387059" y="2379932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E6F4AEE8-12A4-B48B-BDA1-8CE6C4B164F0}"/>
                </a:ext>
              </a:extLst>
            </p:cNvPr>
            <p:cNvSpPr/>
            <p:nvPr/>
          </p:nvSpPr>
          <p:spPr>
            <a:xfrm>
              <a:off x="5387059" y="2418381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8ECC3017-FFC3-A904-89C6-22D38FDE2232}"/>
                </a:ext>
              </a:extLst>
            </p:cNvPr>
            <p:cNvSpPr/>
            <p:nvPr/>
          </p:nvSpPr>
          <p:spPr>
            <a:xfrm>
              <a:off x="5419022" y="2456831"/>
              <a:ext cx="123266" cy="11902"/>
            </a:xfrm>
            <a:custGeom>
              <a:avLst/>
              <a:gdLst>
                <a:gd name="connsiteX0" fmla="*/ 0 w 123266"/>
                <a:gd name="connsiteY0" fmla="*/ 0 h 11902"/>
                <a:gd name="connsiteX1" fmla="*/ 123266 w 123266"/>
                <a:gd name="connsiteY1" fmla="*/ 0 h 11902"/>
                <a:gd name="connsiteX2" fmla="*/ 123266 w 123266"/>
                <a:gd name="connsiteY2" fmla="*/ 11902 h 11902"/>
                <a:gd name="connsiteX3" fmla="*/ 0 w 123266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6" h="11902">
                  <a:moveTo>
                    <a:pt x="0" y="0"/>
                  </a:moveTo>
                  <a:lnTo>
                    <a:pt x="123266" y="0"/>
                  </a:lnTo>
                  <a:lnTo>
                    <a:pt x="123266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B572B69C-FDD4-F6C5-E347-C1D7045EC4EF}"/>
                </a:ext>
              </a:extLst>
            </p:cNvPr>
            <p:cNvSpPr/>
            <p:nvPr/>
          </p:nvSpPr>
          <p:spPr>
            <a:xfrm>
              <a:off x="5562978" y="2379932"/>
              <a:ext cx="61181" cy="11902"/>
            </a:xfrm>
            <a:custGeom>
              <a:avLst/>
              <a:gdLst>
                <a:gd name="connsiteX0" fmla="*/ 0 w 61181"/>
                <a:gd name="connsiteY0" fmla="*/ 0 h 11902"/>
                <a:gd name="connsiteX1" fmla="*/ 61181 w 61181"/>
                <a:gd name="connsiteY1" fmla="*/ 0 h 11902"/>
                <a:gd name="connsiteX2" fmla="*/ 61181 w 61181"/>
                <a:gd name="connsiteY2" fmla="*/ 11902 h 11902"/>
                <a:gd name="connsiteX3" fmla="*/ 0 w 611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81" h="11902">
                  <a:moveTo>
                    <a:pt x="0" y="0"/>
                  </a:moveTo>
                  <a:lnTo>
                    <a:pt x="61181" y="0"/>
                  </a:lnTo>
                  <a:lnTo>
                    <a:pt x="611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AF062578-4062-BDA2-23C8-9AF55C84BBE5}"/>
                </a:ext>
              </a:extLst>
            </p:cNvPr>
            <p:cNvSpPr/>
            <p:nvPr/>
          </p:nvSpPr>
          <p:spPr>
            <a:xfrm>
              <a:off x="5562978" y="2418381"/>
              <a:ext cx="40281" cy="11902"/>
            </a:xfrm>
            <a:custGeom>
              <a:avLst/>
              <a:gdLst>
                <a:gd name="connsiteX0" fmla="*/ 0 w 40281"/>
                <a:gd name="connsiteY0" fmla="*/ 0 h 11902"/>
                <a:gd name="connsiteX1" fmla="*/ 40281 w 40281"/>
                <a:gd name="connsiteY1" fmla="*/ 0 h 11902"/>
                <a:gd name="connsiteX2" fmla="*/ 40281 w 40281"/>
                <a:gd name="connsiteY2" fmla="*/ 11902 h 11902"/>
                <a:gd name="connsiteX3" fmla="*/ 0 w 402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81" h="11902">
                  <a:moveTo>
                    <a:pt x="0" y="0"/>
                  </a:moveTo>
                  <a:lnTo>
                    <a:pt x="40281" y="0"/>
                  </a:lnTo>
                  <a:lnTo>
                    <a:pt x="402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5E618736-8711-E53E-E259-1662D5D598B5}"/>
                </a:ext>
              </a:extLst>
            </p:cNvPr>
            <p:cNvSpPr/>
            <p:nvPr/>
          </p:nvSpPr>
          <p:spPr>
            <a:xfrm>
              <a:off x="5387374" y="2300493"/>
              <a:ext cx="156560" cy="53268"/>
            </a:xfrm>
            <a:custGeom>
              <a:avLst/>
              <a:gdLst>
                <a:gd name="connsiteX0" fmla="*/ 144889 w 156560"/>
                <a:gd name="connsiteY0" fmla="*/ 11668 h 53268"/>
                <a:gd name="connsiteX1" fmla="*/ 144889 w 156560"/>
                <a:gd name="connsiteY1" fmla="*/ 41598 h 53268"/>
                <a:gd name="connsiteX2" fmla="*/ 11668 w 156560"/>
                <a:gd name="connsiteY2" fmla="*/ 41598 h 53268"/>
                <a:gd name="connsiteX3" fmla="*/ 11668 w 156560"/>
                <a:gd name="connsiteY3" fmla="*/ 11668 h 53268"/>
                <a:gd name="connsiteX4" fmla="*/ 144889 w 156560"/>
                <a:gd name="connsiteY4" fmla="*/ 11668 h 53268"/>
                <a:gd name="connsiteX5" fmla="*/ 156557 w 156560"/>
                <a:gd name="connsiteY5" fmla="*/ 0 h 53268"/>
                <a:gd name="connsiteX6" fmla="*/ 0 w 156560"/>
                <a:gd name="connsiteY6" fmla="*/ 0 h 53268"/>
                <a:gd name="connsiteX7" fmla="*/ 0 w 156560"/>
                <a:gd name="connsiteY7" fmla="*/ 53269 h 53268"/>
                <a:gd name="connsiteX8" fmla="*/ 156560 w 156560"/>
                <a:gd name="connsiteY8" fmla="*/ 53269 h 53268"/>
                <a:gd name="connsiteX9" fmla="*/ 156560 w 156560"/>
                <a:gd name="connsiteY9" fmla="*/ 0 h 53268"/>
                <a:gd name="connsiteX10" fmla="*/ 156557 w 156560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560" h="53268">
                  <a:moveTo>
                    <a:pt x="144889" y="11668"/>
                  </a:moveTo>
                  <a:lnTo>
                    <a:pt x="144889" y="41598"/>
                  </a:lnTo>
                  <a:lnTo>
                    <a:pt x="11668" y="41598"/>
                  </a:lnTo>
                  <a:lnTo>
                    <a:pt x="11668" y="11668"/>
                  </a:lnTo>
                  <a:lnTo>
                    <a:pt x="144889" y="11668"/>
                  </a:lnTo>
                  <a:moveTo>
                    <a:pt x="156557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156560" y="53269"/>
                  </a:lnTo>
                  <a:lnTo>
                    <a:pt x="156560" y="0"/>
                  </a:lnTo>
                  <a:lnTo>
                    <a:pt x="156557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40B2BB43-B585-C8EE-CA9C-B16B617D75A9}"/>
                </a:ext>
              </a:extLst>
            </p:cNvPr>
            <p:cNvSpPr/>
            <p:nvPr/>
          </p:nvSpPr>
          <p:spPr>
            <a:xfrm>
              <a:off x="5562978" y="2300493"/>
              <a:ext cx="60869" cy="53268"/>
            </a:xfrm>
            <a:custGeom>
              <a:avLst/>
              <a:gdLst>
                <a:gd name="connsiteX0" fmla="*/ 49207 w 60869"/>
                <a:gd name="connsiteY0" fmla="*/ 11668 h 53268"/>
                <a:gd name="connsiteX1" fmla="*/ 49207 w 60869"/>
                <a:gd name="connsiteY1" fmla="*/ 41598 h 53268"/>
                <a:gd name="connsiteX2" fmla="*/ 11665 w 60869"/>
                <a:gd name="connsiteY2" fmla="*/ 41598 h 53268"/>
                <a:gd name="connsiteX3" fmla="*/ 11665 w 60869"/>
                <a:gd name="connsiteY3" fmla="*/ 11668 h 53268"/>
                <a:gd name="connsiteX4" fmla="*/ 49207 w 60869"/>
                <a:gd name="connsiteY4" fmla="*/ 11668 h 53268"/>
                <a:gd name="connsiteX5" fmla="*/ 60870 w 60869"/>
                <a:gd name="connsiteY5" fmla="*/ 0 h 53268"/>
                <a:gd name="connsiteX6" fmla="*/ 0 w 60869"/>
                <a:gd name="connsiteY6" fmla="*/ 0 h 53268"/>
                <a:gd name="connsiteX7" fmla="*/ 0 w 60869"/>
                <a:gd name="connsiteY7" fmla="*/ 53269 h 53268"/>
                <a:gd name="connsiteX8" fmla="*/ 60870 w 60869"/>
                <a:gd name="connsiteY8" fmla="*/ 53269 h 53268"/>
                <a:gd name="connsiteX9" fmla="*/ 60870 w 60869"/>
                <a:gd name="connsiteY9" fmla="*/ 0 h 53268"/>
                <a:gd name="connsiteX10" fmla="*/ 60870 w 60869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869" h="53268">
                  <a:moveTo>
                    <a:pt x="49207" y="11668"/>
                  </a:moveTo>
                  <a:lnTo>
                    <a:pt x="49207" y="41598"/>
                  </a:lnTo>
                  <a:lnTo>
                    <a:pt x="11665" y="41598"/>
                  </a:lnTo>
                  <a:lnTo>
                    <a:pt x="11665" y="11668"/>
                  </a:lnTo>
                  <a:lnTo>
                    <a:pt x="49207" y="11668"/>
                  </a:lnTo>
                  <a:moveTo>
                    <a:pt x="60870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60870" y="53269"/>
                  </a:lnTo>
                  <a:lnTo>
                    <a:pt x="60870" y="0"/>
                  </a:lnTo>
                  <a:lnTo>
                    <a:pt x="6087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grpSp>
          <p:nvGrpSpPr>
            <p:cNvPr id="35" name="그래픽 72">
              <a:extLst>
                <a:ext uri="{FF2B5EF4-FFF2-40B4-BE49-F238E27FC236}">
                  <a16:creationId xmlns:a16="http://schemas.microsoft.com/office/drawing/2014/main" id="{EC33C973-ECBA-CBBE-D0E6-E5C3077FEC41}"/>
                </a:ext>
              </a:extLst>
            </p:cNvPr>
            <p:cNvGrpSpPr/>
            <p:nvPr/>
          </p:nvGrpSpPr>
          <p:grpSpPr>
            <a:xfrm>
              <a:off x="5319748" y="2383252"/>
              <a:ext cx="376477" cy="213455"/>
              <a:chOff x="5319748" y="2383252"/>
              <a:chExt cx="376477" cy="213455"/>
            </a:xfrm>
            <a:grpFill/>
          </p:grpSpPr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CDD46004-DA7C-864A-A185-06D9EB193B37}"/>
                  </a:ext>
                </a:extLst>
              </p:cNvPr>
              <p:cNvSpPr/>
              <p:nvPr/>
            </p:nvSpPr>
            <p:spPr>
              <a:xfrm>
                <a:off x="5319748" y="2383252"/>
                <a:ext cx="376477" cy="113320"/>
              </a:xfrm>
              <a:custGeom>
                <a:avLst/>
                <a:gdLst>
                  <a:gd name="connsiteX0" fmla="*/ 246764 w 376477"/>
                  <a:gd name="connsiteY0" fmla="*/ 113320 h 113320"/>
                  <a:gd name="connsiteX1" fmla="*/ 129234 w 376477"/>
                  <a:gd name="connsiteY1" fmla="*/ 113320 h 113320"/>
                  <a:gd name="connsiteX2" fmla="*/ 125463 w 376477"/>
                  <a:gd name="connsiteY2" fmla="*/ 111975 h 113320"/>
                  <a:gd name="connsiteX3" fmla="*/ 0 w 376477"/>
                  <a:gd name="connsiteY3" fmla="*/ 9214 h 113320"/>
                  <a:gd name="connsiteX4" fmla="*/ 7539 w 376477"/>
                  <a:gd name="connsiteY4" fmla="*/ 6 h 113320"/>
                  <a:gd name="connsiteX5" fmla="*/ 131359 w 376477"/>
                  <a:gd name="connsiteY5" fmla="*/ 101418 h 113320"/>
                  <a:gd name="connsiteX6" fmla="*/ 244644 w 376477"/>
                  <a:gd name="connsiteY6" fmla="*/ 101418 h 113320"/>
                  <a:gd name="connsiteX7" fmla="*/ 368951 w 376477"/>
                  <a:gd name="connsiteY7" fmla="*/ 0 h 113320"/>
                  <a:gd name="connsiteX8" fmla="*/ 376478 w 376477"/>
                  <a:gd name="connsiteY8" fmla="*/ 9223 h 113320"/>
                  <a:gd name="connsiteX9" fmla="*/ 250529 w 376477"/>
                  <a:gd name="connsiteY9" fmla="*/ 111983 h 113320"/>
                  <a:gd name="connsiteX10" fmla="*/ 246764 w 376477"/>
                  <a:gd name="connsiteY10" fmla="*/ 113320 h 11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6477" h="113320">
                    <a:moveTo>
                      <a:pt x="246764" y="113320"/>
                    </a:moveTo>
                    <a:lnTo>
                      <a:pt x="129234" y="113320"/>
                    </a:lnTo>
                    <a:cubicBezTo>
                      <a:pt x="127858" y="113320"/>
                      <a:pt x="126527" y="112846"/>
                      <a:pt x="125463" y="111975"/>
                    </a:cubicBezTo>
                    <a:lnTo>
                      <a:pt x="0" y="9214"/>
                    </a:lnTo>
                    <a:lnTo>
                      <a:pt x="7539" y="6"/>
                    </a:lnTo>
                    <a:lnTo>
                      <a:pt x="131359" y="101418"/>
                    </a:lnTo>
                    <a:lnTo>
                      <a:pt x="244644" y="101418"/>
                    </a:lnTo>
                    <a:lnTo>
                      <a:pt x="368951" y="0"/>
                    </a:lnTo>
                    <a:lnTo>
                      <a:pt x="376478" y="9223"/>
                    </a:lnTo>
                    <a:lnTo>
                      <a:pt x="250529" y="111983"/>
                    </a:lnTo>
                    <a:cubicBezTo>
                      <a:pt x="249461" y="112849"/>
                      <a:pt x="248136" y="113320"/>
                      <a:pt x="246764" y="1133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37" name="그래픽 72">
                <a:extLst>
                  <a:ext uri="{FF2B5EF4-FFF2-40B4-BE49-F238E27FC236}">
                    <a16:creationId xmlns:a16="http://schemas.microsoft.com/office/drawing/2014/main" id="{EC4EB067-F05D-E451-470F-381226CF4877}"/>
                  </a:ext>
                </a:extLst>
              </p:cNvPr>
              <p:cNvGrpSpPr/>
              <p:nvPr/>
            </p:nvGrpSpPr>
            <p:grpSpPr>
              <a:xfrm>
                <a:off x="5331039" y="2485954"/>
                <a:ext cx="356582" cy="110754"/>
                <a:chOff x="5331039" y="2485954"/>
                <a:chExt cx="356582" cy="110754"/>
              </a:xfrm>
              <a:grpFill/>
            </p:grpSpPr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834C6BEE-BAB6-D440-374D-D660E3998890}"/>
                    </a:ext>
                  </a:extLst>
                </p:cNvPr>
                <p:cNvSpPr/>
                <p:nvPr/>
              </p:nvSpPr>
              <p:spPr>
                <a:xfrm>
                  <a:off x="5331039" y="2485954"/>
                  <a:ext cx="123156" cy="107803"/>
                </a:xfrm>
                <a:custGeom>
                  <a:avLst/>
                  <a:gdLst>
                    <a:gd name="connsiteX0" fmla="*/ 7711 w 123156"/>
                    <a:gd name="connsiteY0" fmla="*/ 107803 h 107803"/>
                    <a:gd name="connsiteX1" fmla="*/ 0 w 123156"/>
                    <a:gd name="connsiteY1" fmla="*/ 98735 h 107803"/>
                    <a:gd name="connsiteX2" fmla="*/ 40883 w 123156"/>
                    <a:gd name="connsiteY2" fmla="*/ 63962 h 107803"/>
                    <a:gd name="connsiteX3" fmla="*/ 71714 w 123156"/>
                    <a:gd name="connsiteY3" fmla="*/ 37495 h 107803"/>
                    <a:gd name="connsiteX4" fmla="*/ 84844 w 123156"/>
                    <a:gd name="connsiteY4" fmla="*/ 26221 h 107803"/>
                    <a:gd name="connsiteX5" fmla="*/ 115407 w 123156"/>
                    <a:gd name="connsiteY5" fmla="*/ 0 h 107803"/>
                    <a:gd name="connsiteX6" fmla="*/ 123157 w 123156"/>
                    <a:gd name="connsiteY6" fmla="*/ 9030 h 107803"/>
                    <a:gd name="connsiteX7" fmla="*/ 92599 w 123156"/>
                    <a:gd name="connsiteY7" fmla="*/ 35245 h 107803"/>
                    <a:gd name="connsiteX8" fmla="*/ 79460 w 123156"/>
                    <a:gd name="connsiteY8" fmla="*/ 46534 h 107803"/>
                    <a:gd name="connsiteX9" fmla="*/ 48615 w 123156"/>
                    <a:gd name="connsiteY9" fmla="*/ 73009 h 107803"/>
                    <a:gd name="connsiteX10" fmla="*/ 7711 w 123156"/>
                    <a:gd name="connsiteY10" fmla="*/ 107803 h 107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156" h="107803">
                      <a:moveTo>
                        <a:pt x="7711" y="107803"/>
                      </a:moveTo>
                      <a:lnTo>
                        <a:pt x="0" y="98735"/>
                      </a:lnTo>
                      <a:lnTo>
                        <a:pt x="40883" y="63962"/>
                      </a:lnTo>
                      <a:lnTo>
                        <a:pt x="71714" y="37495"/>
                      </a:lnTo>
                      <a:cubicBezTo>
                        <a:pt x="75345" y="34388"/>
                        <a:pt x="80091" y="30306"/>
                        <a:pt x="84844" y="26221"/>
                      </a:cubicBezTo>
                      <a:lnTo>
                        <a:pt x="115407" y="0"/>
                      </a:lnTo>
                      <a:lnTo>
                        <a:pt x="123157" y="9030"/>
                      </a:lnTo>
                      <a:lnTo>
                        <a:pt x="92599" y="35245"/>
                      </a:lnTo>
                      <a:cubicBezTo>
                        <a:pt x="87844" y="39339"/>
                        <a:pt x="83089" y="43427"/>
                        <a:pt x="79460" y="46534"/>
                      </a:cubicBezTo>
                      <a:lnTo>
                        <a:pt x="48615" y="73009"/>
                      </a:lnTo>
                      <a:lnTo>
                        <a:pt x="7711" y="107803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42" name="자유형: 도형 41">
                  <a:extLst>
                    <a:ext uri="{FF2B5EF4-FFF2-40B4-BE49-F238E27FC236}">
                      <a16:creationId xmlns:a16="http://schemas.microsoft.com/office/drawing/2014/main" id="{94E324D8-9B42-B78F-DC0B-7F463056D2B5}"/>
                    </a:ext>
                  </a:extLst>
                </p:cNvPr>
                <p:cNvSpPr/>
                <p:nvPr/>
              </p:nvSpPr>
              <p:spPr>
                <a:xfrm rot="2437942">
                  <a:off x="5546378" y="2535387"/>
                  <a:ext cx="156200" cy="11896"/>
                </a:xfrm>
                <a:custGeom>
                  <a:avLst/>
                  <a:gdLst>
                    <a:gd name="connsiteX0" fmla="*/ 0 w 156200"/>
                    <a:gd name="connsiteY0" fmla="*/ 0 h 11896"/>
                    <a:gd name="connsiteX1" fmla="*/ 156201 w 156200"/>
                    <a:gd name="connsiteY1" fmla="*/ 0 h 11896"/>
                    <a:gd name="connsiteX2" fmla="*/ 156201 w 156200"/>
                    <a:gd name="connsiteY2" fmla="*/ 11896 h 11896"/>
                    <a:gd name="connsiteX3" fmla="*/ 0 w 156200"/>
                    <a:gd name="connsiteY3" fmla="*/ 11896 h 11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200" h="11896">
                      <a:moveTo>
                        <a:pt x="0" y="0"/>
                      </a:moveTo>
                      <a:lnTo>
                        <a:pt x="156201" y="0"/>
                      </a:lnTo>
                      <a:lnTo>
                        <a:pt x="156201" y="11896"/>
                      </a:lnTo>
                      <a:lnTo>
                        <a:pt x="0" y="11896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bg1"/>
                    </a:solidFill>
                  </a:endParaRPr>
                </a:p>
              </p:txBody>
            </p:sp>
          </p:grpSp>
        </p:grpSp>
      </p:grpSp>
      <p:grpSp>
        <p:nvGrpSpPr>
          <p:cNvPr id="43" name="그래픽 108">
            <a:extLst>
              <a:ext uri="{FF2B5EF4-FFF2-40B4-BE49-F238E27FC236}">
                <a16:creationId xmlns:a16="http://schemas.microsoft.com/office/drawing/2014/main" id="{106C01DF-9922-4F3F-8239-E0694D0B1E35}"/>
              </a:ext>
            </a:extLst>
          </p:cNvPr>
          <p:cNvGrpSpPr/>
          <p:nvPr/>
        </p:nvGrpSpPr>
        <p:grpSpPr>
          <a:xfrm>
            <a:off x="10334164" y="4915690"/>
            <a:ext cx="379454" cy="299134"/>
            <a:chOff x="6391564" y="4465151"/>
            <a:chExt cx="379454" cy="299134"/>
          </a:xfrm>
          <a:solidFill>
            <a:schemeClr val="accent1"/>
          </a:solidFill>
        </p:grpSpPr>
        <p:grpSp>
          <p:nvGrpSpPr>
            <p:cNvPr id="44" name="그래픽 108">
              <a:extLst>
                <a:ext uri="{FF2B5EF4-FFF2-40B4-BE49-F238E27FC236}">
                  <a16:creationId xmlns:a16="http://schemas.microsoft.com/office/drawing/2014/main" id="{D9C19207-7A30-A892-930C-F3113BE1AD92}"/>
                </a:ext>
              </a:extLst>
            </p:cNvPr>
            <p:cNvGrpSpPr/>
            <p:nvPr/>
          </p:nvGrpSpPr>
          <p:grpSpPr>
            <a:xfrm>
              <a:off x="6391564" y="4535641"/>
              <a:ext cx="379454" cy="228644"/>
              <a:chOff x="6391564" y="4535641"/>
              <a:chExt cx="379454" cy="228644"/>
            </a:xfrm>
            <a:grpFill/>
          </p:grpSpPr>
          <p:sp>
            <p:nvSpPr>
              <p:cNvPr id="52" name="자유형: 도형 51">
                <a:extLst>
                  <a:ext uri="{FF2B5EF4-FFF2-40B4-BE49-F238E27FC236}">
                    <a16:creationId xmlns:a16="http://schemas.microsoft.com/office/drawing/2014/main" id="{7C4F5B03-6C62-6164-3D4B-17148BB0D42B}"/>
                  </a:ext>
                </a:extLst>
              </p:cNvPr>
              <p:cNvSpPr/>
              <p:nvPr/>
            </p:nvSpPr>
            <p:spPr>
              <a:xfrm>
                <a:off x="6716963" y="4642273"/>
                <a:ext cx="11857" cy="89933"/>
              </a:xfrm>
              <a:custGeom>
                <a:avLst/>
                <a:gdLst>
                  <a:gd name="connsiteX0" fmla="*/ 0 w 11857"/>
                  <a:gd name="connsiteY0" fmla="*/ 0 h 89933"/>
                  <a:gd name="connsiteX1" fmla="*/ 11858 w 11857"/>
                  <a:gd name="connsiteY1" fmla="*/ 0 h 89933"/>
                  <a:gd name="connsiteX2" fmla="*/ 11858 w 11857"/>
                  <a:gd name="connsiteY2" fmla="*/ 89934 h 89933"/>
                  <a:gd name="connsiteX3" fmla="*/ 0 w 11857"/>
                  <a:gd name="connsiteY3" fmla="*/ 89934 h 8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7" h="89933">
                    <a:moveTo>
                      <a:pt x="0" y="0"/>
                    </a:moveTo>
                    <a:lnTo>
                      <a:pt x="11858" y="0"/>
                    </a:lnTo>
                    <a:lnTo>
                      <a:pt x="11858" y="89934"/>
                    </a:lnTo>
                    <a:lnTo>
                      <a:pt x="0" y="89934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id="{38F4BA16-7CB6-35A1-AFE2-8220F51A203F}"/>
                  </a:ext>
                </a:extLst>
              </p:cNvPr>
              <p:cNvSpPr/>
              <p:nvPr/>
            </p:nvSpPr>
            <p:spPr>
              <a:xfrm>
                <a:off x="6433751" y="4535641"/>
                <a:ext cx="72745" cy="196566"/>
              </a:xfrm>
              <a:custGeom>
                <a:avLst/>
                <a:gdLst>
                  <a:gd name="connsiteX0" fmla="*/ 11858 w 72745"/>
                  <a:gd name="connsiteY0" fmla="*/ 196566 h 196566"/>
                  <a:gd name="connsiteX1" fmla="*/ 0 w 72745"/>
                  <a:gd name="connsiteY1" fmla="*/ 196566 h 196566"/>
                  <a:gd name="connsiteX2" fmla="*/ 0 w 72745"/>
                  <a:gd name="connsiteY2" fmla="*/ 15673 h 196566"/>
                  <a:gd name="connsiteX3" fmla="*/ 15602 w 72745"/>
                  <a:gd name="connsiteY3" fmla="*/ 0 h 196566"/>
                  <a:gd name="connsiteX4" fmla="*/ 72745 w 72745"/>
                  <a:gd name="connsiteY4" fmla="*/ 0 h 196566"/>
                  <a:gd name="connsiteX5" fmla="*/ 72745 w 72745"/>
                  <a:gd name="connsiteY5" fmla="*/ 11858 h 196566"/>
                  <a:gd name="connsiteX6" fmla="*/ 15605 w 72745"/>
                  <a:gd name="connsiteY6" fmla="*/ 11858 h 196566"/>
                  <a:gd name="connsiteX7" fmla="*/ 11861 w 72745"/>
                  <a:gd name="connsiteY7" fmla="*/ 15673 h 196566"/>
                  <a:gd name="connsiteX8" fmla="*/ 11861 w 72745"/>
                  <a:gd name="connsiteY8" fmla="*/ 196566 h 19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45" h="196566">
                    <a:moveTo>
                      <a:pt x="11858" y="196566"/>
                    </a:moveTo>
                    <a:lnTo>
                      <a:pt x="0" y="196566"/>
                    </a:lnTo>
                    <a:lnTo>
                      <a:pt x="0" y="15673"/>
                    </a:lnTo>
                    <a:cubicBezTo>
                      <a:pt x="0" y="7032"/>
                      <a:pt x="6999" y="0"/>
                      <a:pt x="15602" y="0"/>
                    </a:cubicBezTo>
                    <a:lnTo>
                      <a:pt x="72745" y="0"/>
                    </a:lnTo>
                    <a:lnTo>
                      <a:pt x="72745" y="11858"/>
                    </a:lnTo>
                    <a:lnTo>
                      <a:pt x="15605" y="11858"/>
                    </a:lnTo>
                    <a:cubicBezTo>
                      <a:pt x="13542" y="11858"/>
                      <a:pt x="11861" y="13568"/>
                      <a:pt x="11861" y="15673"/>
                    </a:cubicBezTo>
                    <a:lnTo>
                      <a:pt x="11861" y="19656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72F2C1AE-7505-5E2E-5525-1CA86FAFF6B0}"/>
                  </a:ext>
                </a:extLst>
              </p:cNvPr>
              <p:cNvSpPr/>
              <p:nvPr/>
            </p:nvSpPr>
            <p:spPr>
              <a:xfrm>
                <a:off x="6464564" y="4698341"/>
                <a:ext cx="233453" cy="11857"/>
              </a:xfrm>
              <a:custGeom>
                <a:avLst/>
                <a:gdLst>
                  <a:gd name="connsiteX0" fmla="*/ 0 w 233453"/>
                  <a:gd name="connsiteY0" fmla="*/ 0 h 11857"/>
                  <a:gd name="connsiteX1" fmla="*/ 233453 w 233453"/>
                  <a:gd name="connsiteY1" fmla="*/ 0 h 11857"/>
                  <a:gd name="connsiteX2" fmla="*/ 233453 w 233453"/>
                  <a:gd name="connsiteY2" fmla="*/ 11858 h 11857"/>
                  <a:gd name="connsiteX3" fmla="*/ 0 w 233453"/>
                  <a:gd name="connsiteY3" fmla="*/ 11858 h 1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453" h="11857">
                    <a:moveTo>
                      <a:pt x="0" y="0"/>
                    </a:moveTo>
                    <a:lnTo>
                      <a:pt x="233453" y="0"/>
                    </a:lnTo>
                    <a:lnTo>
                      <a:pt x="233453" y="11858"/>
                    </a:lnTo>
                    <a:lnTo>
                      <a:pt x="0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65" name="자유형: 도형 64">
                <a:extLst>
                  <a:ext uri="{FF2B5EF4-FFF2-40B4-BE49-F238E27FC236}">
                    <a16:creationId xmlns:a16="http://schemas.microsoft.com/office/drawing/2014/main" id="{5B364BD6-622D-29A0-5664-22FE915CF074}"/>
                  </a:ext>
                </a:extLst>
              </p:cNvPr>
              <p:cNvSpPr/>
              <p:nvPr/>
            </p:nvSpPr>
            <p:spPr>
              <a:xfrm>
                <a:off x="6464564" y="4563297"/>
                <a:ext cx="41929" cy="11857"/>
              </a:xfrm>
              <a:custGeom>
                <a:avLst/>
                <a:gdLst>
                  <a:gd name="connsiteX0" fmla="*/ 0 w 41929"/>
                  <a:gd name="connsiteY0" fmla="*/ 0 h 11857"/>
                  <a:gd name="connsiteX1" fmla="*/ 41930 w 41929"/>
                  <a:gd name="connsiteY1" fmla="*/ 0 h 11857"/>
                  <a:gd name="connsiteX2" fmla="*/ 41930 w 41929"/>
                  <a:gd name="connsiteY2" fmla="*/ 11858 h 11857"/>
                  <a:gd name="connsiteX3" fmla="*/ 0 w 41929"/>
                  <a:gd name="connsiteY3" fmla="*/ 11858 h 1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929" h="11857">
                    <a:moveTo>
                      <a:pt x="0" y="0"/>
                    </a:moveTo>
                    <a:lnTo>
                      <a:pt x="41930" y="0"/>
                    </a:lnTo>
                    <a:lnTo>
                      <a:pt x="41930" y="11858"/>
                    </a:lnTo>
                    <a:lnTo>
                      <a:pt x="0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66" name="자유형: 도형 65">
                <a:extLst>
                  <a:ext uri="{FF2B5EF4-FFF2-40B4-BE49-F238E27FC236}">
                    <a16:creationId xmlns:a16="http://schemas.microsoft.com/office/drawing/2014/main" id="{6036F663-0B13-EDDF-3F51-92028285FCE2}"/>
                  </a:ext>
                </a:extLst>
              </p:cNvPr>
              <p:cNvSpPr/>
              <p:nvPr/>
            </p:nvSpPr>
            <p:spPr>
              <a:xfrm>
                <a:off x="6391564" y="4725374"/>
                <a:ext cx="379454" cy="38911"/>
              </a:xfrm>
              <a:custGeom>
                <a:avLst/>
                <a:gdLst>
                  <a:gd name="connsiteX0" fmla="*/ 351481 w 379454"/>
                  <a:gd name="connsiteY0" fmla="*/ 38912 h 38911"/>
                  <a:gd name="connsiteX1" fmla="*/ 27967 w 379454"/>
                  <a:gd name="connsiteY1" fmla="*/ 38912 h 38911"/>
                  <a:gd name="connsiteX2" fmla="*/ 2366 w 379454"/>
                  <a:gd name="connsiteY2" fmla="*/ 28169 h 38911"/>
                  <a:gd name="connsiteX3" fmla="*/ 0 w 379454"/>
                  <a:gd name="connsiteY3" fmla="*/ 26390 h 38911"/>
                  <a:gd name="connsiteX4" fmla="*/ 0 w 379454"/>
                  <a:gd name="connsiteY4" fmla="*/ 0 h 38911"/>
                  <a:gd name="connsiteX5" fmla="*/ 379454 w 379454"/>
                  <a:gd name="connsiteY5" fmla="*/ 0 h 38911"/>
                  <a:gd name="connsiteX6" fmla="*/ 379454 w 379454"/>
                  <a:gd name="connsiteY6" fmla="*/ 26393 h 38911"/>
                  <a:gd name="connsiteX7" fmla="*/ 377091 w 379454"/>
                  <a:gd name="connsiteY7" fmla="*/ 28171 h 38911"/>
                  <a:gd name="connsiteX8" fmla="*/ 351481 w 379454"/>
                  <a:gd name="connsiteY8" fmla="*/ 38912 h 38911"/>
                  <a:gd name="connsiteX9" fmla="*/ 11858 w 379454"/>
                  <a:gd name="connsiteY9" fmla="*/ 20345 h 38911"/>
                  <a:gd name="connsiteX10" fmla="*/ 27967 w 379454"/>
                  <a:gd name="connsiteY10" fmla="*/ 27054 h 38911"/>
                  <a:gd name="connsiteX11" fmla="*/ 351484 w 379454"/>
                  <a:gd name="connsiteY11" fmla="*/ 27054 h 38911"/>
                  <a:gd name="connsiteX12" fmla="*/ 367599 w 379454"/>
                  <a:gd name="connsiteY12" fmla="*/ 20345 h 38911"/>
                  <a:gd name="connsiteX13" fmla="*/ 367599 w 379454"/>
                  <a:gd name="connsiteY13" fmla="*/ 11855 h 38911"/>
                  <a:gd name="connsiteX14" fmla="*/ 11858 w 379454"/>
                  <a:gd name="connsiteY14" fmla="*/ 11855 h 38911"/>
                  <a:gd name="connsiteX15" fmla="*/ 11858 w 379454"/>
                  <a:gd name="connsiteY15" fmla="*/ 20345 h 3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9454" h="38911">
                    <a:moveTo>
                      <a:pt x="351481" y="38912"/>
                    </a:moveTo>
                    <a:lnTo>
                      <a:pt x="27967" y="38912"/>
                    </a:lnTo>
                    <a:cubicBezTo>
                      <a:pt x="16966" y="38912"/>
                      <a:pt x="3827" y="29268"/>
                      <a:pt x="2366" y="28169"/>
                    </a:cubicBezTo>
                    <a:lnTo>
                      <a:pt x="0" y="26390"/>
                    </a:lnTo>
                    <a:lnTo>
                      <a:pt x="0" y="0"/>
                    </a:lnTo>
                    <a:lnTo>
                      <a:pt x="379454" y="0"/>
                    </a:lnTo>
                    <a:lnTo>
                      <a:pt x="379454" y="26393"/>
                    </a:lnTo>
                    <a:lnTo>
                      <a:pt x="377091" y="28171"/>
                    </a:lnTo>
                    <a:cubicBezTo>
                      <a:pt x="375627" y="29268"/>
                      <a:pt x="362476" y="38912"/>
                      <a:pt x="351481" y="38912"/>
                    </a:cubicBezTo>
                    <a:close/>
                    <a:moveTo>
                      <a:pt x="11858" y="20345"/>
                    </a:moveTo>
                    <a:cubicBezTo>
                      <a:pt x="16524" y="23422"/>
                      <a:pt x="23488" y="27054"/>
                      <a:pt x="27967" y="27054"/>
                    </a:cubicBezTo>
                    <a:lnTo>
                      <a:pt x="351484" y="27054"/>
                    </a:lnTo>
                    <a:cubicBezTo>
                      <a:pt x="355960" y="27054"/>
                      <a:pt x="362924" y="23422"/>
                      <a:pt x="367599" y="20345"/>
                    </a:cubicBezTo>
                    <a:lnTo>
                      <a:pt x="367599" y="11855"/>
                    </a:lnTo>
                    <a:lnTo>
                      <a:pt x="11858" y="11855"/>
                    </a:lnTo>
                    <a:lnTo>
                      <a:pt x="11858" y="20345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</p:grpSp>
        <p:grpSp>
          <p:nvGrpSpPr>
            <p:cNvPr id="45" name="그래픽 108">
              <a:extLst>
                <a:ext uri="{FF2B5EF4-FFF2-40B4-BE49-F238E27FC236}">
                  <a16:creationId xmlns:a16="http://schemas.microsoft.com/office/drawing/2014/main" id="{49889CB8-DE73-CC89-9375-79A46B1B494F}"/>
                </a:ext>
              </a:extLst>
            </p:cNvPr>
            <p:cNvGrpSpPr/>
            <p:nvPr/>
          </p:nvGrpSpPr>
          <p:grpSpPr>
            <a:xfrm>
              <a:off x="6525938" y="4465151"/>
              <a:ext cx="245076" cy="198650"/>
              <a:chOff x="6525938" y="4465151"/>
              <a:chExt cx="245076" cy="198650"/>
            </a:xfrm>
            <a:grpFill/>
          </p:grpSpPr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C0AEC09E-413B-D1FD-58FC-A0B989D44237}"/>
                  </a:ext>
                </a:extLst>
              </p:cNvPr>
              <p:cNvSpPr/>
              <p:nvPr/>
            </p:nvSpPr>
            <p:spPr>
              <a:xfrm>
                <a:off x="6525938" y="4465151"/>
                <a:ext cx="245076" cy="198650"/>
              </a:xfrm>
              <a:custGeom>
                <a:avLst/>
                <a:gdLst>
                  <a:gd name="connsiteX0" fmla="*/ 122540 w 245076"/>
                  <a:gd name="connsiteY0" fmla="*/ 198650 h 198650"/>
                  <a:gd name="connsiteX1" fmla="*/ 100330 w 245076"/>
                  <a:gd name="connsiteY1" fmla="*/ 156869 h 198650"/>
                  <a:gd name="connsiteX2" fmla="*/ 17001 w 245076"/>
                  <a:gd name="connsiteY2" fmla="*/ 156869 h 198650"/>
                  <a:gd name="connsiteX3" fmla="*/ 0 w 245076"/>
                  <a:gd name="connsiteY3" fmla="*/ 138050 h 198650"/>
                  <a:gd name="connsiteX4" fmla="*/ 0 w 245076"/>
                  <a:gd name="connsiteY4" fmla="*/ 18833 h 198650"/>
                  <a:gd name="connsiteX5" fmla="*/ 17001 w 245076"/>
                  <a:gd name="connsiteY5" fmla="*/ 0 h 198650"/>
                  <a:gd name="connsiteX6" fmla="*/ 228055 w 245076"/>
                  <a:gd name="connsiteY6" fmla="*/ 0 h 198650"/>
                  <a:gd name="connsiteX7" fmla="*/ 245077 w 245076"/>
                  <a:gd name="connsiteY7" fmla="*/ 18830 h 198650"/>
                  <a:gd name="connsiteX8" fmla="*/ 245077 w 245076"/>
                  <a:gd name="connsiteY8" fmla="*/ 138050 h 198650"/>
                  <a:gd name="connsiteX9" fmla="*/ 228055 w 245076"/>
                  <a:gd name="connsiteY9" fmla="*/ 156869 h 198650"/>
                  <a:gd name="connsiteX10" fmla="*/ 144750 w 245076"/>
                  <a:gd name="connsiteY10" fmla="*/ 156869 h 198650"/>
                  <a:gd name="connsiteX11" fmla="*/ 122540 w 245076"/>
                  <a:gd name="connsiteY11" fmla="*/ 198650 h 198650"/>
                  <a:gd name="connsiteX12" fmla="*/ 17001 w 245076"/>
                  <a:gd name="connsiteY12" fmla="*/ 11858 h 198650"/>
                  <a:gd name="connsiteX13" fmla="*/ 11858 w 245076"/>
                  <a:gd name="connsiteY13" fmla="*/ 18833 h 198650"/>
                  <a:gd name="connsiteX14" fmla="*/ 11858 w 245076"/>
                  <a:gd name="connsiteY14" fmla="*/ 138050 h 198650"/>
                  <a:gd name="connsiteX15" fmla="*/ 17001 w 245076"/>
                  <a:gd name="connsiteY15" fmla="*/ 145011 h 198650"/>
                  <a:gd name="connsiteX16" fmla="*/ 107457 w 245076"/>
                  <a:gd name="connsiteY16" fmla="*/ 145011 h 198650"/>
                  <a:gd name="connsiteX17" fmla="*/ 122540 w 245076"/>
                  <a:gd name="connsiteY17" fmla="*/ 173387 h 198650"/>
                  <a:gd name="connsiteX18" fmla="*/ 137629 w 245076"/>
                  <a:gd name="connsiteY18" fmla="*/ 145011 h 198650"/>
                  <a:gd name="connsiteX19" fmla="*/ 228058 w 245076"/>
                  <a:gd name="connsiteY19" fmla="*/ 145011 h 198650"/>
                  <a:gd name="connsiteX20" fmla="*/ 233222 w 245076"/>
                  <a:gd name="connsiteY20" fmla="*/ 138050 h 198650"/>
                  <a:gd name="connsiteX21" fmla="*/ 233222 w 245076"/>
                  <a:gd name="connsiteY21" fmla="*/ 18830 h 198650"/>
                  <a:gd name="connsiteX22" fmla="*/ 228058 w 245076"/>
                  <a:gd name="connsiteY22" fmla="*/ 11858 h 198650"/>
                  <a:gd name="connsiteX23" fmla="*/ 17001 w 245076"/>
                  <a:gd name="connsiteY23" fmla="*/ 11858 h 19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5076" h="198650">
                    <a:moveTo>
                      <a:pt x="122540" y="198650"/>
                    </a:moveTo>
                    <a:lnTo>
                      <a:pt x="100330" y="156869"/>
                    </a:lnTo>
                    <a:lnTo>
                      <a:pt x="17001" y="156869"/>
                    </a:lnTo>
                    <a:cubicBezTo>
                      <a:pt x="7628" y="156869"/>
                      <a:pt x="0" y="148426"/>
                      <a:pt x="0" y="138050"/>
                    </a:cubicBezTo>
                    <a:lnTo>
                      <a:pt x="0" y="18833"/>
                    </a:lnTo>
                    <a:cubicBezTo>
                      <a:pt x="0" y="8449"/>
                      <a:pt x="7628" y="0"/>
                      <a:pt x="17001" y="0"/>
                    </a:cubicBezTo>
                    <a:lnTo>
                      <a:pt x="228055" y="0"/>
                    </a:lnTo>
                    <a:cubicBezTo>
                      <a:pt x="237440" y="0"/>
                      <a:pt x="245077" y="8449"/>
                      <a:pt x="245077" y="18830"/>
                    </a:cubicBezTo>
                    <a:lnTo>
                      <a:pt x="245077" y="138050"/>
                    </a:lnTo>
                    <a:cubicBezTo>
                      <a:pt x="245077" y="148426"/>
                      <a:pt x="237440" y="156869"/>
                      <a:pt x="228055" y="156869"/>
                    </a:cubicBezTo>
                    <a:lnTo>
                      <a:pt x="144750" y="156869"/>
                    </a:lnTo>
                    <a:lnTo>
                      <a:pt x="122540" y="198650"/>
                    </a:lnTo>
                    <a:close/>
                    <a:moveTo>
                      <a:pt x="17001" y="11858"/>
                    </a:moveTo>
                    <a:cubicBezTo>
                      <a:pt x="14215" y="11858"/>
                      <a:pt x="11858" y="15054"/>
                      <a:pt x="11858" y="18833"/>
                    </a:cubicBezTo>
                    <a:lnTo>
                      <a:pt x="11858" y="138050"/>
                    </a:lnTo>
                    <a:cubicBezTo>
                      <a:pt x="11858" y="141821"/>
                      <a:pt x="14212" y="145011"/>
                      <a:pt x="17001" y="145011"/>
                    </a:cubicBezTo>
                    <a:lnTo>
                      <a:pt x="107457" y="145011"/>
                    </a:lnTo>
                    <a:lnTo>
                      <a:pt x="122540" y="173387"/>
                    </a:lnTo>
                    <a:lnTo>
                      <a:pt x="137629" y="145011"/>
                    </a:lnTo>
                    <a:lnTo>
                      <a:pt x="228058" y="145011"/>
                    </a:lnTo>
                    <a:cubicBezTo>
                      <a:pt x="230853" y="145011"/>
                      <a:pt x="233222" y="141824"/>
                      <a:pt x="233222" y="138050"/>
                    </a:cubicBezTo>
                    <a:lnTo>
                      <a:pt x="233222" y="18830"/>
                    </a:lnTo>
                    <a:cubicBezTo>
                      <a:pt x="233222" y="15051"/>
                      <a:pt x="230853" y="11858"/>
                      <a:pt x="228058" y="11858"/>
                    </a:cubicBezTo>
                    <a:lnTo>
                      <a:pt x="17001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48" name="그래픽 108">
                <a:extLst>
                  <a:ext uri="{FF2B5EF4-FFF2-40B4-BE49-F238E27FC236}">
                    <a16:creationId xmlns:a16="http://schemas.microsoft.com/office/drawing/2014/main" id="{EE917FBB-445F-8FD4-651A-0C456425DC37}"/>
                  </a:ext>
                </a:extLst>
              </p:cNvPr>
              <p:cNvGrpSpPr/>
              <p:nvPr/>
            </p:nvGrpSpPr>
            <p:grpSpPr>
              <a:xfrm>
                <a:off x="6578625" y="4522846"/>
                <a:ext cx="139698" cy="38526"/>
                <a:chOff x="6578625" y="4522846"/>
                <a:chExt cx="139698" cy="38526"/>
              </a:xfrm>
              <a:grpFill/>
            </p:grpSpPr>
            <p:sp>
              <p:nvSpPr>
                <p:cNvPr id="49" name="자유형: 도형 48">
                  <a:extLst>
                    <a:ext uri="{FF2B5EF4-FFF2-40B4-BE49-F238E27FC236}">
                      <a16:creationId xmlns:a16="http://schemas.microsoft.com/office/drawing/2014/main" id="{2BD7E6A5-2164-B96B-5A5A-E59DFADC8EA1}"/>
                    </a:ext>
                  </a:extLst>
                </p:cNvPr>
                <p:cNvSpPr/>
                <p:nvPr/>
              </p:nvSpPr>
              <p:spPr>
                <a:xfrm>
                  <a:off x="6578625" y="4522846"/>
                  <a:ext cx="38342" cy="38526"/>
                </a:xfrm>
                <a:custGeom>
                  <a:avLst/>
                  <a:gdLst>
                    <a:gd name="connsiteX0" fmla="*/ 19171 w 38342"/>
                    <a:gd name="connsiteY0" fmla="*/ 38526 h 38526"/>
                    <a:gd name="connsiteX1" fmla="*/ 0 w 38342"/>
                    <a:gd name="connsiteY1" fmla="*/ 19257 h 38526"/>
                    <a:gd name="connsiteX2" fmla="*/ 19171 w 38342"/>
                    <a:gd name="connsiteY2" fmla="*/ 0 h 38526"/>
                    <a:gd name="connsiteX3" fmla="*/ 38343 w 38342"/>
                    <a:gd name="connsiteY3" fmla="*/ 19257 h 38526"/>
                    <a:gd name="connsiteX4" fmla="*/ 19171 w 38342"/>
                    <a:gd name="connsiteY4" fmla="*/ 38526 h 38526"/>
                    <a:gd name="connsiteX5" fmla="*/ 19171 w 38342"/>
                    <a:gd name="connsiteY5" fmla="*/ 11858 h 38526"/>
                    <a:gd name="connsiteX6" fmla="*/ 11858 w 38342"/>
                    <a:gd name="connsiteY6" fmla="*/ 19257 h 38526"/>
                    <a:gd name="connsiteX7" fmla="*/ 19171 w 38342"/>
                    <a:gd name="connsiteY7" fmla="*/ 26669 h 38526"/>
                    <a:gd name="connsiteX8" fmla="*/ 26485 w 38342"/>
                    <a:gd name="connsiteY8" fmla="*/ 19257 h 38526"/>
                    <a:gd name="connsiteX9" fmla="*/ 19171 w 38342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2" h="38526">
                      <a:moveTo>
                        <a:pt x="19171" y="38526"/>
                      </a:moveTo>
                      <a:cubicBezTo>
                        <a:pt x="8600" y="38526"/>
                        <a:pt x="0" y="29882"/>
                        <a:pt x="0" y="19257"/>
                      </a:cubicBezTo>
                      <a:cubicBezTo>
                        <a:pt x="0" y="8639"/>
                        <a:pt x="8600" y="0"/>
                        <a:pt x="19171" y="0"/>
                      </a:cubicBezTo>
                      <a:cubicBezTo>
                        <a:pt x="29737" y="0"/>
                        <a:pt x="38343" y="8639"/>
                        <a:pt x="38343" y="19257"/>
                      </a:cubicBezTo>
                      <a:cubicBezTo>
                        <a:pt x="38343" y="29882"/>
                        <a:pt x="29740" y="38526"/>
                        <a:pt x="19171" y="38526"/>
                      </a:cubicBezTo>
                      <a:close/>
                      <a:moveTo>
                        <a:pt x="19171" y="11858"/>
                      </a:moveTo>
                      <a:cubicBezTo>
                        <a:pt x="15137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34" y="26669"/>
                        <a:pt x="19171" y="26669"/>
                      </a:cubicBezTo>
                      <a:cubicBezTo>
                        <a:pt x="23200" y="26669"/>
                        <a:pt x="26485" y="23342"/>
                        <a:pt x="26485" y="19257"/>
                      </a:cubicBezTo>
                      <a:cubicBezTo>
                        <a:pt x="26485" y="15175"/>
                        <a:pt x="23203" y="11858"/>
                        <a:pt x="19171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FBA67677-E66C-E42E-ACE3-A737AA869856}"/>
                    </a:ext>
                  </a:extLst>
                </p:cNvPr>
                <p:cNvSpPr/>
                <p:nvPr/>
              </p:nvSpPr>
              <p:spPr>
                <a:xfrm>
                  <a:off x="6629294" y="4522846"/>
                  <a:ext cx="38348" cy="38526"/>
                </a:xfrm>
                <a:custGeom>
                  <a:avLst/>
                  <a:gdLst>
                    <a:gd name="connsiteX0" fmla="*/ 19183 w 38348"/>
                    <a:gd name="connsiteY0" fmla="*/ 38526 h 38526"/>
                    <a:gd name="connsiteX1" fmla="*/ 0 w 38348"/>
                    <a:gd name="connsiteY1" fmla="*/ 19257 h 38526"/>
                    <a:gd name="connsiteX2" fmla="*/ 19183 w 38348"/>
                    <a:gd name="connsiteY2" fmla="*/ 0 h 38526"/>
                    <a:gd name="connsiteX3" fmla="*/ 38349 w 38348"/>
                    <a:gd name="connsiteY3" fmla="*/ 19257 h 38526"/>
                    <a:gd name="connsiteX4" fmla="*/ 19183 w 38348"/>
                    <a:gd name="connsiteY4" fmla="*/ 38526 h 38526"/>
                    <a:gd name="connsiteX5" fmla="*/ 19183 w 38348"/>
                    <a:gd name="connsiteY5" fmla="*/ 11858 h 38526"/>
                    <a:gd name="connsiteX6" fmla="*/ 11858 w 38348"/>
                    <a:gd name="connsiteY6" fmla="*/ 19257 h 38526"/>
                    <a:gd name="connsiteX7" fmla="*/ 19183 w 38348"/>
                    <a:gd name="connsiteY7" fmla="*/ 26669 h 38526"/>
                    <a:gd name="connsiteX8" fmla="*/ 26491 w 38348"/>
                    <a:gd name="connsiteY8" fmla="*/ 19257 h 38526"/>
                    <a:gd name="connsiteX9" fmla="*/ 19183 w 38348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8" h="38526">
                      <a:moveTo>
                        <a:pt x="19183" y="38526"/>
                      </a:moveTo>
                      <a:cubicBezTo>
                        <a:pt x="8606" y="38526"/>
                        <a:pt x="0" y="29882"/>
                        <a:pt x="0" y="19257"/>
                      </a:cubicBezTo>
                      <a:cubicBezTo>
                        <a:pt x="0" y="8639"/>
                        <a:pt x="8603" y="0"/>
                        <a:pt x="19183" y="0"/>
                      </a:cubicBezTo>
                      <a:cubicBezTo>
                        <a:pt x="29749" y="0"/>
                        <a:pt x="38349" y="8639"/>
                        <a:pt x="38349" y="19257"/>
                      </a:cubicBezTo>
                      <a:cubicBezTo>
                        <a:pt x="38349" y="29882"/>
                        <a:pt x="29752" y="38526"/>
                        <a:pt x="19183" y="38526"/>
                      </a:cubicBezTo>
                      <a:close/>
                      <a:moveTo>
                        <a:pt x="19183" y="11858"/>
                      </a:moveTo>
                      <a:cubicBezTo>
                        <a:pt x="15143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40" y="26669"/>
                        <a:pt x="19183" y="26669"/>
                      </a:cubicBezTo>
                      <a:cubicBezTo>
                        <a:pt x="23212" y="26669"/>
                        <a:pt x="26491" y="23342"/>
                        <a:pt x="26491" y="19257"/>
                      </a:cubicBezTo>
                      <a:cubicBezTo>
                        <a:pt x="26491" y="15175"/>
                        <a:pt x="23212" y="11858"/>
                        <a:pt x="19183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bg1"/>
                    </a:solidFill>
                  </a:endParaRPr>
                </a:p>
              </p:txBody>
            </p:sp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2BAC9B77-A298-31D4-0F95-B95121AC9ED8}"/>
                    </a:ext>
                  </a:extLst>
                </p:cNvPr>
                <p:cNvSpPr/>
                <p:nvPr/>
              </p:nvSpPr>
              <p:spPr>
                <a:xfrm>
                  <a:off x="6679975" y="4522846"/>
                  <a:ext cx="38348" cy="38526"/>
                </a:xfrm>
                <a:custGeom>
                  <a:avLst/>
                  <a:gdLst>
                    <a:gd name="connsiteX0" fmla="*/ 19171 w 38348"/>
                    <a:gd name="connsiteY0" fmla="*/ 38526 h 38526"/>
                    <a:gd name="connsiteX1" fmla="*/ 0 w 38348"/>
                    <a:gd name="connsiteY1" fmla="*/ 19257 h 38526"/>
                    <a:gd name="connsiteX2" fmla="*/ 19171 w 38348"/>
                    <a:gd name="connsiteY2" fmla="*/ 0 h 38526"/>
                    <a:gd name="connsiteX3" fmla="*/ 38349 w 38348"/>
                    <a:gd name="connsiteY3" fmla="*/ 19257 h 38526"/>
                    <a:gd name="connsiteX4" fmla="*/ 19171 w 38348"/>
                    <a:gd name="connsiteY4" fmla="*/ 38526 h 38526"/>
                    <a:gd name="connsiteX5" fmla="*/ 19171 w 38348"/>
                    <a:gd name="connsiteY5" fmla="*/ 11858 h 38526"/>
                    <a:gd name="connsiteX6" fmla="*/ 11858 w 38348"/>
                    <a:gd name="connsiteY6" fmla="*/ 19257 h 38526"/>
                    <a:gd name="connsiteX7" fmla="*/ 19171 w 38348"/>
                    <a:gd name="connsiteY7" fmla="*/ 26669 h 38526"/>
                    <a:gd name="connsiteX8" fmla="*/ 26491 w 38348"/>
                    <a:gd name="connsiteY8" fmla="*/ 19257 h 38526"/>
                    <a:gd name="connsiteX9" fmla="*/ 19171 w 38348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8" h="38526">
                      <a:moveTo>
                        <a:pt x="19171" y="38526"/>
                      </a:moveTo>
                      <a:cubicBezTo>
                        <a:pt x="8606" y="38526"/>
                        <a:pt x="0" y="29882"/>
                        <a:pt x="0" y="19257"/>
                      </a:cubicBezTo>
                      <a:cubicBezTo>
                        <a:pt x="0" y="8639"/>
                        <a:pt x="8603" y="0"/>
                        <a:pt x="19171" y="0"/>
                      </a:cubicBezTo>
                      <a:cubicBezTo>
                        <a:pt x="29743" y="0"/>
                        <a:pt x="38349" y="8639"/>
                        <a:pt x="38349" y="19257"/>
                      </a:cubicBezTo>
                      <a:cubicBezTo>
                        <a:pt x="38349" y="29882"/>
                        <a:pt x="29743" y="38526"/>
                        <a:pt x="19171" y="38526"/>
                      </a:cubicBezTo>
                      <a:close/>
                      <a:moveTo>
                        <a:pt x="19171" y="11858"/>
                      </a:moveTo>
                      <a:cubicBezTo>
                        <a:pt x="15143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40" y="26669"/>
                        <a:pt x="19171" y="26669"/>
                      </a:cubicBezTo>
                      <a:cubicBezTo>
                        <a:pt x="23206" y="26669"/>
                        <a:pt x="26491" y="23342"/>
                        <a:pt x="26491" y="19257"/>
                      </a:cubicBezTo>
                      <a:cubicBezTo>
                        <a:pt x="26491" y="15175"/>
                        <a:pt x="23206" y="11858"/>
                        <a:pt x="19171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bg1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23034224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>
            <a:extLst>
              <a:ext uri="{FF2B5EF4-FFF2-40B4-BE49-F238E27FC236}">
                <a16:creationId xmlns:a16="http://schemas.microsoft.com/office/drawing/2014/main" id="{C6FB824F-072E-7ED8-242C-F9D461F17F5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3" r="43"/>
          <a:stretch/>
        </p:blipFill>
        <p:spPr>
          <a:xfrm>
            <a:off x="1084263" y="2216150"/>
            <a:ext cx="2630487" cy="3243263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BE3267B5-F3E6-A560-2B05-262B45142072}"/>
              </a:ext>
            </a:extLst>
          </p:cNvPr>
          <p:cNvSpPr/>
          <p:nvPr/>
        </p:nvSpPr>
        <p:spPr>
          <a:xfrm>
            <a:off x="3314700" y="2411408"/>
            <a:ext cx="1210166" cy="526609"/>
          </a:xfrm>
          <a:custGeom>
            <a:avLst/>
            <a:gdLst>
              <a:gd name="connsiteX0" fmla="*/ 0 w 1924050"/>
              <a:gd name="connsiteY0" fmla="*/ 590550 h 590550"/>
              <a:gd name="connsiteX1" fmla="*/ 590550 w 1924050"/>
              <a:gd name="connsiteY1" fmla="*/ 0 h 590550"/>
              <a:gd name="connsiteX2" fmla="*/ 1924050 w 1924050"/>
              <a:gd name="connsiteY2" fmla="*/ 0 h 590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4050" h="590550">
                <a:moveTo>
                  <a:pt x="0" y="590550"/>
                </a:moveTo>
                <a:lnTo>
                  <a:pt x="590550" y="0"/>
                </a:lnTo>
                <a:lnTo>
                  <a:pt x="1924050" y="0"/>
                </a:lnTo>
              </a:path>
            </a:pathLst>
          </a:custGeom>
          <a:noFill/>
          <a:ln w="19050">
            <a:solidFill>
              <a:schemeClr val="accent3"/>
            </a:solidFill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E7207E7D-D1CC-919F-32C0-68AF4C6E87F8}"/>
              </a:ext>
            </a:extLst>
          </p:cNvPr>
          <p:cNvCxnSpPr>
            <a:cxnSpLocks/>
          </p:cNvCxnSpPr>
          <p:nvPr/>
        </p:nvCxnSpPr>
        <p:spPr>
          <a:xfrm>
            <a:off x="2933700" y="4480909"/>
            <a:ext cx="1630070" cy="0"/>
          </a:xfrm>
          <a:prstGeom prst="line">
            <a:avLst/>
          </a:prstGeom>
          <a:noFill/>
          <a:ln w="19050">
            <a:solidFill>
              <a:schemeClr val="accent3"/>
            </a:solidFill>
            <a:head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FB0CB2DF-D7D2-867F-5EEB-77F31BB5CDB1}"/>
              </a:ext>
            </a:extLst>
          </p:cNvPr>
          <p:cNvSpPr txBox="1"/>
          <p:nvPr/>
        </p:nvSpPr>
        <p:spPr>
          <a:xfrm>
            <a:off x="4684355" y="2243575"/>
            <a:ext cx="195726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 err="1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키워드입력를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88EADFF-9EF9-65A9-D4A3-A5EFE4F3D1F6}"/>
              </a:ext>
            </a:extLst>
          </p:cNvPr>
          <p:cNvSpPr txBox="1"/>
          <p:nvPr/>
        </p:nvSpPr>
        <p:spPr>
          <a:xfrm>
            <a:off x="4684355" y="4308650"/>
            <a:ext cx="195726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 err="1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키워드입력를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113CE79-5813-08EF-607D-801E2450CF18}"/>
              </a:ext>
            </a:extLst>
          </p:cNvPr>
          <p:cNvSpPr txBox="1"/>
          <p:nvPr/>
        </p:nvSpPr>
        <p:spPr>
          <a:xfrm>
            <a:off x="4676110" y="2588093"/>
            <a:ext cx="241284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238F724E-0EA0-06BD-1194-4140CAD87FEE}"/>
              </a:ext>
            </a:extLst>
          </p:cNvPr>
          <p:cNvSpPr txBox="1"/>
          <p:nvPr/>
        </p:nvSpPr>
        <p:spPr>
          <a:xfrm>
            <a:off x="4676110" y="4653119"/>
            <a:ext cx="241284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60" name="이등변 삼각형 59">
            <a:extLst>
              <a:ext uri="{FF2B5EF4-FFF2-40B4-BE49-F238E27FC236}">
                <a16:creationId xmlns:a16="http://schemas.microsoft.com/office/drawing/2014/main" id="{1BAC560C-F9E8-0BB2-FC65-F0213A9605CF}"/>
              </a:ext>
            </a:extLst>
          </p:cNvPr>
          <p:cNvSpPr/>
          <p:nvPr/>
        </p:nvSpPr>
        <p:spPr>
          <a:xfrm rot="5400000">
            <a:off x="6151422" y="3697365"/>
            <a:ext cx="2845915" cy="291283"/>
          </a:xfrm>
          <a:prstGeom prst="triangle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8D0997C5-D2ED-8966-3F1C-2C229510C725}"/>
              </a:ext>
            </a:extLst>
          </p:cNvPr>
          <p:cNvSpPr txBox="1"/>
          <p:nvPr/>
        </p:nvSpPr>
        <p:spPr>
          <a:xfrm>
            <a:off x="8331016" y="2746819"/>
            <a:ext cx="2776722" cy="13490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8000" spc="-5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99.9%</a:t>
            </a:r>
            <a:endParaRPr lang="id-ID" altLang="ko-KR" sz="8000" spc="-5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1BEB18F-6F35-0F2D-B0D2-FC90AA422BE4}"/>
              </a:ext>
            </a:extLst>
          </p:cNvPr>
          <p:cNvSpPr txBox="1"/>
          <p:nvPr/>
        </p:nvSpPr>
        <p:spPr>
          <a:xfrm>
            <a:off x="9142683" y="4169934"/>
            <a:ext cx="1974580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첫 번째 특징을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76B6A185-E53D-BCC1-D1CA-1D0EC50E682B}"/>
              </a:ext>
            </a:extLst>
          </p:cNvPr>
          <p:cNvSpPr txBox="1"/>
          <p:nvPr/>
        </p:nvSpPr>
        <p:spPr>
          <a:xfrm>
            <a:off x="9331518" y="4548038"/>
            <a:ext cx="1785745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다른 특징도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124042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화살표: 오른쪽 12">
            <a:extLst>
              <a:ext uri="{FF2B5EF4-FFF2-40B4-BE49-F238E27FC236}">
                <a16:creationId xmlns:a16="http://schemas.microsoft.com/office/drawing/2014/main" id="{C3EC0BFA-E6EF-1BFF-F456-7DD95280985B}"/>
              </a:ext>
            </a:extLst>
          </p:cNvPr>
          <p:cNvSpPr/>
          <p:nvPr/>
        </p:nvSpPr>
        <p:spPr>
          <a:xfrm>
            <a:off x="3992881" y="3898901"/>
            <a:ext cx="4206240" cy="1104874"/>
          </a:xfrm>
          <a:prstGeom prst="rightArrow">
            <a:avLst>
              <a:gd name="adj1" fmla="val 50000"/>
              <a:gd name="adj2" fmla="val 31379"/>
            </a:avLst>
          </a:prstGeom>
          <a:gradFill>
            <a:gsLst>
              <a:gs pos="0">
                <a:schemeClr val="accent3">
                  <a:alpha val="0"/>
                </a:schemeClr>
              </a:gs>
              <a:gs pos="100000">
                <a:schemeClr val="accent3">
                  <a:alpha val="80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" name="Oval 167">
            <a:extLst>
              <a:ext uri="{FF2B5EF4-FFF2-40B4-BE49-F238E27FC236}">
                <a16:creationId xmlns:a16="http://schemas.microsoft.com/office/drawing/2014/main" id="{C6C29D93-3B07-ED5D-B316-4C2343290FBE}"/>
              </a:ext>
            </a:extLst>
          </p:cNvPr>
          <p:cNvSpPr/>
          <p:nvPr/>
        </p:nvSpPr>
        <p:spPr>
          <a:xfrm rot="5400000">
            <a:off x="1167864" y="3134999"/>
            <a:ext cx="2688651" cy="269710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1" name="Oval 167">
            <a:extLst>
              <a:ext uri="{FF2B5EF4-FFF2-40B4-BE49-F238E27FC236}">
                <a16:creationId xmlns:a16="http://schemas.microsoft.com/office/drawing/2014/main" id="{E87D6E8B-BDDC-5C25-A573-66FFC43C946E}"/>
              </a:ext>
            </a:extLst>
          </p:cNvPr>
          <p:cNvSpPr/>
          <p:nvPr/>
        </p:nvSpPr>
        <p:spPr>
          <a:xfrm rot="5400000">
            <a:off x="4751675" y="3135000"/>
            <a:ext cx="2688651" cy="2697104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id-ID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12" name="Oval 167">
            <a:extLst>
              <a:ext uri="{FF2B5EF4-FFF2-40B4-BE49-F238E27FC236}">
                <a16:creationId xmlns:a16="http://schemas.microsoft.com/office/drawing/2014/main" id="{6A56C48D-0097-F553-BDFA-4DBC05D78433}"/>
              </a:ext>
            </a:extLst>
          </p:cNvPr>
          <p:cNvSpPr/>
          <p:nvPr/>
        </p:nvSpPr>
        <p:spPr>
          <a:xfrm rot="5400000">
            <a:off x="8335486" y="3135001"/>
            <a:ext cx="2688651" cy="269710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F1868AD-E3E0-8DF5-C73C-CC5ADE7848B5}"/>
              </a:ext>
            </a:extLst>
          </p:cNvPr>
          <p:cNvSpPr txBox="1"/>
          <p:nvPr/>
        </p:nvSpPr>
        <p:spPr>
          <a:xfrm>
            <a:off x="1096929" y="1837921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1531854-3834-C3AA-7213-A20874A4B0CB}"/>
              </a:ext>
            </a:extLst>
          </p:cNvPr>
          <p:cNvSpPr txBox="1"/>
          <p:nvPr/>
        </p:nvSpPr>
        <p:spPr>
          <a:xfrm>
            <a:off x="2061263" y="4114075"/>
            <a:ext cx="901850" cy="3288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8612FDC-56BA-6DBD-3611-E93CB82EB9E6}"/>
              </a:ext>
            </a:extLst>
          </p:cNvPr>
          <p:cNvSpPr txBox="1"/>
          <p:nvPr/>
        </p:nvSpPr>
        <p:spPr>
          <a:xfrm>
            <a:off x="1710886" y="4547026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1" name="그래픽 50">
            <a:extLst>
              <a:ext uri="{FF2B5EF4-FFF2-40B4-BE49-F238E27FC236}">
                <a16:creationId xmlns:a16="http://schemas.microsoft.com/office/drawing/2014/main" id="{3B72CBC8-390C-C534-BBEA-9A44A3BA93CB}"/>
              </a:ext>
            </a:extLst>
          </p:cNvPr>
          <p:cNvGrpSpPr/>
          <p:nvPr/>
        </p:nvGrpSpPr>
        <p:grpSpPr>
          <a:xfrm>
            <a:off x="2344863" y="3633534"/>
            <a:ext cx="334652" cy="329129"/>
            <a:chOff x="8407811" y="2177338"/>
            <a:chExt cx="481530" cy="473583"/>
          </a:xfrm>
          <a:solidFill>
            <a:schemeClr val="accent3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869F0843-5522-4925-0EA9-CD74826ECE23}"/>
                </a:ext>
              </a:extLst>
            </p:cNvPr>
            <p:cNvSpPr/>
            <p:nvPr/>
          </p:nvSpPr>
          <p:spPr>
            <a:xfrm>
              <a:off x="8573821" y="2177338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6ED61365-C5E4-E154-809C-B257D6871286}"/>
                </a:ext>
              </a:extLst>
            </p:cNvPr>
            <p:cNvSpPr/>
            <p:nvPr/>
          </p:nvSpPr>
          <p:spPr>
            <a:xfrm>
              <a:off x="8407811" y="2327296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BAEBF7E4-CC4D-87F8-BF2B-1997EE029B4B}"/>
                </a:ext>
              </a:extLst>
            </p:cNvPr>
            <p:cNvSpPr/>
            <p:nvPr/>
          </p:nvSpPr>
          <p:spPr>
            <a:xfrm>
              <a:off x="8455906" y="2230761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7F193D77-B848-6C33-2875-B84CBB5E559C}"/>
                </a:ext>
              </a:extLst>
            </p:cNvPr>
            <p:cNvSpPr/>
            <p:nvPr/>
          </p:nvSpPr>
          <p:spPr>
            <a:xfrm>
              <a:off x="8495425" y="237415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4ADC3B53-932C-5896-5980-3611909EADD6}"/>
                </a:ext>
              </a:extLst>
            </p:cNvPr>
            <p:cNvSpPr/>
            <p:nvPr/>
          </p:nvSpPr>
          <p:spPr>
            <a:xfrm>
              <a:off x="8495425" y="2422947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B032450-3832-4A7F-539B-5F67C8B8FC03}"/>
                </a:ext>
              </a:extLst>
            </p:cNvPr>
            <p:cNvSpPr/>
            <p:nvPr/>
          </p:nvSpPr>
          <p:spPr>
            <a:xfrm>
              <a:off x="8535987" y="2471740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2E387044-D519-729E-E263-6C4D5011BE54}"/>
                </a:ext>
              </a:extLst>
            </p:cNvPr>
            <p:cNvSpPr/>
            <p:nvPr/>
          </p:nvSpPr>
          <p:spPr>
            <a:xfrm>
              <a:off x="8718667" y="2374155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6B6E240B-0626-4204-2F17-987DAFE7F518}"/>
                </a:ext>
              </a:extLst>
            </p:cNvPr>
            <p:cNvSpPr/>
            <p:nvPr/>
          </p:nvSpPr>
          <p:spPr>
            <a:xfrm>
              <a:off x="8718667" y="2422947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84DDD84B-B3CE-4319-0D5B-EEBA61D9638E}"/>
                </a:ext>
              </a:extLst>
            </p:cNvPr>
            <p:cNvSpPr/>
            <p:nvPr/>
          </p:nvSpPr>
          <p:spPr>
            <a:xfrm>
              <a:off x="8495824" y="2273347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FA3FC941-4C43-6022-126A-7C042F0DAD72}"/>
                </a:ext>
              </a:extLst>
            </p:cNvPr>
            <p:cNvSpPr/>
            <p:nvPr/>
          </p:nvSpPr>
          <p:spPr>
            <a:xfrm>
              <a:off x="8718667" y="2273347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3"/>
                </a:solidFill>
              </a:endParaRPr>
            </a:p>
          </p:txBody>
        </p:sp>
        <p:grpSp>
          <p:nvGrpSpPr>
            <p:cNvPr id="36" name="그래픽 50">
              <a:extLst>
                <a:ext uri="{FF2B5EF4-FFF2-40B4-BE49-F238E27FC236}">
                  <a16:creationId xmlns:a16="http://schemas.microsoft.com/office/drawing/2014/main" id="{6DAFFEF5-39B3-A1FA-1818-5FAF09B43400}"/>
                </a:ext>
              </a:extLst>
            </p:cNvPr>
            <p:cNvGrpSpPr/>
            <p:nvPr/>
          </p:nvGrpSpPr>
          <p:grpSpPr>
            <a:xfrm>
              <a:off x="8410006" y="2378369"/>
              <a:ext cx="477753" cy="270876"/>
              <a:chOff x="8410006" y="2378369"/>
              <a:chExt cx="477753" cy="270876"/>
            </a:xfrm>
            <a:grpFill/>
          </p:grpSpPr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C3EA5A46-50D2-8E77-0344-AF2BDAA0C9E0}"/>
                  </a:ext>
                </a:extLst>
              </p:cNvPr>
              <p:cNvSpPr/>
              <p:nvPr/>
            </p:nvSpPr>
            <p:spPr>
              <a:xfrm>
                <a:off x="8410006" y="2378369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grpSp>
            <p:nvGrpSpPr>
              <p:cNvPr id="40" name="그래픽 50">
                <a:extLst>
                  <a:ext uri="{FF2B5EF4-FFF2-40B4-BE49-F238E27FC236}">
                    <a16:creationId xmlns:a16="http://schemas.microsoft.com/office/drawing/2014/main" id="{ACAF8639-1A6F-6513-BDAF-BE5FF66A24BA}"/>
                  </a:ext>
                </a:extLst>
              </p:cNvPr>
              <p:cNvGrpSpPr/>
              <p:nvPr/>
            </p:nvGrpSpPr>
            <p:grpSpPr>
              <a:xfrm>
                <a:off x="8424336" y="2508697"/>
                <a:ext cx="452506" cy="140547"/>
                <a:chOff x="8424336" y="2508697"/>
                <a:chExt cx="452506" cy="140547"/>
              </a:xfrm>
              <a:grpFill/>
            </p:grpSpPr>
            <p:sp>
              <p:nvSpPr>
                <p:cNvPr id="41" name="자유형: 도형 40">
                  <a:extLst>
                    <a:ext uri="{FF2B5EF4-FFF2-40B4-BE49-F238E27FC236}">
                      <a16:creationId xmlns:a16="http://schemas.microsoft.com/office/drawing/2014/main" id="{02D965D1-41AF-2167-31B8-ACF23B9E1CBF}"/>
                    </a:ext>
                  </a:extLst>
                </p:cNvPr>
                <p:cNvSpPr/>
                <p:nvPr/>
              </p:nvSpPr>
              <p:spPr>
                <a:xfrm>
                  <a:off x="8424336" y="2508697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  <p:sp>
              <p:nvSpPr>
                <p:cNvPr id="42" name="자유형: 도형 41">
                  <a:extLst>
                    <a:ext uri="{FF2B5EF4-FFF2-40B4-BE49-F238E27FC236}">
                      <a16:creationId xmlns:a16="http://schemas.microsoft.com/office/drawing/2014/main" id="{E5FA606F-6941-8480-F3E2-71C7CC6481A4}"/>
                    </a:ext>
                  </a:extLst>
                </p:cNvPr>
                <p:cNvSpPr/>
                <p:nvPr/>
              </p:nvSpPr>
              <p:spPr>
                <a:xfrm rot="2437942">
                  <a:off x="8697602" y="2571427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</p:grpSp>
        </p:grp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F1E10E04-DDB2-50EF-72E1-19CC100C3F6E}"/>
              </a:ext>
            </a:extLst>
          </p:cNvPr>
          <p:cNvSpPr txBox="1"/>
          <p:nvPr/>
        </p:nvSpPr>
        <p:spPr>
          <a:xfrm>
            <a:off x="9228885" y="4114075"/>
            <a:ext cx="901850" cy="3288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C2F545D-6B03-32A9-5C43-6A67D1BBD793}"/>
              </a:ext>
            </a:extLst>
          </p:cNvPr>
          <p:cNvSpPr txBox="1"/>
          <p:nvPr/>
        </p:nvSpPr>
        <p:spPr>
          <a:xfrm>
            <a:off x="8878508" y="4547026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7FDA79AF-7580-D9B6-FB4C-1676D66CFAEA}"/>
              </a:ext>
            </a:extLst>
          </p:cNvPr>
          <p:cNvSpPr txBox="1"/>
          <p:nvPr/>
        </p:nvSpPr>
        <p:spPr>
          <a:xfrm>
            <a:off x="5645074" y="4114075"/>
            <a:ext cx="901850" cy="3288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BBDDCD1D-00CD-58EC-8504-D1B7974D8E45}"/>
              </a:ext>
            </a:extLst>
          </p:cNvPr>
          <p:cNvSpPr txBox="1"/>
          <p:nvPr/>
        </p:nvSpPr>
        <p:spPr>
          <a:xfrm>
            <a:off x="5294697" y="4547026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10" name="그래픽 51">
            <a:extLst>
              <a:ext uri="{FF2B5EF4-FFF2-40B4-BE49-F238E27FC236}">
                <a16:creationId xmlns:a16="http://schemas.microsoft.com/office/drawing/2014/main" id="{78D2458F-4B43-4828-BA02-883E7CDDB763}"/>
              </a:ext>
            </a:extLst>
          </p:cNvPr>
          <p:cNvGrpSpPr/>
          <p:nvPr/>
        </p:nvGrpSpPr>
        <p:grpSpPr>
          <a:xfrm>
            <a:off x="5906630" y="3633534"/>
            <a:ext cx="378740" cy="329129"/>
            <a:chOff x="7051948" y="3033224"/>
            <a:chExt cx="481530" cy="418455"/>
          </a:xfrm>
          <a:solidFill>
            <a:schemeClr val="accent1"/>
          </a:solidFill>
        </p:grpSpPr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522108F1-72BA-29A1-E1AC-73CE933157AE}"/>
                </a:ext>
              </a:extLst>
            </p:cNvPr>
            <p:cNvSpPr/>
            <p:nvPr/>
          </p:nvSpPr>
          <p:spPr>
            <a:xfrm>
              <a:off x="7051948" y="3033224"/>
              <a:ext cx="169370" cy="418455"/>
            </a:xfrm>
            <a:custGeom>
              <a:avLst/>
              <a:gdLst>
                <a:gd name="connsiteX0" fmla="*/ 40144 w 169370"/>
                <a:gd name="connsiteY0" fmla="*/ 418455 h 418455"/>
                <a:gd name="connsiteX1" fmla="*/ 0 w 169370"/>
                <a:gd name="connsiteY1" fmla="*/ 377894 h 418455"/>
                <a:gd name="connsiteX2" fmla="*/ 0 w 169370"/>
                <a:gd name="connsiteY2" fmla="*/ 0 h 418455"/>
                <a:gd name="connsiteX3" fmla="*/ 129223 w 169370"/>
                <a:gd name="connsiteY3" fmla="*/ 0 h 418455"/>
                <a:gd name="connsiteX4" fmla="*/ 169371 w 169370"/>
                <a:gd name="connsiteY4" fmla="*/ 40557 h 418455"/>
                <a:gd name="connsiteX5" fmla="*/ 154323 w 169370"/>
                <a:gd name="connsiteY5" fmla="*/ 40557 h 418455"/>
                <a:gd name="connsiteX6" fmla="*/ 129223 w 169370"/>
                <a:gd name="connsiteY6" fmla="*/ 15048 h 418455"/>
                <a:gd name="connsiteX7" fmla="*/ 15048 w 169370"/>
                <a:gd name="connsiteY7" fmla="*/ 15048 h 418455"/>
                <a:gd name="connsiteX8" fmla="*/ 15048 w 169370"/>
                <a:gd name="connsiteY8" fmla="*/ 377894 h 418455"/>
                <a:gd name="connsiteX9" fmla="*/ 40148 w 169370"/>
                <a:gd name="connsiteY9" fmla="*/ 403408 h 418455"/>
                <a:gd name="connsiteX10" fmla="*/ 65240 w 169370"/>
                <a:gd name="connsiteY10" fmla="*/ 377894 h 418455"/>
                <a:gd name="connsiteX11" fmla="*/ 65240 w 169370"/>
                <a:gd name="connsiteY11" fmla="*/ 167448 h 418455"/>
                <a:gd name="connsiteX12" fmla="*/ 80288 w 169370"/>
                <a:gd name="connsiteY12" fmla="*/ 167448 h 418455"/>
                <a:gd name="connsiteX13" fmla="*/ 80288 w 169370"/>
                <a:gd name="connsiteY13" fmla="*/ 377894 h 418455"/>
                <a:gd name="connsiteX14" fmla="*/ 40144 w 169370"/>
                <a:gd name="connsiteY14" fmla="*/ 418455 h 4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370" h="418455">
                  <a:moveTo>
                    <a:pt x="40144" y="418455"/>
                  </a:moveTo>
                  <a:cubicBezTo>
                    <a:pt x="18008" y="418455"/>
                    <a:pt x="0" y="400259"/>
                    <a:pt x="0" y="377894"/>
                  </a:cubicBezTo>
                  <a:lnTo>
                    <a:pt x="0" y="0"/>
                  </a:lnTo>
                  <a:lnTo>
                    <a:pt x="129223" y="0"/>
                  </a:lnTo>
                  <a:cubicBezTo>
                    <a:pt x="151358" y="0"/>
                    <a:pt x="169371" y="18193"/>
                    <a:pt x="169371" y="40557"/>
                  </a:cubicBezTo>
                  <a:lnTo>
                    <a:pt x="154323" y="40557"/>
                  </a:lnTo>
                  <a:cubicBezTo>
                    <a:pt x="154323" y="26492"/>
                    <a:pt x="143063" y="15048"/>
                    <a:pt x="129223" y="15048"/>
                  </a:cubicBezTo>
                  <a:lnTo>
                    <a:pt x="15048" y="15048"/>
                  </a:lnTo>
                  <a:lnTo>
                    <a:pt x="15048" y="377894"/>
                  </a:lnTo>
                  <a:cubicBezTo>
                    <a:pt x="15048" y="391960"/>
                    <a:pt x="26307" y="403408"/>
                    <a:pt x="40148" y="403408"/>
                  </a:cubicBezTo>
                  <a:cubicBezTo>
                    <a:pt x="53984" y="403408"/>
                    <a:pt x="65240" y="391960"/>
                    <a:pt x="65240" y="377894"/>
                  </a:cubicBezTo>
                  <a:lnTo>
                    <a:pt x="65240" y="167448"/>
                  </a:lnTo>
                  <a:lnTo>
                    <a:pt x="80288" y="167448"/>
                  </a:lnTo>
                  <a:lnTo>
                    <a:pt x="80288" y="377894"/>
                  </a:lnTo>
                  <a:cubicBezTo>
                    <a:pt x="80284" y="400259"/>
                    <a:pt x="62279" y="418455"/>
                    <a:pt x="40144" y="418455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5114B5A5-519F-AB65-DFC8-A4560C58BDA1}"/>
                </a:ext>
              </a:extLst>
            </p:cNvPr>
            <p:cNvSpPr/>
            <p:nvPr/>
          </p:nvSpPr>
          <p:spPr>
            <a:xfrm>
              <a:off x="7051948" y="3411118"/>
              <a:ext cx="80287" cy="40561"/>
            </a:xfrm>
            <a:custGeom>
              <a:avLst/>
              <a:gdLst>
                <a:gd name="connsiteX0" fmla="*/ 40144 w 80287"/>
                <a:gd name="connsiteY0" fmla="*/ 40561 h 40561"/>
                <a:gd name="connsiteX1" fmla="*/ 0 w 80287"/>
                <a:gd name="connsiteY1" fmla="*/ 0 h 40561"/>
                <a:gd name="connsiteX2" fmla="*/ 15048 w 80287"/>
                <a:gd name="connsiteY2" fmla="*/ 0 h 40561"/>
                <a:gd name="connsiteX3" fmla="*/ 40148 w 80287"/>
                <a:gd name="connsiteY3" fmla="*/ 25513 h 40561"/>
                <a:gd name="connsiteX4" fmla="*/ 65240 w 80287"/>
                <a:gd name="connsiteY4" fmla="*/ 0 h 40561"/>
                <a:gd name="connsiteX5" fmla="*/ 80288 w 80287"/>
                <a:gd name="connsiteY5" fmla="*/ 0 h 40561"/>
                <a:gd name="connsiteX6" fmla="*/ 40144 w 80287"/>
                <a:gd name="connsiteY6" fmla="*/ 40561 h 4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7" h="40561">
                  <a:moveTo>
                    <a:pt x="40144" y="40561"/>
                  </a:moveTo>
                  <a:cubicBezTo>
                    <a:pt x="18008" y="40561"/>
                    <a:pt x="0" y="22365"/>
                    <a:pt x="0" y="0"/>
                  </a:cubicBezTo>
                  <a:lnTo>
                    <a:pt x="15048" y="0"/>
                  </a:lnTo>
                  <a:cubicBezTo>
                    <a:pt x="15048" y="14066"/>
                    <a:pt x="26307" y="25513"/>
                    <a:pt x="40148" y="25513"/>
                  </a:cubicBezTo>
                  <a:cubicBezTo>
                    <a:pt x="53984" y="25513"/>
                    <a:pt x="65240" y="14066"/>
                    <a:pt x="65240" y="0"/>
                  </a:cubicBezTo>
                  <a:lnTo>
                    <a:pt x="80288" y="0"/>
                  </a:lnTo>
                  <a:cubicBezTo>
                    <a:pt x="80284" y="22365"/>
                    <a:pt x="62279" y="40561"/>
                    <a:pt x="40144" y="40561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713104CC-4388-E516-CABD-000CB46B9FE5}"/>
                </a:ext>
              </a:extLst>
            </p:cNvPr>
            <p:cNvSpPr/>
            <p:nvPr/>
          </p:nvSpPr>
          <p:spPr>
            <a:xfrm>
              <a:off x="7092095" y="3069903"/>
              <a:ext cx="441382" cy="381776"/>
            </a:xfrm>
            <a:custGeom>
              <a:avLst/>
              <a:gdLst>
                <a:gd name="connsiteX0" fmla="*/ 401235 w 441382"/>
                <a:gd name="connsiteY0" fmla="*/ 381776 h 381776"/>
                <a:gd name="connsiteX1" fmla="*/ 0 w 441382"/>
                <a:gd name="connsiteY1" fmla="*/ 381776 h 381776"/>
                <a:gd name="connsiteX2" fmla="*/ 0 w 441382"/>
                <a:gd name="connsiteY2" fmla="*/ 366729 h 381776"/>
                <a:gd name="connsiteX3" fmla="*/ 25092 w 441382"/>
                <a:gd name="connsiteY3" fmla="*/ 341215 h 381776"/>
                <a:gd name="connsiteX4" fmla="*/ 25092 w 441382"/>
                <a:gd name="connsiteY4" fmla="*/ 0 h 381776"/>
                <a:gd name="connsiteX5" fmla="*/ 153070 w 441382"/>
                <a:gd name="connsiteY5" fmla="*/ 0 h 381776"/>
                <a:gd name="connsiteX6" fmla="*/ 190780 w 441382"/>
                <a:gd name="connsiteY6" fmla="*/ 26683 h 381776"/>
                <a:gd name="connsiteX7" fmla="*/ 441382 w 441382"/>
                <a:gd name="connsiteY7" fmla="*/ 26683 h 381776"/>
                <a:gd name="connsiteX8" fmla="*/ 441382 w 441382"/>
                <a:gd name="connsiteY8" fmla="*/ 341215 h 381776"/>
                <a:gd name="connsiteX9" fmla="*/ 401235 w 441382"/>
                <a:gd name="connsiteY9" fmla="*/ 381776 h 381776"/>
                <a:gd name="connsiteX10" fmla="*/ 31183 w 441382"/>
                <a:gd name="connsiteY10" fmla="*/ 366729 h 381776"/>
                <a:gd name="connsiteX11" fmla="*/ 401235 w 441382"/>
                <a:gd name="connsiteY11" fmla="*/ 366729 h 381776"/>
                <a:gd name="connsiteX12" fmla="*/ 426335 w 441382"/>
                <a:gd name="connsiteY12" fmla="*/ 341215 h 381776"/>
                <a:gd name="connsiteX13" fmla="*/ 426335 w 441382"/>
                <a:gd name="connsiteY13" fmla="*/ 41731 h 381776"/>
                <a:gd name="connsiteX14" fmla="*/ 178855 w 441382"/>
                <a:gd name="connsiteY14" fmla="*/ 41731 h 381776"/>
                <a:gd name="connsiteX15" fmla="*/ 177681 w 441382"/>
                <a:gd name="connsiteY15" fmla="*/ 35629 h 381776"/>
                <a:gd name="connsiteX16" fmla="*/ 153070 w 441382"/>
                <a:gd name="connsiteY16" fmla="*/ 15048 h 381776"/>
                <a:gd name="connsiteX17" fmla="*/ 40140 w 441382"/>
                <a:gd name="connsiteY17" fmla="*/ 15048 h 381776"/>
                <a:gd name="connsiteX18" fmla="*/ 40140 w 441382"/>
                <a:gd name="connsiteY18" fmla="*/ 341215 h 381776"/>
                <a:gd name="connsiteX19" fmla="*/ 31183 w 441382"/>
                <a:gd name="connsiteY19" fmla="*/ 366729 h 38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382" h="381776">
                  <a:moveTo>
                    <a:pt x="401235" y="381776"/>
                  </a:moveTo>
                  <a:lnTo>
                    <a:pt x="0" y="381776"/>
                  </a:lnTo>
                  <a:lnTo>
                    <a:pt x="0" y="366729"/>
                  </a:lnTo>
                  <a:cubicBezTo>
                    <a:pt x="13836" y="366729"/>
                    <a:pt x="25092" y="355281"/>
                    <a:pt x="25092" y="341215"/>
                  </a:cubicBezTo>
                  <a:lnTo>
                    <a:pt x="25092" y="0"/>
                  </a:lnTo>
                  <a:lnTo>
                    <a:pt x="153070" y="0"/>
                  </a:lnTo>
                  <a:cubicBezTo>
                    <a:pt x="170116" y="0"/>
                    <a:pt x="185103" y="10906"/>
                    <a:pt x="190780" y="26683"/>
                  </a:cubicBezTo>
                  <a:lnTo>
                    <a:pt x="441382" y="26683"/>
                  </a:lnTo>
                  <a:lnTo>
                    <a:pt x="441382" y="341215"/>
                  </a:lnTo>
                  <a:cubicBezTo>
                    <a:pt x="441382" y="363580"/>
                    <a:pt x="423374" y="381776"/>
                    <a:pt x="401235" y="381776"/>
                  </a:cubicBezTo>
                  <a:close/>
                  <a:moveTo>
                    <a:pt x="31183" y="366729"/>
                  </a:moveTo>
                  <a:lnTo>
                    <a:pt x="401235" y="366729"/>
                  </a:lnTo>
                  <a:cubicBezTo>
                    <a:pt x="415079" y="366729"/>
                    <a:pt x="426335" y="355281"/>
                    <a:pt x="426335" y="341215"/>
                  </a:cubicBezTo>
                  <a:lnTo>
                    <a:pt x="426335" y="41731"/>
                  </a:lnTo>
                  <a:lnTo>
                    <a:pt x="178855" y="41731"/>
                  </a:lnTo>
                  <a:lnTo>
                    <a:pt x="177681" y="35629"/>
                  </a:lnTo>
                  <a:cubicBezTo>
                    <a:pt x="175386" y="23704"/>
                    <a:pt x="165033" y="15048"/>
                    <a:pt x="153070" y="15048"/>
                  </a:cubicBezTo>
                  <a:lnTo>
                    <a:pt x="40140" y="15048"/>
                  </a:lnTo>
                  <a:lnTo>
                    <a:pt x="40140" y="341215"/>
                  </a:lnTo>
                  <a:cubicBezTo>
                    <a:pt x="40140" y="350872"/>
                    <a:pt x="36784" y="359758"/>
                    <a:pt x="31183" y="366729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78FDB50E-8108-232C-4A71-35E0073F5AF2}"/>
                </a:ext>
              </a:extLst>
            </p:cNvPr>
            <p:cNvSpPr/>
            <p:nvPr/>
          </p:nvSpPr>
          <p:spPr>
            <a:xfrm>
              <a:off x="7132261" y="3393083"/>
              <a:ext cx="314296" cy="15047"/>
            </a:xfrm>
            <a:custGeom>
              <a:avLst/>
              <a:gdLst>
                <a:gd name="connsiteX0" fmla="*/ 0 w 314296"/>
                <a:gd name="connsiteY0" fmla="*/ 0 h 15047"/>
                <a:gd name="connsiteX1" fmla="*/ 314296 w 314296"/>
                <a:gd name="connsiteY1" fmla="*/ 0 h 15047"/>
                <a:gd name="connsiteX2" fmla="*/ 314296 w 314296"/>
                <a:gd name="connsiteY2" fmla="*/ 15048 h 15047"/>
                <a:gd name="connsiteX3" fmla="*/ 0 w 31429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296" h="15047">
                  <a:moveTo>
                    <a:pt x="0" y="0"/>
                  </a:moveTo>
                  <a:lnTo>
                    <a:pt x="314296" y="0"/>
                  </a:lnTo>
                  <a:lnTo>
                    <a:pt x="31429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DAF27720-3685-4DB9-E457-C697399C3810}"/>
                </a:ext>
              </a:extLst>
            </p:cNvPr>
            <p:cNvSpPr/>
            <p:nvPr/>
          </p:nvSpPr>
          <p:spPr>
            <a:xfrm>
              <a:off x="7181889" y="3182020"/>
              <a:ext cx="141825" cy="15047"/>
            </a:xfrm>
            <a:custGeom>
              <a:avLst/>
              <a:gdLst>
                <a:gd name="connsiteX0" fmla="*/ 0 w 141825"/>
                <a:gd name="connsiteY0" fmla="*/ 0 h 15047"/>
                <a:gd name="connsiteX1" fmla="*/ 141826 w 141825"/>
                <a:gd name="connsiteY1" fmla="*/ 0 h 15047"/>
                <a:gd name="connsiteX2" fmla="*/ 141826 w 141825"/>
                <a:gd name="connsiteY2" fmla="*/ 15048 h 15047"/>
                <a:gd name="connsiteX3" fmla="*/ 0 w 141825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825" h="15047">
                  <a:moveTo>
                    <a:pt x="0" y="0"/>
                  </a:moveTo>
                  <a:lnTo>
                    <a:pt x="141826" y="0"/>
                  </a:lnTo>
                  <a:lnTo>
                    <a:pt x="14182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3EE9F098-F2F3-E3EF-F6A1-6B99E9AAD2A3}"/>
                </a:ext>
              </a:extLst>
            </p:cNvPr>
            <p:cNvSpPr/>
            <p:nvPr/>
          </p:nvSpPr>
          <p:spPr>
            <a:xfrm>
              <a:off x="7181889" y="3227246"/>
              <a:ext cx="72346" cy="15047"/>
            </a:xfrm>
            <a:custGeom>
              <a:avLst/>
              <a:gdLst>
                <a:gd name="connsiteX0" fmla="*/ 0 w 72346"/>
                <a:gd name="connsiteY0" fmla="*/ 0 h 15047"/>
                <a:gd name="connsiteX1" fmla="*/ 72346 w 72346"/>
                <a:gd name="connsiteY1" fmla="*/ 0 h 15047"/>
                <a:gd name="connsiteX2" fmla="*/ 72346 w 72346"/>
                <a:gd name="connsiteY2" fmla="*/ 15048 h 15047"/>
                <a:gd name="connsiteX3" fmla="*/ 0 w 7234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46" h="15047">
                  <a:moveTo>
                    <a:pt x="0" y="0"/>
                  </a:moveTo>
                  <a:lnTo>
                    <a:pt x="72346" y="0"/>
                  </a:lnTo>
                  <a:lnTo>
                    <a:pt x="7234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0816DDEE-3744-C0A6-6D71-BC96143868F7}"/>
                </a:ext>
              </a:extLst>
            </p:cNvPr>
            <p:cNvSpPr/>
            <p:nvPr/>
          </p:nvSpPr>
          <p:spPr>
            <a:xfrm>
              <a:off x="7261676" y="3033224"/>
              <a:ext cx="243247" cy="39842"/>
            </a:xfrm>
            <a:custGeom>
              <a:avLst/>
              <a:gdLst>
                <a:gd name="connsiteX0" fmla="*/ 243248 w 243247"/>
                <a:gd name="connsiteY0" fmla="*/ 39843 h 39842"/>
                <a:gd name="connsiteX1" fmla="*/ 228200 w 243247"/>
                <a:gd name="connsiteY1" fmla="*/ 39843 h 39842"/>
                <a:gd name="connsiteX2" fmla="*/ 228200 w 243247"/>
                <a:gd name="connsiteY2" fmla="*/ 15048 h 39842"/>
                <a:gd name="connsiteX3" fmla="*/ 0 w 243247"/>
                <a:gd name="connsiteY3" fmla="*/ 15048 h 39842"/>
                <a:gd name="connsiteX4" fmla="*/ 0 w 243247"/>
                <a:gd name="connsiteY4" fmla="*/ 0 h 39842"/>
                <a:gd name="connsiteX5" fmla="*/ 243248 w 243247"/>
                <a:gd name="connsiteY5" fmla="*/ 0 h 3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47" h="39842">
                  <a:moveTo>
                    <a:pt x="243248" y="39843"/>
                  </a:moveTo>
                  <a:lnTo>
                    <a:pt x="228200" y="39843"/>
                  </a:lnTo>
                  <a:lnTo>
                    <a:pt x="228200" y="15048"/>
                  </a:lnTo>
                  <a:lnTo>
                    <a:pt x="0" y="15048"/>
                  </a:lnTo>
                  <a:lnTo>
                    <a:pt x="0" y="0"/>
                  </a:lnTo>
                  <a:lnTo>
                    <a:pt x="243248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31" name="그룹 130">
            <a:extLst>
              <a:ext uri="{FF2B5EF4-FFF2-40B4-BE49-F238E27FC236}">
                <a16:creationId xmlns:a16="http://schemas.microsoft.com/office/drawing/2014/main" id="{38C1E54F-AD21-D430-EC88-06D64FC9A110}"/>
              </a:ext>
            </a:extLst>
          </p:cNvPr>
          <p:cNvGrpSpPr/>
          <p:nvPr/>
        </p:nvGrpSpPr>
        <p:grpSpPr>
          <a:xfrm>
            <a:off x="9471059" y="3633533"/>
            <a:ext cx="417504" cy="329129"/>
            <a:chOff x="9956220" y="3535464"/>
            <a:chExt cx="481530" cy="379602"/>
          </a:xfrm>
          <a:solidFill>
            <a:schemeClr val="accent3"/>
          </a:solidFill>
        </p:grpSpPr>
        <p:grpSp>
          <p:nvGrpSpPr>
            <p:cNvPr id="119" name="그래픽 49">
              <a:extLst>
                <a:ext uri="{FF2B5EF4-FFF2-40B4-BE49-F238E27FC236}">
                  <a16:creationId xmlns:a16="http://schemas.microsoft.com/office/drawing/2014/main" id="{E1A8BF3B-BAE8-DC7A-2CBC-AAFA67FF31CD}"/>
                </a:ext>
              </a:extLst>
            </p:cNvPr>
            <p:cNvGrpSpPr/>
            <p:nvPr/>
          </p:nvGrpSpPr>
          <p:grpSpPr>
            <a:xfrm>
              <a:off x="9956220" y="3624916"/>
              <a:ext cx="481530" cy="290150"/>
              <a:chOff x="6886453" y="4543639"/>
              <a:chExt cx="481530" cy="290150"/>
            </a:xfrm>
            <a:grpFill/>
          </p:grpSpPr>
          <p:sp>
            <p:nvSpPr>
              <p:cNvPr id="126" name="자유형: 도형 125">
                <a:extLst>
                  <a:ext uri="{FF2B5EF4-FFF2-40B4-BE49-F238E27FC236}">
                    <a16:creationId xmlns:a16="http://schemas.microsoft.com/office/drawing/2014/main" id="{52E19ADF-6A37-42CB-BA0C-35877921E4FD}"/>
                  </a:ext>
                </a:extLst>
              </p:cNvPr>
              <p:cNvSpPr/>
              <p:nvPr/>
            </p:nvSpPr>
            <p:spPr>
              <a:xfrm>
                <a:off x="7299387" y="4678956"/>
                <a:ext cx="15047" cy="114125"/>
              </a:xfrm>
              <a:custGeom>
                <a:avLst/>
                <a:gdLst>
                  <a:gd name="connsiteX0" fmla="*/ 0 w 15047"/>
                  <a:gd name="connsiteY0" fmla="*/ 0 h 114125"/>
                  <a:gd name="connsiteX1" fmla="*/ 15048 w 15047"/>
                  <a:gd name="connsiteY1" fmla="*/ 0 h 114125"/>
                  <a:gd name="connsiteX2" fmla="*/ 15048 w 15047"/>
                  <a:gd name="connsiteY2" fmla="*/ 114126 h 114125"/>
                  <a:gd name="connsiteX3" fmla="*/ 0 w 15047"/>
                  <a:gd name="connsiteY3" fmla="*/ 114126 h 1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47" h="114125">
                    <a:moveTo>
                      <a:pt x="0" y="0"/>
                    </a:moveTo>
                    <a:lnTo>
                      <a:pt x="15048" y="0"/>
                    </a:lnTo>
                    <a:lnTo>
                      <a:pt x="15048" y="114126"/>
                    </a:lnTo>
                    <a:lnTo>
                      <a:pt x="0" y="114126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27" name="자유형: 도형 126">
                <a:extLst>
                  <a:ext uri="{FF2B5EF4-FFF2-40B4-BE49-F238E27FC236}">
                    <a16:creationId xmlns:a16="http://schemas.microsoft.com/office/drawing/2014/main" id="{D346635E-AC91-4BC5-ADDE-1EF458088F25}"/>
                  </a:ext>
                </a:extLst>
              </p:cNvPr>
              <p:cNvSpPr/>
              <p:nvPr/>
            </p:nvSpPr>
            <p:spPr>
              <a:xfrm>
                <a:off x="6939989" y="4543639"/>
                <a:ext cx="92314" cy="249442"/>
              </a:xfrm>
              <a:custGeom>
                <a:avLst/>
                <a:gdLst>
                  <a:gd name="connsiteX0" fmla="*/ 15048 w 92314"/>
                  <a:gd name="connsiteY0" fmla="*/ 249443 h 249442"/>
                  <a:gd name="connsiteX1" fmla="*/ 0 w 92314"/>
                  <a:gd name="connsiteY1" fmla="*/ 249443 h 249442"/>
                  <a:gd name="connsiteX2" fmla="*/ 0 w 92314"/>
                  <a:gd name="connsiteY2" fmla="*/ 19889 h 249442"/>
                  <a:gd name="connsiteX3" fmla="*/ 19799 w 92314"/>
                  <a:gd name="connsiteY3" fmla="*/ 0 h 249442"/>
                  <a:gd name="connsiteX4" fmla="*/ 92315 w 92314"/>
                  <a:gd name="connsiteY4" fmla="*/ 0 h 249442"/>
                  <a:gd name="connsiteX5" fmla="*/ 92315 w 92314"/>
                  <a:gd name="connsiteY5" fmla="*/ 15048 h 249442"/>
                  <a:gd name="connsiteX6" fmla="*/ 19803 w 92314"/>
                  <a:gd name="connsiteY6" fmla="*/ 15048 h 249442"/>
                  <a:gd name="connsiteX7" fmla="*/ 15052 w 92314"/>
                  <a:gd name="connsiteY7" fmla="*/ 19889 h 249442"/>
                  <a:gd name="connsiteX8" fmla="*/ 15052 w 92314"/>
                  <a:gd name="connsiteY8" fmla="*/ 249443 h 249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4" h="249442">
                    <a:moveTo>
                      <a:pt x="15048" y="249443"/>
                    </a:moveTo>
                    <a:lnTo>
                      <a:pt x="0" y="249443"/>
                    </a:lnTo>
                    <a:lnTo>
                      <a:pt x="0" y="19889"/>
                    </a:lnTo>
                    <a:cubicBezTo>
                      <a:pt x="0" y="8923"/>
                      <a:pt x="8882" y="0"/>
                      <a:pt x="19799" y="0"/>
                    </a:cubicBezTo>
                    <a:lnTo>
                      <a:pt x="92315" y="0"/>
                    </a:lnTo>
                    <a:lnTo>
                      <a:pt x="92315" y="15048"/>
                    </a:lnTo>
                    <a:lnTo>
                      <a:pt x="19803" y="15048"/>
                    </a:lnTo>
                    <a:cubicBezTo>
                      <a:pt x="17185" y="15048"/>
                      <a:pt x="15052" y="17218"/>
                      <a:pt x="15052" y="19889"/>
                    </a:cubicBezTo>
                    <a:lnTo>
                      <a:pt x="15052" y="249443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28" name="자유형: 도형 127">
                <a:extLst>
                  <a:ext uri="{FF2B5EF4-FFF2-40B4-BE49-F238E27FC236}">
                    <a16:creationId xmlns:a16="http://schemas.microsoft.com/office/drawing/2014/main" id="{3B64708A-17BC-4D9F-DC66-97ED991FECD3}"/>
                  </a:ext>
                </a:extLst>
              </p:cNvPr>
              <p:cNvSpPr/>
              <p:nvPr/>
            </p:nvSpPr>
            <p:spPr>
              <a:xfrm>
                <a:off x="6979091" y="4750105"/>
                <a:ext cx="296253" cy="15047"/>
              </a:xfrm>
              <a:custGeom>
                <a:avLst/>
                <a:gdLst>
                  <a:gd name="connsiteX0" fmla="*/ 0 w 296253"/>
                  <a:gd name="connsiteY0" fmla="*/ 0 h 15047"/>
                  <a:gd name="connsiteX1" fmla="*/ 296254 w 296253"/>
                  <a:gd name="connsiteY1" fmla="*/ 0 h 15047"/>
                  <a:gd name="connsiteX2" fmla="*/ 296254 w 296253"/>
                  <a:gd name="connsiteY2" fmla="*/ 15048 h 15047"/>
                  <a:gd name="connsiteX3" fmla="*/ 0 w 296253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253" h="15047">
                    <a:moveTo>
                      <a:pt x="0" y="0"/>
                    </a:moveTo>
                    <a:lnTo>
                      <a:pt x="296254" y="0"/>
                    </a:lnTo>
                    <a:lnTo>
                      <a:pt x="296254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29" name="자유형: 도형 128">
                <a:extLst>
                  <a:ext uri="{FF2B5EF4-FFF2-40B4-BE49-F238E27FC236}">
                    <a16:creationId xmlns:a16="http://schemas.microsoft.com/office/drawing/2014/main" id="{FB52FCB1-704D-8AAC-7667-164C924B21C6}"/>
                  </a:ext>
                </a:extLst>
              </p:cNvPr>
              <p:cNvSpPr/>
              <p:nvPr/>
            </p:nvSpPr>
            <p:spPr>
              <a:xfrm>
                <a:off x="6979091" y="4578734"/>
                <a:ext cx="53209" cy="15047"/>
              </a:xfrm>
              <a:custGeom>
                <a:avLst/>
                <a:gdLst>
                  <a:gd name="connsiteX0" fmla="*/ 0 w 53209"/>
                  <a:gd name="connsiteY0" fmla="*/ 0 h 15047"/>
                  <a:gd name="connsiteX1" fmla="*/ 53209 w 53209"/>
                  <a:gd name="connsiteY1" fmla="*/ 0 h 15047"/>
                  <a:gd name="connsiteX2" fmla="*/ 53209 w 53209"/>
                  <a:gd name="connsiteY2" fmla="*/ 15048 h 15047"/>
                  <a:gd name="connsiteX3" fmla="*/ 0 w 53209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09" h="15047">
                    <a:moveTo>
                      <a:pt x="0" y="0"/>
                    </a:moveTo>
                    <a:lnTo>
                      <a:pt x="53209" y="0"/>
                    </a:lnTo>
                    <a:lnTo>
                      <a:pt x="53209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30" name="자유형: 도형 129">
                <a:extLst>
                  <a:ext uri="{FF2B5EF4-FFF2-40B4-BE49-F238E27FC236}">
                    <a16:creationId xmlns:a16="http://schemas.microsoft.com/office/drawing/2014/main" id="{5586C5E4-63EB-65F4-32DF-CCE9CD40992A}"/>
                  </a:ext>
                </a:extLst>
              </p:cNvPr>
              <p:cNvSpPr/>
              <p:nvPr/>
            </p:nvSpPr>
            <p:spPr>
              <a:xfrm>
                <a:off x="6886453" y="4784410"/>
                <a:ext cx="481530" cy="49379"/>
              </a:xfrm>
              <a:custGeom>
                <a:avLst/>
                <a:gdLst>
                  <a:gd name="connsiteX0" fmla="*/ 446032 w 481530"/>
                  <a:gd name="connsiteY0" fmla="*/ 49379 h 49379"/>
                  <a:gd name="connsiteX1" fmla="*/ 35490 w 481530"/>
                  <a:gd name="connsiteY1" fmla="*/ 49379 h 49379"/>
                  <a:gd name="connsiteX2" fmla="*/ 3002 w 481530"/>
                  <a:gd name="connsiteY2" fmla="*/ 35746 h 49379"/>
                  <a:gd name="connsiteX3" fmla="*/ 0 w 481530"/>
                  <a:gd name="connsiteY3" fmla="*/ 33489 h 49379"/>
                  <a:gd name="connsiteX4" fmla="*/ 0 w 481530"/>
                  <a:gd name="connsiteY4" fmla="*/ 0 h 49379"/>
                  <a:gd name="connsiteX5" fmla="*/ 481530 w 481530"/>
                  <a:gd name="connsiteY5" fmla="*/ 0 h 49379"/>
                  <a:gd name="connsiteX6" fmla="*/ 481530 w 481530"/>
                  <a:gd name="connsiteY6" fmla="*/ 33493 h 49379"/>
                  <a:gd name="connsiteX7" fmla="*/ 478532 w 481530"/>
                  <a:gd name="connsiteY7" fmla="*/ 35750 h 49379"/>
                  <a:gd name="connsiteX8" fmla="*/ 446032 w 481530"/>
                  <a:gd name="connsiteY8" fmla="*/ 49379 h 49379"/>
                  <a:gd name="connsiteX9" fmla="*/ 15048 w 481530"/>
                  <a:gd name="connsiteY9" fmla="*/ 25818 h 49379"/>
                  <a:gd name="connsiteX10" fmla="*/ 35490 w 481530"/>
                  <a:gd name="connsiteY10" fmla="*/ 34331 h 49379"/>
                  <a:gd name="connsiteX11" fmla="*/ 446036 w 481530"/>
                  <a:gd name="connsiteY11" fmla="*/ 34331 h 49379"/>
                  <a:gd name="connsiteX12" fmla="*/ 466486 w 481530"/>
                  <a:gd name="connsiteY12" fmla="*/ 25818 h 49379"/>
                  <a:gd name="connsiteX13" fmla="*/ 466486 w 481530"/>
                  <a:gd name="connsiteY13" fmla="*/ 15044 h 49379"/>
                  <a:gd name="connsiteX14" fmla="*/ 15048 w 481530"/>
                  <a:gd name="connsiteY14" fmla="*/ 15044 h 49379"/>
                  <a:gd name="connsiteX15" fmla="*/ 15048 w 481530"/>
                  <a:gd name="connsiteY15" fmla="*/ 25818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1530" h="49379">
                    <a:moveTo>
                      <a:pt x="446032" y="49379"/>
                    </a:moveTo>
                    <a:lnTo>
                      <a:pt x="35490" y="49379"/>
                    </a:lnTo>
                    <a:cubicBezTo>
                      <a:pt x="21530" y="49379"/>
                      <a:pt x="4857" y="37142"/>
                      <a:pt x="3002" y="35746"/>
                    </a:cubicBezTo>
                    <a:lnTo>
                      <a:pt x="0" y="33489"/>
                    </a:lnTo>
                    <a:lnTo>
                      <a:pt x="0" y="0"/>
                    </a:lnTo>
                    <a:lnTo>
                      <a:pt x="481530" y="0"/>
                    </a:lnTo>
                    <a:lnTo>
                      <a:pt x="481530" y="33493"/>
                    </a:lnTo>
                    <a:lnTo>
                      <a:pt x="478532" y="35750"/>
                    </a:lnTo>
                    <a:cubicBezTo>
                      <a:pt x="476673" y="37142"/>
                      <a:pt x="459985" y="49379"/>
                      <a:pt x="446032" y="49379"/>
                    </a:cubicBezTo>
                    <a:close/>
                    <a:moveTo>
                      <a:pt x="15048" y="25818"/>
                    </a:moveTo>
                    <a:cubicBezTo>
                      <a:pt x="20969" y="29723"/>
                      <a:pt x="29806" y="34331"/>
                      <a:pt x="35490" y="34331"/>
                    </a:cubicBezTo>
                    <a:lnTo>
                      <a:pt x="446036" y="34331"/>
                    </a:lnTo>
                    <a:cubicBezTo>
                      <a:pt x="451717" y="34331"/>
                      <a:pt x="460553" y="29723"/>
                      <a:pt x="466486" y="25818"/>
                    </a:cubicBezTo>
                    <a:lnTo>
                      <a:pt x="466486" y="15044"/>
                    </a:lnTo>
                    <a:lnTo>
                      <a:pt x="15048" y="15044"/>
                    </a:lnTo>
                    <a:lnTo>
                      <a:pt x="15048" y="2581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</p:grpSp>
        <p:grpSp>
          <p:nvGrpSpPr>
            <p:cNvPr id="120" name="그래픽 49">
              <a:extLst>
                <a:ext uri="{FF2B5EF4-FFF2-40B4-BE49-F238E27FC236}">
                  <a16:creationId xmlns:a16="http://schemas.microsoft.com/office/drawing/2014/main" id="{D4CD4C57-B66C-4015-5FEE-EFE6DECB0E3B}"/>
                </a:ext>
              </a:extLst>
            </p:cNvPr>
            <p:cNvGrpSpPr/>
            <p:nvPr/>
          </p:nvGrpSpPr>
          <p:grpSpPr>
            <a:xfrm>
              <a:off x="10126741" y="3535464"/>
              <a:ext cx="311004" cy="252087"/>
              <a:chOff x="7056974" y="4454187"/>
              <a:chExt cx="311004" cy="252087"/>
            </a:xfrm>
            <a:grpFill/>
          </p:grpSpPr>
          <p:sp>
            <p:nvSpPr>
              <p:cNvPr id="121" name="자유형: 도형 120">
                <a:extLst>
                  <a:ext uri="{FF2B5EF4-FFF2-40B4-BE49-F238E27FC236}">
                    <a16:creationId xmlns:a16="http://schemas.microsoft.com/office/drawing/2014/main" id="{0EB8DAC0-29DC-0BA8-A39E-254EE17CF104}"/>
                  </a:ext>
                </a:extLst>
              </p:cNvPr>
              <p:cNvSpPr/>
              <p:nvPr/>
            </p:nvSpPr>
            <p:spPr>
              <a:xfrm>
                <a:off x="7056974" y="4454187"/>
                <a:ext cx="311004" cy="252087"/>
              </a:xfrm>
              <a:custGeom>
                <a:avLst/>
                <a:gdLst>
                  <a:gd name="connsiteX0" fmla="*/ 155504 w 311004"/>
                  <a:gd name="connsiteY0" fmla="*/ 252087 h 252087"/>
                  <a:gd name="connsiteX1" fmla="*/ 127320 w 311004"/>
                  <a:gd name="connsiteY1" fmla="*/ 199067 h 252087"/>
                  <a:gd name="connsiteX2" fmla="*/ 21575 w 311004"/>
                  <a:gd name="connsiteY2" fmla="*/ 199067 h 252087"/>
                  <a:gd name="connsiteX3" fmla="*/ 0 w 311004"/>
                  <a:gd name="connsiteY3" fmla="*/ 175186 h 252087"/>
                  <a:gd name="connsiteX4" fmla="*/ 0 w 311004"/>
                  <a:gd name="connsiteY4" fmla="*/ 23900 h 252087"/>
                  <a:gd name="connsiteX5" fmla="*/ 21575 w 311004"/>
                  <a:gd name="connsiteY5" fmla="*/ 0 h 252087"/>
                  <a:gd name="connsiteX6" fmla="*/ 289403 w 311004"/>
                  <a:gd name="connsiteY6" fmla="*/ 0 h 252087"/>
                  <a:gd name="connsiteX7" fmla="*/ 311004 w 311004"/>
                  <a:gd name="connsiteY7" fmla="*/ 23896 h 252087"/>
                  <a:gd name="connsiteX8" fmla="*/ 311004 w 311004"/>
                  <a:gd name="connsiteY8" fmla="*/ 175186 h 252087"/>
                  <a:gd name="connsiteX9" fmla="*/ 289403 w 311004"/>
                  <a:gd name="connsiteY9" fmla="*/ 199067 h 252087"/>
                  <a:gd name="connsiteX10" fmla="*/ 183689 w 311004"/>
                  <a:gd name="connsiteY10" fmla="*/ 199067 h 252087"/>
                  <a:gd name="connsiteX11" fmla="*/ 155504 w 311004"/>
                  <a:gd name="connsiteY11" fmla="*/ 252087 h 252087"/>
                  <a:gd name="connsiteX12" fmla="*/ 21575 w 311004"/>
                  <a:gd name="connsiteY12" fmla="*/ 15048 h 252087"/>
                  <a:gd name="connsiteX13" fmla="*/ 15048 w 311004"/>
                  <a:gd name="connsiteY13" fmla="*/ 23900 h 252087"/>
                  <a:gd name="connsiteX14" fmla="*/ 15048 w 311004"/>
                  <a:gd name="connsiteY14" fmla="*/ 175186 h 252087"/>
                  <a:gd name="connsiteX15" fmla="*/ 21575 w 311004"/>
                  <a:gd name="connsiteY15" fmla="*/ 184019 h 252087"/>
                  <a:gd name="connsiteX16" fmla="*/ 136363 w 311004"/>
                  <a:gd name="connsiteY16" fmla="*/ 184019 h 252087"/>
                  <a:gd name="connsiteX17" fmla="*/ 155504 w 311004"/>
                  <a:gd name="connsiteY17" fmla="*/ 220028 h 252087"/>
                  <a:gd name="connsiteX18" fmla="*/ 174652 w 311004"/>
                  <a:gd name="connsiteY18" fmla="*/ 184019 h 252087"/>
                  <a:gd name="connsiteX19" fmla="*/ 289407 w 311004"/>
                  <a:gd name="connsiteY19" fmla="*/ 184019 h 252087"/>
                  <a:gd name="connsiteX20" fmla="*/ 295960 w 311004"/>
                  <a:gd name="connsiteY20" fmla="*/ 175186 h 252087"/>
                  <a:gd name="connsiteX21" fmla="*/ 295960 w 311004"/>
                  <a:gd name="connsiteY21" fmla="*/ 23896 h 252087"/>
                  <a:gd name="connsiteX22" fmla="*/ 289407 w 311004"/>
                  <a:gd name="connsiteY22" fmla="*/ 15048 h 252087"/>
                  <a:gd name="connsiteX23" fmla="*/ 21575 w 311004"/>
                  <a:gd name="connsiteY23" fmla="*/ 15048 h 25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1004" h="252087">
                    <a:moveTo>
                      <a:pt x="155504" y="252087"/>
                    </a:moveTo>
                    <a:lnTo>
                      <a:pt x="127320" y="199067"/>
                    </a:lnTo>
                    <a:lnTo>
                      <a:pt x="21575" y="199067"/>
                    </a:lnTo>
                    <a:cubicBezTo>
                      <a:pt x="9680" y="199067"/>
                      <a:pt x="0" y="188353"/>
                      <a:pt x="0" y="175186"/>
                    </a:cubicBezTo>
                    <a:lnTo>
                      <a:pt x="0" y="23900"/>
                    </a:lnTo>
                    <a:cubicBezTo>
                      <a:pt x="0" y="10722"/>
                      <a:pt x="9680" y="0"/>
                      <a:pt x="21575" y="0"/>
                    </a:cubicBezTo>
                    <a:lnTo>
                      <a:pt x="289403" y="0"/>
                    </a:lnTo>
                    <a:cubicBezTo>
                      <a:pt x="301314" y="0"/>
                      <a:pt x="311004" y="10722"/>
                      <a:pt x="311004" y="23896"/>
                    </a:cubicBezTo>
                    <a:lnTo>
                      <a:pt x="311004" y="175186"/>
                    </a:lnTo>
                    <a:cubicBezTo>
                      <a:pt x="311004" y="188353"/>
                      <a:pt x="301314" y="199067"/>
                      <a:pt x="289403" y="199067"/>
                    </a:cubicBezTo>
                    <a:lnTo>
                      <a:pt x="183689" y="199067"/>
                    </a:lnTo>
                    <a:lnTo>
                      <a:pt x="155504" y="252087"/>
                    </a:lnTo>
                    <a:close/>
                    <a:moveTo>
                      <a:pt x="21575" y="15048"/>
                    </a:moveTo>
                    <a:cubicBezTo>
                      <a:pt x="18039" y="15048"/>
                      <a:pt x="15048" y="19103"/>
                      <a:pt x="15048" y="23900"/>
                    </a:cubicBezTo>
                    <a:lnTo>
                      <a:pt x="15048" y="175186"/>
                    </a:lnTo>
                    <a:cubicBezTo>
                      <a:pt x="15048" y="179971"/>
                      <a:pt x="18035" y="184019"/>
                      <a:pt x="21575" y="184019"/>
                    </a:cubicBezTo>
                    <a:lnTo>
                      <a:pt x="136363" y="184019"/>
                    </a:lnTo>
                    <a:lnTo>
                      <a:pt x="155504" y="220028"/>
                    </a:lnTo>
                    <a:lnTo>
                      <a:pt x="174652" y="184019"/>
                    </a:lnTo>
                    <a:lnTo>
                      <a:pt x="289407" y="184019"/>
                    </a:lnTo>
                    <a:cubicBezTo>
                      <a:pt x="292955" y="184019"/>
                      <a:pt x="295960" y="179975"/>
                      <a:pt x="295960" y="175186"/>
                    </a:cubicBezTo>
                    <a:lnTo>
                      <a:pt x="295960" y="23896"/>
                    </a:lnTo>
                    <a:cubicBezTo>
                      <a:pt x="295960" y="19099"/>
                      <a:pt x="292955" y="15048"/>
                      <a:pt x="289407" y="15048"/>
                    </a:cubicBezTo>
                    <a:lnTo>
                      <a:pt x="21575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grpSp>
            <p:nvGrpSpPr>
              <p:cNvPr id="122" name="그래픽 49">
                <a:extLst>
                  <a:ext uri="{FF2B5EF4-FFF2-40B4-BE49-F238E27FC236}">
                    <a16:creationId xmlns:a16="http://schemas.microsoft.com/office/drawing/2014/main" id="{76FC2E72-7761-A61C-C089-8B91B4B6F932}"/>
                  </a:ext>
                </a:extLst>
              </p:cNvPr>
              <p:cNvGrpSpPr/>
              <p:nvPr/>
            </p:nvGrpSpPr>
            <p:grpSpPr>
              <a:xfrm>
                <a:off x="7123836" y="4527402"/>
                <a:ext cx="177278" cy="48890"/>
                <a:chOff x="7123836" y="4527402"/>
                <a:chExt cx="177278" cy="48890"/>
              </a:xfrm>
              <a:grpFill/>
            </p:grpSpPr>
            <p:sp>
              <p:nvSpPr>
                <p:cNvPr id="123" name="자유형: 도형 122">
                  <a:extLst>
                    <a:ext uri="{FF2B5EF4-FFF2-40B4-BE49-F238E27FC236}">
                      <a16:creationId xmlns:a16="http://schemas.microsoft.com/office/drawing/2014/main" id="{0D1E9093-5062-2BA0-32F1-E8F41F1EF4A9}"/>
                    </a:ext>
                  </a:extLst>
                </p:cNvPr>
                <p:cNvSpPr/>
                <p:nvPr/>
              </p:nvSpPr>
              <p:spPr>
                <a:xfrm>
                  <a:off x="7123836" y="4527402"/>
                  <a:ext cx="48657" cy="48890"/>
                </a:xfrm>
                <a:custGeom>
                  <a:avLst/>
                  <a:gdLst>
                    <a:gd name="connsiteX0" fmla="*/ 24329 w 48657"/>
                    <a:gd name="connsiteY0" fmla="*/ 48890 h 48890"/>
                    <a:gd name="connsiteX1" fmla="*/ 0 w 48657"/>
                    <a:gd name="connsiteY1" fmla="*/ 24438 h 48890"/>
                    <a:gd name="connsiteX2" fmla="*/ 24329 w 48657"/>
                    <a:gd name="connsiteY2" fmla="*/ 0 h 48890"/>
                    <a:gd name="connsiteX3" fmla="*/ 48657 w 48657"/>
                    <a:gd name="connsiteY3" fmla="*/ 24438 h 48890"/>
                    <a:gd name="connsiteX4" fmla="*/ 24329 w 48657"/>
                    <a:gd name="connsiteY4" fmla="*/ 48890 h 48890"/>
                    <a:gd name="connsiteX5" fmla="*/ 24329 w 48657"/>
                    <a:gd name="connsiteY5" fmla="*/ 15048 h 48890"/>
                    <a:gd name="connsiteX6" fmla="*/ 15048 w 48657"/>
                    <a:gd name="connsiteY6" fmla="*/ 24438 h 48890"/>
                    <a:gd name="connsiteX7" fmla="*/ 24329 w 48657"/>
                    <a:gd name="connsiteY7" fmla="*/ 33842 h 48890"/>
                    <a:gd name="connsiteX8" fmla="*/ 33609 w 48657"/>
                    <a:gd name="connsiteY8" fmla="*/ 24438 h 48890"/>
                    <a:gd name="connsiteX9" fmla="*/ 24329 w 48657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57" h="48890">
                      <a:moveTo>
                        <a:pt x="24329" y="48890"/>
                      </a:moveTo>
                      <a:cubicBezTo>
                        <a:pt x="10913" y="48890"/>
                        <a:pt x="0" y="37920"/>
                        <a:pt x="0" y="24438"/>
                      </a:cubicBezTo>
                      <a:cubicBezTo>
                        <a:pt x="0" y="10962"/>
                        <a:pt x="10913" y="0"/>
                        <a:pt x="24329" y="0"/>
                      </a:cubicBezTo>
                      <a:cubicBezTo>
                        <a:pt x="37736" y="0"/>
                        <a:pt x="48657" y="10962"/>
                        <a:pt x="48657" y="24438"/>
                      </a:cubicBezTo>
                      <a:cubicBezTo>
                        <a:pt x="48657" y="37920"/>
                        <a:pt x="37740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09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05" y="33842"/>
                        <a:pt x="24329" y="33842"/>
                      </a:cubicBezTo>
                      <a:cubicBezTo>
                        <a:pt x="29441" y="33842"/>
                        <a:pt x="33609" y="29621"/>
                        <a:pt x="33609" y="24438"/>
                      </a:cubicBezTo>
                      <a:cubicBezTo>
                        <a:pt x="33609" y="19257"/>
                        <a:pt x="29445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  <p:sp>
              <p:nvSpPr>
                <p:cNvPr id="124" name="자유형: 도형 123">
                  <a:extLst>
                    <a:ext uri="{FF2B5EF4-FFF2-40B4-BE49-F238E27FC236}">
                      <a16:creationId xmlns:a16="http://schemas.microsoft.com/office/drawing/2014/main" id="{BDCB08DE-66D4-B167-C5A0-E80D0192C727}"/>
                    </a:ext>
                  </a:extLst>
                </p:cNvPr>
                <p:cNvSpPr/>
                <p:nvPr/>
              </p:nvSpPr>
              <p:spPr>
                <a:xfrm>
                  <a:off x="7188135" y="4527402"/>
                  <a:ext cx="48664" cy="48890"/>
                </a:xfrm>
                <a:custGeom>
                  <a:avLst/>
                  <a:gdLst>
                    <a:gd name="connsiteX0" fmla="*/ 24344 w 48664"/>
                    <a:gd name="connsiteY0" fmla="*/ 48890 h 48890"/>
                    <a:gd name="connsiteX1" fmla="*/ 0 w 48664"/>
                    <a:gd name="connsiteY1" fmla="*/ 24438 h 48890"/>
                    <a:gd name="connsiteX2" fmla="*/ 24344 w 48664"/>
                    <a:gd name="connsiteY2" fmla="*/ 0 h 48890"/>
                    <a:gd name="connsiteX3" fmla="*/ 48665 w 48664"/>
                    <a:gd name="connsiteY3" fmla="*/ 24438 h 48890"/>
                    <a:gd name="connsiteX4" fmla="*/ 24344 w 48664"/>
                    <a:gd name="connsiteY4" fmla="*/ 48890 h 48890"/>
                    <a:gd name="connsiteX5" fmla="*/ 24344 w 48664"/>
                    <a:gd name="connsiteY5" fmla="*/ 15048 h 48890"/>
                    <a:gd name="connsiteX6" fmla="*/ 15048 w 48664"/>
                    <a:gd name="connsiteY6" fmla="*/ 24438 h 48890"/>
                    <a:gd name="connsiteX7" fmla="*/ 24344 w 48664"/>
                    <a:gd name="connsiteY7" fmla="*/ 33842 h 48890"/>
                    <a:gd name="connsiteX8" fmla="*/ 33617 w 48664"/>
                    <a:gd name="connsiteY8" fmla="*/ 24438 h 48890"/>
                    <a:gd name="connsiteX9" fmla="*/ 24344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44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44" y="0"/>
                      </a:cubicBezTo>
                      <a:cubicBezTo>
                        <a:pt x="37751" y="0"/>
                        <a:pt x="48665" y="10962"/>
                        <a:pt x="48665" y="24438"/>
                      </a:cubicBezTo>
                      <a:cubicBezTo>
                        <a:pt x="48665" y="37920"/>
                        <a:pt x="37755" y="48890"/>
                        <a:pt x="24344" y="48890"/>
                      </a:cubicBezTo>
                      <a:close/>
                      <a:moveTo>
                        <a:pt x="24344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44" y="33842"/>
                      </a:cubicBezTo>
                      <a:cubicBezTo>
                        <a:pt x="29456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56" y="15048"/>
                        <a:pt x="24344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  <p:sp>
              <p:nvSpPr>
                <p:cNvPr id="125" name="자유형: 도형 124">
                  <a:extLst>
                    <a:ext uri="{FF2B5EF4-FFF2-40B4-BE49-F238E27FC236}">
                      <a16:creationId xmlns:a16="http://schemas.microsoft.com/office/drawing/2014/main" id="{AE5775C6-81A6-A061-E788-F314FB3FFF7B}"/>
                    </a:ext>
                  </a:extLst>
                </p:cNvPr>
                <p:cNvSpPr/>
                <p:nvPr/>
              </p:nvSpPr>
              <p:spPr>
                <a:xfrm>
                  <a:off x="7252449" y="4527402"/>
                  <a:ext cx="48664" cy="48890"/>
                </a:xfrm>
                <a:custGeom>
                  <a:avLst/>
                  <a:gdLst>
                    <a:gd name="connsiteX0" fmla="*/ 24329 w 48664"/>
                    <a:gd name="connsiteY0" fmla="*/ 48890 h 48890"/>
                    <a:gd name="connsiteX1" fmla="*/ 0 w 48664"/>
                    <a:gd name="connsiteY1" fmla="*/ 24438 h 48890"/>
                    <a:gd name="connsiteX2" fmla="*/ 24329 w 48664"/>
                    <a:gd name="connsiteY2" fmla="*/ 0 h 48890"/>
                    <a:gd name="connsiteX3" fmla="*/ 48665 w 48664"/>
                    <a:gd name="connsiteY3" fmla="*/ 24438 h 48890"/>
                    <a:gd name="connsiteX4" fmla="*/ 24329 w 48664"/>
                    <a:gd name="connsiteY4" fmla="*/ 48890 h 48890"/>
                    <a:gd name="connsiteX5" fmla="*/ 24329 w 48664"/>
                    <a:gd name="connsiteY5" fmla="*/ 15048 h 48890"/>
                    <a:gd name="connsiteX6" fmla="*/ 15048 w 48664"/>
                    <a:gd name="connsiteY6" fmla="*/ 24438 h 48890"/>
                    <a:gd name="connsiteX7" fmla="*/ 24329 w 48664"/>
                    <a:gd name="connsiteY7" fmla="*/ 33842 h 48890"/>
                    <a:gd name="connsiteX8" fmla="*/ 33617 w 48664"/>
                    <a:gd name="connsiteY8" fmla="*/ 24438 h 48890"/>
                    <a:gd name="connsiteX9" fmla="*/ 24329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29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29" y="0"/>
                      </a:cubicBezTo>
                      <a:cubicBezTo>
                        <a:pt x="37744" y="0"/>
                        <a:pt x="48665" y="10962"/>
                        <a:pt x="48665" y="24438"/>
                      </a:cubicBezTo>
                      <a:cubicBezTo>
                        <a:pt x="48665" y="37920"/>
                        <a:pt x="37744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29" y="33842"/>
                      </a:cubicBezTo>
                      <a:cubicBezTo>
                        <a:pt x="29449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49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3478429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사람, 실내이(가) 표시된 사진&#10;&#10;자동 생성된 설명">
            <a:extLst>
              <a:ext uri="{FF2B5EF4-FFF2-40B4-BE49-F238E27FC236}">
                <a16:creationId xmlns:a16="http://schemas.microsoft.com/office/drawing/2014/main" id="{6B46D318-24C0-7B7C-F357-8775B921A02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1" b="21"/>
          <a:stretch/>
        </p:blipFill>
        <p:spPr>
          <a:xfrm>
            <a:off x="5211763" y="2271713"/>
            <a:ext cx="5399087" cy="3032125"/>
          </a:xfrm>
          <a:custGeom>
            <a:avLst/>
            <a:gdLst>
              <a:gd name="connsiteX0" fmla="*/ 0 w 5394960"/>
              <a:gd name="connsiteY0" fmla="*/ 0 h 3077687"/>
              <a:gd name="connsiteX1" fmla="*/ 5394960 w 5394960"/>
              <a:gd name="connsiteY1" fmla="*/ 0 h 3077687"/>
              <a:gd name="connsiteX2" fmla="*/ 5394960 w 5394960"/>
              <a:gd name="connsiteY2" fmla="*/ 3077687 h 3077687"/>
              <a:gd name="connsiteX3" fmla="*/ 0 w 5394960"/>
              <a:gd name="connsiteY3" fmla="*/ 3077687 h 3077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4960" h="3077687">
                <a:moveTo>
                  <a:pt x="0" y="0"/>
                </a:moveTo>
                <a:lnTo>
                  <a:pt x="5394960" y="0"/>
                </a:lnTo>
                <a:lnTo>
                  <a:pt x="5394960" y="3077687"/>
                </a:lnTo>
                <a:lnTo>
                  <a:pt x="0" y="3077687"/>
                </a:lnTo>
                <a:close/>
              </a:path>
            </a:pathLst>
          </a:custGeom>
        </p:spPr>
      </p:pic>
      <p:pic>
        <p:nvPicPr>
          <p:cNvPr id="7" name="Picture 4">
            <a:extLst>
              <a:ext uri="{FF2B5EF4-FFF2-40B4-BE49-F238E27FC236}">
                <a16:creationId xmlns:a16="http://schemas.microsoft.com/office/drawing/2014/main" id="{A6850B23-A45F-7F3C-CE11-C008F7E751F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98896" y="2147250"/>
            <a:ext cx="6414769" cy="3774576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01D22DE-291F-6D83-4195-0687951B67AF}"/>
              </a:ext>
            </a:extLst>
          </p:cNvPr>
          <p:cNvSpPr txBox="1"/>
          <p:nvPr/>
        </p:nvSpPr>
        <p:spPr>
          <a:xfrm>
            <a:off x="1075820" y="2578323"/>
            <a:ext cx="3527293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9032415-E1C9-6193-F5EC-8B1CBB6A3B0B}"/>
              </a:ext>
            </a:extLst>
          </p:cNvPr>
          <p:cNvSpPr txBox="1"/>
          <p:nvPr/>
        </p:nvSpPr>
        <p:spPr>
          <a:xfrm>
            <a:off x="1075820" y="2137891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D9DC8187-0BEC-4415-004B-6AA30AF547F7}"/>
              </a:ext>
            </a:extLst>
          </p:cNvPr>
          <p:cNvSpPr txBox="1"/>
          <p:nvPr/>
        </p:nvSpPr>
        <p:spPr>
          <a:xfrm>
            <a:off x="2240094" y="2169438"/>
            <a:ext cx="793679" cy="3128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400" spc="-6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Keyword</a:t>
            </a:r>
            <a:endParaRPr lang="id-ID" altLang="ko-KR" sz="1400" spc="-6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D6C83D4-C8ED-89C9-935F-199D86786710}"/>
              </a:ext>
            </a:extLst>
          </p:cNvPr>
          <p:cNvSpPr txBox="1"/>
          <p:nvPr/>
        </p:nvSpPr>
        <p:spPr>
          <a:xfrm>
            <a:off x="1075821" y="4439625"/>
            <a:ext cx="352729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264DC37-DD62-56B6-CE23-69351FD82B35}"/>
              </a:ext>
            </a:extLst>
          </p:cNvPr>
          <p:cNvSpPr txBox="1"/>
          <p:nvPr/>
        </p:nvSpPr>
        <p:spPr>
          <a:xfrm>
            <a:off x="1075820" y="3999193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41C6D64-CD8D-8CBF-8DDD-B0EAA0B1392F}"/>
              </a:ext>
            </a:extLst>
          </p:cNvPr>
          <p:cNvSpPr txBox="1"/>
          <p:nvPr/>
        </p:nvSpPr>
        <p:spPr>
          <a:xfrm>
            <a:off x="2240094" y="4030740"/>
            <a:ext cx="793679" cy="3128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400" spc="-6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Keyword</a:t>
            </a:r>
            <a:endParaRPr lang="id-ID" altLang="ko-KR" sz="1400" spc="-6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099479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" name="Oval 167">
            <a:extLst>
              <a:ext uri="{FF2B5EF4-FFF2-40B4-BE49-F238E27FC236}">
                <a16:creationId xmlns:a16="http://schemas.microsoft.com/office/drawing/2014/main" id="{DC6E986B-CADB-02BB-CC8A-59CF46C8B290}"/>
              </a:ext>
            </a:extLst>
          </p:cNvPr>
          <p:cNvSpPr/>
          <p:nvPr/>
        </p:nvSpPr>
        <p:spPr>
          <a:xfrm rot="5400000">
            <a:off x="1177623" y="3277990"/>
            <a:ext cx="1827560" cy="1833306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5" name="Oval 167">
            <a:extLst>
              <a:ext uri="{FF2B5EF4-FFF2-40B4-BE49-F238E27FC236}">
                <a16:creationId xmlns:a16="http://schemas.microsoft.com/office/drawing/2014/main" id="{9F1B060B-6E59-3B80-89A5-776C840E7AD6}"/>
              </a:ext>
            </a:extLst>
          </p:cNvPr>
          <p:cNvSpPr/>
          <p:nvPr/>
        </p:nvSpPr>
        <p:spPr>
          <a:xfrm rot="5400000">
            <a:off x="3847354" y="3277990"/>
            <a:ext cx="1827560" cy="1833306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6" name="Oval 167">
            <a:extLst>
              <a:ext uri="{FF2B5EF4-FFF2-40B4-BE49-F238E27FC236}">
                <a16:creationId xmlns:a16="http://schemas.microsoft.com/office/drawing/2014/main" id="{9685D506-4B5F-8C10-D035-AC2DC410E1C8}"/>
              </a:ext>
            </a:extLst>
          </p:cNvPr>
          <p:cNvSpPr/>
          <p:nvPr/>
        </p:nvSpPr>
        <p:spPr>
          <a:xfrm rot="5400000">
            <a:off x="6517085" y="3277990"/>
            <a:ext cx="1827560" cy="1833306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7" name="Oval 167">
            <a:extLst>
              <a:ext uri="{FF2B5EF4-FFF2-40B4-BE49-F238E27FC236}">
                <a16:creationId xmlns:a16="http://schemas.microsoft.com/office/drawing/2014/main" id="{09B56FD4-B575-94E8-51C2-B01A6927435A}"/>
              </a:ext>
            </a:extLst>
          </p:cNvPr>
          <p:cNvSpPr/>
          <p:nvPr/>
        </p:nvSpPr>
        <p:spPr>
          <a:xfrm rot="5400000">
            <a:off x="9186817" y="3277990"/>
            <a:ext cx="1827560" cy="1833306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id-ID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8DDA32F-8812-A3FC-DCDA-8CE6A1EC0BD4}"/>
              </a:ext>
            </a:extLst>
          </p:cNvPr>
          <p:cNvSpPr txBox="1"/>
          <p:nvPr/>
        </p:nvSpPr>
        <p:spPr>
          <a:xfrm>
            <a:off x="1096929" y="1707292"/>
            <a:ext cx="3501600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A50B24A-339D-EF01-C5F0-EDD2C98B2492}"/>
              </a:ext>
            </a:extLst>
          </p:cNvPr>
          <p:cNvSpPr txBox="1"/>
          <p:nvPr/>
        </p:nvSpPr>
        <p:spPr>
          <a:xfrm>
            <a:off x="1096929" y="2173683"/>
            <a:ext cx="676932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A0819F5-BB24-2805-DCE1-88AB3DF1E12F}"/>
              </a:ext>
            </a:extLst>
          </p:cNvPr>
          <p:cNvSpPr txBox="1"/>
          <p:nvPr/>
        </p:nvSpPr>
        <p:spPr>
          <a:xfrm>
            <a:off x="1411569" y="5342123"/>
            <a:ext cx="1359668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5C63CC6-0FF5-D115-3DC5-C52ADFD221AA}"/>
              </a:ext>
            </a:extLst>
          </p:cNvPr>
          <p:cNvSpPr txBox="1"/>
          <p:nvPr/>
        </p:nvSpPr>
        <p:spPr>
          <a:xfrm>
            <a:off x="4081300" y="5342123"/>
            <a:ext cx="1359668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3611ED0-6FE8-3A9E-537F-6C7BBDFBFFC4}"/>
              </a:ext>
            </a:extLst>
          </p:cNvPr>
          <p:cNvSpPr txBox="1"/>
          <p:nvPr/>
        </p:nvSpPr>
        <p:spPr>
          <a:xfrm>
            <a:off x="6751031" y="5342123"/>
            <a:ext cx="1359668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64A611A-2947-AFF3-587E-091CF9A2E843}"/>
              </a:ext>
            </a:extLst>
          </p:cNvPr>
          <p:cNvSpPr txBox="1"/>
          <p:nvPr/>
        </p:nvSpPr>
        <p:spPr>
          <a:xfrm>
            <a:off x="9420763" y="5342123"/>
            <a:ext cx="1359668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65666F1-5FED-93D2-1027-A4986074B0E0}"/>
              </a:ext>
            </a:extLst>
          </p:cNvPr>
          <p:cNvSpPr txBox="1"/>
          <p:nvPr/>
        </p:nvSpPr>
        <p:spPr>
          <a:xfrm>
            <a:off x="1484987" y="4056829"/>
            <a:ext cx="1212833" cy="430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CA6B2077-2CD4-E80D-1988-72306537CEF6}"/>
              </a:ext>
            </a:extLst>
          </p:cNvPr>
          <p:cNvSpPr txBox="1"/>
          <p:nvPr/>
        </p:nvSpPr>
        <p:spPr>
          <a:xfrm>
            <a:off x="1923408" y="3719911"/>
            <a:ext cx="335990" cy="3968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A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8F9A33D-B166-D6AB-7BF9-C56F483190DA}"/>
              </a:ext>
            </a:extLst>
          </p:cNvPr>
          <p:cNvSpPr txBox="1"/>
          <p:nvPr/>
        </p:nvSpPr>
        <p:spPr>
          <a:xfrm>
            <a:off x="4154718" y="4056829"/>
            <a:ext cx="1212833" cy="430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421A4D9-55C8-A065-F9B9-F4F19EB25F0C}"/>
              </a:ext>
            </a:extLst>
          </p:cNvPr>
          <p:cNvSpPr txBox="1"/>
          <p:nvPr/>
        </p:nvSpPr>
        <p:spPr>
          <a:xfrm>
            <a:off x="4597948" y="3719911"/>
            <a:ext cx="326371" cy="3968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B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4CF6BE5-9F0B-302D-F393-4216077AE468}"/>
              </a:ext>
            </a:extLst>
          </p:cNvPr>
          <p:cNvSpPr txBox="1"/>
          <p:nvPr/>
        </p:nvSpPr>
        <p:spPr>
          <a:xfrm>
            <a:off x="6824449" y="4056829"/>
            <a:ext cx="1212833" cy="430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5877BBE-3213-ED33-A05B-717D9D991B35}"/>
              </a:ext>
            </a:extLst>
          </p:cNvPr>
          <p:cNvSpPr txBox="1"/>
          <p:nvPr/>
        </p:nvSpPr>
        <p:spPr>
          <a:xfrm>
            <a:off x="7266877" y="3719911"/>
            <a:ext cx="327974" cy="39613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C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952EE03-11EC-751A-583C-FADDCAC24DC5}"/>
              </a:ext>
            </a:extLst>
          </p:cNvPr>
          <p:cNvSpPr txBox="1"/>
          <p:nvPr/>
        </p:nvSpPr>
        <p:spPr>
          <a:xfrm>
            <a:off x="3235831" y="3979328"/>
            <a:ext cx="380875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+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BE7AE6A-228A-EDCA-4648-31D9B56755A4}"/>
              </a:ext>
            </a:extLst>
          </p:cNvPr>
          <p:cNvSpPr txBox="1"/>
          <p:nvPr/>
        </p:nvSpPr>
        <p:spPr>
          <a:xfrm>
            <a:off x="5905562" y="3979328"/>
            <a:ext cx="380875" cy="40011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+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83C1A607-A2F8-9C36-FD9E-E917D75B1124}"/>
              </a:ext>
            </a:extLst>
          </p:cNvPr>
          <p:cNvGrpSpPr/>
          <p:nvPr/>
        </p:nvGrpSpPr>
        <p:grpSpPr>
          <a:xfrm>
            <a:off x="8681469" y="4096559"/>
            <a:ext cx="168525" cy="196168"/>
            <a:chOff x="8660706" y="3885466"/>
            <a:chExt cx="168525" cy="196168"/>
          </a:xfrm>
        </p:grpSpPr>
        <p:grpSp>
          <p:nvGrpSpPr>
            <p:cNvPr id="47" name="그룹 46">
              <a:extLst>
                <a:ext uri="{FF2B5EF4-FFF2-40B4-BE49-F238E27FC236}">
                  <a16:creationId xmlns:a16="http://schemas.microsoft.com/office/drawing/2014/main" id="{B06230C1-4667-8385-8B4D-665AFDED406B}"/>
                </a:ext>
              </a:extLst>
            </p:cNvPr>
            <p:cNvGrpSpPr/>
            <p:nvPr/>
          </p:nvGrpSpPr>
          <p:grpSpPr>
            <a:xfrm>
              <a:off x="8660706" y="3885466"/>
              <a:ext cx="97237" cy="196168"/>
              <a:chOff x="8660706" y="3885466"/>
              <a:chExt cx="97237" cy="196168"/>
            </a:xfrm>
          </p:grpSpPr>
          <p:cxnSp>
            <p:nvCxnSpPr>
              <p:cNvPr id="45" name="직선 연결선 44">
                <a:extLst>
                  <a:ext uri="{FF2B5EF4-FFF2-40B4-BE49-F238E27FC236}">
                    <a16:creationId xmlns:a16="http://schemas.microsoft.com/office/drawing/2014/main" id="{D8DB4F30-886A-C703-BF7E-50ACBE788EDE}"/>
                  </a:ext>
                </a:extLst>
              </p:cNvPr>
              <p:cNvCxnSpPr/>
              <p:nvPr/>
            </p:nvCxnSpPr>
            <p:spPr>
              <a:xfrm>
                <a:off x="8660706" y="3885466"/>
                <a:ext cx="97237" cy="97237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" name="직선 연결선 45">
                <a:extLst>
                  <a:ext uri="{FF2B5EF4-FFF2-40B4-BE49-F238E27FC236}">
                    <a16:creationId xmlns:a16="http://schemas.microsoft.com/office/drawing/2014/main" id="{FFC17DB9-E5E4-8D32-AB60-F524C289183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660706" y="3984397"/>
                <a:ext cx="97237" cy="97237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" name="그룹 47">
              <a:extLst>
                <a:ext uri="{FF2B5EF4-FFF2-40B4-BE49-F238E27FC236}">
                  <a16:creationId xmlns:a16="http://schemas.microsoft.com/office/drawing/2014/main" id="{1E03721E-7B45-3E10-EDF8-BECA944D4D8E}"/>
                </a:ext>
              </a:extLst>
            </p:cNvPr>
            <p:cNvGrpSpPr/>
            <p:nvPr/>
          </p:nvGrpSpPr>
          <p:grpSpPr>
            <a:xfrm>
              <a:off x="8731994" y="3885466"/>
              <a:ext cx="97237" cy="196168"/>
              <a:chOff x="8660706" y="3885466"/>
              <a:chExt cx="97237" cy="196168"/>
            </a:xfrm>
          </p:grpSpPr>
          <p:cxnSp>
            <p:nvCxnSpPr>
              <p:cNvPr id="49" name="직선 연결선 48">
                <a:extLst>
                  <a:ext uri="{FF2B5EF4-FFF2-40B4-BE49-F238E27FC236}">
                    <a16:creationId xmlns:a16="http://schemas.microsoft.com/office/drawing/2014/main" id="{03D768B8-A029-D8CF-162A-FE0698752B82}"/>
                  </a:ext>
                </a:extLst>
              </p:cNvPr>
              <p:cNvCxnSpPr/>
              <p:nvPr/>
            </p:nvCxnSpPr>
            <p:spPr>
              <a:xfrm>
                <a:off x="8660706" y="3885466"/>
                <a:ext cx="97237" cy="97237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" name="직선 연결선 49">
                <a:extLst>
                  <a:ext uri="{FF2B5EF4-FFF2-40B4-BE49-F238E27FC236}">
                    <a16:creationId xmlns:a16="http://schemas.microsoft.com/office/drawing/2014/main" id="{89F21674-965F-B27A-CC33-CB53A5A695A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8660706" y="3984397"/>
                <a:ext cx="97237" cy="97237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7FEFE919-9C4D-0B51-5E52-049F925AD953}"/>
              </a:ext>
            </a:extLst>
          </p:cNvPr>
          <p:cNvSpPr txBox="1"/>
          <p:nvPr/>
        </p:nvSpPr>
        <p:spPr>
          <a:xfrm>
            <a:off x="9494181" y="4056829"/>
            <a:ext cx="1212833" cy="4301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68061E5-4719-BCB1-61CA-788754E809E6}"/>
              </a:ext>
            </a:extLst>
          </p:cNvPr>
          <p:cNvSpPr txBox="1"/>
          <p:nvPr/>
        </p:nvSpPr>
        <p:spPr>
          <a:xfrm>
            <a:off x="9930198" y="3719911"/>
            <a:ext cx="340799" cy="39684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D</a:t>
            </a:r>
          </a:p>
        </p:txBody>
      </p:sp>
    </p:spTree>
    <p:extLst>
      <p:ext uri="{BB962C8B-B14F-4D97-AF65-F5344CB8AC3E}">
        <p14:creationId xmlns:p14="http://schemas.microsoft.com/office/powerpoint/2010/main" val="313967897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3"/>
            </a:gs>
            <a:gs pos="100000">
              <a:schemeClr val="accent3">
                <a:lumMod val="50000"/>
              </a:schemeClr>
            </a:gs>
          </a:gsLst>
          <a:path path="circle">
            <a:fillToRect r="100000" b="100000"/>
          </a:path>
          <a:tileRect l="-100000" t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그래픽 52">
            <a:extLst>
              <a:ext uri="{FF2B5EF4-FFF2-40B4-BE49-F238E27FC236}">
                <a16:creationId xmlns:a16="http://schemas.microsoft.com/office/drawing/2014/main" id="{1D212BDC-9B4B-E22D-C722-02A15F39481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392729" y="1232026"/>
            <a:ext cx="6096000" cy="60960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79D59032-165E-182F-25F6-93E1B9A1748A}"/>
              </a:ext>
            </a:extLst>
          </p:cNvPr>
          <p:cNvSpPr txBox="1"/>
          <p:nvPr/>
        </p:nvSpPr>
        <p:spPr>
          <a:xfrm>
            <a:off x="1163638" y="1943654"/>
            <a:ext cx="2878737" cy="67710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CONTENTS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A8BE5F4-81C9-9721-AED3-CA1740AD37AC}"/>
              </a:ext>
            </a:extLst>
          </p:cNvPr>
          <p:cNvSpPr txBox="1"/>
          <p:nvPr/>
        </p:nvSpPr>
        <p:spPr>
          <a:xfrm>
            <a:off x="1163638" y="532938"/>
            <a:ext cx="1103828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2024 </a:t>
            </a:r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파리 올림픽</a:t>
            </a:r>
            <a:endParaRPr lang="en-US" altLang="ko-KR">
              <a:latin typeface="프리젠테이션 5 Medium" pitchFamily="2" charset="-127"/>
              <a:ea typeface="프리젠테이션 5 Medium" pitchFamily="2" charset="-127"/>
            </a:endParaRPr>
          </a:p>
        </p:txBody>
      </p:sp>
      <p:pic>
        <p:nvPicPr>
          <p:cNvPr id="11" name="그래픽 10">
            <a:extLst>
              <a:ext uri="{FF2B5EF4-FFF2-40B4-BE49-F238E27FC236}">
                <a16:creationId xmlns:a16="http://schemas.microsoft.com/office/drawing/2014/main" id="{3047B493-33EF-9F7D-CD9E-CC9AFC17610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609138" y="549275"/>
            <a:ext cx="1419224" cy="194722"/>
          </a:xfrm>
          <a:prstGeom prst="rect">
            <a:avLst/>
          </a:prstGeom>
        </p:spPr>
      </p:pic>
      <p:sp>
        <p:nvSpPr>
          <p:cNvPr id="5" name="사각형: 둥근 위쪽 모서리 4">
            <a:extLst>
              <a:ext uri="{FF2B5EF4-FFF2-40B4-BE49-F238E27FC236}">
                <a16:creationId xmlns:a16="http://schemas.microsoft.com/office/drawing/2014/main" id="{0800CE7D-87B5-4322-2F88-6299EA2EFF50}"/>
              </a:ext>
            </a:extLst>
          </p:cNvPr>
          <p:cNvSpPr/>
          <p:nvPr/>
        </p:nvSpPr>
        <p:spPr>
          <a:xfrm>
            <a:off x="1163638" y="3816035"/>
            <a:ext cx="2418704" cy="3041965"/>
          </a:xfrm>
          <a:prstGeom prst="round2SameRect">
            <a:avLst>
              <a:gd name="adj1" fmla="val 765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022463E-F931-C4B1-636C-A8FE97239391}"/>
              </a:ext>
            </a:extLst>
          </p:cNvPr>
          <p:cNvSpPr txBox="1"/>
          <p:nvPr/>
        </p:nvSpPr>
        <p:spPr>
          <a:xfrm>
            <a:off x="1447763" y="4155180"/>
            <a:ext cx="470000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814A376-23A7-17BC-A542-4AC37A756D0D}"/>
              </a:ext>
            </a:extLst>
          </p:cNvPr>
          <p:cNvSpPr txBox="1"/>
          <p:nvPr/>
        </p:nvSpPr>
        <p:spPr>
          <a:xfrm>
            <a:off x="1365571" y="5162153"/>
            <a:ext cx="20148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8.2(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금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) | 17:00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신유빈 선수의 탁구 여자 단식 준결승 경기가 진행된다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0A4957-4EE1-94C5-9003-3017E5C151D5}"/>
              </a:ext>
            </a:extLst>
          </p:cNvPr>
          <p:cNvSpPr txBox="1"/>
          <p:nvPr/>
        </p:nvSpPr>
        <p:spPr>
          <a:xfrm>
            <a:off x="1365570" y="4838982"/>
            <a:ext cx="124361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탁구 여자 단식 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8" name="사각형: 둥근 위쪽 모서리 37">
            <a:extLst>
              <a:ext uri="{FF2B5EF4-FFF2-40B4-BE49-F238E27FC236}">
                <a16:creationId xmlns:a16="http://schemas.microsoft.com/office/drawing/2014/main" id="{DE4B5865-FD1C-52A0-59E7-C44A6635378F}"/>
              </a:ext>
            </a:extLst>
          </p:cNvPr>
          <p:cNvSpPr/>
          <p:nvPr/>
        </p:nvSpPr>
        <p:spPr>
          <a:xfrm>
            <a:off x="3645645" y="3816035"/>
            <a:ext cx="2418704" cy="3041965"/>
          </a:xfrm>
          <a:prstGeom prst="round2SameRect">
            <a:avLst>
              <a:gd name="adj1" fmla="val 765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0CB9F1D-FC45-E584-56A4-A556A85D7A0A}"/>
              </a:ext>
            </a:extLst>
          </p:cNvPr>
          <p:cNvSpPr txBox="1"/>
          <p:nvPr/>
        </p:nvSpPr>
        <p:spPr>
          <a:xfrm>
            <a:off x="3929770" y="4155180"/>
            <a:ext cx="46358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02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B23E9C8-E5FE-6064-3FCE-72ED060C5FAE}"/>
              </a:ext>
            </a:extLst>
          </p:cNvPr>
          <p:cNvSpPr txBox="1"/>
          <p:nvPr/>
        </p:nvSpPr>
        <p:spPr>
          <a:xfrm>
            <a:off x="3847577" y="5162153"/>
            <a:ext cx="2078143" cy="13494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8.2(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금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) | 22:00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서승재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,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채유정 선수의 배드민턴 혼성 복식 파이널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–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동메달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결정전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en-US" altLang="ko-KR" sz="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김원호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,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정나은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선수의 배드민턴 혼성 복식 파이널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–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금메달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결정전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4CEA3A58-29E6-DF72-3B13-30721C31FE67}"/>
              </a:ext>
            </a:extLst>
          </p:cNvPr>
          <p:cNvSpPr txBox="1"/>
          <p:nvPr/>
        </p:nvSpPr>
        <p:spPr>
          <a:xfrm>
            <a:off x="3847577" y="4838982"/>
            <a:ext cx="152157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배드민턴 혼성 복식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3" name="사각형: 둥근 위쪽 모서리 42">
            <a:extLst>
              <a:ext uri="{FF2B5EF4-FFF2-40B4-BE49-F238E27FC236}">
                <a16:creationId xmlns:a16="http://schemas.microsoft.com/office/drawing/2014/main" id="{A370CFBF-0E8F-AAE9-9691-7A38EF2FC33E}"/>
              </a:ext>
            </a:extLst>
          </p:cNvPr>
          <p:cNvSpPr/>
          <p:nvPr/>
        </p:nvSpPr>
        <p:spPr>
          <a:xfrm>
            <a:off x="6127652" y="3816035"/>
            <a:ext cx="2418704" cy="3041965"/>
          </a:xfrm>
          <a:prstGeom prst="round2SameRect">
            <a:avLst>
              <a:gd name="adj1" fmla="val 765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1638505-3ED0-6AC9-656E-73E1BD149D32}"/>
              </a:ext>
            </a:extLst>
          </p:cNvPr>
          <p:cNvSpPr txBox="1"/>
          <p:nvPr/>
        </p:nvSpPr>
        <p:spPr>
          <a:xfrm>
            <a:off x="6411777" y="4155180"/>
            <a:ext cx="46358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03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0B26A0DE-A3FD-A1FA-3A22-D9952C4EF727}"/>
              </a:ext>
            </a:extLst>
          </p:cNvPr>
          <p:cNvSpPr txBox="1"/>
          <p:nvPr/>
        </p:nvSpPr>
        <p:spPr>
          <a:xfrm>
            <a:off x="6329585" y="5162153"/>
            <a:ext cx="20148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8.3(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) | 15:30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안세영 선수의 배드민턴 여자 단식 준준결승 경기가 진행된다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D197773-B6C6-69AE-5AF7-24D8536B025F}"/>
              </a:ext>
            </a:extLst>
          </p:cNvPr>
          <p:cNvSpPr txBox="1"/>
          <p:nvPr/>
        </p:nvSpPr>
        <p:spPr>
          <a:xfrm>
            <a:off x="6329584" y="4838982"/>
            <a:ext cx="152157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배드민턴 여자 단식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8" name="사각형: 둥근 위쪽 모서리 47">
            <a:extLst>
              <a:ext uri="{FF2B5EF4-FFF2-40B4-BE49-F238E27FC236}">
                <a16:creationId xmlns:a16="http://schemas.microsoft.com/office/drawing/2014/main" id="{7063CAAF-EC64-8C1B-B54E-80C8395779D9}"/>
              </a:ext>
            </a:extLst>
          </p:cNvPr>
          <p:cNvSpPr/>
          <p:nvPr/>
        </p:nvSpPr>
        <p:spPr>
          <a:xfrm>
            <a:off x="8609659" y="3816035"/>
            <a:ext cx="2418704" cy="3041965"/>
          </a:xfrm>
          <a:prstGeom prst="round2SameRect">
            <a:avLst>
              <a:gd name="adj1" fmla="val 7651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4E59814-11E5-4D61-7D9E-5F2E012D1A8F}"/>
              </a:ext>
            </a:extLst>
          </p:cNvPr>
          <p:cNvSpPr txBox="1"/>
          <p:nvPr/>
        </p:nvSpPr>
        <p:spPr>
          <a:xfrm>
            <a:off x="8893784" y="4155180"/>
            <a:ext cx="46358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04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88CE58EB-579D-D8C7-B801-4C6CC21D29A1}"/>
              </a:ext>
            </a:extLst>
          </p:cNvPr>
          <p:cNvSpPr txBox="1"/>
          <p:nvPr/>
        </p:nvSpPr>
        <p:spPr>
          <a:xfrm>
            <a:off x="8811592" y="5162153"/>
            <a:ext cx="20148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8.3(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) | 20:00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대한민국과 미국의 펜싱 여자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사브르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단체 준준결승 경기가 진행된다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C319557-100E-647C-13B9-5CA166854992}"/>
              </a:ext>
            </a:extLst>
          </p:cNvPr>
          <p:cNvSpPr txBox="1"/>
          <p:nvPr/>
        </p:nvSpPr>
        <p:spPr>
          <a:xfrm>
            <a:off x="8811591" y="4838982"/>
            <a:ext cx="171681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펜싱 여자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사브르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단체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4129063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758B6BB0-2995-CC98-2A48-84673AAB1F16}"/>
              </a:ext>
            </a:extLst>
          </p:cNvPr>
          <p:cNvSpPr/>
          <p:nvPr/>
        </p:nvSpPr>
        <p:spPr>
          <a:xfrm>
            <a:off x="1789453" y="2381250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FECF93E-360B-C84A-0307-7B92A24FC590}"/>
              </a:ext>
            </a:extLst>
          </p:cNvPr>
          <p:cNvSpPr txBox="1"/>
          <p:nvPr/>
        </p:nvSpPr>
        <p:spPr>
          <a:xfrm>
            <a:off x="513440" y="2368488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3" name="사각형: 둥근 모서리 52">
            <a:extLst>
              <a:ext uri="{FF2B5EF4-FFF2-40B4-BE49-F238E27FC236}">
                <a16:creationId xmlns:a16="http://schemas.microsoft.com/office/drawing/2014/main" id="{A0DC5C55-C5E2-B373-C4E5-89110D93AEDA}"/>
              </a:ext>
            </a:extLst>
          </p:cNvPr>
          <p:cNvSpPr/>
          <p:nvPr/>
        </p:nvSpPr>
        <p:spPr>
          <a:xfrm>
            <a:off x="1789453" y="2954338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E071102-7478-A6BE-FA71-CB20A7324A0E}"/>
              </a:ext>
            </a:extLst>
          </p:cNvPr>
          <p:cNvSpPr txBox="1"/>
          <p:nvPr/>
        </p:nvSpPr>
        <p:spPr>
          <a:xfrm>
            <a:off x="513440" y="2941576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9016BA96-F12B-5CA1-9E49-37B08660701C}"/>
              </a:ext>
            </a:extLst>
          </p:cNvPr>
          <p:cNvSpPr/>
          <p:nvPr/>
        </p:nvSpPr>
        <p:spPr>
          <a:xfrm>
            <a:off x="1789453" y="3527426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B52DBB8-C56F-02C0-5AA5-BADD43D23C2B}"/>
              </a:ext>
            </a:extLst>
          </p:cNvPr>
          <p:cNvSpPr txBox="1"/>
          <p:nvPr/>
        </p:nvSpPr>
        <p:spPr>
          <a:xfrm>
            <a:off x="513440" y="3514664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F73F6F83-A004-DFDB-EFD2-CF8DEBEB5FED}"/>
              </a:ext>
            </a:extLst>
          </p:cNvPr>
          <p:cNvSpPr/>
          <p:nvPr/>
        </p:nvSpPr>
        <p:spPr>
          <a:xfrm>
            <a:off x="1789453" y="4100514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1430BF9-B3E7-D97A-0A66-BD346C123E7C}"/>
              </a:ext>
            </a:extLst>
          </p:cNvPr>
          <p:cNvSpPr txBox="1"/>
          <p:nvPr/>
        </p:nvSpPr>
        <p:spPr>
          <a:xfrm>
            <a:off x="513440" y="4087752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8FA6FD15-1C95-4102-746B-D2D5C219D281}"/>
              </a:ext>
            </a:extLst>
          </p:cNvPr>
          <p:cNvSpPr/>
          <p:nvPr/>
        </p:nvSpPr>
        <p:spPr>
          <a:xfrm>
            <a:off x="1789453" y="4673602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9949A5F-7448-485F-0BED-05EEEB2562C6}"/>
              </a:ext>
            </a:extLst>
          </p:cNvPr>
          <p:cNvSpPr txBox="1"/>
          <p:nvPr/>
        </p:nvSpPr>
        <p:spPr>
          <a:xfrm>
            <a:off x="513440" y="4660840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7B2F08A7-1B16-B53B-F31A-8BFE0568DA09}"/>
              </a:ext>
            </a:extLst>
          </p:cNvPr>
          <p:cNvSpPr/>
          <p:nvPr/>
        </p:nvSpPr>
        <p:spPr>
          <a:xfrm>
            <a:off x="1789453" y="5246690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A6C7365B-2FB3-7E8D-3129-9AB87E1D3F73}"/>
              </a:ext>
            </a:extLst>
          </p:cNvPr>
          <p:cNvSpPr txBox="1"/>
          <p:nvPr/>
        </p:nvSpPr>
        <p:spPr>
          <a:xfrm>
            <a:off x="513440" y="5233928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68" name="사각형: 둥근 모서리 67">
            <a:extLst>
              <a:ext uri="{FF2B5EF4-FFF2-40B4-BE49-F238E27FC236}">
                <a16:creationId xmlns:a16="http://schemas.microsoft.com/office/drawing/2014/main" id="{F57911A9-639B-5971-C3ED-3C07518F9637}"/>
              </a:ext>
            </a:extLst>
          </p:cNvPr>
          <p:cNvSpPr/>
          <p:nvPr/>
        </p:nvSpPr>
        <p:spPr>
          <a:xfrm>
            <a:off x="1789453" y="5819775"/>
            <a:ext cx="9851685" cy="337460"/>
          </a:xfrm>
          <a:prstGeom prst="round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E1C2289-2566-9D98-063A-ED7F5DA5B439}"/>
              </a:ext>
            </a:extLst>
          </p:cNvPr>
          <p:cNvSpPr txBox="1"/>
          <p:nvPr/>
        </p:nvSpPr>
        <p:spPr>
          <a:xfrm>
            <a:off x="513440" y="5807013"/>
            <a:ext cx="1010854" cy="3626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C1C4B26-5EA6-A5A1-E820-F77EA1E36A4B}"/>
              </a:ext>
            </a:extLst>
          </p:cNvPr>
          <p:cNvSpPr txBox="1"/>
          <p:nvPr/>
        </p:nvSpPr>
        <p:spPr>
          <a:xfrm>
            <a:off x="1787850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1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DCDF4D98-8E65-38FA-8A71-061BB0F7854D}"/>
              </a:ext>
            </a:extLst>
          </p:cNvPr>
          <p:cNvSpPr txBox="1"/>
          <p:nvPr/>
        </p:nvSpPr>
        <p:spPr>
          <a:xfrm>
            <a:off x="2620060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06406D8A-213E-8B65-1EC1-1D9BF4A91EE4}"/>
              </a:ext>
            </a:extLst>
          </p:cNvPr>
          <p:cNvSpPr txBox="1"/>
          <p:nvPr/>
        </p:nvSpPr>
        <p:spPr>
          <a:xfrm>
            <a:off x="3467498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3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6D32B38F-4ED5-4837-C372-7BBA007A3A19}"/>
              </a:ext>
            </a:extLst>
          </p:cNvPr>
          <p:cNvSpPr txBox="1"/>
          <p:nvPr/>
        </p:nvSpPr>
        <p:spPr>
          <a:xfrm>
            <a:off x="4318142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4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E8A838B-F889-B4F7-322C-AEAB28749038}"/>
              </a:ext>
            </a:extLst>
          </p:cNvPr>
          <p:cNvSpPr txBox="1"/>
          <p:nvPr/>
        </p:nvSpPr>
        <p:spPr>
          <a:xfrm>
            <a:off x="5167183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5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3F72938-343B-DF56-06E4-B5BB11E89F16}"/>
              </a:ext>
            </a:extLst>
          </p:cNvPr>
          <p:cNvSpPr txBox="1"/>
          <p:nvPr/>
        </p:nvSpPr>
        <p:spPr>
          <a:xfrm>
            <a:off x="6015423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6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A3ABCF7-D7D5-6846-8F97-86FF6B53C097}"/>
              </a:ext>
            </a:extLst>
          </p:cNvPr>
          <p:cNvSpPr txBox="1"/>
          <p:nvPr/>
        </p:nvSpPr>
        <p:spPr>
          <a:xfrm>
            <a:off x="6860457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7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AB20A66-10F7-A213-756F-4A1897DADB80}"/>
              </a:ext>
            </a:extLst>
          </p:cNvPr>
          <p:cNvSpPr txBox="1"/>
          <p:nvPr/>
        </p:nvSpPr>
        <p:spPr>
          <a:xfrm>
            <a:off x="7704689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8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B73B0D6-1453-F9D2-A56A-14D506CCA849}"/>
              </a:ext>
            </a:extLst>
          </p:cNvPr>
          <p:cNvSpPr txBox="1"/>
          <p:nvPr/>
        </p:nvSpPr>
        <p:spPr>
          <a:xfrm>
            <a:off x="8553731" y="1886820"/>
            <a:ext cx="373820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9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0A1F1A64-0C1B-3A8E-01A5-B9B3AD81D644}"/>
              </a:ext>
            </a:extLst>
          </p:cNvPr>
          <p:cNvSpPr txBox="1"/>
          <p:nvPr/>
        </p:nvSpPr>
        <p:spPr>
          <a:xfrm>
            <a:off x="9386742" y="1886820"/>
            <a:ext cx="468398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10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84690284-D877-77B3-E4D2-B63B1C960199}"/>
              </a:ext>
            </a:extLst>
          </p:cNvPr>
          <p:cNvSpPr txBox="1"/>
          <p:nvPr/>
        </p:nvSpPr>
        <p:spPr>
          <a:xfrm>
            <a:off x="10284675" y="1886820"/>
            <a:ext cx="468398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11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CF8C9A4D-79D2-0502-3A09-C2090B38B991}"/>
              </a:ext>
            </a:extLst>
          </p:cNvPr>
          <p:cNvSpPr txBox="1"/>
          <p:nvPr/>
        </p:nvSpPr>
        <p:spPr>
          <a:xfrm>
            <a:off x="11181006" y="1886820"/>
            <a:ext cx="468398" cy="3091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12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62AC5F5E-29E0-B42E-B57D-2971DB0FCE33}"/>
              </a:ext>
            </a:extLst>
          </p:cNvPr>
          <p:cNvSpPr/>
          <p:nvPr/>
        </p:nvSpPr>
        <p:spPr>
          <a:xfrm>
            <a:off x="1940836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3" name="타원 82">
            <a:extLst>
              <a:ext uri="{FF2B5EF4-FFF2-40B4-BE49-F238E27FC236}">
                <a16:creationId xmlns:a16="http://schemas.microsoft.com/office/drawing/2014/main" id="{9981EFF7-359C-8568-EAB0-C5F9B426A0EE}"/>
              </a:ext>
            </a:extLst>
          </p:cNvPr>
          <p:cNvSpPr/>
          <p:nvPr/>
        </p:nvSpPr>
        <p:spPr>
          <a:xfrm>
            <a:off x="2773045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4" name="타원 83">
            <a:extLst>
              <a:ext uri="{FF2B5EF4-FFF2-40B4-BE49-F238E27FC236}">
                <a16:creationId xmlns:a16="http://schemas.microsoft.com/office/drawing/2014/main" id="{73AB1280-8B31-54F1-2404-0A6773596280}"/>
              </a:ext>
            </a:extLst>
          </p:cNvPr>
          <p:cNvSpPr/>
          <p:nvPr/>
        </p:nvSpPr>
        <p:spPr>
          <a:xfrm>
            <a:off x="3620483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5" name="타원 84">
            <a:extLst>
              <a:ext uri="{FF2B5EF4-FFF2-40B4-BE49-F238E27FC236}">
                <a16:creationId xmlns:a16="http://schemas.microsoft.com/office/drawing/2014/main" id="{74166244-17EC-958A-2D17-16C4FD9D8D1F}"/>
              </a:ext>
            </a:extLst>
          </p:cNvPr>
          <p:cNvSpPr/>
          <p:nvPr/>
        </p:nvSpPr>
        <p:spPr>
          <a:xfrm>
            <a:off x="4471127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8BFD487D-C43D-9A34-6AF8-F572A8B6F85E}"/>
              </a:ext>
            </a:extLst>
          </p:cNvPr>
          <p:cNvSpPr/>
          <p:nvPr/>
        </p:nvSpPr>
        <p:spPr>
          <a:xfrm>
            <a:off x="5320168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DDDA084-5C3F-4371-F712-9BCDE2AC9039}"/>
              </a:ext>
            </a:extLst>
          </p:cNvPr>
          <p:cNvSpPr/>
          <p:nvPr/>
        </p:nvSpPr>
        <p:spPr>
          <a:xfrm>
            <a:off x="6168408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BB0F8CEA-11C5-14C2-22A6-E808720E576A}"/>
              </a:ext>
            </a:extLst>
          </p:cNvPr>
          <p:cNvSpPr/>
          <p:nvPr/>
        </p:nvSpPr>
        <p:spPr>
          <a:xfrm>
            <a:off x="7013442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5EE4A4C2-80AC-D1F8-691D-49863C089625}"/>
              </a:ext>
            </a:extLst>
          </p:cNvPr>
          <p:cNvSpPr/>
          <p:nvPr/>
        </p:nvSpPr>
        <p:spPr>
          <a:xfrm>
            <a:off x="7857674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960C8C20-E1E6-8751-7EC1-3DB6638CC6D0}"/>
              </a:ext>
            </a:extLst>
          </p:cNvPr>
          <p:cNvSpPr/>
          <p:nvPr/>
        </p:nvSpPr>
        <p:spPr>
          <a:xfrm>
            <a:off x="8706716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1" name="타원 90">
            <a:extLst>
              <a:ext uri="{FF2B5EF4-FFF2-40B4-BE49-F238E27FC236}">
                <a16:creationId xmlns:a16="http://schemas.microsoft.com/office/drawing/2014/main" id="{F24CB855-814F-1DF2-D96F-CDCCFCAFEDE4}"/>
              </a:ext>
            </a:extLst>
          </p:cNvPr>
          <p:cNvSpPr/>
          <p:nvPr/>
        </p:nvSpPr>
        <p:spPr>
          <a:xfrm>
            <a:off x="9587016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03625F13-3B74-F013-66A1-89F7850CB0F9}"/>
              </a:ext>
            </a:extLst>
          </p:cNvPr>
          <p:cNvSpPr/>
          <p:nvPr/>
        </p:nvSpPr>
        <p:spPr>
          <a:xfrm>
            <a:off x="10484949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3" name="타원 92">
            <a:extLst>
              <a:ext uri="{FF2B5EF4-FFF2-40B4-BE49-F238E27FC236}">
                <a16:creationId xmlns:a16="http://schemas.microsoft.com/office/drawing/2014/main" id="{0D324046-8210-FF1F-B90E-32F4BB4E9A20}"/>
              </a:ext>
            </a:extLst>
          </p:cNvPr>
          <p:cNvSpPr/>
          <p:nvPr/>
        </p:nvSpPr>
        <p:spPr>
          <a:xfrm>
            <a:off x="11385192" y="1766889"/>
            <a:ext cx="67850" cy="67848"/>
          </a:xfrm>
          <a:prstGeom prst="ellipse">
            <a:avLst/>
          </a:prstGeom>
          <a:solidFill>
            <a:schemeClr val="tx1">
              <a:lumMod val="65000"/>
              <a:lumOff val="35000"/>
            </a:schemeClr>
          </a:solidFill>
          <a:ln>
            <a:solidFill>
              <a:schemeClr val="tx1">
                <a:lumMod val="65000"/>
                <a:lumOff val="3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46941FC6-BCE3-0046-DC4A-52B2DE6EF32C}"/>
              </a:ext>
            </a:extLst>
          </p:cNvPr>
          <p:cNvCxnSpPr>
            <a:cxnSpLocks/>
            <a:stCxn id="82" idx="2"/>
            <a:endCxn id="93" idx="2"/>
          </p:cNvCxnSpPr>
          <p:nvPr/>
        </p:nvCxnSpPr>
        <p:spPr>
          <a:xfrm>
            <a:off x="1940836" y="1800813"/>
            <a:ext cx="9444356" cy="0"/>
          </a:xfrm>
          <a:prstGeom prst="line">
            <a:avLst/>
          </a:prstGeom>
          <a:ln>
            <a:solidFill>
              <a:schemeClr val="accent2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9" name="사각형: 둥근 모서리 98">
            <a:extLst>
              <a:ext uri="{FF2B5EF4-FFF2-40B4-BE49-F238E27FC236}">
                <a16:creationId xmlns:a16="http://schemas.microsoft.com/office/drawing/2014/main" id="{F7487918-2B09-A5A6-2C0F-7BF9EC58606F}"/>
              </a:ext>
            </a:extLst>
          </p:cNvPr>
          <p:cNvSpPr/>
          <p:nvPr/>
        </p:nvSpPr>
        <p:spPr>
          <a:xfrm>
            <a:off x="1789453" y="2381250"/>
            <a:ext cx="1898880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991F4E26-082C-593A-4127-13132D06760C}"/>
              </a:ext>
            </a:extLst>
          </p:cNvPr>
          <p:cNvSpPr/>
          <p:nvPr/>
        </p:nvSpPr>
        <p:spPr>
          <a:xfrm>
            <a:off x="2807509" y="2954338"/>
            <a:ext cx="2549578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2" name="사각형: 둥근 모서리 101">
            <a:extLst>
              <a:ext uri="{FF2B5EF4-FFF2-40B4-BE49-F238E27FC236}">
                <a16:creationId xmlns:a16="http://schemas.microsoft.com/office/drawing/2014/main" id="{11D35D63-2578-4FB4-15E8-9037035C46DB}"/>
              </a:ext>
            </a:extLst>
          </p:cNvPr>
          <p:cNvSpPr/>
          <p:nvPr/>
        </p:nvSpPr>
        <p:spPr>
          <a:xfrm>
            <a:off x="2806970" y="3527423"/>
            <a:ext cx="1732007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FDC75DC8-DA44-B037-EB75-DC6333C55869}"/>
              </a:ext>
            </a:extLst>
          </p:cNvPr>
          <p:cNvSpPr/>
          <p:nvPr/>
        </p:nvSpPr>
        <p:spPr>
          <a:xfrm>
            <a:off x="4503989" y="4100508"/>
            <a:ext cx="1898880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4" name="사각형: 둥근 모서리 103">
            <a:extLst>
              <a:ext uri="{FF2B5EF4-FFF2-40B4-BE49-F238E27FC236}">
                <a16:creationId xmlns:a16="http://schemas.microsoft.com/office/drawing/2014/main" id="{1BB45D29-CA6D-C902-0A57-189BFB748206}"/>
              </a:ext>
            </a:extLst>
          </p:cNvPr>
          <p:cNvSpPr/>
          <p:nvPr/>
        </p:nvSpPr>
        <p:spPr>
          <a:xfrm>
            <a:off x="3654407" y="4673593"/>
            <a:ext cx="6000459" cy="337460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1"/>
                </a:solidFill>
                <a:latin typeface="+mj-ea"/>
                <a:ea typeface="+mj-ea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5" name="사각형: 둥근 모서리 104">
            <a:extLst>
              <a:ext uri="{FF2B5EF4-FFF2-40B4-BE49-F238E27FC236}">
                <a16:creationId xmlns:a16="http://schemas.microsoft.com/office/drawing/2014/main" id="{0921451A-4AE9-8D70-8957-08C145D7659E}"/>
              </a:ext>
            </a:extLst>
          </p:cNvPr>
          <p:cNvSpPr/>
          <p:nvPr/>
        </p:nvSpPr>
        <p:spPr>
          <a:xfrm>
            <a:off x="4503989" y="5246678"/>
            <a:ext cx="4239646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66279CC8-B913-8363-8DE9-1F9D0C07CC12}"/>
              </a:ext>
            </a:extLst>
          </p:cNvPr>
          <p:cNvSpPr/>
          <p:nvPr/>
        </p:nvSpPr>
        <p:spPr>
          <a:xfrm>
            <a:off x="6208227" y="5819763"/>
            <a:ext cx="4344571" cy="33746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입력하세요</a:t>
            </a:r>
          </a:p>
        </p:txBody>
      </p:sp>
    </p:spTree>
    <p:extLst>
      <p:ext uri="{BB962C8B-B14F-4D97-AF65-F5344CB8AC3E}">
        <p14:creationId xmlns:p14="http://schemas.microsoft.com/office/powerpoint/2010/main" val="115267289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표 11">
            <a:extLst>
              <a:ext uri="{FF2B5EF4-FFF2-40B4-BE49-F238E27FC236}">
                <a16:creationId xmlns:a16="http://schemas.microsoft.com/office/drawing/2014/main" id="{F63DE061-88A0-20DA-024A-DFB9E09387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90305166"/>
              </p:ext>
            </p:extLst>
          </p:nvPr>
        </p:nvGraphicFramePr>
        <p:xfrm>
          <a:off x="1163637" y="2045651"/>
          <a:ext cx="5353280" cy="389779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8320">
                  <a:extLst>
                    <a:ext uri="{9D8B030D-6E8A-4147-A177-3AD203B41FA5}">
                      <a16:colId xmlns:a16="http://schemas.microsoft.com/office/drawing/2014/main" val="184709304"/>
                    </a:ext>
                  </a:extLst>
                </a:gridCol>
                <a:gridCol w="1338320">
                  <a:extLst>
                    <a:ext uri="{9D8B030D-6E8A-4147-A177-3AD203B41FA5}">
                      <a16:colId xmlns:a16="http://schemas.microsoft.com/office/drawing/2014/main" val="1753206507"/>
                    </a:ext>
                  </a:extLst>
                </a:gridCol>
                <a:gridCol w="1338320">
                  <a:extLst>
                    <a:ext uri="{9D8B030D-6E8A-4147-A177-3AD203B41FA5}">
                      <a16:colId xmlns:a16="http://schemas.microsoft.com/office/drawing/2014/main" val="416371082"/>
                    </a:ext>
                  </a:extLst>
                </a:gridCol>
                <a:gridCol w="1338320">
                  <a:extLst>
                    <a:ext uri="{9D8B030D-6E8A-4147-A177-3AD203B41FA5}">
                      <a16:colId xmlns:a16="http://schemas.microsoft.com/office/drawing/2014/main" val="2356706842"/>
                    </a:ext>
                  </a:extLst>
                </a:gridCol>
              </a:tblGrid>
              <a:tr h="48722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키워드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제목입력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제목입력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제목입력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05418878"/>
                  </a:ext>
                </a:extLst>
              </a:tr>
              <a:tr h="487224"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</a:rPr>
                        <a:t>키워드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96564706"/>
                  </a:ext>
                </a:extLst>
              </a:tr>
              <a:tr h="487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88721959"/>
                  </a:ext>
                </a:extLst>
              </a:tr>
              <a:tr h="487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11120266"/>
                  </a:ext>
                </a:extLst>
              </a:tr>
              <a:tr h="487224">
                <a:tc rowSpan="4"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52772205"/>
                  </a:ext>
                </a:extLst>
              </a:tr>
              <a:tr h="487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33155292"/>
                  </a:ext>
                </a:extLst>
              </a:tr>
              <a:tr h="487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7966169"/>
                  </a:ext>
                </a:extLst>
              </a:tr>
              <a:tr h="487224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R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0251523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pic>
        <p:nvPicPr>
          <p:cNvPr id="16" name="그림 개체 틀 15" descr="컴퓨터 키보드, 입력 장치, 주변기기, 컴퓨터이(가) 표시된 사진&#10;&#10;자동 생성된 설명">
            <a:extLst>
              <a:ext uri="{FF2B5EF4-FFF2-40B4-BE49-F238E27FC236}">
                <a16:creationId xmlns:a16="http://schemas.microsoft.com/office/drawing/2014/main" id="{C9E6FCB5-119B-B09A-2709-1518265F9429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2" b="42"/>
          <a:stretch>
            <a:fillRect/>
          </a:stretch>
        </p:blipFill>
        <p:spPr>
          <a:xfrm>
            <a:off x="7126288" y="2046288"/>
            <a:ext cx="1887537" cy="1885950"/>
          </a:xfrm>
          <a:custGeom>
            <a:avLst/>
            <a:gdLst>
              <a:gd name="connsiteX0" fmla="*/ 0 w 1886855"/>
              <a:gd name="connsiteY0" fmla="*/ 0 h 1886855"/>
              <a:gd name="connsiteX1" fmla="*/ 1886855 w 1886855"/>
              <a:gd name="connsiteY1" fmla="*/ 0 h 1886855"/>
              <a:gd name="connsiteX2" fmla="*/ 1886855 w 1886855"/>
              <a:gd name="connsiteY2" fmla="*/ 1886855 h 1886855"/>
              <a:gd name="connsiteX3" fmla="*/ 0 w 1886855"/>
              <a:gd name="connsiteY3" fmla="*/ 1886855 h 1886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5" h="1886855">
                <a:moveTo>
                  <a:pt x="0" y="0"/>
                </a:moveTo>
                <a:lnTo>
                  <a:pt x="1886855" y="0"/>
                </a:lnTo>
                <a:lnTo>
                  <a:pt x="1886855" y="1886855"/>
                </a:lnTo>
                <a:lnTo>
                  <a:pt x="0" y="1886855"/>
                </a:lnTo>
                <a:close/>
              </a:path>
            </a:pathLst>
          </a:custGeom>
        </p:spPr>
      </p:pic>
      <p:pic>
        <p:nvPicPr>
          <p:cNvPr id="17" name="그림 개체 틀 16" descr="컴퓨터 키보드, 입력 장치, 주변기기, 컴퓨터이(가) 표시된 사진&#10;&#10;자동 생성된 설명">
            <a:extLst>
              <a:ext uri="{FF2B5EF4-FFF2-40B4-BE49-F238E27FC236}">
                <a16:creationId xmlns:a16="http://schemas.microsoft.com/office/drawing/2014/main" id="{DA9F45FD-C753-B9F8-AF6D-805BFFDFC26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2" b="42"/>
          <a:stretch>
            <a:fillRect/>
          </a:stretch>
        </p:blipFill>
        <p:spPr>
          <a:xfrm>
            <a:off x="9140825" y="2046288"/>
            <a:ext cx="1887538" cy="1885950"/>
          </a:xfrm>
          <a:custGeom>
            <a:avLst/>
            <a:gdLst>
              <a:gd name="connsiteX0" fmla="*/ 0 w 1886855"/>
              <a:gd name="connsiteY0" fmla="*/ 0 h 1886855"/>
              <a:gd name="connsiteX1" fmla="*/ 1886855 w 1886855"/>
              <a:gd name="connsiteY1" fmla="*/ 0 h 1886855"/>
              <a:gd name="connsiteX2" fmla="*/ 1886855 w 1886855"/>
              <a:gd name="connsiteY2" fmla="*/ 1886855 h 1886855"/>
              <a:gd name="connsiteX3" fmla="*/ 0 w 1886855"/>
              <a:gd name="connsiteY3" fmla="*/ 1886855 h 1886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5" h="1886855">
                <a:moveTo>
                  <a:pt x="0" y="0"/>
                </a:moveTo>
                <a:lnTo>
                  <a:pt x="1886855" y="0"/>
                </a:lnTo>
                <a:lnTo>
                  <a:pt x="1886855" y="1886855"/>
                </a:lnTo>
                <a:lnTo>
                  <a:pt x="0" y="1886855"/>
                </a:lnTo>
                <a:close/>
              </a:path>
            </a:pathLst>
          </a:custGeom>
        </p:spPr>
      </p:pic>
      <p:pic>
        <p:nvPicPr>
          <p:cNvPr id="18" name="그림 개체 틀 17" descr="컴퓨터 키보드, 입력 장치, 주변기기, 컴퓨터이(가) 표시된 사진&#10;&#10;자동 생성된 설명">
            <a:extLst>
              <a:ext uri="{FF2B5EF4-FFF2-40B4-BE49-F238E27FC236}">
                <a16:creationId xmlns:a16="http://schemas.microsoft.com/office/drawing/2014/main" id="{46AA9DAD-5867-EF0B-EC14-651811FC9A5F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126288" y="4056063"/>
            <a:ext cx="1887537" cy="1887537"/>
          </a:xfrm>
          <a:custGeom>
            <a:avLst/>
            <a:gdLst>
              <a:gd name="connsiteX0" fmla="*/ 0 w 1886855"/>
              <a:gd name="connsiteY0" fmla="*/ 0 h 1886851"/>
              <a:gd name="connsiteX1" fmla="*/ 1886855 w 1886855"/>
              <a:gd name="connsiteY1" fmla="*/ 0 h 1886851"/>
              <a:gd name="connsiteX2" fmla="*/ 1886855 w 1886855"/>
              <a:gd name="connsiteY2" fmla="*/ 1886851 h 1886851"/>
              <a:gd name="connsiteX3" fmla="*/ 0 w 1886855"/>
              <a:gd name="connsiteY3" fmla="*/ 1886851 h 1886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5" h="1886851">
                <a:moveTo>
                  <a:pt x="0" y="0"/>
                </a:moveTo>
                <a:lnTo>
                  <a:pt x="1886855" y="0"/>
                </a:lnTo>
                <a:lnTo>
                  <a:pt x="1886855" y="1886851"/>
                </a:lnTo>
                <a:lnTo>
                  <a:pt x="0" y="1886851"/>
                </a:lnTo>
                <a:close/>
              </a:path>
            </a:pathLst>
          </a:custGeom>
        </p:spPr>
      </p:pic>
      <p:pic>
        <p:nvPicPr>
          <p:cNvPr id="19" name="그림 개체 틀 18" descr="컴퓨터 키보드, 입력 장치, 주변기기, 컴퓨터이(가) 표시된 사진&#10;&#10;자동 생성된 설명">
            <a:extLst>
              <a:ext uri="{FF2B5EF4-FFF2-40B4-BE49-F238E27FC236}">
                <a16:creationId xmlns:a16="http://schemas.microsoft.com/office/drawing/2014/main" id="{1B0209CE-DD78-FE76-C516-2FD33BECAFD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140825" y="4056063"/>
            <a:ext cx="1887538" cy="1887537"/>
          </a:xfrm>
          <a:custGeom>
            <a:avLst/>
            <a:gdLst>
              <a:gd name="connsiteX0" fmla="*/ 0 w 1886854"/>
              <a:gd name="connsiteY0" fmla="*/ 0 h 1886852"/>
              <a:gd name="connsiteX1" fmla="*/ 1886854 w 1886854"/>
              <a:gd name="connsiteY1" fmla="*/ 0 h 1886852"/>
              <a:gd name="connsiteX2" fmla="*/ 1886854 w 1886854"/>
              <a:gd name="connsiteY2" fmla="*/ 1886852 h 1886852"/>
              <a:gd name="connsiteX3" fmla="*/ 0 w 1886854"/>
              <a:gd name="connsiteY3" fmla="*/ 1886852 h 1886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86854" h="1886852">
                <a:moveTo>
                  <a:pt x="0" y="0"/>
                </a:moveTo>
                <a:lnTo>
                  <a:pt x="1886854" y="0"/>
                </a:lnTo>
                <a:lnTo>
                  <a:pt x="1886854" y="1886852"/>
                </a:lnTo>
                <a:lnTo>
                  <a:pt x="0" y="1886852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60207711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9">
            <a:extLst>
              <a:ext uri="{FF2B5EF4-FFF2-40B4-BE49-F238E27FC236}">
                <a16:creationId xmlns:a16="http://schemas.microsoft.com/office/drawing/2014/main" id="{BA1FFFFE-830D-E29F-CF72-9BE07E541546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6D3AF173-734C-1810-1B1D-BD0D466C9827}"/>
              </a:ext>
            </a:extLst>
          </p:cNvPr>
          <p:cNvSpPr/>
          <p:nvPr/>
        </p:nvSpPr>
        <p:spPr>
          <a:xfrm>
            <a:off x="2895329" y="3267230"/>
            <a:ext cx="28233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45532F7-621A-29EA-BE04-0972F45EFCF9}"/>
              </a:ext>
            </a:extLst>
          </p:cNvPr>
          <p:cNvSpPr txBox="1"/>
          <p:nvPr/>
        </p:nvSpPr>
        <p:spPr>
          <a:xfrm>
            <a:off x="2801757" y="2394113"/>
            <a:ext cx="199477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0FDB61A-C1C5-338F-3F7F-1C4011802B85}"/>
              </a:ext>
            </a:extLst>
          </p:cNvPr>
          <p:cNvSpPr txBox="1"/>
          <p:nvPr/>
        </p:nvSpPr>
        <p:spPr>
          <a:xfrm>
            <a:off x="2801756" y="2738631"/>
            <a:ext cx="281323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키워드를 여기에 멋지고 멋지게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9F977D8E-8E61-5933-A130-F8429B0305BE}"/>
              </a:ext>
            </a:extLst>
          </p:cNvPr>
          <p:cNvSpPr/>
          <p:nvPr/>
        </p:nvSpPr>
        <p:spPr>
          <a:xfrm>
            <a:off x="8205063" y="3267230"/>
            <a:ext cx="28233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9C05AE5-4E2A-3963-8310-36A8643E3033}"/>
              </a:ext>
            </a:extLst>
          </p:cNvPr>
          <p:cNvSpPr txBox="1"/>
          <p:nvPr/>
        </p:nvSpPr>
        <p:spPr>
          <a:xfrm>
            <a:off x="8111491" y="2394113"/>
            <a:ext cx="199477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B615077-1B61-8803-E693-C1FA1033ED4A}"/>
              </a:ext>
            </a:extLst>
          </p:cNvPr>
          <p:cNvSpPr txBox="1"/>
          <p:nvPr/>
        </p:nvSpPr>
        <p:spPr>
          <a:xfrm>
            <a:off x="8111490" y="2738631"/>
            <a:ext cx="281323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키워드를 여기에 멋지고 멋지게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261488BD-AE66-5A38-CE45-2ACBBD083F71}"/>
              </a:ext>
            </a:extLst>
          </p:cNvPr>
          <p:cNvSpPr/>
          <p:nvPr/>
        </p:nvSpPr>
        <p:spPr>
          <a:xfrm>
            <a:off x="2895329" y="5386316"/>
            <a:ext cx="28233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934EBB4-4A54-6394-780A-66D1FA990B17}"/>
              </a:ext>
            </a:extLst>
          </p:cNvPr>
          <p:cNvSpPr txBox="1"/>
          <p:nvPr/>
        </p:nvSpPr>
        <p:spPr>
          <a:xfrm>
            <a:off x="2801757" y="4513199"/>
            <a:ext cx="199477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1A9DE42-2BFB-AED7-5529-6CC2724FF1C4}"/>
              </a:ext>
            </a:extLst>
          </p:cNvPr>
          <p:cNvSpPr txBox="1"/>
          <p:nvPr/>
        </p:nvSpPr>
        <p:spPr>
          <a:xfrm>
            <a:off x="2801756" y="4857717"/>
            <a:ext cx="281323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키워드를 여기에 멋지고 멋지게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DB703D15-F5B2-3C9B-3432-6DE1F09C11DE}"/>
              </a:ext>
            </a:extLst>
          </p:cNvPr>
          <p:cNvSpPr/>
          <p:nvPr/>
        </p:nvSpPr>
        <p:spPr>
          <a:xfrm>
            <a:off x="8205063" y="5386316"/>
            <a:ext cx="28233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  <a:endParaRPr lang="en-US" altLang="ko-KR" sz="16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903BC08-82B5-B903-95BE-C23882805DCE}"/>
              </a:ext>
            </a:extLst>
          </p:cNvPr>
          <p:cNvSpPr txBox="1"/>
          <p:nvPr/>
        </p:nvSpPr>
        <p:spPr>
          <a:xfrm>
            <a:off x="8111491" y="4513199"/>
            <a:ext cx="1994777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A0F7864-A92C-F80A-C813-0F4B95DA5D5B}"/>
              </a:ext>
            </a:extLst>
          </p:cNvPr>
          <p:cNvSpPr txBox="1"/>
          <p:nvPr/>
        </p:nvSpPr>
        <p:spPr>
          <a:xfrm>
            <a:off x="8111490" y="4857717"/>
            <a:ext cx="281323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키워드를 여기에 멋지고 멋지게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pic>
        <p:nvPicPr>
          <p:cNvPr id="18" name="그림 개체 틀 17" descr="컴퓨터 키보드, 컴퓨터 마우스, 입력 장치, 주변기기이(가) 표시된 사진&#10;&#10;자동 생성된 설명">
            <a:extLst>
              <a:ext uri="{FF2B5EF4-FFF2-40B4-BE49-F238E27FC236}">
                <a16:creationId xmlns:a16="http://schemas.microsoft.com/office/drawing/2014/main" id="{6462CB2E-2EBC-89AF-C3D6-507262CCF94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174750" y="2198688"/>
            <a:ext cx="1452563" cy="1452562"/>
          </a:xfrm>
          <a:custGeom>
            <a:avLst/>
            <a:gdLst>
              <a:gd name="connsiteX0" fmla="*/ 0 w 1452985"/>
              <a:gd name="connsiteY0" fmla="*/ 0 h 1452985"/>
              <a:gd name="connsiteX1" fmla="*/ 1452985 w 1452985"/>
              <a:gd name="connsiteY1" fmla="*/ 0 h 1452985"/>
              <a:gd name="connsiteX2" fmla="*/ 1452985 w 1452985"/>
              <a:gd name="connsiteY2" fmla="*/ 1452985 h 1452985"/>
              <a:gd name="connsiteX3" fmla="*/ 0 w 1452985"/>
              <a:gd name="connsiteY3" fmla="*/ 1452985 h 1452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2985" h="1452985">
                <a:moveTo>
                  <a:pt x="0" y="0"/>
                </a:moveTo>
                <a:lnTo>
                  <a:pt x="1452985" y="0"/>
                </a:lnTo>
                <a:lnTo>
                  <a:pt x="1452985" y="1452985"/>
                </a:lnTo>
                <a:lnTo>
                  <a:pt x="0" y="1452985"/>
                </a:lnTo>
                <a:close/>
              </a:path>
            </a:pathLst>
          </a:custGeom>
        </p:spPr>
      </p:pic>
      <p:pic>
        <p:nvPicPr>
          <p:cNvPr id="19" name="그림 개체 틀 18" descr="전자 기기, 정보기기, 주변기기, 헤드폰이(가) 표시된 사진&#10;&#10;자동 생성된 설명">
            <a:extLst>
              <a:ext uri="{FF2B5EF4-FFF2-40B4-BE49-F238E27FC236}">
                <a16:creationId xmlns:a16="http://schemas.microsoft.com/office/drawing/2014/main" id="{9030A76E-1575-EA74-F4E6-8B2CEBC89233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74750" y="4318000"/>
            <a:ext cx="1452563" cy="1452563"/>
          </a:xfrm>
          <a:custGeom>
            <a:avLst/>
            <a:gdLst>
              <a:gd name="connsiteX0" fmla="*/ 0 w 1452985"/>
              <a:gd name="connsiteY0" fmla="*/ 0 h 1452985"/>
              <a:gd name="connsiteX1" fmla="*/ 1452985 w 1452985"/>
              <a:gd name="connsiteY1" fmla="*/ 0 h 1452985"/>
              <a:gd name="connsiteX2" fmla="*/ 1452985 w 1452985"/>
              <a:gd name="connsiteY2" fmla="*/ 1452985 h 1452985"/>
              <a:gd name="connsiteX3" fmla="*/ 0 w 1452985"/>
              <a:gd name="connsiteY3" fmla="*/ 1452985 h 1452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2985" h="1452985">
                <a:moveTo>
                  <a:pt x="0" y="0"/>
                </a:moveTo>
                <a:lnTo>
                  <a:pt x="1452985" y="0"/>
                </a:lnTo>
                <a:lnTo>
                  <a:pt x="1452985" y="1452985"/>
                </a:lnTo>
                <a:lnTo>
                  <a:pt x="0" y="1452985"/>
                </a:lnTo>
                <a:close/>
              </a:path>
            </a:pathLst>
          </a:custGeom>
        </p:spPr>
      </p:pic>
      <p:pic>
        <p:nvPicPr>
          <p:cNvPr id="20" name="그림 개체 틀 19" descr="실내, 노랑, 꽃이(가) 표시된 사진&#10;&#10;자동 생성된 설명">
            <a:extLst>
              <a:ext uri="{FF2B5EF4-FFF2-40B4-BE49-F238E27FC236}">
                <a16:creationId xmlns:a16="http://schemas.microsoft.com/office/drawing/2014/main" id="{5BE65743-F4E1-80F0-7946-69943F6DF688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7" r="327"/>
          <a:stretch/>
        </p:blipFill>
        <p:spPr>
          <a:xfrm>
            <a:off x="6484938" y="2198688"/>
            <a:ext cx="1452562" cy="1452562"/>
          </a:xfrm>
          <a:custGeom>
            <a:avLst/>
            <a:gdLst>
              <a:gd name="connsiteX0" fmla="*/ 0 w 1452985"/>
              <a:gd name="connsiteY0" fmla="*/ 0 h 1452985"/>
              <a:gd name="connsiteX1" fmla="*/ 1452985 w 1452985"/>
              <a:gd name="connsiteY1" fmla="*/ 0 h 1452985"/>
              <a:gd name="connsiteX2" fmla="*/ 1452985 w 1452985"/>
              <a:gd name="connsiteY2" fmla="*/ 1452985 h 1452985"/>
              <a:gd name="connsiteX3" fmla="*/ 0 w 1452985"/>
              <a:gd name="connsiteY3" fmla="*/ 1452985 h 1452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2985" h="1452985">
                <a:moveTo>
                  <a:pt x="0" y="0"/>
                </a:moveTo>
                <a:lnTo>
                  <a:pt x="1452985" y="0"/>
                </a:lnTo>
                <a:lnTo>
                  <a:pt x="1452985" y="1452985"/>
                </a:lnTo>
                <a:lnTo>
                  <a:pt x="0" y="1452985"/>
                </a:lnTo>
                <a:close/>
              </a:path>
            </a:pathLst>
          </a:custGeom>
        </p:spPr>
      </p:pic>
      <p:pic>
        <p:nvPicPr>
          <p:cNvPr id="21" name="그림 개체 틀 20" descr="헤드폰, 사무용품, 텍스트, 컴퓨터 마우스이(가) 표시된 사진&#10;&#10;자동 생성된 설명">
            <a:extLst>
              <a:ext uri="{FF2B5EF4-FFF2-40B4-BE49-F238E27FC236}">
                <a16:creationId xmlns:a16="http://schemas.microsoft.com/office/drawing/2014/main" id="{7633D2AB-5E03-DF11-FB8E-4F4C69745724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7" r="327"/>
          <a:stretch>
            <a:fillRect/>
          </a:stretch>
        </p:blipFill>
        <p:spPr>
          <a:xfrm>
            <a:off x="6484938" y="4318000"/>
            <a:ext cx="1452562" cy="1452563"/>
          </a:xfrm>
          <a:custGeom>
            <a:avLst/>
            <a:gdLst>
              <a:gd name="connsiteX0" fmla="*/ 0 w 1452981"/>
              <a:gd name="connsiteY0" fmla="*/ 0 h 1452985"/>
              <a:gd name="connsiteX1" fmla="*/ 1452981 w 1452981"/>
              <a:gd name="connsiteY1" fmla="*/ 0 h 1452985"/>
              <a:gd name="connsiteX2" fmla="*/ 1452981 w 1452981"/>
              <a:gd name="connsiteY2" fmla="*/ 1452985 h 1452985"/>
              <a:gd name="connsiteX3" fmla="*/ 0 w 1452981"/>
              <a:gd name="connsiteY3" fmla="*/ 1452985 h 14529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2981" h="1452985">
                <a:moveTo>
                  <a:pt x="0" y="0"/>
                </a:moveTo>
                <a:lnTo>
                  <a:pt x="1452981" y="0"/>
                </a:lnTo>
                <a:lnTo>
                  <a:pt x="1452981" y="1452985"/>
                </a:lnTo>
                <a:lnTo>
                  <a:pt x="0" y="145298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32686372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개체 틀 12">
            <a:extLst>
              <a:ext uri="{FF2B5EF4-FFF2-40B4-BE49-F238E27FC236}">
                <a16:creationId xmlns:a16="http://schemas.microsoft.com/office/drawing/2014/main" id="{B48DA4F9-F1AB-B6EE-1586-E3295C72DA7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" r="33"/>
          <a:stretch/>
        </p:blipFill>
        <p:spPr>
          <a:xfrm>
            <a:off x="0" y="2074863"/>
            <a:ext cx="2436813" cy="4229100"/>
          </a:xfrm>
          <a:custGeom>
            <a:avLst/>
            <a:gdLst>
              <a:gd name="connsiteX0" fmla="*/ 0 w 2437206"/>
              <a:gd name="connsiteY0" fmla="*/ 0 h 4229088"/>
              <a:gd name="connsiteX1" fmla="*/ 2437206 w 2437206"/>
              <a:gd name="connsiteY1" fmla="*/ 0 h 4229088"/>
              <a:gd name="connsiteX2" fmla="*/ 2437206 w 2437206"/>
              <a:gd name="connsiteY2" fmla="*/ 4229088 h 4229088"/>
              <a:gd name="connsiteX3" fmla="*/ 0 w 2437206"/>
              <a:gd name="connsiteY3" fmla="*/ 4229088 h 4229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7206" h="4229088">
                <a:moveTo>
                  <a:pt x="0" y="0"/>
                </a:moveTo>
                <a:lnTo>
                  <a:pt x="2437206" y="0"/>
                </a:lnTo>
                <a:lnTo>
                  <a:pt x="2437206" y="4229088"/>
                </a:lnTo>
                <a:lnTo>
                  <a:pt x="0" y="4229088"/>
                </a:ln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80466D16-479B-92DE-7799-63B607B8E7BE}"/>
              </a:ext>
            </a:extLst>
          </p:cNvPr>
          <p:cNvSpPr/>
          <p:nvPr/>
        </p:nvSpPr>
        <p:spPr>
          <a:xfrm>
            <a:off x="3602052" y="4282845"/>
            <a:ext cx="34290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</a:p>
        </p:txBody>
      </p:sp>
      <p:graphicFrame>
        <p:nvGraphicFramePr>
          <p:cNvPr id="10" name="표 10">
            <a:extLst>
              <a:ext uri="{FF2B5EF4-FFF2-40B4-BE49-F238E27FC236}">
                <a16:creationId xmlns:a16="http://schemas.microsoft.com/office/drawing/2014/main" id="{4B896F73-DB59-9482-FE4D-37CA0551890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93710484"/>
              </p:ext>
            </p:extLst>
          </p:nvPr>
        </p:nvGraphicFramePr>
        <p:xfrm>
          <a:off x="3602052" y="4821272"/>
          <a:ext cx="3429000" cy="14833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5198">
                  <a:extLst>
                    <a:ext uri="{9D8B030D-6E8A-4147-A177-3AD203B41FA5}">
                      <a16:colId xmlns:a16="http://schemas.microsoft.com/office/drawing/2014/main" val="502857111"/>
                    </a:ext>
                  </a:extLst>
                </a:gridCol>
                <a:gridCol w="2363802">
                  <a:extLst>
                    <a:ext uri="{9D8B030D-6E8A-4147-A177-3AD203B41FA5}">
                      <a16:colId xmlns:a16="http://schemas.microsoft.com/office/drawing/2014/main" val="22666768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25180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2946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56266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08460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5B7B05EE-562B-74A0-506A-D5E47E92C77D}"/>
              </a:ext>
            </a:extLst>
          </p:cNvPr>
          <p:cNvSpPr/>
          <p:nvPr/>
        </p:nvSpPr>
        <p:spPr>
          <a:xfrm>
            <a:off x="7599363" y="4282845"/>
            <a:ext cx="3429000" cy="38436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6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중요 키워드</a:t>
            </a:r>
          </a:p>
        </p:txBody>
      </p:sp>
      <p:graphicFrame>
        <p:nvGraphicFramePr>
          <p:cNvPr id="18" name="표 10">
            <a:extLst>
              <a:ext uri="{FF2B5EF4-FFF2-40B4-BE49-F238E27FC236}">
                <a16:creationId xmlns:a16="http://schemas.microsoft.com/office/drawing/2014/main" id="{43F318A3-03B8-0E99-D961-26533BFDCD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7159602"/>
              </p:ext>
            </p:extLst>
          </p:nvPr>
        </p:nvGraphicFramePr>
        <p:xfrm>
          <a:off x="7599363" y="4821272"/>
          <a:ext cx="3429000" cy="14833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5198">
                  <a:extLst>
                    <a:ext uri="{9D8B030D-6E8A-4147-A177-3AD203B41FA5}">
                      <a16:colId xmlns:a16="http://schemas.microsoft.com/office/drawing/2014/main" val="502857111"/>
                    </a:ext>
                  </a:extLst>
                </a:gridCol>
                <a:gridCol w="2363802">
                  <a:extLst>
                    <a:ext uri="{9D8B030D-6E8A-4147-A177-3AD203B41FA5}">
                      <a16:colId xmlns:a16="http://schemas.microsoft.com/office/drawing/2014/main" val="226667684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251802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29469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956266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B88864">
                                <a:alpha val="0"/>
                              </a:srgbClr>
                            </a:solidFill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중요 내용을 입력해 주세요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25908460"/>
                  </a:ext>
                </a:extLst>
              </a:tr>
            </a:tbl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732F2EDD-E413-C2B9-7B69-0164D69C8BDF}"/>
              </a:ext>
            </a:extLst>
          </p:cNvPr>
          <p:cNvSpPr txBox="1"/>
          <p:nvPr/>
        </p:nvSpPr>
        <p:spPr>
          <a:xfrm>
            <a:off x="845943" y="2245016"/>
            <a:ext cx="1409039" cy="74597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키워드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14" name="그림 개체 틀 13" descr="실내, 사람, 텍스트, 컴퓨터이(가) 표시된 사진&#10;&#10;자동 생성된 설명">
            <a:extLst>
              <a:ext uri="{FF2B5EF4-FFF2-40B4-BE49-F238E27FC236}">
                <a16:creationId xmlns:a16="http://schemas.microsoft.com/office/drawing/2014/main" id="{5C3801EB-D50C-CAD9-562B-3791A484345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6" b="116"/>
          <a:stretch/>
        </p:blipFill>
        <p:spPr>
          <a:xfrm>
            <a:off x="3602038" y="2074863"/>
            <a:ext cx="3429000" cy="2052637"/>
          </a:xfrm>
          <a:custGeom>
            <a:avLst/>
            <a:gdLst>
              <a:gd name="connsiteX0" fmla="*/ 0 w 3429000"/>
              <a:gd name="connsiteY0" fmla="*/ 0 h 2053233"/>
              <a:gd name="connsiteX1" fmla="*/ 3429000 w 3429000"/>
              <a:gd name="connsiteY1" fmla="*/ 0 h 2053233"/>
              <a:gd name="connsiteX2" fmla="*/ 3429000 w 3429000"/>
              <a:gd name="connsiteY2" fmla="*/ 2053233 h 2053233"/>
              <a:gd name="connsiteX3" fmla="*/ 0 w 3429000"/>
              <a:gd name="connsiteY3" fmla="*/ 2053233 h 2053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29000" h="2053233">
                <a:moveTo>
                  <a:pt x="0" y="0"/>
                </a:moveTo>
                <a:lnTo>
                  <a:pt x="3429000" y="0"/>
                </a:lnTo>
                <a:lnTo>
                  <a:pt x="3429000" y="2053233"/>
                </a:lnTo>
                <a:lnTo>
                  <a:pt x="0" y="2053233"/>
                </a:lnTo>
                <a:close/>
              </a:path>
            </a:pathLst>
          </a:custGeom>
        </p:spPr>
      </p:pic>
      <p:pic>
        <p:nvPicPr>
          <p:cNvPr id="15" name="그림 개체 틀 14" descr="사람, 슈트, 의류, 실내이(가) 표시된 사진&#10;&#10;자동 생성된 설명">
            <a:extLst>
              <a:ext uri="{FF2B5EF4-FFF2-40B4-BE49-F238E27FC236}">
                <a16:creationId xmlns:a16="http://schemas.microsoft.com/office/drawing/2014/main" id="{A75CCD80-AF0B-9B49-6D17-8E2B127D12E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6" b="116"/>
          <a:stretch>
            <a:fillRect/>
          </a:stretch>
        </p:blipFill>
        <p:spPr>
          <a:xfrm>
            <a:off x="7599363" y="2074863"/>
            <a:ext cx="3429000" cy="2052637"/>
          </a:xfrm>
          <a:custGeom>
            <a:avLst/>
            <a:gdLst>
              <a:gd name="connsiteX0" fmla="*/ 0 w 3429000"/>
              <a:gd name="connsiteY0" fmla="*/ 0 h 2053233"/>
              <a:gd name="connsiteX1" fmla="*/ 3429000 w 3429000"/>
              <a:gd name="connsiteY1" fmla="*/ 0 h 2053233"/>
              <a:gd name="connsiteX2" fmla="*/ 3429000 w 3429000"/>
              <a:gd name="connsiteY2" fmla="*/ 2053233 h 2053233"/>
              <a:gd name="connsiteX3" fmla="*/ 0 w 3429000"/>
              <a:gd name="connsiteY3" fmla="*/ 2053233 h 20532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29000" h="2053233">
                <a:moveTo>
                  <a:pt x="0" y="0"/>
                </a:moveTo>
                <a:lnTo>
                  <a:pt x="3429000" y="0"/>
                </a:lnTo>
                <a:lnTo>
                  <a:pt x="3429000" y="2053233"/>
                </a:lnTo>
                <a:lnTo>
                  <a:pt x="0" y="2053233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93840510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ABC00D16-8DF0-24D7-AD63-CA6B620700E2}"/>
              </a:ext>
            </a:extLst>
          </p:cNvPr>
          <p:cNvCxnSpPr/>
          <p:nvPr/>
        </p:nvCxnSpPr>
        <p:spPr>
          <a:xfrm>
            <a:off x="6107597" y="1790700"/>
            <a:ext cx="0" cy="4518025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B00FC3D6-1CB8-CA8F-6ACF-4091C3F8EBF1}"/>
              </a:ext>
            </a:extLst>
          </p:cNvPr>
          <p:cNvSpPr txBox="1"/>
          <p:nvPr/>
        </p:nvSpPr>
        <p:spPr>
          <a:xfrm>
            <a:off x="2273340" y="4459427"/>
            <a:ext cx="1652375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B008AB0-40F9-3717-4566-FBE8E80A10F2}"/>
              </a:ext>
            </a:extLst>
          </p:cNvPr>
          <p:cNvSpPr txBox="1"/>
          <p:nvPr/>
        </p:nvSpPr>
        <p:spPr>
          <a:xfrm>
            <a:off x="1558266" y="4866974"/>
            <a:ext cx="331079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1" name="Rectangle 17">
            <a:extLst>
              <a:ext uri="{FF2B5EF4-FFF2-40B4-BE49-F238E27FC236}">
                <a16:creationId xmlns:a16="http://schemas.microsoft.com/office/drawing/2014/main" id="{C35D171B-0661-E47C-1A20-D10B81010A22}"/>
              </a:ext>
            </a:extLst>
          </p:cNvPr>
          <p:cNvSpPr/>
          <p:nvPr/>
        </p:nvSpPr>
        <p:spPr>
          <a:xfrm>
            <a:off x="1174750" y="5815821"/>
            <a:ext cx="4077822" cy="384954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5D79102-7852-4AC6-F296-8CE60CB2D643}"/>
              </a:ext>
            </a:extLst>
          </p:cNvPr>
          <p:cNvSpPr txBox="1"/>
          <p:nvPr/>
        </p:nvSpPr>
        <p:spPr>
          <a:xfrm>
            <a:off x="1623270" y="5885188"/>
            <a:ext cx="13740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 입력</a:t>
            </a:r>
            <a:endParaRPr lang="en-US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5F44264-7692-7042-C6FE-95A2421208F0}"/>
              </a:ext>
            </a:extLst>
          </p:cNvPr>
          <p:cNvSpPr txBox="1"/>
          <p:nvPr/>
        </p:nvSpPr>
        <p:spPr>
          <a:xfrm>
            <a:off x="3429959" y="5885188"/>
            <a:ext cx="13740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 입력</a:t>
            </a:r>
            <a:endParaRPr lang="en-US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C546BAB-235B-4A18-8847-153377C711FD}"/>
              </a:ext>
            </a:extLst>
          </p:cNvPr>
          <p:cNvSpPr txBox="1"/>
          <p:nvPr/>
        </p:nvSpPr>
        <p:spPr>
          <a:xfrm>
            <a:off x="8038018" y="4459427"/>
            <a:ext cx="1652375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2A19AA5-CE12-58ED-D430-AAFDA085E8C5}"/>
              </a:ext>
            </a:extLst>
          </p:cNvPr>
          <p:cNvSpPr txBox="1"/>
          <p:nvPr/>
        </p:nvSpPr>
        <p:spPr>
          <a:xfrm>
            <a:off x="7322944" y="4866974"/>
            <a:ext cx="331079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2" name="Rectangle 17">
            <a:extLst>
              <a:ext uri="{FF2B5EF4-FFF2-40B4-BE49-F238E27FC236}">
                <a16:creationId xmlns:a16="http://schemas.microsoft.com/office/drawing/2014/main" id="{03801304-6301-3892-E243-78181B007611}"/>
              </a:ext>
            </a:extLst>
          </p:cNvPr>
          <p:cNvSpPr/>
          <p:nvPr/>
        </p:nvSpPr>
        <p:spPr>
          <a:xfrm>
            <a:off x="6939428" y="5815821"/>
            <a:ext cx="4077822" cy="384954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BF0DF36-758B-9E6E-5233-14EC61531817}"/>
              </a:ext>
            </a:extLst>
          </p:cNvPr>
          <p:cNvSpPr txBox="1"/>
          <p:nvPr/>
        </p:nvSpPr>
        <p:spPr>
          <a:xfrm>
            <a:off x="7387948" y="5885188"/>
            <a:ext cx="13740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 입력</a:t>
            </a:r>
            <a:endParaRPr lang="en-US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316DADF-A0F3-DBE7-AD7F-0C4F5EC12BF2}"/>
              </a:ext>
            </a:extLst>
          </p:cNvPr>
          <p:cNvSpPr txBox="1"/>
          <p:nvPr/>
        </p:nvSpPr>
        <p:spPr>
          <a:xfrm>
            <a:off x="9194637" y="5885188"/>
            <a:ext cx="1374094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0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 입력</a:t>
            </a:r>
            <a:endParaRPr lang="en-US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pic>
        <p:nvPicPr>
          <p:cNvPr id="6" name="그림 개체 틀 5" descr="의류, 신발류, 반사, 사람이(가) 표시된 사진&#10;&#10;자동 생성된 설명">
            <a:extLst>
              <a:ext uri="{FF2B5EF4-FFF2-40B4-BE49-F238E27FC236}">
                <a16:creationId xmlns:a16="http://schemas.microsoft.com/office/drawing/2014/main" id="{B7878FD5-05D7-5C61-F171-92481167515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54" r="154"/>
          <a:stretch/>
        </p:blipFill>
        <p:spPr>
          <a:xfrm>
            <a:off x="1174750" y="1900238"/>
            <a:ext cx="4078288" cy="2284412"/>
          </a:xfrm>
          <a:custGeom>
            <a:avLst/>
            <a:gdLst>
              <a:gd name="connsiteX0" fmla="*/ 56223 w 4077822"/>
              <a:gd name="connsiteY0" fmla="*/ 0 h 2283638"/>
              <a:gd name="connsiteX1" fmla="*/ 4021599 w 4077822"/>
              <a:gd name="connsiteY1" fmla="*/ 0 h 2283638"/>
              <a:gd name="connsiteX2" fmla="*/ 4077822 w 4077822"/>
              <a:gd name="connsiteY2" fmla="*/ 56223 h 2283638"/>
              <a:gd name="connsiteX3" fmla="*/ 4077822 w 4077822"/>
              <a:gd name="connsiteY3" fmla="*/ 2227415 h 2283638"/>
              <a:gd name="connsiteX4" fmla="*/ 4021599 w 4077822"/>
              <a:gd name="connsiteY4" fmla="*/ 2283638 h 2283638"/>
              <a:gd name="connsiteX5" fmla="*/ 56223 w 4077822"/>
              <a:gd name="connsiteY5" fmla="*/ 2283638 h 2283638"/>
              <a:gd name="connsiteX6" fmla="*/ 0 w 4077822"/>
              <a:gd name="connsiteY6" fmla="*/ 2227415 h 2283638"/>
              <a:gd name="connsiteX7" fmla="*/ 0 w 4077822"/>
              <a:gd name="connsiteY7" fmla="*/ 56223 h 2283638"/>
              <a:gd name="connsiteX8" fmla="*/ 56223 w 4077822"/>
              <a:gd name="connsiteY8" fmla="*/ 0 h 228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77822" h="2283638">
                <a:moveTo>
                  <a:pt x="56223" y="0"/>
                </a:moveTo>
                <a:lnTo>
                  <a:pt x="4021599" y="0"/>
                </a:lnTo>
                <a:cubicBezTo>
                  <a:pt x="4052650" y="0"/>
                  <a:pt x="4077822" y="25172"/>
                  <a:pt x="4077822" y="56223"/>
                </a:cubicBezTo>
                <a:lnTo>
                  <a:pt x="4077822" y="2227415"/>
                </a:lnTo>
                <a:cubicBezTo>
                  <a:pt x="4077822" y="2258466"/>
                  <a:pt x="4052650" y="2283638"/>
                  <a:pt x="4021599" y="2283638"/>
                </a:cubicBezTo>
                <a:lnTo>
                  <a:pt x="56223" y="2283638"/>
                </a:lnTo>
                <a:cubicBezTo>
                  <a:pt x="25172" y="2283638"/>
                  <a:pt x="0" y="2258466"/>
                  <a:pt x="0" y="2227415"/>
                </a:cubicBezTo>
                <a:lnTo>
                  <a:pt x="0" y="56223"/>
                </a:lnTo>
                <a:cubicBezTo>
                  <a:pt x="0" y="25172"/>
                  <a:pt x="25172" y="0"/>
                  <a:pt x="56223" y="0"/>
                </a:cubicBezTo>
                <a:close/>
              </a:path>
            </a:pathLst>
          </a:custGeom>
        </p:spPr>
      </p:pic>
      <p:pic>
        <p:nvPicPr>
          <p:cNvPr id="7" name="그림 개체 틀 6" descr="사람, 실내이(가) 표시된 사진&#10;&#10;자동 생성된 설명">
            <a:extLst>
              <a:ext uri="{FF2B5EF4-FFF2-40B4-BE49-F238E27FC236}">
                <a16:creationId xmlns:a16="http://schemas.microsoft.com/office/drawing/2014/main" id="{5E983640-94D7-F28D-6A48-237F83D3EF9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4" b="54"/>
          <a:stretch/>
        </p:blipFill>
        <p:spPr>
          <a:xfrm>
            <a:off x="6938963" y="1900238"/>
            <a:ext cx="4078287" cy="2284412"/>
          </a:xfrm>
          <a:custGeom>
            <a:avLst/>
            <a:gdLst>
              <a:gd name="connsiteX0" fmla="*/ 56223 w 4077822"/>
              <a:gd name="connsiteY0" fmla="*/ 0 h 2283638"/>
              <a:gd name="connsiteX1" fmla="*/ 4021599 w 4077822"/>
              <a:gd name="connsiteY1" fmla="*/ 0 h 2283638"/>
              <a:gd name="connsiteX2" fmla="*/ 4077822 w 4077822"/>
              <a:gd name="connsiteY2" fmla="*/ 56223 h 2283638"/>
              <a:gd name="connsiteX3" fmla="*/ 4077822 w 4077822"/>
              <a:gd name="connsiteY3" fmla="*/ 2227415 h 2283638"/>
              <a:gd name="connsiteX4" fmla="*/ 4021599 w 4077822"/>
              <a:gd name="connsiteY4" fmla="*/ 2283638 h 2283638"/>
              <a:gd name="connsiteX5" fmla="*/ 56223 w 4077822"/>
              <a:gd name="connsiteY5" fmla="*/ 2283638 h 2283638"/>
              <a:gd name="connsiteX6" fmla="*/ 0 w 4077822"/>
              <a:gd name="connsiteY6" fmla="*/ 2227415 h 2283638"/>
              <a:gd name="connsiteX7" fmla="*/ 0 w 4077822"/>
              <a:gd name="connsiteY7" fmla="*/ 56223 h 2283638"/>
              <a:gd name="connsiteX8" fmla="*/ 56223 w 4077822"/>
              <a:gd name="connsiteY8" fmla="*/ 0 h 2283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77822" h="2283638">
                <a:moveTo>
                  <a:pt x="56223" y="0"/>
                </a:moveTo>
                <a:lnTo>
                  <a:pt x="4021599" y="0"/>
                </a:lnTo>
                <a:cubicBezTo>
                  <a:pt x="4052650" y="0"/>
                  <a:pt x="4077822" y="25172"/>
                  <a:pt x="4077822" y="56223"/>
                </a:cubicBezTo>
                <a:lnTo>
                  <a:pt x="4077822" y="2227415"/>
                </a:lnTo>
                <a:cubicBezTo>
                  <a:pt x="4077822" y="2258466"/>
                  <a:pt x="4052650" y="2283638"/>
                  <a:pt x="4021599" y="2283638"/>
                </a:cubicBezTo>
                <a:lnTo>
                  <a:pt x="56223" y="2283638"/>
                </a:lnTo>
                <a:cubicBezTo>
                  <a:pt x="25172" y="2283638"/>
                  <a:pt x="0" y="2258466"/>
                  <a:pt x="0" y="2227415"/>
                </a:cubicBezTo>
                <a:lnTo>
                  <a:pt x="0" y="56223"/>
                </a:lnTo>
                <a:cubicBezTo>
                  <a:pt x="0" y="25172"/>
                  <a:pt x="25172" y="0"/>
                  <a:pt x="56223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5305528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7C5C2E1-94CE-4D9A-60B6-61F1BFDA5334}"/>
              </a:ext>
            </a:extLst>
          </p:cNvPr>
          <p:cNvSpPr txBox="1"/>
          <p:nvPr/>
        </p:nvSpPr>
        <p:spPr>
          <a:xfrm>
            <a:off x="2034654" y="1891728"/>
            <a:ext cx="1652375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Rectangle 17">
            <a:extLst>
              <a:ext uri="{FF2B5EF4-FFF2-40B4-BE49-F238E27FC236}">
                <a16:creationId xmlns:a16="http://schemas.microsoft.com/office/drawing/2014/main" id="{4681B235-8BFC-58EF-8DFE-9F1E35CD2A3D}"/>
              </a:ext>
            </a:extLst>
          </p:cNvPr>
          <p:cNvSpPr/>
          <p:nvPr/>
        </p:nvSpPr>
        <p:spPr>
          <a:xfrm>
            <a:off x="1174750" y="2551428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00DA01A-28B4-996F-0F96-3C4FED897E32}"/>
              </a:ext>
            </a:extLst>
          </p:cNvPr>
          <p:cNvSpPr txBox="1"/>
          <p:nvPr/>
        </p:nvSpPr>
        <p:spPr>
          <a:xfrm>
            <a:off x="1479854" y="2661215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37B00E3-6F74-1A51-D8B6-2DE72A0B4744}"/>
              </a:ext>
            </a:extLst>
          </p:cNvPr>
          <p:cNvSpPr txBox="1"/>
          <p:nvPr/>
        </p:nvSpPr>
        <p:spPr>
          <a:xfrm>
            <a:off x="2297870" y="2661215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B7B7C49-33B3-F15D-22EB-4F6ED702CB13}"/>
              </a:ext>
            </a:extLst>
          </p:cNvPr>
          <p:cNvSpPr/>
          <p:nvPr/>
        </p:nvSpPr>
        <p:spPr>
          <a:xfrm>
            <a:off x="1174750" y="3280771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5373DEC-97BA-7E6C-630D-6E2C74228EA3}"/>
              </a:ext>
            </a:extLst>
          </p:cNvPr>
          <p:cNvSpPr txBox="1"/>
          <p:nvPr/>
        </p:nvSpPr>
        <p:spPr>
          <a:xfrm>
            <a:off x="1479854" y="3390558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B3C8CD8-022B-33F1-70A2-753E888499A7}"/>
              </a:ext>
            </a:extLst>
          </p:cNvPr>
          <p:cNvSpPr txBox="1"/>
          <p:nvPr/>
        </p:nvSpPr>
        <p:spPr>
          <a:xfrm>
            <a:off x="2297870" y="3390558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2" name="Rectangle 17">
            <a:extLst>
              <a:ext uri="{FF2B5EF4-FFF2-40B4-BE49-F238E27FC236}">
                <a16:creationId xmlns:a16="http://schemas.microsoft.com/office/drawing/2014/main" id="{5D19FEBB-580B-BCD5-F26A-3E3E8E255527}"/>
              </a:ext>
            </a:extLst>
          </p:cNvPr>
          <p:cNvSpPr/>
          <p:nvPr/>
        </p:nvSpPr>
        <p:spPr>
          <a:xfrm>
            <a:off x="1174750" y="4010114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565F5E5-1B9E-2B4F-4BEA-D30912066BFA}"/>
              </a:ext>
            </a:extLst>
          </p:cNvPr>
          <p:cNvSpPr txBox="1"/>
          <p:nvPr/>
        </p:nvSpPr>
        <p:spPr>
          <a:xfrm>
            <a:off x="1479854" y="4119901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D4E91D8-46D3-546B-34C1-F8BF017DC0BC}"/>
              </a:ext>
            </a:extLst>
          </p:cNvPr>
          <p:cNvSpPr txBox="1"/>
          <p:nvPr/>
        </p:nvSpPr>
        <p:spPr>
          <a:xfrm>
            <a:off x="2297870" y="4119901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6" name="Rectangle 17">
            <a:extLst>
              <a:ext uri="{FF2B5EF4-FFF2-40B4-BE49-F238E27FC236}">
                <a16:creationId xmlns:a16="http://schemas.microsoft.com/office/drawing/2014/main" id="{CEA8C29E-E460-4ADE-3D13-25A898FA6005}"/>
              </a:ext>
            </a:extLst>
          </p:cNvPr>
          <p:cNvSpPr/>
          <p:nvPr/>
        </p:nvSpPr>
        <p:spPr>
          <a:xfrm>
            <a:off x="1174750" y="4739457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140D045-7F8C-C808-A375-F3051C9FF6D8}"/>
              </a:ext>
            </a:extLst>
          </p:cNvPr>
          <p:cNvSpPr txBox="1"/>
          <p:nvPr/>
        </p:nvSpPr>
        <p:spPr>
          <a:xfrm>
            <a:off x="1479854" y="4849244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37CF63A-7B5B-1040-71F8-74F29133594B}"/>
              </a:ext>
            </a:extLst>
          </p:cNvPr>
          <p:cNvSpPr txBox="1"/>
          <p:nvPr/>
        </p:nvSpPr>
        <p:spPr>
          <a:xfrm>
            <a:off x="2297870" y="4849244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4" name="Rectangle 17">
            <a:extLst>
              <a:ext uri="{FF2B5EF4-FFF2-40B4-BE49-F238E27FC236}">
                <a16:creationId xmlns:a16="http://schemas.microsoft.com/office/drawing/2014/main" id="{156FAE48-F11A-DACC-4CDB-259E03B6C5B4}"/>
              </a:ext>
            </a:extLst>
          </p:cNvPr>
          <p:cNvSpPr/>
          <p:nvPr/>
        </p:nvSpPr>
        <p:spPr>
          <a:xfrm>
            <a:off x="1174750" y="5468800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188CEBD-E76A-EDD3-3103-8841CE5A343E}"/>
              </a:ext>
            </a:extLst>
          </p:cNvPr>
          <p:cNvSpPr txBox="1"/>
          <p:nvPr/>
        </p:nvSpPr>
        <p:spPr>
          <a:xfrm>
            <a:off x="1479854" y="5578587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D17AB0A-B0EC-6184-7946-229076B5197E}"/>
              </a:ext>
            </a:extLst>
          </p:cNvPr>
          <p:cNvSpPr txBox="1"/>
          <p:nvPr/>
        </p:nvSpPr>
        <p:spPr>
          <a:xfrm>
            <a:off x="2297870" y="5578587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FBFC7D8-A3BE-623A-D4E1-E9A301153B88}"/>
              </a:ext>
            </a:extLst>
          </p:cNvPr>
          <p:cNvSpPr txBox="1"/>
          <p:nvPr/>
        </p:nvSpPr>
        <p:spPr>
          <a:xfrm>
            <a:off x="8287817" y="1891728"/>
            <a:ext cx="1652375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Rectangle 17">
            <a:extLst>
              <a:ext uri="{FF2B5EF4-FFF2-40B4-BE49-F238E27FC236}">
                <a16:creationId xmlns:a16="http://schemas.microsoft.com/office/drawing/2014/main" id="{21921EFC-BC35-C465-A5C5-076C6D5A22FB}"/>
              </a:ext>
            </a:extLst>
          </p:cNvPr>
          <p:cNvSpPr/>
          <p:nvPr/>
        </p:nvSpPr>
        <p:spPr>
          <a:xfrm>
            <a:off x="7427913" y="2551428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3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75D863D9-7B6A-F5B5-E89B-1484B83DC46D}"/>
              </a:ext>
            </a:extLst>
          </p:cNvPr>
          <p:cNvSpPr txBox="1"/>
          <p:nvPr/>
        </p:nvSpPr>
        <p:spPr>
          <a:xfrm>
            <a:off x="7733017" y="2661215"/>
            <a:ext cx="92845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7891D03-7DEE-1217-5ECE-7B51EA2DA0EC}"/>
              </a:ext>
            </a:extLst>
          </p:cNvPr>
          <p:cNvSpPr txBox="1"/>
          <p:nvPr/>
        </p:nvSpPr>
        <p:spPr>
          <a:xfrm>
            <a:off x="8551033" y="2661215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5" name="Rectangle 17">
            <a:extLst>
              <a:ext uri="{FF2B5EF4-FFF2-40B4-BE49-F238E27FC236}">
                <a16:creationId xmlns:a16="http://schemas.microsoft.com/office/drawing/2014/main" id="{DC844BCA-0D56-4B15-7EAB-B09AA83A1151}"/>
              </a:ext>
            </a:extLst>
          </p:cNvPr>
          <p:cNvSpPr/>
          <p:nvPr/>
        </p:nvSpPr>
        <p:spPr>
          <a:xfrm>
            <a:off x="7427913" y="3280771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3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D5DD4DDE-ACC3-48BC-A095-AB1BA2230FD5}"/>
              </a:ext>
            </a:extLst>
          </p:cNvPr>
          <p:cNvSpPr txBox="1"/>
          <p:nvPr/>
        </p:nvSpPr>
        <p:spPr>
          <a:xfrm>
            <a:off x="7733017" y="3390558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C8BFFCA-E9A3-9C49-BC1C-7C5FA1BF373D}"/>
              </a:ext>
            </a:extLst>
          </p:cNvPr>
          <p:cNvSpPr txBox="1"/>
          <p:nvPr/>
        </p:nvSpPr>
        <p:spPr>
          <a:xfrm>
            <a:off x="8551033" y="3390558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49" name="Rectangle 17">
            <a:extLst>
              <a:ext uri="{FF2B5EF4-FFF2-40B4-BE49-F238E27FC236}">
                <a16:creationId xmlns:a16="http://schemas.microsoft.com/office/drawing/2014/main" id="{8DD841CD-088D-0054-65DA-B69D50DC6AD9}"/>
              </a:ext>
            </a:extLst>
          </p:cNvPr>
          <p:cNvSpPr/>
          <p:nvPr/>
        </p:nvSpPr>
        <p:spPr>
          <a:xfrm>
            <a:off x="7427913" y="4010114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3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E38DFC93-0AC5-E714-26CA-32055E82BFD3}"/>
              </a:ext>
            </a:extLst>
          </p:cNvPr>
          <p:cNvSpPr txBox="1"/>
          <p:nvPr/>
        </p:nvSpPr>
        <p:spPr>
          <a:xfrm>
            <a:off x="7733017" y="4119901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7E63F7A-AF44-468A-5614-50CFF1D2C989}"/>
              </a:ext>
            </a:extLst>
          </p:cNvPr>
          <p:cNvSpPr txBox="1"/>
          <p:nvPr/>
        </p:nvSpPr>
        <p:spPr>
          <a:xfrm>
            <a:off x="8551033" y="4119901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3" name="Rectangle 17">
            <a:extLst>
              <a:ext uri="{FF2B5EF4-FFF2-40B4-BE49-F238E27FC236}">
                <a16:creationId xmlns:a16="http://schemas.microsoft.com/office/drawing/2014/main" id="{80DE8124-4480-8F80-D397-D36E308E0C17}"/>
              </a:ext>
            </a:extLst>
          </p:cNvPr>
          <p:cNvSpPr/>
          <p:nvPr/>
        </p:nvSpPr>
        <p:spPr>
          <a:xfrm>
            <a:off x="7427913" y="4739457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3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43C9F0D-3816-2FAF-27EC-7F614A0C792F}"/>
              </a:ext>
            </a:extLst>
          </p:cNvPr>
          <p:cNvSpPr txBox="1"/>
          <p:nvPr/>
        </p:nvSpPr>
        <p:spPr>
          <a:xfrm>
            <a:off x="7733017" y="4849244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482D94A-18D5-9ABD-392F-1DF4030D2080}"/>
              </a:ext>
            </a:extLst>
          </p:cNvPr>
          <p:cNvSpPr txBox="1"/>
          <p:nvPr/>
        </p:nvSpPr>
        <p:spPr>
          <a:xfrm>
            <a:off x="8551033" y="4849244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57" name="Rectangle 17">
            <a:extLst>
              <a:ext uri="{FF2B5EF4-FFF2-40B4-BE49-F238E27FC236}">
                <a16:creationId xmlns:a16="http://schemas.microsoft.com/office/drawing/2014/main" id="{7F0DED27-EC9A-6BA6-1A16-22442A5522E9}"/>
              </a:ext>
            </a:extLst>
          </p:cNvPr>
          <p:cNvSpPr/>
          <p:nvPr/>
        </p:nvSpPr>
        <p:spPr>
          <a:xfrm>
            <a:off x="7427913" y="5468800"/>
            <a:ext cx="3600450" cy="496572"/>
          </a:xfrm>
          <a:prstGeom prst="roundRect">
            <a:avLst>
              <a:gd name="adj" fmla="val 13591"/>
            </a:avLst>
          </a:prstGeom>
          <a:solidFill>
            <a:schemeClr val="accent3"/>
          </a:solidFill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781709B-2859-9C4D-472E-F6EF0053806F}"/>
              </a:ext>
            </a:extLst>
          </p:cNvPr>
          <p:cNvSpPr txBox="1"/>
          <p:nvPr/>
        </p:nvSpPr>
        <p:spPr>
          <a:xfrm>
            <a:off x="7733017" y="5578587"/>
            <a:ext cx="91563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ㅣ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7752A93-D527-6CC0-89CC-8A657F9E5C64}"/>
              </a:ext>
            </a:extLst>
          </p:cNvPr>
          <p:cNvSpPr txBox="1"/>
          <p:nvPr/>
        </p:nvSpPr>
        <p:spPr>
          <a:xfrm>
            <a:off x="8551033" y="5578587"/>
            <a:ext cx="2291012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관련 내용을 간단하게 입력을 입력해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.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5953D7D3-B79F-27AD-09EA-D9D000FF5A8B}"/>
              </a:ext>
            </a:extLst>
          </p:cNvPr>
          <p:cNvSpPr/>
          <p:nvPr/>
        </p:nvSpPr>
        <p:spPr>
          <a:xfrm>
            <a:off x="5366657" y="3531734"/>
            <a:ext cx="1458686" cy="1458686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>
            <a:outerShdw blurRad="596900" sx="106000" sy="106000" algn="ctr" rotWithShape="0">
              <a:schemeClr val="accent3">
                <a:alpha val="52000"/>
              </a:schemeClr>
            </a:outerShdw>
          </a:effectLst>
        </p:spPr>
        <p:txBody>
          <a:bodyPr rtlCol="0" anchor="ctr"/>
          <a:lstStyle/>
          <a:p>
            <a:pPr algn="ctr" latinLnBrk="0"/>
            <a:endParaRPr lang="ko-KR" altLang="en-US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D9EEFAF-895B-3283-516A-1FC6759D684C}"/>
              </a:ext>
            </a:extLst>
          </p:cNvPr>
          <p:cNvSpPr txBox="1"/>
          <p:nvPr/>
        </p:nvSpPr>
        <p:spPr>
          <a:xfrm>
            <a:off x="5758568" y="3994241"/>
            <a:ext cx="633187" cy="532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VS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291AB77C-CB4A-D099-9D51-7ACC3E38287F}"/>
              </a:ext>
            </a:extLst>
          </p:cNvPr>
          <p:cNvSpPr txBox="1"/>
          <p:nvPr/>
        </p:nvSpPr>
        <p:spPr>
          <a:xfrm>
            <a:off x="5429472" y="2887137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텍스트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9E39038-7466-FFAD-A0F7-54803847812A}"/>
              </a:ext>
            </a:extLst>
          </p:cNvPr>
          <p:cNvSpPr txBox="1"/>
          <p:nvPr/>
        </p:nvSpPr>
        <p:spPr>
          <a:xfrm>
            <a:off x="5429472" y="5222116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텍스트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431558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표 38">
            <a:extLst>
              <a:ext uri="{FF2B5EF4-FFF2-40B4-BE49-F238E27FC236}">
                <a16:creationId xmlns:a16="http://schemas.microsoft.com/office/drawing/2014/main" id="{5BB4052D-5055-5524-09F8-26C6970B0F5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0829115"/>
              </p:ext>
            </p:extLst>
          </p:nvPr>
        </p:nvGraphicFramePr>
        <p:xfrm>
          <a:off x="1174749" y="3342495"/>
          <a:ext cx="4625975" cy="28191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0801">
                  <a:extLst>
                    <a:ext uri="{9D8B030D-6E8A-4147-A177-3AD203B41FA5}">
                      <a16:colId xmlns:a16="http://schemas.microsoft.com/office/drawing/2014/main" val="1830569012"/>
                    </a:ext>
                  </a:extLst>
                </a:gridCol>
                <a:gridCol w="3305174">
                  <a:extLst>
                    <a:ext uri="{9D8B030D-6E8A-4147-A177-3AD203B41FA5}">
                      <a16:colId xmlns:a16="http://schemas.microsoft.com/office/drawing/2014/main" val="4141446722"/>
                    </a:ext>
                  </a:extLst>
                </a:gridCol>
              </a:tblGrid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회사명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디조인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75708899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대표자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미스터 </a:t>
                      </a:r>
                      <a:r>
                        <a:rPr lang="ko-KR" altLang="en-US" sz="12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피피티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32630386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설립연도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2020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년 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2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월 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20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일</a:t>
                      </a: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92989555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주소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서울시 미스터구 </a:t>
                      </a:r>
                      <a:r>
                        <a:rPr lang="ko-KR" altLang="en-US" sz="12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피피티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 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32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로 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20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0775107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대표전화</a:t>
                      </a: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02-0000-0000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0302884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Fax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02-0000-0000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2069376"/>
                  </a:ext>
                </a:extLst>
              </a:tr>
              <a:tr h="40273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E-mail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</a:rPr>
                        <a:t>tom@pvincedesign.com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</a:endParaRPr>
                    </a:p>
                  </a:txBody>
                  <a:tcPr marL="180000" anchor="ctr">
                    <a:lnT w="63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3802723"/>
                  </a:ext>
                </a:extLst>
              </a:tr>
            </a:tbl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F684074-061D-CF8C-D9E2-3229C432F7E2}"/>
              </a:ext>
            </a:extLst>
          </p:cNvPr>
          <p:cNvSpPr txBox="1"/>
          <p:nvPr/>
        </p:nvSpPr>
        <p:spPr>
          <a:xfrm>
            <a:off x="1096141" y="1804468"/>
            <a:ext cx="3501600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2E9FF6F3-CADB-7764-DA51-2C2846AD4569}"/>
              </a:ext>
            </a:extLst>
          </p:cNvPr>
          <p:cNvSpPr txBox="1"/>
          <p:nvPr/>
        </p:nvSpPr>
        <p:spPr>
          <a:xfrm>
            <a:off x="1096141" y="2270859"/>
            <a:ext cx="4323620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pic>
        <p:nvPicPr>
          <p:cNvPr id="4" name="그림 개체 틀 3" descr="텍스트, 실내, 개인용 컴퓨터, 출력 장치이(가) 표시된 사진&#10;&#10;자동 생성된 설명">
            <a:extLst>
              <a:ext uri="{FF2B5EF4-FFF2-40B4-BE49-F238E27FC236}">
                <a16:creationId xmlns:a16="http://schemas.microsoft.com/office/drawing/2014/main" id="{92048B53-B21F-5DA6-EC38-8A572877C7C8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7" b="37"/>
          <a:stretch/>
        </p:blipFill>
        <p:spPr>
          <a:xfrm>
            <a:off x="6700838" y="1884363"/>
            <a:ext cx="4327525" cy="4276725"/>
          </a:xfrm>
          <a:custGeom>
            <a:avLst/>
            <a:gdLst>
              <a:gd name="connsiteX0" fmla="*/ 0 w 4326888"/>
              <a:gd name="connsiteY0" fmla="*/ 0 h 4277435"/>
              <a:gd name="connsiteX1" fmla="*/ 4326888 w 4326888"/>
              <a:gd name="connsiteY1" fmla="*/ 0 h 4277435"/>
              <a:gd name="connsiteX2" fmla="*/ 4326888 w 4326888"/>
              <a:gd name="connsiteY2" fmla="*/ 4277435 h 4277435"/>
              <a:gd name="connsiteX3" fmla="*/ 0 w 4326888"/>
              <a:gd name="connsiteY3" fmla="*/ 4277435 h 427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26888" h="4277435">
                <a:moveTo>
                  <a:pt x="0" y="0"/>
                </a:moveTo>
                <a:lnTo>
                  <a:pt x="4326888" y="0"/>
                </a:lnTo>
                <a:lnTo>
                  <a:pt x="4326888" y="4277435"/>
                </a:lnTo>
                <a:lnTo>
                  <a:pt x="0" y="427743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34167539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직사각형 35">
            <a:extLst>
              <a:ext uri="{FF2B5EF4-FFF2-40B4-BE49-F238E27FC236}">
                <a16:creationId xmlns:a16="http://schemas.microsoft.com/office/drawing/2014/main" id="{30468B63-B9BC-61EA-4B99-5126659F0504}"/>
              </a:ext>
            </a:extLst>
          </p:cNvPr>
          <p:cNvSpPr/>
          <p:nvPr/>
        </p:nvSpPr>
        <p:spPr>
          <a:xfrm>
            <a:off x="3509962" y="4984750"/>
            <a:ext cx="1478079" cy="4127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05CE0023-7F73-DE93-CBA6-E072FA555AFD}"/>
              </a:ext>
            </a:extLst>
          </p:cNvPr>
          <p:cNvSpPr/>
          <p:nvPr/>
        </p:nvSpPr>
        <p:spPr>
          <a:xfrm>
            <a:off x="1727096" y="1984821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088989C-026C-5E57-827A-FB20E6377FB8}"/>
              </a:ext>
            </a:extLst>
          </p:cNvPr>
          <p:cNvSpPr txBox="1"/>
          <p:nvPr/>
        </p:nvSpPr>
        <p:spPr>
          <a:xfrm>
            <a:off x="2119992" y="2727484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624EB157-B1C5-0662-8B55-F4617DDC588E}"/>
              </a:ext>
            </a:extLst>
          </p:cNvPr>
          <p:cNvSpPr/>
          <p:nvPr/>
        </p:nvSpPr>
        <p:spPr>
          <a:xfrm>
            <a:off x="4059732" y="1984821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8B53F9-C282-E132-EE6B-E68BF41294EE}"/>
              </a:ext>
            </a:extLst>
          </p:cNvPr>
          <p:cNvSpPr txBox="1"/>
          <p:nvPr/>
        </p:nvSpPr>
        <p:spPr>
          <a:xfrm>
            <a:off x="4452628" y="2727484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DB31F741-4D1D-06A6-1FCF-57CC97CF0A3E}"/>
              </a:ext>
            </a:extLst>
          </p:cNvPr>
          <p:cNvSpPr/>
          <p:nvPr/>
        </p:nvSpPr>
        <p:spPr>
          <a:xfrm>
            <a:off x="6392368" y="1984821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D40BE41-58DC-0674-1EB1-1BB4019BCDD4}"/>
              </a:ext>
            </a:extLst>
          </p:cNvPr>
          <p:cNvSpPr txBox="1"/>
          <p:nvPr/>
        </p:nvSpPr>
        <p:spPr>
          <a:xfrm>
            <a:off x="6785264" y="2727484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3D14C455-1DEF-6420-28B3-9D24D0231EB3}"/>
              </a:ext>
            </a:extLst>
          </p:cNvPr>
          <p:cNvSpPr/>
          <p:nvPr/>
        </p:nvSpPr>
        <p:spPr>
          <a:xfrm>
            <a:off x="8725004" y="1984821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DEEF503-534B-68B6-F7CB-6F275E80205A}"/>
              </a:ext>
            </a:extLst>
          </p:cNvPr>
          <p:cNvSpPr txBox="1"/>
          <p:nvPr/>
        </p:nvSpPr>
        <p:spPr>
          <a:xfrm>
            <a:off x="9117900" y="2727484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9233390-F951-05DE-D53A-C33AE0D99468}"/>
              </a:ext>
            </a:extLst>
          </p:cNvPr>
          <p:cNvSpPr txBox="1"/>
          <p:nvPr/>
        </p:nvSpPr>
        <p:spPr>
          <a:xfrm>
            <a:off x="3410330" y="4919407"/>
            <a:ext cx="5371342" cy="100431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 </a:t>
            </a:r>
            <a:r>
              <a:rPr lang="ko-KR" altLang="en-US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을 완전 멋지게 잘 적어주세요</a:t>
            </a:r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어떻게 멋지게 적을지 고민해 주세요</a:t>
            </a:r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</p:txBody>
      </p:sp>
      <p:sp>
        <p:nvSpPr>
          <p:cNvPr id="21" name="오른쪽 대괄호 20">
            <a:extLst>
              <a:ext uri="{FF2B5EF4-FFF2-40B4-BE49-F238E27FC236}">
                <a16:creationId xmlns:a16="http://schemas.microsoft.com/office/drawing/2014/main" id="{24414B69-BDF8-4753-65A3-76EE3379EF46}"/>
              </a:ext>
            </a:extLst>
          </p:cNvPr>
          <p:cNvSpPr/>
          <p:nvPr/>
        </p:nvSpPr>
        <p:spPr>
          <a:xfrm rot="5400000">
            <a:off x="5865303" y="450218"/>
            <a:ext cx="455043" cy="7004050"/>
          </a:xfrm>
          <a:prstGeom prst="rightBracket">
            <a:avLst>
              <a:gd name="adj" fmla="val 0"/>
            </a:avLst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ED04B912-56F9-EACB-AD6A-95A279FAF5F5}"/>
              </a:ext>
            </a:extLst>
          </p:cNvPr>
          <p:cNvCxnSpPr>
            <a:stCxn id="8" idx="4"/>
          </p:cNvCxnSpPr>
          <p:nvPr/>
        </p:nvCxnSpPr>
        <p:spPr>
          <a:xfrm>
            <a:off x="4929682" y="3724721"/>
            <a:ext cx="0" cy="455044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BDA0F5DE-9F67-5476-DEDC-DEAF09CFE89E}"/>
              </a:ext>
            </a:extLst>
          </p:cNvPr>
          <p:cNvCxnSpPr>
            <a:cxnSpLocks/>
          </p:cNvCxnSpPr>
          <p:nvPr/>
        </p:nvCxnSpPr>
        <p:spPr>
          <a:xfrm>
            <a:off x="7262318" y="3724721"/>
            <a:ext cx="0" cy="455044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D4AA8386-A203-C8DA-0D2F-356FE5F2C02A}"/>
              </a:ext>
            </a:extLst>
          </p:cNvPr>
          <p:cNvCxnSpPr>
            <a:cxnSpLocks/>
          </p:cNvCxnSpPr>
          <p:nvPr/>
        </p:nvCxnSpPr>
        <p:spPr>
          <a:xfrm>
            <a:off x="6092824" y="4179765"/>
            <a:ext cx="0" cy="455044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그래픽 26">
            <a:extLst>
              <a:ext uri="{FF2B5EF4-FFF2-40B4-BE49-F238E27FC236}">
                <a16:creationId xmlns:a16="http://schemas.microsoft.com/office/drawing/2014/main" id="{601CEE43-9242-305F-0591-0085C569E52A}"/>
              </a:ext>
            </a:extLst>
          </p:cNvPr>
          <p:cNvGrpSpPr/>
          <p:nvPr/>
        </p:nvGrpSpPr>
        <p:grpSpPr>
          <a:xfrm>
            <a:off x="2405519" y="2308860"/>
            <a:ext cx="383055" cy="301972"/>
            <a:chOff x="3380426" y="3586006"/>
            <a:chExt cx="481530" cy="379602"/>
          </a:xfrm>
          <a:solidFill>
            <a:schemeClr val="accent2"/>
          </a:solidFill>
        </p:grpSpPr>
        <p:grpSp>
          <p:nvGrpSpPr>
            <p:cNvPr id="40" name="그래픽 26">
              <a:extLst>
                <a:ext uri="{FF2B5EF4-FFF2-40B4-BE49-F238E27FC236}">
                  <a16:creationId xmlns:a16="http://schemas.microsoft.com/office/drawing/2014/main" id="{6F0D951B-326D-50DC-B2BE-701B234CCEAA}"/>
                </a:ext>
              </a:extLst>
            </p:cNvPr>
            <p:cNvGrpSpPr/>
            <p:nvPr/>
          </p:nvGrpSpPr>
          <p:grpSpPr>
            <a:xfrm>
              <a:off x="3380426" y="3675458"/>
              <a:ext cx="481530" cy="290150"/>
              <a:chOff x="3380426" y="3675458"/>
              <a:chExt cx="481530" cy="290150"/>
            </a:xfrm>
            <a:grpFill/>
          </p:grpSpPr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D1D86A19-9F10-A993-9E40-3AE576C94F39}"/>
                  </a:ext>
                </a:extLst>
              </p:cNvPr>
              <p:cNvSpPr/>
              <p:nvPr/>
            </p:nvSpPr>
            <p:spPr>
              <a:xfrm>
                <a:off x="3793360" y="3810775"/>
                <a:ext cx="15047" cy="114125"/>
              </a:xfrm>
              <a:custGeom>
                <a:avLst/>
                <a:gdLst>
                  <a:gd name="connsiteX0" fmla="*/ 0 w 15047"/>
                  <a:gd name="connsiteY0" fmla="*/ 0 h 114125"/>
                  <a:gd name="connsiteX1" fmla="*/ 15048 w 15047"/>
                  <a:gd name="connsiteY1" fmla="*/ 0 h 114125"/>
                  <a:gd name="connsiteX2" fmla="*/ 15048 w 15047"/>
                  <a:gd name="connsiteY2" fmla="*/ 114126 h 114125"/>
                  <a:gd name="connsiteX3" fmla="*/ 0 w 15047"/>
                  <a:gd name="connsiteY3" fmla="*/ 114126 h 1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47" h="114125">
                    <a:moveTo>
                      <a:pt x="0" y="0"/>
                    </a:moveTo>
                    <a:lnTo>
                      <a:pt x="15048" y="0"/>
                    </a:lnTo>
                    <a:lnTo>
                      <a:pt x="15048" y="114126"/>
                    </a:lnTo>
                    <a:lnTo>
                      <a:pt x="0" y="114126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E9366E0F-E601-157C-DD83-6A79079FDDA5}"/>
                  </a:ext>
                </a:extLst>
              </p:cNvPr>
              <p:cNvSpPr/>
              <p:nvPr/>
            </p:nvSpPr>
            <p:spPr>
              <a:xfrm>
                <a:off x="3433962" y="3675458"/>
                <a:ext cx="92314" cy="249442"/>
              </a:xfrm>
              <a:custGeom>
                <a:avLst/>
                <a:gdLst>
                  <a:gd name="connsiteX0" fmla="*/ 15048 w 92314"/>
                  <a:gd name="connsiteY0" fmla="*/ 249443 h 249442"/>
                  <a:gd name="connsiteX1" fmla="*/ 0 w 92314"/>
                  <a:gd name="connsiteY1" fmla="*/ 249443 h 249442"/>
                  <a:gd name="connsiteX2" fmla="*/ 0 w 92314"/>
                  <a:gd name="connsiteY2" fmla="*/ 19889 h 249442"/>
                  <a:gd name="connsiteX3" fmla="*/ 19799 w 92314"/>
                  <a:gd name="connsiteY3" fmla="*/ 0 h 249442"/>
                  <a:gd name="connsiteX4" fmla="*/ 92315 w 92314"/>
                  <a:gd name="connsiteY4" fmla="*/ 0 h 249442"/>
                  <a:gd name="connsiteX5" fmla="*/ 92315 w 92314"/>
                  <a:gd name="connsiteY5" fmla="*/ 15048 h 249442"/>
                  <a:gd name="connsiteX6" fmla="*/ 19803 w 92314"/>
                  <a:gd name="connsiteY6" fmla="*/ 15048 h 249442"/>
                  <a:gd name="connsiteX7" fmla="*/ 15052 w 92314"/>
                  <a:gd name="connsiteY7" fmla="*/ 19889 h 249442"/>
                  <a:gd name="connsiteX8" fmla="*/ 15052 w 92314"/>
                  <a:gd name="connsiteY8" fmla="*/ 249443 h 249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314" h="249442">
                    <a:moveTo>
                      <a:pt x="15048" y="249443"/>
                    </a:moveTo>
                    <a:lnTo>
                      <a:pt x="0" y="249443"/>
                    </a:lnTo>
                    <a:lnTo>
                      <a:pt x="0" y="19889"/>
                    </a:lnTo>
                    <a:cubicBezTo>
                      <a:pt x="0" y="8923"/>
                      <a:pt x="8882" y="0"/>
                      <a:pt x="19799" y="0"/>
                    </a:cubicBezTo>
                    <a:lnTo>
                      <a:pt x="92315" y="0"/>
                    </a:lnTo>
                    <a:lnTo>
                      <a:pt x="92315" y="15048"/>
                    </a:lnTo>
                    <a:lnTo>
                      <a:pt x="19803" y="15048"/>
                    </a:lnTo>
                    <a:cubicBezTo>
                      <a:pt x="17185" y="15048"/>
                      <a:pt x="15052" y="17218"/>
                      <a:pt x="15052" y="19889"/>
                    </a:cubicBezTo>
                    <a:lnTo>
                      <a:pt x="15052" y="249443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21922847-7450-0A57-8D87-77F30744556F}"/>
                  </a:ext>
                </a:extLst>
              </p:cNvPr>
              <p:cNvSpPr/>
              <p:nvPr/>
            </p:nvSpPr>
            <p:spPr>
              <a:xfrm>
                <a:off x="3473064" y="3881924"/>
                <a:ext cx="296253" cy="15047"/>
              </a:xfrm>
              <a:custGeom>
                <a:avLst/>
                <a:gdLst>
                  <a:gd name="connsiteX0" fmla="*/ 0 w 296253"/>
                  <a:gd name="connsiteY0" fmla="*/ 0 h 15047"/>
                  <a:gd name="connsiteX1" fmla="*/ 296254 w 296253"/>
                  <a:gd name="connsiteY1" fmla="*/ 0 h 15047"/>
                  <a:gd name="connsiteX2" fmla="*/ 296254 w 296253"/>
                  <a:gd name="connsiteY2" fmla="*/ 15048 h 15047"/>
                  <a:gd name="connsiteX3" fmla="*/ 0 w 296253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6253" h="15047">
                    <a:moveTo>
                      <a:pt x="0" y="0"/>
                    </a:moveTo>
                    <a:lnTo>
                      <a:pt x="296254" y="0"/>
                    </a:lnTo>
                    <a:lnTo>
                      <a:pt x="296254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FBDE094F-07E1-6E85-16D1-7740E76AE8E3}"/>
                  </a:ext>
                </a:extLst>
              </p:cNvPr>
              <p:cNvSpPr/>
              <p:nvPr/>
            </p:nvSpPr>
            <p:spPr>
              <a:xfrm>
                <a:off x="3473064" y="3710553"/>
                <a:ext cx="53209" cy="15047"/>
              </a:xfrm>
              <a:custGeom>
                <a:avLst/>
                <a:gdLst>
                  <a:gd name="connsiteX0" fmla="*/ 0 w 53209"/>
                  <a:gd name="connsiteY0" fmla="*/ 0 h 15047"/>
                  <a:gd name="connsiteX1" fmla="*/ 53209 w 53209"/>
                  <a:gd name="connsiteY1" fmla="*/ 0 h 15047"/>
                  <a:gd name="connsiteX2" fmla="*/ 53209 w 53209"/>
                  <a:gd name="connsiteY2" fmla="*/ 15048 h 15047"/>
                  <a:gd name="connsiteX3" fmla="*/ 0 w 53209"/>
                  <a:gd name="connsiteY3" fmla="*/ 15048 h 1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209" h="15047">
                    <a:moveTo>
                      <a:pt x="0" y="0"/>
                    </a:moveTo>
                    <a:lnTo>
                      <a:pt x="53209" y="0"/>
                    </a:lnTo>
                    <a:lnTo>
                      <a:pt x="53209" y="15048"/>
                    </a:lnTo>
                    <a:lnTo>
                      <a:pt x="0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1" name="자유형: 도형 50">
                <a:extLst>
                  <a:ext uri="{FF2B5EF4-FFF2-40B4-BE49-F238E27FC236}">
                    <a16:creationId xmlns:a16="http://schemas.microsoft.com/office/drawing/2014/main" id="{79C859A0-EA05-C6AC-BC49-139189A91ABE}"/>
                  </a:ext>
                </a:extLst>
              </p:cNvPr>
              <p:cNvSpPr/>
              <p:nvPr/>
            </p:nvSpPr>
            <p:spPr>
              <a:xfrm>
                <a:off x="3380426" y="3916229"/>
                <a:ext cx="481530" cy="49379"/>
              </a:xfrm>
              <a:custGeom>
                <a:avLst/>
                <a:gdLst>
                  <a:gd name="connsiteX0" fmla="*/ 446032 w 481530"/>
                  <a:gd name="connsiteY0" fmla="*/ 49379 h 49379"/>
                  <a:gd name="connsiteX1" fmla="*/ 35490 w 481530"/>
                  <a:gd name="connsiteY1" fmla="*/ 49379 h 49379"/>
                  <a:gd name="connsiteX2" fmla="*/ 3002 w 481530"/>
                  <a:gd name="connsiteY2" fmla="*/ 35746 h 49379"/>
                  <a:gd name="connsiteX3" fmla="*/ 0 w 481530"/>
                  <a:gd name="connsiteY3" fmla="*/ 33489 h 49379"/>
                  <a:gd name="connsiteX4" fmla="*/ 0 w 481530"/>
                  <a:gd name="connsiteY4" fmla="*/ 0 h 49379"/>
                  <a:gd name="connsiteX5" fmla="*/ 481530 w 481530"/>
                  <a:gd name="connsiteY5" fmla="*/ 0 h 49379"/>
                  <a:gd name="connsiteX6" fmla="*/ 481530 w 481530"/>
                  <a:gd name="connsiteY6" fmla="*/ 33493 h 49379"/>
                  <a:gd name="connsiteX7" fmla="*/ 478532 w 481530"/>
                  <a:gd name="connsiteY7" fmla="*/ 35750 h 49379"/>
                  <a:gd name="connsiteX8" fmla="*/ 446032 w 481530"/>
                  <a:gd name="connsiteY8" fmla="*/ 49379 h 49379"/>
                  <a:gd name="connsiteX9" fmla="*/ 15048 w 481530"/>
                  <a:gd name="connsiteY9" fmla="*/ 25818 h 49379"/>
                  <a:gd name="connsiteX10" fmla="*/ 35490 w 481530"/>
                  <a:gd name="connsiteY10" fmla="*/ 34331 h 49379"/>
                  <a:gd name="connsiteX11" fmla="*/ 446036 w 481530"/>
                  <a:gd name="connsiteY11" fmla="*/ 34331 h 49379"/>
                  <a:gd name="connsiteX12" fmla="*/ 466486 w 481530"/>
                  <a:gd name="connsiteY12" fmla="*/ 25818 h 49379"/>
                  <a:gd name="connsiteX13" fmla="*/ 466486 w 481530"/>
                  <a:gd name="connsiteY13" fmla="*/ 15044 h 49379"/>
                  <a:gd name="connsiteX14" fmla="*/ 15048 w 481530"/>
                  <a:gd name="connsiteY14" fmla="*/ 15044 h 49379"/>
                  <a:gd name="connsiteX15" fmla="*/ 15048 w 481530"/>
                  <a:gd name="connsiteY15" fmla="*/ 25818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81530" h="49379">
                    <a:moveTo>
                      <a:pt x="446032" y="49379"/>
                    </a:moveTo>
                    <a:lnTo>
                      <a:pt x="35490" y="49379"/>
                    </a:lnTo>
                    <a:cubicBezTo>
                      <a:pt x="21530" y="49379"/>
                      <a:pt x="4857" y="37142"/>
                      <a:pt x="3002" y="35746"/>
                    </a:cubicBezTo>
                    <a:lnTo>
                      <a:pt x="0" y="33489"/>
                    </a:lnTo>
                    <a:lnTo>
                      <a:pt x="0" y="0"/>
                    </a:lnTo>
                    <a:lnTo>
                      <a:pt x="481530" y="0"/>
                    </a:lnTo>
                    <a:lnTo>
                      <a:pt x="481530" y="33493"/>
                    </a:lnTo>
                    <a:lnTo>
                      <a:pt x="478532" y="35750"/>
                    </a:lnTo>
                    <a:cubicBezTo>
                      <a:pt x="476673" y="37142"/>
                      <a:pt x="459985" y="49379"/>
                      <a:pt x="446032" y="49379"/>
                    </a:cubicBezTo>
                    <a:close/>
                    <a:moveTo>
                      <a:pt x="15048" y="25818"/>
                    </a:moveTo>
                    <a:cubicBezTo>
                      <a:pt x="20969" y="29723"/>
                      <a:pt x="29806" y="34331"/>
                      <a:pt x="35490" y="34331"/>
                    </a:cubicBezTo>
                    <a:lnTo>
                      <a:pt x="446036" y="34331"/>
                    </a:lnTo>
                    <a:cubicBezTo>
                      <a:pt x="451717" y="34331"/>
                      <a:pt x="460553" y="29723"/>
                      <a:pt x="466486" y="25818"/>
                    </a:cubicBezTo>
                    <a:lnTo>
                      <a:pt x="466486" y="15044"/>
                    </a:lnTo>
                    <a:lnTo>
                      <a:pt x="15048" y="15044"/>
                    </a:lnTo>
                    <a:lnTo>
                      <a:pt x="15048" y="2581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1" name="그래픽 26">
              <a:extLst>
                <a:ext uri="{FF2B5EF4-FFF2-40B4-BE49-F238E27FC236}">
                  <a16:creationId xmlns:a16="http://schemas.microsoft.com/office/drawing/2014/main" id="{A59692D0-44F4-CF40-1EA3-D54D1A631491}"/>
                </a:ext>
              </a:extLst>
            </p:cNvPr>
            <p:cNvGrpSpPr/>
            <p:nvPr/>
          </p:nvGrpSpPr>
          <p:grpSpPr>
            <a:xfrm>
              <a:off x="3550947" y="3586006"/>
              <a:ext cx="311004" cy="252087"/>
              <a:chOff x="3550947" y="3586006"/>
              <a:chExt cx="311004" cy="252087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208549AA-5170-86C3-A9B1-BC9F61E03F89}"/>
                  </a:ext>
                </a:extLst>
              </p:cNvPr>
              <p:cNvSpPr/>
              <p:nvPr/>
            </p:nvSpPr>
            <p:spPr>
              <a:xfrm>
                <a:off x="3550947" y="3586006"/>
                <a:ext cx="311004" cy="252087"/>
              </a:xfrm>
              <a:custGeom>
                <a:avLst/>
                <a:gdLst>
                  <a:gd name="connsiteX0" fmla="*/ 155504 w 311004"/>
                  <a:gd name="connsiteY0" fmla="*/ 252087 h 252087"/>
                  <a:gd name="connsiteX1" fmla="*/ 127320 w 311004"/>
                  <a:gd name="connsiteY1" fmla="*/ 199067 h 252087"/>
                  <a:gd name="connsiteX2" fmla="*/ 21575 w 311004"/>
                  <a:gd name="connsiteY2" fmla="*/ 199067 h 252087"/>
                  <a:gd name="connsiteX3" fmla="*/ 0 w 311004"/>
                  <a:gd name="connsiteY3" fmla="*/ 175186 h 252087"/>
                  <a:gd name="connsiteX4" fmla="*/ 0 w 311004"/>
                  <a:gd name="connsiteY4" fmla="*/ 23900 h 252087"/>
                  <a:gd name="connsiteX5" fmla="*/ 21575 w 311004"/>
                  <a:gd name="connsiteY5" fmla="*/ 0 h 252087"/>
                  <a:gd name="connsiteX6" fmla="*/ 289403 w 311004"/>
                  <a:gd name="connsiteY6" fmla="*/ 0 h 252087"/>
                  <a:gd name="connsiteX7" fmla="*/ 311004 w 311004"/>
                  <a:gd name="connsiteY7" fmla="*/ 23896 h 252087"/>
                  <a:gd name="connsiteX8" fmla="*/ 311004 w 311004"/>
                  <a:gd name="connsiteY8" fmla="*/ 175186 h 252087"/>
                  <a:gd name="connsiteX9" fmla="*/ 289403 w 311004"/>
                  <a:gd name="connsiteY9" fmla="*/ 199067 h 252087"/>
                  <a:gd name="connsiteX10" fmla="*/ 183689 w 311004"/>
                  <a:gd name="connsiteY10" fmla="*/ 199067 h 252087"/>
                  <a:gd name="connsiteX11" fmla="*/ 155504 w 311004"/>
                  <a:gd name="connsiteY11" fmla="*/ 252087 h 252087"/>
                  <a:gd name="connsiteX12" fmla="*/ 21575 w 311004"/>
                  <a:gd name="connsiteY12" fmla="*/ 15048 h 252087"/>
                  <a:gd name="connsiteX13" fmla="*/ 15048 w 311004"/>
                  <a:gd name="connsiteY13" fmla="*/ 23900 h 252087"/>
                  <a:gd name="connsiteX14" fmla="*/ 15048 w 311004"/>
                  <a:gd name="connsiteY14" fmla="*/ 175186 h 252087"/>
                  <a:gd name="connsiteX15" fmla="*/ 21575 w 311004"/>
                  <a:gd name="connsiteY15" fmla="*/ 184019 h 252087"/>
                  <a:gd name="connsiteX16" fmla="*/ 136363 w 311004"/>
                  <a:gd name="connsiteY16" fmla="*/ 184019 h 252087"/>
                  <a:gd name="connsiteX17" fmla="*/ 155504 w 311004"/>
                  <a:gd name="connsiteY17" fmla="*/ 220028 h 252087"/>
                  <a:gd name="connsiteX18" fmla="*/ 174652 w 311004"/>
                  <a:gd name="connsiteY18" fmla="*/ 184019 h 252087"/>
                  <a:gd name="connsiteX19" fmla="*/ 289407 w 311004"/>
                  <a:gd name="connsiteY19" fmla="*/ 184019 h 252087"/>
                  <a:gd name="connsiteX20" fmla="*/ 295960 w 311004"/>
                  <a:gd name="connsiteY20" fmla="*/ 175186 h 252087"/>
                  <a:gd name="connsiteX21" fmla="*/ 295960 w 311004"/>
                  <a:gd name="connsiteY21" fmla="*/ 23896 h 252087"/>
                  <a:gd name="connsiteX22" fmla="*/ 289407 w 311004"/>
                  <a:gd name="connsiteY22" fmla="*/ 15048 h 252087"/>
                  <a:gd name="connsiteX23" fmla="*/ 21575 w 311004"/>
                  <a:gd name="connsiteY23" fmla="*/ 15048 h 252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11004" h="252087">
                    <a:moveTo>
                      <a:pt x="155504" y="252087"/>
                    </a:moveTo>
                    <a:lnTo>
                      <a:pt x="127320" y="199067"/>
                    </a:lnTo>
                    <a:lnTo>
                      <a:pt x="21575" y="199067"/>
                    </a:lnTo>
                    <a:cubicBezTo>
                      <a:pt x="9680" y="199067"/>
                      <a:pt x="0" y="188353"/>
                      <a:pt x="0" y="175186"/>
                    </a:cubicBezTo>
                    <a:lnTo>
                      <a:pt x="0" y="23900"/>
                    </a:lnTo>
                    <a:cubicBezTo>
                      <a:pt x="0" y="10722"/>
                      <a:pt x="9680" y="0"/>
                      <a:pt x="21575" y="0"/>
                    </a:cubicBezTo>
                    <a:lnTo>
                      <a:pt x="289403" y="0"/>
                    </a:lnTo>
                    <a:cubicBezTo>
                      <a:pt x="301314" y="0"/>
                      <a:pt x="311004" y="10722"/>
                      <a:pt x="311004" y="23896"/>
                    </a:cubicBezTo>
                    <a:lnTo>
                      <a:pt x="311004" y="175186"/>
                    </a:lnTo>
                    <a:cubicBezTo>
                      <a:pt x="311004" y="188353"/>
                      <a:pt x="301314" y="199067"/>
                      <a:pt x="289403" y="199067"/>
                    </a:cubicBezTo>
                    <a:lnTo>
                      <a:pt x="183689" y="199067"/>
                    </a:lnTo>
                    <a:lnTo>
                      <a:pt x="155504" y="252087"/>
                    </a:lnTo>
                    <a:close/>
                    <a:moveTo>
                      <a:pt x="21575" y="15048"/>
                    </a:moveTo>
                    <a:cubicBezTo>
                      <a:pt x="18039" y="15048"/>
                      <a:pt x="15048" y="19103"/>
                      <a:pt x="15048" y="23900"/>
                    </a:cubicBezTo>
                    <a:lnTo>
                      <a:pt x="15048" y="175186"/>
                    </a:lnTo>
                    <a:cubicBezTo>
                      <a:pt x="15048" y="179971"/>
                      <a:pt x="18035" y="184019"/>
                      <a:pt x="21575" y="184019"/>
                    </a:cubicBezTo>
                    <a:lnTo>
                      <a:pt x="136363" y="184019"/>
                    </a:lnTo>
                    <a:lnTo>
                      <a:pt x="155504" y="220028"/>
                    </a:lnTo>
                    <a:lnTo>
                      <a:pt x="174652" y="184019"/>
                    </a:lnTo>
                    <a:lnTo>
                      <a:pt x="289407" y="184019"/>
                    </a:lnTo>
                    <a:cubicBezTo>
                      <a:pt x="292955" y="184019"/>
                      <a:pt x="295960" y="179975"/>
                      <a:pt x="295960" y="175186"/>
                    </a:cubicBezTo>
                    <a:lnTo>
                      <a:pt x="295960" y="23896"/>
                    </a:lnTo>
                    <a:cubicBezTo>
                      <a:pt x="295960" y="19099"/>
                      <a:pt x="292955" y="15048"/>
                      <a:pt x="289407" y="15048"/>
                    </a:cubicBezTo>
                    <a:lnTo>
                      <a:pt x="21575" y="15048"/>
                    </a:ln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3" name="그래픽 26">
                <a:extLst>
                  <a:ext uri="{FF2B5EF4-FFF2-40B4-BE49-F238E27FC236}">
                    <a16:creationId xmlns:a16="http://schemas.microsoft.com/office/drawing/2014/main" id="{8B5BBD41-D206-F668-04C6-B8535A07D400}"/>
                  </a:ext>
                </a:extLst>
              </p:cNvPr>
              <p:cNvGrpSpPr/>
              <p:nvPr/>
            </p:nvGrpSpPr>
            <p:grpSpPr>
              <a:xfrm>
                <a:off x="3617809" y="3659221"/>
                <a:ext cx="177278" cy="48890"/>
                <a:chOff x="3617809" y="3659221"/>
                <a:chExt cx="177278" cy="48890"/>
              </a:xfrm>
              <a:grpFill/>
            </p:grpSpPr>
            <p:sp>
              <p:nvSpPr>
                <p:cNvPr id="44" name="자유형: 도형 43">
                  <a:extLst>
                    <a:ext uri="{FF2B5EF4-FFF2-40B4-BE49-F238E27FC236}">
                      <a16:creationId xmlns:a16="http://schemas.microsoft.com/office/drawing/2014/main" id="{55215BFD-13A7-B6E2-EB43-DA2A508C3951}"/>
                    </a:ext>
                  </a:extLst>
                </p:cNvPr>
                <p:cNvSpPr/>
                <p:nvPr/>
              </p:nvSpPr>
              <p:spPr>
                <a:xfrm>
                  <a:off x="3617809" y="3659221"/>
                  <a:ext cx="48657" cy="48890"/>
                </a:xfrm>
                <a:custGeom>
                  <a:avLst/>
                  <a:gdLst>
                    <a:gd name="connsiteX0" fmla="*/ 24329 w 48657"/>
                    <a:gd name="connsiteY0" fmla="*/ 48890 h 48890"/>
                    <a:gd name="connsiteX1" fmla="*/ 0 w 48657"/>
                    <a:gd name="connsiteY1" fmla="*/ 24438 h 48890"/>
                    <a:gd name="connsiteX2" fmla="*/ 24329 w 48657"/>
                    <a:gd name="connsiteY2" fmla="*/ 0 h 48890"/>
                    <a:gd name="connsiteX3" fmla="*/ 48657 w 48657"/>
                    <a:gd name="connsiteY3" fmla="*/ 24438 h 48890"/>
                    <a:gd name="connsiteX4" fmla="*/ 24329 w 48657"/>
                    <a:gd name="connsiteY4" fmla="*/ 48890 h 48890"/>
                    <a:gd name="connsiteX5" fmla="*/ 24329 w 48657"/>
                    <a:gd name="connsiteY5" fmla="*/ 15048 h 48890"/>
                    <a:gd name="connsiteX6" fmla="*/ 15048 w 48657"/>
                    <a:gd name="connsiteY6" fmla="*/ 24438 h 48890"/>
                    <a:gd name="connsiteX7" fmla="*/ 24329 w 48657"/>
                    <a:gd name="connsiteY7" fmla="*/ 33842 h 48890"/>
                    <a:gd name="connsiteX8" fmla="*/ 33609 w 48657"/>
                    <a:gd name="connsiteY8" fmla="*/ 24438 h 48890"/>
                    <a:gd name="connsiteX9" fmla="*/ 24329 w 48657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57" h="48890">
                      <a:moveTo>
                        <a:pt x="24329" y="48890"/>
                      </a:moveTo>
                      <a:cubicBezTo>
                        <a:pt x="10913" y="48890"/>
                        <a:pt x="0" y="37920"/>
                        <a:pt x="0" y="24438"/>
                      </a:cubicBezTo>
                      <a:cubicBezTo>
                        <a:pt x="0" y="10962"/>
                        <a:pt x="10913" y="0"/>
                        <a:pt x="24329" y="0"/>
                      </a:cubicBezTo>
                      <a:cubicBezTo>
                        <a:pt x="37736" y="0"/>
                        <a:pt x="48657" y="10962"/>
                        <a:pt x="48657" y="24438"/>
                      </a:cubicBezTo>
                      <a:cubicBezTo>
                        <a:pt x="48657" y="37920"/>
                        <a:pt x="37740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09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05" y="33842"/>
                        <a:pt x="24329" y="33842"/>
                      </a:cubicBezTo>
                      <a:cubicBezTo>
                        <a:pt x="29441" y="33842"/>
                        <a:pt x="33609" y="29621"/>
                        <a:pt x="33609" y="24438"/>
                      </a:cubicBezTo>
                      <a:cubicBezTo>
                        <a:pt x="33609" y="19257"/>
                        <a:pt x="29445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5" name="자유형: 도형 44">
                  <a:extLst>
                    <a:ext uri="{FF2B5EF4-FFF2-40B4-BE49-F238E27FC236}">
                      <a16:creationId xmlns:a16="http://schemas.microsoft.com/office/drawing/2014/main" id="{FFE3E079-ED87-7641-5B10-46527BB466D0}"/>
                    </a:ext>
                  </a:extLst>
                </p:cNvPr>
                <p:cNvSpPr/>
                <p:nvPr/>
              </p:nvSpPr>
              <p:spPr>
                <a:xfrm>
                  <a:off x="3682108" y="3659221"/>
                  <a:ext cx="48664" cy="48890"/>
                </a:xfrm>
                <a:custGeom>
                  <a:avLst/>
                  <a:gdLst>
                    <a:gd name="connsiteX0" fmla="*/ 24344 w 48664"/>
                    <a:gd name="connsiteY0" fmla="*/ 48890 h 48890"/>
                    <a:gd name="connsiteX1" fmla="*/ 0 w 48664"/>
                    <a:gd name="connsiteY1" fmla="*/ 24438 h 48890"/>
                    <a:gd name="connsiteX2" fmla="*/ 24344 w 48664"/>
                    <a:gd name="connsiteY2" fmla="*/ 0 h 48890"/>
                    <a:gd name="connsiteX3" fmla="*/ 48665 w 48664"/>
                    <a:gd name="connsiteY3" fmla="*/ 24438 h 48890"/>
                    <a:gd name="connsiteX4" fmla="*/ 24344 w 48664"/>
                    <a:gd name="connsiteY4" fmla="*/ 48890 h 48890"/>
                    <a:gd name="connsiteX5" fmla="*/ 24344 w 48664"/>
                    <a:gd name="connsiteY5" fmla="*/ 15048 h 48890"/>
                    <a:gd name="connsiteX6" fmla="*/ 15048 w 48664"/>
                    <a:gd name="connsiteY6" fmla="*/ 24438 h 48890"/>
                    <a:gd name="connsiteX7" fmla="*/ 24344 w 48664"/>
                    <a:gd name="connsiteY7" fmla="*/ 33842 h 48890"/>
                    <a:gd name="connsiteX8" fmla="*/ 33617 w 48664"/>
                    <a:gd name="connsiteY8" fmla="*/ 24438 h 48890"/>
                    <a:gd name="connsiteX9" fmla="*/ 24344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44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44" y="0"/>
                      </a:cubicBezTo>
                      <a:cubicBezTo>
                        <a:pt x="37751" y="0"/>
                        <a:pt x="48665" y="10962"/>
                        <a:pt x="48665" y="24438"/>
                      </a:cubicBezTo>
                      <a:cubicBezTo>
                        <a:pt x="48665" y="37920"/>
                        <a:pt x="37755" y="48890"/>
                        <a:pt x="24344" y="48890"/>
                      </a:cubicBezTo>
                      <a:close/>
                      <a:moveTo>
                        <a:pt x="24344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44" y="33842"/>
                      </a:cubicBezTo>
                      <a:cubicBezTo>
                        <a:pt x="29456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56" y="15048"/>
                        <a:pt x="24344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6" name="자유형: 도형 45">
                  <a:extLst>
                    <a:ext uri="{FF2B5EF4-FFF2-40B4-BE49-F238E27FC236}">
                      <a16:creationId xmlns:a16="http://schemas.microsoft.com/office/drawing/2014/main" id="{60231285-B72B-AC78-7A51-44D36E8735B9}"/>
                    </a:ext>
                  </a:extLst>
                </p:cNvPr>
                <p:cNvSpPr/>
                <p:nvPr/>
              </p:nvSpPr>
              <p:spPr>
                <a:xfrm>
                  <a:off x="3746422" y="3659221"/>
                  <a:ext cx="48664" cy="48890"/>
                </a:xfrm>
                <a:custGeom>
                  <a:avLst/>
                  <a:gdLst>
                    <a:gd name="connsiteX0" fmla="*/ 24329 w 48664"/>
                    <a:gd name="connsiteY0" fmla="*/ 48890 h 48890"/>
                    <a:gd name="connsiteX1" fmla="*/ 0 w 48664"/>
                    <a:gd name="connsiteY1" fmla="*/ 24438 h 48890"/>
                    <a:gd name="connsiteX2" fmla="*/ 24329 w 48664"/>
                    <a:gd name="connsiteY2" fmla="*/ 0 h 48890"/>
                    <a:gd name="connsiteX3" fmla="*/ 48665 w 48664"/>
                    <a:gd name="connsiteY3" fmla="*/ 24438 h 48890"/>
                    <a:gd name="connsiteX4" fmla="*/ 24329 w 48664"/>
                    <a:gd name="connsiteY4" fmla="*/ 48890 h 48890"/>
                    <a:gd name="connsiteX5" fmla="*/ 24329 w 48664"/>
                    <a:gd name="connsiteY5" fmla="*/ 15048 h 48890"/>
                    <a:gd name="connsiteX6" fmla="*/ 15048 w 48664"/>
                    <a:gd name="connsiteY6" fmla="*/ 24438 h 48890"/>
                    <a:gd name="connsiteX7" fmla="*/ 24329 w 48664"/>
                    <a:gd name="connsiteY7" fmla="*/ 33842 h 48890"/>
                    <a:gd name="connsiteX8" fmla="*/ 33617 w 48664"/>
                    <a:gd name="connsiteY8" fmla="*/ 24438 h 48890"/>
                    <a:gd name="connsiteX9" fmla="*/ 24329 w 48664"/>
                    <a:gd name="connsiteY9" fmla="*/ 15048 h 48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8664" h="48890">
                      <a:moveTo>
                        <a:pt x="24329" y="48890"/>
                      </a:moveTo>
                      <a:cubicBezTo>
                        <a:pt x="10921" y="48890"/>
                        <a:pt x="0" y="37920"/>
                        <a:pt x="0" y="24438"/>
                      </a:cubicBezTo>
                      <a:cubicBezTo>
                        <a:pt x="0" y="10962"/>
                        <a:pt x="10917" y="0"/>
                        <a:pt x="24329" y="0"/>
                      </a:cubicBezTo>
                      <a:cubicBezTo>
                        <a:pt x="37744" y="0"/>
                        <a:pt x="48665" y="10962"/>
                        <a:pt x="48665" y="24438"/>
                      </a:cubicBezTo>
                      <a:cubicBezTo>
                        <a:pt x="48665" y="37920"/>
                        <a:pt x="37744" y="48890"/>
                        <a:pt x="24329" y="48890"/>
                      </a:cubicBezTo>
                      <a:close/>
                      <a:moveTo>
                        <a:pt x="24329" y="15048"/>
                      </a:moveTo>
                      <a:cubicBezTo>
                        <a:pt x="19216" y="15048"/>
                        <a:pt x="15048" y="19261"/>
                        <a:pt x="15048" y="24438"/>
                      </a:cubicBezTo>
                      <a:cubicBezTo>
                        <a:pt x="15048" y="29621"/>
                        <a:pt x="19212" y="33842"/>
                        <a:pt x="24329" y="33842"/>
                      </a:cubicBezTo>
                      <a:cubicBezTo>
                        <a:pt x="29449" y="33842"/>
                        <a:pt x="33617" y="29621"/>
                        <a:pt x="33617" y="24438"/>
                      </a:cubicBezTo>
                      <a:cubicBezTo>
                        <a:pt x="33617" y="19257"/>
                        <a:pt x="29449" y="15048"/>
                        <a:pt x="24329" y="15048"/>
                      </a:cubicBez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52" name="그래픽 27">
            <a:extLst>
              <a:ext uri="{FF2B5EF4-FFF2-40B4-BE49-F238E27FC236}">
                <a16:creationId xmlns:a16="http://schemas.microsoft.com/office/drawing/2014/main" id="{E83E727C-3BBD-5489-CD20-149245EF70C7}"/>
              </a:ext>
            </a:extLst>
          </p:cNvPr>
          <p:cNvGrpSpPr/>
          <p:nvPr/>
        </p:nvGrpSpPr>
        <p:grpSpPr>
          <a:xfrm>
            <a:off x="7106295" y="2306102"/>
            <a:ext cx="312046" cy="306896"/>
            <a:chOff x="6294468" y="3539016"/>
            <a:chExt cx="481530" cy="473583"/>
          </a:xfrm>
          <a:solidFill>
            <a:schemeClr val="accent2"/>
          </a:solidFill>
        </p:grpSpPr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E06222EE-2F49-DD14-835D-3C77B32B5C67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F4E89903-2989-1523-A252-78D26D0F25AA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2"/>
                </a:solidFill>
              </a:endParaRPr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42AF3AE1-F4A5-3650-101A-3D02A5885E86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22911AF9-368D-CD91-E522-5CA9BC8FF4DC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2292C7D6-EF17-D0D7-18B3-08A03C6121E8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C75C5DA7-D619-CF78-C2CE-E015C8DC6B79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C2EF53A1-27E5-2B70-E4AD-5F33C078AD8C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774D18C8-E5AC-6AB5-0CCD-7384C8BB86C2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B4333E9E-C4EF-2F76-19FB-29CC8D8F7265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12E6E5F8-3C2A-F42B-A4C1-94F9BE04866F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3" name="그래픽 27">
              <a:extLst>
                <a:ext uri="{FF2B5EF4-FFF2-40B4-BE49-F238E27FC236}">
                  <a16:creationId xmlns:a16="http://schemas.microsoft.com/office/drawing/2014/main" id="{BDE82327-7410-B5DF-9E0E-8DB57E024C3B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64" name="자유형: 도형 63">
                <a:extLst>
                  <a:ext uri="{FF2B5EF4-FFF2-40B4-BE49-F238E27FC236}">
                    <a16:creationId xmlns:a16="http://schemas.microsoft.com/office/drawing/2014/main" id="{D4A3A107-92B0-A441-06D8-3ACDC63EFACD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65" name="그래픽 27">
                <a:extLst>
                  <a:ext uri="{FF2B5EF4-FFF2-40B4-BE49-F238E27FC236}">
                    <a16:creationId xmlns:a16="http://schemas.microsoft.com/office/drawing/2014/main" id="{051205F8-BD14-926F-4674-A0093D00E71B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66" name="자유형: 도형 65">
                  <a:extLst>
                    <a:ext uri="{FF2B5EF4-FFF2-40B4-BE49-F238E27FC236}">
                      <a16:creationId xmlns:a16="http://schemas.microsoft.com/office/drawing/2014/main" id="{FA78D899-2715-B64B-21E7-8608521E042A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7" name="자유형: 도형 66">
                  <a:extLst>
                    <a:ext uri="{FF2B5EF4-FFF2-40B4-BE49-F238E27FC236}">
                      <a16:creationId xmlns:a16="http://schemas.microsoft.com/office/drawing/2014/main" id="{ACAF7B78-40A5-B725-E767-F4E264BBA11E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68" name="그래픽 28">
            <a:extLst>
              <a:ext uri="{FF2B5EF4-FFF2-40B4-BE49-F238E27FC236}">
                <a16:creationId xmlns:a16="http://schemas.microsoft.com/office/drawing/2014/main" id="{476AA444-4C80-9E95-88A1-5AC00D73F7BE}"/>
              </a:ext>
            </a:extLst>
          </p:cNvPr>
          <p:cNvGrpSpPr/>
          <p:nvPr/>
        </p:nvGrpSpPr>
        <p:grpSpPr>
          <a:xfrm>
            <a:off x="4773659" y="2338647"/>
            <a:ext cx="312046" cy="271171"/>
            <a:chOff x="4822709" y="3566580"/>
            <a:chExt cx="481530" cy="418455"/>
          </a:xfrm>
          <a:solidFill>
            <a:schemeClr val="accent2"/>
          </a:solidFill>
        </p:grpSpPr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73590651-0C62-150D-FDF4-91E6E1CBE6DF}"/>
                </a:ext>
              </a:extLst>
            </p:cNvPr>
            <p:cNvSpPr/>
            <p:nvPr/>
          </p:nvSpPr>
          <p:spPr>
            <a:xfrm>
              <a:off x="4822709" y="3566580"/>
              <a:ext cx="169370" cy="418455"/>
            </a:xfrm>
            <a:custGeom>
              <a:avLst/>
              <a:gdLst>
                <a:gd name="connsiteX0" fmla="*/ 40144 w 169370"/>
                <a:gd name="connsiteY0" fmla="*/ 418455 h 418455"/>
                <a:gd name="connsiteX1" fmla="*/ 0 w 169370"/>
                <a:gd name="connsiteY1" fmla="*/ 377894 h 418455"/>
                <a:gd name="connsiteX2" fmla="*/ 0 w 169370"/>
                <a:gd name="connsiteY2" fmla="*/ 0 h 418455"/>
                <a:gd name="connsiteX3" fmla="*/ 129223 w 169370"/>
                <a:gd name="connsiteY3" fmla="*/ 0 h 418455"/>
                <a:gd name="connsiteX4" fmla="*/ 169371 w 169370"/>
                <a:gd name="connsiteY4" fmla="*/ 40557 h 418455"/>
                <a:gd name="connsiteX5" fmla="*/ 154323 w 169370"/>
                <a:gd name="connsiteY5" fmla="*/ 40557 h 418455"/>
                <a:gd name="connsiteX6" fmla="*/ 129223 w 169370"/>
                <a:gd name="connsiteY6" fmla="*/ 15048 h 418455"/>
                <a:gd name="connsiteX7" fmla="*/ 15048 w 169370"/>
                <a:gd name="connsiteY7" fmla="*/ 15048 h 418455"/>
                <a:gd name="connsiteX8" fmla="*/ 15048 w 169370"/>
                <a:gd name="connsiteY8" fmla="*/ 377894 h 418455"/>
                <a:gd name="connsiteX9" fmla="*/ 40148 w 169370"/>
                <a:gd name="connsiteY9" fmla="*/ 403408 h 418455"/>
                <a:gd name="connsiteX10" fmla="*/ 65240 w 169370"/>
                <a:gd name="connsiteY10" fmla="*/ 377894 h 418455"/>
                <a:gd name="connsiteX11" fmla="*/ 65240 w 169370"/>
                <a:gd name="connsiteY11" fmla="*/ 167448 h 418455"/>
                <a:gd name="connsiteX12" fmla="*/ 80288 w 169370"/>
                <a:gd name="connsiteY12" fmla="*/ 167448 h 418455"/>
                <a:gd name="connsiteX13" fmla="*/ 80288 w 169370"/>
                <a:gd name="connsiteY13" fmla="*/ 377894 h 418455"/>
                <a:gd name="connsiteX14" fmla="*/ 40144 w 169370"/>
                <a:gd name="connsiteY14" fmla="*/ 418455 h 4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370" h="418455">
                  <a:moveTo>
                    <a:pt x="40144" y="418455"/>
                  </a:moveTo>
                  <a:cubicBezTo>
                    <a:pt x="18008" y="418455"/>
                    <a:pt x="0" y="400259"/>
                    <a:pt x="0" y="377894"/>
                  </a:cubicBezTo>
                  <a:lnTo>
                    <a:pt x="0" y="0"/>
                  </a:lnTo>
                  <a:lnTo>
                    <a:pt x="129223" y="0"/>
                  </a:lnTo>
                  <a:cubicBezTo>
                    <a:pt x="151358" y="0"/>
                    <a:pt x="169371" y="18193"/>
                    <a:pt x="169371" y="40557"/>
                  </a:cubicBezTo>
                  <a:lnTo>
                    <a:pt x="154323" y="40557"/>
                  </a:lnTo>
                  <a:cubicBezTo>
                    <a:pt x="154323" y="26492"/>
                    <a:pt x="143063" y="15048"/>
                    <a:pt x="129223" y="15048"/>
                  </a:cubicBezTo>
                  <a:lnTo>
                    <a:pt x="15048" y="15048"/>
                  </a:lnTo>
                  <a:lnTo>
                    <a:pt x="15048" y="377894"/>
                  </a:lnTo>
                  <a:cubicBezTo>
                    <a:pt x="15048" y="391960"/>
                    <a:pt x="26307" y="403408"/>
                    <a:pt x="40148" y="403408"/>
                  </a:cubicBezTo>
                  <a:cubicBezTo>
                    <a:pt x="53984" y="403408"/>
                    <a:pt x="65240" y="391960"/>
                    <a:pt x="65240" y="377894"/>
                  </a:cubicBezTo>
                  <a:lnTo>
                    <a:pt x="65240" y="167448"/>
                  </a:lnTo>
                  <a:lnTo>
                    <a:pt x="80288" y="167448"/>
                  </a:lnTo>
                  <a:lnTo>
                    <a:pt x="80288" y="377894"/>
                  </a:lnTo>
                  <a:cubicBezTo>
                    <a:pt x="80284" y="400259"/>
                    <a:pt x="62279" y="418455"/>
                    <a:pt x="40144" y="418455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8C38075D-BBDA-9ACD-1734-D68896D16CB8}"/>
                </a:ext>
              </a:extLst>
            </p:cNvPr>
            <p:cNvSpPr/>
            <p:nvPr/>
          </p:nvSpPr>
          <p:spPr>
            <a:xfrm>
              <a:off x="4822709" y="3944474"/>
              <a:ext cx="80287" cy="40561"/>
            </a:xfrm>
            <a:custGeom>
              <a:avLst/>
              <a:gdLst>
                <a:gd name="connsiteX0" fmla="*/ 40144 w 80287"/>
                <a:gd name="connsiteY0" fmla="*/ 40561 h 40561"/>
                <a:gd name="connsiteX1" fmla="*/ 0 w 80287"/>
                <a:gd name="connsiteY1" fmla="*/ 0 h 40561"/>
                <a:gd name="connsiteX2" fmla="*/ 15048 w 80287"/>
                <a:gd name="connsiteY2" fmla="*/ 0 h 40561"/>
                <a:gd name="connsiteX3" fmla="*/ 40148 w 80287"/>
                <a:gd name="connsiteY3" fmla="*/ 25513 h 40561"/>
                <a:gd name="connsiteX4" fmla="*/ 65240 w 80287"/>
                <a:gd name="connsiteY4" fmla="*/ 0 h 40561"/>
                <a:gd name="connsiteX5" fmla="*/ 80288 w 80287"/>
                <a:gd name="connsiteY5" fmla="*/ 0 h 40561"/>
                <a:gd name="connsiteX6" fmla="*/ 40144 w 80287"/>
                <a:gd name="connsiteY6" fmla="*/ 40561 h 4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7" h="40561">
                  <a:moveTo>
                    <a:pt x="40144" y="40561"/>
                  </a:moveTo>
                  <a:cubicBezTo>
                    <a:pt x="18008" y="40561"/>
                    <a:pt x="0" y="22365"/>
                    <a:pt x="0" y="0"/>
                  </a:cubicBezTo>
                  <a:lnTo>
                    <a:pt x="15048" y="0"/>
                  </a:lnTo>
                  <a:cubicBezTo>
                    <a:pt x="15048" y="14066"/>
                    <a:pt x="26307" y="25513"/>
                    <a:pt x="40148" y="25513"/>
                  </a:cubicBezTo>
                  <a:cubicBezTo>
                    <a:pt x="53984" y="25513"/>
                    <a:pt x="65240" y="14066"/>
                    <a:pt x="65240" y="0"/>
                  </a:cubicBezTo>
                  <a:lnTo>
                    <a:pt x="80288" y="0"/>
                  </a:lnTo>
                  <a:cubicBezTo>
                    <a:pt x="80284" y="22365"/>
                    <a:pt x="62279" y="40561"/>
                    <a:pt x="40144" y="40561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2FBE9435-65E7-6333-FBE4-196E58D4F4A3}"/>
                </a:ext>
              </a:extLst>
            </p:cNvPr>
            <p:cNvSpPr/>
            <p:nvPr/>
          </p:nvSpPr>
          <p:spPr>
            <a:xfrm>
              <a:off x="4862856" y="3603259"/>
              <a:ext cx="441382" cy="381776"/>
            </a:xfrm>
            <a:custGeom>
              <a:avLst/>
              <a:gdLst>
                <a:gd name="connsiteX0" fmla="*/ 401235 w 441382"/>
                <a:gd name="connsiteY0" fmla="*/ 381776 h 381776"/>
                <a:gd name="connsiteX1" fmla="*/ 0 w 441382"/>
                <a:gd name="connsiteY1" fmla="*/ 381776 h 381776"/>
                <a:gd name="connsiteX2" fmla="*/ 0 w 441382"/>
                <a:gd name="connsiteY2" fmla="*/ 366729 h 381776"/>
                <a:gd name="connsiteX3" fmla="*/ 25092 w 441382"/>
                <a:gd name="connsiteY3" fmla="*/ 341215 h 381776"/>
                <a:gd name="connsiteX4" fmla="*/ 25092 w 441382"/>
                <a:gd name="connsiteY4" fmla="*/ 0 h 381776"/>
                <a:gd name="connsiteX5" fmla="*/ 153070 w 441382"/>
                <a:gd name="connsiteY5" fmla="*/ 0 h 381776"/>
                <a:gd name="connsiteX6" fmla="*/ 190780 w 441382"/>
                <a:gd name="connsiteY6" fmla="*/ 26683 h 381776"/>
                <a:gd name="connsiteX7" fmla="*/ 441382 w 441382"/>
                <a:gd name="connsiteY7" fmla="*/ 26683 h 381776"/>
                <a:gd name="connsiteX8" fmla="*/ 441382 w 441382"/>
                <a:gd name="connsiteY8" fmla="*/ 341215 h 381776"/>
                <a:gd name="connsiteX9" fmla="*/ 401235 w 441382"/>
                <a:gd name="connsiteY9" fmla="*/ 381776 h 381776"/>
                <a:gd name="connsiteX10" fmla="*/ 31183 w 441382"/>
                <a:gd name="connsiteY10" fmla="*/ 366729 h 381776"/>
                <a:gd name="connsiteX11" fmla="*/ 401235 w 441382"/>
                <a:gd name="connsiteY11" fmla="*/ 366729 h 381776"/>
                <a:gd name="connsiteX12" fmla="*/ 426335 w 441382"/>
                <a:gd name="connsiteY12" fmla="*/ 341215 h 381776"/>
                <a:gd name="connsiteX13" fmla="*/ 426335 w 441382"/>
                <a:gd name="connsiteY13" fmla="*/ 41731 h 381776"/>
                <a:gd name="connsiteX14" fmla="*/ 178855 w 441382"/>
                <a:gd name="connsiteY14" fmla="*/ 41731 h 381776"/>
                <a:gd name="connsiteX15" fmla="*/ 177681 w 441382"/>
                <a:gd name="connsiteY15" fmla="*/ 35629 h 381776"/>
                <a:gd name="connsiteX16" fmla="*/ 153070 w 441382"/>
                <a:gd name="connsiteY16" fmla="*/ 15048 h 381776"/>
                <a:gd name="connsiteX17" fmla="*/ 40140 w 441382"/>
                <a:gd name="connsiteY17" fmla="*/ 15048 h 381776"/>
                <a:gd name="connsiteX18" fmla="*/ 40140 w 441382"/>
                <a:gd name="connsiteY18" fmla="*/ 341215 h 381776"/>
                <a:gd name="connsiteX19" fmla="*/ 31183 w 441382"/>
                <a:gd name="connsiteY19" fmla="*/ 366729 h 38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382" h="381776">
                  <a:moveTo>
                    <a:pt x="401235" y="381776"/>
                  </a:moveTo>
                  <a:lnTo>
                    <a:pt x="0" y="381776"/>
                  </a:lnTo>
                  <a:lnTo>
                    <a:pt x="0" y="366729"/>
                  </a:lnTo>
                  <a:cubicBezTo>
                    <a:pt x="13836" y="366729"/>
                    <a:pt x="25092" y="355281"/>
                    <a:pt x="25092" y="341215"/>
                  </a:cubicBezTo>
                  <a:lnTo>
                    <a:pt x="25092" y="0"/>
                  </a:lnTo>
                  <a:lnTo>
                    <a:pt x="153070" y="0"/>
                  </a:lnTo>
                  <a:cubicBezTo>
                    <a:pt x="170116" y="0"/>
                    <a:pt x="185103" y="10906"/>
                    <a:pt x="190780" y="26683"/>
                  </a:cubicBezTo>
                  <a:lnTo>
                    <a:pt x="441382" y="26683"/>
                  </a:lnTo>
                  <a:lnTo>
                    <a:pt x="441382" y="341215"/>
                  </a:lnTo>
                  <a:cubicBezTo>
                    <a:pt x="441382" y="363580"/>
                    <a:pt x="423374" y="381776"/>
                    <a:pt x="401235" y="381776"/>
                  </a:cubicBezTo>
                  <a:close/>
                  <a:moveTo>
                    <a:pt x="31183" y="366729"/>
                  </a:moveTo>
                  <a:lnTo>
                    <a:pt x="401235" y="366729"/>
                  </a:lnTo>
                  <a:cubicBezTo>
                    <a:pt x="415079" y="366729"/>
                    <a:pt x="426335" y="355281"/>
                    <a:pt x="426335" y="341215"/>
                  </a:cubicBezTo>
                  <a:lnTo>
                    <a:pt x="426335" y="41731"/>
                  </a:lnTo>
                  <a:lnTo>
                    <a:pt x="178855" y="41731"/>
                  </a:lnTo>
                  <a:lnTo>
                    <a:pt x="177681" y="35629"/>
                  </a:lnTo>
                  <a:cubicBezTo>
                    <a:pt x="175386" y="23704"/>
                    <a:pt x="165033" y="15048"/>
                    <a:pt x="153070" y="15048"/>
                  </a:cubicBezTo>
                  <a:lnTo>
                    <a:pt x="40140" y="15048"/>
                  </a:lnTo>
                  <a:lnTo>
                    <a:pt x="40140" y="341215"/>
                  </a:lnTo>
                  <a:cubicBezTo>
                    <a:pt x="40140" y="350872"/>
                    <a:pt x="36784" y="359758"/>
                    <a:pt x="31183" y="366729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857472EA-543E-A74E-2566-716219EAC134}"/>
                </a:ext>
              </a:extLst>
            </p:cNvPr>
            <p:cNvSpPr/>
            <p:nvPr/>
          </p:nvSpPr>
          <p:spPr>
            <a:xfrm>
              <a:off x="4903022" y="3926439"/>
              <a:ext cx="314296" cy="15047"/>
            </a:xfrm>
            <a:custGeom>
              <a:avLst/>
              <a:gdLst>
                <a:gd name="connsiteX0" fmla="*/ 0 w 314296"/>
                <a:gd name="connsiteY0" fmla="*/ 0 h 15047"/>
                <a:gd name="connsiteX1" fmla="*/ 314296 w 314296"/>
                <a:gd name="connsiteY1" fmla="*/ 0 h 15047"/>
                <a:gd name="connsiteX2" fmla="*/ 314296 w 314296"/>
                <a:gd name="connsiteY2" fmla="*/ 15048 h 15047"/>
                <a:gd name="connsiteX3" fmla="*/ 0 w 31429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296" h="15047">
                  <a:moveTo>
                    <a:pt x="0" y="0"/>
                  </a:moveTo>
                  <a:lnTo>
                    <a:pt x="314296" y="0"/>
                  </a:lnTo>
                  <a:lnTo>
                    <a:pt x="31429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4DA9C584-F107-7050-37F9-065493E2AA1B}"/>
                </a:ext>
              </a:extLst>
            </p:cNvPr>
            <p:cNvSpPr/>
            <p:nvPr/>
          </p:nvSpPr>
          <p:spPr>
            <a:xfrm>
              <a:off x="4952650" y="3715376"/>
              <a:ext cx="141825" cy="15047"/>
            </a:xfrm>
            <a:custGeom>
              <a:avLst/>
              <a:gdLst>
                <a:gd name="connsiteX0" fmla="*/ 0 w 141825"/>
                <a:gd name="connsiteY0" fmla="*/ 0 h 15047"/>
                <a:gd name="connsiteX1" fmla="*/ 141826 w 141825"/>
                <a:gd name="connsiteY1" fmla="*/ 0 h 15047"/>
                <a:gd name="connsiteX2" fmla="*/ 141826 w 141825"/>
                <a:gd name="connsiteY2" fmla="*/ 15048 h 15047"/>
                <a:gd name="connsiteX3" fmla="*/ 0 w 141825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825" h="15047">
                  <a:moveTo>
                    <a:pt x="0" y="0"/>
                  </a:moveTo>
                  <a:lnTo>
                    <a:pt x="141826" y="0"/>
                  </a:lnTo>
                  <a:lnTo>
                    <a:pt x="14182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9A6A6D5E-A504-7189-AEB0-BBB23F3D84CD}"/>
                </a:ext>
              </a:extLst>
            </p:cNvPr>
            <p:cNvSpPr/>
            <p:nvPr/>
          </p:nvSpPr>
          <p:spPr>
            <a:xfrm>
              <a:off x="4952650" y="3760602"/>
              <a:ext cx="72346" cy="15047"/>
            </a:xfrm>
            <a:custGeom>
              <a:avLst/>
              <a:gdLst>
                <a:gd name="connsiteX0" fmla="*/ 0 w 72346"/>
                <a:gd name="connsiteY0" fmla="*/ 0 h 15047"/>
                <a:gd name="connsiteX1" fmla="*/ 72346 w 72346"/>
                <a:gd name="connsiteY1" fmla="*/ 0 h 15047"/>
                <a:gd name="connsiteX2" fmla="*/ 72346 w 72346"/>
                <a:gd name="connsiteY2" fmla="*/ 15048 h 15047"/>
                <a:gd name="connsiteX3" fmla="*/ 0 w 7234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46" h="15047">
                  <a:moveTo>
                    <a:pt x="0" y="0"/>
                  </a:moveTo>
                  <a:lnTo>
                    <a:pt x="72346" y="0"/>
                  </a:lnTo>
                  <a:lnTo>
                    <a:pt x="7234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5" name="자유형: 도형 74">
              <a:extLst>
                <a:ext uri="{FF2B5EF4-FFF2-40B4-BE49-F238E27FC236}">
                  <a16:creationId xmlns:a16="http://schemas.microsoft.com/office/drawing/2014/main" id="{8A2CB542-9CF6-C40E-9989-425512AE7E1B}"/>
                </a:ext>
              </a:extLst>
            </p:cNvPr>
            <p:cNvSpPr/>
            <p:nvPr/>
          </p:nvSpPr>
          <p:spPr>
            <a:xfrm>
              <a:off x="5032437" y="3566580"/>
              <a:ext cx="243247" cy="39842"/>
            </a:xfrm>
            <a:custGeom>
              <a:avLst/>
              <a:gdLst>
                <a:gd name="connsiteX0" fmla="*/ 243248 w 243247"/>
                <a:gd name="connsiteY0" fmla="*/ 39843 h 39842"/>
                <a:gd name="connsiteX1" fmla="*/ 228200 w 243247"/>
                <a:gd name="connsiteY1" fmla="*/ 39843 h 39842"/>
                <a:gd name="connsiteX2" fmla="*/ 228200 w 243247"/>
                <a:gd name="connsiteY2" fmla="*/ 15048 h 39842"/>
                <a:gd name="connsiteX3" fmla="*/ 0 w 243247"/>
                <a:gd name="connsiteY3" fmla="*/ 15048 h 39842"/>
                <a:gd name="connsiteX4" fmla="*/ 0 w 243247"/>
                <a:gd name="connsiteY4" fmla="*/ 0 h 39842"/>
                <a:gd name="connsiteX5" fmla="*/ 243248 w 243247"/>
                <a:gd name="connsiteY5" fmla="*/ 0 h 3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47" h="39842">
                  <a:moveTo>
                    <a:pt x="243248" y="39843"/>
                  </a:moveTo>
                  <a:lnTo>
                    <a:pt x="228200" y="39843"/>
                  </a:lnTo>
                  <a:lnTo>
                    <a:pt x="228200" y="15048"/>
                  </a:lnTo>
                  <a:lnTo>
                    <a:pt x="0" y="15048"/>
                  </a:lnTo>
                  <a:lnTo>
                    <a:pt x="0" y="0"/>
                  </a:lnTo>
                  <a:lnTo>
                    <a:pt x="243248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76" name="그래픽 33">
            <a:extLst>
              <a:ext uri="{FF2B5EF4-FFF2-40B4-BE49-F238E27FC236}">
                <a16:creationId xmlns:a16="http://schemas.microsoft.com/office/drawing/2014/main" id="{3E794C70-8378-F3EC-AC10-B463F3823D04}"/>
              </a:ext>
            </a:extLst>
          </p:cNvPr>
          <p:cNvGrpSpPr/>
          <p:nvPr/>
        </p:nvGrpSpPr>
        <p:grpSpPr>
          <a:xfrm>
            <a:off x="9440524" y="2298165"/>
            <a:ext cx="308860" cy="312044"/>
            <a:chOff x="8030445" y="3535044"/>
            <a:chExt cx="476615" cy="481528"/>
          </a:xfrm>
          <a:solidFill>
            <a:schemeClr val="accent2"/>
          </a:solidFill>
        </p:grpSpPr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3EBE2BE1-DC11-3770-D0B2-FF1DA7002CA9}"/>
                </a:ext>
              </a:extLst>
            </p:cNvPr>
            <p:cNvSpPr/>
            <p:nvPr/>
          </p:nvSpPr>
          <p:spPr>
            <a:xfrm>
              <a:off x="8267285" y="3832790"/>
              <a:ext cx="174900" cy="143683"/>
            </a:xfrm>
            <a:custGeom>
              <a:avLst/>
              <a:gdLst>
                <a:gd name="connsiteX0" fmla="*/ 103307 w 174900"/>
                <a:gd name="connsiteY0" fmla="*/ 143683 h 143683"/>
                <a:gd name="connsiteX1" fmla="*/ 0 w 174900"/>
                <a:gd name="connsiteY1" fmla="*/ 0 h 143683"/>
                <a:gd name="connsiteX2" fmla="*/ 174901 w 174900"/>
                <a:gd name="connsiteY2" fmla="*/ 57437 h 143683"/>
                <a:gd name="connsiteX3" fmla="*/ 170985 w 174900"/>
                <a:gd name="connsiteY3" fmla="*/ 65236 h 143683"/>
                <a:gd name="connsiteX4" fmla="*/ 109469 w 174900"/>
                <a:gd name="connsiteY4" fmla="*/ 138932 h 143683"/>
                <a:gd name="connsiteX5" fmla="*/ 103307 w 174900"/>
                <a:gd name="connsiteY5" fmla="*/ 143683 h 143683"/>
                <a:gd name="connsiteX6" fmla="*/ 39158 w 174900"/>
                <a:gd name="connsiteY6" fmla="*/ 28692 h 143683"/>
                <a:gd name="connsiteX7" fmla="*/ 106362 w 174900"/>
                <a:gd name="connsiteY7" fmla="*/ 122161 h 143683"/>
                <a:gd name="connsiteX8" fmla="*/ 153435 w 174900"/>
                <a:gd name="connsiteY8" fmla="*/ 66221 h 143683"/>
                <a:gd name="connsiteX9" fmla="*/ 39158 w 174900"/>
                <a:gd name="connsiteY9" fmla="*/ 28692 h 1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00" h="143683">
                  <a:moveTo>
                    <a:pt x="103307" y="143683"/>
                  </a:moveTo>
                  <a:lnTo>
                    <a:pt x="0" y="0"/>
                  </a:lnTo>
                  <a:lnTo>
                    <a:pt x="174901" y="57437"/>
                  </a:lnTo>
                  <a:lnTo>
                    <a:pt x="170985" y="65236"/>
                  </a:lnTo>
                  <a:cubicBezTo>
                    <a:pt x="156708" y="93668"/>
                    <a:pt x="136013" y="118460"/>
                    <a:pt x="109469" y="138932"/>
                  </a:cubicBezTo>
                  <a:lnTo>
                    <a:pt x="103307" y="143683"/>
                  </a:lnTo>
                  <a:close/>
                  <a:moveTo>
                    <a:pt x="39158" y="28692"/>
                  </a:moveTo>
                  <a:lnTo>
                    <a:pt x="106362" y="122161"/>
                  </a:lnTo>
                  <a:cubicBezTo>
                    <a:pt x="125841" y="106023"/>
                    <a:pt x="141630" y="87258"/>
                    <a:pt x="153435" y="66221"/>
                  </a:cubicBezTo>
                  <a:lnTo>
                    <a:pt x="39158" y="28692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49EDE030-3FCE-C919-E672-122ACB57CCA4}"/>
                </a:ext>
              </a:extLst>
            </p:cNvPr>
            <p:cNvSpPr/>
            <p:nvPr/>
          </p:nvSpPr>
          <p:spPr>
            <a:xfrm>
              <a:off x="8243525" y="3535044"/>
              <a:ext cx="263535" cy="347666"/>
            </a:xfrm>
            <a:custGeom>
              <a:avLst/>
              <a:gdLst>
                <a:gd name="connsiteX0" fmla="*/ 250091 w 263535"/>
                <a:gd name="connsiteY0" fmla="*/ 347667 h 347666"/>
                <a:gd name="connsiteX1" fmla="*/ 0 w 263535"/>
                <a:gd name="connsiteY1" fmla="*/ 265521 h 347666"/>
                <a:gd name="connsiteX2" fmla="*/ 0 w 263535"/>
                <a:gd name="connsiteY2" fmla="*/ 0 h 347666"/>
                <a:gd name="connsiteX3" fmla="*/ 7656 w 263535"/>
                <a:gd name="connsiteY3" fmla="*/ 135 h 347666"/>
                <a:gd name="connsiteX4" fmla="*/ 82891 w 263535"/>
                <a:gd name="connsiteY4" fmla="*/ 12994 h 347666"/>
                <a:gd name="connsiteX5" fmla="*/ 234964 w 263535"/>
                <a:gd name="connsiteY5" fmla="*/ 144233 h 347666"/>
                <a:gd name="connsiteX6" fmla="*/ 252307 w 263535"/>
                <a:gd name="connsiteY6" fmla="*/ 340267 h 347666"/>
                <a:gd name="connsiteX7" fmla="*/ 250091 w 263535"/>
                <a:gd name="connsiteY7" fmla="*/ 347667 h 347666"/>
                <a:gd name="connsiteX8" fmla="*/ 15044 w 263535"/>
                <a:gd name="connsiteY8" fmla="*/ 254630 h 347666"/>
                <a:gd name="connsiteX9" fmla="*/ 239994 w 263535"/>
                <a:gd name="connsiteY9" fmla="*/ 328519 h 347666"/>
                <a:gd name="connsiteX10" fmla="*/ 221526 w 263535"/>
                <a:gd name="connsiteY10" fmla="*/ 151008 h 347666"/>
                <a:gd name="connsiteX11" fmla="*/ 78196 w 263535"/>
                <a:gd name="connsiteY11" fmla="*/ 27285 h 347666"/>
                <a:gd name="connsiteX12" fmla="*/ 15044 w 263535"/>
                <a:gd name="connsiteY12" fmla="*/ 15413 h 347666"/>
                <a:gd name="connsiteX13" fmla="*/ 15044 w 263535"/>
                <a:gd name="connsiteY13" fmla="*/ 254630 h 34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3535" h="347666">
                  <a:moveTo>
                    <a:pt x="250091" y="347667"/>
                  </a:moveTo>
                  <a:lnTo>
                    <a:pt x="0" y="265521"/>
                  </a:lnTo>
                  <a:lnTo>
                    <a:pt x="0" y="0"/>
                  </a:lnTo>
                  <a:lnTo>
                    <a:pt x="7656" y="135"/>
                  </a:lnTo>
                  <a:cubicBezTo>
                    <a:pt x="33989" y="598"/>
                    <a:pt x="57193" y="4559"/>
                    <a:pt x="82891" y="12994"/>
                  </a:cubicBezTo>
                  <a:cubicBezTo>
                    <a:pt x="149263" y="34779"/>
                    <a:pt x="203270" y="81386"/>
                    <a:pt x="234964" y="144233"/>
                  </a:cubicBezTo>
                  <a:cubicBezTo>
                    <a:pt x="265718" y="205233"/>
                    <a:pt x="271880" y="274851"/>
                    <a:pt x="252307" y="340267"/>
                  </a:cubicBezTo>
                  <a:lnTo>
                    <a:pt x="250091" y="347667"/>
                  </a:lnTo>
                  <a:close/>
                  <a:moveTo>
                    <a:pt x="15044" y="254630"/>
                  </a:moveTo>
                  <a:lnTo>
                    <a:pt x="239994" y="328519"/>
                  </a:lnTo>
                  <a:cubicBezTo>
                    <a:pt x="255850" y="268994"/>
                    <a:pt x="249376" y="206252"/>
                    <a:pt x="221526" y="151008"/>
                  </a:cubicBezTo>
                  <a:cubicBezTo>
                    <a:pt x="191649" y="91750"/>
                    <a:pt x="140746" y="47814"/>
                    <a:pt x="78196" y="27285"/>
                  </a:cubicBezTo>
                  <a:cubicBezTo>
                    <a:pt x="56200" y="20066"/>
                    <a:pt x="36893" y="16406"/>
                    <a:pt x="15044" y="15413"/>
                  </a:cubicBezTo>
                  <a:lnTo>
                    <a:pt x="15044" y="254630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53B23F8E-385E-E632-4CAF-AEB437DDD322}"/>
                </a:ext>
              </a:extLst>
            </p:cNvPr>
            <p:cNvSpPr/>
            <p:nvPr/>
          </p:nvSpPr>
          <p:spPr>
            <a:xfrm>
              <a:off x="8030445" y="3582440"/>
              <a:ext cx="320777" cy="434131"/>
            </a:xfrm>
            <a:custGeom>
              <a:avLst/>
              <a:gdLst>
                <a:gd name="connsiteX0" fmla="*/ 215153 w 320777"/>
                <a:gd name="connsiteY0" fmla="*/ 434131 h 434131"/>
                <a:gd name="connsiteX1" fmla="*/ 215138 w 320777"/>
                <a:gd name="connsiteY1" fmla="*/ 434131 h 434131"/>
                <a:gd name="connsiteX2" fmla="*/ 62937 w 320777"/>
                <a:gd name="connsiteY2" fmla="*/ 370461 h 434131"/>
                <a:gd name="connsiteX3" fmla="*/ 62940 w 320777"/>
                <a:gd name="connsiteY3" fmla="*/ 62843 h 434131"/>
                <a:gd name="connsiteX4" fmla="*/ 181622 w 320777"/>
                <a:gd name="connsiteY4" fmla="*/ 1272 h 434131"/>
                <a:gd name="connsiteX5" fmla="*/ 190245 w 320777"/>
                <a:gd name="connsiteY5" fmla="*/ 0 h 434131"/>
                <a:gd name="connsiteX6" fmla="*/ 190245 w 320777"/>
                <a:gd name="connsiteY6" fmla="*/ 225144 h 434131"/>
                <a:gd name="connsiteX7" fmla="*/ 200519 w 320777"/>
                <a:gd name="connsiteY7" fmla="*/ 239176 h 434131"/>
                <a:gd name="connsiteX8" fmla="*/ 320777 w 320777"/>
                <a:gd name="connsiteY8" fmla="*/ 406459 h 434131"/>
                <a:gd name="connsiteX9" fmla="*/ 313016 w 320777"/>
                <a:gd name="connsiteY9" fmla="*/ 410454 h 434131"/>
                <a:gd name="connsiteX10" fmla="*/ 215153 w 320777"/>
                <a:gd name="connsiteY10" fmla="*/ 434131 h 434131"/>
                <a:gd name="connsiteX11" fmla="*/ 175201 w 320777"/>
                <a:gd name="connsiteY11" fmla="*/ 17625 h 434131"/>
                <a:gd name="connsiteX12" fmla="*/ 73636 w 320777"/>
                <a:gd name="connsiteY12" fmla="*/ 73422 h 434131"/>
                <a:gd name="connsiteX13" fmla="*/ 73632 w 320777"/>
                <a:gd name="connsiteY13" fmla="*/ 359878 h 434131"/>
                <a:gd name="connsiteX14" fmla="*/ 215138 w 320777"/>
                <a:gd name="connsiteY14" fmla="*/ 419084 h 434131"/>
                <a:gd name="connsiteX15" fmla="*/ 215153 w 320777"/>
                <a:gd name="connsiteY15" fmla="*/ 419084 h 434131"/>
                <a:gd name="connsiteX16" fmla="*/ 298262 w 320777"/>
                <a:gd name="connsiteY16" fmla="*/ 400902 h 434131"/>
                <a:gd name="connsiteX17" fmla="*/ 188341 w 320777"/>
                <a:gd name="connsiteY17" fmla="*/ 248006 h 434131"/>
                <a:gd name="connsiteX18" fmla="*/ 175201 w 320777"/>
                <a:gd name="connsiteY18" fmla="*/ 230054 h 434131"/>
                <a:gd name="connsiteX19" fmla="*/ 175201 w 320777"/>
                <a:gd name="connsiteY19" fmla="*/ 17625 h 43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0777" h="434131">
                  <a:moveTo>
                    <a:pt x="215153" y="434131"/>
                  </a:moveTo>
                  <a:lnTo>
                    <a:pt x="215138" y="434131"/>
                  </a:lnTo>
                  <a:cubicBezTo>
                    <a:pt x="157629" y="434131"/>
                    <a:pt x="103577" y="411518"/>
                    <a:pt x="62937" y="370461"/>
                  </a:cubicBezTo>
                  <a:cubicBezTo>
                    <a:pt x="-20981" y="285648"/>
                    <a:pt x="-20978" y="147652"/>
                    <a:pt x="62940" y="62843"/>
                  </a:cubicBezTo>
                  <a:cubicBezTo>
                    <a:pt x="96817" y="28610"/>
                    <a:pt x="136746" y="7896"/>
                    <a:pt x="181622" y="1272"/>
                  </a:cubicBezTo>
                  <a:lnTo>
                    <a:pt x="190245" y="0"/>
                  </a:lnTo>
                  <a:lnTo>
                    <a:pt x="190245" y="225144"/>
                  </a:lnTo>
                  <a:lnTo>
                    <a:pt x="200519" y="239176"/>
                  </a:lnTo>
                  <a:lnTo>
                    <a:pt x="320777" y="406459"/>
                  </a:lnTo>
                  <a:lnTo>
                    <a:pt x="313016" y="410454"/>
                  </a:lnTo>
                  <a:cubicBezTo>
                    <a:pt x="282921" y="425942"/>
                    <a:pt x="249078" y="434131"/>
                    <a:pt x="215153" y="434131"/>
                  </a:cubicBezTo>
                  <a:close/>
                  <a:moveTo>
                    <a:pt x="175201" y="17625"/>
                  </a:moveTo>
                  <a:cubicBezTo>
                    <a:pt x="137107" y="25032"/>
                    <a:pt x="102971" y="43778"/>
                    <a:pt x="73636" y="73422"/>
                  </a:cubicBezTo>
                  <a:cubicBezTo>
                    <a:pt x="-4512" y="152396"/>
                    <a:pt x="-4515" y="280896"/>
                    <a:pt x="73632" y="359878"/>
                  </a:cubicBezTo>
                  <a:cubicBezTo>
                    <a:pt x="111424" y="398058"/>
                    <a:pt x="161677" y="419084"/>
                    <a:pt x="215138" y="419084"/>
                  </a:cubicBezTo>
                  <a:lnTo>
                    <a:pt x="215153" y="419084"/>
                  </a:lnTo>
                  <a:cubicBezTo>
                    <a:pt x="243770" y="419084"/>
                    <a:pt x="272316" y="412820"/>
                    <a:pt x="298262" y="400902"/>
                  </a:cubicBezTo>
                  <a:lnTo>
                    <a:pt x="188341" y="248006"/>
                  </a:lnTo>
                  <a:lnTo>
                    <a:pt x="175201" y="230054"/>
                  </a:lnTo>
                  <a:lnTo>
                    <a:pt x="175201" y="17625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20063083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4AB853F-33AE-A6AF-DE30-5515985BBBDA}"/>
              </a:ext>
            </a:extLst>
          </p:cNvPr>
          <p:cNvSpPr txBox="1"/>
          <p:nvPr/>
        </p:nvSpPr>
        <p:spPr>
          <a:xfrm>
            <a:off x="1077879" y="1777490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Rectangle 17">
            <a:extLst>
              <a:ext uri="{FF2B5EF4-FFF2-40B4-BE49-F238E27FC236}">
                <a16:creationId xmlns:a16="http://schemas.microsoft.com/office/drawing/2014/main" id="{2375F814-E408-5BA0-9EC1-8814A01CF723}"/>
              </a:ext>
            </a:extLst>
          </p:cNvPr>
          <p:cNvSpPr/>
          <p:nvPr/>
        </p:nvSpPr>
        <p:spPr>
          <a:xfrm>
            <a:off x="1174749" y="2954718"/>
            <a:ext cx="3020237" cy="680763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" name="Rectangle 17">
            <a:extLst>
              <a:ext uri="{FF2B5EF4-FFF2-40B4-BE49-F238E27FC236}">
                <a16:creationId xmlns:a16="http://schemas.microsoft.com/office/drawing/2014/main" id="{0786452B-16CA-4F93-5286-972DFC171070}"/>
              </a:ext>
            </a:extLst>
          </p:cNvPr>
          <p:cNvSpPr/>
          <p:nvPr/>
        </p:nvSpPr>
        <p:spPr>
          <a:xfrm>
            <a:off x="1174749" y="4178079"/>
            <a:ext cx="3020237" cy="2130646"/>
          </a:xfrm>
          <a:prstGeom prst="roundRect">
            <a:avLst>
              <a:gd name="adj" fmla="val 2814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19E9D5F6-2121-8FFB-BA94-45A2E5FA9EDA}"/>
              </a:ext>
            </a:extLst>
          </p:cNvPr>
          <p:cNvGrpSpPr/>
          <p:nvPr/>
        </p:nvGrpSpPr>
        <p:grpSpPr>
          <a:xfrm>
            <a:off x="2549517" y="3805361"/>
            <a:ext cx="270703" cy="202838"/>
            <a:chOff x="3166715" y="3831347"/>
            <a:chExt cx="238473" cy="202838"/>
          </a:xfrm>
        </p:grpSpPr>
        <p:grpSp>
          <p:nvGrpSpPr>
            <p:cNvPr id="10" name="그룹 9">
              <a:extLst>
                <a:ext uri="{FF2B5EF4-FFF2-40B4-BE49-F238E27FC236}">
                  <a16:creationId xmlns:a16="http://schemas.microsoft.com/office/drawing/2014/main" id="{A7CED0BE-5094-CB79-A526-85579D507E8B}"/>
                </a:ext>
              </a:extLst>
            </p:cNvPr>
            <p:cNvGrpSpPr/>
            <p:nvPr/>
          </p:nvGrpSpPr>
          <p:grpSpPr>
            <a:xfrm>
              <a:off x="3166715" y="3914949"/>
              <a:ext cx="238473" cy="119236"/>
              <a:chOff x="4919315" y="3822700"/>
              <a:chExt cx="422970" cy="211485"/>
            </a:xfrm>
          </p:grpSpPr>
          <p:cxnSp>
            <p:nvCxnSpPr>
              <p:cNvPr id="7" name="직선 연결선 6">
                <a:extLst>
                  <a:ext uri="{FF2B5EF4-FFF2-40B4-BE49-F238E27FC236}">
                    <a16:creationId xmlns:a16="http://schemas.microsoft.com/office/drawing/2014/main" id="{B68C1D4F-D206-8BF7-1AC7-B5DA41F3C4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" name="직선 연결선 8">
                <a:extLst>
                  <a:ext uri="{FF2B5EF4-FFF2-40B4-BE49-F238E27FC236}">
                    <a16:creationId xmlns:a16="http://schemas.microsoft.com/office/drawing/2014/main" id="{0C8710B3-6480-D723-D06A-257CB983A241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" name="그룹 10">
              <a:extLst>
                <a:ext uri="{FF2B5EF4-FFF2-40B4-BE49-F238E27FC236}">
                  <a16:creationId xmlns:a16="http://schemas.microsoft.com/office/drawing/2014/main" id="{1EC4B179-B51B-9D27-63A9-93C140B8291F}"/>
                </a:ext>
              </a:extLst>
            </p:cNvPr>
            <p:cNvGrpSpPr/>
            <p:nvPr/>
          </p:nvGrpSpPr>
          <p:grpSpPr>
            <a:xfrm>
              <a:off x="3166715" y="3831347"/>
              <a:ext cx="238473" cy="119236"/>
              <a:chOff x="4919315" y="3822700"/>
              <a:chExt cx="422970" cy="211485"/>
            </a:xfrm>
          </p:grpSpPr>
          <p:cxnSp>
            <p:nvCxnSpPr>
              <p:cNvPr id="12" name="직선 연결선 11">
                <a:extLst>
                  <a:ext uri="{FF2B5EF4-FFF2-40B4-BE49-F238E27FC236}">
                    <a16:creationId xmlns:a16="http://schemas.microsoft.com/office/drawing/2014/main" id="{542B79B0-CE7C-06E5-4DC3-7CF65EF90C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직선 연결선 12">
                <a:extLst>
                  <a:ext uri="{FF2B5EF4-FFF2-40B4-BE49-F238E27FC236}">
                    <a16:creationId xmlns:a16="http://schemas.microsoft.com/office/drawing/2014/main" id="{77EABA85-4A12-0C6E-7B0F-58F6F234024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8" name="TextBox 67">
            <a:extLst>
              <a:ext uri="{FF2B5EF4-FFF2-40B4-BE49-F238E27FC236}">
                <a16:creationId xmlns:a16="http://schemas.microsoft.com/office/drawing/2014/main" id="{306C5A10-9DBB-F149-1826-7B6557E6FC12}"/>
              </a:ext>
            </a:extLst>
          </p:cNvPr>
          <p:cNvSpPr txBox="1"/>
          <p:nvPr/>
        </p:nvSpPr>
        <p:spPr>
          <a:xfrm>
            <a:off x="1980348" y="3091326"/>
            <a:ext cx="140903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콘텐츠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27B058A-CC4B-1BB7-F64B-759E94418E50}"/>
              </a:ext>
            </a:extLst>
          </p:cNvPr>
          <p:cNvSpPr txBox="1"/>
          <p:nvPr/>
        </p:nvSpPr>
        <p:spPr>
          <a:xfrm>
            <a:off x="1457478" y="4472314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DBFB07-81BB-3732-58F4-2CFD71EB2C8B}"/>
              </a:ext>
            </a:extLst>
          </p:cNvPr>
          <p:cNvSpPr txBox="1"/>
          <p:nvPr/>
        </p:nvSpPr>
        <p:spPr>
          <a:xfrm>
            <a:off x="1457478" y="5465237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6C9DD93E-6962-0AF5-3658-89761F8CA49C}"/>
              </a:ext>
            </a:extLst>
          </p:cNvPr>
          <p:cNvCxnSpPr>
            <a:cxnSpLocks/>
          </p:cNvCxnSpPr>
          <p:nvPr/>
        </p:nvCxnSpPr>
        <p:spPr>
          <a:xfrm>
            <a:off x="1483235" y="5243402"/>
            <a:ext cx="2403264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Rectangle 17">
            <a:extLst>
              <a:ext uri="{FF2B5EF4-FFF2-40B4-BE49-F238E27FC236}">
                <a16:creationId xmlns:a16="http://schemas.microsoft.com/office/drawing/2014/main" id="{62F9FF2F-445C-D7F2-2EE9-0443A6FBD835}"/>
              </a:ext>
            </a:extLst>
          </p:cNvPr>
          <p:cNvSpPr/>
          <p:nvPr/>
        </p:nvSpPr>
        <p:spPr>
          <a:xfrm>
            <a:off x="4580790" y="2954718"/>
            <a:ext cx="3020237" cy="680763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9" name="Rectangle 17">
            <a:extLst>
              <a:ext uri="{FF2B5EF4-FFF2-40B4-BE49-F238E27FC236}">
                <a16:creationId xmlns:a16="http://schemas.microsoft.com/office/drawing/2014/main" id="{C6FE2E7E-C66D-BBC5-7A5E-9F1B5FFF1F47}"/>
              </a:ext>
            </a:extLst>
          </p:cNvPr>
          <p:cNvSpPr/>
          <p:nvPr/>
        </p:nvSpPr>
        <p:spPr>
          <a:xfrm>
            <a:off x="4580790" y="4178079"/>
            <a:ext cx="3020237" cy="2130646"/>
          </a:xfrm>
          <a:prstGeom prst="roundRect">
            <a:avLst>
              <a:gd name="adj" fmla="val 2814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B84FE24C-755A-9848-A08E-5F02529AA680}"/>
              </a:ext>
            </a:extLst>
          </p:cNvPr>
          <p:cNvGrpSpPr/>
          <p:nvPr/>
        </p:nvGrpSpPr>
        <p:grpSpPr>
          <a:xfrm>
            <a:off x="5955558" y="3805361"/>
            <a:ext cx="270703" cy="202838"/>
            <a:chOff x="3166715" y="3831347"/>
            <a:chExt cx="238473" cy="202838"/>
          </a:xfrm>
        </p:grpSpPr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16491D89-670B-4ED7-74BE-AAFC63E77B80}"/>
                </a:ext>
              </a:extLst>
            </p:cNvPr>
            <p:cNvGrpSpPr/>
            <p:nvPr/>
          </p:nvGrpSpPr>
          <p:grpSpPr>
            <a:xfrm>
              <a:off x="3166715" y="3914949"/>
              <a:ext cx="238473" cy="119236"/>
              <a:chOff x="4919315" y="3822700"/>
              <a:chExt cx="422970" cy="211485"/>
            </a:xfrm>
          </p:grpSpPr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343D0B53-E65A-8B9F-8170-D983677C2A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1978B9D7-5C28-7E60-6400-DE75BE4D28A9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6" name="그룹 65">
              <a:extLst>
                <a:ext uri="{FF2B5EF4-FFF2-40B4-BE49-F238E27FC236}">
                  <a16:creationId xmlns:a16="http://schemas.microsoft.com/office/drawing/2014/main" id="{AF1B2012-E46A-FB8D-E108-86B4243DC150}"/>
                </a:ext>
              </a:extLst>
            </p:cNvPr>
            <p:cNvGrpSpPr/>
            <p:nvPr/>
          </p:nvGrpSpPr>
          <p:grpSpPr>
            <a:xfrm>
              <a:off x="3166715" y="3831347"/>
              <a:ext cx="238473" cy="119236"/>
              <a:chOff x="4919315" y="3822700"/>
              <a:chExt cx="422970" cy="211485"/>
            </a:xfrm>
          </p:grpSpPr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0E501832-CDC6-6943-FC0A-B1BA1D9EF6C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FE10B0D6-DA52-0928-EE4D-566D7D239B4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BAB2C71-D40E-2828-1DDC-F82C38AB1C42}"/>
              </a:ext>
            </a:extLst>
          </p:cNvPr>
          <p:cNvSpPr txBox="1"/>
          <p:nvPr/>
        </p:nvSpPr>
        <p:spPr>
          <a:xfrm>
            <a:off x="5386389" y="3091326"/>
            <a:ext cx="140903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콘텐츠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4A3F4B9-C074-CC03-91F3-063B5F3CC687}"/>
              </a:ext>
            </a:extLst>
          </p:cNvPr>
          <p:cNvSpPr txBox="1"/>
          <p:nvPr/>
        </p:nvSpPr>
        <p:spPr>
          <a:xfrm>
            <a:off x="4863519" y="4472314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072281F7-9E17-E935-5969-399529234F3B}"/>
              </a:ext>
            </a:extLst>
          </p:cNvPr>
          <p:cNvSpPr txBox="1"/>
          <p:nvPr/>
        </p:nvSpPr>
        <p:spPr>
          <a:xfrm>
            <a:off x="4863519" y="5465237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F9E8EFDE-A2F6-7184-5379-6B3A35BAC108}"/>
              </a:ext>
            </a:extLst>
          </p:cNvPr>
          <p:cNvCxnSpPr>
            <a:cxnSpLocks/>
          </p:cNvCxnSpPr>
          <p:nvPr/>
        </p:nvCxnSpPr>
        <p:spPr>
          <a:xfrm>
            <a:off x="4889276" y="5243402"/>
            <a:ext cx="2403264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Rectangle 17">
            <a:extLst>
              <a:ext uri="{FF2B5EF4-FFF2-40B4-BE49-F238E27FC236}">
                <a16:creationId xmlns:a16="http://schemas.microsoft.com/office/drawing/2014/main" id="{E4F8537E-9952-263F-CB4D-3E734A91B97C}"/>
              </a:ext>
            </a:extLst>
          </p:cNvPr>
          <p:cNvSpPr/>
          <p:nvPr/>
        </p:nvSpPr>
        <p:spPr>
          <a:xfrm>
            <a:off x="7986832" y="2954718"/>
            <a:ext cx="3020237" cy="680763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74" name="Rectangle 17">
            <a:extLst>
              <a:ext uri="{FF2B5EF4-FFF2-40B4-BE49-F238E27FC236}">
                <a16:creationId xmlns:a16="http://schemas.microsoft.com/office/drawing/2014/main" id="{249B670D-67BB-33FD-32B6-4AEBCE201B6B}"/>
              </a:ext>
            </a:extLst>
          </p:cNvPr>
          <p:cNvSpPr/>
          <p:nvPr/>
        </p:nvSpPr>
        <p:spPr>
          <a:xfrm>
            <a:off x="7986832" y="4178079"/>
            <a:ext cx="3020237" cy="2130646"/>
          </a:xfrm>
          <a:prstGeom prst="roundRect">
            <a:avLst>
              <a:gd name="adj" fmla="val 2814"/>
            </a:avLst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82A3D7F5-FAFC-E020-0E02-909AC18EA441}"/>
              </a:ext>
            </a:extLst>
          </p:cNvPr>
          <p:cNvGrpSpPr/>
          <p:nvPr/>
        </p:nvGrpSpPr>
        <p:grpSpPr>
          <a:xfrm>
            <a:off x="9361600" y="3805361"/>
            <a:ext cx="270703" cy="202838"/>
            <a:chOff x="3166715" y="3831347"/>
            <a:chExt cx="238473" cy="202838"/>
          </a:xfrm>
        </p:grpSpPr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8809296D-4C2A-F4FB-DC34-5B9B92CB83DA}"/>
                </a:ext>
              </a:extLst>
            </p:cNvPr>
            <p:cNvGrpSpPr/>
            <p:nvPr/>
          </p:nvGrpSpPr>
          <p:grpSpPr>
            <a:xfrm>
              <a:off x="3166715" y="3914949"/>
              <a:ext cx="238473" cy="119236"/>
              <a:chOff x="4919315" y="3822700"/>
              <a:chExt cx="422970" cy="211485"/>
            </a:xfrm>
          </p:grpSpPr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00E8DEC0-B741-338A-C186-EFD0F9EFDE2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2596C27A-12B7-770C-B2B2-D063F1D59560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" name="그룹 80">
              <a:extLst>
                <a:ext uri="{FF2B5EF4-FFF2-40B4-BE49-F238E27FC236}">
                  <a16:creationId xmlns:a16="http://schemas.microsoft.com/office/drawing/2014/main" id="{30EE3839-CEA2-32EB-1100-2746C67DD273}"/>
                </a:ext>
              </a:extLst>
            </p:cNvPr>
            <p:cNvGrpSpPr/>
            <p:nvPr/>
          </p:nvGrpSpPr>
          <p:grpSpPr>
            <a:xfrm>
              <a:off x="3166715" y="3831347"/>
              <a:ext cx="238473" cy="119236"/>
              <a:chOff x="4919315" y="3822700"/>
              <a:chExt cx="422970" cy="211485"/>
            </a:xfrm>
          </p:grpSpPr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3AE676DB-FCBD-6841-D59C-A94B9812A9F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19315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68A64FC6-3DFA-03CE-0588-B7C31322CAD3}"/>
                  </a:ext>
                </a:extLst>
              </p:cNvPr>
              <p:cNvCxnSpPr>
                <a:cxnSpLocks/>
              </p:cNvCxnSpPr>
              <p:nvPr/>
            </p:nvCxnSpPr>
            <p:spPr>
              <a:xfrm rot="16200000">
                <a:off x="5130800" y="3822700"/>
                <a:ext cx="211485" cy="211485"/>
              </a:xfrm>
              <a:prstGeom prst="line">
                <a:avLst/>
              </a:prstGeom>
              <a:ln w="25400" cap="rnd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447D4DBD-AD53-4619-95E0-032ADA40162F}"/>
              </a:ext>
            </a:extLst>
          </p:cNvPr>
          <p:cNvSpPr txBox="1"/>
          <p:nvPr/>
        </p:nvSpPr>
        <p:spPr>
          <a:xfrm>
            <a:off x="8792431" y="3091326"/>
            <a:ext cx="140903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콘텐츠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14695DD-F86E-9FA1-B0AA-E8CF8476D712}"/>
              </a:ext>
            </a:extLst>
          </p:cNvPr>
          <p:cNvSpPr txBox="1"/>
          <p:nvPr/>
        </p:nvSpPr>
        <p:spPr>
          <a:xfrm>
            <a:off x="8269561" y="4472314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AF637741-A715-35C3-331F-F1BB91D56D7D}"/>
              </a:ext>
            </a:extLst>
          </p:cNvPr>
          <p:cNvSpPr txBox="1"/>
          <p:nvPr/>
        </p:nvSpPr>
        <p:spPr>
          <a:xfrm>
            <a:off x="8269561" y="5465237"/>
            <a:ext cx="24547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7169CF85-0027-FB16-32DE-55DA3CFB536D}"/>
              </a:ext>
            </a:extLst>
          </p:cNvPr>
          <p:cNvCxnSpPr>
            <a:cxnSpLocks/>
          </p:cNvCxnSpPr>
          <p:nvPr/>
        </p:nvCxnSpPr>
        <p:spPr>
          <a:xfrm>
            <a:off x="8295318" y="5243402"/>
            <a:ext cx="2403264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557988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72512723-5753-26BC-070B-C5565462F9DF}"/>
              </a:ext>
            </a:extLst>
          </p:cNvPr>
          <p:cNvSpPr/>
          <p:nvPr/>
        </p:nvSpPr>
        <p:spPr>
          <a:xfrm>
            <a:off x="1169193" y="4626128"/>
            <a:ext cx="1035181" cy="166131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E2DBA031-8B0F-17A6-7950-9C2F3C074C72}"/>
              </a:ext>
            </a:extLst>
          </p:cNvPr>
          <p:cNvSpPr/>
          <p:nvPr/>
        </p:nvSpPr>
        <p:spPr>
          <a:xfrm>
            <a:off x="2204375" y="4626128"/>
            <a:ext cx="8818432" cy="1669360"/>
          </a:xfrm>
          <a:prstGeom prst="rect">
            <a:avLst/>
          </a:prstGeom>
          <a:solidFill>
            <a:schemeClr val="accent1"/>
          </a:solidFill>
          <a:ln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ED30991B-83FA-901B-6E3E-370CABDA93BF}"/>
              </a:ext>
            </a:extLst>
          </p:cNvPr>
          <p:cNvSpPr/>
          <p:nvPr/>
        </p:nvSpPr>
        <p:spPr>
          <a:xfrm>
            <a:off x="1169193" y="1755888"/>
            <a:ext cx="1035181" cy="555932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2ABC3443-1DB6-B198-1EA8-E4076CF0788F}"/>
              </a:ext>
            </a:extLst>
          </p:cNvPr>
          <p:cNvSpPr/>
          <p:nvPr/>
        </p:nvSpPr>
        <p:spPr>
          <a:xfrm>
            <a:off x="2204375" y="1755888"/>
            <a:ext cx="8818432" cy="555932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BE001309-373C-8337-5253-6291DD5D6C22}"/>
              </a:ext>
            </a:extLst>
          </p:cNvPr>
          <p:cNvSpPr/>
          <p:nvPr/>
        </p:nvSpPr>
        <p:spPr>
          <a:xfrm>
            <a:off x="2204375" y="1755888"/>
            <a:ext cx="8818432" cy="45719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99BAECF7-F56D-64AD-2EB8-C2BA4AE003F6}"/>
              </a:ext>
            </a:extLst>
          </p:cNvPr>
          <p:cNvSpPr/>
          <p:nvPr/>
        </p:nvSpPr>
        <p:spPr>
          <a:xfrm>
            <a:off x="1174749" y="2388156"/>
            <a:ext cx="1035181" cy="555932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0" scaled="0"/>
          </a:gradFill>
          <a:ln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98000"/>
                    <a:lumOff val="2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3AECE7BF-3BE9-FAF8-9CA8-F71FFD57415A}"/>
              </a:ext>
            </a:extLst>
          </p:cNvPr>
          <p:cNvSpPr/>
          <p:nvPr/>
        </p:nvSpPr>
        <p:spPr>
          <a:xfrm>
            <a:off x="2209931" y="2388156"/>
            <a:ext cx="8818432" cy="555932"/>
          </a:xfrm>
          <a:prstGeom prst="rect">
            <a:avLst/>
          </a:prstGeom>
          <a:solidFill>
            <a:schemeClr val="accent1"/>
          </a:solidFill>
          <a:ln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92C3B53-4849-1BCF-A740-20461FD29A12}"/>
              </a:ext>
            </a:extLst>
          </p:cNvPr>
          <p:cNvSpPr/>
          <p:nvPr/>
        </p:nvSpPr>
        <p:spPr>
          <a:xfrm>
            <a:off x="2209931" y="2388156"/>
            <a:ext cx="8818432" cy="45719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lin ang="0" scaled="0"/>
          </a:gradFill>
          <a:ln>
            <a:gradFill>
              <a:gsLst>
                <a:gs pos="0">
                  <a:schemeClr val="accent3">
                    <a:lumMod val="80000"/>
                    <a:lumOff val="20000"/>
                  </a:schemeClr>
                </a:gs>
                <a:gs pos="100000">
                  <a:schemeClr val="accent3">
                    <a:lumMod val="80000"/>
                    <a:lumOff val="20000"/>
                  </a:schemeClr>
                </a:gs>
              </a:gsLst>
              <a:lin ang="5400000" scaled="1"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AD8E0B24-02FE-4AA9-D704-9ADDFEF1C779}"/>
              </a:ext>
            </a:extLst>
          </p:cNvPr>
          <p:cNvSpPr/>
          <p:nvPr/>
        </p:nvSpPr>
        <p:spPr>
          <a:xfrm>
            <a:off x="1169193" y="3020424"/>
            <a:ext cx="1035181" cy="1529369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0" name="직사각형 129">
            <a:extLst>
              <a:ext uri="{FF2B5EF4-FFF2-40B4-BE49-F238E27FC236}">
                <a16:creationId xmlns:a16="http://schemas.microsoft.com/office/drawing/2014/main" id="{A4066BF5-83D3-FE0B-C356-D9FBA93CA05D}"/>
              </a:ext>
            </a:extLst>
          </p:cNvPr>
          <p:cNvSpPr/>
          <p:nvPr/>
        </p:nvSpPr>
        <p:spPr>
          <a:xfrm>
            <a:off x="2204375" y="3020424"/>
            <a:ext cx="8818432" cy="1529369"/>
          </a:xfrm>
          <a:prstGeom prst="rect">
            <a:avLst/>
          </a:prstGeom>
          <a:solidFill>
            <a:schemeClr val="accent1"/>
          </a:solidFill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900276C3-DDA6-77E0-BFE9-091BE33E3999}"/>
              </a:ext>
            </a:extLst>
          </p:cNvPr>
          <p:cNvSpPr/>
          <p:nvPr/>
        </p:nvSpPr>
        <p:spPr>
          <a:xfrm>
            <a:off x="2204375" y="3020425"/>
            <a:ext cx="8818432" cy="45719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3">
                <a:lumMod val="60000"/>
                <a:lumOff val="40000"/>
                <a:alpha val="99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238DC0B4-9B09-C724-1299-0391151BAF32}"/>
              </a:ext>
            </a:extLst>
          </p:cNvPr>
          <p:cNvSpPr txBox="1"/>
          <p:nvPr/>
        </p:nvSpPr>
        <p:spPr>
          <a:xfrm>
            <a:off x="1436715" y="1862044"/>
            <a:ext cx="500137" cy="3436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비전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059D4B79-1726-2828-3F20-FBA744CEC285}"/>
              </a:ext>
            </a:extLst>
          </p:cNvPr>
          <p:cNvSpPr txBox="1"/>
          <p:nvPr/>
        </p:nvSpPr>
        <p:spPr>
          <a:xfrm>
            <a:off x="1260225" y="2494312"/>
            <a:ext cx="853119" cy="3436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최종 목표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79E48731-0F36-E5B9-4772-063BC698C146}"/>
              </a:ext>
            </a:extLst>
          </p:cNvPr>
          <p:cNvSpPr txBox="1"/>
          <p:nvPr/>
        </p:nvSpPr>
        <p:spPr>
          <a:xfrm>
            <a:off x="1339093" y="3477492"/>
            <a:ext cx="695382" cy="61523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연차 별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목표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A74860A4-7100-A339-B56C-58E00FBD399C}"/>
              </a:ext>
            </a:extLst>
          </p:cNvPr>
          <p:cNvSpPr txBox="1"/>
          <p:nvPr/>
        </p:nvSpPr>
        <p:spPr>
          <a:xfrm>
            <a:off x="1436715" y="5153576"/>
            <a:ext cx="500137" cy="61446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세부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목표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C2BD7244-E88C-6EA5-8E83-6AF37415295E}"/>
              </a:ext>
            </a:extLst>
          </p:cNvPr>
          <p:cNvSpPr/>
          <p:nvPr/>
        </p:nvSpPr>
        <p:spPr>
          <a:xfrm>
            <a:off x="2204375" y="4626128"/>
            <a:ext cx="8818432" cy="45719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>
                <a:lumMod val="40000"/>
                <a:lumOff val="6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8B437E1-BE01-4941-2CD6-77DDDEA3FAA0}"/>
              </a:ext>
            </a:extLst>
          </p:cNvPr>
          <p:cNvSpPr txBox="1"/>
          <p:nvPr/>
        </p:nvSpPr>
        <p:spPr>
          <a:xfrm>
            <a:off x="5049220" y="1862044"/>
            <a:ext cx="3128742" cy="3436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관련된 내용을 잘 정리 해서 입력해 주세요 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56B0FF1C-4463-F905-3430-07C08CF0DA7B}"/>
              </a:ext>
            </a:extLst>
          </p:cNvPr>
          <p:cNvSpPr txBox="1"/>
          <p:nvPr/>
        </p:nvSpPr>
        <p:spPr>
          <a:xfrm>
            <a:off x="4557261" y="2494312"/>
            <a:ext cx="4112664" cy="343620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관련된 내용을 멋지게 정리 해서 완벽하게 입력해 주세요 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7D909E9F-AEC9-DC56-ADFB-ED17276949A1}"/>
              </a:ext>
            </a:extLst>
          </p:cNvPr>
          <p:cNvSpPr txBox="1"/>
          <p:nvPr/>
        </p:nvSpPr>
        <p:spPr>
          <a:xfrm>
            <a:off x="2812792" y="3588089"/>
            <a:ext cx="173242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24A315D4-6134-2200-7C14-D711EDEE3953}"/>
              </a:ext>
            </a:extLst>
          </p:cNvPr>
          <p:cNvSpPr txBox="1"/>
          <p:nvPr/>
        </p:nvSpPr>
        <p:spPr>
          <a:xfrm>
            <a:off x="3331313" y="3256661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7EA6DF33-C30D-1FD3-73F1-C6327127DF8F}"/>
              </a:ext>
            </a:extLst>
          </p:cNvPr>
          <p:cNvCxnSpPr>
            <a:cxnSpLocks/>
          </p:cNvCxnSpPr>
          <p:nvPr/>
        </p:nvCxnSpPr>
        <p:spPr>
          <a:xfrm>
            <a:off x="5146298" y="3209925"/>
            <a:ext cx="0" cy="1160310"/>
          </a:xfrm>
          <a:prstGeom prst="line">
            <a:avLst/>
          </a:prstGeom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C46B62DA-4AF5-752E-C2E5-3733E39C1815}"/>
              </a:ext>
            </a:extLst>
          </p:cNvPr>
          <p:cNvSpPr txBox="1"/>
          <p:nvPr/>
        </p:nvSpPr>
        <p:spPr>
          <a:xfrm>
            <a:off x="5747380" y="3588089"/>
            <a:ext cx="173242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84A58693-6FC4-9714-8E3D-70A0725E27F7}"/>
              </a:ext>
            </a:extLst>
          </p:cNvPr>
          <p:cNvSpPr txBox="1"/>
          <p:nvPr/>
        </p:nvSpPr>
        <p:spPr>
          <a:xfrm>
            <a:off x="6265901" y="3256662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3A88267D-4EFF-046C-F962-4E2697720602}"/>
              </a:ext>
            </a:extLst>
          </p:cNvPr>
          <p:cNvSpPr txBox="1"/>
          <p:nvPr/>
        </p:nvSpPr>
        <p:spPr>
          <a:xfrm>
            <a:off x="8681967" y="3588089"/>
            <a:ext cx="173242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1331FBDD-994C-EAAB-E4E8-601C78FEA272}"/>
              </a:ext>
            </a:extLst>
          </p:cNvPr>
          <p:cNvSpPr txBox="1"/>
          <p:nvPr/>
        </p:nvSpPr>
        <p:spPr>
          <a:xfrm>
            <a:off x="9200488" y="3256662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69" name="직선 연결선 168">
            <a:extLst>
              <a:ext uri="{FF2B5EF4-FFF2-40B4-BE49-F238E27FC236}">
                <a16:creationId xmlns:a16="http://schemas.microsoft.com/office/drawing/2014/main" id="{A6F321CF-0C6C-B070-8A9A-DBB82242E794}"/>
              </a:ext>
            </a:extLst>
          </p:cNvPr>
          <p:cNvCxnSpPr>
            <a:cxnSpLocks/>
          </p:cNvCxnSpPr>
          <p:nvPr/>
        </p:nvCxnSpPr>
        <p:spPr>
          <a:xfrm>
            <a:off x="8080886" y="3209925"/>
            <a:ext cx="0" cy="1160310"/>
          </a:xfrm>
          <a:prstGeom prst="line">
            <a:avLst/>
          </a:prstGeom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695A862B-5ADD-44C5-4772-1CC4743B6F34}"/>
              </a:ext>
            </a:extLst>
          </p:cNvPr>
          <p:cNvCxnSpPr>
            <a:cxnSpLocks/>
          </p:cNvCxnSpPr>
          <p:nvPr/>
        </p:nvCxnSpPr>
        <p:spPr>
          <a:xfrm>
            <a:off x="5146298" y="4880653"/>
            <a:ext cx="0" cy="1160310"/>
          </a:xfrm>
          <a:prstGeom prst="line">
            <a:avLst/>
          </a:prstGeom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8" name="직선 연결선 177">
            <a:extLst>
              <a:ext uri="{FF2B5EF4-FFF2-40B4-BE49-F238E27FC236}">
                <a16:creationId xmlns:a16="http://schemas.microsoft.com/office/drawing/2014/main" id="{57282F7E-FD42-7B7F-A6FA-4D8CE9D1B4AC}"/>
              </a:ext>
            </a:extLst>
          </p:cNvPr>
          <p:cNvCxnSpPr>
            <a:cxnSpLocks/>
          </p:cNvCxnSpPr>
          <p:nvPr/>
        </p:nvCxnSpPr>
        <p:spPr>
          <a:xfrm>
            <a:off x="8080886" y="4880653"/>
            <a:ext cx="0" cy="1160310"/>
          </a:xfrm>
          <a:prstGeom prst="line">
            <a:avLst/>
          </a:prstGeom>
          <a:ln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2" name="TextBox 171">
            <a:extLst>
              <a:ext uri="{FF2B5EF4-FFF2-40B4-BE49-F238E27FC236}">
                <a16:creationId xmlns:a16="http://schemas.microsoft.com/office/drawing/2014/main" id="{E7120F80-1F2B-EBFD-A487-10AEAF50B321}"/>
              </a:ext>
            </a:extLst>
          </p:cNvPr>
          <p:cNvSpPr txBox="1"/>
          <p:nvPr/>
        </p:nvSpPr>
        <p:spPr>
          <a:xfrm>
            <a:off x="3331313" y="4848606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EE43957A-E01B-2DDA-9BB5-C61048C83FD8}"/>
              </a:ext>
            </a:extLst>
          </p:cNvPr>
          <p:cNvSpPr/>
          <p:nvPr/>
        </p:nvSpPr>
        <p:spPr>
          <a:xfrm>
            <a:off x="2585868" y="5237560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  <p:sp>
        <p:nvSpPr>
          <p:cNvPr id="181" name="직사각형 180">
            <a:extLst>
              <a:ext uri="{FF2B5EF4-FFF2-40B4-BE49-F238E27FC236}">
                <a16:creationId xmlns:a16="http://schemas.microsoft.com/office/drawing/2014/main" id="{8B8279EE-BF72-12C9-5D3E-46FBE19B4FEB}"/>
              </a:ext>
            </a:extLst>
          </p:cNvPr>
          <p:cNvSpPr/>
          <p:nvPr/>
        </p:nvSpPr>
        <p:spPr>
          <a:xfrm>
            <a:off x="2585868" y="5682636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  <p:sp>
        <p:nvSpPr>
          <p:cNvPr id="189" name="TextBox 188">
            <a:extLst>
              <a:ext uri="{FF2B5EF4-FFF2-40B4-BE49-F238E27FC236}">
                <a16:creationId xmlns:a16="http://schemas.microsoft.com/office/drawing/2014/main" id="{D711CDBA-F559-EFBA-DD57-C3546497FE70}"/>
              </a:ext>
            </a:extLst>
          </p:cNvPr>
          <p:cNvSpPr txBox="1"/>
          <p:nvPr/>
        </p:nvSpPr>
        <p:spPr>
          <a:xfrm>
            <a:off x="6269570" y="4848607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C4476F90-1731-3E1A-4B34-CB12628020FE}"/>
              </a:ext>
            </a:extLst>
          </p:cNvPr>
          <p:cNvSpPr/>
          <p:nvPr/>
        </p:nvSpPr>
        <p:spPr>
          <a:xfrm>
            <a:off x="5524125" y="5237560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38E30861-E483-B9E5-20E6-D669C8E80586}"/>
              </a:ext>
            </a:extLst>
          </p:cNvPr>
          <p:cNvSpPr/>
          <p:nvPr/>
        </p:nvSpPr>
        <p:spPr>
          <a:xfrm>
            <a:off x="5524125" y="5682636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473C8D14-7930-8AA5-33F1-CE90EA7BB55C}"/>
              </a:ext>
            </a:extLst>
          </p:cNvPr>
          <p:cNvSpPr txBox="1"/>
          <p:nvPr/>
        </p:nvSpPr>
        <p:spPr>
          <a:xfrm>
            <a:off x="9207824" y="4848607"/>
            <a:ext cx="695383" cy="3122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차년도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8006B119-8A8F-FA7E-CF1F-2F4241C56DFE}"/>
              </a:ext>
            </a:extLst>
          </p:cNvPr>
          <p:cNvSpPr/>
          <p:nvPr/>
        </p:nvSpPr>
        <p:spPr>
          <a:xfrm>
            <a:off x="8462379" y="5237560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FDE86443-96DE-EA94-9978-EBA5A8277D80}"/>
              </a:ext>
            </a:extLst>
          </p:cNvPr>
          <p:cNvSpPr/>
          <p:nvPr/>
        </p:nvSpPr>
        <p:spPr>
          <a:xfrm>
            <a:off x="8462379" y="5682636"/>
            <a:ext cx="2178935" cy="35314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</p:txBody>
      </p:sp>
    </p:spTree>
    <p:extLst>
      <p:ext uri="{BB962C8B-B14F-4D97-AF65-F5344CB8AC3E}">
        <p14:creationId xmlns:p14="http://schemas.microsoft.com/office/powerpoint/2010/main" val="5502781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45DE1ED-FDCB-0159-722A-A2CCEDEA3695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2C7DDF6-226B-6BA6-DCA9-454BE9997592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CC5570C-42DE-1023-5B5C-5899E9D290E4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0E5B7ED-1E72-4921-3EE1-F625CF0113A0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9AD32B0-1E41-3E1E-F811-FC5719133B39}"/>
              </a:ext>
            </a:extLst>
          </p:cNvPr>
          <p:cNvSpPr txBox="1"/>
          <p:nvPr/>
        </p:nvSpPr>
        <p:spPr>
          <a:xfrm>
            <a:off x="7852147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7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7" y="710883"/>
                  <a:pt x="759196" y="818405"/>
                </a:cubicBezTo>
                <a:cubicBezTo>
                  <a:pt x="715534" y="925928"/>
                  <a:pt x="693514" y="1084742"/>
                  <a:pt x="693134" y="1294848"/>
                </a:cubicBezTo>
                <a:cubicBezTo>
                  <a:pt x="693514" y="1504954"/>
                  <a:pt x="715534" y="1663768"/>
                  <a:pt x="759196" y="1771290"/>
                </a:cubicBezTo>
                <a:cubicBezTo>
                  <a:pt x="802857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7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C364172-BFFE-CFD9-D862-7209DA9018D5}"/>
              </a:ext>
            </a:extLst>
          </p:cNvPr>
          <p:cNvSpPr txBox="1"/>
          <p:nvPr/>
        </p:nvSpPr>
        <p:spPr>
          <a:xfrm>
            <a:off x="9823822" y="4362399"/>
            <a:ext cx="1093966" cy="2517172"/>
          </a:xfrm>
          <a:custGeom>
            <a:avLst/>
            <a:gdLst/>
            <a:ahLst/>
            <a:cxnLst/>
            <a:rect l="l" t="t" r="r" b="b"/>
            <a:pathLst>
              <a:path w="1093966" h="2517172">
                <a:moveTo>
                  <a:pt x="1093966" y="0"/>
                </a:moveTo>
                <a:lnTo>
                  <a:pt x="1093966" y="2517172"/>
                </a:lnTo>
                <a:lnTo>
                  <a:pt x="364807" y="2517172"/>
                </a:lnTo>
                <a:lnTo>
                  <a:pt x="364807" y="729615"/>
                </a:lnTo>
                <a:lnTo>
                  <a:pt x="0" y="729615"/>
                </a:lnTo>
                <a:lnTo>
                  <a:pt x="0" y="109443"/>
                </a:lnTo>
                <a:lnTo>
                  <a:pt x="1093966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725387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800F2AC-B536-A124-06ED-8D608EAA6878}"/>
              </a:ext>
            </a:extLst>
          </p:cNvPr>
          <p:cNvSpPr txBox="1"/>
          <p:nvPr/>
        </p:nvSpPr>
        <p:spPr>
          <a:xfrm>
            <a:off x="2466957" y="348937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5ADFF39-8839-5230-D8FC-0E7A1D45C2FC}"/>
              </a:ext>
            </a:extLst>
          </p:cNvPr>
          <p:cNvSpPr txBox="1"/>
          <p:nvPr/>
        </p:nvSpPr>
        <p:spPr>
          <a:xfrm>
            <a:off x="2466956" y="3833889"/>
            <a:ext cx="395894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9E5DEC2-423F-547A-BD9F-4AA19FB904D8}"/>
              </a:ext>
            </a:extLst>
          </p:cNvPr>
          <p:cNvSpPr txBox="1"/>
          <p:nvPr/>
        </p:nvSpPr>
        <p:spPr>
          <a:xfrm>
            <a:off x="2466957" y="210008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33698D6-205F-98A1-664F-B1B9BEB2919B}"/>
              </a:ext>
            </a:extLst>
          </p:cNvPr>
          <p:cNvSpPr txBox="1"/>
          <p:nvPr/>
        </p:nvSpPr>
        <p:spPr>
          <a:xfrm>
            <a:off x="2466956" y="2444607"/>
            <a:ext cx="395894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C54C3BD-A4E4-AEE6-3D34-5BD29D181DDE}"/>
              </a:ext>
            </a:extLst>
          </p:cNvPr>
          <p:cNvSpPr txBox="1"/>
          <p:nvPr/>
        </p:nvSpPr>
        <p:spPr>
          <a:xfrm>
            <a:off x="2466957" y="487865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C10D5B7-4FFA-F6C6-E31C-7096D3526959}"/>
              </a:ext>
            </a:extLst>
          </p:cNvPr>
          <p:cNvSpPr txBox="1"/>
          <p:nvPr/>
        </p:nvSpPr>
        <p:spPr>
          <a:xfrm>
            <a:off x="2466956" y="5223171"/>
            <a:ext cx="395894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grpSp>
        <p:nvGrpSpPr>
          <p:cNvPr id="10" name="그래픽 68">
            <a:extLst>
              <a:ext uri="{FF2B5EF4-FFF2-40B4-BE49-F238E27FC236}">
                <a16:creationId xmlns:a16="http://schemas.microsoft.com/office/drawing/2014/main" id="{C5A6E2B4-4648-7718-DDEB-102014FFDCB7}"/>
              </a:ext>
            </a:extLst>
          </p:cNvPr>
          <p:cNvGrpSpPr/>
          <p:nvPr/>
        </p:nvGrpSpPr>
        <p:grpSpPr>
          <a:xfrm>
            <a:off x="1173856" y="3530706"/>
            <a:ext cx="885913" cy="895046"/>
            <a:chOff x="2750759" y="3626566"/>
            <a:chExt cx="657547" cy="664326"/>
          </a:xfrm>
          <a:solidFill>
            <a:schemeClr val="accent3"/>
          </a:solidFill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8ED2BD5D-ADE4-72CB-CC29-547D76D02806}"/>
                </a:ext>
              </a:extLst>
            </p:cNvPr>
            <p:cNvSpPr/>
            <p:nvPr/>
          </p:nvSpPr>
          <p:spPr>
            <a:xfrm>
              <a:off x="3077508" y="4037342"/>
              <a:ext cx="241296" cy="198228"/>
            </a:xfrm>
            <a:custGeom>
              <a:avLst/>
              <a:gdLst>
                <a:gd name="connsiteX0" fmla="*/ 142524 w 241296"/>
                <a:gd name="connsiteY0" fmla="*/ 198229 h 198228"/>
                <a:gd name="connsiteX1" fmla="*/ 0 w 241296"/>
                <a:gd name="connsiteY1" fmla="*/ 0 h 198228"/>
                <a:gd name="connsiteX2" fmla="*/ 241296 w 241296"/>
                <a:gd name="connsiteY2" fmla="*/ 79242 h 198228"/>
                <a:gd name="connsiteX3" fmla="*/ 235894 w 241296"/>
                <a:gd name="connsiteY3" fmla="*/ 90001 h 198228"/>
                <a:gd name="connsiteX4" fmla="*/ 151026 w 241296"/>
                <a:gd name="connsiteY4" fmla="*/ 191674 h 198228"/>
                <a:gd name="connsiteX5" fmla="*/ 142524 w 241296"/>
                <a:gd name="connsiteY5" fmla="*/ 198229 h 198228"/>
                <a:gd name="connsiteX6" fmla="*/ 54023 w 241296"/>
                <a:gd name="connsiteY6" fmla="*/ 39584 h 198228"/>
                <a:gd name="connsiteX7" fmla="*/ 146739 w 241296"/>
                <a:gd name="connsiteY7" fmla="*/ 168536 h 198228"/>
                <a:gd name="connsiteX8" fmla="*/ 211682 w 241296"/>
                <a:gd name="connsiteY8" fmla="*/ 91360 h 198228"/>
                <a:gd name="connsiteX9" fmla="*/ 54023 w 241296"/>
                <a:gd name="connsiteY9" fmla="*/ 39584 h 19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96" h="198228">
                  <a:moveTo>
                    <a:pt x="142524" y="198229"/>
                  </a:moveTo>
                  <a:lnTo>
                    <a:pt x="0" y="0"/>
                  </a:lnTo>
                  <a:lnTo>
                    <a:pt x="241296" y="79242"/>
                  </a:lnTo>
                  <a:lnTo>
                    <a:pt x="235894" y="90001"/>
                  </a:lnTo>
                  <a:cubicBezTo>
                    <a:pt x="216197" y="129227"/>
                    <a:pt x="187647" y="163429"/>
                    <a:pt x="151026" y="191674"/>
                  </a:cubicBezTo>
                  <a:lnTo>
                    <a:pt x="142524" y="198229"/>
                  </a:lnTo>
                  <a:close/>
                  <a:moveTo>
                    <a:pt x="54023" y="39584"/>
                  </a:moveTo>
                  <a:lnTo>
                    <a:pt x="146739" y="168536"/>
                  </a:lnTo>
                  <a:cubicBezTo>
                    <a:pt x="173613" y="146271"/>
                    <a:pt x="195395" y="120383"/>
                    <a:pt x="211682" y="91360"/>
                  </a:cubicBezTo>
                  <a:lnTo>
                    <a:pt x="54023" y="39584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2A05041B-F376-DD57-7084-F1874619CCD6}"/>
                </a:ext>
              </a:extLst>
            </p:cNvPr>
            <p:cNvSpPr/>
            <p:nvPr/>
          </p:nvSpPr>
          <p:spPr>
            <a:xfrm>
              <a:off x="3044728" y="3626566"/>
              <a:ext cx="363578" cy="479648"/>
            </a:xfrm>
            <a:custGeom>
              <a:avLst/>
              <a:gdLst>
                <a:gd name="connsiteX0" fmla="*/ 345030 w 363578"/>
                <a:gd name="connsiteY0" fmla="*/ 479649 h 479648"/>
                <a:gd name="connsiteX1" fmla="*/ 0 w 363578"/>
                <a:gd name="connsiteY1" fmla="*/ 366319 h 479648"/>
                <a:gd name="connsiteX2" fmla="*/ 0 w 363578"/>
                <a:gd name="connsiteY2" fmla="*/ 0 h 479648"/>
                <a:gd name="connsiteX3" fmla="*/ 10562 w 363578"/>
                <a:gd name="connsiteY3" fmla="*/ 187 h 479648"/>
                <a:gd name="connsiteX4" fmla="*/ 114358 w 363578"/>
                <a:gd name="connsiteY4" fmla="*/ 17926 h 479648"/>
                <a:gd name="connsiteX5" fmla="*/ 324161 w 363578"/>
                <a:gd name="connsiteY5" fmla="*/ 198986 h 479648"/>
                <a:gd name="connsiteX6" fmla="*/ 348087 w 363578"/>
                <a:gd name="connsiteY6" fmla="*/ 469440 h 479648"/>
                <a:gd name="connsiteX7" fmla="*/ 345030 w 363578"/>
                <a:gd name="connsiteY7" fmla="*/ 479649 h 479648"/>
                <a:gd name="connsiteX8" fmla="*/ 20755 w 363578"/>
                <a:gd name="connsiteY8" fmla="*/ 351294 h 479648"/>
                <a:gd name="connsiteX9" fmla="*/ 331100 w 363578"/>
                <a:gd name="connsiteY9" fmla="*/ 453231 h 479648"/>
                <a:gd name="connsiteX10" fmla="*/ 305622 w 363578"/>
                <a:gd name="connsiteY10" fmla="*/ 208334 h 479648"/>
                <a:gd name="connsiteX11" fmla="*/ 107881 w 363578"/>
                <a:gd name="connsiteY11" fmla="*/ 37643 h 479648"/>
                <a:gd name="connsiteX12" fmla="*/ 20755 w 363578"/>
                <a:gd name="connsiteY12" fmla="*/ 21264 h 479648"/>
                <a:gd name="connsiteX13" fmla="*/ 20755 w 363578"/>
                <a:gd name="connsiteY13" fmla="*/ 351294 h 47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578" h="479648">
                  <a:moveTo>
                    <a:pt x="345030" y="479649"/>
                  </a:moveTo>
                  <a:lnTo>
                    <a:pt x="0" y="366319"/>
                  </a:lnTo>
                  <a:lnTo>
                    <a:pt x="0" y="0"/>
                  </a:lnTo>
                  <a:lnTo>
                    <a:pt x="10562" y="187"/>
                  </a:lnTo>
                  <a:cubicBezTo>
                    <a:pt x="46892" y="825"/>
                    <a:pt x="78905" y="6290"/>
                    <a:pt x="114358" y="17926"/>
                  </a:cubicBezTo>
                  <a:cubicBezTo>
                    <a:pt x="205926" y="47982"/>
                    <a:pt x="280435" y="112281"/>
                    <a:pt x="324161" y="198986"/>
                  </a:cubicBezTo>
                  <a:cubicBezTo>
                    <a:pt x="366590" y="283143"/>
                    <a:pt x="375091" y="379190"/>
                    <a:pt x="348087" y="469440"/>
                  </a:cubicBezTo>
                  <a:lnTo>
                    <a:pt x="345030" y="479649"/>
                  </a:lnTo>
                  <a:close/>
                  <a:moveTo>
                    <a:pt x="20755" y="351294"/>
                  </a:moveTo>
                  <a:lnTo>
                    <a:pt x="331100" y="453231"/>
                  </a:lnTo>
                  <a:cubicBezTo>
                    <a:pt x="352976" y="371109"/>
                    <a:pt x="344044" y="284550"/>
                    <a:pt x="305622" y="208334"/>
                  </a:cubicBezTo>
                  <a:cubicBezTo>
                    <a:pt x="264403" y="126580"/>
                    <a:pt x="194176" y="65965"/>
                    <a:pt x="107881" y="37643"/>
                  </a:cubicBezTo>
                  <a:cubicBezTo>
                    <a:pt x="77534" y="27684"/>
                    <a:pt x="50899" y="22634"/>
                    <a:pt x="20755" y="21264"/>
                  </a:cubicBezTo>
                  <a:lnTo>
                    <a:pt x="20755" y="351294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D4E85D82-9DF8-D277-5B72-479923CBFA1D}"/>
                </a:ext>
              </a:extLst>
            </p:cNvPr>
            <p:cNvSpPr/>
            <p:nvPr/>
          </p:nvSpPr>
          <p:spPr>
            <a:xfrm>
              <a:off x="2750759" y="3691955"/>
              <a:ext cx="442550" cy="598936"/>
            </a:xfrm>
            <a:custGeom>
              <a:avLst/>
              <a:gdLst>
                <a:gd name="connsiteX0" fmla="*/ 296829 w 442550"/>
                <a:gd name="connsiteY0" fmla="*/ 598937 h 598936"/>
                <a:gd name="connsiteX1" fmla="*/ 296808 w 442550"/>
                <a:gd name="connsiteY1" fmla="*/ 598937 h 598936"/>
                <a:gd name="connsiteX2" fmla="*/ 86828 w 442550"/>
                <a:gd name="connsiteY2" fmla="*/ 511095 h 598936"/>
                <a:gd name="connsiteX3" fmla="*/ 86834 w 442550"/>
                <a:gd name="connsiteY3" fmla="*/ 86700 h 598936"/>
                <a:gd name="connsiteX4" fmla="*/ 250570 w 442550"/>
                <a:gd name="connsiteY4" fmla="*/ 1754 h 598936"/>
                <a:gd name="connsiteX5" fmla="*/ 262465 w 442550"/>
                <a:gd name="connsiteY5" fmla="*/ 0 h 598936"/>
                <a:gd name="connsiteX6" fmla="*/ 262465 w 442550"/>
                <a:gd name="connsiteY6" fmla="*/ 310614 h 598936"/>
                <a:gd name="connsiteX7" fmla="*/ 276639 w 442550"/>
                <a:gd name="connsiteY7" fmla="*/ 329973 h 598936"/>
                <a:gd name="connsiteX8" fmla="*/ 442550 w 442550"/>
                <a:gd name="connsiteY8" fmla="*/ 560759 h 598936"/>
                <a:gd name="connsiteX9" fmla="*/ 431843 w 442550"/>
                <a:gd name="connsiteY9" fmla="*/ 566270 h 598936"/>
                <a:gd name="connsiteX10" fmla="*/ 296829 w 442550"/>
                <a:gd name="connsiteY10" fmla="*/ 598937 h 598936"/>
                <a:gd name="connsiteX11" fmla="*/ 241710 w 442550"/>
                <a:gd name="connsiteY11" fmla="*/ 24315 h 598936"/>
                <a:gd name="connsiteX12" fmla="*/ 101589 w 442550"/>
                <a:gd name="connsiteY12" fmla="*/ 101294 h 598936"/>
                <a:gd name="connsiteX13" fmla="*/ 101584 w 442550"/>
                <a:gd name="connsiteY13" fmla="*/ 496495 h 598936"/>
                <a:gd name="connsiteX14" fmla="*/ 296808 w 442550"/>
                <a:gd name="connsiteY14" fmla="*/ 578176 h 598936"/>
                <a:gd name="connsiteX15" fmla="*/ 296829 w 442550"/>
                <a:gd name="connsiteY15" fmla="*/ 578176 h 598936"/>
                <a:gd name="connsiteX16" fmla="*/ 411488 w 442550"/>
                <a:gd name="connsiteY16" fmla="*/ 553093 h 598936"/>
                <a:gd name="connsiteX17" fmla="*/ 259839 w 442550"/>
                <a:gd name="connsiteY17" fmla="*/ 342154 h 598936"/>
                <a:gd name="connsiteX18" fmla="*/ 241710 w 442550"/>
                <a:gd name="connsiteY18" fmla="*/ 317387 h 598936"/>
                <a:gd name="connsiteX19" fmla="*/ 241710 w 442550"/>
                <a:gd name="connsiteY19" fmla="*/ 24315 h 59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2550" h="598936">
                  <a:moveTo>
                    <a:pt x="296829" y="598937"/>
                  </a:moveTo>
                  <a:lnTo>
                    <a:pt x="296808" y="598937"/>
                  </a:lnTo>
                  <a:cubicBezTo>
                    <a:pt x="217468" y="598937"/>
                    <a:pt x="142897" y="567739"/>
                    <a:pt x="86828" y="511095"/>
                  </a:cubicBezTo>
                  <a:cubicBezTo>
                    <a:pt x="-28946" y="394085"/>
                    <a:pt x="-28941" y="203704"/>
                    <a:pt x="86834" y="86700"/>
                  </a:cubicBezTo>
                  <a:cubicBezTo>
                    <a:pt x="133570" y="39470"/>
                    <a:pt x="188657" y="10894"/>
                    <a:pt x="250570" y="1754"/>
                  </a:cubicBezTo>
                  <a:lnTo>
                    <a:pt x="262465" y="0"/>
                  </a:lnTo>
                  <a:lnTo>
                    <a:pt x="262465" y="310614"/>
                  </a:lnTo>
                  <a:lnTo>
                    <a:pt x="276639" y="329973"/>
                  </a:lnTo>
                  <a:lnTo>
                    <a:pt x="442550" y="560759"/>
                  </a:lnTo>
                  <a:lnTo>
                    <a:pt x="431843" y="566270"/>
                  </a:lnTo>
                  <a:cubicBezTo>
                    <a:pt x="390323" y="587638"/>
                    <a:pt x="343633" y="598937"/>
                    <a:pt x="296829" y="598937"/>
                  </a:cubicBezTo>
                  <a:close/>
                  <a:moveTo>
                    <a:pt x="241710" y="24315"/>
                  </a:moveTo>
                  <a:cubicBezTo>
                    <a:pt x="189156" y="34535"/>
                    <a:pt x="142061" y="60397"/>
                    <a:pt x="101589" y="101294"/>
                  </a:cubicBezTo>
                  <a:cubicBezTo>
                    <a:pt x="-6224" y="210249"/>
                    <a:pt x="-6229" y="387530"/>
                    <a:pt x="101584" y="496495"/>
                  </a:cubicBezTo>
                  <a:cubicBezTo>
                    <a:pt x="153723" y="549169"/>
                    <a:pt x="223052" y="578176"/>
                    <a:pt x="296808" y="578176"/>
                  </a:cubicBezTo>
                  <a:lnTo>
                    <a:pt x="296829" y="578176"/>
                  </a:lnTo>
                  <a:cubicBezTo>
                    <a:pt x="336310" y="578176"/>
                    <a:pt x="375692" y="569535"/>
                    <a:pt x="411488" y="553093"/>
                  </a:cubicBezTo>
                  <a:lnTo>
                    <a:pt x="259839" y="342154"/>
                  </a:lnTo>
                  <a:lnTo>
                    <a:pt x="241710" y="317387"/>
                  </a:lnTo>
                  <a:lnTo>
                    <a:pt x="241710" y="24315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4" name="그래픽 78">
            <a:extLst>
              <a:ext uri="{FF2B5EF4-FFF2-40B4-BE49-F238E27FC236}">
                <a16:creationId xmlns:a16="http://schemas.microsoft.com/office/drawing/2014/main" id="{9824262E-F5D1-0694-A9BC-6848E6D6AA10}"/>
              </a:ext>
            </a:extLst>
          </p:cNvPr>
          <p:cNvGrpSpPr/>
          <p:nvPr/>
        </p:nvGrpSpPr>
        <p:grpSpPr>
          <a:xfrm>
            <a:off x="1169289" y="2182753"/>
            <a:ext cx="895046" cy="705589"/>
            <a:chOff x="5763837" y="3696875"/>
            <a:chExt cx="664326" cy="523706"/>
          </a:xfrm>
          <a:solidFill>
            <a:schemeClr val="accent3"/>
          </a:solidFill>
        </p:grpSpPr>
        <p:grpSp>
          <p:nvGrpSpPr>
            <p:cNvPr id="15" name="그래픽 78">
              <a:extLst>
                <a:ext uri="{FF2B5EF4-FFF2-40B4-BE49-F238E27FC236}">
                  <a16:creationId xmlns:a16="http://schemas.microsoft.com/office/drawing/2014/main" id="{F9B5A0AC-6778-1C68-2ED4-F3A600BA1369}"/>
                </a:ext>
              </a:extLst>
            </p:cNvPr>
            <p:cNvGrpSpPr/>
            <p:nvPr/>
          </p:nvGrpSpPr>
          <p:grpSpPr>
            <a:xfrm>
              <a:off x="5763837" y="3820284"/>
              <a:ext cx="664326" cy="400297"/>
              <a:chOff x="5763837" y="3820284"/>
              <a:chExt cx="664326" cy="400297"/>
            </a:xfrm>
            <a:grpFill/>
          </p:grpSpPr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E6906A75-9DF0-05DF-55F0-DECC8F238EAF}"/>
                  </a:ext>
                </a:extLst>
              </p:cNvPr>
              <p:cNvSpPr/>
              <p:nvPr/>
            </p:nvSpPr>
            <p:spPr>
              <a:xfrm>
                <a:off x="6333527" y="4006970"/>
                <a:ext cx="20760" cy="157450"/>
              </a:xfrm>
              <a:custGeom>
                <a:avLst/>
                <a:gdLst>
                  <a:gd name="connsiteX0" fmla="*/ 0 w 20760"/>
                  <a:gd name="connsiteY0" fmla="*/ 0 h 157450"/>
                  <a:gd name="connsiteX1" fmla="*/ 20760 w 20760"/>
                  <a:gd name="connsiteY1" fmla="*/ 0 h 157450"/>
                  <a:gd name="connsiteX2" fmla="*/ 20760 w 20760"/>
                  <a:gd name="connsiteY2" fmla="*/ 157450 h 157450"/>
                  <a:gd name="connsiteX3" fmla="*/ 0 w 20760"/>
                  <a:gd name="connsiteY3" fmla="*/ 157450 h 15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60" h="157450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57450"/>
                    </a:lnTo>
                    <a:lnTo>
                      <a:pt x="0" y="15745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CB87477B-ECAC-421B-07A7-905639F21589}"/>
                  </a:ext>
                </a:extLst>
              </p:cNvPr>
              <p:cNvSpPr/>
              <p:nvPr/>
            </p:nvSpPr>
            <p:spPr>
              <a:xfrm>
                <a:off x="5837696" y="3820284"/>
                <a:ext cx="127358" cy="344136"/>
              </a:xfrm>
              <a:custGeom>
                <a:avLst/>
                <a:gdLst>
                  <a:gd name="connsiteX0" fmla="*/ 20760 w 127358"/>
                  <a:gd name="connsiteY0" fmla="*/ 344136 h 344136"/>
                  <a:gd name="connsiteX1" fmla="*/ 0 w 127358"/>
                  <a:gd name="connsiteY1" fmla="*/ 344136 h 344136"/>
                  <a:gd name="connsiteX2" fmla="*/ 0 w 127358"/>
                  <a:gd name="connsiteY2" fmla="*/ 27440 h 344136"/>
                  <a:gd name="connsiteX3" fmla="*/ 27315 w 127358"/>
                  <a:gd name="connsiteY3" fmla="*/ 0 h 344136"/>
                  <a:gd name="connsiteX4" fmla="*/ 127359 w 127358"/>
                  <a:gd name="connsiteY4" fmla="*/ 0 h 344136"/>
                  <a:gd name="connsiteX5" fmla="*/ 127359 w 127358"/>
                  <a:gd name="connsiteY5" fmla="*/ 20760 h 344136"/>
                  <a:gd name="connsiteX6" fmla="*/ 27320 w 127358"/>
                  <a:gd name="connsiteY6" fmla="*/ 20760 h 344136"/>
                  <a:gd name="connsiteX7" fmla="*/ 20765 w 127358"/>
                  <a:gd name="connsiteY7" fmla="*/ 27440 h 344136"/>
                  <a:gd name="connsiteX8" fmla="*/ 20765 w 127358"/>
                  <a:gd name="connsiteY8" fmla="*/ 344136 h 344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358" h="344136">
                    <a:moveTo>
                      <a:pt x="20760" y="344136"/>
                    </a:moveTo>
                    <a:lnTo>
                      <a:pt x="0" y="344136"/>
                    </a:lnTo>
                    <a:lnTo>
                      <a:pt x="0" y="27440"/>
                    </a:lnTo>
                    <a:cubicBezTo>
                      <a:pt x="0" y="12311"/>
                      <a:pt x="12254" y="0"/>
                      <a:pt x="27315" y="0"/>
                    </a:cubicBezTo>
                    <a:lnTo>
                      <a:pt x="127359" y="0"/>
                    </a:lnTo>
                    <a:lnTo>
                      <a:pt x="127359" y="20760"/>
                    </a:lnTo>
                    <a:lnTo>
                      <a:pt x="27320" y="20760"/>
                    </a:lnTo>
                    <a:cubicBezTo>
                      <a:pt x="23708" y="20760"/>
                      <a:pt x="20765" y="23755"/>
                      <a:pt x="20765" y="27440"/>
                    </a:cubicBezTo>
                    <a:lnTo>
                      <a:pt x="20765" y="344136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DA02A7A2-0053-2E77-A147-E2B972AECD5A}"/>
                  </a:ext>
                </a:extLst>
              </p:cNvPr>
              <p:cNvSpPr/>
              <p:nvPr/>
            </p:nvSpPr>
            <p:spPr>
              <a:xfrm>
                <a:off x="5891641" y="4105129"/>
                <a:ext cx="408716" cy="20760"/>
              </a:xfrm>
              <a:custGeom>
                <a:avLst/>
                <a:gdLst>
                  <a:gd name="connsiteX0" fmla="*/ 0 w 408716"/>
                  <a:gd name="connsiteY0" fmla="*/ 0 h 20760"/>
                  <a:gd name="connsiteX1" fmla="*/ 408716 w 408716"/>
                  <a:gd name="connsiteY1" fmla="*/ 0 h 20760"/>
                  <a:gd name="connsiteX2" fmla="*/ 408716 w 408716"/>
                  <a:gd name="connsiteY2" fmla="*/ 20760 h 20760"/>
                  <a:gd name="connsiteX3" fmla="*/ 0 w 408716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716" h="20760">
                    <a:moveTo>
                      <a:pt x="0" y="0"/>
                    </a:moveTo>
                    <a:lnTo>
                      <a:pt x="408716" y="0"/>
                    </a:lnTo>
                    <a:lnTo>
                      <a:pt x="408716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86BBB5CD-846A-4515-857D-404EAE3BB25D}"/>
                  </a:ext>
                </a:extLst>
              </p:cNvPr>
              <p:cNvSpPr/>
              <p:nvPr/>
            </p:nvSpPr>
            <p:spPr>
              <a:xfrm>
                <a:off x="5891641" y="3868702"/>
                <a:ext cx="73408" cy="20760"/>
              </a:xfrm>
              <a:custGeom>
                <a:avLst/>
                <a:gdLst>
                  <a:gd name="connsiteX0" fmla="*/ 0 w 73408"/>
                  <a:gd name="connsiteY0" fmla="*/ 0 h 20760"/>
                  <a:gd name="connsiteX1" fmla="*/ 73408 w 73408"/>
                  <a:gd name="connsiteY1" fmla="*/ 0 h 20760"/>
                  <a:gd name="connsiteX2" fmla="*/ 73408 w 73408"/>
                  <a:gd name="connsiteY2" fmla="*/ 20760 h 20760"/>
                  <a:gd name="connsiteX3" fmla="*/ 0 w 73408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08" h="20760">
                    <a:moveTo>
                      <a:pt x="0" y="0"/>
                    </a:moveTo>
                    <a:lnTo>
                      <a:pt x="73408" y="0"/>
                    </a:lnTo>
                    <a:lnTo>
                      <a:pt x="73408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E8DF5BE2-1DDE-DE56-B34C-410801855A87}"/>
                  </a:ext>
                </a:extLst>
              </p:cNvPr>
              <p:cNvSpPr/>
              <p:nvPr/>
            </p:nvSpPr>
            <p:spPr>
              <a:xfrm>
                <a:off x="5763837" y="4152457"/>
                <a:ext cx="664326" cy="68124"/>
              </a:xfrm>
              <a:custGeom>
                <a:avLst/>
                <a:gdLst>
                  <a:gd name="connsiteX0" fmla="*/ 615353 w 664326"/>
                  <a:gd name="connsiteY0" fmla="*/ 68125 h 68124"/>
                  <a:gd name="connsiteX1" fmla="*/ 48963 w 664326"/>
                  <a:gd name="connsiteY1" fmla="*/ 68125 h 68124"/>
                  <a:gd name="connsiteX2" fmla="*/ 4142 w 664326"/>
                  <a:gd name="connsiteY2" fmla="*/ 49316 h 68124"/>
                  <a:gd name="connsiteX3" fmla="*/ 0 w 664326"/>
                  <a:gd name="connsiteY3" fmla="*/ 46202 h 68124"/>
                  <a:gd name="connsiteX4" fmla="*/ 0 w 664326"/>
                  <a:gd name="connsiteY4" fmla="*/ 0 h 68124"/>
                  <a:gd name="connsiteX5" fmla="*/ 664326 w 664326"/>
                  <a:gd name="connsiteY5" fmla="*/ 0 h 68124"/>
                  <a:gd name="connsiteX6" fmla="*/ 664326 w 664326"/>
                  <a:gd name="connsiteY6" fmla="*/ 46207 h 68124"/>
                  <a:gd name="connsiteX7" fmla="*/ 660190 w 664326"/>
                  <a:gd name="connsiteY7" fmla="*/ 49321 h 68124"/>
                  <a:gd name="connsiteX8" fmla="*/ 615353 w 664326"/>
                  <a:gd name="connsiteY8" fmla="*/ 68125 h 68124"/>
                  <a:gd name="connsiteX9" fmla="*/ 20760 w 664326"/>
                  <a:gd name="connsiteY9" fmla="*/ 35619 h 68124"/>
                  <a:gd name="connsiteX10" fmla="*/ 48963 w 664326"/>
                  <a:gd name="connsiteY10" fmla="*/ 47364 h 68124"/>
                  <a:gd name="connsiteX11" fmla="*/ 615358 w 664326"/>
                  <a:gd name="connsiteY11" fmla="*/ 47364 h 68124"/>
                  <a:gd name="connsiteX12" fmla="*/ 643571 w 664326"/>
                  <a:gd name="connsiteY12" fmla="*/ 35619 h 68124"/>
                  <a:gd name="connsiteX13" fmla="*/ 643571 w 664326"/>
                  <a:gd name="connsiteY13" fmla="*/ 20755 h 68124"/>
                  <a:gd name="connsiteX14" fmla="*/ 20760 w 664326"/>
                  <a:gd name="connsiteY14" fmla="*/ 20755 h 68124"/>
                  <a:gd name="connsiteX15" fmla="*/ 20760 w 664326"/>
                  <a:gd name="connsiteY15" fmla="*/ 35619 h 68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64326" h="68124">
                    <a:moveTo>
                      <a:pt x="615353" y="68125"/>
                    </a:moveTo>
                    <a:lnTo>
                      <a:pt x="48963" y="68125"/>
                    </a:lnTo>
                    <a:cubicBezTo>
                      <a:pt x="29703" y="68125"/>
                      <a:pt x="6700" y="51241"/>
                      <a:pt x="4142" y="49316"/>
                    </a:cubicBezTo>
                    <a:lnTo>
                      <a:pt x="0" y="46202"/>
                    </a:lnTo>
                    <a:lnTo>
                      <a:pt x="0" y="0"/>
                    </a:lnTo>
                    <a:lnTo>
                      <a:pt x="664326" y="0"/>
                    </a:lnTo>
                    <a:lnTo>
                      <a:pt x="664326" y="46207"/>
                    </a:lnTo>
                    <a:lnTo>
                      <a:pt x="660190" y="49321"/>
                    </a:lnTo>
                    <a:cubicBezTo>
                      <a:pt x="657626" y="51241"/>
                      <a:pt x="634603" y="68125"/>
                      <a:pt x="615353" y="68125"/>
                    </a:cubicBezTo>
                    <a:close/>
                    <a:moveTo>
                      <a:pt x="20760" y="35619"/>
                    </a:moveTo>
                    <a:cubicBezTo>
                      <a:pt x="28929" y="41007"/>
                      <a:pt x="41121" y="47364"/>
                      <a:pt x="48963" y="47364"/>
                    </a:cubicBezTo>
                    <a:lnTo>
                      <a:pt x="615358" y="47364"/>
                    </a:lnTo>
                    <a:cubicBezTo>
                      <a:pt x="623195" y="47364"/>
                      <a:pt x="635386" y="41007"/>
                      <a:pt x="643571" y="35619"/>
                    </a:cubicBezTo>
                    <a:lnTo>
                      <a:pt x="643571" y="20755"/>
                    </a:lnTo>
                    <a:lnTo>
                      <a:pt x="20760" y="20755"/>
                    </a:lnTo>
                    <a:lnTo>
                      <a:pt x="20760" y="35619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6" name="그래픽 78">
              <a:extLst>
                <a:ext uri="{FF2B5EF4-FFF2-40B4-BE49-F238E27FC236}">
                  <a16:creationId xmlns:a16="http://schemas.microsoft.com/office/drawing/2014/main" id="{0B07DD51-096C-0C99-E239-900E6A0D7D2B}"/>
                </a:ext>
              </a:extLst>
            </p:cNvPr>
            <p:cNvGrpSpPr/>
            <p:nvPr/>
          </p:nvGrpSpPr>
          <p:grpSpPr>
            <a:xfrm>
              <a:off x="5999091" y="3696875"/>
              <a:ext cx="429066" cy="347785"/>
              <a:chOff x="5999091" y="3696875"/>
              <a:chExt cx="429066" cy="347785"/>
            </a:xfrm>
            <a:grpFill/>
          </p:grpSpPr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301F672F-6D99-B5FC-F735-6ACEEB123477}"/>
                  </a:ext>
                </a:extLst>
              </p:cNvPr>
              <p:cNvSpPr/>
              <p:nvPr/>
            </p:nvSpPr>
            <p:spPr>
              <a:xfrm>
                <a:off x="5999091" y="3696875"/>
                <a:ext cx="429066" cy="347785"/>
              </a:xfrm>
              <a:custGeom>
                <a:avLst/>
                <a:gdLst>
                  <a:gd name="connsiteX0" fmla="*/ 214536 w 429066"/>
                  <a:gd name="connsiteY0" fmla="*/ 347785 h 347785"/>
                  <a:gd name="connsiteX1" fmla="*/ 175652 w 429066"/>
                  <a:gd name="connsiteY1" fmla="*/ 274637 h 347785"/>
                  <a:gd name="connsiteX2" fmla="*/ 29765 w 429066"/>
                  <a:gd name="connsiteY2" fmla="*/ 274637 h 347785"/>
                  <a:gd name="connsiteX3" fmla="*/ 0 w 429066"/>
                  <a:gd name="connsiteY3" fmla="*/ 241690 h 347785"/>
                  <a:gd name="connsiteX4" fmla="*/ 0 w 429066"/>
                  <a:gd name="connsiteY4" fmla="*/ 32972 h 347785"/>
                  <a:gd name="connsiteX5" fmla="*/ 29765 w 429066"/>
                  <a:gd name="connsiteY5" fmla="*/ 0 h 347785"/>
                  <a:gd name="connsiteX6" fmla="*/ 399265 w 429066"/>
                  <a:gd name="connsiteY6" fmla="*/ 0 h 347785"/>
                  <a:gd name="connsiteX7" fmla="*/ 429066 w 429066"/>
                  <a:gd name="connsiteY7" fmla="*/ 32967 h 347785"/>
                  <a:gd name="connsiteX8" fmla="*/ 429066 w 429066"/>
                  <a:gd name="connsiteY8" fmla="*/ 241690 h 347785"/>
                  <a:gd name="connsiteX9" fmla="*/ 399265 w 429066"/>
                  <a:gd name="connsiteY9" fmla="*/ 274637 h 347785"/>
                  <a:gd name="connsiteX10" fmla="*/ 253420 w 429066"/>
                  <a:gd name="connsiteY10" fmla="*/ 274637 h 347785"/>
                  <a:gd name="connsiteX11" fmla="*/ 214536 w 429066"/>
                  <a:gd name="connsiteY11" fmla="*/ 347785 h 347785"/>
                  <a:gd name="connsiteX12" fmla="*/ 29765 w 429066"/>
                  <a:gd name="connsiteY12" fmla="*/ 20760 h 347785"/>
                  <a:gd name="connsiteX13" fmla="*/ 20760 w 429066"/>
                  <a:gd name="connsiteY13" fmla="*/ 32972 h 347785"/>
                  <a:gd name="connsiteX14" fmla="*/ 20760 w 429066"/>
                  <a:gd name="connsiteY14" fmla="*/ 241690 h 347785"/>
                  <a:gd name="connsiteX15" fmla="*/ 29765 w 429066"/>
                  <a:gd name="connsiteY15" fmla="*/ 253876 h 347785"/>
                  <a:gd name="connsiteX16" fmla="*/ 188129 w 429066"/>
                  <a:gd name="connsiteY16" fmla="*/ 253876 h 347785"/>
                  <a:gd name="connsiteX17" fmla="*/ 214536 w 429066"/>
                  <a:gd name="connsiteY17" fmla="*/ 303555 h 347785"/>
                  <a:gd name="connsiteX18" fmla="*/ 240953 w 429066"/>
                  <a:gd name="connsiteY18" fmla="*/ 253876 h 347785"/>
                  <a:gd name="connsiteX19" fmla="*/ 399270 w 429066"/>
                  <a:gd name="connsiteY19" fmla="*/ 253876 h 347785"/>
                  <a:gd name="connsiteX20" fmla="*/ 408311 w 429066"/>
                  <a:gd name="connsiteY20" fmla="*/ 241690 h 347785"/>
                  <a:gd name="connsiteX21" fmla="*/ 408311 w 429066"/>
                  <a:gd name="connsiteY21" fmla="*/ 32967 h 347785"/>
                  <a:gd name="connsiteX22" fmla="*/ 399270 w 429066"/>
                  <a:gd name="connsiteY22" fmla="*/ 20760 h 347785"/>
                  <a:gd name="connsiteX23" fmla="*/ 29765 w 429066"/>
                  <a:gd name="connsiteY23" fmla="*/ 20760 h 347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29066" h="347785">
                    <a:moveTo>
                      <a:pt x="214536" y="347785"/>
                    </a:moveTo>
                    <a:lnTo>
                      <a:pt x="175652" y="274637"/>
                    </a:lnTo>
                    <a:lnTo>
                      <a:pt x="29765" y="274637"/>
                    </a:lnTo>
                    <a:cubicBezTo>
                      <a:pt x="13354" y="274637"/>
                      <a:pt x="0" y="259855"/>
                      <a:pt x="0" y="241690"/>
                    </a:cubicBezTo>
                    <a:lnTo>
                      <a:pt x="0" y="32972"/>
                    </a:lnTo>
                    <a:cubicBezTo>
                      <a:pt x="0" y="14792"/>
                      <a:pt x="13354" y="0"/>
                      <a:pt x="29765" y="0"/>
                    </a:cubicBezTo>
                    <a:lnTo>
                      <a:pt x="399265" y="0"/>
                    </a:lnTo>
                    <a:cubicBezTo>
                      <a:pt x="415697" y="0"/>
                      <a:pt x="429066" y="14792"/>
                      <a:pt x="429066" y="32967"/>
                    </a:cubicBezTo>
                    <a:lnTo>
                      <a:pt x="429066" y="241690"/>
                    </a:lnTo>
                    <a:cubicBezTo>
                      <a:pt x="429066" y="259855"/>
                      <a:pt x="415697" y="274637"/>
                      <a:pt x="399265" y="274637"/>
                    </a:cubicBezTo>
                    <a:lnTo>
                      <a:pt x="253420" y="274637"/>
                    </a:lnTo>
                    <a:lnTo>
                      <a:pt x="214536" y="347785"/>
                    </a:lnTo>
                    <a:close/>
                    <a:moveTo>
                      <a:pt x="29765" y="20760"/>
                    </a:moveTo>
                    <a:cubicBezTo>
                      <a:pt x="24886" y="20760"/>
                      <a:pt x="20760" y="26355"/>
                      <a:pt x="20760" y="32972"/>
                    </a:cubicBezTo>
                    <a:lnTo>
                      <a:pt x="20760" y="241690"/>
                    </a:lnTo>
                    <a:cubicBezTo>
                      <a:pt x="20760" y="248292"/>
                      <a:pt x="24881" y="253876"/>
                      <a:pt x="29765" y="253876"/>
                    </a:cubicBezTo>
                    <a:lnTo>
                      <a:pt x="188129" y="253876"/>
                    </a:lnTo>
                    <a:lnTo>
                      <a:pt x="214536" y="303555"/>
                    </a:lnTo>
                    <a:lnTo>
                      <a:pt x="240953" y="253876"/>
                    </a:lnTo>
                    <a:lnTo>
                      <a:pt x="399270" y="253876"/>
                    </a:lnTo>
                    <a:cubicBezTo>
                      <a:pt x="404165" y="253876"/>
                      <a:pt x="408311" y="248297"/>
                      <a:pt x="408311" y="241690"/>
                    </a:cubicBezTo>
                    <a:lnTo>
                      <a:pt x="408311" y="32967"/>
                    </a:lnTo>
                    <a:cubicBezTo>
                      <a:pt x="408311" y="26350"/>
                      <a:pt x="404165" y="20760"/>
                      <a:pt x="399270" y="20760"/>
                    </a:cubicBezTo>
                    <a:lnTo>
                      <a:pt x="29765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8" name="그래픽 78">
                <a:extLst>
                  <a:ext uri="{FF2B5EF4-FFF2-40B4-BE49-F238E27FC236}">
                    <a16:creationId xmlns:a16="http://schemas.microsoft.com/office/drawing/2014/main" id="{97533C28-F5EE-593E-F8D6-FB5CA41606D2}"/>
                  </a:ext>
                </a:extLst>
              </p:cNvPr>
              <p:cNvGrpSpPr/>
              <p:nvPr/>
            </p:nvGrpSpPr>
            <p:grpSpPr>
              <a:xfrm>
                <a:off x="6091334" y="3797884"/>
                <a:ext cx="244575" cy="67449"/>
                <a:chOff x="6091334" y="3797884"/>
                <a:chExt cx="244575" cy="67449"/>
              </a:xfrm>
              <a:grpFill/>
            </p:grpSpPr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FEC28F48-B83D-E4B4-EE93-19218B2F6E8E}"/>
                    </a:ext>
                  </a:extLst>
                </p:cNvPr>
                <p:cNvSpPr/>
                <p:nvPr/>
              </p:nvSpPr>
              <p:spPr>
                <a:xfrm>
                  <a:off x="6091334" y="3797884"/>
                  <a:ext cx="67128" cy="67449"/>
                </a:xfrm>
                <a:custGeom>
                  <a:avLst/>
                  <a:gdLst>
                    <a:gd name="connsiteX0" fmla="*/ 33564 w 67128"/>
                    <a:gd name="connsiteY0" fmla="*/ 67450 h 67449"/>
                    <a:gd name="connsiteX1" fmla="*/ 0 w 67128"/>
                    <a:gd name="connsiteY1" fmla="*/ 33715 h 67449"/>
                    <a:gd name="connsiteX2" fmla="*/ 33564 w 67128"/>
                    <a:gd name="connsiteY2" fmla="*/ 0 h 67449"/>
                    <a:gd name="connsiteX3" fmla="*/ 67128 w 67128"/>
                    <a:gd name="connsiteY3" fmla="*/ 33715 h 67449"/>
                    <a:gd name="connsiteX4" fmla="*/ 33564 w 67128"/>
                    <a:gd name="connsiteY4" fmla="*/ 67450 h 67449"/>
                    <a:gd name="connsiteX5" fmla="*/ 33564 w 67128"/>
                    <a:gd name="connsiteY5" fmla="*/ 20760 h 67449"/>
                    <a:gd name="connsiteX6" fmla="*/ 20760 w 67128"/>
                    <a:gd name="connsiteY6" fmla="*/ 33715 h 67449"/>
                    <a:gd name="connsiteX7" fmla="*/ 33564 w 67128"/>
                    <a:gd name="connsiteY7" fmla="*/ 46690 h 67449"/>
                    <a:gd name="connsiteX8" fmla="*/ 46368 w 67128"/>
                    <a:gd name="connsiteY8" fmla="*/ 33715 h 67449"/>
                    <a:gd name="connsiteX9" fmla="*/ 33564 w 6712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28" h="67449">
                      <a:moveTo>
                        <a:pt x="33564" y="67450"/>
                      </a:moveTo>
                      <a:cubicBezTo>
                        <a:pt x="15056" y="67450"/>
                        <a:pt x="0" y="52316"/>
                        <a:pt x="0" y="33715"/>
                      </a:cubicBezTo>
                      <a:cubicBezTo>
                        <a:pt x="0" y="15124"/>
                        <a:pt x="15056" y="0"/>
                        <a:pt x="33564" y="0"/>
                      </a:cubicBezTo>
                      <a:cubicBezTo>
                        <a:pt x="52061" y="0"/>
                        <a:pt x="67128" y="15124"/>
                        <a:pt x="67128" y="33715"/>
                      </a:cubicBezTo>
                      <a:cubicBezTo>
                        <a:pt x="67128" y="52316"/>
                        <a:pt x="52067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00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495" y="46690"/>
                        <a:pt x="33564" y="46690"/>
                      </a:cubicBezTo>
                      <a:cubicBezTo>
                        <a:pt x="40617" y="46690"/>
                        <a:pt x="46368" y="40866"/>
                        <a:pt x="46368" y="33715"/>
                      </a:cubicBezTo>
                      <a:cubicBezTo>
                        <a:pt x="46368" y="26568"/>
                        <a:pt x="40622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C4DAA392-E561-C29B-A05A-F775F93A7346}"/>
                    </a:ext>
                  </a:extLst>
                </p:cNvPr>
                <p:cNvSpPr/>
                <p:nvPr/>
              </p:nvSpPr>
              <p:spPr>
                <a:xfrm>
                  <a:off x="6180042" y="3797884"/>
                  <a:ext cx="67138" cy="67449"/>
                </a:xfrm>
                <a:custGeom>
                  <a:avLst/>
                  <a:gdLst>
                    <a:gd name="connsiteX0" fmla="*/ 33585 w 67138"/>
                    <a:gd name="connsiteY0" fmla="*/ 67450 h 67449"/>
                    <a:gd name="connsiteX1" fmla="*/ 0 w 67138"/>
                    <a:gd name="connsiteY1" fmla="*/ 33715 h 67449"/>
                    <a:gd name="connsiteX2" fmla="*/ 33585 w 67138"/>
                    <a:gd name="connsiteY2" fmla="*/ 0 h 67449"/>
                    <a:gd name="connsiteX3" fmla="*/ 67138 w 67138"/>
                    <a:gd name="connsiteY3" fmla="*/ 33715 h 67449"/>
                    <a:gd name="connsiteX4" fmla="*/ 33585 w 67138"/>
                    <a:gd name="connsiteY4" fmla="*/ 67450 h 67449"/>
                    <a:gd name="connsiteX5" fmla="*/ 33585 w 67138"/>
                    <a:gd name="connsiteY5" fmla="*/ 20760 h 67449"/>
                    <a:gd name="connsiteX6" fmla="*/ 20760 w 67138"/>
                    <a:gd name="connsiteY6" fmla="*/ 33715 h 67449"/>
                    <a:gd name="connsiteX7" fmla="*/ 33585 w 67138"/>
                    <a:gd name="connsiteY7" fmla="*/ 46690 h 67449"/>
                    <a:gd name="connsiteX8" fmla="*/ 46378 w 67138"/>
                    <a:gd name="connsiteY8" fmla="*/ 33715 h 67449"/>
                    <a:gd name="connsiteX9" fmla="*/ 33585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85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85" y="0"/>
                      </a:cubicBezTo>
                      <a:cubicBezTo>
                        <a:pt x="52082" y="0"/>
                        <a:pt x="67138" y="15124"/>
                        <a:pt x="67138" y="33715"/>
                      </a:cubicBezTo>
                      <a:cubicBezTo>
                        <a:pt x="67138" y="52316"/>
                        <a:pt x="52087" y="67450"/>
                        <a:pt x="33585" y="67450"/>
                      </a:cubicBezTo>
                      <a:close/>
                      <a:moveTo>
                        <a:pt x="33585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85" y="46690"/>
                      </a:cubicBezTo>
                      <a:cubicBezTo>
                        <a:pt x="4063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38" y="20760"/>
                        <a:pt x="33585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1" name="자유형: 도형 20">
                  <a:extLst>
                    <a:ext uri="{FF2B5EF4-FFF2-40B4-BE49-F238E27FC236}">
                      <a16:creationId xmlns:a16="http://schemas.microsoft.com/office/drawing/2014/main" id="{6C986BD7-C2FC-97ED-EAEB-C19447AC9A9D}"/>
                    </a:ext>
                  </a:extLst>
                </p:cNvPr>
                <p:cNvSpPr/>
                <p:nvPr/>
              </p:nvSpPr>
              <p:spPr>
                <a:xfrm>
                  <a:off x="6268771" y="3797884"/>
                  <a:ext cx="67138" cy="67449"/>
                </a:xfrm>
                <a:custGeom>
                  <a:avLst/>
                  <a:gdLst>
                    <a:gd name="connsiteX0" fmla="*/ 33564 w 67138"/>
                    <a:gd name="connsiteY0" fmla="*/ 67450 h 67449"/>
                    <a:gd name="connsiteX1" fmla="*/ 0 w 67138"/>
                    <a:gd name="connsiteY1" fmla="*/ 33715 h 67449"/>
                    <a:gd name="connsiteX2" fmla="*/ 33564 w 67138"/>
                    <a:gd name="connsiteY2" fmla="*/ 0 h 67449"/>
                    <a:gd name="connsiteX3" fmla="*/ 67138 w 67138"/>
                    <a:gd name="connsiteY3" fmla="*/ 33715 h 67449"/>
                    <a:gd name="connsiteX4" fmla="*/ 33564 w 67138"/>
                    <a:gd name="connsiteY4" fmla="*/ 67450 h 67449"/>
                    <a:gd name="connsiteX5" fmla="*/ 33564 w 67138"/>
                    <a:gd name="connsiteY5" fmla="*/ 20760 h 67449"/>
                    <a:gd name="connsiteX6" fmla="*/ 20760 w 67138"/>
                    <a:gd name="connsiteY6" fmla="*/ 33715 h 67449"/>
                    <a:gd name="connsiteX7" fmla="*/ 33564 w 67138"/>
                    <a:gd name="connsiteY7" fmla="*/ 46690 h 67449"/>
                    <a:gd name="connsiteX8" fmla="*/ 46378 w 67138"/>
                    <a:gd name="connsiteY8" fmla="*/ 33715 h 67449"/>
                    <a:gd name="connsiteX9" fmla="*/ 33564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64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64" y="0"/>
                      </a:cubicBezTo>
                      <a:cubicBezTo>
                        <a:pt x="52072" y="0"/>
                        <a:pt x="67138" y="15124"/>
                        <a:pt x="67138" y="33715"/>
                      </a:cubicBezTo>
                      <a:cubicBezTo>
                        <a:pt x="67138" y="52316"/>
                        <a:pt x="52072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64" y="46690"/>
                      </a:cubicBezTo>
                      <a:cubicBezTo>
                        <a:pt x="4062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28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27" name="그래픽 84">
            <a:extLst>
              <a:ext uri="{FF2B5EF4-FFF2-40B4-BE49-F238E27FC236}">
                <a16:creationId xmlns:a16="http://schemas.microsoft.com/office/drawing/2014/main" id="{B9951949-F365-BB41-F4E4-985BFB815569}"/>
              </a:ext>
            </a:extLst>
          </p:cNvPr>
          <p:cNvGrpSpPr/>
          <p:nvPr/>
        </p:nvGrpSpPr>
        <p:grpSpPr>
          <a:xfrm>
            <a:off x="1169288" y="4859773"/>
            <a:ext cx="895048" cy="880279"/>
            <a:chOff x="8780307" y="3632046"/>
            <a:chExt cx="664327" cy="653365"/>
          </a:xfrm>
          <a:solidFill>
            <a:schemeClr val="accent3"/>
          </a:solidFill>
        </p:grpSpPr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02D95096-F204-8486-51D8-0A557FC2FA43}"/>
                </a:ext>
              </a:extLst>
            </p:cNvPr>
            <p:cNvSpPr/>
            <p:nvPr/>
          </p:nvSpPr>
          <p:spPr>
            <a:xfrm>
              <a:off x="9009336" y="3632046"/>
              <a:ext cx="210783" cy="92118"/>
            </a:xfrm>
            <a:custGeom>
              <a:avLst/>
              <a:gdLst>
                <a:gd name="connsiteX0" fmla="*/ 197279 w 210783"/>
                <a:gd name="connsiteY0" fmla="*/ 92119 h 92118"/>
                <a:gd name="connsiteX1" fmla="*/ 120425 w 210783"/>
                <a:gd name="connsiteY1" fmla="*/ 26693 h 92118"/>
                <a:gd name="connsiteX2" fmla="*/ 85880 w 210783"/>
                <a:gd name="connsiteY2" fmla="*/ 26693 h 92118"/>
                <a:gd name="connsiteX3" fmla="*/ 13499 w 210783"/>
                <a:gd name="connsiteY3" fmla="*/ 88314 h 92118"/>
                <a:gd name="connsiteX4" fmla="*/ 0 w 210783"/>
                <a:gd name="connsiteY4" fmla="*/ 72438 h 92118"/>
                <a:gd name="connsiteX5" fmla="*/ 72380 w 210783"/>
                <a:gd name="connsiteY5" fmla="*/ 10827 h 92118"/>
                <a:gd name="connsiteX6" fmla="*/ 133934 w 210783"/>
                <a:gd name="connsiteY6" fmla="*/ 10827 h 92118"/>
                <a:gd name="connsiteX7" fmla="*/ 210783 w 210783"/>
                <a:gd name="connsiteY7" fmla="*/ 76253 h 92118"/>
                <a:gd name="connsiteX8" fmla="*/ 197279 w 210783"/>
                <a:gd name="connsiteY8" fmla="*/ 92119 h 9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783" h="92118">
                  <a:moveTo>
                    <a:pt x="197279" y="92119"/>
                  </a:moveTo>
                  <a:lnTo>
                    <a:pt x="120425" y="26693"/>
                  </a:lnTo>
                  <a:cubicBezTo>
                    <a:pt x="111067" y="18732"/>
                    <a:pt x="95248" y="18737"/>
                    <a:pt x="85880" y="26693"/>
                  </a:cubicBezTo>
                  <a:lnTo>
                    <a:pt x="13499" y="88314"/>
                  </a:lnTo>
                  <a:lnTo>
                    <a:pt x="0" y="72438"/>
                  </a:lnTo>
                  <a:lnTo>
                    <a:pt x="72380" y="10827"/>
                  </a:lnTo>
                  <a:cubicBezTo>
                    <a:pt x="89352" y="-3612"/>
                    <a:pt x="116963" y="-3606"/>
                    <a:pt x="133934" y="10827"/>
                  </a:cubicBezTo>
                  <a:lnTo>
                    <a:pt x="210783" y="76253"/>
                  </a:lnTo>
                  <a:lnTo>
                    <a:pt x="197279" y="92119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7CDDB0C8-E0BB-52E9-08F1-765B521ED142}"/>
                </a:ext>
              </a:extLst>
            </p:cNvPr>
            <p:cNvSpPr/>
            <p:nvPr/>
          </p:nvSpPr>
          <p:spPr>
            <a:xfrm>
              <a:off x="8780307" y="3838932"/>
              <a:ext cx="664327" cy="446478"/>
            </a:xfrm>
            <a:custGeom>
              <a:avLst/>
              <a:gdLst>
                <a:gd name="connsiteX0" fmla="*/ 653845 w 664327"/>
                <a:gd name="connsiteY0" fmla="*/ 446479 h 446478"/>
                <a:gd name="connsiteX1" fmla="*/ 10461 w 664327"/>
                <a:gd name="connsiteY1" fmla="*/ 446479 h 446478"/>
                <a:gd name="connsiteX2" fmla="*/ 44 w 664327"/>
                <a:gd name="connsiteY2" fmla="*/ 436063 h 446478"/>
                <a:gd name="connsiteX3" fmla="*/ 44 w 664327"/>
                <a:gd name="connsiteY3" fmla="*/ 66287 h 446478"/>
                <a:gd name="connsiteX4" fmla="*/ 1601 w 664327"/>
                <a:gd name="connsiteY4" fmla="*/ 59795 h 446478"/>
                <a:gd name="connsiteX5" fmla="*/ 4845 w 664327"/>
                <a:gd name="connsiteY5" fmla="*/ 56421 h 446478"/>
                <a:gd name="connsiteX6" fmla="*/ 70089 w 664327"/>
                <a:gd name="connsiteY6" fmla="*/ 888 h 446478"/>
                <a:gd name="connsiteX7" fmla="*/ 83594 w 664327"/>
                <a:gd name="connsiteY7" fmla="*/ 16753 h 446478"/>
                <a:gd name="connsiteX8" fmla="*/ 20877 w 664327"/>
                <a:gd name="connsiteY8" fmla="*/ 70128 h 446478"/>
                <a:gd name="connsiteX9" fmla="*/ 20877 w 664327"/>
                <a:gd name="connsiteY9" fmla="*/ 425646 h 446478"/>
                <a:gd name="connsiteX10" fmla="*/ 643428 w 664327"/>
                <a:gd name="connsiteY10" fmla="*/ 425646 h 446478"/>
                <a:gd name="connsiteX11" fmla="*/ 643428 w 664327"/>
                <a:gd name="connsiteY11" fmla="*/ 70076 h 446478"/>
                <a:gd name="connsiteX12" fmla="*/ 579752 w 664327"/>
                <a:gd name="connsiteY12" fmla="*/ 15866 h 446478"/>
                <a:gd name="connsiteX13" fmla="*/ 593267 w 664327"/>
                <a:gd name="connsiteY13" fmla="*/ 0 h 446478"/>
                <a:gd name="connsiteX14" fmla="*/ 659860 w 664327"/>
                <a:gd name="connsiteY14" fmla="*/ 56701 h 446478"/>
                <a:gd name="connsiteX15" fmla="*/ 663763 w 664327"/>
                <a:gd name="connsiteY15" fmla="*/ 61990 h 446478"/>
                <a:gd name="connsiteX16" fmla="*/ 664266 w 664327"/>
                <a:gd name="connsiteY16" fmla="*/ 66516 h 446478"/>
                <a:gd name="connsiteX17" fmla="*/ 664266 w 664327"/>
                <a:gd name="connsiteY17" fmla="*/ 436078 h 446478"/>
                <a:gd name="connsiteX18" fmla="*/ 653845 w 664327"/>
                <a:gd name="connsiteY18" fmla="*/ 446479 h 4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4327" h="446478">
                  <a:moveTo>
                    <a:pt x="653845" y="446479"/>
                  </a:moveTo>
                  <a:lnTo>
                    <a:pt x="10461" y="446479"/>
                  </a:lnTo>
                  <a:cubicBezTo>
                    <a:pt x="4705" y="446479"/>
                    <a:pt x="44" y="441818"/>
                    <a:pt x="44" y="436063"/>
                  </a:cubicBezTo>
                  <a:lnTo>
                    <a:pt x="44" y="66287"/>
                  </a:lnTo>
                  <a:cubicBezTo>
                    <a:pt x="-169" y="63993"/>
                    <a:pt x="392" y="61710"/>
                    <a:pt x="1601" y="59795"/>
                  </a:cubicBezTo>
                  <a:cubicBezTo>
                    <a:pt x="2421" y="58445"/>
                    <a:pt x="3532" y="57288"/>
                    <a:pt x="4845" y="56421"/>
                  </a:cubicBezTo>
                  <a:lnTo>
                    <a:pt x="70089" y="888"/>
                  </a:lnTo>
                  <a:lnTo>
                    <a:pt x="83594" y="16753"/>
                  </a:lnTo>
                  <a:lnTo>
                    <a:pt x="20877" y="70128"/>
                  </a:lnTo>
                  <a:lnTo>
                    <a:pt x="20877" y="425646"/>
                  </a:lnTo>
                  <a:lnTo>
                    <a:pt x="643428" y="425646"/>
                  </a:lnTo>
                  <a:lnTo>
                    <a:pt x="643428" y="70076"/>
                  </a:lnTo>
                  <a:lnTo>
                    <a:pt x="579752" y="15866"/>
                  </a:lnTo>
                  <a:lnTo>
                    <a:pt x="593267" y="0"/>
                  </a:lnTo>
                  <a:lnTo>
                    <a:pt x="659860" y="56701"/>
                  </a:lnTo>
                  <a:cubicBezTo>
                    <a:pt x="661671" y="57999"/>
                    <a:pt x="663062" y="59841"/>
                    <a:pt x="663763" y="61990"/>
                  </a:cubicBezTo>
                  <a:cubicBezTo>
                    <a:pt x="664256" y="63433"/>
                    <a:pt x="664433" y="64979"/>
                    <a:pt x="664266" y="66516"/>
                  </a:cubicBezTo>
                  <a:lnTo>
                    <a:pt x="664266" y="436078"/>
                  </a:lnTo>
                  <a:cubicBezTo>
                    <a:pt x="664261" y="441818"/>
                    <a:pt x="659601" y="446479"/>
                    <a:pt x="653845" y="446479"/>
                  </a:cubicBez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853DE8EA-CB51-4F0F-8165-EDED8F8B9C40}"/>
                </a:ext>
              </a:extLst>
            </p:cNvPr>
            <p:cNvSpPr/>
            <p:nvPr/>
          </p:nvSpPr>
          <p:spPr>
            <a:xfrm>
              <a:off x="8846659" y="3705750"/>
              <a:ext cx="528460" cy="218262"/>
            </a:xfrm>
            <a:custGeom>
              <a:avLst/>
              <a:gdLst>
                <a:gd name="connsiteX0" fmla="*/ 528461 w 528460"/>
                <a:gd name="connsiteY0" fmla="*/ 218262 h 218262"/>
                <a:gd name="connsiteX1" fmla="*/ 507628 w 528460"/>
                <a:gd name="connsiteY1" fmla="*/ 218262 h 218262"/>
                <a:gd name="connsiteX2" fmla="*/ 507628 w 528460"/>
                <a:gd name="connsiteY2" fmla="*/ 20838 h 218262"/>
                <a:gd name="connsiteX3" fmla="*/ 20833 w 528460"/>
                <a:gd name="connsiteY3" fmla="*/ 20838 h 218262"/>
                <a:gd name="connsiteX4" fmla="*/ 20833 w 528460"/>
                <a:gd name="connsiteY4" fmla="*/ 218262 h 218262"/>
                <a:gd name="connsiteX5" fmla="*/ 0 w 528460"/>
                <a:gd name="connsiteY5" fmla="*/ 218262 h 218262"/>
                <a:gd name="connsiteX6" fmla="*/ 0 w 528460"/>
                <a:gd name="connsiteY6" fmla="*/ 0 h 218262"/>
                <a:gd name="connsiteX7" fmla="*/ 528461 w 528460"/>
                <a:gd name="connsiteY7" fmla="*/ 0 h 21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8460" h="218262">
                  <a:moveTo>
                    <a:pt x="528461" y="218262"/>
                  </a:moveTo>
                  <a:lnTo>
                    <a:pt x="507628" y="218262"/>
                  </a:lnTo>
                  <a:lnTo>
                    <a:pt x="507628" y="20838"/>
                  </a:lnTo>
                  <a:lnTo>
                    <a:pt x="20833" y="20838"/>
                  </a:lnTo>
                  <a:lnTo>
                    <a:pt x="20833" y="218262"/>
                  </a:lnTo>
                  <a:lnTo>
                    <a:pt x="0" y="218262"/>
                  </a:lnTo>
                  <a:lnTo>
                    <a:pt x="0" y="0"/>
                  </a:lnTo>
                  <a:lnTo>
                    <a:pt x="528461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6568A664-1430-73EE-F4A0-AE5AA076BA75}"/>
                </a:ext>
              </a:extLst>
            </p:cNvPr>
            <p:cNvSpPr/>
            <p:nvPr/>
          </p:nvSpPr>
          <p:spPr>
            <a:xfrm>
              <a:off x="8901181" y="3903579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6DDF90BF-C680-9361-86ED-6DE68CCF945B}"/>
                </a:ext>
              </a:extLst>
            </p:cNvPr>
            <p:cNvSpPr/>
            <p:nvPr/>
          </p:nvSpPr>
          <p:spPr>
            <a:xfrm>
              <a:off x="8901181" y="3970894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75EE79D7-1085-6D64-8A3A-DFD4CA8C1F49}"/>
                </a:ext>
              </a:extLst>
            </p:cNvPr>
            <p:cNvSpPr/>
            <p:nvPr/>
          </p:nvSpPr>
          <p:spPr>
            <a:xfrm>
              <a:off x="8957140" y="4038209"/>
              <a:ext cx="215807" cy="20838"/>
            </a:xfrm>
            <a:custGeom>
              <a:avLst/>
              <a:gdLst>
                <a:gd name="connsiteX0" fmla="*/ 0 w 215807"/>
                <a:gd name="connsiteY0" fmla="*/ 0 h 20838"/>
                <a:gd name="connsiteX1" fmla="*/ 215807 w 215807"/>
                <a:gd name="connsiteY1" fmla="*/ 0 h 20838"/>
                <a:gd name="connsiteX2" fmla="*/ 215807 w 215807"/>
                <a:gd name="connsiteY2" fmla="*/ 20838 h 20838"/>
                <a:gd name="connsiteX3" fmla="*/ 0 w 215807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7" h="20838">
                  <a:moveTo>
                    <a:pt x="0" y="0"/>
                  </a:moveTo>
                  <a:lnTo>
                    <a:pt x="215807" y="0"/>
                  </a:lnTo>
                  <a:lnTo>
                    <a:pt x="215807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C35E63F4-7BA8-FCB4-FB89-DF03EAB074E0}"/>
                </a:ext>
              </a:extLst>
            </p:cNvPr>
            <p:cNvSpPr/>
            <p:nvPr/>
          </p:nvSpPr>
          <p:spPr>
            <a:xfrm>
              <a:off x="9209168" y="3903579"/>
              <a:ext cx="107112" cy="20838"/>
            </a:xfrm>
            <a:custGeom>
              <a:avLst/>
              <a:gdLst>
                <a:gd name="connsiteX0" fmla="*/ 0 w 107112"/>
                <a:gd name="connsiteY0" fmla="*/ 0 h 20838"/>
                <a:gd name="connsiteX1" fmla="*/ 107112 w 107112"/>
                <a:gd name="connsiteY1" fmla="*/ 0 h 20838"/>
                <a:gd name="connsiteX2" fmla="*/ 107112 w 107112"/>
                <a:gd name="connsiteY2" fmla="*/ 20838 h 20838"/>
                <a:gd name="connsiteX3" fmla="*/ 0 w 10711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12" h="20838">
                  <a:moveTo>
                    <a:pt x="0" y="0"/>
                  </a:moveTo>
                  <a:lnTo>
                    <a:pt x="107112" y="0"/>
                  </a:lnTo>
                  <a:lnTo>
                    <a:pt x="107112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38CD0F03-53ED-5E68-2346-4207BEA4713C}"/>
                </a:ext>
              </a:extLst>
            </p:cNvPr>
            <p:cNvSpPr/>
            <p:nvPr/>
          </p:nvSpPr>
          <p:spPr>
            <a:xfrm>
              <a:off x="9209168" y="3970894"/>
              <a:ext cx="70522" cy="20838"/>
            </a:xfrm>
            <a:custGeom>
              <a:avLst/>
              <a:gdLst>
                <a:gd name="connsiteX0" fmla="*/ 0 w 70522"/>
                <a:gd name="connsiteY0" fmla="*/ 0 h 20838"/>
                <a:gd name="connsiteX1" fmla="*/ 70522 w 70522"/>
                <a:gd name="connsiteY1" fmla="*/ 0 h 20838"/>
                <a:gd name="connsiteX2" fmla="*/ 70522 w 70522"/>
                <a:gd name="connsiteY2" fmla="*/ 20838 h 20838"/>
                <a:gd name="connsiteX3" fmla="*/ 0 w 7052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22" h="20838">
                  <a:moveTo>
                    <a:pt x="0" y="0"/>
                  </a:moveTo>
                  <a:lnTo>
                    <a:pt x="70522" y="0"/>
                  </a:lnTo>
                  <a:lnTo>
                    <a:pt x="70522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A82657EA-6CB6-97F2-A324-9BA64C82A59E}"/>
                </a:ext>
              </a:extLst>
            </p:cNvPr>
            <p:cNvSpPr/>
            <p:nvPr/>
          </p:nvSpPr>
          <p:spPr>
            <a:xfrm>
              <a:off x="8901731" y="3764501"/>
              <a:ext cx="274096" cy="93259"/>
            </a:xfrm>
            <a:custGeom>
              <a:avLst/>
              <a:gdLst>
                <a:gd name="connsiteX0" fmla="*/ 253664 w 274096"/>
                <a:gd name="connsiteY0" fmla="*/ 20428 h 93259"/>
                <a:gd name="connsiteX1" fmla="*/ 253664 w 274096"/>
                <a:gd name="connsiteY1" fmla="*/ 72827 h 93259"/>
                <a:gd name="connsiteX2" fmla="*/ 20428 w 274096"/>
                <a:gd name="connsiteY2" fmla="*/ 72827 h 93259"/>
                <a:gd name="connsiteX3" fmla="*/ 20428 w 274096"/>
                <a:gd name="connsiteY3" fmla="*/ 20428 h 93259"/>
                <a:gd name="connsiteX4" fmla="*/ 253664 w 274096"/>
                <a:gd name="connsiteY4" fmla="*/ 20428 h 93259"/>
                <a:gd name="connsiteX5" fmla="*/ 274092 w 274096"/>
                <a:gd name="connsiteY5" fmla="*/ 0 h 93259"/>
                <a:gd name="connsiteX6" fmla="*/ 0 w 274096"/>
                <a:gd name="connsiteY6" fmla="*/ 0 h 93259"/>
                <a:gd name="connsiteX7" fmla="*/ 0 w 274096"/>
                <a:gd name="connsiteY7" fmla="*/ 93260 h 93259"/>
                <a:gd name="connsiteX8" fmla="*/ 274097 w 274096"/>
                <a:gd name="connsiteY8" fmla="*/ 93260 h 93259"/>
                <a:gd name="connsiteX9" fmla="*/ 274097 w 274096"/>
                <a:gd name="connsiteY9" fmla="*/ 0 h 93259"/>
                <a:gd name="connsiteX10" fmla="*/ 274092 w 274096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096" h="93259">
                  <a:moveTo>
                    <a:pt x="253664" y="20428"/>
                  </a:moveTo>
                  <a:lnTo>
                    <a:pt x="253664" y="72827"/>
                  </a:lnTo>
                  <a:lnTo>
                    <a:pt x="20428" y="72827"/>
                  </a:lnTo>
                  <a:lnTo>
                    <a:pt x="20428" y="20428"/>
                  </a:lnTo>
                  <a:lnTo>
                    <a:pt x="253664" y="20428"/>
                  </a:lnTo>
                  <a:moveTo>
                    <a:pt x="274092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274097" y="93260"/>
                  </a:lnTo>
                  <a:lnTo>
                    <a:pt x="274097" y="0"/>
                  </a:lnTo>
                  <a:lnTo>
                    <a:pt x="274092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109A081A-F4F0-A9F0-3BF7-8F4FD84D6B50}"/>
                </a:ext>
              </a:extLst>
            </p:cNvPr>
            <p:cNvSpPr/>
            <p:nvPr/>
          </p:nvSpPr>
          <p:spPr>
            <a:xfrm>
              <a:off x="9209168" y="3764501"/>
              <a:ext cx="106567" cy="93259"/>
            </a:xfrm>
            <a:custGeom>
              <a:avLst/>
              <a:gdLst>
                <a:gd name="connsiteX0" fmla="*/ 86150 w 106567"/>
                <a:gd name="connsiteY0" fmla="*/ 20428 h 93259"/>
                <a:gd name="connsiteX1" fmla="*/ 86150 w 106567"/>
                <a:gd name="connsiteY1" fmla="*/ 72827 h 93259"/>
                <a:gd name="connsiteX2" fmla="*/ 20423 w 106567"/>
                <a:gd name="connsiteY2" fmla="*/ 72827 h 93259"/>
                <a:gd name="connsiteX3" fmla="*/ 20423 w 106567"/>
                <a:gd name="connsiteY3" fmla="*/ 20428 h 93259"/>
                <a:gd name="connsiteX4" fmla="*/ 86150 w 106567"/>
                <a:gd name="connsiteY4" fmla="*/ 20428 h 93259"/>
                <a:gd name="connsiteX5" fmla="*/ 106567 w 106567"/>
                <a:gd name="connsiteY5" fmla="*/ 0 h 93259"/>
                <a:gd name="connsiteX6" fmla="*/ 0 w 106567"/>
                <a:gd name="connsiteY6" fmla="*/ 0 h 93259"/>
                <a:gd name="connsiteX7" fmla="*/ 0 w 106567"/>
                <a:gd name="connsiteY7" fmla="*/ 93260 h 93259"/>
                <a:gd name="connsiteX8" fmla="*/ 106567 w 106567"/>
                <a:gd name="connsiteY8" fmla="*/ 93260 h 93259"/>
                <a:gd name="connsiteX9" fmla="*/ 106567 w 106567"/>
                <a:gd name="connsiteY9" fmla="*/ 0 h 93259"/>
                <a:gd name="connsiteX10" fmla="*/ 106567 w 106567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567" h="93259">
                  <a:moveTo>
                    <a:pt x="86150" y="20428"/>
                  </a:moveTo>
                  <a:lnTo>
                    <a:pt x="86150" y="72827"/>
                  </a:lnTo>
                  <a:lnTo>
                    <a:pt x="20423" y="72827"/>
                  </a:lnTo>
                  <a:lnTo>
                    <a:pt x="20423" y="20428"/>
                  </a:lnTo>
                  <a:lnTo>
                    <a:pt x="86150" y="20428"/>
                  </a:lnTo>
                  <a:moveTo>
                    <a:pt x="106567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106567" y="93260"/>
                  </a:lnTo>
                  <a:lnTo>
                    <a:pt x="106567" y="0"/>
                  </a:lnTo>
                  <a:lnTo>
                    <a:pt x="106567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4" name="그래픽 84">
              <a:extLst>
                <a:ext uri="{FF2B5EF4-FFF2-40B4-BE49-F238E27FC236}">
                  <a16:creationId xmlns:a16="http://schemas.microsoft.com/office/drawing/2014/main" id="{62960BB6-C81B-F510-49A3-FF506060C3CC}"/>
                </a:ext>
              </a:extLst>
            </p:cNvPr>
            <p:cNvGrpSpPr/>
            <p:nvPr/>
          </p:nvGrpSpPr>
          <p:grpSpPr>
            <a:xfrm>
              <a:off x="8783335" y="3909392"/>
              <a:ext cx="659115" cy="373706"/>
              <a:chOff x="8783335" y="3909392"/>
              <a:chExt cx="659115" cy="373706"/>
            </a:xfrm>
            <a:grpFill/>
          </p:grpSpPr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AF5EFC66-0CEF-ED00-5BD5-072E7EAFC1E6}"/>
                  </a:ext>
                </a:extLst>
              </p:cNvPr>
              <p:cNvSpPr/>
              <p:nvPr/>
            </p:nvSpPr>
            <p:spPr>
              <a:xfrm>
                <a:off x="8783335" y="3909392"/>
                <a:ext cx="659115" cy="198394"/>
              </a:xfrm>
              <a:custGeom>
                <a:avLst/>
                <a:gdLst>
                  <a:gd name="connsiteX0" fmla="*/ 432020 w 659115"/>
                  <a:gd name="connsiteY0" fmla="*/ 198395 h 198394"/>
                  <a:gd name="connsiteX1" fmla="*/ 226255 w 659115"/>
                  <a:gd name="connsiteY1" fmla="*/ 198395 h 198394"/>
                  <a:gd name="connsiteX2" fmla="*/ 219653 w 659115"/>
                  <a:gd name="connsiteY2" fmla="*/ 196038 h 198394"/>
                  <a:gd name="connsiteX3" fmla="*/ 0 w 659115"/>
                  <a:gd name="connsiteY3" fmla="*/ 16131 h 198394"/>
                  <a:gd name="connsiteX4" fmla="*/ 13198 w 659115"/>
                  <a:gd name="connsiteY4" fmla="*/ 10 h 198394"/>
                  <a:gd name="connsiteX5" fmla="*/ 229976 w 659115"/>
                  <a:gd name="connsiteY5" fmla="*/ 177557 h 198394"/>
                  <a:gd name="connsiteX6" fmla="*/ 428309 w 659115"/>
                  <a:gd name="connsiteY6" fmla="*/ 177557 h 198394"/>
                  <a:gd name="connsiteX7" fmla="*/ 645938 w 659115"/>
                  <a:gd name="connsiteY7" fmla="*/ 0 h 198394"/>
                  <a:gd name="connsiteX8" fmla="*/ 659115 w 659115"/>
                  <a:gd name="connsiteY8" fmla="*/ 16146 h 198394"/>
                  <a:gd name="connsiteX9" fmla="*/ 438611 w 659115"/>
                  <a:gd name="connsiteY9" fmla="*/ 196054 h 198394"/>
                  <a:gd name="connsiteX10" fmla="*/ 432020 w 659115"/>
                  <a:gd name="connsiteY10" fmla="*/ 198395 h 198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115" h="198394">
                    <a:moveTo>
                      <a:pt x="432020" y="198395"/>
                    </a:moveTo>
                    <a:lnTo>
                      <a:pt x="226255" y="198395"/>
                    </a:lnTo>
                    <a:cubicBezTo>
                      <a:pt x="223847" y="198395"/>
                      <a:pt x="221516" y="197564"/>
                      <a:pt x="219653" y="196038"/>
                    </a:cubicBezTo>
                    <a:lnTo>
                      <a:pt x="0" y="16131"/>
                    </a:lnTo>
                    <a:lnTo>
                      <a:pt x="13198" y="10"/>
                    </a:lnTo>
                    <a:lnTo>
                      <a:pt x="229976" y="177557"/>
                    </a:lnTo>
                    <a:lnTo>
                      <a:pt x="428309" y="177557"/>
                    </a:lnTo>
                    <a:lnTo>
                      <a:pt x="645938" y="0"/>
                    </a:lnTo>
                    <a:lnTo>
                      <a:pt x="659115" y="16146"/>
                    </a:lnTo>
                    <a:lnTo>
                      <a:pt x="438611" y="196054"/>
                    </a:lnTo>
                    <a:cubicBezTo>
                      <a:pt x="436742" y="197570"/>
                      <a:pt x="434423" y="198395"/>
                      <a:pt x="432020" y="198395"/>
                    </a:cubicBez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6" name="그래픽 84">
                <a:extLst>
                  <a:ext uri="{FF2B5EF4-FFF2-40B4-BE49-F238E27FC236}">
                    <a16:creationId xmlns:a16="http://schemas.microsoft.com/office/drawing/2014/main" id="{6975D565-5317-1396-B1D5-43C9782C0B6D}"/>
                  </a:ext>
                </a:extLst>
              </p:cNvPr>
              <p:cNvGrpSpPr/>
              <p:nvPr/>
            </p:nvGrpSpPr>
            <p:grpSpPr>
              <a:xfrm>
                <a:off x="8803104" y="4089196"/>
                <a:ext cx="624284" cy="193902"/>
                <a:chOff x="8803104" y="4089196"/>
                <a:chExt cx="624284" cy="193902"/>
              </a:xfrm>
              <a:grpFill/>
            </p:grpSpPr>
            <p:sp>
              <p:nvSpPr>
                <p:cNvPr id="47" name="자유형: 도형 46">
                  <a:extLst>
                    <a:ext uri="{FF2B5EF4-FFF2-40B4-BE49-F238E27FC236}">
                      <a16:creationId xmlns:a16="http://schemas.microsoft.com/office/drawing/2014/main" id="{EF4A8459-A540-1628-C28D-C2A062060988}"/>
                    </a:ext>
                  </a:extLst>
                </p:cNvPr>
                <p:cNvSpPr/>
                <p:nvPr/>
              </p:nvSpPr>
              <p:spPr>
                <a:xfrm>
                  <a:off x="8803104" y="4089196"/>
                  <a:ext cx="215615" cy="188736"/>
                </a:xfrm>
                <a:custGeom>
                  <a:avLst/>
                  <a:gdLst>
                    <a:gd name="connsiteX0" fmla="*/ 13499 w 215615"/>
                    <a:gd name="connsiteY0" fmla="*/ 188736 h 188736"/>
                    <a:gd name="connsiteX1" fmla="*/ 0 w 215615"/>
                    <a:gd name="connsiteY1" fmla="*/ 172860 h 188736"/>
                    <a:gd name="connsiteX2" fmla="*/ 71576 w 215615"/>
                    <a:gd name="connsiteY2" fmla="*/ 111980 h 188736"/>
                    <a:gd name="connsiteX3" fmla="*/ 125552 w 215615"/>
                    <a:gd name="connsiteY3" fmla="*/ 65644 h 188736"/>
                    <a:gd name="connsiteX4" fmla="*/ 148539 w 215615"/>
                    <a:gd name="connsiteY4" fmla="*/ 45906 h 188736"/>
                    <a:gd name="connsiteX5" fmla="*/ 202049 w 215615"/>
                    <a:gd name="connsiteY5" fmla="*/ 0 h 188736"/>
                    <a:gd name="connsiteX6" fmla="*/ 215615 w 215615"/>
                    <a:gd name="connsiteY6" fmla="*/ 15809 h 188736"/>
                    <a:gd name="connsiteX7" fmla="*/ 162116 w 215615"/>
                    <a:gd name="connsiteY7" fmla="*/ 61704 h 188736"/>
                    <a:gd name="connsiteX8" fmla="*/ 139114 w 215615"/>
                    <a:gd name="connsiteY8" fmla="*/ 81468 h 188736"/>
                    <a:gd name="connsiteX9" fmla="*/ 85112 w 215615"/>
                    <a:gd name="connsiteY9" fmla="*/ 127820 h 188736"/>
                    <a:gd name="connsiteX10" fmla="*/ 13499 w 215615"/>
                    <a:gd name="connsiteY10" fmla="*/ 188736 h 188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5615" h="188736">
                      <a:moveTo>
                        <a:pt x="13499" y="188736"/>
                      </a:moveTo>
                      <a:lnTo>
                        <a:pt x="0" y="172860"/>
                      </a:lnTo>
                      <a:lnTo>
                        <a:pt x="71576" y="111980"/>
                      </a:lnTo>
                      <a:lnTo>
                        <a:pt x="125552" y="65644"/>
                      </a:lnTo>
                      <a:cubicBezTo>
                        <a:pt x="131910" y="60205"/>
                        <a:pt x="140220" y="53058"/>
                        <a:pt x="148539" y="45906"/>
                      </a:cubicBezTo>
                      <a:lnTo>
                        <a:pt x="202049" y="0"/>
                      </a:lnTo>
                      <a:lnTo>
                        <a:pt x="215615" y="15809"/>
                      </a:lnTo>
                      <a:lnTo>
                        <a:pt x="162116" y="61704"/>
                      </a:lnTo>
                      <a:cubicBezTo>
                        <a:pt x="153791" y="68872"/>
                        <a:pt x="145467" y="76029"/>
                        <a:pt x="139114" y="81468"/>
                      </a:cubicBezTo>
                      <a:lnTo>
                        <a:pt x="85112" y="127820"/>
                      </a:lnTo>
                      <a:lnTo>
                        <a:pt x="13499" y="188736"/>
                      </a:ln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32299BDD-E80A-FB7C-2F53-2890463C1915}"/>
                    </a:ext>
                  </a:extLst>
                </p:cNvPr>
                <p:cNvSpPr/>
                <p:nvPr/>
              </p:nvSpPr>
              <p:spPr>
                <a:xfrm rot="2437942">
                  <a:off x="9180106" y="4175740"/>
                  <a:ext cx="273467" cy="20827"/>
                </a:xfrm>
                <a:custGeom>
                  <a:avLst/>
                  <a:gdLst>
                    <a:gd name="connsiteX0" fmla="*/ 0 w 273467"/>
                    <a:gd name="connsiteY0" fmla="*/ 0 h 20827"/>
                    <a:gd name="connsiteX1" fmla="*/ 273467 w 273467"/>
                    <a:gd name="connsiteY1" fmla="*/ 0 h 20827"/>
                    <a:gd name="connsiteX2" fmla="*/ 273467 w 273467"/>
                    <a:gd name="connsiteY2" fmla="*/ 20828 h 20827"/>
                    <a:gd name="connsiteX3" fmla="*/ 0 w 273467"/>
                    <a:gd name="connsiteY3" fmla="*/ 20828 h 2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3467" h="20827">
                      <a:moveTo>
                        <a:pt x="0" y="0"/>
                      </a:moveTo>
                      <a:lnTo>
                        <a:pt x="273467" y="0"/>
                      </a:lnTo>
                      <a:lnTo>
                        <a:pt x="273467" y="20828"/>
                      </a:lnTo>
                      <a:lnTo>
                        <a:pt x="0" y="20828"/>
                      </a:ln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pic>
        <p:nvPicPr>
          <p:cNvPr id="50" name="그림 개체 틀 49" descr="의류, 사람, 슈트, 일이(가) 표시된 사진&#10;&#10;자동 생성된 설명">
            <a:extLst>
              <a:ext uri="{FF2B5EF4-FFF2-40B4-BE49-F238E27FC236}">
                <a16:creationId xmlns:a16="http://schemas.microsoft.com/office/drawing/2014/main" id="{51F56E8F-5C43-4DDB-3903-E66BDDE9ED7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933" r="8933"/>
          <a:stretch>
            <a:fillRect/>
          </a:stretch>
        </p:blipFill>
        <p:spPr>
          <a:xfrm>
            <a:off x="7178675" y="2100263"/>
            <a:ext cx="3851275" cy="3671887"/>
          </a:xfrm>
          <a:custGeom>
            <a:avLst/>
            <a:gdLst>
              <a:gd name="connsiteX0" fmla="*/ 154862 w 3851433"/>
              <a:gd name="connsiteY0" fmla="*/ 0 h 3672332"/>
              <a:gd name="connsiteX1" fmla="*/ 3696571 w 3851433"/>
              <a:gd name="connsiteY1" fmla="*/ 0 h 3672332"/>
              <a:gd name="connsiteX2" fmla="*/ 3851433 w 3851433"/>
              <a:gd name="connsiteY2" fmla="*/ 154862 h 3672332"/>
              <a:gd name="connsiteX3" fmla="*/ 3851433 w 3851433"/>
              <a:gd name="connsiteY3" fmla="*/ 3517470 h 3672332"/>
              <a:gd name="connsiteX4" fmla="*/ 3696571 w 3851433"/>
              <a:gd name="connsiteY4" fmla="*/ 3672332 h 3672332"/>
              <a:gd name="connsiteX5" fmla="*/ 154862 w 3851433"/>
              <a:gd name="connsiteY5" fmla="*/ 3672332 h 3672332"/>
              <a:gd name="connsiteX6" fmla="*/ 0 w 3851433"/>
              <a:gd name="connsiteY6" fmla="*/ 3517470 h 3672332"/>
              <a:gd name="connsiteX7" fmla="*/ 0 w 3851433"/>
              <a:gd name="connsiteY7" fmla="*/ 154862 h 3672332"/>
              <a:gd name="connsiteX8" fmla="*/ 154862 w 3851433"/>
              <a:gd name="connsiteY8" fmla="*/ 0 h 3672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51433" h="3672332">
                <a:moveTo>
                  <a:pt x="154862" y="0"/>
                </a:moveTo>
                <a:lnTo>
                  <a:pt x="3696571" y="0"/>
                </a:lnTo>
                <a:cubicBezTo>
                  <a:pt x="3782099" y="0"/>
                  <a:pt x="3851433" y="69334"/>
                  <a:pt x="3851433" y="154862"/>
                </a:cubicBezTo>
                <a:lnTo>
                  <a:pt x="3851433" y="3517470"/>
                </a:lnTo>
                <a:cubicBezTo>
                  <a:pt x="3851433" y="3602998"/>
                  <a:pt x="3782099" y="3672332"/>
                  <a:pt x="3696571" y="3672332"/>
                </a:cubicBezTo>
                <a:lnTo>
                  <a:pt x="154862" y="3672332"/>
                </a:lnTo>
                <a:cubicBezTo>
                  <a:pt x="69335" y="3672332"/>
                  <a:pt x="0" y="3602998"/>
                  <a:pt x="0" y="3517470"/>
                </a:cubicBezTo>
                <a:lnTo>
                  <a:pt x="0" y="154862"/>
                </a:lnTo>
                <a:cubicBezTo>
                  <a:pt x="0" y="69334"/>
                  <a:pt x="69335" y="0"/>
                  <a:pt x="154862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7744969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16" name="차트 15">
            <a:extLst>
              <a:ext uri="{FF2B5EF4-FFF2-40B4-BE49-F238E27FC236}">
                <a16:creationId xmlns:a16="http://schemas.microsoft.com/office/drawing/2014/main" id="{C2514E01-8F10-4C67-2522-26813F9A7AC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80526977"/>
              </p:ext>
            </p:extLst>
          </p:nvPr>
        </p:nvGraphicFramePr>
        <p:xfrm>
          <a:off x="3334043" y="1410910"/>
          <a:ext cx="6000164" cy="5237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2" name="TextBox 41">
            <a:extLst>
              <a:ext uri="{FF2B5EF4-FFF2-40B4-BE49-F238E27FC236}">
                <a16:creationId xmlns:a16="http://schemas.microsoft.com/office/drawing/2014/main" id="{8EA1A090-ECB1-2EF1-DB07-91A8B7E15342}"/>
              </a:ext>
            </a:extLst>
          </p:cNvPr>
          <p:cNvSpPr txBox="1"/>
          <p:nvPr/>
        </p:nvSpPr>
        <p:spPr>
          <a:xfrm>
            <a:off x="8690897" y="193444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0610E27-1722-B309-8A45-1CE823C201C6}"/>
              </a:ext>
            </a:extLst>
          </p:cNvPr>
          <p:cNvSpPr txBox="1"/>
          <p:nvPr/>
        </p:nvSpPr>
        <p:spPr>
          <a:xfrm>
            <a:off x="8690897" y="2278962"/>
            <a:ext cx="243430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31686705-6DCF-3648-D3B5-663AEF8B9EAF}"/>
              </a:ext>
            </a:extLst>
          </p:cNvPr>
          <p:cNvSpPr/>
          <p:nvPr/>
        </p:nvSpPr>
        <p:spPr>
          <a:xfrm>
            <a:off x="8408552" y="2011947"/>
            <a:ext cx="196638" cy="19663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CE4CD57-04F2-8023-3308-61D4569FCAE9}"/>
              </a:ext>
            </a:extLst>
          </p:cNvPr>
          <p:cNvSpPr txBox="1"/>
          <p:nvPr/>
        </p:nvSpPr>
        <p:spPr>
          <a:xfrm>
            <a:off x="2470381" y="193444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A3DDEDB-70FC-A37E-A8BE-A4FD746BA0F6}"/>
              </a:ext>
            </a:extLst>
          </p:cNvPr>
          <p:cNvSpPr txBox="1"/>
          <p:nvPr/>
        </p:nvSpPr>
        <p:spPr>
          <a:xfrm>
            <a:off x="1009420" y="2278962"/>
            <a:ext cx="243430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6F737B23-E56A-DAD3-73C6-0F718489CCC5}"/>
              </a:ext>
            </a:extLst>
          </p:cNvPr>
          <p:cNvSpPr/>
          <p:nvPr/>
        </p:nvSpPr>
        <p:spPr>
          <a:xfrm>
            <a:off x="3540314" y="2011947"/>
            <a:ext cx="196638" cy="19663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195336E-A2D8-F4E2-09EC-E230EDD4FD42}"/>
              </a:ext>
            </a:extLst>
          </p:cNvPr>
          <p:cNvSpPr txBox="1"/>
          <p:nvPr/>
        </p:nvSpPr>
        <p:spPr>
          <a:xfrm>
            <a:off x="2470381" y="498055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53BF71D-1E17-4546-A532-774D83927EDF}"/>
              </a:ext>
            </a:extLst>
          </p:cNvPr>
          <p:cNvSpPr txBox="1"/>
          <p:nvPr/>
        </p:nvSpPr>
        <p:spPr>
          <a:xfrm>
            <a:off x="1009420" y="5325068"/>
            <a:ext cx="243430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FE41131A-05B4-8FE0-145C-6C67CE5FECAF}"/>
              </a:ext>
            </a:extLst>
          </p:cNvPr>
          <p:cNvSpPr/>
          <p:nvPr/>
        </p:nvSpPr>
        <p:spPr>
          <a:xfrm>
            <a:off x="3540314" y="5058053"/>
            <a:ext cx="196638" cy="19663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44766EA-CF28-D719-16E0-F3CE0D322FAA}"/>
              </a:ext>
            </a:extLst>
          </p:cNvPr>
          <p:cNvSpPr txBox="1"/>
          <p:nvPr/>
        </p:nvSpPr>
        <p:spPr>
          <a:xfrm>
            <a:off x="2470381" y="345749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EEE0FF2-D822-A110-7BCA-3CDEA149FB52}"/>
              </a:ext>
            </a:extLst>
          </p:cNvPr>
          <p:cNvSpPr txBox="1"/>
          <p:nvPr/>
        </p:nvSpPr>
        <p:spPr>
          <a:xfrm>
            <a:off x="1009420" y="3802015"/>
            <a:ext cx="243430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C4D65797-A026-E2F1-CEC1-6B10B72AC5B7}"/>
              </a:ext>
            </a:extLst>
          </p:cNvPr>
          <p:cNvSpPr/>
          <p:nvPr/>
        </p:nvSpPr>
        <p:spPr>
          <a:xfrm>
            <a:off x="3540314" y="3535000"/>
            <a:ext cx="196638" cy="196638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Rectangle 17">
            <a:extLst>
              <a:ext uri="{FF2B5EF4-FFF2-40B4-BE49-F238E27FC236}">
                <a16:creationId xmlns:a16="http://schemas.microsoft.com/office/drawing/2014/main" id="{7C09D0B2-772D-2C36-6840-B6D0F9F15FF2}"/>
              </a:ext>
            </a:extLst>
          </p:cNvPr>
          <p:cNvSpPr/>
          <p:nvPr/>
        </p:nvSpPr>
        <p:spPr>
          <a:xfrm>
            <a:off x="7800976" y="5325068"/>
            <a:ext cx="3227388" cy="549253"/>
          </a:xfrm>
          <a:prstGeom prst="roundRect">
            <a:avLst>
              <a:gd name="adj" fmla="val 847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F1E961F-38A7-B06B-FD55-E155924F2A7D}"/>
              </a:ext>
            </a:extLst>
          </p:cNvPr>
          <p:cNvSpPr txBox="1"/>
          <p:nvPr/>
        </p:nvSpPr>
        <p:spPr>
          <a:xfrm>
            <a:off x="8183243" y="5427435"/>
            <a:ext cx="2462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결과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/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1451668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1B2FA5C5-C952-82C0-1069-D0A8979C4BE8}"/>
              </a:ext>
            </a:extLst>
          </p:cNvPr>
          <p:cNvCxnSpPr>
            <a:cxnSpLocks/>
          </p:cNvCxnSpPr>
          <p:nvPr/>
        </p:nvCxnSpPr>
        <p:spPr>
          <a:xfrm>
            <a:off x="5118691" y="5170252"/>
            <a:ext cx="2133105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7" name="직선 연결선 126">
            <a:extLst>
              <a:ext uri="{FF2B5EF4-FFF2-40B4-BE49-F238E27FC236}">
                <a16:creationId xmlns:a16="http://schemas.microsoft.com/office/drawing/2014/main" id="{8E2B7472-1B11-3DEE-E807-594872DE5F85}"/>
              </a:ext>
            </a:extLst>
          </p:cNvPr>
          <p:cNvCxnSpPr>
            <a:cxnSpLocks/>
          </p:cNvCxnSpPr>
          <p:nvPr/>
        </p:nvCxnSpPr>
        <p:spPr>
          <a:xfrm>
            <a:off x="6668010" y="3812745"/>
            <a:ext cx="2133105" cy="0"/>
          </a:xfrm>
          <a:prstGeom prst="line">
            <a:avLst/>
          </a:prstGeom>
          <a:ln w="1905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57B3F4E0-A541-1244-C4E1-27A26D1D2870}"/>
              </a:ext>
            </a:extLst>
          </p:cNvPr>
          <p:cNvCxnSpPr>
            <a:cxnSpLocks/>
          </p:cNvCxnSpPr>
          <p:nvPr/>
        </p:nvCxnSpPr>
        <p:spPr>
          <a:xfrm flipH="1">
            <a:off x="4014583" y="2301915"/>
            <a:ext cx="2133105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자유형: 도형 49">
            <a:extLst>
              <a:ext uri="{FF2B5EF4-FFF2-40B4-BE49-F238E27FC236}">
                <a16:creationId xmlns:a16="http://schemas.microsoft.com/office/drawing/2014/main" id="{E9CEF644-1782-E097-4AF6-DEC617AFFF79}"/>
              </a:ext>
            </a:extLst>
          </p:cNvPr>
          <p:cNvSpPr/>
          <p:nvPr/>
        </p:nvSpPr>
        <p:spPr>
          <a:xfrm>
            <a:off x="5187023" y="1975138"/>
            <a:ext cx="3879015" cy="1357506"/>
          </a:xfrm>
          <a:custGeom>
            <a:avLst/>
            <a:gdLst>
              <a:gd name="connsiteX0" fmla="*/ 1939507 w 3879015"/>
              <a:gd name="connsiteY0" fmla="*/ 0 h 1357506"/>
              <a:gd name="connsiteX1" fmla="*/ 3844263 w 3879015"/>
              <a:gd name="connsiteY1" fmla="*/ 1262558 h 1357506"/>
              <a:gd name="connsiteX2" fmla="*/ 3879015 w 3879015"/>
              <a:gd name="connsiteY2" fmla="*/ 1357506 h 1357506"/>
              <a:gd name="connsiteX3" fmla="*/ 0 w 3879015"/>
              <a:gd name="connsiteY3" fmla="*/ 1357506 h 1357506"/>
              <a:gd name="connsiteX4" fmla="*/ 34751 w 3879015"/>
              <a:gd name="connsiteY4" fmla="*/ 1262558 h 1357506"/>
              <a:gd name="connsiteX5" fmla="*/ 1939507 w 3879015"/>
              <a:gd name="connsiteY5" fmla="*/ 0 h 1357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879015" h="1357506">
                <a:moveTo>
                  <a:pt x="1939507" y="0"/>
                </a:moveTo>
                <a:cubicBezTo>
                  <a:pt x="2795772" y="0"/>
                  <a:pt x="3530444" y="520606"/>
                  <a:pt x="3844263" y="1262558"/>
                </a:cubicBezTo>
                <a:lnTo>
                  <a:pt x="3879015" y="1357506"/>
                </a:lnTo>
                <a:lnTo>
                  <a:pt x="0" y="1357506"/>
                </a:lnTo>
                <a:lnTo>
                  <a:pt x="34751" y="1262558"/>
                </a:lnTo>
                <a:cubicBezTo>
                  <a:pt x="348570" y="520606"/>
                  <a:pt x="1083242" y="0"/>
                  <a:pt x="1939507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BDF1E9EB-F65A-A24E-003C-CF5AD81CD80D}"/>
              </a:ext>
            </a:extLst>
          </p:cNvPr>
          <p:cNvSpPr/>
          <p:nvPr/>
        </p:nvSpPr>
        <p:spPr>
          <a:xfrm>
            <a:off x="3600147" y="3378364"/>
            <a:ext cx="4134416" cy="1311787"/>
          </a:xfrm>
          <a:custGeom>
            <a:avLst/>
            <a:gdLst>
              <a:gd name="connsiteX0" fmla="*/ 110967 w 4134416"/>
              <a:gd name="connsiteY0" fmla="*/ 0 h 1311787"/>
              <a:gd name="connsiteX1" fmla="*/ 4023449 w 4134416"/>
              <a:gd name="connsiteY1" fmla="*/ 0 h 1311787"/>
              <a:gd name="connsiteX2" fmla="*/ 4041478 w 4134416"/>
              <a:gd name="connsiteY2" fmla="*/ 49259 h 1311787"/>
              <a:gd name="connsiteX3" fmla="*/ 4134416 w 4134416"/>
              <a:gd name="connsiteY3" fmla="*/ 663983 h 1311787"/>
              <a:gd name="connsiteX4" fmla="*/ 4041478 w 4134416"/>
              <a:gd name="connsiteY4" fmla="*/ 1278707 h 1311787"/>
              <a:gd name="connsiteX5" fmla="*/ 4029371 w 4134416"/>
              <a:gd name="connsiteY5" fmla="*/ 1311787 h 1311787"/>
              <a:gd name="connsiteX6" fmla="*/ 105046 w 4134416"/>
              <a:gd name="connsiteY6" fmla="*/ 1311787 h 1311787"/>
              <a:gd name="connsiteX7" fmla="*/ 92938 w 4134416"/>
              <a:gd name="connsiteY7" fmla="*/ 1278707 h 1311787"/>
              <a:gd name="connsiteX8" fmla="*/ 0 w 4134416"/>
              <a:gd name="connsiteY8" fmla="*/ 663983 h 1311787"/>
              <a:gd name="connsiteX9" fmla="*/ 92938 w 4134416"/>
              <a:gd name="connsiteY9" fmla="*/ 49259 h 1311787"/>
              <a:gd name="connsiteX10" fmla="*/ 110967 w 4134416"/>
              <a:gd name="connsiteY10" fmla="*/ 0 h 1311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134416" h="1311787">
                <a:moveTo>
                  <a:pt x="110967" y="0"/>
                </a:moveTo>
                <a:lnTo>
                  <a:pt x="4023449" y="0"/>
                </a:lnTo>
                <a:lnTo>
                  <a:pt x="4041478" y="49259"/>
                </a:lnTo>
                <a:cubicBezTo>
                  <a:pt x="4101878" y="243450"/>
                  <a:pt x="4134416" y="449917"/>
                  <a:pt x="4134416" y="663983"/>
                </a:cubicBezTo>
                <a:cubicBezTo>
                  <a:pt x="4134416" y="878050"/>
                  <a:pt x="4101878" y="1084516"/>
                  <a:pt x="4041478" y="1278707"/>
                </a:cubicBezTo>
                <a:lnTo>
                  <a:pt x="4029371" y="1311787"/>
                </a:lnTo>
                <a:lnTo>
                  <a:pt x="105046" y="1311787"/>
                </a:lnTo>
                <a:lnTo>
                  <a:pt x="92938" y="1278707"/>
                </a:lnTo>
                <a:cubicBezTo>
                  <a:pt x="32538" y="1084516"/>
                  <a:pt x="0" y="878050"/>
                  <a:pt x="0" y="663983"/>
                </a:cubicBezTo>
                <a:cubicBezTo>
                  <a:pt x="0" y="449917"/>
                  <a:pt x="32538" y="243450"/>
                  <a:pt x="92938" y="49259"/>
                </a:cubicBezTo>
                <a:lnTo>
                  <a:pt x="110967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7C906886-058A-1D57-3FF6-E73FC052260F}"/>
              </a:ext>
            </a:extLst>
          </p:cNvPr>
          <p:cNvSpPr/>
          <p:nvPr/>
        </p:nvSpPr>
        <p:spPr>
          <a:xfrm>
            <a:off x="2256830" y="4735870"/>
            <a:ext cx="3890858" cy="1373685"/>
          </a:xfrm>
          <a:custGeom>
            <a:avLst/>
            <a:gdLst>
              <a:gd name="connsiteX0" fmla="*/ 0 w 3890858"/>
              <a:gd name="connsiteY0" fmla="*/ 0 h 1373685"/>
              <a:gd name="connsiteX1" fmla="*/ 3890858 w 3890858"/>
              <a:gd name="connsiteY1" fmla="*/ 0 h 1373685"/>
              <a:gd name="connsiteX2" fmla="*/ 3850185 w 3890858"/>
              <a:gd name="connsiteY2" fmla="*/ 111127 h 1373685"/>
              <a:gd name="connsiteX3" fmla="*/ 1945429 w 3890858"/>
              <a:gd name="connsiteY3" fmla="*/ 1373685 h 1373685"/>
              <a:gd name="connsiteX4" fmla="*/ 40673 w 3890858"/>
              <a:gd name="connsiteY4" fmla="*/ 111127 h 1373685"/>
              <a:gd name="connsiteX5" fmla="*/ 0 w 3890858"/>
              <a:gd name="connsiteY5" fmla="*/ 0 h 1373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890858" h="1373685">
                <a:moveTo>
                  <a:pt x="0" y="0"/>
                </a:moveTo>
                <a:lnTo>
                  <a:pt x="3890858" y="0"/>
                </a:lnTo>
                <a:lnTo>
                  <a:pt x="3850185" y="111127"/>
                </a:lnTo>
                <a:cubicBezTo>
                  <a:pt x="3536366" y="853080"/>
                  <a:pt x="2801694" y="1373685"/>
                  <a:pt x="1945429" y="1373685"/>
                </a:cubicBezTo>
                <a:cubicBezTo>
                  <a:pt x="1089164" y="1373685"/>
                  <a:pt x="354492" y="853080"/>
                  <a:pt x="40673" y="111127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pSp>
        <p:nvGrpSpPr>
          <p:cNvPr id="91" name="그래픽 27">
            <a:extLst>
              <a:ext uri="{FF2B5EF4-FFF2-40B4-BE49-F238E27FC236}">
                <a16:creationId xmlns:a16="http://schemas.microsoft.com/office/drawing/2014/main" id="{8DCD2E65-B5F4-636C-A480-45C474110DFE}"/>
              </a:ext>
            </a:extLst>
          </p:cNvPr>
          <p:cNvGrpSpPr/>
          <p:nvPr/>
        </p:nvGrpSpPr>
        <p:grpSpPr>
          <a:xfrm>
            <a:off x="5442126" y="3812745"/>
            <a:ext cx="450459" cy="443025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3EB2A92F-61BB-D31A-AF0C-181C8B1B05C2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F93B4E7F-1FE8-BA7F-E9DF-62728AE5A594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2D25FF16-0779-A40E-3225-03D4BC52AAE3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0559B3ED-D605-A057-5DC5-7BE80BDD2009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628819C2-5CA9-D8F6-EFF2-FB9FEECD3BB1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7" name="자유형: 도형 96">
              <a:extLst>
                <a:ext uri="{FF2B5EF4-FFF2-40B4-BE49-F238E27FC236}">
                  <a16:creationId xmlns:a16="http://schemas.microsoft.com/office/drawing/2014/main" id="{54B05FC7-966F-9061-FEAC-FC5A8CA00C5D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E7798DF6-AA1B-426D-BA08-08587FDD367B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AE1E4F7A-995C-561C-E251-0E9B698F426A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0" name="자유형: 도형 99">
              <a:extLst>
                <a:ext uri="{FF2B5EF4-FFF2-40B4-BE49-F238E27FC236}">
                  <a16:creationId xmlns:a16="http://schemas.microsoft.com/office/drawing/2014/main" id="{6EAD96A3-FA1B-6E71-B9ED-B4BD02DF1F44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EB0587CD-33EB-84BD-7B5C-ABF00CA57841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02" name="그래픽 27">
              <a:extLst>
                <a:ext uri="{FF2B5EF4-FFF2-40B4-BE49-F238E27FC236}">
                  <a16:creationId xmlns:a16="http://schemas.microsoft.com/office/drawing/2014/main" id="{D13FEC51-FF96-785B-7627-0A83398CFC8D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103" name="자유형: 도형 102">
                <a:extLst>
                  <a:ext uri="{FF2B5EF4-FFF2-40B4-BE49-F238E27FC236}">
                    <a16:creationId xmlns:a16="http://schemas.microsoft.com/office/drawing/2014/main" id="{2F87CDE8-E332-431E-8E1D-843F9D2CD135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04" name="그래픽 27">
                <a:extLst>
                  <a:ext uri="{FF2B5EF4-FFF2-40B4-BE49-F238E27FC236}">
                    <a16:creationId xmlns:a16="http://schemas.microsoft.com/office/drawing/2014/main" id="{0016F0C8-1145-BC36-E15A-EBC88968B895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105" name="자유형: 도형 104">
                  <a:extLst>
                    <a:ext uri="{FF2B5EF4-FFF2-40B4-BE49-F238E27FC236}">
                      <a16:creationId xmlns:a16="http://schemas.microsoft.com/office/drawing/2014/main" id="{746DE9F1-DC40-4470-0EF8-E46F94AEA46F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6" name="자유형: 도형 105">
                  <a:extLst>
                    <a:ext uri="{FF2B5EF4-FFF2-40B4-BE49-F238E27FC236}">
                      <a16:creationId xmlns:a16="http://schemas.microsoft.com/office/drawing/2014/main" id="{D575B200-6EA1-A22A-BA11-40CEB8BF231F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107" name="그래픽 28">
            <a:extLst>
              <a:ext uri="{FF2B5EF4-FFF2-40B4-BE49-F238E27FC236}">
                <a16:creationId xmlns:a16="http://schemas.microsoft.com/office/drawing/2014/main" id="{8ECAAF7F-B657-EEC3-C243-D03B155BEC7F}"/>
              </a:ext>
            </a:extLst>
          </p:cNvPr>
          <p:cNvGrpSpPr/>
          <p:nvPr/>
        </p:nvGrpSpPr>
        <p:grpSpPr>
          <a:xfrm>
            <a:off x="3977030" y="5226986"/>
            <a:ext cx="450459" cy="391453"/>
            <a:chOff x="4822709" y="3566580"/>
            <a:chExt cx="481530" cy="418455"/>
          </a:xfrm>
          <a:solidFill>
            <a:schemeClr val="accent1"/>
          </a:solidFill>
        </p:grpSpPr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0EFA6FCA-A7F8-39D7-1468-48EF5400C6F5}"/>
                </a:ext>
              </a:extLst>
            </p:cNvPr>
            <p:cNvSpPr/>
            <p:nvPr/>
          </p:nvSpPr>
          <p:spPr>
            <a:xfrm>
              <a:off x="4822709" y="3566580"/>
              <a:ext cx="169370" cy="418455"/>
            </a:xfrm>
            <a:custGeom>
              <a:avLst/>
              <a:gdLst>
                <a:gd name="connsiteX0" fmla="*/ 40144 w 169370"/>
                <a:gd name="connsiteY0" fmla="*/ 418455 h 418455"/>
                <a:gd name="connsiteX1" fmla="*/ 0 w 169370"/>
                <a:gd name="connsiteY1" fmla="*/ 377894 h 418455"/>
                <a:gd name="connsiteX2" fmla="*/ 0 w 169370"/>
                <a:gd name="connsiteY2" fmla="*/ 0 h 418455"/>
                <a:gd name="connsiteX3" fmla="*/ 129223 w 169370"/>
                <a:gd name="connsiteY3" fmla="*/ 0 h 418455"/>
                <a:gd name="connsiteX4" fmla="*/ 169371 w 169370"/>
                <a:gd name="connsiteY4" fmla="*/ 40557 h 418455"/>
                <a:gd name="connsiteX5" fmla="*/ 154323 w 169370"/>
                <a:gd name="connsiteY5" fmla="*/ 40557 h 418455"/>
                <a:gd name="connsiteX6" fmla="*/ 129223 w 169370"/>
                <a:gd name="connsiteY6" fmla="*/ 15048 h 418455"/>
                <a:gd name="connsiteX7" fmla="*/ 15048 w 169370"/>
                <a:gd name="connsiteY7" fmla="*/ 15048 h 418455"/>
                <a:gd name="connsiteX8" fmla="*/ 15048 w 169370"/>
                <a:gd name="connsiteY8" fmla="*/ 377894 h 418455"/>
                <a:gd name="connsiteX9" fmla="*/ 40148 w 169370"/>
                <a:gd name="connsiteY9" fmla="*/ 403408 h 418455"/>
                <a:gd name="connsiteX10" fmla="*/ 65240 w 169370"/>
                <a:gd name="connsiteY10" fmla="*/ 377894 h 418455"/>
                <a:gd name="connsiteX11" fmla="*/ 65240 w 169370"/>
                <a:gd name="connsiteY11" fmla="*/ 167448 h 418455"/>
                <a:gd name="connsiteX12" fmla="*/ 80288 w 169370"/>
                <a:gd name="connsiteY12" fmla="*/ 167448 h 418455"/>
                <a:gd name="connsiteX13" fmla="*/ 80288 w 169370"/>
                <a:gd name="connsiteY13" fmla="*/ 377894 h 418455"/>
                <a:gd name="connsiteX14" fmla="*/ 40144 w 169370"/>
                <a:gd name="connsiteY14" fmla="*/ 418455 h 4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9370" h="418455">
                  <a:moveTo>
                    <a:pt x="40144" y="418455"/>
                  </a:moveTo>
                  <a:cubicBezTo>
                    <a:pt x="18008" y="418455"/>
                    <a:pt x="0" y="400259"/>
                    <a:pt x="0" y="377894"/>
                  </a:cubicBezTo>
                  <a:lnTo>
                    <a:pt x="0" y="0"/>
                  </a:lnTo>
                  <a:lnTo>
                    <a:pt x="129223" y="0"/>
                  </a:lnTo>
                  <a:cubicBezTo>
                    <a:pt x="151358" y="0"/>
                    <a:pt x="169371" y="18193"/>
                    <a:pt x="169371" y="40557"/>
                  </a:cubicBezTo>
                  <a:lnTo>
                    <a:pt x="154323" y="40557"/>
                  </a:lnTo>
                  <a:cubicBezTo>
                    <a:pt x="154323" y="26492"/>
                    <a:pt x="143063" y="15048"/>
                    <a:pt x="129223" y="15048"/>
                  </a:cubicBezTo>
                  <a:lnTo>
                    <a:pt x="15048" y="15048"/>
                  </a:lnTo>
                  <a:lnTo>
                    <a:pt x="15048" y="377894"/>
                  </a:lnTo>
                  <a:cubicBezTo>
                    <a:pt x="15048" y="391960"/>
                    <a:pt x="26307" y="403408"/>
                    <a:pt x="40148" y="403408"/>
                  </a:cubicBezTo>
                  <a:cubicBezTo>
                    <a:pt x="53984" y="403408"/>
                    <a:pt x="65240" y="391960"/>
                    <a:pt x="65240" y="377894"/>
                  </a:cubicBezTo>
                  <a:lnTo>
                    <a:pt x="65240" y="167448"/>
                  </a:lnTo>
                  <a:lnTo>
                    <a:pt x="80288" y="167448"/>
                  </a:lnTo>
                  <a:lnTo>
                    <a:pt x="80288" y="377894"/>
                  </a:lnTo>
                  <a:cubicBezTo>
                    <a:pt x="80284" y="400259"/>
                    <a:pt x="62279" y="418455"/>
                    <a:pt x="40144" y="418455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DCB1D4FD-C555-C690-CB3E-9D344A353417}"/>
                </a:ext>
              </a:extLst>
            </p:cNvPr>
            <p:cNvSpPr/>
            <p:nvPr/>
          </p:nvSpPr>
          <p:spPr>
            <a:xfrm>
              <a:off x="4822709" y="3944474"/>
              <a:ext cx="80287" cy="40561"/>
            </a:xfrm>
            <a:custGeom>
              <a:avLst/>
              <a:gdLst>
                <a:gd name="connsiteX0" fmla="*/ 40144 w 80287"/>
                <a:gd name="connsiteY0" fmla="*/ 40561 h 40561"/>
                <a:gd name="connsiteX1" fmla="*/ 0 w 80287"/>
                <a:gd name="connsiteY1" fmla="*/ 0 h 40561"/>
                <a:gd name="connsiteX2" fmla="*/ 15048 w 80287"/>
                <a:gd name="connsiteY2" fmla="*/ 0 h 40561"/>
                <a:gd name="connsiteX3" fmla="*/ 40148 w 80287"/>
                <a:gd name="connsiteY3" fmla="*/ 25513 h 40561"/>
                <a:gd name="connsiteX4" fmla="*/ 65240 w 80287"/>
                <a:gd name="connsiteY4" fmla="*/ 0 h 40561"/>
                <a:gd name="connsiteX5" fmla="*/ 80288 w 80287"/>
                <a:gd name="connsiteY5" fmla="*/ 0 h 40561"/>
                <a:gd name="connsiteX6" fmla="*/ 40144 w 80287"/>
                <a:gd name="connsiteY6" fmla="*/ 40561 h 4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287" h="40561">
                  <a:moveTo>
                    <a:pt x="40144" y="40561"/>
                  </a:moveTo>
                  <a:cubicBezTo>
                    <a:pt x="18008" y="40561"/>
                    <a:pt x="0" y="22365"/>
                    <a:pt x="0" y="0"/>
                  </a:cubicBezTo>
                  <a:lnTo>
                    <a:pt x="15048" y="0"/>
                  </a:lnTo>
                  <a:cubicBezTo>
                    <a:pt x="15048" y="14066"/>
                    <a:pt x="26307" y="25513"/>
                    <a:pt x="40148" y="25513"/>
                  </a:cubicBezTo>
                  <a:cubicBezTo>
                    <a:pt x="53984" y="25513"/>
                    <a:pt x="65240" y="14066"/>
                    <a:pt x="65240" y="0"/>
                  </a:cubicBezTo>
                  <a:lnTo>
                    <a:pt x="80288" y="0"/>
                  </a:lnTo>
                  <a:cubicBezTo>
                    <a:pt x="80284" y="22365"/>
                    <a:pt x="62279" y="40561"/>
                    <a:pt x="40144" y="40561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2D106E52-A14D-EAD5-605A-12AA60EBA152}"/>
                </a:ext>
              </a:extLst>
            </p:cNvPr>
            <p:cNvSpPr/>
            <p:nvPr/>
          </p:nvSpPr>
          <p:spPr>
            <a:xfrm>
              <a:off x="4862856" y="3603259"/>
              <a:ext cx="441382" cy="381776"/>
            </a:xfrm>
            <a:custGeom>
              <a:avLst/>
              <a:gdLst>
                <a:gd name="connsiteX0" fmla="*/ 401235 w 441382"/>
                <a:gd name="connsiteY0" fmla="*/ 381776 h 381776"/>
                <a:gd name="connsiteX1" fmla="*/ 0 w 441382"/>
                <a:gd name="connsiteY1" fmla="*/ 381776 h 381776"/>
                <a:gd name="connsiteX2" fmla="*/ 0 w 441382"/>
                <a:gd name="connsiteY2" fmla="*/ 366729 h 381776"/>
                <a:gd name="connsiteX3" fmla="*/ 25092 w 441382"/>
                <a:gd name="connsiteY3" fmla="*/ 341215 h 381776"/>
                <a:gd name="connsiteX4" fmla="*/ 25092 w 441382"/>
                <a:gd name="connsiteY4" fmla="*/ 0 h 381776"/>
                <a:gd name="connsiteX5" fmla="*/ 153070 w 441382"/>
                <a:gd name="connsiteY5" fmla="*/ 0 h 381776"/>
                <a:gd name="connsiteX6" fmla="*/ 190780 w 441382"/>
                <a:gd name="connsiteY6" fmla="*/ 26683 h 381776"/>
                <a:gd name="connsiteX7" fmla="*/ 441382 w 441382"/>
                <a:gd name="connsiteY7" fmla="*/ 26683 h 381776"/>
                <a:gd name="connsiteX8" fmla="*/ 441382 w 441382"/>
                <a:gd name="connsiteY8" fmla="*/ 341215 h 381776"/>
                <a:gd name="connsiteX9" fmla="*/ 401235 w 441382"/>
                <a:gd name="connsiteY9" fmla="*/ 381776 h 381776"/>
                <a:gd name="connsiteX10" fmla="*/ 31183 w 441382"/>
                <a:gd name="connsiteY10" fmla="*/ 366729 h 381776"/>
                <a:gd name="connsiteX11" fmla="*/ 401235 w 441382"/>
                <a:gd name="connsiteY11" fmla="*/ 366729 h 381776"/>
                <a:gd name="connsiteX12" fmla="*/ 426335 w 441382"/>
                <a:gd name="connsiteY12" fmla="*/ 341215 h 381776"/>
                <a:gd name="connsiteX13" fmla="*/ 426335 w 441382"/>
                <a:gd name="connsiteY13" fmla="*/ 41731 h 381776"/>
                <a:gd name="connsiteX14" fmla="*/ 178855 w 441382"/>
                <a:gd name="connsiteY14" fmla="*/ 41731 h 381776"/>
                <a:gd name="connsiteX15" fmla="*/ 177681 w 441382"/>
                <a:gd name="connsiteY15" fmla="*/ 35629 h 381776"/>
                <a:gd name="connsiteX16" fmla="*/ 153070 w 441382"/>
                <a:gd name="connsiteY16" fmla="*/ 15048 h 381776"/>
                <a:gd name="connsiteX17" fmla="*/ 40140 w 441382"/>
                <a:gd name="connsiteY17" fmla="*/ 15048 h 381776"/>
                <a:gd name="connsiteX18" fmla="*/ 40140 w 441382"/>
                <a:gd name="connsiteY18" fmla="*/ 341215 h 381776"/>
                <a:gd name="connsiteX19" fmla="*/ 31183 w 441382"/>
                <a:gd name="connsiteY19" fmla="*/ 366729 h 38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1382" h="381776">
                  <a:moveTo>
                    <a:pt x="401235" y="381776"/>
                  </a:moveTo>
                  <a:lnTo>
                    <a:pt x="0" y="381776"/>
                  </a:lnTo>
                  <a:lnTo>
                    <a:pt x="0" y="366729"/>
                  </a:lnTo>
                  <a:cubicBezTo>
                    <a:pt x="13836" y="366729"/>
                    <a:pt x="25092" y="355281"/>
                    <a:pt x="25092" y="341215"/>
                  </a:cubicBezTo>
                  <a:lnTo>
                    <a:pt x="25092" y="0"/>
                  </a:lnTo>
                  <a:lnTo>
                    <a:pt x="153070" y="0"/>
                  </a:lnTo>
                  <a:cubicBezTo>
                    <a:pt x="170116" y="0"/>
                    <a:pt x="185103" y="10906"/>
                    <a:pt x="190780" y="26683"/>
                  </a:cubicBezTo>
                  <a:lnTo>
                    <a:pt x="441382" y="26683"/>
                  </a:lnTo>
                  <a:lnTo>
                    <a:pt x="441382" y="341215"/>
                  </a:lnTo>
                  <a:cubicBezTo>
                    <a:pt x="441382" y="363580"/>
                    <a:pt x="423374" y="381776"/>
                    <a:pt x="401235" y="381776"/>
                  </a:cubicBezTo>
                  <a:close/>
                  <a:moveTo>
                    <a:pt x="31183" y="366729"/>
                  </a:moveTo>
                  <a:lnTo>
                    <a:pt x="401235" y="366729"/>
                  </a:lnTo>
                  <a:cubicBezTo>
                    <a:pt x="415079" y="366729"/>
                    <a:pt x="426335" y="355281"/>
                    <a:pt x="426335" y="341215"/>
                  </a:cubicBezTo>
                  <a:lnTo>
                    <a:pt x="426335" y="41731"/>
                  </a:lnTo>
                  <a:lnTo>
                    <a:pt x="178855" y="41731"/>
                  </a:lnTo>
                  <a:lnTo>
                    <a:pt x="177681" y="35629"/>
                  </a:lnTo>
                  <a:cubicBezTo>
                    <a:pt x="175386" y="23704"/>
                    <a:pt x="165033" y="15048"/>
                    <a:pt x="153070" y="15048"/>
                  </a:cubicBezTo>
                  <a:lnTo>
                    <a:pt x="40140" y="15048"/>
                  </a:lnTo>
                  <a:lnTo>
                    <a:pt x="40140" y="341215"/>
                  </a:lnTo>
                  <a:cubicBezTo>
                    <a:pt x="40140" y="350872"/>
                    <a:pt x="36784" y="359758"/>
                    <a:pt x="31183" y="366729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FB88AF3A-869D-D0E5-DB98-D2C0034F0C89}"/>
                </a:ext>
              </a:extLst>
            </p:cNvPr>
            <p:cNvSpPr/>
            <p:nvPr/>
          </p:nvSpPr>
          <p:spPr>
            <a:xfrm>
              <a:off x="4903022" y="3926439"/>
              <a:ext cx="314296" cy="15047"/>
            </a:xfrm>
            <a:custGeom>
              <a:avLst/>
              <a:gdLst>
                <a:gd name="connsiteX0" fmla="*/ 0 w 314296"/>
                <a:gd name="connsiteY0" fmla="*/ 0 h 15047"/>
                <a:gd name="connsiteX1" fmla="*/ 314296 w 314296"/>
                <a:gd name="connsiteY1" fmla="*/ 0 h 15047"/>
                <a:gd name="connsiteX2" fmla="*/ 314296 w 314296"/>
                <a:gd name="connsiteY2" fmla="*/ 15048 h 15047"/>
                <a:gd name="connsiteX3" fmla="*/ 0 w 31429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296" h="15047">
                  <a:moveTo>
                    <a:pt x="0" y="0"/>
                  </a:moveTo>
                  <a:lnTo>
                    <a:pt x="314296" y="0"/>
                  </a:lnTo>
                  <a:lnTo>
                    <a:pt x="31429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C35199A2-F12F-88AF-D366-8BEB62F5566A}"/>
                </a:ext>
              </a:extLst>
            </p:cNvPr>
            <p:cNvSpPr/>
            <p:nvPr/>
          </p:nvSpPr>
          <p:spPr>
            <a:xfrm>
              <a:off x="4952650" y="3715376"/>
              <a:ext cx="141825" cy="15047"/>
            </a:xfrm>
            <a:custGeom>
              <a:avLst/>
              <a:gdLst>
                <a:gd name="connsiteX0" fmla="*/ 0 w 141825"/>
                <a:gd name="connsiteY0" fmla="*/ 0 h 15047"/>
                <a:gd name="connsiteX1" fmla="*/ 141826 w 141825"/>
                <a:gd name="connsiteY1" fmla="*/ 0 h 15047"/>
                <a:gd name="connsiteX2" fmla="*/ 141826 w 141825"/>
                <a:gd name="connsiteY2" fmla="*/ 15048 h 15047"/>
                <a:gd name="connsiteX3" fmla="*/ 0 w 141825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825" h="15047">
                  <a:moveTo>
                    <a:pt x="0" y="0"/>
                  </a:moveTo>
                  <a:lnTo>
                    <a:pt x="141826" y="0"/>
                  </a:lnTo>
                  <a:lnTo>
                    <a:pt x="14182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F9228CC2-8507-41C8-61F8-8AEB72E45E55}"/>
                </a:ext>
              </a:extLst>
            </p:cNvPr>
            <p:cNvSpPr/>
            <p:nvPr/>
          </p:nvSpPr>
          <p:spPr>
            <a:xfrm>
              <a:off x="4952650" y="3760602"/>
              <a:ext cx="72346" cy="15047"/>
            </a:xfrm>
            <a:custGeom>
              <a:avLst/>
              <a:gdLst>
                <a:gd name="connsiteX0" fmla="*/ 0 w 72346"/>
                <a:gd name="connsiteY0" fmla="*/ 0 h 15047"/>
                <a:gd name="connsiteX1" fmla="*/ 72346 w 72346"/>
                <a:gd name="connsiteY1" fmla="*/ 0 h 15047"/>
                <a:gd name="connsiteX2" fmla="*/ 72346 w 72346"/>
                <a:gd name="connsiteY2" fmla="*/ 15048 h 15047"/>
                <a:gd name="connsiteX3" fmla="*/ 0 w 72346"/>
                <a:gd name="connsiteY3" fmla="*/ 15048 h 15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46" h="15047">
                  <a:moveTo>
                    <a:pt x="0" y="0"/>
                  </a:moveTo>
                  <a:lnTo>
                    <a:pt x="72346" y="0"/>
                  </a:lnTo>
                  <a:lnTo>
                    <a:pt x="72346" y="15048"/>
                  </a:lnTo>
                  <a:lnTo>
                    <a:pt x="0" y="15048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C2F1AACC-09DA-3018-DF3C-4AF0BDEBFC34}"/>
                </a:ext>
              </a:extLst>
            </p:cNvPr>
            <p:cNvSpPr/>
            <p:nvPr/>
          </p:nvSpPr>
          <p:spPr>
            <a:xfrm>
              <a:off x="5032437" y="3566580"/>
              <a:ext cx="243247" cy="39842"/>
            </a:xfrm>
            <a:custGeom>
              <a:avLst/>
              <a:gdLst>
                <a:gd name="connsiteX0" fmla="*/ 243248 w 243247"/>
                <a:gd name="connsiteY0" fmla="*/ 39843 h 39842"/>
                <a:gd name="connsiteX1" fmla="*/ 228200 w 243247"/>
                <a:gd name="connsiteY1" fmla="*/ 39843 h 39842"/>
                <a:gd name="connsiteX2" fmla="*/ 228200 w 243247"/>
                <a:gd name="connsiteY2" fmla="*/ 15048 h 39842"/>
                <a:gd name="connsiteX3" fmla="*/ 0 w 243247"/>
                <a:gd name="connsiteY3" fmla="*/ 15048 h 39842"/>
                <a:gd name="connsiteX4" fmla="*/ 0 w 243247"/>
                <a:gd name="connsiteY4" fmla="*/ 0 h 39842"/>
                <a:gd name="connsiteX5" fmla="*/ 243248 w 243247"/>
                <a:gd name="connsiteY5" fmla="*/ 0 h 39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47" h="39842">
                  <a:moveTo>
                    <a:pt x="243248" y="39843"/>
                  </a:moveTo>
                  <a:lnTo>
                    <a:pt x="228200" y="39843"/>
                  </a:lnTo>
                  <a:lnTo>
                    <a:pt x="228200" y="15048"/>
                  </a:lnTo>
                  <a:lnTo>
                    <a:pt x="0" y="15048"/>
                  </a:lnTo>
                  <a:lnTo>
                    <a:pt x="0" y="0"/>
                  </a:lnTo>
                  <a:lnTo>
                    <a:pt x="243248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5" name="그래픽 33">
            <a:extLst>
              <a:ext uri="{FF2B5EF4-FFF2-40B4-BE49-F238E27FC236}">
                <a16:creationId xmlns:a16="http://schemas.microsoft.com/office/drawing/2014/main" id="{2494F4E0-AF8E-5C27-BA63-69AFF25BE780}"/>
              </a:ext>
            </a:extLst>
          </p:cNvPr>
          <p:cNvGrpSpPr/>
          <p:nvPr/>
        </p:nvGrpSpPr>
        <p:grpSpPr>
          <a:xfrm>
            <a:off x="6903600" y="2428663"/>
            <a:ext cx="445860" cy="450456"/>
            <a:chOff x="8030445" y="3535044"/>
            <a:chExt cx="476615" cy="481528"/>
          </a:xfrm>
          <a:solidFill>
            <a:schemeClr val="accent1"/>
          </a:solidFill>
        </p:grpSpPr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DB6F8F0A-8230-C016-03AF-A197E32E552F}"/>
                </a:ext>
              </a:extLst>
            </p:cNvPr>
            <p:cNvSpPr/>
            <p:nvPr/>
          </p:nvSpPr>
          <p:spPr>
            <a:xfrm>
              <a:off x="8267285" y="3832790"/>
              <a:ext cx="174900" cy="143683"/>
            </a:xfrm>
            <a:custGeom>
              <a:avLst/>
              <a:gdLst>
                <a:gd name="connsiteX0" fmla="*/ 103307 w 174900"/>
                <a:gd name="connsiteY0" fmla="*/ 143683 h 143683"/>
                <a:gd name="connsiteX1" fmla="*/ 0 w 174900"/>
                <a:gd name="connsiteY1" fmla="*/ 0 h 143683"/>
                <a:gd name="connsiteX2" fmla="*/ 174901 w 174900"/>
                <a:gd name="connsiteY2" fmla="*/ 57437 h 143683"/>
                <a:gd name="connsiteX3" fmla="*/ 170985 w 174900"/>
                <a:gd name="connsiteY3" fmla="*/ 65236 h 143683"/>
                <a:gd name="connsiteX4" fmla="*/ 109469 w 174900"/>
                <a:gd name="connsiteY4" fmla="*/ 138932 h 143683"/>
                <a:gd name="connsiteX5" fmla="*/ 103307 w 174900"/>
                <a:gd name="connsiteY5" fmla="*/ 143683 h 143683"/>
                <a:gd name="connsiteX6" fmla="*/ 39158 w 174900"/>
                <a:gd name="connsiteY6" fmla="*/ 28692 h 143683"/>
                <a:gd name="connsiteX7" fmla="*/ 106362 w 174900"/>
                <a:gd name="connsiteY7" fmla="*/ 122161 h 143683"/>
                <a:gd name="connsiteX8" fmla="*/ 153435 w 174900"/>
                <a:gd name="connsiteY8" fmla="*/ 66221 h 143683"/>
                <a:gd name="connsiteX9" fmla="*/ 39158 w 174900"/>
                <a:gd name="connsiteY9" fmla="*/ 28692 h 14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4900" h="143683">
                  <a:moveTo>
                    <a:pt x="103307" y="143683"/>
                  </a:moveTo>
                  <a:lnTo>
                    <a:pt x="0" y="0"/>
                  </a:lnTo>
                  <a:lnTo>
                    <a:pt x="174901" y="57437"/>
                  </a:lnTo>
                  <a:lnTo>
                    <a:pt x="170985" y="65236"/>
                  </a:lnTo>
                  <a:cubicBezTo>
                    <a:pt x="156708" y="93668"/>
                    <a:pt x="136013" y="118460"/>
                    <a:pt x="109469" y="138932"/>
                  </a:cubicBezTo>
                  <a:lnTo>
                    <a:pt x="103307" y="143683"/>
                  </a:lnTo>
                  <a:close/>
                  <a:moveTo>
                    <a:pt x="39158" y="28692"/>
                  </a:moveTo>
                  <a:lnTo>
                    <a:pt x="106362" y="122161"/>
                  </a:lnTo>
                  <a:cubicBezTo>
                    <a:pt x="125841" y="106023"/>
                    <a:pt x="141630" y="87258"/>
                    <a:pt x="153435" y="66221"/>
                  </a:cubicBezTo>
                  <a:lnTo>
                    <a:pt x="39158" y="28692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2261F786-953D-DC31-4B0A-21F75A564F33}"/>
                </a:ext>
              </a:extLst>
            </p:cNvPr>
            <p:cNvSpPr/>
            <p:nvPr/>
          </p:nvSpPr>
          <p:spPr>
            <a:xfrm>
              <a:off x="8243525" y="3535044"/>
              <a:ext cx="263535" cy="347666"/>
            </a:xfrm>
            <a:custGeom>
              <a:avLst/>
              <a:gdLst>
                <a:gd name="connsiteX0" fmla="*/ 250091 w 263535"/>
                <a:gd name="connsiteY0" fmla="*/ 347667 h 347666"/>
                <a:gd name="connsiteX1" fmla="*/ 0 w 263535"/>
                <a:gd name="connsiteY1" fmla="*/ 265521 h 347666"/>
                <a:gd name="connsiteX2" fmla="*/ 0 w 263535"/>
                <a:gd name="connsiteY2" fmla="*/ 0 h 347666"/>
                <a:gd name="connsiteX3" fmla="*/ 7656 w 263535"/>
                <a:gd name="connsiteY3" fmla="*/ 135 h 347666"/>
                <a:gd name="connsiteX4" fmla="*/ 82891 w 263535"/>
                <a:gd name="connsiteY4" fmla="*/ 12994 h 347666"/>
                <a:gd name="connsiteX5" fmla="*/ 234964 w 263535"/>
                <a:gd name="connsiteY5" fmla="*/ 144233 h 347666"/>
                <a:gd name="connsiteX6" fmla="*/ 252307 w 263535"/>
                <a:gd name="connsiteY6" fmla="*/ 340267 h 347666"/>
                <a:gd name="connsiteX7" fmla="*/ 250091 w 263535"/>
                <a:gd name="connsiteY7" fmla="*/ 347667 h 347666"/>
                <a:gd name="connsiteX8" fmla="*/ 15044 w 263535"/>
                <a:gd name="connsiteY8" fmla="*/ 254630 h 347666"/>
                <a:gd name="connsiteX9" fmla="*/ 239994 w 263535"/>
                <a:gd name="connsiteY9" fmla="*/ 328519 h 347666"/>
                <a:gd name="connsiteX10" fmla="*/ 221526 w 263535"/>
                <a:gd name="connsiteY10" fmla="*/ 151008 h 347666"/>
                <a:gd name="connsiteX11" fmla="*/ 78196 w 263535"/>
                <a:gd name="connsiteY11" fmla="*/ 27285 h 347666"/>
                <a:gd name="connsiteX12" fmla="*/ 15044 w 263535"/>
                <a:gd name="connsiteY12" fmla="*/ 15413 h 347666"/>
                <a:gd name="connsiteX13" fmla="*/ 15044 w 263535"/>
                <a:gd name="connsiteY13" fmla="*/ 254630 h 34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3535" h="347666">
                  <a:moveTo>
                    <a:pt x="250091" y="347667"/>
                  </a:moveTo>
                  <a:lnTo>
                    <a:pt x="0" y="265521"/>
                  </a:lnTo>
                  <a:lnTo>
                    <a:pt x="0" y="0"/>
                  </a:lnTo>
                  <a:lnTo>
                    <a:pt x="7656" y="135"/>
                  </a:lnTo>
                  <a:cubicBezTo>
                    <a:pt x="33989" y="598"/>
                    <a:pt x="57193" y="4559"/>
                    <a:pt x="82891" y="12994"/>
                  </a:cubicBezTo>
                  <a:cubicBezTo>
                    <a:pt x="149263" y="34779"/>
                    <a:pt x="203270" y="81386"/>
                    <a:pt x="234964" y="144233"/>
                  </a:cubicBezTo>
                  <a:cubicBezTo>
                    <a:pt x="265718" y="205233"/>
                    <a:pt x="271880" y="274851"/>
                    <a:pt x="252307" y="340267"/>
                  </a:cubicBezTo>
                  <a:lnTo>
                    <a:pt x="250091" y="347667"/>
                  </a:lnTo>
                  <a:close/>
                  <a:moveTo>
                    <a:pt x="15044" y="254630"/>
                  </a:moveTo>
                  <a:lnTo>
                    <a:pt x="239994" y="328519"/>
                  </a:lnTo>
                  <a:cubicBezTo>
                    <a:pt x="255850" y="268994"/>
                    <a:pt x="249376" y="206252"/>
                    <a:pt x="221526" y="151008"/>
                  </a:cubicBezTo>
                  <a:cubicBezTo>
                    <a:pt x="191649" y="91750"/>
                    <a:pt x="140746" y="47814"/>
                    <a:pt x="78196" y="27285"/>
                  </a:cubicBezTo>
                  <a:cubicBezTo>
                    <a:pt x="56200" y="20066"/>
                    <a:pt x="36893" y="16406"/>
                    <a:pt x="15044" y="15413"/>
                  </a:cubicBezTo>
                  <a:lnTo>
                    <a:pt x="15044" y="254630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0F5D50BD-77D7-7250-964C-1D4054C2B501}"/>
                </a:ext>
              </a:extLst>
            </p:cNvPr>
            <p:cNvSpPr/>
            <p:nvPr/>
          </p:nvSpPr>
          <p:spPr>
            <a:xfrm>
              <a:off x="8030445" y="3582440"/>
              <a:ext cx="320777" cy="434131"/>
            </a:xfrm>
            <a:custGeom>
              <a:avLst/>
              <a:gdLst>
                <a:gd name="connsiteX0" fmla="*/ 215153 w 320777"/>
                <a:gd name="connsiteY0" fmla="*/ 434131 h 434131"/>
                <a:gd name="connsiteX1" fmla="*/ 215138 w 320777"/>
                <a:gd name="connsiteY1" fmla="*/ 434131 h 434131"/>
                <a:gd name="connsiteX2" fmla="*/ 62937 w 320777"/>
                <a:gd name="connsiteY2" fmla="*/ 370461 h 434131"/>
                <a:gd name="connsiteX3" fmla="*/ 62940 w 320777"/>
                <a:gd name="connsiteY3" fmla="*/ 62843 h 434131"/>
                <a:gd name="connsiteX4" fmla="*/ 181622 w 320777"/>
                <a:gd name="connsiteY4" fmla="*/ 1272 h 434131"/>
                <a:gd name="connsiteX5" fmla="*/ 190245 w 320777"/>
                <a:gd name="connsiteY5" fmla="*/ 0 h 434131"/>
                <a:gd name="connsiteX6" fmla="*/ 190245 w 320777"/>
                <a:gd name="connsiteY6" fmla="*/ 225144 h 434131"/>
                <a:gd name="connsiteX7" fmla="*/ 200519 w 320777"/>
                <a:gd name="connsiteY7" fmla="*/ 239176 h 434131"/>
                <a:gd name="connsiteX8" fmla="*/ 320777 w 320777"/>
                <a:gd name="connsiteY8" fmla="*/ 406459 h 434131"/>
                <a:gd name="connsiteX9" fmla="*/ 313016 w 320777"/>
                <a:gd name="connsiteY9" fmla="*/ 410454 h 434131"/>
                <a:gd name="connsiteX10" fmla="*/ 215153 w 320777"/>
                <a:gd name="connsiteY10" fmla="*/ 434131 h 434131"/>
                <a:gd name="connsiteX11" fmla="*/ 175201 w 320777"/>
                <a:gd name="connsiteY11" fmla="*/ 17625 h 434131"/>
                <a:gd name="connsiteX12" fmla="*/ 73636 w 320777"/>
                <a:gd name="connsiteY12" fmla="*/ 73422 h 434131"/>
                <a:gd name="connsiteX13" fmla="*/ 73632 w 320777"/>
                <a:gd name="connsiteY13" fmla="*/ 359878 h 434131"/>
                <a:gd name="connsiteX14" fmla="*/ 215138 w 320777"/>
                <a:gd name="connsiteY14" fmla="*/ 419084 h 434131"/>
                <a:gd name="connsiteX15" fmla="*/ 215153 w 320777"/>
                <a:gd name="connsiteY15" fmla="*/ 419084 h 434131"/>
                <a:gd name="connsiteX16" fmla="*/ 298262 w 320777"/>
                <a:gd name="connsiteY16" fmla="*/ 400902 h 434131"/>
                <a:gd name="connsiteX17" fmla="*/ 188341 w 320777"/>
                <a:gd name="connsiteY17" fmla="*/ 248006 h 434131"/>
                <a:gd name="connsiteX18" fmla="*/ 175201 w 320777"/>
                <a:gd name="connsiteY18" fmla="*/ 230054 h 434131"/>
                <a:gd name="connsiteX19" fmla="*/ 175201 w 320777"/>
                <a:gd name="connsiteY19" fmla="*/ 17625 h 43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0777" h="434131">
                  <a:moveTo>
                    <a:pt x="215153" y="434131"/>
                  </a:moveTo>
                  <a:lnTo>
                    <a:pt x="215138" y="434131"/>
                  </a:lnTo>
                  <a:cubicBezTo>
                    <a:pt x="157629" y="434131"/>
                    <a:pt x="103577" y="411518"/>
                    <a:pt x="62937" y="370461"/>
                  </a:cubicBezTo>
                  <a:cubicBezTo>
                    <a:pt x="-20981" y="285648"/>
                    <a:pt x="-20978" y="147652"/>
                    <a:pt x="62940" y="62843"/>
                  </a:cubicBezTo>
                  <a:cubicBezTo>
                    <a:pt x="96817" y="28610"/>
                    <a:pt x="136746" y="7896"/>
                    <a:pt x="181622" y="1272"/>
                  </a:cubicBezTo>
                  <a:lnTo>
                    <a:pt x="190245" y="0"/>
                  </a:lnTo>
                  <a:lnTo>
                    <a:pt x="190245" y="225144"/>
                  </a:lnTo>
                  <a:lnTo>
                    <a:pt x="200519" y="239176"/>
                  </a:lnTo>
                  <a:lnTo>
                    <a:pt x="320777" y="406459"/>
                  </a:lnTo>
                  <a:lnTo>
                    <a:pt x="313016" y="410454"/>
                  </a:lnTo>
                  <a:cubicBezTo>
                    <a:pt x="282921" y="425942"/>
                    <a:pt x="249078" y="434131"/>
                    <a:pt x="215153" y="434131"/>
                  </a:cubicBezTo>
                  <a:close/>
                  <a:moveTo>
                    <a:pt x="175201" y="17625"/>
                  </a:moveTo>
                  <a:cubicBezTo>
                    <a:pt x="137107" y="25032"/>
                    <a:pt x="102971" y="43778"/>
                    <a:pt x="73636" y="73422"/>
                  </a:cubicBezTo>
                  <a:cubicBezTo>
                    <a:pt x="-4512" y="152396"/>
                    <a:pt x="-4515" y="280896"/>
                    <a:pt x="73632" y="359878"/>
                  </a:cubicBezTo>
                  <a:cubicBezTo>
                    <a:pt x="111424" y="398058"/>
                    <a:pt x="161677" y="419084"/>
                    <a:pt x="215138" y="419084"/>
                  </a:cubicBezTo>
                  <a:lnTo>
                    <a:pt x="215153" y="419084"/>
                  </a:lnTo>
                  <a:cubicBezTo>
                    <a:pt x="243770" y="419084"/>
                    <a:pt x="272316" y="412820"/>
                    <a:pt x="298262" y="400902"/>
                  </a:cubicBezTo>
                  <a:lnTo>
                    <a:pt x="188341" y="248006"/>
                  </a:lnTo>
                  <a:lnTo>
                    <a:pt x="175201" y="230054"/>
                  </a:lnTo>
                  <a:lnTo>
                    <a:pt x="175201" y="17625"/>
                  </a:lnTo>
                  <a:close/>
                </a:path>
              </a:pathLst>
            </a:custGeom>
            <a:grpFill/>
            <a:ln w="3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23" name="TextBox 122">
            <a:extLst>
              <a:ext uri="{FF2B5EF4-FFF2-40B4-BE49-F238E27FC236}">
                <a16:creationId xmlns:a16="http://schemas.microsoft.com/office/drawing/2014/main" id="{C7097E8F-803D-D75A-0F27-4F2996E008CB}"/>
              </a:ext>
            </a:extLst>
          </p:cNvPr>
          <p:cNvSpPr txBox="1"/>
          <p:nvPr/>
        </p:nvSpPr>
        <p:spPr>
          <a:xfrm>
            <a:off x="1094150" y="2433112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35CC83DC-109A-924E-1386-E2C2A5D2160C}"/>
              </a:ext>
            </a:extLst>
          </p:cNvPr>
          <p:cNvSpPr txBox="1"/>
          <p:nvPr/>
        </p:nvSpPr>
        <p:spPr>
          <a:xfrm>
            <a:off x="2934339" y="212969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FD6E49C-9027-79F9-5AEE-DFCA36F2CA31}"/>
              </a:ext>
            </a:extLst>
          </p:cNvPr>
          <p:cNvSpPr txBox="1"/>
          <p:nvPr/>
        </p:nvSpPr>
        <p:spPr>
          <a:xfrm>
            <a:off x="8858371" y="3947342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76D802B3-C5C1-9606-868A-5F7F2E097AC0}"/>
              </a:ext>
            </a:extLst>
          </p:cNvPr>
          <p:cNvSpPr txBox="1"/>
          <p:nvPr/>
        </p:nvSpPr>
        <p:spPr>
          <a:xfrm>
            <a:off x="8858371" y="364392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B913A275-2241-A438-9415-1F0E45F5AEA0}"/>
              </a:ext>
            </a:extLst>
          </p:cNvPr>
          <p:cNvSpPr txBox="1"/>
          <p:nvPr/>
        </p:nvSpPr>
        <p:spPr>
          <a:xfrm>
            <a:off x="7309052" y="5304849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A71A2AA-61D3-A1C7-A520-9D138E49C7A3}"/>
              </a:ext>
            </a:extLst>
          </p:cNvPr>
          <p:cNvSpPr txBox="1"/>
          <p:nvPr/>
        </p:nvSpPr>
        <p:spPr>
          <a:xfrm>
            <a:off x="7309052" y="5001433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410675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텍스트, 실내, 벽, 출력 장치이(가) 표시된 사진&#10;&#10;자동 생성된 설명">
            <a:extLst>
              <a:ext uri="{FF2B5EF4-FFF2-40B4-BE49-F238E27FC236}">
                <a16:creationId xmlns:a16="http://schemas.microsoft.com/office/drawing/2014/main" id="{70FB7406-55A9-45B4-B353-4C3A803BDAB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4" r="114"/>
          <a:stretch>
            <a:fillRect/>
          </a:stretch>
        </p:blipFill>
        <p:spPr>
          <a:xfrm>
            <a:off x="6465888" y="2039938"/>
            <a:ext cx="5175250" cy="4044950"/>
          </a:xfrm>
          <a:custGeom>
            <a:avLst/>
            <a:gdLst>
              <a:gd name="connsiteX0" fmla="*/ 0 w 5174962"/>
              <a:gd name="connsiteY0" fmla="*/ 0 h 4045843"/>
              <a:gd name="connsiteX1" fmla="*/ 5174962 w 5174962"/>
              <a:gd name="connsiteY1" fmla="*/ 0 h 4045843"/>
              <a:gd name="connsiteX2" fmla="*/ 5174962 w 5174962"/>
              <a:gd name="connsiteY2" fmla="*/ 4045843 h 4045843"/>
              <a:gd name="connsiteX3" fmla="*/ 0 w 5174962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74962" h="4045843">
                <a:moveTo>
                  <a:pt x="0" y="0"/>
                </a:moveTo>
                <a:lnTo>
                  <a:pt x="5174962" y="0"/>
                </a:lnTo>
                <a:lnTo>
                  <a:pt x="5174962" y="4045843"/>
                </a:lnTo>
                <a:lnTo>
                  <a:pt x="0" y="4045843"/>
                </a:ln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5551978-2F8D-EC3D-2845-53FBA65B223C}"/>
              </a:ext>
            </a:extLst>
          </p:cNvPr>
          <p:cNvSpPr/>
          <p:nvPr/>
        </p:nvSpPr>
        <p:spPr>
          <a:xfrm>
            <a:off x="6466175" y="2039719"/>
            <a:ext cx="2605397" cy="4045837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430BC0A-0657-94CC-2B3B-A810485772C1}"/>
              </a:ext>
            </a:extLst>
          </p:cNvPr>
          <p:cNvSpPr txBox="1"/>
          <p:nvPr/>
        </p:nvSpPr>
        <p:spPr>
          <a:xfrm>
            <a:off x="6700236" y="2229982"/>
            <a:ext cx="1873911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747D5B5-8514-61DC-049B-2A762DAC5E12}"/>
              </a:ext>
            </a:extLst>
          </p:cNvPr>
          <p:cNvSpPr txBox="1"/>
          <p:nvPr/>
        </p:nvSpPr>
        <p:spPr>
          <a:xfrm>
            <a:off x="1094774" y="2035249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" name="Oval 197">
            <a:extLst>
              <a:ext uri="{FF2B5EF4-FFF2-40B4-BE49-F238E27FC236}">
                <a16:creationId xmlns:a16="http://schemas.microsoft.com/office/drawing/2014/main" id="{D1EA0C76-63E6-1C85-DBFB-5E9A8CB6623D}"/>
              </a:ext>
            </a:extLst>
          </p:cNvPr>
          <p:cNvSpPr/>
          <p:nvPr/>
        </p:nvSpPr>
        <p:spPr>
          <a:xfrm rot="5400000">
            <a:off x="1175448" y="3576599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8" name="그래픽 102">
            <a:extLst>
              <a:ext uri="{FF2B5EF4-FFF2-40B4-BE49-F238E27FC236}">
                <a16:creationId xmlns:a16="http://schemas.microsoft.com/office/drawing/2014/main" id="{8158ED51-164E-754F-9418-B70BE1A13003}"/>
              </a:ext>
            </a:extLst>
          </p:cNvPr>
          <p:cNvGrpSpPr/>
          <p:nvPr/>
        </p:nvGrpSpPr>
        <p:grpSpPr>
          <a:xfrm>
            <a:off x="1289090" y="3689619"/>
            <a:ext cx="216393" cy="219032"/>
            <a:chOff x="7683364" y="3599084"/>
            <a:chExt cx="216393" cy="219032"/>
          </a:xfrm>
          <a:solidFill>
            <a:schemeClr val="accent1"/>
          </a:solidFill>
        </p:grpSpPr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C4BFA019-8B2E-AA58-9C26-20249863CE59}"/>
                </a:ext>
              </a:extLst>
            </p:cNvPr>
            <p:cNvSpPr/>
            <p:nvPr/>
          </p:nvSpPr>
          <p:spPr>
            <a:xfrm>
              <a:off x="7683364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B95310FB-CE81-0DDF-7A19-49AEE529C97F}"/>
                </a:ext>
              </a:extLst>
            </p:cNvPr>
            <p:cNvSpPr/>
            <p:nvPr/>
          </p:nvSpPr>
          <p:spPr>
            <a:xfrm>
              <a:off x="7731796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2393A7CA-649E-CB7F-2F62-C51F95A7C6A0}"/>
                </a:ext>
              </a:extLst>
            </p:cNvPr>
            <p:cNvSpPr/>
            <p:nvPr/>
          </p:nvSpPr>
          <p:spPr>
            <a:xfrm>
              <a:off x="7755521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DE0D4A8B-5A9A-B9FE-220C-0CEFB77B24AD}"/>
              </a:ext>
            </a:extLst>
          </p:cNvPr>
          <p:cNvSpPr txBox="1"/>
          <p:nvPr/>
        </p:nvSpPr>
        <p:spPr>
          <a:xfrm>
            <a:off x="1729715" y="357444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6E06302-741E-E03C-B645-B5FAC80D2B16}"/>
              </a:ext>
            </a:extLst>
          </p:cNvPr>
          <p:cNvSpPr txBox="1"/>
          <p:nvPr/>
        </p:nvSpPr>
        <p:spPr>
          <a:xfrm>
            <a:off x="1729714" y="391896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6" name="Oval 197">
            <a:extLst>
              <a:ext uri="{FF2B5EF4-FFF2-40B4-BE49-F238E27FC236}">
                <a16:creationId xmlns:a16="http://schemas.microsoft.com/office/drawing/2014/main" id="{4EE431DB-E488-D274-AE7E-F963FDDB5C1D}"/>
              </a:ext>
            </a:extLst>
          </p:cNvPr>
          <p:cNvSpPr/>
          <p:nvPr/>
        </p:nvSpPr>
        <p:spPr>
          <a:xfrm rot="5400000">
            <a:off x="1175448" y="4712471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761F4DE-A238-20F3-D6CF-32CE3A4DC72C}"/>
              </a:ext>
            </a:extLst>
          </p:cNvPr>
          <p:cNvSpPr txBox="1"/>
          <p:nvPr/>
        </p:nvSpPr>
        <p:spPr>
          <a:xfrm>
            <a:off x="1729715" y="471031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D7811F0-4E4A-D87D-67BF-E0ED45C50BCB}"/>
              </a:ext>
            </a:extLst>
          </p:cNvPr>
          <p:cNvSpPr txBox="1"/>
          <p:nvPr/>
        </p:nvSpPr>
        <p:spPr>
          <a:xfrm>
            <a:off x="1729714" y="5054832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0" name="그래픽 27">
            <a:extLst>
              <a:ext uri="{FF2B5EF4-FFF2-40B4-BE49-F238E27FC236}">
                <a16:creationId xmlns:a16="http://schemas.microsoft.com/office/drawing/2014/main" id="{C17609CE-8382-72D8-A0B6-C6EEFA6C9451}"/>
              </a:ext>
            </a:extLst>
          </p:cNvPr>
          <p:cNvGrpSpPr/>
          <p:nvPr/>
        </p:nvGrpSpPr>
        <p:grpSpPr>
          <a:xfrm>
            <a:off x="1312275" y="4846637"/>
            <a:ext cx="170024" cy="167216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53FB2B2F-A8B0-B0AB-4735-B562F4AC6B20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C092BDE9-DC0A-FC28-0269-E0CDEC7682B8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120BCB2E-B206-C488-538B-FB1F452DF306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006F389-8333-FFF9-912F-AD45F7D7C97D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635F708F-1F65-AC97-C059-CFB25CE2BEA6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90F1F94D-3838-7BD4-3773-9065E0719336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01D5182A-36A4-BBB6-470E-181582D395E9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D57139E2-6BE6-ADB5-C7DF-E51307FB56B4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1" name="자유형: 도형 50">
              <a:extLst>
                <a:ext uri="{FF2B5EF4-FFF2-40B4-BE49-F238E27FC236}">
                  <a16:creationId xmlns:a16="http://schemas.microsoft.com/office/drawing/2014/main" id="{67AC85C7-3C2C-AA6F-01C2-1E5D07DF4035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AC42DD54-D29B-FDE3-4160-1F457F7463AD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3" name="그래픽 27">
              <a:extLst>
                <a:ext uri="{FF2B5EF4-FFF2-40B4-BE49-F238E27FC236}">
                  <a16:creationId xmlns:a16="http://schemas.microsoft.com/office/drawing/2014/main" id="{256AC5D8-68B8-D6FE-146A-69922D21F7A7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7AF2C099-E2BF-100B-D0DA-098352053A15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55" name="그래픽 27">
                <a:extLst>
                  <a:ext uri="{FF2B5EF4-FFF2-40B4-BE49-F238E27FC236}">
                    <a16:creationId xmlns:a16="http://schemas.microsoft.com/office/drawing/2014/main" id="{CAC29298-1D1F-B595-9034-EB242AF35013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56" name="자유형: 도형 55">
                  <a:extLst>
                    <a:ext uri="{FF2B5EF4-FFF2-40B4-BE49-F238E27FC236}">
                      <a16:creationId xmlns:a16="http://schemas.microsoft.com/office/drawing/2014/main" id="{57AECBE9-C2DE-F080-FE2D-67BD5A8482C9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7" name="자유형: 도형 56">
                  <a:extLst>
                    <a:ext uri="{FF2B5EF4-FFF2-40B4-BE49-F238E27FC236}">
                      <a16:creationId xmlns:a16="http://schemas.microsoft.com/office/drawing/2014/main" id="{0D7B12C3-D249-59B8-8842-1041FC7A510F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2235188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자유형: 도형 142">
            <a:extLst>
              <a:ext uri="{FF2B5EF4-FFF2-40B4-BE49-F238E27FC236}">
                <a16:creationId xmlns:a16="http://schemas.microsoft.com/office/drawing/2014/main" id="{C81ACF6F-1962-C804-E7E2-040539BDF53E}"/>
              </a:ext>
            </a:extLst>
          </p:cNvPr>
          <p:cNvSpPr/>
          <p:nvPr/>
        </p:nvSpPr>
        <p:spPr>
          <a:xfrm flipH="1">
            <a:off x="3034765" y="3158038"/>
            <a:ext cx="1493822" cy="706171"/>
          </a:xfrm>
          <a:custGeom>
            <a:avLst/>
            <a:gdLst>
              <a:gd name="connsiteX0" fmla="*/ 0 w 1493822"/>
              <a:gd name="connsiteY0" fmla="*/ 706171 h 706171"/>
              <a:gd name="connsiteX1" fmla="*/ 588475 w 1493822"/>
              <a:gd name="connsiteY1" fmla="*/ 0 h 706171"/>
              <a:gd name="connsiteX2" fmla="*/ 1493822 w 1493822"/>
              <a:gd name="connsiteY2" fmla="*/ 0 h 706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93822" h="706171">
                <a:moveTo>
                  <a:pt x="0" y="706171"/>
                </a:moveTo>
                <a:lnTo>
                  <a:pt x="588475" y="0"/>
                </a:lnTo>
                <a:lnTo>
                  <a:pt x="1493822" y="0"/>
                </a:lnTo>
              </a:path>
            </a:pathLst>
          </a:custGeom>
          <a:noFill/>
          <a:ln>
            <a:solidFill>
              <a:schemeClr val="accent2"/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C15F4425-9F11-6413-A48F-3CB842E7A7F9}"/>
              </a:ext>
            </a:extLst>
          </p:cNvPr>
          <p:cNvSpPr txBox="1"/>
          <p:nvPr/>
        </p:nvSpPr>
        <p:spPr>
          <a:xfrm>
            <a:off x="1999158" y="299879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73534609-6A8B-2ED3-5E21-552655836B34}"/>
              </a:ext>
            </a:extLst>
          </p:cNvPr>
          <p:cNvSpPr txBox="1"/>
          <p:nvPr/>
        </p:nvSpPr>
        <p:spPr>
          <a:xfrm>
            <a:off x="574896" y="3343317"/>
            <a:ext cx="239760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48" name="자유형: 도형 147">
            <a:extLst>
              <a:ext uri="{FF2B5EF4-FFF2-40B4-BE49-F238E27FC236}">
                <a16:creationId xmlns:a16="http://schemas.microsoft.com/office/drawing/2014/main" id="{28A83D44-BEC3-6A3D-C4EF-D6BD75055DCC}"/>
              </a:ext>
            </a:extLst>
          </p:cNvPr>
          <p:cNvSpPr/>
          <p:nvPr/>
        </p:nvSpPr>
        <p:spPr>
          <a:xfrm flipH="1">
            <a:off x="3385711" y="4909219"/>
            <a:ext cx="1493822" cy="706171"/>
          </a:xfrm>
          <a:custGeom>
            <a:avLst/>
            <a:gdLst>
              <a:gd name="connsiteX0" fmla="*/ 0 w 1493822"/>
              <a:gd name="connsiteY0" fmla="*/ 706171 h 706171"/>
              <a:gd name="connsiteX1" fmla="*/ 588475 w 1493822"/>
              <a:gd name="connsiteY1" fmla="*/ 0 h 706171"/>
              <a:gd name="connsiteX2" fmla="*/ 1493822 w 1493822"/>
              <a:gd name="connsiteY2" fmla="*/ 0 h 706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93822" h="706171">
                <a:moveTo>
                  <a:pt x="0" y="706171"/>
                </a:moveTo>
                <a:lnTo>
                  <a:pt x="588475" y="0"/>
                </a:lnTo>
                <a:lnTo>
                  <a:pt x="1493822" y="0"/>
                </a:lnTo>
              </a:path>
            </a:pathLst>
          </a:custGeom>
          <a:noFill/>
          <a:ln>
            <a:solidFill>
              <a:schemeClr val="accent2"/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F6F8FA1E-2F9A-A127-E748-236C4D68B98E}"/>
              </a:ext>
            </a:extLst>
          </p:cNvPr>
          <p:cNvSpPr txBox="1"/>
          <p:nvPr/>
        </p:nvSpPr>
        <p:spPr>
          <a:xfrm>
            <a:off x="2350104" y="474998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4F68DF0C-DF42-C970-512E-2666C3E658B0}"/>
              </a:ext>
            </a:extLst>
          </p:cNvPr>
          <p:cNvSpPr txBox="1"/>
          <p:nvPr/>
        </p:nvSpPr>
        <p:spPr>
          <a:xfrm>
            <a:off x="925842" y="5094498"/>
            <a:ext cx="239760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40" name="자유형: 도형 139">
            <a:extLst>
              <a:ext uri="{FF2B5EF4-FFF2-40B4-BE49-F238E27FC236}">
                <a16:creationId xmlns:a16="http://schemas.microsoft.com/office/drawing/2014/main" id="{F4F1A02A-7558-E5ED-DA49-9A6BABBB183F}"/>
              </a:ext>
            </a:extLst>
          </p:cNvPr>
          <p:cNvSpPr/>
          <p:nvPr/>
        </p:nvSpPr>
        <p:spPr>
          <a:xfrm>
            <a:off x="7280482" y="4905667"/>
            <a:ext cx="1493822" cy="706171"/>
          </a:xfrm>
          <a:custGeom>
            <a:avLst/>
            <a:gdLst>
              <a:gd name="connsiteX0" fmla="*/ 0 w 1493822"/>
              <a:gd name="connsiteY0" fmla="*/ 706171 h 706171"/>
              <a:gd name="connsiteX1" fmla="*/ 588475 w 1493822"/>
              <a:gd name="connsiteY1" fmla="*/ 0 h 706171"/>
              <a:gd name="connsiteX2" fmla="*/ 1493822 w 1493822"/>
              <a:gd name="connsiteY2" fmla="*/ 0 h 706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93822" h="706171">
                <a:moveTo>
                  <a:pt x="0" y="706171"/>
                </a:moveTo>
                <a:lnTo>
                  <a:pt x="588475" y="0"/>
                </a:lnTo>
                <a:lnTo>
                  <a:pt x="1493822" y="0"/>
                </a:lnTo>
              </a:path>
            </a:pathLst>
          </a:custGeom>
          <a:noFill/>
          <a:ln>
            <a:solidFill>
              <a:schemeClr val="accent2"/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7" name="자유형: 도형 136">
            <a:extLst>
              <a:ext uri="{FF2B5EF4-FFF2-40B4-BE49-F238E27FC236}">
                <a16:creationId xmlns:a16="http://schemas.microsoft.com/office/drawing/2014/main" id="{701D7F77-46BF-BEAE-D69A-5A9F01F72C67}"/>
              </a:ext>
            </a:extLst>
          </p:cNvPr>
          <p:cNvSpPr/>
          <p:nvPr/>
        </p:nvSpPr>
        <p:spPr>
          <a:xfrm>
            <a:off x="7668285" y="3158038"/>
            <a:ext cx="1493822" cy="706171"/>
          </a:xfrm>
          <a:custGeom>
            <a:avLst/>
            <a:gdLst>
              <a:gd name="connsiteX0" fmla="*/ 0 w 1493822"/>
              <a:gd name="connsiteY0" fmla="*/ 706171 h 706171"/>
              <a:gd name="connsiteX1" fmla="*/ 588475 w 1493822"/>
              <a:gd name="connsiteY1" fmla="*/ 0 h 706171"/>
              <a:gd name="connsiteX2" fmla="*/ 1493822 w 1493822"/>
              <a:gd name="connsiteY2" fmla="*/ 0 h 706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93822" h="706171">
                <a:moveTo>
                  <a:pt x="0" y="706171"/>
                </a:moveTo>
                <a:lnTo>
                  <a:pt x="588475" y="0"/>
                </a:lnTo>
                <a:lnTo>
                  <a:pt x="1493822" y="0"/>
                </a:lnTo>
              </a:path>
            </a:pathLst>
          </a:custGeom>
          <a:noFill/>
          <a:ln>
            <a:solidFill>
              <a:schemeClr val="accent2"/>
            </a:solidFill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DAD49484-44D2-8435-6CBE-04038D9C8869}"/>
              </a:ext>
            </a:extLst>
          </p:cNvPr>
          <p:cNvSpPr/>
          <p:nvPr/>
        </p:nvSpPr>
        <p:spPr>
          <a:xfrm>
            <a:off x="4276608" y="3650217"/>
            <a:ext cx="887240" cy="887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D1A2B55-B966-2D30-1ED6-1993D0920253}"/>
              </a:ext>
            </a:extLst>
          </p:cNvPr>
          <p:cNvSpPr/>
          <p:nvPr/>
        </p:nvSpPr>
        <p:spPr>
          <a:xfrm>
            <a:off x="7028861" y="3650217"/>
            <a:ext cx="887240" cy="887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B796C214-6F0B-FB38-C91A-B52B849ABC62}"/>
              </a:ext>
            </a:extLst>
          </p:cNvPr>
          <p:cNvSpPr/>
          <p:nvPr/>
        </p:nvSpPr>
        <p:spPr>
          <a:xfrm>
            <a:off x="4720228" y="5250471"/>
            <a:ext cx="887240" cy="887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26D09ED9-01D2-5ECF-2D85-2E3E460B208B}"/>
              </a:ext>
            </a:extLst>
          </p:cNvPr>
          <p:cNvSpPr/>
          <p:nvPr/>
        </p:nvSpPr>
        <p:spPr>
          <a:xfrm>
            <a:off x="6585241" y="5250471"/>
            <a:ext cx="887240" cy="887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D8D804B3-6D51-A0C2-0B2D-84466AF7BF9A}"/>
              </a:ext>
            </a:extLst>
          </p:cNvPr>
          <p:cNvSpPr/>
          <p:nvPr/>
        </p:nvSpPr>
        <p:spPr>
          <a:xfrm>
            <a:off x="5652734" y="2629278"/>
            <a:ext cx="887240" cy="887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9318F450-7F9C-3C6A-3EA7-8C01A0EEA45F}"/>
              </a:ext>
            </a:extLst>
          </p:cNvPr>
          <p:cNvSpPr/>
          <p:nvPr/>
        </p:nvSpPr>
        <p:spPr>
          <a:xfrm>
            <a:off x="4591971" y="2923592"/>
            <a:ext cx="3031401" cy="3031401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BD80E57-AD60-FDAF-1C6C-E823123707EC}"/>
              </a:ext>
            </a:extLst>
          </p:cNvPr>
          <p:cNvSpPr txBox="1"/>
          <p:nvPr/>
        </p:nvSpPr>
        <p:spPr>
          <a:xfrm>
            <a:off x="5374938" y="4097433"/>
            <a:ext cx="146546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 </a:t>
            </a:r>
            <a:r>
              <a:rPr lang="ko-KR" altLang="en-US" sz="24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9127812-C219-3C6C-4243-14C555C724F2}"/>
              </a:ext>
            </a:extLst>
          </p:cNvPr>
          <p:cNvSpPr txBox="1"/>
          <p:nvPr/>
        </p:nvSpPr>
        <p:spPr>
          <a:xfrm>
            <a:off x="5570798" y="4517022"/>
            <a:ext cx="1073755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 algn="ctr"/>
            <a:r>
              <a:rPr lang="en-US" altLang="ko-KR" sz="14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Mr.Powerpoint</a:t>
            </a:r>
            <a:endParaRPr lang="en-US" altLang="ko-KR" sz="1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>
                  <a:lumMod val="7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grpSp>
        <p:nvGrpSpPr>
          <p:cNvPr id="86" name="그래픽 72">
            <a:extLst>
              <a:ext uri="{FF2B5EF4-FFF2-40B4-BE49-F238E27FC236}">
                <a16:creationId xmlns:a16="http://schemas.microsoft.com/office/drawing/2014/main" id="{50B6A764-6E7E-D363-EA36-85280D3D8A18}"/>
              </a:ext>
            </a:extLst>
          </p:cNvPr>
          <p:cNvGrpSpPr/>
          <p:nvPr/>
        </p:nvGrpSpPr>
        <p:grpSpPr>
          <a:xfrm>
            <a:off x="5906627" y="2886302"/>
            <a:ext cx="379454" cy="373193"/>
            <a:chOff x="5318018" y="2224836"/>
            <a:chExt cx="379454" cy="373193"/>
          </a:xfrm>
          <a:solidFill>
            <a:schemeClr val="accent1"/>
          </a:solidFill>
        </p:grpSpPr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B255CAA4-E1CE-DD74-D84F-A6C8CD12EC34}"/>
                </a:ext>
              </a:extLst>
            </p:cNvPr>
            <p:cNvSpPr/>
            <p:nvPr/>
          </p:nvSpPr>
          <p:spPr>
            <a:xfrm>
              <a:off x="5448836" y="2224836"/>
              <a:ext cx="120396" cy="52617"/>
            </a:xfrm>
            <a:custGeom>
              <a:avLst/>
              <a:gdLst>
                <a:gd name="connsiteX0" fmla="*/ 112683 w 120396"/>
                <a:gd name="connsiteY0" fmla="*/ 52617 h 52617"/>
                <a:gd name="connsiteX1" fmla="*/ 68785 w 120396"/>
                <a:gd name="connsiteY1" fmla="*/ 15247 h 52617"/>
                <a:gd name="connsiteX2" fmla="*/ 49053 w 120396"/>
                <a:gd name="connsiteY2" fmla="*/ 15247 h 52617"/>
                <a:gd name="connsiteX3" fmla="*/ 7711 w 120396"/>
                <a:gd name="connsiteY3" fmla="*/ 50444 h 52617"/>
                <a:gd name="connsiteX4" fmla="*/ 0 w 120396"/>
                <a:gd name="connsiteY4" fmla="*/ 41376 h 52617"/>
                <a:gd name="connsiteX5" fmla="*/ 41343 w 120396"/>
                <a:gd name="connsiteY5" fmla="*/ 6184 h 52617"/>
                <a:gd name="connsiteX6" fmla="*/ 76501 w 120396"/>
                <a:gd name="connsiteY6" fmla="*/ 6184 h 52617"/>
                <a:gd name="connsiteX7" fmla="*/ 120397 w 120396"/>
                <a:gd name="connsiteY7" fmla="*/ 43555 h 52617"/>
                <a:gd name="connsiteX8" fmla="*/ 112683 w 120396"/>
                <a:gd name="connsiteY8" fmla="*/ 52617 h 5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396" h="52617">
                  <a:moveTo>
                    <a:pt x="112683" y="52617"/>
                  </a:moveTo>
                  <a:lnTo>
                    <a:pt x="68785" y="15247"/>
                  </a:lnTo>
                  <a:cubicBezTo>
                    <a:pt x="63440" y="10699"/>
                    <a:pt x="54404" y="10702"/>
                    <a:pt x="49053" y="15247"/>
                  </a:cubicBezTo>
                  <a:lnTo>
                    <a:pt x="7711" y="50444"/>
                  </a:lnTo>
                  <a:lnTo>
                    <a:pt x="0" y="41376"/>
                  </a:lnTo>
                  <a:lnTo>
                    <a:pt x="41343" y="6184"/>
                  </a:lnTo>
                  <a:cubicBezTo>
                    <a:pt x="51037" y="-2063"/>
                    <a:pt x="66808" y="-2060"/>
                    <a:pt x="76501" y="6184"/>
                  </a:cubicBezTo>
                  <a:lnTo>
                    <a:pt x="120397" y="43555"/>
                  </a:lnTo>
                  <a:lnTo>
                    <a:pt x="112683" y="52617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B1243129-4717-5496-6548-844B86BF5E5A}"/>
                </a:ext>
              </a:extLst>
            </p:cNvPr>
            <p:cNvSpPr/>
            <p:nvPr/>
          </p:nvSpPr>
          <p:spPr>
            <a:xfrm>
              <a:off x="5318018" y="2343006"/>
              <a:ext cx="379454" cy="255022"/>
            </a:xfrm>
            <a:custGeom>
              <a:avLst/>
              <a:gdLst>
                <a:gd name="connsiteX0" fmla="*/ 373467 w 379454"/>
                <a:gd name="connsiteY0" fmla="*/ 255023 h 255022"/>
                <a:gd name="connsiteX1" fmla="*/ 5975 w 379454"/>
                <a:gd name="connsiteY1" fmla="*/ 255023 h 255022"/>
                <a:gd name="connsiteX2" fmla="*/ 25 w 379454"/>
                <a:gd name="connsiteY2" fmla="*/ 249073 h 255022"/>
                <a:gd name="connsiteX3" fmla="*/ 25 w 379454"/>
                <a:gd name="connsiteY3" fmla="*/ 37862 h 255022"/>
                <a:gd name="connsiteX4" fmla="*/ 915 w 379454"/>
                <a:gd name="connsiteY4" fmla="*/ 34154 h 255022"/>
                <a:gd name="connsiteX5" fmla="*/ 2767 w 379454"/>
                <a:gd name="connsiteY5" fmla="*/ 32227 h 255022"/>
                <a:gd name="connsiteX6" fmla="*/ 40034 w 379454"/>
                <a:gd name="connsiteY6" fmla="*/ 507 h 255022"/>
                <a:gd name="connsiteX7" fmla="*/ 47748 w 379454"/>
                <a:gd name="connsiteY7" fmla="*/ 9569 h 255022"/>
                <a:gd name="connsiteX8" fmla="*/ 11925 w 379454"/>
                <a:gd name="connsiteY8" fmla="*/ 40056 h 255022"/>
                <a:gd name="connsiteX9" fmla="*/ 11925 w 379454"/>
                <a:gd name="connsiteY9" fmla="*/ 243123 h 255022"/>
                <a:gd name="connsiteX10" fmla="*/ 367518 w 379454"/>
                <a:gd name="connsiteY10" fmla="*/ 243123 h 255022"/>
                <a:gd name="connsiteX11" fmla="*/ 367518 w 379454"/>
                <a:gd name="connsiteY11" fmla="*/ 40026 h 255022"/>
                <a:gd name="connsiteX12" fmla="*/ 331146 w 379454"/>
                <a:gd name="connsiteY12" fmla="*/ 9062 h 255022"/>
                <a:gd name="connsiteX13" fmla="*/ 338866 w 379454"/>
                <a:gd name="connsiteY13" fmla="*/ 0 h 255022"/>
                <a:gd name="connsiteX14" fmla="*/ 376903 w 379454"/>
                <a:gd name="connsiteY14" fmla="*/ 32387 h 255022"/>
                <a:gd name="connsiteX15" fmla="*/ 379132 w 379454"/>
                <a:gd name="connsiteY15" fmla="*/ 35408 h 255022"/>
                <a:gd name="connsiteX16" fmla="*/ 379420 w 379454"/>
                <a:gd name="connsiteY16" fmla="*/ 37993 h 255022"/>
                <a:gd name="connsiteX17" fmla="*/ 379420 w 379454"/>
                <a:gd name="connsiteY17" fmla="*/ 249082 h 255022"/>
                <a:gd name="connsiteX18" fmla="*/ 373467 w 379454"/>
                <a:gd name="connsiteY18" fmla="*/ 255023 h 2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454" h="255022">
                  <a:moveTo>
                    <a:pt x="373467" y="255023"/>
                  </a:moveTo>
                  <a:lnTo>
                    <a:pt x="5975" y="255023"/>
                  </a:lnTo>
                  <a:cubicBezTo>
                    <a:pt x="2687" y="255023"/>
                    <a:pt x="25" y="252361"/>
                    <a:pt x="25" y="249073"/>
                  </a:cubicBezTo>
                  <a:lnTo>
                    <a:pt x="25" y="37862"/>
                  </a:lnTo>
                  <a:cubicBezTo>
                    <a:pt x="-96" y="36552"/>
                    <a:pt x="224" y="35248"/>
                    <a:pt x="915" y="34154"/>
                  </a:cubicBezTo>
                  <a:cubicBezTo>
                    <a:pt x="1383" y="33383"/>
                    <a:pt x="2017" y="32722"/>
                    <a:pt x="2767" y="32227"/>
                  </a:cubicBezTo>
                  <a:lnTo>
                    <a:pt x="40034" y="507"/>
                  </a:lnTo>
                  <a:lnTo>
                    <a:pt x="47748" y="9569"/>
                  </a:lnTo>
                  <a:lnTo>
                    <a:pt x="11925" y="40056"/>
                  </a:lnTo>
                  <a:lnTo>
                    <a:pt x="11925" y="243123"/>
                  </a:lnTo>
                  <a:lnTo>
                    <a:pt x="367518" y="243123"/>
                  </a:lnTo>
                  <a:lnTo>
                    <a:pt x="367518" y="40026"/>
                  </a:lnTo>
                  <a:lnTo>
                    <a:pt x="331146" y="9062"/>
                  </a:lnTo>
                  <a:lnTo>
                    <a:pt x="338866" y="0"/>
                  </a:lnTo>
                  <a:lnTo>
                    <a:pt x="376903" y="32387"/>
                  </a:lnTo>
                  <a:cubicBezTo>
                    <a:pt x="377938" y="33128"/>
                    <a:pt x="378732" y="34181"/>
                    <a:pt x="379132" y="35408"/>
                  </a:cubicBezTo>
                  <a:cubicBezTo>
                    <a:pt x="379414" y="36232"/>
                    <a:pt x="379515" y="37115"/>
                    <a:pt x="379420" y="37993"/>
                  </a:cubicBezTo>
                  <a:lnTo>
                    <a:pt x="379420" y="249082"/>
                  </a:lnTo>
                  <a:cubicBezTo>
                    <a:pt x="379417" y="252361"/>
                    <a:pt x="376755" y="255023"/>
                    <a:pt x="373467" y="255023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F7FF09E4-139B-0D11-2BDD-DD1CCEC3B9BE}"/>
                </a:ext>
              </a:extLst>
            </p:cNvPr>
            <p:cNvSpPr/>
            <p:nvPr/>
          </p:nvSpPr>
          <p:spPr>
            <a:xfrm>
              <a:off x="5355917" y="2266935"/>
              <a:ext cx="301849" cy="124668"/>
            </a:xfrm>
            <a:custGeom>
              <a:avLst/>
              <a:gdLst>
                <a:gd name="connsiteX0" fmla="*/ 301850 w 301849"/>
                <a:gd name="connsiteY0" fmla="*/ 124668 h 124668"/>
                <a:gd name="connsiteX1" fmla="*/ 289950 w 301849"/>
                <a:gd name="connsiteY1" fmla="*/ 124668 h 124668"/>
                <a:gd name="connsiteX2" fmla="*/ 289950 w 301849"/>
                <a:gd name="connsiteY2" fmla="*/ 11902 h 124668"/>
                <a:gd name="connsiteX3" fmla="*/ 11899 w 301849"/>
                <a:gd name="connsiteY3" fmla="*/ 11902 h 124668"/>
                <a:gd name="connsiteX4" fmla="*/ 11899 w 301849"/>
                <a:gd name="connsiteY4" fmla="*/ 124668 h 124668"/>
                <a:gd name="connsiteX5" fmla="*/ 0 w 301849"/>
                <a:gd name="connsiteY5" fmla="*/ 124668 h 124668"/>
                <a:gd name="connsiteX6" fmla="*/ 0 w 301849"/>
                <a:gd name="connsiteY6" fmla="*/ 0 h 124668"/>
                <a:gd name="connsiteX7" fmla="*/ 301850 w 301849"/>
                <a:gd name="connsiteY7" fmla="*/ 0 h 124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849" h="124668">
                  <a:moveTo>
                    <a:pt x="301850" y="124668"/>
                  </a:moveTo>
                  <a:lnTo>
                    <a:pt x="289950" y="124668"/>
                  </a:lnTo>
                  <a:lnTo>
                    <a:pt x="289950" y="11902"/>
                  </a:lnTo>
                  <a:lnTo>
                    <a:pt x="11899" y="11902"/>
                  </a:lnTo>
                  <a:lnTo>
                    <a:pt x="11899" y="124668"/>
                  </a:lnTo>
                  <a:lnTo>
                    <a:pt x="0" y="124668"/>
                  </a:lnTo>
                  <a:lnTo>
                    <a:pt x="0" y="0"/>
                  </a:lnTo>
                  <a:lnTo>
                    <a:pt x="30185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766F160F-73D0-3BF4-98F6-57D3835D2254}"/>
                </a:ext>
              </a:extLst>
            </p:cNvPr>
            <p:cNvSpPr/>
            <p:nvPr/>
          </p:nvSpPr>
          <p:spPr>
            <a:xfrm>
              <a:off x="5387059" y="2379932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C5274099-8DB1-6545-6EF0-1468B2223D37}"/>
                </a:ext>
              </a:extLst>
            </p:cNvPr>
            <p:cNvSpPr/>
            <p:nvPr/>
          </p:nvSpPr>
          <p:spPr>
            <a:xfrm>
              <a:off x="5387059" y="2418381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DAF45C2E-B56E-6571-309F-602341E6E445}"/>
                </a:ext>
              </a:extLst>
            </p:cNvPr>
            <p:cNvSpPr/>
            <p:nvPr/>
          </p:nvSpPr>
          <p:spPr>
            <a:xfrm>
              <a:off x="5419022" y="2456831"/>
              <a:ext cx="123266" cy="11902"/>
            </a:xfrm>
            <a:custGeom>
              <a:avLst/>
              <a:gdLst>
                <a:gd name="connsiteX0" fmla="*/ 0 w 123266"/>
                <a:gd name="connsiteY0" fmla="*/ 0 h 11902"/>
                <a:gd name="connsiteX1" fmla="*/ 123266 w 123266"/>
                <a:gd name="connsiteY1" fmla="*/ 0 h 11902"/>
                <a:gd name="connsiteX2" fmla="*/ 123266 w 123266"/>
                <a:gd name="connsiteY2" fmla="*/ 11902 h 11902"/>
                <a:gd name="connsiteX3" fmla="*/ 0 w 123266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6" h="11902">
                  <a:moveTo>
                    <a:pt x="0" y="0"/>
                  </a:moveTo>
                  <a:lnTo>
                    <a:pt x="123266" y="0"/>
                  </a:lnTo>
                  <a:lnTo>
                    <a:pt x="123266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42B750E7-3C39-75CB-A449-9614B5728874}"/>
                </a:ext>
              </a:extLst>
            </p:cNvPr>
            <p:cNvSpPr/>
            <p:nvPr/>
          </p:nvSpPr>
          <p:spPr>
            <a:xfrm>
              <a:off x="5562978" y="2379932"/>
              <a:ext cx="61181" cy="11902"/>
            </a:xfrm>
            <a:custGeom>
              <a:avLst/>
              <a:gdLst>
                <a:gd name="connsiteX0" fmla="*/ 0 w 61181"/>
                <a:gd name="connsiteY0" fmla="*/ 0 h 11902"/>
                <a:gd name="connsiteX1" fmla="*/ 61181 w 61181"/>
                <a:gd name="connsiteY1" fmla="*/ 0 h 11902"/>
                <a:gd name="connsiteX2" fmla="*/ 61181 w 61181"/>
                <a:gd name="connsiteY2" fmla="*/ 11902 h 11902"/>
                <a:gd name="connsiteX3" fmla="*/ 0 w 611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81" h="11902">
                  <a:moveTo>
                    <a:pt x="0" y="0"/>
                  </a:moveTo>
                  <a:lnTo>
                    <a:pt x="61181" y="0"/>
                  </a:lnTo>
                  <a:lnTo>
                    <a:pt x="611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4" name="자유형: 도형 93">
              <a:extLst>
                <a:ext uri="{FF2B5EF4-FFF2-40B4-BE49-F238E27FC236}">
                  <a16:creationId xmlns:a16="http://schemas.microsoft.com/office/drawing/2014/main" id="{0FA51A87-0072-82C8-1A3C-21E32D61BDC4}"/>
                </a:ext>
              </a:extLst>
            </p:cNvPr>
            <p:cNvSpPr/>
            <p:nvPr/>
          </p:nvSpPr>
          <p:spPr>
            <a:xfrm>
              <a:off x="5562978" y="2418381"/>
              <a:ext cx="40281" cy="11902"/>
            </a:xfrm>
            <a:custGeom>
              <a:avLst/>
              <a:gdLst>
                <a:gd name="connsiteX0" fmla="*/ 0 w 40281"/>
                <a:gd name="connsiteY0" fmla="*/ 0 h 11902"/>
                <a:gd name="connsiteX1" fmla="*/ 40281 w 40281"/>
                <a:gd name="connsiteY1" fmla="*/ 0 h 11902"/>
                <a:gd name="connsiteX2" fmla="*/ 40281 w 40281"/>
                <a:gd name="connsiteY2" fmla="*/ 11902 h 11902"/>
                <a:gd name="connsiteX3" fmla="*/ 0 w 402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81" h="11902">
                  <a:moveTo>
                    <a:pt x="0" y="0"/>
                  </a:moveTo>
                  <a:lnTo>
                    <a:pt x="40281" y="0"/>
                  </a:lnTo>
                  <a:lnTo>
                    <a:pt x="402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1885B2C1-0169-CBC2-775D-CA1E063C3971}"/>
                </a:ext>
              </a:extLst>
            </p:cNvPr>
            <p:cNvSpPr/>
            <p:nvPr/>
          </p:nvSpPr>
          <p:spPr>
            <a:xfrm>
              <a:off x="5387374" y="2300493"/>
              <a:ext cx="156560" cy="53268"/>
            </a:xfrm>
            <a:custGeom>
              <a:avLst/>
              <a:gdLst>
                <a:gd name="connsiteX0" fmla="*/ 144889 w 156560"/>
                <a:gd name="connsiteY0" fmla="*/ 11668 h 53268"/>
                <a:gd name="connsiteX1" fmla="*/ 144889 w 156560"/>
                <a:gd name="connsiteY1" fmla="*/ 41598 h 53268"/>
                <a:gd name="connsiteX2" fmla="*/ 11668 w 156560"/>
                <a:gd name="connsiteY2" fmla="*/ 41598 h 53268"/>
                <a:gd name="connsiteX3" fmla="*/ 11668 w 156560"/>
                <a:gd name="connsiteY3" fmla="*/ 11668 h 53268"/>
                <a:gd name="connsiteX4" fmla="*/ 144889 w 156560"/>
                <a:gd name="connsiteY4" fmla="*/ 11668 h 53268"/>
                <a:gd name="connsiteX5" fmla="*/ 156557 w 156560"/>
                <a:gd name="connsiteY5" fmla="*/ 0 h 53268"/>
                <a:gd name="connsiteX6" fmla="*/ 0 w 156560"/>
                <a:gd name="connsiteY6" fmla="*/ 0 h 53268"/>
                <a:gd name="connsiteX7" fmla="*/ 0 w 156560"/>
                <a:gd name="connsiteY7" fmla="*/ 53269 h 53268"/>
                <a:gd name="connsiteX8" fmla="*/ 156560 w 156560"/>
                <a:gd name="connsiteY8" fmla="*/ 53269 h 53268"/>
                <a:gd name="connsiteX9" fmla="*/ 156560 w 156560"/>
                <a:gd name="connsiteY9" fmla="*/ 0 h 53268"/>
                <a:gd name="connsiteX10" fmla="*/ 156557 w 156560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560" h="53268">
                  <a:moveTo>
                    <a:pt x="144889" y="11668"/>
                  </a:moveTo>
                  <a:lnTo>
                    <a:pt x="144889" y="41598"/>
                  </a:lnTo>
                  <a:lnTo>
                    <a:pt x="11668" y="41598"/>
                  </a:lnTo>
                  <a:lnTo>
                    <a:pt x="11668" y="11668"/>
                  </a:lnTo>
                  <a:lnTo>
                    <a:pt x="144889" y="11668"/>
                  </a:lnTo>
                  <a:moveTo>
                    <a:pt x="156557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156560" y="53269"/>
                  </a:lnTo>
                  <a:lnTo>
                    <a:pt x="156560" y="0"/>
                  </a:lnTo>
                  <a:lnTo>
                    <a:pt x="156557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8B43FE5D-952B-4E08-FC2F-2ED453E375AC}"/>
                </a:ext>
              </a:extLst>
            </p:cNvPr>
            <p:cNvSpPr/>
            <p:nvPr/>
          </p:nvSpPr>
          <p:spPr>
            <a:xfrm>
              <a:off x="5562978" y="2300493"/>
              <a:ext cx="60869" cy="53268"/>
            </a:xfrm>
            <a:custGeom>
              <a:avLst/>
              <a:gdLst>
                <a:gd name="connsiteX0" fmla="*/ 49207 w 60869"/>
                <a:gd name="connsiteY0" fmla="*/ 11668 h 53268"/>
                <a:gd name="connsiteX1" fmla="*/ 49207 w 60869"/>
                <a:gd name="connsiteY1" fmla="*/ 41598 h 53268"/>
                <a:gd name="connsiteX2" fmla="*/ 11665 w 60869"/>
                <a:gd name="connsiteY2" fmla="*/ 41598 h 53268"/>
                <a:gd name="connsiteX3" fmla="*/ 11665 w 60869"/>
                <a:gd name="connsiteY3" fmla="*/ 11668 h 53268"/>
                <a:gd name="connsiteX4" fmla="*/ 49207 w 60869"/>
                <a:gd name="connsiteY4" fmla="*/ 11668 h 53268"/>
                <a:gd name="connsiteX5" fmla="*/ 60870 w 60869"/>
                <a:gd name="connsiteY5" fmla="*/ 0 h 53268"/>
                <a:gd name="connsiteX6" fmla="*/ 0 w 60869"/>
                <a:gd name="connsiteY6" fmla="*/ 0 h 53268"/>
                <a:gd name="connsiteX7" fmla="*/ 0 w 60869"/>
                <a:gd name="connsiteY7" fmla="*/ 53269 h 53268"/>
                <a:gd name="connsiteX8" fmla="*/ 60870 w 60869"/>
                <a:gd name="connsiteY8" fmla="*/ 53269 h 53268"/>
                <a:gd name="connsiteX9" fmla="*/ 60870 w 60869"/>
                <a:gd name="connsiteY9" fmla="*/ 0 h 53268"/>
                <a:gd name="connsiteX10" fmla="*/ 60870 w 60869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869" h="53268">
                  <a:moveTo>
                    <a:pt x="49207" y="11668"/>
                  </a:moveTo>
                  <a:lnTo>
                    <a:pt x="49207" y="41598"/>
                  </a:lnTo>
                  <a:lnTo>
                    <a:pt x="11665" y="41598"/>
                  </a:lnTo>
                  <a:lnTo>
                    <a:pt x="11665" y="11668"/>
                  </a:lnTo>
                  <a:lnTo>
                    <a:pt x="49207" y="11668"/>
                  </a:lnTo>
                  <a:moveTo>
                    <a:pt x="60870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60870" y="53269"/>
                  </a:lnTo>
                  <a:lnTo>
                    <a:pt x="60870" y="0"/>
                  </a:lnTo>
                  <a:lnTo>
                    <a:pt x="6087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97" name="그래픽 72">
              <a:extLst>
                <a:ext uri="{FF2B5EF4-FFF2-40B4-BE49-F238E27FC236}">
                  <a16:creationId xmlns:a16="http://schemas.microsoft.com/office/drawing/2014/main" id="{06878D75-CEA8-788D-44E0-99E85D538526}"/>
                </a:ext>
              </a:extLst>
            </p:cNvPr>
            <p:cNvGrpSpPr/>
            <p:nvPr/>
          </p:nvGrpSpPr>
          <p:grpSpPr>
            <a:xfrm>
              <a:off x="5319748" y="2383252"/>
              <a:ext cx="376477" cy="213455"/>
              <a:chOff x="5319748" y="2383252"/>
              <a:chExt cx="376477" cy="213455"/>
            </a:xfrm>
            <a:grpFill/>
          </p:grpSpPr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05398FA2-D878-AAC8-604D-46F19F3A40D1}"/>
                  </a:ext>
                </a:extLst>
              </p:cNvPr>
              <p:cNvSpPr/>
              <p:nvPr/>
            </p:nvSpPr>
            <p:spPr>
              <a:xfrm>
                <a:off x="5319748" y="2383252"/>
                <a:ext cx="376477" cy="113320"/>
              </a:xfrm>
              <a:custGeom>
                <a:avLst/>
                <a:gdLst>
                  <a:gd name="connsiteX0" fmla="*/ 246764 w 376477"/>
                  <a:gd name="connsiteY0" fmla="*/ 113320 h 113320"/>
                  <a:gd name="connsiteX1" fmla="*/ 129234 w 376477"/>
                  <a:gd name="connsiteY1" fmla="*/ 113320 h 113320"/>
                  <a:gd name="connsiteX2" fmla="*/ 125463 w 376477"/>
                  <a:gd name="connsiteY2" fmla="*/ 111975 h 113320"/>
                  <a:gd name="connsiteX3" fmla="*/ 0 w 376477"/>
                  <a:gd name="connsiteY3" fmla="*/ 9214 h 113320"/>
                  <a:gd name="connsiteX4" fmla="*/ 7539 w 376477"/>
                  <a:gd name="connsiteY4" fmla="*/ 6 h 113320"/>
                  <a:gd name="connsiteX5" fmla="*/ 131359 w 376477"/>
                  <a:gd name="connsiteY5" fmla="*/ 101418 h 113320"/>
                  <a:gd name="connsiteX6" fmla="*/ 244644 w 376477"/>
                  <a:gd name="connsiteY6" fmla="*/ 101418 h 113320"/>
                  <a:gd name="connsiteX7" fmla="*/ 368951 w 376477"/>
                  <a:gd name="connsiteY7" fmla="*/ 0 h 113320"/>
                  <a:gd name="connsiteX8" fmla="*/ 376478 w 376477"/>
                  <a:gd name="connsiteY8" fmla="*/ 9223 h 113320"/>
                  <a:gd name="connsiteX9" fmla="*/ 250529 w 376477"/>
                  <a:gd name="connsiteY9" fmla="*/ 111983 h 113320"/>
                  <a:gd name="connsiteX10" fmla="*/ 246764 w 376477"/>
                  <a:gd name="connsiteY10" fmla="*/ 113320 h 11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6477" h="113320">
                    <a:moveTo>
                      <a:pt x="246764" y="113320"/>
                    </a:moveTo>
                    <a:lnTo>
                      <a:pt x="129234" y="113320"/>
                    </a:lnTo>
                    <a:cubicBezTo>
                      <a:pt x="127858" y="113320"/>
                      <a:pt x="126527" y="112846"/>
                      <a:pt x="125463" y="111975"/>
                    </a:cubicBezTo>
                    <a:lnTo>
                      <a:pt x="0" y="9214"/>
                    </a:lnTo>
                    <a:lnTo>
                      <a:pt x="7539" y="6"/>
                    </a:lnTo>
                    <a:lnTo>
                      <a:pt x="131359" y="101418"/>
                    </a:lnTo>
                    <a:lnTo>
                      <a:pt x="244644" y="101418"/>
                    </a:lnTo>
                    <a:lnTo>
                      <a:pt x="368951" y="0"/>
                    </a:lnTo>
                    <a:lnTo>
                      <a:pt x="376478" y="9223"/>
                    </a:lnTo>
                    <a:lnTo>
                      <a:pt x="250529" y="111983"/>
                    </a:lnTo>
                    <a:cubicBezTo>
                      <a:pt x="249461" y="112849"/>
                      <a:pt x="248136" y="113320"/>
                      <a:pt x="246764" y="1133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99" name="그래픽 72">
                <a:extLst>
                  <a:ext uri="{FF2B5EF4-FFF2-40B4-BE49-F238E27FC236}">
                    <a16:creationId xmlns:a16="http://schemas.microsoft.com/office/drawing/2014/main" id="{4606A712-47FA-C57B-AD08-303C8C3A7F3D}"/>
                  </a:ext>
                </a:extLst>
              </p:cNvPr>
              <p:cNvGrpSpPr/>
              <p:nvPr/>
            </p:nvGrpSpPr>
            <p:grpSpPr>
              <a:xfrm>
                <a:off x="5331039" y="2485954"/>
                <a:ext cx="356582" cy="110754"/>
                <a:chOff x="5331039" y="2485954"/>
                <a:chExt cx="356582" cy="110754"/>
              </a:xfrm>
              <a:grpFill/>
            </p:grpSpPr>
            <p:sp>
              <p:nvSpPr>
                <p:cNvPr id="100" name="자유형: 도형 99">
                  <a:extLst>
                    <a:ext uri="{FF2B5EF4-FFF2-40B4-BE49-F238E27FC236}">
                      <a16:creationId xmlns:a16="http://schemas.microsoft.com/office/drawing/2014/main" id="{4BAFE4F6-3F25-21E8-77ED-4EF82C007477}"/>
                    </a:ext>
                  </a:extLst>
                </p:cNvPr>
                <p:cNvSpPr/>
                <p:nvPr/>
              </p:nvSpPr>
              <p:spPr>
                <a:xfrm>
                  <a:off x="5331039" y="2485954"/>
                  <a:ext cx="123156" cy="107803"/>
                </a:xfrm>
                <a:custGeom>
                  <a:avLst/>
                  <a:gdLst>
                    <a:gd name="connsiteX0" fmla="*/ 7711 w 123156"/>
                    <a:gd name="connsiteY0" fmla="*/ 107803 h 107803"/>
                    <a:gd name="connsiteX1" fmla="*/ 0 w 123156"/>
                    <a:gd name="connsiteY1" fmla="*/ 98735 h 107803"/>
                    <a:gd name="connsiteX2" fmla="*/ 40883 w 123156"/>
                    <a:gd name="connsiteY2" fmla="*/ 63962 h 107803"/>
                    <a:gd name="connsiteX3" fmla="*/ 71714 w 123156"/>
                    <a:gd name="connsiteY3" fmla="*/ 37495 h 107803"/>
                    <a:gd name="connsiteX4" fmla="*/ 84844 w 123156"/>
                    <a:gd name="connsiteY4" fmla="*/ 26221 h 107803"/>
                    <a:gd name="connsiteX5" fmla="*/ 115407 w 123156"/>
                    <a:gd name="connsiteY5" fmla="*/ 0 h 107803"/>
                    <a:gd name="connsiteX6" fmla="*/ 123157 w 123156"/>
                    <a:gd name="connsiteY6" fmla="*/ 9030 h 107803"/>
                    <a:gd name="connsiteX7" fmla="*/ 92599 w 123156"/>
                    <a:gd name="connsiteY7" fmla="*/ 35245 h 107803"/>
                    <a:gd name="connsiteX8" fmla="*/ 79460 w 123156"/>
                    <a:gd name="connsiteY8" fmla="*/ 46534 h 107803"/>
                    <a:gd name="connsiteX9" fmla="*/ 48615 w 123156"/>
                    <a:gd name="connsiteY9" fmla="*/ 73009 h 107803"/>
                    <a:gd name="connsiteX10" fmla="*/ 7711 w 123156"/>
                    <a:gd name="connsiteY10" fmla="*/ 107803 h 107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156" h="107803">
                      <a:moveTo>
                        <a:pt x="7711" y="107803"/>
                      </a:moveTo>
                      <a:lnTo>
                        <a:pt x="0" y="98735"/>
                      </a:lnTo>
                      <a:lnTo>
                        <a:pt x="40883" y="63962"/>
                      </a:lnTo>
                      <a:lnTo>
                        <a:pt x="71714" y="37495"/>
                      </a:lnTo>
                      <a:cubicBezTo>
                        <a:pt x="75345" y="34388"/>
                        <a:pt x="80091" y="30306"/>
                        <a:pt x="84844" y="26221"/>
                      </a:cubicBezTo>
                      <a:lnTo>
                        <a:pt x="115407" y="0"/>
                      </a:lnTo>
                      <a:lnTo>
                        <a:pt x="123157" y="9030"/>
                      </a:lnTo>
                      <a:lnTo>
                        <a:pt x="92599" y="35245"/>
                      </a:lnTo>
                      <a:cubicBezTo>
                        <a:pt x="87844" y="39339"/>
                        <a:pt x="83089" y="43427"/>
                        <a:pt x="79460" y="46534"/>
                      </a:cubicBezTo>
                      <a:lnTo>
                        <a:pt x="48615" y="73009"/>
                      </a:lnTo>
                      <a:lnTo>
                        <a:pt x="7711" y="107803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1" name="자유형: 도형 100">
                  <a:extLst>
                    <a:ext uri="{FF2B5EF4-FFF2-40B4-BE49-F238E27FC236}">
                      <a16:creationId xmlns:a16="http://schemas.microsoft.com/office/drawing/2014/main" id="{93D5AAE6-3073-7FC7-D941-50013AF42563}"/>
                    </a:ext>
                  </a:extLst>
                </p:cNvPr>
                <p:cNvSpPr/>
                <p:nvPr/>
              </p:nvSpPr>
              <p:spPr>
                <a:xfrm rot="2437942">
                  <a:off x="5546378" y="2535387"/>
                  <a:ext cx="156200" cy="11896"/>
                </a:xfrm>
                <a:custGeom>
                  <a:avLst/>
                  <a:gdLst>
                    <a:gd name="connsiteX0" fmla="*/ 0 w 156200"/>
                    <a:gd name="connsiteY0" fmla="*/ 0 h 11896"/>
                    <a:gd name="connsiteX1" fmla="*/ 156201 w 156200"/>
                    <a:gd name="connsiteY1" fmla="*/ 0 h 11896"/>
                    <a:gd name="connsiteX2" fmla="*/ 156201 w 156200"/>
                    <a:gd name="connsiteY2" fmla="*/ 11896 h 11896"/>
                    <a:gd name="connsiteX3" fmla="*/ 0 w 156200"/>
                    <a:gd name="connsiteY3" fmla="*/ 11896 h 11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200" h="11896">
                      <a:moveTo>
                        <a:pt x="0" y="0"/>
                      </a:moveTo>
                      <a:lnTo>
                        <a:pt x="156201" y="0"/>
                      </a:lnTo>
                      <a:lnTo>
                        <a:pt x="156201" y="11896"/>
                      </a:lnTo>
                      <a:lnTo>
                        <a:pt x="0" y="11896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102" name="그래픽 77">
            <a:extLst>
              <a:ext uri="{FF2B5EF4-FFF2-40B4-BE49-F238E27FC236}">
                <a16:creationId xmlns:a16="http://schemas.microsoft.com/office/drawing/2014/main" id="{4687917E-7262-76D4-E227-6475D9310E5B}"/>
              </a:ext>
            </a:extLst>
          </p:cNvPr>
          <p:cNvGrpSpPr/>
          <p:nvPr/>
        </p:nvGrpSpPr>
        <p:grpSpPr>
          <a:xfrm>
            <a:off x="4530501" y="3969224"/>
            <a:ext cx="379454" cy="249227"/>
            <a:chOff x="3212595" y="2286820"/>
            <a:chExt cx="379454" cy="249227"/>
          </a:xfrm>
          <a:solidFill>
            <a:schemeClr val="accent1"/>
          </a:solidFill>
        </p:grpSpPr>
        <p:sp>
          <p:nvSpPr>
            <p:cNvPr id="103" name="자유형: 도형 102">
              <a:extLst>
                <a:ext uri="{FF2B5EF4-FFF2-40B4-BE49-F238E27FC236}">
                  <a16:creationId xmlns:a16="http://schemas.microsoft.com/office/drawing/2014/main" id="{022B35E7-ACCF-4C6E-DF28-E17AA437D3F1}"/>
                </a:ext>
              </a:extLst>
            </p:cNvPr>
            <p:cNvSpPr/>
            <p:nvPr/>
          </p:nvSpPr>
          <p:spPr>
            <a:xfrm>
              <a:off x="3212595" y="2286820"/>
              <a:ext cx="331779" cy="142799"/>
            </a:xfrm>
            <a:custGeom>
              <a:avLst/>
              <a:gdLst>
                <a:gd name="connsiteX0" fmla="*/ 317096 w 331779"/>
                <a:gd name="connsiteY0" fmla="*/ 142799 h 142799"/>
                <a:gd name="connsiteX1" fmla="*/ 28349 w 331779"/>
                <a:gd name="connsiteY1" fmla="*/ 142799 h 142799"/>
                <a:gd name="connsiteX2" fmla="*/ 13684 w 331779"/>
                <a:gd name="connsiteY2" fmla="*/ 128018 h 142799"/>
                <a:gd name="connsiteX3" fmla="*/ 13684 w 331779"/>
                <a:gd name="connsiteY3" fmla="*/ 58288 h 142799"/>
                <a:gd name="connsiteX4" fmla="*/ 0 w 331779"/>
                <a:gd name="connsiteY4" fmla="*/ 42567 h 142799"/>
                <a:gd name="connsiteX5" fmla="*/ 13687 w 331779"/>
                <a:gd name="connsiteY5" fmla="*/ 24344 h 142799"/>
                <a:gd name="connsiteX6" fmla="*/ 13687 w 331779"/>
                <a:gd name="connsiteY6" fmla="*/ 14778 h 142799"/>
                <a:gd name="connsiteX7" fmla="*/ 28352 w 331779"/>
                <a:gd name="connsiteY7" fmla="*/ 0 h 142799"/>
                <a:gd name="connsiteX8" fmla="*/ 317096 w 331779"/>
                <a:gd name="connsiteY8" fmla="*/ 0 h 142799"/>
                <a:gd name="connsiteX9" fmla="*/ 331779 w 331779"/>
                <a:gd name="connsiteY9" fmla="*/ 14778 h 142799"/>
                <a:gd name="connsiteX10" fmla="*/ 331779 w 331779"/>
                <a:gd name="connsiteY10" fmla="*/ 128018 h 142799"/>
                <a:gd name="connsiteX11" fmla="*/ 317096 w 331779"/>
                <a:gd name="connsiteY11" fmla="*/ 142799 h 142799"/>
                <a:gd name="connsiteX12" fmla="*/ 15347 w 331779"/>
                <a:gd name="connsiteY12" fmla="*/ 42013 h 142799"/>
                <a:gd name="connsiteX13" fmla="*/ 25622 w 331779"/>
                <a:gd name="connsiteY13" fmla="*/ 53817 h 142799"/>
                <a:gd name="connsiteX14" fmla="*/ 25622 w 331779"/>
                <a:gd name="connsiteY14" fmla="*/ 128015 h 142799"/>
                <a:gd name="connsiteX15" fmla="*/ 28352 w 331779"/>
                <a:gd name="connsiteY15" fmla="*/ 130858 h 142799"/>
                <a:gd name="connsiteX16" fmla="*/ 317096 w 331779"/>
                <a:gd name="connsiteY16" fmla="*/ 130858 h 142799"/>
                <a:gd name="connsiteX17" fmla="*/ 319838 w 331779"/>
                <a:gd name="connsiteY17" fmla="*/ 128015 h 142799"/>
                <a:gd name="connsiteX18" fmla="*/ 319844 w 331779"/>
                <a:gd name="connsiteY18" fmla="*/ 14775 h 142799"/>
                <a:gd name="connsiteX19" fmla="*/ 317099 w 331779"/>
                <a:gd name="connsiteY19" fmla="*/ 11935 h 142799"/>
                <a:gd name="connsiteX20" fmla="*/ 28352 w 331779"/>
                <a:gd name="connsiteY20" fmla="*/ 11935 h 142799"/>
                <a:gd name="connsiteX21" fmla="*/ 25622 w 331779"/>
                <a:gd name="connsiteY21" fmla="*/ 14775 h 142799"/>
                <a:gd name="connsiteX22" fmla="*/ 25622 w 331779"/>
                <a:gd name="connsiteY22" fmla="*/ 28326 h 142799"/>
                <a:gd name="connsiteX23" fmla="*/ 15347 w 331779"/>
                <a:gd name="connsiteY23" fmla="*/ 42013 h 14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1779" h="142799">
                  <a:moveTo>
                    <a:pt x="317096" y="142799"/>
                  </a:moveTo>
                  <a:lnTo>
                    <a:pt x="28349" y="142799"/>
                  </a:lnTo>
                  <a:cubicBezTo>
                    <a:pt x="20262" y="142799"/>
                    <a:pt x="13684" y="136171"/>
                    <a:pt x="13684" y="128018"/>
                  </a:cubicBezTo>
                  <a:lnTo>
                    <a:pt x="13684" y="58288"/>
                  </a:lnTo>
                  <a:lnTo>
                    <a:pt x="0" y="42567"/>
                  </a:lnTo>
                  <a:lnTo>
                    <a:pt x="13687" y="24344"/>
                  </a:lnTo>
                  <a:lnTo>
                    <a:pt x="13687" y="14778"/>
                  </a:lnTo>
                  <a:cubicBezTo>
                    <a:pt x="13687" y="6629"/>
                    <a:pt x="20268" y="0"/>
                    <a:pt x="28352" y="0"/>
                  </a:cubicBezTo>
                  <a:lnTo>
                    <a:pt x="317096" y="0"/>
                  </a:lnTo>
                  <a:cubicBezTo>
                    <a:pt x="325189" y="0"/>
                    <a:pt x="331779" y="6629"/>
                    <a:pt x="331779" y="14778"/>
                  </a:cubicBezTo>
                  <a:lnTo>
                    <a:pt x="331779" y="128018"/>
                  </a:lnTo>
                  <a:cubicBezTo>
                    <a:pt x="331773" y="136171"/>
                    <a:pt x="325180" y="142799"/>
                    <a:pt x="317096" y="142799"/>
                  </a:cubicBezTo>
                  <a:close/>
                  <a:moveTo>
                    <a:pt x="15347" y="42013"/>
                  </a:moveTo>
                  <a:lnTo>
                    <a:pt x="25622" y="53817"/>
                  </a:lnTo>
                  <a:lnTo>
                    <a:pt x="25622" y="128015"/>
                  </a:lnTo>
                  <a:cubicBezTo>
                    <a:pt x="25622" y="129557"/>
                    <a:pt x="26873" y="130858"/>
                    <a:pt x="28352" y="130858"/>
                  </a:cubicBezTo>
                  <a:lnTo>
                    <a:pt x="317096" y="130858"/>
                  </a:lnTo>
                  <a:cubicBezTo>
                    <a:pt x="318581" y="130858"/>
                    <a:pt x="319838" y="129557"/>
                    <a:pt x="319838" y="128015"/>
                  </a:cubicBezTo>
                  <a:lnTo>
                    <a:pt x="319844" y="14775"/>
                  </a:lnTo>
                  <a:cubicBezTo>
                    <a:pt x="319844" y="13233"/>
                    <a:pt x="318587" y="11935"/>
                    <a:pt x="317099" y="11935"/>
                  </a:cubicBezTo>
                  <a:lnTo>
                    <a:pt x="28352" y="11935"/>
                  </a:lnTo>
                  <a:cubicBezTo>
                    <a:pt x="26873" y="11935"/>
                    <a:pt x="25622" y="13236"/>
                    <a:pt x="25622" y="14775"/>
                  </a:cubicBezTo>
                  <a:lnTo>
                    <a:pt x="25622" y="28326"/>
                  </a:lnTo>
                  <a:lnTo>
                    <a:pt x="15347" y="42013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72BA608D-E7E7-E2AF-90C5-A966415E2418}"/>
                </a:ext>
              </a:extLst>
            </p:cNvPr>
            <p:cNvSpPr/>
            <p:nvPr/>
          </p:nvSpPr>
          <p:spPr>
            <a:xfrm>
              <a:off x="3262033" y="2451462"/>
              <a:ext cx="330015" cy="84585"/>
            </a:xfrm>
            <a:custGeom>
              <a:avLst/>
              <a:gdLst>
                <a:gd name="connsiteX0" fmla="*/ 301675 w 330015"/>
                <a:gd name="connsiteY0" fmla="*/ 84586 h 84585"/>
                <a:gd name="connsiteX1" fmla="*/ 14683 w 330015"/>
                <a:gd name="connsiteY1" fmla="*/ 84586 h 84585"/>
                <a:gd name="connsiteX2" fmla="*/ 3 w 330015"/>
                <a:gd name="connsiteY2" fmla="*/ 69811 h 84585"/>
                <a:gd name="connsiteX3" fmla="*/ 0 w 330015"/>
                <a:gd name="connsiteY3" fmla="*/ 14772 h 84585"/>
                <a:gd name="connsiteX4" fmla="*/ 14680 w 330015"/>
                <a:gd name="connsiteY4" fmla="*/ 0 h 84585"/>
                <a:gd name="connsiteX5" fmla="*/ 301675 w 330015"/>
                <a:gd name="connsiteY5" fmla="*/ 0 h 84585"/>
                <a:gd name="connsiteX6" fmla="*/ 316358 w 330015"/>
                <a:gd name="connsiteY6" fmla="*/ 14772 h 84585"/>
                <a:gd name="connsiteX7" fmla="*/ 316358 w 330015"/>
                <a:gd name="connsiteY7" fmla="*/ 24347 h 84585"/>
                <a:gd name="connsiteX8" fmla="*/ 330015 w 330015"/>
                <a:gd name="connsiteY8" fmla="*/ 42570 h 84585"/>
                <a:gd name="connsiteX9" fmla="*/ 316361 w 330015"/>
                <a:gd name="connsiteY9" fmla="*/ 58285 h 84585"/>
                <a:gd name="connsiteX10" fmla="*/ 316361 w 330015"/>
                <a:gd name="connsiteY10" fmla="*/ 69811 h 84585"/>
                <a:gd name="connsiteX11" fmla="*/ 301675 w 330015"/>
                <a:gd name="connsiteY11" fmla="*/ 84586 h 84585"/>
                <a:gd name="connsiteX12" fmla="*/ 14680 w 330015"/>
                <a:gd name="connsiteY12" fmla="*/ 11935 h 84585"/>
                <a:gd name="connsiteX13" fmla="*/ 11938 w 330015"/>
                <a:gd name="connsiteY13" fmla="*/ 14769 h 84585"/>
                <a:gd name="connsiteX14" fmla="*/ 11938 w 330015"/>
                <a:gd name="connsiteY14" fmla="*/ 69808 h 84585"/>
                <a:gd name="connsiteX15" fmla="*/ 14683 w 330015"/>
                <a:gd name="connsiteY15" fmla="*/ 72645 h 84585"/>
                <a:gd name="connsiteX16" fmla="*/ 301678 w 330015"/>
                <a:gd name="connsiteY16" fmla="*/ 72645 h 84585"/>
                <a:gd name="connsiteX17" fmla="*/ 304423 w 330015"/>
                <a:gd name="connsiteY17" fmla="*/ 69808 h 84585"/>
                <a:gd name="connsiteX18" fmla="*/ 304423 w 330015"/>
                <a:gd name="connsiteY18" fmla="*/ 53817 h 84585"/>
                <a:gd name="connsiteX19" fmla="*/ 314683 w 330015"/>
                <a:gd name="connsiteY19" fmla="*/ 42013 h 84585"/>
                <a:gd name="connsiteX20" fmla="*/ 304420 w 330015"/>
                <a:gd name="connsiteY20" fmla="*/ 28323 h 84585"/>
                <a:gd name="connsiteX21" fmla="*/ 304420 w 330015"/>
                <a:gd name="connsiteY21" fmla="*/ 14769 h 84585"/>
                <a:gd name="connsiteX22" fmla="*/ 301675 w 330015"/>
                <a:gd name="connsiteY22" fmla="*/ 11935 h 84585"/>
                <a:gd name="connsiteX23" fmla="*/ 14680 w 330015"/>
                <a:gd name="connsiteY23" fmla="*/ 11935 h 8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0015" h="84585">
                  <a:moveTo>
                    <a:pt x="301675" y="84586"/>
                  </a:moveTo>
                  <a:lnTo>
                    <a:pt x="14683" y="84586"/>
                  </a:lnTo>
                  <a:cubicBezTo>
                    <a:pt x="6590" y="84586"/>
                    <a:pt x="3" y="77960"/>
                    <a:pt x="3" y="69811"/>
                  </a:cubicBezTo>
                  <a:lnTo>
                    <a:pt x="0" y="14772"/>
                  </a:lnTo>
                  <a:cubicBezTo>
                    <a:pt x="0" y="6626"/>
                    <a:pt x="6587" y="0"/>
                    <a:pt x="14680" y="0"/>
                  </a:cubicBezTo>
                  <a:lnTo>
                    <a:pt x="301675" y="0"/>
                  </a:lnTo>
                  <a:cubicBezTo>
                    <a:pt x="309768" y="0"/>
                    <a:pt x="316358" y="6626"/>
                    <a:pt x="316358" y="14772"/>
                  </a:cubicBezTo>
                  <a:lnTo>
                    <a:pt x="316358" y="24347"/>
                  </a:lnTo>
                  <a:lnTo>
                    <a:pt x="330015" y="42570"/>
                  </a:lnTo>
                  <a:lnTo>
                    <a:pt x="316361" y="58285"/>
                  </a:lnTo>
                  <a:lnTo>
                    <a:pt x="316361" y="69811"/>
                  </a:lnTo>
                  <a:cubicBezTo>
                    <a:pt x="316361" y="77960"/>
                    <a:pt x="309771" y="84586"/>
                    <a:pt x="301675" y="84586"/>
                  </a:cubicBezTo>
                  <a:close/>
                  <a:moveTo>
                    <a:pt x="14680" y="11935"/>
                  </a:moveTo>
                  <a:cubicBezTo>
                    <a:pt x="13195" y="11935"/>
                    <a:pt x="11938" y="13233"/>
                    <a:pt x="11938" y="14769"/>
                  </a:cubicBezTo>
                  <a:lnTo>
                    <a:pt x="11938" y="69808"/>
                  </a:lnTo>
                  <a:cubicBezTo>
                    <a:pt x="11938" y="71343"/>
                    <a:pt x="13195" y="72645"/>
                    <a:pt x="14683" y="72645"/>
                  </a:cubicBezTo>
                  <a:lnTo>
                    <a:pt x="301678" y="72645"/>
                  </a:lnTo>
                  <a:cubicBezTo>
                    <a:pt x="303166" y="72645"/>
                    <a:pt x="304423" y="71346"/>
                    <a:pt x="304423" y="69808"/>
                  </a:cubicBezTo>
                  <a:lnTo>
                    <a:pt x="304423" y="53817"/>
                  </a:lnTo>
                  <a:lnTo>
                    <a:pt x="314683" y="42013"/>
                  </a:lnTo>
                  <a:lnTo>
                    <a:pt x="304420" y="28323"/>
                  </a:lnTo>
                  <a:lnTo>
                    <a:pt x="304420" y="14769"/>
                  </a:lnTo>
                  <a:cubicBezTo>
                    <a:pt x="304420" y="13233"/>
                    <a:pt x="303163" y="11935"/>
                    <a:pt x="301675" y="11935"/>
                  </a:cubicBezTo>
                  <a:lnTo>
                    <a:pt x="14680" y="11935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4432B872-3026-A5CD-1105-04E974A0F1E1}"/>
                </a:ext>
              </a:extLst>
            </p:cNvPr>
            <p:cNvSpPr/>
            <p:nvPr/>
          </p:nvSpPr>
          <p:spPr>
            <a:xfrm>
              <a:off x="3259525" y="2322700"/>
              <a:ext cx="89897" cy="11937"/>
            </a:xfrm>
            <a:custGeom>
              <a:avLst/>
              <a:gdLst>
                <a:gd name="connsiteX0" fmla="*/ 0 w 89897"/>
                <a:gd name="connsiteY0" fmla="*/ 0 h 11937"/>
                <a:gd name="connsiteX1" fmla="*/ 89898 w 89897"/>
                <a:gd name="connsiteY1" fmla="*/ 0 h 11937"/>
                <a:gd name="connsiteX2" fmla="*/ 89898 w 89897"/>
                <a:gd name="connsiteY2" fmla="*/ 11938 h 11937"/>
                <a:gd name="connsiteX3" fmla="*/ 0 w 89897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97" h="11937">
                  <a:moveTo>
                    <a:pt x="0" y="0"/>
                  </a:moveTo>
                  <a:lnTo>
                    <a:pt x="89898" y="0"/>
                  </a:lnTo>
                  <a:lnTo>
                    <a:pt x="89898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6" name="자유형: 도형 105">
              <a:extLst>
                <a:ext uri="{FF2B5EF4-FFF2-40B4-BE49-F238E27FC236}">
                  <a16:creationId xmlns:a16="http://schemas.microsoft.com/office/drawing/2014/main" id="{D1C552F2-AE5C-F40B-6702-CB9B21A1AF89}"/>
                </a:ext>
              </a:extLst>
            </p:cNvPr>
            <p:cNvSpPr/>
            <p:nvPr/>
          </p:nvSpPr>
          <p:spPr>
            <a:xfrm>
              <a:off x="3363804" y="2322700"/>
              <a:ext cx="86302" cy="11937"/>
            </a:xfrm>
            <a:custGeom>
              <a:avLst/>
              <a:gdLst>
                <a:gd name="connsiteX0" fmla="*/ 0 w 86302"/>
                <a:gd name="connsiteY0" fmla="*/ 0 h 11937"/>
                <a:gd name="connsiteX1" fmla="*/ 86302 w 86302"/>
                <a:gd name="connsiteY1" fmla="*/ 0 h 11937"/>
                <a:gd name="connsiteX2" fmla="*/ 86302 w 86302"/>
                <a:gd name="connsiteY2" fmla="*/ 11938 h 11937"/>
                <a:gd name="connsiteX3" fmla="*/ 0 w 86302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02" h="11937">
                  <a:moveTo>
                    <a:pt x="0" y="0"/>
                  </a:moveTo>
                  <a:lnTo>
                    <a:pt x="86302" y="0"/>
                  </a:lnTo>
                  <a:lnTo>
                    <a:pt x="86302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92EE5A3F-2D85-D2FC-D554-4C8BD4612538}"/>
                </a:ext>
              </a:extLst>
            </p:cNvPr>
            <p:cNvSpPr/>
            <p:nvPr/>
          </p:nvSpPr>
          <p:spPr>
            <a:xfrm>
              <a:off x="3416839" y="2322700"/>
              <a:ext cx="75514" cy="11937"/>
            </a:xfrm>
            <a:custGeom>
              <a:avLst/>
              <a:gdLst>
                <a:gd name="connsiteX0" fmla="*/ 0 w 75514"/>
                <a:gd name="connsiteY0" fmla="*/ 0 h 11937"/>
                <a:gd name="connsiteX1" fmla="*/ 75514 w 75514"/>
                <a:gd name="connsiteY1" fmla="*/ 0 h 11937"/>
                <a:gd name="connsiteX2" fmla="*/ 75514 w 75514"/>
                <a:gd name="connsiteY2" fmla="*/ 11938 h 11937"/>
                <a:gd name="connsiteX3" fmla="*/ 0 w 75514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514" h="11937">
                  <a:moveTo>
                    <a:pt x="0" y="0"/>
                  </a:moveTo>
                  <a:lnTo>
                    <a:pt x="75514" y="0"/>
                  </a:lnTo>
                  <a:lnTo>
                    <a:pt x="75514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2A07D677-95C0-7AF1-4D7D-2CD727CEC7EB}"/>
                </a:ext>
              </a:extLst>
            </p:cNvPr>
            <p:cNvSpPr/>
            <p:nvPr/>
          </p:nvSpPr>
          <p:spPr>
            <a:xfrm>
              <a:off x="3259525" y="2350889"/>
              <a:ext cx="38653" cy="11937"/>
            </a:xfrm>
            <a:custGeom>
              <a:avLst/>
              <a:gdLst>
                <a:gd name="connsiteX0" fmla="*/ 0 w 38653"/>
                <a:gd name="connsiteY0" fmla="*/ 0 h 11937"/>
                <a:gd name="connsiteX1" fmla="*/ 38654 w 38653"/>
                <a:gd name="connsiteY1" fmla="*/ 0 h 11937"/>
                <a:gd name="connsiteX2" fmla="*/ 38654 w 38653"/>
                <a:gd name="connsiteY2" fmla="*/ 11938 h 11937"/>
                <a:gd name="connsiteX3" fmla="*/ 0 w 38653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653" h="11937">
                  <a:moveTo>
                    <a:pt x="0" y="0"/>
                  </a:moveTo>
                  <a:lnTo>
                    <a:pt x="38654" y="0"/>
                  </a:lnTo>
                  <a:lnTo>
                    <a:pt x="38654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B1FEDEBA-5E17-9D4E-5C8E-CF2C87C4AF77}"/>
                </a:ext>
              </a:extLst>
            </p:cNvPr>
            <p:cNvSpPr/>
            <p:nvPr/>
          </p:nvSpPr>
          <p:spPr>
            <a:xfrm>
              <a:off x="3314359" y="2350889"/>
              <a:ext cx="132150" cy="11937"/>
            </a:xfrm>
            <a:custGeom>
              <a:avLst/>
              <a:gdLst>
                <a:gd name="connsiteX0" fmla="*/ 0 w 132150"/>
                <a:gd name="connsiteY0" fmla="*/ 0 h 11937"/>
                <a:gd name="connsiteX1" fmla="*/ 132151 w 132150"/>
                <a:gd name="connsiteY1" fmla="*/ 0 h 11937"/>
                <a:gd name="connsiteX2" fmla="*/ 132151 w 132150"/>
                <a:gd name="connsiteY2" fmla="*/ 11938 h 11937"/>
                <a:gd name="connsiteX3" fmla="*/ 0 w 132150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150" h="11937">
                  <a:moveTo>
                    <a:pt x="0" y="0"/>
                  </a:moveTo>
                  <a:lnTo>
                    <a:pt x="132151" y="0"/>
                  </a:lnTo>
                  <a:lnTo>
                    <a:pt x="132151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F7429ED9-7F46-2E72-3653-F248B766432F}"/>
                </a:ext>
              </a:extLst>
            </p:cNvPr>
            <p:cNvSpPr/>
            <p:nvPr/>
          </p:nvSpPr>
          <p:spPr>
            <a:xfrm>
              <a:off x="3460888" y="2350889"/>
              <a:ext cx="44950" cy="11937"/>
            </a:xfrm>
            <a:custGeom>
              <a:avLst/>
              <a:gdLst>
                <a:gd name="connsiteX0" fmla="*/ 0 w 44950"/>
                <a:gd name="connsiteY0" fmla="*/ 0 h 11937"/>
                <a:gd name="connsiteX1" fmla="*/ 44950 w 44950"/>
                <a:gd name="connsiteY1" fmla="*/ 0 h 11937"/>
                <a:gd name="connsiteX2" fmla="*/ 44950 w 44950"/>
                <a:gd name="connsiteY2" fmla="*/ 11938 h 11937"/>
                <a:gd name="connsiteX3" fmla="*/ 0 w 44950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50" h="11937">
                  <a:moveTo>
                    <a:pt x="0" y="0"/>
                  </a:moveTo>
                  <a:lnTo>
                    <a:pt x="44950" y="0"/>
                  </a:lnTo>
                  <a:lnTo>
                    <a:pt x="44950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56FBA280-4AE7-ACF1-8D43-72709421FF1A}"/>
                </a:ext>
              </a:extLst>
            </p:cNvPr>
            <p:cNvSpPr/>
            <p:nvPr/>
          </p:nvSpPr>
          <p:spPr>
            <a:xfrm>
              <a:off x="3259525" y="2379078"/>
              <a:ext cx="89897" cy="11937"/>
            </a:xfrm>
            <a:custGeom>
              <a:avLst/>
              <a:gdLst>
                <a:gd name="connsiteX0" fmla="*/ 0 w 89897"/>
                <a:gd name="connsiteY0" fmla="*/ 0 h 11937"/>
                <a:gd name="connsiteX1" fmla="*/ 89898 w 89897"/>
                <a:gd name="connsiteY1" fmla="*/ 0 h 11937"/>
                <a:gd name="connsiteX2" fmla="*/ 89898 w 89897"/>
                <a:gd name="connsiteY2" fmla="*/ 11938 h 11937"/>
                <a:gd name="connsiteX3" fmla="*/ 0 w 89897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97" h="11937">
                  <a:moveTo>
                    <a:pt x="0" y="0"/>
                  </a:moveTo>
                  <a:lnTo>
                    <a:pt x="89898" y="0"/>
                  </a:lnTo>
                  <a:lnTo>
                    <a:pt x="89898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1194C2D5-2C6F-D6DF-AE77-CE1F9CD19A7C}"/>
                </a:ext>
              </a:extLst>
            </p:cNvPr>
            <p:cNvSpPr/>
            <p:nvPr/>
          </p:nvSpPr>
          <p:spPr>
            <a:xfrm>
              <a:off x="3363804" y="2379078"/>
              <a:ext cx="60226" cy="11937"/>
            </a:xfrm>
            <a:custGeom>
              <a:avLst/>
              <a:gdLst>
                <a:gd name="connsiteX0" fmla="*/ 0 w 60226"/>
                <a:gd name="connsiteY0" fmla="*/ 0 h 11937"/>
                <a:gd name="connsiteX1" fmla="*/ 60226 w 60226"/>
                <a:gd name="connsiteY1" fmla="*/ 0 h 11937"/>
                <a:gd name="connsiteX2" fmla="*/ 60226 w 60226"/>
                <a:gd name="connsiteY2" fmla="*/ 11938 h 11937"/>
                <a:gd name="connsiteX3" fmla="*/ 0 w 60226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26" h="11937">
                  <a:moveTo>
                    <a:pt x="0" y="0"/>
                  </a:moveTo>
                  <a:lnTo>
                    <a:pt x="60226" y="0"/>
                  </a:lnTo>
                  <a:lnTo>
                    <a:pt x="60226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22C1328F-5D5B-2DE1-6D0B-53D8953BBBFF}"/>
                </a:ext>
              </a:extLst>
            </p:cNvPr>
            <p:cNvSpPr/>
            <p:nvPr/>
          </p:nvSpPr>
          <p:spPr>
            <a:xfrm>
              <a:off x="3293685" y="2487294"/>
              <a:ext cx="82703" cy="11937"/>
            </a:xfrm>
            <a:custGeom>
              <a:avLst/>
              <a:gdLst>
                <a:gd name="connsiteX0" fmla="*/ 0 w 82703"/>
                <a:gd name="connsiteY0" fmla="*/ 0 h 11937"/>
                <a:gd name="connsiteX1" fmla="*/ 82703 w 82703"/>
                <a:gd name="connsiteY1" fmla="*/ 0 h 11937"/>
                <a:gd name="connsiteX2" fmla="*/ 82703 w 82703"/>
                <a:gd name="connsiteY2" fmla="*/ 11938 h 11937"/>
                <a:gd name="connsiteX3" fmla="*/ 0 w 82703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03" h="11937">
                  <a:moveTo>
                    <a:pt x="0" y="0"/>
                  </a:moveTo>
                  <a:lnTo>
                    <a:pt x="82703" y="0"/>
                  </a:lnTo>
                  <a:lnTo>
                    <a:pt x="82703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2E12F5F1-B529-DEB3-374D-D5102BC13A59}"/>
                </a:ext>
              </a:extLst>
            </p:cNvPr>
            <p:cNvSpPr/>
            <p:nvPr/>
          </p:nvSpPr>
          <p:spPr>
            <a:xfrm>
              <a:off x="3394362" y="2487294"/>
              <a:ext cx="105182" cy="11937"/>
            </a:xfrm>
            <a:custGeom>
              <a:avLst/>
              <a:gdLst>
                <a:gd name="connsiteX0" fmla="*/ 0 w 105182"/>
                <a:gd name="connsiteY0" fmla="*/ 0 h 11937"/>
                <a:gd name="connsiteX1" fmla="*/ 105183 w 105182"/>
                <a:gd name="connsiteY1" fmla="*/ 0 h 11937"/>
                <a:gd name="connsiteX2" fmla="*/ 105183 w 105182"/>
                <a:gd name="connsiteY2" fmla="*/ 11938 h 11937"/>
                <a:gd name="connsiteX3" fmla="*/ 0 w 105182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82" h="11937">
                  <a:moveTo>
                    <a:pt x="0" y="0"/>
                  </a:moveTo>
                  <a:lnTo>
                    <a:pt x="105183" y="0"/>
                  </a:lnTo>
                  <a:lnTo>
                    <a:pt x="105183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044E0EC8-165F-B222-9790-B4E7E75A8278}"/>
                </a:ext>
              </a:extLst>
            </p:cNvPr>
            <p:cNvSpPr/>
            <p:nvPr/>
          </p:nvSpPr>
          <p:spPr>
            <a:xfrm>
              <a:off x="3515129" y="2487294"/>
              <a:ext cx="24869" cy="11937"/>
            </a:xfrm>
            <a:custGeom>
              <a:avLst/>
              <a:gdLst>
                <a:gd name="connsiteX0" fmla="*/ 0 w 24869"/>
                <a:gd name="connsiteY0" fmla="*/ 0 h 11937"/>
                <a:gd name="connsiteX1" fmla="*/ 24869 w 24869"/>
                <a:gd name="connsiteY1" fmla="*/ 0 h 11937"/>
                <a:gd name="connsiteX2" fmla="*/ 24869 w 24869"/>
                <a:gd name="connsiteY2" fmla="*/ 11938 h 11937"/>
                <a:gd name="connsiteX3" fmla="*/ 0 w 24869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69" h="11937">
                  <a:moveTo>
                    <a:pt x="0" y="0"/>
                  </a:moveTo>
                  <a:lnTo>
                    <a:pt x="24869" y="0"/>
                  </a:lnTo>
                  <a:lnTo>
                    <a:pt x="24869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16" name="그래픽 82">
            <a:extLst>
              <a:ext uri="{FF2B5EF4-FFF2-40B4-BE49-F238E27FC236}">
                <a16:creationId xmlns:a16="http://schemas.microsoft.com/office/drawing/2014/main" id="{C0EA5B7F-D131-35F3-2D0B-77FC28652A25}"/>
              </a:ext>
            </a:extLst>
          </p:cNvPr>
          <p:cNvGrpSpPr/>
          <p:nvPr/>
        </p:nvGrpSpPr>
        <p:grpSpPr>
          <a:xfrm>
            <a:off x="7284557" y="3904110"/>
            <a:ext cx="375849" cy="379454"/>
            <a:chOff x="7422460" y="2221705"/>
            <a:chExt cx="375849" cy="379454"/>
          </a:xfrm>
          <a:solidFill>
            <a:schemeClr val="accent1"/>
          </a:solidFill>
        </p:grpSpPr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23E0D94E-ADD9-C26C-6F1A-6682908C823D}"/>
                </a:ext>
              </a:extLst>
            </p:cNvPr>
            <p:cNvSpPr/>
            <p:nvPr/>
          </p:nvSpPr>
          <p:spPr>
            <a:xfrm>
              <a:off x="7424506" y="2416259"/>
              <a:ext cx="185063" cy="184900"/>
            </a:xfrm>
            <a:custGeom>
              <a:avLst/>
              <a:gdLst>
                <a:gd name="connsiteX0" fmla="*/ 63979 w 185063"/>
                <a:gd name="connsiteY0" fmla="*/ 184901 h 184900"/>
                <a:gd name="connsiteX1" fmla="*/ 41932 w 185063"/>
                <a:gd name="connsiteY1" fmla="*/ 180931 h 184900"/>
                <a:gd name="connsiteX2" fmla="*/ 33282 w 185063"/>
                <a:gd name="connsiteY2" fmla="*/ 177712 h 184900"/>
                <a:gd name="connsiteX3" fmla="*/ 72377 w 185063"/>
                <a:gd name="connsiteY3" fmla="*/ 138015 h 184900"/>
                <a:gd name="connsiteX4" fmla="*/ 66831 w 185063"/>
                <a:gd name="connsiteY4" fmla="*/ 116996 h 184900"/>
                <a:gd name="connsiteX5" fmla="*/ 46317 w 185063"/>
                <a:gd name="connsiteY5" fmla="*/ 111408 h 184900"/>
                <a:gd name="connsiteX6" fmla="*/ 7105 w 185063"/>
                <a:gd name="connsiteY6" fmla="*/ 151239 h 184900"/>
                <a:gd name="connsiteX7" fmla="*/ 3886 w 185063"/>
                <a:gd name="connsiteY7" fmla="*/ 142310 h 184900"/>
                <a:gd name="connsiteX8" fmla="*/ 18670 w 185063"/>
                <a:gd name="connsiteY8" fmla="*/ 74047 h 184900"/>
                <a:gd name="connsiteX9" fmla="*/ 79056 w 185063"/>
                <a:gd name="connsiteY9" fmla="*/ 56802 h 184900"/>
                <a:gd name="connsiteX10" fmla="*/ 134978 w 185063"/>
                <a:gd name="connsiteY10" fmla="*/ 0 h 184900"/>
                <a:gd name="connsiteX11" fmla="*/ 143498 w 185063"/>
                <a:gd name="connsiteY11" fmla="*/ 8387 h 184900"/>
                <a:gd name="connsiteX12" fmla="*/ 82566 w 185063"/>
                <a:gd name="connsiteY12" fmla="*/ 70267 h 184900"/>
                <a:gd name="connsiteX13" fmla="*/ 79101 w 185063"/>
                <a:gd name="connsiteY13" fmla="*/ 69206 h 184900"/>
                <a:gd name="connsiteX14" fmla="*/ 27184 w 185063"/>
                <a:gd name="connsiteY14" fmla="*/ 82430 h 184900"/>
                <a:gd name="connsiteX15" fmla="*/ 12631 w 185063"/>
                <a:gd name="connsiteY15" fmla="*/ 128587 h 184900"/>
                <a:gd name="connsiteX16" fmla="*/ 42706 w 185063"/>
                <a:gd name="connsiteY16" fmla="*/ 98041 h 184900"/>
                <a:gd name="connsiteX17" fmla="*/ 76629 w 185063"/>
                <a:gd name="connsiteY17" fmla="*/ 107279 h 184900"/>
                <a:gd name="connsiteX18" fmla="*/ 85673 w 185063"/>
                <a:gd name="connsiteY18" fmla="*/ 141554 h 184900"/>
                <a:gd name="connsiteX19" fmla="*/ 55456 w 185063"/>
                <a:gd name="connsiteY19" fmla="*/ 172237 h 184900"/>
                <a:gd name="connsiteX20" fmla="*/ 100842 w 185063"/>
                <a:gd name="connsiteY20" fmla="*/ 157515 h 184900"/>
                <a:gd name="connsiteX21" fmla="*/ 113904 w 185063"/>
                <a:gd name="connsiteY21" fmla="*/ 104578 h 184900"/>
                <a:gd name="connsiteX22" fmla="*/ 112899 w 185063"/>
                <a:gd name="connsiteY22" fmla="*/ 101193 h 184900"/>
                <a:gd name="connsiteX23" fmla="*/ 176544 w 185063"/>
                <a:gd name="connsiteY23" fmla="*/ 36555 h 184900"/>
                <a:gd name="connsiteX24" fmla="*/ 185063 w 185063"/>
                <a:gd name="connsiteY24" fmla="*/ 44942 h 184900"/>
                <a:gd name="connsiteX25" fmla="*/ 126293 w 185063"/>
                <a:gd name="connsiteY25" fmla="*/ 104634 h 184900"/>
                <a:gd name="connsiteX26" fmla="*/ 109365 w 185063"/>
                <a:gd name="connsiteY26" fmla="*/ 165898 h 184900"/>
                <a:gd name="connsiteX27" fmla="*/ 63979 w 185063"/>
                <a:gd name="connsiteY27" fmla="*/ 184901 h 18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5063" h="184900">
                  <a:moveTo>
                    <a:pt x="63979" y="184901"/>
                  </a:moveTo>
                  <a:cubicBezTo>
                    <a:pt x="56571" y="184901"/>
                    <a:pt x="49109" y="183602"/>
                    <a:pt x="41932" y="180931"/>
                  </a:cubicBezTo>
                  <a:lnTo>
                    <a:pt x="33282" y="177712"/>
                  </a:lnTo>
                  <a:lnTo>
                    <a:pt x="72377" y="138015"/>
                  </a:lnTo>
                  <a:lnTo>
                    <a:pt x="66831" y="116996"/>
                  </a:lnTo>
                  <a:lnTo>
                    <a:pt x="46317" y="111408"/>
                  </a:lnTo>
                  <a:lnTo>
                    <a:pt x="7105" y="151239"/>
                  </a:lnTo>
                  <a:lnTo>
                    <a:pt x="3886" y="142310"/>
                  </a:lnTo>
                  <a:cubicBezTo>
                    <a:pt x="-4655" y="118627"/>
                    <a:pt x="1150" y="91834"/>
                    <a:pt x="18670" y="74047"/>
                  </a:cubicBezTo>
                  <a:cubicBezTo>
                    <a:pt x="34527" y="57935"/>
                    <a:pt x="57371" y="51499"/>
                    <a:pt x="79056" y="56802"/>
                  </a:cubicBezTo>
                  <a:lnTo>
                    <a:pt x="134978" y="0"/>
                  </a:lnTo>
                  <a:lnTo>
                    <a:pt x="143498" y="8387"/>
                  </a:lnTo>
                  <a:lnTo>
                    <a:pt x="82566" y="70267"/>
                  </a:lnTo>
                  <a:lnTo>
                    <a:pt x="79101" y="69206"/>
                  </a:lnTo>
                  <a:cubicBezTo>
                    <a:pt x="60659" y="63559"/>
                    <a:pt x="40773" y="68622"/>
                    <a:pt x="27184" y="82430"/>
                  </a:cubicBezTo>
                  <a:cubicBezTo>
                    <a:pt x="15210" y="94588"/>
                    <a:pt x="9942" y="111906"/>
                    <a:pt x="12631" y="128587"/>
                  </a:cubicBezTo>
                  <a:lnTo>
                    <a:pt x="42706" y="98041"/>
                  </a:lnTo>
                  <a:lnTo>
                    <a:pt x="76629" y="107279"/>
                  </a:lnTo>
                  <a:lnTo>
                    <a:pt x="85673" y="141554"/>
                  </a:lnTo>
                  <a:lnTo>
                    <a:pt x="55456" y="172237"/>
                  </a:lnTo>
                  <a:cubicBezTo>
                    <a:pt x="71838" y="175002"/>
                    <a:pt x="88884" y="169666"/>
                    <a:pt x="100842" y="157515"/>
                  </a:cubicBezTo>
                  <a:cubicBezTo>
                    <a:pt x="114479" y="143659"/>
                    <a:pt x="119483" y="123370"/>
                    <a:pt x="113904" y="104578"/>
                  </a:cubicBezTo>
                  <a:lnTo>
                    <a:pt x="112899" y="101193"/>
                  </a:lnTo>
                  <a:lnTo>
                    <a:pt x="176544" y="36555"/>
                  </a:lnTo>
                  <a:lnTo>
                    <a:pt x="185063" y="44942"/>
                  </a:lnTo>
                  <a:lnTo>
                    <a:pt x="126293" y="104634"/>
                  </a:lnTo>
                  <a:cubicBezTo>
                    <a:pt x="131543" y="126601"/>
                    <a:pt x="125216" y="149787"/>
                    <a:pt x="109365" y="165898"/>
                  </a:cubicBezTo>
                  <a:cubicBezTo>
                    <a:pt x="97187" y="178269"/>
                    <a:pt x="80725" y="184901"/>
                    <a:pt x="63979" y="18490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E1288F58-40B3-52EB-8DF4-D53D10E7A3D1}"/>
                </a:ext>
              </a:extLst>
            </p:cNvPr>
            <p:cNvSpPr/>
            <p:nvPr/>
          </p:nvSpPr>
          <p:spPr>
            <a:xfrm>
              <a:off x="7608784" y="2221705"/>
              <a:ext cx="189526" cy="198381"/>
            </a:xfrm>
            <a:custGeom>
              <a:avLst/>
              <a:gdLst>
                <a:gd name="connsiteX0" fmla="*/ 41277 w 189526"/>
                <a:gd name="connsiteY0" fmla="*/ 198381 h 198381"/>
                <a:gd name="connsiteX1" fmla="*/ 32755 w 189526"/>
                <a:gd name="connsiteY1" fmla="*/ 189995 h 198381"/>
                <a:gd name="connsiteX2" fmla="*/ 106962 w 189526"/>
                <a:gd name="connsiteY2" fmla="*/ 114623 h 198381"/>
                <a:gd name="connsiteX3" fmla="*/ 110427 w 189526"/>
                <a:gd name="connsiteY3" fmla="*/ 115684 h 198381"/>
                <a:gd name="connsiteX4" fmla="*/ 162344 w 189526"/>
                <a:gd name="connsiteY4" fmla="*/ 102462 h 198381"/>
                <a:gd name="connsiteX5" fmla="*/ 176903 w 189526"/>
                <a:gd name="connsiteY5" fmla="*/ 56305 h 198381"/>
                <a:gd name="connsiteX6" fmla="*/ 146825 w 189526"/>
                <a:gd name="connsiteY6" fmla="*/ 86851 h 198381"/>
                <a:gd name="connsiteX7" fmla="*/ 112902 w 189526"/>
                <a:gd name="connsiteY7" fmla="*/ 77617 h 198381"/>
                <a:gd name="connsiteX8" fmla="*/ 103867 w 189526"/>
                <a:gd name="connsiteY8" fmla="*/ 43350 h 198381"/>
                <a:gd name="connsiteX9" fmla="*/ 134081 w 189526"/>
                <a:gd name="connsiteY9" fmla="*/ 12662 h 198381"/>
                <a:gd name="connsiteX10" fmla="*/ 88674 w 189526"/>
                <a:gd name="connsiteY10" fmla="*/ 27384 h 198381"/>
                <a:gd name="connsiteX11" fmla="*/ 75633 w 189526"/>
                <a:gd name="connsiteY11" fmla="*/ 80321 h 198381"/>
                <a:gd name="connsiteX12" fmla="*/ 76641 w 189526"/>
                <a:gd name="connsiteY12" fmla="*/ 83703 h 198381"/>
                <a:gd name="connsiteX13" fmla="*/ 8517 w 189526"/>
                <a:gd name="connsiteY13" fmla="*/ 152870 h 198381"/>
                <a:gd name="connsiteX14" fmla="*/ 0 w 189526"/>
                <a:gd name="connsiteY14" fmla="*/ 144484 h 198381"/>
                <a:gd name="connsiteX15" fmla="*/ 63241 w 189526"/>
                <a:gd name="connsiteY15" fmla="*/ 80264 h 198381"/>
                <a:gd name="connsiteX16" fmla="*/ 80154 w 189526"/>
                <a:gd name="connsiteY16" fmla="*/ 18997 h 198381"/>
                <a:gd name="connsiteX17" fmla="*/ 147596 w 189526"/>
                <a:gd name="connsiteY17" fmla="*/ 3964 h 198381"/>
                <a:gd name="connsiteX18" fmla="*/ 156246 w 189526"/>
                <a:gd name="connsiteY18" fmla="*/ 7184 h 198381"/>
                <a:gd name="connsiteX19" fmla="*/ 117153 w 189526"/>
                <a:gd name="connsiteY19" fmla="*/ 46887 h 198381"/>
                <a:gd name="connsiteX20" fmla="*/ 122694 w 189526"/>
                <a:gd name="connsiteY20" fmla="*/ 67896 h 198381"/>
                <a:gd name="connsiteX21" fmla="*/ 143211 w 189526"/>
                <a:gd name="connsiteY21" fmla="*/ 73481 h 198381"/>
                <a:gd name="connsiteX22" fmla="*/ 182428 w 189526"/>
                <a:gd name="connsiteY22" fmla="*/ 33651 h 198381"/>
                <a:gd name="connsiteX23" fmla="*/ 185648 w 189526"/>
                <a:gd name="connsiteY23" fmla="*/ 42586 h 198381"/>
                <a:gd name="connsiteX24" fmla="*/ 170855 w 189526"/>
                <a:gd name="connsiteY24" fmla="*/ 110849 h 198381"/>
                <a:gd name="connsiteX25" fmla="*/ 110469 w 189526"/>
                <a:gd name="connsiteY25" fmla="*/ 128087 h 198381"/>
                <a:gd name="connsiteX26" fmla="*/ 41277 w 189526"/>
                <a:gd name="connsiteY26" fmla="*/ 198381 h 19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9526" h="198381">
                  <a:moveTo>
                    <a:pt x="41277" y="198381"/>
                  </a:moveTo>
                  <a:lnTo>
                    <a:pt x="32755" y="189995"/>
                  </a:lnTo>
                  <a:lnTo>
                    <a:pt x="106962" y="114623"/>
                  </a:lnTo>
                  <a:lnTo>
                    <a:pt x="110427" y="115684"/>
                  </a:lnTo>
                  <a:cubicBezTo>
                    <a:pt x="128857" y="121325"/>
                    <a:pt x="148749" y="116265"/>
                    <a:pt x="162344" y="102462"/>
                  </a:cubicBezTo>
                  <a:cubicBezTo>
                    <a:pt x="174312" y="90305"/>
                    <a:pt x="179583" y="72986"/>
                    <a:pt x="176903" y="56305"/>
                  </a:cubicBezTo>
                  <a:lnTo>
                    <a:pt x="146825" y="86851"/>
                  </a:lnTo>
                  <a:lnTo>
                    <a:pt x="112902" y="77617"/>
                  </a:lnTo>
                  <a:lnTo>
                    <a:pt x="103867" y="43350"/>
                  </a:lnTo>
                  <a:lnTo>
                    <a:pt x="134081" y="12662"/>
                  </a:lnTo>
                  <a:cubicBezTo>
                    <a:pt x="117684" y="9887"/>
                    <a:pt x="100638" y="15235"/>
                    <a:pt x="88674" y="27384"/>
                  </a:cubicBezTo>
                  <a:cubicBezTo>
                    <a:pt x="75040" y="41231"/>
                    <a:pt x="70042" y="61517"/>
                    <a:pt x="75633" y="80321"/>
                  </a:cubicBezTo>
                  <a:lnTo>
                    <a:pt x="76641" y="83703"/>
                  </a:lnTo>
                  <a:lnTo>
                    <a:pt x="8517" y="152870"/>
                  </a:lnTo>
                  <a:lnTo>
                    <a:pt x="0" y="144484"/>
                  </a:lnTo>
                  <a:lnTo>
                    <a:pt x="63241" y="80264"/>
                  </a:lnTo>
                  <a:cubicBezTo>
                    <a:pt x="57979" y="58288"/>
                    <a:pt x="64300" y="35100"/>
                    <a:pt x="80154" y="18997"/>
                  </a:cubicBezTo>
                  <a:cubicBezTo>
                    <a:pt x="97724" y="1160"/>
                    <a:pt x="124194" y="-4739"/>
                    <a:pt x="147596" y="3964"/>
                  </a:cubicBezTo>
                  <a:lnTo>
                    <a:pt x="156246" y="7184"/>
                  </a:lnTo>
                  <a:lnTo>
                    <a:pt x="117153" y="46887"/>
                  </a:lnTo>
                  <a:lnTo>
                    <a:pt x="122694" y="67896"/>
                  </a:lnTo>
                  <a:lnTo>
                    <a:pt x="143211" y="73481"/>
                  </a:lnTo>
                  <a:lnTo>
                    <a:pt x="182428" y="33651"/>
                  </a:lnTo>
                  <a:lnTo>
                    <a:pt x="185648" y="42586"/>
                  </a:lnTo>
                  <a:cubicBezTo>
                    <a:pt x="194177" y="66263"/>
                    <a:pt x="188372" y="93056"/>
                    <a:pt x="170855" y="110849"/>
                  </a:cubicBezTo>
                  <a:cubicBezTo>
                    <a:pt x="154989" y="126958"/>
                    <a:pt x="132142" y="133397"/>
                    <a:pt x="110469" y="128087"/>
                  </a:cubicBezTo>
                  <a:lnTo>
                    <a:pt x="41277" y="198381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19" name="그래픽 82">
              <a:extLst>
                <a:ext uri="{FF2B5EF4-FFF2-40B4-BE49-F238E27FC236}">
                  <a16:creationId xmlns:a16="http://schemas.microsoft.com/office/drawing/2014/main" id="{A85F1886-5608-8373-2D18-73C8651B410A}"/>
                </a:ext>
              </a:extLst>
            </p:cNvPr>
            <p:cNvGrpSpPr/>
            <p:nvPr/>
          </p:nvGrpSpPr>
          <p:grpSpPr>
            <a:xfrm>
              <a:off x="7422460" y="2228272"/>
              <a:ext cx="363181" cy="368725"/>
              <a:chOff x="7422460" y="2228272"/>
              <a:chExt cx="363181" cy="368725"/>
            </a:xfrm>
            <a:grpFill/>
          </p:grpSpPr>
          <p:sp>
            <p:nvSpPr>
              <p:cNvPr id="120" name="자유형: 도형 119">
                <a:extLst>
                  <a:ext uri="{FF2B5EF4-FFF2-40B4-BE49-F238E27FC236}">
                    <a16:creationId xmlns:a16="http://schemas.microsoft.com/office/drawing/2014/main" id="{1D56A074-8177-4639-8425-1BA4E1C3C723}"/>
                  </a:ext>
                </a:extLst>
              </p:cNvPr>
              <p:cNvSpPr/>
              <p:nvPr/>
            </p:nvSpPr>
            <p:spPr>
              <a:xfrm>
                <a:off x="7580227" y="2388464"/>
                <a:ext cx="205414" cy="208533"/>
              </a:xfrm>
              <a:custGeom>
                <a:avLst/>
                <a:gdLst>
                  <a:gd name="connsiteX0" fmla="*/ 145441 w 205414"/>
                  <a:gd name="connsiteY0" fmla="*/ 208534 h 208533"/>
                  <a:gd name="connsiteX1" fmla="*/ 145441 w 205414"/>
                  <a:gd name="connsiteY1" fmla="*/ 208534 h 208533"/>
                  <a:gd name="connsiteX2" fmla="*/ 135649 w 205414"/>
                  <a:gd name="connsiteY2" fmla="*/ 204431 h 208533"/>
                  <a:gd name="connsiteX3" fmla="*/ 20203 w 205414"/>
                  <a:gd name="connsiteY3" fmla="*/ 87191 h 208533"/>
                  <a:gd name="connsiteX4" fmla="*/ 20203 w 205414"/>
                  <a:gd name="connsiteY4" fmla="*/ 67546 h 208533"/>
                  <a:gd name="connsiteX5" fmla="*/ 20236 w 205414"/>
                  <a:gd name="connsiteY5" fmla="*/ 67513 h 208533"/>
                  <a:gd name="connsiteX6" fmla="*/ 0 w 205414"/>
                  <a:gd name="connsiteY6" fmla="*/ 46969 h 208533"/>
                  <a:gd name="connsiteX7" fmla="*/ 46249 w 205414"/>
                  <a:gd name="connsiteY7" fmla="*/ 0 h 208533"/>
                  <a:gd name="connsiteX8" fmla="*/ 66482 w 205414"/>
                  <a:gd name="connsiteY8" fmla="*/ 20553 h 208533"/>
                  <a:gd name="connsiteX9" fmla="*/ 76178 w 205414"/>
                  <a:gd name="connsiteY9" fmla="*/ 16542 h 208533"/>
                  <a:gd name="connsiteX10" fmla="*/ 85979 w 205414"/>
                  <a:gd name="connsiteY10" fmla="*/ 20648 h 208533"/>
                  <a:gd name="connsiteX11" fmla="*/ 201419 w 205414"/>
                  <a:gd name="connsiteY11" fmla="*/ 137890 h 208533"/>
                  <a:gd name="connsiteX12" fmla="*/ 201428 w 205414"/>
                  <a:gd name="connsiteY12" fmla="*/ 157527 h 208533"/>
                  <a:gd name="connsiteX13" fmla="*/ 155247 w 205414"/>
                  <a:gd name="connsiteY13" fmla="*/ 204425 h 208533"/>
                  <a:gd name="connsiteX14" fmla="*/ 145441 w 205414"/>
                  <a:gd name="connsiteY14" fmla="*/ 208534 h 208533"/>
                  <a:gd name="connsiteX15" fmla="*/ 16773 w 205414"/>
                  <a:gd name="connsiteY15" fmla="*/ 46972 h 208533"/>
                  <a:gd name="connsiteX16" fmla="*/ 30081 w 205414"/>
                  <a:gd name="connsiteY16" fmla="*/ 60484 h 208533"/>
                  <a:gd name="connsiteX17" fmla="*/ 31376 w 205414"/>
                  <a:gd name="connsiteY17" fmla="*/ 61374 h 208533"/>
                  <a:gd name="connsiteX18" fmla="*/ 39789 w 205414"/>
                  <a:gd name="connsiteY18" fmla="*/ 64682 h 208533"/>
                  <a:gd name="connsiteX19" fmla="*/ 28717 w 205414"/>
                  <a:gd name="connsiteY19" fmla="*/ 75935 h 208533"/>
                  <a:gd name="connsiteX20" fmla="*/ 28717 w 205414"/>
                  <a:gd name="connsiteY20" fmla="*/ 78808 h 208533"/>
                  <a:gd name="connsiteX21" fmla="*/ 144157 w 205414"/>
                  <a:gd name="connsiteY21" fmla="*/ 196044 h 208533"/>
                  <a:gd name="connsiteX22" fmla="*/ 145438 w 205414"/>
                  <a:gd name="connsiteY22" fmla="*/ 196584 h 208533"/>
                  <a:gd name="connsiteX23" fmla="*/ 146736 w 205414"/>
                  <a:gd name="connsiteY23" fmla="*/ 196032 h 208533"/>
                  <a:gd name="connsiteX24" fmla="*/ 192902 w 205414"/>
                  <a:gd name="connsiteY24" fmla="*/ 149155 h 208533"/>
                  <a:gd name="connsiteX25" fmla="*/ 192899 w 205414"/>
                  <a:gd name="connsiteY25" fmla="*/ 146280 h 208533"/>
                  <a:gd name="connsiteX26" fmla="*/ 77468 w 205414"/>
                  <a:gd name="connsiteY26" fmla="*/ 29043 h 208533"/>
                  <a:gd name="connsiteX27" fmla="*/ 76175 w 205414"/>
                  <a:gd name="connsiteY27" fmla="*/ 28495 h 208533"/>
                  <a:gd name="connsiteX28" fmla="*/ 74889 w 205414"/>
                  <a:gd name="connsiteY28" fmla="*/ 29046 h 208533"/>
                  <a:gd name="connsiteX29" fmla="*/ 63710 w 205414"/>
                  <a:gd name="connsiteY29" fmla="*/ 40418 h 208533"/>
                  <a:gd name="connsiteX30" fmla="*/ 60345 w 205414"/>
                  <a:gd name="connsiteY30" fmla="*/ 31833 h 208533"/>
                  <a:gd name="connsiteX31" fmla="*/ 59441 w 205414"/>
                  <a:gd name="connsiteY31" fmla="*/ 30445 h 208533"/>
                  <a:gd name="connsiteX32" fmla="*/ 46246 w 205414"/>
                  <a:gd name="connsiteY32" fmla="*/ 17040 h 208533"/>
                  <a:gd name="connsiteX33" fmla="*/ 16773 w 205414"/>
                  <a:gd name="connsiteY33" fmla="*/ 46972 h 20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5414" h="208533">
                    <a:moveTo>
                      <a:pt x="145441" y="208534"/>
                    </a:moveTo>
                    <a:lnTo>
                      <a:pt x="145441" y="208534"/>
                    </a:lnTo>
                    <a:cubicBezTo>
                      <a:pt x="141735" y="208534"/>
                      <a:pt x="138255" y="207075"/>
                      <a:pt x="135649" y="204431"/>
                    </a:cubicBezTo>
                    <a:lnTo>
                      <a:pt x="20203" y="87191"/>
                    </a:lnTo>
                    <a:cubicBezTo>
                      <a:pt x="14873" y="81775"/>
                      <a:pt x="14873" y="72962"/>
                      <a:pt x="20203" y="67546"/>
                    </a:cubicBezTo>
                    <a:lnTo>
                      <a:pt x="20236" y="67513"/>
                    </a:lnTo>
                    <a:lnTo>
                      <a:pt x="0" y="46969"/>
                    </a:lnTo>
                    <a:lnTo>
                      <a:pt x="46249" y="0"/>
                    </a:lnTo>
                    <a:lnTo>
                      <a:pt x="66482" y="20553"/>
                    </a:lnTo>
                    <a:cubicBezTo>
                      <a:pt x="69090" y="17962"/>
                      <a:pt x="72523" y="16542"/>
                      <a:pt x="76178" y="16542"/>
                    </a:cubicBezTo>
                    <a:cubicBezTo>
                      <a:pt x="79881" y="16542"/>
                      <a:pt x="83364" y="18000"/>
                      <a:pt x="85979" y="20648"/>
                    </a:cubicBezTo>
                    <a:lnTo>
                      <a:pt x="201419" y="137890"/>
                    </a:lnTo>
                    <a:cubicBezTo>
                      <a:pt x="206743" y="143300"/>
                      <a:pt x="206746" y="152108"/>
                      <a:pt x="201428" y="157527"/>
                    </a:cubicBezTo>
                    <a:lnTo>
                      <a:pt x="155247" y="204425"/>
                    </a:lnTo>
                    <a:cubicBezTo>
                      <a:pt x="152621" y="207075"/>
                      <a:pt x="149143" y="208534"/>
                      <a:pt x="145441" y="208534"/>
                    </a:cubicBezTo>
                    <a:close/>
                    <a:moveTo>
                      <a:pt x="16773" y="46972"/>
                    </a:moveTo>
                    <a:lnTo>
                      <a:pt x="30081" y="60484"/>
                    </a:lnTo>
                    <a:cubicBezTo>
                      <a:pt x="30475" y="60888"/>
                      <a:pt x="30931" y="61199"/>
                      <a:pt x="31376" y="61374"/>
                    </a:cubicBezTo>
                    <a:lnTo>
                      <a:pt x="39789" y="64682"/>
                    </a:lnTo>
                    <a:lnTo>
                      <a:pt x="28717" y="75935"/>
                    </a:lnTo>
                    <a:cubicBezTo>
                      <a:pt x="27949" y="76715"/>
                      <a:pt x="27949" y="78028"/>
                      <a:pt x="28717" y="78808"/>
                    </a:cubicBezTo>
                    <a:lnTo>
                      <a:pt x="144157" y="196044"/>
                    </a:lnTo>
                    <a:cubicBezTo>
                      <a:pt x="144596" y="196489"/>
                      <a:pt x="145097" y="196584"/>
                      <a:pt x="145438" y="196584"/>
                    </a:cubicBezTo>
                    <a:cubicBezTo>
                      <a:pt x="145781" y="196584"/>
                      <a:pt x="146285" y="196489"/>
                      <a:pt x="146736" y="196032"/>
                    </a:cubicBezTo>
                    <a:lnTo>
                      <a:pt x="192902" y="149155"/>
                    </a:lnTo>
                    <a:cubicBezTo>
                      <a:pt x="193664" y="148375"/>
                      <a:pt x="193667" y="147059"/>
                      <a:pt x="192899" y="146280"/>
                    </a:cubicBezTo>
                    <a:lnTo>
                      <a:pt x="77468" y="29043"/>
                    </a:lnTo>
                    <a:cubicBezTo>
                      <a:pt x="77020" y="28592"/>
                      <a:pt x="76519" y="28495"/>
                      <a:pt x="76175" y="28495"/>
                    </a:cubicBezTo>
                    <a:cubicBezTo>
                      <a:pt x="75837" y="28495"/>
                      <a:pt x="75336" y="28590"/>
                      <a:pt x="74889" y="29046"/>
                    </a:cubicBezTo>
                    <a:lnTo>
                      <a:pt x="63710" y="40418"/>
                    </a:lnTo>
                    <a:lnTo>
                      <a:pt x="60345" y="31833"/>
                    </a:lnTo>
                    <a:cubicBezTo>
                      <a:pt x="60140" y="31308"/>
                      <a:pt x="59835" y="30842"/>
                      <a:pt x="59441" y="30445"/>
                    </a:cubicBezTo>
                    <a:lnTo>
                      <a:pt x="46246" y="17040"/>
                    </a:lnTo>
                    <a:lnTo>
                      <a:pt x="16773" y="4697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1" name="자유형: 도형 120">
                <a:extLst>
                  <a:ext uri="{FF2B5EF4-FFF2-40B4-BE49-F238E27FC236}">
                    <a16:creationId xmlns:a16="http://schemas.microsoft.com/office/drawing/2014/main" id="{8FB77059-4D7E-D75E-4C40-A16C7977C730}"/>
                  </a:ext>
                </a:extLst>
              </p:cNvPr>
              <p:cNvSpPr/>
              <p:nvPr/>
            </p:nvSpPr>
            <p:spPr>
              <a:xfrm rot="2726498">
                <a:off x="7441564" y="2340878"/>
                <a:ext cx="195402" cy="11952"/>
              </a:xfrm>
              <a:custGeom>
                <a:avLst/>
                <a:gdLst>
                  <a:gd name="connsiteX0" fmla="*/ 0 w 195402"/>
                  <a:gd name="connsiteY0" fmla="*/ 0 h 11952"/>
                  <a:gd name="connsiteX1" fmla="*/ 195403 w 195402"/>
                  <a:gd name="connsiteY1" fmla="*/ 0 h 11952"/>
                  <a:gd name="connsiteX2" fmla="*/ 195403 w 195402"/>
                  <a:gd name="connsiteY2" fmla="*/ 11952 h 11952"/>
                  <a:gd name="connsiteX3" fmla="*/ 0 w 195402"/>
                  <a:gd name="connsiteY3" fmla="*/ 11952 h 1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402" h="11952">
                    <a:moveTo>
                      <a:pt x="0" y="0"/>
                    </a:moveTo>
                    <a:lnTo>
                      <a:pt x="195403" y="0"/>
                    </a:lnTo>
                    <a:lnTo>
                      <a:pt x="195403" y="11952"/>
                    </a:lnTo>
                    <a:lnTo>
                      <a:pt x="0" y="1195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2" name="자유형: 도형 121">
                <a:extLst>
                  <a:ext uri="{FF2B5EF4-FFF2-40B4-BE49-F238E27FC236}">
                    <a16:creationId xmlns:a16="http://schemas.microsoft.com/office/drawing/2014/main" id="{AA260E20-B433-DA3A-4250-F6740A4E59D1}"/>
                  </a:ext>
                </a:extLst>
              </p:cNvPr>
              <p:cNvSpPr/>
              <p:nvPr/>
            </p:nvSpPr>
            <p:spPr>
              <a:xfrm>
                <a:off x="7422460" y="2228272"/>
                <a:ext cx="63926" cy="64803"/>
              </a:xfrm>
              <a:custGeom>
                <a:avLst/>
                <a:gdLst>
                  <a:gd name="connsiteX0" fmla="*/ 56361 w 63926"/>
                  <a:gd name="connsiteY0" fmla="*/ 64804 h 64803"/>
                  <a:gd name="connsiteX1" fmla="*/ 26360 w 63926"/>
                  <a:gd name="connsiteY1" fmla="*/ 61682 h 64803"/>
                  <a:gd name="connsiteX2" fmla="*/ 0 w 63926"/>
                  <a:gd name="connsiteY2" fmla="*/ 19702 h 64803"/>
                  <a:gd name="connsiteX3" fmla="*/ 19391 w 63926"/>
                  <a:gd name="connsiteY3" fmla="*/ 0 h 64803"/>
                  <a:gd name="connsiteX4" fmla="*/ 60873 w 63926"/>
                  <a:gd name="connsiteY4" fmla="*/ 26867 h 64803"/>
                  <a:gd name="connsiteX5" fmla="*/ 63926 w 63926"/>
                  <a:gd name="connsiteY5" fmla="*/ 57140 h 64803"/>
                  <a:gd name="connsiteX6" fmla="*/ 56361 w 63926"/>
                  <a:gd name="connsiteY6" fmla="*/ 64804 h 64803"/>
                  <a:gd name="connsiteX7" fmla="*/ 33386 w 63926"/>
                  <a:gd name="connsiteY7" fmla="*/ 50396 h 64803"/>
                  <a:gd name="connsiteX8" fmla="*/ 51419 w 63926"/>
                  <a:gd name="connsiteY8" fmla="*/ 52273 h 64803"/>
                  <a:gd name="connsiteX9" fmla="*/ 49554 w 63926"/>
                  <a:gd name="connsiteY9" fmla="*/ 33777 h 64803"/>
                  <a:gd name="connsiteX10" fmla="*/ 21072 w 63926"/>
                  <a:gd name="connsiteY10" fmla="*/ 15329 h 64803"/>
                  <a:gd name="connsiteX11" fmla="*/ 15149 w 63926"/>
                  <a:gd name="connsiteY11" fmla="*/ 21350 h 64803"/>
                  <a:gd name="connsiteX12" fmla="*/ 33386 w 63926"/>
                  <a:gd name="connsiteY12" fmla="*/ 50396 h 6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926" h="64803">
                    <a:moveTo>
                      <a:pt x="56361" y="64804"/>
                    </a:moveTo>
                    <a:lnTo>
                      <a:pt x="26360" y="61682"/>
                    </a:lnTo>
                    <a:lnTo>
                      <a:pt x="0" y="19702"/>
                    </a:lnTo>
                    <a:lnTo>
                      <a:pt x="19391" y="0"/>
                    </a:lnTo>
                    <a:lnTo>
                      <a:pt x="60873" y="26867"/>
                    </a:lnTo>
                    <a:lnTo>
                      <a:pt x="63926" y="57140"/>
                    </a:lnTo>
                    <a:lnTo>
                      <a:pt x="56361" y="64804"/>
                    </a:lnTo>
                    <a:close/>
                    <a:moveTo>
                      <a:pt x="33386" y="50396"/>
                    </a:moveTo>
                    <a:lnTo>
                      <a:pt x="51419" y="52273"/>
                    </a:lnTo>
                    <a:lnTo>
                      <a:pt x="49554" y="33777"/>
                    </a:lnTo>
                    <a:lnTo>
                      <a:pt x="21072" y="15329"/>
                    </a:lnTo>
                    <a:lnTo>
                      <a:pt x="15149" y="21350"/>
                    </a:lnTo>
                    <a:lnTo>
                      <a:pt x="33386" y="5039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3" name="자유형: 도형 122">
                <a:extLst>
                  <a:ext uri="{FF2B5EF4-FFF2-40B4-BE49-F238E27FC236}">
                    <a16:creationId xmlns:a16="http://schemas.microsoft.com/office/drawing/2014/main" id="{14AEB037-1C29-8A85-6F39-BAEAF3353B22}"/>
                  </a:ext>
                </a:extLst>
              </p:cNvPr>
              <p:cNvSpPr/>
              <p:nvPr/>
            </p:nvSpPr>
            <p:spPr>
              <a:xfrm>
                <a:off x="7646639" y="2455994"/>
                <a:ext cx="88815" cy="90020"/>
              </a:xfrm>
              <a:custGeom>
                <a:avLst/>
                <a:gdLst>
                  <a:gd name="connsiteX0" fmla="*/ 82838 w 88815"/>
                  <a:gd name="connsiteY0" fmla="*/ 90020 h 90020"/>
                  <a:gd name="connsiteX1" fmla="*/ 78581 w 88815"/>
                  <a:gd name="connsiteY1" fmla="*/ 88235 h 90020"/>
                  <a:gd name="connsiteX2" fmla="*/ 1718 w 88815"/>
                  <a:gd name="connsiteY2" fmla="*/ 10172 h 90020"/>
                  <a:gd name="connsiteX3" fmla="*/ 1780 w 88815"/>
                  <a:gd name="connsiteY3" fmla="*/ 1720 h 90020"/>
                  <a:gd name="connsiteX4" fmla="*/ 10232 w 88815"/>
                  <a:gd name="connsiteY4" fmla="*/ 1782 h 90020"/>
                  <a:gd name="connsiteX5" fmla="*/ 87098 w 88815"/>
                  <a:gd name="connsiteY5" fmla="*/ 79849 h 90020"/>
                  <a:gd name="connsiteX6" fmla="*/ 87036 w 88815"/>
                  <a:gd name="connsiteY6" fmla="*/ 88301 h 90020"/>
                  <a:gd name="connsiteX7" fmla="*/ 82838 w 88815"/>
                  <a:gd name="connsiteY7" fmla="*/ 90020 h 90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815" h="90020">
                    <a:moveTo>
                      <a:pt x="82838" y="90020"/>
                    </a:moveTo>
                    <a:cubicBezTo>
                      <a:pt x="81293" y="90020"/>
                      <a:pt x="79752" y="89424"/>
                      <a:pt x="78581" y="88235"/>
                    </a:cubicBezTo>
                    <a:lnTo>
                      <a:pt x="1718" y="10172"/>
                    </a:lnTo>
                    <a:cubicBezTo>
                      <a:pt x="-598" y="7818"/>
                      <a:pt x="-568" y="4035"/>
                      <a:pt x="1780" y="1720"/>
                    </a:cubicBezTo>
                    <a:cubicBezTo>
                      <a:pt x="4134" y="-595"/>
                      <a:pt x="7913" y="-572"/>
                      <a:pt x="10232" y="1782"/>
                    </a:cubicBezTo>
                    <a:lnTo>
                      <a:pt x="87098" y="79849"/>
                    </a:lnTo>
                    <a:cubicBezTo>
                      <a:pt x="89413" y="82200"/>
                      <a:pt x="89383" y="85985"/>
                      <a:pt x="87036" y="88301"/>
                    </a:cubicBezTo>
                    <a:cubicBezTo>
                      <a:pt x="85865" y="89448"/>
                      <a:pt x="84353" y="90020"/>
                      <a:pt x="82838" y="900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4" name="자유형: 도형 123">
                <a:extLst>
                  <a:ext uri="{FF2B5EF4-FFF2-40B4-BE49-F238E27FC236}">
                    <a16:creationId xmlns:a16="http://schemas.microsoft.com/office/drawing/2014/main" id="{E7CA904A-E8ED-7231-B82C-C13FB4B7983F}"/>
                  </a:ext>
                </a:extLst>
              </p:cNvPr>
              <p:cNvSpPr/>
              <p:nvPr/>
            </p:nvSpPr>
            <p:spPr>
              <a:xfrm rot="2673261">
                <a:off x="7622404" y="2396611"/>
                <a:ext cx="11953" cy="81776"/>
              </a:xfrm>
              <a:custGeom>
                <a:avLst/>
                <a:gdLst>
                  <a:gd name="connsiteX0" fmla="*/ 0 w 11953"/>
                  <a:gd name="connsiteY0" fmla="*/ 0 h 81776"/>
                  <a:gd name="connsiteX1" fmla="*/ 11953 w 11953"/>
                  <a:gd name="connsiteY1" fmla="*/ 0 h 81776"/>
                  <a:gd name="connsiteX2" fmla="*/ 11953 w 11953"/>
                  <a:gd name="connsiteY2" fmla="*/ 81777 h 81776"/>
                  <a:gd name="connsiteX3" fmla="*/ 0 w 11953"/>
                  <a:gd name="connsiteY3" fmla="*/ 81777 h 81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3" h="81776">
                    <a:moveTo>
                      <a:pt x="0" y="0"/>
                    </a:moveTo>
                    <a:lnTo>
                      <a:pt x="11953" y="0"/>
                    </a:lnTo>
                    <a:lnTo>
                      <a:pt x="11953" y="81777"/>
                    </a:lnTo>
                    <a:lnTo>
                      <a:pt x="0" y="81777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25" name="그래픽 87">
            <a:extLst>
              <a:ext uri="{FF2B5EF4-FFF2-40B4-BE49-F238E27FC236}">
                <a16:creationId xmlns:a16="http://schemas.microsoft.com/office/drawing/2014/main" id="{BA226602-1ADB-CF77-7D78-5D0A9524FCB3}"/>
              </a:ext>
            </a:extLst>
          </p:cNvPr>
          <p:cNvGrpSpPr/>
          <p:nvPr/>
        </p:nvGrpSpPr>
        <p:grpSpPr>
          <a:xfrm>
            <a:off x="6841071" y="5504364"/>
            <a:ext cx="375581" cy="379454"/>
            <a:chOff x="9527622" y="2221706"/>
            <a:chExt cx="375581" cy="379454"/>
          </a:xfrm>
          <a:solidFill>
            <a:schemeClr val="accent1"/>
          </a:solidFill>
        </p:grpSpPr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9DACBC1B-57FD-A3D6-55ED-FC0F9D4C5C29}"/>
                </a:ext>
              </a:extLst>
            </p:cNvPr>
            <p:cNvSpPr/>
            <p:nvPr/>
          </p:nvSpPr>
          <p:spPr>
            <a:xfrm>
              <a:off x="9714256" y="2456336"/>
              <a:ext cx="137824" cy="113225"/>
            </a:xfrm>
            <a:custGeom>
              <a:avLst/>
              <a:gdLst>
                <a:gd name="connsiteX0" fmla="*/ 81408 w 137824"/>
                <a:gd name="connsiteY0" fmla="*/ 113226 h 113225"/>
                <a:gd name="connsiteX1" fmla="*/ 0 w 137824"/>
                <a:gd name="connsiteY1" fmla="*/ 0 h 113225"/>
                <a:gd name="connsiteX2" fmla="*/ 137825 w 137824"/>
                <a:gd name="connsiteY2" fmla="*/ 45262 h 113225"/>
                <a:gd name="connsiteX3" fmla="*/ 134739 w 137824"/>
                <a:gd name="connsiteY3" fmla="*/ 51407 h 113225"/>
                <a:gd name="connsiteX4" fmla="*/ 86264 w 137824"/>
                <a:gd name="connsiteY4" fmla="*/ 109481 h 113225"/>
                <a:gd name="connsiteX5" fmla="*/ 81408 w 137824"/>
                <a:gd name="connsiteY5" fmla="*/ 113226 h 113225"/>
                <a:gd name="connsiteX6" fmla="*/ 30857 w 137824"/>
                <a:gd name="connsiteY6" fmla="*/ 22610 h 113225"/>
                <a:gd name="connsiteX7" fmla="*/ 83815 w 137824"/>
                <a:gd name="connsiteY7" fmla="*/ 96266 h 113225"/>
                <a:gd name="connsiteX8" fmla="*/ 120909 w 137824"/>
                <a:gd name="connsiteY8" fmla="*/ 52184 h 113225"/>
                <a:gd name="connsiteX9" fmla="*/ 30857 w 137824"/>
                <a:gd name="connsiteY9" fmla="*/ 22610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824" h="113225">
                  <a:moveTo>
                    <a:pt x="81408" y="113226"/>
                  </a:moveTo>
                  <a:lnTo>
                    <a:pt x="0" y="0"/>
                  </a:lnTo>
                  <a:lnTo>
                    <a:pt x="137825" y="45262"/>
                  </a:lnTo>
                  <a:lnTo>
                    <a:pt x="134739" y="51407"/>
                  </a:lnTo>
                  <a:cubicBezTo>
                    <a:pt x="123489" y="73813"/>
                    <a:pt x="107181" y="93349"/>
                    <a:pt x="86264" y="109481"/>
                  </a:cubicBezTo>
                  <a:lnTo>
                    <a:pt x="81408" y="113226"/>
                  </a:lnTo>
                  <a:close/>
                  <a:moveTo>
                    <a:pt x="30857" y="22610"/>
                  </a:moveTo>
                  <a:lnTo>
                    <a:pt x="83815" y="96266"/>
                  </a:lnTo>
                  <a:cubicBezTo>
                    <a:pt x="99165" y="83548"/>
                    <a:pt x="111607" y="68761"/>
                    <a:pt x="120909" y="52184"/>
                  </a:cubicBezTo>
                  <a:lnTo>
                    <a:pt x="30857" y="2261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CCE511B6-7F1B-2889-5421-D50505B07F19}"/>
                </a:ext>
              </a:extLst>
            </p:cNvPr>
            <p:cNvSpPr/>
            <p:nvPr/>
          </p:nvSpPr>
          <p:spPr>
            <a:xfrm>
              <a:off x="9695533" y="2221706"/>
              <a:ext cx="207670" cy="273968"/>
            </a:xfrm>
            <a:custGeom>
              <a:avLst/>
              <a:gdLst>
                <a:gd name="connsiteX0" fmla="*/ 197076 w 207670"/>
                <a:gd name="connsiteY0" fmla="*/ 273969 h 273968"/>
                <a:gd name="connsiteX1" fmla="*/ 0 w 207670"/>
                <a:gd name="connsiteY1" fmla="*/ 209236 h 273968"/>
                <a:gd name="connsiteX2" fmla="*/ 0 w 207670"/>
                <a:gd name="connsiteY2" fmla="*/ 0 h 273968"/>
                <a:gd name="connsiteX3" fmla="*/ 6033 w 207670"/>
                <a:gd name="connsiteY3" fmla="*/ 107 h 273968"/>
                <a:gd name="connsiteX4" fmla="*/ 65319 w 207670"/>
                <a:gd name="connsiteY4" fmla="*/ 10239 h 273968"/>
                <a:gd name="connsiteX5" fmla="*/ 185156 w 207670"/>
                <a:gd name="connsiteY5" fmla="*/ 113658 h 273968"/>
                <a:gd name="connsiteX6" fmla="*/ 198822 w 207670"/>
                <a:gd name="connsiteY6" fmla="*/ 268138 h 273968"/>
                <a:gd name="connsiteX7" fmla="*/ 197076 w 207670"/>
                <a:gd name="connsiteY7" fmla="*/ 273969 h 273968"/>
                <a:gd name="connsiteX8" fmla="*/ 11855 w 207670"/>
                <a:gd name="connsiteY8" fmla="*/ 200654 h 273968"/>
                <a:gd name="connsiteX9" fmla="*/ 189119 w 207670"/>
                <a:gd name="connsiteY9" fmla="*/ 258880 h 273968"/>
                <a:gd name="connsiteX10" fmla="*/ 174567 w 207670"/>
                <a:gd name="connsiteY10" fmla="*/ 118997 h 273968"/>
                <a:gd name="connsiteX11" fmla="*/ 61620 w 207670"/>
                <a:gd name="connsiteY11" fmla="*/ 21501 h 273968"/>
                <a:gd name="connsiteX12" fmla="*/ 11855 w 207670"/>
                <a:gd name="connsiteY12" fmla="*/ 12145 h 273968"/>
                <a:gd name="connsiteX13" fmla="*/ 11855 w 207670"/>
                <a:gd name="connsiteY13" fmla="*/ 200654 h 27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7670" h="273968">
                  <a:moveTo>
                    <a:pt x="197076" y="273969"/>
                  </a:moveTo>
                  <a:lnTo>
                    <a:pt x="0" y="209236"/>
                  </a:lnTo>
                  <a:lnTo>
                    <a:pt x="0" y="0"/>
                  </a:lnTo>
                  <a:lnTo>
                    <a:pt x="6033" y="107"/>
                  </a:lnTo>
                  <a:cubicBezTo>
                    <a:pt x="26784" y="471"/>
                    <a:pt x="45069" y="3593"/>
                    <a:pt x="65319" y="10239"/>
                  </a:cubicBezTo>
                  <a:cubicBezTo>
                    <a:pt x="117622" y="27407"/>
                    <a:pt x="160180" y="64134"/>
                    <a:pt x="185156" y="113658"/>
                  </a:cubicBezTo>
                  <a:cubicBezTo>
                    <a:pt x="209390" y="161727"/>
                    <a:pt x="214246" y="216588"/>
                    <a:pt x="198822" y="268138"/>
                  </a:cubicBezTo>
                  <a:lnTo>
                    <a:pt x="197076" y="273969"/>
                  </a:lnTo>
                  <a:close/>
                  <a:moveTo>
                    <a:pt x="11855" y="200654"/>
                  </a:moveTo>
                  <a:lnTo>
                    <a:pt x="189119" y="258880"/>
                  </a:lnTo>
                  <a:cubicBezTo>
                    <a:pt x="201615" y="211972"/>
                    <a:pt x="196513" y="162531"/>
                    <a:pt x="174567" y="118997"/>
                  </a:cubicBezTo>
                  <a:cubicBezTo>
                    <a:pt x="151023" y="72301"/>
                    <a:pt x="110910" y="37679"/>
                    <a:pt x="61620" y="21501"/>
                  </a:cubicBezTo>
                  <a:cubicBezTo>
                    <a:pt x="44286" y="15813"/>
                    <a:pt x="29073" y="12928"/>
                    <a:pt x="11855" y="12145"/>
                  </a:cubicBezTo>
                  <a:lnTo>
                    <a:pt x="11855" y="200654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8" name="자유형: 도형 127">
              <a:extLst>
                <a:ext uri="{FF2B5EF4-FFF2-40B4-BE49-F238E27FC236}">
                  <a16:creationId xmlns:a16="http://schemas.microsoft.com/office/drawing/2014/main" id="{26F1AC68-D68A-2663-0395-573C0F472F3A}"/>
                </a:ext>
              </a:extLst>
            </p:cNvPr>
            <p:cNvSpPr/>
            <p:nvPr/>
          </p:nvSpPr>
          <p:spPr>
            <a:xfrm>
              <a:off x="9527622" y="2259055"/>
              <a:ext cx="252777" cy="342104"/>
            </a:xfrm>
            <a:custGeom>
              <a:avLst/>
              <a:gdLst>
                <a:gd name="connsiteX0" fmla="*/ 169544 w 252777"/>
                <a:gd name="connsiteY0" fmla="*/ 342104 h 342104"/>
                <a:gd name="connsiteX1" fmla="*/ 169532 w 252777"/>
                <a:gd name="connsiteY1" fmla="*/ 342104 h 342104"/>
                <a:gd name="connsiteX2" fmla="*/ 49595 w 252777"/>
                <a:gd name="connsiteY2" fmla="*/ 291931 h 342104"/>
                <a:gd name="connsiteX3" fmla="*/ 49598 w 252777"/>
                <a:gd name="connsiteY3" fmla="*/ 49522 h 342104"/>
                <a:gd name="connsiteX4" fmla="*/ 143122 w 252777"/>
                <a:gd name="connsiteY4" fmla="*/ 1002 h 342104"/>
                <a:gd name="connsiteX5" fmla="*/ 149916 w 252777"/>
                <a:gd name="connsiteY5" fmla="*/ 0 h 342104"/>
                <a:gd name="connsiteX6" fmla="*/ 149916 w 252777"/>
                <a:gd name="connsiteY6" fmla="*/ 177418 h 342104"/>
                <a:gd name="connsiteX7" fmla="*/ 158012 w 252777"/>
                <a:gd name="connsiteY7" fmla="*/ 188476 h 342104"/>
                <a:gd name="connsiteX8" fmla="*/ 252778 w 252777"/>
                <a:gd name="connsiteY8" fmla="*/ 320298 h 342104"/>
                <a:gd name="connsiteX9" fmla="*/ 246662 w 252777"/>
                <a:gd name="connsiteY9" fmla="*/ 323446 h 342104"/>
                <a:gd name="connsiteX10" fmla="*/ 169544 w 252777"/>
                <a:gd name="connsiteY10" fmla="*/ 342104 h 342104"/>
                <a:gd name="connsiteX11" fmla="*/ 138061 w 252777"/>
                <a:gd name="connsiteY11" fmla="*/ 13889 h 342104"/>
                <a:gd name="connsiteX12" fmla="*/ 58026 w 252777"/>
                <a:gd name="connsiteY12" fmla="*/ 57858 h 342104"/>
                <a:gd name="connsiteX13" fmla="*/ 58023 w 252777"/>
                <a:gd name="connsiteY13" fmla="*/ 283591 h 342104"/>
                <a:gd name="connsiteX14" fmla="*/ 169532 w 252777"/>
                <a:gd name="connsiteY14" fmla="*/ 330247 h 342104"/>
                <a:gd name="connsiteX15" fmla="*/ 169544 w 252777"/>
                <a:gd name="connsiteY15" fmla="*/ 330247 h 342104"/>
                <a:gd name="connsiteX16" fmla="*/ 235035 w 252777"/>
                <a:gd name="connsiteY16" fmla="*/ 315919 h 342104"/>
                <a:gd name="connsiteX17" fmla="*/ 148416 w 252777"/>
                <a:gd name="connsiteY17" fmla="*/ 195434 h 342104"/>
                <a:gd name="connsiteX18" fmla="*/ 138061 w 252777"/>
                <a:gd name="connsiteY18" fmla="*/ 181287 h 342104"/>
                <a:gd name="connsiteX19" fmla="*/ 138061 w 252777"/>
                <a:gd name="connsiteY19" fmla="*/ 13889 h 34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2777" h="342104">
                  <a:moveTo>
                    <a:pt x="169544" y="342104"/>
                  </a:moveTo>
                  <a:lnTo>
                    <a:pt x="169532" y="342104"/>
                  </a:lnTo>
                  <a:cubicBezTo>
                    <a:pt x="124214" y="342104"/>
                    <a:pt x="81620" y="324285"/>
                    <a:pt x="49595" y="291931"/>
                  </a:cubicBezTo>
                  <a:cubicBezTo>
                    <a:pt x="-16534" y="225096"/>
                    <a:pt x="-16531" y="116353"/>
                    <a:pt x="49598" y="49522"/>
                  </a:cubicBezTo>
                  <a:cubicBezTo>
                    <a:pt x="76293" y="22545"/>
                    <a:pt x="107758" y="6222"/>
                    <a:pt x="143122" y="1002"/>
                  </a:cubicBezTo>
                  <a:lnTo>
                    <a:pt x="149916" y="0"/>
                  </a:lnTo>
                  <a:lnTo>
                    <a:pt x="149916" y="177418"/>
                  </a:lnTo>
                  <a:lnTo>
                    <a:pt x="158012" y="188476"/>
                  </a:lnTo>
                  <a:lnTo>
                    <a:pt x="252778" y="320298"/>
                  </a:lnTo>
                  <a:lnTo>
                    <a:pt x="246662" y="323446"/>
                  </a:lnTo>
                  <a:cubicBezTo>
                    <a:pt x="222946" y="335651"/>
                    <a:pt x="196278" y="342104"/>
                    <a:pt x="169544" y="342104"/>
                  </a:cubicBezTo>
                  <a:close/>
                  <a:moveTo>
                    <a:pt x="138061" y="13889"/>
                  </a:moveTo>
                  <a:cubicBezTo>
                    <a:pt x="108043" y="19726"/>
                    <a:pt x="81143" y="34498"/>
                    <a:pt x="58026" y="57858"/>
                  </a:cubicBezTo>
                  <a:cubicBezTo>
                    <a:pt x="-3555" y="120091"/>
                    <a:pt x="-3558" y="221352"/>
                    <a:pt x="58023" y="283591"/>
                  </a:cubicBezTo>
                  <a:cubicBezTo>
                    <a:pt x="87804" y="313678"/>
                    <a:pt x="127404" y="330247"/>
                    <a:pt x="169532" y="330247"/>
                  </a:cubicBezTo>
                  <a:lnTo>
                    <a:pt x="169544" y="330247"/>
                  </a:lnTo>
                  <a:cubicBezTo>
                    <a:pt x="192095" y="330247"/>
                    <a:pt x="214589" y="325311"/>
                    <a:pt x="235035" y="315919"/>
                  </a:cubicBezTo>
                  <a:lnTo>
                    <a:pt x="148416" y="195434"/>
                  </a:lnTo>
                  <a:lnTo>
                    <a:pt x="138061" y="181287"/>
                  </a:lnTo>
                  <a:lnTo>
                    <a:pt x="138061" y="13889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29" name="그래픽 92">
            <a:extLst>
              <a:ext uri="{FF2B5EF4-FFF2-40B4-BE49-F238E27FC236}">
                <a16:creationId xmlns:a16="http://schemas.microsoft.com/office/drawing/2014/main" id="{C39F0A6A-7B38-7E72-0FFF-E5D873614210}"/>
              </a:ext>
            </a:extLst>
          </p:cNvPr>
          <p:cNvGrpSpPr/>
          <p:nvPr/>
        </p:nvGrpSpPr>
        <p:grpSpPr>
          <a:xfrm>
            <a:off x="4974121" y="5529216"/>
            <a:ext cx="379454" cy="329751"/>
            <a:chOff x="2183894" y="4449843"/>
            <a:chExt cx="379454" cy="329751"/>
          </a:xfrm>
          <a:solidFill>
            <a:schemeClr val="accent1"/>
          </a:solidFill>
        </p:grpSpPr>
        <p:sp>
          <p:nvSpPr>
            <p:cNvPr id="130" name="자유형: 도형 129">
              <a:extLst>
                <a:ext uri="{FF2B5EF4-FFF2-40B4-BE49-F238E27FC236}">
                  <a16:creationId xmlns:a16="http://schemas.microsoft.com/office/drawing/2014/main" id="{9AF551FE-656C-2873-E9B5-02CB12502BBA}"/>
                </a:ext>
              </a:extLst>
            </p:cNvPr>
            <p:cNvSpPr/>
            <p:nvPr/>
          </p:nvSpPr>
          <p:spPr>
            <a:xfrm>
              <a:off x="2183894" y="4449843"/>
              <a:ext cx="133467" cy="329751"/>
            </a:xfrm>
            <a:custGeom>
              <a:avLst/>
              <a:gdLst>
                <a:gd name="connsiteX0" fmla="*/ 31634 w 133467"/>
                <a:gd name="connsiteY0" fmla="*/ 329751 h 329751"/>
                <a:gd name="connsiteX1" fmla="*/ 0 w 133467"/>
                <a:gd name="connsiteY1" fmla="*/ 297788 h 329751"/>
                <a:gd name="connsiteX2" fmla="*/ 0 w 133467"/>
                <a:gd name="connsiteY2" fmla="*/ 0 h 329751"/>
                <a:gd name="connsiteX3" fmla="*/ 101830 w 133467"/>
                <a:gd name="connsiteY3" fmla="*/ 0 h 329751"/>
                <a:gd name="connsiteX4" fmla="*/ 133467 w 133467"/>
                <a:gd name="connsiteY4" fmla="*/ 31960 h 329751"/>
                <a:gd name="connsiteX5" fmla="*/ 121609 w 133467"/>
                <a:gd name="connsiteY5" fmla="*/ 31960 h 329751"/>
                <a:gd name="connsiteX6" fmla="*/ 101830 w 133467"/>
                <a:gd name="connsiteY6" fmla="*/ 11858 h 329751"/>
                <a:gd name="connsiteX7" fmla="*/ 11858 w 133467"/>
                <a:gd name="connsiteY7" fmla="*/ 11858 h 329751"/>
                <a:gd name="connsiteX8" fmla="*/ 11858 w 133467"/>
                <a:gd name="connsiteY8" fmla="*/ 297788 h 329751"/>
                <a:gd name="connsiteX9" fmla="*/ 31637 w 133467"/>
                <a:gd name="connsiteY9" fmla="*/ 317894 h 329751"/>
                <a:gd name="connsiteX10" fmla="*/ 51410 w 133467"/>
                <a:gd name="connsiteY10" fmla="*/ 297788 h 329751"/>
                <a:gd name="connsiteX11" fmla="*/ 51410 w 133467"/>
                <a:gd name="connsiteY11" fmla="*/ 131952 h 329751"/>
                <a:gd name="connsiteX12" fmla="*/ 63268 w 133467"/>
                <a:gd name="connsiteY12" fmla="*/ 131952 h 329751"/>
                <a:gd name="connsiteX13" fmla="*/ 63268 w 133467"/>
                <a:gd name="connsiteY13" fmla="*/ 297788 h 329751"/>
                <a:gd name="connsiteX14" fmla="*/ 31634 w 133467"/>
                <a:gd name="connsiteY14" fmla="*/ 329751 h 329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3467" h="329751">
                  <a:moveTo>
                    <a:pt x="31634" y="329751"/>
                  </a:moveTo>
                  <a:cubicBezTo>
                    <a:pt x="14191" y="329751"/>
                    <a:pt x="0" y="315412"/>
                    <a:pt x="0" y="297788"/>
                  </a:cubicBezTo>
                  <a:lnTo>
                    <a:pt x="0" y="0"/>
                  </a:lnTo>
                  <a:lnTo>
                    <a:pt x="101830" y="0"/>
                  </a:lnTo>
                  <a:cubicBezTo>
                    <a:pt x="119273" y="0"/>
                    <a:pt x="133467" y="14336"/>
                    <a:pt x="133467" y="31960"/>
                  </a:cubicBezTo>
                  <a:lnTo>
                    <a:pt x="121609" y="31960"/>
                  </a:lnTo>
                  <a:cubicBezTo>
                    <a:pt x="121609" y="20876"/>
                    <a:pt x="112736" y="11858"/>
                    <a:pt x="101830" y="11858"/>
                  </a:cubicBezTo>
                  <a:lnTo>
                    <a:pt x="11858" y="11858"/>
                  </a:lnTo>
                  <a:lnTo>
                    <a:pt x="11858" y="297788"/>
                  </a:lnTo>
                  <a:cubicBezTo>
                    <a:pt x="11858" y="308873"/>
                    <a:pt x="20731" y="317894"/>
                    <a:pt x="31637" y="317894"/>
                  </a:cubicBezTo>
                  <a:cubicBezTo>
                    <a:pt x="42540" y="317894"/>
                    <a:pt x="51410" y="308873"/>
                    <a:pt x="51410" y="297788"/>
                  </a:cubicBezTo>
                  <a:lnTo>
                    <a:pt x="51410" y="131952"/>
                  </a:lnTo>
                  <a:lnTo>
                    <a:pt x="63268" y="131952"/>
                  </a:lnTo>
                  <a:lnTo>
                    <a:pt x="63268" y="297788"/>
                  </a:lnTo>
                  <a:cubicBezTo>
                    <a:pt x="63265" y="315412"/>
                    <a:pt x="49077" y="329751"/>
                    <a:pt x="31634" y="32975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D512800A-4E62-1489-C662-96DBE6568810}"/>
                </a:ext>
              </a:extLst>
            </p:cNvPr>
            <p:cNvSpPr/>
            <p:nvPr/>
          </p:nvSpPr>
          <p:spPr>
            <a:xfrm>
              <a:off x="2183894" y="4747631"/>
              <a:ext cx="63268" cy="31963"/>
            </a:xfrm>
            <a:custGeom>
              <a:avLst/>
              <a:gdLst>
                <a:gd name="connsiteX0" fmla="*/ 31634 w 63268"/>
                <a:gd name="connsiteY0" fmla="*/ 31963 h 31963"/>
                <a:gd name="connsiteX1" fmla="*/ 0 w 63268"/>
                <a:gd name="connsiteY1" fmla="*/ 0 h 31963"/>
                <a:gd name="connsiteX2" fmla="*/ 11858 w 63268"/>
                <a:gd name="connsiteY2" fmla="*/ 0 h 31963"/>
                <a:gd name="connsiteX3" fmla="*/ 31637 w 63268"/>
                <a:gd name="connsiteY3" fmla="*/ 20105 h 31963"/>
                <a:gd name="connsiteX4" fmla="*/ 51410 w 63268"/>
                <a:gd name="connsiteY4" fmla="*/ 0 h 31963"/>
                <a:gd name="connsiteX5" fmla="*/ 63268 w 63268"/>
                <a:gd name="connsiteY5" fmla="*/ 0 h 31963"/>
                <a:gd name="connsiteX6" fmla="*/ 31634 w 63268"/>
                <a:gd name="connsiteY6" fmla="*/ 31963 h 3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268" h="31963">
                  <a:moveTo>
                    <a:pt x="31634" y="31963"/>
                  </a:moveTo>
                  <a:cubicBezTo>
                    <a:pt x="14191" y="31963"/>
                    <a:pt x="0" y="17624"/>
                    <a:pt x="0" y="0"/>
                  </a:cubicBezTo>
                  <a:lnTo>
                    <a:pt x="11858" y="0"/>
                  </a:lnTo>
                  <a:cubicBezTo>
                    <a:pt x="11858" y="11084"/>
                    <a:pt x="20731" y="20105"/>
                    <a:pt x="31637" y="20105"/>
                  </a:cubicBezTo>
                  <a:cubicBezTo>
                    <a:pt x="42540" y="20105"/>
                    <a:pt x="51410" y="11084"/>
                    <a:pt x="51410" y="0"/>
                  </a:cubicBezTo>
                  <a:lnTo>
                    <a:pt x="63268" y="0"/>
                  </a:lnTo>
                  <a:cubicBezTo>
                    <a:pt x="63265" y="17624"/>
                    <a:pt x="49077" y="31963"/>
                    <a:pt x="31634" y="31963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B70EFB42-2465-9478-32CB-B767380F8BDB}"/>
                </a:ext>
              </a:extLst>
            </p:cNvPr>
            <p:cNvSpPr/>
            <p:nvPr/>
          </p:nvSpPr>
          <p:spPr>
            <a:xfrm>
              <a:off x="2215530" y="4478746"/>
              <a:ext cx="347817" cy="300847"/>
            </a:xfrm>
            <a:custGeom>
              <a:avLst/>
              <a:gdLst>
                <a:gd name="connsiteX0" fmla="*/ 316180 w 347817"/>
                <a:gd name="connsiteY0" fmla="*/ 300848 h 300847"/>
                <a:gd name="connsiteX1" fmla="*/ 0 w 347817"/>
                <a:gd name="connsiteY1" fmla="*/ 300848 h 300847"/>
                <a:gd name="connsiteX2" fmla="*/ 0 w 347817"/>
                <a:gd name="connsiteY2" fmla="*/ 288990 h 300847"/>
                <a:gd name="connsiteX3" fmla="*/ 19773 w 347817"/>
                <a:gd name="connsiteY3" fmla="*/ 268885 h 300847"/>
                <a:gd name="connsiteX4" fmla="*/ 19773 w 347817"/>
                <a:gd name="connsiteY4" fmla="*/ 0 h 300847"/>
                <a:gd name="connsiteX5" fmla="*/ 120622 w 347817"/>
                <a:gd name="connsiteY5" fmla="*/ 0 h 300847"/>
                <a:gd name="connsiteX6" fmla="*/ 150338 w 347817"/>
                <a:gd name="connsiteY6" fmla="*/ 21027 h 300847"/>
                <a:gd name="connsiteX7" fmla="*/ 347817 w 347817"/>
                <a:gd name="connsiteY7" fmla="*/ 21027 h 300847"/>
                <a:gd name="connsiteX8" fmla="*/ 347817 w 347817"/>
                <a:gd name="connsiteY8" fmla="*/ 268885 h 300847"/>
                <a:gd name="connsiteX9" fmla="*/ 316180 w 347817"/>
                <a:gd name="connsiteY9" fmla="*/ 300848 h 300847"/>
                <a:gd name="connsiteX10" fmla="*/ 24573 w 347817"/>
                <a:gd name="connsiteY10" fmla="*/ 288990 h 300847"/>
                <a:gd name="connsiteX11" fmla="*/ 316180 w 347817"/>
                <a:gd name="connsiteY11" fmla="*/ 288990 h 300847"/>
                <a:gd name="connsiteX12" fmla="*/ 335959 w 347817"/>
                <a:gd name="connsiteY12" fmla="*/ 268885 h 300847"/>
                <a:gd name="connsiteX13" fmla="*/ 335959 w 347817"/>
                <a:gd name="connsiteY13" fmla="*/ 32885 h 300847"/>
                <a:gd name="connsiteX14" fmla="*/ 140940 w 347817"/>
                <a:gd name="connsiteY14" fmla="*/ 32885 h 300847"/>
                <a:gd name="connsiteX15" fmla="*/ 140016 w 347817"/>
                <a:gd name="connsiteY15" fmla="*/ 28077 h 300847"/>
                <a:gd name="connsiteX16" fmla="*/ 120622 w 347817"/>
                <a:gd name="connsiteY16" fmla="*/ 11858 h 300847"/>
                <a:gd name="connsiteX17" fmla="*/ 31631 w 347817"/>
                <a:gd name="connsiteY17" fmla="*/ 11858 h 300847"/>
                <a:gd name="connsiteX18" fmla="*/ 31631 w 347817"/>
                <a:gd name="connsiteY18" fmla="*/ 268885 h 300847"/>
                <a:gd name="connsiteX19" fmla="*/ 24573 w 347817"/>
                <a:gd name="connsiteY19" fmla="*/ 288990 h 30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7817" h="300847">
                  <a:moveTo>
                    <a:pt x="316180" y="300848"/>
                  </a:moveTo>
                  <a:lnTo>
                    <a:pt x="0" y="300848"/>
                  </a:lnTo>
                  <a:lnTo>
                    <a:pt x="0" y="288990"/>
                  </a:lnTo>
                  <a:cubicBezTo>
                    <a:pt x="10903" y="288990"/>
                    <a:pt x="19773" y="279969"/>
                    <a:pt x="19773" y="268885"/>
                  </a:cubicBezTo>
                  <a:lnTo>
                    <a:pt x="19773" y="0"/>
                  </a:lnTo>
                  <a:lnTo>
                    <a:pt x="120622" y="0"/>
                  </a:lnTo>
                  <a:cubicBezTo>
                    <a:pt x="134054" y="0"/>
                    <a:pt x="145864" y="8594"/>
                    <a:pt x="150338" y="21027"/>
                  </a:cubicBezTo>
                  <a:lnTo>
                    <a:pt x="347817" y="21027"/>
                  </a:lnTo>
                  <a:lnTo>
                    <a:pt x="347817" y="268885"/>
                  </a:lnTo>
                  <a:cubicBezTo>
                    <a:pt x="347817" y="286509"/>
                    <a:pt x="333626" y="300848"/>
                    <a:pt x="316180" y="300848"/>
                  </a:cubicBezTo>
                  <a:close/>
                  <a:moveTo>
                    <a:pt x="24573" y="288990"/>
                  </a:moveTo>
                  <a:lnTo>
                    <a:pt x="316180" y="288990"/>
                  </a:lnTo>
                  <a:cubicBezTo>
                    <a:pt x="327089" y="288990"/>
                    <a:pt x="335959" y="279969"/>
                    <a:pt x="335959" y="268885"/>
                  </a:cubicBezTo>
                  <a:lnTo>
                    <a:pt x="335959" y="32885"/>
                  </a:lnTo>
                  <a:lnTo>
                    <a:pt x="140940" y="32885"/>
                  </a:lnTo>
                  <a:lnTo>
                    <a:pt x="140016" y="28077"/>
                  </a:lnTo>
                  <a:cubicBezTo>
                    <a:pt x="138207" y="18679"/>
                    <a:pt x="130049" y="11858"/>
                    <a:pt x="120622" y="11858"/>
                  </a:cubicBezTo>
                  <a:lnTo>
                    <a:pt x="31631" y="11858"/>
                  </a:lnTo>
                  <a:lnTo>
                    <a:pt x="31631" y="268885"/>
                  </a:lnTo>
                  <a:cubicBezTo>
                    <a:pt x="31631" y="276495"/>
                    <a:pt x="28987" y="283497"/>
                    <a:pt x="24573" y="288990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3" name="자유형: 도형 132">
              <a:extLst>
                <a:ext uri="{FF2B5EF4-FFF2-40B4-BE49-F238E27FC236}">
                  <a16:creationId xmlns:a16="http://schemas.microsoft.com/office/drawing/2014/main" id="{5CA104E2-8037-9746-ED7F-89BFA867491B}"/>
                </a:ext>
              </a:extLst>
            </p:cNvPr>
            <p:cNvSpPr/>
            <p:nvPr/>
          </p:nvSpPr>
          <p:spPr>
            <a:xfrm>
              <a:off x="2247182" y="4733419"/>
              <a:ext cx="247670" cy="11857"/>
            </a:xfrm>
            <a:custGeom>
              <a:avLst/>
              <a:gdLst>
                <a:gd name="connsiteX0" fmla="*/ 0 w 247670"/>
                <a:gd name="connsiteY0" fmla="*/ 0 h 11857"/>
                <a:gd name="connsiteX1" fmla="*/ 247671 w 247670"/>
                <a:gd name="connsiteY1" fmla="*/ 0 h 11857"/>
                <a:gd name="connsiteX2" fmla="*/ 247671 w 247670"/>
                <a:gd name="connsiteY2" fmla="*/ 11858 h 11857"/>
                <a:gd name="connsiteX3" fmla="*/ 0 w 247670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70" h="11857">
                  <a:moveTo>
                    <a:pt x="0" y="0"/>
                  </a:moveTo>
                  <a:lnTo>
                    <a:pt x="247671" y="0"/>
                  </a:lnTo>
                  <a:lnTo>
                    <a:pt x="247671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B2FB4985-0271-9030-71CA-9129CBCDDD44}"/>
                </a:ext>
              </a:extLst>
            </p:cNvPr>
            <p:cNvSpPr/>
            <p:nvPr/>
          </p:nvSpPr>
          <p:spPr>
            <a:xfrm>
              <a:off x="2286290" y="4567097"/>
              <a:ext cx="111761" cy="11857"/>
            </a:xfrm>
            <a:custGeom>
              <a:avLst/>
              <a:gdLst>
                <a:gd name="connsiteX0" fmla="*/ 0 w 111761"/>
                <a:gd name="connsiteY0" fmla="*/ 0 h 11857"/>
                <a:gd name="connsiteX1" fmla="*/ 111761 w 111761"/>
                <a:gd name="connsiteY1" fmla="*/ 0 h 11857"/>
                <a:gd name="connsiteX2" fmla="*/ 111761 w 111761"/>
                <a:gd name="connsiteY2" fmla="*/ 11858 h 11857"/>
                <a:gd name="connsiteX3" fmla="*/ 0 w 111761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761" h="11857">
                  <a:moveTo>
                    <a:pt x="0" y="0"/>
                  </a:moveTo>
                  <a:lnTo>
                    <a:pt x="111761" y="0"/>
                  </a:lnTo>
                  <a:lnTo>
                    <a:pt x="111761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44351B7D-FB3D-5D88-C591-3BD0BEA5B6C8}"/>
                </a:ext>
              </a:extLst>
            </p:cNvPr>
            <p:cNvSpPr/>
            <p:nvPr/>
          </p:nvSpPr>
          <p:spPr>
            <a:xfrm>
              <a:off x="2286290" y="4602736"/>
              <a:ext cx="57009" cy="11857"/>
            </a:xfrm>
            <a:custGeom>
              <a:avLst/>
              <a:gdLst>
                <a:gd name="connsiteX0" fmla="*/ 0 w 57009"/>
                <a:gd name="connsiteY0" fmla="*/ 0 h 11857"/>
                <a:gd name="connsiteX1" fmla="*/ 57010 w 57009"/>
                <a:gd name="connsiteY1" fmla="*/ 0 h 11857"/>
                <a:gd name="connsiteX2" fmla="*/ 57010 w 57009"/>
                <a:gd name="connsiteY2" fmla="*/ 11858 h 11857"/>
                <a:gd name="connsiteX3" fmla="*/ 0 w 57009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009" h="11857">
                  <a:moveTo>
                    <a:pt x="0" y="0"/>
                  </a:moveTo>
                  <a:lnTo>
                    <a:pt x="57010" y="0"/>
                  </a:lnTo>
                  <a:lnTo>
                    <a:pt x="57010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6" name="자유형: 도형 135">
              <a:extLst>
                <a:ext uri="{FF2B5EF4-FFF2-40B4-BE49-F238E27FC236}">
                  <a16:creationId xmlns:a16="http://schemas.microsoft.com/office/drawing/2014/main" id="{931B81F0-9579-07DA-3B54-0001D3644003}"/>
                </a:ext>
              </a:extLst>
            </p:cNvPr>
            <p:cNvSpPr/>
            <p:nvPr/>
          </p:nvSpPr>
          <p:spPr>
            <a:xfrm>
              <a:off x="2349164" y="4449843"/>
              <a:ext cx="191683" cy="31396"/>
            </a:xfrm>
            <a:custGeom>
              <a:avLst/>
              <a:gdLst>
                <a:gd name="connsiteX0" fmla="*/ 191684 w 191683"/>
                <a:gd name="connsiteY0" fmla="*/ 31397 h 31396"/>
                <a:gd name="connsiteX1" fmla="*/ 179826 w 191683"/>
                <a:gd name="connsiteY1" fmla="*/ 31397 h 31396"/>
                <a:gd name="connsiteX2" fmla="*/ 179826 w 191683"/>
                <a:gd name="connsiteY2" fmla="*/ 11858 h 31396"/>
                <a:gd name="connsiteX3" fmla="*/ 0 w 191683"/>
                <a:gd name="connsiteY3" fmla="*/ 11858 h 31396"/>
                <a:gd name="connsiteX4" fmla="*/ 0 w 191683"/>
                <a:gd name="connsiteY4" fmla="*/ 0 h 31396"/>
                <a:gd name="connsiteX5" fmla="*/ 191684 w 191683"/>
                <a:gd name="connsiteY5" fmla="*/ 0 h 3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683" h="31396">
                  <a:moveTo>
                    <a:pt x="191684" y="31397"/>
                  </a:moveTo>
                  <a:lnTo>
                    <a:pt x="179826" y="31397"/>
                  </a:lnTo>
                  <a:lnTo>
                    <a:pt x="179826" y="11858"/>
                  </a:lnTo>
                  <a:lnTo>
                    <a:pt x="0" y="11858"/>
                  </a:lnTo>
                  <a:lnTo>
                    <a:pt x="0" y="0"/>
                  </a:lnTo>
                  <a:lnTo>
                    <a:pt x="191684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84218AED-603F-3FFC-4BEA-82F0FB6469D3}"/>
              </a:ext>
            </a:extLst>
          </p:cNvPr>
          <p:cNvSpPr txBox="1"/>
          <p:nvPr/>
        </p:nvSpPr>
        <p:spPr>
          <a:xfrm>
            <a:off x="9207021" y="299879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F2CBC15C-826C-D973-2B60-52FEC484E1A6}"/>
              </a:ext>
            </a:extLst>
          </p:cNvPr>
          <p:cNvSpPr txBox="1"/>
          <p:nvPr/>
        </p:nvSpPr>
        <p:spPr>
          <a:xfrm>
            <a:off x="9207020" y="3343317"/>
            <a:ext cx="239760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57C84ED3-D3E4-CC50-6C91-1BC415AF3130}"/>
              </a:ext>
            </a:extLst>
          </p:cNvPr>
          <p:cNvSpPr txBox="1"/>
          <p:nvPr/>
        </p:nvSpPr>
        <p:spPr>
          <a:xfrm>
            <a:off x="8819218" y="474998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29BFD3D2-255F-5C46-CC5A-DBFBE89E8224}"/>
              </a:ext>
            </a:extLst>
          </p:cNvPr>
          <p:cNvSpPr txBox="1"/>
          <p:nvPr/>
        </p:nvSpPr>
        <p:spPr>
          <a:xfrm>
            <a:off x="8819217" y="5094498"/>
            <a:ext cx="2397605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08D63035-98D7-777D-E527-8B932A983DB1}"/>
              </a:ext>
            </a:extLst>
          </p:cNvPr>
          <p:cNvSpPr txBox="1"/>
          <p:nvPr/>
        </p:nvSpPr>
        <p:spPr>
          <a:xfrm>
            <a:off x="5550773" y="188935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624BD605-887C-27EF-DCA8-3EEE4D9F2738}"/>
              </a:ext>
            </a:extLst>
          </p:cNvPr>
          <p:cNvSpPr txBox="1"/>
          <p:nvPr/>
        </p:nvSpPr>
        <p:spPr>
          <a:xfrm>
            <a:off x="4838642" y="2233868"/>
            <a:ext cx="239760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0982533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사각형: 둥근 모서리 215">
            <a:extLst>
              <a:ext uri="{FF2B5EF4-FFF2-40B4-BE49-F238E27FC236}">
                <a16:creationId xmlns:a16="http://schemas.microsoft.com/office/drawing/2014/main" id="{5D766FA9-2CC5-4A73-5F26-E1AAD9144380}"/>
              </a:ext>
            </a:extLst>
          </p:cNvPr>
          <p:cNvSpPr/>
          <p:nvPr/>
        </p:nvSpPr>
        <p:spPr>
          <a:xfrm>
            <a:off x="2233702" y="2086824"/>
            <a:ext cx="7737200" cy="3874882"/>
          </a:xfrm>
          <a:prstGeom prst="roundRect">
            <a:avLst>
              <a:gd name="adj" fmla="val 4517"/>
            </a:avLst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A35CD486-D17D-A0D1-D179-64C0307670F6}"/>
              </a:ext>
            </a:extLst>
          </p:cNvPr>
          <p:cNvSpPr/>
          <p:nvPr/>
        </p:nvSpPr>
        <p:spPr>
          <a:xfrm>
            <a:off x="1163638" y="2824682"/>
            <a:ext cx="2147693" cy="2453487"/>
          </a:xfrm>
          <a:prstGeom prst="roundRect">
            <a:avLst>
              <a:gd name="adj" fmla="val 8236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64EAF54-01FF-B881-EA0A-90D710BDD6B1}"/>
              </a:ext>
            </a:extLst>
          </p:cNvPr>
          <p:cNvSpPr txBox="1"/>
          <p:nvPr/>
        </p:nvSpPr>
        <p:spPr>
          <a:xfrm>
            <a:off x="1750813" y="39730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28ADC84-D6BF-C44B-A855-AE358C4BD385}"/>
              </a:ext>
            </a:extLst>
          </p:cNvPr>
          <p:cNvSpPr txBox="1"/>
          <p:nvPr/>
        </p:nvSpPr>
        <p:spPr>
          <a:xfrm>
            <a:off x="1501834" y="4428406"/>
            <a:ext cx="147130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grpSp>
        <p:nvGrpSpPr>
          <p:cNvPr id="9" name="그래픽 78">
            <a:extLst>
              <a:ext uri="{FF2B5EF4-FFF2-40B4-BE49-F238E27FC236}">
                <a16:creationId xmlns:a16="http://schemas.microsoft.com/office/drawing/2014/main" id="{9B6F1D6E-9142-4BE6-91B8-23C5DB7B137F}"/>
              </a:ext>
            </a:extLst>
          </p:cNvPr>
          <p:cNvGrpSpPr/>
          <p:nvPr/>
        </p:nvGrpSpPr>
        <p:grpSpPr>
          <a:xfrm>
            <a:off x="1968152" y="3342473"/>
            <a:ext cx="538665" cy="424644"/>
            <a:chOff x="5763837" y="3696875"/>
            <a:chExt cx="664326" cy="523706"/>
          </a:xfrm>
          <a:solidFill>
            <a:schemeClr val="accent1"/>
          </a:solidFill>
        </p:grpSpPr>
        <p:grpSp>
          <p:nvGrpSpPr>
            <p:cNvPr id="10" name="그래픽 78">
              <a:extLst>
                <a:ext uri="{FF2B5EF4-FFF2-40B4-BE49-F238E27FC236}">
                  <a16:creationId xmlns:a16="http://schemas.microsoft.com/office/drawing/2014/main" id="{A5311F88-CE9B-0728-374A-34005B5359C2}"/>
                </a:ext>
              </a:extLst>
            </p:cNvPr>
            <p:cNvGrpSpPr/>
            <p:nvPr/>
          </p:nvGrpSpPr>
          <p:grpSpPr>
            <a:xfrm>
              <a:off x="5763837" y="3820284"/>
              <a:ext cx="664326" cy="400297"/>
              <a:chOff x="5763837" y="3820284"/>
              <a:chExt cx="664326" cy="400297"/>
            </a:xfrm>
            <a:grpFill/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60A4E151-0658-28A1-2C5E-10C46514570A}"/>
                  </a:ext>
                </a:extLst>
              </p:cNvPr>
              <p:cNvSpPr/>
              <p:nvPr/>
            </p:nvSpPr>
            <p:spPr>
              <a:xfrm>
                <a:off x="6333527" y="4006970"/>
                <a:ext cx="20760" cy="157450"/>
              </a:xfrm>
              <a:custGeom>
                <a:avLst/>
                <a:gdLst>
                  <a:gd name="connsiteX0" fmla="*/ 0 w 20760"/>
                  <a:gd name="connsiteY0" fmla="*/ 0 h 157450"/>
                  <a:gd name="connsiteX1" fmla="*/ 20760 w 20760"/>
                  <a:gd name="connsiteY1" fmla="*/ 0 h 157450"/>
                  <a:gd name="connsiteX2" fmla="*/ 20760 w 20760"/>
                  <a:gd name="connsiteY2" fmla="*/ 157450 h 157450"/>
                  <a:gd name="connsiteX3" fmla="*/ 0 w 20760"/>
                  <a:gd name="connsiteY3" fmla="*/ 157450 h 15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60" h="157450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57450"/>
                    </a:lnTo>
                    <a:lnTo>
                      <a:pt x="0" y="15745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DD148AE5-B9AF-BE4C-1B77-10A229BF1750}"/>
                  </a:ext>
                </a:extLst>
              </p:cNvPr>
              <p:cNvSpPr/>
              <p:nvPr/>
            </p:nvSpPr>
            <p:spPr>
              <a:xfrm>
                <a:off x="5837696" y="3820284"/>
                <a:ext cx="127358" cy="344136"/>
              </a:xfrm>
              <a:custGeom>
                <a:avLst/>
                <a:gdLst>
                  <a:gd name="connsiteX0" fmla="*/ 20760 w 127358"/>
                  <a:gd name="connsiteY0" fmla="*/ 344136 h 344136"/>
                  <a:gd name="connsiteX1" fmla="*/ 0 w 127358"/>
                  <a:gd name="connsiteY1" fmla="*/ 344136 h 344136"/>
                  <a:gd name="connsiteX2" fmla="*/ 0 w 127358"/>
                  <a:gd name="connsiteY2" fmla="*/ 27440 h 344136"/>
                  <a:gd name="connsiteX3" fmla="*/ 27315 w 127358"/>
                  <a:gd name="connsiteY3" fmla="*/ 0 h 344136"/>
                  <a:gd name="connsiteX4" fmla="*/ 127359 w 127358"/>
                  <a:gd name="connsiteY4" fmla="*/ 0 h 344136"/>
                  <a:gd name="connsiteX5" fmla="*/ 127359 w 127358"/>
                  <a:gd name="connsiteY5" fmla="*/ 20760 h 344136"/>
                  <a:gd name="connsiteX6" fmla="*/ 27320 w 127358"/>
                  <a:gd name="connsiteY6" fmla="*/ 20760 h 344136"/>
                  <a:gd name="connsiteX7" fmla="*/ 20765 w 127358"/>
                  <a:gd name="connsiteY7" fmla="*/ 27440 h 344136"/>
                  <a:gd name="connsiteX8" fmla="*/ 20765 w 127358"/>
                  <a:gd name="connsiteY8" fmla="*/ 344136 h 344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358" h="344136">
                    <a:moveTo>
                      <a:pt x="20760" y="344136"/>
                    </a:moveTo>
                    <a:lnTo>
                      <a:pt x="0" y="344136"/>
                    </a:lnTo>
                    <a:lnTo>
                      <a:pt x="0" y="27440"/>
                    </a:lnTo>
                    <a:cubicBezTo>
                      <a:pt x="0" y="12311"/>
                      <a:pt x="12254" y="0"/>
                      <a:pt x="27315" y="0"/>
                    </a:cubicBezTo>
                    <a:lnTo>
                      <a:pt x="127359" y="0"/>
                    </a:lnTo>
                    <a:lnTo>
                      <a:pt x="127359" y="20760"/>
                    </a:lnTo>
                    <a:lnTo>
                      <a:pt x="27320" y="20760"/>
                    </a:lnTo>
                    <a:cubicBezTo>
                      <a:pt x="23708" y="20760"/>
                      <a:pt x="20765" y="23755"/>
                      <a:pt x="20765" y="27440"/>
                    </a:cubicBezTo>
                    <a:lnTo>
                      <a:pt x="20765" y="344136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C37E3D46-7669-67AB-D771-7FA02DD9C8C5}"/>
                  </a:ext>
                </a:extLst>
              </p:cNvPr>
              <p:cNvSpPr/>
              <p:nvPr/>
            </p:nvSpPr>
            <p:spPr>
              <a:xfrm>
                <a:off x="5891641" y="4105129"/>
                <a:ext cx="408716" cy="20760"/>
              </a:xfrm>
              <a:custGeom>
                <a:avLst/>
                <a:gdLst>
                  <a:gd name="connsiteX0" fmla="*/ 0 w 408716"/>
                  <a:gd name="connsiteY0" fmla="*/ 0 h 20760"/>
                  <a:gd name="connsiteX1" fmla="*/ 408716 w 408716"/>
                  <a:gd name="connsiteY1" fmla="*/ 0 h 20760"/>
                  <a:gd name="connsiteX2" fmla="*/ 408716 w 408716"/>
                  <a:gd name="connsiteY2" fmla="*/ 20760 h 20760"/>
                  <a:gd name="connsiteX3" fmla="*/ 0 w 408716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716" h="20760">
                    <a:moveTo>
                      <a:pt x="0" y="0"/>
                    </a:moveTo>
                    <a:lnTo>
                      <a:pt x="408716" y="0"/>
                    </a:lnTo>
                    <a:lnTo>
                      <a:pt x="408716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61907E28-EF30-E7D2-FFDE-2CCFCCB2C24D}"/>
                  </a:ext>
                </a:extLst>
              </p:cNvPr>
              <p:cNvSpPr/>
              <p:nvPr/>
            </p:nvSpPr>
            <p:spPr>
              <a:xfrm>
                <a:off x="5891641" y="3868702"/>
                <a:ext cx="73408" cy="20760"/>
              </a:xfrm>
              <a:custGeom>
                <a:avLst/>
                <a:gdLst>
                  <a:gd name="connsiteX0" fmla="*/ 0 w 73408"/>
                  <a:gd name="connsiteY0" fmla="*/ 0 h 20760"/>
                  <a:gd name="connsiteX1" fmla="*/ 73408 w 73408"/>
                  <a:gd name="connsiteY1" fmla="*/ 0 h 20760"/>
                  <a:gd name="connsiteX2" fmla="*/ 73408 w 73408"/>
                  <a:gd name="connsiteY2" fmla="*/ 20760 h 20760"/>
                  <a:gd name="connsiteX3" fmla="*/ 0 w 73408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08" h="20760">
                    <a:moveTo>
                      <a:pt x="0" y="0"/>
                    </a:moveTo>
                    <a:lnTo>
                      <a:pt x="73408" y="0"/>
                    </a:lnTo>
                    <a:lnTo>
                      <a:pt x="73408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D1E0CDB4-3D69-6360-9014-1C58320D886A}"/>
                  </a:ext>
                </a:extLst>
              </p:cNvPr>
              <p:cNvSpPr/>
              <p:nvPr/>
            </p:nvSpPr>
            <p:spPr>
              <a:xfrm>
                <a:off x="5763837" y="4152457"/>
                <a:ext cx="664326" cy="68124"/>
              </a:xfrm>
              <a:custGeom>
                <a:avLst/>
                <a:gdLst>
                  <a:gd name="connsiteX0" fmla="*/ 615353 w 664326"/>
                  <a:gd name="connsiteY0" fmla="*/ 68125 h 68124"/>
                  <a:gd name="connsiteX1" fmla="*/ 48963 w 664326"/>
                  <a:gd name="connsiteY1" fmla="*/ 68125 h 68124"/>
                  <a:gd name="connsiteX2" fmla="*/ 4142 w 664326"/>
                  <a:gd name="connsiteY2" fmla="*/ 49316 h 68124"/>
                  <a:gd name="connsiteX3" fmla="*/ 0 w 664326"/>
                  <a:gd name="connsiteY3" fmla="*/ 46202 h 68124"/>
                  <a:gd name="connsiteX4" fmla="*/ 0 w 664326"/>
                  <a:gd name="connsiteY4" fmla="*/ 0 h 68124"/>
                  <a:gd name="connsiteX5" fmla="*/ 664326 w 664326"/>
                  <a:gd name="connsiteY5" fmla="*/ 0 h 68124"/>
                  <a:gd name="connsiteX6" fmla="*/ 664326 w 664326"/>
                  <a:gd name="connsiteY6" fmla="*/ 46207 h 68124"/>
                  <a:gd name="connsiteX7" fmla="*/ 660190 w 664326"/>
                  <a:gd name="connsiteY7" fmla="*/ 49321 h 68124"/>
                  <a:gd name="connsiteX8" fmla="*/ 615353 w 664326"/>
                  <a:gd name="connsiteY8" fmla="*/ 68125 h 68124"/>
                  <a:gd name="connsiteX9" fmla="*/ 20760 w 664326"/>
                  <a:gd name="connsiteY9" fmla="*/ 35619 h 68124"/>
                  <a:gd name="connsiteX10" fmla="*/ 48963 w 664326"/>
                  <a:gd name="connsiteY10" fmla="*/ 47364 h 68124"/>
                  <a:gd name="connsiteX11" fmla="*/ 615358 w 664326"/>
                  <a:gd name="connsiteY11" fmla="*/ 47364 h 68124"/>
                  <a:gd name="connsiteX12" fmla="*/ 643571 w 664326"/>
                  <a:gd name="connsiteY12" fmla="*/ 35619 h 68124"/>
                  <a:gd name="connsiteX13" fmla="*/ 643571 w 664326"/>
                  <a:gd name="connsiteY13" fmla="*/ 20755 h 68124"/>
                  <a:gd name="connsiteX14" fmla="*/ 20760 w 664326"/>
                  <a:gd name="connsiteY14" fmla="*/ 20755 h 68124"/>
                  <a:gd name="connsiteX15" fmla="*/ 20760 w 664326"/>
                  <a:gd name="connsiteY15" fmla="*/ 35619 h 68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64326" h="68124">
                    <a:moveTo>
                      <a:pt x="615353" y="68125"/>
                    </a:moveTo>
                    <a:lnTo>
                      <a:pt x="48963" y="68125"/>
                    </a:lnTo>
                    <a:cubicBezTo>
                      <a:pt x="29703" y="68125"/>
                      <a:pt x="6700" y="51241"/>
                      <a:pt x="4142" y="49316"/>
                    </a:cubicBezTo>
                    <a:lnTo>
                      <a:pt x="0" y="46202"/>
                    </a:lnTo>
                    <a:lnTo>
                      <a:pt x="0" y="0"/>
                    </a:lnTo>
                    <a:lnTo>
                      <a:pt x="664326" y="0"/>
                    </a:lnTo>
                    <a:lnTo>
                      <a:pt x="664326" y="46207"/>
                    </a:lnTo>
                    <a:lnTo>
                      <a:pt x="660190" y="49321"/>
                    </a:lnTo>
                    <a:cubicBezTo>
                      <a:pt x="657626" y="51241"/>
                      <a:pt x="634603" y="68125"/>
                      <a:pt x="615353" y="68125"/>
                    </a:cubicBezTo>
                    <a:close/>
                    <a:moveTo>
                      <a:pt x="20760" y="35619"/>
                    </a:moveTo>
                    <a:cubicBezTo>
                      <a:pt x="28929" y="41007"/>
                      <a:pt x="41121" y="47364"/>
                      <a:pt x="48963" y="47364"/>
                    </a:cubicBezTo>
                    <a:lnTo>
                      <a:pt x="615358" y="47364"/>
                    </a:lnTo>
                    <a:cubicBezTo>
                      <a:pt x="623195" y="47364"/>
                      <a:pt x="635386" y="41007"/>
                      <a:pt x="643571" y="35619"/>
                    </a:cubicBezTo>
                    <a:lnTo>
                      <a:pt x="643571" y="20755"/>
                    </a:lnTo>
                    <a:lnTo>
                      <a:pt x="20760" y="20755"/>
                    </a:lnTo>
                    <a:lnTo>
                      <a:pt x="20760" y="35619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1" name="그래픽 78">
              <a:extLst>
                <a:ext uri="{FF2B5EF4-FFF2-40B4-BE49-F238E27FC236}">
                  <a16:creationId xmlns:a16="http://schemas.microsoft.com/office/drawing/2014/main" id="{BD436F3C-EA40-8C68-4A91-B74F785D3F37}"/>
                </a:ext>
              </a:extLst>
            </p:cNvPr>
            <p:cNvGrpSpPr/>
            <p:nvPr/>
          </p:nvGrpSpPr>
          <p:grpSpPr>
            <a:xfrm>
              <a:off x="5999091" y="3696875"/>
              <a:ext cx="429066" cy="347785"/>
              <a:chOff x="5999091" y="3696875"/>
              <a:chExt cx="429066" cy="347785"/>
            </a:xfrm>
            <a:grpFill/>
          </p:grpSpPr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9FA8D7CB-1C70-07FC-7557-20E6027D67FE}"/>
                  </a:ext>
                </a:extLst>
              </p:cNvPr>
              <p:cNvSpPr/>
              <p:nvPr/>
            </p:nvSpPr>
            <p:spPr>
              <a:xfrm>
                <a:off x="5999091" y="3696875"/>
                <a:ext cx="429066" cy="347785"/>
              </a:xfrm>
              <a:custGeom>
                <a:avLst/>
                <a:gdLst>
                  <a:gd name="connsiteX0" fmla="*/ 214536 w 429066"/>
                  <a:gd name="connsiteY0" fmla="*/ 347785 h 347785"/>
                  <a:gd name="connsiteX1" fmla="*/ 175652 w 429066"/>
                  <a:gd name="connsiteY1" fmla="*/ 274637 h 347785"/>
                  <a:gd name="connsiteX2" fmla="*/ 29765 w 429066"/>
                  <a:gd name="connsiteY2" fmla="*/ 274637 h 347785"/>
                  <a:gd name="connsiteX3" fmla="*/ 0 w 429066"/>
                  <a:gd name="connsiteY3" fmla="*/ 241690 h 347785"/>
                  <a:gd name="connsiteX4" fmla="*/ 0 w 429066"/>
                  <a:gd name="connsiteY4" fmla="*/ 32972 h 347785"/>
                  <a:gd name="connsiteX5" fmla="*/ 29765 w 429066"/>
                  <a:gd name="connsiteY5" fmla="*/ 0 h 347785"/>
                  <a:gd name="connsiteX6" fmla="*/ 399265 w 429066"/>
                  <a:gd name="connsiteY6" fmla="*/ 0 h 347785"/>
                  <a:gd name="connsiteX7" fmla="*/ 429066 w 429066"/>
                  <a:gd name="connsiteY7" fmla="*/ 32967 h 347785"/>
                  <a:gd name="connsiteX8" fmla="*/ 429066 w 429066"/>
                  <a:gd name="connsiteY8" fmla="*/ 241690 h 347785"/>
                  <a:gd name="connsiteX9" fmla="*/ 399265 w 429066"/>
                  <a:gd name="connsiteY9" fmla="*/ 274637 h 347785"/>
                  <a:gd name="connsiteX10" fmla="*/ 253420 w 429066"/>
                  <a:gd name="connsiteY10" fmla="*/ 274637 h 347785"/>
                  <a:gd name="connsiteX11" fmla="*/ 214536 w 429066"/>
                  <a:gd name="connsiteY11" fmla="*/ 347785 h 347785"/>
                  <a:gd name="connsiteX12" fmla="*/ 29765 w 429066"/>
                  <a:gd name="connsiteY12" fmla="*/ 20760 h 347785"/>
                  <a:gd name="connsiteX13" fmla="*/ 20760 w 429066"/>
                  <a:gd name="connsiteY13" fmla="*/ 32972 h 347785"/>
                  <a:gd name="connsiteX14" fmla="*/ 20760 w 429066"/>
                  <a:gd name="connsiteY14" fmla="*/ 241690 h 347785"/>
                  <a:gd name="connsiteX15" fmla="*/ 29765 w 429066"/>
                  <a:gd name="connsiteY15" fmla="*/ 253876 h 347785"/>
                  <a:gd name="connsiteX16" fmla="*/ 188129 w 429066"/>
                  <a:gd name="connsiteY16" fmla="*/ 253876 h 347785"/>
                  <a:gd name="connsiteX17" fmla="*/ 214536 w 429066"/>
                  <a:gd name="connsiteY17" fmla="*/ 303555 h 347785"/>
                  <a:gd name="connsiteX18" fmla="*/ 240953 w 429066"/>
                  <a:gd name="connsiteY18" fmla="*/ 253876 h 347785"/>
                  <a:gd name="connsiteX19" fmla="*/ 399270 w 429066"/>
                  <a:gd name="connsiteY19" fmla="*/ 253876 h 347785"/>
                  <a:gd name="connsiteX20" fmla="*/ 408311 w 429066"/>
                  <a:gd name="connsiteY20" fmla="*/ 241690 h 347785"/>
                  <a:gd name="connsiteX21" fmla="*/ 408311 w 429066"/>
                  <a:gd name="connsiteY21" fmla="*/ 32967 h 347785"/>
                  <a:gd name="connsiteX22" fmla="*/ 399270 w 429066"/>
                  <a:gd name="connsiteY22" fmla="*/ 20760 h 347785"/>
                  <a:gd name="connsiteX23" fmla="*/ 29765 w 429066"/>
                  <a:gd name="connsiteY23" fmla="*/ 20760 h 347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29066" h="347785">
                    <a:moveTo>
                      <a:pt x="214536" y="347785"/>
                    </a:moveTo>
                    <a:lnTo>
                      <a:pt x="175652" y="274637"/>
                    </a:lnTo>
                    <a:lnTo>
                      <a:pt x="29765" y="274637"/>
                    </a:lnTo>
                    <a:cubicBezTo>
                      <a:pt x="13354" y="274637"/>
                      <a:pt x="0" y="259855"/>
                      <a:pt x="0" y="241690"/>
                    </a:cubicBezTo>
                    <a:lnTo>
                      <a:pt x="0" y="32972"/>
                    </a:lnTo>
                    <a:cubicBezTo>
                      <a:pt x="0" y="14792"/>
                      <a:pt x="13354" y="0"/>
                      <a:pt x="29765" y="0"/>
                    </a:cubicBezTo>
                    <a:lnTo>
                      <a:pt x="399265" y="0"/>
                    </a:lnTo>
                    <a:cubicBezTo>
                      <a:pt x="415697" y="0"/>
                      <a:pt x="429066" y="14792"/>
                      <a:pt x="429066" y="32967"/>
                    </a:cubicBezTo>
                    <a:lnTo>
                      <a:pt x="429066" y="241690"/>
                    </a:lnTo>
                    <a:cubicBezTo>
                      <a:pt x="429066" y="259855"/>
                      <a:pt x="415697" y="274637"/>
                      <a:pt x="399265" y="274637"/>
                    </a:cubicBezTo>
                    <a:lnTo>
                      <a:pt x="253420" y="274637"/>
                    </a:lnTo>
                    <a:lnTo>
                      <a:pt x="214536" y="347785"/>
                    </a:lnTo>
                    <a:close/>
                    <a:moveTo>
                      <a:pt x="29765" y="20760"/>
                    </a:moveTo>
                    <a:cubicBezTo>
                      <a:pt x="24886" y="20760"/>
                      <a:pt x="20760" y="26355"/>
                      <a:pt x="20760" y="32972"/>
                    </a:cubicBezTo>
                    <a:lnTo>
                      <a:pt x="20760" y="241690"/>
                    </a:lnTo>
                    <a:cubicBezTo>
                      <a:pt x="20760" y="248292"/>
                      <a:pt x="24881" y="253876"/>
                      <a:pt x="29765" y="253876"/>
                    </a:cubicBezTo>
                    <a:lnTo>
                      <a:pt x="188129" y="253876"/>
                    </a:lnTo>
                    <a:lnTo>
                      <a:pt x="214536" y="303555"/>
                    </a:lnTo>
                    <a:lnTo>
                      <a:pt x="240953" y="253876"/>
                    </a:lnTo>
                    <a:lnTo>
                      <a:pt x="399270" y="253876"/>
                    </a:lnTo>
                    <a:cubicBezTo>
                      <a:pt x="404165" y="253876"/>
                      <a:pt x="408311" y="248297"/>
                      <a:pt x="408311" y="241690"/>
                    </a:cubicBezTo>
                    <a:lnTo>
                      <a:pt x="408311" y="32967"/>
                    </a:lnTo>
                    <a:cubicBezTo>
                      <a:pt x="408311" y="26350"/>
                      <a:pt x="404165" y="20760"/>
                      <a:pt x="399270" y="20760"/>
                    </a:cubicBezTo>
                    <a:lnTo>
                      <a:pt x="29765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6" name="그래픽 78">
                <a:extLst>
                  <a:ext uri="{FF2B5EF4-FFF2-40B4-BE49-F238E27FC236}">
                    <a16:creationId xmlns:a16="http://schemas.microsoft.com/office/drawing/2014/main" id="{2234B3F3-B879-C283-1D84-065E9280FD19}"/>
                  </a:ext>
                </a:extLst>
              </p:cNvPr>
              <p:cNvGrpSpPr/>
              <p:nvPr/>
            </p:nvGrpSpPr>
            <p:grpSpPr>
              <a:xfrm>
                <a:off x="6091334" y="3797884"/>
                <a:ext cx="244575" cy="67449"/>
                <a:chOff x="6091334" y="3797884"/>
                <a:chExt cx="244575" cy="67449"/>
              </a:xfrm>
              <a:grpFill/>
            </p:grpSpPr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5275EC0B-0C97-B8EE-C7D7-4A6DD0F31456}"/>
                    </a:ext>
                  </a:extLst>
                </p:cNvPr>
                <p:cNvSpPr/>
                <p:nvPr/>
              </p:nvSpPr>
              <p:spPr>
                <a:xfrm>
                  <a:off x="6091334" y="3797884"/>
                  <a:ext cx="67128" cy="67449"/>
                </a:xfrm>
                <a:custGeom>
                  <a:avLst/>
                  <a:gdLst>
                    <a:gd name="connsiteX0" fmla="*/ 33564 w 67128"/>
                    <a:gd name="connsiteY0" fmla="*/ 67450 h 67449"/>
                    <a:gd name="connsiteX1" fmla="*/ 0 w 67128"/>
                    <a:gd name="connsiteY1" fmla="*/ 33715 h 67449"/>
                    <a:gd name="connsiteX2" fmla="*/ 33564 w 67128"/>
                    <a:gd name="connsiteY2" fmla="*/ 0 h 67449"/>
                    <a:gd name="connsiteX3" fmla="*/ 67128 w 67128"/>
                    <a:gd name="connsiteY3" fmla="*/ 33715 h 67449"/>
                    <a:gd name="connsiteX4" fmla="*/ 33564 w 67128"/>
                    <a:gd name="connsiteY4" fmla="*/ 67450 h 67449"/>
                    <a:gd name="connsiteX5" fmla="*/ 33564 w 67128"/>
                    <a:gd name="connsiteY5" fmla="*/ 20760 h 67449"/>
                    <a:gd name="connsiteX6" fmla="*/ 20760 w 67128"/>
                    <a:gd name="connsiteY6" fmla="*/ 33715 h 67449"/>
                    <a:gd name="connsiteX7" fmla="*/ 33564 w 67128"/>
                    <a:gd name="connsiteY7" fmla="*/ 46690 h 67449"/>
                    <a:gd name="connsiteX8" fmla="*/ 46368 w 67128"/>
                    <a:gd name="connsiteY8" fmla="*/ 33715 h 67449"/>
                    <a:gd name="connsiteX9" fmla="*/ 33564 w 6712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28" h="67449">
                      <a:moveTo>
                        <a:pt x="33564" y="67450"/>
                      </a:moveTo>
                      <a:cubicBezTo>
                        <a:pt x="15056" y="67450"/>
                        <a:pt x="0" y="52316"/>
                        <a:pt x="0" y="33715"/>
                      </a:cubicBezTo>
                      <a:cubicBezTo>
                        <a:pt x="0" y="15124"/>
                        <a:pt x="15056" y="0"/>
                        <a:pt x="33564" y="0"/>
                      </a:cubicBezTo>
                      <a:cubicBezTo>
                        <a:pt x="52061" y="0"/>
                        <a:pt x="67128" y="15124"/>
                        <a:pt x="67128" y="33715"/>
                      </a:cubicBezTo>
                      <a:cubicBezTo>
                        <a:pt x="67128" y="52316"/>
                        <a:pt x="52067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00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495" y="46690"/>
                        <a:pt x="33564" y="46690"/>
                      </a:cubicBezTo>
                      <a:cubicBezTo>
                        <a:pt x="40617" y="46690"/>
                        <a:pt x="46368" y="40866"/>
                        <a:pt x="46368" y="33715"/>
                      </a:cubicBezTo>
                      <a:cubicBezTo>
                        <a:pt x="46368" y="26568"/>
                        <a:pt x="40622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BAAD4548-396D-D0BC-F58B-6D1E17DF39D9}"/>
                    </a:ext>
                  </a:extLst>
                </p:cNvPr>
                <p:cNvSpPr/>
                <p:nvPr/>
              </p:nvSpPr>
              <p:spPr>
                <a:xfrm>
                  <a:off x="6180042" y="3797884"/>
                  <a:ext cx="67138" cy="67449"/>
                </a:xfrm>
                <a:custGeom>
                  <a:avLst/>
                  <a:gdLst>
                    <a:gd name="connsiteX0" fmla="*/ 33585 w 67138"/>
                    <a:gd name="connsiteY0" fmla="*/ 67450 h 67449"/>
                    <a:gd name="connsiteX1" fmla="*/ 0 w 67138"/>
                    <a:gd name="connsiteY1" fmla="*/ 33715 h 67449"/>
                    <a:gd name="connsiteX2" fmla="*/ 33585 w 67138"/>
                    <a:gd name="connsiteY2" fmla="*/ 0 h 67449"/>
                    <a:gd name="connsiteX3" fmla="*/ 67138 w 67138"/>
                    <a:gd name="connsiteY3" fmla="*/ 33715 h 67449"/>
                    <a:gd name="connsiteX4" fmla="*/ 33585 w 67138"/>
                    <a:gd name="connsiteY4" fmla="*/ 67450 h 67449"/>
                    <a:gd name="connsiteX5" fmla="*/ 33585 w 67138"/>
                    <a:gd name="connsiteY5" fmla="*/ 20760 h 67449"/>
                    <a:gd name="connsiteX6" fmla="*/ 20760 w 67138"/>
                    <a:gd name="connsiteY6" fmla="*/ 33715 h 67449"/>
                    <a:gd name="connsiteX7" fmla="*/ 33585 w 67138"/>
                    <a:gd name="connsiteY7" fmla="*/ 46690 h 67449"/>
                    <a:gd name="connsiteX8" fmla="*/ 46378 w 67138"/>
                    <a:gd name="connsiteY8" fmla="*/ 33715 h 67449"/>
                    <a:gd name="connsiteX9" fmla="*/ 33585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85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85" y="0"/>
                      </a:cubicBezTo>
                      <a:cubicBezTo>
                        <a:pt x="52082" y="0"/>
                        <a:pt x="67138" y="15124"/>
                        <a:pt x="67138" y="33715"/>
                      </a:cubicBezTo>
                      <a:cubicBezTo>
                        <a:pt x="67138" y="52316"/>
                        <a:pt x="52087" y="67450"/>
                        <a:pt x="33585" y="67450"/>
                      </a:cubicBezTo>
                      <a:close/>
                      <a:moveTo>
                        <a:pt x="33585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85" y="46690"/>
                      </a:cubicBezTo>
                      <a:cubicBezTo>
                        <a:pt x="4063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38" y="20760"/>
                        <a:pt x="33585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1E9E280D-DCF7-CA35-D9DB-241724E082D0}"/>
                    </a:ext>
                  </a:extLst>
                </p:cNvPr>
                <p:cNvSpPr/>
                <p:nvPr/>
              </p:nvSpPr>
              <p:spPr>
                <a:xfrm>
                  <a:off x="6268771" y="3797884"/>
                  <a:ext cx="67138" cy="67449"/>
                </a:xfrm>
                <a:custGeom>
                  <a:avLst/>
                  <a:gdLst>
                    <a:gd name="connsiteX0" fmla="*/ 33564 w 67138"/>
                    <a:gd name="connsiteY0" fmla="*/ 67450 h 67449"/>
                    <a:gd name="connsiteX1" fmla="*/ 0 w 67138"/>
                    <a:gd name="connsiteY1" fmla="*/ 33715 h 67449"/>
                    <a:gd name="connsiteX2" fmla="*/ 33564 w 67138"/>
                    <a:gd name="connsiteY2" fmla="*/ 0 h 67449"/>
                    <a:gd name="connsiteX3" fmla="*/ 67138 w 67138"/>
                    <a:gd name="connsiteY3" fmla="*/ 33715 h 67449"/>
                    <a:gd name="connsiteX4" fmla="*/ 33564 w 67138"/>
                    <a:gd name="connsiteY4" fmla="*/ 67450 h 67449"/>
                    <a:gd name="connsiteX5" fmla="*/ 33564 w 67138"/>
                    <a:gd name="connsiteY5" fmla="*/ 20760 h 67449"/>
                    <a:gd name="connsiteX6" fmla="*/ 20760 w 67138"/>
                    <a:gd name="connsiteY6" fmla="*/ 33715 h 67449"/>
                    <a:gd name="connsiteX7" fmla="*/ 33564 w 67138"/>
                    <a:gd name="connsiteY7" fmla="*/ 46690 h 67449"/>
                    <a:gd name="connsiteX8" fmla="*/ 46378 w 67138"/>
                    <a:gd name="connsiteY8" fmla="*/ 33715 h 67449"/>
                    <a:gd name="connsiteX9" fmla="*/ 33564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64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64" y="0"/>
                      </a:cubicBezTo>
                      <a:cubicBezTo>
                        <a:pt x="52072" y="0"/>
                        <a:pt x="67138" y="15124"/>
                        <a:pt x="67138" y="33715"/>
                      </a:cubicBezTo>
                      <a:cubicBezTo>
                        <a:pt x="67138" y="52316"/>
                        <a:pt x="52072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64" y="46690"/>
                      </a:cubicBezTo>
                      <a:cubicBezTo>
                        <a:pt x="4062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28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7" name="타원 26">
            <a:extLst>
              <a:ext uri="{FF2B5EF4-FFF2-40B4-BE49-F238E27FC236}">
                <a16:creationId xmlns:a16="http://schemas.microsoft.com/office/drawing/2014/main" id="{9CED5820-E8A1-9DC7-1F9E-B0906B16BFB9}"/>
              </a:ext>
            </a:extLst>
          </p:cNvPr>
          <p:cNvSpPr/>
          <p:nvPr/>
        </p:nvSpPr>
        <p:spPr>
          <a:xfrm>
            <a:off x="2054653" y="2644388"/>
            <a:ext cx="365662" cy="36566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</a:rPr>
              <a:t>1</a:t>
            </a:r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245168CE-56DB-BF45-6AB7-2D7E3928D155}"/>
              </a:ext>
            </a:extLst>
          </p:cNvPr>
          <p:cNvSpPr/>
          <p:nvPr/>
        </p:nvSpPr>
        <p:spPr>
          <a:xfrm>
            <a:off x="3733582" y="2824682"/>
            <a:ext cx="2147693" cy="2453487"/>
          </a:xfrm>
          <a:prstGeom prst="roundRect">
            <a:avLst>
              <a:gd name="adj" fmla="val 8236"/>
            </a:avLst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F4D521D-C912-5C04-3128-953C9662542F}"/>
              </a:ext>
            </a:extLst>
          </p:cNvPr>
          <p:cNvSpPr txBox="1"/>
          <p:nvPr/>
        </p:nvSpPr>
        <p:spPr>
          <a:xfrm>
            <a:off x="4320757" y="39730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BC82426-29A1-E15E-56C9-E1ACFF045AF7}"/>
              </a:ext>
            </a:extLst>
          </p:cNvPr>
          <p:cNvSpPr txBox="1"/>
          <p:nvPr/>
        </p:nvSpPr>
        <p:spPr>
          <a:xfrm>
            <a:off x="4071778" y="4428406"/>
            <a:ext cx="147130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C0729A0-ED07-273E-0E91-56264402C233}"/>
              </a:ext>
            </a:extLst>
          </p:cNvPr>
          <p:cNvSpPr/>
          <p:nvPr/>
        </p:nvSpPr>
        <p:spPr>
          <a:xfrm>
            <a:off x="4624597" y="2644388"/>
            <a:ext cx="365662" cy="36566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</a:rPr>
              <a:t>2</a:t>
            </a:r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0BF65B1B-1847-4255-B5FF-9592EB57A680}"/>
              </a:ext>
            </a:extLst>
          </p:cNvPr>
          <p:cNvSpPr/>
          <p:nvPr/>
        </p:nvSpPr>
        <p:spPr>
          <a:xfrm>
            <a:off x="6303526" y="2824682"/>
            <a:ext cx="2147693" cy="2453487"/>
          </a:xfrm>
          <a:prstGeom prst="roundRect">
            <a:avLst>
              <a:gd name="adj" fmla="val 8236"/>
            </a:avLst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08501A3-5248-442B-C8E5-BB3A6435EC0E}"/>
              </a:ext>
            </a:extLst>
          </p:cNvPr>
          <p:cNvSpPr txBox="1"/>
          <p:nvPr/>
        </p:nvSpPr>
        <p:spPr>
          <a:xfrm>
            <a:off x="6890701" y="39730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2BAE959-129A-6A8D-DAAA-DE768F6CAC1C}"/>
              </a:ext>
            </a:extLst>
          </p:cNvPr>
          <p:cNvSpPr txBox="1"/>
          <p:nvPr/>
        </p:nvSpPr>
        <p:spPr>
          <a:xfrm>
            <a:off x="6641722" y="4428406"/>
            <a:ext cx="147130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62" name="타원 61">
            <a:extLst>
              <a:ext uri="{FF2B5EF4-FFF2-40B4-BE49-F238E27FC236}">
                <a16:creationId xmlns:a16="http://schemas.microsoft.com/office/drawing/2014/main" id="{F4649987-36E5-D942-90D1-A57245611E73}"/>
              </a:ext>
            </a:extLst>
          </p:cNvPr>
          <p:cNvSpPr/>
          <p:nvPr/>
        </p:nvSpPr>
        <p:spPr>
          <a:xfrm>
            <a:off x="7194541" y="2644388"/>
            <a:ext cx="365662" cy="36566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</a:rPr>
              <a:t>3</a:t>
            </a:r>
            <a:endParaRPr lang="ko-KR" altLang="en-US">
              <a:solidFill>
                <a:schemeClr val="accent1"/>
              </a:solidFill>
            </a:endParaRPr>
          </a:p>
        </p:txBody>
      </p:sp>
      <p:sp>
        <p:nvSpPr>
          <p:cNvPr id="76" name="사각형: 둥근 모서리 75">
            <a:extLst>
              <a:ext uri="{FF2B5EF4-FFF2-40B4-BE49-F238E27FC236}">
                <a16:creationId xmlns:a16="http://schemas.microsoft.com/office/drawing/2014/main" id="{F1679B2A-736E-3437-F4A8-5695957DB2B9}"/>
              </a:ext>
            </a:extLst>
          </p:cNvPr>
          <p:cNvSpPr/>
          <p:nvPr/>
        </p:nvSpPr>
        <p:spPr>
          <a:xfrm>
            <a:off x="8873469" y="2824682"/>
            <a:ext cx="2147693" cy="2453487"/>
          </a:xfrm>
          <a:prstGeom prst="roundRect">
            <a:avLst>
              <a:gd name="adj" fmla="val 8236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AC8D8D2-A286-C734-EC9C-9B371E8ED22E}"/>
              </a:ext>
            </a:extLst>
          </p:cNvPr>
          <p:cNvSpPr txBox="1"/>
          <p:nvPr/>
        </p:nvSpPr>
        <p:spPr>
          <a:xfrm>
            <a:off x="9460645" y="39730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6ACA7BC5-7C08-769C-6515-D5AD8C0C26DF}"/>
              </a:ext>
            </a:extLst>
          </p:cNvPr>
          <p:cNvSpPr txBox="1"/>
          <p:nvPr/>
        </p:nvSpPr>
        <p:spPr>
          <a:xfrm>
            <a:off x="9211666" y="4428406"/>
            <a:ext cx="147130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80" name="타원 79">
            <a:extLst>
              <a:ext uri="{FF2B5EF4-FFF2-40B4-BE49-F238E27FC236}">
                <a16:creationId xmlns:a16="http://schemas.microsoft.com/office/drawing/2014/main" id="{4CA4B337-CFEB-471C-74BD-C3F5313AA6FD}"/>
              </a:ext>
            </a:extLst>
          </p:cNvPr>
          <p:cNvSpPr/>
          <p:nvPr/>
        </p:nvSpPr>
        <p:spPr>
          <a:xfrm>
            <a:off x="9764485" y="2644388"/>
            <a:ext cx="365662" cy="36566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</a:rPr>
              <a:t>4</a:t>
            </a:r>
            <a:endParaRPr lang="ko-KR" altLang="en-US">
              <a:solidFill>
                <a:schemeClr val="accent1"/>
              </a:solidFill>
            </a:endParaRPr>
          </a:p>
        </p:txBody>
      </p:sp>
      <p:grpSp>
        <p:nvGrpSpPr>
          <p:cNvPr id="178" name="그래픽 68">
            <a:extLst>
              <a:ext uri="{FF2B5EF4-FFF2-40B4-BE49-F238E27FC236}">
                <a16:creationId xmlns:a16="http://schemas.microsoft.com/office/drawing/2014/main" id="{F3EC10CC-BA0D-4529-D606-15CA8494F2CE}"/>
              </a:ext>
            </a:extLst>
          </p:cNvPr>
          <p:cNvGrpSpPr/>
          <p:nvPr/>
        </p:nvGrpSpPr>
        <p:grpSpPr>
          <a:xfrm>
            <a:off x="7154896" y="3329747"/>
            <a:ext cx="444952" cy="449539"/>
            <a:chOff x="2750759" y="3626566"/>
            <a:chExt cx="657547" cy="664326"/>
          </a:xfrm>
          <a:solidFill>
            <a:schemeClr val="accent3"/>
          </a:solidFill>
        </p:grpSpPr>
        <p:sp>
          <p:nvSpPr>
            <p:cNvPr id="179" name="자유형: 도형 178">
              <a:extLst>
                <a:ext uri="{FF2B5EF4-FFF2-40B4-BE49-F238E27FC236}">
                  <a16:creationId xmlns:a16="http://schemas.microsoft.com/office/drawing/2014/main" id="{F45F5EB3-AE7B-45E0-7B2F-4264BB42AE15}"/>
                </a:ext>
              </a:extLst>
            </p:cNvPr>
            <p:cNvSpPr/>
            <p:nvPr/>
          </p:nvSpPr>
          <p:spPr>
            <a:xfrm>
              <a:off x="3077508" y="4037342"/>
              <a:ext cx="241296" cy="198228"/>
            </a:xfrm>
            <a:custGeom>
              <a:avLst/>
              <a:gdLst>
                <a:gd name="connsiteX0" fmla="*/ 142524 w 241296"/>
                <a:gd name="connsiteY0" fmla="*/ 198229 h 198228"/>
                <a:gd name="connsiteX1" fmla="*/ 0 w 241296"/>
                <a:gd name="connsiteY1" fmla="*/ 0 h 198228"/>
                <a:gd name="connsiteX2" fmla="*/ 241296 w 241296"/>
                <a:gd name="connsiteY2" fmla="*/ 79242 h 198228"/>
                <a:gd name="connsiteX3" fmla="*/ 235894 w 241296"/>
                <a:gd name="connsiteY3" fmla="*/ 90001 h 198228"/>
                <a:gd name="connsiteX4" fmla="*/ 151026 w 241296"/>
                <a:gd name="connsiteY4" fmla="*/ 191674 h 198228"/>
                <a:gd name="connsiteX5" fmla="*/ 142524 w 241296"/>
                <a:gd name="connsiteY5" fmla="*/ 198229 h 198228"/>
                <a:gd name="connsiteX6" fmla="*/ 54023 w 241296"/>
                <a:gd name="connsiteY6" fmla="*/ 39584 h 198228"/>
                <a:gd name="connsiteX7" fmla="*/ 146739 w 241296"/>
                <a:gd name="connsiteY7" fmla="*/ 168536 h 198228"/>
                <a:gd name="connsiteX8" fmla="*/ 211682 w 241296"/>
                <a:gd name="connsiteY8" fmla="*/ 91360 h 198228"/>
                <a:gd name="connsiteX9" fmla="*/ 54023 w 241296"/>
                <a:gd name="connsiteY9" fmla="*/ 39584 h 19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96" h="198228">
                  <a:moveTo>
                    <a:pt x="142524" y="198229"/>
                  </a:moveTo>
                  <a:lnTo>
                    <a:pt x="0" y="0"/>
                  </a:lnTo>
                  <a:lnTo>
                    <a:pt x="241296" y="79242"/>
                  </a:lnTo>
                  <a:lnTo>
                    <a:pt x="235894" y="90001"/>
                  </a:lnTo>
                  <a:cubicBezTo>
                    <a:pt x="216197" y="129227"/>
                    <a:pt x="187647" y="163429"/>
                    <a:pt x="151026" y="191674"/>
                  </a:cubicBezTo>
                  <a:lnTo>
                    <a:pt x="142524" y="198229"/>
                  </a:lnTo>
                  <a:close/>
                  <a:moveTo>
                    <a:pt x="54023" y="39584"/>
                  </a:moveTo>
                  <a:lnTo>
                    <a:pt x="146739" y="168536"/>
                  </a:lnTo>
                  <a:cubicBezTo>
                    <a:pt x="173613" y="146271"/>
                    <a:pt x="195395" y="120383"/>
                    <a:pt x="211682" y="91360"/>
                  </a:cubicBezTo>
                  <a:lnTo>
                    <a:pt x="54023" y="39584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0" name="자유형: 도형 179">
              <a:extLst>
                <a:ext uri="{FF2B5EF4-FFF2-40B4-BE49-F238E27FC236}">
                  <a16:creationId xmlns:a16="http://schemas.microsoft.com/office/drawing/2014/main" id="{2C0882EF-2D7D-872E-C7C4-035F379CA731}"/>
                </a:ext>
              </a:extLst>
            </p:cNvPr>
            <p:cNvSpPr/>
            <p:nvPr/>
          </p:nvSpPr>
          <p:spPr>
            <a:xfrm>
              <a:off x="3044728" y="3626566"/>
              <a:ext cx="363578" cy="479648"/>
            </a:xfrm>
            <a:custGeom>
              <a:avLst/>
              <a:gdLst>
                <a:gd name="connsiteX0" fmla="*/ 345030 w 363578"/>
                <a:gd name="connsiteY0" fmla="*/ 479649 h 479648"/>
                <a:gd name="connsiteX1" fmla="*/ 0 w 363578"/>
                <a:gd name="connsiteY1" fmla="*/ 366319 h 479648"/>
                <a:gd name="connsiteX2" fmla="*/ 0 w 363578"/>
                <a:gd name="connsiteY2" fmla="*/ 0 h 479648"/>
                <a:gd name="connsiteX3" fmla="*/ 10562 w 363578"/>
                <a:gd name="connsiteY3" fmla="*/ 187 h 479648"/>
                <a:gd name="connsiteX4" fmla="*/ 114358 w 363578"/>
                <a:gd name="connsiteY4" fmla="*/ 17926 h 479648"/>
                <a:gd name="connsiteX5" fmla="*/ 324161 w 363578"/>
                <a:gd name="connsiteY5" fmla="*/ 198986 h 479648"/>
                <a:gd name="connsiteX6" fmla="*/ 348087 w 363578"/>
                <a:gd name="connsiteY6" fmla="*/ 469440 h 479648"/>
                <a:gd name="connsiteX7" fmla="*/ 345030 w 363578"/>
                <a:gd name="connsiteY7" fmla="*/ 479649 h 479648"/>
                <a:gd name="connsiteX8" fmla="*/ 20755 w 363578"/>
                <a:gd name="connsiteY8" fmla="*/ 351294 h 479648"/>
                <a:gd name="connsiteX9" fmla="*/ 331100 w 363578"/>
                <a:gd name="connsiteY9" fmla="*/ 453231 h 479648"/>
                <a:gd name="connsiteX10" fmla="*/ 305622 w 363578"/>
                <a:gd name="connsiteY10" fmla="*/ 208334 h 479648"/>
                <a:gd name="connsiteX11" fmla="*/ 107881 w 363578"/>
                <a:gd name="connsiteY11" fmla="*/ 37643 h 479648"/>
                <a:gd name="connsiteX12" fmla="*/ 20755 w 363578"/>
                <a:gd name="connsiteY12" fmla="*/ 21264 h 479648"/>
                <a:gd name="connsiteX13" fmla="*/ 20755 w 363578"/>
                <a:gd name="connsiteY13" fmla="*/ 351294 h 47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578" h="479648">
                  <a:moveTo>
                    <a:pt x="345030" y="479649"/>
                  </a:moveTo>
                  <a:lnTo>
                    <a:pt x="0" y="366319"/>
                  </a:lnTo>
                  <a:lnTo>
                    <a:pt x="0" y="0"/>
                  </a:lnTo>
                  <a:lnTo>
                    <a:pt x="10562" y="187"/>
                  </a:lnTo>
                  <a:cubicBezTo>
                    <a:pt x="46892" y="825"/>
                    <a:pt x="78905" y="6290"/>
                    <a:pt x="114358" y="17926"/>
                  </a:cubicBezTo>
                  <a:cubicBezTo>
                    <a:pt x="205926" y="47982"/>
                    <a:pt x="280435" y="112281"/>
                    <a:pt x="324161" y="198986"/>
                  </a:cubicBezTo>
                  <a:cubicBezTo>
                    <a:pt x="366590" y="283143"/>
                    <a:pt x="375091" y="379190"/>
                    <a:pt x="348087" y="469440"/>
                  </a:cubicBezTo>
                  <a:lnTo>
                    <a:pt x="345030" y="479649"/>
                  </a:lnTo>
                  <a:close/>
                  <a:moveTo>
                    <a:pt x="20755" y="351294"/>
                  </a:moveTo>
                  <a:lnTo>
                    <a:pt x="331100" y="453231"/>
                  </a:lnTo>
                  <a:cubicBezTo>
                    <a:pt x="352976" y="371109"/>
                    <a:pt x="344044" y="284550"/>
                    <a:pt x="305622" y="208334"/>
                  </a:cubicBezTo>
                  <a:cubicBezTo>
                    <a:pt x="264403" y="126580"/>
                    <a:pt x="194176" y="65965"/>
                    <a:pt x="107881" y="37643"/>
                  </a:cubicBezTo>
                  <a:cubicBezTo>
                    <a:pt x="77534" y="27684"/>
                    <a:pt x="50899" y="22634"/>
                    <a:pt x="20755" y="21264"/>
                  </a:cubicBezTo>
                  <a:lnTo>
                    <a:pt x="20755" y="351294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1" name="자유형: 도형 180">
              <a:extLst>
                <a:ext uri="{FF2B5EF4-FFF2-40B4-BE49-F238E27FC236}">
                  <a16:creationId xmlns:a16="http://schemas.microsoft.com/office/drawing/2014/main" id="{A6106289-EBD4-4D90-4BBA-C1E6F1AA537F}"/>
                </a:ext>
              </a:extLst>
            </p:cNvPr>
            <p:cNvSpPr/>
            <p:nvPr/>
          </p:nvSpPr>
          <p:spPr>
            <a:xfrm>
              <a:off x="2750759" y="3691955"/>
              <a:ext cx="442550" cy="598936"/>
            </a:xfrm>
            <a:custGeom>
              <a:avLst/>
              <a:gdLst>
                <a:gd name="connsiteX0" fmla="*/ 296829 w 442550"/>
                <a:gd name="connsiteY0" fmla="*/ 598937 h 598936"/>
                <a:gd name="connsiteX1" fmla="*/ 296808 w 442550"/>
                <a:gd name="connsiteY1" fmla="*/ 598937 h 598936"/>
                <a:gd name="connsiteX2" fmla="*/ 86828 w 442550"/>
                <a:gd name="connsiteY2" fmla="*/ 511095 h 598936"/>
                <a:gd name="connsiteX3" fmla="*/ 86834 w 442550"/>
                <a:gd name="connsiteY3" fmla="*/ 86700 h 598936"/>
                <a:gd name="connsiteX4" fmla="*/ 250570 w 442550"/>
                <a:gd name="connsiteY4" fmla="*/ 1754 h 598936"/>
                <a:gd name="connsiteX5" fmla="*/ 262465 w 442550"/>
                <a:gd name="connsiteY5" fmla="*/ 0 h 598936"/>
                <a:gd name="connsiteX6" fmla="*/ 262465 w 442550"/>
                <a:gd name="connsiteY6" fmla="*/ 310614 h 598936"/>
                <a:gd name="connsiteX7" fmla="*/ 276639 w 442550"/>
                <a:gd name="connsiteY7" fmla="*/ 329973 h 598936"/>
                <a:gd name="connsiteX8" fmla="*/ 442550 w 442550"/>
                <a:gd name="connsiteY8" fmla="*/ 560759 h 598936"/>
                <a:gd name="connsiteX9" fmla="*/ 431843 w 442550"/>
                <a:gd name="connsiteY9" fmla="*/ 566270 h 598936"/>
                <a:gd name="connsiteX10" fmla="*/ 296829 w 442550"/>
                <a:gd name="connsiteY10" fmla="*/ 598937 h 598936"/>
                <a:gd name="connsiteX11" fmla="*/ 241710 w 442550"/>
                <a:gd name="connsiteY11" fmla="*/ 24315 h 598936"/>
                <a:gd name="connsiteX12" fmla="*/ 101589 w 442550"/>
                <a:gd name="connsiteY12" fmla="*/ 101294 h 598936"/>
                <a:gd name="connsiteX13" fmla="*/ 101584 w 442550"/>
                <a:gd name="connsiteY13" fmla="*/ 496495 h 598936"/>
                <a:gd name="connsiteX14" fmla="*/ 296808 w 442550"/>
                <a:gd name="connsiteY14" fmla="*/ 578176 h 598936"/>
                <a:gd name="connsiteX15" fmla="*/ 296829 w 442550"/>
                <a:gd name="connsiteY15" fmla="*/ 578176 h 598936"/>
                <a:gd name="connsiteX16" fmla="*/ 411488 w 442550"/>
                <a:gd name="connsiteY16" fmla="*/ 553093 h 598936"/>
                <a:gd name="connsiteX17" fmla="*/ 259839 w 442550"/>
                <a:gd name="connsiteY17" fmla="*/ 342154 h 598936"/>
                <a:gd name="connsiteX18" fmla="*/ 241710 w 442550"/>
                <a:gd name="connsiteY18" fmla="*/ 317387 h 598936"/>
                <a:gd name="connsiteX19" fmla="*/ 241710 w 442550"/>
                <a:gd name="connsiteY19" fmla="*/ 24315 h 59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2550" h="598936">
                  <a:moveTo>
                    <a:pt x="296829" y="598937"/>
                  </a:moveTo>
                  <a:lnTo>
                    <a:pt x="296808" y="598937"/>
                  </a:lnTo>
                  <a:cubicBezTo>
                    <a:pt x="217468" y="598937"/>
                    <a:pt x="142897" y="567739"/>
                    <a:pt x="86828" y="511095"/>
                  </a:cubicBezTo>
                  <a:cubicBezTo>
                    <a:pt x="-28946" y="394085"/>
                    <a:pt x="-28941" y="203704"/>
                    <a:pt x="86834" y="86700"/>
                  </a:cubicBezTo>
                  <a:cubicBezTo>
                    <a:pt x="133570" y="39470"/>
                    <a:pt x="188657" y="10894"/>
                    <a:pt x="250570" y="1754"/>
                  </a:cubicBezTo>
                  <a:lnTo>
                    <a:pt x="262465" y="0"/>
                  </a:lnTo>
                  <a:lnTo>
                    <a:pt x="262465" y="310614"/>
                  </a:lnTo>
                  <a:lnTo>
                    <a:pt x="276639" y="329973"/>
                  </a:lnTo>
                  <a:lnTo>
                    <a:pt x="442550" y="560759"/>
                  </a:lnTo>
                  <a:lnTo>
                    <a:pt x="431843" y="566270"/>
                  </a:lnTo>
                  <a:cubicBezTo>
                    <a:pt x="390323" y="587638"/>
                    <a:pt x="343633" y="598937"/>
                    <a:pt x="296829" y="598937"/>
                  </a:cubicBezTo>
                  <a:close/>
                  <a:moveTo>
                    <a:pt x="241710" y="24315"/>
                  </a:moveTo>
                  <a:cubicBezTo>
                    <a:pt x="189156" y="34535"/>
                    <a:pt x="142061" y="60397"/>
                    <a:pt x="101589" y="101294"/>
                  </a:cubicBezTo>
                  <a:cubicBezTo>
                    <a:pt x="-6224" y="210249"/>
                    <a:pt x="-6229" y="387530"/>
                    <a:pt x="101584" y="496495"/>
                  </a:cubicBezTo>
                  <a:cubicBezTo>
                    <a:pt x="153723" y="549169"/>
                    <a:pt x="223052" y="578176"/>
                    <a:pt x="296808" y="578176"/>
                  </a:cubicBezTo>
                  <a:lnTo>
                    <a:pt x="296829" y="578176"/>
                  </a:lnTo>
                  <a:cubicBezTo>
                    <a:pt x="336310" y="578176"/>
                    <a:pt x="375692" y="569535"/>
                    <a:pt x="411488" y="553093"/>
                  </a:cubicBezTo>
                  <a:lnTo>
                    <a:pt x="259839" y="342154"/>
                  </a:lnTo>
                  <a:lnTo>
                    <a:pt x="241710" y="317387"/>
                  </a:lnTo>
                  <a:lnTo>
                    <a:pt x="241710" y="24315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82" name="그래픽 84">
            <a:extLst>
              <a:ext uri="{FF2B5EF4-FFF2-40B4-BE49-F238E27FC236}">
                <a16:creationId xmlns:a16="http://schemas.microsoft.com/office/drawing/2014/main" id="{75293CDD-5A6C-BA6A-872A-05053A1C2796}"/>
              </a:ext>
            </a:extLst>
          </p:cNvPr>
          <p:cNvGrpSpPr/>
          <p:nvPr/>
        </p:nvGrpSpPr>
        <p:grpSpPr>
          <a:xfrm>
            <a:off x="4582658" y="3356948"/>
            <a:ext cx="449540" cy="442122"/>
            <a:chOff x="8780307" y="3632046"/>
            <a:chExt cx="664327" cy="653365"/>
          </a:xfrm>
          <a:solidFill>
            <a:schemeClr val="accent3"/>
          </a:solidFill>
        </p:grpSpPr>
        <p:sp>
          <p:nvSpPr>
            <p:cNvPr id="183" name="자유형: 도형 182">
              <a:extLst>
                <a:ext uri="{FF2B5EF4-FFF2-40B4-BE49-F238E27FC236}">
                  <a16:creationId xmlns:a16="http://schemas.microsoft.com/office/drawing/2014/main" id="{50382441-A6E6-C389-8031-29AB54436285}"/>
                </a:ext>
              </a:extLst>
            </p:cNvPr>
            <p:cNvSpPr/>
            <p:nvPr/>
          </p:nvSpPr>
          <p:spPr>
            <a:xfrm>
              <a:off x="9009336" y="3632046"/>
              <a:ext cx="210783" cy="92118"/>
            </a:xfrm>
            <a:custGeom>
              <a:avLst/>
              <a:gdLst>
                <a:gd name="connsiteX0" fmla="*/ 197279 w 210783"/>
                <a:gd name="connsiteY0" fmla="*/ 92119 h 92118"/>
                <a:gd name="connsiteX1" fmla="*/ 120425 w 210783"/>
                <a:gd name="connsiteY1" fmla="*/ 26693 h 92118"/>
                <a:gd name="connsiteX2" fmla="*/ 85880 w 210783"/>
                <a:gd name="connsiteY2" fmla="*/ 26693 h 92118"/>
                <a:gd name="connsiteX3" fmla="*/ 13499 w 210783"/>
                <a:gd name="connsiteY3" fmla="*/ 88314 h 92118"/>
                <a:gd name="connsiteX4" fmla="*/ 0 w 210783"/>
                <a:gd name="connsiteY4" fmla="*/ 72438 h 92118"/>
                <a:gd name="connsiteX5" fmla="*/ 72380 w 210783"/>
                <a:gd name="connsiteY5" fmla="*/ 10827 h 92118"/>
                <a:gd name="connsiteX6" fmla="*/ 133934 w 210783"/>
                <a:gd name="connsiteY6" fmla="*/ 10827 h 92118"/>
                <a:gd name="connsiteX7" fmla="*/ 210783 w 210783"/>
                <a:gd name="connsiteY7" fmla="*/ 76253 h 92118"/>
                <a:gd name="connsiteX8" fmla="*/ 197279 w 210783"/>
                <a:gd name="connsiteY8" fmla="*/ 92119 h 9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783" h="92118">
                  <a:moveTo>
                    <a:pt x="197279" y="92119"/>
                  </a:moveTo>
                  <a:lnTo>
                    <a:pt x="120425" y="26693"/>
                  </a:lnTo>
                  <a:cubicBezTo>
                    <a:pt x="111067" y="18732"/>
                    <a:pt x="95248" y="18737"/>
                    <a:pt x="85880" y="26693"/>
                  </a:cubicBezTo>
                  <a:lnTo>
                    <a:pt x="13499" y="88314"/>
                  </a:lnTo>
                  <a:lnTo>
                    <a:pt x="0" y="72438"/>
                  </a:lnTo>
                  <a:lnTo>
                    <a:pt x="72380" y="10827"/>
                  </a:lnTo>
                  <a:cubicBezTo>
                    <a:pt x="89352" y="-3612"/>
                    <a:pt x="116963" y="-3606"/>
                    <a:pt x="133934" y="10827"/>
                  </a:cubicBezTo>
                  <a:lnTo>
                    <a:pt x="210783" y="76253"/>
                  </a:lnTo>
                  <a:lnTo>
                    <a:pt x="197279" y="92119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4" name="자유형: 도형 183">
              <a:extLst>
                <a:ext uri="{FF2B5EF4-FFF2-40B4-BE49-F238E27FC236}">
                  <a16:creationId xmlns:a16="http://schemas.microsoft.com/office/drawing/2014/main" id="{CA62734B-75CF-3367-E2BA-7DDC6C8CEE17}"/>
                </a:ext>
              </a:extLst>
            </p:cNvPr>
            <p:cNvSpPr/>
            <p:nvPr/>
          </p:nvSpPr>
          <p:spPr>
            <a:xfrm>
              <a:off x="8780307" y="3838932"/>
              <a:ext cx="664327" cy="446478"/>
            </a:xfrm>
            <a:custGeom>
              <a:avLst/>
              <a:gdLst>
                <a:gd name="connsiteX0" fmla="*/ 653845 w 664327"/>
                <a:gd name="connsiteY0" fmla="*/ 446479 h 446478"/>
                <a:gd name="connsiteX1" fmla="*/ 10461 w 664327"/>
                <a:gd name="connsiteY1" fmla="*/ 446479 h 446478"/>
                <a:gd name="connsiteX2" fmla="*/ 44 w 664327"/>
                <a:gd name="connsiteY2" fmla="*/ 436063 h 446478"/>
                <a:gd name="connsiteX3" fmla="*/ 44 w 664327"/>
                <a:gd name="connsiteY3" fmla="*/ 66287 h 446478"/>
                <a:gd name="connsiteX4" fmla="*/ 1601 w 664327"/>
                <a:gd name="connsiteY4" fmla="*/ 59795 h 446478"/>
                <a:gd name="connsiteX5" fmla="*/ 4845 w 664327"/>
                <a:gd name="connsiteY5" fmla="*/ 56421 h 446478"/>
                <a:gd name="connsiteX6" fmla="*/ 70089 w 664327"/>
                <a:gd name="connsiteY6" fmla="*/ 888 h 446478"/>
                <a:gd name="connsiteX7" fmla="*/ 83594 w 664327"/>
                <a:gd name="connsiteY7" fmla="*/ 16753 h 446478"/>
                <a:gd name="connsiteX8" fmla="*/ 20877 w 664327"/>
                <a:gd name="connsiteY8" fmla="*/ 70128 h 446478"/>
                <a:gd name="connsiteX9" fmla="*/ 20877 w 664327"/>
                <a:gd name="connsiteY9" fmla="*/ 425646 h 446478"/>
                <a:gd name="connsiteX10" fmla="*/ 643428 w 664327"/>
                <a:gd name="connsiteY10" fmla="*/ 425646 h 446478"/>
                <a:gd name="connsiteX11" fmla="*/ 643428 w 664327"/>
                <a:gd name="connsiteY11" fmla="*/ 70076 h 446478"/>
                <a:gd name="connsiteX12" fmla="*/ 579752 w 664327"/>
                <a:gd name="connsiteY12" fmla="*/ 15866 h 446478"/>
                <a:gd name="connsiteX13" fmla="*/ 593267 w 664327"/>
                <a:gd name="connsiteY13" fmla="*/ 0 h 446478"/>
                <a:gd name="connsiteX14" fmla="*/ 659860 w 664327"/>
                <a:gd name="connsiteY14" fmla="*/ 56701 h 446478"/>
                <a:gd name="connsiteX15" fmla="*/ 663763 w 664327"/>
                <a:gd name="connsiteY15" fmla="*/ 61990 h 446478"/>
                <a:gd name="connsiteX16" fmla="*/ 664266 w 664327"/>
                <a:gd name="connsiteY16" fmla="*/ 66516 h 446478"/>
                <a:gd name="connsiteX17" fmla="*/ 664266 w 664327"/>
                <a:gd name="connsiteY17" fmla="*/ 436078 h 446478"/>
                <a:gd name="connsiteX18" fmla="*/ 653845 w 664327"/>
                <a:gd name="connsiteY18" fmla="*/ 446479 h 4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4327" h="446478">
                  <a:moveTo>
                    <a:pt x="653845" y="446479"/>
                  </a:moveTo>
                  <a:lnTo>
                    <a:pt x="10461" y="446479"/>
                  </a:lnTo>
                  <a:cubicBezTo>
                    <a:pt x="4705" y="446479"/>
                    <a:pt x="44" y="441818"/>
                    <a:pt x="44" y="436063"/>
                  </a:cubicBezTo>
                  <a:lnTo>
                    <a:pt x="44" y="66287"/>
                  </a:lnTo>
                  <a:cubicBezTo>
                    <a:pt x="-169" y="63993"/>
                    <a:pt x="392" y="61710"/>
                    <a:pt x="1601" y="59795"/>
                  </a:cubicBezTo>
                  <a:cubicBezTo>
                    <a:pt x="2421" y="58445"/>
                    <a:pt x="3532" y="57288"/>
                    <a:pt x="4845" y="56421"/>
                  </a:cubicBezTo>
                  <a:lnTo>
                    <a:pt x="70089" y="888"/>
                  </a:lnTo>
                  <a:lnTo>
                    <a:pt x="83594" y="16753"/>
                  </a:lnTo>
                  <a:lnTo>
                    <a:pt x="20877" y="70128"/>
                  </a:lnTo>
                  <a:lnTo>
                    <a:pt x="20877" y="425646"/>
                  </a:lnTo>
                  <a:lnTo>
                    <a:pt x="643428" y="425646"/>
                  </a:lnTo>
                  <a:lnTo>
                    <a:pt x="643428" y="70076"/>
                  </a:lnTo>
                  <a:lnTo>
                    <a:pt x="579752" y="15866"/>
                  </a:lnTo>
                  <a:lnTo>
                    <a:pt x="593267" y="0"/>
                  </a:lnTo>
                  <a:lnTo>
                    <a:pt x="659860" y="56701"/>
                  </a:lnTo>
                  <a:cubicBezTo>
                    <a:pt x="661671" y="57999"/>
                    <a:pt x="663062" y="59841"/>
                    <a:pt x="663763" y="61990"/>
                  </a:cubicBezTo>
                  <a:cubicBezTo>
                    <a:pt x="664256" y="63433"/>
                    <a:pt x="664433" y="64979"/>
                    <a:pt x="664266" y="66516"/>
                  </a:cubicBezTo>
                  <a:lnTo>
                    <a:pt x="664266" y="436078"/>
                  </a:lnTo>
                  <a:cubicBezTo>
                    <a:pt x="664261" y="441818"/>
                    <a:pt x="659601" y="446479"/>
                    <a:pt x="653845" y="446479"/>
                  </a:cubicBez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5" name="자유형: 도형 184">
              <a:extLst>
                <a:ext uri="{FF2B5EF4-FFF2-40B4-BE49-F238E27FC236}">
                  <a16:creationId xmlns:a16="http://schemas.microsoft.com/office/drawing/2014/main" id="{FBBF33FB-492E-144F-0B5F-9D915F7185D1}"/>
                </a:ext>
              </a:extLst>
            </p:cNvPr>
            <p:cNvSpPr/>
            <p:nvPr/>
          </p:nvSpPr>
          <p:spPr>
            <a:xfrm>
              <a:off x="8846659" y="3705750"/>
              <a:ext cx="528460" cy="218262"/>
            </a:xfrm>
            <a:custGeom>
              <a:avLst/>
              <a:gdLst>
                <a:gd name="connsiteX0" fmla="*/ 528461 w 528460"/>
                <a:gd name="connsiteY0" fmla="*/ 218262 h 218262"/>
                <a:gd name="connsiteX1" fmla="*/ 507628 w 528460"/>
                <a:gd name="connsiteY1" fmla="*/ 218262 h 218262"/>
                <a:gd name="connsiteX2" fmla="*/ 507628 w 528460"/>
                <a:gd name="connsiteY2" fmla="*/ 20838 h 218262"/>
                <a:gd name="connsiteX3" fmla="*/ 20833 w 528460"/>
                <a:gd name="connsiteY3" fmla="*/ 20838 h 218262"/>
                <a:gd name="connsiteX4" fmla="*/ 20833 w 528460"/>
                <a:gd name="connsiteY4" fmla="*/ 218262 h 218262"/>
                <a:gd name="connsiteX5" fmla="*/ 0 w 528460"/>
                <a:gd name="connsiteY5" fmla="*/ 218262 h 218262"/>
                <a:gd name="connsiteX6" fmla="*/ 0 w 528460"/>
                <a:gd name="connsiteY6" fmla="*/ 0 h 218262"/>
                <a:gd name="connsiteX7" fmla="*/ 528461 w 528460"/>
                <a:gd name="connsiteY7" fmla="*/ 0 h 21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8460" h="218262">
                  <a:moveTo>
                    <a:pt x="528461" y="218262"/>
                  </a:moveTo>
                  <a:lnTo>
                    <a:pt x="507628" y="218262"/>
                  </a:lnTo>
                  <a:lnTo>
                    <a:pt x="507628" y="20838"/>
                  </a:lnTo>
                  <a:lnTo>
                    <a:pt x="20833" y="20838"/>
                  </a:lnTo>
                  <a:lnTo>
                    <a:pt x="20833" y="218262"/>
                  </a:lnTo>
                  <a:lnTo>
                    <a:pt x="0" y="218262"/>
                  </a:lnTo>
                  <a:lnTo>
                    <a:pt x="0" y="0"/>
                  </a:lnTo>
                  <a:lnTo>
                    <a:pt x="528461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6" name="자유형: 도형 185">
              <a:extLst>
                <a:ext uri="{FF2B5EF4-FFF2-40B4-BE49-F238E27FC236}">
                  <a16:creationId xmlns:a16="http://schemas.microsoft.com/office/drawing/2014/main" id="{626F8842-53D0-20F2-E979-B30E8EC42D2E}"/>
                </a:ext>
              </a:extLst>
            </p:cNvPr>
            <p:cNvSpPr/>
            <p:nvPr/>
          </p:nvSpPr>
          <p:spPr>
            <a:xfrm>
              <a:off x="8901181" y="3903579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7" name="자유형: 도형 186">
              <a:extLst>
                <a:ext uri="{FF2B5EF4-FFF2-40B4-BE49-F238E27FC236}">
                  <a16:creationId xmlns:a16="http://schemas.microsoft.com/office/drawing/2014/main" id="{C6D70284-66FB-47F9-930B-4BDD1A2165D9}"/>
                </a:ext>
              </a:extLst>
            </p:cNvPr>
            <p:cNvSpPr/>
            <p:nvPr/>
          </p:nvSpPr>
          <p:spPr>
            <a:xfrm>
              <a:off x="8901181" y="3970894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8" name="자유형: 도형 187">
              <a:extLst>
                <a:ext uri="{FF2B5EF4-FFF2-40B4-BE49-F238E27FC236}">
                  <a16:creationId xmlns:a16="http://schemas.microsoft.com/office/drawing/2014/main" id="{AD2810FF-627E-1F67-C382-B12E5D0F7A72}"/>
                </a:ext>
              </a:extLst>
            </p:cNvPr>
            <p:cNvSpPr/>
            <p:nvPr/>
          </p:nvSpPr>
          <p:spPr>
            <a:xfrm>
              <a:off x="8957140" y="4038209"/>
              <a:ext cx="215807" cy="20838"/>
            </a:xfrm>
            <a:custGeom>
              <a:avLst/>
              <a:gdLst>
                <a:gd name="connsiteX0" fmla="*/ 0 w 215807"/>
                <a:gd name="connsiteY0" fmla="*/ 0 h 20838"/>
                <a:gd name="connsiteX1" fmla="*/ 215807 w 215807"/>
                <a:gd name="connsiteY1" fmla="*/ 0 h 20838"/>
                <a:gd name="connsiteX2" fmla="*/ 215807 w 215807"/>
                <a:gd name="connsiteY2" fmla="*/ 20838 h 20838"/>
                <a:gd name="connsiteX3" fmla="*/ 0 w 215807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7" h="20838">
                  <a:moveTo>
                    <a:pt x="0" y="0"/>
                  </a:moveTo>
                  <a:lnTo>
                    <a:pt x="215807" y="0"/>
                  </a:lnTo>
                  <a:lnTo>
                    <a:pt x="215807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9" name="자유형: 도형 188">
              <a:extLst>
                <a:ext uri="{FF2B5EF4-FFF2-40B4-BE49-F238E27FC236}">
                  <a16:creationId xmlns:a16="http://schemas.microsoft.com/office/drawing/2014/main" id="{FA94113F-71B8-0BE8-2BD4-FD31F468F23D}"/>
                </a:ext>
              </a:extLst>
            </p:cNvPr>
            <p:cNvSpPr/>
            <p:nvPr/>
          </p:nvSpPr>
          <p:spPr>
            <a:xfrm>
              <a:off x="9209168" y="3903579"/>
              <a:ext cx="107112" cy="20838"/>
            </a:xfrm>
            <a:custGeom>
              <a:avLst/>
              <a:gdLst>
                <a:gd name="connsiteX0" fmla="*/ 0 w 107112"/>
                <a:gd name="connsiteY0" fmla="*/ 0 h 20838"/>
                <a:gd name="connsiteX1" fmla="*/ 107112 w 107112"/>
                <a:gd name="connsiteY1" fmla="*/ 0 h 20838"/>
                <a:gd name="connsiteX2" fmla="*/ 107112 w 107112"/>
                <a:gd name="connsiteY2" fmla="*/ 20838 h 20838"/>
                <a:gd name="connsiteX3" fmla="*/ 0 w 10711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12" h="20838">
                  <a:moveTo>
                    <a:pt x="0" y="0"/>
                  </a:moveTo>
                  <a:lnTo>
                    <a:pt x="107112" y="0"/>
                  </a:lnTo>
                  <a:lnTo>
                    <a:pt x="107112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0" name="자유형: 도형 189">
              <a:extLst>
                <a:ext uri="{FF2B5EF4-FFF2-40B4-BE49-F238E27FC236}">
                  <a16:creationId xmlns:a16="http://schemas.microsoft.com/office/drawing/2014/main" id="{507EE5C3-338E-FFE0-3C8C-320EA19FC604}"/>
                </a:ext>
              </a:extLst>
            </p:cNvPr>
            <p:cNvSpPr/>
            <p:nvPr/>
          </p:nvSpPr>
          <p:spPr>
            <a:xfrm>
              <a:off x="9209168" y="3970894"/>
              <a:ext cx="70522" cy="20838"/>
            </a:xfrm>
            <a:custGeom>
              <a:avLst/>
              <a:gdLst>
                <a:gd name="connsiteX0" fmla="*/ 0 w 70522"/>
                <a:gd name="connsiteY0" fmla="*/ 0 h 20838"/>
                <a:gd name="connsiteX1" fmla="*/ 70522 w 70522"/>
                <a:gd name="connsiteY1" fmla="*/ 0 h 20838"/>
                <a:gd name="connsiteX2" fmla="*/ 70522 w 70522"/>
                <a:gd name="connsiteY2" fmla="*/ 20838 h 20838"/>
                <a:gd name="connsiteX3" fmla="*/ 0 w 7052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22" h="20838">
                  <a:moveTo>
                    <a:pt x="0" y="0"/>
                  </a:moveTo>
                  <a:lnTo>
                    <a:pt x="70522" y="0"/>
                  </a:lnTo>
                  <a:lnTo>
                    <a:pt x="70522" y="20838"/>
                  </a:lnTo>
                  <a:lnTo>
                    <a:pt x="0" y="20838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1" name="자유형: 도형 190">
              <a:extLst>
                <a:ext uri="{FF2B5EF4-FFF2-40B4-BE49-F238E27FC236}">
                  <a16:creationId xmlns:a16="http://schemas.microsoft.com/office/drawing/2014/main" id="{64BC3D6F-C992-B6BA-9AF4-9B43C99706F3}"/>
                </a:ext>
              </a:extLst>
            </p:cNvPr>
            <p:cNvSpPr/>
            <p:nvPr/>
          </p:nvSpPr>
          <p:spPr>
            <a:xfrm>
              <a:off x="8901731" y="3764501"/>
              <a:ext cx="274096" cy="93259"/>
            </a:xfrm>
            <a:custGeom>
              <a:avLst/>
              <a:gdLst>
                <a:gd name="connsiteX0" fmla="*/ 253664 w 274096"/>
                <a:gd name="connsiteY0" fmla="*/ 20428 h 93259"/>
                <a:gd name="connsiteX1" fmla="*/ 253664 w 274096"/>
                <a:gd name="connsiteY1" fmla="*/ 72827 h 93259"/>
                <a:gd name="connsiteX2" fmla="*/ 20428 w 274096"/>
                <a:gd name="connsiteY2" fmla="*/ 72827 h 93259"/>
                <a:gd name="connsiteX3" fmla="*/ 20428 w 274096"/>
                <a:gd name="connsiteY3" fmla="*/ 20428 h 93259"/>
                <a:gd name="connsiteX4" fmla="*/ 253664 w 274096"/>
                <a:gd name="connsiteY4" fmla="*/ 20428 h 93259"/>
                <a:gd name="connsiteX5" fmla="*/ 274092 w 274096"/>
                <a:gd name="connsiteY5" fmla="*/ 0 h 93259"/>
                <a:gd name="connsiteX6" fmla="*/ 0 w 274096"/>
                <a:gd name="connsiteY6" fmla="*/ 0 h 93259"/>
                <a:gd name="connsiteX7" fmla="*/ 0 w 274096"/>
                <a:gd name="connsiteY7" fmla="*/ 93260 h 93259"/>
                <a:gd name="connsiteX8" fmla="*/ 274097 w 274096"/>
                <a:gd name="connsiteY8" fmla="*/ 93260 h 93259"/>
                <a:gd name="connsiteX9" fmla="*/ 274097 w 274096"/>
                <a:gd name="connsiteY9" fmla="*/ 0 h 93259"/>
                <a:gd name="connsiteX10" fmla="*/ 274092 w 274096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096" h="93259">
                  <a:moveTo>
                    <a:pt x="253664" y="20428"/>
                  </a:moveTo>
                  <a:lnTo>
                    <a:pt x="253664" y="72827"/>
                  </a:lnTo>
                  <a:lnTo>
                    <a:pt x="20428" y="72827"/>
                  </a:lnTo>
                  <a:lnTo>
                    <a:pt x="20428" y="20428"/>
                  </a:lnTo>
                  <a:lnTo>
                    <a:pt x="253664" y="20428"/>
                  </a:lnTo>
                  <a:moveTo>
                    <a:pt x="274092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274097" y="93260"/>
                  </a:lnTo>
                  <a:lnTo>
                    <a:pt x="274097" y="0"/>
                  </a:lnTo>
                  <a:lnTo>
                    <a:pt x="274092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2" name="자유형: 도형 191">
              <a:extLst>
                <a:ext uri="{FF2B5EF4-FFF2-40B4-BE49-F238E27FC236}">
                  <a16:creationId xmlns:a16="http://schemas.microsoft.com/office/drawing/2014/main" id="{D3274522-773E-FDD5-E634-515978615586}"/>
                </a:ext>
              </a:extLst>
            </p:cNvPr>
            <p:cNvSpPr/>
            <p:nvPr/>
          </p:nvSpPr>
          <p:spPr>
            <a:xfrm>
              <a:off x="9209168" y="3764501"/>
              <a:ext cx="106567" cy="93259"/>
            </a:xfrm>
            <a:custGeom>
              <a:avLst/>
              <a:gdLst>
                <a:gd name="connsiteX0" fmla="*/ 86150 w 106567"/>
                <a:gd name="connsiteY0" fmla="*/ 20428 h 93259"/>
                <a:gd name="connsiteX1" fmla="*/ 86150 w 106567"/>
                <a:gd name="connsiteY1" fmla="*/ 72827 h 93259"/>
                <a:gd name="connsiteX2" fmla="*/ 20423 w 106567"/>
                <a:gd name="connsiteY2" fmla="*/ 72827 h 93259"/>
                <a:gd name="connsiteX3" fmla="*/ 20423 w 106567"/>
                <a:gd name="connsiteY3" fmla="*/ 20428 h 93259"/>
                <a:gd name="connsiteX4" fmla="*/ 86150 w 106567"/>
                <a:gd name="connsiteY4" fmla="*/ 20428 h 93259"/>
                <a:gd name="connsiteX5" fmla="*/ 106567 w 106567"/>
                <a:gd name="connsiteY5" fmla="*/ 0 h 93259"/>
                <a:gd name="connsiteX6" fmla="*/ 0 w 106567"/>
                <a:gd name="connsiteY6" fmla="*/ 0 h 93259"/>
                <a:gd name="connsiteX7" fmla="*/ 0 w 106567"/>
                <a:gd name="connsiteY7" fmla="*/ 93260 h 93259"/>
                <a:gd name="connsiteX8" fmla="*/ 106567 w 106567"/>
                <a:gd name="connsiteY8" fmla="*/ 93260 h 93259"/>
                <a:gd name="connsiteX9" fmla="*/ 106567 w 106567"/>
                <a:gd name="connsiteY9" fmla="*/ 0 h 93259"/>
                <a:gd name="connsiteX10" fmla="*/ 106567 w 106567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567" h="93259">
                  <a:moveTo>
                    <a:pt x="86150" y="20428"/>
                  </a:moveTo>
                  <a:lnTo>
                    <a:pt x="86150" y="72827"/>
                  </a:lnTo>
                  <a:lnTo>
                    <a:pt x="20423" y="72827"/>
                  </a:lnTo>
                  <a:lnTo>
                    <a:pt x="20423" y="20428"/>
                  </a:lnTo>
                  <a:lnTo>
                    <a:pt x="86150" y="20428"/>
                  </a:lnTo>
                  <a:moveTo>
                    <a:pt x="106567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106567" y="93260"/>
                  </a:lnTo>
                  <a:lnTo>
                    <a:pt x="106567" y="0"/>
                  </a:lnTo>
                  <a:lnTo>
                    <a:pt x="106567" y="0"/>
                  </a:lnTo>
                  <a:close/>
                </a:path>
              </a:pathLst>
            </a:custGeom>
            <a:grpFill/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93" name="그래픽 84">
              <a:extLst>
                <a:ext uri="{FF2B5EF4-FFF2-40B4-BE49-F238E27FC236}">
                  <a16:creationId xmlns:a16="http://schemas.microsoft.com/office/drawing/2014/main" id="{DA551F92-8180-8418-F573-9F654AC39E7A}"/>
                </a:ext>
              </a:extLst>
            </p:cNvPr>
            <p:cNvGrpSpPr/>
            <p:nvPr/>
          </p:nvGrpSpPr>
          <p:grpSpPr>
            <a:xfrm>
              <a:off x="8783335" y="3909392"/>
              <a:ext cx="659115" cy="373706"/>
              <a:chOff x="8783335" y="3909392"/>
              <a:chExt cx="659115" cy="373706"/>
            </a:xfrm>
            <a:grpFill/>
          </p:grpSpPr>
          <p:sp>
            <p:nvSpPr>
              <p:cNvPr id="194" name="자유형: 도형 193">
                <a:extLst>
                  <a:ext uri="{FF2B5EF4-FFF2-40B4-BE49-F238E27FC236}">
                    <a16:creationId xmlns:a16="http://schemas.microsoft.com/office/drawing/2014/main" id="{84C26B59-E1D0-28AB-BC1B-4717F88F19D3}"/>
                  </a:ext>
                </a:extLst>
              </p:cNvPr>
              <p:cNvSpPr/>
              <p:nvPr/>
            </p:nvSpPr>
            <p:spPr>
              <a:xfrm>
                <a:off x="8783335" y="3909392"/>
                <a:ext cx="659115" cy="198394"/>
              </a:xfrm>
              <a:custGeom>
                <a:avLst/>
                <a:gdLst>
                  <a:gd name="connsiteX0" fmla="*/ 432020 w 659115"/>
                  <a:gd name="connsiteY0" fmla="*/ 198395 h 198394"/>
                  <a:gd name="connsiteX1" fmla="*/ 226255 w 659115"/>
                  <a:gd name="connsiteY1" fmla="*/ 198395 h 198394"/>
                  <a:gd name="connsiteX2" fmla="*/ 219653 w 659115"/>
                  <a:gd name="connsiteY2" fmla="*/ 196038 h 198394"/>
                  <a:gd name="connsiteX3" fmla="*/ 0 w 659115"/>
                  <a:gd name="connsiteY3" fmla="*/ 16131 h 198394"/>
                  <a:gd name="connsiteX4" fmla="*/ 13198 w 659115"/>
                  <a:gd name="connsiteY4" fmla="*/ 10 h 198394"/>
                  <a:gd name="connsiteX5" fmla="*/ 229976 w 659115"/>
                  <a:gd name="connsiteY5" fmla="*/ 177557 h 198394"/>
                  <a:gd name="connsiteX6" fmla="*/ 428309 w 659115"/>
                  <a:gd name="connsiteY6" fmla="*/ 177557 h 198394"/>
                  <a:gd name="connsiteX7" fmla="*/ 645938 w 659115"/>
                  <a:gd name="connsiteY7" fmla="*/ 0 h 198394"/>
                  <a:gd name="connsiteX8" fmla="*/ 659115 w 659115"/>
                  <a:gd name="connsiteY8" fmla="*/ 16146 h 198394"/>
                  <a:gd name="connsiteX9" fmla="*/ 438611 w 659115"/>
                  <a:gd name="connsiteY9" fmla="*/ 196054 h 198394"/>
                  <a:gd name="connsiteX10" fmla="*/ 432020 w 659115"/>
                  <a:gd name="connsiteY10" fmla="*/ 198395 h 198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115" h="198394">
                    <a:moveTo>
                      <a:pt x="432020" y="198395"/>
                    </a:moveTo>
                    <a:lnTo>
                      <a:pt x="226255" y="198395"/>
                    </a:lnTo>
                    <a:cubicBezTo>
                      <a:pt x="223847" y="198395"/>
                      <a:pt x="221516" y="197564"/>
                      <a:pt x="219653" y="196038"/>
                    </a:cubicBezTo>
                    <a:lnTo>
                      <a:pt x="0" y="16131"/>
                    </a:lnTo>
                    <a:lnTo>
                      <a:pt x="13198" y="10"/>
                    </a:lnTo>
                    <a:lnTo>
                      <a:pt x="229976" y="177557"/>
                    </a:lnTo>
                    <a:lnTo>
                      <a:pt x="428309" y="177557"/>
                    </a:lnTo>
                    <a:lnTo>
                      <a:pt x="645938" y="0"/>
                    </a:lnTo>
                    <a:lnTo>
                      <a:pt x="659115" y="16146"/>
                    </a:lnTo>
                    <a:lnTo>
                      <a:pt x="438611" y="196054"/>
                    </a:lnTo>
                    <a:cubicBezTo>
                      <a:pt x="436742" y="197570"/>
                      <a:pt x="434423" y="198395"/>
                      <a:pt x="432020" y="198395"/>
                    </a:cubicBez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95" name="그래픽 84">
                <a:extLst>
                  <a:ext uri="{FF2B5EF4-FFF2-40B4-BE49-F238E27FC236}">
                    <a16:creationId xmlns:a16="http://schemas.microsoft.com/office/drawing/2014/main" id="{B919C4EA-9634-9C43-5FB2-38EE02665BAE}"/>
                  </a:ext>
                </a:extLst>
              </p:cNvPr>
              <p:cNvGrpSpPr/>
              <p:nvPr/>
            </p:nvGrpSpPr>
            <p:grpSpPr>
              <a:xfrm>
                <a:off x="8803104" y="4089196"/>
                <a:ext cx="624284" cy="193902"/>
                <a:chOff x="8803104" y="4089196"/>
                <a:chExt cx="624284" cy="193902"/>
              </a:xfrm>
              <a:grpFill/>
            </p:grpSpPr>
            <p:sp>
              <p:nvSpPr>
                <p:cNvPr id="196" name="자유형: 도형 195">
                  <a:extLst>
                    <a:ext uri="{FF2B5EF4-FFF2-40B4-BE49-F238E27FC236}">
                      <a16:creationId xmlns:a16="http://schemas.microsoft.com/office/drawing/2014/main" id="{DAB2CBE6-7AED-2014-B220-FFACB2C09E42}"/>
                    </a:ext>
                  </a:extLst>
                </p:cNvPr>
                <p:cNvSpPr/>
                <p:nvPr/>
              </p:nvSpPr>
              <p:spPr>
                <a:xfrm>
                  <a:off x="8803104" y="4089196"/>
                  <a:ext cx="215615" cy="188736"/>
                </a:xfrm>
                <a:custGeom>
                  <a:avLst/>
                  <a:gdLst>
                    <a:gd name="connsiteX0" fmla="*/ 13499 w 215615"/>
                    <a:gd name="connsiteY0" fmla="*/ 188736 h 188736"/>
                    <a:gd name="connsiteX1" fmla="*/ 0 w 215615"/>
                    <a:gd name="connsiteY1" fmla="*/ 172860 h 188736"/>
                    <a:gd name="connsiteX2" fmla="*/ 71576 w 215615"/>
                    <a:gd name="connsiteY2" fmla="*/ 111980 h 188736"/>
                    <a:gd name="connsiteX3" fmla="*/ 125552 w 215615"/>
                    <a:gd name="connsiteY3" fmla="*/ 65644 h 188736"/>
                    <a:gd name="connsiteX4" fmla="*/ 148539 w 215615"/>
                    <a:gd name="connsiteY4" fmla="*/ 45906 h 188736"/>
                    <a:gd name="connsiteX5" fmla="*/ 202049 w 215615"/>
                    <a:gd name="connsiteY5" fmla="*/ 0 h 188736"/>
                    <a:gd name="connsiteX6" fmla="*/ 215615 w 215615"/>
                    <a:gd name="connsiteY6" fmla="*/ 15809 h 188736"/>
                    <a:gd name="connsiteX7" fmla="*/ 162116 w 215615"/>
                    <a:gd name="connsiteY7" fmla="*/ 61704 h 188736"/>
                    <a:gd name="connsiteX8" fmla="*/ 139114 w 215615"/>
                    <a:gd name="connsiteY8" fmla="*/ 81468 h 188736"/>
                    <a:gd name="connsiteX9" fmla="*/ 85112 w 215615"/>
                    <a:gd name="connsiteY9" fmla="*/ 127820 h 188736"/>
                    <a:gd name="connsiteX10" fmla="*/ 13499 w 215615"/>
                    <a:gd name="connsiteY10" fmla="*/ 188736 h 188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5615" h="188736">
                      <a:moveTo>
                        <a:pt x="13499" y="188736"/>
                      </a:moveTo>
                      <a:lnTo>
                        <a:pt x="0" y="172860"/>
                      </a:lnTo>
                      <a:lnTo>
                        <a:pt x="71576" y="111980"/>
                      </a:lnTo>
                      <a:lnTo>
                        <a:pt x="125552" y="65644"/>
                      </a:lnTo>
                      <a:cubicBezTo>
                        <a:pt x="131910" y="60205"/>
                        <a:pt x="140220" y="53058"/>
                        <a:pt x="148539" y="45906"/>
                      </a:cubicBezTo>
                      <a:lnTo>
                        <a:pt x="202049" y="0"/>
                      </a:lnTo>
                      <a:lnTo>
                        <a:pt x="215615" y="15809"/>
                      </a:lnTo>
                      <a:lnTo>
                        <a:pt x="162116" y="61704"/>
                      </a:lnTo>
                      <a:cubicBezTo>
                        <a:pt x="153791" y="68872"/>
                        <a:pt x="145467" y="76029"/>
                        <a:pt x="139114" y="81468"/>
                      </a:cubicBezTo>
                      <a:lnTo>
                        <a:pt x="85112" y="127820"/>
                      </a:lnTo>
                      <a:lnTo>
                        <a:pt x="13499" y="188736"/>
                      </a:ln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7" name="자유형: 도형 196">
                  <a:extLst>
                    <a:ext uri="{FF2B5EF4-FFF2-40B4-BE49-F238E27FC236}">
                      <a16:creationId xmlns:a16="http://schemas.microsoft.com/office/drawing/2014/main" id="{C6F7D2FD-9216-D5A2-9E68-06DE1D77795E}"/>
                    </a:ext>
                  </a:extLst>
                </p:cNvPr>
                <p:cNvSpPr/>
                <p:nvPr/>
              </p:nvSpPr>
              <p:spPr>
                <a:xfrm rot="2437942">
                  <a:off x="9180106" y="4175740"/>
                  <a:ext cx="273467" cy="20827"/>
                </a:xfrm>
                <a:custGeom>
                  <a:avLst/>
                  <a:gdLst>
                    <a:gd name="connsiteX0" fmla="*/ 0 w 273467"/>
                    <a:gd name="connsiteY0" fmla="*/ 0 h 20827"/>
                    <a:gd name="connsiteX1" fmla="*/ 273467 w 273467"/>
                    <a:gd name="connsiteY1" fmla="*/ 0 h 20827"/>
                    <a:gd name="connsiteX2" fmla="*/ 273467 w 273467"/>
                    <a:gd name="connsiteY2" fmla="*/ 20828 h 20827"/>
                    <a:gd name="connsiteX3" fmla="*/ 0 w 273467"/>
                    <a:gd name="connsiteY3" fmla="*/ 20828 h 2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3467" h="20827">
                      <a:moveTo>
                        <a:pt x="0" y="0"/>
                      </a:moveTo>
                      <a:lnTo>
                        <a:pt x="273467" y="0"/>
                      </a:lnTo>
                      <a:lnTo>
                        <a:pt x="273467" y="20828"/>
                      </a:lnTo>
                      <a:lnTo>
                        <a:pt x="0" y="20828"/>
                      </a:ln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207" name="그래픽 82">
            <a:extLst>
              <a:ext uri="{FF2B5EF4-FFF2-40B4-BE49-F238E27FC236}">
                <a16:creationId xmlns:a16="http://schemas.microsoft.com/office/drawing/2014/main" id="{7FCA6DAC-CE22-D1EA-1313-A8248E2680EA}"/>
              </a:ext>
            </a:extLst>
          </p:cNvPr>
          <p:cNvGrpSpPr/>
          <p:nvPr/>
        </p:nvGrpSpPr>
        <p:grpSpPr>
          <a:xfrm>
            <a:off x="9759391" y="3392666"/>
            <a:ext cx="375849" cy="379454"/>
            <a:chOff x="7422460" y="2221705"/>
            <a:chExt cx="375849" cy="379454"/>
          </a:xfrm>
          <a:solidFill>
            <a:schemeClr val="accent1"/>
          </a:solidFill>
        </p:grpSpPr>
        <p:sp>
          <p:nvSpPr>
            <p:cNvPr id="208" name="자유형: 도형 207">
              <a:extLst>
                <a:ext uri="{FF2B5EF4-FFF2-40B4-BE49-F238E27FC236}">
                  <a16:creationId xmlns:a16="http://schemas.microsoft.com/office/drawing/2014/main" id="{5A687CD6-B45C-D518-C71A-B464906AE392}"/>
                </a:ext>
              </a:extLst>
            </p:cNvPr>
            <p:cNvSpPr/>
            <p:nvPr/>
          </p:nvSpPr>
          <p:spPr>
            <a:xfrm>
              <a:off x="7424506" y="2416259"/>
              <a:ext cx="185063" cy="184900"/>
            </a:xfrm>
            <a:custGeom>
              <a:avLst/>
              <a:gdLst>
                <a:gd name="connsiteX0" fmla="*/ 63979 w 185063"/>
                <a:gd name="connsiteY0" fmla="*/ 184901 h 184900"/>
                <a:gd name="connsiteX1" fmla="*/ 41932 w 185063"/>
                <a:gd name="connsiteY1" fmla="*/ 180931 h 184900"/>
                <a:gd name="connsiteX2" fmla="*/ 33282 w 185063"/>
                <a:gd name="connsiteY2" fmla="*/ 177712 h 184900"/>
                <a:gd name="connsiteX3" fmla="*/ 72377 w 185063"/>
                <a:gd name="connsiteY3" fmla="*/ 138015 h 184900"/>
                <a:gd name="connsiteX4" fmla="*/ 66831 w 185063"/>
                <a:gd name="connsiteY4" fmla="*/ 116996 h 184900"/>
                <a:gd name="connsiteX5" fmla="*/ 46317 w 185063"/>
                <a:gd name="connsiteY5" fmla="*/ 111408 h 184900"/>
                <a:gd name="connsiteX6" fmla="*/ 7105 w 185063"/>
                <a:gd name="connsiteY6" fmla="*/ 151239 h 184900"/>
                <a:gd name="connsiteX7" fmla="*/ 3886 w 185063"/>
                <a:gd name="connsiteY7" fmla="*/ 142310 h 184900"/>
                <a:gd name="connsiteX8" fmla="*/ 18670 w 185063"/>
                <a:gd name="connsiteY8" fmla="*/ 74047 h 184900"/>
                <a:gd name="connsiteX9" fmla="*/ 79056 w 185063"/>
                <a:gd name="connsiteY9" fmla="*/ 56802 h 184900"/>
                <a:gd name="connsiteX10" fmla="*/ 134978 w 185063"/>
                <a:gd name="connsiteY10" fmla="*/ 0 h 184900"/>
                <a:gd name="connsiteX11" fmla="*/ 143498 w 185063"/>
                <a:gd name="connsiteY11" fmla="*/ 8387 h 184900"/>
                <a:gd name="connsiteX12" fmla="*/ 82566 w 185063"/>
                <a:gd name="connsiteY12" fmla="*/ 70267 h 184900"/>
                <a:gd name="connsiteX13" fmla="*/ 79101 w 185063"/>
                <a:gd name="connsiteY13" fmla="*/ 69206 h 184900"/>
                <a:gd name="connsiteX14" fmla="*/ 27184 w 185063"/>
                <a:gd name="connsiteY14" fmla="*/ 82430 h 184900"/>
                <a:gd name="connsiteX15" fmla="*/ 12631 w 185063"/>
                <a:gd name="connsiteY15" fmla="*/ 128587 h 184900"/>
                <a:gd name="connsiteX16" fmla="*/ 42706 w 185063"/>
                <a:gd name="connsiteY16" fmla="*/ 98041 h 184900"/>
                <a:gd name="connsiteX17" fmla="*/ 76629 w 185063"/>
                <a:gd name="connsiteY17" fmla="*/ 107279 h 184900"/>
                <a:gd name="connsiteX18" fmla="*/ 85673 w 185063"/>
                <a:gd name="connsiteY18" fmla="*/ 141554 h 184900"/>
                <a:gd name="connsiteX19" fmla="*/ 55456 w 185063"/>
                <a:gd name="connsiteY19" fmla="*/ 172237 h 184900"/>
                <a:gd name="connsiteX20" fmla="*/ 100842 w 185063"/>
                <a:gd name="connsiteY20" fmla="*/ 157515 h 184900"/>
                <a:gd name="connsiteX21" fmla="*/ 113904 w 185063"/>
                <a:gd name="connsiteY21" fmla="*/ 104578 h 184900"/>
                <a:gd name="connsiteX22" fmla="*/ 112899 w 185063"/>
                <a:gd name="connsiteY22" fmla="*/ 101193 h 184900"/>
                <a:gd name="connsiteX23" fmla="*/ 176544 w 185063"/>
                <a:gd name="connsiteY23" fmla="*/ 36555 h 184900"/>
                <a:gd name="connsiteX24" fmla="*/ 185063 w 185063"/>
                <a:gd name="connsiteY24" fmla="*/ 44942 h 184900"/>
                <a:gd name="connsiteX25" fmla="*/ 126293 w 185063"/>
                <a:gd name="connsiteY25" fmla="*/ 104634 h 184900"/>
                <a:gd name="connsiteX26" fmla="*/ 109365 w 185063"/>
                <a:gd name="connsiteY26" fmla="*/ 165898 h 184900"/>
                <a:gd name="connsiteX27" fmla="*/ 63979 w 185063"/>
                <a:gd name="connsiteY27" fmla="*/ 184901 h 18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5063" h="184900">
                  <a:moveTo>
                    <a:pt x="63979" y="184901"/>
                  </a:moveTo>
                  <a:cubicBezTo>
                    <a:pt x="56571" y="184901"/>
                    <a:pt x="49109" y="183602"/>
                    <a:pt x="41932" y="180931"/>
                  </a:cubicBezTo>
                  <a:lnTo>
                    <a:pt x="33282" y="177712"/>
                  </a:lnTo>
                  <a:lnTo>
                    <a:pt x="72377" y="138015"/>
                  </a:lnTo>
                  <a:lnTo>
                    <a:pt x="66831" y="116996"/>
                  </a:lnTo>
                  <a:lnTo>
                    <a:pt x="46317" y="111408"/>
                  </a:lnTo>
                  <a:lnTo>
                    <a:pt x="7105" y="151239"/>
                  </a:lnTo>
                  <a:lnTo>
                    <a:pt x="3886" y="142310"/>
                  </a:lnTo>
                  <a:cubicBezTo>
                    <a:pt x="-4655" y="118627"/>
                    <a:pt x="1150" y="91834"/>
                    <a:pt x="18670" y="74047"/>
                  </a:cubicBezTo>
                  <a:cubicBezTo>
                    <a:pt x="34527" y="57935"/>
                    <a:pt x="57371" y="51499"/>
                    <a:pt x="79056" y="56802"/>
                  </a:cubicBezTo>
                  <a:lnTo>
                    <a:pt x="134978" y="0"/>
                  </a:lnTo>
                  <a:lnTo>
                    <a:pt x="143498" y="8387"/>
                  </a:lnTo>
                  <a:lnTo>
                    <a:pt x="82566" y="70267"/>
                  </a:lnTo>
                  <a:lnTo>
                    <a:pt x="79101" y="69206"/>
                  </a:lnTo>
                  <a:cubicBezTo>
                    <a:pt x="60659" y="63559"/>
                    <a:pt x="40773" y="68622"/>
                    <a:pt x="27184" y="82430"/>
                  </a:cubicBezTo>
                  <a:cubicBezTo>
                    <a:pt x="15210" y="94588"/>
                    <a:pt x="9942" y="111906"/>
                    <a:pt x="12631" y="128587"/>
                  </a:cubicBezTo>
                  <a:lnTo>
                    <a:pt x="42706" y="98041"/>
                  </a:lnTo>
                  <a:lnTo>
                    <a:pt x="76629" y="107279"/>
                  </a:lnTo>
                  <a:lnTo>
                    <a:pt x="85673" y="141554"/>
                  </a:lnTo>
                  <a:lnTo>
                    <a:pt x="55456" y="172237"/>
                  </a:lnTo>
                  <a:cubicBezTo>
                    <a:pt x="71838" y="175002"/>
                    <a:pt x="88884" y="169666"/>
                    <a:pt x="100842" y="157515"/>
                  </a:cubicBezTo>
                  <a:cubicBezTo>
                    <a:pt x="114479" y="143659"/>
                    <a:pt x="119483" y="123370"/>
                    <a:pt x="113904" y="104578"/>
                  </a:cubicBezTo>
                  <a:lnTo>
                    <a:pt x="112899" y="101193"/>
                  </a:lnTo>
                  <a:lnTo>
                    <a:pt x="176544" y="36555"/>
                  </a:lnTo>
                  <a:lnTo>
                    <a:pt x="185063" y="44942"/>
                  </a:lnTo>
                  <a:lnTo>
                    <a:pt x="126293" y="104634"/>
                  </a:lnTo>
                  <a:cubicBezTo>
                    <a:pt x="131543" y="126601"/>
                    <a:pt x="125216" y="149787"/>
                    <a:pt x="109365" y="165898"/>
                  </a:cubicBezTo>
                  <a:cubicBezTo>
                    <a:pt x="97187" y="178269"/>
                    <a:pt x="80725" y="184901"/>
                    <a:pt x="63979" y="18490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9" name="자유형: 도형 208">
              <a:extLst>
                <a:ext uri="{FF2B5EF4-FFF2-40B4-BE49-F238E27FC236}">
                  <a16:creationId xmlns:a16="http://schemas.microsoft.com/office/drawing/2014/main" id="{7F336FBE-6C97-7034-76E5-240178C518F0}"/>
                </a:ext>
              </a:extLst>
            </p:cNvPr>
            <p:cNvSpPr/>
            <p:nvPr/>
          </p:nvSpPr>
          <p:spPr>
            <a:xfrm>
              <a:off x="7608784" y="2221705"/>
              <a:ext cx="189526" cy="198381"/>
            </a:xfrm>
            <a:custGeom>
              <a:avLst/>
              <a:gdLst>
                <a:gd name="connsiteX0" fmla="*/ 41277 w 189526"/>
                <a:gd name="connsiteY0" fmla="*/ 198381 h 198381"/>
                <a:gd name="connsiteX1" fmla="*/ 32755 w 189526"/>
                <a:gd name="connsiteY1" fmla="*/ 189995 h 198381"/>
                <a:gd name="connsiteX2" fmla="*/ 106962 w 189526"/>
                <a:gd name="connsiteY2" fmla="*/ 114623 h 198381"/>
                <a:gd name="connsiteX3" fmla="*/ 110427 w 189526"/>
                <a:gd name="connsiteY3" fmla="*/ 115684 h 198381"/>
                <a:gd name="connsiteX4" fmla="*/ 162344 w 189526"/>
                <a:gd name="connsiteY4" fmla="*/ 102462 h 198381"/>
                <a:gd name="connsiteX5" fmla="*/ 176903 w 189526"/>
                <a:gd name="connsiteY5" fmla="*/ 56305 h 198381"/>
                <a:gd name="connsiteX6" fmla="*/ 146825 w 189526"/>
                <a:gd name="connsiteY6" fmla="*/ 86851 h 198381"/>
                <a:gd name="connsiteX7" fmla="*/ 112902 w 189526"/>
                <a:gd name="connsiteY7" fmla="*/ 77617 h 198381"/>
                <a:gd name="connsiteX8" fmla="*/ 103867 w 189526"/>
                <a:gd name="connsiteY8" fmla="*/ 43350 h 198381"/>
                <a:gd name="connsiteX9" fmla="*/ 134081 w 189526"/>
                <a:gd name="connsiteY9" fmla="*/ 12662 h 198381"/>
                <a:gd name="connsiteX10" fmla="*/ 88674 w 189526"/>
                <a:gd name="connsiteY10" fmla="*/ 27384 h 198381"/>
                <a:gd name="connsiteX11" fmla="*/ 75633 w 189526"/>
                <a:gd name="connsiteY11" fmla="*/ 80321 h 198381"/>
                <a:gd name="connsiteX12" fmla="*/ 76641 w 189526"/>
                <a:gd name="connsiteY12" fmla="*/ 83703 h 198381"/>
                <a:gd name="connsiteX13" fmla="*/ 8517 w 189526"/>
                <a:gd name="connsiteY13" fmla="*/ 152870 h 198381"/>
                <a:gd name="connsiteX14" fmla="*/ 0 w 189526"/>
                <a:gd name="connsiteY14" fmla="*/ 144484 h 198381"/>
                <a:gd name="connsiteX15" fmla="*/ 63241 w 189526"/>
                <a:gd name="connsiteY15" fmla="*/ 80264 h 198381"/>
                <a:gd name="connsiteX16" fmla="*/ 80154 w 189526"/>
                <a:gd name="connsiteY16" fmla="*/ 18997 h 198381"/>
                <a:gd name="connsiteX17" fmla="*/ 147596 w 189526"/>
                <a:gd name="connsiteY17" fmla="*/ 3964 h 198381"/>
                <a:gd name="connsiteX18" fmla="*/ 156246 w 189526"/>
                <a:gd name="connsiteY18" fmla="*/ 7184 h 198381"/>
                <a:gd name="connsiteX19" fmla="*/ 117153 w 189526"/>
                <a:gd name="connsiteY19" fmla="*/ 46887 h 198381"/>
                <a:gd name="connsiteX20" fmla="*/ 122694 w 189526"/>
                <a:gd name="connsiteY20" fmla="*/ 67896 h 198381"/>
                <a:gd name="connsiteX21" fmla="*/ 143211 w 189526"/>
                <a:gd name="connsiteY21" fmla="*/ 73481 h 198381"/>
                <a:gd name="connsiteX22" fmla="*/ 182428 w 189526"/>
                <a:gd name="connsiteY22" fmla="*/ 33651 h 198381"/>
                <a:gd name="connsiteX23" fmla="*/ 185648 w 189526"/>
                <a:gd name="connsiteY23" fmla="*/ 42586 h 198381"/>
                <a:gd name="connsiteX24" fmla="*/ 170855 w 189526"/>
                <a:gd name="connsiteY24" fmla="*/ 110849 h 198381"/>
                <a:gd name="connsiteX25" fmla="*/ 110469 w 189526"/>
                <a:gd name="connsiteY25" fmla="*/ 128087 h 198381"/>
                <a:gd name="connsiteX26" fmla="*/ 41277 w 189526"/>
                <a:gd name="connsiteY26" fmla="*/ 198381 h 19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9526" h="198381">
                  <a:moveTo>
                    <a:pt x="41277" y="198381"/>
                  </a:moveTo>
                  <a:lnTo>
                    <a:pt x="32755" y="189995"/>
                  </a:lnTo>
                  <a:lnTo>
                    <a:pt x="106962" y="114623"/>
                  </a:lnTo>
                  <a:lnTo>
                    <a:pt x="110427" y="115684"/>
                  </a:lnTo>
                  <a:cubicBezTo>
                    <a:pt x="128857" y="121325"/>
                    <a:pt x="148749" y="116265"/>
                    <a:pt x="162344" y="102462"/>
                  </a:cubicBezTo>
                  <a:cubicBezTo>
                    <a:pt x="174312" y="90305"/>
                    <a:pt x="179583" y="72986"/>
                    <a:pt x="176903" y="56305"/>
                  </a:cubicBezTo>
                  <a:lnTo>
                    <a:pt x="146825" y="86851"/>
                  </a:lnTo>
                  <a:lnTo>
                    <a:pt x="112902" y="77617"/>
                  </a:lnTo>
                  <a:lnTo>
                    <a:pt x="103867" y="43350"/>
                  </a:lnTo>
                  <a:lnTo>
                    <a:pt x="134081" y="12662"/>
                  </a:lnTo>
                  <a:cubicBezTo>
                    <a:pt x="117684" y="9887"/>
                    <a:pt x="100638" y="15235"/>
                    <a:pt x="88674" y="27384"/>
                  </a:cubicBezTo>
                  <a:cubicBezTo>
                    <a:pt x="75040" y="41231"/>
                    <a:pt x="70042" y="61517"/>
                    <a:pt x="75633" y="80321"/>
                  </a:cubicBezTo>
                  <a:lnTo>
                    <a:pt x="76641" y="83703"/>
                  </a:lnTo>
                  <a:lnTo>
                    <a:pt x="8517" y="152870"/>
                  </a:lnTo>
                  <a:lnTo>
                    <a:pt x="0" y="144484"/>
                  </a:lnTo>
                  <a:lnTo>
                    <a:pt x="63241" y="80264"/>
                  </a:lnTo>
                  <a:cubicBezTo>
                    <a:pt x="57979" y="58288"/>
                    <a:pt x="64300" y="35100"/>
                    <a:pt x="80154" y="18997"/>
                  </a:cubicBezTo>
                  <a:cubicBezTo>
                    <a:pt x="97724" y="1160"/>
                    <a:pt x="124194" y="-4739"/>
                    <a:pt x="147596" y="3964"/>
                  </a:cubicBezTo>
                  <a:lnTo>
                    <a:pt x="156246" y="7184"/>
                  </a:lnTo>
                  <a:lnTo>
                    <a:pt x="117153" y="46887"/>
                  </a:lnTo>
                  <a:lnTo>
                    <a:pt x="122694" y="67896"/>
                  </a:lnTo>
                  <a:lnTo>
                    <a:pt x="143211" y="73481"/>
                  </a:lnTo>
                  <a:lnTo>
                    <a:pt x="182428" y="33651"/>
                  </a:lnTo>
                  <a:lnTo>
                    <a:pt x="185648" y="42586"/>
                  </a:lnTo>
                  <a:cubicBezTo>
                    <a:pt x="194177" y="66263"/>
                    <a:pt x="188372" y="93056"/>
                    <a:pt x="170855" y="110849"/>
                  </a:cubicBezTo>
                  <a:cubicBezTo>
                    <a:pt x="154989" y="126958"/>
                    <a:pt x="132142" y="133397"/>
                    <a:pt x="110469" y="128087"/>
                  </a:cubicBezTo>
                  <a:lnTo>
                    <a:pt x="41277" y="198381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10" name="그래픽 82">
              <a:extLst>
                <a:ext uri="{FF2B5EF4-FFF2-40B4-BE49-F238E27FC236}">
                  <a16:creationId xmlns:a16="http://schemas.microsoft.com/office/drawing/2014/main" id="{9CC07D20-0D89-154A-515A-713D62A317BC}"/>
                </a:ext>
              </a:extLst>
            </p:cNvPr>
            <p:cNvGrpSpPr/>
            <p:nvPr/>
          </p:nvGrpSpPr>
          <p:grpSpPr>
            <a:xfrm>
              <a:off x="7422460" y="2228272"/>
              <a:ext cx="363181" cy="368725"/>
              <a:chOff x="7422460" y="2228272"/>
              <a:chExt cx="363181" cy="368725"/>
            </a:xfrm>
            <a:grpFill/>
          </p:grpSpPr>
          <p:sp>
            <p:nvSpPr>
              <p:cNvPr id="211" name="자유형: 도형 210">
                <a:extLst>
                  <a:ext uri="{FF2B5EF4-FFF2-40B4-BE49-F238E27FC236}">
                    <a16:creationId xmlns:a16="http://schemas.microsoft.com/office/drawing/2014/main" id="{7E298B06-E790-96D6-4EFF-AE661A7E1414}"/>
                  </a:ext>
                </a:extLst>
              </p:cNvPr>
              <p:cNvSpPr/>
              <p:nvPr/>
            </p:nvSpPr>
            <p:spPr>
              <a:xfrm>
                <a:off x="7580227" y="2388464"/>
                <a:ext cx="205414" cy="208533"/>
              </a:xfrm>
              <a:custGeom>
                <a:avLst/>
                <a:gdLst>
                  <a:gd name="connsiteX0" fmla="*/ 145441 w 205414"/>
                  <a:gd name="connsiteY0" fmla="*/ 208534 h 208533"/>
                  <a:gd name="connsiteX1" fmla="*/ 145441 w 205414"/>
                  <a:gd name="connsiteY1" fmla="*/ 208534 h 208533"/>
                  <a:gd name="connsiteX2" fmla="*/ 135649 w 205414"/>
                  <a:gd name="connsiteY2" fmla="*/ 204431 h 208533"/>
                  <a:gd name="connsiteX3" fmla="*/ 20203 w 205414"/>
                  <a:gd name="connsiteY3" fmla="*/ 87191 h 208533"/>
                  <a:gd name="connsiteX4" fmla="*/ 20203 w 205414"/>
                  <a:gd name="connsiteY4" fmla="*/ 67546 h 208533"/>
                  <a:gd name="connsiteX5" fmla="*/ 20236 w 205414"/>
                  <a:gd name="connsiteY5" fmla="*/ 67513 h 208533"/>
                  <a:gd name="connsiteX6" fmla="*/ 0 w 205414"/>
                  <a:gd name="connsiteY6" fmla="*/ 46969 h 208533"/>
                  <a:gd name="connsiteX7" fmla="*/ 46249 w 205414"/>
                  <a:gd name="connsiteY7" fmla="*/ 0 h 208533"/>
                  <a:gd name="connsiteX8" fmla="*/ 66482 w 205414"/>
                  <a:gd name="connsiteY8" fmla="*/ 20553 h 208533"/>
                  <a:gd name="connsiteX9" fmla="*/ 76178 w 205414"/>
                  <a:gd name="connsiteY9" fmla="*/ 16542 h 208533"/>
                  <a:gd name="connsiteX10" fmla="*/ 85979 w 205414"/>
                  <a:gd name="connsiteY10" fmla="*/ 20648 h 208533"/>
                  <a:gd name="connsiteX11" fmla="*/ 201419 w 205414"/>
                  <a:gd name="connsiteY11" fmla="*/ 137890 h 208533"/>
                  <a:gd name="connsiteX12" fmla="*/ 201428 w 205414"/>
                  <a:gd name="connsiteY12" fmla="*/ 157527 h 208533"/>
                  <a:gd name="connsiteX13" fmla="*/ 155247 w 205414"/>
                  <a:gd name="connsiteY13" fmla="*/ 204425 h 208533"/>
                  <a:gd name="connsiteX14" fmla="*/ 145441 w 205414"/>
                  <a:gd name="connsiteY14" fmla="*/ 208534 h 208533"/>
                  <a:gd name="connsiteX15" fmla="*/ 16773 w 205414"/>
                  <a:gd name="connsiteY15" fmla="*/ 46972 h 208533"/>
                  <a:gd name="connsiteX16" fmla="*/ 30081 w 205414"/>
                  <a:gd name="connsiteY16" fmla="*/ 60484 h 208533"/>
                  <a:gd name="connsiteX17" fmla="*/ 31376 w 205414"/>
                  <a:gd name="connsiteY17" fmla="*/ 61374 h 208533"/>
                  <a:gd name="connsiteX18" fmla="*/ 39789 w 205414"/>
                  <a:gd name="connsiteY18" fmla="*/ 64682 h 208533"/>
                  <a:gd name="connsiteX19" fmla="*/ 28717 w 205414"/>
                  <a:gd name="connsiteY19" fmla="*/ 75935 h 208533"/>
                  <a:gd name="connsiteX20" fmla="*/ 28717 w 205414"/>
                  <a:gd name="connsiteY20" fmla="*/ 78808 h 208533"/>
                  <a:gd name="connsiteX21" fmla="*/ 144157 w 205414"/>
                  <a:gd name="connsiteY21" fmla="*/ 196044 h 208533"/>
                  <a:gd name="connsiteX22" fmla="*/ 145438 w 205414"/>
                  <a:gd name="connsiteY22" fmla="*/ 196584 h 208533"/>
                  <a:gd name="connsiteX23" fmla="*/ 146736 w 205414"/>
                  <a:gd name="connsiteY23" fmla="*/ 196032 h 208533"/>
                  <a:gd name="connsiteX24" fmla="*/ 192902 w 205414"/>
                  <a:gd name="connsiteY24" fmla="*/ 149155 h 208533"/>
                  <a:gd name="connsiteX25" fmla="*/ 192899 w 205414"/>
                  <a:gd name="connsiteY25" fmla="*/ 146280 h 208533"/>
                  <a:gd name="connsiteX26" fmla="*/ 77468 w 205414"/>
                  <a:gd name="connsiteY26" fmla="*/ 29043 h 208533"/>
                  <a:gd name="connsiteX27" fmla="*/ 76175 w 205414"/>
                  <a:gd name="connsiteY27" fmla="*/ 28495 h 208533"/>
                  <a:gd name="connsiteX28" fmla="*/ 74889 w 205414"/>
                  <a:gd name="connsiteY28" fmla="*/ 29046 h 208533"/>
                  <a:gd name="connsiteX29" fmla="*/ 63710 w 205414"/>
                  <a:gd name="connsiteY29" fmla="*/ 40418 h 208533"/>
                  <a:gd name="connsiteX30" fmla="*/ 60345 w 205414"/>
                  <a:gd name="connsiteY30" fmla="*/ 31833 h 208533"/>
                  <a:gd name="connsiteX31" fmla="*/ 59441 w 205414"/>
                  <a:gd name="connsiteY31" fmla="*/ 30445 h 208533"/>
                  <a:gd name="connsiteX32" fmla="*/ 46246 w 205414"/>
                  <a:gd name="connsiteY32" fmla="*/ 17040 h 208533"/>
                  <a:gd name="connsiteX33" fmla="*/ 16773 w 205414"/>
                  <a:gd name="connsiteY33" fmla="*/ 46972 h 20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5414" h="208533">
                    <a:moveTo>
                      <a:pt x="145441" y="208534"/>
                    </a:moveTo>
                    <a:lnTo>
                      <a:pt x="145441" y="208534"/>
                    </a:lnTo>
                    <a:cubicBezTo>
                      <a:pt x="141735" y="208534"/>
                      <a:pt x="138255" y="207075"/>
                      <a:pt x="135649" y="204431"/>
                    </a:cubicBezTo>
                    <a:lnTo>
                      <a:pt x="20203" y="87191"/>
                    </a:lnTo>
                    <a:cubicBezTo>
                      <a:pt x="14873" y="81775"/>
                      <a:pt x="14873" y="72962"/>
                      <a:pt x="20203" y="67546"/>
                    </a:cubicBezTo>
                    <a:lnTo>
                      <a:pt x="20236" y="67513"/>
                    </a:lnTo>
                    <a:lnTo>
                      <a:pt x="0" y="46969"/>
                    </a:lnTo>
                    <a:lnTo>
                      <a:pt x="46249" y="0"/>
                    </a:lnTo>
                    <a:lnTo>
                      <a:pt x="66482" y="20553"/>
                    </a:lnTo>
                    <a:cubicBezTo>
                      <a:pt x="69090" y="17962"/>
                      <a:pt x="72523" y="16542"/>
                      <a:pt x="76178" y="16542"/>
                    </a:cubicBezTo>
                    <a:cubicBezTo>
                      <a:pt x="79881" y="16542"/>
                      <a:pt x="83364" y="18000"/>
                      <a:pt x="85979" y="20648"/>
                    </a:cubicBezTo>
                    <a:lnTo>
                      <a:pt x="201419" y="137890"/>
                    </a:lnTo>
                    <a:cubicBezTo>
                      <a:pt x="206743" y="143300"/>
                      <a:pt x="206746" y="152108"/>
                      <a:pt x="201428" y="157527"/>
                    </a:cubicBezTo>
                    <a:lnTo>
                      <a:pt x="155247" y="204425"/>
                    </a:lnTo>
                    <a:cubicBezTo>
                      <a:pt x="152621" y="207075"/>
                      <a:pt x="149143" y="208534"/>
                      <a:pt x="145441" y="208534"/>
                    </a:cubicBezTo>
                    <a:close/>
                    <a:moveTo>
                      <a:pt x="16773" y="46972"/>
                    </a:moveTo>
                    <a:lnTo>
                      <a:pt x="30081" y="60484"/>
                    </a:lnTo>
                    <a:cubicBezTo>
                      <a:pt x="30475" y="60888"/>
                      <a:pt x="30931" y="61199"/>
                      <a:pt x="31376" y="61374"/>
                    </a:cubicBezTo>
                    <a:lnTo>
                      <a:pt x="39789" y="64682"/>
                    </a:lnTo>
                    <a:lnTo>
                      <a:pt x="28717" y="75935"/>
                    </a:lnTo>
                    <a:cubicBezTo>
                      <a:pt x="27949" y="76715"/>
                      <a:pt x="27949" y="78028"/>
                      <a:pt x="28717" y="78808"/>
                    </a:cubicBezTo>
                    <a:lnTo>
                      <a:pt x="144157" y="196044"/>
                    </a:lnTo>
                    <a:cubicBezTo>
                      <a:pt x="144596" y="196489"/>
                      <a:pt x="145097" y="196584"/>
                      <a:pt x="145438" y="196584"/>
                    </a:cubicBezTo>
                    <a:cubicBezTo>
                      <a:pt x="145781" y="196584"/>
                      <a:pt x="146285" y="196489"/>
                      <a:pt x="146736" y="196032"/>
                    </a:cubicBezTo>
                    <a:lnTo>
                      <a:pt x="192902" y="149155"/>
                    </a:lnTo>
                    <a:cubicBezTo>
                      <a:pt x="193664" y="148375"/>
                      <a:pt x="193667" y="147059"/>
                      <a:pt x="192899" y="146280"/>
                    </a:cubicBezTo>
                    <a:lnTo>
                      <a:pt x="77468" y="29043"/>
                    </a:lnTo>
                    <a:cubicBezTo>
                      <a:pt x="77020" y="28592"/>
                      <a:pt x="76519" y="28495"/>
                      <a:pt x="76175" y="28495"/>
                    </a:cubicBezTo>
                    <a:cubicBezTo>
                      <a:pt x="75837" y="28495"/>
                      <a:pt x="75336" y="28590"/>
                      <a:pt x="74889" y="29046"/>
                    </a:cubicBezTo>
                    <a:lnTo>
                      <a:pt x="63710" y="40418"/>
                    </a:lnTo>
                    <a:lnTo>
                      <a:pt x="60345" y="31833"/>
                    </a:lnTo>
                    <a:cubicBezTo>
                      <a:pt x="60140" y="31308"/>
                      <a:pt x="59835" y="30842"/>
                      <a:pt x="59441" y="30445"/>
                    </a:cubicBezTo>
                    <a:lnTo>
                      <a:pt x="46246" y="17040"/>
                    </a:lnTo>
                    <a:lnTo>
                      <a:pt x="16773" y="4697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2" name="자유형: 도형 211">
                <a:extLst>
                  <a:ext uri="{FF2B5EF4-FFF2-40B4-BE49-F238E27FC236}">
                    <a16:creationId xmlns:a16="http://schemas.microsoft.com/office/drawing/2014/main" id="{212AA5F3-0DBC-8407-52ED-E2C908D3C5EB}"/>
                  </a:ext>
                </a:extLst>
              </p:cNvPr>
              <p:cNvSpPr/>
              <p:nvPr/>
            </p:nvSpPr>
            <p:spPr>
              <a:xfrm rot="2726498">
                <a:off x="7441564" y="2340878"/>
                <a:ext cx="195402" cy="11952"/>
              </a:xfrm>
              <a:custGeom>
                <a:avLst/>
                <a:gdLst>
                  <a:gd name="connsiteX0" fmla="*/ 0 w 195402"/>
                  <a:gd name="connsiteY0" fmla="*/ 0 h 11952"/>
                  <a:gd name="connsiteX1" fmla="*/ 195403 w 195402"/>
                  <a:gd name="connsiteY1" fmla="*/ 0 h 11952"/>
                  <a:gd name="connsiteX2" fmla="*/ 195403 w 195402"/>
                  <a:gd name="connsiteY2" fmla="*/ 11952 h 11952"/>
                  <a:gd name="connsiteX3" fmla="*/ 0 w 195402"/>
                  <a:gd name="connsiteY3" fmla="*/ 11952 h 1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402" h="11952">
                    <a:moveTo>
                      <a:pt x="0" y="0"/>
                    </a:moveTo>
                    <a:lnTo>
                      <a:pt x="195403" y="0"/>
                    </a:lnTo>
                    <a:lnTo>
                      <a:pt x="195403" y="11952"/>
                    </a:lnTo>
                    <a:lnTo>
                      <a:pt x="0" y="1195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3" name="자유형: 도형 212">
                <a:extLst>
                  <a:ext uri="{FF2B5EF4-FFF2-40B4-BE49-F238E27FC236}">
                    <a16:creationId xmlns:a16="http://schemas.microsoft.com/office/drawing/2014/main" id="{CF8D01C5-3F37-938D-1715-8BC91E3F8851}"/>
                  </a:ext>
                </a:extLst>
              </p:cNvPr>
              <p:cNvSpPr/>
              <p:nvPr/>
            </p:nvSpPr>
            <p:spPr>
              <a:xfrm>
                <a:off x="7422460" y="2228272"/>
                <a:ext cx="63926" cy="64803"/>
              </a:xfrm>
              <a:custGeom>
                <a:avLst/>
                <a:gdLst>
                  <a:gd name="connsiteX0" fmla="*/ 56361 w 63926"/>
                  <a:gd name="connsiteY0" fmla="*/ 64804 h 64803"/>
                  <a:gd name="connsiteX1" fmla="*/ 26360 w 63926"/>
                  <a:gd name="connsiteY1" fmla="*/ 61682 h 64803"/>
                  <a:gd name="connsiteX2" fmla="*/ 0 w 63926"/>
                  <a:gd name="connsiteY2" fmla="*/ 19702 h 64803"/>
                  <a:gd name="connsiteX3" fmla="*/ 19391 w 63926"/>
                  <a:gd name="connsiteY3" fmla="*/ 0 h 64803"/>
                  <a:gd name="connsiteX4" fmla="*/ 60873 w 63926"/>
                  <a:gd name="connsiteY4" fmla="*/ 26867 h 64803"/>
                  <a:gd name="connsiteX5" fmla="*/ 63926 w 63926"/>
                  <a:gd name="connsiteY5" fmla="*/ 57140 h 64803"/>
                  <a:gd name="connsiteX6" fmla="*/ 56361 w 63926"/>
                  <a:gd name="connsiteY6" fmla="*/ 64804 h 64803"/>
                  <a:gd name="connsiteX7" fmla="*/ 33386 w 63926"/>
                  <a:gd name="connsiteY7" fmla="*/ 50396 h 64803"/>
                  <a:gd name="connsiteX8" fmla="*/ 51419 w 63926"/>
                  <a:gd name="connsiteY8" fmla="*/ 52273 h 64803"/>
                  <a:gd name="connsiteX9" fmla="*/ 49554 w 63926"/>
                  <a:gd name="connsiteY9" fmla="*/ 33777 h 64803"/>
                  <a:gd name="connsiteX10" fmla="*/ 21072 w 63926"/>
                  <a:gd name="connsiteY10" fmla="*/ 15329 h 64803"/>
                  <a:gd name="connsiteX11" fmla="*/ 15149 w 63926"/>
                  <a:gd name="connsiteY11" fmla="*/ 21350 h 64803"/>
                  <a:gd name="connsiteX12" fmla="*/ 33386 w 63926"/>
                  <a:gd name="connsiteY12" fmla="*/ 50396 h 6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926" h="64803">
                    <a:moveTo>
                      <a:pt x="56361" y="64804"/>
                    </a:moveTo>
                    <a:lnTo>
                      <a:pt x="26360" y="61682"/>
                    </a:lnTo>
                    <a:lnTo>
                      <a:pt x="0" y="19702"/>
                    </a:lnTo>
                    <a:lnTo>
                      <a:pt x="19391" y="0"/>
                    </a:lnTo>
                    <a:lnTo>
                      <a:pt x="60873" y="26867"/>
                    </a:lnTo>
                    <a:lnTo>
                      <a:pt x="63926" y="57140"/>
                    </a:lnTo>
                    <a:lnTo>
                      <a:pt x="56361" y="64804"/>
                    </a:lnTo>
                    <a:close/>
                    <a:moveTo>
                      <a:pt x="33386" y="50396"/>
                    </a:moveTo>
                    <a:lnTo>
                      <a:pt x="51419" y="52273"/>
                    </a:lnTo>
                    <a:lnTo>
                      <a:pt x="49554" y="33777"/>
                    </a:lnTo>
                    <a:lnTo>
                      <a:pt x="21072" y="15329"/>
                    </a:lnTo>
                    <a:lnTo>
                      <a:pt x="15149" y="21350"/>
                    </a:lnTo>
                    <a:lnTo>
                      <a:pt x="33386" y="5039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4" name="자유형: 도형 213">
                <a:extLst>
                  <a:ext uri="{FF2B5EF4-FFF2-40B4-BE49-F238E27FC236}">
                    <a16:creationId xmlns:a16="http://schemas.microsoft.com/office/drawing/2014/main" id="{82BF49C3-F32B-3EA6-89C8-373105CC2855}"/>
                  </a:ext>
                </a:extLst>
              </p:cNvPr>
              <p:cNvSpPr/>
              <p:nvPr/>
            </p:nvSpPr>
            <p:spPr>
              <a:xfrm>
                <a:off x="7646639" y="2455994"/>
                <a:ext cx="88815" cy="90020"/>
              </a:xfrm>
              <a:custGeom>
                <a:avLst/>
                <a:gdLst>
                  <a:gd name="connsiteX0" fmla="*/ 82838 w 88815"/>
                  <a:gd name="connsiteY0" fmla="*/ 90020 h 90020"/>
                  <a:gd name="connsiteX1" fmla="*/ 78581 w 88815"/>
                  <a:gd name="connsiteY1" fmla="*/ 88235 h 90020"/>
                  <a:gd name="connsiteX2" fmla="*/ 1718 w 88815"/>
                  <a:gd name="connsiteY2" fmla="*/ 10172 h 90020"/>
                  <a:gd name="connsiteX3" fmla="*/ 1780 w 88815"/>
                  <a:gd name="connsiteY3" fmla="*/ 1720 h 90020"/>
                  <a:gd name="connsiteX4" fmla="*/ 10232 w 88815"/>
                  <a:gd name="connsiteY4" fmla="*/ 1782 h 90020"/>
                  <a:gd name="connsiteX5" fmla="*/ 87098 w 88815"/>
                  <a:gd name="connsiteY5" fmla="*/ 79849 h 90020"/>
                  <a:gd name="connsiteX6" fmla="*/ 87036 w 88815"/>
                  <a:gd name="connsiteY6" fmla="*/ 88301 h 90020"/>
                  <a:gd name="connsiteX7" fmla="*/ 82838 w 88815"/>
                  <a:gd name="connsiteY7" fmla="*/ 90020 h 90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815" h="90020">
                    <a:moveTo>
                      <a:pt x="82838" y="90020"/>
                    </a:moveTo>
                    <a:cubicBezTo>
                      <a:pt x="81293" y="90020"/>
                      <a:pt x="79752" y="89424"/>
                      <a:pt x="78581" y="88235"/>
                    </a:cubicBezTo>
                    <a:lnTo>
                      <a:pt x="1718" y="10172"/>
                    </a:lnTo>
                    <a:cubicBezTo>
                      <a:pt x="-598" y="7818"/>
                      <a:pt x="-568" y="4035"/>
                      <a:pt x="1780" y="1720"/>
                    </a:cubicBezTo>
                    <a:cubicBezTo>
                      <a:pt x="4134" y="-595"/>
                      <a:pt x="7913" y="-572"/>
                      <a:pt x="10232" y="1782"/>
                    </a:cubicBezTo>
                    <a:lnTo>
                      <a:pt x="87098" y="79849"/>
                    </a:lnTo>
                    <a:cubicBezTo>
                      <a:pt x="89413" y="82200"/>
                      <a:pt x="89383" y="85985"/>
                      <a:pt x="87036" y="88301"/>
                    </a:cubicBezTo>
                    <a:cubicBezTo>
                      <a:pt x="85865" y="89448"/>
                      <a:pt x="84353" y="90020"/>
                      <a:pt x="82838" y="900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5" name="자유형: 도형 214">
                <a:extLst>
                  <a:ext uri="{FF2B5EF4-FFF2-40B4-BE49-F238E27FC236}">
                    <a16:creationId xmlns:a16="http://schemas.microsoft.com/office/drawing/2014/main" id="{ADC20759-3D66-CAFF-F641-B672C26D8713}"/>
                  </a:ext>
                </a:extLst>
              </p:cNvPr>
              <p:cNvSpPr/>
              <p:nvPr/>
            </p:nvSpPr>
            <p:spPr>
              <a:xfrm rot="2673261">
                <a:off x="7622404" y="2396611"/>
                <a:ext cx="11953" cy="81776"/>
              </a:xfrm>
              <a:custGeom>
                <a:avLst/>
                <a:gdLst>
                  <a:gd name="connsiteX0" fmla="*/ 0 w 11953"/>
                  <a:gd name="connsiteY0" fmla="*/ 0 h 81776"/>
                  <a:gd name="connsiteX1" fmla="*/ 11953 w 11953"/>
                  <a:gd name="connsiteY1" fmla="*/ 0 h 81776"/>
                  <a:gd name="connsiteX2" fmla="*/ 11953 w 11953"/>
                  <a:gd name="connsiteY2" fmla="*/ 81777 h 81776"/>
                  <a:gd name="connsiteX3" fmla="*/ 0 w 11953"/>
                  <a:gd name="connsiteY3" fmla="*/ 81777 h 81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3" h="81776">
                    <a:moveTo>
                      <a:pt x="0" y="0"/>
                    </a:moveTo>
                    <a:lnTo>
                      <a:pt x="11953" y="0"/>
                    </a:lnTo>
                    <a:lnTo>
                      <a:pt x="11953" y="81777"/>
                    </a:lnTo>
                    <a:lnTo>
                      <a:pt x="0" y="81777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222" name="그룹 221">
            <a:extLst>
              <a:ext uri="{FF2B5EF4-FFF2-40B4-BE49-F238E27FC236}">
                <a16:creationId xmlns:a16="http://schemas.microsoft.com/office/drawing/2014/main" id="{0809ED64-6E19-73E9-A342-4FF3AB1E07CF}"/>
              </a:ext>
            </a:extLst>
          </p:cNvPr>
          <p:cNvGrpSpPr/>
          <p:nvPr/>
        </p:nvGrpSpPr>
        <p:grpSpPr>
          <a:xfrm>
            <a:off x="2133684" y="2386790"/>
            <a:ext cx="200033" cy="102398"/>
            <a:chOff x="1738254" y="2281473"/>
            <a:chExt cx="200033" cy="102398"/>
          </a:xfrm>
        </p:grpSpPr>
        <p:cxnSp>
          <p:nvCxnSpPr>
            <p:cNvPr id="219" name="직선 연결선 218">
              <a:extLst>
                <a:ext uri="{FF2B5EF4-FFF2-40B4-BE49-F238E27FC236}">
                  <a16:creationId xmlns:a16="http://schemas.microsoft.com/office/drawing/2014/main" id="{160CE238-7B26-D667-2007-86A27E093B6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38254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직선 연결선 220">
              <a:extLst>
                <a:ext uri="{FF2B5EF4-FFF2-40B4-BE49-F238E27FC236}">
                  <a16:creationId xmlns:a16="http://schemas.microsoft.com/office/drawing/2014/main" id="{5D33EB9F-7673-25AA-3C8F-D005013AD0C2}"/>
                </a:ext>
              </a:extLst>
            </p:cNvPr>
            <p:cNvCxnSpPr>
              <a:cxnSpLocks/>
            </p:cNvCxnSpPr>
            <p:nvPr/>
          </p:nvCxnSpPr>
          <p:spPr>
            <a:xfrm>
              <a:off x="1835889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3" name="그룹 222">
            <a:extLst>
              <a:ext uri="{FF2B5EF4-FFF2-40B4-BE49-F238E27FC236}">
                <a16:creationId xmlns:a16="http://schemas.microsoft.com/office/drawing/2014/main" id="{6451240B-BF39-FFF7-AE67-A6B92A710A6D}"/>
              </a:ext>
            </a:extLst>
          </p:cNvPr>
          <p:cNvGrpSpPr/>
          <p:nvPr/>
        </p:nvGrpSpPr>
        <p:grpSpPr>
          <a:xfrm>
            <a:off x="2133684" y="5559393"/>
            <a:ext cx="200033" cy="102398"/>
            <a:chOff x="1738254" y="2281473"/>
            <a:chExt cx="200033" cy="102398"/>
          </a:xfrm>
        </p:grpSpPr>
        <p:cxnSp>
          <p:nvCxnSpPr>
            <p:cNvPr id="224" name="직선 연결선 223">
              <a:extLst>
                <a:ext uri="{FF2B5EF4-FFF2-40B4-BE49-F238E27FC236}">
                  <a16:creationId xmlns:a16="http://schemas.microsoft.com/office/drawing/2014/main" id="{D8D5F490-0766-29E9-3780-4660E03C087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38254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5" name="직선 연결선 224">
              <a:extLst>
                <a:ext uri="{FF2B5EF4-FFF2-40B4-BE49-F238E27FC236}">
                  <a16:creationId xmlns:a16="http://schemas.microsoft.com/office/drawing/2014/main" id="{FFDC4BD7-741B-C27E-680A-15CED67359F7}"/>
                </a:ext>
              </a:extLst>
            </p:cNvPr>
            <p:cNvCxnSpPr>
              <a:cxnSpLocks/>
            </p:cNvCxnSpPr>
            <p:nvPr/>
          </p:nvCxnSpPr>
          <p:spPr>
            <a:xfrm>
              <a:off x="1835889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6" name="그룹 225">
            <a:extLst>
              <a:ext uri="{FF2B5EF4-FFF2-40B4-BE49-F238E27FC236}">
                <a16:creationId xmlns:a16="http://schemas.microsoft.com/office/drawing/2014/main" id="{5D414243-31ED-18C2-399E-58E473DF445A}"/>
              </a:ext>
            </a:extLst>
          </p:cNvPr>
          <p:cNvGrpSpPr/>
          <p:nvPr/>
        </p:nvGrpSpPr>
        <p:grpSpPr>
          <a:xfrm flipV="1">
            <a:off x="9855744" y="2386790"/>
            <a:ext cx="200033" cy="102398"/>
            <a:chOff x="1738254" y="2281473"/>
            <a:chExt cx="200033" cy="102398"/>
          </a:xfrm>
        </p:grpSpPr>
        <p:cxnSp>
          <p:nvCxnSpPr>
            <p:cNvPr id="227" name="직선 연결선 226">
              <a:extLst>
                <a:ext uri="{FF2B5EF4-FFF2-40B4-BE49-F238E27FC236}">
                  <a16:creationId xmlns:a16="http://schemas.microsoft.com/office/drawing/2014/main" id="{4689FA3F-DCFA-5D1F-5926-61CFBA743A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38254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8" name="직선 연결선 227">
              <a:extLst>
                <a:ext uri="{FF2B5EF4-FFF2-40B4-BE49-F238E27FC236}">
                  <a16:creationId xmlns:a16="http://schemas.microsoft.com/office/drawing/2014/main" id="{EA48ADF1-985C-6850-9404-683ECF24C7A5}"/>
                </a:ext>
              </a:extLst>
            </p:cNvPr>
            <p:cNvCxnSpPr>
              <a:cxnSpLocks/>
            </p:cNvCxnSpPr>
            <p:nvPr/>
          </p:nvCxnSpPr>
          <p:spPr>
            <a:xfrm>
              <a:off x="1835889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9" name="그룹 228">
            <a:extLst>
              <a:ext uri="{FF2B5EF4-FFF2-40B4-BE49-F238E27FC236}">
                <a16:creationId xmlns:a16="http://schemas.microsoft.com/office/drawing/2014/main" id="{2D5770B9-A99F-A59C-A794-4D778F3154FE}"/>
              </a:ext>
            </a:extLst>
          </p:cNvPr>
          <p:cNvGrpSpPr/>
          <p:nvPr/>
        </p:nvGrpSpPr>
        <p:grpSpPr>
          <a:xfrm flipV="1">
            <a:off x="9855744" y="5559393"/>
            <a:ext cx="200033" cy="102398"/>
            <a:chOff x="1738254" y="2281473"/>
            <a:chExt cx="200033" cy="102398"/>
          </a:xfrm>
        </p:grpSpPr>
        <p:cxnSp>
          <p:nvCxnSpPr>
            <p:cNvPr id="230" name="직선 연결선 229">
              <a:extLst>
                <a:ext uri="{FF2B5EF4-FFF2-40B4-BE49-F238E27FC236}">
                  <a16:creationId xmlns:a16="http://schemas.microsoft.com/office/drawing/2014/main" id="{D29B965F-4C9B-5B51-62FE-677CD611155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738254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직선 연결선 230">
              <a:extLst>
                <a:ext uri="{FF2B5EF4-FFF2-40B4-BE49-F238E27FC236}">
                  <a16:creationId xmlns:a16="http://schemas.microsoft.com/office/drawing/2014/main" id="{B803C39F-4D23-D70E-AB1A-95AA378B10EB}"/>
                </a:ext>
              </a:extLst>
            </p:cNvPr>
            <p:cNvCxnSpPr>
              <a:cxnSpLocks/>
            </p:cNvCxnSpPr>
            <p:nvPr/>
          </p:nvCxnSpPr>
          <p:spPr>
            <a:xfrm>
              <a:off x="1835889" y="2281473"/>
              <a:ext cx="102398" cy="102398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4FBA0F3A-267F-F7B7-98DB-919B70AEE1E5}"/>
              </a:ext>
            </a:extLst>
          </p:cNvPr>
          <p:cNvSpPr/>
          <p:nvPr/>
        </p:nvSpPr>
        <p:spPr>
          <a:xfrm>
            <a:off x="4985158" y="1865013"/>
            <a:ext cx="2368662" cy="47886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3" name="사각형: 둥근 모서리 232">
            <a:extLst>
              <a:ext uri="{FF2B5EF4-FFF2-40B4-BE49-F238E27FC236}">
                <a16:creationId xmlns:a16="http://schemas.microsoft.com/office/drawing/2014/main" id="{C056A11D-5BB6-D3E0-E965-DDAE1971AE54}"/>
              </a:ext>
            </a:extLst>
          </p:cNvPr>
          <p:cNvSpPr/>
          <p:nvPr/>
        </p:nvSpPr>
        <p:spPr>
          <a:xfrm>
            <a:off x="4985158" y="5722275"/>
            <a:ext cx="2368662" cy="478862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CCA09D0F-39C2-440E-6CEF-4408DD574FBE}"/>
              </a:ext>
            </a:extLst>
          </p:cNvPr>
          <p:cNvSpPr txBox="1"/>
          <p:nvPr/>
        </p:nvSpPr>
        <p:spPr>
          <a:xfrm>
            <a:off x="5566440" y="1932185"/>
            <a:ext cx="1206099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내용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8D31FE2E-51D6-93B9-824D-BBCA884C5C96}"/>
              </a:ext>
            </a:extLst>
          </p:cNvPr>
          <p:cNvSpPr txBox="1"/>
          <p:nvPr/>
        </p:nvSpPr>
        <p:spPr>
          <a:xfrm>
            <a:off x="5566439" y="5789447"/>
            <a:ext cx="1206099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내용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7631012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5921374-FD78-5930-55A3-D051B5DB0C0C}"/>
              </a:ext>
            </a:extLst>
          </p:cNvPr>
          <p:cNvSpPr/>
          <p:nvPr/>
        </p:nvSpPr>
        <p:spPr>
          <a:xfrm>
            <a:off x="0" y="2738632"/>
            <a:ext cx="6672404" cy="24143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37" name="그래픽 53">
            <a:extLst>
              <a:ext uri="{FF2B5EF4-FFF2-40B4-BE49-F238E27FC236}">
                <a16:creationId xmlns:a16="http://schemas.microsoft.com/office/drawing/2014/main" id="{128A1E49-4E46-02E7-5D2F-2EC61360A776}"/>
              </a:ext>
            </a:extLst>
          </p:cNvPr>
          <p:cNvGrpSpPr/>
          <p:nvPr/>
        </p:nvGrpSpPr>
        <p:grpSpPr>
          <a:xfrm>
            <a:off x="2534823" y="3199282"/>
            <a:ext cx="1086793" cy="1511339"/>
            <a:chOff x="6499651" y="4916426"/>
            <a:chExt cx="157505" cy="219033"/>
          </a:xfrm>
          <a:solidFill>
            <a:schemeClr val="accent2">
              <a:alpha val="20000"/>
            </a:schemeClr>
          </a:solidFill>
        </p:grpSpPr>
        <p:grpSp>
          <p:nvGrpSpPr>
            <p:cNvPr id="138" name="그래픽 53">
              <a:extLst>
                <a:ext uri="{FF2B5EF4-FFF2-40B4-BE49-F238E27FC236}">
                  <a16:creationId xmlns:a16="http://schemas.microsoft.com/office/drawing/2014/main" id="{3E5EF723-DFEF-A665-6483-B2E1A1F9C85D}"/>
                </a:ext>
              </a:extLst>
            </p:cNvPr>
            <p:cNvGrpSpPr/>
            <p:nvPr/>
          </p:nvGrpSpPr>
          <p:grpSpPr>
            <a:xfrm>
              <a:off x="6514949" y="4916426"/>
              <a:ext cx="126912" cy="191255"/>
              <a:chOff x="6514949" y="4916426"/>
              <a:chExt cx="126912" cy="191255"/>
            </a:xfrm>
            <a:grpFill/>
          </p:grpSpPr>
          <p:sp>
            <p:nvSpPr>
              <p:cNvPr id="140" name="자유형: 도형 139">
                <a:extLst>
                  <a:ext uri="{FF2B5EF4-FFF2-40B4-BE49-F238E27FC236}">
                    <a16:creationId xmlns:a16="http://schemas.microsoft.com/office/drawing/2014/main" id="{A26932F2-9686-C43B-60CF-A97551E2A491}"/>
                  </a:ext>
                </a:extLst>
              </p:cNvPr>
              <p:cNvSpPr/>
              <p:nvPr/>
            </p:nvSpPr>
            <p:spPr>
              <a:xfrm>
                <a:off x="6514949" y="4916426"/>
                <a:ext cx="126912" cy="191255"/>
              </a:xfrm>
              <a:custGeom>
                <a:avLst/>
                <a:gdLst>
                  <a:gd name="connsiteX0" fmla="*/ 63456 w 126912"/>
                  <a:gd name="connsiteY0" fmla="*/ 191255 h 191255"/>
                  <a:gd name="connsiteX1" fmla="*/ 60612 w 126912"/>
                  <a:gd name="connsiteY1" fmla="*/ 187006 h 191255"/>
                  <a:gd name="connsiteX2" fmla="*/ 0 w 126912"/>
                  <a:gd name="connsiteY2" fmla="*/ 62666 h 191255"/>
                  <a:gd name="connsiteX3" fmla="*/ 63456 w 126912"/>
                  <a:gd name="connsiteY3" fmla="*/ 0 h 191255"/>
                  <a:gd name="connsiteX4" fmla="*/ 126913 w 126912"/>
                  <a:gd name="connsiteY4" fmla="*/ 62664 h 191255"/>
                  <a:gd name="connsiteX5" fmla="*/ 66300 w 126912"/>
                  <a:gd name="connsiteY5" fmla="*/ 187005 h 191255"/>
                  <a:gd name="connsiteX6" fmla="*/ 63456 w 126912"/>
                  <a:gd name="connsiteY6" fmla="*/ 191255 h 191255"/>
                  <a:gd name="connsiteX7" fmla="*/ 63456 w 126912"/>
                  <a:gd name="connsiteY7" fmla="*/ 6845 h 191255"/>
                  <a:gd name="connsiteX8" fmla="*/ 6845 w 126912"/>
                  <a:gd name="connsiteY8" fmla="*/ 62664 h 191255"/>
                  <a:gd name="connsiteX9" fmla="*/ 63456 w 126912"/>
                  <a:gd name="connsiteY9" fmla="*/ 178864 h 191255"/>
                  <a:gd name="connsiteX10" fmla="*/ 120068 w 126912"/>
                  <a:gd name="connsiteY10" fmla="*/ 62664 h 191255"/>
                  <a:gd name="connsiteX11" fmla="*/ 63456 w 126912"/>
                  <a:gd name="connsiteY11" fmla="*/ 6845 h 19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912" h="191255">
                    <a:moveTo>
                      <a:pt x="63456" y="191255"/>
                    </a:moveTo>
                    <a:lnTo>
                      <a:pt x="60612" y="187006"/>
                    </a:lnTo>
                    <a:cubicBezTo>
                      <a:pt x="58138" y="183308"/>
                      <a:pt x="0" y="96053"/>
                      <a:pt x="0" y="62666"/>
                    </a:cubicBezTo>
                    <a:cubicBezTo>
                      <a:pt x="0" y="28112"/>
                      <a:pt x="28466" y="0"/>
                      <a:pt x="63456" y="0"/>
                    </a:cubicBezTo>
                    <a:cubicBezTo>
                      <a:pt x="98445" y="0"/>
                      <a:pt x="126913" y="28112"/>
                      <a:pt x="126913" y="62664"/>
                    </a:cubicBezTo>
                    <a:cubicBezTo>
                      <a:pt x="126913" y="96051"/>
                      <a:pt x="68775" y="183307"/>
                      <a:pt x="66300" y="187005"/>
                    </a:cubicBezTo>
                    <a:lnTo>
                      <a:pt x="63456" y="191255"/>
                    </a:lnTo>
                    <a:close/>
                    <a:moveTo>
                      <a:pt x="63456" y="6845"/>
                    </a:moveTo>
                    <a:cubicBezTo>
                      <a:pt x="32241" y="6845"/>
                      <a:pt x="6845" y="31885"/>
                      <a:pt x="6845" y="62664"/>
                    </a:cubicBezTo>
                    <a:cubicBezTo>
                      <a:pt x="6845" y="89980"/>
                      <a:pt x="51608" y="160644"/>
                      <a:pt x="63456" y="178864"/>
                    </a:cubicBezTo>
                    <a:cubicBezTo>
                      <a:pt x="75305" y="160644"/>
                      <a:pt x="120068" y="89980"/>
                      <a:pt x="120068" y="62664"/>
                    </a:cubicBezTo>
                    <a:cubicBezTo>
                      <a:pt x="120068" y="31885"/>
                      <a:pt x="94672" y="6845"/>
                      <a:pt x="6345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41" name="자유형: 도형 140">
                <a:extLst>
                  <a:ext uri="{FF2B5EF4-FFF2-40B4-BE49-F238E27FC236}">
                    <a16:creationId xmlns:a16="http://schemas.microsoft.com/office/drawing/2014/main" id="{B6FBD735-BE8B-5FA3-7D9D-2BB7EEB4D1F3}"/>
                  </a:ext>
                </a:extLst>
              </p:cNvPr>
              <p:cNvSpPr/>
              <p:nvPr/>
            </p:nvSpPr>
            <p:spPr>
              <a:xfrm>
                <a:off x="6550970" y="4951972"/>
                <a:ext cx="54869" cy="54238"/>
              </a:xfrm>
              <a:custGeom>
                <a:avLst/>
                <a:gdLst>
                  <a:gd name="connsiteX0" fmla="*/ 27436 w 54869"/>
                  <a:gd name="connsiteY0" fmla="*/ 54238 h 54238"/>
                  <a:gd name="connsiteX1" fmla="*/ 0 w 54869"/>
                  <a:gd name="connsiteY1" fmla="*/ 27117 h 54238"/>
                  <a:gd name="connsiteX2" fmla="*/ 27436 w 54869"/>
                  <a:gd name="connsiteY2" fmla="*/ 0 h 54238"/>
                  <a:gd name="connsiteX3" fmla="*/ 54869 w 54869"/>
                  <a:gd name="connsiteY3" fmla="*/ 27117 h 54238"/>
                  <a:gd name="connsiteX4" fmla="*/ 27436 w 54869"/>
                  <a:gd name="connsiteY4" fmla="*/ 54238 h 54238"/>
                  <a:gd name="connsiteX5" fmla="*/ 27436 w 54869"/>
                  <a:gd name="connsiteY5" fmla="*/ 6845 h 54238"/>
                  <a:gd name="connsiteX6" fmla="*/ 6845 w 54869"/>
                  <a:gd name="connsiteY6" fmla="*/ 27117 h 54238"/>
                  <a:gd name="connsiteX7" fmla="*/ 27436 w 54869"/>
                  <a:gd name="connsiteY7" fmla="*/ 47393 h 54238"/>
                  <a:gd name="connsiteX8" fmla="*/ 48025 w 54869"/>
                  <a:gd name="connsiteY8" fmla="*/ 27117 h 54238"/>
                  <a:gd name="connsiteX9" fmla="*/ 27436 w 54869"/>
                  <a:gd name="connsiteY9" fmla="*/ 6845 h 5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69" h="54238">
                    <a:moveTo>
                      <a:pt x="27436" y="54238"/>
                    </a:moveTo>
                    <a:cubicBezTo>
                      <a:pt x="12307" y="54238"/>
                      <a:pt x="0" y="42071"/>
                      <a:pt x="0" y="27117"/>
                    </a:cubicBezTo>
                    <a:cubicBezTo>
                      <a:pt x="0" y="12165"/>
                      <a:pt x="12307" y="0"/>
                      <a:pt x="27436" y="0"/>
                    </a:cubicBezTo>
                    <a:cubicBezTo>
                      <a:pt x="42563" y="0"/>
                      <a:pt x="54869" y="12165"/>
                      <a:pt x="54869" y="27117"/>
                    </a:cubicBezTo>
                    <a:cubicBezTo>
                      <a:pt x="54869" y="42071"/>
                      <a:pt x="42563" y="54238"/>
                      <a:pt x="27436" y="54238"/>
                    </a:cubicBezTo>
                    <a:close/>
                    <a:moveTo>
                      <a:pt x="27436" y="6845"/>
                    </a:moveTo>
                    <a:cubicBezTo>
                      <a:pt x="16080" y="6845"/>
                      <a:pt x="6845" y="15938"/>
                      <a:pt x="6845" y="27117"/>
                    </a:cubicBezTo>
                    <a:cubicBezTo>
                      <a:pt x="6845" y="38297"/>
                      <a:pt x="16080" y="47393"/>
                      <a:pt x="27436" y="47393"/>
                    </a:cubicBezTo>
                    <a:cubicBezTo>
                      <a:pt x="38789" y="47393"/>
                      <a:pt x="48025" y="38298"/>
                      <a:pt x="48025" y="27117"/>
                    </a:cubicBezTo>
                    <a:cubicBezTo>
                      <a:pt x="48025" y="15938"/>
                      <a:pt x="38789" y="6845"/>
                      <a:pt x="2743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39" name="자유형: 도형 138">
              <a:extLst>
                <a:ext uri="{FF2B5EF4-FFF2-40B4-BE49-F238E27FC236}">
                  <a16:creationId xmlns:a16="http://schemas.microsoft.com/office/drawing/2014/main" id="{FE3319AB-8FD4-C6E4-D89D-5C1B2A6F598F}"/>
                </a:ext>
              </a:extLst>
            </p:cNvPr>
            <p:cNvSpPr/>
            <p:nvPr/>
          </p:nvSpPr>
          <p:spPr>
            <a:xfrm>
              <a:off x="6499651" y="5075474"/>
              <a:ext cx="157505" cy="59984"/>
            </a:xfrm>
            <a:custGeom>
              <a:avLst/>
              <a:gdLst>
                <a:gd name="connsiteX0" fmla="*/ 78754 w 157505"/>
                <a:gd name="connsiteY0" fmla="*/ 59984 h 59984"/>
                <a:gd name="connsiteX1" fmla="*/ 0 w 157505"/>
                <a:gd name="connsiteY1" fmla="*/ 28572 h 59984"/>
                <a:gd name="connsiteX2" fmla="*/ 45383 w 157505"/>
                <a:gd name="connsiteY2" fmla="*/ 0 h 59984"/>
                <a:gd name="connsiteX3" fmla="*/ 46594 w 157505"/>
                <a:gd name="connsiteY3" fmla="*/ 6739 h 59984"/>
                <a:gd name="connsiteX4" fmla="*/ 6845 w 157505"/>
                <a:gd name="connsiteY4" fmla="*/ 28574 h 59984"/>
                <a:gd name="connsiteX5" fmla="*/ 78754 w 157505"/>
                <a:gd name="connsiteY5" fmla="*/ 53139 h 59984"/>
                <a:gd name="connsiteX6" fmla="*/ 150660 w 157505"/>
                <a:gd name="connsiteY6" fmla="*/ 28575 h 59984"/>
                <a:gd name="connsiteX7" fmla="*/ 110915 w 157505"/>
                <a:gd name="connsiteY7" fmla="*/ 6739 h 59984"/>
                <a:gd name="connsiteX8" fmla="*/ 112124 w 157505"/>
                <a:gd name="connsiteY8" fmla="*/ 0 h 59984"/>
                <a:gd name="connsiteX9" fmla="*/ 157505 w 157505"/>
                <a:gd name="connsiteY9" fmla="*/ 28574 h 59984"/>
                <a:gd name="connsiteX10" fmla="*/ 78754 w 157505"/>
                <a:gd name="connsiteY10" fmla="*/ 59984 h 5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505" h="59984">
                  <a:moveTo>
                    <a:pt x="78754" y="59984"/>
                  </a:moveTo>
                  <a:cubicBezTo>
                    <a:pt x="33859" y="59984"/>
                    <a:pt x="2" y="46479"/>
                    <a:pt x="0" y="28572"/>
                  </a:cubicBezTo>
                  <a:cubicBezTo>
                    <a:pt x="0" y="15789"/>
                    <a:pt x="16965" y="5110"/>
                    <a:pt x="45383" y="0"/>
                  </a:cubicBezTo>
                  <a:lnTo>
                    <a:pt x="46594" y="6739"/>
                  </a:lnTo>
                  <a:cubicBezTo>
                    <a:pt x="22819" y="11013"/>
                    <a:pt x="6845" y="19788"/>
                    <a:pt x="6845" y="28574"/>
                  </a:cubicBezTo>
                  <a:cubicBezTo>
                    <a:pt x="6846" y="40193"/>
                    <a:pt x="36378" y="53139"/>
                    <a:pt x="78754" y="53139"/>
                  </a:cubicBezTo>
                  <a:cubicBezTo>
                    <a:pt x="121130" y="53139"/>
                    <a:pt x="150660" y="40194"/>
                    <a:pt x="150660" y="28575"/>
                  </a:cubicBezTo>
                  <a:cubicBezTo>
                    <a:pt x="150660" y="19787"/>
                    <a:pt x="134688" y="11010"/>
                    <a:pt x="110915" y="6739"/>
                  </a:cubicBezTo>
                  <a:lnTo>
                    <a:pt x="112124" y="0"/>
                  </a:lnTo>
                  <a:cubicBezTo>
                    <a:pt x="140539" y="5106"/>
                    <a:pt x="157505" y="15789"/>
                    <a:pt x="157505" y="28574"/>
                  </a:cubicBezTo>
                  <a:cubicBezTo>
                    <a:pt x="157505" y="46479"/>
                    <a:pt x="123649" y="59984"/>
                    <a:pt x="78754" y="59984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pic>
        <p:nvPicPr>
          <p:cNvPr id="5" name="그림 개체 틀 4" descr="건축물, 하늘, 상업용 건물, 건물이(가) 표시된 사진&#10;&#10;자동 생성된 설명">
            <a:extLst>
              <a:ext uri="{FF2B5EF4-FFF2-40B4-BE49-F238E27FC236}">
                <a16:creationId xmlns:a16="http://schemas.microsoft.com/office/drawing/2014/main" id="{A02167C2-ADD9-388B-54BE-D1C08C3F3E5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9" b="49"/>
          <a:stretch>
            <a:fillRect/>
          </a:stretch>
        </p:blipFill>
        <p:spPr>
          <a:xfrm>
            <a:off x="1258888" y="2241550"/>
            <a:ext cx="1630362" cy="3486150"/>
          </a:xfrm>
          <a:custGeom>
            <a:avLst/>
            <a:gdLst>
              <a:gd name="connsiteX0" fmla="*/ 208353 w 1631074"/>
              <a:gd name="connsiteY0" fmla="*/ 0 h 3486530"/>
              <a:gd name="connsiteX1" fmla="*/ 1422721 w 1631074"/>
              <a:gd name="connsiteY1" fmla="*/ 0 h 3486530"/>
              <a:gd name="connsiteX2" fmla="*/ 1631074 w 1631074"/>
              <a:gd name="connsiteY2" fmla="*/ 208353 h 3486530"/>
              <a:gd name="connsiteX3" fmla="*/ 1631074 w 1631074"/>
              <a:gd name="connsiteY3" fmla="*/ 3289355 h 3486530"/>
              <a:gd name="connsiteX4" fmla="*/ 1503821 w 1631074"/>
              <a:gd name="connsiteY4" fmla="*/ 3481335 h 3486530"/>
              <a:gd name="connsiteX5" fmla="*/ 1487085 w 1631074"/>
              <a:gd name="connsiteY5" fmla="*/ 3486530 h 3486530"/>
              <a:gd name="connsiteX6" fmla="*/ 143990 w 1631074"/>
              <a:gd name="connsiteY6" fmla="*/ 3486530 h 3486530"/>
              <a:gd name="connsiteX7" fmla="*/ 127253 w 1631074"/>
              <a:gd name="connsiteY7" fmla="*/ 3481335 h 3486530"/>
              <a:gd name="connsiteX8" fmla="*/ 0 w 1631074"/>
              <a:gd name="connsiteY8" fmla="*/ 3289355 h 3486530"/>
              <a:gd name="connsiteX9" fmla="*/ 0 w 1631074"/>
              <a:gd name="connsiteY9" fmla="*/ 208353 h 3486530"/>
              <a:gd name="connsiteX10" fmla="*/ 208353 w 1631074"/>
              <a:gd name="connsiteY10" fmla="*/ 0 h 3486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74" h="3486530">
                <a:moveTo>
                  <a:pt x="208353" y="0"/>
                </a:moveTo>
                <a:lnTo>
                  <a:pt x="1422721" y="0"/>
                </a:lnTo>
                <a:cubicBezTo>
                  <a:pt x="1537791" y="0"/>
                  <a:pt x="1631074" y="93283"/>
                  <a:pt x="1631074" y="208353"/>
                </a:cubicBezTo>
                <a:lnTo>
                  <a:pt x="1631074" y="3289355"/>
                </a:lnTo>
                <a:cubicBezTo>
                  <a:pt x="1631074" y="3375658"/>
                  <a:pt x="1578602" y="3449705"/>
                  <a:pt x="1503821" y="3481335"/>
                </a:cubicBezTo>
                <a:lnTo>
                  <a:pt x="1487085" y="3486530"/>
                </a:lnTo>
                <a:lnTo>
                  <a:pt x="143990" y="3486530"/>
                </a:lnTo>
                <a:lnTo>
                  <a:pt x="127253" y="3481335"/>
                </a:lnTo>
                <a:cubicBezTo>
                  <a:pt x="52472" y="3449705"/>
                  <a:pt x="0" y="3375658"/>
                  <a:pt x="0" y="3289355"/>
                </a:cubicBezTo>
                <a:lnTo>
                  <a:pt x="0" y="208353"/>
                </a:lnTo>
                <a:cubicBezTo>
                  <a:pt x="0" y="93283"/>
                  <a:pt x="93283" y="0"/>
                  <a:pt x="208353" y="0"/>
                </a:cubicBez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EBF57990-1C04-25E8-733C-D6996A6755AB}"/>
              </a:ext>
            </a:extLst>
          </p:cNvPr>
          <p:cNvSpPr txBox="1"/>
          <p:nvPr/>
        </p:nvSpPr>
        <p:spPr>
          <a:xfrm>
            <a:off x="3928785" y="3782449"/>
            <a:ext cx="251580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A79CC231-AEBD-1D8B-F373-E52FC7773E7D}"/>
              </a:ext>
            </a:extLst>
          </p:cNvPr>
          <p:cNvSpPr txBox="1"/>
          <p:nvPr/>
        </p:nvSpPr>
        <p:spPr>
          <a:xfrm>
            <a:off x="3928784" y="3326352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8" name="Oval 197">
            <a:extLst>
              <a:ext uri="{FF2B5EF4-FFF2-40B4-BE49-F238E27FC236}">
                <a16:creationId xmlns:a16="http://schemas.microsoft.com/office/drawing/2014/main" id="{A7337878-BDF1-4857-FA68-6E7445761FC6}"/>
              </a:ext>
            </a:extLst>
          </p:cNvPr>
          <p:cNvSpPr/>
          <p:nvPr/>
        </p:nvSpPr>
        <p:spPr>
          <a:xfrm rot="5400000">
            <a:off x="7606059" y="3003439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69" name="그래픽 102">
            <a:extLst>
              <a:ext uri="{FF2B5EF4-FFF2-40B4-BE49-F238E27FC236}">
                <a16:creationId xmlns:a16="http://schemas.microsoft.com/office/drawing/2014/main" id="{47C15DB0-41E7-0764-5B79-D0E256AC5A16}"/>
              </a:ext>
            </a:extLst>
          </p:cNvPr>
          <p:cNvGrpSpPr/>
          <p:nvPr/>
        </p:nvGrpSpPr>
        <p:grpSpPr>
          <a:xfrm>
            <a:off x="7719701" y="3116459"/>
            <a:ext cx="216393" cy="219032"/>
            <a:chOff x="7683364" y="3599084"/>
            <a:chExt cx="216393" cy="219032"/>
          </a:xfrm>
          <a:solidFill>
            <a:schemeClr val="accent1"/>
          </a:solidFill>
        </p:grpSpPr>
        <p:sp>
          <p:nvSpPr>
            <p:cNvPr id="170" name="자유형: 도형 169">
              <a:extLst>
                <a:ext uri="{FF2B5EF4-FFF2-40B4-BE49-F238E27FC236}">
                  <a16:creationId xmlns:a16="http://schemas.microsoft.com/office/drawing/2014/main" id="{75C6A9A5-8164-DD78-F665-B836824DB632}"/>
                </a:ext>
              </a:extLst>
            </p:cNvPr>
            <p:cNvSpPr/>
            <p:nvPr/>
          </p:nvSpPr>
          <p:spPr>
            <a:xfrm>
              <a:off x="7683364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1" name="자유형: 도형 170">
              <a:extLst>
                <a:ext uri="{FF2B5EF4-FFF2-40B4-BE49-F238E27FC236}">
                  <a16:creationId xmlns:a16="http://schemas.microsoft.com/office/drawing/2014/main" id="{C2BF2E14-E0CF-AE0D-D3CD-C2AC65F17FAA}"/>
                </a:ext>
              </a:extLst>
            </p:cNvPr>
            <p:cNvSpPr/>
            <p:nvPr/>
          </p:nvSpPr>
          <p:spPr>
            <a:xfrm>
              <a:off x="7731796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2" name="자유형: 도형 171">
              <a:extLst>
                <a:ext uri="{FF2B5EF4-FFF2-40B4-BE49-F238E27FC236}">
                  <a16:creationId xmlns:a16="http://schemas.microsoft.com/office/drawing/2014/main" id="{F05EBB0C-6875-1CB9-5B97-E12365A0FD3B}"/>
                </a:ext>
              </a:extLst>
            </p:cNvPr>
            <p:cNvSpPr/>
            <p:nvPr/>
          </p:nvSpPr>
          <p:spPr>
            <a:xfrm>
              <a:off x="7755521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73" name="TextBox 172">
            <a:extLst>
              <a:ext uri="{FF2B5EF4-FFF2-40B4-BE49-F238E27FC236}">
                <a16:creationId xmlns:a16="http://schemas.microsoft.com/office/drawing/2014/main" id="{674031AD-92BE-5D0C-5EB1-64ADDBF67398}"/>
              </a:ext>
            </a:extLst>
          </p:cNvPr>
          <p:cNvSpPr txBox="1"/>
          <p:nvPr/>
        </p:nvSpPr>
        <p:spPr>
          <a:xfrm>
            <a:off x="8160326" y="300128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244ED63A-4D24-2B91-3477-81DF222483A5}"/>
              </a:ext>
            </a:extLst>
          </p:cNvPr>
          <p:cNvSpPr txBox="1"/>
          <p:nvPr/>
        </p:nvSpPr>
        <p:spPr>
          <a:xfrm>
            <a:off x="8160325" y="334580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5" name="Oval 197">
            <a:extLst>
              <a:ext uri="{FF2B5EF4-FFF2-40B4-BE49-F238E27FC236}">
                <a16:creationId xmlns:a16="http://schemas.microsoft.com/office/drawing/2014/main" id="{02219E44-A007-300F-82E9-792EE6F1946A}"/>
              </a:ext>
            </a:extLst>
          </p:cNvPr>
          <p:cNvSpPr/>
          <p:nvPr/>
        </p:nvSpPr>
        <p:spPr>
          <a:xfrm rot="5400000">
            <a:off x="7606059" y="4139311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8F47551-3DAD-A511-CF34-90261D19B5AA}"/>
              </a:ext>
            </a:extLst>
          </p:cNvPr>
          <p:cNvSpPr txBox="1"/>
          <p:nvPr/>
        </p:nvSpPr>
        <p:spPr>
          <a:xfrm>
            <a:off x="8160326" y="41371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99DDDDB2-65B3-8E0C-DD77-932F9D8103B1}"/>
              </a:ext>
            </a:extLst>
          </p:cNvPr>
          <p:cNvSpPr txBox="1"/>
          <p:nvPr/>
        </p:nvSpPr>
        <p:spPr>
          <a:xfrm>
            <a:off x="8160325" y="4481672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98" name="그래픽 27">
            <a:extLst>
              <a:ext uri="{FF2B5EF4-FFF2-40B4-BE49-F238E27FC236}">
                <a16:creationId xmlns:a16="http://schemas.microsoft.com/office/drawing/2014/main" id="{0B81CF4B-FC58-D45D-77BD-1916A5221E40}"/>
              </a:ext>
            </a:extLst>
          </p:cNvPr>
          <p:cNvGrpSpPr/>
          <p:nvPr/>
        </p:nvGrpSpPr>
        <p:grpSpPr>
          <a:xfrm>
            <a:off x="7742886" y="4273477"/>
            <a:ext cx="170024" cy="167216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199" name="자유형: 도형 198">
              <a:extLst>
                <a:ext uri="{FF2B5EF4-FFF2-40B4-BE49-F238E27FC236}">
                  <a16:creationId xmlns:a16="http://schemas.microsoft.com/office/drawing/2014/main" id="{8322DED9-EFD1-A264-2E0A-2D7E3EE2A291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0" name="자유형: 도형 199">
              <a:extLst>
                <a:ext uri="{FF2B5EF4-FFF2-40B4-BE49-F238E27FC236}">
                  <a16:creationId xmlns:a16="http://schemas.microsoft.com/office/drawing/2014/main" id="{CF429CCC-40FF-FD31-C2E7-51F5F8B7B8C5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1" name="자유형: 도형 200">
              <a:extLst>
                <a:ext uri="{FF2B5EF4-FFF2-40B4-BE49-F238E27FC236}">
                  <a16:creationId xmlns:a16="http://schemas.microsoft.com/office/drawing/2014/main" id="{6F7A543E-17C6-78BE-8CA8-2AE2B63D626D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2" name="자유형: 도형 201">
              <a:extLst>
                <a:ext uri="{FF2B5EF4-FFF2-40B4-BE49-F238E27FC236}">
                  <a16:creationId xmlns:a16="http://schemas.microsoft.com/office/drawing/2014/main" id="{1FDE412C-EF70-0F85-D822-2E43D9E78816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3" name="자유형: 도형 202">
              <a:extLst>
                <a:ext uri="{FF2B5EF4-FFF2-40B4-BE49-F238E27FC236}">
                  <a16:creationId xmlns:a16="http://schemas.microsoft.com/office/drawing/2014/main" id="{67C4144B-D7FC-249B-7F5D-FA2BDE756870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4" name="자유형: 도형 203">
              <a:extLst>
                <a:ext uri="{FF2B5EF4-FFF2-40B4-BE49-F238E27FC236}">
                  <a16:creationId xmlns:a16="http://schemas.microsoft.com/office/drawing/2014/main" id="{4E1769E9-C497-9703-B8A3-C8D4A3F4D884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5" name="자유형: 도형 204">
              <a:extLst>
                <a:ext uri="{FF2B5EF4-FFF2-40B4-BE49-F238E27FC236}">
                  <a16:creationId xmlns:a16="http://schemas.microsoft.com/office/drawing/2014/main" id="{7091C129-B75E-BD50-78F0-ADF34B865F85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6" name="자유형: 도형 205">
              <a:extLst>
                <a:ext uri="{FF2B5EF4-FFF2-40B4-BE49-F238E27FC236}">
                  <a16:creationId xmlns:a16="http://schemas.microsoft.com/office/drawing/2014/main" id="{3699C3B1-DB9F-4A2F-FD2F-8AAD69D935F4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7" name="자유형: 도형 216">
              <a:extLst>
                <a:ext uri="{FF2B5EF4-FFF2-40B4-BE49-F238E27FC236}">
                  <a16:creationId xmlns:a16="http://schemas.microsoft.com/office/drawing/2014/main" id="{7F39EC04-489D-2222-6D31-56BDFB3C71CE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8" name="자유형: 도형 217">
              <a:extLst>
                <a:ext uri="{FF2B5EF4-FFF2-40B4-BE49-F238E27FC236}">
                  <a16:creationId xmlns:a16="http://schemas.microsoft.com/office/drawing/2014/main" id="{E58684EE-8BBA-89CD-EE1F-70A8C635F2C7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20" name="그래픽 27">
              <a:extLst>
                <a:ext uri="{FF2B5EF4-FFF2-40B4-BE49-F238E27FC236}">
                  <a16:creationId xmlns:a16="http://schemas.microsoft.com/office/drawing/2014/main" id="{AB976CCD-F418-5B4D-86CE-D856DDFAAF65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236" name="자유형: 도형 235">
                <a:extLst>
                  <a:ext uri="{FF2B5EF4-FFF2-40B4-BE49-F238E27FC236}">
                    <a16:creationId xmlns:a16="http://schemas.microsoft.com/office/drawing/2014/main" id="{6FDB6A71-F2F3-3D54-BC87-44784DCC0D5B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37" name="그래픽 27">
                <a:extLst>
                  <a:ext uri="{FF2B5EF4-FFF2-40B4-BE49-F238E27FC236}">
                    <a16:creationId xmlns:a16="http://schemas.microsoft.com/office/drawing/2014/main" id="{2A5FE38E-F3D8-439F-89CC-BA4AFB27CF15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238" name="자유형: 도형 237">
                  <a:extLst>
                    <a:ext uri="{FF2B5EF4-FFF2-40B4-BE49-F238E27FC236}">
                      <a16:creationId xmlns:a16="http://schemas.microsoft.com/office/drawing/2014/main" id="{C508BAC0-3F7F-9093-9B03-F182078FDEE1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39" name="자유형: 도형 238">
                  <a:extLst>
                    <a:ext uri="{FF2B5EF4-FFF2-40B4-BE49-F238E27FC236}">
                      <a16:creationId xmlns:a16="http://schemas.microsoft.com/office/drawing/2014/main" id="{444436E6-FCAE-8913-227B-8B708E4AAB73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40" name="TextBox 239">
            <a:extLst>
              <a:ext uri="{FF2B5EF4-FFF2-40B4-BE49-F238E27FC236}">
                <a16:creationId xmlns:a16="http://schemas.microsoft.com/office/drawing/2014/main" id="{14FB0B33-F7D3-BCF4-544E-44A0E09A1D90}"/>
              </a:ext>
            </a:extLst>
          </p:cNvPr>
          <p:cNvSpPr txBox="1"/>
          <p:nvPr/>
        </p:nvSpPr>
        <p:spPr>
          <a:xfrm>
            <a:off x="7156730" y="6128341"/>
            <a:ext cx="4808047" cy="92333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6000" spc="-3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  <a:alpha val="1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POWERPOINT</a:t>
            </a: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B4D05AC6-576D-E284-3C8C-00913CAB8A99}"/>
              </a:ext>
            </a:extLst>
          </p:cNvPr>
          <p:cNvGrpSpPr/>
          <p:nvPr/>
        </p:nvGrpSpPr>
        <p:grpSpPr>
          <a:xfrm>
            <a:off x="1174750" y="2145460"/>
            <a:ext cx="1801749" cy="3591502"/>
            <a:chOff x="5150676" y="2209223"/>
            <a:chExt cx="1801749" cy="3591502"/>
          </a:xfrm>
        </p:grpSpPr>
        <p:sp>
          <p:nvSpPr>
            <p:cNvPr id="92" name="Freeform 3">
              <a:extLst>
                <a:ext uri="{FF2B5EF4-FFF2-40B4-BE49-F238E27FC236}">
                  <a16:creationId xmlns:a16="http://schemas.microsoft.com/office/drawing/2014/main" id="{C79F8CEA-F620-3A0B-AF75-BCC01172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669" y="2209223"/>
              <a:ext cx="1775917" cy="3591502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3" name="Freeform 4">
              <a:extLst>
                <a:ext uri="{FF2B5EF4-FFF2-40B4-BE49-F238E27FC236}">
                  <a16:creationId xmlns:a16="http://schemas.microsoft.com/office/drawing/2014/main" id="{B0A41479-8F73-12C7-2BA9-2563E0272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934" y="2228597"/>
              <a:ext cx="200195" cy="3553677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5">
              <a:extLst>
                <a:ext uri="{FF2B5EF4-FFF2-40B4-BE49-F238E27FC236}">
                  <a16:creationId xmlns:a16="http://schemas.microsoft.com/office/drawing/2014/main" id="{4242C37F-72CF-6585-9D62-55FD3125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585" y="2226752"/>
              <a:ext cx="209420" cy="3557367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6">
              <a:extLst>
                <a:ext uri="{FF2B5EF4-FFF2-40B4-BE49-F238E27FC236}">
                  <a16:creationId xmlns:a16="http://schemas.microsoft.com/office/drawing/2014/main" id="{6DFF8302-207B-F31A-6AA3-09016E51A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333" y="2222139"/>
              <a:ext cx="1672592" cy="133770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7">
              <a:extLst>
                <a:ext uri="{FF2B5EF4-FFF2-40B4-BE49-F238E27FC236}">
                  <a16:creationId xmlns:a16="http://schemas.microsoft.com/office/drawing/2014/main" id="{C4A57917-7B09-067C-9626-4E35A8E73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2561638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7" name="Freeform 8">
              <a:extLst>
                <a:ext uri="{FF2B5EF4-FFF2-40B4-BE49-F238E27FC236}">
                  <a16:creationId xmlns:a16="http://schemas.microsoft.com/office/drawing/2014/main" id="{D01C915F-E60F-825E-0A3E-F118E1096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5430781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8" name="Freeform 9">
              <a:extLst>
                <a:ext uri="{FF2B5EF4-FFF2-40B4-BE49-F238E27FC236}">
                  <a16:creationId xmlns:a16="http://schemas.microsoft.com/office/drawing/2014/main" id="{7C09B4EB-E408-B146-8A06-5D9F8CB4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037" y="2238745"/>
              <a:ext cx="1713184" cy="3531536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9" name="Freeform 10">
              <a:extLst>
                <a:ext uri="{FF2B5EF4-FFF2-40B4-BE49-F238E27FC236}">
                  <a16:creationId xmlns:a16="http://schemas.microsoft.com/office/drawing/2014/main" id="{F5B6862A-5650-A92A-96F1-55E0DCBB2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005" y="2271957"/>
              <a:ext cx="145764" cy="3466957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11">
              <a:extLst>
                <a:ext uri="{FF2B5EF4-FFF2-40B4-BE49-F238E27FC236}">
                  <a16:creationId xmlns:a16="http://schemas.microsoft.com/office/drawing/2014/main" id="{DA6A1D6A-869C-1A9D-6F58-39785272B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488" y="2271957"/>
              <a:ext cx="147608" cy="3466957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2">
              <a:extLst>
                <a:ext uri="{FF2B5EF4-FFF2-40B4-BE49-F238E27FC236}">
                  <a16:creationId xmlns:a16="http://schemas.microsoft.com/office/drawing/2014/main" id="{59DFC8EB-F086-7A2A-16CC-34B821FE8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710" y="5654961"/>
              <a:ext cx="1676281" cy="133770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2" name="Group 23">
              <a:extLst>
                <a:ext uri="{FF2B5EF4-FFF2-40B4-BE49-F238E27FC236}">
                  <a16:creationId xmlns:a16="http://schemas.microsoft.com/office/drawing/2014/main" id="{4CED60F9-79BA-A4B8-1BBD-353F83B343CA}"/>
                </a:ext>
              </a:extLst>
            </p:cNvPr>
            <p:cNvGrpSpPr/>
            <p:nvPr/>
          </p:nvGrpSpPr>
          <p:grpSpPr>
            <a:xfrm>
              <a:off x="5236474" y="2288563"/>
              <a:ext cx="1629231" cy="3432823"/>
              <a:chOff x="6936156" y="674071"/>
              <a:chExt cx="2615000" cy="5509858"/>
            </a:xfrm>
          </p:grpSpPr>
          <p:sp>
            <p:nvSpPr>
              <p:cNvPr id="107" name="Freeform 18">
                <a:extLst>
                  <a:ext uri="{FF2B5EF4-FFF2-40B4-BE49-F238E27FC236}">
                    <a16:creationId xmlns:a16="http://schemas.microsoft.com/office/drawing/2014/main" id="{F2C66C1B-48F6-46D7-C014-7BD6C1F0B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08" name="Freeform 19">
                <a:extLst>
                  <a:ext uri="{FF2B5EF4-FFF2-40B4-BE49-F238E27FC236}">
                    <a16:creationId xmlns:a16="http://schemas.microsoft.com/office/drawing/2014/main" id="{954F6860-6A71-11A1-18B2-9E496641C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Freeform 20">
                <a:extLst>
                  <a:ext uri="{FF2B5EF4-FFF2-40B4-BE49-F238E27FC236}">
                    <a16:creationId xmlns:a16="http://schemas.microsoft.com/office/drawing/2014/main" id="{C0474E3A-D830-F952-064A-35AA6AFB6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21">
                <a:extLst>
                  <a:ext uri="{FF2B5EF4-FFF2-40B4-BE49-F238E27FC236}">
                    <a16:creationId xmlns:a16="http://schemas.microsoft.com/office/drawing/2014/main" id="{AC80533F-58A0-2494-2BF6-1C2353834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22">
                <a:extLst>
                  <a:ext uri="{FF2B5EF4-FFF2-40B4-BE49-F238E27FC236}">
                    <a16:creationId xmlns:a16="http://schemas.microsoft.com/office/drawing/2014/main" id="{A1105080-382D-3C66-7FA2-1A60557FA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23">
                <a:extLst>
                  <a:ext uri="{FF2B5EF4-FFF2-40B4-BE49-F238E27FC236}">
                    <a16:creationId xmlns:a16="http://schemas.microsoft.com/office/drawing/2014/main" id="{F3C108FB-5D93-1F39-95DA-AA4C98DE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4">
                <a:extLst>
                  <a:ext uri="{FF2B5EF4-FFF2-40B4-BE49-F238E27FC236}">
                    <a16:creationId xmlns:a16="http://schemas.microsoft.com/office/drawing/2014/main" id="{D4E02E58-927E-79BE-DFBB-241891180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5">
                <a:extLst>
                  <a:ext uri="{FF2B5EF4-FFF2-40B4-BE49-F238E27FC236}">
                    <a16:creationId xmlns:a16="http://schemas.microsoft.com/office/drawing/2014/main" id="{73B16DE9-1F91-FC84-0845-EEC1E8442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6">
                <a:extLst>
                  <a:ext uri="{FF2B5EF4-FFF2-40B4-BE49-F238E27FC236}">
                    <a16:creationId xmlns:a16="http://schemas.microsoft.com/office/drawing/2014/main" id="{0816D368-074F-526D-9433-A4CA8A2D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03" name="Freeform 14">
              <a:extLst>
                <a:ext uri="{FF2B5EF4-FFF2-40B4-BE49-F238E27FC236}">
                  <a16:creationId xmlns:a16="http://schemas.microsoft.com/office/drawing/2014/main" id="{966F8798-2CEB-0085-8A13-EF544BD8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693564"/>
              <a:ext cx="17529" cy="135616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15">
              <a:extLst>
                <a:ext uri="{FF2B5EF4-FFF2-40B4-BE49-F238E27FC236}">
                  <a16:creationId xmlns:a16="http://schemas.microsoft.com/office/drawing/2014/main" id="{3C690827-5895-053B-C0E8-7487CBC0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956492"/>
              <a:ext cx="17529" cy="250935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6">
              <a:extLst>
                <a:ext uri="{FF2B5EF4-FFF2-40B4-BE49-F238E27FC236}">
                  <a16:creationId xmlns:a16="http://schemas.microsoft.com/office/drawing/2014/main" id="{F5F493B2-EDC3-E256-CA76-17D3EA3A2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586" y="3038599"/>
              <a:ext cx="13839" cy="416072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7">
              <a:extLst>
                <a:ext uri="{FF2B5EF4-FFF2-40B4-BE49-F238E27FC236}">
                  <a16:creationId xmlns:a16="http://schemas.microsoft.com/office/drawing/2014/main" id="{1CE2320B-A934-2FED-1E52-AA2780185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3280308"/>
              <a:ext cx="17529" cy="257392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4220410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타원 4">
            <a:extLst>
              <a:ext uri="{FF2B5EF4-FFF2-40B4-BE49-F238E27FC236}">
                <a16:creationId xmlns:a16="http://schemas.microsoft.com/office/drawing/2014/main" id="{B884C713-8C94-A3C3-DA66-82B146F33684}"/>
              </a:ext>
            </a:extLst>
          </p:cNvPr>
          <p:cNvSpPr/>
          <p:nvPr/>
        </p:nvSpPr>
        <p:spPr>
          <a:xfrm>
            <a:off x="6738796" y="2037031"/>
            <a:ext cx="1901227" cy="1901227"/>
          </a:xfrm>
          <a:prstGeom prst="ellipse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3F78C8D9-04EA-4F6A-A191-9070DDD03AA9}"/>
              </a:ext>
            </a:extLst>
          </p:cNvPr>
          <p:cNvSpPr/>
          <p:nvPr/>
        </p:nvSpPr>
        <p:spPr>
          <a:xfrm>
            <a:off x="3551976" y="2037031"/>
            <a:ext cx="1901227" cy="1901227"/>
          </a:xfrm>
          <a:prstGeom prst="ellipse">
            <a:avLst/>
          </a:prstGeom>
          <a:solidFill>
            <a:schemeClr val="accent3">
              <a:lumMod val="60000"/>
              <a:lumOff val="40000"/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4511F9AC-83F9-E1F8-87E7-ADEE357A9C44}"/>
              </a:ext>
            </a:extLst>
          </p:cNvPr>
          <p:cNvSpPr/>
          <p:nvPr/>
        </p:nvSpPr>
        <p:spPr>
          <a:xfrm>
            <a:off x="5145387" y="2037031"/>
            <a:ext cx="1901227" cy="1901227"/>
          </a:xfrm>
          <a:prstGeom prst="ellipse">
            <a:avLst/>
          </a:pr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E60A4B3-C55D-0F75-6930-C00967107FFC}"/>
              </a:ext>
            </a:extLst>
          </p:cNvPr>
          <p:cNvSpPr txBox="1"/>
          <p:nvPr/>
        </p:nvSpPr>
        <p:spPr>
          <a:xfrm>
            <a:off x="4058843" y="2833756"/>
            <a:ext cx="584775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0040AB8-26FE-7D6E-A5EA-D35702A9FE4B}"/>
              </a:ext>
            </a:extLst>
          </p:cNvPr>
          <p:cNvSpPr txBox="1"/>
          <p:nvPr/>
        </p:nvSpPr>
        <p:spPr>
          <a:xfrm>
            <a:off x="5769949" y="2833756"/>
            <a:ext cx="584775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5096F49-D980-1676-2B87-2CFBED41267B}"/>
              </a:ext>
            </a:extLst>
          </p:cNvPr>
          <p:cNvSpPr txBox="1"/>
          <p:nvPr/>
        </p:nvSpPr>
        <p:spPr>
          <a:xfrm>
            <a:off x="7481056" y="2833756"/>
            <a:ext cx="584775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B90C148-F0E5-C54C-113C-5AC0FA31C23D}"/>
              </a:ext>
            </a:extLst>
          </p:cNvPr>
          <p:cNvSpPr txBox="1"/>
          <p:nvPr/>
        </p:nvSpPr>
        <p:spPr>
          <a:xfrm>
            <a:off x="490345" y="2745700"/>
            <a:ext cx="2153267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FABFDF9-EEC7-D986-852A-431AE7AF7987}"/>
              </a:ext>
            </a:extLst>
          </p:cNvPr>
          <p:cNvSpPr txBox="1"/>
          <p:nvPr/>
        </p:nvSpPr>
        <p:spPr>
          <a:xfrm>
            <a:off x="490344" y="2037031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D1580579-5662-F9C3-E543-2955DA264047}"/>
              </a:ext>
            </a:extLst>
          </p:cNvPr>
          <p:cNvSpPr txBox="1"/>
          <p:nvPr/>
        </p:nvSpPr>
        <p:spPr>
          <a:xfrm>
            <a:off x="9616238" y="2745700"/>
            <a:ext cx="2153267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0279C37-C80D-94F8-21EB-3401CDAB6EA9}"/>
              </a:ext>
            </a:extLst>
          </p:cNvPr>
          <p:cNvSpPr txBox="1"/>
          <p:nvPr/>
        </p:nvSpPr>
        <p:spPr>
          <a:xfrm>
            <a:off x="9616237" y="2037031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E7CF220-A2C3-C776-574B-D89B3D5F2A27}"/>
              </a:ext>
            </a:extLst>
          </p:cNvPr>
          <p:cNvSpPr txBox="1"/>
          <p:nvPr/>
        </p:nvSpPr>
        <p:spPr>
          <a:xfrm>
            <a:off x="4182965" y="5205048"/>
            <a:ext cx="4090709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C6D31BF-C3AD-4815-A444-F0087FD7F1A6}"/>
              </a:ext>
            </a:extLst>
          </p:cNvPr>
          <p:cNvSpPr txBox="1"/>
          <p:nvPr/>
        </p:nvSpPr>
        <p:spPr>
          <a:xfrm>
            <a:off x="4911452" y="4734983"/>
            <a:ext cx="2633733" cy="3756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153F3F1A-4F89-65C0-9101-3551BB2BD206}"/>
              </a:ext>
            </a:extLst>
          </p:cNvPr>
          <p:cNvCxnSpPr>
            <a:cxnSpLocks/>
          </p:cNvCxnSpPr>
          <p:nvPr/>
        </p:nvCxnSpPr>
        <p:spPr>
          <a:xfrm flipH="1">
            <a:off x="2732512" y="2987644"/>
            <a:ext cx="702838" cy="0"/>
          </a:xfrm>
          <a:prstGeom prst="line">
            <a:avLst/>
          </a:prstGeom>
          <a:ln w="15875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E099CFB9-13C2-CA90-6AA4-B75933325973}"/>
              </a:ext>
            </a:extLst>
          </p:cNvPr>
          <p:cNvCxnSpPr>
            <a:cxnSpLocks/>
          </p:cNvCxnSpPr>
          <p:nvPr/>
        </p:nvCxnSpPr>
        <p:spPr>
          <a:xfrm>
            <a:off x="8806719" y="2987644"/>
            <a:ext cx="702838" cy="0"/>
          </a:xfrm>
          <a:prstGeom prst="line">
            <a:avLst/>
          </a:prstGeom>
          <a:ln w="15875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AC33920F-3B63-273E-A6C1-96377164363C}"/>
              </a:ext>
            </a:extLst>
          </p:cNvPr>
          <p:cNvCxnSpPr>
            <a:cxnSpLocks/>
          </p:cNvCxnSpPr>
          <p:nvPr/>
        </p:nvCxnSpPr>
        <p:spPr>
          <a:xfrm>
            <a:off x="6096000" y="4092544"/>
            <a:ext cx="0" cy="555656"/>
          </a:xfrm>
          <a:prstGeom prst="line">
            <a:avLst/>
          </a:prstGeom>
          <a:ln w="15875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9633397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3" name="표 5">
            <a:extLst>
              <a:ext uri="{FF2B5EF4-FFF2-40B4-BE49-F238E27FC236}">
                <a16:creationId xmlns:a16="http://schemas.microsoft.com/office/drawing/2014/main" id="{E03DEDE1-1CB3-550F-DE0E-941B46523D7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92033976"/>
              </p:ext>
            </p:extLst>
          </p:nvPr>
        </p:nvGraphicFramePr>
        <p:xfrm>
          <a:off x="1163637" y="1883080"/>
          <a:ext cx="9864725" cy="30594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2945">
                  <a:extLst>
                    <a:ext uri="{9D8B030D-6E8A-4147-A177-3AD203B41FA5}">
                      <a16:colId xmlns:a16="http://schemas.microsoft.com/office/drawing/2014/main" val="2209602053"/>
                    </a:ext>
                  </a:extLst>
                </a:gridCol>
                <a:gridCol w="1408258">
                  <a:extLst>
                    <a:ext uri="{9D8B030D-6E8A-4147-A177-3AD203B41FA5}">
                      <a16:colId xmlns:a16="http://schemas.microsoft.com/office/drawing/2014/main" val="1230216807"/>
                    </a:ext>
                  </a:extLst>
                </a:gridCol>
                <a:gridCol w="3277354">
                  <a:extLst>
                    <a:ext uri="{9D8B030D-6E8A-4147-A177-3AD203B41FA5}">
                      <a16:colId xmlns:a16="http://schemas.microsoft.com/office/drawing/2014/main" val="3240844274"/>
                    </a:ext>
                  </a:extLst>
                </a:gridCol>
                <a:gridCol w="1233223">
                  <a:extLst>
                    <a:ext uri="{9D8B030D-6E8A-4147-A177-3AD203B41FA5}">
                      <a16:colId xmlns:a16="http://schemas.microsoft.com/office/drawing/2014/main" val="2751858876"/>
                    </a:ext>
                  </a:extLst>
                </a:gridCol>
                <a:gridCol w="1972945">
                  <a:extLst>
                    <a:ext uri="{9D8B030D-6E8A-4147-A177-3AD203B41FA5}">
                      <a16:colId xmlns:a16="http://schemas.microsoft.com/office/drawing/2014/main" val="3752090706"/>
                    </a:ext>
                  </a:extLst>
                </a:gridCol>
              </a:tblGrid>
              <a:tr h="679051"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금액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설명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사용자 수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b="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평점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85302357"/>
                  </a:ext>
                </a:extLst>
              </a:tr>
              <a:tr h="476075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경쟁 회사 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A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23,000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설명글을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 누구나 알 수 있게 상세히 적어주세요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120,000</a:t>
                      </a:r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1557116"/>
                  </a:ext>
                </a:extLst>
              </a:tr>
              <a:tr h="4760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경쟁 회사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B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₩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34,000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err="1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설명글을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 누구나 알 수 있게 상세히 적어주세요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430,000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86097997"/>
                  </a:ext>
                </a:extLst>
              </a:tr>
              <a:tr h="4760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경쟁 회사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C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₩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9,900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err="1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설명글을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 누구나 알 수 있게 상세히 적어주세요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142,000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2453407"/>
                  </a:ext>
                </a:extLst>
              </a:tr>
              <a:tr h="4760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경쟁 회사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D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₩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18,000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err="1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설명글을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 누구나 알 수 있게 상세히 적어주세요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78,000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48971424"/>
                  </a:ext>
                </a:extLst>
              </a:tr>
              <a:tr h="47607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경쟁 회사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Pretendard" panose="02000503000000020004" pitchFamily="2" charset="-127"/>
                        </a:rPr>
                        <a:t>E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₩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19,900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 err="1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설명글을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 누구나 알 수 있게 상세히 적어주세요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.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solidFill>
                            <a:srgbClr val="0049F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830,000</a:t>
                      </a: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0049F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4 Regular" pitchFamily="2" charset="-127"/>
                          <a:ea typeface="프리젠테이션 4 Regular" pitchFamily="2" charset="-127"/>
                          <a:cs typeface="Pretendard" panose="02000503000000020004" pitchFamily="2" charset="-127"/>
                        </a:rPr>
                        <a:t>명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tx1">
                            <a:lumMod val="85000"/>
                            <a:lumOff val="15000"/>
                          </a:schemeClr>
                        </a:solidFill>
                        <a:latin typeface="프리젠테이션 4 Regular" pitchFamily="2" charset="-127"/>
                        <a:ea typeface="프리젠테이션 4 Regular" pitchFamily="2" charset="-127"/>
                        <a:cs typeface="Pretendard" panose="020005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76043512"/>
                  </a:ext>
                </a:extLst>
              </a:tr>
            </a:tbl>
          </a:graphicData>
        </a:graphic>
      </p:graphicFrame>
      <p:pic>
        <p:nvPicPr>
          <p:cNvPr id="15" name="그래픽 14" descr="별 단색으로 채워진">
            <a:extLst>
              <a:ext uri="{FF2B5EF4-FFF2-40B4-BE49-F238E27FC236}">
                <a16:creationId xmlns:a16="http://schemas.microsoft.com/office/drawing/2014/main" id="{0EDE6185-4B52-3A0E-14DD-34EF04D4C1B1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4087" y="2652696"/>
            <a:ext cx="268626" cy="268626"/>
          </a:xfrm>
          <a:prstGeom prst="rect">
            <a:avLst/>
          </a:prstGeom>
        </p:spPr>
      </p:pic>
      <p:pic>
        <p:nvPicPr>
          <p:cNvPr id="24" name="그래픽 23" descr="별 윤곽선">
            <a:extLst>
              <a:ext uri="{FF2B5EF4-FFF2-40B4-BE49-F238E27FC236}">
                <a16:creationId xmlns:a16="http://schemas.microsoft.com/office/drawing/2014/main" id="{CA0DE025-CC8F-32C9-9D08-CB4FC3A0BED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080171" y="2652696"/>
            <a:ext cx="268626" cy="268626"/>
          </a:xfrm>
          <a:prstGeom prst="rect">
            <a:avLst/>
          </a:prstGeom>
        </p:spPr>
      </p:pic>
      <p:pic>
        <p:nvPicPr>
          <p:cNvPr id="25" name="그래픽 24" descr="별 단색으로 채워진">
            <a:extLst>
              <a:ext uri="{FF2B5EF4-FFF2-40B4-BE49-F238E27FC236}">
                <a16:creationId xmlns:a16="http://schemas.microsoft.com/office/drawing/2014/main" id="{B2AC4ACB-5AF6-46A6-21B3-833B8D5B484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68004" y="2652696"/>
            <a:ext cx="268626" cy="268626"/>
          </a:xfrm>
          <a:prstGeom prst="rect">
            <a:avLst/>
          </a:prstGeom>
        </p:spPr>
      </p:pic>
      <p:pic>
        <p:nvPicPr>
          <p:cNvPr id="28" name="그래픽 27" descr="별 단색으로 채워진">
            <a:extLst>
              <a:ext uri="{FF2B5EF4-FFF2-40B4-BE49-F238E27FC236}">
                <a16:creationId xmlns:a16="http://schemas.microsoft.com/office/drawing/2014/main" id="{9B160BBB-F364-50E9-B4ED-1C31B3A3600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4087" y="3127498"/>
            <a:ext cx="268626" cy="268626"/>
          </a:xfrm>
          <a:prstGeom prst="rect">
            <a:avLst/>
          </a:prstGeom>
        </p:spPr>
      </p:pic>
      <p:pic>
        <p:nvPicPr>
          <p:cNvPr id="29" name="그래픽 28" descr="별 윤곽선">
            <a:extLst>
              <a:ext uri="{FF2B5EF4-FFF2-40B4-BE49-F238E27FC236}">
                <a16:creationId xmlns:a16="http://schemas.microsoft.com/office/drawing/2014/main" id="{56E9D501-EDFA-6D09-32A0-33BD6AF219E1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080171" y="3127498"/>
            <a:ext cx="268626" cy="268626"/>
          </a:xfrm>
          <a:prstGeom prst="rect">
            <a:avLst/>
          </a:prstGeom>
        </p:spPr>
      </p:pic>
      <p:pic>
        <p:nvPicPr>
          <p:cNvPr id="34" name="그래픽 33" descr="별 단색으로 채워진">
            <a:extLst>
              <a:ext uri="{FF2B5EF4-FFF2-40B4-BE49-F238E27FC236}">
                <a16:creationId xmlns:a16="http://schemas.microsoft.com/office/drawing/2014/main" id="{CF329AAB-E306-6681-2574-55DAA727569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68004" y="3127498"/>
            <a:ext cx="268626" cy="268626"/>
          </a:xfrm>
          <a:prstGeom prst="rect">
            <a:avLst/>
          </a:prstGeom>
        </p:spPr>
      </p:pic>
      <p:pic>
        <p:nvPicPr>
          <p:cNvPr id="36" name="그래픽 35" descr="별 단색으로 채워진">
            <a:extLst>
              <a:ext uri="{FF2B5EF4-FFF2-40B4-BE49-F238E27FC236}">
                <a16:creationId xmlns:a16="http://schemas.microsoft.com/office/drawing/2014/main" id="{E92F2FBB-81C6-9BD0-51AF-6F05AE6E508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4087" y="3602300"/>
            <a:ext cx="268626" cy="268626"/>
          </a:xfrm>
          <a:prstGeom prst="rect">
            <a:avLst/>
          </a:prstGeom>
        </p:spPr>
      </p:pic>
      <p:pic>
        <p:nvPicPr>
          <p:cNvPr id="37" name="그래픽 36" descr="별 윤곽선">
            <a:extLst>
              <a:ext uri="{FF2B5EF4-FFF2-40B4-BE49-F238E27FC236}">
                <a16:creationId xmlns:a16="http://schemas.microsoft.com/office/drawing/2014/main" id="{F6184289-6155-8D2D-F9D7-5A7F1114B1D3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080171" y="3602300"/>
            <a:ext cx="268626" cy="268626"/>
          </a:xfrm>
          <a:prstGeom prst="rect">
            <a:avLst/>
          </a:prstGeom>
        </p:spPr>
      </p:pic>
      <p:pic>
        <p:nvPicPr>
          <p:cNvPr id="40" name="그래픽 39" descr="별 단색으로 채워진">
            <a:extLst>
              <a:ext uri="{FF2B5EF4-FFF2-40B4-BE49-F238E27FC236}">
                <a16:creationId xmlns:a16="http://schemas.microsoft.com/office/drawing/2014/main" id="{4292EB44-D7AD-5FB2-C909-7A0E45EB29D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68004" y="3602300"/>
            <a:ext cx="268626" cy="268626"/>
          </a:xfrm>
          <a:prstGeom prst="rect">
            <a:avLst/>
          </a:prstGeom>
        </p:spPr>
      </p:pic>
      <p:pic>
        <p:nvPicPr>
          <p:cNvPr id="42" name="그래픽 41">
            <a:extLst>
              <a:ext uri="{FF2B5EF4-FFF2-40B4-BE49-F238E27FC236}">
                <a16:creationId xmlns:a16="http://schemas.microsoft.com/office/drawing/2014/main" id="{02C3EFFC-6595-A708-CDF0-FB421B2B162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824087" y="4077102"/>
            <a:ext cx="268626" cy="268626"/>
          </a:xfrm>
          <a:prstGeom prst="rect">
            <a:avLst/>
          </a:prstGeom>
        </p:spPr>
      </p:pic>
      <p:pic>
        <p:nvPicPr>
          <p:cNvPr id="43" name="그래픽 42" descr="별 윤곽선">
            <a:extLst>
              <a:ext uri="{FF2B5EF4-FFF2-40B4-BE49-F238E27FC236}">
                <a16:creationId xmlns:a16="http://schemas.microsoft.com/office/drawing/2014/main" id="{13E87C73-651F-8644-2359-6F475DAA3C32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080171" y="4077102"/>
            <a:ext cx="268626" cy="268626"/>
          </a:xfrm>
          <a:prstGeom prst="rect">
            <a:avLst/>
          </a:prstGeom>
        </p:spPr>
      </p:pic>
      <p:pic>
        <p:nvPicPr>
          <p:cNvPr id="44" name="그래픽 43" descr="별 단색으로 채워진">
            <a:extLst>
              <a:ext uri="{FF2B5EF4-FFF2-40B4-BE49-F238E27FC236}">
                <a16:creationId xmlns:a16="http://schemas.microsoft.com/office/drawing/2014/main" id="{C1970291-6001-19AA-116B-913B33109BB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68004" y="4077102"/>
            <a:ext cx="268626" cy="268626"/>
          </a:xfrm>
          <a:prstGeom prst="rect">
            <a:avLst/>
          </a:prstGeom>
        </p:spPr>
      </p:pic>
      <p:pic>
        <p:nvPicPr>
          <p:cNvPr id="46" name="그래픽 45" descr="별 단색으로 채워진">
            <a:extLst>
              <a:ext uri="{FF2B5EF4-FFF2-40B4-BE49-F238E27FC236}">
                <a16:creationId xmlns:a16="http://schemas.microsoft.com/office/drawing/2014/main" id="{5B5CF47A-4A6D-4368-4C11-701B413401A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24087" y="4551905"/>
            <a:ext cx="268626" cy="268626"/>
          </a:xfrm>
          <a:prstGeom prst="rect">
            <a:avLst/>
          </a:prstGeom>
        </p:spPr>
      </p:pic>
      <p:pic>
        <p:nvPicPr>
          <p:cNvPr id="47" name="그래픽 46">
            <a:extLst>
              <a:ext uri="{FF2B5EF4-FFF2-40B4-BE49-F238E27FC236}">
                <a16:creationId xmlns:a16="http://schemas.microsoft.com/office/drawing/2014/main" id="{DBCE2A1E-6F22-6F22-44ED-064ED395EBB5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080171" y="4551905"/>
            <a:ext cx="268626" cy="268626"/>
          </a:xfrm>
          <a:prstGeom prst="rect">
            <a:avLst/>
          </a:prstGeom>
        </p:spPr>
      </p:pic>
      <p:pic>
        <p:nvPicPr>
          <p:cNvPr id="48" name="그래픽 47" descr="별 단색으로 채워진">
            <a:extLst>
              <a:ext uri="{FF2B5EF4-FFF2-40B4-BE49-F238E27FC236}">
                <a16:creationId xmlns:a16="http://schemas.microsoft.com/office/drawing/2014/main" id="{AA5B044A-4A10-80E0-D100-F2F5E01C3DD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568004" y="4551905"/>
            <a:ext cx="268626" cy="268626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AD94F7FE-4C52-F93C-120C-F8B8E20831A4}"/>
              </a:ext>
            </a:extLst>
          </p:cNvPr>
          <p:cNvSpPr txBox="1"/>
          <p:nvPr/>
        </p:nvSpPr>
        <p:spPr>
          <a:xfrm>
            <a:off x="4427144" y="5484481"/>
            <a:ext cx="665988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입력하세요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이렇게 적어보면 어떨까요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657472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08C0064-6522-AD55-23DB-882F423EF64C}"/>
              </a:ext>
            </a:extLst>
          </p:cNvPr>
          <p:cNvSpPr txBox="1"/>
          <p:nvPr/>
        </p:nvSpPr>
        <p:spPr>
          <a:xfrm>
            <a:off x="4295426" y="5233638"/>
            <a:ext cx="22181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F10FD69-FA55-03BF-9E28-E34D8AAE4E7F}"/>
              </a:ext>
            </a:extLst>
          </p:cNvPr>
          <p:cNvSpPr txBox="1"/>
          <p:nvPr/>
        </p:nvSpPr>
        <p:spPr>
          <a:xfrm>
            <a:off x="4295425" y="492951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01180CE-F0E7-22FA-B84B-B31BA89ABF42}"/>
              </a:ext>
            </a:extLst>
          </p:cNvPr>
          <p:cNvSpPr txBox="1"/>
          <p:nvPr/>
        </p:nvSpPr>
        <p:spPr>
          <a:xfrm>
            <a:off x="6513527" y="5232933"/>
            <a:ext cx="22181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9321B55-AB4C-1B2E-32B0-AAF1F4B1A143}"/>
              </a:ext>
            </a:extLst>
          </p:cNvPr>
          <p:cNvSpPr txBox="1"/>
          <p:nvPr/>
        </p:nvSpPr>
        <p:spPr>
          <a:xfrm>
            <a:off x="6513526" y="492951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07AD350-059B-626B-847B-E0EDD30339BC}"/>
              </a:ext>
            </a:extLst>
          </p:cNvPr>
          <p:cNvSpPr txBox="1"/>
          <p:nvPr/>
        </p:nvSpPr>
        <p:spPr>
          <a:xfrm>
            <a:off x="8731624" y="5232933"/>
            <a:ext cx="22181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10916E2-73B1-4A39-542D-F67D616B98A7}"/>
              </a:ext>
            </a:extLst>
          </p:cNvPr>
          <p:cNvSpPr txBox="1"/>
          <p:nvPr/>
        </p:nvSpPr>
        <p:spPr>
          <a:xfrm>
            <a:off x="8731623" y="492951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F4060E8B-FB4A-1EE9-1D9C-E2922283E6DB}"/>
              </a:ext>
            </a:extLst>
          </p:cNvPr>
          <p:cNvSpPr txBox="1"/>
          <p:nvPr/>
        </p:nvSpPr>
        <p:spPr>
          <a:xfrm>
            <a:off x="1100813" y="3570934"/>
            <a:ext cx="1701748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FE406DFA-17E8-231F-B089-308CE399B7B6}"/>
              </a:ext>
            </a:extLst>
          </p:cNvPr>
          <p:cNvSpPr txBox="1"/>
          <p:nvPr/>
        </p:nvSpPr>
        <p:spPr>
          <a:xfrm>
            <a:off x="1100813" y="4513441"/>
            <a:ext cx="1995472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5" name="그림 개체 틀 14" descr="건물, 블루, 일광, 대칭이(가) 표시된 사진&#10;&#10;자동 생성된 설명">
            <a:extLst>
              <a:ext uri="{FF2B5EF4-FFF2-40B4-BE49-F238E27FC236}">
                <a16:creationId xmlns:a16="http://schemas.microsoft.com/office/drawing/2014/main" id="{B6F9938D-0D10-2114-89FF-71F68846BB6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373563" y="1273175"/>
            <a:ext cx="2219325" cy="3543300"/>
          </a:xfrm>
          <a:custGeom>
            <a:avLst/>
            <a:gdLst>
              <a:gd name="connsiteX0" fmla="*/ 0 w 2218099"/>
              <a:gd name="connsiteY0" fmla="*/ 0 h 3543717"/>
              <a:gd name="connsiteX1" fmla="*/ 2218099 w 2218099"/>
              <a:gd name="connsiteY1" fmla="*/ 0 h 3543717"/>
              <a:gd name="connsiteX2" fmla="*/ 2218099 w 2218099"/>
              <a:gd name="connsiteY2" fmla="*/ 3543717 h 3543717"/>
              <a:gd name="connsiteX3" fmla="*/ 0 w 2218099"/>
              <a:gd name="connsiteY3" fmla="*/ 3543717 h 3543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18099" h="3543717">
                <a:moveTo>
                  <a:pt x="0" y="0"/>
                </a:moveTo>
                <a:lnTo>
                  <a:pt x="2218099" y="0"/>
                </a:lnTo>
                <a:lnTo>
                  <a:pt x="2218099" y="3543717"/>
                </a:lnTo>
                <a:lnTo>
                  <a:pt x="0" y="3543717"/>
                </a:lnTo>
                <a:close/>
              </a:path>
            </a:pathLst>
          </a:custGeom>
        </p:spPr>
      </p:pic>
      <p:pic>
        <p:nvPicPr>
          <p:cNvPr id="16" name="그림 개체 틀 15" descr="대칭, 건물, 패턴, 지붕이(가) 표시된 사진&#10;&#10;자동 생성된 설명">
            <a:extLst>
              <a:ext uri="{FF2B5EF4-FFF2-40B4-BE49-F238E27FC236}">
                <a16:creationId xmlns:a16="http://schemas.microsoft.com/office/drawing/2014/main" id="{9236EF64-E687-662B-2A5B-824C75A08962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0" r="170"/>
          <a:stretch/>
        </p:blipFill>
        <p:spPr>
          <a:xfrm>
            <a:off x="6592888" y="1273175"/>
            <a:ext cx="2217737" cy="3543300"/>
          </a:xfrm>
          <a:custGeom>
            <a:avLst/>
            <a:gdLst>
              <a:gd name="connsiteX0" fmla="*/ 0 w 2218098"/>
              <a:gd name="connsiteY0" fmla="*/ 0 h 3543718"/>
              <a:gd name="connsiteX1" fmla="*/ 2218098 w 2218098"/>
              <a:gd name="connsiteY1" fmla="*/ 0 h 3543718"/>
              <a:gd name="connsiteX2" fmla="*/ 2218098 w 2218098"/>
              <a:gd name="connsiteY2" fmla="*/ 3543718 h 3543718"/>
              <a:gd name="connsiteX3" fmla="*/ 0 w 2218098"/>
              <a:gd name="connsiteY3" fmla="*/ 3543717 h 3543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18098" h="3543718">
                <a:moveTo>
                  <a:pt x="0" y="0"/>
                </a:moveTo>
                <a:lnTo>
                  <a:pt x="2218098" y="0"/>
                </a:lnTo>
                <a:lnTo>
                  <a:pt x="2218098" y="3543718"/>
                </a:lnTo>
                <a:lnTo>
                  <a:pt x="0" y="3543717"/>
                </a:lnTo>
                <a:close/>
              </a:path>
            </a:pathLst>
          </a:custGeom>
        </p:spPr>
      </p:pic>
      <p:pic>
        <p:nvPicPr>
          <p:cNvPr id="19" name="그림 개체 틀 18" descr="하늘, 타워 블록, 마천루, 건물이(가) 표시된 사진&#10;&#10;자동 생성된 설명">
            <a:extLst>
              <a:ext uri="{FF2B5EF4-FFF2-40B4-BE49-F238E27FC236}">
                <a16:creationId xmlns:a16="http://schemas.microsoft.com/office/drawing/2014/main" id="{96B0D0F8-23CC-1406-D57A-52647F4194CB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" r="36"/>
          <a:stretch/>
        </p:blipFill>
        <p:spPr>
          <a:xfrm>
            <a:off x="8810625" y="1273175"/>
            <a:ext cx="2217738" cy="3543300"/>
          </a:xfrm>
          <a:custGeom>
            <a:avLst/>
            <a:gdLst>
              <a:gd name="connsiteX0" fmla="*/ 0 w 2218099"/>
              <a:gd name="connsiteY0" fmla="*/ 0 h 3543717"/>
              <a:gd name="connsiteX1" fmla="*/ 2218099 w 2218099"/>
              <a:gd name="connsiteY1" fmla="*/ 0 h 3543717"/>
              <a:gd name="connsiteX2" fmla="*/ 2218099 w 2218099"/>
              <a:gd name="connsiteY2" fmla="*/ 3543717 h 3543717"/>
              <a:gd name="connsiteX3" fmla="*/ 0 w 2218099"/>
              <a:gd name="connsiteY3" fmla="*/ 3543717 h 3543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18099" h="3543717">
                <a:moveTo>
                  <a:pt x="0" y="0"/>
                </a:moveTo>
                <a:lnTo>
                  <a:pt x="2218099" y="0"/>
                </a:lnTo>
                <a:lnTo>
                  <a:pt x="2218099" y="3543717"/>
                </a:lnTo>
                <a:lnTo>
                  <a:pt x="0" y="3543717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1914728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7436BB2-BB8C-EF1A-E835-CD8AC0969D74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073B1EC-7011-ABDB-43FA-8C0AF72E25A1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5E3361C-3D52-FF41-3C3E-C04D9AD4DD25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43D0AA-9B33-9A7C-DD89-B30E75210727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847222-843C-8F59-7903-351BC12A422B}"/>
              </a:ext>
            </a:extLst>
          </p:cNvPr>
          <p:cNvSpPr txBox="1"/>
          <p:nvPr/>
        </p:nvSpPr>
        <p:spPr>
          <a:xfrm>
            <a:off x="7457716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349C644-5973-F3DF-2C74-C4A832A90480}"/>
              </a:ext>
            </a:extLst>
          </p:cNvPr>
          <p:cNvSpPr txBox="1"/>
          <p:nvPr/>
        </p:nvSpPr>
        <p:spPr>
          <a:xfrm>
            <a:off x="9429391" y="4362399"/>
            <a:ext cx="1531735" cy="2516716"/>
          </a:xfrm>
          <a:custGeom>
            <a:avLst/>
            <a:gdLst/>
            <a:ahLst/>
            <a:cxnLst/>
            <a:rect l="l" t="t" r="r" b="b"/>
            <a:pathLst>
              <a:path w="1531735" h="2516716">
                <a:moveTo>
                  <a:pt x="729615" y="0"/>
                </a:moveTo>
                <a:cubicBezTo>
                  <a:pt x="973599" y="3794"/>
                  <a:pt x="1167446" y="80967"/>
                  <a:pt x="1311157" y="231518"/>
                </a:cubicBezTo>
                <a:cubicBezTo>
                  <a:pt x="1454868" y="382069"/>
                  <a:pt x="1528394" y="583237"/>
                  <a:pt x="1531735" y="835021"/>
                </a:cubicBezTo>
                <a:cubicBezTo>
                  <a:pt x="1527932" y="1003907"/>
                  <a:pt x="1488142" y="1142990"/>
                  <a:pt x="1412368" y="1252270"/>
                </a:cubicBezTo>
                <a:cubicBezTo>
                  <a:pt x="1336592" y="1361549"/>
                  <a:pt x="1247652" y="1464139"/>
                  <a:pt x="1145545" y="1560037"/>
                </a:cubicBezTo>
                <a:cubicBezTo>
                  <a:pt x="1043439" y="1655936"/>
                  <a:pt x="950988" y="1768256"/>
                  <a:pt x="868190" y="1896999"/>
                </a:cubicBezTo>
                <a:lnTo>
                  <a:pt x="1531735" y="1896999"/>
                </a:lnTo>
                <a:lnTo>
                  <a:pt x="1531735" y="2516716"/>
                </a:lnTo>
                <a:lnTo>
                  <a:pt x="0" y="2516716"/>
                </a:lnTo>
                <a:cubicBezTo>
                  <a:pt x="4085" y="2228135"/>
                  <a:pt x="44936" y="1994229"/>
                  <a:pt x="122552" y="1814999"/>
                </a:cubicBezTo>
                <a:cubicBezTo>
                  <a:pt x="200169" y="1635768"/>
                  <a:pt x="290041" y="1492007"/>
                  <a:pt x="392168" y="1383716"/>
                </a:cubicBezTo>
                <a:cubicBezTo>
                  <a:pt x="494295" y="1275424"/>
                  <a:pt x="584167" y="1183396"/>
                  <a:pt x="661783" y="1107632"/>
                </a:cubicBezTo>
                <a:cubicBezTo>
                  <a:pt x="739400" y="1031869"/>
                  <a:pt x="780251" y="953163"/>
                  <a:pt x="784336" y="871515"/>
                </a:cubicBezTo>
                <a:cubicBezTo>
                  <a:pt x="781524" y="752700"/>
                  <a:pt x="719658" y="686566"/>
                  <a:pt x="598740" y="673114"/>
                </a:cubicBezTo>
                <a:cubicBezTo>
                  <a:pt x="477822" y="659663"/>
                  <a:pt x="314722" y="700251"/>
                  <a:pt x="109442" y="794877"/>
                </a:cubicBezTo>
                <a:lnTo>
                  <a:pt x="109442" y="138531"/>
                </a:lnTo>
                <a:cubicBezTo>
                  <a:pt x="203912" y="94480"/>
                  <a:pt x="307730" y="60455"/>
                  <a:pt x="420896" y="36455"/>
                </a:cubicBezTo>
                <a:cubicBezTo>
                  <a:pt x="534062" y="12456"/>
                  <a:pt x="636969" y="304"/>
                  <a:pt x="729615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7551754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8209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매미 페이 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VS 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미미 페이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986489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국내 결제 시스템</a:t>
            </a:r>
            <a:endParaRPr lang="en-US" altLang="ko-KR">
              <a:latin typeface="프리젠테이션 5 Medium" pitchFamily="2" charset="-127"/>
              <a:ea typeface="프리젠테이션 5 Medium" pitchFamily="2" charset="-127"/>
            </a:endParaRP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07C6BCD2-A0CD-946E-A26A-21AB00B02F81}"/>
              </a:ext>
            </a:extLst>
          </p:cNvPr>
          <p:cNvSpPr/>
          <p:nvPr/>
        </p:nvSpPr>
        <p:spPr>
          <a:xfrm>
            <a:off x="4248151" y="2135114"/>
            <a:ext cx="3695700" cy="3695696"/>
          </a:xfrm>
          <a:prstGeom prst="ellipse">
            <a:avLst/>
          </a:prstGeom>
          <a:noFill/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682257B8-5362-6788-5BD0-324221AF5DBB}"/>
              </a:ext>
            </a:extLst>
          </p:cNvPr>
          <p:cNvSpPr/>
          <p:nvPr/>
        </p:nvSpPr>
        <p:spPr>
          <a:xfrm>
            <a:off x="4881563" y="2768524"/>
            <a:ext cx="2428875" cy="2428875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BDC7B4EC-3623-3CEF-F8C4-A2FB70D9C421}"/>
              </a:ext>
            </a:extLst>
          </p:cNvPr>
          <p:cNvSpPr/>
          <p:nvPr/>
        </p:nvSpPr>
        <p:spPr>
          <a:xfrm>
            <a:off x="4881563" y="2768523"/>
            <a:ext cx="1214437" cy="2428876"/>
          </a:xfrm>
          <a:custGeom>
            <a:avLst/>
            <a:gdLst>
              <a:gd name="connsiteX0" fmla="*/ 1214437 w 1214437"/>
              <a:gd name="connsiteY0" fmla="*/ 0 h 2428876"/>
              <a:gd name="connsiteX1" fmla="*/ 1214437 w 1214437"/>
              <a:gd name="connsiteY1" fmla="*/ 2428876 h 2428876"/>
              <a:gd name="connsiteX2" fmla="*/ 1090269 w 1214437"/>
              <a:gd name="connsiteY2" fmla="*/ 2422606 h 2428876"/>
              <a:gd name="connsiteX3" fmla="*/ 0 w 1214437"/>
              <a:gd name="connsiteY3" fmla="*/ 1214438 h 2428876"/>
              <a:gd name="connsiteX4" fmla="*/ 1090269 w 1214437"/>
              <a:gd name="connsiteY4" fmla="*/ 6270 h 2428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4437" h="2428876">
                <a:moveTo>
                  <a:pt x="1214437" y="0"/>
                </a:moveTo>
                <a:lnTo>
                  <a:pt x="1214437" y="2428876"/>
                </a:lnTo>
                <a:lnTo>
                  <a:pt x="1090269" y="2422606"/>
                </a:lnTo>
                <a:cubicBezTo>
                  <a:pt x="477881" y="2360415"/>
                  <a:pt x="0" y="1843234"/>
                  <a:pt x="0" y="1214438"/>
                </a:cubicBezTo>
                <a:cubicBezTo>
                  <a:pt x="0" y="585642"/>
                  <a:pt x="477881" y="68462"/>
                  <a:pt x="1090269" y="627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27F608A9-0980-8837-CE36-B5301A2C0C10}"/>
              </a:ext>
            </a:extLst>
          </p:cNvPr>
          <p:cNvSpPr/>
          <p:nvPr/>
        </p:nvSpPr>
        <p:spPr>
          <a:xfrm>
            <a:off x="4492335" y="2525924"/>
            <a:ext cx="473203" cy="47320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8" name="그래픽 47">
            <a:extLst>
              <a:ext uri="{FF2B5EF4-FFF2-40B4-BE49-F238E27FC236}">
                <a16:creationId xmlns:a16="http://schemas.microsoft.com/office/drawing/2014/main" id="{30BEEFFC-AA8C-15BA-9E08-324D279D663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81609" y="2615198"/>
            <a:ext cx="294655" cy="294655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BBE804F7-1972-CF2A-4D3A-57DA7219F18A}"/>
              </a:ext>
            </a:extLst>
          </p:cNvPr>
          <p:cNvSpPr txBox="1"/>
          <p:nvPr/>
        </p:nvSpPr>
        <p:spPr>
          <a:xfrm>
            <a:off x="1301767" y="2266976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125763E-3936-23A7-AA6C-69E1D33CD6D7}"/>
              </a:ext>
            </a:extLst>
          </p:cNvPr>
          <p:cNvSpPr txBox="1"/>
          <p:nvPr/>
        </p:nvSpPr>
        <p:spPr>
          <a:xfrm>
            <a:off x="851183" y="1962855"/>
            <a:ext cx="337047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국내 신용카드 가맹점 어디서든 결제 가능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1F1DC16A-C391-08E3-E2FA-AC526E16C6D9}"/>
              </a:ext>
            </a:extLst>
          </p:cNvPr>
          <p:cNvCxnSpPr/>
          <p:nvPr/>
        </p:nvCxnSpPr>
        <p:spPr>
          <a:xfrm>
            <a:off x="4221657" y="2259027"/>
            <a:ext cx="282575" cy="282575"/>
          </a:xfrm>
          <a:prstGeom prst="line">
            <a:avLst/>
          </a:prstGeom>
          <a:ln w="12700" cap="rnd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타원 59">
            <a:extLst>
              <a:ext uri="{FF2B5EF4-FFF2-40B4-BE49-F238E27FC236}">
                <a16:creationId xmlns:a16="http://schemas.microsoft.com/office/drawing/2014/main" id="{39C73A25-4CAD-C7E2-F9C2-E32CE21D2554}"/>
              </a:ext>
            </a:extLst>
          </p:cNvPr>
          <p:cNvSpPr/>
          <p:nvPr/>
        </p:nvSpPr>
        <p:spPr>
          <a:xfrm>
            <a:off x="3998303" y="3783412"/>
            <a:ext cx="473203" cy="47320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61" name="그래픽 60">
            <a:extLst>
              <a:ext uri="{FF2B5EF4-FFF2-40B4-BE49-F238E27FC236}">
                <a16:creationId xmlns:a16="http://schemas.microsoft.com/office/drawing/2014/main" id="{4E7F62BE-3C8B-FEA6-74B3-9C1FD625F49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087577" y="3872686"/>
            <a:ext cx="294655" cy="294655"/>
          </a:xfrm>
          <a:prstGeom prst="rect">
            <a:avLst/>
          </a:prstGeom>
        </p:spPr>
      </p:pic>
      <p:sp>
        <p:nvSpPr>
          <p:cNvPr id="63" name="타원 62">
            <a:extLst>
              <a:ext uri="{FF2B5EF4-FFF2-40B4-BE49-F238E27FC236}">
                <a16:creationId xmlns:a16="http://schemas.microsoft.com/office/drawing/2014/main" id="{AFDD2D0C-DEB6-61B5-534A-1C7575A2D28B}"/>
              </a:ext>
            </a:extLst>
          </p:cNvPr>
          <p:cNvSpPr/>
          <p:nvPr/>
        </p:nvSpPr>
        <p:spPr>
          <a:xfrm>
            <a:off x="4492335" y="5040901"/>
            <a:ext cx="473203" cy="47320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24" name="그래픽 1023">
            <a:extLst>
              <a:ext uri="{FF2B5EF4-FFF2-40B4-BE49-F238E27FC236}">
                <a16:creationId xmlns:a16="http://schemas.microsoft.com/office/drawing/2014/main" id="{8345AB5A-F7F7-1498-C715-CAD2703F777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4581609" y="5130175"/>
            <a:ext cx="294655" cy="294655"/>
          </a:xfrm>
          <a:prstGeom prst="rect">
            <a:avLst/>
          </a:prstGeom>
        </p:spPr>
      </p:pic>
      <p:sp>
        <p:nvSpPr>
          <p:cNvPr id="1025" name="TextBox 1024">
            <a:extLst>
              <a:ext uri="{FF2B5EF4-FFF2-40B4-BE49-F238E27FC236}">
                <a16:creationId xmlns:a16="http://schemas.microsoft.com/office/drawing/2014/main" id="{A6391619-0773-8B34-AC2C-849EBF501EB0}"/>
              </a:ext>
            </a:extLst>
          </p:cNvPr>
          <p:cNvSpPr txBox="1"/>
          <p:nvPr/>
        </p:nvSpPr>
        <p:spPr>
          <a:xfrm>
            <a:off x="724884" y="3897447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27" name="TextBox 1026">
            <a:extLst>
              <a:ext uri="{FF2B5EF4-FFF2-40B4-BE49-F238E27FC236}">
                <a16:creationId xmlns:a16="http://schemas.microsoft.com/office/drawing/2014/main" id="{B75573FF-AD64-36AA-75A5-CA4EED67A4A4}"/>
              </a:ext>
            </a:extLst>
          </p:cNvPr>
          <p:cNvSpPr txBox="1"/>
          <p:nvPr/>
        </p:nvSpPr>
        <p:spPr>
          <a:xfrm>
            <a:off x="1230972" y="3593326"/>
            <a:ext cx="241380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02. NFC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와 마그네틱 모두 지원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29" name="TextBox 1028">
            <a:extLst>
              <a:ext uri="{FF2B5EF4-FFF2-40B4-BE49-F238E27FC236}">
                <a16:creationId xmlns:a16="http://schemas.microsoft.com/office/drawing/2014/main" id="{FD653764-367F-D888-F202-3BFA2DDC95B3}"/>
              </a:ext>
            </a:extLst>
          </p:cNvPr>
          <p:cNvSpPr txBox="1"/>
          <p:nvPr/>
        </p:nvSpPr>
        <p:spPr>
          <a:xfrm>
            <a:off x="1301767" y="5647571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31" name="TextBox 1030">
            <a:extLst>
              <a:ext uri="{FF2B5EF4-FFF2-40B4-BE49-F238E27FC236}">
                <a16:creationId xmlns:a16="http://schemas.microsoft.com/office/drawing/2014/main" id="{741ECA9D-B21A-CA2B-DA96-BED3AF675BB6}"/>
              </a:ext>
            </a:extLst>
          </p:cNvPr>
          <p:cNvSpPr txBox="1"/>
          <p:nvPr/>
        </p:nvSpPr>
        <p:spPr>
          <a:xfrm>
            <a:off x="1482124" y="5343450"/>
            <a:ext cx="273953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03.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결제 시 반드시 데이터 연결 필요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cxnSp>
        <p:nvCxnSpPr>
          <p:cNvPr id="1041" name="직선 연결선 1040">
            <a:extLst>
              <a:ext uri="{FF2B5EF4-FFF2-40B4-BE49-F238E27FC236}">
                <a16:creationId xmlns:a16="http://schemas.microsoft.com/office/drawing/2014/main" id="{E2615BC6-50D9-81F6-23DE-C4C79E8FBB4C}"/>
              </a:ext>
            </a:extLst>
          </p:cNvPr>
          <p:cNvCxnSpPr>
            <a:cxnSpLocks/>
          </p:cNvCxnSpPr>
          <p:nvPr/>
        </p:nvCxnSpPr>
        <p:spPr>
          <a:xfrm>
            <a:off x="3698349" y="4020013"/>
            <a:ext cx="238005" cy="0"/>
          </a:xfrm>
          <a:prstGeom prst="line">
            <a:avLst/>
          </a:prstGeom>
          <a:ln w="12700" cap="rnd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직선 연결선 1045">
            <a:extLst>
              <a:ext uri="{FF2B5EF4-FFF2-40B4-BE49-F238E27FC236}">
                <a16:creationId xmlns:a16="http://schemas.microsoft.com/office/drawing/2014/main" id="{E30CA5A2-1930-6D5D-47FA-17B24429466F}"/>
              </a:ext>
            </a:extLst>
          </p:cNvPr>
          <p:cNvCxnSpPr>
            <a:cxnSpLocks/>
          </p:cNvCxnSpPr>
          <p:nvPr/>
        </p:nvCxnSpPr>
        <p:spPr>
          <a:xfrm flipV="1">
            <a:off x="4209673" y="5431659"/>
            <a:ext cx="282575" cy="282575"/>
          </a:xfrm>
          <a:prstGeom prst="line">
            <a:avLst/>
          </a:prstGeom>
          <a:ln w="12700" cap="rnd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" name="타원 1047">
            <a:extLst>
              <a:ext uri="{FF2B5EF4-FFF2-40B4-BE49-F238E27FC236}">
                <a16:creationId xmlns:a16="http://schemas.microsoft.com/office/drawing/2014/main" id="{3AA3A8CA-E0BA-2B9D-BFB3-6242ED4472ED}"/>
              </a:ext>
            </a:extLst>
          </p:cNvPr>
          <p:cNvSpPr/>
          <p:nvPr/>
        </p:nvSpPr>
        <p:spPr>
          <a:xfrm flipH="1">
            <a:off x="7221537" y="2525924"/>
            <a:ext cx="473203" cy="47320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49" name="그래픽 1048">
            <a:extLst>
              <a:ext uri="{FF2B5EF4-FFF2-40B4-BE49-F238E27FC236}">
                <a16:creationId xmlns:a16="http://schemas.microsoft.com/office/drawing/2014/main" id="{E8EFC7F0-7E8D-6F58-CFEF-84E2CA818191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7310811" y="2701861"/>
            <a:ext cx="294655" cy="121328"/>
          </a:xfrm>
          <a:prstGeom prst="rect">
            <a:avLst/>
          </a:prstGeom>
        </p:spPr>
      </p:pic>
      <p:sp>
        <p:nvSpPr>
          <p:cNvPr id="1051" name="타원 1050">
            <a:extLst>
              <a:ext uri="{FF2B5EF4-FFF2-40B4-BE49-F238E27FC236}">
                <a16:creationId xmlns:a16="http://schemas.microsoft.com/office/drawing/2014/main" id="{79F6343A-1353-66F9-5D93-D328F3047BC8}"/>
              </a:ext>
            </a:extLst>
          </p:cNvPr>
          <p:cNvSpPr/>
          <p:nvPr/>
        </p:nvSpPr>
        <p:spPr>
          <a:xfrm flipH="1">
            <a:off x="7715569" y="3783412"/>
            <a:ext cx="473203" cy="47320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52" name="그래픽 1051">
            <a:extLst>
              <a:ext uri="{FF2B5EF4-FFF2-40B4-BE49-F238E27FC236}">
                <a16:creationId xmlns:a16="http://schemas.microsoft.com/office/drawing/2014/main" id="{38592CA2-E41A-5636-D582-C6CEE3B2FD10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7804843" y="3872686"/>
            <a:ext cx="294655" cy="294655"/>
          </a:xfrm>
          <a:prstGeom prst="rect">
            <a:avLst/>
          </a:prstGeom>
        </p:spPr>
      </p:pic>
      <p:sp>
        <p:nvSpPr>
          <p:cNvPr id="1054" name="타원 1053">
            <a:extLst>
              <a:ext uri="{FF2B5EF4-FFF2-40B4-BE49-F238E27FC236}">
                <a16:creationId xmlns:a16="http://schemas.microsoft.com/office/drawing/2014/main" id="{D80EFD93-5A71-3B9A-BEBC-52A7A0C680D9}"/>
              </a:ext>
            </a:extLst>
          </p:cNvPr>
          <p:cNvSpPr/>
          <p:nvPr/>
        </p:nvSpPr>
        <p:spPr>
          <a:xfrm flipH="1">
            <a:off x="7221537" y="5040901"/>
            <a:ext cx="473203" cy="473203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55" name="그래픽 1054">
            <a:extLst>
              <a:ext uri="{FF2B5EF4-FFF2-40B4-BE49-F238E27FC236}">
                <a16:creationId xmlns:a16="http://schemas.microsoft.com/office/drawing/2014/main" id="{E45E2F07-35D1-5991-B455-E37A4FDCF489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/>
        </p:blipFill>
        <p:spPr>
          <a:xfrm>
            <a:off x="7310811" y="5130175"/>
            <a:ext cx="294655" cy="294655"/>
          </a:xfrm>
          <a:prstGeom prst="rect">
            <a:avLst/>
          </a:prstGeom>
        </p:spPr>
      </p:pic>
      <p:sp>
        <p:nvSpPr>
          <p:cNvPr id="1057" name="TextBox 1056">
            <a:extLst>
              <a:ext uri="{FF2B5EF4-FFF2-40B4-BE49-F238E27FC236}">
                <a16:creationId xmlns:a16="http://schemas.microsoft.com/office/drawing/2014/main" id="{BAB2B572-3D75-9143-E7BC-EB14C10B03B2}"/>
              </a:ext>
            </a:extLst>
          </p:cNvPr>
          <p:cNvSpPr txBox="1"/>
          <p:nvPr/>
        </p:nvSpPr>
        <p:spPr>
          <a:xfrm>
            <a:off x="8070340" y="2266976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58" name="TextBox 1057">
            <a:extLst>
              <a:ext uri="{FF2B5EF4-FFF2-40B4-BE49-F238E27FC236}">
                <a16:creationId xmlns:a16="http://schemas.microsoft.com/office/drawing/2014/main" id="{3B7506C5-D81A-3104-F74F-C3CE29A1E07F}"/>
              </a:ext>
            </a:extLst>
          </p:cNvPr>
          <p:cNvSpPr txBox="1"/>
          <p:nvPr/>
        </p:nvSpPr>
        <p:spPr>
          <a:xfrm>
            <a:off x="8070340" y="1962855"/>
            <a:ext cx="270202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호환 단말기가 있어야 결제 가능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60" name="TextBox 1059">
            <a:extLst>
              <a:ext uri="{FF2B5EF4-FFF2-40B4-BE49-F238E27FC236}">
                <a16:creationId xmlns:a16="http://schemas.microsoft.com/office/drawing/2014/main" id="{865AACDC-D222-9FDF-3324-417E4A4248F4}"/>
              </a:ext>
            </a:extLst>
          </p:cNvPr>
          <p:cNvSpPr txBox="1"/>
          <p:nvPr/>
        </p:nvSpPr>
        <p:spPr>
          <a:xfrm>
            <a:off x="8463003" y="3897447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61" name="TextBox 1060">
            <a:extLst>
              <a:ext uri="{FF2B5EF4-FFF2-40B4-BE49-F238E27FC236}">
                <a16:creationId xmlns:a16="http://schemas.microsoft.com/office/drawing/2014/main" id="{5B3FBC1C-C927-E50C-4101-C06903948916}"/>
              </a:ext>
            </a:extLst>
          </p:cNvPr>
          <p:cNvSpPr txBox="1"/>
          <p:nvPr/>
        </p:nvSpPr>
        <p:spPr>
          <a:xfrm>
            <a:off x="8463003" y="3593326"/>
            <a:ext cx="174535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02. NFC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방식만 지원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63" name="TextBox 1062">
            <a:extLst>
              <a:ext uri="{FF2B5EF4-FFF2-40B4-BE49-F238E27FC236}">
                <a16:creationId xmlns:a16="http://schemas.microsoft.com/office/drawing/2014/main" id="{BB19D129-DC4D-ED3D-2CF4-58DE7CD964F5}"/>
              </a:ext>
            </a:extLst>
          </p:cNvPr>
          <p:cNvSpPr txBox="1"/>
          <p:nvPr/>
        </p:nvSpPr>
        <p:spPr>
          <a:xfrm>
            <a:off x="8070340" y="5647571"/>
            <a:ext cx="291989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64" name="TextBox 1063">
            <a:extLst>
              <a:ext uri="{FF2B5EF4-FFF2-40B4-BE49-F238E27FC236}">
                <a16:creationId xmlns:a16="http://schemas.microsoft.com/office/drawing/2014/main" id="{862ACE3A-D281-8CF4-F392-C27B15D14B89}"/>
              </a:ext>
            </a:extLst>
          </p:cNvPr>
          <p:cNvSpPr txBox="1"/>
          <p:nvPr/>
        </p:nvSpPr>
        <p:spPr>
          <a:xfrm>
            <a:off x="8070340" y="5343450"/>
            <a:ext cx="258179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03.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결제 시 데이터 연결 필요 없음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cxnSp>
        <p:nvCxnSpPr>
          <p:cNvPr id="1067" name="직선 연결선 1066">
            <a:extLst>
              <a:ext uri="{FF2B5EF4-FFF2-40B4-BE49-F238E27FC236}">
                <a16:creationId xmlns:a16="http://schemas.microsoft.com/office/drawing/2014/main" id="{C29323D9-327F-8F97-8C76-9E7223A998D8}"/>
              </a:ext>
            </a:extLst>
          </p:cNvPr>
          <p:cNvCxnSpPr>
            <a:cxnSpLocks/>
          </p:cNvCxnSpPr>
          <p:nvPr/>
        </p:nvCxnSpPr>
        <p:spPr>
          <a:xfrm flipH="1">
            <a:off x="7741481" y="2259027"/>
            <a:ext cx="282575" cy="282575"/>
          </a:xfrm>
          <a:prstGeom prst="line">
            <a:avLst/>
          </a:prstGeom>
          <a:ln w="12700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8" name="직선 연결선 1067">
            <a:extLst>
              <a:ext uri="{FF2B5EF4-FFF2-40B4-BE49-F238E27FC236}">
                <a16:creationId xmlns:a16="http://schemas.microsoft.com/office/drawing/2014/main" id="{7DE343A2-11F2-D00A-8279-B833D721D144}"/>
              </a:ext>
            </a:extLst>
          </p:cNvPr>
          <p:cNvCxnSpPr>
            <a:cxnSpLocks/>
          </p:cNvCxnSpPr>
          <p:nvPr/>
        </p:nvCxnSpPr>
        <p:spPr>
          <a:xfrm>
            <a:off x="8252158" y="4020013"/>
            <a:ext cx="238005" cy="0"/>
          </a:xfrm>
          <a:prstGeom prst="line">
            <a:avLst/>
          </a:prstGeom>
          <a:ln w="12700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9" name="직선 연결선 1068">
            <a:extLst>
              <a:ext uri="{FF2B5EF4-FFF2-40B4-BE49-F238E27FC236}">
                <a16:creationId xmlns:a16="http://schemas.microsoft.com/office/drawing/2014/main" id="{33BF6BD5-4B06-1E52-CAE5-2C6C91D5590F}"/>
              </a:ext>
            </a:extLst>
          </p:cNvPr>
          <p:cNvCxnSpPr>
            <a:cxnSpLocks/>
          </p:cNvCxnSpPr>
          <p:nvPr/>
        </p:nvCxnSpPr>
        <p:spPr>
          <a:xfrm flipH="1" flipV="1">
            <a:off x="7729497" y="5431659"/>
            <a:ext cx="282575" cy="282575"/>
          </a:xfrm>
          <a:prstGeom prst="line">
            <a:avLst/>
          </a:prstGeom>
          <a:ln w="12700" cap="rnd">
            <a:solidFill>
              <a:schemeClr val="tx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5F3DE7A-9C34-7A60-D7B3-56CAD8EB7E3E}"/>
              </a:ext>
            </a:extLst>
          </p:cNvPr>
          <p:cNvSpPr txBox="1"/>
          <p:nvPr/>
        </p:nvSpPr>
        <p:spPr>
          <a:xfrm>
            <a:off x="5157761" y="4178835"/>
            <a:ext cx="66204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매미 페이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7425C34-1A69-33B2-B365-884703B96F78}"/>
              </a:ext>
            </a:extLst>
          </p:cNvPr>
          <p:cNvSpPr txBox="1"/>
          <p:nvPr/>
        </p:nvSpPr>
        <p:spPr>
          <a:xfrm>
            <a:off x="6333726" y="4178835"/>
            <a:ext cx="662041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미미 페이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pic>
        <p:nvPicPr>
          <p:cNvPr id="3" name="Graphic 2" descr="Alterations &amp; Tailoring with solid fill">
            <a:extLst>
              <a:ext uri="{FF2B5EF4-FFF2-40B4-BE49-F238E27FC236}">
                <a16:creationId xmlns:a16="http://schemas.microsoft.com/office/drawing/2014/main" id="{21AF2907-103C-8E1F-7F1D-4E14A907FD1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216590" y="3484304"/>
            <a:ext cx="544382" cy="544382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6CC8B25F-CD28-5BB2-F09D-2AD6E984C6D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rcRect/>
          <a:stretch/>
        </p:blipFill>
        <p:spPr>
          <a:xfrm>
            <a:off x="6392555" y="3484304"/>
            <a:ext cx="544382" cy="544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543912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원형: 비어 있음 47">
            <a:extLst>
              <a:ext uri="{FF2B5EF4-FFF2-40B4-BE49-F238E27FC236}">
                <a16:creationId xmlns:a16="http://schemas.microsoft.com/office/drawing/2014/main" id="{D0A18BD5-8A35-CA78-CDE1-E048A60922D0}"/>
              </a:ext>
            </a:extLst>
          </p:cNvPr>
          <p:cNvSpPr/>
          <p:nvPr/>
        </p:nvSpPr>
        <p:spPr>
          <a:xfrm>
            <a:off x="4351375" y="2724607"/>
            <a:ext cx="3487106" cy="3487104"/>
          </a:xfrm>
          <a:prstGeom prst="donut">
            <a:avLst>
              <a:gd name="adj" fmla="val 12910"/>
            </a:avLst>
          </a:prstGeom>
          <a:gradFill flip="none" rotWithShape="1"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B7FE44A8-F1CB-08B3-57E6-1F6D4AC1491F}"/>
              </a:ext>
            </a:extLst>
          </p:cNvPr>
          <p:cNvGrpSpPr/>
          <p:nvPr/>
        </p:nvGrpSpPr>
        <p:grpSpPr>
          <a:xfrm>
            <a:off x="4825856" y="2013074"/>
            <a:ext cx="2457593" cy="4486267"/>
            <a:chOff x="4825856" y="2013074"/>
            <a:chExt cx="2457593" cy="4486267"/>
          </a:xfrm>
        </p:grpSpPr>
        <p:pic>
          <p:nvPicPr>
            <p:cNvPr id="46" name="그래픽 45">
              <a:extLst>
                <a:ext uri="{FF2B5EF4-FFF2-40B4-BE49-F238E27FC236}">
                  <a16:creationId xmlns:a16="http://schemas.microsoft.com/office/drawing/2014/main" id="{0F3CB3C3-41BE-CCF9-2988-0F0835534F6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825856" y="2013074"/>
              <a:ext cx="2457593" cy="4486267"/>
            </a:xfrm>
            <a:prstGeom prst="rect">
              <a:avLst/>
            </a:prstGeom>
          </p:spPr>
        </p:pic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92E0B138-BFA1-86F8-2ADF-4A20C819AD5E}"/>
                </a:ext>
              </a:extLst>
            </p:cNvPr>
            <p:cNvGrpSpPr/>
            <p:nvPr/>
          </p:nvGrpSpPr>
          <p:grpSpPr>
            <a:xfrm>
              <a:off x="5050625" y="2145460"/>
              <a:ext cx="2090708" cy="4167508"/>
              <a:chOff x="5150676" y="2209223"/>
              <a:chExt cx="1801749" cy="3591502"/>
            </a:xfrm>
          </p:grpSpPr>
          <p:sp>
            <p:nvSpPr>
              <p:cNvPr id="3" name="Freeform 3">
                <a:extLst>
                  <a:ext uri="{FF2B5EF4-FFF2-40B4-BE49-F238E27FC236}">
                    <a16:creationId xmlns:a16="http://schemas.microsoft.com/office/drawing/2014/main" id="{91A466EF-8A8A-F794-8966-BCF285F50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2669" y="2209223"/>
                <a:ext cx="1775917" cy="3591502"/>
              </a:xfrm>
              <a:custGeom>
                <a:avLst/>
                <a:gdLst>
                  <a:gd name="connsiteX0" fmla="*/ 429418 w 2850439"/>
                  <a:gd name="connsiteY0" fmla="*/ 166583 h 5764546"/>
                  <a:gd name="connsiteX1" fmla="*/ 401283 w 2850439"/>
                  <a:gd name="connsiteY1" fmla="*/ 172506 h 5764546"/>
                  <a:gd name="connsiteX2" fmla="*/ 374630 w 2850439"/>
                  <a:gd name="connsiteY2" fmla="*/ 179910 h 5764546"/>
                  <a:gd name="connsiteX3" fmla="*/ 346496 w 2850439"/>
                  <a:gd name="connsiteY3" fmla="*/ 188794 h 5764546"/>
                  <a:gd name="connsiteX4" fmla="*/ 321323 w 2850439"/>
                  <a:gd name="connsiteY4" fmla="*/ 202121 h 5764546"/>
                  <a:gd name="connsiteX5" fmla="*/ 297631 w 2850439"/>
                  <a:gd name="connsiteY5" fmla="*/ 216929 h 5764546"/>
                  <a:gd name="connsiteX6" fmla="*/ 275420 w 2850439"/>
                  <a:gd name="connsiteY6" fmla="*/ 231736 h 5764546"/>
                  <a:gd name="connsiteX7" fmla="*/ 254689 w 2850439"/>
                  <a:gd name="connsiteY7" fmla="*/ 250986 h 5764546"/>
                  <a:gd name="connsiteX8" fmla="*/ 235440 w 2850439"/>
                  <a:gd name="connsiteY8" fmla="*/ 271716 h 5764546"/>
                  <a:gd name="connsiteX9" fmla="*/ 217671 w 2850439"/>
                  <a:gd name="connsiteY9" fmla="*/ 293927 h 5764546"/>
                  <a:gd name="connsiteX10" fmla="*/ 204344 w 2850439"/>
                  <a:gd name="connsiteY10" fmla="*/ 319100 h 5764546"/>
                  <a:gd name="connsiteX11" fmla="*/ 192498 w 2850439"/>
                  <a:gd name="connsiteY11" fmla="*/ 344273 h 5764546"/>
                  <a:gd name="connsiteX12" fmla="*/ 182133 w 2850439"/>
                  <a:gd name="connsiteY12" fmla="*/ 370926 h 5764546"/>
                  <a:gd name="connsiteX13" fmla="*/ 174729 w 2850439"/>
                  <a:gd name="connsiteY13" fmla="*/ 399060 h 5764546"/>
                  <a:gd name="connsiteX14" fmla="*/ 170287 w 2850439"/>
                  <a:gd name="connsiteY14" fmla="*/ 428675 h 5764546"/>
                  <a:gd name="connsiteX15" fmla="*/ 167325 w 2850439"/>
                  <a:gd name="connsiteY15" fmla="*/ 458290 h 5764546"/>
                  <a:gd name="connsiteX16" fmla="*/ 167325 w 2850439"/>
                  <a:gd name="connsiteY16" fmla="*/ 5306255 h 5764546"/>
                  <a:gd name="connsiteX17" fmla="*/ 170287 w 2850439"/>
                  <a:gd name="connsiteY17" fmla="*/ 5335870 h 5764546"/>
                  <a:gd name="connsiteX18" fmla="*/ 174729 w 2850439"/>
                  <a:gd name="connsiteY18" fmla="*/ 5365485 h 5764546"/>
                  <a:gd name="connsiteX19" fmla="*/ 182133 w 2850439"/>
                  <a:gd name="connsiteY19" fmla="*/ 5393619 h 5764546"/>
                  <a:gd name="connsiteX20" fmla="*/ 192498 w 2850439"/>
                  <a:gd name="connsiteY20" fmla="*/ 5420272 h 5764546"/>
                  <a:gd name="connsiteX21" fmla="*/ 204344 w 2850439"/>
                  <a:gd name="connsiteY21" fmla="*/ 5445445 h 5764546"/>
                  <a:gd name="connsiteX22" fmla="*/ 217671 w 2850439"/>
                  <a:gd name="connsiteY22" fmla="*/ 5467656 h 5764546"/>
                  <a:gd name="connsiteX23" fmla="*/ 235440 w 2850439"/>
                  <a:gd name="connsiteY23" fmla="*/ 5489867 h 5764546"/>
                  <a:gd name="connsiteX24" fmla="*/ 254689 w 2850439"/>
                  <a:gd name="connsiteY24" fmla="*/ 5512079 h 5764546"/>
                  <a:gd name="connsiteX25" fmla="*/ 275420 w 2850439"/>
                  <a:gd name="connsiteY25" fmla="*/ 5529848 h 5764546"/>
                  <a:gd name="connsiteX26" fmla="*/ 297631 w 2850439"/>
                  <a:gd name="connsiteY26" fmla="*/ 5547617 h 5764546"/>
                  <a:gd name="connsiteX27" fmla="*/ 321323 w 2850439"/>
                  <a:gd name="connsiteY27" fmla="*/ 5562424 h 5764546"/>
                  <a:gd name="connsiteX28" fmla="*/ 346496 w 2850439"/>
                  <a:gd name="connsiteY28" fmla="*/ 5574270 h 5764546"/>
                  <a:gd name="connsiteX29" fmla="*/ 374630 w 2850439"/>
                  <a:gd name="connsiteY29" fmla="*/ 5584635 h 5764546"/>
                  <a:gd name="connsiteX30" fmla="*/ 401283 w 2850439"/>
                  <a:gd name="connsiteY30" fmla="*/ 5592039 h 5764546"/>
                  <a:gd name="connsiteX31" fmla="*/ 429418 w 2850439"/>
                  <a:gd name="connsiteY31" fmla="*/ 5595001 h 5764546"/>
                  <a:gd name="connsiteX32" fmla="*/ 459032 w 2850439"/>
                  <a:gd name="connsiteY32" fmla="*/ 5596481 h 5764546"/>
                  <a:gd name="connsiteX33" fmla="*/ 2391408 w 2850439"/>
                  <a:gd name="connsiteY33" fmla="*/ 5596481 h 5764546"/>
                  <a:gd name="connsiteX34" fmla="*/ 2422504 w 2850439"/>
                  <a:gd name="connsiteY34" fmla="*/ 5595001 h 5764546"/>
                  <a:gd name="connsiteX35" fmla="*/ 2449157 w 2850439"/>
                  <a:gd name="connsiteY35" fmla="*/ 5592039 h 5764546"/>
                  <a:gd name="connsiteX36" fmla="*/ 2478772 w 2850439"/>
                  <a:gd name="connsiteY36" fmla="*/ 5584635 h 5764546"/>
                  <a:gd name="connsiteX37" fmla="*/ 2503944 w 2850439"/>
                  <a:gd name="connsiteY37" fmla="*/ 5574270 h 5764546"/>
                  <a:gd name="connsiteX38" fmla="*/ 2532079 w 2850439"/>
                  <a:gd name="connsiteY38" fmla="*/ 5562424 h 5764546"/>
                  <a:gd name="connsiteX39" fmla="*/ 2554290 w 2850439"/>
                  <a:gd name="connsiteY39" fmla="*/ 5547617 h 5764546"/>
                  <a:gd name="connsiteX40" fmla="*/ 2576501 w 2850439"/>
                  <a:gd name="connsiteY40" fmla="*/ 5529848 h 5764546"/>
                  <a:gd name="connsiteX41" fmla="*/ 2598712 w 2850439"/>
                  <a:gd name="connsiteY41" fmla="*/ 5512079 h 5764546"/>
                  <a:gd name="connsiteX42" fmla="*/ 2616481 w 2850439"/>
                  <a:gd name="connsiteY42" fmla="*/ 5489867 h 5764546"/>
                  <a:gd name="connsiteX43" fmla="*/ 2634250 w 2850439"/>
                  <a:gd name="connsiteY43" fmla="*/ 5467656 h 5764546"/>
                  <a:gd name="connsiteX44" fmla="*/ 2649058 w 2850439"/>
                  <a:gd name="connsiteY44" fmla="*/ 5445445 h 5764546"/>
                  <a:gd name="connsiteX45" fmla="*/ 2660904 w 2850439"/>
                  <a:gd name="connsiteY45" fmla="*/ 5420272 h 5764546"/>
                  <a:gd name="connsiteX46" fmla="*/ 2671269 w 2850439"/>
                  <a:gd name="connsiteY46" fmla="*/ 5393619 h 5764546"/>
                  <a:gd name="connsiteX47" fmla="*/ 2675711 w 2850439"/>
                  <a:gd name="connsiteY47" fmla="*/ 5365485 h 5764546"/>
                  <a:gd name="connsiteX48" fmla="*/ 2680154 w 2850439"/>
                  <a:gd name="connsiteY48" fmla="*/ 5335870 h 5764546"/>
                  <a:gd name="connsiteX49" fmla="*/ 2683115 w 2850439"/>
                  <a:gd name="connsiteY49" fmla="*/ 5306255 h 5764546"/>
                  <a:gd name="connsiteX50" fmla="*/ 2683115 w 2850439"/>
                  <a:gd name="connsiteY50" fmla="*/ 458290 h 5764546"/>
                  <a:gd name="connsiteX51" fmla="*/ 2680154 w 2850439"/>
                  <a:gd name="connsiteY51" fmla="*/ 428675 h 5764546"/>
                  <a:gd name="connsiteX52" fmla="*/ 2675711 w 2850439"/>
                  <a:gd name="connsiteY52" fmla="*/ 399060 h 5764546"/>
                  <a:gd name="connsiteX53" fmla="*/ 2671269 w 2850439"/>
                  <a:gd name="connsiteY53" fmla="*/ 370926 h 5764546"/>
                  <a:gd name="connsiteX54" fmla="*/ 2660904 w 2850439"/>
                  <a:gd name="connsiteY54" fmla="*/ 344273 h 5764546"/>
                  <a:gd name="connsiteX55" fmla="*/ 2649058 w 2850439"/>
                  <a:gd name="connsiteY55" fmla="*/ 319100 h 5764546"/>
                  <a:gd name="connsiteX56" fmla="*/ 2634250 w 2850439"/>
                  <a:gd name="connsiteY56" fmla="*/ 293927 h 5764546"/>
                  <a:gd name="connsiteX57" fmla="*/ 2616481 w 2850439"/>
                  <a:gd name="connsiteY57" fmla="*/ 271716 h 5764546"/>
                  <a:gd name="connsiteX58" fmla="*/ 2598712 w 2850439"/>
                  <a:gd name="connsiteY58" fmla="*/ 250986 h 5764546"/>
                  <a:gd name="connsiteX59" fmla="*/ 2576501 w 2850439"/>
                  <a:gd name="connsiteY59" fmla="*/ 231736 h 5764546"/>
                  <a:gd name="connsiteX60" fmla="*/ 2554290 w 2850439"/>
                  <a:gd name="connsiteY60" fmla="*/ 216929 h 5764546"/>
                  <a:gd name="connsiteX61" fmla="*/ 2532079 w 2850439"/>
                  <a:gd name="connsiteY61" fmla="*/ 202121 h 5764546"/>
                  <a:gd name="connsiteX62" fmla="*/ 2503944 w 2850439"/>
                  <a:gd name="connsiteY62" fmla="*/ 188794 h 5764546"/>
                  <a:gd name="connsiteX63" fmla="*/ 2478772 w 2850439"/>
                  <a:gd name="connsiteY63" fmla="*/ 179910 h 5764546"/>
                  <a:gd name="connsiteX64" fmla="*/ 2449157 w 2850439"/>
                  <a:gd name="connsiteY64" fmla="*/ 172506 h 5764546"/>
                  <a:gd name="connsiteX65" fmla="*/ 2422504 w 2850439"/>
                  <a:gd name="connsiteY65" fmla="*/ 166583 h 5764546"/>
                  <a:gd name="connsiteX66" fmla="*/ 2391408 w 2850439"/>
                  <a:gd name="connsiteY66" fmla="*/ 166583 h 5764546"/>
                  <a:gd name="connsiteX67" fmla="*/ 2179661 w 2850439"/>
                  <a:gd name="connsiteY67" fmla="*/ 166583 h 5764546"/>
                  <a:gd name="connsiteX68" fmla="*/ 2167815 w 2850439"/>
                  <a:gd name="connsiteY68" fmla="*/ 166583 h 5764546"/>
                  <a:gd name="connsiteX69" fmla="*/ 2157450 w 2850439"/>
                  <a:gd name="connsiteY69" fmla="*/ 169545 h 5764546"/>
                  <a:gd name="connsiteX70" fmla="*/ 2147084 w 2850439"/>
                  <a:gd name="connsiteY70" fmla="*/ 173987 h 5764546"/>
                  <a:gd name="connsiteX71" fmla="*/ 2139681 w 2850439"/>
                  <a:gd name="connsiteY71" fmla="*/ 181391 h 5764546"/>
                  <a:gd name="connsiteX72" fmla="*/ 2132277 w 2850439"/>
                  <a:gd name="connsiteY72" fmla="*/ 188794 h 5764546"/>
                  <a:gd name="connsiteX73" fmla="*/ 2127835 w 2850439"/>
                  <a:gd name="connsiteY73" fmla="*/ 199160 h 5764546"/>
                  <a:gd name="connsiteX74" fmla="*/ 2124873 w 2850439"/>
                  <a:gd name="connsiteY74" fmla="*/ 209525 h 5764546"/>
                  <a:gd name="connsiteX75" fmla="*/ 2124873 w 2850439"/>
                  <a:gd name="connsiteY75" fmla="*/ 221371 h 5764546"/>
                  <a:gd name="connsiteX76" fmla="*/ 2123392 w 2850439"/>
                  <a:gd name="connsiteY76" fmla="*/ 236178 h 5764546"/>
                  <a:gd name="connsiteX77" fmla="*/ 2123392 w 2850439"/>
                  <a:gd name="connsiteY77" fmla="*/ 250986 h 5764546"/>
                  <a:gd name="connsiteX78" fmla="*/ 2113027 w 2850439"/>
                  <a:gd name="connsiteY78" fmla="*/ 279120 h 5764546"/>
                  <a:gd name="connsiteX79" fmla="*/ 2101181 w 2850439"/>
                  <a:gd name="connsiteY79" fmla="*/ 304293 h 5764546"/>
                  <a:gd name="connsiteX80" fmla="*/ 2080451 w 2850439"/>
                  <a:gd name="connsiteY80" fmla="*/ 326504 h 5764546"/>
                  <a:gd name="connsiteX81" fmla="*/ 2058240 w 2850439"/>
                  <a:gd name="connsiteY81" fmla="*/ 344273 h 5764546"/>
                  <a:gd name="connsiteX82" fmla="*/ 2033067 w 2850439"/>
                  <a:gd name="connsiteY82" fmla="*/ 359080 h 5764546"/>
                  <a:gd name="connsiteX83" fmla="*/ 2006413 w 2850439"/>
                  <a:gd name="connsiteY83" fmla="*/ 366484 h 5764546"/>
                  <a:gd name="connsiteX84" fmla="*/ 1991606 w 2850439"/>
                  <a:gd name="connsiteY84" fmla="*/ 367965 h 5764546"/>
                  <a:gd name="connsiteX85" fmla="*/ 1975318 w 2850439"/>
                  <a:gd name="connsiteY85" fmla="*/ 367965 h 5764546"/>
                  <a:gd name="connsiteX86" fmla="*/ 875123 w 2850439"/>
                  <a:gd name="connsiteY86" fmla="*/ 367965 h 5764546"/>
                  <a:gd name="connsiteX87" fmla="*/ 860315 w 2850439"/>
                  <a:gd name="connsiteY87" fmla="*/ 367965 h 5764546"/>
                  <a:gd name="connsiteX88" fmla="*/ 845508 w 2850439"/>
                  <a:gd name="connsiteY88" fmla="*/ 366484 h 5764546"/>
                  <a:gd name="connsiteX89" fmla="*/ 817373 w 2850439"/>
                  <a:gd name="connsiteY89" fmla="*/ 359080 h 5764546"/>
                  <a:gd name="connsiteX90" fmla="*/ 792201 w 2850439"/>
                  <a:gd name="connsiteY90" fmla="*/ 344273 h 5764546"/>
                  <a:gd name="connsiteX91" fmla="*/ 769989 w 2850439"/>
                  <a:gd name="connsiteY91" fmla="*/ 326504 h 5764546"/>
                  <a:gd name="connsiteX92" fmla="*/ 752220 w 2850439"/>
                  <a:gd name="connsiteY92" fmla="*/ 304293 h 5764546"/>
                  <a:gd name="connsiteX93" fmla="*/ 737413 w 2850439"/>
                  <a:gd name="connsiteY93" fmla="*/ 279120 h 5764546"/>
                  <a:gd name="connsiteX94" fmla="*/ 730009 w 2850439"/>
                  <a:gd name="connsiteY94" fmla="*/ 250986 h 5764546"/>
                  <a:gd name="connsiteX95" fmla="*/ 728529 w 2850439"/>
                  <a:gd name="connsiteY95" fmla="*/ 236178 h 5764546"/>
                  <a:gd name="connsiteX96" fmla="*/ 728529 w 2850439"/>
                  <a:gd name="connsiteY96" fmla="*/ 221371 h 5764546"/>
                  <a:gd name="connsiteX97" fmla="*/ 725567 w 2850439"/>
                  <a:gd name="connsiteY97" fmla="*/ 209525 h 5764546"/>
                  <a:gd name="connsiteX98" fmla="*/ 722606 w 2850439"/>
                  <a:gd name="connsiteY98" fmla="*/ 199160 h 5764546"/>
                  <a:gd name="connsiteX99" fmla="*/ 718163 w 2850439"/>
                  <a:gd name="connsiteY99" fmla="*/ 188794 h 5764546"/>
                  <a:gd name="connsiteX100" fmla="*/ 710760 w 2850439"/>
                  <a:gd name="connsiteY100" fmla="*/ 181391 h 5764546"/>
                  <a:gd name="connsiteX101" fmla="*/ 703356 w 2850439"/>
                  <a:gd name="connsiteY101" fmla="*/ 173987 h 5764546"/>
                  <a:gd name="connsiteX102" fmla="*/ 692991 w 2850439"/>
                  <a:gd name="connsiteY102" fmla="*/ 169545 h 5764546"/>
                  <a:gd name="connsiteX103" fmla="*/ 682625 w 2850439"/>
                  <a:gd name="connsiteY103" fmla="*/ 166583 h 5764546"/>
                  <a:gd name="connsiteX104" fmla="*/ 673741 w 2850439"/>
                  <a:gd name="connsiteY104" fmla="*/ 166583 h 5764546"/>
                  <a:gd name="connsiteX105" fmla="*/ 459032 w 2850439"/>
                  <a:gd name="connsiteY105" fmla="*/ 166583 h 5764546"/>
                  <a:gd name="connsiteX106" fmla="*/ 439782 w 2850439"/>
                  <a:gd name="connsiteY106" fmla="*/ 0 h 5764546"/>
                  <a:gd name="connsiteX107" fmla="*/ 2412138 w 2850439"/>
                  <a:gd name="connsiteY107" fmla="*/ 0 h 5764546"/>
                  <a:gd name="connsiteX108" fmla="*/ 2456560 w 2850439"/>
                  <a:gd name="connsiteY108" fmla="*/ 2962 h 5764546"/>
                  <a:gd name="connsiteX109" fmla="*/ 2500982 w 2850439"/>
                  <a:gd name="connsiteY109" fmla="*/ 8885 h 5764546"/>
                  <a:gd name="connsiteX110" fmla="*/ 2543924 w 2850439"/>
                  <a:gd name="connsiteY110" fmla="*/ 20731 h 5764546"/>
                  <a:gd name="connsiteX111" fmla="*/ 2583904 w 2850439"/>
                  <a:gd name="connsiteY111" fmla="*/ 32577 h 5764546"/>
                  <a:gd name="connsiteX112" fmla="*/ 2620923 w 2850439"/>
                  <a:gd name="connsiteY112" fmla="*/ 53307 h 5764546"/>
                  <a:gd name="connsiteX113" fmla="*/ 2656461 w 2850439"/>
                  <a:gd name="connsiteY113" fmla="*/ 75518 h 5764546"/>
                  <a:gd name="connsiteX114" fmla="*/ 2690518 w 2850439"/>
                  <a:gd name="connsiteY114" fmla="*/ 100691 h 5764546"/>
                  <a:gd name="connsiteX115" fmla="*/ 2720133 w 2850439"/>
                  <a:gd name="connsiteY115" fmla="*/ 127344 h 5764546"/>
                  <a:gd name="connsiteX116" fmla="*/ 2751229 w 2850439"/>
                  <a:gd name="connsiteY116" fmla="*/ 159921 h 5764546"/>
                  <a:gd name="connsiteX117" fmla="*/ 2774921 w 2850439"/>
                  <a:gd name="connsiteY117" fmla="*/ 192497 h 5764546"/>
                  <a:gd name="connsiteX118" fmla="*/ 2798613 w 2850439"/>
                  <a:gd name="connsiteY118" fmla="*/ 229516 h 5764546"/>
                  <a:gd name="connsiteX119" fmla="*/ 2814901 w 2850439"/>
                  <a:gd name="connsiteY119" fmla="*/ 266535 h 5764546"/>
                  <a:gd name="connsiteX120" fmla="*/ 2829708 w 2850439"/>
                  <a:gd name="connsiteY120" fmla="*/ 306515 h 5764546"/>
                  <a:gd name="connsiteX121" fmla="*/ 2840074 w 2850439"/>
                  <a:gd name="connsiteY121" fmla="*/ 349456 h 5764546"/>
                  <a:gd name="connsiteX122" fmla="*/ 2847478 w 2850439"/>
                  <a:gd name="connsiteY122" fmla="*/ 392398 h 5764546"/>
                  <a:gd name="connsiteX123" fmla="*/ 2850439 w 2850439"/>
                  <a:gd name="connsiteY123" fmla="*/ 436820 h 5764546"/>
                  <a:gd name="connsiteX124" fmla="*/ 2850439 w 2850439"/>
                  <a:gd name="connsiteY124" fmla="*/ 5329207 h 5764546"/>
                  <a:gd name="connsiteX125" fmla="*/ 2847478 w 2850439"/>
                  <a:gd name="connsiteY125" fmla="*/ 5373629 h 5764546"/>
                  <a:gd name="connsiteX126" fmla="*/ 2840074 w 2850439"/>
                  <a:gd name="connsiteY126" fmla="*/ 5416571 h 5764546"/>
                  <a:gd name="connsiteX127" fmla="*/ 2829708 w 2850439"/>
                  <a:gd name="connsiteY127" fmla="*/ 5458032 h 5764546"/>
                  <a:gd name="connsiteX128" fmla="*/ 2814901 w 2850439"/>
                  <a:gd name="connsiteY128" fmla="*/ 5498012 h 5764546"/>
                  <a:gd name="connsiteX129" fmla="*/ 2798613 w 2850439"/>
                  <a:gd name="connsiteY129" fmla="*/ 5535031 h 5764546"/>
                  <a:gd name="connsiteX130" fmla="*/ 2774921 w 2850439"/>
                  <a:gd name="connsiteY130" fmla="*/ 5573530 h 5764546"/>
                  <a:gd name="connsiteX131" fmla="*/ 2751229 w 2850439"/>
                  <a:gd name="connsiteY131" fmla="*/ 5606106 h 5764546"/>
                  <a:gd name="connsiteX132" fmla="*/ 2720133 w 2850439"/>
                  <a:gd name="connsiteY132" fmla="*/ 5637202 h 5764546"/>
                  <a:gd name="connsiteX133" fmla="*/ 2690518 w 2850439"/>
                  <a:gd name="connsiteY133" fmla="*/ 5665336 h 5764546"/>
                  <a:gd name="connsiteX134" fmla="*/ 2656461 w 2850439"/>
                  <a:gd name="connsiteY134" fmla="*/ 5690509 h 5764546"/>
                  <a:gd name="connsiteX135" fmla="*/ 2620923 w 2850439"/>
                  <a:gd name="connsiteY135" fmla="*/ 5712720 h 5764546"/>
                  <a:gd name="connsiteX136" fmla="*/ 2583904 w 2850439"/>
                  <a:gd name="connsiteY136" fmla="*/ 5730489 h 5764546"/>
                  <a:gd name="connsiteX137" fmla="*/ 2543924 w 2850439"/>
                  <a:gd name="connsiteY137" fmla="*/ 5745297 h 5764546"/>
                  <a:gd name="connsiteX138" fmla="*/ 2500982 w 2850439"/>
                  <a:gd name="connsiteY138" fmla="*/ 5754181 h 5764546"/>
                  <a:gd name="connsiteX139" fmla="*/ 2456560 w 2850439"/>
                  <a:gd name="connsiteY139" fmla="*/ 5763066 h 5764546"/>
                  <a:gd name="connsiteX140" fmla="*/ 2412138 w 2850439"/>
                  <a:gd name="connsiteY140" fmla="*/ 5764546 h 5764546"/>
                  <a:gd name="connsiteX141" fmla="*/ 439782 w 2850439"/>
                  <a:gd name="connsiteY141" fmla="*/ 5764546 h 5764546"/>
                  <a:gd name="connsiteX142" fmla="*/ 393879 w 2850439"/>
                  <a:gd name="connsiteY142" fmla="*/ 5763066 h 5764546"/>
                  <a:gd name="connsiteX143" fmla="*/ 352418 w 2850439"/>
                  <a:gd name="connsiteY143" fmla="*/ 5754181 h 5764546"/>
                  <a:gd name="connsiteX144" fmla="*/ 309476 w 2850439"/>
                  <a:gd name="connsiteY144" fmla="*/ 5745297 h 5764546"/>
                  <a:gd name="connsiteX145" fmla="*/ 269496 w 2850439"/>
                  <a:gd name="connsiteY145" fmla="*/ 5730489 h 5764546"/>
                  <a:gd name="connsiteX146" fmla="*/ 229516 w 2850439"/>
                  <a:gd name="connsiteY146" fmla="*/ 5712720 h 5764546"/>
                  <a:gd name="connsiteX147" fmla="*/ 195459 w 2850439"/>
                  <a:gd name="connsiteY147" fmla="*/ 5690509 h 5764546"/>
                  <a:gd name="connsiteX148" fmla="*/ 159921 w 2850439"/>
                  <a:gd name="connsiteY148" fmla="*/ 5665336 h 5764546"/>
                  <a:gd name="connsiteX149" fmla="*/ 130306 w 2850439"/>
                  <a:gd name="connsiteY149" fmla="*/ 5637202 h 5764546"/>
                  <a:gd name="connsiteX150" fmla="*/ 100691 w 2850439"/>
                  <a:gd name="connsiteY150" fmla="*/ 5606106 h 5764546"/>
                  <a:gd name="connsiteX151" fmla="*/ 75518 w 2850439"/>
                  <a:gd name="connsiteY151" fmla="*/ 5573530 h 5764546"/>
                  <a:gd name="connsiteX152" fmla="*/ 54788 w 2850439"/>
                  <a:gd name="connsiteY152" fmla="*/ 5535031 h 5764546"/>
                  <a:gd name="connsiteX153" fmla="*/ 35538 w 2850439"/>
                  <a:gd name="connsiteY153" fmla="*/ 5498012 h 5764546"/>
                  <a:gd name="connsiteX154" fmla="*/ 20731 w 2850439"/>
                  <a:gd name="connsiteY154" fmla="*/ 5458032 h 5764546"/>
                  <a:gd name="connsiteX155" fmla="*/ 10365 w 2850439"/>
                  <a:gd name="connsiteY155" fmla="*/ 5416571 h 5764546"/>
                  <a:gd name="connsiteX156" fmla="*/ 2962 w 2850439"/>
                  <a:gd name="connsiteY156" fmla="*/ 5373629 h 5764546"/>
                  <a:gd name="connsiteX157" fmla="*/ 0 w 2850439"/>
                  <a:gd name="connsiteY157" fmla="*/ 5329207 h 5764546"/>
                  <a:gd name="connsiteX158" fmla="*/ 0 w 2850439"/>
                  <a:gd name="connsiteY158" fmla="*/ 436820 h 5764546"/>
                  <a:gd name="connsiteX159" fmla="*/ 2962 w 2850439"/>
                  <a:gd name="connsiteY159" fmla="*/ 392398 h 5764546"/>
                  <a:gd name="connsiteX160" fmla="*/ 10365 w 2850439"/>
                  <a:gd name="connsiteY160" fmla="*/ 349456 h 5764546"/>
                  <a:gd name="connsiteX161" fmla="*/ 20731 w 2850439"/>
                  <a:gd name="connsiteY161" fmla="*/ 306515 h 5764546"/>
                  <a:gd name="connsiteX162" fmla="*/ 35538 w 2850439"/>
                  <a:gd name="connsiteY162" fmla="*/ 266535 h 5764546"/>
                  <a:gd name="connsiteX163" fmla="*/ 54788 w 2850439"/>
                  <a:gd name="connsiteY163" fmla="*/ 229516 h 5764546"/>
                  <a:gd name="connsiteX164" fmla="*/ 75518 w 2850439"/>
                  <a:gd name="connsiteY164" fmla="*/ 192497 h 5764546"/>
                  <a:gd name="connsiteX165" fmla="*/ 100691 w 2850439"/>
                  <a:gd name="connsiteY165" fmla="*/ 159921 h 5764546"/>
                  <a:gd name="connsiteX166" fmla="*/ 130306 w 2850439"/>
                  <a:gd name="connsiteY166" fmla="*/ 127344 h 5764546"/>
                  <a:gd name="connsiteX167" fmla="*/ 159921 w 2850439"/>
                  <a:gd name="connsiteY167" fmla="*/ 100691 h 5764546"/>
                  <a:gd name="connsiteX168" fmla="*/ 195459 w 2850439"/>
                  <a:gd name="connsiteY168" fmla="*/ 75518 h 5764546"/>
                  <a:gd name="connsiteX169" fmla="*/ 229516 w 2850439"/>
                  <a:gd name="connsiteY169" fmla="*/ 53307 h 5764546"/>
                  <a:gd name="connsiteX170" fmla="*/ 269496 w 2850439"/>
                  <a:gd name="connsiteY170" fmla="*/ 32577 h 5764546"/>
                  <a:gd name="connsiteX171" fmla="*/ 309476 w 2850439"/>
                  <a:gd name="connsiteY171" fmla="*/ 20731 h 5764546"/>
                  <a:gd name="connsiteX172" fmla="*/ 352418 w 2850439"/>
                  <a:gd name="connsiteY172" fmla="*/ 8885 h 5764546"/>
                  <a:gd name="connsiteX173" fmla="*/ 393879 w 2850439"/>
                  <a:gd name="connsiteY173" fmla="*/ 2962 h 5764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850439" h="5764546">
                    <a:moveTo>
                      <a:pt x="429418" y="166583"/>
                    </a:moveTo>
                    <a:lnTo>
                      <a:pt x="401283" y="172506"/>
                    </a:lnTo>
                    <a:lnTo>
                      <a:pt x="374630" y="179910"/>
                    </a:lnTo>
                    <a:lnTo>
                      <a:pt x="346496" y="188794"/>
                    </a:lnTo>
                    <a:lnTo>
                      <a:pt x="321323" y="202121"/>
                    </a:lnTo>
                    <a:lnTo>
                      <a:pt x="297631" y="216929"/>
                    </a:lnTo>
                    <a:lnTo>
                      <a:pt x="275420" y="231736"/>
                    </a:lnTo>
                    <a:lnTo>
                      <a:pt x="254689" y="250986"/>
                    </a:lnTo>
                    <a:lnTo>
                      <a:pt x="235440" y="271716"/>
                    </a:lnTo>
                    <a:lnTo>
                      <a:pt x="217671" y="293927"/>
                    </a:lnTo>
                    <a:lnTo>
                      <a:pt x="204344" y="319100"/>
                    </a:lnTo>
                    <a:lnTo>
                      <a:pt x="192498" y="344273"/>
                    </a:lnTo>
                    <a:lnTo>
                      <a:pt x="182133" y="370926"/>
                    </a:lnTo>
                    <a:lnTo>
                      <a:pt x="174729" y="399060"/>
                    </a:lnTo>
                    <a:lnTo>
                      <a:pt x="170287" y="428675"/>
                    </a:lnTo>
                    <a:lnTo>
                      <a:pt x="167325" y="458290"/>
                    </a:lnTo>
                    <a:lnTo>
                      <a:pt x="167325" y="5306255"/>
                    </a:lnTo>
                    <a:lnTo>
                      <a:pt x="170287" y="5335870"/>
                    </a:lnTo>
                    <a:lnTo>
                      <a:pt x="174729" y="5365485"/>
                    </a:lnTo>
                    <a:lnTo>
                      <a:pt x="182133" y="5393619"/>
                    </a:lnTo>
                    <a:lnTo>
                      <a:pt x="192498" y="5420272"/>
                    </a:lnTo>
                    <a:lnTo>
                      <a:pt x="204344" y="5445445"/>
                    </a:lnTo>
                    <a:lnTo>
                      <a:pt x="217671" y="5467656"/>
                    </a:lnTo>
                    <a:lnTo>
                      <a:pt x="235440" y="5489867"/>
                    </a:lnTo>
                    <a:lnTo>
                      <a:pt x="254689" y="5512079"/>
                    </a:lnTo>
                    <a:lnTo>
                      <a:pt x="275420" y="5529848"/>
                    </a:lnTo>
                    <a:lnTo>
                      <a:pt x="297631" y="5547617"/>
                    </a:lnTo>
                    <a:lnTo>
                      <a:pt x="321323" y="5562424"/>
                    </a:lnTo>
                    <a:lnTo>
                      <a:pt x="346496" y="5574270"/>
                    </a:lnTo>
                    <a:lnTo>
                      <a:pt x="374630" y="5584635"/>
                    </a:lnTo>
                    <a:lnTo>
                      <a:pt x="401283" y="5592039"/>
                    </a:lnTo>
                    <a:lnTo>
                      <a:pt x="429418" y="5595001"/>
                    </a:lnTo>
                    <a:lnTo>
                      <a:pt x="459032" y="5596481"/>
                    </a:lnTo>
                    <a:lnTo>
                      <a:pt x="2391408" y="5596481"/>
                    </a:lnTo>
                    <a:lnTo>
                      <a:pt x="2422504" y="5595001"/>
                    </a:lnTo>
                    <a:lnTo>
                      <a:pt x="2449157" y="5592039"/>
                    </a:lnTo>
                    <a:lnTo>
                      <a:pt x="2478772" y="5584635"/>
                    </a:lnTo>
                    <a:lnTo>
                      <a:pt x="2503944" y="5574270"/>
                    </a:lnTo>
                    <a:lnTo>
                      <a:pt x="2532079" y="5562424"/>
                    </a:lnTo>
                    <a:lnTo>
                      <a:pt x="2554290" y="5547617"/>
                    </a:lnTo>
                    <a:lnTo>
                      <a:pt x="2576501" y="5529848"/>
                    </a:lnTo>
                    <a:lnTo>
                      <a:pt x="2598712" y="5512079"/>
                    </a:lnTo>
                    <a:lnTo>
                      <a:pt x="2616481" y="5489867"/>
                    </a:lnTo>
                    <a:lnTo>
                      <a:pt x="2634250" y="5467656"/>
                    </a:lnTo>
                    <a:lnTo>
                      <a:pt x="2649058" y="5445445"/>
                    </a:lnTo>
                    <a:lnTo>
                      <a:pt x="2660904" y="5420272"/>
                    </a:lnTo>
                    <a:lnTo>
                      <a:pt x="2671269" y="5393619"/>
                    </a:lnTo>
                    <a:lnTo>
                      <a:pt x="2675711" y="5365485"/>
                    </a:lnTo>
                    <a:lnTo>
                      <a:pt x="2680154" y="5335870"/>
                    </a:lnTo>
                    <a:lnTo>
                      <a:pt x="2683115" y="5306255"/>
                    </a:lnTo>
                    <a:lnTo>
                      <a:pt x="2683115" y="458290"/>
                    </a:lnTo>
                    <a:lnTo>
                      <a:pt x="2680154" y="428675"/>
                    </a:lnTo>
                    <a:lnTo>
                      <a:pt x="2675711" y="399060"/>
                    </a:lnTo>
                    <a:lnTo>
                      <a:pt x="2671269" y="370926"/>
                    </a:lnTo>
                    <a:lnTo>
                      <a:pt x="2660904" y="344273"/>
                    </a:lnTo>
                    <a:lnTo>
                      <a:pt x="2649058" y="319100"/>
                    </a:lnTo>
                    <a:lnTo>
                      <a:pt x="2634250" y="293927"/>
                    </a:lnTo>
                    <a:lnTo>
                      <a:pt x="2616481" y="271716"/>
                    </a:lnTo>
                    <a:lnTo>
                      <a:pt x="2598712" y="250986"/>
                    </a:lnTo>
                    <a:lnTo>
                      <a:pt x="2576501" y="231736"/>
                    </a:lnTo>
                    <a:lnTo>
                      <a:pt x="2554290" y="216929"/>
                    </a:lnTo>
                    <a:lnTo>
                      <a:pt x="2532079" y="202121"/>
                    </a:lnTo>
                    <a:lnTo>
                      <a:pt x="2503944" y="188794"/>
                    </a:lnTo>
                    <a:lnTo>
                      <a:pt x="2478772" y="179910"/>
                    </a:lnTo>
                    <a:lnTo>
                      <a:pt x="2449157" y="172506"/>
                    </a:lnTo>
                    <a:lnTo>
                      <a:pt x="2422504" y="166583"/>
                    </a:lnTo>
                    <a:lnTo>
                      <a:pt x="2391408" y="166583"/>
                    </a:lnTo>
                    <a:lnTo>
                      <a:pt x="2179661" y="166583"/>
                    </a:lnTo>
                    <a:lnTo>
                      <a:pt x="2167815" y="166583"/>
                    </a:lnTo>
                    <a:lnTo>
                      <a:pt x="2157450" y="169545"/>
                    </a:lnTo>
                    <a:lnTo>
                      <a:pt x="2147084" y="173987"/>
                    </a:lnTo>
                    <a:lnTo>
                      <a:pt x="2139681" y="181391"/>
                    </a:lnTo>
                    <a:lnTo>
                      <a:pt x="2132277" y="188794"/>
                    </a:lnTo>
                    <a:lnTo>
                      <a:pt x="2127835" y="199160"/>
                    </a:lnTo>
                    <a:lnTo>
                      <a:pt x="2124873" y="209525"/>
                    </a:lnTo>
                    <a:lnTo>
                      <a:pt x="2124873" y="221371"/>
                    </a:lnTo>
                    <a:lnTo>
                      <a:pt x="2123392" y="236178"/>
                    </a:lnTo>
                    <a:lnTo>
                      <a:pt x="2123392" y="250986"/>
                    </a:lnTo>
                    <a:lnTo>
                      <a:pt x="2113027" y="279120"/>
                    </a:lnTo>
                    <a:lnTo>
                      <a:pt x="2101181" y="304293"/>
                    </a:lnTo>
                    <a:lnTo>
                      <a:pt x="2080451" y="326504"/>
                    </a:lnTo>
                    <a:lnTo>
                      <a:pt x="2058240" y="344273"/>
                    </a:lnTo>
                    <a:lnTo>
                      <a:pt x="2033067" y="359080"/>
                    </a:lnTo>
                    <a:lnTo>
                      <a:pt x="2006413" y="366484"/>
                    </a:lnTo>
                    <a:lnTo>
                      <a:pt x="1991606" y="367965"/>
                    </a:lnTo>
                    <a:lnTo>
                      <a:pt x="1975318" y="367965"/>
                    </a:lnTo>
                    <a:lnTo>
                      <a:pt x="875123" y="367965"/>
                    </a:lnTo>
                    <a:lnTo>
                      <a:pt x="860315" y="367965"/>
                    </a:lnTo>
                    <a:lnTo>
                      <a:pt x="845508" y="366484"/>
                    </a:lnTo>
                    <a:lnTo>
                      <a:pt x="817373" y="359080"/>
                    </a:lnTo>
                    <a:lnTo>
                      <a:pt x="792201" y="344273"/>
                    </a:lnTo>
                    <a:lnTo>
                      <a:pt x="769989" y="326504"/>
                    </a:lnTo>
                    <a:lnTo>
                      <a:pt x="752220" y="304293"/>
                    </a:lnTo>
                    <a:lnTo>
                      <a:pt x="737413" y="279120"/>
                    </a:lnTo>
                    <a:lnTo>
                      <a:pt x="730009" y="250986"/>
                    </a:lnTo>
                    <a:lnTo>
                      <a:pt x="728529" y="236178"/>
                    </a:lnTo>
                    <a:lnTo>
                      <a:pt x="728529" y="221371"/>
                    </a:lnTo>
                    <a:lnTo>
                      <a:pt x="725567" y="209525"/>
                    </a:lnTo>
                    <a:lnTo>
                      <a:pt x="722606" y="199160"/>
                    </a:lnTo>
                    <a:lnTo>
                      <a:pt x="718163" y="188794"/>
                    </a:lnTo>
                    <a:lnTo>
                      <a:pt x="710760" y="181391"/>
                    </a:lnTo>
                    <a:lnTo>
                      <a:pt x="703356" y="173987"/>
                    </a:lnTo>
                    <a:lnTo>
                      <a:pt x="692991" y="169545"/>
                    </a:lnTo>
                    <a:lnTo>
                      <a:pt x="682625" y="166583"/>
                    </a:lnTo>
                    <a:lnTo>
                      <a:pt x="673741" y="166583"/>
                    </a:lnTo>
                    <a:lnTo>
                      <a:pt x="459032" y="166583"/>
                    </a:lnTo>
                    <a:close/>
                    <a:moveTo>
                      <a:pt x="439782" y="0"/>
                    </a:moveTo>
                    <a:lnTo>
                      <a:pt x="2412138" y="0"/>
                    </a:lnTo>
                    <a:lnTo>
                      <a:pt x="2456560" y="2962"/>
                    </a:lnTo>
                    <a:lnTo>
                      <a:pt x="2500982" y="8885"/>
                    </a:lnTo>
                    <a:lnTo>
                      <a:pt x="2543924" y="20731"/>
                    </a:lnTo>
                    <a:lnTo>
                      <a:pt x="2583904" y="32577"/>
                    </a:lnTo>
                    <a:lnTo>
                      <a:pt x="2620923" y="53307"/>
                    </a:lnTo>
                    <a:lnTo>
                      <a:pt x="2656461" y="75518"/>
                    </a:lnTo>
                    <a:lnTo>
                      <a:pt x="2690518" y="100691"/>
                    </a:lnTo>
                    <a:lnTo>
                      <a:pt x="2720133" y="127344"/>
                    </a:lnTo>
                    <a:lnTo>
                      <a:pt x="2751229" y="159921"/>
                    </a:lnTo>
                    <a:lnTo>
                      <a:pt x="2774921" y="192497"/>
                    </a:lnTo>
                    <a:lnTo>
                      <a:pt x="2798613" y="229516"/>
                    </a:lnTo>
                    <a:lnTo>
                      <a:pt x="2814901" y="266535"/>
                    </a:lnTo>
                    <a:lnTo>
                      <a:pt x="2829708" y="306515"/>
                    </a:lnTo>
                    <a:lnTo>
                      <a:pt x="2840074" y="349456"/>
                    </a:lnTo>
                    <a:lnTo>
                      <a:pt x="2847478" y="392398"/>
                    </a:lnTo>
                    <a:lnTo>
                      <a:pt x="2850439" y="436820"/>
                    </a:lnTo>
                    <a:lnTo>
                      <a:pt x="2850439" y="5329207"/>
                    </a:lnTo>
                    <a:lnTo>
                      <a:pt x="2847478" y="5373629"/>
                    </a:lnTo>
                    <a:lnTo>
                      <a:pt x="2840074" y="5416571"/>
                    </a:lnTo>
                    <a:lnTo>
                      <a:pt x="2829708" y="5458032"/>
                    </a:lnTo>
                    <a:lnTo>
                      <a:pt x="2814901" y="5498012"/>
                    </a:lnTo>
                    <a:lnTo>
                      <a:pt x="2798613" y="5535031"/>
                    </a:lnTo>
                    <a:lnTo>
                      <a:pt x="2774921" y="5573530"/>
                    </a:lnTo>
                    <a:lnTo>
                      <a:pt x="2751229" y="5606106"/>
                    </a:lnTo>
                    <a:lnTo>
                      <a:pt x="2720133" y="5637202"/>
                    </a:lnTo>
                    <a:lnTo>
                      <a:pt x="2690518" y="5665336"/>
                    </a:lnTo>
                    <a:lnTo>
                      <a:pt x="2656461" y="5690509"/>
                    </a:lnTo>
                    <a:lnTo>
                      <a:pt x="2620923" y="5712720"/>
                    </a:lnTo>
                    <a:lnTo>
                      <a:pt x="2583904" y="5730489"/>
                    </a:lnTo>
                    <a:lnTo>
                      <a:pt x="2543924" y="5745297"/>
                    </a:lnTo>
                    <a:lnTo>
                      <a:pt x="2500982" y="5754181"/>
                    </a:lnTo>
                    <a:lnTo>
                      <a:pt x="2456560" y="5763066"/>
                    </a:lnTo>
                    <a:lnTo>
                      <a:pt x="2412138" y="5764546"/>
                    </a:lnTo>
                    <a:lnTo>
                      <a:pt x="439782" y="5764546"/>
                    </a:lnTo>
                    <a:lnTo>
                      <a:pt x="393879" y="5763066"/>
                    </a:lnTo>
                    <a:lnTo>
                      <a:pt x="352418" y="5754181"/>
                    </a:lnTo>
                    <a:lnTo>
                      <a:pt x="309476" y="5745297"/>
                    </a:lnTo>
                    <a:lnTo>
                      <a:pt x="269496" y="5730489"/>
                    </a:lnTo>
                    <a:lnTo>
                      <a:pt x="229516" y="5712720"/>
                    </a:lnTo>
                    <a:lnTo>
                      <a:pt x="195459" y="5690509"/>
                    </a:lnTo>
                    <a:lnTo>
                      <a:pt x="159921" y="5665336"/>
                    </a:lnTo>
                    <a:lnTo>
                      <a:pt x="130306" y="5637202"/>
                    </a:lnTo>
                    <a:lnTo>
                      <a:pt x="100691" y="5606106"/>
                    </a:lnTo>
                    <a:lnTo>
                      <a:pt x="75518" y="5573530"/>
                    </a:lnTo>
                    <a:lnTo>
                      <a:pt x="54788" y="5535031"/>
                    </a:lnTo>
                    <a:lnTo>
                      <a:pt x="35538" y="5498012"/>
                    </a:lnTo>
                    <a:lnTo>
                      <a:pt x="20731" y="5458032"/>
                    </a:lnTo>
                    <a:lnTo>
                      <a:pt x="10365" y="5416571"/>
                    </a:lnTo>
                    <a:lnTo>
                      <a:pt x="2962" y="5373629"/>
                    </a:lnTo>
                    <a:lnTo>
                      <a:pt x="0" y="5329207"/>
                    </a:lnTo>
                    <a:lnTo>
                      <a:pt x="0" y="436820"/>
                    </a:lnTo>
                    <a:lnTo>
                      <a:pt x="2962" y="392398"/>
                    </a:lnTo>
                    <a:lnTo>
                      <a:pt x="10365" y="349456"/>
                    </a:lnTo>
                    <a:lnTo>
                      <a:pt x="20731" y="306515"/>
                    </a:lnTo>
                    <a:lnTo>
                      <a:pt x="35538" y="266535"/>
                    </a:lnTo>
                    <a:lnTo>
                      <a:pt x="54788" y="229516"/>
                    </a:lnTo>
                    <a:lnTo>
                      <a:pt x="75518" y="192497"/>
                    </a:lnTo>
                    <a:lnTo>
                      <a:pt x="100691" y="159921"/>
                    </a:lnTo>
                    <a:lnTo>
                      <a:pt x="130306" y="127344"/>
                    </a:lnTo>
                    <a:lnTo>
                      <a:pt x="159921" y="100691"/>
                    </a:lnTo>
                    <a:lnTo>
                      <a:pt x="195459" y="75518"/>
                    </a:lnTo>
                    <a:lnTo>
                      <a:pt x="229516" y="53307"/>
                    </a:lnTo>
                    <a:lnTo>
                      <a:pt x="269496" y="32577"/>
                    </a:lnTo>
                    <a:lnTo>
                      <a:pt x="309476" y="20731"/>
                    </a:lnTo>
                    <a:lnTo>
                      <a:pt x="352418" y="8885"/>
                    </a:lnTo>
                    <a:lnTo>
                      <a:pt x="393879" y="296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" name="Freeform 4">
                <a:extLst>
                  <a:ext uri="{FF2B5EF4-FFF2-40B4-BE49-F238E27FC236}">
                    <a16:creationId xmlns:a16="http://schemas.microsoft.com/office/drawing/2014/main" id="{1FA5B637-1070-876A-F0CE-1EF1CDA1A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934" y="2228597"/>
                <a:ext cx="200195" cy="3553677"/>
              </a:xfrm>
              <a:custGeom>
                <a:avLst/>
                <a:gdLst>
                  <a:gd name="T0" fmla="*/ 0 w 217"/>
                  <a:gd name="T1" fmla="*/ 0 h 3852"/>
                  <a:gd name="T2" fmla="*/ 42 w 217"/>
                  <a:gd name="T3" fmla="*/ 20 h 3852"/>
                  <a:gd name="T4" fmla="*/ 81 w 217"/>
                  <a:gd name="T5" fmla="*/ 45 h 3852"/>
                  <a:gd name="T6" fmla="*/ 115 w 217"/>
                  <a:gd name="T7" fmla="*/ 77 h 3852"/>
                  <a:gd name="T8" fmla="*/ 143 w 217"/>
                  <a:gd name="T9" fmla="*/ 112 h 3852"/>
                  <a:gd name="T10" fmla="*/ 168 w 217"/>
                  <a:gd name="T11" fmla="*/ 153 h 3852"/>
                  <a:gd name="T12" fmla="*/ 185 w 217"/>
                  <a:gd name="T13" fmla="*/ 196 h 3852"/>
                  <a:gd name="T14" fmla="*/ 197 w 217"/>
                  <a:gd name="T15" fmla="*/ 244 h 3852"/>
                  <a:gd name="T16" fmla="*/ 200 w 217"/>
                  <a:gd name="T17" fmla="*/ 292 h 3852"/>
                  <a:gd name="T18" fmla="*/ 200 w 217"/>
                  <a:gd name="T19" fmla="*/ 3559 h 3852"/>
                  <a:gd name="T20" fmla="*/ 197 w 217"/>
                  <a:gd name="T21" fmla="*/ 3608 h 3852"/>
                  <a:gd name="T22" fmla="*/ 185 w 217"/>
                  <a:gd name="T23" fmla="*/ 3655 h 3852"/>
                  <a:gd name="T24" fmla="*/ 168 w 217"/>
                  <a:gd name="T25" fmla="*/ 3699 h 3852"/>
                  <a:gd name="T26" fmla="*/ 143 w 217"/>
                  <a:gd name="T27" fmla="*/ 3738 h 3852"/>
                  <a:gd name="T28" fmla="*/ 115 w 217"/>
                  <a:gd name="T29" fmla="*/ 3775 h 3852"/>
                  <a:gd name="T30" fmla="*/ 81 w 217"/>
                  <a:gd name="T31" fmla="*/ 3805 h 3852"/>
                  <a:gd name="T32" fmla="*/ 42 w 217"/>
                  <a:gd name="T33" fmla="*/ 3832 h 3852"/>
                  <a:gd name="T34" fmla="*/ 0 w 217"/>
                  <a:gd name="T35" fmla="*/ 3852 h 3852"/>
                  <a:gd name="T36" fmla="*/ 22 w 217"/>
                  <a:gd name="T37" fmla="*/ 3845 h 3852"/>
                  <a:gd name="T38" fmla="*/ 66 w 217"/>
                  <a:gd name="T39" fmla="*/ 3827 h 3852"/>
                  <a:gd name="T40" fmla="*/ 104 w 217"/>
                  <a:gd name="T41" fmla="*/ 3802 h 3852"/>
                  <a:gd name="T42" fmla="*/ 140 w 217"/>
                  <a:gd name="T43" fmla="*/ 3771 h 3852"/>
                  <a:gd name="T44" fmla="*/ 168 w 217"/>
                  <a:gd name="T45" fmla="*/ 3734 h 3852"/>
                  <a:gd name="T46" fmla="*/ 192 w 217"/>
                  <a:gd name="T47" fmla="*/ 3694 h 3852"/>
                  <a:gd name="T48" fmla="*/ 207 w 217"/>
                  <a:gd name="T49" fmla="*/ 3650 h 3852"/>
                  <a:gd name="T50" fmla="*/ 215 w 217"/>
                  <a:gd name="T51" fmla="*/ 3601 h 3852"/>
                  <a:gd name="T52" fmla="*/ 217 w 217"/>
                  <a:gd name="T53" fmla="*/ 274 h 3852"/>
                  <a:gd name="T54" fmla="*/ 215 w 217"/>
                  <a:gd name="T55" fmla="*/ 249 h 3852"/>
                  <a:gd name="T56" fmla="*/ 207 w 217"/>
                  <a:gd name="T57" fmla="*/ 202 h 3852"/>
                  <a:gd name="T58" fmla="*/ 192 w 217"/>
                  <a:gd name="T59" fmla="*/ 158 h 3852"/>
                  <a:gd name="T60" fmla="*/ 168 w 217"/>
                  <a:gd name="T61" fmla="*/ 117 h 3852"/>
                  <a:gd name="T62" fmla="*/ 140 w 217"/>
                  <a:gd name="T63" fmla="*/ 80 h 3852"/>
                  <a:gd name="T64" fmla="*/ 104 w 217"/>
                  <a:gd name="T65" fmla="*/ 50 h 3852"/>
                  <a:gd name="T66" fmla="*/ 66 w 217"/>
                  <a:gd name="T67" fmla="*/ 25 h 3852"/>
                  <a:gd name="T68" fmla="*/ 22 w 217"/>
                  <a:gd name="T69" fmla="*/ 6 h 3852"/>
                  <a:gd name="T70" fmla="*/ 0 w 217"/>
                  <a:gd name="T71" fmla="*/ 0 h 38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7" h="3852">
                    <a:moveTo>
                      <a:pt x="0" y="0"/>
                    </a:moveTo>
                    <a:lnTo>
                      <a:pt x="0" y="0"/>
                    </a:lnTo>
                    <a:lnTo>
                      <a:pt x="20" y="10"/>
                    </a:lnTo>
                    <a:lnTo>
                      <a:pt x="42" y="20"/>
                    </a:lnTo>
                    <a:lnTo>
                      <a:pt x="62" y="32"/>
                    </a:lnTo>
                    <a:lnTo>
                      <a:pt x="81" y="45"/>
                    </a:lnTo>
                    <a:lnTo>
                      <a:pt x="98" y="60"/>
                    </a:lnTo>
                    <a:lnTo>
                      <a:pt x="115" y="77"/>
                    </a:lnTo>
                    <a:lnTo>
                      <a:pt x="130" y="94"/>
                    </a:lnTo>
                    <a:lnTo>
                      <a:pt x="143" y="112"/>
                    </a:lnTo>
                    <a:lnTo>
                      <a:pt x="157" y="133"/>
                    </a:lnTo>
                    <a:lnTo>
                      <a:pt x="168" y="153"/>
                    </a:lnTo>
                    <a:lnTo>
                      <a:pt x="177" y="175"/>
                    </a:lnTo>
                    <a:lnTo>
                      <a:pt x="185" y="196"/>
                    </a:lnTo>
                    <a:lnTo>
                      <a:pt x="192" y="220"/>
                    </a:lnTo>
                    <a:lnTo>
                      <a:pt x="197" y="244"/>
                    </a:lnTo>
                    <a:lnTo>
                      <a:pt x="199" y="267"/>
                    </a:lnTo>
                    <a:lnTo>
                      <a:pt x="200" y="292"/>
                    </a:lnTo>
                    <a:lnTo>
                      <a:pt x="200" y="3559"/>
                    </a:lnTo>
                    <a:lnTo>
                      <a:pt x="200" y="3559"/>
                    </a:lnTo>
                    <a:lnTo>
                      <a:pt x="199" y="3583"/>
                    </a:lnTo>
                    <a:lnTo>
                      <a:pt x="197" y="3608"/>
                    </a:lnTo>
                    <a:lnTo>
                      <a:pt x="192" y="3632"/>
                    </a:lnTo>
                    <a:lnTo>
                      <a:pt x="185" y="3655"/>
                    </a:lnTo>
                    <a:lnTo>
                      <a:pt x="177" y="3677"/>
                    </a:lnTo>
                    <a:lnTo>
                      <a:pt x="168" y="3699"/>
                    </a:lnTo>
                    <a:lnTo>
                      <a:pt x="157" y="3719"/>
                    </a:lnTo>
                    <a:lnTo>
                      <a:pt x="143" y="3738"/>
                    </a:lnTo>
                    <a:lnTo>
                      <a:pt x="130" y="3756"/>
                    </a:lnTo>
                    <a:lnTo>
                      <a:pt x="115" y="3775"/>
                    </a:lnTo>
                    <a:lnTo>
                      <a:pt x="98" y="3790"/>
                    </a:lnTo>
                    <a:lnTo>
                      <a:pt x="81" y="3805"/>
                    </a:lnTo>
                    <a:lnTo>
                      <a:pt x="62" y="3818"/>
                    </a:lnTo>
                    <a:lnTo>
                      <a:pt x="42" y="3832"/>
                    </a:lnTo>
                    <a:lnTo>
                      <a:pt x="20" y="3842"/>
                    </a:lnTo>
                    <a:lnTo>
                      <a:pt x="0" y="3852"/>
                    </a:lnTo>
                    <a:lnTo>
                      <a:pt x="0" y="3852"/>
                    </a:lnTo>
                    <a:lnTo>
                      <a:pt x="22" y="3845"/>
                    </a:lnTo>
                    <a:lnTo>
                      <a:pt x="44" y="3837"/>
                    </a:lnTo>
                    <a:lnTo>
                      <a:pt x="66" y="3827"/>
                    </a:lnTo>
                    <a:lnTo>
                      <a:pt x="86" y="3815"/>
                    </a:lnTo>
                    <a:lnTo>
                      <a:pt x="104" y="3802"/>
                    </a:lnTo>
                    <a:lnTo>
                      <a:pt x="123" y="3786"/>
                    </a:lnTo>
                    <a:lnTo>
                      <a:pt x="140" y="3771"/>
                    </a:lnTo>
                    <a:lnTo>
                      <a:pt x="155" y="3753"/>
                    </a:lnTo>
                    <a:lnTo>
                      <a:pt x="168" y="3734"/>
                    </a:lnTo>
                    <a:lnTo>
                      <a:pt x="180" y="3714"/>
                    </a:lnTo>
                    <a:lnTo>
                      <a:pt x="192" y="3694"/>
                    </a:lnTo>
                    <a:lnTo>
                      <a:pt x="200" y="3672"/>
                    </a:lnTo>
                    <a:lnTo>
                      <a:pt x="207" y="3650"/>
                    </a:lnTo>
                    <a:lnTo>
                      <a:pt x="212" y="3627"/>
                    </a:lnTo>
                    <a:lnTo>
                      <a:pt x="215" y="3601"/>
                    </a:lnTo>
                    <a:lnTo>
                      <a:pt x="217" y="3578"/>
                    </a:lnTo>
                    <a:lnTo>
                      <a:pt x="217" y="274"/>
                    </a:lnTo>
                    <a:lnTo>
                      <a:pt x="217" y="274"/>
                    </a:lnTo>
                    <a:lnTo>
                      <a:pt x="215" y="249"/>
                    </a:lnTo>
                    <a:lnTo>
                      <a:pt x="212" y="225"/>
                    </a:lnTo>
                    <a:lnTo>
                      <a:pt x="207" y="202"/>
                    </a:lnTo>
                    <a:lnTo>
                      <a:pt x="200" y="180"/>
                    </a:lnTo>
                    <a:lnTo>
                      <a:pt x="192" y="158"/>
                    </a:lnTo>
                    <a:lnTo>
                      <a:pt x="180" y="136"/>
                    </a:lnTo>
                    <a:lnTo>
                      <a:pt x="168" y="117"/>
                    </a:lnTo>
                    <a:lnTo>
                      <a:pt x="155" y="97"/>
                    </a:lnTo>
                    <a:lnTo>
                      <a:pt x="140" y="80"/>
                    </a:lnTo>
                    <a:lnTo>
                      <a:pt x="123" y="64"/>
                    </a:lnTo>
                    <a:lnTo>
                      <a:pt x="104" y="50"/>
                    </a:lnTo>
                    <a:lnTo>
                      <a:pt x="86" y="37"/>
                    </a:lnTo>
                    <a:lnTo>
                      <a:pt x="66" y="25"/>
                    </a:lnTo>
                    <a:lnTo>
                      <a:pt x="44" y="15"/>
                    </a:lnTo>
                    <a:lnTo>
                      <a:pt x="22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8900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" name="Freeform 5">
                <a:extLst>
                  <a:ext uri="{FF2B5EF4-FFF2-40B4-BE49-F238E27FC236}">
                    <a16:creationId xmlns:a16="http://schemas.microsoft.com/office/drawing/2014/main" id="{D1D3FC3E-97E8-E9F5-4E9A-EA9EA2DC7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585" y="2226752"/>
                <a:ext cx="209420" cy="3557367"/>
              </a:xfrm>
              <a:custGeom>
                <a:avLst/>
                <a:gdLst>
                  <a:gd name="T0" fmla="*/ 20 w 227"/>
                  <a:gd name="T1" fmla="*/ 294 h 3856"/>
                  <a:gd name="T2" fmla="*/ 22 w 227"/>
                  <a:gd name="T3" fmla="*/ 269 h 3856"/>
                  <a:gd name="T4" fmla="*/ 29 w 227"/>
                  <a:gd name="T5" fmla="*/ 220 h 3856"/>
                  <a:gd name="T6" fmla="*/ 44 w 227"/>
                  <a:gd name="T7" fmla="*/ 175 h 3856"/>
                  <a:gd name="T8" fmla="*/ 66 w 227"/>
                  <a:gd name="T9" fmla="*/ 133 h 3856"/>
                  <a:gd name="T10" fmla="*/ 92 w 227"/>
                  <a:gd name="T11" fmla="*/ 94 h 3856"/>
                  <a:gd name="T12" fmla="*/ 126 w 227"/>
                  <a:gd name="T13" fmla="*/ 61 h 3856"/>
                  <a:gd name="T14" fmla="*/ 163 w 227"/>
                  <a:gd name="T15" fmla="*/ 32 h 3856"/>
                  <a:gd name="T16" fmla="*/ 205 w 227"/>
                  <a:gd name="T17" fmla="*/ 8 h 3856"/>
                  <a:gd name="T18" fmla="*/ 227 w 227"/>
                  <a:gd name="T19" fmla="*/ 0 h 3856"/>
                  <a:gd name="T20" fmla="*/ 180 w 227"/>
                  <a:gd name="T21" fmla="*/ 13 h 3856"/>
                  <a:gd name="T22" fmla="*/ 136 w 227"/>
                  <a:gd name="T23" fmla="*/ 35 h 3856"/>
                  <a:gd name="T24" fmla="*/ 99 w 227"/>
                  <a:gd name="T25" fmla="*/ 62 h 3856"/>
                  <a:gd name="T26" fmla="*/ 66 w 227"/>
                  <a:gd name="T27" fmla="*/ 96 h 3856"/>
                  <a:gd name="T28" fmla="*/ 39 w 227"/>
                  <a:gd name="T29" fmla="*/ 136 h 3856"/>
                  <a:gd name="T30" fmla="*/ 18 w 227"/>
                  <a:gd name="T31" fmla="*/ 178 h 3856"/>
                  <a:gd name="T32" fmla="*/ 5 w 227"/>
                  <a:gd name="T33" fmla="*/ 225 h 3856"/>
                  <a:gd name="T34" fmla="*/ 0 w 227"/>
                  <a:gd name="T35" fmla="*/ 276 h 3856"/>
                  <a:gd name="T36" fmla="*/ 0 w 227"/>
                  <a:gd name="T37" fmla="*/ 3580 h 3856"/>
                  <a:gd name="T38" fmla="*/ 5 w 227"/>
                  <a:gd name="T39" fmla="*/ 3629 h 3856"/>
                  <a:gd name="T40" fmla="*/ 18 w 227"/>
                  <a:gd name="T41" fmla="*/ 3676 h 3856"/>
                  <a:gd name="T42" fmla="*/ 39 w 227"/>
                  <a:gd name="T43" fmla="*/ 3719 h 3856"/>
                  <a:gd name="T44" fmla="*/ 66 w 227"/>
                  <a:gd name="T45" fmla="*/ 3758 h 3856"/>
                  <a:gd name="T46" fmla="*/ 99 w 227"/>
                  <a:gd name="T47" fmla="*/ 3793 h 3856"/>
                  <a:gd name="T48" fmla="*/ 136 w 227"/>
                  <a:gd name="T49" fmla="*/ 3820 h 3856"/>
                  <a:gd name="T50" fmla="*/ 180 w 227"/>
                  <a:gd name="T51" fmla="*/ 3842 h 3856"/>
                  <a:gd name="T52" fmla="*/ 227 w 227"/>
                  <a:gd name="T53" fmla="*/ 3856 h 3856"/>
                  <a:gd name="T54" fmla="*/ 205 w 227"/>
                  <a:gd name="T55" fmla="*/ 3847 h 3856"/>
                  <a:gd name="T56" fmla="*/ 163 w 227"/>
                  <a:gd name="T57" fmla="*/ 3824 h 3856"/>
                  <a:gd name="T58" fmla="*/ 126 w 227"/>
                  <a:gd name="T59" fmla="*/ 3795 h 3856"/>
                  <a:gd name="T60" fmla="*/ 92 w 227"/>
                  <a:gd name="T61" fmla="*/ 3761 h 3856"/>
                  <a:gd name="T62" fmla="*/ 66 w 227"/>
                  <a:gd name="T63" fmla="*/ 3723 h 3856"/>
                  <a:gd name="T64" fmla="*/ 44 w 227"/>
                  <a:gd name="T65" fmla="*/ 3681 h 3856"/>
                  <a:gd name="T66" fmla="*/ 29 w 227"/>
                  <a:gd name="T67" fmla="*/ 3635 h 3856"/>
                  <a:gd name="T68" fmla="*/ 22 w 227"/>
                  <a:gd name="T69" fmla="*/ 3587 h 3856"/>
                  <a:gd name="T70" fmla="*/ 20 w 227"/>
                  <a:gd name="T71" fmla="*/ 3561 h 3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7" h="3856">
                    <a:moveTo>
                      <a:pt x="20" y="3561"/>
                    </a:moveTo>
                    <a:lnTo>
                      <a:pt x="20" y="294"/>
                    </a:lnTo>
                    <a:lnTo>
                      <a:pt x="20" y="294"/>
                    </a:lnTo>
                    <a:lnTo>
                      <a:pt x="22" y="269"/>
                    </a:lnTo>
                    <a:lnTo>
                      <a:pt x="23" y="244"/>
                    </a:lnTo>
                    <a:lnTo>
                      <a:pt x="29" y="220"/>
                    </a:lnTo>
                    <a:lnTo>
                      <a:pt x="35" y="197"/>
                    </a:lnTo>
                    <a:lnTo>
                      <a:pt x="44" y="175"/>
                    </a:lnTo>
                    <a:lnTo>
                      <a:pt x="54" y="153"/>
                    </a:lnTo>
                    <a:lnTo>
                      <a:pt x="66" y="133"/>
                    </a:lnTo>
                    <a:lnTo>
                      <a:pt x="79" y="113"/>
                    </a:lnTo>
                    <a:lnTo>
                      <a:pt x="92" y="94"/>
                    </a:lnTo>
                    <a:lnTo>
                      <a:pt x="109" y="76"/>
                    </a:lnTo>
                    <a:lnTo>
                      <a:pt x="126" y="61"/>
                    </a:lnTo>
                    <a:lnTo>
                      <a:pt x="143" y="45"/>
                    </a:lnTo>
                    <a:lnTo>
                      <a:pt x="163" y="32"/>
                    </a:lnTo>
                    <a:lnTo>
                      <a:pt x="183" y="20"/>
                    </a:lnTo>
                    <a:lnTo>
                      <a:pt x="205" y="8"/>
                    </a:lnTo>
                    <a:lnTo>
                      <a:pt x="227" y="0"/>
                    </a:lnTo>
                    <a:lnTo>
                      <a:pt x="227" y="0"/>
                    </a:lnTo>
                    <a:lnTo>
                      <a:pt x="203" y="5"/>
                    </a:lnTo>
                    <a:lnTo>
                      <a:pt x="180" y="13"/>
                    </a:lnTo>
                    <a:lnTo>
                      <a:pt x="158" y="24"/>
                    </a:lnTo>
                    <a:lnTo>
                      <a:pt x="136" y="35"/>
                    </a:lnTo>
                    <a:lnTo>
                      <a:pt x="118" y="47"/>
                    </a:lnTo>
                    <a:lnTo>
                      <a:pt x="99" y="62"/>
                    </a:lnTo>
                    <a:lnTo>
                      <a:pt x="81" y="79"/>
                    </a:lnTo>
                    <a:lnTo>
                      <a:pt x="66" y="96"/>
                    </a:lnTo>
                    <a:lnTo>
                      <a:pt x="50" y="116"/>
                    </a:lnTo>
                    <a:lnTo>
                      <a:pt x="39" y="136"/>
                    </a:lnTo>
                    <a:lnTo>
                      <a:pt x="27" y="156"/>
                    </a:lnTo>
                    <a:lnTo>
                      <a:pt x="18" y="178"/>
                    </a:lnTo>
                    <a:lnTo>
                      <a:pt x="10" y="202"/>
                    </a:lnTo>
                    <a:lnTo>
                      <a:pt x="5" y="225"/>
                    </a:lnTo>
                    <a:lnTo>
                      <a:pt x="2" y="251"/>
                    </a:lnTo>
                    <a:lnTo>
                      <a:pt x="0" y="276"/>
                    </a:lnTo>
                    <a:lnTo>
                      <a:pt x="0" y="3580"/>
                    </a:lnTo>
                    <a:lnTo>
                      <a:pt x="0" y="3580"/>
                    </a:lnTo>
                    <a:lnTo>
                      <a:pt x="2" y="3605"/>
                    </a:lnTo>
                    <a:lnTo>
                      <a:pt x="5" y="3629"/>
                    </a:lnTo>
                    <a:lnTo>
                      <a:pt x="10" y="3654"/>
                    </a:lnTo>
                    <a:lnTo>
                      <a:pt x="18" y="3676"/>
                    </a:lnTo>
                    <a:lnTo>
                      <a:pt x="27" y="3699"/>
                    </a:lnTo>
                    <a:lnTo>
                      <a:pt x="39" y="3719"/>
                    </a:lnTo>
                    <a:lnTo>
                      <a:pt x="50" y="3740"/>
                    </a:lnTo>
                    <a:lnTo>
                      <a:pt x="66" y="3758"/>
                    </a:lnTo>
                    <a:lnTo>
                      <a:pt x="81" y="3777"/>
                    </a:lnTo>
                    <a:lnTo>
                      <a:pt x="99" y="3793"/>
                    </a:lnTo>
                    <a:lnTo>
                      <a:pt x="118" y="3807"/>
                    </a:lnTo>
                    <a:lnTo>
                      <a:pt x="136" y="3820"/>
                    </a:lnTo>
                    <a:lnTo>
                      <a:pt x="158" y="3832"/>
                    </a:lnTo>
                    <a:lnTo>
                      <a:pt x="180" y="3842"/>
                    </a:lnTo>
                    <a:lnTo>
                      <a:pt x="203" y="3849"/>
                    </a:lnTo>
                    <a:lnTo>
                      <a:pt x="227" y="3856"/>
                    </a:lnTo>
                    <a:lnTo>
                      <a:pt x="227" y="3856"/>
                    </a:lnTo>
                    <a:lnTo>
                      <a:pt x="205" y="3847"/>
                    </a:lnTo>
                    <a:lnTo>
                      <a:pt x="183" y="3836"/>
                    </a:lnTo>
                    <a:lnTo>
                      <a:pt x="163" y="3824"/>
                    </a:lnTo>
                    <a:lnTo>
                      <a:pt x="143" y="3810"/>
                    </a:lnTo>
                    <a:lnTo>
                      <a:pt x="126" y="3795"/>
                    </a:lnTo>
                    <a:lnTo>
                      <a:pt x="109" y="3778"/>
                    </a:lnTo>
                    <a:lnTo>
                      <a:pt x="92" y="3761"/>
                    </a:lnTo>
                    <a:lnTo>
                      <a:pt x="79" y="3743"/>
                    </a:lnTo>
                    <a:lnTo>
                      <a:pt x="66" y="3723"/>
                    </a:lnTo>
                    <a:lnTo>
                      <a:pt x="54" y="3703"/>
                    </a:lnTo>
                    <a:lnTo>
                      <a:pt x="44" y="3681"/>
                    </a:lnTo>
                    <a:lnTo>
                      <a:pt x="35" y="3657"/>
                    </a:lnTo>
                    <a:lnTo>
                      <a:pt x="29" y="3635"/>
                    </a:lnTo>
                    <a:lnTo>
                      <a:pt x="23" y="3610"/>
                    </a:lnTo>
                    <a:lnTo>
                      <a:pt x="22" y="3587"/>
                    </a:lnTo>
                    <a:lnTo>
                      <a:pt x="20" y="3561"/>
                    </a:lnTo>
                    <a:lnTo>
                      <a:pt x="20" y="3561"/>
                    </a:lnTo>
                    <a:close/>
                  </a:path>
                </a:pathLst>
              </a:custGeom>
              <a:gradFill flip="none" rotWithShape="1">
                <a:gsLst>
                  <a:gs pos="8900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" name="Freeform 6">
                <a:extLst>
                  <a:ext uri="{FF2B5EF4-FFF2-40B4-BE49-F238E27FC236}">
                    <a16:creationId xmlns:a16="http://schemas.microsoft.com/office/drawing/2014/main" id="{B642708B-99B6-7B6B-0DD7-25F79336F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4333" y="2222139"/>
                <a:ext cx="1672592" cy="133770"/>
              </a:xfrm>
              <a:custGeom>
                <a:avLst/>
                <a:gdLst>
                  <a:gd name="T0" fmla="*/ 1571 w 1813"/>
                  <a:gd name="T1" fmla="*/ 22 h 145"/>
                  <a:gd name="T2" fmla="*/ 1590 w 1813"/>
                  <a:gd name="T3" fmla="*/ 22 h 145"/>
                  <a:gd name="T4" fmla="*/ 1625 w 1813"/>
                  <a:gd name="T5" fmla="*/ 27 h 145"/>
                  <a:gd name="T6" fmla="*/ 1660 w 1813"/>
                  <a:gd name="T7" fmla="*/ 35 h 145"/>
                  <a:gd name="T8" fmla="*/ 1692 w 1813"/>
                  <a:gd name="T9" fmla="*/ 47 h 145"/>
                  <a:gd name="T10" fmla="*/ 1739 w 1813"/>
                  <a:gd name="T11" fmla="*/ 72 h 145"/>
                  <a:gd name="T12" fmla="*/ 1791 w 1813"/>
                  <a:gd name="T13" fmla="*/ 118 h 145"/>
                  <a:gd name="T14" fmla="*/ 1813 w 1813"/>
                  <a:gd name="T15" fmla="*/ 145 h 145"/>
                  <a:gd name="T16" fmla="*/ 1795 w 1813"/>
                  <a:gd name="T17" fmla="*/ 113 h 145"/>
                  <a:gd name="T18" fmla="*/ 1773 w 1813"/>
                  <a:gd name="T19" fmla="*/ 86 h 145"/>
                  <a:gd name="T20" fmla="*/ 1746 w 1813"/>
                  <a:gd name="T21" fmla="*/ 61 h 145"/>
                  <a:gd name="T22" fmla="*/ 1717 w 1813"/>
                  <a:gd name="T23" fmla="*/ 39 h 145"/>
                  <a:gd name="T24" fmla="*/ 1686 w 1813"/>
                  <a:gd name="T25" fmla="*/ 22 h 145"/>
                  <a:gd name="T26" fmla="*/ 1652 w 1813"/>
                  <a:gd name="T27" fmla="*/ 10 h 145"/>
                  <a:gd name="T28" fmla="*/ 1615 w 1813"/>
                  <a:gd name="T29" fmla="*/ 2 h 145"/>
                  <a:gd name="T30" fmla="*/ 1578 w 1813"/>
                  <a:gd name="T31" fmla="*/ 0 h 145"/>
                  <a:gd name="T32" fmla="*/ 237 w 1813"/>
                  <a:gd name="T33" fmla="*/ 0 h 145"/>
                  <a:gd name="T34" fmla="*/ 198 w 1813"/>
                  <a:gd name="T35" fmla="*/ 2 h 145"/>
                  <a:gd name="T36" fmla="*/ 163 w 1813"/>
                  <a:gd name="T37" fmla="*/ 10 h 145"/>
                  <a:gd name="T38" fmla="*/ 128 w 1813"/>
                  <a:gd name="T39" fmla="*/ 22 h 145"/>
                  <a:gd name="T40" fmla="*/ 96 w 1813"/>
                  <a:gd name="T41" fmla="*/ 39 h 145"/>
                  <a:gd name="T42" fmla="*/ 67 w 1813"/>
                  <a:gd name="T43" fmla="*/ 61 h 145"/>
                  <a:gd name="T44" fmla="*/ 42 w 1813"/>
                  <a:gd name="T45" fmla="*/ 86 h 145"/>
                  <a:gd name="T46" fmla="*/ 18 w 1813"/>
                  <a:gd name="T47" fmla="*/ 113 h 145"/>
                  <a:gd name="T48" fmla="*/ 0 w 1813"/>
                  <a:gd name="T49" fmla="*/ 145 h 145"/>
                  <a:gd name="T50" fmla="*/ 22 w 1813"/>
                  <a:gd name="T51" fmla="*/ 118 h 145"/>
                  <a:gd name="T52" fmla="*/ 76 w 1813"/>
                  <a:gd name="T53" fmla="*/ 72 h 145"/>
                  <a:gd name="T54" fmla="*/ 121 w 1813"/>
                  <a:gd name="T55" fmla="*/ 47 h 145"/>
                  <a:gd name="T56" fmla="*/ 153 w 1813"/>
                  <a:gd name="T57" fmla="*/ 35 h 145"/>
                  <a:gd name="T58" fmla="*/ 188 w 1813"/>
                  <a:gd name="T59" fmla="*/ 27 h 145"/>
                  <a:gd name="T60" fmla="*/ 224 w 1813"/>
                  <a:gd name="T61" fmla="*/ 22 h 145"/>
                  <a:gd name="T62" fmla="*/ 242 w 1813"/>
                  <a:gd name="T63" fmla="*/ 22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13" h="145">
                    <a:moveTo>
                      <a:pt x="242" y="22"/>
                    </a:moveTo>
                    <a:lnTo>
                      <a:pt x="1571" y="22"/>
                    </a:lnTo>
                    <a:lnTo>
                      <a:pt x="1571" y="22"/>
                    </a:lnTo>
                    <a:lnTo>
                      <a:pt x="1590" y="22"/>
                    </a:lnTo>
                    <a:lnTo>
                      <a:pt x="1608" y="23"/>
                    </a:lnTo>
                    <a:lnTo>
                      <a:pt x="1625" y="27"/>
                    </a:lnTo>
                    <a:lnTo>
                      <a:pt x="1643" y="30"/>
                    </a:lnTo>
                    <a:lnTo>
                      <a:pt x="1660" y="35"/>
                    </a:lnTo>
                    <a:lnTo>
                      <a:pt x="1677" y="40"/>
                    </a:lnTo>
                    <a:lnTo>
                      <a:pt x="1692" y="47"/>
                    </a:lnTo>
                    <a:lnTo>
                      <a:pt x="1709" y="55"/>
                    </a:lnTo>
                    <a:lnTo>
                      <a:pt x="1739" y="72"/>
                    </a:lnTo>
                    <a:lnTo>
                      <a:pt x="1766" y="94"/>
                    </a:lnTo>
                    <a:lnTo>
                      <a:pt x="1791" y="118"/>
                    </a:lnTo>
                    <a:lnTo>
                      <a:pt x="1813" y="145"/>
                    </a:lnTo>
                    <a:lnTo>
                      <a:pt x="1813" y="145"/>
                    </a:lnTo>
                    <a:lnTo>
                      <a:pt x="1805" y="128"/>
                    </a:lnTo>
                    <a:lnTo>
                      <a:pt x="1795" y="113"/>
                    </a:lnTo>
                    <a:lnTo>
                      <a:pt x="1785" y="99"/>
                    </a:lnTo>
                    <a:lnTo>
                      <a:pt x="1773" y="86"/>
                    </a:lnTo>
                    <a:lnTo>
                      <a:pt x="1760" y="72"/>
                    </a:lnTo>
                    <a:lnTo>
                      <a:pt x="1746" y="61"/>
                    </a:lnTo>
                    <a:lnTo>
                      <a:pt x="1733" y="49"/>
                    </a:lnTo>
                    <a:lnTo>
                      <a:pt x="1717" y="39"/>
                    </a:lnTo>
                    <a:lnTo>
                      <a:pt x="1702" y="30"/>
                    </a:lnTo>
                    <a:lnTo>
                      <a:pt x="1686" y="22"/>
                    </a:lnTo>
                    <a:lnTo>
                      <a:pt x="1669" y="15"/>
                    </a:lnTo>
                    <a:lnTo>
                      <a:pt x="1652" y="10"/>
                    </a:lnTo>
                    <a:lnTo>
                      <a:pt x="1633" y="5"/>
                    </a:lnTo>
                    <a:lnTo>
                      <a:pt x="1615" y="2"/>
                    </a:lnTo>
                    <a:lnTo>
                      <a:pt x="1596" y="0"/>
                    </a:lnTo>
                    <a:lnTo>
                      <a:pt x="1578" y="0"/>
                    </a:lnTo>
                    <a:lnTo>
                      <a:pt x="237" y="0"/>
                    </a:lnTo>
                    <a:lnTo>
                      <a:pt x="237" y="0"/>
                    </a:lnTo>
                    <a:lnTo>
                      <a:pt x="217" y="0"/>
                    </a:lnTo>
                    <a:lnTo>
                      <a:pt x="198" y="2"/>
                    </a:lnTo>
                    <a:lnTo>
                      <a:pt x="180" y="5"/>
                    </a:lnTo>
                    <a:lnTo>
                      <a:pt x="163" y="10"/>
                    </a:lnTo>
                    <a:lnTo>
                      <a:pt x="145" y="15"/>
                    </a:lnTo>
                    <a:lnTo>
                      <a:pt x="128" y="22"/>
                    </a:lnTo>
                    <a:lnTo>
                      <a:pt x="113" y="30"/>
                    </a:lnTo>
                    <a:lnTo>
                      <a:pt x="96" y="39"/>
                    </a:lnTo>
                    <a:lnTo>
                      <a:pt x="82" y="49"/>
                    </a:lnTo>
                    <a:lnTo>
                      <a:pt x="67" y="61"/>
                    </a:lnTo>
                    <a:lnTo>
                      <a:pt x="54" y="72"/>
                    </a:lnTo>
                    <a:lnTo>
                      <a:pt x="42" y="86"/>
                    </a:lnTo>
                    <a:lnTo>
                      <a:pt x="30" y="99"/>
                    </a:lnTo>
                    <a:lnTo>
                      <a:pt x="18" y="113"/>
                    </a:lnTo>
                    <a:lnTo>
                      <a:pt x="8" y="128"/>
                    </a:lnTo>
                    <a:lnTo>
                      <a:pt x="0" y="145"/>
                    </a:lnTo>
                    <a:lnTo>
                      <a:pt x="0" y="145"/>
                    </a:lnTo>
                    <a:lnTo>
                      <a:pt x="22" y="118"/>
                    </a:lnTo>
                    <a:lnTo>
                      <a:pt x="47" y="94"/>
                    </a:lnTo>
                    <a:lnTo>
                      <a:pt x="76" y="72"/>
                    </a:lnTo>
                    <a:lnTo>
                      <a:pt x="106" y="55"/>
                    </a:lnTo>
                    <a:lnTo>
                      <a:pt x="121" y="47"/>
                    </a:lnTo>
                    <a:lnTo>
                      <a:pt x="138" y="40"/>
                    </a:lnTo>
                    <a:lnTo>
                      <a:pt x="153" y="35"/>
                    </a:lnTo>
                    <a:lnTo>
                      <a:pt x="172" y="30"/>
                    </a:lnTo>
                    <a:lnTo>
                      <a:pt x="188" y="27"/>
                    </a:lnTo>
                    <a:lnTo>
                      <a:pt x="207" y="23"/>
                    </a:lnTo>
                    <a:lnTo>
                      <a:pt x="224" y="22"/>
                    </a:lnTo>
                    <a:lnTo>
                      <a:pt x="242" y="22"/>
                    </a:lnTo>
                    <a:lnTo>
                      <a:pt x="242" y="22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43000"/>
                    </a:schemeClr>
                  </a:gs>
                  <a:gs pos="37000">
                    <a:schemeClr val="bg1">
                      <a:alpha val="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Freeform 7">
                <a:extLst>
                  <a:ext uri="{FF2B5EF4-FFF2-40B4-BE49-F238E27FC236}">
                    <a16:creationId xmlns:a16="http://schemas.microsoft.com/office/drawing/2014/main" id="{23DF1521-DA2F-2E96-8DC5-BFC6AD42F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2669" y="2561638"/>
                <a:ext cx="1775917" cy="26754"/>
              </a:xfrm>
              <a:custGeom>
                <a:avLst/>
                <a:gdLst>
                  <a:gd name="connsiteX0" fmla="*/ 2683115 w 2850439"/>
                  <a:gd name="connsiteY0" fmla="*/ 0 h 42942"/>
                  <a:gd name="connsiteX1" fmla="*/ 2850439 w 2850439"/>
                  <a:gd name="connsiteY1" fmla="*/ 0 h 42942"/>
                  <a:gd name="connsiteX2" fmla="*/ 2850439 w 2850439"/>
                  <a:gd name="connsiteY2" fmla="*/ 42942 h 42942"/>
                  <a:gd name="connsiteX3" fmla="*/ 2683115 w 2850439"/>
                  <a:gd name="connsiteY3" fmla="*/ 42942 h 42942"/>
                  <a:gd name="connsiteX4" fmla="*/ 0 w 2850439"/>
                  <a:gd name="connsiteY4" fmla="*/ 0 h 42942"/>
                  <a:gd name="connsiteX5" fmla="*/ 167325 w 2850439"/>
                  <a:gd name="connsiteY5" fmla="*/ 0 h 42942"/>
                  <a:gd name="connsiteX6" fmla="*/ 167325 w 2850439"/>
                  <a:gd name="connsiteY6" fmla="*/ 42942 h 42942"/>
                  <a:gd name="connsiteX7" fmla="*/ 0 w 2850439"/>
                  <a:gd name="connsiteY7" fmla="*/ 42942 h 4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0439" h="42942">
                    <a:moveTo>
                      <a:pt x="2683115" y="0"/>
                    </a:moveTo>
                    <a:lnTo>
                      <a:pt x="2850439" y="0"/>
                    </a:lnTo>
                    <a:lnTo>
                      <a:pt x="2850439" y="42942"/>
                    </a:lnTo>
                    <a:lnTo>
                      <a:pt x="2683115" y="42942"/>
                    </a:lnTo>
                    <a:close/>
                    <a:moveTo>
                      <a:pt x="0" y="0"/>
                    </a:moveTo>
                    <a:lnTo>
                      <a:pt x="167325" y="0"/>
                    </a:lnTo>
                    <a:lnTo>
                      <a:pt x="167325" y="42942"/>
                    </a:lnTo>
                    <a:lnTo>
                      <a:pt x="0" y="4294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0" name="Freeform 8">
                <a:extLst>
                  <a:ext uri="{FF2B5EF4-FFF2-40B4-BE49-F238E27FC236}">
                    <a16:creationId xmlns:a16="http://schemas.microsoft.com/office/drawing/2014/main" id="{EB650C2B-F925-05F5-2DBD-59A6B000B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62669" y="5430781"/>
                <a:ext cx="1775917" cy="26754"/>
              </a:xfrm>
              <a:custGeom>
                <a:avLst/>
                <a:gdLst>
                  <a:gd name="connsiteX0" fmla="*/ 2683115 w 2850439"/>
                  <a:gd name="connsiteY0" fmla="*/ 0 h 42942"/>
                  <a:gd name="connsiteX1" fmla="*/ 2850439 w 2850439"/>
                  <a:gd name="connsiteY1" fmla="*/ 0 h 42942"/>
                  <a:gd name="connsiteX2" fmla="*/ 2850439 w 2850439"/>
                  <a:gd name="connsiteY2" fmla="*/ 42942 h 42942"/>
                  <a:gd name="connsiteX3" fmla="*/ 2683115 w 2850439"/>
                  <a:gd name="connsiteY3" fmla="*/ 42942 h 42942"/>
                  <a:gd name="connsiteX4" fmla="*/ 0 w 2850439"/>
                  <a:gd name="connsiteY4" fmla="*/ 0 h 42942"/>
                  <a:gd name="connsiteX5" fmla="*/ 167325 w 2850439"/>
                  <a:gd name="connsiteY5" fmla="*/ 0 h 42942"/>
                  <a:gd name="connsiteX6" fmla="*/ 167325 w 2850439"/>
                  <a:gd name="connsiteY6" fmla="*/ 42942 h 42942"/>
                  <a:gd name="connsiteX7" fmla="*/ 0 w 2850439"/>
                  <a:gd name="connsiteY7" fmla="*/ 42942 h 4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0439" h="42942">
                    <a:moveTo>
                      <a:pt x="2683115" y="0"/>
                    </a:moveTo>
                    <a:lnTo>
                      <a:pt x="2850439" y="0"/>
                    </a:lnTo>
                    <a:lnTo>
                      <a:pt x="2850439" y="42942"/>
                    </a:lnTo>
                    <a:lnTo>
                      <a:pt x="2683115" y="42942"/>
                    </a:lnTo>
                    <a:close/>
                    <a:moveTo>
                      <a:pt x="0" y="0"/>
                    </a:moveTo>
                    <a:lnTo>
                      <a:pt x="167325" y="0"/>
                    </a:lnTo>
                    <a:lnTo>
                      <a:pt x="167325" y="42942"/>
                    </a:lnTo>
                    <a:lnTo>
                      <a:pt x="0" y="42942"/>
                    </a:lnTo>
                    <a:close/>
                  </a:path>
                </a:pathLst>
              </a:custGeom>
              <a:solidFill>
                <a:srgbClr val="33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1" name="Freeform 9">
                <a:extLst>
                  <a:ext uri="{FF2B5EF4-FFF2-40B4-BE49-F238E27FC236}">
                    <a16:creationId xmlns:a16="http://schemas.microsoft.com/office/drawing/2014/main" id="{BB4AF042-1B88-6D01-BA88-D7781C3D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037" y="2238745"/>
                <a:ext cx="1713184" cy="3531536"/>
              </a:xfrm>
              <a:custGeom>
                <a:avLst/>
                <a:gdLst>
                  <a:gd name="connsiteX0" fmla="*/ 379072 w 2749748"/>
                  <a:gd name="connsiteY0" fmla="*/ 119199 h 5668297"/>
                  <a:gd name="connsiteX1" fmla="*/ 350937 w 2749748"/>
                  <a:gd name="connsiteY1" fmla="*/ 125122 h 5668297"/>
                  <a:gd name="connsiteX2" fmla="*/ 324284 w 2749748"/>
                  <a:gd name="connsiteY2" fmla="*/ 132526 h 5668297"/>
                  <a:gd name="connsiteX3" fmla="*/ 296150 w 2749748"/>
                  <a:gd name="connsiteY3" fmla="*/ 141410 h 5668297"/>
                  <a:gd name="connsiteX4" fmla="*/ 270977 w 2749748"/>
                  <a:gd name="connsiteY4" fmla="*/ 154737 h 5668297"/>
                  <a:gd name="connsiteX5" fmla="*/ 247285 w 2749748"/>
                  <a:gd name="connsiteY5" fmla="*/ 169544 h 5668297"/>
                  <a:gd name="connsiteX6" fmla="*/ 225074 w 2749748"/>
                  <a:gd name="connsiteY6" fmla="*/ 184352 h 5668297"/>
                  <a:gd name="connsiteX7" fmla="*/ 204343 w 2749748"/>
                  <a:gd name="connsiteY7" fmla="*/ 203602 h 5668297"/>
                  <a:gd name="connsiteX8" fmla="*/ 185094 w 2749748"/>
                  <a:gd name="connsiteY8" fmla="*/ 224332 h 5668297"/>
                  <a:gd name="connsiteX9" fmla="*/ 167325 w 2749748"/>
                  <a:gd name="connsiteY9" fmla="*/ 246543 h 5668297"/>
                  <a:gd name="connsiteX10" fmla="*/ 153998 w 2749748"/>
                  <a:gd name="connsiteY10" fmla="*/ 271716 h 5668297"/>
                  <a:gd name="connsiteX11" fmla="*/ 142152 w 2749748"/>
                  <a:gd name="connsiteY11" fmla="*/ 296889 h 5668297"/>
                  <a:gd name="connsiteX12" fmla="*/ 131787 w 2749748"/>
                  <a:gd name="connsiteY12" fmla="*/ 323542 h 5668297"/>
                  <a:gd name="connsiteX13" fmla="*/ 124383 w 2749748"/>
                  <a:gd name="connsiteY13" fmla="*/ 351676 h 5668297"/>
                  <a:gd name="connsiteX14" fmla="*/ 119941 w 2749748"/>
                  <a:gd name="connsiteY14" fmla="*/ 381291 h 5668297"/>
                  <a:gd name="connsiteX15" fmla="*/ 116979 w 2749748"/>
                  <a:gd name="connsiteY15" fmla="*/ 410906 h 5668297"/>
                  <a:gd name="connsiteX16" fmla="*/ 116979 w 2749748"/>
                  <a:gd name="connsiteY16" fmla="*/ 5258871 h 5668297"/>
                  <a:gd name="connsiteX17" fmla="*/ 119941 w 2749748"/>
                  <a:gd name="connsiteY17" fmla="*/ 5288486 h 5668297"/>
                  <a:gd name="connsiteX18" fmla="*/ 124383 w 2749748"/>
                  <a:gd name="connsiteY18" fmla="*/ 5318101 h 5668297"/>
                  <a:gd name="connsiteX19" fmla="*/ 131787 w 2749748"/>
                  <a:gd name="connsiteY19" fmla="*/ 5346235 h 5668297"/>
                  <a:gd name="connsiteX20" fmla="*/ 142152 w 2749748"/>
                  <a:gd name="connsiteY20" fmla="*/ 5372888 h 5668297"/>
                  <a:gd name="connsiteX21" fmla="*/ 153998 w 2749748"/>
                  <a:gd name="connsiteY21" fmla="*/ 5398061 h 5668297"/>
                  <a:gd name="connsiteX22" fmla="*/ 167325 w 2749748"/>
                  <a:gd name="connsiteY22" fmla="*/ 5420272 h 5668297"/>
                  <a:gd name="connsiteX23" fmla="*/ 185094 w 2749748"/>
                  <a:gd name="connsiteY23" fmla="*/ 5442483 h 5668297"/>
                  <a:gd name="connsiteX24" fmla="*/ 204343 w 2749748"/>
                  <a:gd name="connsiteY24" fmla="*/ 5464695 h 5668297"/>
                  <a:gd name="connsiteX25" fmla="*/ 225074 w 2749748"/>
                  <a:gd name="connsiteY25" fmla="*/ 5482464 h 5668297"/>
                  <a:gd name="connsiteX26" fmla="*/ 247285 w 2749748"/>
                  <a:gd name="connsiteY26" fmla="*/ 5500233 h 5668297"/>
                  <a:gd name="connsiteX27" fmla="*/ 270977 w 2749748"/>
                  <a:gd name="connsiteY27" fmla="*/ 5515040 h 5668297"/>
                  <a:gd name="connsiteX28" fmla="*/ 296150 w 2749748"/>
                  <a:gd name="connsiteY28" fmla="*/ 5526886 h 5668297"/>
                  <a:gd name="connsiteX29" fmla="*/ 324284 w 2749748"/>
                  <a:gd name="connsiteY29" fmla="*/ 5537251 h 5668297"/>
                  <a:gd name="connsiteX30" fmla="*/ 350937 w 2749748"/>
                  <a:gd name="connsiteY30" fmla="*/ 5544655 h 5668297"/>
                  <a:gd name="connsiteX31" fmla="*/ 379072 w 2749748"/>
                  <a:gd name="connsiteY31" fmla="*/ 5547617 h 5668297"/>
                  <a:gd name="connsiteX32" fmla="*/ 408686 w 2749748"/>
                  <a:gd name="connsiteY32" fmla="*/ 5549097 h 5668297"/>
                  <a:gd name="connsiteX33" fmla="*/ 2341062 w 2749748"/>
                  <a:gd name="connsiteY33" fmla="*/ 5549097 h 5668297"/>
                  <a:gd name="connsiteX34" fmla="*/ 2372158 w 2749748"/>
                  <a:gd name="connsiteY34" fmla="*/ 5547617 h 5668297"/>
                  <a:gd name="connsiteX35" fmla="*/ 2398811 w 2749748"/>
                  <a:gd name="connsiteY35" fmla="*/ 5544655 h 5668297"/>
                  <a:gd name="connsiteX36" fmla="*/ 2428426 w 2749748"/>
                  <a:gd name="connsiteY36" fmla="*/ 5537251 h 5668297"/>
                  <a:gd name="connsiteX37" fmla="*/ 2453598 w 2749748"/>
                  <a:gd name="connsiteY37" fmla="*/ 5526886 h 5668297"/>
                  <a:gd name="connsiteX38" fmla="*/ 2481733 w 2749748"/>
                  <a:gd name="connsiteY38" fmla="*/ 5515040 h 5668297"/>
                  <a:gd name="connsiteX39" fmla="*/ 2503944 w 2749748"/>
                  <a:gd name="connsiteY39" fmla="*/ 5500233 h 5668297"/>
                  <a:gd name="connsiteX40" fmla="*/ 2526155 w 2749748"/>
                  <a:gd name="connsiteY40" fmla="*/ 5482464 h 5668297"/>
                  <a:gd name="connsiteX41" fmla="*/ 2548366 w 2749748"/>
                  <a:gd name="connsiteY41" fmla="*/ 5464695 h 5668297"/>
                  <a:gd name="connsiteX42" fmla="*/ 2566135 w 2749748"/>
                  <a:gd name="connsiteY42" fmla="*/ 5442483 h 5668297"/>
                  <a:gd name="connsiteX43" fmla="*/ 2583904 w 2749748"/>
                  <a:gd name="connsiteY43" fmla="*/ 5420272 h 5668297"/>
                  <a:gd name="connsiteX44" fmla="*/ 2598712 w 2749748"/>
                  <a:gd name="connsiteY44" fmla="*/ 5398061 h 5668297"/>
                  <a:gd name="connsiteX45" fmla="*/ 2610558 w 2749748"/>
                  <a:gd name="connsiteY45" fmla="*/ 5372888 h 5668297"/>
                  <a:gd name="connsiteX46" fmla="*/ 2620923 w 2749748"/>
                  <a:gd name="connsiteY46" fmla="*/ 5346235 h 5668297"/>
                  <a:gd name="connsiteX47" fmla="*/ 2625365 w 2749748"/>
                  <a:gd name="connsiteY47" fmla="*/ 5318101 h 5668297"/>
                  <a:gd name="connsiteX48" fmla="*/ 2629808 w 2749748"/>
                  <a:gd name="connsiteY48" fmla="*/ 5288486 h 5668297"/>
                  <a:gd name="connsiteX49" fmla="*/ 2632769 w 2749748"/>
                  <a:gd name="connsiteY49" fmla="*/ 5258871 h 5668297"/>
                  <a:gd name="connsiteX50" fmla="*/ 2632769 w 2749748"/>
                  <a:gd name="connsiteY50" fmla="*/ 410906 h 5668297"/>
                  <a:gd name="connsiteX51" fmla="*/ 2629808 w 2749748"/>
                  <a:gd name="connsiteY51" fmla="*/ 381291 h 5668297"/>
                  <a:gd name="connsiteX52" fmla="*/ 2625365 w 2749748"/>
                  <a:gd name="connsiteY52" fmla="*/ 351676 h 5668297"/>
                  <a:gd name="connsiteX53" fmla="*/ 2620923 w 2749748"/>
                  <a:gd name="connsiteY53" fmla="*/ 323542 h 5668297"/>
                  <a:gd name="connsiteX54" fmla="*/ 2610558 w 2749748"/>
                  <a:gd name="connsiteY54" fmla="*/ 296889 h 5668297"/>
                  <a:gd name="connsiteX55" fmla="*/ 2598712 w 2749748"/>
                  <a:gd name="connsiteY55" fmla="*/ 271716 h 5668297"/>
                  <a:gd name="connsiteX56" fmla="*/ 2583904 w 2749748"/>
                  <a:gd name="connsiteY56" fmla="*/ 246543 h 5668297"/>
                  <a:gd name="connsiteX57" fmla="*/ 2566135 w 2749748"/>
                  <a:gd name="connsiteY57" fmla="*/ 224332 h 5668297"/>
                  <a:gd name="connsiteX58" fmla="*/ 2548366 w 2749748"/>
                  <a:gd name="connsiteY58" fmla="*/ 203602 h 5668297"/>
                  <a:gd name="connsiteX59" fmla="*/ 2526155 w 2749748"/>
                  <a:gd name="connsiteY59" fmla="*/ 184352 h 5668297"/>
                  <a:gd name="connsiteX60" fmla="*/ 2503944 w 2749748"/>
                  <a:gd name="connsiteY60" fmla="*/ 169544 h 5668297"/>
                  <a:gd name="connsiteX61" fmla="*/ 2481733 w 2749748"/>
                  <a:gd name="connsiteY61" fmla="*/ 154737 h 5668297"/>
                  <a:gd name="connsiteX62" fmla="*/ 2453598 w 2749748"/>
                  <a:gd name="connsiteY62" fmla="*/ 141410 h 5668297"/>
                  <a:gd name="connsiteX63" fmla="*/ 2428426 w 2749748"/>
                  <a:gd name="connsiteY63" fmla="*/ 132526 h 5668297"/>
                  <a:gd name="connsiteX64" fmla="*/ 2398811 w 2749748"/>
                  <a:gd name="connsiteY64" fmla="*/ 125122 h 5668297"/>
                  <a:gd name="connsiteX65" fmla="*/ 2372158 w 2749748"/>
                  <a:gd name="connsiteY65" fmla="*/ 119199 h 5668297"/>
                  <a:gd name="connsiteX66" fmla="*/ 2341062 w 2749748"/>
                  <a:gd name="connsiteY66" fmla="*/ 119199 h 5668297"/>
                  <a:gd name="connsiteX67" fmla="*/ 2129315 w 2749748"/>
                  <a:gd name="connsiteY67" fmla="*/ 119199 h 5668297"/>
                  <a:gd name="connsiteX68" fmla="*/ 2117469 w 2749748"/>
                  <a:gd name="connsiteY68" fmla="*/ 119199 h 5668297"/>
                  <a:gd name="connsiteX69" fmla="*/ 2107104 w 2749748"/>
                  <a:gd name="connsiteY69" fmla="*/ 122161 h 5668297"/>
                  <a:gd name="connsiteX70" fmla="*/ 2096738 w 2749748"/>
                  <a:gd name="connsiteY70" fmla="*/ 126603 h 5668297"/>
                  <a:gd name="connsiteX71" fmla="*/ 2089335 w 2749748"/>
                  <a:gd name="connsiteY71" fmla="*/ 134007 h 5668297"/>
                  <a:gd name="connsiteX72" fmla="*/ 2081931 w 2749748"/>
                  <a:gd name="connsiteY72" fmla="*/ 141410 h 5668297"/>
                  <a:gd name="connsiteX73" fmla="*/ 2077489 w 2749748"/>
                  <a:gd name="connsiteY73" fmla="*/ 151776 h 5668297"/>
                  <a:gd name="connsiteX74" fmla="*/ 2074527 w 2749748"/>
                  <a:gd name="connsiteY74" fmla="*/ 162141 h 5668297"/>
                  <a:gd name="connsiteX75" fmla="*/ 2074527 w 2749748"/>
                  <a:gd name="connsiteY75" fmla="*/ 173987 h 5668297"/>
                  <a:gd name="connsiteX76" fmla="*/ 2073046 w 2749748"/>
                  <a:gd name="connsiteY76" fmla="*/ 188794 h 5668297"/>
                  <a:gd name="connsiteX77" fmla="*/ 2073046 w 2749748"/>
                  <a:gd name="connsiteY77" fmla="*/ 203602 h 5668297"/>
                  <a:gd name="connsiteX78" fmla="*/ 2062681 w 2749748"/>
                  <a:gd name="connsiteY78" fmla="*/ 231736 h 5668297"/>
                  <a:gd name="connsiteX79" fmla="*/ 2050835 w 2749748"/>
                  <a:gd name="connsiteY79" fmla="*/ 256909 h 5668297"/>
                  <a:gd name="connsiteX80" fmla="*/ 2030105 w 2749748"/>
                  <a:gd name="connsiteY80" fmla="*/ 279120 h 5668297"/>
                  <a:gd name="connsiteX81" fmla="*/ 2007894 w 2749748"/>
                  <a:gd name="connsiteY81" fmla="*/ 296889 h 5668297"/>
                  <a:gd name="connsiteX82" fmla="*/ 1982721 w 2749748"/>
                  <a:gd name="connsiteY82" fmla="*/ 311696 h 5668297"/>
                  <a:gd name="connsiteX83" fmla="*/ 1956067 w 2749748"/>
                  <a:gd name="connsiteY83" fmla="*/ 319100 h 5668297"/>
                  <a:gd name="connsiteX84" fmla="*/ 1941260 w 2749748"/>
                  <a:gd name="connsiteY84" fmla="*/ 320581 h 5668297"/>
                  <a:gd name="connsiteX85" fmla="*/ 1924972 w 2749748"/>
                  <a:gd name="connsiteY85" fmla="*/ 320581 h 5668297"/>
                  <a:gd name="connsiteX86" fmla="*/ 824777 w 2749748"/>
                  <a:gd name="connsiteY86" fmla="*/ 320581 h 5668297"/>
                  <a:gd name="connsiteX87" fmla="*/ 809969 w 2749748"/>
                  <a:gd name="connsiteY87" fmla="*/ 320581 h 5668297"/>
                  <a:gd name="connsiteX88" fmla="*/ 795162 w 2749748"/>
                  <a:gd name="connsiteY88" fmla="*/ 319100 h 5668297"/>
                  <a:gd name="connsiteX89" fmla="*/ 767027 w 2749748"/>
                  <a:gd name="connsiteY89" fmla="*/ 311696 h 5668297"/>
                  <a:gd name="connsiteX90" fmla="*/ 741855 w 2749748"/>
                  <a:gd name="connsiteY90" fmla="*/ 296889 h 5668297"/>
                  <a:gd name="connsiteX91" fmla="*/ 719643 w 2749748"/>
                  <a:gd name="connsiteY91" fmla="*/ 279120 h 5668297"/>
                  <a:gd name="connsiteX92" fmla="*/ 701874 w 2749748"/>
                  <a:gd name="connsiteY92" fmla="*/ 256909 h 5668297"/>
                  <a:gd name="connsiteX93" fmla="*/ 687067 w 2749748"/>
                  <a:gd name="connsiteY93" fmla="*/ 231736 h 5668297"/>
                  <a:gd name="connsiteX94" fmla="*/ 679663 w 2749748"/>
                  <a:gd name="connsiteY94" fmla="*/ 203602 h 5668297"/>
                  <a:gd name="connsiteX95" fmla="*/ 678183 w 2749748"/>
                  <a:gd name="connsiteY95" fmla="*/ 188794 h 5668297"/>
                  <a:gd name="connsiteX96" fmla="*/ 678183 w 2749748"/>
                  <a:gd name="connsiteY96" fmla="*/ 173987 h 5668297"/>
                  <a:gd name="connsiteX97" fmla="*/ 675221 w 2749748"/>
                  <a:gd name="connsiteY97" fmla="*/ 162141 h 5668297"/>
                  <a:gd name="connsiteX98" fmla="*/ 672260 w 2749748"/>
                  <a:gd name="connsiteY98" fmla="*/ 151776 h 5668297"/>
                  <a:gd name="connsiteX99" fmla="*/ 667817 w 2749748"/>
                  <a:gd name="connsiteY99" fmla="*/ 141410 h 5668297"/>
                  <a:gd name="connsiteX100" fmla="*/ 660414 w 2749748"/>
                  <a:gd name="connsiteY100" fmla="*/ 134007 h 5668297"/>
                  <a:gd name="connsiteX101" fmla="*/ 653010 w 2749748"/>
                  <a:gd name="connsiteY101" fmla="*/ 126603 h 5668297"/>
                  <a:gd name="connsiteX102" fmla="*/ 642645 w 2749748"/>
                  <a:gd name="connsiteY102" fmla="*/ 122161 h 5668297"/>
                  <a:gd name="connsiteX103" fmla="*/ 632279 w 2749748"/>
                  <a:gd name="connsiteY103" fmla="*/ 119199 h 5668297"/>
                  <a:gd name="connsiteX104" fmla="*/ 623395 w 2749748"/>
                  <a:gd name="connsiteY104" fmla="*/ 119199 h 5668297"/>
                  <a:gd name="connsiteX105" fmla="*/ 408686 w 2749748"/>
                  <a:gd name="connsiteY105" fmla="*/ 119199 h 5668297"/>
                  <a:gd name="connsiteX106" fmla="*/ 389437 w 2749748"/>
                  <a:gd name="connsiteY106" fmla="*/ 0 h 5668297"/>
                  <a:gd name="connsiteX107" fmla="*/ 2361792 w 2749748"/>
                  <a:gd name="connsiteY107" fmla="*/ 0 h 5668297"/>
                  <a:gd name="connsiteX108" fmla="*/ 2401772 w 2749748"/>
                  <a:gd name="connsiteY108" fmla="*/ 2962 h 5668297"/>
                  <a:gd name="connsiteX109" fmla="*/ 2441752 w 2749748"/>
                  <a:gd name="connsiteY109" fmla="*/ 10365 h 5668297"/>
                  <a:gd name="connsiteX110" fmla="*/ 2478771 w 2749748"/>
                  <a:gd name="connsiteY110" fmla="*/ 17769 h 5668297"/>
                  <a:gd name="connsiteX111" fmla="*/ 2512828 w 2749748"/>
                  <a:gd name="connsiteY111" fmla="*/ 32577 h 5668297"/>
                  <a:gd name="connsiteX112" fmla="*/ 2548366 w 2749748"/>
                  <a:gd name="connsiteY112" fmla="*/ 47384 h 5668297"/>
                  <a:gd name="connsiteX113" fmla="*/ 2577981 w 2749748"/>
                  <a:gd name="connsiteY113" fmla="*/ 68114 h 5668297"/>
                  <a:gd name="connsiteX114" fmla="*/ 2607596 w 2749748"/>
                  <a:gd name="connsiteY114" fmla="*/ 90326 h 5668297"/>
                  <a:gd name="connsiteX115" fmla="*/ 2635730 w 2749748"/>
                  <a:gd name="connsiteY115" fmla="*/ 115498 h 5668297"/>
                  <a:gd name="connsiteX116" fmla="*/ 2660903 w 2749748"/>
                  <a:gd name="connsiteY116" fmla="*/ 142152 h 5668297"/>
                  <a:gd name="connsiteX117" fmla="*/ 2683114 w 2749748"/>
                  <a:gd name="connsiteY117" fmla="*/ 173247 h 5668297"/>
                  <a:gd name="connsiteX118" fmla="*/ 2702364 w 2749748"/>
                  <a:gd name="connsiteY118" fmla="*/ 204343 h 5668297"/>
                  <a:gd name="connsiteX119" fmla="*/ 2720133 w 2749748"/>
                  <a:gd name="connsiteY119" fmla="*/ 239881 h 5668297"/>
                  <a:gd name="connsiteX120" fmla="*/ 2731979 w 2749748"/>
                  <a:gd name="connsiteY120" fmla="*/ 273938 h 5668297"/>
                  <a:gd name="connsiteX121" fmla="*/ 2742344 w 2749748"/>
                  <a:gd name="connsiteY121" fmla="*/ 312438 h 5668297"/>
                  <a:gd name="connsiteX122" fmla="*/ 2748267 w 2749748"/>
                  <a:gd name="connsiteY122" fmla="*/ 349456 h 5668297"/>
                  <a:gd name="connsiteX123" fmla="*/ 2749748 w 2749748"/>
                  <a:gd name="connsiteY123" fmla="*/ 389436 h 5668297"/>
                  <a:gd name="connsiteX124" fmla="*/ 2749748 w 2749748"/>
                  <a:gd name="connsiteY124" fmla="*/ 5281822 h 5668297"/>
                  <a:gd name="connsiteX125" fmla="*/ 2748267 w 2749748"/>
                  <a:gd name="connsiteY125" fmla="*/ 5321803 h 5668297"/>
                  <a:gd name="connsiteX126" fmla="*/ 2742344 w 2749748"/>
                  <a:gd name="connsiteY126" fmla="*/ 5358821 h 5668297"/>
                  <a:gd name="connsiteX127" fmla="*/ 2731979 w 2749748"/>
                  <a:gd name="connsiteY127" fmla="*/ 5395840 h 5668297"/>
                  <a:gd name="connsiteX128" fmla="*/ 2720133 w 2749748"/>
                  <a:gd name="connsiteY128" fmla="*/ 5431378 h 5668297"/>
                  <a:gd name="connsiteX129" fmla="*/ 2702364 w 2749748"/>
                  <a:gd name="connsiteY129" fmla="*/ 5465435 h 5668297"/>
                  <a:gd name="connsiteX130" fmla="*/ 2683114 w 2749748"/>
                  <a:gd name="connsiteY130" fmla="*/ 5498011 h 5668297"/>
                  <a:gd name="connsiteX131" fmla="*/ 2660903 w 2749748"/>
                  <a:gd name="connsiteY131" fmla="*/ 5527626 h 5668297"/>
                  <a:gd name="connsiteX132" fmla="*/ 2635730 w 2749748"/>
                  <a:gd name="connsiteY132" fmla="*/ 5555761 h 5668297"/>
                  <a:gd name="connsiteX133" fmla="*/ 2607596 w 2749748"/>
                  <a:gd name="connsiteY133" fmla="*/ 5580933 h 5668297"/>
                  <a:gd name="connsiteX134" fmla="*/ 2577981 w 2749748"/>
                  <a:gd name="connsiteY134" fmla="*/ 5603144 h 5668297"/>
                  <a:gd name="connsiteX135" fmla="*/ 2548366 w 2749748"/>
                  <a:gd name="connsiteY135" fmla="*/ 5622394 h 5668297"/>
                  <a:gd name="connsiteX136" fmla="*/ 2512828 w 2749748"/>
                  <a:gd name="connsiteY136" fmla="*/ 5637202 h 5668297"/>
                  <a:gd name="connsiteX137" fmla="*/ 2478771 w 2749748"/>
                  <a:gd name="connsiteY137" fmla="*/ 5650528 h 5668297"/>
                  <a:gd name="connsiteX138" fmla="*/ 2441752 w 2749748"/>
                  <a:gd name="connsiteY138" fmla="*/ 5660894 h 5668297"/>
                  <a:gd name="connsiteX139" fmla="*/ 2401772 w 2749748"/>
                  <a:gd name="connsiteY139" fmla="*/ 5668297 h 5668297"/>
                  <a:gd name="connsiteX140" fmla="*/ 2361792 w 2749748"/>
                  <a:gd name="connsiteY140" fmla="*/ 5668297 h 5668297"/>
                  <a:gd name="connsiteX141" fmla="*/ 389437 w 2749748"/>
                  <a:gd name="connsiteY141" fmla="*/ 5668297 h 5668297"/>
                  <a:gd name="connsiteX142" fmla="*/ 349457 w 2749748"/>
                  <a:gd name="connsiteY142" fmla="*/ 5668297 h 5668297"/>
                  <a:gd name="connsiteX143" fmla="*/ 310957 w 2749748"/>
                  <a:gd name="connsiteY143" fmla="*/ 5660894 h 5668297"/>
                  <a:gd name="connsiteX144" fmla="*/ 273939 w 2749748"/>
                  <a:gd name="connsiteY144" fmla="*/ 5650528 h 5668297"/>
                  <a:gd name="connsiteX145" fmla="*/ 236920 w 2749748"/>
                  <a:gd name="connsiteY145" fmla="*/ 5637202 h 5668297"/>
                  <a:gd name="connsiteX146" fmla="*/ 204343 w 2749748"/>
                  <a:gd name="connsiteY146" fmla="*/ 5622394 h 5668297"/>
                  <a:gd name="connsiteX147" fmla="*/ 171767 w 2749748"/>
                  <a:gd name="connsiteY147" fmla="*/ 5603144 h 5668297"/>
                  <a:gd name="connsiteX148" fmla="*/ 142152 w 2749748"/>
                  <a:gd name="connsiteY148" fmla="*/ 5580933 h 5668297"/>
                  <a:gd name="connsiteX149" fmla="*/ 115499 w 2749748"/>
                  <a:gd name="connsiteY149" fmla="*/ 5555761 h 5668297"/>
                  <a:gd name="connsiteX150" fmla="*/ 90326 w 2749748"/>
                  <a:gd name="connsiteY150" fmla="*/ 5527626 h 5668297"/>
                  <a:gd name="connsiteX151" fmla="*/ 68115 w 2749748"/>
                  <a:gd name="connsiteY151" fmla="*/ 5498011 h 5668297"/>
                  <a:gd name="connsiteX152" fmla="*/ 47384 w 2749748"/>
                  <a:gd name="connsiteY152" fmla="*/ 5465435 h 5668297"/>
                  <a:gd name="connsiteX153" fmla="*/ 29615 w 2749748"/>
                  <a:gd name="connsiteY153" fmla="*/ 5431378 h 5668297"/>
                  <a:gd name="connsiteX154" fmla="*/ 17769 w 2749748"/>
                  <a:gd name="connsiteY154" fmla="*/ 5395840 h 5668297"/>
                  <a:gd name="connsiteX155" fmla="*/ 7404 w 2749748"/>
                  <a:gd name="connsiteY155" fmla="*/ 5358821 h 5668297"/>
                  <a:gd name="connsiteX156" fmla="*/ 2962 w 2749748"/>
                  <a:gd name="connsiteY156" fmla="*/ 5321803 h 5668297"/>
                  <a:gd name="connsiteX157" fmla="*/ 0 w 2749748"/>
                  <a:gd name="connsiteY157" fmla="*/ 5281822 h 5668297"/>
                  <a:gd name="connsiteX158" fmla="*/ 0 w 2749748"/>
                  <a:gd name="connsiteY158" fmla="*/ 389436 h 5668297"/>
                  <a:gd name="connsiteX159" fmla="*/ 2962 w 2749748"/>
                  <a:gd name="connsiteY159" fmla="*/ 349456 h 5668297"/>
                  <a:gd name="connsiteX160" fmla="*/ 7404 w 2749748"/>
                  <a:gd name="connsiteY160" fmla="*/ 312438 h 5668297"/>
                  <a:gd name="connsiteX161" fmla="*/ 17769 w 2749748"/>
                  <a:gd name="connsiteY161" fmla="*/ 273938 h 5668297"/>
                  <a:gd name="connsiteX162" fmla="*/ 29615 w 2749748"/>
                  <a:gd name="connsiteY162" fmla="*/ 239881 h 5668297"/>
                  <a:gd name="connsiteX163" fmla="*/ 47384 w 2749748"/>
                  <a:gd name="connsiteY163" fmla="*/ 204343 h 5668297"/>
                  <a:gd name="connsiteX164" fmla="*/ 68115 w 2749748"/>
                  <a:gd name="connsiteY164" fmla="*/ 173247 h 5668297"/>
                  <a:gd name="connsiteX165" fmla="*/ 90326 w 2749748"/>
                  <a:gd name="connsiteY165" fmla="*/ 142152 h 5668297"/>
                  <a:gd name="connsiteX166" fmla="*/ 115499 w 2749748"/>
                  <a:gd name="connsiteY166" fmla="*/ 115498 h 5668297"/>
                  <a:gd name="connsiteX167" fmla="*/ 142152 w 2749748"/>
                  <a:gd name="connsiteY167" fmla="*/ 90326 h 5668297"/>
                  <a:gd name="connsiteX168" fmla="*/ 171767 w 2749748"/>
                  <a:gd name="connsiteY168" fmla="*/ 68114 h 5668297"/>
                  <a:gd name="connsiteX169" fmla="*/ 204343 w 2749748"/>
                  <a:gd name="connsiteY169" fmla="*/ 47384 h 5668297"/>
                  <a:gd name="connsiteX170" fmla="*/ 236920 w 2749748"/>
                  <a:gd name="connsiteY170" fmla="*/ 32577 h 5668297"/>
                  <a:gd name="connsiteX171" fmla="*/ 273939 w 2749748"/>
                  <a:gd name="connsiteY171" fmla="*/ 17769 h 5668297"/>
                  <a:gd name="connsiteX172" fmla="*/ 310957 w 2749748"/>
                  <a:gd name="connsiteY172" fmla="*/ 10365 h 5668297"/>
                  <a:gd name="connsiteX173" fmla="*/ 349457 w 2749748"/>
                  <a:gd name="connsiteY173" fmla="*/ 2962 h 5668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749748" h="5668297">
                    <a:moveTo>
                      <a:pt x="379072" y="119199"/>
                    </a:moveTo>
                    <a:lnTo>
                      <a:pt x="350937" y="125122"/>
                    </a:lnTo>
                    <a:lnTo>
                      <a:pt x="324284" y="132526"/>
                    </a:lnTo>
                    <a:lnTo>
                      <a:pt x="296150" y="141410"/>
                    </a:lnTo>
                    <a:lnTo>
                      <a:pt x="270977" y="154737"/>
                    </a:lnTo>
                    <a:lnTo>
                      <a:pt x="247285" y="169544"/>
                    </a:lnTo>
                    <a:lnTo>
                      <a:pt x="225074" y="184352"/>
                    </a:lnTo>
                    <a:lnTo>
                      <a:pt x="204343" y="203602"/>
                    </a:lnTo>
                    <a:lnTo>
                      <a:pt x="185094" y="224332"/>
                    </a:lnTo>
                    <a:lnTo>
                      <a:pt x="167325" y="246543"/>
                    </a:lnTo>
                    <a:lnTo>
                      <a:pt x="153998" y="271716"/>
                    </a:lnTo>
                    <a:lnTo>
                      <a:pt x="142152" y="296889"/>
                    </a:lnTo>
                    <a:lnTo>
                      <a:pt x="131787" y="323542"/>
                    </a:lnTo>
                    <a:lnTo>
                      <a:pt x="124383" y="351676"/>
                    </a:lnTo>
                    <a:lnTo>
                      <a:pt x="119941" y="381291"/>
                    </a:lnTo>
                    <a:lnTo>
                      <a:pt x="116979" y="410906"/>
                    </a:lnTo>
                    <a:lnTo>
                      <a:pt x="116979" y="5258871"/>
                    </a:lnTo>
                    <a:lnTo>
                      <a:pt x="119941" y="5288486"/>
                    </a:lnTo>
                    <a:lnTo>
                      <a:pt x="124383" y="5318101"/>
                    </a:lnTo>
                    <a:lnTo>
                      <a:pt x="131787" y="5346235"/>
                    </a:lnTo>
                    <a:lnTo>
                      <a:pt x="142152" y="5372888"/>
                    </a:lnTo>
                    <a:lnTo>
                      <a:pt x="153998" y="5398061"/>
                    </a:lnTo>
                    <a:lnTo>
                      <a:pt x="167325" y="5420272"/>
                    </a:lnTo>
                    <a:lnTo>
                      <a:pt x="185094" y="5442483"/>
                    </a:lnTo>
                    <a:lnTo>
                      <a:pt x="204343" y="5464695"/>
                    </a:lnTo>
                    <a:lnTo>
                      <a:pt x="225074" y="5482464"/>
                    </a:lnTo>
                    <a:lnTo>
                      <a:pt x="247285" y="5500233"/>
                    </a:lnTo>
                    <a:lnTo>
                      <a:pt x="270977" y="5515040"/>
                    </a:lnTo>
                    <a:lnTo>
                      <a:pt x="296150" y="5526886"/>
                    </a:lnTo>
                    <a:lnTo>
                      <a:pt x="324284" y="5537251"/>
                    </a:lnTo>
                    <a:lnTo>
                      <a:pt x="350937" y="5544655"/>
                    </a:lnTo>
                    <a:lnTo>
                      <a:pt x="379072" y="5547617"/>
                    </a:lnTo>
                    <a:lnTo>
                      <a:pt x="408686" y="5549097"/>
                    </a:lnTo>
                    <a:lnTo>
                      <a:pt x="2341062" y="5549097"/>
                    </a:lnTo>
                    <a:lnTo>
                      <a:pt x="2372158" y="5547617"/>
                    </a:lnTo>
                    <a:lnTo>
                      <a:pt x="2398811" y="5544655"/>
                    </a:lnTo>
                    <a:lnTo>
                      <a:pt x="2428426" y="5537251"/>
                    </a:lnTo>
                    <a:lnTo>
                      <a:pt x="2453598" y="5526886"/>
                    </a:lnTo>
                    <a:lnTo>
                      <a:pt x="2481733" y="5515040"/>
                    </a:lnTo>
                    <a:lnTo>
                      <a:pt x="2503944" y="5500233"/>
                    </a:lnTo>
                    <a:lnTo>
                      <a:pt x="2526155" y="5482464"/>
                    </a:lnTo>
                    <a:lnTo>
                      <a:pt x="2548366" y="5464695"/>
                    </a:lnTo>
                    <a:lnTo>
                      <a:pt x="2566135" y="5442483"/>
                    </a:lnTo>
                    <a:lnTo>
                      <a:pt x="2583904" y="5420272"/>
                    </a:lnTo>
                    <a:lnTo>
                      <a:pt x="2598712" y="5398061"/>
                    </a:lnTo>
                    <a:lnTo>
                      <a:pt x="2610558" y="5372888"/>
                    </a:lnTo>
                    <a:lnTo>
                      <a:pt x="2620923" y="5346235"/>
                    </a:lnTo>
                    <a:lnTo>
                      <a:pt x="2625365" y="5318101"/>
                    </a:lnTo>
                    <a:lnTo>
                      <a:pt x="2629808" y="5288486"/>
                    </a:lnTo>
                    <a:lnTo>
                      <a:pt x="2632769" y="5258871"/>
                    </a:lnTo>
                    <a:lnTo>
                      <a:pt x="2632769" y="410906"/>
                    </a:lnTo>
                    <a:lnTo>
                      <a:pt x="2629808" y="381291"/>
                    </a:lnTo>
                    <a:lnTo>
                      <a:pt x="2625365" y="351676"/>
                    </a:lnTo>
                    <a:lnTo>
                      <a:pt x="2620923" y="323542"/>
                    </a:lnTo>
                    <a:lnTo>
                      <a:pt x="2610558" y="296889"/>
                    </a:lnTo>
                    <a:lnTo>
                      <a:pt x="2598712" y="271716"/>
                    </a:lnTo>
                    <a:lnTo>
                      <a:pt x="2583904" y="246543"/>
                    </a:lnTo>
                    <a:lnTo>
                      <a:pt x="2566135" y="224332"/>
                    </a:lnTo>
                    <a:lnTo>
                      <a:pt x="2548366" y="203602"/>
                    </a:lnTo>
                    <a:lnTo>
                      <a:pt x="2526155" y="184352"/>
                    </a:lnTo>
                    <a:lnTo>
                      <a:pt x="2503944" y="169544"/>
                    </a:lnTo>
                    <a:lnTo>
                      <a:pt x="2481733" y="154737"/>
                    </a:lnTo>
                    <a:lnTo>
                      <a:pt x="2453598" y="141410"/>
                    </a:lnTo>
                    <a:lnTo>
                      <a:pt x="2428426" y="132526"/>
                    </a:lnTo>
                    <a:lnTo>
                      <a:pt x="2398811" y="125122"/>
                    </a:lnTo>
                    <a:lnTo>
                      <a:pt x="2372158" y="119199"/>
                    </a:lnTo>
                    <a:lnTo>
                      <a:pt x="2341062" y="119199"/>
                    </a:lnTo>
                    <a:lnTo>
                      <a:pt x="2129315" y="119199"/>
                    </a:lnTo>
                    <a:lnTo>
                      <a:pt x="2117469" y="119199"/>
                    </a:lnTo>
                    <a:lnTo>
                      <a:pt x="2107104" y="122161"/>
                    </a:lnTo>
                    <a:lnTo>
                      <a:pt x="2096738" y="126603"/>
                    </a:lnTo>
                    <a:lnTo>
                      <a:pt x="2089335" y="134007"/>
                    </a:lnTo>
                    <a:lnTo>
                      <a:pt x="2081931" y="141410"/>
                    </a:lnTo>
                    <a:lnTo>
                      <a:pt x="2077489" y="151776"/>
                    </a:lnTo>
                    <a:lnTo>
                      <a:pt x="2074527" y="162141"/>
                    </a:lnTo>
                    <a:lnTo>
                      <a:pt x="2074527" y="173987"/>
                    </a:lnTo>
                    <a:lnTo>
                      <a:pt x="2073046" y="188794"/>
                    </a:lnTo>
                    <a:lnTo>
                      <a:pt x="2073046" y="203602"/>
                    </a:lnTo>
                    <a:lnTo>
                      <a:pt x="2062681" y="231736"/>
                    </a:lnTo>
                    <a:lnTo>
                      <a:pt x="2050835" y="256909"/>
                    </a:lnTo>
                    <a:lnTo>
                      <a:pt x="2030105" y="279120"/>
                    </a:lnTo>
                    <a:lnTo>
                      <a:pt x="2007894" y="296889"/>
                    </a:lnTo>
                    <a:lnTo>
                      <a:pt x="1982721" y="311696"/>
                    </a:lnTo>
                    <a:lnTo>
                      <a:pt x="1956067" y="319100"/>
                    </a:lnTo>
                    <a:lnTo>
                      <a:pt x="1941260" y="320581"/>
                    </a:lnTo>
                    <a:lnTo>
                      <a:pt x="1924972" y="320581"/>
                    </a:lnTo>
                    <a:lnTo>
                      <a:pt x="824777" y="320581"/>
                    </a:lnTo>
                    <a:lnTo>
                      <a:pt x="809969" y="320581"/>
                    </a:lnTo>
                    <a:lnTo>
                      <a:pt x="795162" y="319100"/>
                    </a:lnTo>
                    <a:lnTo>
                      <a:pt x="767027" y="311696"/>
                    </a:lnTo>
                    <a:lnTo>
                      <a:pt x="741855" y="296889"/>
                    </a:lnTo>
                    <a:lnTo>
                      <a:pt x="719643" y="279120"/>
                    </a:lnTo>
                    <a:lnTo>
                      <a:pt x="701874" y="256909"/>
                    </a:lnTo>
                    <a:lnTo>
                      <a:pt x="687067" y="231736"/>
                    </a:lnTo>
                    <a:lnTo>
                      <a:pt x="679663" y="203602"/>
                    </a:lnTo>
                    <a:lnTo>
                      <a:pt x="678183" y="188794"/>
                    </a:lnTo>
                    <a:lnTo>
                      <a:pt x="678183" y="173987"/>
                    </a:lnTo>
                    <a:lnTo>
                      <a:pt x="675221" y="162141"/>
                    </a:lnTo>
                    <a:lnTo>
                      <a:pt x="672260" y="151776"/>
                    </a:lnTo>
                    <a:lnTo>
                      <a:pt x="667817" y="141410"/>
                    </a:lnTo>
                    <a:lnTo>
                      <a:pt x="660414" y="134007"/>
                    </a:lnTo>
                    <a:lnTo>
                      <a:pt x="653010" y="126603"/>
                    </a:lnTo>
                    <a:lnTo>
                      <a:pt x="642645" y="122161"/>
                    </a:lnTo>
                    <a:lnTo>
                      <a:pt x="632279" y="119199"/>
                    </a:lnTo>
                    <a:lnTo>
                      <a:pt x="623395" y="119199"/>
                    </a:lnTo>
                    <a:lnTo>
                      <a:pt x="408686" y="119199"/>
                    </a:lnTo>
                    <a:close/>
                    <a:moveTo>
                      <a:pt x="389437" y="0"/>
                    </a:moveTo>
                    <a:lnTo>
                      <a:pt x="2361792" y="0"/>
                    </a:lnTo>
                    <a:lnTo>
                      <a:pt x="2401772" y="2962"/>
                    </a:lnTo>
                    <a:lnTo>
                      <a:pt x="2441752" y="10365"/>
                    </a:lnTo>
                    <a:lnTo>
                      <a:pt x="2478771" y="17769"/>
                    </a:lnTo>
                    <a:lnTo>
                      <a:pt x="2512828" y="32577"/>
                    </a:lnTo>
                    <a:lnTo>
                      <a:pt x="2548366" y="47384"/>
                    </a:lnTo>
                    <a:lnTo>
                      <a:pt x="2577981" y="68114"/>
                    </a:lnTo>
                    <a:lnTo>
                      <a:pt x="2607596" y="90326"/>
                    </a:lnTo>
                    <a:lnTo>
                      <a:pt x="2635730" y="115498"/>
                    </a:lnTo>
                    <a:lnTo>
                      <a:pt x="2660903" y="142152"/>
                    </a:lnTo>
                    <a:lnTo>
                      <a:pt x="2683114" y="173247"/>
                    </a:lnTo>
                    <a:lnTo>
                      <a:pt x="2702364" y="204343"/>
                    </a:lnTo>
                    <a:lnTo>
                      <a:pt x="2720133" y="239881"/>
                    </a:lnTo>
                    <a:lnTo>
                      <a:pt x="2731979" y="273938"/>
                    </a:lnTo>
                    <a:lnTo>
                      <a:pt x="2742344" y="312438"/>
                    </a:lnTo>
                    <a:lnTo>
                      <a:pt x="2748267" y="349456"/>
                    </a:lnTo>
                    <a:lnTo>
                      <a:pt x="2749748" y="389436"/>
                    </a:lnTo>
                    <a:lnTo>
                      <a:pt x="2749748" y="5281822"/>
                    </a:lnTo>
                    <a:lnTo>
                      <a:pt x="2748267" y="5321803"/>
                    </a:lnTo>
                    <a:lnTo>
                      <a:pt x="2742344" y="5358821"/>
                    </a:lnTo>
                    <a:lnTo>
                      <a:pt x="2731979" y="5395840"/>
                    </a:lnTo>
                    <a:lnTo>
                      <a:pt x="2720133" y="5431378"/>
                    </a:lnTo>
                    <a:lnTo>
                      <a:pt x="2702364" y="5465435"/>
                    </a:lnTo>
                    <a:lnTo>
                      <a:pt x="2683114" y="5498011"/>
                    </a:lnTo>
                    <a:lnTo>
                      <a:pt x="2660903" y="5527626"/>
                    </a:lnTo>
                    <a:lnTo>
                      <a:pt x="2635730" y="5555761"/>
                    </a:lnTo>
                    <a:lnTo>
                      <a:pt x="2607596" y="5580933"/>
                    </a:lnTo>
                    <a:lnTo>
                      <a:pt x="2577981" y="5603144"/>
                    </a:lnTo>
                    <a:lnTo>
                      <a:pt x="2548366" y="5622394"/>
                    </a:lnTo>
                    <a:lnTo>
                      <a:pt x="2512828" y="5637202"/>
                    </a:lnTo>
                    <a:lnTo>
                      <a:pt x="2478771" y="5650528"/>
                    </a:lnTo>
                    <a:lnTo>
                      <a:pt x="2441752" y="5660894"/>
                    </a:lnTo>
                    <a:lnTo>
                      <a:pt x="2401772" y="5668297"/>
                    </a:lnTo>
                    <a:lnTo>
                      <a:pt x="2361792" y="5668297"/>
                    </a:lnTo>
                    <a:lnTo>
                      <a:pt x="389437" y="5668297"/>
                    </a:lnTo>
                    <a:lnTo>
                      <a:pt x="349457" y="5668297"/>
                    </a:lnTo>
                    <a:lnTo>
                      <a:pt x="310957" y="5660894"/>
                    </a:lnTo>
                    <a:lnTo>
                      <a:pt x="273939" y="5650528"/>
                    </a:lnTo>
                    <a:lnTo>
                      <a:pt x="236920" y="5637202"/>
                    </a:lnTo>
                    <a:lnTo>
                      <a:pt x="204343" y="5622394"/>
                    </a:lnTo>
                    <a:lnTo>
                      <a:pt x="171767" y="5603144"/>
                    </a:lnTo>
                    <a:lnTo>
                      <a:pt x="142152" y="5580933"/>
                    </a:lnTo>
                    <a:lnTo>
                      <a:pt x="115499" y="5555761"/>
                    </a:lnTo>
                    <a:lnTo>
                      <a:pt x="90326" y="5527626"/>
                    </a:lnTo>
                    <a:lnTo>
                      <a:pt x="68115" y="5498011"/>
                    </a:lnTo>
                    <a:lnTo>
                      <a:pt x="47384" y="5465435"/>
                    </a:lnTo>
                    <a:lnTo>
                      <a:pt x="29615" y="5431378"/>
                    </a:lnTo>
                    <a:lnTo>
                      <a:pt x="17769" y="5395840"/>
                    </a:lnTo>
                    <a:lnTo>
                      <a:pt x="7404" y="5358821"/>
                    </a:lnTo>
                    <a:lnTo>
                      <a:pt x="2962" y="5321803"/>
                    </a:lnTo>
                    <a:lnTo>
                      <a:pt x="0" y="5281822"/>
                    </a:lnTo>
                    <a:lnTo>
                      <a:pt x="0" y="389436"/>
                    </a:lnTo>
                    <a:lnTo>
                      <a:pt x="2962" y="349456"/>
                    </a:lnTo>
                    <a:lnTo>
                      <a:pt x="7404" y="312438"/>
                    </a:lnTo>
                    <a:lnTo>
                      <a:pt x="17769" y="273938"/>
                    </a:lnTo>
                    <a:lnTo>
                      <a:pt x="29615" y="239881"/>
                    </a:lnTo>
                    <a:lnTo>
                      <a:pt x="47384" y="204343"/>
                    </a:lnTo>
                    <a:lnTo>
                      <a:pt x="68115" y="173247"/>
                    </a:lnTo>
                    <a:lnTo>
                      <a:pt x="90326" y="142152"/>
                    </a:lnTo>
                    <a:lnTo>
                      <a:pt x="115499" y="115498"/>
                    </a:lnTo>
                    <a:lnTo>
                      <a:pt x="142152" y="90326"/>
                    </a:lnTo>
                    <a:lnTo>
                      <a:pt x="171767" y="68114"/>
                    </a:lnTo>
                    <a:lnTo>
                      <a:pt x="204343" y="47384"/>
                    </a:lnTo>
                    <a:lnTo>
                      <a:pt x="236920" y="32577"/>
                    </a:lnTo>
                    <a:lnTo>
                      <a:pt x="273939" y="17769"/>
                    </a:lnTo>
                    <a:lnTo>
                      <a:pt x="310957" y="10365"/>
                    </a:lnTo>
                    <a:lnTo>
                      <a:pt x="349457" y="2962"/>
                    </a:lnTo>
                    <a:close/>
                  </a:path>
                </a:pathLst>
              </a:custGeom>
              <a:gradFill>
                <a:gsLst>
                  <a:gs pos="0">
                    <a:srgbClr val="000000"/>
                  </a:gs>
                  <a:gs pos="100000">
                    <a:srgbClr val="000000"/>
                  </a:gs>
                  <a:gs pos="50000">
                    <a:srgbClr val="333333"/>
                  </a:gs>
                </a:gsLst>
                <a:lin ang="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4" name="Freeform 10">
                <a:extLst>
                  <a:ext uri="{FF2B5EF4-FFF2-40B4-BE49-F238E27FC236}">
                    <a16:creationId xmlns:a16="http://schemas.microsoft.com/office/drawing/2014/main" id="{EA28592B-B1EE-B573-419E-58B2681DC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3005" y="2271957"/>
                <a:ext cx="145764" cy="3466957"/>
              </a:xfrm>
              <a:custGeom>
                <a:avLst/>
                <a:gdLst>
                  <a:gd name="T0" fmla="*/ 0 w 158"/>
                  <a:gd name="T1" fmla="*/ 0 h 3758"/>
                  <a:gd name="T2" fmla="*/ 29 w 158"/>
                  <a:gd name="T3" fmla="*/ 25 h 3758"/>
                  <a:gd name="T4" fmla="*/ 54 w 158"/>
                  <a:gd name="T5" fmla="*/ 52 h 3758"/>
                  <a:gd name="T6" fmla="*/ 77 w 158"/>
                  <a:gd name="T7" fmla="*/ 82 h 3758"/>
                  <a:gd name="T8" fmla="*/ 96 w 158"/>
                  <a:gd name="T9" fmla="*/ 116 h 3758"/>
                  <a:gd name="T10" fmla="*/ 111 w 158"/>
                  <a:gd name="T11" fmla="*/ 151 h 3758"/>
                  <a:gd name="T12" fmla="*/ 123 w 158"/>
                  <a:gd name="T13" fmla="*/ 188 h 3758"/>
                  <a:gd name="T14" fmla="*/ 129 w 158"/>
                  <a:gd name="T15" fmla="*/ 227 h 3758"/>
                  <a:gd name="T16" fmla="*/ 133 w 158"/>
                  <a:gd name="T17" fmla="*/ 267 h 3758"/>
                  <a:gd name="T18" fmla="*/ 133 w 158"/>
                  <a:gd name="T19" fmla="*/ 3490 h 3758"/>
                  <a:gd name="T20" fmla="*/ 129 w 158"/>
                  <a:gd name="T21" fmla="*/ 3531 h 3758"/>
                  <a:gd name="T22" fmla="*/ 123 w 158"/>
                  <a:gd name="T23" fmla="*/ 3569 h 3758"/>
                  <a:gd name="T24" fmla="*/ 111 w 158"/>
                  <a:gd name="T25" fmla="*/ 3607 h 3758"/>
                  <a:gd name="T26" fmla="*/ 96 w 158"/>
                  <a:gd name="T27" fmla="*/ 3642 h 3758"/>
                  <a:gd name="T28" fmla="*/ 77 w 158"/>
                  <a:gd name="T29" fmla="*/ 3675 h 3758"/>
                  <a:gd name="T30" fmla="*/ 54 w 158"/>
                  <a:gd name="T31" fmla="*/ 3706 h 3758"/>
                  <a:gd name="T32" fmla="*/ 29 w 158"/>
                  <a:gd name="T33" fmla="*/ 3733 h 3758"/>
                  <a:gd name="T34" fmla="*/ 0 w 158"/>
                  <a:gd name="T35" fmla="*/ 3758 h 3758"/>
                  <a:gd name="T36" fmla="*/ 17 w 158"/>
                  <a:gd name="T37" fmla="*/ 3751 h 3758"/>
                  <a:gd name="T38" fmla="*/ 49 w 158"/>
                  <a:gd name="T39" fmla="*/ 3733 h 3758"/>
                  <a:gd name="T40" fmla="*/ 77 w 158"/>
                  <a:gd name="T41" fmla="*/ 3711 h 3758"/>
                  <a:gd name="T42" fmla="*/ 103 w 158"/>
                  <a:gd name="T43" fmla="*/ 3684 h 3758"/>
                  <a:gd name="T44" fmla="*/ 124 w 158"/>
                  <a:gd name="T45" fmla="*/ 3655 h 3758"/>
                  <a:gd name="T46" fmla="*/ 140 w 158"/>
                  <a:gd name="T47" fmla="*/ 3622 h 3758"/>
                  <a:gd name="T48" fmla="*/ 151 w 158"/>
                  <a:gd name="T49" fmla="*/ 3586 h 3758"/>
                  <a:gd name="T50" fmla="*/ 158 w 158"/>
                  <a:gd name="T51" fmla="*/ 3549 h 3758"/>
                  <a:gd name="T52" fmla="*/ 158 w 158"/>
                  <a:gd name="T53" fmla="*/ 227 h 3758"/>
                  <a:gd name="T54" fmla="*/ 158 w 158"/>
                  <a:gd name="T55" fmla="*/ 208 h 3758"/>
                  <a:gd name="T56" fmla="*/ 151 w 158"/>
                  <a:gd name="T57" fmla="*/ 170 h 3758"/>
                  <a:gd name="T58" fmla="*/ 140 w 158"/>
                  <a:gd name="T59" fmla="*/ 134 h 3758"/>
                  <a:gd name="T60" fmla="*/ 124 w 158"/>
                  <a:gd name="T61" fmla="*/ 102 h 3758"/>
                  <a:gd name="T62" fmla="*/ 103 w 158"/>
                  <a:gd name="T63" fmla="*/ 72 h 3758"/>
                  <a:gd name="T64" fmla="*/ 77 w 158"/>
                  <a:gd name="T65" fmla="*/ 47 h 3758"/>
                  <a:gd name="T66" fmla="*/ 49 w 158"/>
                  <a:gd name="T67" fmla="*/ 25 h 3758"/>
                  <a:gd name="T68" fmla="*/ 17 w 158"/>
                  <a:gd name="T69" fmla="*/ 7 h 3758"/>
                  <a:gd name="T70" fmla="*/ 0 w 158"/>
                  <a:gd name="T71" fmla="*/ 0 h 3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8" h="3758">
                    <a:moveTo>
                      <a:pt x="0" y="0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29" y="25"/>
                    </a:lnTo>
                    <a:lnTo>
                      <a:pt x="42" y="38"/>
                    </a:lnTo>
                    <a:lnTo>
                      <a:pt x="54" y="52"/>
                    </a:lnTo>
                    <a:lnTo>
                      <a:pt x="66" y="67"/>
                    </a:lnTo>
                    <a:lnTo>
                      <a:pt x="77" y="82"/>
                    </a:lnTo>
                    <a:lnTo>
                      <a:pt x="87" y="99"/>
                    </a:lnTo>
                    <a:lnTo>
                      <a:pt x="96" y="116"/>
                    </a:lnTo>
                    <a:lnTo>
                      <a:pt x="104" y="133"/>
                    </a:lnTo>
                    <a:lnTo>
                      <a:pt x="111" y="151"/>
                    </a:lnTo>
                    <a:lnTo>
                      <a:pt x="118" y="170"/>
                    </a:lnTo>
                    <a:lnTo>
                      <a:pt x="123" y="188"/>
                    </a:lnTo>
                    <a:lnTo>
                      <a:pt x="128" y="207"/>
                    </a:lnTo>
                    <a:lnTo>
                      <a:pt x="129" y="227"/>
                    </a:lnTo>
                    <a:lnTo>
                      <a:pt x="131" y="247"/>
                    </a:lnTo>
                    <a:lnTo>
                      <a:pt x="133" y="267"/>
                    </a:lnTo>
                    <a:lnTo>
                      <a:pt x="133" y="3490"/>
                    </a:lnTo>
                    <a:lnTo>
                      <a:pt x="133" y="3490"/>
                    </a:lnTo>
                    <a:lnTo>
                      <a:pt x="131" y="3511"/>
                    </a:lnTo>
                    <a:lnTo>
                      <a:pt x="129" y="3531"/>
                    </a:lnTo>
                    <a:lnTo>
                      <a:pt x="128" y="3549"/>
                    </a:lnTo>
                    <a:lnTo>
                      <a:pt x="123" y="3569"/>
                    </a:lnTo>
                    <a:lnTo>
                      <a:pt x="118" y="3588"/>
                    </a:lnTo>
                    <a:lnTo>
                      <a:pt x="111" y="3607"/>
                    </a:lnTo>
                    <a:lnTo>
                      <a:pt x="104" y="3625"/>
                    </a:lnTo>
                    <a:lnTo>
                      <a:pt x="96" y="3642"/>
                    </a:lnTo>
                    <a:lnTo>
                      <a:pt x="87" y="3659"/>
                    </a:lnTo>
                    <a:lnTo>
                      <a:pt x="77" y="3675"/>
                    </a:lnTo>
                    <a:lnTo>
                      <a:pt x="66" y="3691"/>
                    </a:lnTo>
                    <a:lnTo>
                      <a:pt x="54" y="3706"/>
                    </a:lnTo>
                    <a:lnTo>
                      <a:pt x="42" y="3719"/>
                    </a:lnTo>
                    <a:lnTo>
                      <a:pt x="29" y="3733"/>
                    </a:lnTo>
                    <a:lnTo>
                      <a:pt x="13" y="3746"/>
                    </a:lnTo>
                    <a:lnTo>
                      <a:pt x="0" y="3758"/>
                    </a:lnTo>
                    <a:lnTo>
                      <a:pt x="0" y="3758"/>
                    </a:lnTo>
                    <a:lnTo>
                      <a:pt x="17" y="3751"/>
                    </a:lnTo>
                    <a:lnTo>
                      <a:pt x="34" y="3743"/>
                    </a:lnTo>
                    <a:lnTo>
                      <a:pt x="49" y="3733"/>
                    </a:lnTo>
                    <a:lnTo>
                      <a:pt x="64" y="3723"/>
                    </a:lnTo>
                    <a:lnTo>
                      <a:pt x="77" y="3711"/>
                    </a:lnTo>
                    <a:lnTo>
                      <a:pt x="91" y="3699"/>
                    </a:lnTo>
                    <a:lnTo>
                      <a:pt x="103" y="3684"/>
                    </a:lnTo>
                    <a:lnTo>
                      <a:pt x="114" y="3670"/>
                    </a:lnTo>
                    <a:lnTo>
                      <a:pt x="124" y="3655"/>
                    </a:lnTo>
                    <a:lnTo>
                      <a:pt x="133" y="3638"/>
                    </a:lnTo>
                    <a:lnTo>
                      <a:pt x="140" y="3622"/>
                    </a:lnTo>
                    <a:lnTo>
                      <a:pt x="146" y="3605"/>
                    </a:lnTo>
                    <a:lnTo>
                      <a:pt x="151" y="3586"/>
                    </a:lnTo>
                    <a:lnTo>
                      <a:pt x="155" y="3568"/>
                    </a:lnTo>
                    <a:lnTo>
                      <a:pt x="158" y="3549"/>
                    </a:lnTo>
                    <a:lnTo>
                      <a:pt x="158" y="3531"/>
                    </a:lnTo>
                    <a:lnTo>
                      <a:pt x="158" y="227"/>
                    </a:lnTo>
                    <a:lnTo>
                      <a:pt x="158" y="227"/>
                    </a:lnTo>
                    <a:lnTo>
                      <a:pt x="158" y="208"/>
                    </a:lnTo>
                    <a:lnTo>
                      <a:pt x="155" y="188"/>
                    </a:lnTo>
                    <a:lnTo>
                      <a:pt x="151" y="170"/>
                    </a:lnTo>
                    <a:lnTo>
                      <a:pt x="146" y="153"/>
                    </a:lnTo>
                    <a:lnTo>
                      <a:pt x="140" y="134"/>
                    </a:lnTo>
                    <a:lnTo>
                      <a:pt x="133" y="118"/>
                    </a:lnTo>
                    <a:lnTo>
                      <a:pt x="124" y="102"/>
                    </a:lnTo>
                    <a:lnTo>
                      <a:pt x="114" y="87"/>
                    </a:lnTo>
                    <a:lnTo>
                      <a:pt x="103" y="72"/>
                    </a:lnTo>
                    <a:lnTo>
                      <a:pt x="91" y="59"/>
                    </a:lnTo>
                    <a:lnTo>
                      <a:pt x="77" y="47"/>
                    </a:lnTo>
                    <a:lnTo>
                      <a:pt x="64" y="35"/>
                    </a:lnTo>
                    <a:lnTo>
                      <a:pt x="49" y="25"/>
                    </a:lnTo>
                    <a:lnTo>
                      <a:pt x="34" y="15"/>
                    </a:lnTo>
                    <a:lnTo>
                      <a:pt x="17" y="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8900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1">
                <a:extLst>
                  <a:ext uri="{FF2B5EF4-FFF2-40B4-BE49-F238E27FC236}">
                    <a16:creationId xmlns:a16="http://schemas.microsoft.com/office/drawing/2014/main" id="{886A4462-B05C-D448-7F85-3374FAED8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2488" y="2271957"/>
                <a:ext cx="147608" cy="3466957"/>
              </a:xfrm>
              <a:custGeom>
                <a:avLst/>
                <a:gdLst>
                  <a:gd name="T0" fmla="*/ 160 w 160"/>
                  <a:gd name="T1" fmla="*/ 3758 h 3758"/>
                  <a:gd name="T2" fmla="*/ 130 w 160"/>
                  <a:gd name="T3" fmla="*/ 3733 h 3758"/>
                  <a:gd name="T4" fmla="*/ 105 w 160"/>
                  <a:gd name="T5" fmla="*/ 3706 h 3758"/>
                  <a:gd name="T6" fmla="*/ 81 w 160"/>
                  <a:gd name="T7" fmla="*/ 3675 h 3758"/>
                  <a:gd name="T8" fmla="*/ 63 w 160"/>
                  <a:gd name="T9" fmla="*/ 3642 h 3758"/>
                  <a:gd name="T10" fmla="*/ 47 w 160"/>
                  <a:gd name="T11" fmla="*/ 3607 h 3758"/>
                  <a:gd name="T12" fmla="*/ 36 w 160"/>
                  <a:gd name="T13" fmla="*/ 3569 h 3758"/>
                  <a:gd name="T14" fmla="*/ 29 w 160"/>
                  <a:gd name="T15" fmla="*/ 3531 h 3758"/>
                  <a:gd name="T16" fmla="*/ 26 w 160"/>
                  <a:gd name="T17" fmla="*/ 3490 h 3758"/>
                  <a:gd name="T18" fmla="*/ 26 w 160"/>
                  <a:gd name="T19" fmla="*/ 267 h 3758"/>
                  <a:gd name="T20" fmla="*/ 29 w 160"/>
                  <a:gd name="T21" fmla="*/ 227 h 3758"/>
                  <a:gd name="T22" fmla="*/ 36 w 160"/>
                  <a:gd name="T23" fmla="*/ 188 h 3758"/>
                  <a:gd name="T24" fmla="*/ 47 w 160"/>
                  <a:gd name="T25" fmla="*/ 151 h 3758"/>
                  <a:gd name="T26" fmla="*/ 63 w 160"/>
                  <a:gd name="T27" fmla="*/ 116 h 3758"/>
                  <a:gd name="T28" fmla="*/ 81 w 160"/>
                  <a:gd name="T29" fmla="*/ 82 h 3758"/>
                  <a:gd name="T30" fmla="*/ 105 w 160"/>
                  <a:gd name="T31" fmla="*/ 52 h 3758"/>
                  <a:gd name="T32" fmla="*/ 130 w 160"/>
                  <a:gd name="T33" fmla="*/ 25 h 3758"/>
                  <a:gd name="T34" fmla="*/ 160 w 160"/>
                  <a:gd name="T35" fmla="*/ 0 h 3758"/>
                  <a:gd name="T36" fmla="*/ 142 w 160"/>
                  <a:gd name="T37" fmla="*/ 7 h 3758"/>
                  <a:gd name="T38" fmla="*/ 110 w 160"/>
                  <a:gd name="T39" fmla="*/ 25 h 3758"/>
                  <a:gd name="T40" fmla="*/ 81 w 160"/>
                  <a:gd name="T41" fmla="*/ 47 h 3758"/>
                  <a:gd name="T42" fmla="*/ 56 w 160"/>
                  <a:gd name="T43" fmla="*/ 72 h 3758"/>
                  <a:gd name="T44" fmla="*/ 36 w 160"/>
                  <a:gd name="T45" fmla="*/ 102 h 3758"/>
                  <a:gd name="T46" fmla="*/ 19 w 160"/>
                  <a:gd name="T47" fmla="*/ 134 h 3758"/>
                  <a:gd name="T48" fmla="*/ 7 w 160"/>
                  <a:gd name="T49" fmla="*/ 170 h 3758"/>
                  <a:gd name="T50" fmla="*/ 0 w 160"/>
                  <a:gd name="T51" fmla="*/ 208 h 3758"/>
                  <a:gd name="T52" fmla="*/ 0 w 160"/>
                  <a:gd name="T53" fmla="*/ 3531 h 3758"/>
                  <a:gd name="T54" fmla="*/ 0 w 160"/>
                  <a:gd name="T55" fmla="*/ 3549 h 3758"/>
                  <a:gd name="T56" fmla="*/ 7 w 160"/>
                  <a:gd name="T57" fmla="*/ 3586 h 3758"/>
                  <a:gd name="T58" fmla="*/ 19 w 160"/>
                  <a:gd name="T59" fmla="*/ 3622 h 3758"/>
                  <a:gd name="T60" fmla="*/ 36 w 160"/>
                  <a:gd name="T61" fmla="*/ 3655 h 3758"/>
                  <a:gd name="T62" fmla="*/ 56 w 160"/>
                  <a:gd name="T63" fmla="*/ 3684 h 3758"/>
                  <a:gd name="T64" fmla="*/ 81 w 160"/>
                  <a:gd name="T65" fmla="*/ 3711 h 3758"/>
                  <a:gd name="T66" fmla="*/ 110 w 160"/>
                  <a:gd name="T67" fmla="*/ 3733 h 3758"/>
                  <a:gd name="T68" fmla="*/ 142 w 160"/>
                  <a:gd name="T69" fmla="*/ 3751 h 3758"/>
                  <a:gd name="T70" fmla="*/ 160 w 160"/>
                  <a:gd name="T71" fmla="*/ 3758 h 3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0" h="3758">
                    <a:moveTo>
                      <a:pt x="160" y="3758"/>
                    </a:moveTo>
                    <a:lnTo>
                      <a:pt x="160" y="3758"/>
                    </a:lnTo>
                    <a:lnTo>
                      <a:pt x="145" y="3746"/>
                    </a:lnTo>
                    <a:lnTo>
                      <a:pt x="130" y="3733"/>
                    </a:lnTo>
                    <a:lnTo>
                      <a:pt x="116" y="3719"/>
                    </a:lnTo>
                    <a:lnTo>
                      <a:pt x="105" y="3706"/>
                    </a:lnTo>
                    <a:lnTo>
                      <a:pt x="93" y="3691"/>
                    </a:lnTo>
                    <a:lnTo>
                      <a:pt x="81" y="3675"/>
                    </a:lnTo>
                    <a:lnTo>
                      <a:pt x="71" y="3659"/>
                    </a:lnTo>
                    <a:lnTo>
                      <a:pt x="63" y="3642"/>
                    </a:lnTo>
                    <a:lnTo>
                      <a:pt x="54" y="3625"/>
                    </a:lnTo>
                    <a:lnTo>
                      <a:pt x="47" y="3607"/>
                    </a:lnTo>
                    <a:lnTo>
                      <a:pt x="41" y="3588"/>
                    </a:lnTo>
                    <a:lnTo>
                      <a:pt x="36" y="3569"/>
                    </a:lnTo>
                    <a:lnTo>
                      <a:pt x="32" y="3549"/>
                    </a:lnTo>
                    <a:lnTo>
                      <a:pt x="29" y="3531"/>
                    </a:lnTo>
                    <a:lnTo>
                      <a:pt x="27" y="3511"/>
                    </a:lnTo>
                    <a:lnTo>
                      <a:pt x="26" y="3490"/>
                    </a:lnTo>
                    <a:lnTo>
                      <a:pt x="26" y="267"/>
                    </a:lnTo>
                    <a:lnTo>
                      <a:pt x="26" y="267"/>
                    </a:lnTo>
                    <a:lnTo>
                      <a:pt x="27" y="247"/>
                    </a:lnTo>
                    <a:lnTo>
                      <a:pt x="29" y="227"/>
                    </a:lnTo>
                    <a:lnTo>
                      <a:pt x="32" y="207"/>
                    </a:lnTo>
                    <a:lnTo>
                      <a:pt x="36" y="188"/>
                    </a:lnTo>
                    <a:lnTo>
                      <a:pt x="41" y="170"/>
                    </a:lnTo>
                    <a:lnTo>
                      <a:pt x="47" y="151"/>
                    </a:lnTo>
                    <a:lnTo>
                      <a:pt x="54" y="133"/>
                    </a:lnTo>
                    <a:lnTo>
                      <a:pt x="63" y="116"/>
                    </a:lnTo>
                    <a:lnTo>
                      <a:pt x="71" y="99"/>
                    </a:lnTo>
                    <a:lnTo>
                      <a:pt x="81" y="82"/>
                    </a:lnTo>
                    <a:lnTo>
                      <a:pt x="93" y="67"/>
                    </a:lnTo>
                    <a:lnTo>
                      <a:pt x="105" y="52"/>
                    </a:lnTo>
                    <a:lnTo>
                      <a:pt x="116" y="38"/>
                    </a:lnTo>
                    <a:lnTo>
                      <a:pt x="130" y="25"/>
                    </a:lnTo>
                    <a:lnTo>
                      <a:pt x="145" y="12"/>
                    </a:lnTo>
                    <a:lnTo>
                      <a:pt x="160" y="0"/>
                    </a:lnTo>
                    <a:lnTo>
                      <a:pt x="160" y="0"/>
                    </a:lnTo>
                    <a:lnTo>
                      <a:pt x="142" y="7"/>
                    </a:lnTo>
                    <a:lnTo>
                      <a:pt x="126" y="15"/>
                    </a:lnTo>
                    <a:lnTo>
                      <a:pt x="110" y="25"/>
                    </a:lnTo>
                    <a:lnTo>
                      <a:pt x="96" y="35"/>
                    </a:lnTo>
                    <a:lnTo>
                      <a:pt x="81" y="47"/>
                    </a:lnTo>
                    <a:lnTo>
                      <a:pt x="68" y="59"/>
                    </a:lnTo>
                    <a:lnTo>
                      <a:pt x="56" y="72"/>
                    </a:lnTo>
                    <a:lnTo>
                      <a:pt x="46" y="87"/>
                    </a:lnTo>
                    <a:lnTo>
                      <a:pt x="36" y="102"/>
                    </a:lnTo>
                    <a:lnTo>
                      <a:pt x="26" y="118"/>
                    </a:lnTo>
                    <a:lnTo>
                      <a:pt x="19" y="134"/>
                    </a:lnTo>
                    <a:lnTo>
                      <a:pt x="12" y="153"/>
                    </a:lnTo>
                    <a:lnTo>
                      <a:pt x="7" y="170"/>
                    </a:lnTo>
                    <a:lnTo>
                      <a:pt x="4" y="188"/>
                    </a:lnTo>
                    <a:lnTo>
                      <a:pt x="0" y="208"/>
                    </a:lnTo>
                    <a:lnTo>
                      <a:pt x="0" y="227"/>
                    </a:lnTo>
                    <a:lnTo>
                      <a:pt x="0" y="3531"/>
                    </a:lnTo>
                    <a:lnTo>
                      <a:pt x="0" y="3531"/>
                    </a:lnTo>
                    <a:lnTo>
                      <a:pt x="0" y="3549"/>
                    </a:lnTo>
                    <a:lnTo>
                      <a:pt x="4" y="3568"/>
                    </a:lnTo>
                    <a:lnTo>
                      <a:pt x="7" y="3586"/>
                    </a:lnTo>
                    <a:lnTo>
                      <a:pt x="12" y="3605"/>
                    </a:lnTo>
                    <a:lnTo>
                      <a:pt x="19" y="3622"/>
                    </a:lnTo>
                    <a:lnTo>
                      <a:pt x="26" y="3638"/>
                    </a:lnTo>
                    <a:lnTo>
                      <a:pt x="36" y="3655"/>
                    </a:lnTo>
                    <a:lnTo>
                      <a:pt x="46" y="3670"/>
                    </a:lnTo>
                    <a:lnTo>
                      <a:pt x="56" y="3684"/>
                    </a:lnTo>
                    <a:lnTo>
                      <a:pt x="68" y="3699"/>
                    </a:lnTo>
                    <a:lnTo>
                      <a:pt x="81" y="3711"/>
                    </a:lnTo>
                    <a:lnTo>
                      <a:pt x="96" y="3723"/>
                    </a:lnTo>
                    <a:lnTo>
                      <a:pt x="110" y="3733"/>
                    </a:lnTo>
                    <a:lnTo>
                      <a:pt x="126" y="3743"/>
                    </a:lnTo>
                    <a:lnTo>
                      <a:pt x="142" y="3751"/>
                    </a:lnTo>
                    <a:lnTo>
                      <a:pt x="160" y="3758"/>
                    </a:lnTo>
                    <a:lnTo>
                      <a:pt x="160" y="3758"/>
                    </a:lnTo>
                    <a:close/>
                  </a:path>
                </a:pathLst>
              </a:custGeom>
              <a:gradFill flip="none" rotWithShape="1">
                <a:gsLst>
                  <a:gs pos="8900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path path="circle">
                  <a:fillToRect l="50000" t="50000" r="50000" b="50000"/>
                </a:path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2">
                <a:extLst>
                  <a:ext uri="{FF2B5EF4-FFF2-40B4-BE49-F238E27FC236}">
                    <a16:creationId xmlns:a16="http://schemas.microsoft.com/office/drawing/2014/main" id="{C158A311-B316-8C7C-9835-98143E595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1710" y="5654961"/>
                <a:ext cx="1676281" cy="133770"/>
              </a:xfrm>
              <a:custGeom>
                <a:avLst/>
                <a:gdLst>
                  <a:gd name="T0" fmla="*/ 244 w 1817"/>
                  <a:gd name="T1" fmla="*/ 123 h 145"/>
                  <a:gd name="T2" fmla="*/ 226 w 1817"/>
                  <a:gd name="T3" fmla="*/ 123 h 145"/>
                  <a:gd name="T4" fmla="*/ 189 w 1817"/>
                  <a:gd name="T5" fmla="*/ 118 h 145"/>
                  <a:gd name="T6" fmla="*/ 155 w 1817"/>
                  <a:gd name="T7" fmla="*/ 109 h 145"/>
                  <a:gd name="T8" fmla="*/ 122 w 1817"/>
                  <a:gd name="T9" fmla="*/ 98 h 145"/>
                  <a:gd name="T10" fmla="*/ 76 w 1817"/>
                  <a:gd name="T11" fmla="*/ 72 h 145"/>
                  <a:gd name="T12" fmla="*/ 24 w 1817"/>
                  <a:gd name="T13" fmla="*/ 27 h 145"/>
                  <a:gd name="T14" fmla="*/ 0 w 1817"/>
                  <a:gd name="T15" fmla="*/ 0 h 145"/>
                  <a:gd name="T16" fmla="*/ 21 w 1817"/>
                  <a:gd name="T17" fmla="*/ 30 h 145"/>
                  <a:gd name="T18" fmla="*/ 42 w 1817"/>
                  <a:gd name="T19" fmla="*/ 59 h 145"/>
                  <a:gd name="T20" fmla="*/ 68 w 1817"/>
                  <a:gd name="T21" fmla="*/ 84 h 145"/>
                  <a:gd name="T22" fmla="*/ 98 w 1817"/>
                  <a:gd name="T23" fmla="*/ 104 h 145"/>
                  <a:gd name="T24" fmla="*/ 130 w 1817"/>
                  <a:gd name="T25" fmla="*/ 121 h 145"/>
                  <a:gd name="T26" fmla="*/ 164 w 1817"/>
                  <a:gd name="T27" fmla="*/ 135 h 145"/>
                  <a:gd name="T28" fmla="*/ 199 w 1817"/>
                  <a:gd name="T29" fmla="*/ 143 h 145"/>
                  <a:gd name="T30" fmla="*/ 238 w 1817"/>
                  <a:gd name="T31" fmla="*/ 145 h 145"/>
                  <a:gd name="T32" fmla="*/ 1580 w 1817"/>
                  <a:gd name="T33" fmla="*/ 145 h 145"/>
                  <a:gd name="T34" fmla="*/ 1619 w 1817"/>
                  <a:gd name="T35" fmla="*/ 143 h 145"/>
                  <a:gd name="T36" fmla="*/ 1654 w 1817"/>
                  <a:gd name="T37" fmla="*/ 135 h 145"/>
                  <a:gd name="T38" fmla="*/ 1688 w 1817"/>
                  <a:gd name="T39" fmla="*/ 121 h 145"/>
                  <a:gd name="T40" fmla="*/ 1720 w 1817"/>
                  <a:gd name="T41" fmla="*/ 104 h 145"/>
                  <a:gd name="T42" fmla="*/ 1750 w 1817"/>
                  <a:gd name="T43" fmla="*/ 84 h 145"/>
                  <a:gd name="T44" fmla="*/ 1775 w 1817"/>
                  <a:gd name="T45" fmla="*/ 59 h 145"/>
                  <a:gd name="T46" fmla="*/ 1799 w 1817"/>
                  <a:gd name="T47" fmla="*/ 30 h 145"/>
                  <a:gd name="T48" fmla="*/ 1817 w 1817"/>
                  <a:gd name="T49" fmla="*/ 0 h 145"/>
                  <a:gd name="T50" fmla="*/ 1794 w 1817"/>
                  <a:gd name="T51" fmla="*/ 27 h 145"/>
                  <a:gd name="T52" fmla="*/ 1741 w 1817"/>
                  <a:gd name="T53" fmla="*/ 72 h 145"/>
                  <a:gd name="T54" fmla="*/ 1696 w 1817"/>
                  <a:gd name="T55" fmla="*/ 98 h 145"/>
                  <a:gd name="T56" fmla="*/ 1662 w 1817"/>
                  <a:gd name="T57" fmla="*/ 109 h 145"/>
                  <a:gd name="T58" fmla="*/ 1629 w 1817"/>
                  <a:gd name="T59" fmla="*/ 118 h 145"/>
                  <a:gd name="T60" fmla="*/ 1592 w 1817"/>
                  <a:gd name="T61" fmla="*/ 123 h 145"/>
                  <a:gd name="T62" fmla="*/ 1573 w 1817"/>
                  <a:gd name="T63" fmla="*/ 123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17" h="145">
                    <a:moveTo>
                      <a:pt x="1573" y="123"/>
                    </a:moveTo>
                    <a:lnTo>
                      <a:pt x="244" y="123"/>
                    </a:lnTo>
                    <a:lnTo>
                      <a:pt x="244" y="123"/>
                    </a:lnTo>
                    <a:lnTo>
                      <a:pt x="226" y="123"/>
                    </a:lnTo>
                    <a:lnTo>
                      <a:pt x="207" y="121"/>
                    </a:lnTo>
                    <a:lnTo>
                      <a:pt x="189" y="118"/>
                    </a:lnTo>
                    <a:lnTo>
                      <a:pt x="172" y="114"/>
                    </a:lnTo>
                    <a:lnTo>
                      <a:pt x="155" y="109"/>
                    </a:lnTo>
                    <a:lnTo>
                      <a:pt x="138" y="104"/>
                    </a:lnTo>
                    <a:lnTo>
                      <a:pt x="122" y="98"/>
                    </a:lnTo>
                    <a:lnTo>
                      <a:pt x="106" y="89"/>
                    </a:lnTo>
                    <a:lnTo>
                      <a:pt x="76" y="72"/>
                    </a:lnTo>
                    <a:lnTo>
                      <a:pt x="49" y="51"/>
                    </a:lnTo>
                    <a:lnTo>
                      <a:pt x="24" y="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0" y="15"/>
                    </a:lnTo>
                    <a:lnTo>
                      <a:pt x="21" y="30"/>
                    </a:lnTo>
                    <a:lnTo>
                      <a:pt x="31" y="45"/>
                    </a:lnTo>
                    <a:lnTo>
                      <a:pt x="42" y="59"/>
                    </a:lnTo>
                    <a:lnTo>
                      <a:pt x="54" y="72"/>
                    </a:lnTo>
                    <a:lnTo>
                      <a:pt x="68" y="84"/>
                    </a:lnTo>
                    <a:lnTo>
                      <a:pt x="83" y="94"/>
                    </a:lnTo>
                    <a:lnTo>
                      <a:pt x="98" y="104"/>
                    </a:lnTo>
                    <a:lnTo>
                      <a:pt x="113" y="114"/>
                    </a:lnTo>
                    <a:lnTo>
                      <a:pt x="130" y="121"/>
                    </a:lnTo>
                    <a:lnTo>
                      <a:pt x="147" y="130"/>
                    </a:lnTo>
                    <a:lnTo>
                      <a:pt x="164" y="135"/>
                    </a:lnTo>
                    <a:lnTo>
                      <a:pt x="182" y="140"/>
                    </a:lnTo>
                    <a:lnTo>
                      <a:pt x="199" y="143"/>
                    </a:lnTo>
                    <a:lnTo>
                      <a:pt x="219" y="145"/>
                    </a:lnTo>
                    <a:lnTo>
                      <a:pt x="238" y="145"/>
                    </a:lnTo>
                    <a:lnTo>
                      <a:pt x="1580" y="145"/>
                    </a:lnTo>
                    <a:lnTo>
                      <a:pt x="1580" y="145"/>
                    </a:lnTo>
                    <a:lnTo>
                      <a:pt x="1598" y="145"/>
                    </a:lnTo>
                    <a:lnTo>
                      <a:pt x="1619" y="143"/>
                    </a:lnTo>
                    <a:lnTo>
                      <a:pt x="1637" y="140"/>
                    </a:lnTo>
                    <a:lnTo>
                      <a:pt x="1654" y="135"/>
                    </a:lnTo>
                    <a:lnTo>
                      <a:pt x="1671" y="130"/>
                    </a:lnTo>
                    <a:lnTo>
                      <a:pt x="1688" y="121"/>
                    </a:lnTo>
                    <a:lnTo>
                      <a:pt x="1704" y="114"/>
                    </a:lnTo>
                    <a:lnTo>
                      <a:pt x="1720" y="104"/>
                    </a:lnTo>
                    <a:lnTo>
                      <a:pt x="1735" y="94"/>
                    </a:lnTo>
                    <a:lnTo>
                      <a:pt x="1750" y="84"/>
                    </a:lnTo>
                    <a:lnTo>
                      <a:pt x="1763" y="72"/>
                    </a:lnTo>
                    <a:lnTo>
                      <a:pt x="1775" y="59"/>
                    </a:lnTo>
                    <a:lnTo>
                      <a:pt x="1787" y="45"/>
                    </a:lnTo>
                    <a:lnTo>
                      <a:pt x="1799" y="30"/>
                    </a:lnTo>
                    <a:lnTo>
                      <a:pt x="1807" y="15"/>
                    </a:lnTo>
                    <a:lnTo>
                      <a:pt x="1817" y="0"/>
                    </a:lnTo>
                    <a:lnTo>
                      <a:pt x="1817" y="0"/>
                    </a:lnTo>
                    <a:lnTo>
                      <a:pt x="1794" y="27"/>
                    </a:lnTo>
                    <a:lnTo>
                      <a:pt x="1770" y="51"/>
                    </a:lnTo>
                    <a:lnTo>
                      <a:pt x="1741" y="72"/>
                    </a:lnTo>
                    <a:lnTo>
                      <a:pt x="1711" y="89"/>
                    </a:lnTo>
                    <a:lnTo>
                      <a:pt x="1696" y="98"/>
                    </a:lnTo>
                    <a:lnTo>
                      <a:pt x="1679" y="104"/>
                    </a:lnTo>
                    <a:lnTo>
                      <a:pt x="1662" y="109"/>
                    </a:lnTo>
                    <a:lnTo>
                      <a:pt x="1646" y="114"/>
                    </a:lnTo>
                    <a:lnTo>
                      <a:pt x="1629" y="118"/>
                    </a:lnTo>
                    <a:lnTo>
                      <a:pt x="1610" y="121"/>
                    </a:lnTo>
                    <a:lnTo>
                      <a:pt x="1592" y="123"/>
                    </a:lnTo>
                    <a:lnTo>
                      <a:pt x="1573" y="123"/>
                    </a:lnTo>
                    <a:lnTo>
                      <a:pt x="1573" y="123"/>
                    </a:lnTo>
                    <a:close/>
                  </a:path>
                </a:pathLst>
              </a:custGeom>
              <a:gradFill flip="none" rotWithShape="1">
                <a:gsLst>
                  <a:gs pos="0">
                    <a:schemeClr val="bg1">
                      <a:alpha val="43000"/>
                    </a:schemeClr>
                  </a:gs>
                  <a:gs pos="37000">
                    <a:schemeClr val="bg1">
                      <a:alpha val="0"/>
                    </a:schemeClr>
                  </a:gs>
                </a:gsLst>
                <a:lin ang="16200000" scaled="1"/>
                <a:tileRect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19" name="Group 23">
                <a:extLst>
                  <a:ext uri="{FF2B5EF4-FFF2-40B4-BE49-F238E27FC236}">
                    <a16:creationId xmlns:a16="http://schemas.microsoft.com/office/drawing/2014/main" id="{F8B47F1A-6599-C995-BC3C-4758710175CA}"/>
                  </a:ext>
                </a:extLst>
              </p:cNvPr>
              <p:cNvGrpSpPr/>
              <p:nvPr/>
            </p:nvGrpSpPr>
            <p:grpSpPr>
              <a:xfrm>
                <a:off x="5236474" y="2288563"/>
                <a:ext cx="1629231" cy="3432823"/>
                <a:chOff x="6936156" y="674071"/>
                <a:chExt cx="2615000" cy="5509858"/>
              </a:xfrm>
            </p:grpSpPr>
            <p:sp>
              <p:nvSpPr>
                <p:cNvPr id="24" name="Freeform 18">
                  <a:extLst>
                    <a:ext uri="{FF2B5EF4-FFF2-40B4-BE49-F238E27FC236}">
                      <a16:creationId xmlns:a16="http://schemas.microsoft.com/office/drawing/2014/main" id="{D17743D5-8A2E-CBF7-757F-E9509FD2C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36156" y="674071"/>
                  <a:ext cx="2615000" cy="5509858"/>
                </a:xfrm>
                <a:custGeom>
                  <a:avLst/>
                  <a:gdLst>
                    <a:gd name="connsiteX0" fmla="*/ 310957 w 2615000"/>
                    <a:gd name="connsiteY0" fmla="*/ 39981 h 5509858"/>
                    <a:gd name="connsiteX1" fmla="*/ 282822 w 2615000"/>
                    <a:gd name="connsiteY1" fmla="*/ 45904 h 5509858"/>
                    <a:gd name="connsiteX2" fmla="*/ 256169 w 2615000"/>
                    <a:gd name="connsiteY2" fmla="*/ 53308 h 5509858"/>
                    <a:gd name="connsiteX3" fmla="*/ 228035 w 2615000"/>
                    <a:gd name="connsiteY3" fmla="*/ 62192 h 5509858"/>
                    <a:gd name="connsiteX4" fmla="*/ 202862 w 2615000"/>
                    <a:gd name="connsiteY4" fmla="*/ 75519 h 5509858"/>
                    <a:gd name="connsiteX5" fmla="*/ 179170 w 2615000"/>
                    <a:gd name="connsiteY5" fmla="*/ 90327 h 5509858"/>
                    <a:gd name="connsiteX6" fmla="*/ 156959 w 2615000"/>
                    <a:gd name="connsiteY6" fmla="*/ 105134 h 5509858"/>
                    <a:gd name="connsiteX7" fmla="*/ 136228 w 2615000"/>
                    <a:gd name="connsiteY7" fmla="*/ 124384 h 5509858"/>
                    <a:gd name="connsiteX8" fmla="*/ 116979 w 2615000"/>
                    <a:gd name="connsiteY8" fmla="*/ 145114 h 5509858"/>
                    <a:gd name="connsiteX9" fmla="*/ 99210 w 2615000"/>
                    <a:gd name="connsiteY9" fmla="*/ 167325 h 5509858"/>
                    <a:gd name="connsiteX10" fmla="*/ 85883 w 2615000"/>
                    <a:gd name="connsiteY10" fmla="*/ 192498 h 5509858"/>
                    <a:gd name="connsiteX11" fmla="*/ 74037 w 2615000"/>
                    <a:gd name="connsiteY11" fmla="*/ 217671 h 5509858"/>
                    <a:gd name="connsiteX12" fmla="*/ 63672 w 2615000"/>
                    <a:gd name="connsiteY12" fmla="*/ 244324 h 5509858"/>
                    <a:gd name="connsiteX13" fmla="*/ 56268 w 2615000"/>
                    <a:gd name="connsiteY13" fmla="*/ 272458 h 5509858"/>
                    <a:gd name="connsiteX14" fmla="*/ 51826 w 2615000"/>
                    <a:gd name="connsiteY14" fmla="*/ 302073 h 5509858"/>
                    <a:gd name="connsiteX15" fmla="*/ 48864 w 2615000"/>
                    <a:gd name="connsiteY15" fmla="*/ 331688 h 5509858"/>
                    <a:gd name="connsiteX16" fmla="*/ 48864 w 2615000"/>
                    <a:gd name="connsiteY16" fmla="*/ 5179653 h 5509858"/>
                    <a:gd name="connsiteX17" fmla="*/ 51826 w 2615000"/>
                    <a:gd name="connsiteY17" fmla="*/ 5209268 h 5509858"/>
                    <a:gd name="connsiteX18" fmla="*/ 56268 w 2615000"/>
                    <a:gd name="connsiteY18" fmla="*/ 5238883 h 5509858"/>
                    <a:gd name="connsiteX19" fmla="*/ 63672 w 2615000"/>
                    <a:gd name="connsiteY19" fmla="*/ 5267017 h 5509858"/>
                    <a:gd name="connsiteX20" fmla="*/ 74037 w 2615000"/>
                    <a:gd name="connsiteY20" fmla="*/ 5293670 h 5509858"/>
                    <a:gd name="connsiteX21" fmla="*/ 85883 w 2615000"/>
                    <a:gd name="connsiteY21" fmla="*/ 5318843 h 5509858"/>
                    <a:gd name="connsiteX22" fmla="*/ 99210 w 2615000"/>
                    <a:gd name="connsiteY22" fmla="*/ 5341054 h 5509858"/>
                    <a:gd name="connsiteX23" fmla="*/ 116979 w 2615000"/>
                    <a:gd name="connsiteY23" fmla="*/ 5363265 h 5509858"/>
                    <a:gd name="connsiteX24" fmla="*/ 136228 w 2615000"/>
                    <a:gd name="connsiteY24" fmla="*/ 5385477 h 5509858"/>
                    <a:gd name="connsiteX25" fmla="*/ 156959 w 2615000"/>
                    <a:gd name="connsiteY25" fmla="*/ 5403246 h 5509858"/>
                    <a:gd name="connsiteX26" fmla="*/ 179170 w 2615000"/>
                    <a:gd name="connsiteY26" fmla="*/ 5421015 h 5509858"/>
                    <a:gd name="connsiteX27" fmla="*/ 202862 w 2615000"/>
                    <a:gd name="connsiteY27" fmla="*/ 5435822 h 5509858"/>
                    <a:gd name="connsiteX28" fmla="*/ 228035 w 2615000"/>
                    <a:gd name="connsiteY28" fmla="*/ 5447668 h 5509858"/>
                    <a:gd name="connsiteX29" fmla="*/ 256169 w 2615000"/>
                    <a:gd name="connsiteY29" fmla="*/ 5458033 h 5509858"/>
                    <a:gd name="connsiteX30" fmla="*/ 282822 w 2615000"/>
                    <a:gd name="connsiteY30" fmla="*/ 5465437 h 5509858"/>
                    <a:gd name="connsiteX31" fmla="*/ 310957 w 2615000"/>
                    <a:gd name="connsiteY31" fmla="*/ 5468399 h 5509858"/>
                    <a:gd name="connsiteX32" fmla="*/ 340571 w 2615000"/>
                    <a:gd name="connsiteY32" fmla="*/ 5469879 h 5509858"/>
                    <a:gd name="connsiteX33" fmla="*/ 2272947 w 2615000"/>
                    <a:gd name="connsiteY33" fmla="*/ 5469879 h 5509858"/>
                    <a:gd name="connsiteX34" fmla="*/ 2304042 w 2615000"/>
                    <a:gd name="connsiteY34" fmla="*/ 5468399 h 5509858"/>
                    <a:gd name="connsiteX35" fmla="*/ 2330696 w 2615000"/>
                    <a:gd name="connsiteY35" fmla="*/ 5465437 h 5509858"/>
                    <a:gd name="connsiteX36" fmla="*/ 2360311 w 2615000"/>
                    <a:gd name="connsiteY36" fmla="*/ 5458033 h 5509858"/>
                    <a:gd name="connsiteX37" fmla="*/ 2385484 w 2615000"/>
                    <a:gd name="connsiteY37" fmla="*/ 5447668 h 5509858"/>
                    <a:gd name="connsiteX38" fmla="*/ 2413618 w 2615000"/>
                    <a:gd name="connsiteY38" fmla="*/ 5435822 h 5509858"/>
                    <a:gd name="connsiteX39" fmla="*/ 2435829 w 2615000"/>
                    <a:gd name="connsiteY39" fmla="*/ 5421015 h 5509858"/>
                    <a:gd name="connsiteX40" fmla="*/ 2458040 w 2615000"/>
                    <a:gd name="connsiteY40" fmla="*/ 5403246 h 5509858"/>
                    <a:gd name="connsiteX41" fmla="*/ 2480252 w 2615000"/>
                    <a:gd name="connsiteY41" fmla="*/ 5385477 h 5509858"/>
                    <a:gd name="connsiteX42" fmla="*/ 2498020 w 2615000"/>
                    <a:gd name="connsiteY42" fmla="*/ 5363265 h 5509858"/>
                    <a:gd name="connsiteX43" fmla="*/ 2515789 w 2615000"/>
                    <a:gd name="connsiteY43" fmla="*/ 5341054 h 5509858"/>
                    <a:gd name="connsiteX44" fmla="*/ 2530597 w 2615000"/>
                    <a:gd name="connsiteY44" fmla="*/ 5318843 h 5509858"/>
                    <a:gd name="connsiteX45" fmla="*/ 2542443 w 2615000"/>
                    <a:gd name="connsiteY45" fmla="*/ 5293670 h 5509858"/>
                    <a:gd name="connsiteX46" fmla="*/ 2552808 w 2615000"/>
                    <a:gd name="connsiteY46" fmla="*/ 5267017 h 5509858"/>
                    <a:gd name="connsiteX47" fmla="*/ 2557250 w 2615000"/>
                    <a:gd name="connsiteY47" fmla="*/ 5238883 h 5509858"/>
                    <a:gd name="connsiteX48" fmla="*/ 2561692 w 2615000"/>
                    <a:gd name="connsiteY48" fmla="*/ 5209268 h 5509858"/>
                    <a:gd name="connsiteX49" fmla="*/ 2564654 w 2615000"/>
                    <a:gd name="connsiteY49" fmla="*/ 5179653 h 5509858"/>
                    <a:gd name="connsiteX50" fmla="*/ 2564654 w 2615000"/>
                    <a:gd name="connsiteY50" fmla="*/ 331688 h 5509858"/>
                    <a:gd name="connsiteX51" fmla="*/ 2561692 w 2615000"/>
                    <a:gd name="connsiteY51" fmla="*/ 302073 h 5509858"/>
                    <a:gd name="connsiteX52" fmla="*/ 2557250 w 2615000"/>
                    <a:gd name="connsiteY52" fmla="*/ 272458 h 5509858"/>
                    <a:gd name="connsiteX53" fmla="*/ 2552808 w 2615000"/>
                    <a:gd name="connsiteY53" fmla="*/ 244324 h 5509858"/>
                    <a:gd name="connsiteX54" fmla="*/ 2542443 w 2615000"/>
                    <a:gd name="connsiteY54" fmla="*/ 217671 h 5509858"/>
                    <a:gd name="connsiteX55" fmla="*/ 2530597 w 2615000"/>
                    <a:gd name="connsiteY55" fmla="*/ 192498 h 5509858"/>
                    <a:gd name="connsiteX56" fmla="*/ 2515789 w 2615000"/>
                    <a:gd name="connsiteY56" fmla="*/ 167325 h 5509858"/>
                    <a:gd name="connsiteX57" fmla="*/ 2498020 w 2615000"/>
                    <a:gd name="connsiteY57" fmla="*/ 145114 h 5509858"/>
                    <a:gd name="connsiteX58" fmla="*/ 2480252 w 2615000"/>
                    <a:gd name="connsiteY58" fmla="*/ 124384 h 5509858"/>
                    <a:gd name="connsiteX59" fmla="*/ 2458040 w 2615000"/>
                    <a:gd name="connsiteY59" fmla="*/ 105134 h 5509858"/>
                    <a:gd name="connsiteX60" fmla="*/ 2435829 w 2615000"/>
                    <a:gd name="connsiteY60" fmla="*/ 90327 h 5509858"/>
                    <a:gd name="connsiteX61" fmla="*/ 2413618 w 2615000"/>
                    <a:gd name="connsiteY61" fmla="*/ 75519 h 5509858"/>
                    <a:gd name="connsiteX62" fmla="*/ 2385484 w 2615000"/>
                    <a:gd name="connsiteY62" fmla="*/ 62192 h 5509858"/>
                    <a:gd name="connsiteX63" fmla="*/ 2360311 w 2615000"/>
                    <a:gd name="connsiteY63" fmla="*/ 53308 h 5509858"/>
                    <a:gd name="connsiteX64" fmla="*/ 2330696 w 2615000"/>
                    <a:gd name="connsiteY64" fmla="*/ 45904 h 5509858"/>
                    <a:gd name="connsiteX65" fmla="*/ 2304042 w 2615000"/>
                    <a:gd name="connsiteY65" fmla="*/ 39981 h 5509858"/>
                    <a:gd name="connsiteX66" fmla="*/ 2272947 w 2615000"/>
                    <a:gd name="connsiteY66" fmla="*/ 39981 h 5509858"/>
                    <a:gd name="connsiteX67" fmla="*/ 2061200 w 2615000"/>
                    <a:gd name="connsiteY67" fmla="*/ 39981 h 5509858"/>
                    <a:gd name="connsiteX68" fmla="*/ 2049354 w 2615000"/>
                    <a:gd name="connsiteY68" fmla="*/ 39981 h 5509858"/>
                    <a:gd name="connsiteX69" fmla="*/ 2038989 w 2615000"/>
                    <a:gd name="connsiteY69" fmla="*/ 42943 h 5509858"/>
                    <a:gd name="connsiteX70" fmla="*/ 2028623 w 2615000"/>
                    <a:gd name="connsiteY70" fmla="*/ 47385 h 5509858"/>
                    <a:gd name="connsiteX71" fmla="*/ 2021220 w 2615000"/>
                    <a:gd name="connsiteY71" fmla="*/ 54789 h 5509858"/>
                    <a:gd name="connsiteX72" fmla="*/ 2013816 w 2615000"/>
                    <a:gd name="connsiteY72" fmla="*/ 62192 h 5509858"/>
                    <a:gd name="connsiteX73" fmla="*/ 2009374 w 2615000"/>
                    <a:gd name="connsiteY73" fmla="*/ 72558 h 5509858"/>
                    <a:gd name="connsiteX74" fmla="*/ 2006412 w 2615000"/>
                    <a:gd name="connsiteY74" fmla="*/ 82923 h 5509858"/>
                    <a:gd name="connsiteX75" fmla="*/ 2006412 w 2615000"/>
                    <a:gd name="connsiteY75" fmla="*/ 94769 h 5509858"/>
                    <a:gd name="connsiteX76" fmla="*/ 2004932 w 2615000"/>
                    <a:gd name="connsiteY76" fmla="*/ 109576 h 5509858"/>
                    <a:gd name="connsiteX77" fmla="*/ 2004932 w 2615000"/>
                    <a:gd name="connsiteY77" fmla="*/ 124384 h 5509858"/>
                    <a:gd name="connsiteX78" fmla="*/ 1994566 w 2615000"/>
                    <a:gd name="connsiteY78" fmla="*/ 152518 h 5509858"/>
                    <a:gd name="connsiteX79" fmla="*/ 1982720 w 2615000"/>
                    <a:gd name="connsiteY79" fmla="*/ 177691 h 5509858"/>
                    <a:gd name="connsiteX80" fmla="*/ 1961990 w 2615000"/>
                    <a:gd name="connsiteY80" fmla="*/ 199902 h 5509858"/>
                    <a:gd name="connsiteX81" fmla="*/ 1939778 w 2615000"/>
                    <a:gd name="connsiteY81" fmla="*/ 217671 h 5509858"/>
                    <a:gd name="connsiteX82" fmla="*/ 1914606 w 2615000"/>
                    <a:gd name="connsiteY82" fmla="*/ 232478 h 5509858"/>
                    <a:gd name="connsiteX83" fmla="*/ 1887952 w 2615000"/>
                    <a:gd name="connsiteY83" fmla="*/ 239882 h 5509858"/>
                    <a:gd name="connsiteX84" fmla="*/ 1873145 w 2615000"/>
                    <a:gd name="connsiteY84" fmla="*/ 241363 h 5509858"/>
                    <a:gd name="connsiteX85" fmla="*/ 1856857 w 2615000"/>
                    <a:gd name="connsiteY85" fmla="*/ 241363 h 5509858"/>
                    <a:gd name="connsiteX86" fmla="*/ 756662 w 2615000"/>
                    <a:gd name="connsiteY86" fmla="*/ 241363 h 5509858"/>
                    <a:gd name="connsiteX87" fmla="*/ 741854 w 2615000"/>
                    <a:gd name="connsiteY87" fmla="*/ 241363 h 5509858"/>
                    <a:gd name="connsiteX88" fmla="*/ 727047 w 2615000"/>
                    <a:gd name="connsiteY88" fmla="*/ 239882 h 5509858"/>
                    <a:gd name="connsiteX89" fmla="*/ 698912 w 2615000"/>
                    <a:gd name="connsiteY89" fmla="*/ 232478 h 5509858"/>
                    <a:gd name="connsiteX90" fmla="*/ 673740 w 2615000"/>
                    <a:gd name="connsiteY90" fmla="*/ 217671 h 5509858"/>
                    <a:gd name="connsiteX91" fmla="*/ 651528 w 2615000"/>
                    <a:gd name="connsiteY91" fmla="*/ 199902 h 5509858"/>
                    <a:gd name="connsiteX92" fmla="*/ 633759 w 2615000"/>
                    <a:gd name="connsiteY92" fmla="*/ 177691 h 5509858"/>
                    <a:gd name="connsiteX93" fmla="*/ 618952 w 2615000"/>
                    <a:gd name="connsiteY93" fmla="*/ 152518 h 5509858"/>
                    <a:gd name="connsiteX94" fmla="*/ 611548 w 2615000"/>
                    <a:gd name="connsiteY94" fmla="*/ 124384 h 5509858"/>
                    <a:gd name="connsiteX95" fmla="*/ 610068 w 2615000"/>
                    <a:gd name="connsiteY95" fmla="*/ 109576 h 5509858"/>
                    <a:gd name="connsiteX96" fmla="*/ 610068 w 2615000"/>
                    <a:gd name="connsiteY96" fmla="*/ 94769 h 5509858"/>
                    <a:gd name="connsiteX97" fmla="*/ 607106 w 2615000"/>
                    <a:gd name="connsiteY97" fmla="*/ 82923 h 5509858"/>
                    <a:gd name="connsiteX98" fmla="*/ 604145 w 2615000"/>
                    <a:gd name="connsiteY98" fmla="*/ 72558 h 5509858"/>
                    <a:gd name="connsiteX99" fmla="*/ 599702 w 2615000"/>
                    <a:gd name="connsiteY99" fmla="*/ 62192 h 5509858"/>
                    <a:gd name="connsiteX100" fmla="*/ 592299 w 2615000"/>
                    <a:gd name="connsiteY100" fmla="*/ 54789 h 5509858"/>
                    <a:gd name="connsiteX101" fmla="*/ 584895 w 2615000"/>
                    <a:gd name="connsiteY101" fmla="*/ 47385 h 5509858"/>
                    <a:gd name="connsiteX102" fmla="*/ 574530 w 2615000"/>
                    <a:gd name="connsiteY102" fmla="*/ 42943 h 5509858"/>
                    <a:gd name="connsiteX103" fmla="*/ 564164 w 2615000"/>
                    <a:gd name="connsiteY103" fmla="*/ 39981 h 5509858"/>
                    <a:gd name="connsiteX104" fmla="*/ 555280 w 2615000"/>
                    <a:gd name="connsiteY104" fmla="*/ 39981 h 5509858"/>
                    <a:gd name="connsiteX105" fmla="*/ 340571 w 2615000"/>
                    <a:gd name="connsiteY105" fmla="*/ 39981 h 5509858"/>
                    <a:gd name="connsiteX106" fmla="*/ 315399 w 2615000"/>
                    <a:gd name="connsiteY106" fmla="*/ 0 h 5509858"/>
                    <a:gd name="connsiteX107" fmla="*/ 350937 w 2615000"/>
                    <a:gd name="connsiteY107" fmla="*/ 0 h 5509858"/>
                    <a:gd name="connsiteX108" fmla="*/ 2264063 w 2615000"/>
                    <a:gd name="connsiteY108" fmla="*/ 0 h 5509858"/>
                    <a:gd name="connsiteX109" fmla="*/ 2301082 w 2615000"/>
                    <a:gd name="connsiteY109" fmla="*/ 0 h 5509858"/>
                    <a:gd name="connsiteX110" fmla="*/ 2335139 w 2615000"/>
                    <a:gd name="connsiteY110" fmla="*/ 5923 h 5509858"/>
                    <a:gd name="connsiteX111" fmla="*/ 2367715 w 2615000"/>
                    <a:gd name="connsiteY111" fmla="*/ 14808 h 5509858"/>
                    <a:gd name="connsiteX112" fmla="*/ 2400292 w 2615000"/>
                    <a:gd name="connsiteY112" fmla="*/ 28134 h 5509858"/>
                    <a:gd name="connsiteX113" fmla="*/ 2429906 w 2615000"/>
                    <a:gd name="connsiteY113" fmla="*/ 42942 h 5509858"/>
                    <a:gd name="connsiteX114" fmla="*/ 2461002 w 2615000"/>
                    <a:gd name="connsiteY114" fmla="*/ 60711 h 5509858"/>
                    <a:gd name="connsiteX115" fmla="*/ 2487656 w 2615000"/>
                    <a:gd name="connsiteY115" fmla="*/ 79960 h 5509858"/>
                    <a:gd name="connsiteX116" fmla="*/ 2512828 w 2615000"/>
                    <a:gd name="connsiteY116" fmla="*/ 102172 h 5509858"/>
                    <a:gd name="connsiteX117" fmla="*/ 2535040 w 2615000"/>
                    <a:gd name="connsiteY117" fmla="*/ 127344 h 5509858"/>
                    <a:gd name="connsiteX118" fmla="*/ 2554289 w 2615000"/>
                    <a:gd name="connsiteY118" fmla="*/ 155479 h 5509858"/>
                    <a:gd name="connsiteX119" fmla="*/ 2572058 w 2615000"/>
                    <a:gd name="connsiteY119" fmla="*/ 182132 h 5509858"/>
                    <a:gd name="connsiteX120" fmla="*/ 2586866 w 2615000"/>
                    <a:gd name="connsiteY120" fmla="*/ 214708 h 5509858"/>
                    <a:gd name="connsiteX121" fmla="*/ 2600192 w 2615000"/>
                    <a:gd name="connsiteY121" fmla="*/ 244323 h 5509858"/>
                    <a:gd name="connsiteX122" fmla="*/ 2607596 w 2615000"/>
                    <a:gd name="connsiteY122" fmla="*/ 279861 h 5509858"/>
                    <a:gd name="connsiteX123" fmla="*/ 2612038 w 2615000"/>
                    <a:gd name="connsiteY123" fmla="*/ 313918 h 5509858"/>
                    <a:gd name="connsiteX124" fmla="*/ 2615000 w 2615000"/>
                    <a:gd name="connsiteY124" fmla="*/ 349456 h 5509858"/>
                    <a:gd name="connsiteX125" fmla="*/ 2615000 w 2615000"/>
                    <a:gd name="connsiteY125" fmla="*/ 5161883 h 5509858"/>
                    <a:gd name="connsiteX126" fmla="*/ 2612038 w 2615000"/>
                    <a:gd name="connsiteY126" fmla="*/ 5195940 h 5509858"/>
                    <a:gd name="connsiteX127" fmla="*/ 2607596 w 2615000"/>
                    <a:gd name="connsiteY127" fmla="*/ 5231478 h 5509858"/>
                    <a:gd name="connsiteX128" fmla="*/ 2600192 w 2615000"/>
                    <a:gd name="connsiteY128" fmla="*/ 5264054 h 5509858"/>
                    <a:gd name="connsiteX129" fmla="*/ 2586866 w 2615000"/>
                    <a:gd name="connsiteY129" fmla="*/ 5296631 h 5509858"/>
                    <a:gd name="connsiteX130" fmla="*/ 2572058 w 2615000"/>
                    <a:gd name="connsiteY130" fmla="*/ 5329207 h 5509858"/>
                    <a:gd name="connsiteX131" fmla="*/ 2554289 w 2615000"/>
                    <a:gd name="connsiteY131" fmla="*/ 5355861 h 5509858"/>
                    <a:gd name="connsiteX132" fmla="*/ 2535040 w 2615000"/>
                    <a:gd name="connsiteY132" fmla="*/ 5383995 h 5509858"/>
                    <a:gd name="connsiteX133" fmla="*/ 2512828 w 2615000"/>
                    <a:gd name="connsiteY133" fmla="*/ 5407687 h 5509858"/>
                    <a:gd name="connsiteX134" fmla="*/ 2487656 w 2615000"/>
                    <a:gd name="connsiteY134" fmla="*/ 5431379 h 5509858"/>
                    <a:gd name="connsiteX135" fmla="*/ 2461002 w 2615000"/>
                    <a:gd name="connsiteY135" fmla="*/ 5450628 h 5509858"/>
                    <a:gd name="connsiteX136" fmla="*/ 2429906 w 2615000"/>
                    <a:gd name="connsiteY136" fmla="*/ 5468397 h 5509858"/>
                    <a:gd name="connsiteX137" fmla="*/ 2400292 w 2615000"/>
                    <a:gd name="connsiteY137" fmla="*/ 5483205 h 5509858"/>
                    <a:gd name="connsiteX138" fmla="*/ 2367715 w 2615000"/>
                    <a:gd name="connsiteY138" fmla="*/ 5495051 h 5509858"/>
                    <a:gd name="connsiteX139" fmla="*/ 2335139 w 2615000"/>
                    <a:gd name="connsiteY139" fmla="*/ 5502455 h 5509858"/>
                    <a:gd name="connsiteX140" fmla="*/ 2301082 w 2615000"/>
                    <a:gd name="connsiteY140" fmla="*/ 5508378 h 5509858"/>
                    <a:gd name="connsiteX141" fmla="*/ 2264063 w 2615000"/>
                    <a:gd name="connsiteY141" fmla="*/ 5509858 h 5509858"/>
                    <a:gd name="connsiteX142" fmla="*/ 350937 w 2615000"/>
                    <a:gd name="connsiteY142" fmla="*/ 5509858 h 5509858"/>
                    <a:gd name="connsiteX143" fmla="*/ 315399 w 2615000"/>
                    <a:gd name="connsiteY143" fmla="*/ 5508378 h 5509858"/>
                    <a:gd name="connsiteX144" fmla="*/ 281342 w 2615000"/>
                    <a:gd name="connsiteY144" fmla="*/ 5502455 h 5509858"/>
                    <a:gd name="connsiteX145" fmla="*/ 245804 w 2615000"/>
                    <a:gd name="connsiteY145" fmla="*/ 5495051 h 5509858"/>
                    <a:gd name="connsiteX146" fmla="*/ 213228 w 2615000"/>
                    <a:gd name="connsiteY146" fmla="*/ 5483205 h 5509858"/>
                    <a:gd name="connsiteX147" fmla="*/ 183613 w 2615000"/>
                    <a:gd name="connsiteY147" fmla="*/ 5468397 h 5509858"/>
                    <a:gd name="connsiteX148" fmla="*/ 153998 w 2615000"/>
                    <a:gd name="connsiteY148" fmla="*/ 5450628 h 5509858"/>
                    <a:gd name="connsiteX149" fmla="*/ 128825 w 2615000"/>
                    <a:gd name="connsiteY149" fmla="*/ 5431379 h 5509858"/>
                    <a:gd name="connsiteX150" fmla="*/ 103653 w 2615000"/>
                    <a:gd name="connsiteY150" fmla="*/ 5407687 h 5509858"/>
                    <a:gd name="connsiteX151" fmla="*/ 78480 w 2615000"/>
                    <a:gd name="connsiteY151" fmla="*/ 5383995 h 5509858"/>
                    <a:gd name="connsiteX152" fmla="*/ 59230 w 2615000"/>
                    <a:gd name="connsiteY152" fmla="*/ 5355861 h 5509858"/>
                    <a:gd name="connsiteX153" fmla="*/ 41461 w 2615000"/>
                    <a:gd name="connsiteY153" fmla="*/ 5329207 h 5509858"/>
                    <a:gd name="connsiteX154" fmla="*/ 26654 w 2615000"/>
                    <a:gd name="connsiteY154" fmla="*/ 5296631 h 5509858"/>
                    <a:gd name="connsiteX155" fmla="*/ 16288 w 2615000"/>
                    <a:gd name="connsiteY155" fmla="*/ 5264054 h 5509858"/>
                    <a:gd name="connsiteX156" fmla="*/ 7404 w 2615000"/>
                    <a:gd name="connsiteY156" fmla="*/ 5231478 h 5509858"/>
                    <a:gd name="connsiteX157" fmla="*/ 1481 w 2615000"/>
                    <a:gd name="connsiteY157" fmla="*/ 5195940 h 5509858"/>
                    <a:gd name="connsiteX158" fmla="*/ 0 w 2615000"/>
                    <a:gd name="connsiteY158" fmla="*/ 5161883 h 5509858"/>
                    <a:gd name="connsiteX159" fmla="*/ 0 w 2615000"/>
                    <a:gd name="connsiteY159" fmla="*/ 349456 h 5509858"/>
                    <a:gd name="connsiteX160" fmla="*/ 1481 w 2615000"/>
                    <a:gd name="connsiteY160" fmla="*/ 313918 h 5509858"/>
                    <a:gd name="connsiteX161" fmla="*/ 7404 w 2615000"/>
                    <a:gd name="connsiteY161" fmla="*/ 279861 h 5509858"/>
                    <a:gd name="connsiteX162" fmla="*/ 16288 w 2615000"/>
                    <a:gd name="connsiteY162" fmla="*/ 244323 h 5509858"/>
                    <a:gd name="connsiteX163" fmla="*/ 26654 w 2615000"/>
                    <a:gd name="connsiteY163" fmla="*/ 214708 h 5509858"/>
                    <a:gd name="connsiteX164" fmla="*/ 41461 w 2615000"/>
                    <a:gd name="connsiteY164" fmla="*/ 182132 h 5509858"/>
                    <a:gd name="connsiteX165" fmla="*/ 59230 w 2615000"/>
                    <a:gd name="connsiteY165" fmla="*/ 155479 h 5509858"/>
                    <a:gd name="connsiteX166" fmla="*/ 78480 w 2615000"/>
                    <a:gd name="connsiteY166" fmla="*/ 127344 h 5509858"/>
                    <a:gd name="connsiteX167" fmla="*/ 103653 w 2615000"/>
                    <a:gd name="connsiteY167" fmla="*/ 102172 h 5509858"/>
                    <a:gd name="connsiteX168" fmla="*/ 128825 w 2615000"/>
                    <a:gd name="connsiteY168" fmla="*/ 79960 h 5509858"/>
                    <a:gd name="connsiteX169" fmla="*/ 153998 w 2615000"/>
                    <a:gd name="connsiteY169" fmla="*/ 60711 h 5509858"/>
                    <a:gd name="connsiteX170" fmla="*/ 183613 w 2615000"/>
                    <a:gd name="connsiteY170" fmla="*/ 42942 h 5509858"/>
                    <a:gd name="connsiteX171" fmla="*/ 213228 w 2615000"/>
                    <a:gd name="connsiteY171" fmla="*/ 28134 h 5509858"/>
                    <a:gd name="connsiteX172" fmla="*/ 245804 w 2615000"/>
                    <a:gd name="connsiteY172" fmla="*/ 14808 h 5509858"/>
                    <a:gd name="connsiteX173" fmla="*/ 281342 w 2615000"/>
                    <a:gd name="connsiteY173" fmla="*/ 5923 h 5509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</a:cxnLst>
                  <a:rect l="l" t="t" r="r" b="b"/>
                  <a:pathLst>
                    <a:path w="2615000" h="5509858">
                      <a:moveTo>
                        <a:pt x="310957" y="39981"/>
                      </a:moveTo>
                      <a:lnTo>
                        <a:pt x="282822" y="45904"/>
                      </a:lnTo>
                      <a:lnTo>
                        <a:pt x="256169" y="53308"/>
                      </a:lnTo>
                      <a:lnTo>
                        <a:pt x="228035" y="62192"/>
                      </a:lnTo>
                      <a:lnTo>
                        <a:pt x="202862" y="75519"/>
                      </a:lnTo>
                      <a:lnTo>
                        <a:pt x="179170" y="90327"/>
                      </a:lnTo>
                      <a:lnTo>
                        <a:pt x="156959" y="105134"/>
                      </a:lnTo>
                      <a:lnTo>
                        <a:pt x="136228" y="124384"/>
                      </a:lnTo>
                      <a:lnTo>
                        <a:pt x="116979" y="145114"/>
                      </a:lnTo>
                      <a:lnTo>
                        <a:pt x="99210" y="167325"/>
                      </a:lnTo>
                      <a:lnTo>
                        <a:pt x="85883" y="192498"/>
                      </a:lnTo>
                      <a:lnTo>
                        <a:pt x="74037" y="217671"/>
                      </a:lnTo>
                      <a:lnTo>
                        <a:pt x="63672" y="244324"/>
                      </a:lnTo>
                      <a:lnTo>
                        <a:pt x="56268" y="272458"/>
                      </a:lnTo>
                      <a:lnTo>
                        <a:pt x="51826" y="302073"/>
                      </a:lnTo>
                      <a:lnTo>
                        <a:pt x="48864" y="331688"/>
                      </a:lnTo>
                      <a:lnTo>
                        <a:pt x="48864" y="5179653"/>
                      </a:lnTo>
                      <a:lnTo>
                        <a:pt x="51826" y="5209268"/>
                      </a:lnTo>
                      <a:lnTo>
                        <a:pt x="56268" y="5238883"/>
                      </a:lnTo>
                      <a:lnTo>
                        <a:pt x="63672" y="5267017"/>
                      </a:lnTo>
                      <a:lnTo>
                        <a:pt x="74037" y="5293670"/>
                      </a:lnTo>
                      <a:lnTo>
                        <a:pt x="85883" y="5318843"/>
                      </a:lnTo>
                      <a:lnTo>
                        <a:pt x="99210" y="5341054"/>
                      </a:lnTo>
                      <a:lnTo>
                        <a:pt x="116979" y="5363265"/>
                      </a:lnTo>
                      <a:lnTo>
                        <a:pt x="136228" y="5385477"/>
                      </a:lnTo>
                      <a:lnTo>
                        <a:pt x="156959" y="5403246"/>
                      </a:lnTo>
                      <a:lnTo>
                        <a:pt x="179170" y="5421015"/>
                      </a:lnTo>
                      <a:lnTo>
                        <a:pt x="202862" y="5435822"/>
                      </a:lnTo>
                      <a:lnTo>
                        <a:pt x="228035" y="5447668"/>
                      </a:lnTo>
                      <a:lnTo>
                        <a:pt x="256169" y="5458033"/>
                      </a:lnTo>
                      <a:lnTo>
                        <a:pt x="282822" y="5465437"/>
                      </a:lnTo>
                      <a:lnTo>
                        <a:pt x="310957" y="5468399"/>
                      </a:lnTo>
                      <a:lnTo>
                        <a:pt x="340571" y="5469879"/>
                      </a:lnTo>
                      <a:lnTo>
                        <a:pt x="2272947" y="5469879"/>
                      </a:lnTo>
                      <a:lnTo>
                        <a:pt x="2304042" y="5468399"/>
                      </a:lnTo>
                      <a:lnTo>
                        <a:pt x="2330696" y="5465437"/>
                      </a:lnTo>
                      <a:lnTo>
                        <a:pt x="2360311" y="5458033"/>
                      </a:lnTo>
                      <a:lnTo>
                        <a:pt x="2385484" y="5447668"/>
                      </a:lnTo>
                      <a:lnTo>
                        <a:pt x="2413618" y="5435822"/>
                      </a:lnTo>
                      <a:lnTo>
                        <a:pt x="2435829" y="5421015"/>
                      </a:lnTo>
                      <a:lnTo>
                        <a:pt x="2458040" y="5403246"/>
                      </a:lnTo>
                      <a:lnTo>
                        <a:pt x="2480252" y="5385477"/>
                      </a:lnTo>
                      <a:lnTo>
                        <a:pt x="2498020" y="5363265"/>
                      </a:lnTo>
                      <a:lnTo>
                        <a:pt x="2515789" y="5341054"/>
                      </a:lnTo>
                      <a:lnTo>
                        <a:pt x="2530597" y="5318843"/>
                      </a:lnTo>
                      <a:lnTo>
                        <a:pt x="2542443" y="5293670"/>
                      </a:lnTo>
                      <a:lnTo>
                        <a:pt x="2552808" y="5267017"/>
                      </a:lnTo>
                      <a:lnTo>
                        <a:pt x="2557250" y="5238883"/>
                      </a:lnTo>
                      <a:lnTo>
                        <a:pt x="2561692" y="5209268"/>
                      </a:lnTo>
                      <a:lnTo>
                        <a:pt x="2564654" y="5179653"/>
                      </a:lnTo>
                      <a:lnTo>
                        <a:pt x="2564654" y="331688"/>
                      </a:lnTo>
                      <a:lnTo>
                        <a:pt x="2561692" y="302073"/>
                      </a:lnTo>
                      <a:lnTo>
                        <a:pt x="2557250" y="272458"/>
                      </a:lnTo>
                      <a:lnTo>
                        <a:pt x="2552808" y="244324"/>
                      </a:lnTo>
                      <a:lnTo>
                        <a:pt x="2542443" y="217671"/>
                      </a:lnTo>
                      <a:lnTo>
                        <a:pt x="2530597" y="192498"/>
                      </a:lnTo>
                      <a:lnTo>
                        <a:pt x="2515789" y="167325"/>
                      </a:lnTo>
                      <a:lnTo>
                        <a:pt x="2498020" y="145114"/>
                      </a:lnTo>
                      <a:lnTo>
                        <a:pt x="2480252" y="124384"/>
                      </a:lnTo>
                      <a:lnTo>
                        <a:pt x="2458040" y="105134"/>
                      </a:lnTo>
                      <a:lnTo>
                        <a:pt x="2435829" y="90327"/>
                      </a:lnTo>
                      <a:lnTo>
                        <a:pt x="2413618" y="75519"/>
                      </a:lnTo>
                      <a:lnTo>
                        <a:pt x="2385484" y="62192"/>
                      </a:lnTo>
                      <a:lnTo>
                        <a:pt x="2360311" y="53308"/>
                      </a:lnTo>
                      <a:lnTo>
                        <a:pt x="2330696" y="45904"/>
                      </a:lnTo>
                      <a:lnTo>
                        <a:pt x="2304042" y="39981"/>
                      </a:lnTo>
                      <a:lnTo>
                        <a:pt x="2272947" y="39981"/>
                      </a:lnTo>
                      <a:lnTo>
                        <a:pt x="2061200" y="39981"/>
                      </a:lnTo>
                      <a:lnTo>
                        <a:pt x="2049354" y="39981"/>
                      </a:lnTo>
                      <a:lnTo>
                        <a:pt x="2038989" y="42943"/>
                      </a:lnTo>
                      <a:lnTo>
                        <a:pt x="2028623" y="47385"/>
                      </a:lnTo>
                      <a:lnTo>
                        <a:pt x="2021220" y="54789"/>
                      </a:lnTo>
                      <a:lnTo>
                        <a:pt x="2013816" y="62192"/>
                      </a:lnTo>
                      <a:lnTo>
                        <a:pt x="2009374" y="72558"/>
                      </a:lnTo>
                      <a:lnTo>
                        <a:pt x="2006412" y="82923"/>
                      </a:lnTo>
                      <a:lnTo>
                        <a:pt x="2006412" y="94769"/>
                      </a:lnTo>
                      <a:lnTo>
                        <a:pt x="2004932" y="109576"/>
                      </a:lnTo>
                      <a:lnTo>
                        <a:pt x="2004932" y="124384"/>
                      </a:lnTo>
                      <a:lnTo>
                        <a:pt x="1994566" y="152518"/>
                      </a:lnTo>
                      <a:lnTo>
                        <a:pt x="1982720" y="177691"/>
                      </a:lnTo>
                      <a:lnTo>
                        <a:pt x="1961990" y="199902"/>
                      </a:lnTo>
                      <a:lnTo>
                        <a:pt x="1939778" y="217671"/>
                      </a:lnTo>
                      <a:lnTo>
                        <a:pt x="1914606" y="232478"/>
                      </a:lnTo>
                      <a:lnTo>
                        <a:pt x="1887952" y="239882"/>
                      </a:lnTo>
                      <a:lnTo>
                        <a:pt x="1873145" y="241363"/>
                      </a:lnTo>
                      <a:lnTo>
                        <a:pt x="1856857" y="241363"/>
                      </a:lnTo>
                      <a:lnTo>
                        <a:pt x="756662" y="241363"/>
                      </a:lnTo>
                      <a:lnTo>
                        <a:pt x="741854" y="241363"/>
                      </a:lnTo>
                      <a:lnTo>
                        <a:pt x="727047" y="239882"/>
                      </a:lnTo>
                      <a:lnTo>
                        <a:pt x="698912" y="232478"/>
                      </a:lnTo>
                      <a:lnTo>
                        <a:pt x="673740" y="217671"/>
                      </a:lnTo>
                      <a:lnTo>
                        <a:pt x="651528" y="199902"/>
                      </a:lnTo>
                      <a:lnTo>
                        <a:pt x="633759" y="177691"/>
                      </a:lnTo>
                      <a:lnTo>
                        <a:pt x="618952" y="152518"/>
                      </a:lnTo>
                      <a:lnTo>
                        <a:pt x="611548" y="124384"/>
                      </a:lnTo>
                      <a:lnTo>
                        <a:pt x="610068" y="109576"/>
                      </a:lnTo>
                      <a:lnTo>
                        <a:pt x="610068" y="94769"/>
                      </a:lnTo>
                      <a:lnTo>
                        <a:pt x="607106" y="82923"/>
                      </a:lnTo>
                      <a:lnTo>
                        <a:pt x="604145" y="72558"/>
                      </a:lnTo>
                      <a:lnTo>
                        <a:pt x="599702" y="62192"/>
                      </a:lnTo>
                      <a:lnTo>
                        <a:pt x="592299" y="54789"/>
                      </a:lnTo>
                      <a:lnTo>
                        <a:pt x="584895" y="47385"/>
                      </a:lnTo>
                      <a:lnTo>
                        <a:pt x="574530" y="42943"/>
                      </a:lnTo>
                      <a:lnTo>
                        <a:pt x="564164" y="39981"/>
                      </a:lnTo>
                      <a:lnTo>
                        <a:pt x="555280" y="39981"/>
                      </a:lnTo>
                      <a:lnTo>
                        <a:pt x="340571" y="39981"/>
                      </a:lnTo>
                      <a:close/>
                      <a:moveTo>
                        <a:pt x="315399" y="0"/>
                      </a:moveTo>
                      <a:lnTo>
                        <a:pt x="350937" y="0"/>
                      </a:lnTo>
                      <a:lnTo>
                        <a:pt x="2264063" y="0"/>
                      </a:lnTo>
                      <a:lnTo>
                        <a:pt x="2301082" y="0"/>
                      </a:lnTo>
                      <a:lnTo>
                        <a:pt x="2335139" y="5923"/>
                      </a:lnTo>
                      <a:lnTo>
                        <a:pt x="2367715" y="14808"/>
                      </a:lnTo>
                      <a:lnTo>
                        <a:pt x="2400292" y="28134"/>
                      </a:lnTo>
                      <a:lnTo>
                        <a:pt x="2429906" y="42942"/>
                      </a:lnTo>
                      <a:lnTo>
                        <a:pt x="2461002" y="60711"/>
                      </a:lnTo>
                      <a:lnTo>
                        <a:pt x="2487656" y="79960"/>
                      </a:lnTo>
                      <a:lnTo>
                        <a:pt x="2512828" y="102172"/>
                      </a:lnTo>
                      <a:lnTo>
                        <a:pt x="2535040" y="127344"/>
                      </a:lnTo>
                      <a:lnTo>
                        <a:pt x="2554289" y="155479"/>
                      </a:lnTo>
                      <a:lnTo>
                        <a:pt x="2572058" y="182132"/>
                      </a:lnTo>
                      <a:lnTo>
                        <a:pt x="2586866" y="214708"/>
                      </a:lnTo>
                      <a:lnTo>
                        <a:pt x="2600192" y="244323"/>
                      </a:lnTo>
                      <a:lnTo>
                        <a:pt x="2607596" y="279861"/>
                      </a:lnTo>
                      <a:lnTo>
                        <a:pt x="2612038" y="313918"/>
                      </a:lnTo>
                      <a:lnTo>
                        <a:pt x="2615000" y="349456"/>
                      </a:lnTo>
                      <a:lnTo>
                        <a:pt x="2615000" y="5161883"/>
                      </a:lnTo>
                      <a:lnTo>
                        <a:pt x="2612038" y="5195940"/>
                      </a:lnTo>
                      <a:lnTo>
                        <a:pt x="2607596" y="5231478"/>
                      </a:lnTo>
                      <a:lnTo>
                        <a:pt x="2600192" y="5264054"/>
                      </a:lnTo>
                      <a:lnTo>
                        <a:pt x="2586866" y="5296631"/>
                      </a:lnTo>
                      <a:lnTo>
                        <a:pt x="2572058" y="5329207"/>
                      </a:lnTo>
                      <a:lnTo>
                        <a:pt x="2554289" y="5355861"/>
                      </a:lnTo>
                      <a:lnTo>
                        <a:pt x="2535040" y="5383995"/>
                      </a:lnTo>
                      <a:lnTo>
                        <a:pt x="2512828" y="5407687"/>
                      </a:lnTo>
                      <a:lnTo>
                        <a:pt x="2487656" y="5431379"/>
                      </a:lnTo>
                      <a:lnTo>
                        <a:pt x="2461002" y="5450628"/>
                      </a:lnTo>
                      <a:lnTo>
                        <a:pt x="2429906" y="5468397"/>
                      </a:lnTo>
                      <a:lnTo>
                        <a:pt x="2400292" y="5483205"/>
                      </a:lnTo>
                      <a:lnTo>
                        <a:pt x="2367715" y="5495051"/>
                      </a:lnTo>
                      <a:lnTo>
                        <a:pt x="2335139" y="5502455"/>
                      </a:lnTo>
                      <a:lnTo>
                        <a:pt x="2301082" y="5508378"/>
                      </a:lnTo>
                      <a:lnTo>
                        <a:pt x="2264063" y="5509858"/>
                      </a:lnTo>
                      <a:lnTo>
                        <a:pt x="350937" y="5509858"/>
                      </a:lnTo>
                      <a:lnTo>
                        <a:pt x="315399" y="5508378"/>
                      </a:lnTo>
                      <a:lnTo>
                        <a:pt x="281342" y="5502455"/>
                      </a:lnTo>
                      <a:lnTo>
                        <a:pt x="245804" y="5495051"/>
                      </a:lnTo>
                      <a:lnTo>
                        <a:pt x="213228" y="5483205"/>
                      </a:lnTo>
                      <a:lnTo>
                        <a:pt x="183613" y="5468397"/>
                      </a:lnTo>
                      <a:lnTo>
                        <a:pt x="153998" y="5450628"/>
                      </a:lnTo>
                      <a:lnTo>
                        <a:pt x="128825" y="5431379"/>
                      </a:lnTo>
                      <a:lnTo>
                        <a:pt x="103653" y="5407687"/>
                      </a:lnTo>
                      <a:lnTo>
                        <a:pt x="78480" y="5383995"/>
                      </a:lnTo>
                      <a:lnTo>
                        <a:pt x="59230" y="5355861"/>
                      </a:lnTo>
                      <a:lnTo>
                        <a:pt x="41461" y="5329207"/>
                      </a:lnTo>
                      <a:lnTo>
                        <a:pt x="26654" y="5296631"/>
                      </a:lnTo>
                      <a:lnTo>
                        <a:pt x="16288" y="5264054"/>
                      </a:lnTo>
                      <a:lnTo>
                        <a:pt x="7404" y="5231478"/>
                      </a:lnTo>
                      <a:lnTo>
                        <a:pt x="1481" y="5195940"/>
                      </a:lnTo>
                      <a:lnTo>
                        <a:pt x="0" y="5161883"/>
                      </a:lnTo>
                      <a:lnTo>
                        <a:pt x="0" y="349456"/>
                      </a:lnTo>
                      <a:lnTo>
                        <a:pt x="1481" y="313918"/>
                      </a:lnTo>
                      <a:lnTo>
                        <a:pt x="7404" y="279861"/>
                      </a:lnTo>
                      <a:lnTo>
                        <a:pt x="16288" y="244323"/>
                      </a:lnTo>
                      <a:lnTo>
                        <a:pt x="26654" y="214708"/>
                      </a:lnTo>
                      <a:lnTo>
                        <a:pt x="41461" y="182132"/>
                      </a:lnTo>
                      <a:lnTo>
                        <a:pt x="59230" y="155479"/>
                      </a:lnTo>
                      <a:lnTo>
                        <a:pt x="78480" y="127344"/>
                      </a:lnTo>
                      <a:lnTo>
                        <a:pt x="103653" y="102172"/>
                      </a:lnTo>
                      <a:lnTo>
                        <a:pt x="128825" y="79960"/>
                      </a:lnTo>
                      <a:lnTo>
                        <a:pt x="153998" y="60711"/>
                      </a:lnTo>
                      <a:lnTo>
                        <a:pt x="183613" y="42942"/>
                      </a:lnTo>
                      <a:lnTo>
                        <a:pt x="213228" y="28134"/>
                      </a:lnTo>
                      <a:lnTo>
                        <a:pt x="245804" y="14808"/>
                      </a:lnTo>
                      <a:lnTo>
                        <a:pt x="281342" y="592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25" name="Freeform 19">
                  <a:extLst>
                    <a:ext uri="{FF2B5EF4-FFF2-40B4-BE49-F238E27FC236}">
                      <a16:creationId xmlns:a16="http://schemas.microsoft.com/office/drawing/2014/main" id="{F7CD7C02-E748-7701-454D-2B562F574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6696" y="764397"/>
                  <a:ext cx="347976" cy="37019"/>
                </a:xfrm>
                <a:custGeom>
                  <a:avLst/>
                  <a:gdLst>
                    <a:gd name="T0" fmla="*/ 222 w 235"/>
                    <a:gd name="T1" fmla="*/ 25 h 25"/>
                    <a:gd name="T2" fmla="*/ 11 w 235"/>
                    <a:gd name="T3" fmla="*/ 25 h 25"/>
                    <a:gd name="T4" fmla="*/ 11 w 235"/>
                    <a:gd name="T5" fmla="*/ 25 h 25"/>
                    <a:gd name="T6" fmla="*/ 8 w 235"/>
                    <a:gd name="T7" fmla="*/ 23 h 25"/>
                    <a:gd name="T8" fmla="*/ 3 w 235"/>
                    <a:gd name="T9" fmla="*/ 22 h 25"/>
                    <a:gd name="T10" fmla="*/ 1 w 235"/>
                    <a:gd name="T11" fmla="*/ 17 h 25"/>
                    <a:gd name="T12" fmla="*/ 0 w 235"/>
                    <a:gd name="T13" fmla="*/ 12 h 25"/>
                    <a:gd name="T14" fmla="*/ 0 w 235"/>
                    <a:gd name="T15" fmla="*/ 12 h 25"/>
                    <a:gd name="T16" fmla="*/ 0 w 235"/>
                    <a:gd name="T17" fmla="*/ 12 h 25"/>
                    <a:gd name="T18" fmla="*/ 1 w 235"/>
                    <a:gd name="T19" fmla="*/ 8 h 25"/>
                    <a:gd name="T20" fmla="*/ 3 w 235"/>
                    <a:gd name="T21" fmla="*/ 3 h 25"/>
                    <a:gd name="T22" fmla="*/ 8 w 235"/>
                    <a:gd name="T23" fmla="*/ 2 h 25"/>
                    <a:gd name="T24" fmla="*/ 11 w 235"/>
                    <a:gd name="T25" fmla="*/ 0 h 25"/>
                    <a:gd name="T26" fmla="*/ 222 w 235"/>
                    <a:gd name="T27" fmla="*/ 0 h 25"/>
                    <a:gd name="T28" fmla="*/ 222 w 235"/>
                    <a:gd name="T29" fmla="*/ 0 h 25"/>
                    <a:gd name="T30" fmla="*/ 227 w 235"/>
                    <a:gd name="T31" fmla="*/ 2 h 25"/>
                    <a:gd name="T32" fmla="*/ 232 w 235"/>
                    <a:gd name="T33" fmla="*/ 3 h 25"/>
                    <a:gd name="T34" fmla="*/ 234 w 235"/>
                    <a:gd name="T35" fmla="*/ 8 h 25"/>
                    <a:gd name="T36" fmla="*/ 235 w 235"/>
                    <a:gd name="T37" fmla="*/ 12 h 25"/>
                    <a:gd name="T38" fmla="*/ 235 w 235"/>
                    <a:gd name="T39" fmla="*/ 12 h 25"/>
                    <a:gd name="T40" fmla="*/ 235 w 235"/>
                    <a:gd name="T41" fmla="*/ 12 h 25"/>
                    <a:gd name="T42" fmla="*/ 234 w 235"/>
                    <a:gd name="T43" fmla="*/ 17 h 25"/>
                    <a:gd name="T44" fmla="*/ 232 w 235"/>
                    <a:gd name="T45" fmla="*/ 22 h 25"/>
                    <a:gd name="T46" fmla="*/ 227 w 235"/>
                    <a:gd name="T47" fmla="*/ 23 h 25"/>
                    <a:gd name="T48" fmla="*/ 222 w 235"/>
                    <a:gd name="T49" fmla="*/ 25 h 25"/>
                    <a:gd name="T50" fmla="*/ 222 w 235"/>
                    <a:gd name="T51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35" h="25">
                      <a:moveTo>
                        <a:pt x="222" y="25"/>
                      </a:moveTo>
                      <a:lnTo>
                        <a:pt x="11" y="25"/>
                      </a:lnTo>
                      <a:lnTo>
                        <a:pt x="11" y="25"/>
                      </a:lnTo>
                      <a:lnTo>
                        <a:pt x="8" y="23"/>
                      </a:lnTo>
                      <a:lnTo>
                        <a:pt x="3" y="22"/>
                      </a:lnTo>
                      <a:lnTo>
                        <a:pt x="1" y="17"/>
                      </a:lnTo>
                      <a:lnTo>
                        <a:pt x="0" y="12"/>
                      </a:lnTo>
                      <a:lnTo>
                        <a:pt x="0" y="12"/>
                      </a:lnTo>
                      <a:lnTo>
                        <a:pt x="0" y="12"/>
                      </a:lnTo>
                      <a:lnTo>
                        <a:pt x="1" y="8"/>
                      </a:lnTo>
                      <a:lnTo>
                        <a:pt x="3" y="3"/>
                      </a:lnTo>
                      <a:lnTo>
                        <a:pt x="8" y="2"/>
                      </a:lnTo>
                      <a:lnTo>
                        <a:pt x="11" y="0"/>
                      </a:lnTo>
                      <a:lnTo>
                        <a:pt x="222" y="0"/>
                      </a:lnTo>
                      <a:lnTo>
                        <a:pt x="222" y="0"/>
                      </a:lnTo>
                      <a:lnTo>
                        <a:pt x="227" y="2"/>
                      </a:lnTo>
                      <a:lnTo>
                        <a:pt x="232" y="3"/>
                      </a:lnTo>
                      <a:lnTo>
                        <a:pt x="234" y="8"/>
                      </a:lnTo>
                      <a:lnTo>
                        <a:pt x="235" y="12"/>
                      </a:lnTo>
                      <a:lnTo>
                        <a:pt x="235" y="12"/>
                      </a:lnTo>
                      <a:lnTo>
                        <a:pt x="235" y="12"/>
                      </a:lnTo>
                      <a:lnTo>
                        <a:pt x="234" y="17"/>
                      </a:lnTo>
                      <a:lnTo>
                        <a:pt x="232" y="22"/>
                      </a:lnTo>
                      <a:lnTo>
                        <a:pt x="227" y="23"/>
                      </a:lnTo>
                      <a:lnTo>
                        <a:pt x="222" y="25"/>
                      </a:lnTo>
                      <a:lnTo>
                        <a:pt x="222" y="25"/>
                      </a:lnTo>
                      <a:close/>
                    </a:path>
                  </a:pathLst>
                </a:custGeom>
                <a:solidFill>
                  <a:srgbClr val="17101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6" name="Freeform 20">
                  <a:extLst>
                    <a:ext uri="{FF2B5EF4-FFF2-40B4-BE49-F238E27FC236}">
                      <a16:creationId xmlns:a16="http://schemas.microsoft.com/office/drawing/2014/main" id="{781C3210-5609-5945-8EFC-525303E17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17594" y="742185"/>
                  <a:ext cx="81442" cy="81442"/>
                </a:xfrm>
                <a:custGeom>
                  <a:avLst/>
                  <a:gdLst>
                    <a:gd name="T0" fmla="*/ 55 w 55"/>
                    <a:gd name="T1" fmla="*/ 27 h 55"/>
                    <a:gd name="T2" fmla="*/ 55 w 55"/>
                    <a:gd name="T3" fmla="*/ 27 h 55"/>
                    <a:gd name="T4" fmla="*/ 54 w 55"/>
                    <a:gd name="T5" fmla="*/ 33 h 55"/>
                    <a:gd name="T6" fmla="*/ 52 w 55"/>
                    <a:gd name="T7" fmla="*/ 38 h 55"/>
                    <a:gd name="T8" fmla="*/ 50 w 55"/>
                    <a:gd name="T9" fmla="*/ 42 h 55"/>
                    <a:gd name="T10" fmla="*/ 47 w 55"/>
                    <a:gd name="T11" fmla="*/ 47 h 55"/>
                    <a:gd name="T12" fmla="*/ 42 w 55"/>
                    <a:gd name="T13" fmla="*/ 50 h 55"/>
                    <a:gd name="T14" fmla="*/ 38 w 55"/>
                    <a:gd name="T15" fmla="*/ 52 h 55"/>
                    <a:gd name="T16" fmla="*/ 33 w 55"/>
                    <a:gd name="T17" fmla="*/ 54 h 55"/>
                    <a:gd name="T18" fmla="*/ 27 w 55"/>
                    <a:gd name="T19" fmla="*/ 55 h 55"/>
                    <a:gd name="T20" fmla="*/ 27 w 55"/>
                    <a:gd name="T21" fmla="*/ 55 h 55"/>
                    <a:gd name="T22" fmla="*/ 22 w 55"/>
                    <a:gd name="T23" fmla="*/ 54 h 55"/>
                    <a:gd name="T24" fmla="*/ 17 w 55"/>
                    <a:gd name="T25" fmla="*/ 52 h 55"/>
                    <a:gd name="T26" fmla="*/ 11 w 55"/>
                    <a:gd name="T27" fmla="*/ 50 h 55"/>
                    <a:gd name="T28" fmla="*/ 8 w 55"/>
                    <a:gd name="T29" fmla="*/ 47 h 55"/>
                    <a:gd name="T30" fmla="*/ 5 w 55"/>
                    <a:gd name="T31" fmla="*/ 42 h 55"/>
                    <a:gd name="T32" fmla="*/ 3 w 55"/>
                    <a:gd name="T33" fmla="*/ 38 h 55"/>
                    <a:gd name="T34" fmla="*/ 1 w 55"/>
                    <a:gd name="T35" fmla="*/ 33 h 55"/>
                    <a:gd name="T36" fmla="*/ 0 w 55"/>
                    <a:gd name="T37" fmla="*/ 27 h 55"/>
                    <a:gd name="T38" fmla="*/ 0 w 55"/>
                    <a:gd name="T39" fmla="*/ 27 h 55"/>
                    <a:gd name="T40" fmla="*/ 1 w 55"/>
                    <a:gd name="T41" fmla="*/ 22 h 55"/>
                    <a:gd name="T42" fmla="*/ 3 w 55"/>
                    <a:gd name="T43" fmla="*/ 17 h 55"/>
                    <a:gd name="T44" fmla="*/ 5 w 55"/>
                    <a:gd name="T45" fmla="*/ 11 h 55"/>
                    <a:gd name="T46" fmla="*/ 8 w 55"/>
                    <a:gd name="T47" fmla="*/ 8 h 55"/>
                    <a:gd name="T48" fmla="*/ 11 w 55"/>
                    <a:gd name="T49" fmla="*/ 5 h 55"/>
                    <a:gd name="T50" fmla="*/ 17 w 55"/>
                    <a:gd name="T51" fmla="*/ 3 h 55"/>
                    <a:gd name="T52" fmla="*/ 22 w 55"/>
                    <a:gd name="T53" fmla="*/ 1 h 55"/>
                    <a:gd name="T54" fmla="*/ 27 w 55"/>
                    <a:gd name="T55" fmla="*/ 0 h 55"/>
                    <a:gd name="T56" fmla="*/ 27 w 55"/>
                    <a:gd name="T57" fmla="*/ 0 h 55"/>
                    <a:gd name="T58" fmla="*/ 33 w 55"/>
                    <a:gd name="T59" fmla="*/ 1 h 55"/>
                    <a:gd name="T60" fmla="*/ 38 w 55"/>
                    <a:gd name="T61" fmla="*/ 3 h 55"/>
                    <a:gd name="T62" fmla="*/ 42 w 55"/>
                    <a:gd name="T63" fmla="*/ 5 h 55"/>
                    <a:gd name="T64" fmla="*/ 47 w 55"/>
                    <a:gd name="T65" fmla="*/ 8 h 55"/>
                    <a:gd name="T66" fmla="*/ 50 w 55"/>
                    <a:gd name="T67" fmla="*/ 11 h 55"/>
                    <a:gd name="T68" fmla="*/ 52 w 55"/>
                    <a:gd name="T69" fmla="*/ 17 h 55"/>
                    <a:gd name="T70" fmla="*/ 54 w 55"/>
                    <a:gd name="T71" fmla="*/ 22 h 55"/>
                    <a:gd name="T72" fmla="*/ 55 w 55"/>
                    <a:gd name="T73" fmla="*/ 27 h 55"/>
                    <a:gd name="T74" fmla="*/ 55 w 55"/>
                    <a:gd name="T75" fmla="*/ 27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55" h="55">
                      <a:moveTo>
                        <a:pt x="55" y="27"/>
                      </a:moveTo>
                      <a:lnTo>
                        <a:pt x="55" y="27"/>
                      </a:lnTo>
                      <a:lnTo>
                        <a:pt x="54" y="33"/>
                      </a:lnTo>
                      <a:lnTo>
                        <a:pt x="52" y="38"/>
                      </a:lnTo>
                      <a:lnTo>
                        <a:pt x="50" y="42"/>
                      </a:lnTo>
                      <a:lnTo>
                        <a:pt x="47" y="47"/>
                      </a:lnTo>
                      <a:lnTo>
                        <a:pt x="42" y="50"/>
                      </a:lnTo>
                      <a:lnTo>
                        <a:pt x="38" y="52"/>
                      </a:lnTo>
                      <a:lnTo>
                        <a:pt x="33" y="54"/>
                      </a:lnTo>
                      <a:lnTo>
                        <a:pt x="27" y="55"/>
                      </a:lnTo>
                      <a:lnTo>
                        <a:pt x="27" y="55"/>
                      </a:lnTo>
                      <a:lnTo>
                        <a:pt x="22" y="54"/>
                      </a:lnTo>
                      <a:lnTo>
                        <a:pt x="17" y="52"/>
                      </a:lnTo>
                      <a:lnTo>
                        <a:pt x="11" y="50"/>
                      </a:lnTo>
                      <a:lnTo>
                        <a:pt x="8" y="47"/>
                      </a:lnTo>
                      <a:lnTo>
                        <a:pt x="5" y="42"/>
                      </a:lnTo>
                      <a:lnTo>
                        <a:pt x="3" y="38"/>
                      </a:lnTo>
                      <a:lnTo>
                        <a:pt x="1" y="33"/>
                      </a:lnTo>
                      <a:lnTo>
                        <a:pt x="0" y="27"/>
                      </a:lnTo>
                      <a:lnTo>
                        <a:pt x="0" y="27"/>
                      </a:lnTo>
                      <a:lnTo>
                        <a:pt x="1" y="22"/>
                      </a:lnTo>
                      <a:lnTo>
                        <a:pt x="3" y="17"/>
                      </a:lnTo>
                      <a:lnTo>
                        <a:pt x="5" y="11"/>
                      </a:lnTo>
                      <a:lnTo>
                        <a:pt x="8" y="8"/>
                      </a:lnTo>
                      <a:lnTo>
                        <a:pt x="11" y="5"/>
                      </a:lnTo>
                      <a:lnTo>
                        <a:pt x="17" y="3"/>
                      </a:lnTo>
                      <a:lnTo>
                        <a:pt x="22" y="1"/>
                      </a:lnTo>
                      <a:lnTo>
                        <a:pt x="27" y="0"/>
                      </a:lnTo>
                      <a:lnTo>
                        <a:pt x="27" y="0"/>
                      </a:lnTo>
                      <a:lnTo>
                        <a:pt x="33" y="1"/>
                      </a:lnTo>
                      <a:lnTo>
                        <a:pt x="38" y="3"/>
                      </a:lnTo>
                      <a:lnTo>
                        <a:pt x="42" y="5"/>
                      </a:lnTo>
                      <a:lnTo>
                        <a:pt x="47" y="8"/>
                      </a:lnTo>
                      <a:lnTo>
                        <a:pt x="50" y="11"/>
                      </a:lnTo>
                      <a:lnTo>
                        <a:pt x="52" y="17"/>
                      </a:lnTo>
                      <a:lnTo>
                        <a:pt x="54" y="22"/>
                      </a:lnTo>
                      <a:lnTo>
                        <a:pt x="55" y="27"/>
                      </a:lnTo>
                      <a:lnTo>
                        <a:pt x="55" y="27"/>
                      </a:lnTo>
                      <a:close/>
                    </a:path>
                  </a:pathLst>
                </a:custGeom>
                <a:solidFill>
                  <a:srgbClr val="1214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8" name="Freeform 21">
                  <a:extLst>
                    <a:ext uri="{FF2B5EF4-FFF2-40B4-BE49-F238E27FC236}">
                      <a16:creationId xmlns:a16="http://schemas.microsoft.com/office/drawing/2014/main" id="{5201BD68-5F6C-CFD6-2A31-5E0C3B767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4978" y="761435"/>
                  <a:ext cx="26653" cy="29615"/>
                </a:xfrm>
                <a:custGeom>
                  <a:avLst/>
                  <a:gdLst>
                    <a:gd name="T0" fmla="*/ 18 w 18"/>
                    <a:gd name="T1" fmla="*/ 10 h 20"/>
                    <a:gd name="T2" fmla="*/ 18 w 18"/>
                    <a:gd name="T3" fmla="*/ 10 h 20"/>
                    <a:gd name="T4" fmla="*/ 18 w 18"/>
                    <a:gd name="T5" fmla="*/ 14 h 20"/>
                    <a:gd name="T6" fmla="*/ 16 w 18"/>
                    <a:gd name="T7" fmla="*/ 17 h 20"/>
                    <a:gd name="T8" fmla="*/ 13 w 18"/>
                    <a:gd name="T9" fmla="*/ 19 h 20"/>
                    <a:gd name="T10" fmla="*/ 10 w 18"/>
                    <a:gd name="T11" fmla="*/ 20 h 20"/>
                    <a:gd name="T12" fmla="*/ 10 w 18"/>
                    <a:gd name="T13" fmla="*/ 20 h 20"/>
                    <a:gd name="T14" fmla="*/ 5 w 18"/>
                    <a:gd name="T15" fmla="*/ 19 h 20"/>
                    <a:gd name="T16" fmla="*/ 3 w 18"/>
                    <a:gd name="T17" fmla="*/ 17 h 20"/>
                    <a:gd name="T18" fmla="*/ 0 w 18"/>
                    <a:gd name="T19" fmla="*/ 14 h 20"/>
                    <a:gd name="T20" fmla="*/ 0 w 18"/>
                    <a:gd name="T21" fmla="*/ 10 h 20"/>
                    <a:gd name="T22" fmla="*/ 0 w 18"/>
                    <a:gd name="T23" fmla="*/ 10 h 20"/>
                    <a:gd name="T24" fmla="*/ 0 w 18"/>
                    <a:gd name="T25" fmla="*/ 7 h 20"/>
                    <a:gd name="T26" fmla="*/ 3 w 18"/>
                    <a:gd name="T27" fmla="*/ 4 h 20"/>
                    <a:gd name="T28" fmla="*/ 5 w 18"/>
                    <a:gd name="T29" fmla="*/ 2 h 20"/>
                    <a:gd name="T30" fmla="*/ 10 w 18"/>
                    <a:gd name="T31" fmla="*/ 0 h 20"/>
                    <a:gd name="T32" fmla="*/ 10 w 18"/>
                    <a:gd name="T33" fmla="*/ 0 h 20"/>
                    <a:gd name="T34" fmla="*/ 13 w 18"/>
                    <a:gd name="T35" fmla="*/ 2 h 20"/>
                    <a:gd name="T36" fmla="*/ 16 w 18"/>
                    <a:gd name="T37" fmla="*/ 4 h 20"/>
                    <a:gd name="T38" fmla="*/ 18 w 18"/>
                    <a:gd name="T39" fmla="*/ 7 h 20"/>
                    <a:gd name="T40" fmla="*/ 18 w 18"/>
                    <a:gd name="T41" fmla="*/ 10 h 20"/>
                    <a:gd name="T42" fmla="*/ 18 w 18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20">
                      <a:moveTo>
                        <a:pt x="18" y="10"/>
                      </a:moveTo>
                      <a:lnTo>
                        <a:pt x="18" y="10"/>
                      </a:lnTo>
                      <a:lnTo>
                        <a:pt x="18" y="14"/>
                      </a:lnTo>
                      <a:lnTo>
                        <a:pt x="16" y="17"/>
                      </a:lnTo>
                      <a:lnTo>
                        <a:pt x="13" y="19"/>
                      </a:lnTo>
                      <a:lnTo>
                        <a:pt x="10" y="20"/>
                      </a:lnTo>
                      <a:lnTo>
                        <a:pt x="10" y="20"/>
                      </a:lnTo>
                      <a:lnTo>
                        <a:pt x="5" y="19"/>
                      </a:lnTo>
                      <a:lnTo>
                        <a:pt x="3" y="17"/>
                      </a:lnTo>
                      <a:lnTo>
                        <a:pt x="0" y="14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0" y="7"/>
                      </a:lnTo>
                      <a:lnTo>
                        <a:pt x="3" y="4"/>
                      </a:lnTo>
                      <a:lnTo>
                        <a:pt x="5" y="2"/>
                      </a:lnTo>
                      <a:lnTo>
                        <a:pt x="10" y="0"/>
                      </a:lnTo>
                      <a:lnTo>
                        <a:pt x="10" y="0"/>
                      </a:lnTo>
                      <a:lnTo>
                        <a:pt x="13" y="2"/>
                      </a:lnTo>
                      <a:lnTo>
                        <a:pt x="16" y="4"/>
                      </a:lnTo>
                      <a:lnTo>
                        <a:pt x="18" y="7"/>
                      </a:lnTo>
                      <a:lnTo>
                        <a:pt x="18" y="10"/>
                      </a:lnTo>
                      <a:lnTo>
                        <a:pt x="18" y="10"/>
                      </a:lnTo>
                      <a:close/>
                    </a:path>
                  </a:pathLst>
                </a:custGeom>
                <a:solidFill>
                  <a:srgbClr val="1E27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9" name="Freeform 22">
                  <a:extLst>
                    <a:ext uri="{FF2B5EF4-FFF2-40B4-BE49-F238E27FC236}">
                      <a16:creationId xmlns:a16="http://schemas.microsoft.com/office/drawing/2014/main" id="{22622381-A3D0-65A8-67E7-1791C3394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2017" y="764397"/>
                  <a:ext cx="25173" cy="22212"/>
                </a:xfrm>
                <a:custGeom>
                  <a:avLst/>
                  <a:gdLst>
                    <a:gd name="T0" fmla="*/ 17 w 17"/>
                    <a:gd name="T1" fmla="*/ 8 h 15"/>
                    <a:gd name="T2" fmla="*/ 17 w 17"/>
                    <a:gd name="T3" fmla="*/ 8 h 15"/>
                    <a:gd name="T4" fmla="*/ 17 w 17"/>
                    <a:gd name="T5" fmla="*/ 10 h 15"/>
                    <a:gd name="T6" fmla="*/ 15 w 17"/>
                    <a:gd name="T7" fmla="*/ 13 h 15"/>
                    <a:gd name="T8" fmla="*/ 12 w 17"/>
                    <a:gd name="T9" fmla="*/ 15 h 15"/>
                    <a:gd name="T10" fmla="*/ 8 w 17"/>
                    <a:gd name="T11" fmla="*/ 15 h 15"/>
                    <a:gd name="T12" fmla="*/ 8 w 17"/>
                    <a:gd name="T13" fmla="*/ 15 h 15"/>
                    <a:gd name="T14" fmla="*/ 5 w 17"/>
                    <a:gd name="T15" fmla="*/ 15 h 15"/>
                    <a:gd name="T16" fmla="*/ 3 w 17"/>
                    <a:gd name="T17" fmla="*/ 13 h 15"/>
                    <a:gd name="T18" fmla="*/ 2 w 17"/>
                    <a:gd name="T19" fmla="*/ 10 h 15"/>
                    <a:gd name="T20" fmla="*/ 0 w 17"/>
                    <a:gd name="T21" fmla="*/ 8 h 15"/>
                    <a:gd name="T22" fmla="*/ 0 w 17"/>
                    <a:gd name="T23" fmla="*/ 8 h 15"/>
                    <a:gd name="T24" fmla="*/ 2 w 17"/>
                    <a:gd name="T25" fmla="*/ 5 h 15"/>
                    <a:gd name="T26" fmla="*/ 3 w 17"/>
                    <a:gd name="T27" fmla="*/ 2 h 15"/>
                    <a:gd name="T28" fmla="*/ 5 w 17"/>
                    <a:gd name="T29" fmla="*/ 0 h 15"/>
                    <a:gd name="T30" fmla="*/ 8 w 17"/>
                    <a:gd name="T31" fmla="*/ 0 h 15"/>
                    <a:gd name="T32" fmla="*/ 8 w 17"/>
                    <a:gd name="T33" fmla="*/ 0 h 15"/>
                    <a:gd name="T34" fmla="*/ 12 w 17"/>
                    <a:gd name="T35" fmla="*/ 0 h 15"/>
                    <a:gd name="T36" fmla="*/ 15 w 17"/>
                    <a:gd name="T37" fmla="*/ 2 h 15"/>
                    <a:gd name="T38" fmla="*/ 17 w 17"/>
                    <a:gd name="T39" fmla="*/ 5 h 15"/>
                    <a:gd name="T40" fmla="*/ 17 w 17"/>
                    <a:gd name="T41" fmla="*/ 8 h 15"/>
                    <a:gd name="T42" fmla="*/ 17 w 17"/>
                    <a:gd name="T43" fmla="*/ 8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7" h="15">
                      <a:moveTo>
                        <a:pt x="17" y="8"/>
                      </a:moveTo>
                      <a:lnTo>
                        <a:pt x="17" y="8"/>
                      </a:lnTo>
                      <a:lnTo>
                        <a:pt x="17" y="10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5"/>
                      </a:lnTo>
                      <a:lnTo>
                        <a:pt x="8" y="15"/>
                      </a:lnTo>
                      <a:lnTo>
                        <a:pt x="5" y="15"/>
                      </a:lnTo>
                      <a:lnTo>
                        <a:pt x="3" y="13"/>
                      </a:lnTo>
                      <a:lnTo>
                        <a:pt x="2" y="10"/>
                      </a:lnTo>
                      <a:lnTo>
                        <a:pt x="0" y="8"/>
                      </a:lnTo>
                      <a:lnTo>
                        <a:pt x="0" y="8"/>
                      </a:lnTo>
                      <a:lnTo>
                        <a:pt x="2" y="5"/>
                      </a:lnTo>
                      <a:lnTo>
                        <a:pt x="3" y="2"/>
                      </a:lnTo>
                      <a:lnTo>
                        <a:pt x="5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lnTo>
                        <a:pt x="12" y="0"/>
                      </a:lnTo>
                      <a:lnTo>
                        <a:pt x="15" y="2"/>
                      </a:lnTo>
                      <a:lnTo>
                        <a:pt x="17" y="5"/>
                      </a:lnTo>
                      <a:lnTo>
                        <a:pt x="17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2233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4" name="Freeform 23">
                  <a:extLst>
                    <a:ext uri="{FF2B5EF4-FFF2-40B4-BE49-F238E27FC236}">
                      <a16:creationId xmlns:a16="http://schemas.microsoft.com/office/drawing/2014/main" id="{2473FB41-14AC-F0FA-06A1-56C8301B5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66458" y="768839"/>
                  <a:ext cx="10366" cy="13327"/>
                </a:xfrm>
                <a:custGeom>
                  <a:avLst/>
                  <a:gdLst>
                    <a:gd name="T0" fmla="*/ 7 w 7"/>
                    <a:gd name="T1" fmla="*/ 5 h 9"/>
                    <a:gd name="T2" fmla="*/ 7 w 7"/>
                    <a:gd name="T3" fmla="*/ 5 h 9"/>
                    <a:gd name="T4" fmla="*/ 7 w 7"/>
                    <a:gd name="T5" fmla="*/ 7 h 9"/>
                    <a:gd name="T6" fmla="*/ 4 w 7"/>
                    <a:gd name="T7" fmla="*/ 9 h 9"/>
                    <a:gd name="T8" fmla="*/ 4 w 7"/>
                    <a:gd name="T9" fmla="*/ 9 h 9"/>
                    <a:gd name="T10" fmla="*/ 0 w 7"/>
                    <a:gd name="T11" fmla="*/ 7 h 9"/>
                    <a:gd name="T12" fmla="*/ 0 w 7"/>
                    <a:gd name="T13" fmla="*/ 5 h 9"/>
                    <a:gd name="T14" fmla="*/ 0 w 7"/>
                    <a:gd name="T15" fmla="*/ 5 h 9"/>
                    <a:gd name="T16" fmla="*/ 0 w 7"/>
                    <a:gd name="T17" fmla="*/ 2 h 9"/>
                    <a:gd name="T18" fmla="*/ 4 w 7"/>
                    <a:gd name="T19" fmla="*/ 0 h 9"/>
                    <a:gd name="T20" fmla="*/ 4 w 7"/>
                    <a:gd name="T21" fmla="*/ 0 h 9"/>
                    <a:gd name="T22" fmla="*/ 7 w 7"/>
                    <a:gd name="T23" fmla="*/ 2 h 9"/>
                    <a:gd name="T24" fmla="*/ 7 w 7"/>
                    <a:gd name="T25" fmla="*/ 5 h 9"/>
                    <a:gd name="T26" fmla="*/ 7 w 7"/>
                    <a:gd name="T27" fmla="*/ 5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7" h="9">
                      <a:moveTo>
                        <a:pt x="7" y="5"/>
                      </a:moveTo>
                      <a:lnTo>
                        <a:pt x="7" y="5"/>
                      </a:lnTo>
                      <a:lnTo>
                        <a:pt x="7" y="7"/>
                      </a:lnTo>
                      <a:lnTo>
                        <a:pt x="4" y="9"/>
                      </a:lnTo>
                      <a:lnTo>
                        <a:pt x="4" y="9"/>
                      </a:lnTo>
                      <a:lnTo>
                        <a:pt x="0" y="7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2"/>
                      </a:lnTo>
                      <a:lnTo>
                        <a:pt x="4" y="0"/>
                      </a:lnTo>
                      <a:lnTo>
                        <a:pt x="4" y="0"/>
                      </a:lnTo>
                      <a:lnTo>
                        <a:pt x="7" y="2"/>
                      </a:lnTo>
                      <a:lnTo>
                        <a:pt x="7" y="5"/>
                      </a:lnTo>
                      <a:lnTo>
                        <a:pt x="7" y="5"/>
                      </a:lnTo>
                      <a:close/>
                    </a:path>
                  </a:pathLst>
                </a:custGeom>
                <a:solidFill>
                  <a:srgbClr val="2F4C6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6" name="Freeform 24">
                  <a:extLst>
                    <a:ext uri="{FF2B5EF4-FFF2-40B4-BE49-F238E27FC236}">
                      <a16:creationId xmlns:a16="http://schemas.microsoft.com/office/drawing/2014/main" id="{4191A6F5-39D9-2E1E-4CC4-50AF7432B9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29440" y="767359"/>
                  <a:ext cx="22212" cy="29615"/>
                </a:xfrm>
                <a:custGeom>
                  <a:avLst/>
                  <a:gdLst>
                    <a:gd name="T0" fmla="*/ 15 w 15"/>
                    <a:gd name="T1" fmla="*/ 10 h 20"/>
                    <a:gd name="T2" fmla="*/ 15 w 15"/>
                    <a:gd name="T3" fmla="*/ 10 h 20"/>
                    <a:gd name="T4" fmla="*/ 14 w 15"/>
                    <a:gd name="T5" fmla="*/ 13 h 20"/>
                    <a:gd name="T6" fmla="*/ 12 w 15"/>
                    <a:gd name="T7" fmla="*/ 16 h 20"/>
                    <a:gd name="T8" fmla="*/ 10 w 15"/>
                    <a:gd name="T9" fmla="*/ 18 h 20"/>
                    <a:gd name="T10" fmla="*/ 9 w 15"/>
                    <a:gd name="T11" fmla="*/ 20 h 20"/>
                    <a:gd name="T12" fmla="*/ 9 w 15"/>
                    <a:gd name="T13" fmla="*/ 20 h 20"/>
                    <a:gd name="T14" fmla="*/ 5 w 15"/>
                    <a:gd name="T15" fmla="*/ 18 h 20"/>
                    <a:gd name="T16" fmla="*/ 3 w 15"/>
                    <a:gd name="T17" fmla="*/ 16 h 20"/>
                    <a:gd name="T18" fmla="*/ 2 w 15"/>
                    <a:gd name="T19" fmla="*/ 13 h 20"/>
                    <a:gd name="T20" fmla="*/ 0 w 15"/>
                    <a:gd name="T21" fmla="*/ 10 h 20"/>
                    <a:gd name="T22" fmla="*/ 0 w 15"/>
                    <a:gd name="T23" fmla="*/ 10 h 20"/>
                    <a:gd name="T24" fmla="*/ 2 w 15"/>
                    <a:gd name="T25" fmla="*/ 6 h 20"/>
                    <a:gd name="T26" fmla="*/ 3 w 15"/>
                    <a:gd name="T27" fmla="*/ 3 h 20"/>
                    <a:gd name="T28" fmla="*/ 5 w 15"/>
                    <a:gd name="T29" fmla="*/ 1 h 20"/>
                    <a:gd name="T30" fmla="*/ 9 w 15"/>
                    <a:gd name="T31" fmla="*/ 0 h 20"/>
                    <a:gd name="T32" fmla="*/ 9 w 15"/>
                    <a:gd name="T33" fmla="*/ 0 h 20"/>
                    <a:gd name="T34" fmla="*/ 10 w 15"/>
                    <a:gd name="T35" fmla="*/ 1 h 20"/>
                    <a:gd name="T36" fmla="*/ 12 w 15"/>
                    <a:gd name="T37" fmla="*/ 3 h 20"/>
                    <a:gd name="T38" fmla="*/ 14 w 15"/>
                    <a:gd name="T39" fmla="*/ 6 h 20"/>
                    <a:gd name="T40" fmla="*/ 15 w 15"/>
                    <a:gd name="T41" fmla="*/ 10 h 20"/>
                    <a:gd name="T42" fmla="*/ 15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5" y="10"/>
                      </a:moveTo>
                      <a:lnTo>
                        <a:pt x="15" y="10"/>
                      </a:lnTo>
                      <a:lnTo>
                        <a:pt x="14" y="13"/>
                      </a:lnTo>
                      <a:lnTo>
                        <a:pt x="12" y="16"/>
                      </a:lnTo>
                      <a:lnTo>
                        <a:pt x="10" y="18"/>
                      </a:lnTo>
                      <a:lnTo>
                        <a:pt x="9" y="20"/>
                      </a:lnTo>
                      <a:lnTo>
                        <a:pt x="9" y="20"/>
                      </a:lnTo>
                      <a:lnTo>
                        <a:pt x="5" y="18"/>
                      </a:lnTo>
                      <a:lnTo>
                        <a:pt x="3" y="16"/>
                      </a:lnTo>
                      <a:lnTo>
                        <a:pt x="2" y="13"/>
                      </a:lnTo>
                      <a:lnTo>
                        <a:pt x="0" y="10"/>
                      </a:lnTo>
                      <a:lnTo>
                        <a:pt x="0" y="10"/>
                      </a:lnTo>
                      <a:lnTo>
                        <a:pt x="2" y="6"/>
                      </a:lnTo>
                      <a:lnTo>
                        <a:pt x="3" y="3"/>
                      </a:lnTo>
                      <a:lnTo>
                        <a:pt x="5" y="1"/>
                      </a:lnTo>
                      <a:lnTo>
                        <a:pt x="9" y="0"/>
                      </a:lnTo>
                      <a:lnTo>
                        <a:pt x="9" y="0"/>
                      </a:lnTo>
                      <a:lnTo>
                        <a:pt x="10" y="1"/>
                      </a:lnTo>
                      <a:lnTo>
                        <a:pt x="12" y="3"/>
                      </a:lnTo>
                      <a:lnTo>
                        <a:pt x="14" y="6"/>
                      </a:lnTo>
                      <a:lnTo>
                        <a:pt x="15" y="10"/>
                      </a:lnTo>
                      <a:lnTo>
                        <a:pt x="15" y="10"/>
                      </a:lnTo>
                      <a:close/>
                    </a:path>
                  </a:pathLst>
                </a:custGeom>
                <a:solidFill>
                  <a:srgbClr val="1E27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" name="Freeform 25">
                  <a:extLst>
                    <a:ext uri="{FF2B5EF4-FFF2-40B4-BE49-F238E27FC236}">
                      <a16:creationId xmlns:a16="http://schemas.microsoft.com/office/drawing/2014/main" id="{4B3CB207-AFAF-63B6-A68B-4627B22051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33882" y="771800"/>
                  <a:ext cx="16288" cy="19250"/>
                </a:xfrm>
                <a:custGeom>
                  <a:avLst/>
                  <a:gdLst>
                    <a:gd name="T0" fmla="*/ 11 w 11"/>
                    <a:gd name="T1" fmla="*/ 7 h 13"/>
                    <a:gd name="T2" fmla="*/ 11 w 11"/>
                    <a:gd name="T3" fmla="*/ 7 h 13"/>
                    <a:gd name="T4" fmla="*/ 9 w 11"/>
                    <a:gd name="T5" fmla="*/ 12 h 13"/>
                    <a:gd name="T6" fmla="*/ 6 w 11"/>
                    <a:gd name="T7" fmla="*/ 13 h 13"/>
                    <a:gd name="T8" fmla="*/ 6 w 11"/>
                    <a:gd name="T9" fmla="*/ 13 h 13"/>
                    <a:gd name="T10" fmla="*/ 2 w 11"/>
                    <a:gd name="T11" fmla="*/ 12 h 13"/>
                    <a:gd name="T12" fmla="*/ 0 w 11"/>
                    <a:gd name="T13" fmla="*/ 7 h 13"/>
                    <a:gd name="T14" fmla="*/ 0 w 11"/>
                    <a:gd name="T15" fmla="*/ 7 h 13"/>
                    <a:gd name="T16" fmla="*/ 2 w 11"/>
                    <a:gd name="T17" fmla="*/ 2 h 13"/>
                    <a:gd name="T18" fmla="*/ 6 w 11"/>
                    <a:gd name="T19" fmla="*/ 0 h 13"/>
                    <a:gd name="T20" fmla="*/ 6 w 11"/>
                    <a:gd name="T21" fmla="*/ 0 h 13"/>
                    <a:gd name="T22" fmla="*/ 9 w 11"/>
                    <a:gd name="T23" fmla="*/ 2 h 13"/>
                    <a:gd name="T24" fmla="*/ 11 w 11"/>
                    <a:gd name="T25" fmla="*/ 7 h 13"/>
                    <a:gd name="T26" fmla="*/ 11 w 11"/>
                    <a:gd name="T27" fmla="*/ 7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" h="13">
                      <a:moveTo>
                        <a:pt x="11" y="7"/>
                      </a:moveTo>
                      <a:lnTo>
                        <a:pt x="11" y="7"/>
                      </a:lnTo>
                      <a:lnTo>
                        <a:pt x="9" y="12"/>
                      </a:lnTo>
                      <a:lnTo>
                        <a:pt x="6" y="13"/>
                      </a:lnTo>
                      <a:lnTo>
                        <a:pt x="6" y="13"/>
                      </a:lnTo>
                      <a:lnTo>
                        <a:pt x="2" y="12"/>
                      </a:lnTo>
                      <a:lnTo>
                        <a:pt x="0" y="7"/>
                      </a:lnTo>
                      <a:lnTo>
                        <a:pt x="0" y="7"/>
                      </a:lnTo>
                      <a:lnTo>
                        <a:pt x="2" y="2"/>
                      </a:lnTo>
                      <a:lnTo>
                        <a:pt x="6" y="0"/>
                      </a:lnTo>
                      <a:lnTo>
                        <a:pt x="6" y="0"/>
                      </a:lnTo>
                      <a:lnTo>
                        <a:pt x="9" y="2"/>
                      </a:lnTo>
                      <a:lnTo>
                        <a:pt x="11" y="7"/>
                      </a:lnTo>
                      <a:lnTo>
                        <a:pt x="11" y="7"/>
                      </a:lnTo>
                      <a:close/>
                    </a:path>
                  </a:pathLst>
                </a:custGeom>
                <a:solidFill>
                  <a:srgbClr val="22334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0" name="Freeform 26">
                  <a:extLst>
                    <a:ext uri="{FF2B5EF4-FFF2-40B4-BE49-F238E27FC236}">
                      <a16:creationId xmlns:a16="http://schemas.microsoft.com/office/drawing/2014/main" id="{FAC5BB80-CE91-B7D4-AE39-2E8B0F1271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39805" y="774762"/>
                  <a:ext cx="7404" cy="11846"/>
                </a:xfrm>
                <a:custGeom>
                  <a:avLst/>
                  <a:gdLst>
                    <a:gd name="T0" fmla="*/ 5 w 5"/>
                    <a:gd name="T1" fmla="*/ 5 h 8"/>
                    <a:gd name="T2" fmla="*/ 5 w 5"/>
                    <a:gd name="T3" fmla="*/ 5 h 8"/>
                    <a:gd name="T4" fmla="*/ 5 w 5"/>
                    <a:gd name="T5" fmla="*/ 8 h 8"/>
                    <a:gd name="T6" fmla="*/ 2 w 5"/>
                    <a:gd name="T7" fmla="*/ 8 h 8"/>
                    <a:gd name="T8" fmla="*/ 2 w 5"/>
                    <a:gd name="T9" fmla="*/ 8 h 8"/>
                    <a:gd name="T10" fmla="*/ 0 w 5"/>
                    <a:gd name="T11" fmla="*/ 8 h 8"/>
                    <a:gd name="T12" fmla="*/ 0 w 5"/>
                    <a:gd name="T13" fmla="*/ 5 h 8"/>
                    <a:gd name="T14" fmla="*/ 0 w 5"/>
                    <a:gd name="T15" fmla="*/ 5 h 8"/>
                    <a:gd name="T16" fmla="*/ 0 w 5"/>
                    <a:gd name="T17" fmla="*/ 1 h 8"/>
                    <a:gd name="T18" fmla="*/ 2 w 5"/>
                    <a:gd name="T19" fmla="*/ 0 h 8"/>
                    <a:gd name="T20" fmla="*/ 2 w 5"/>
                    <a:gd name="T21" fmla="*/ 0 h 8"/>
                    <a:gd name="T22" fmla="*/ 5 w 5"/>
                    <a:gd name="T23" fmla="*/ 1 h 8"/>
                    <a:gd name="T24" fmla="*/ 5 w 5"/>
                    <a:gd name="T25" fmla="*/ 5 h 8"/>
                    <a:gd name="T26" fmla="*/ 5 w 5"/>
                    <a:gd name="T27" fmla="*/ 5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" h="8">
                      <a:moveTo>
                        <a:pt x="5" y="5"/>
                      </a:moveTo>
                      <a:lnTo>
                        <a:pt x="5" y="5"/>
                      </a:lnTo>
                      <a:lnTo>
                        <a:pt x="5" y="8"/>
                      </a:lnTo>
                      <a:lnTo>
                        <a:pt x="2" y="8"/>
                      </a:lnTo>
                      <a:lnTo>
                        <a:pt x="2" y="8"/>
                      </a:lnTo>
                      <a:lnTo>
                        <a:pt x="0" y="8"/>
                      </a:ln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1"/>
                      </a:lnTo>
                      <a:lnTo>
                        <a:pt x="2" y="0"/>
                      </a:lnTo>
                      <a:lnTo>
                        <a:pt x="2" y="0"/>
                      </a:lnTo>
                      <a:lnTo>
                        <a:pt x="5" y="1"/>
                      </a:lnTo>
                      <a:lnTo>
                        <a:pt x="5" y="5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243C5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0" name="Freeform 14">
                <a:extLst>
                  <a:ext uri="{FF2B5EF4-FFF2-40B4-BE49-F238E27FC236}">
                    <a16:creationId xmlns:a16="http://schemas.microsoft.com/office/drawing/2014/main" id="{FF932650-E1F5-B671-AD91-C3F754B7D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676" y="2693564"/>
                <a:ext cx="17529" cy="135616"/>
              </a:xfrm>
              <a:custGeom>
                <a:avLst/>
                <a:gdLst>
                  <a:gd name="T0" fmla="*/ 8 w 19"/>
                  <a:gd name="T1" fmla="*/ 147 h 147"/>
                  <a:gd name="T2" fmla="*/ 12 w 19"/>
                  <a:gd name="T3" fmla="*/ 147 h 147"/>
                  <a:gd name="T4" fmla="*/ 12 w 19"/>
                  <a:gd name="T5" fmla="*/ 147 h 147"/>
                  <a:gd name="T6" fmla="*/ 13 w 19"/>
                  <a:gd name="T7" fmla="*/ 147 h 147"/>
                  <a:gd name="T8" fmla="*/ 15 w 19"/>
                  <a:gd name="T9" fmla="*/ 145 h 147"/>
                  <a:gd name="T10" fmla="*/ 17 w 19"/>
                  <a:gd name="T11" fmla="*/ 143 h 147"/>
                  <a:gd name="T12" fmla="*/ 19 w 19"/>
                  <a:gd name="T13" fmla="*/ 140 h 147"/>
                  <a:gd name="T14" fmla="*/ 19 w 19"/>
                  <a:gd name="T15" fmla="*/ 7 h 147"/>
                  <a:gd name="T16" fmla="*/ 19 w 19"/>
                  <a:gd name="T17" fmla="*/ 7 h 147"/>
                  <a:gd name="T18" fmla="*/ 17 w 19"/>
                  <a:gd name="T19" fmla="*/ 5 h 147"/>
                  <a:gd name="T20" fmla="*/ 15 w 19"/>
                  <a:gd name="T21" fmla="*/ 4 h 147"/>
                  <a:gd name="T22" fmla="*/ 13 w 19"/>
                  <a:gd name="T23" fmla="*/ 2 h 147"/>
                  <a:gd name="T24" fmla="*/ 12 w 19"/>
                  <a:gd name="T25" fmla="*/ 0 h 147"/>
                  <a:gd name="T26" fmla="*/ 8 w 19"/>
                  <a:gd name="T27" fmla="*/ 0 h 147"/>
                  <a:gd name="T28" fmla="*/ 8 w 19"/>
                  <a:gd name="T29" fmla="*/ 0 h 147"/>
                  <a:gd name="T30" fmla="*/ 5 w 19"/>
                  <a:gd name="T31" fmla="*/ 2 h 147"/>
                  <a:gd name="T32" fmla="*/ 2 w 19"/>
                  <a:gd name="T33" fmla="*/ 4 h 147"/>
                  <a:gd name="T34" fmla="*/ 0 w 19"/>
                  <a:gd name="T35" fmla="*/ 7 h 147"/>
                  <a:gd name="T36" fmla="*/ 0 w 19"/>
                  <a:gd name="T37" fmla="*/ 10 h 147"/>
                  <a:gd name="T38" fmla="*/ 0 w 19"/>
                  <a:gd name="T39" fmla="*/ 138 h 147"/>
                  <a:gd name="T40" fmla="*/ 0 w 19"/>
                  <a:gd name="T41" fmla="*/ 138 h 147"/>
                  <a:gd name="T42" fmla="*/ 0 w 19"/>
                  <a:gd name="T43" fmla="*/ 142 h 147"/>
                  <a:gd name="T44" fmla="*/ 2 w 19"/>
                  <a:gd name="T45" fmla="*/ 145 h 147"/>
                  <a:gd name="T46" fmla="*/ 5 w 19"/>
                  <a:gd name="T47" fmla="*/ 147 h 147"/>
                  <a:gd name="T48" fmla="*/ 8 w 19"/>
                  <a:gd name="T49" fmla="*/ 147 h 147"/>
                  <a:gd name="T50" fmla="*/ 8 w 19"/>
                  <a:gd name="T51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" h="147">
                    <a:moveTo>
                      <a:pt x="8" y="147"/>
                    </a:moveTo>
                    <a:lnTo>
                      <a:pt x="12" y="147"/>
                    </a:lnTo>
                    <a:lnTo>
                      <a:pt x="12" y="147"/>
                    </a:lnTo>
                    <a:lnTo>
                      <a:pt x="13" y="147"/>
                    </a:lnTo>
                    <a:lnTo>
                      <a:pt x="15" y="145"/>
                    </a:lnTo>
                    <a:lnTo>
                      <a:pt x="17" y="143"/>
                    </a:lnTo>
                    <a:lnTo>
                      <a:pt x="19" y="140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5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38"/>
                    </a:lnTo>
                    <a:lnTo>
                      <a:pt x="0" y="138"/>
                    </a:lnTo>
                    <a:lnTo>
                      <a:pt x="0" y="142"/>
                    </a:lnTo>
                    <a:lnTo>
                      <a:pt x="2" y="145"/>
                    </a:lnTo>
                    <a:lnTo>
                      <a:pt x="5" y="147"/>
                    </a:lnTo>
                    <a:lnTo>
                      <a:pt x="8" y="147"/>
                    </a:lnTo>
                    <a:lnTo>
                      <a:pt x="8" y="147"/>
                    </a:lnTo>
                    <a:close/>
                  </a:path>
                </a:pathLst>
              </a:custGeom>
              <a:gradFill>
                <a:gsLst>
                  <a:gs pos="49510">
                    <a:srgbClr val="AEAFB1"/>
                  </a:gs>
                  <a:gs pos="0">
                    <a:srgbClr val="000000">
                      <a:lumMod val="80000"/>
                      <a:lumOff val="20000"/>
                    </a:srgbClr>
                  </a:gs>
                  <a:gs pos="100000">
                    <a:srgbClr val="000000">
                      <a:lumMod val="80000"/>
                      <a:lumOff val="20000"/>
                    </a:srgbClr>
                  </a:gs>
                  <a:gs pos="80000">
                    <a:srgbClr val="868686"/>
                  </a:gs>
                  <a:gs pos="20000">
                    <a:srgbClr val="333333">
                      <a:lumMod val="50000"/>
                      <a:lumOff val="50000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15">
                <a:extLst>
                  <a:ext uri="{FF2B5EF4-FFF2-40B4-BE49-F238E27FC236}">
                    <a16:creationId xmlns:a16="http://schemas.microsoft.com/office/drawing/2014/main" id="{E2874B34-96B3-54DA-2078-760FA6D26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676" y="2956492"/>
                <a:ext cx="17529" cy="250935"/>
              </a:xfrm>
              <a:custGeom>
                <a:avLst/>
                <a:gdLst>
                  <a:gd name="T0" fmla="*/ 8 w 19"/>
                  <a:gd name="T1" fmla="*/ 272 h 272"/>
                  <a:gd name="T2" fmla="*/ 12 w 19"/>
                  <a:gd name="T3" fmla="*/ 272 h 272"/>
                  <a:gd name="T4" fmla="*/ 12 w 19"/>
                  <a:gd name="T5" fmla="*/ 272 h 272"/>
                  <a:gd name="T6" fmla="*/ 13 w 19"/>
                  <a:gd name="T7" fmla="*/ 270 h 272"/>
                  <a:gd name="T8" fmla="*/ 15 w 19"/>
                  <a:gd name="T9" fmla="*/ 270 h 272"/>
                  <a:gd name="T10" fmla="*/ 17 w 19"/>
                  <a:gd name="T11" fmla="*/ 267 h 272"/>
                  <a:gd name="T12" fmla="*/ 19 w 19"/>
                  <a:gd name="T13" fmla="*/ 265 h 272"/>
                  <a:gd name="T14" fmla="*/ 19 w 19"/>
                  <a:gd name="T15" fmla="*/ 6 h 272"/>
                  <a:gd name="T16" fmla="*/ 19 w 19"/>
                  <a:gd name="T17" fmla="*/ 6 h 272"/>
                  <a:gd name="T18" fmla="*/ 17 w 19"/>
                  <a:gd name="T19" fmla="*/ 3 h 272"/>
                  <a:gd name="T20" fmla="*/ 15 w 19"/>
                  <a:gd name="T21" fmla="*/ 1 h 272"/>
                  <a:gd name="T22" fmla="*/ 13 w 19"/>
                  <a:gd name="T23" fmla="*/ 0 h 272"/>
                  <a:gd name="T24" fmla="*/ 12 w 19"/>
                  <a:gd name="T25" fmla="*/ 0 h 272"/>
                  <a:gd name="T26" fmla="*/ 8 w 19"/>
                  <a:gd name="T27" fmla="*/ 0 h 272"/>
                  <a:gd name="T28" fmla="*/ 8 w 19"/>
                  <a:gd name="T29" fmla="*/ 0 h 272"/>
                  <a:gd name="T30" fmla="*/ 5 w 19"/>
                  <a:gd name="T31" fmla="*/ 0 h 272"/>
                  <a:gd name="T32" fmla="*/ 2 w 19"/>
                  <a:gd name="T33" fmla="*/ 1 h 272"/>
                  <a:gd name="T34" fmla="*/ 0 w 19"/>
                  <a:gd name="T35" fmla="*/ 5 h 272"/>
                  <a:gd name="T36" fmla="*/ 0 w 19"/>
                  <a:gd name="T37" fmla="*/ 8 h 272"/>
                  <a:gd name="T38" fmla="*/ 0 w 19"/>
                  <a:gd name="T39" fmla="*/ 262 h 272"/>
                  <a:gd name="T40" fmla="*/ 0 w 19"/>
                  <a:gd name="T41" fmla="*/ 262 h 272"/>
                  <a:gd name="T42" fmla="*/ 0 w 19"/>
                  <a:gd name="T43" fmla="*/ 265 h 272"/>
                  <a:gd name="T44" fmla="*/ 2 w 19"/>
                  <a:gd name="T45" fmla="*/ 269 h 272"/>
                  <a:gd name="T46" fmla="*/ 5 w 19"/>
                  <a:gd name="T47" fmla="*/ 270 h 272"/>
                  <a:gd name="T48" fmla="*/ 8 w 19"/>
                  <a:gd name="T49" fmla="*/ 272 h 272"/>
                  <a:gd name="T50" fmla="*/ 8 w 19"/>
                  <a:gd name="T51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" h="272">
                    <a:moveTo>
                      <a:pt x="8" y="272"/>
                    </a:moveTo>
                    <a:lnTo>
                      <a:pt x="12" y="272"/>
                    </a:lnTo>
                    <a:lnTo>
                      <a:pt x="12" y="272"/>
                    </a:lnTo>
                    <a:lnTo>
                      <a:pt x="13" y="270"/>
                    </a:lnTo>
                    <a:lnTo>
                      <a:pt x="15" y="270"/>
                    </a:lnTo>
                    <a:lnTo>
                      <a:pt x="17" y="267"/>
                    </a:lnTo>
                    <a:lnTo>
                      <a:pt x="19" y="265"/>
                    </a:lnTo>
                    <a:lnTo>
                      <a:pt x="19" y="6"/>
                    </a:lnTo>
                    <a:lnTo>
                      <a:pt x="19" y="6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5"/>
                    </a:lnTo>
                    <a:lnTo>
                      <a:pt x="2" y="269"/>
                    </a:lnTo>
                    <a:lnTo>
                      <a:pt x="5" y="270"/>
                    </a:lnTo>
                    <a:lnTo>
                      <a:pt x="8" y="272"/>
                    </a:lnTo>
                    <a:lnTo>
                      <a:pt x="8" y="272"/>
                    </a:lnTo>
                    <a:close/>
                  </a:path>
                </a:pathLst>
              </a:custGeom>
              <a:gradFill>
                <a:gsLst>
                  <a:gs pos="49510">
                    <a:srgbClr val="AEAFB1"/>
                  </a:gs>
                  <a:gs pos="0">
                    <a:srgbClr val="000000">
                      <a:lumMod val="80000"/>
                      <a:lumOff val="20000"/>
                    </a:srgbClr>
                  </a:gs>
                  <a:gs pos="100000">
                    <a:srgbClr val="000000">
                      <a:lumMod val="80000"/>
                      <a:lumOff val="20000"/>
                    </a:srgbClr>
                  </a:gs>
                  <a:gs pos="80000">
                    <a:srgbClr val="868686"/>
                  </a:gs>
                  <a:gs pos="20000">
                    <a:srgbClr val="333333">
                      <a:lumMod val="50000"/>
                      <a:lumOff val="50000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16">
                <a:extLst>
                  <a:ext uri="{FF2B5EF4-FFF2-40B4-BE49-F238E27FC236}">
                    <a16:creationId xmlns:a16="http://schemas.microsoft.com/office/drawing/2014/main" id="{2AF7FCFB-14BA-EB37-BF69-BFFDC035F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8586" y="3038599"/>
                <a:ext cx="13839" cy="416072"/>
              </a:xfrm>
              <a:custGeom>
                <a:avLst/>
                <a:gdLst>
                  <a:gd name="T0" fmla="*/ 7 w 15"/>
                  <a:gd name="T1" fmla="*/ 0 h 451"/>
                  <a:gd name="T2" fmla="*/ 7 w 15"/>
                  <a:gd name="T3" fmla="*/ 0 h 451"/>
                  <a:gd name="T4" fmla="*/ 7 w 15"/>
                  <a:gd name="T5" fmla="*/ 0 h 451"/>
                  <a:gd name="T6" fmla="*/ 3 w 15"/>
                  <a:gd name="T7" fmla="*/ 1 h 451"/>
                  <a:gd name="T8" fmla="*/ 2 w 15"/>
                  <a:gd name="T9" fmla="*/ 1 h 451"/>
                  <a:gd name="T10" fmla="*/ 0 w 15"/>
                  <a:gd name="T11" fmla="*/ 5 h 451"/>
                  <a:gd name="T12" fmla="*/ 0 w 15"/>
                  <a:gd name="T13" fmla="*/ 7 h 451"/>
                  <a:gd name="T14" fmla="*/ 0 w 15"/>
                  <a:gd name="T15" fmla="*/ 444 h 451"/>
                  <a:gd name="T16" fmla="*/ 0 w 15"/>
                  <a:gd name="T17" fmla="*/ 444 h 451"/>
                  <a:gd name="T18" fmla="*/ 0 w 15"/>
                  <a:gd name="T19" fmla="*/ 446 h 451"/>
                  <a:gd name="T20" fmla="*/ 2 w 15"/>
                  <a:gd name="T21" fmla="*/ 449 h 451"/>
                  <a:gd name="T22" fmla="*/ 3 w 15"/>
                  <a:gd name="T23" fmla="*/ 449 h 451"/>
                  <a:gd name="T24" fmla="*/ 7 w 15"/>
                  <a:gd name="T25" fmla="*/ 451 h 451"/>
                  <a:gd name="T26" fmla="*/ 7 w 15"/>
                  <a:gd name="T27" fmla="*/ 451 h 451"/>
                  <a:gd name="T28" fmla="*/ 7 w 15"/>
                  <a:gd name="T29" fmla="*/ 451 h 451"/>
                  <a:gd name="T30" fmla="*/ 10 w 15"/>
                  <a:gd name="T31" fmla="*/ 449 h 451"/>
                  <a:gd name="T32" fmla="*/ 13 w 15"/>
                  <a:gd name="T33" fmla="*/ 447 h 451"/>
                  <a:gd name="T34" fmla="*/ 15 w 15"/>
                  <a:gd name="T35" fmla="*/ 444 h 451"/>
                  <a:gd name="T36" fmla="*/ 15 w 15"/>
                  <a:gd name="T37" fmla="*/ 441 h 451"/>
                  <a:gd name="T38" fmla="*/ 15 w 15"/>
                  <a:gd name="T39" fmla="*/ 10 h 451"/>
                  <a:gd name="T40" fmla="*/ 15 w 15"/>
                  <a:gd name="T41" fmla="*/ 10 h 451"/>
                  <a:gd name="T42" fmla="*/ 15 w 15"/>
                  <a:gd name="T43" fmla="*/ 7 h 451"/>
                  <a:gd name="T44" fmla="*/ 13 w 15"/>
                  <a:gd name="T45" fmla="*/ 3 h 451"/>
                  <a:gd name="T46" fmla="*/ 10 w 15"/>
                  <a:gd name="T47" fmla="*/ 1 h 451"/>
                  <a:gd name="T48" fmla="*/ 7 w 15"/>
                  <a:gd name="T49" fmla="*/ 0 h 451"/>
                  <a:gd name="T50" fmla="*/ 7 w 15"/>
                  <a:gd name="T51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" h="451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444"/>
                    </a:lnTo>
                    <a:lnTo>
                      <a:pt x="0" y="444"/>
                    </a:lnTo>
                    <a:lnTo>
                      <a:pt x="0" y="446"/>
                    </a:lnTo>
                    <a:lnTo>
                      <a:pt x="2" y="449"/>
                    </a:lnTo>
                    <a:lnTo>
                      <a:pt x="3" y="449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10" y="449"/>
                    </a:lnTo>
                    <a:lnTo>
                      <a:pt x="13" y="447"/>
                    </a:lnTo>
                    <a:lnTo>
                      <a:pt x="15" y="444"/>
                    </a:lnTo>
                    <a:lnTo>
                      <a:pt x="15" y="44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5" y="7"/>
                    </a:lnTo>
                    <a:lnTo>
                      <a:pt x="13" y="3"/>
                    </a:lnTo>
                    <a:lnTo>
                      <a:pt x="10" y="1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gradFill>
                <a:gsLst>
                  <a:gs pos="49510">
                    <a:srgbClr val="AEAFB1"/>
                  </a:gs>
                  <a:gs pos="0">
                    <a:srgbClr val="000000">
                      <a:lumMod val="80000"/>
                      <a:lumOff val="20000"/>
                    </a:srgbClr>
                  </a:gs>
                  <a:gs pos="100000">
                    <a:srgbClr val="000000">
                      <a:lumMod val="80000"/>
                      <a:lumOff val="20000"/>
                    </a:srgbClr>
                  </a:gs>
                  <a:gs pos="80000">
                    <a:srgbClr val="868686"/>
                  </a:gs>
                  <a:gs pos="20000">
                    <a:srgbClr val="333333">
                      <a:lumMod val="50000"/>
                      <a:lumOff val="50000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17">
                <a:extLst>
                  <a:ext uri="{FF2B5EF4-FFF2-40B4-BE49-F238E27FC236}">
                    <a16:creationId xmlns:a16="http://schemas.microsoft.com/office/drawing/2014/main" id="{55B353E3-C21D-953A-8C39-9C7FBD051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676" y="3280308"/>
                <a:ext cx="17529" cy="257392"/>
              </a:xfrm>
              <a:custGeom>
                <a:avLst/>
                <a:gdLst>
                  <a:gd name="T0" fmla="*/ 8 w 19"/>
                  <a:gd name="T1" fmla="*/ 279 h 279"/>
                  <a:gd name="T2" fmla="*/ 12 w 19"/>
                  <a:gd name="T3" fmla="*/ 279 h 279"/>
                  <a:gd name="T4" fmla="*/ 12 w 19"/>
                  <a:gd name="T5" fmla="*/ 279 h 279"/>
                  <a:gd name="T6" fmla="*/ 13 w 19"/>
                  <a:gd name="T7" fmla="*/ 279 h 279"/>
                  <a:gd name="T8" fmla="*/ 15 w 19"/>
                  <a:gd name="T9" fmla="*/ 278 h 279"/>
                  <a:gd name="T10" fmla="*/ 17 w 19"/>
                  <a:gd name="T11" fmla="*/ 276 h 279"/>
                  <a:gd name="T12" fmla="*/ 19 w 19"/>
                  <a:gd name="T13" fmla="*/ 273 h 279"/>
                  <a:gd name="T14" fmla="*/ 19 w 19"/>
                  <a:gd name="T15" fmla="*/ 7 h 279"/>
                  <a:gd name="T16" fmla="*/ 19 w 19"/>
                  <a:gd name="T17" fmla="*/ 7 h 279"/>
                  <a:gd name="T18" fmla="*/ 17 w 19"/>
                  <a:gd name="T19" fmla="*/ 4 h 279"/>
                  <a:gd name="T20" fmla="*/ 15 w 19"/>
                  <a:gd name="T21" fmla="*/ 2 h 279"/>
                  <a:gd name="T22" fmla="*/ 13 w 19"/>
                  <a:gd name="T23" fmla="*/ 0 h 279"/>
                  <a:gd name="T24" fmla="*/ 12 w 19"/>
                  <a:gd name="T25" fmla="*/ 0 h 279"/>
                  <a:gd name="T26" fmla="*/ 8 w 19"/>
                  <a:gd name="T27" fmla="*/ 0 h 279"/>
                  <a:gd name="T28" fmla="*/ 8 w 19"/>
                  <a:gd name="T29" fmla="*/ 0 h 279"/>
                  <a:gd name="T30" fmla="*/ 5 w 19"/>
                  <a:gd name="T31" fmla="*/ 0 h 279"/>
                  <a:gd name="T32" fmla="*/ 2 w 19"/>
                  <a:gd name="T33" fmla="*/ 2 h 279"/>
                  <a:gd name="T34" fmla="*/ 0 w 19"/>
                  <a:gd name="T35" fmla="*/ 5 h 279"/>
                  <a:gd name="T36" fmla="*/ 0 w 19"/>
                  <a:gd name="T37" fmla="*/ 9 h 279"/>
                  <a:gd name="T38" fmla="*/ 0 w 19"/>
                  <a:gd name="T39" fmla="*/ 271 h 279"/>
                  <a:gd name="T40" fmla="*/ 0 w 19"/>
                  <a:gd name="T41" fmla="*/ 271 h 279"/>
                  <a:gd name="T42" fmla="*/ 0 w 19"/>
                  <a:gd name="T43" fmla="*/ 274 h 279"/>
                  <a:gd name="T44" fmla="*/ 2 w 19"/>
                  <a:gd name="T45" fmla="*/ 278 h 279"/>
                  <a:gd name="T46" fmla="*/ 5 w 19"/>
                  <a:gd name="T47" fmla="*/ 279 h 279"/>
                  <a:gd name="T48" fmla="*/ 8 w 19"/>
                  <a:gd name="T49" fmla="*/ 279 h 279"/>
                  <a:gd name="T50" fmla="*/ 8 w 19"/>
                  <a:gd name="T51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9" h="279">
                    <a:moveTo>
                      <a:pt x="8" y="279"/>
                    </a:moveTo>
                    <a:lnTo>
                      <a:pt x="12" y="279"/>
                    </a:lnTo>
                    <a:lnTo>
                      <a:pt x="12" y="279"/>
                    </a:lnTo>
                    <a:lnTo>
                      <a:pt x="13" y="279"/>
                    </a:lnTo>
                    <a:lnTo>
                      <a:pt x="15" y="278"/>
                    </a:lnTo>
                    <a:lnTo>
                      <a:pt x="17" y="276"/>
                    </a:lnTo>
                    <a:lnTo>
                      <a:pt x="19" y="273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271"/>
                    </a:lnTo>
                    <a:lnTo>
                      <a:pt x="0" y="271"/>
                    </a:lnTo>
                    <a:lnTo>
                      <a:pt x="0" y="274"/>
                    </a:lnTo>
                    <a:lnTo>
                      <a:pt x="2" y="278"/>
                    </a:lnTo>
                    <a:lnTo>
                      <a:pt x="5" y="279"/>
                    </a:lnTo>
                    <a:lnTo>
                      <a:pt x="8" y="279"/>
                    </a:lnTo>
                    <a:lnTo>
                      <a:pt x="8" y="279"/>
                    </a:lnTo>
                    <a:close/>
                  </a:path>
                </a:pathLst>
              </a:custGeom>
              <a:gradFill>
                <a:gsLst>
                  <a:gs pos="49510">
                    <a:srgbClr val="AEAFB1"/>
                  </a:gs>
                  <a:gs pos="0">
                    <a:srgbClr val="000000">
                      <a:lumMod val="80000"/>
                      <a:lumOff val="20000"/>
                    </a:srgbClr>
                  </a:gs>
                  <a:gs pos="100000">
                    <a:srgbClr val="000000">
                      <a:lumMod val="80000"/>
                      <a:lumOff val="20000"/>
                    </a:srgbClr>
                  </a:gs>
                  <a:gs pos="80000">
                    <a:srgbClr val="868686"/>
                  </a:gs>
                  <a:gs pos="20000">
                    <a:srgbClr val="333333">
                      <a:lumMod val="50000"/>
                      <a:lumOff val="50000"/>
                    </a:srgbClr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E71ACEBD-553D-2802-6974-764CCBBBD4E5}"/>
              </a:ext>
            </a:extLst>
          </p:cNvPr>
          <p:cNvSpPr txBox="1"/>
          <p:nvPr/>
        </p:nvSpPr>
        <p:spPr>
          <a:xfrm>
            <a:off x="717540" y="2569592"/>
            <a:ext cx="288374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F21DE3E-CC33-1D04-92AA-57CD68536034}"/>
              </a:ext>
            </a:extLst>
          </p:cNvPr>
          <p:cNvSpPr txBox="1"/>
          <p:nvPr/>
        </p:nvSpPr>
        <p:spPr>
          <a:xfrm>
            <a:off x="2273673" y="2265471"/>
            <a:ext cx="132760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E3478A70-B711-3F57-78B1-6BB86DC3C133}"/>
              </a:ext>
            </a:extLst>
          </p:cNvPr>
          <p:cNvSpPr txBox="1"/>
          <p:nvPr/>
        </p:nvSpPr>
        <p:spPr>
          <a:xfrm>
            <a:off x="1192110" y="4412824"/>
            <a:ext cx="240916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19FDEE9-6D41-C5A8-DCDC-0811A9E55A51}"/>
              </a:ext>
            </a:extLst>
          </p:cNvPr>
          <p:cNvSpPr txBox="1"/>
          <p:nvPr/>
        </p:nvSpPr>
        <p:spPr>
          <a:xfrm>
            <a:off x="2273673" y="4108703"/>
            <a:ext cx="132760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C0391B1-5DE8-157A-D642-38EDF02D4B41}"/>
              </a:ext>
            </a:extLst>
          </p:cNvPr>
          <p:cNvSpPr txBox="1"/>
          <p:nvPr/>
        </p:nvSpPr>
        <p:spPr>
          <a:xfrm>
            <a:off x="8590721" y="3491208"/>
            <a:ext cx="288374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4872054-1729-6254-55AB-1C8B861406D8}"/>
              </a:ext>
            </a:extLst>
          </p:cNvPr>
          <p:cNvSpPr txBox="1"/>
          <p:nvPr/>
        </p:nvSpPr>
        <p:spPr>
          <a:xfrm>
            <a:off x="8590721" y="3187087"/>
            <a:ext cx="132760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03.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27B91C2-3B69-11FC-50B9-381097ABBF40}"/>
              </a:ext>
            </a:extLst>
          </p:cNvPr>
          <p:cNvSpPr txBox="1"/>
          <p:nvPr/>
        </p:nvSpPr>
        <p:spPr>
          <a:xfrm>
            <a:off x="8590721" y="5334439"/>
            <a:ext cx="240916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8318DE72-5178-D756-15C6-60EADA10407C}"/>
              </a:ext>
            </a:extLst>
          </p:cNvPr>
          <p:cNvSpPr txBox="1"/>
          <p:nvPr/>
        </p:nvSpPr>
        <p:spPr>
          <a:xfrm>
            <a:off x="8590721" y="5030318"/>
            <a:ext cx="132760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04. 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7" name="자유형: 도형 66">
            <a:extLst>
              <a:ext uri="{FF2B5EF4-FFF2-40B4-BE49-F238E27FC236}">
                <a16:creationId xmlns:a16="http://schemas.microsoft.com/office/drawing/2014/main" id="{CFE8B182-7409-21F7-7C24-3C5BDE977BE9}"/>
              </a:ext>
            </a:extLst>
          </p:cNvPr>
          <p:cNvSpPr/>
          <p:nvPr/>
        </p:nvSpPr>
        <p:spPr>
          <a:xfrm>
            <a:off x="3710940" y="2444750"/>
            <a:ext cx="1648460" cy="488950"/>
          </a:xfrm>
          <a:custGeom>
            <a:avLst/>
            <a:gdLst>
              <a:gd name="connsiteX0" fmla="*/ 1498600 w 1498600"/>
              <a:gd name="connsiteY0" fmla="*/ 488950 h 488950"/>
              <a:gd name="connsiteX1" fmla="*/ 596900 w 1498600"/>
              <a:gd name="connsiteY1" fmla="*/ 0 h 488950"/>
              <a:gd name="connsiteX2" fmla="*/ 0 w 1498600"/>
              <a:gd name="connsiteY2" fmla="*/ 0 h 48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98600" h="488950">
                <a:moveTo>
                  <a:pt x="1498600" y="488950"/>
                </a:moveTo>
                <a:lnTo>
                  <a:pt x="596900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accent2"/>
            </a:solidFill>
            <a:prstDash val="sysDash"/>
            <a:headEnd w="sm" len="sm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8" name="자유형: 도형 67">
            <a:extLst>
              <a:ext uri="{FF2B5EF4-FFF2-40B4-BE49-F238E27FC236}">
                <a16:creationId xmlns:a16="http://schemas.microsoft.com/office/drawing/2014/main" id="{DC107E5D-F9A2-2632-4197-569E883D57D3}"/>
              </a:ext>
            </a:extLst>
          </p:cNvPr>
          <p:cNvSpPr/>
          <p:nvPr/>
        </p:nvSpPr>
        <p:spPr>
          <a:xfrm>
            <a:off x="3710941" y="4286250"/>
            <a:ext cx="2308860" cy="690563"/>
          </a:xfrm>
          <a:custGeom>
            <a:avLst/>
            <a:gdLst>
              <a:gd name="connsiteX0" fmla="*/ 2257425 w 2257425"/>
              <a:gd name="connsiteY0" fmla="*/ 661988 h 661988"/>
              <a:gd name="connsiteX1" fmla="*/ 442913 w 2257425"/>
              <a:gd name="connsiteY1" fmla="*/ 0 h 661988"/>
              <a:gd name="connsiteX2" fmla="*/ 0 w 2257425"/>
              <a:gd name="connsiteY2" fmla="*/ 0 h 66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57425" h="661988">
                <a:moveTo>
                  <a:pt x="2257425" y="661988"/>
                </a:moveTo>
                <a:lnTo>
                  <a:pt x="442913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accent2"/>
            </a:solidFill>
            <a:prstDash val="sysDash"/>
            <a:headEnd w="sm" len="sm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30615B8A-CE5C-5386-D113-870FE9D0B564}"/>
              </a:ext>
            </a:extLst>
          </p:cNvPr>
          <p:cNvSpPr/>
          <p:nvPr/>
        </p:nvSpPr>
        <p:spPr>
          <a:xfrm>
            <a:off x="6329363" y="3348038"/>
            <a:ext cx="2128837" cy="923925"/>
          </a:xfrm>
          <a:custGeom>
            <a:avLst/>
            <a:gdLst>
              <a:gd name="connsiteX0" fmla="*/ 0 w 2090737"/>
              <a:gd name="connsiteY0" fmla="*/ 900113 h 900113"/>
              <a:gd name="connsiteX1" fmla="*/ 1695450 w 2090737"/>
              <a:gd name="connsiteY1" fmla="*/ 0 h 900113"/>
              <a:gd name="connsiteX2" fmla="*/ 2090737 w 2090737"/>
              <a:gd name="connsiteY2" fmla="*/ 0 h 90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90737" h="900113">
                <a:moveTo>
                  <a:pt x="0" y="900113"/>
                </a:moveTo>
                <a:lnTo>
                  <a:pt x="1695450" y="0"/>
                </a:lnTo>
                <a:lnTo>
                  <a:pt x="2090737" y="0"/>
                </a:lnTo>
              </a:path>
            </a:pathLst>
          </a:custGeom>
          <a:noFill/>
          <a:ln>
            <a:solidFill>
              <a:schemeClr val="accent2"/>
            </a:solidFill>
            <a:prstDash val="sysDash"/>
            <a:headEnd w="sm" len="sm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id="{09195E02-CB5F-38D3-6FDC-CAECBCC56C75}"/>
              </a:ext>
            </a:extLst>
          </p:cNvPr>
          <p:cNvSpPr/>
          <p:nvPr/>
        </p:nvSpPr>
        <p:spPr>
          <a:xfrm>
            <a:off x="6492875" y="5219700"/>
            <a:ext cx="1965325" cy="346075"/>
          </a:xfrm>
          <a:custGeom>
            <a:avLst/>
            <a:gdLst>
              <a:gd name="connsiteX0" fmla="*/ 0 w 1990725"/>
              <a:gd name="connsiteY0" fmla="*/ 346075 h 346075"/>
              <a:gd name="connsiteX1" fmla="*/ 1577975 w 1990725"/>
              <a:gd name="connsiteY1" fmla="*/ 0 h 346075"/>
              <a:gd name="connsiteX2" fmla="*/ 1990725 w 1990725"/>
              <a:gd name="connsiteY2" fmla="*/ 0 h 346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90725" h="346075">
                <a:moveTo>
                  <a:pt x="0" y="346075"/>
                </a:moveTo>
                <a:lnTo>
                  <a:pt x="1577975" y="0"/>
                </a:lnTo>
                <a:lnTo>
                  <a:pt x="1990725" y="0"/>
                </a:lnTo>
              </a:path>
            </a:pathLst>
          </a:custGeom>
          <a:noFill/>
          <a:ln>
            <a:solidFill>
              <a:schemeClr val="accent2"/>
            </a:solidFill>
            <a:prstDash val="sysDash"/>
            <a:headEnd w="sm" len="sm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A0E92648-D761-0E1A-2851-17A54917EF50}"/>
              </a:ext>
            </a:extLst>
          </p:cNvPr>
          <p:cNvSpPr/>
          <p:nvPr/>
        </p:nvSpPr>
        <p:spPr>
          <a:xfrm>
            <a:off x="10403633" y="1319935"/>
            <a:ext cx="2110620" cy="2110620"/>
          </a:xfrm>
          <a:prstGeom prst="ellipse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4" name="타원 73">
            <a:extLst>
              <a:ext uri="{FF2B5EF4-FFF2-40B4-BE49-F238E27FC236}">
                <a16:creationId xmlns:a16="http://schemas.microsoft.com/office/drawing/2014/main" id="{4B62542E-C6C4-344B-5709-55B6D9082ECA}"/>
              </a:ext>
            </a:extLst>
          </p:cNvPr>
          <p:cNvSpPr/>
          <p:nvPr/>
        </p:nvSpPr>
        <p:spPr>
          <a:xfrm>
            <a:off x="-1236488" y="4590254"/>
            <a:ext cx="3374776" cy="3374776"/>
          </a:xfrm>
          <a:prstGeom prst="ellipse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61814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A137A93B-F714-F0B1-A265-FF29A09819AC}"/>
              </a:ext>
            </a:extLst>
          </p:cNvPr>
          <p:cNvSpPr/>
          <p:nvPr/>
        </p:nvSpPr>
        <p:spPr>
          <a:xfrm>
            <a:off x="3268301" y="1788434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EC9B2ABF-78E2-C0E2-EE21-F85F71C7EECF}"/>
              </a:ext>
            </a:extLst>
          </p:cNvPr>
          <p:cNvSpPr txBox="1"/>
          <p:nvPr/>
        </p:nvSpPr>
        <p:spPr>
          <a:xfrm>
            <a:off x="4166249" y="2412887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214D3D42-EF52-D923-93E0-81663BAFFF61}"/>
              </a:ext>
            </a:extLst>
          </p:cNvPr>
          <p:cNvSpPr txBox="1"/>
          <p:nvPr/>
        </p:nvSpPr>
        <p:spPr>
          <a:xfrm>
            <a:off x="4166249" y="203612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75" name="그래픽 74" descr="주소록 단색으로 채워진">
            <a:extLst>
              <a:ext uri="{FF2B5EF4-FFF2-40B4-BE49-F238E27FC236}">
                <a16:creationId xmlns:a16="http://schemas.microsoft.com/office/drawing/2014/main" id="{6BFBB555-76ED-59EA-19CD-1F7ED59C10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512535" y="2185313"/>
            <a:ext cx="627637" cy="627637"/>
          </a:xfrm>
          <a:prstGeom prst="rect">
            <a:avLst/>
          </a:prstGeom>
        </p:spPr>
      </p:pic>
      <p:sp>
        <p:nvSpPr>
          <p:cNvPr id="86" name="사각형: 둥근 모서리 85">
            <a:extLst>
              <a:ext uri="{FF2B5EF4-FFF2-40B4-BE49-F238E27FC236}">
                <a16:creationId xmlns:a16="http://schemas.microsoft.com/office/drawing/2014/main" id="{171BD31E-C1D1-059D-CF96-AB444ECE7957}"/>
              </a:ext>
            </a:extLst>
          </p:cNvPr>
          <p:cNvSpPr/>
          <p:nvPr/>
        </p:nvSpPr>
        <p:spPr>
          <a:xfrm>
            <a:off x="5943429" y="1788434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3DD1E848-1884-EBAE-F0EA-65BB7E7D7E4D}"/>
              </a:ext>
            </a:extLst>
          </p:cNvPr>
          <p:cNvSpPr txBox="1"/>
          <p:nvPr/>
        </p:nvSpPr>
        <p:spPr>
          <a:xfrm>
            <a:off x="6841377" y="2412887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D5DF3E95-A04D-1915-9D02-8BAA835ED4E0}"/>
              </a:ext>
            </a:extLst>
          </p:cNvPr>
          <p:cNvSpPr txBox="1"/>
          <p:nvPr/>
        </p:nvSpPr>
        <p:spPr>
          <a:xfrm>
            <a:off x="6841377" y="203612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89" name="그래픽 88">
            <a:extLst>
              <a:ext uri="{FF2B5EF4-FFF2-40B4-BE49-F238E27FC236}">
                <a16:creationId xmlns:a16="http://schemas.microsoft.com/office/drawing/2014/main" id="{62CCEEA7-EB24-5FE7-413F-FCEAD54BF52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6187663" y="2185313"/>
            <a:ext cx="627637" cy="627637"/>
          </a:xfrm>
          <a:prstGeom prst="rect">
            <a:avLst/>
          </a:prstGeom>
        </p:spPr>
      </p:pic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06AE93E3-DDE2-AA8F-A408-341E3543080B}"/>
              </a:ext>
            </a:extLst>
          </p:cNvPr>
          <p:cNvSpPr/>
          <p:nvPr/>
        </p:nvSpPr>
        <p:spPr>
          <a:xfrm>
            <a:off x="8618557" y="1788434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AE91108B-7929-76D4-793D-88D17047F707}"/>
              </a:ext>
            </a:extLst>
          </p:cNvPr>
          <p:cNvSpPr txBox="1"/>
          <p:nvPr/>
        </p:nvSpPr>
        <p:spPr>
          <a:xfrm>
            <a:off x="9516505" y="2412887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4B021EFC-D1BA-032F-FB6E-322E71D1199F}"/>
              </a:ext>
            </a:extLst>
          </p:cNvPr>
          <p:cNvSpPr txBox="1"/>
          <p:nvPr/>
        </p:nvSpPr>
        <p:spPr>
          <a:xfrm>
            <a:off x="9516505" y="203612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94" name="그래픽 93">
            <a:extLst>
              <a:ext uri="{FF2B5EF4-FFF2-40B4-BE49-F238E27FC236}">
                <a16:creationId xmlns:a16="http://schemas.microsoft.com/office/drawing/2014/main" id="{62069DB6-BBCF-442A-3EF4-4F3D3AA194F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862791" y="2185313"/>
            <a:ext cx="627637" cy="627637"/>
          </a:xfrm>
          <a:prstGeom prst="rect">
            <a:avLst/>
          </a:prstGeom>
        </p:spPr>
      </p:pic>
      <p:sp>
        <p:nvSpPr>
          <p:cNvPr id="96" name="사각형: 둥근 모서리 95">
            <a:extLst>
              <a:ext uri="{FF2B5EF4-FFF2-40B4-BE49-F238E27FC236}">
                <a16:creationId xmlns:a16="http://schemas.microsoft.com/office/drawing/2014/main" id="{9BA4B874-496A-53FD-3D9D-BFDD453F10D9}"/>
              </a:ext>
            </a:extLst>
          </p:cNvPr>
          <p:cNvSpPr/>
          <p:nvPr/>
        </p:nvSpPr>
        <p:spPr>
          <a:xfrm>
            <a:off x="3268301" y="3519640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188054AF-F91E-C5F2-882A-C1596E36AB2E}"/>
              </a:ext>
            </a:extLst>
          </p:cNvPr>
          <p:cNvSpPr txBox="1"/>
          <p:nvPr/>
        </p:nvSpPr>
        <p:spPr>
          <a:xfrm>
            <a:off x="4166249" y="4144093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8A05407C-A56A-8010-232B-D90A62D75F42}"/>
              </a:ext>
            </a:extLst>
          </p:cNvPr>
          <p:cNvSpPr txBox="1"/>
          <p:nvPr/>
        </p:nvSpPr>
        <p:spPr>
          <a:xfrm>
            <a:off x="4166249" y="376732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99" name="그래픽 98">
            <a:extLst>
              <a:ext uri="{FF2B5EF4-FFF2-40B4-BE49-F238E27FC236}">
                <a16:creationId xmlns:a16="http://schemas.microsoft.com/office/drawing/2014/main" id="{7FB2EEDB-C118-9A6D-DE11-BA6B38C4A42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3512535" y="3916519"/>
            <a:ext cx="627637" cy="627637"/>
          </a:xfrm>
          <a:prstGeom prst="rect">
            <a:avLst/>
          </a:prstGeom>
        </p:spPr>
      </p:pic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CA51FB49-C4AD-89B6-69AE-6465B4272A02}"/>
              </a:ext>
            </a:extLst>
          </p:cNvPr>
          <p:cNvSpPr/>
          <p:nvPr/>
        </p:nvSpPr>
        <p:spPr>
          <a:xfrm>
            <a:off x="5943429" y="3519640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212ABB73-EF75-1458-2651-B7BBB63CB107}"/>
              </a:ext>
            </a:extLst>
          </p:cNvPr>
          <p:cNvSpPr txBox="1"/>
          <p:nvPr/>
        </p:nvSpPr>
        <p:spPr>
          <a:xfrm>
            <a:off x="6841377" y="4144093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FC759D6-41F4-830D-3D5C-737AD5E9248B}"/>
              </a:ext>
            </a:extLst>
          </p:cNvPr>
          <p:cNvSpPr txBox="1"/>
          <p:nvPr/>
        </p:nvSpPr>
        <p:spPr>
          <a:xfrm>
            <a:off x="6841377" y="376732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04" name="그래픽 103">
            <a:extLst>
              <a:ext uri="{FF2B5EF4-FFF2-40B4-BE49-F238E27FC236}">
                <a16:creationId xmlns:a16="http://schemas.microsoft.com/office/drawing/2014/main" id="{CE34B671-5921-02E2-BC4C-4F40922C760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6187663" y="3916519"/>
            <a:ext cx="627637" cy="627637"/>
          </a:xfrm>
          <a:prstGeom prst="rect">
            <a:avLst/>
          </a:prstGeom>
        </p:spPr>
      </p:pic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76B8A774-ECE2-3A71-1C6D-C6244DAE73DC}"/>
              </a:ext>
            </a:extLst>
          </p:cNvPr>
          <p:cNvSpPr/>
          <p:nvPr/>
        </p:nvSpPr>
        <p:spPr>
          <a:xfrm>
            <a:off x="8618557" y="3519640"/>
            <a:ext cx="2399169" cy="1421394"/>
          </a:xfrm>
          <a:prstGeom prst="roundRect">
            <a:avLst>
              <a:gd name="adj" fmla="val 8387"/>
            </a:avLst>
          </a:prstGeom>
          <a:solidFill>
            <a:schemeClr val="accent1"/>
          </a:solidFill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AB6066DE-FA5F-A331-6D48-8CC381D0BBD7}"/>
              </a:ext>
            </a:extLst>
          </p:cNvPr>
          <p:cNvSpPr txBox="1"/>
          <p:nvPr/>
        </p:nvSpPr>
        <p:spPr>
          <a:xfrm>
            <a:off x="9516505" y="4144093"/>
            <a:ext cx="1304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BE23590-1745-E40C-AF58-ACCFD61BBC82}"/>
              </a:ext>
            </a:extLst>
          </p:cNvPr>
          <p:cNvSpPr txBox="1"/>
          <p:nvPr/>
        </p:nvSpPr>
        <p:spPr>
          <a:xfrm>
            <a:off x="9516505" y="3767326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09" name="그래픽 108">
            <a:extLst>
              <a:ext uri="{FF2B5EF4-FFF2-40B4-BE49-F238E27FC236}">
                <a16:creationId xmlns:a16="http://schemas.microsoft.com/office/drawing/2014/main" id="{A8779D28-E8A9-80A3-385C-47C3813AD0D6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/>
        </p:blipFill>
        <p:spPr>
          <a:xfrm>
            <a:off x="8862791" y="3916519"/>
            <a:ext cx="627637" cy="627637"/>
          </a:xfrm>
          <a:prstGeom prst="rect">
            <a:avLst/>
          </a:prstGeom>
        </p:spPr>
      </p:pic>
      <p:sp>
        <p:nvSpPr>
          <p:cNvPr id="112" name="TextBox 111">
            <a:extLst>
              <a:ext uri="{FF2B5EF4-FFF2-40B4-BE49-F238E27FC236}">
                <a16:creationId xmlns:a16="http://schemas.microsoft.com/office/drawing/2014/main" id="{935378BB-F126-B4A5-E054-6D8D49CB020D}"/>
              </a:ext>
            </a:extLst>
          </p:cNvPr>
          <p:cNvSpPr txBox="1"/>
          <p:nvPr/>
        </p:nvSpPr>
        <p:spPr>
          <a:xfrm>
            <a:off x="1147923" y="1788434"/>
            <a:ext cx="1020472" cy="7053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01.</a:t>
            </a:r>
          </a:p>
          <a:p>
            <a:pPr>
              <a:lnSpc>
                <a:spcPct val="120000"/>
              </a:lnSpc>
            </a:pP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부제목 입력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60A623B-674E-ECF0-C872-85C233CA7584}"/>
              </a:ext>
            </a:extLst>
          </p:cNvPr>
          <p:cNvSpPr txBox="1"/>
          <p:nvPr/>
        </p:nvSpPr>
        <p:spPr>
          <a:xfrm>
            <a:off x="1147923" y="3519640"/>
            <a:ext cx="1020472" cy="7053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20000"/>
              </a:lnSpc>
            </a:pP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02.</a:t>
            </a:r>
          </a:p>
          <a:p>
            <a:pPr>
              <a:lnSpc>
                <a:spcPct val="120000"/>
              </a:lnSpc>
            </a:pP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부제목 입력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61654C71-D294-6551-0E8C-DCA0A3FB87CC}"/>
              </a:ext>
            </a:extLst>
          </p:cNvPr>
          <p:cNvSpPr/>
          <p:nvPr/>
        </p:nvSpPr>
        <p:spPr>
          <a:xfrm>
            <a:off x="1174750" y="5474847"/>
            <a:ext cx="9853613" cy="833878"/>
          </a:xfrm>
          <a:prstGeom prst="roundRect">
            <a:avLst>
              <a:gd name="adj" fmla="val 838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472B5239-4F6F-60B4-F4B0-3A72EC287075}"/>
              </a:ext>
            </a:extLst>
          </p:cNvPr>
          <p:cNvSpPr txBox="1"/>
          <p:nvPr/>
        </p:nvSpPr>
        <p:spPr>
          <a:xfrm>
            <a:off x="2594186" y="5737898"/>
            <a:ext cx="7014741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중요한 내용을 잘 정리해서 여기에 멋지게 적어주세요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. 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여기는 하이라이트 입니다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14534759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chemeClr val="accent3">
                <a:lumMod val="60000"/>
                <a:lumOff val="40000"/>
              </a:schemeClr>
            </a:gs>
            <a:gs pos="100000">
              <a:schemeClr val="accent3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2FF81DE2-29E2-5DEA-B9E9-3065E633E56F}"/>
              </a:ext>
            </a:extLst>
          </p:cNvPr>
          <p:cNvSpPr txBox="1"/>
          <p:nvPr/>
        </p:nvSpPr>
        <p:spPr>
          <a:xfrm>
            <a:off x="1163638" y="4623480"/>
            <a:ext cx="9432710" cy="212365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3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>
                    <a:alpha val="2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FRANCHISE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9D59032-165E-182F-25F6-93E1B9A1748A}"/>
              </a:ext>
            </a:extLst>
          </p:cNvPr>
          <p:cNvSpPr txBox="1"/>
          <p:nvPr/>
        </p:nvSpPr>
        <p:spPr>
          <a:xfrm>
            <a:off x="1163638" y="1753531"/>
            <a:ext cx="1306127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가맹점</a:t>
            </a:r>
            <a:endParaRPr lang="en-US" altLang="ko-KR" sz="4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순이익</a:t>
            </a:r>
            <a:endParaRPr lang="en-US" altLang="ko-KR" sz="4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최우선</a:t>
            </a:r>
            <a:endParaRPr lang="en-US" altLang="ko-KR" sz="4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A8BE5F4-81C9-9721-AED3-CA1740AD37AC}"/>
              </a:ext>
            </a:extLst>
          </p:cNvPr>
          <p:cNvSpPr txBox="1"/>
          <p:nvPr/>
        </p:nvSpPr>
        <p:spPr>
          <a:xfrm>
            <a:off x="1163638" y="532938"/>
            <a:ext cx="1398140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</a:rPr>
              <a:t>저희가 책임지겠습니다</a:t>
            </a:r>
            <a:r>
              <a:rPr lang="en-US" altLang="ko-KR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pic>
        <p:nvPicPr>
          <p:cNvPr id="11" name="그래픽 10">
            <a:extLst>
              <a:ext uri="{FF2B5EF4-FFF2-40B4-BE49-F238E27FC236}">
                <a16:creationId xmlns:a16="http://schemas.microsoft.com/office/drawing/2014/main" id="{3047B493-33EF-9F7D-CD9E-CC9AFC17610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609138" y="549275"/>
            <a:ext cx="1419224" cy="194722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6BC257CC-3956-D1FE-A0A1-3A9080BA3E3A}"/>
              </a:ext>
            </a:extLst>
          </p:cNvPr>
          <p:cNvSpPr txBox="1"/>
          <p:nvPr/>
        </p:nvSpPr>
        <p:spPr>
          <a:xfrm>
            <a:off x="7482841" y="1753531"/>
            <a:ext cx="3189656" cy="2031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점주님들께</a:t>
            </a:r>
            <a:endParaRPr lang="en-US" altLang="ko-KR" sz="4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순이익으로</a:t>
            </a:r>
            <a:endParaRPr lang="en-US" altLang="ko-KR" sz="4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보답하겠습니다</a:t>
            </a:r>
            <a:r>
              <a:rPr lang="en-US" altLang="ko-KR" sz="4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8266126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AC6BB3BC-5AA3-CE7C-A54F-B169249FC922}"/>
              </a:ext>
            </a:extLst>
          </p:cNvPr>
          <p:cNvSpPr/>
          <p:nvPr/>
        </p:nvSpPr>
        <p:spPr>
          <a:xfrm rot="18900000">
            <a:off x="2450554" y="2169102"/>
            <a:ext cx="1096898" cy="1096898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사각형: 둥근 모서리 7">
            <a:extLst>
              <a:ext uri="{FF2B5EF4-FFF2-40B4-BE49-F238E27FC236}">
                <a16:creationId xmlns:a16="http://schemas.microsoft.com/office/drawing/2014/main" id="{C14B370C-3B65-858E-858E-FE5B23AB80FE}"/>
              </a:ext>
            </a:extLst>
          </p:cNvPr>
          <p:cNvSpPr/>
          <p:nvPr/>
        </p:nvSpPr>
        <p:spPr>
          <a:xfrm rot="18900000">
            <a:off x="1599528" y="2980139"/>
            <a:ext cx="1096898" cy="109689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925EBDCD-4790-ED7F-EE8B-88708786C4FB}"/>
              </a:ext>
            </a:extLst>
          </p:cNvPr>
          <p:cNvSpPr/>
          <p:nvPr/>
        </p:nvSpPr>
        <p:spPr>
          <a:xfrm rot="18900000">
            <a:off x="2178950" y="4081731"/>
            <a:ext cx="1096898" cy="1096898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CC93E957-8634-579E-5AB8-B7A2268123BC}"/>
              </a:ext>
            </a:extLst>
          </p:cNvPr>
          <p:cNvSpPr/>
          <p:nvPr/>
        </p:nvSpPr>
        <p:spPr>
          <a:xfrm rot="18900000">
            <a:off x="1331538" y="4900724"/>
            <a:ext cx="1096898" cy="109689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8D35FFC-95B3-6901-9B27-23D9D644D5C1}"/>
              </a:ext>
            </a:extLst>
          </p:cNvPr>
          <p:cNvSpPr txBox="1"/>
          <p:nvPr/>
        </p:nvSpPr>
        <p:spPr>
          <a:xfrm>
            <a:off x="2813376" y="2348219"/>
            <a:ext cx="371255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C6E173A-6A58-242E-33E0-B7B5157FA0C0}"/>
              </a:ext>
            </a:extLst>
          </p:cNvPr>
          <p:cNvSpPr txBox="1"/>
          <p:nvPr/>
        </p:nvSpPr>
        <p:spPr>
          <a:xfrm>
            <a:off x="1880596" y="3159256"/>
            <a:ext cx="534762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W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5C07B75-203C-EA89-8276-D120934CDC7C}"/>
              </a:ext>
            </a:extLst>
          </p:cNvPr>
          <p:cNvSpPr txBox="1"/>
          <p:nvPr/>
        </p:nvSpPr>
        <p:spPr>
          <a:xfrm>
            <a:off x="2517726" y="4260848"/>
            <a:ext cx="419346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O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8AC7AB6-46B6-3A88-1248-652E3C8CF706}"/>
              </a:ext>
            </a:extLst>
          </p:cNvPr>
          <p:cNvSpPr txBox="1"/>
          <p:nvPr/>
        </p:nvSpPr>
        <p:spPr>
          <a:xfrm>
            <a:off x="1693558" y="5080938"/>
            <a:ext cx="372859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T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4C3B1E5-83DE-B2AC-5C73-569F3FBC8A0B}"/>
              </a:ext>
            </a:extLst>
          </p:cNvPr>
          <p:cNvCxnSpPr>
            <a:cxnSpLocks/>
          </p:cNvCxnSpPr>
          <p:nvPr/>
        </p:nvCxnSpPr>
        <p:spPr>
          <a:xfrm>
            <a:off x="3774628" y="2738675"/>
            <a:ext cx="1920002" cy="0"/>
          </a:xfrm>
          <a:prstGeom prst="line">
            <a:avLst/>
          </a:prstGeom>
          <a:ln w="12700">
            <a:solidFill>
              <a:schemeClr val="accent2"/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437CF470-1CB8-1DD4-1A6D-B66932612F4F}"/>
              </a:ext>
            </a:extLst>
          </p:cNvPr>
          <p:cNvGrpSpPr/>
          <p:nvPr/>
        </p:nvGrpSpPr>
        <p:grpSpPr>
          <a:xfrm>
            <a:off x="5862455" y="2171757"/>
            <a:ext cx="2224929" cy="1133837"/>
            <a:chOff x="8133763" y="2225455"/>
            <a:chExt cx="2224929" cy="113383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5313139-199A-123A-68A9-5A77A17D83F6}"/>
                </a:ext>
              </a:extLst>
            </p:cNvPr>
            <p:cNvSpPr txBox="1"/>
            <p:nvPr/>
          </p:nvSpPr>
          <p:spPr>
            <a:xfrm>
              <a:off x="8133764" y="2225455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332139C-F67E-B50F-484F-11636D0A815D}"/>
                </a:ext>
              </a:extLst>
            </p:cNvPr>
            <p:cNvSpPr txBox="1"/>
            <p:nvPr/>
          </p:nvSpPr>
          <p:spPr>
            <a:xfrm>
              <a:off x="8133763" y="2569973"/>
              <a:ext cx="2224929" cy="789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 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좋은 제안서를 멋지게 그리고 멋지게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1B30C444-9E79-72EA-AE10-C5CB08E29846}"/>
              </a:ext>
            </a:extLst>
          </p:cNvPr>
          <p:cNvCxnSpPr>
            <a:cxnSpLocks/>
          </p:cNvCxnSpPr>
          <p:nvPr/>
        </p:nvCxnSpPr>
        <p:spPr>
          <a:xfrm>
            <a:off x="2915216" y="3528587"/>
            <a:ext cx="5758004" cy="0"/>
          </a:xfrm>
          <a:prstGeom prst="line">
            <a:avLst/>
          </a:prstGeom>
          <a:ln w="12700">
            <a:solidFill>
              <a:schemeClr val="accent2"/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28C3ACA6-3D52-85BC-ACC7-4E7476BE83B9}"/>
              </a:ext>
            </a:extLst>
          </p:cNvPr>
          <p:cNvGrpSpPr/>
          <p:nvPr/>
        </p:nvGrpSpPr>
        <p:grpSpPr>
          <a:xfrm>
            <a:off x="8810889" y="2961669"/>
            <a:ext cx="2224929" cy="1133837"/>
            <a:chOff x="8133763" y="2225455"/>
            <a:chExt cx="2224929" cy="1133837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D1996243-DC3A-CDFD-2C25-7AD80819B387}"/>
                </a:ext>
              </a:extLst>
            </p:cNvPr>
            <p:cNvSpPr txBox="1"/>
            <p:nvPr/>
          </p:nvSpPr>
          <p:spPr>
            <a:xfrm>
              <a:off x="8133764" y="2225455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2503AB4-65F0-3A86-98A9-E2DC72398C55}"/>
                </a:ext>
              </a:extLst>
            </p:cNvPr>
            <p:cNvSpPr txBox="1"/>
            <p:nvPr/>
          </p:nvSpPr>
          <p:spPr>
            <a:xfrm>
              <a:off x="8133763" y="2569973"/>
              <a:ext cx="2224929" cy="789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 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좋은 제안서를 멋지게 그리고 멋지게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3B046E11-15C3-5D76-E144-2CB2A881E131}"/>
              </a:ext>
            </a:extLst>
          </p:cNvPr>
          <p:cNvCxnSpPr>
            <a:cxnSpLocks/>
          </p:cNvCxnSpPr>
          <p:nvPr/>
        </p:nvCxnSpPr>
        <p:spPr>
          <a:xfrm>
            <a:off x="3503024" y="4630179"/>
            <a:ext cx="2592976" cy="0"/>
          </a:xfrm>
          <a:prstGeom prst="line">
            <a:avLst/>
          </a:prstGeom>
          <a:ln w="12700">
            <a:solidFill>
              <a:schemeClr val="accent2"/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7BC0E16F-A710-CACF-72CD-3D4E60212A1E}"/>
              </a:ext>
            </a:extLst>
          </p:cNvPr>
          <p:cNvGrpSpPr/>
          <p:nvPr/>
        </p:nvGrpSpPr>
        <p:grpSpPr>
          <a:xfrm>
            <a:off x="6280523" y="4063261"/>
            <a:ext cx="2224929" cy="1133837"/>
            <a:chOff x="8133763" y="2225455"/>
            <a:chExt cx="2224929" cy="1133837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92B123F-0DC7-E8D2-B614-A40F434EBB98}"/>
                </a:ext>
              </a:extLst>
            </p:cNvPr>
            <p:cNvSpPr txBox="1"/>
            <p:nvPr/>
          </p:nvSpPr>
          <p:spPr>
            <a:xfrm>
              <a:off x="8133764" y="2225455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8DB22FDB-8490-97DF-A110-08E48D534CFF}"/>
                </a:ext>
              </a:extLst>
            </p:cNvPr>
            <p:cNvSpPr txBox="1"/>
            <p:nvPr/>
          </p:nvSpPr>
          <p:spPr>
            <a:xfrm>
              <a:off x="8133763" y="2569973"/>
              <a:ext cx="2224929" cy="789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 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좋은 제안서를 멋지게 그리고 멋지게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AFF9B0DF-B429-DF14-ECEB-5E60D8258D67}"/>
              </a:ext>
            </a:extLst>
          </p:cNvPr>
          <p:cNvCxnSpPr>
            <a:cxnSpLocks/>
          </p:cNvCxnSpPr>
          <p:nvPr/>
        </p:nvCxnSpPr>
        <p:spPr>
          <a:xfrm>
            <a:off x="2643612" y="5477428"/>
            <a:ext cx="6382693" cy="0"/>
          </a:xfrm>
          <a:prstGeom prst="line">
            <a:avLst/>
          </a:prstGeom>
          <a:ln w="12700">
            <a:solidFill>
              <a:schemeClr val="accent2"/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3E948B9A-4AE5-ED3D-F1F7-ADFD5B8BE13F}"/>
              </a:ext>
            </a:extLst>
          </p:cNvPr>
          <p:cNvGrpSpPr/>
          <p:nvPr/>
        </p:nvGrpSpPr>
        <p:grpSpPr>
          <a:xfrm>
            <a:off x="9127761" y="4910510"/>
            <a:ext cx="2224929" cy="1133837"/>
            <a:chOff x="8133763" y="2225455"/>
            <a:chExt cx="2224929" cy="1133837"/>
          </a:xfrm>
        </p:grpSpPr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1080B54-E194-E923-B3D6-FCA5F23B449E}"/>
                </a:ext>
              </a:extLst>
            </p:cNvPr>
            <p:cNvSpPr txBox="1"/>
            <p:nvPr/>
          </p:nvSpPr>
          <p:spPr>
            <a:xfrm>
              <a:off x="8133764" y="2225455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A251F0B1-F704-BC14-14CE-5159925B42F2}"/>
                </a:ext>
              </a:extLst>
            </p:cNvPr>
            <p:cNvSpPr txBox="1"/>
            <p:nvPr/>
          </p:nvSpPr>
          <p:spPr>
            <a:xfrm>
              <a:off x="8133763" y="2569973"/>
              <a:ext cx="2224929" cy="7893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 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좋은 제안서를 멋지게 그리고 멋지게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pic>
        <p:nvPicPr>
          <p:cNvPr id="109" name="그래픽 108" descr="주소록 단색으로 채워진">
            <a:extLst>
              <a:ext uri="{FF2B5EF4-FFF2-40B4-BE49-F238E27FC236}">
                <a16:creationId xmlns:a16="http://schemas.microsoft.com/office/drawing/2014/main" id="{E056E3B8-5381-993F-8F35-84771B7C2E1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385502" y="2162095"/>
            <a:ext cx="443759" cy="443759"/>
          </a:xfrm>
          <a:prstGeom prst="rect">
            <a:avLst/>
          </a:prstGeom>
        </p:spPr>
      </p:pic>
      <p:pic>
        <p:nvPicPr>
          <p:cNvPr id="110" name="그래픽 109">
            <a:extLst>
              <a:ext uri="{FF2B5EF4-FFF2-40B4-BE49-F238E27FC236}">
                <a16:creationId xmlns:a16="http://schemas.microsoft.com/office/drawing/2014/main" id="{CDAA1DB4-580D-C997-BA8B-B7D9498F245A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8333936" y="2989403"/>
            <a:ext cx="443759" cy="443759"/>
          </a:xfrm>
          <a:prstGeom prst="rect">
            <a:avLst/>
          </a:prstGeom>
        </p:spPr>
      </p:pic>
      <p:pic>
        <p:nvPicPr>
          <p:cNvPr id="111" name="그래픽 110">
            <a:extLst>
              <a:ext uri="{FF2B5EF4-FFF2-40B4-BE49-F238E27FC236}">
                <a16:creationId xmlns:a16="http://schemas.microsoft.com/office/drawing/2014/main" id="{D9B8B670-F67C-E397-AF56-69463C31C112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694138" y="4941442"/>
            <a:ext cx="443759" cy="443759"/>
          </a:xfrm>
          <a:prstGeom prst="rect">
            <a:avLst/>
          </a:prstGeom>
        </p:spPr>
      </p:pic>
      <p:pic>
        <p:nvPicPr>
          <p:cNvPr id="112" name="그래픽 111">
            <a:extLst>
              <a:ext uri="{FF2B5EF4-FFF2-40B4-BE49-F238E27FC236}">
                <a16:creationId xmlns:a16="http://schemas.microsoft.com/office/drawing/2014/main" id="{943B0DE6-8BAD-345C-048A-8FD70D479E57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5829261" y="4107066"/>
            <a:ext cx="443759" cy="443759"/>
          </a:xfrm>
          <a:prstGeom prst="rect">
            <a:avLst/>
          </a:prstGeom>
        </p:spPr>
      </p:pic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22AD40C7-DA7E-9C64-DB13-93883736D433}"/>
              </a:ext>
            </a:extLst>
          </p:cNvPr>
          <p:cNvSpPr/>
          <p:nvPr/>
        </p:nvSpPr>
        <p:spPr>
          <a:xfrm rot="18900000">
            <a:off x="2553381" y="2271929"/>
            <a:ext cx="891244" cy="891244"/>
          </a:xfrm>
          <a:prstGeom prst="round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D7DA99CF-53B9-D5E1-4202-0FD747123B24}"/>
              </a:ext>
            </a:extLst>
          </p:cNvPr>
          <p:cNvSpPr/>
          <p:nvPr/>
        </p:nvSpPr>
        <p:spPr>
          <a:xfrm rot="18900000">
            <a:off x="1702355" y="3082966"/>
            <a:ext cx="891244" cy="891244"/>
          </a:xfrm>
          <a:prstGeom prst="round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CA2A2545-5228-B613-9810-B4FADB6AC2A4}"/>
              </a:ext>
            </a:extLst>
          </p:cNvPr>
          <p:cNvSpPr/>
          <p:nvPr/>
        </p:nvSpPr>
        <p:spPr>
          <a:xfrm rot="18900000">
            <a:off x="2281777" y="4184558"/>
            <a:ext cx="891244" cy="891244"/>
          </a:xfrm>
          <a:prstGeom prst="round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691D5232-B56B-85E6-F2F7-742DAC599BAE}"/>
              </a:ext>
            </a:extLst>
          </p:cNvPr>
          <p:cNvSpPr/>
          <p:nvPr/>
        </p:nvSpPr>
        <p:spPr>
          <a:xfrm rot="18900000">
            <a:off x="1434365" y="5003551"/>
            <a:ext cx="891244" cy="891244"/>
          </a:xfrm>
          <a:prstGeom prst="roundRect">
            <a:avLst/>
          </a:prstGeom>
          <a:noFill/>
          <a:ln w="285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3" name="사각형: 둥근 모서리 122">
            <a:extLst>
              <a:ext uri="{FF2B5EF4-FFF2-40B4-BE49-F238E27FC236}">
                <a16:creationId xmlns:a16="http://schemas.microsoft.com/office/drawing/2014/main" id="{C22F87DC-E6E7-6039-55F9-B3A0765D1DDA}"/>
              </a:ext>
            </a:extLst>
          </p:cNvPr>
          <p:cNvSpPr/>
          <p:nvPr/>
        </p:nvSpPr>
        <p:spPr>
          <a:xfrm rot="18900000">
            <a:off x="10767299" y="1719412"/>
            <a:ext cx="1939709" cy="1939709"/>
          </a:xfrm>
          <a:prstGeom prst="roundRect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4" name="사각형: 둥근 모서리 123">
            <a:extLst>
              <a:ext uri="{FF2B5EF4-FFF2-40B4-BE49-F238E27FC236}">
                <a16:creationId xmlns:a16="http://schemas.microsoft.com/office/drawing/2014/main" id="{680F3AC5-6F07-A4DF-74F4-C795C9033F7B}"/>
              </a:ext>
            </a:extLst>
          </p:cNvPr>
          <p:cNvSpPr/>
          <p:nvPr/>
        </p:nvSpPr>
        <p:spPr>
          <a:xfrm rot="18900000">
            <a:off x="-1569255" y="5741222"/>
            <a:ext cx="2580111" cy="2580111"/>
          </a:xfrm>
          <a:prstGeom prst="roundRect">
            <a:avLst/>
          </a:prstGeom>
          <a:solidFill>
            <a:schemeClr val="accent3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496119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0DC4FDB-A158-56E1-5A3D-CB7B87D83ABD}"/>
              </a:ext>
            </a:extLst>
          </p:cNvPr>
          <p:cNvSpPr txBox="1"/>
          <p:nvPr/>
        </p:nvSpPr>
        <p:spPr>
          <a:xfrm>
            <a:off x="1094774" y="1910460"/>
            <a:ext cx="3183753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사각형: 둥근 모서리 2">
            <a:extLst>
              <a:ext uri="{FF2B5EF4-FFF2-40B4-BE49-F238E27FC236}">
                <a16:creationId xmlns:a16="http://schemas.microsoft.com/office/drawing/2014/main" id="{3E2AC880-2251-8D2D-1EC6-B89F895781C4}"/>
              </a:ext>
            </a:extLst>
          </p:cNvPr>
          <p:cNvSpPr/>
          <p:nvPr/>
        </p:nvSpPr>
        <p:spPr>
          <a:xfrm>
            <a:off x="1174750" y="3105150"/>
            <a:ext cx="2463800" cy="1485900"/>
          </a:xfrm>
          <a:prstGeom prst="roundRect">
            <a:avLst>
              <a:gd name="adj" fmla="val 705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E27A931-FFCF-50DF-20AB-3CFD89446996}"/>
              </a:ext>
            </a:extLst>
          </p:cNvPr>
          <p:cNvSpPr/>
          <p:nvPr/>
        </p:nvSpPr>
        <p:spPr>
          <a:xfrm>
            <a:off x="3844843" y="3105150"/>
            <a:ext cx="2463800" cy="1485900"/>
          </a:xfrm>
          <a:prstGeom prst="roundRect">
            <a:avLst>
              <a:gd name="adj" fmla="val 705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85105220-A5D8-B782-2B0B-593200076818}"/>
              </a:ext>
            </a:extLst>
          </p:cNvPr>
          <p:cNvSpPr/>
          <p:nvPr/>
        </p:nvSpPr>
        <p:spPr>
          <a:xfrm>
            <a:off x="1174750" y="4822825"/>
            <a:ext cx="2463800" cy="1485900"/>
          </a:xfrm>
          <a:prstGeom prst="roundRect">
            <a:avLst>
              <a:gd name="adj" fmla="val 705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7D1B7CF0-BD40-164F-2DCD-50B1227AF740}"/>
              </a:ext>
            </a:extLst>
          </p:cNvPr>
          <p:cNvSpPr/>
          <p:nvPr/>
        </p:nvSpPr>
        <p:spPr>
          <a:xfrm>
            <a:off x="3844843" y="4822825"/>
            <a:ext cx="2463800" cy="1485900"/>
          </a:xfrm>
          <a:prstGeom prst="roundRect">
            <a:avLst>
              <a:gd name="adj" fmla="val 705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02DBC00-0815-5A21-26AF-0C308557442D}"/>
              </a:ext>
            </a:extLst>
          </p:cNvPr>
          <p:cNvSpPr txBox="1"/>
          <p:nvPr/>
        </p:nvSpPr>
        <p:spPr>
          <a:xfrm>
            <a:off x="4060059" y="3288973"/>
            <a:ext cx="34496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412B997-4D70-0F00-8DCC-F4977EEB88E1}"/>
              </a:ext>
            </a:extLst>
          </p:cNvPr>
          <p:cNvSpPr txBox="1"/>
          <p:nvPr/>
        </p:nvSpPr>
        <p:spPr>
          <a:xfrm>
            <a:off x="4466042" y="3617908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DD6258A-F549-2891-1F41-BEC5999E2C8B}"/>
              </a:ext>
            </a:extLst>
          </p:cNvPr>
          <p:cNvSpPr txBox="1"/>
          <p:nvPr/>
        </p:nvSpPr>
        <p:spPr>
          <a:xfrm>
            <a:off x="4466041" y="331378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56A2636-1DD2-E771-EA49-BC07E8276B2D}"/>
              </a:ext>
            </a:extLst>
          </p:cNvPr>
          <p:cNvSpPr txBox="1"/>
          <p:nvPr/>
        </p:nvSpPr>
        <p:spPr>
          <a:xfrm>
            <a:off x="1389966" y="3288973"/>
            <a:ext cx="34977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9AEE55A-812E-1430-13FD-013A5BE00143}"/>
              </a:ext>
            </a:extLst>
          </p:cNvPr>
          <p:cNvSpPr txBox="1"/>
          <p:nvPr/>
        </p:nvSpPr>
        <p:spPr>
          <a:xfrm>
            <a:off x="1777843" y="3617908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3D8B617-955C-03FC-2124-2355ED6A5F9F}"/>
              </a:ext>
            </a:extLst>
          </p:cNvPr>
          <p:cNvSpPr txBox="1"/>
          <p:nvPr/>
        </p:nvSpPr>
        <p:spPr>
          <a:xfrm>
            <a:off x="1777842" y="331378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D1F11A3-3DC4-9923-BA64-0BDC02C7A80D}"/>
              </a:ext>
            </a:extLst>
          </p:cNvPr>
          <p:cNvSpPr txBox="1"/>
          <p:nvPr/>
        </p:nvSpPr>
        <p:spPr>
          <a:xfrm>
            <a:off x="4060059" y="5006648"/>
            <a:ext cx="34496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04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B23D392-B9A5-A0F0-D304-5EDB4F9845C8}"/>
              </a:ext>
            </a:extLst>
          </p:cNvPr>
          <p:cNvSpPr txBox="1"/>
          <p:nvPr/>
        </p:nvSpPr>
        <p:spPr>
          <a:xfrm>
            <a:off x="4466042" y="5335583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F85CBAB-125C-4D7C-63FE-9436B38887DE}"/>
              </a:ext>
            </a:extLst>
          </p:cNvPr>
          <p:cNvSpPr txBox="1"/>
          <p:nvPr/>
        </p:nvSpPr>
        <p:spPr>
          <a:xfrm>
            <a:off x="4466041" y="5031462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14AAD30-F420-3ECB-CECD-523B96C5D9EF}"/>
              </a:ext>
            </a:extLst>
          </p:cNvPr>
          <p:cNvSpPr txBox="1"/>
          <p:nvPr/>
        </p:nvSpPr>
        <p:spPr>
          <a:xfrm>
            <a:off x="1389966" y="5006648"/>
            <a:ext cx="34496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03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A133426E-D755-87E2-8BC3-310B98AA6901}"/>
              </a:ext>
            </a:extLst>
          </p:cNvPr>
          <p:cNvSpPr txBox="1"/>
          <p:nvPr/>
        </p:nvSpPr>
        <p:spPr>
          <a:xfrm>
            <a:off x="1795949" y="5335583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3D9B9D5-3048-76CB-2727-562E7907B7FE}"/>
              </a:ext>
            </a:extLst>
          </p:cNvPr>
          <p:cNvSpPr txBox="1"/>
          <p:nvPr/>
        </p:nvSpPr>
        <p:spPr>
          <a:xfrm>
            <a:off x="1795948" y="5031462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F7184771-5E2A-7EF7-DB17-64575C24F292}"/>
              </a:ext>
            </a:extLst>
          </p:cNvPr>
          <p:cNvSpPr/>
          <p:nvPr/>
        </p:nvSpPr>
        <p:spPr>
          <a:xfrm>
            <a:off x="8735615" y="4077180"/>
            <a:ext cx="2282452" cy="2282452"/>
          </a:xfrm>
          <a:custGeom>
            <a:avLst/>
            <a:gdLst>
              <a:gd name="connsiteX0" fmla="*/ 2115406 w 2980266"/>
              <a:gd name="connsiteY0" fmla="*/ 475169 h 2980266"/>
              <a:gd name="connsiteX1" fmla="*/ 2347223 w 2980266"/>
              <a:gd name="connsiteY1" fmla="*/ 280641 h 2980266"/>
              <a:gd name="connsiteX2" fmla="*/ 2532418 w 2980266"/>
              <a:gd name="connsiteY2" fmla="*/ 436038 h 2980266"/>
              <a:gd name="connsiteX3" fmla="*/ 2381100 w 2980266"/>
              <a:gd name="connsiteY3" fmla="*/ 698113 h 2980266"/>
              <a:gd name="connsiteX4" fmla="*/ 2621526 w 2980266"/>
              <a:gd name="connsiteY4" fmla="*/ 1114543 h 2980266"/>
              <a:gd name="connsiteX5" fmla="*/ 2924149 w 2980266"/>
              <a:gd name="connsiteY5" fmla="*/ 1114535 h 2980266"/>
              <a:gd name="connsiteX6" fmla="*/ 2966129 w 2980266"/>
              <a:gd name="connsiteY6" fmla="*/ 1352617 h 2980266"/>
              <a:gd name="connsiteX7" fmla="*/ 2681754 w 2980266"/>
              <a:gd name="connsiteY7" fmla="*/ 1456113 h 2980266"/>
              <a:gd name="connsiteX8" fmla="*/ 2598255 w 2980266"/>
              <a:gd name="connsiteY8" fmla="*/ 1929659 h 2980266"/>
              <a:gd name="connsiteX9" fmla="*/ 2830082 w 2980266"/>
              <a:gd name="connsiteY9" fmla="*/ 2124176 h 2980266"/>
              <a:gd name="connsiteX10" fmla="*/ 2709205 w 2980266"/>
              <a:gd name="connsiteY10" fmla="*/ 2333542 h 2980266"/>
              <a:gd name="connsiteX11" fmla="*/ 2424835 w 2980266"/>
              <a:gd name="connsiteY11" fmla="*/ 2230031 h 2980266"/>
              <a:gd name="connsiteX12" fmla="*/ 2056481 w 2980266"/>
              <a:gd name="connsiteY12" fmla="*/ 2539116 h 2980266"/>
              <a:gd name="connsiteX13" fmla="*/ 2109039 w 2980266"/>
              <a:gd name="connsiteY13" fmla="*/ 2837141 h 2980266"/>
              <a:gd name="connsiteX14" fmla="*/ 1881863 w 2980266"/>
              <a:gd name="connsiteY14" fmla="*/ 2919826 h 2980266"/>
              <a:gd name="connsiteX15" fmla="*/ 1730559 w 2980266"/>
              <a:gd name="connsiteY15" fmla="*/ 2657743 h 2980266"/>
              <a:gd name="connsiteX16" fmla="*/ 1249707 w 2980266"/>
              <a:gd name="connsiteY16" fmla="*/ 2657743 h 2980266"/>
              <a:gd name="connsiteX17" fmla="*/ 1098403 w 2980266"/>
              <a:gd name="connsiteY17" fmla="*/ 2919826 h 2980266"/>
              <a:gd name="connsiteX18" fmla="*/ 871227 w 2980266"/>
              <a:gd name="connsiteY18" fmla="*/ 2837141 h 2980266"/>
              <a:gd name="connsiteX19" fmla="*/ 923785 w 2980266"/>
              <a:gd name="connsiteY19" fmla="*/ 2539117 h 2980266"/>
              <a:gd name="connsiteX20" fmla="*/ 555431 w 2980266"/>
              <a:gd name="connsiteY20" fmla="*/ 2230032 h 2980266"/>
              <a:gd name="connsiteX21" fmla="*/ 271061 w 2980266"/>
              <a:gd name="connsiteY21" fmla="*/ 2333542 h 2980266"/>
              <a:gd name="connsiteX22" fmla="*/ 150184 w 2980266"/>
              <a:gd name="connsiteY22" fmla="*/ 2124176 h 2980266"/>
              <a:gd name="connsiteX23" fmla="*/ 382011 w 2980266"/>
              <a:gd name="connsiteY23" fmla="*/ 1929660 h 2980266"/>
              <a:gd name="connsiteX24" fmla="*/ 298512 w 2980266"/>
              <a:gd name="connsiteY24" fmla="*/ 1456114 h 2980266"/>
              <a:gd name="connsiteX25" fmla="*/ 14137 w 2980266"/>
              <a:gd name="connsiteY25" fmla="*/ 1352617 h 2980266"/>
              <a:gd name="connsiteX26" fmla="*/ 56117 w 2980266"/>
              <a:gd name="connsiteY26" fmla="*/ 1114535 h 2980266"/>
              <a:gd name="connsiteX27" fmla="*/ 358740 w 2980266"/>
              <a:gd name="connsiteY27" fmla="*/ 1114543 h 2980266"/>
              <a:gd name="connsiteX28" fmla="*/ 599166 w 2980266"/>
              <a:gd name="connsiteY28" fmla="*/ 698113 h 2980266"/>
              <a:gd name="connsiteX29" fmla="*/ 447848 w 2980266"/>
              <a:gd name="connsiteY29" fmla="*/ 436038 h 2980266"/>
              <a:gd name="connsiteX30" fmla="*/ 633043 w 2980266"/>
              <a:gd name="connsiteY30" fmla="*/ 280641 h 2980266"/>
              <a:gd name="connsiteX31" fmla="*/ 864860 w 2980266"/>
              <a:gd name="connsiteY31" fmla="*/ 475169 h 2980266"/>
              <a:gd name="connsiteX32" fmla="*/ 1316713 w 2980266"/>
              <a:gd name="connsiteY32" fmla="*/ 310708 h 2980266"/>
              <a:gd name="connsiteX33" fmla="*/ 1369255 w 2980266"/>
              <a:gd name="connsiteY33" fmla="*/ 12681 h 2980266"/>
              <a:gd name="connsiteX34" fmla="*/ 1611011 w 2980266"/>
              <a:gd name="connsiteY34" fmla="*/ 12681 h 2980266"/>
              <a:gd name="connsiteX35" fmla="*/ 1663553 w 2980266"/>
              <a:gd name="connsiteY35" fmla="*/ 310708 h 2980266"/>
              <a:gd name="connsiteX36" fmla="*/ 2115406 w 2980266"/>
              <a:gd name="connsiteY36" fmla="*/ 475169 h 2980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980266" h="2980266">
                <a:moveTo>
                  <a:pt x="2115406" y="475169"/>
                </a:moveTo>
                <a:lnTo>
                  <a:pt x="2347223" y="280641"/>
                </a:lnTo>
                <a:lnTo>
                  <a:pt x="2532418" y="436038"/>
                </a:lnTo>
                <a:lnTo>
                  <a:pt x="2381100" y="698113"/>
                </a:lnTo>
                <a:cubicBezTo>
                  <a:pt x="2488696" y="819151"/>
                  <a:pt x="2570502" y="960843"/>
                  <a:pt x="2621526" y="1114543"/>
                </a:cubicBezTo>
                <a:lnTo>
                  <a:pt x="2924149" y="1114535"/>
                </a:lnTo>
                <a:lnTo>
                  <a:pt x="2966129" y="1352617"/>
                </a:lnTo>
                <a:lnTo>
                  <a:pt x="2681754" y="1456113"/>
                </a:lnTo>
                <a:cubicBezTo>
                  <a:pt x="2686376" y="1617995"/>
                  <a:pt x="2657965" y="1779121"/>
                  <a:pt x="2598255" y="1929659"/>
                </a:cubicBezTo>
                <a:lnTo>
                  <a:pt x="2830082" y="2124176"/>
                </a:lnTo>
                <a:lnTo>
                  <a:pt x="2709205" y="2333542"/>
                </a:lnTo>
                <a:lnTo>
                  <a:pt x="2424835" y="2230031"/>
                </a:lnTo>
                <a:cubicBezTo>
                  <a:pt x="2324320" y="2357010"/>
                  <a:pt x="2198986" y="2462178"/>
                  <a:pt x="2056481" y="2539116"/>
                </a:cubicBezTo>
                <a:lnTo>
                  <a:pt x="2109039" y="2837141"/>
                </a:lnTo>
                <a:lnTo>
                  <a:pt x="1881863" y="2919826"/>
                </a:lnTo>
                <a:lnTo>
                  <a:pt x="1730559" y="2657743"/>
                </a:lnTo>
                <a:cubicBezTo>
                  <a:pt x="1571939" y="2690405"/>
                  <a:pt x="1408327" y="2690405"/>
                  <a:pt x="1249707" y="2657743"/>
                </a:cubicBezTo>
                <a:lnTo>
                  <a:pt x="1098403" y="2919826"/>
                </a:lnTo>
                <a:lnTo>
                  <a:pt x="871227" y="2837141"/>
                </a:lnTo>
                <a:lnTo>
                  <a:pt x="923785" y="2539117"/>
                </a:lnTo>
                <a:cubicBezTo>
                  <a:pt x="781280" y="2462179"/>
                  <a:pt x="655947" y="2357011"/>
                  <a:pt x="555431" y="2230032"/>
                </a:cubicBezTo>
                <a:lnTo>
                  <a:pt x="271061" y="2333542"/>
                </a:lnTo>
                <a:lnTo>
                  <a:pt x="150184" y="2124176"/>
                </a:lnTo>
                <a:lnTo>
                  <a:pt x="382011" y="1929660"/>
                </a:lnTo>
                <a:cubicBezTo>
                  <a:pt x="322301" y="1779122"/>
                  <a:pt x="293890" y="1617995"/>
                  <a:pt x="298512" y="1456114"/>
                </a:cubicBezTo>
                <a:lnTo>
                  <a:pt x="14137" y="1352617"/>
                </a:lnTo>
                <a:lnTo>
                  <a:pt x="56117" y="1114535"/>
                </a:lnTo>
                <a:lnTo>
                  <a:pt x="358740" y="1114543"/>
                </a:lnTo>
                <a:cubicBezTo>
                  <a:pt x="409764" y="960843"/>
                  <a:pt x="491570" y="819151"/>
                  <a:pt x="599166" y="698113"/>
                </a:cubicBezTo>
                <a:lnTo>
                  <a:pt x="447848" y="436038"/>
                </a:lnTo>
                <a:lnTo>
                  <a:pt x="633043" y="280641"/>
                </a:lnTo>
                <a:lnTo>
                  <a:pt x="864860" y="475169"/>
                </a:lnTo>
                <a:cubicBezTo>
                  <a:pt x="1002743" y="390226"/>
                  <a:pt x="1156488" y="334267"/>
                  <a:pt x="1316713" y="310708"/>
                </a:cubicBezTo>
                <a:lnTo>
                  <a:pt x="1369255" y="12681"/>
                </a:lnTo>
                <a:lnTo>
                  <a:pt x="1611011" y="12681"/>
                </a:lnTo>
                <a:lnTo>
                  <a:pt x="1663553" y="310708"/>
                </a:lnTo>
                <a:cubicBezTo>
                  <a:pt x="1823778" y="334267"/>
                  <a:pt x="1977523" y="390226"/>
                  <a:pt x="2115406" y="475169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681716" tIns="780663" rIns="681716" bIns="832785" numCol="1" spcCol="1270" anchor="ctr" anchorCtr="0">
            <a:noAutofit/>
          </a:bodyPr>
          <a:lstStyle/>
          <a:p>
            <a:pPr marL="0" lvl="0" indent="0" algn="ctr" defTabSz="288925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ko-KR" altLang="en-US" sz="6500" kern="1200"/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id="{055D67F8-F6E9-0EFC-3314-0F9AEA0E1E4A}"/>
              </a:ext>
            </a:extLst>
          </p:cNvPr>
          <p:cNvSpPr/>
          <p:nvPr/>
        </p:nvSpPr>
        <p:spPr>
          <a:xfrm>
            <a:off x="7407642" y="3537690"/>
            <a:ext cx="1659965" cy="1659965"/>
          </a:xfrm>
          <a:custGeom>
            <a:avLst/>
            <a:gdLst>
              <a:gd name="connsiteX0" fmla="*/ 1621800 w 2167466"/>
              <a:gd name="connsiteY0" fmla="*/ 548964 h 2167466"/>
              <a:gd name="connsiteX1" fmla="*/ 1941574 w 2167466"/>
              <a:gd name="connsiteY1" fmla="*/ 452590 h 2167466"/>
              <a:gd name="connsiteX2" fmla="*/ 2059240 w 2167466"/>
              <a:gd name="connsiteY2" fmla="*/ 656392 h 2167466"/>
              <a:gd name="connsiteX3" fmla="*/ 1815890 w 2167466"/>
              <a:gd name="connsiteY3" fmla="*/ 885138 h 2167466"/>
              <a:gd name="connsiteX4" fmla="*/ 1815890 w 2167466"/>
              <a:gd name="connsiteY4" fmla="*/ 1282328 h 2167466"/>
              <a:gd name="connsiteX5" fmla="*/ 2059240 w 2167466"/>
              <a:gd name="connsiteY5" fmla="*/ 1511074 h 2167466"/>
              <a:gd name="connsiteX6" fmla="*/ 1941574 w 2167466"/>
              <a:gd name="connsiteY6" fmla="*/ 1714876 h 2167466"/>
              <a:gd name="connsiteX7" fmla="*/ 1621800 w 2167466"/>
              <a:gd name="connsiteY7" fmla="*/ 1618502 h 2167466"/>
              <a:gd name="connsiteX8" fmla="*/ 1277823 w 2167466"/>
              <a:gd name="connsiteY8" fmla="*/ 1817097 h 2167466"/>
              <a:gd name="connsiteX9" fmla="*/ 1201398 w 2167466"/>
              <a:gd name="connsiteY9" fmla="*/ 2142217 h 2167466"/>
              <a:gd name="connsiteX10" fmla="*/ 966068 w 2167466"/>
              <a:gd name="connsiteY10" fmla="*/ 2142217 h 2167466"/>
              <a:gd name="connsiteX11" fmla="*/ 889643 w 2167466"/>
              <a:gd name="connsiteY11" fmla="*/ 1817097 h 2167466"/>
              <a:gd name="connsiteX12" fmla="*/ 545666 w 2167466"/>
              <a:gd name="connsiteY12" fmla="*/ 1618502 h 2167466"/>
              <a:gd name="connsiteX13" fmla="*/ 225892 w 2167466"/>
              <a:gd name="connsiteY13" fmla="*/ 1714876 h 2167466"/>
              <a:gd name="connsiteX14" fmla="*/ 108226 w 2167466"/>
              <a:gd name="connsiteY14" fmla="*/ 1511074 h 2167466"/>
              <a:gd name="connsiteX15" fmla="*/ 351576 w 2167466"/>
              <a:gd name="connsiteY15" fmla="*/ 1282328 h 2167466"/>
              <a:gd name="connsiteX16" fmla="*/ 351576 w 2167466"/>
              <a:gd name="connsiteY16" fmla="*/ 885138 h 2167466"/>
              <a:gd name="connsiteX17" fmla="*/ 108226 w 2167466"/>
              <a:gd name="connsiteY17" fmla="*/ 656392 h 2167466"/>
              <a:gd name="connsiteX18" fmla="*/ 225892 w 2167466"/>
              <a:gd name="connsiteY18" fmla="*/ 452590 h 2167466"/>
              <a:gd name="connsiteX19" fmla="*/ 545666 w 2167466"/>
              <a:gd name="connsiteY19" fmla="*/ 548964 h 2167466"/>
              <a:gd name="connsiteX20" fmla="*/ 889643 w 2167466"/>
              <a:gd name="connsiteY20" fmla="*/ 350369 h 2167466"/>
              <a:gd name="connsiteX21" fmla="*/ 966068 w 2167466"/>
              <a:gd name="connsiteY21" fmla="*/ 25249 h 2167466"/>
              <a:gd name="connsiteX22" fmla="*/ 1201398 w 2167466"/>
              <a:gd name="connsiteY22" fmla="*/ 25249 h 2167466"/>
              <a:gd name="connsiteX23" fmla="*/ 1277823 w 2167466"/>
              <a:gd name="connsiteY23" fmla="*/ 350369 h 2167466"/>
              <a:gd name="connsiteX24" fmla="*/ 1621800 w 2167466"/>
              <a:gd name="connsiteY24" fmla="*/ 548964 h 2167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167466" h="2167466">
                <a:moveTo>
                  <a:pt x="1621800" y="548964"/>
                </a:moveTo>
                <a:lnTo>
                  <a:pt x="1941574" y="452590"/>
                </a:lnTo>
                <a:lnTo>
                  <a:pt x="2059240" y="656392"/>
                </a:lnTo>
                <a:lnTo>
                  <a:pt x="1815890" y="885138"/>
                </a:lnTo>
                <a:cubicBezTo>
                  <a:pt x="1851165" y="1015185"/>
                  <a:pt x="1851165" y="1152281"/>
                  <a:pt x="1815890" y="1282328"/>
                </a:cubicBezTo>
                <a:lnTo>
                  <a:pt x="2059240" y="1511074"/>
                </a:lnTo>
                <a:lnTo>
                  <a:pt x="1941574" y="1714876"/>
                </a:lnTo>
                <a:lnTo>
                  <a:pt x="1621800" y="1618502"/>
                </a:lnTo>
                <a:cubicBezTo>
                  <a:pt x="1526813" y="1714075"/>
                  <a:pt x="1408085" y="1782623"/>
                  <a:pt x="1277823" y="1817097"/>
                </a:cubicBezTo>
                <a:lnTo>
                  <a:pt x="1201398" y="2142217"/>
                </a:lnTo>
                <a:lnTo>
                  <a:pt x="966068" y="2142217"/>
                </a:lnTo>
                <a:lnTo>
                  <a:pt x="889643" y="1817097"/>
                </a:lnTo>
                <a:cubicBezTo>
                  <a:pt x="759381" y="1782622"/>
                  <a:pt x="640653" y="1714074"/>
                  <a:pt x="545666" y="1618502"/>
                </a:cubicBezTo>
                <a:lnTo>
                  <a:pt x="225892" y="1714876"/>
                </a:lnTo>
                <a:lnTo>
                  <a:pt x="108226" y="1511074"/>
                </a:lnTo>
                <a:lnTo>
                  <a:pt x="351576" y="1282328"/>
                </a:lnTo>
                <a:cubicBezTo>
                  <a:pt x="316301" y="1152281"/>
                  <a:pt x="316301" y="1015185"/>
                  <a:pt x="351576" y="885138"/>
                </a:cubicBezTo>
                <a:lnTo>
                  <a:pt x="108226" y="656392"/>
                </a:lnTo>
                <a:lnTo>
                  <a:pt x="225892" y="452590"/>
                </a:lnTo>
                <a:lnTo>
                  <a:pt x="545666" y="548964"/>
                </a:lnTo>
                <a:cubicBezTo>
                  <a:pt x="640653" y="453391"/>
                  <a:pt x="759381" y="384843"/>
                  <a:pt x="889643" y="350369"/>
                </a:cubicBezTo>
                <a:lnTo>
                  <a:pt x="966068" y="25249"/>
                </a:lnTo>
                <a:lnTo>
                  <a:pt x="1201398" y="25249"/>
                </a:lnTo>
                <a:lnTo>
                  <a:pt x="1277823" y="350369"/>
                </a:lnTo>
                <a:cubicBezTo>
                  <a:pt x="1408085" y="384844"/>
                  <a:pt x="1526813" y="453392"/>
                  <a:pt x="1621800" y="548964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611706" tIns="615004" rIns="611706" bIns="615004" numCol="1" spcCol="1270" anchor="ctr" anchorCtr="0">
            <a:noAutofit/>
          </a:bodyPr>
          <a:lstStyle/>
          <a:p>
            <a:pPr marL="0" lvl="0" indent="0" algn="ctr" defTabSz="23114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ko-KR" altLang="en-US" sz="5200" kern="1200"/>
          </a:p>
        </p:txBody>
      </p:sp>
      <p:sp>
        <p:nvSpPr>
          <p:cNvPr id="71" name="자유형: 도형 70">
            <a:extLst>
              <a:ext uri="{FF2B5EF4-FFF2-40B4-BE49-F238E27FC236}">
                <a16:creationId xmlns:a16="http://schemas.microsoft.com/office/drawing/2014/main" id="{FFA7BFDE-2F52-788D-D7CC-A22EC058CD8E}"/>
              </a:ext>
            </a:extLst>
          </p:cNvPr>
          <p:cNvSpPr/>
          <p:nvPr/>
        </p:nvSpPr>
        <p:spPr>
          <a:xfrm>
            <a:off x="8154627" y="2209718"/>
            <a:ext cx="1991960" cy="1991960"/>
          </a:xfrm>
          <a:custGeom>
            <a:avLst/>
            <a:gdLst>
              <a:gd name="connsiteX0" fmla="*/ 1589033 w 2123675"/>
              <a:gd name="connsiteY0" fmla="*/ 537873 h 2123675"/>
              <a:gd name="connsiteX1" fmla="*/ 1902347 w 2123675"/>
              <a:gd name="connsiteY1" fmla="*/ 443446 h 2123675"/>
              <a:gd name="connsiteX2" fmla="*/ 2017635 w 2123675"/>
              <a:gd name="connsiteY2" fmla="*/ 643130 h 2123675"/>
              <a:gd name="connsiteX3" fmla="*/ 1779202 w 2123675"/>
              <a:gd name="connsiteY3" fmla="*/ 867255 h 2123675"/>
              <a:gd name="connsiteX4" fmla="*/ 1779202 w 2123675"/>
              <a:gd name="connsiteY4" fmla="*/ 1256420 h 2123675"/>
              <a:gd name="connsiteX5" fmla="*/ 2017635 w 2123675"/>
              <a:gd name="connsiteY5" fmla="*/ 1480545 h 2123675"/>
              <a:gd name="connsiteX6" fmla="*/ 1902347 w 2123675"/>
              <a:gd name="connsiteY6" fmla="*/ 1680229 h 2123675"/>
              <a:gd name="connsiteX7" fmla="*/ 1589033 w 2123675"/>
              <a:gd name="connsiteY7" fmla="*/ 1585802 h 2123675"/>
              <a:gd name="connsiteX8" fmla="*/ 1252006 w 2123675"/>
              <a:gd name="connsiteY8" fmla="*/ 1780385 h 2123675"/>
              <a:gd name="connsiteX9" fmla="*/ 1177125 w 2123675"/>
              <a:gd name="connsiteY9" fmla="*/ 2098936 h 2123675"/>
              <a:gd name="connsiteX10" fmla="*/ 946550 w 2123675"/>
              <a:gd name="connsiteY10" fmla="*/ 2098936 h 2123675"/>
              <a:gd name="connsiteX11" fmla="*/ 871669 w 2123675"/>
              <a:gd name="connsiteY11" fmla="*/ 1780385 h 2123675"/>
              <a:gd name="connsiteX12" fmla="*/ 534642 w 2123675"/>
              <a:gd name="connsiteY12" fmla="*/ 1585802 h 2123675"/>
              <a:gd name="connsiteX13" fmla="*/ 221328 w 2123675"/>
              <a:gd name="connsiteY13" fmla="*/ 1680229 h 2123675"/>
              <a:gd name="connsiteX14" fmla="*/ 106040 w 2123675"/>
              <a:gd name="connsiteY14" fmla="*/ 1480545 h 2123675"/>
              <a:gd name="connsiteX15" fmla="*/ 344473 w 2123675"/>
              <a:gd name="connsiteY15" fmla="*/ 1256420 h 2123675"/>
              <a:gd name="connsiteX16" fmla="*/ 344473 w 2123675"/>
              <a:gd name="connsiteY16" fmla="*/ 867255 h 2123675"/>
              <a:gd name="connsiteX17" fmla="*/ 106040 w 2123675"/>
              <a:gd name="connsiteY17" fmla="*/ 643130 h 2123675"/>
              <a:gd name="connsiteX18" fmla="*/ 221328 w 2123675"/>
              <a:gd name="connsiteY18" fmla="*/ 443446 h 2123675"/>
              <a:gd name="connsiteX19" fmla="*/ 534642 w 2123675"/>
              <a:gd name="connsiteY19" fmla="*/ 537873 h 2123675"/>
              <a:gd name="connsiteX20" fmla="*/ 871669 w 2123675"/>
              <a:gd name="connsiteY20" fmla="*/ 343290 h 2123675"/>
              <a:gd name="connsiteX21" fmla="*/ 946550 w 2123675"/>
              <a:gd name="connsiteY21" fmla="*/ 24739 h 2123675"/>
              <a:gd name="connsiteX22" fmla="*/ 1177125 w 2123675"/>
              <a:gd name="connsiteY22" fmla="*/ 24739 h 2123675"/>
              <a:gd name="connsiteX23" fmla="*/ 1252006 w 2123675"/>
              <a:gd name="connsiteY23" fmla="*/ 343290 h 2123675"/>
              <a:gd name="connsiteX24" fmla="*/ 1589033 w 2123675"/>
              <a:gd name="connsiteY24" fmla="*/ 537873 h 2123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123675" h="2123675">
                <a:moveTo>
                  <a:pt x="1366897" y="537190"/>
                </a:moveTo>
                <a:lnTo>
                  <a:pt x="1594045" y="396507"/>
                </a:lnTo>
                <a:lnTo>
                  <a:pt x="1727168" y="529630"/>
                </a:lnTo>
                <a:lnTo>
                  <a:pt x="1586485" y="756778"/>
                </a:lnTo>
                <a:cubicBezTo>
                  <a:pt x="1640670" y="849967"/>
                  <a:pt x="1669056" y="955907"/>
                  <a:pt x="1668725" y="1063703"/>
                </a:cubicBezTo>
                <a:lnTo>
                  <a:pt x="1904134" y="1190078"/>
                </a:lnTo>
                <a:lnTo>
                  <a:pt x="1855408" y="1371927"/>
                </a:lnTo>
                <a:lnTo>
                  <a:pt x="1588350" y="1363666"/>
                </a:lnTo>
                <a:cubicBezTo>
                  <a:pt x="1534739" y="1457186"/>
                  <a:pt x="1457186" y="1534739"/>
                  <a:pt x="1363666" y="1588351"/>
                </a:cubicBezTo>
                <a:lnTo>
                  <a:pt x="1371926" y="1855408"/>
                </a:lnTo>
                <a:lnTo>
                  <a:pt x="1190078" y="1904134"/>
                </a:lnTo>
                <a:lnTo>
                  <a:pt x="1063703" y="1668725"/>
                </a:lnTo>
                <a:cubicBezTo>
                  <a:pt x="955907" y="1669057"/>
                  <a:pt x="849967" y="1640670"/>
                  <a:pt x="756778" y="1586485"/>
                </a:cubicBezTo>
                <a:lnTo>
                  <a:pt x="529630" y="1727168"/>
                </a:lnTo>
                <a:lnTo>
                  <a:pt x="396507" y="1594045"/>
                </a:lnTo>
                <a:lnTo>
                  <a:pt x="537190" y="1366897"/>
                </a:lnTo>
                <a:cubicBezTo>
                  <a:pt x="483005" y="1273708"/>
                  <a:pt x="454619" y="1167768"/>
                  <a:pt x="454950" y="1059972"/>
                </a:cubicBezTo>
                <a:lnTo>
                  <a:pt x="219541" y="933597"/>
                </a:lnTo>
                <a:lnTo>
                  <a:pt x="268267" y="751748"/>
                </a:lnTo>
                <a:lnTo>
                  <a:pt x="535325" y="760009"/>
                </a:lnTo>
                <a:cubicBezTo>
                  <a:pt x="588936" y="666489"/>
                  <a:pt x="666489" y="588936"/>
                  <a:pt x="760009" y="535324"/>
                </a:cubicBezTo>
                <a:lnTo>
                  <a:pt x="751749" y="268267"/>
                </a:lnTo>
                <a:lnTo>
                  <a:pt x="933597" y="219541"/>
                </a:lnTo>
                <a:lnTo>
                  <a:pt x="1059972" y="454950"/>
                </a:lnTo>
                <a:cubicBezTo>
                  <a:pt x="1167768" y="454618"/>
                  <a:pt x="1273708" y="483005"/>
                  <a:pt x="1366897" y="53719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78087" tIns="778087" rIns="778088" bIns="778088" numCol="1" spcCol="1270" anchor="ctr" anchorCtr="0">
            <a:noAutofit/>
          </a:bodyPr>
          <a:lstStyle/>
          <a:p>
            <a:pPr marL="0" lvl="0" indent="0" algn="ctr" defTabSz="25781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ko-KR" altLang="en-US" sz="5800" kern="1200"/>
          </a:p>
        </p:txBody>
      </p:sp>
      <p:sp>
        <p:nvSpPr>
          <p:cNvPr id="84" name="자유형: 도형 83">
            <a:extLst>
              <a:ext uri="{FF2B5EF4-FFF2-40B4-BE49-F238E27FC236}">
                <a16:creationId xmlns:a16="http://schemas.microsoft.com/office/drawing/2014/main" id="{8C0DF076-3A86-4963-982C-3EF38FD49A8A}"/>
              </a:ext>
            </a:extLst>
          </p:cNvPr>
          <p:cNvSpPr/>
          <p:nvPr/>
        </p:nvSpPr>
        <p:spPr>
          <a:xfrm>
            <a:off x="7224666" y="1765830"/>
            <a:ext cx="1535470" cy="1535470"/>
          </a:xfrm>
          <a:custGeom>
            <a:avLst/>
            <a:gdLst>
              <a:gd name="connsiteX0" fmla="*/ 1589033 w 2123675"/>
              <a:gd name="connsiteY0" fmla="*/ 537873 h 2123675"/>
              <a:gd name="connsiteX1" fmla="*/ 1902347 w 2123675"/>
              <a:gd name="connsiteY1" fmla="*/ 443446 h 2123675"/>
              <a:gd name="connsiteX2" fmla="*/ 2017635 w 2123675"/>
              <a:gd name="connsiteY2" fmla="*/ 643130 h 2123675"/>
              <a:gd name="connsiteX3" fmla="*/ 1779202 w 2123675"/>
              <a:gd name="connsiteY3" fmla="*/ 867255 h 2123675"/>
              <a:gd name="connsiteX4" fmla="*/ 1779202 w 2123675"/>
              <a:gd name="connsiteY4" fmla="*/ 1256420 h 2123675"/>
              <a:gd name="connsiteX5" fmla="*/ 2017635 w 2123675"/>
              <a:gd name="connsiteY5" fmla="*/ 1480545 h 2123675"/>
              <a:gd name="connsiteX6" fmla="*/ 1902347 w 2123675"/>
              <a:gd name="connsiteY6" fmla="*/ 1680229 h 2123675"/>
              <a:gd name="connsiteX7" fmla="*/ 1589033 w 2123675"/>
              <a:gd name="connsiteY7" fmla="*/ 1585802 h 2123675"/>
              <a:gd name="connsiteX8" fmla="*/ 1252006 w 2123675"/>
              <a:gd name="connsiteY8" fmla="*/ 1780385 h 2123675"/>
              <a:gd name="connsiteX9" fmla="*/ 1177125 w 2123675"/>
              <a:gd name="connsiteY9" fmla="*/ 2098936 h 2123675"/>
              <a:gd name="connsiteX10" fmla="*/ 946550 w 2123675"/>
              <a:gd name="connsiteY10" fmla="*/ 2098936 h 2123675"/>
              <a:gd name="connsiteX11" fmla="*/ 871669 w 2123675"/>
              <a:gd name="connsiteY11" fmla="*/ 1780385 h 2123675"/>
              <a:gd name="connsiteX12" fmla="*/ 534642 w 2123675"/>
              <a:gd name="connsiteY12" fmla="*/ 1585802 h 2123675"/>
              <a:gd name="connsiteX13" fmla="*/ 221328 w 2123675"/>
              <a:gd name="connsiteY13" fmla="*/ 1680229 h 2123675"/>
              <a:gd name="connsiteX14" fmla="*/ 106040 w 2123675"/>
              <a:gd name="connsiteY14" fmla="*/ 1480545 h 2123675"/>
              <a:gd name="connsiteX15" fmla="*/ 344473 w 2123675"/>
              <a:gd name="connsiteY15" fmla="*/ 1256420 h 2123675"/>
              <a:gd name="connsiteX16" fmla="*/ 344473 w 2123675"/>
              <a:gd name="connsiteY16" fmla="*/ 867255 h 2123675"/>
              <a:gd name="connsiteX17" fmla="*/ 106040 w 2123675"/>
              <a:gd name="connsiteY17" fmla="*/ 643130 h 2123675"/>
              <a:gd name="connsiteX18" fmla="*/ 221328 w 2123675"/>
              <a:gd name="connsiteY18" fmla="*/ 443446 h 2123675"/>
              <a:gd name="connsiteX19" fmla="*/ 534642 w 2123675"/>
              <a:gd name="connsiteY19" fmla="*/ 537873 h 2123675"/>
              <a:gd name="connsiteX20" fmla="*/ 871669 w 2123675"/>
              <a:gd name="connsiteY20" fmla="*/ 343290 h 2123675"/>
              <a:gd name="connsiteX21" fmla="*/ 946550 w 2123675"/>
              <a:gd name="connsiteY21" fmla="*/ 24739 h 2123675"/>
              <a:gd name="connsiteX22" fmla="*/ 1177125 w 2123675"/>
              <a:gd name="connsiteY22" fmla="*/ 24739 h 2123675"/>
              <a:gd name="connsiteX23" fmla="*/ 1252006 w 2123675"/>
              <a:gd name="connsiteY23" fmla="*/ 343290 h 2123675"/>
              <a:gd name="connsiteX24" fmla="*/ 1589033 w 2123675"/>
              <a:gd name="connsiteY24" fmla="*/ 537873 h 2123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123675" h="2123675">
                <a:moveTo>
                  <a:pt x="1366897" y="537190"/>
                </a:moveTo>
                <a:lnTo>
                  <a:pt x="1594045" y="396507"/>
                </a:lnTo>
                <a:lnTo>
                  <a:pt x="1727168" y="529630"/>
                </a:lnTo>
                <a:lnTo>
                  <a:pt x="1586485" y="756778"/>
                </a:lnTo>
                <a:cubicBezTo>
                  <a:pt x="1640670" y="849967"/>
                  <a:pt x="1669056" y="955907"/>
                  <a:pt x="1668725" y="1063703"/>
                </a:cubicBezTo>
                <a:lnTo>
                  <a:pt x="1904134" y="1190078"/>
                </a:lnTo>
                <a:lnTo>
                  <a:pt x="1855408" y="1371927"/>
                </a:lnTo>
                <a:lnTo>
                  <a:pt x="1588350" y="1363666"/>
                </a:lnTo>
                <a:cubicBezTo>
                  <a:pt x="1534739" y="1457186"/>
                  <a:pt x="1457186" y="1534739"/>
                  <a:pt x="1363666" y="1588351"/>
                </a:cubicBezTo>
                <a:lnTo>
                  <a:pt x="1371926" y="1855408"/>
                </a:lnTo>
                <a:lnTo>
                  <a:pt x="1190078" y="1904134"/>
                </a:lnTo>
                <a:lnTo>
                  <a:pt x="1063703" y="1668725"/>
                </a:lnTo>
                <a:cubicBezTo>
                  <a:pt x="955907" y="1669057"/>
                  <a:pt x="849967" y="1640670"/>
                  <a:pt x="756778" y="1586485"/>
                </a:cubicBezTo>
                <a:lnTo>
                  <a:pt x="529630" y="1727168"/>
                </a:lnTo>
                <a:lnTo>
                  <a:pt x="396507" y="1594045"/>
                </a:lnTo>
                <a:lnTo>
                  <a:pt x="537190" y="1366897"/>
                </a:lnTo>
                <a:cubicBezTo>
                  <a:pt x="483005" y="1273708"/>
                  <a:pt x="454619" y="1167768"/>
                  <a:pt x="454950" y="1059972"/>
                </a:cubicBezTo>
                <a:lnTo>
                  <a:pt x="219541" y="933597"/>
                </a:lnTo>
                <a:lnTo>
                  <a:pt x="268267" y="751748"/>
                </a:lnTo>
                <a:lnTo>
                  <a:pt x="535325" y="760009"/>
                </a:lnTo>
                <a:cubicBezTo>
                  <a:pt x="588936" y="666489"/>
                  <a:pt x="666489" y="588936"/>
                  <a:pt x="760009" y="535324"/>
                </a:cubicBezTo>
                <a:lnTo>
                  <a:pt x="751749" y="268267"/>
                </a:lnTo>
                <a:lnTo>
                  <a:pt x="933597" y="219541"/>
                </a:lnTo>
                <a:lnTo>
                  <a:pt x="1059972" y="454950"/>
                </a:lnTo>
                <a:cubicBezTo>
                  <a:pt x="1167768" y="454618"/>
                  <a:pt x="1273708" y="483005"/>
                  <a:pt x="1366897" y="537190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78087" tIns="778087" rIns="778088" bIns="778088" numCol="1" spcCol="1270" anchor="ctr" anchorCtr="0">
            <a:noAutofit/>
          </a:bodyPr>
          <a:lstStyle/>
          <a:p>
            <a:pPr marL="0" lvl="0" indent="0" algn="ctr" defTabSz="2578100" latinLnBrk="1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ko-KR" altLang="en-US" sz="5800" kern="1200"/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5FC26BED-6F5F-AECB-8CEF-F51B3CF1671B}"/>
              </a:ext>
            </a:extLst>
          </p:cNvPr>
          <p:cNvSpPr/>
          <p:nvPr/>
        </p:nvSpPr>
        <p:spPr>
          <a:xfrm>
            <a:off x="7689110" y="2230274"/>
            <a:ext cx="606582" cy="606582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2EA172D1-2B7E-30BE-FA02-1A1938B53DD2}"/>
              </a:ext>
            </a:extLst>
          </p:cNvPr>
          <p:cNvSpPr/>
          <p:nvPr/>
        </p:nvSpPr>
        <p:spPr>
          <a:xfrm>
            <a:off x="8760136" y="2833319"/>
            <a:ext cx="824986" cy="824986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타원 88">
            <a:extLst>
              <a:ext uri="{FF2B5EF4-FFF2-40B4-BE49-F238E27FC236}">
                <a16:creationId xmlns:a16="http://schemas.microsoft.com/office/drawing/2014/main" id="{AA57C567-42CD-91D5-C855-1B8E91021628}"/>
              </a:ext>
            </a:extLst>
          </p:cNvPr>
          <p:cNvSpPr/>
          <p:nvPr/>
        </p:nvSpPr>
        <p:spPr>
          <a:xfrm>
            <a:off x="7825131" y="3955179"/>
            <a:ext cx="824986" cy="824986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DAA78033-BA6D-0D67-0B92-B887EF191F88}"/>
              </a:ext>
            </a:extLst>
          </p:cNvPr>
          <p:cNvSpPr/>
          <p:nvPr/>
        </p:nvSpPr>
        <p:spPr>
          <a:xfrm>
            <a:off x="9209507" y="4551072"/>
            <a:ext cx="1334668" cy="1334668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95" name="그래픽 94" descr="주소록 단색으로 채워진">
            <a:extLst>
              <a:ext uri="{FF2B5EF4-FFF2-40B4-BE49-F238E27FC236}">
                <a16:creationId xmlns:a16="http://schemas.microsoft.com/office/drawing/2014/main" id="{21249834-32FF-8D33-E984-1011C1F98EA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812736" y="2353901"/>
            <a:ext cx="359330" cy="359328"/>
          </a:xfrm>
          <a:prstGeom prst="rect">
            <a:avLst/>
          </a:prstGeom>
        </p:spPr>
      </p:pic>
      <p:pic>
        <p:nvPicPr>
          <p:cNvPr id="96" name="그래픽 95">
            <a:extLst>
              <a:ext uri="{FF2B5EF4-FFF2-40B4-BE49-F238E27FC236}">
                <a16:creationId xmlns:a16="http://schemas.microsoft.com/office/drawing/2014/main" id="{E47F8CB8-6FAB-D707-B553-76F0FAB42D2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7946885" y="4076934"/>
            <a:ext cx="581480" cy="581478"/>
          </a:xfrm>
          <a:prstGeom prst="rect">
            <a:avLst/>
          </a:prstGeom>
        </p:spPr>
      </p:pic>
      <p:pic>
        <p:nvPicPr>
          <p:cNvPr id="97" name="그래픽 96">
            <a:extLst>
              <a:ext uri="{FF2B5EF4-FFF2-40B4-BE49-F238E27FC236}">
                <a16:creationId xmlns:a16="http://schemas.microsoft.com/office/drawing/2014/main" id="{C5CFEADF-34EF-CB15-06C4-999E040A62F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9502037" y="4843604"/>
            <a:ext cx="749610" cy="749606"/>
          </a:xfrm>
          <a:prstGeom prst="rect">
            <a:avLst/>
          </a:prstGeom>
        </p:spPr>
      </p:pic>
      <p:pic>
        <p:nvPicPr>
          <p:cNvPr id="98" name="그래픽 97">
            <a:extLst>
              <a:ext uri="{FF2B5EF4-FFF2-40B4-BE49-F238E27FC236}">
                <a16:creationId xmlns:a16="http://schemas.microsoft.com/office/drawing/2014/main" id="{52DDF647-5C4F-2325-B1BE-35BD896EE6F9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8878232" y="2933324"/>
            <a:ext cx="544752" cy="544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510837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59446FF3-5489-F206-562C-EF858C576AEC}"/>
              </a:ext>
            </a:extLst>
          </p:cNvPr>
          <p:cNvSpPr/>
          <p:nvPr/>
        </p:nvSpPr>
        <p:spPr>
          <a:xfrm>
            <a:off x="117475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>
            <a:outerShdw blurRad="139700" dist="38100" dir="5400000" sx="102000" sy="102000" algn="t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A3AA00A-F8BD-1EC9-0983-7F5F2A23AF4E}"/>
              </a:ext>
            </a:extLst>
          </p:cNvPr>
          <p:cNvSpPr/>
          <p:nvPr/>
        </p:nvSpPr>
        <p:spPr>
          <a:xfrm>
            <a:off x="3693723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7A4DAD2-03DB-C3ED-0BC6-239923F23AFF}"/>
              </a:ext>
            </a:extLst>
          </p:cNvPr>
          <p:cNvSpPr/>
          <p:nvPr/>
        </p:nvSpPr>
        <p:spPr>
          <a:xfrm>
            <a:off x="6212696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0AF0914-F4D1-A777-9609-5494B73DD621}"/>
              </a:ext>
            </a:extLst>
          </p:cNvPr>
          <p:cNvSpPr/>
          <p:nvPr/>
        </p:nvSpPr>
        <p:spPr>
          <a:xfrm>
            <a:off x="873167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3A233A-3EE2-8E7E-2080-6BC40A8AC00B}"/>
              </a:ext>
            </a:extLst>
          </p:cNvPr>
          <p:cNvSpPr txBox="1"/>
          <p:nvPr/>
        </p:nvSpPr>
        <p:spPr>
          <a:xfrm>
            <a:off x="148129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2A256F7-0B97-B553-6FE5-9EAA53C676FE}"/>
              </a:ext>
            </a:extLst>
          </p:cNvPr>
          <p:cNvSpPr txBox="1"/>
          <p:nvPr/>
        </p:nvSpPr>
        <p:spPr>
          <a:xfrm>
            <a:off x="1956650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김 영 철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580013-D320-1F12-F62A-727CBAFDC418}"/>
              </a:ext>
            </a:extLst>
          </p:cNvPr>
          <p:cNvSpPr txBox="1"/>
          <p:nvPr/>
        </p:nvSpPr>
        <p:spPr>
          <a:xfrm>
            <a:off x="2112782" y="4277595"/>
            <a:ext cx="420628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CEO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07C80ED-FEDB-6CEE-31FD-A5F97A3B4603}"/>
              </a:ext>
            </a:extLst>
          </p:cNvPr>
          <p:cNvSpPr/>
          <p:nvPr/>
        </p:nvSpPr>
        <p:spPr>
          <a:xfrm>
            <a:off x="1174750" y="2163779"/>
            <a:ext cx="2296693" cy="982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D1CD3DA-7937-4DD2-E0BD-25F154C34683}"/>
              </a:ext>
            </a:extLst>
          </p:cNvPr>
          <p:cNvSpPr txBox="1"/>
          <p:nvPr/>
        </p:nvSpPr>
        <p:spPr>
          <a:xfrm>
            <a:off x="4000271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A402193-5F51-E5CD-4D39-93F6528DCFB5}"/>
              </a:ext>
            </a:extLst>
          </p:cNvPr>
          <p:cNvSpPr txBox="1"/>
          <p:nvPr/>
        </p:nvSpPr>
        <p:spPr>
          <a:xfrm>
            <a:off x="4463601" y="3935197"/>
            <a:ext cx="75693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신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숙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희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C0B82E6-BACA-74C5-4E51-F4EDDE848D5A}"/>
              </a:ext>
            </a:extLst>
          </p:cNvPr>
          <p:cNvSpPr txBox="1"/>
          <p:nvPr/>
        </p:nvSpPr>
        <p:spPr>
          <a:xfrm>
            <a:off x="4623741" y="4277595"/>
            <a:ext cx="436658" cy="248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COO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776FCFE-297E-6AEA-CA88-C0341EA328FD}"/>
              </a:ext>
            </a:extLst>
          </p:cNvPr>
          <p:cNvSpPr/>
          <p:nvPr/>
        </p:nvSpPr>
        <p:spPr>
          <a:xfrm>
            <a:off x="3693723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0656111-0848-B703-452D-3788576E6EAC}"/>
              </a:ext>
            </a:extLst>
          </p:cNvPr>
          <p:cNvSpPr txBox="1"/>
          <p:nvPr/>
        </p:nvSpPr>
        <p:spPr>
          <a:xfrm>
            <a:off x="6519244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103DEBB-0128-BD98-EDD8-7EA13CD257C3}"/>
              </a:ext>
            </a:extLst>
          </p:cNvPr>
          <p:cNvSpPr txBox="1"/>
          <p:nvPr/>
        </p:nvSpPr>
        <p:spPr>
          <a:xfrm>
            <a:off x="6994597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정 영 수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479FA88-9F2B-7858-C214-7AD996F1BC21}"/>
              </a:ext>
            </a:extLst>
          </p:cNvPr>
          <p:cNvSpPr txBox="1"/>
          <p:nvPr/>
        </p:nvSpPr>
        <p:spPr>
          <a:xfrm>
            <a:off x="6969912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B237D39-4C3E-7C3B-C471-0A861AE046FE}"/>
              </a:ext>
            </a:extLst>
          </p:cNvPr>
          <p:cNvSpPr/>
          <p:nvPr/>
        </p:nvSpPr>
        <p:spPr>
          <a:xfrm>
            <a:off x="6212696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E1AE687-4EDC-4B6B-D7C8-5C1FDEB608F1}"/>
              </a:ext>
            </a:extLst>
          </p:cNvPr>
          <p:cNvSpPr txBox="1"/>
          <p:nvPr/>
        </p:nvSpPr>
        <p:spPr>
          <a:xfrm>
            <a:off x="903821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E70AC3E-7F26-478F-6E17-C8DE24083B6F}"/>
              </a:ext>
            </a:extLst>
          </p:cNvPr>
          <p:cNvSpPr txBox="1"/>
          <p:nvPr/>
        </p:nvSpPr>
        <p:spPr>
          <a:xfrm>
            <a:off x="9513572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최 지 은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ACC589B-1BA4-64BD-C02D-DBA584734FDC}"/>
              </a:ext>
            </a:extLst>
          </p:cNvPr>
          <p:cNvSpPr txBox="1"/>
          <p:nvPr/>
        </p:nvSpPr>
        <p:spPr>
          <a:xfrm>
            <a:off x="9488886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043B417-D211-7158-FE20-4AA69C357B62}"/>
              </a:ext>
            </a:extLst>
          </p:cNvPr>
          <p:cNvSpPr/>
          <p:nvPr/>
        </p:nvSpPr>
        <p:spPr>
          <a:xfrm>
            <a:off x="873167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8" name="그림 개체 틀 17" descr="사람, 의류, 셔츠, 인간의 얼굴이(가) 표시된 사진&#10;&#10;자동 생성된 설명">
            <a:extLst>
              <a:ext uri="{FF2B5EF4-FFF2-40B4-BE49-F238E27FC236}">
                <a16:creationId xmlns:a16="http://schemas.microsoft.com/office/drawing/2014/main" id="{C0514018-DAF8-C66D-2004-F0C9408D7D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130" r="6130"/>
          <a:stretch/>
        </p:blipFill>
        <p:spPr>
          <a:xfrm>
            <a:off x="176688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9" name="그림 개체 틀 18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9F150ECB-D648-EBBF-53DE-C208AB33B68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430053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0" name="그림 개체 틀 19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BFD1658D-F71A-2585-CE6D-D06C23012A2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6819900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1" name="그림 개체 틀 20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8DE7EB04-0899-F7B8-1EB8-4E32B0EE2E1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85" r="885"/>
          <a:stretch/>
        </p:blipFill>
        <p:spPr>
          <a:xfrm>
            <a:off x="9339263" y="2554288"/>
            <a:ext cx="1081087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6434381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300">
        <p:fade/>
      </p:transition>
    </mc:Choice>
    <mc:Fallback xmlns="">
      <p:transition>
        <p:fade/>
      </p:transition>
    </mc:Fallback>
  </mc:AlternateContent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59446FF3-5489-F206-562C-EF858C576AEC}"/>
              </a:ext>
            </a:extLst>
          </p:cNvPr>
          <p:cNvSpPr/>
          <p:nvPr/>
        </p:nvSpPr>
        <p:spPr>
          <a:xfrm>
            <a:off x="117475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A3AA00A-F8BD-1EC9-0983-7F5F2A23AF4E}"/>
              </a:ext>
            </a:extLst>
          </p:cNvPr>
          <p:cNvSpPr/>
          <p:nvPr/>
        </p:nvSpPr>
        <p:spPr>
          <a:xfrm>
            <a:off x="3693723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>
            <a:outerShdw blurRad="139700" dist="38100" dir="5400000" sx="102000" sy="102000" algn="t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7A4DAD2-03DB-C3ED-0BC6-239923F23AFF}"/>
              </a:ext>
            </a:extLst>
          </p:cNvPr>
          <p:cNvSpPr/>
          <p:nvPr/>
        </p:nvSpPr>
        <p:spPr>
          <a:xfrm>
            <a:off x="6212696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0AF0914-F4D1-A777-9609-5494B73DD621}"/>
              </a:ext>
            </a:extLst>
          </p:cNvPr>
          <p:cNvSpPr/>
          <p:nvPr/>
        </p:nvSpPr>
        <p:spPr>
          <a:xfrm>
            <a:off x="873167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3A233A-3EE2-8E7E-2080-6BC40A8AC00B}"/>
              </a:ext>
            </a:extLst>
          </p:cNvPr>
          <p:cNvSpPr txBox="1"/>
          <p:nvPr/>
        </p:nvSpPr>
        <p:spPr>
          <a:xfrm>
            <a:off x="148129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2A256F7-0B97-B553-6FE5-9EAA53C676FE}"/>
              </a:ext>
            </a:extLst>
          </p:cNvPr>
          <p:cNvSpPr txBox="1"/>
          <p:nvPr/>
        </p:nvSpPr>
        <p:spPr>
          <a:xfrm>
            <a:off x="1956650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김 영 철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580013-D320-1F12-F62A-727CBAFDC418}"/>
              </a:ext>
            </a:extLst>
          </p:cNvPr>
          <p:cNvSpPr txBox="1"/>
          <p:nvPr/>
        </p:nvSpPr>
        <p:spPr>
          <a:xfrm>
            <a:off x="2112782" y="4277595"/>
            <a:ext cx="420628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CEO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07C80ED-FEDB-6CEE-31FD-A5F97A3B4603}"/>
              </a:ext>
            </a:extLst>
          </p:cNvPr>
          <p:cNvSpPr/>
          <p:nvPr/>
        </p:nvSpPr>
        <p:spPr>
          <a:xfrm>
            <a:off x="117475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D1CD3DA-7937-4DD2-E0BD-25F154C34683}"/>
              </a:ext>
            </a:extLst>
          </p:cNvPr>
          <p:cNvSpPr txBox="1"/>
          <p:nvPr/>
        </p:nvSpPr>
        <p:spPr>
          <a:xfrm>
            <a:off x="4000271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A402193-5F51-E5CD-4D39-93F6528DCFB5}"/>
              </a:ext>
            </a:extLst>
          </p:cNvPr>
          <p:cNvSpPr txBox="1"/>
          <p:nvPr/>
        </p:nvSpPr>
        <p:spPr>
          <a:xfrm>
            <a:off x="4463601" y="3935197"/>
            <a:ext cx="75693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신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숙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희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C0B82E6-BACA-74C5-4E51-F4EDDE848D5A}"/>
              </a:ext>
            </a:extLst>
          </p:cNvPr>
          <p:cNvSpPr txBox="1"/>
          <p:nvPr/>
        </p:nvSpPr>
        <p:spPr>
          <a:xfrm>
            <a:off x="4623741" y="4277595"/>
            <a:ext cx="436658" cy="248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COO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776FCFE-297E-6AEA-CA88-C0341EA328FD}"/>
              </a:ext>
            </a:extLst>
          </p:cNvPr>
          <p:cNvSpPr/>
          <p:nvPr/>
        </p:nvSpPr>
        <p:spPr>
          <a:xfrm>
            <a:off x="3693723" y="2163779"/>
            <a:ext cx="2296693" cy="982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0656111-0848-B703-452D-3788576E6EAC}"/>
              </a:ext>
            </a:extLst>
          </p:cNvPr>
          <p:cNvSpPr txBox="1"/>
          <p:nvPr/>
        </p:nvSpPr>
        <p:spPr>
          <a:xfrm>
            <a:off x="6519244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103DEBB-0128-BD98-EDD8-7EA13CD257C3}"/>
              </a:ext>
            </a:extLst>
          </p:cNvPr>
          <p:cNvSpPr txBox="1"/>
          <p:nvPr/>
        </p:nvSpPr>
        <p:spPr>
          <a:xfrm>
            <a:off x="6994597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정 영 수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479FA88-9F2B-7858-C214-7AD996F1BC21}"/>
              </a:ext>
            </a:extLst>
          </p:cNvPr>
          <p:cNvSpPr txBox="1"/>
          <p:nvPr/>
        </p:nvSpPr>
        <p:spPr>
          <a:xfrm>
            <a:off x="6969912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B237D39-4C3E-7C3B-C471-0A861AE046FE}"/>
              </a:ext>
            </a:extLst>
          </p:cNvPr>
          <p:cNvSpPr/>
          <p:nvPr/>
        </p:nvSpPr>
        <p:spPr>
          <a:xfrm>
            <a:off x="6212696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E1AE687-4EDC-4B6B-D7C8-5C1FDEB608F1}"/>
              </a:ext>
            </a:extLst>
          </p:cNvPr>
          <p:cNvSpPr txBox="1"/>
          <p:nvPr/>
        </p:nvSpPr>
        <p:spPr>
          <a:xfrm>
            <a:off x="903821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E70AC3E-7F26-478F-6E17-C8DE24083B6F}"/>
              </a:ext>
            </a:extLst>
          </p:cNvPr>
          <p:cNvSpPr txBox="1"/>
          <p:nvPr/>
        </p:nvSpPr>
        <p:spPr>
          <a:xfrm>
            <a:off x="9513572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최 지 은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ACC589B-1BA4-64BD-C02D-DBA584734FDC}"/>
              </a:ext>
            </a:extLst>
          </p:cNvPr>
          <p:cNvSpPr txBox="1"/>
          <p:nvPr/>
        </p:nvSpPr>
        <p:spPr>
          <a:xfrm>
            <a:off x="9488886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043B417-D211-7158-FE20-4AA69C357B62}"/>
              </a:ext>
            </a:extLst>
          </p:cNvPr>
          <p:cNvSpPr/>
          <p:nvPr/>
        </p:nvSpPr>
        <p:spPr>
          <a:xfrm>
            <a:off x="873167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8" name="그림 개체 틀 17" descr="사람, 의류, 셔츠, 인간의 얼굴이(가) 표시된 사진&#10;&#10;자동 생성된 설명">
            <a:extLst>
              <a:ext uri="{FF2B5EF4-FFF2-40B4-BE49-F238E27FC236}">
                <a16:creationId xmlns:a16="http://schemas.microsoft.com/office/drawing/2014/main" id="{C0514018-DAF8-C66D-2004-F0C9408D7D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130" r="6130"/>
          <a:stretch/>
        </p:blipFill>
        <p:spPr>
          <a:xfrm>
            <a:off x="176688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9" name="그림 개체 틀 18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9F150ECB-D648-EBBF-53DE-C208AB33B68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430053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0" name="그림 개체 틀 19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BFD1658D-F71A-2585-CE6D-D06C23012A2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6819900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1" name="그림 개체 틀 20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8DE7EB04-0899-F7B8-1EB8-4E32B0EE2E1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85" r="885"/>
          <a:stretch/>
        </p:blipFill>
        <p:spPr>
          <a:xfrm>
            <a:off x="9339263" y="2554288"/>
            <a:ext cx="1081087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4604922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300">
        <p:fade/>
      </p:transition>
    </mc:Choice>
    <mc:Fallback xmlns="">
      <p:transition>
        <p:fade/>
      </p:transition>
    </mc:Fallback>
  </mc:AlternateContent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59446FF3-5489-F206-562C-EF858C576AEC}"/>
              </a:ext>
            </a:extLst>
          </p:cNvPr>
          <p:cNvSpPr/>
          <p:nvPr/>
        </p:nvSpPr>
        <p:spPr>
          <a:xfrm>
            <a:off x="117475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A3AA00A-F8BD-1EC9-0983-7F5F2A23AF4E}"/>
              </a:ext>
            </a:extLst>
          </p:cNvPr>
          <p:cNvSpPr/>
          <p:nvPr/>
        </p:nvSpPr>
        <p:spPr>
          <a:xfrm>
            <a:off x="3693723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7A4DAD2-03DB-C3ED-0BC6-239923F23AFF}"/>
              </a:ext>
            </a:extLst>
          </p:cNvPr>
          <p:cNvSpPr/>
          <p:nvPr/>
        </p:nvSpPr>
        <p:spPr>
          <a:xfrm>
            <a:off x="6212696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>
            <a:outerShdw blurRad="139700" dist="38100" dir="5400000" sx="102000" sy="102000" algn="t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0AF0914-F4D1-A777-9609-5494B73DD621}"/>
              </a:ext>
            </a:extLst>
          </p:cNvPr>
          <p:cNvSpPr/>
          <p:nvPr/>
        </p:nvSpPr>
        <p:spPr>
          <a:xfrm>
            <a:off x="873167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3A233A-3EE2-8E7E-2080-6BC40A8AC00B}"/>
              </a:ext>
            </a:extLst>
          </p:cNvPr>
          <p:cNvSpPr txBox="1"/>
          <p:nvPr/>
        </p:nvSpPr>
        <p:spPr>
          <a:xfrm>
            <a:off x="148129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2A256F7-0B97-B553-6FE5-9EAA53C676FE}"/>
              </a:ext>
            </a:extLst>
          </p:cNvPr>
          <p:cNvSpPr txBox="1"/>
          <p:nvPr/>
        </p:nvSpPr>
        <p:spPr>
          <a:xfrm>
            <a:off x="1956650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김 영 철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580013-D320-1F12-F62A-727CBAFDC418}"/>
              </a:ext>
            </a:extLst>
          </p:cNvPr>
          <p:cNvSpPr txBox="1"/>
          <p:nvPr/>
        </p:nvSpPr>
        <p:spPr>
          <a:xfrm>
            <a:off x="2112782" y="4277595"/>
            <a:ext cx="420628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CEO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07C80ED-FEDB-6CEE-31FD-A5F97A3B4603}"/>
              </a:ext>
            </a:extLst>
          </p:cNvPr>
          <p:cNvSpPr/>
          <p:nvPr/>
        </p:nvSpPr>
        <p:spPr>
          <a:xfrm>
            <a:off x="117475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D1CD3DA-7937-4DD2-E0BD-25F154C34683}"/>
              </a:ext>
            </a:extLst>
          </p:cNvPr>
          <p:cNvSpPr txBox="1"/>
          <p:nvPr/>
        </p:nvSpPr>
        <p:spPr>
          <a:xfrm>
            <a:off x="4000271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A402193-5F51-E5CD-4D39-93F6528DCFB5}"/>
              </a:ext>
            </a:extLst>
          </p:cNvPr>
          <p:cNvSpPr txBox="1"/>
          <p:nvPr/>
        </p:nvSpPr>
        <p:spPr>
          <a:xfrm>
            <a:off x="4463601" y="3935197"/>
            <a:ext cx="75693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신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숙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희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C0B82E6-BACA-74C5-4E51-F4EDDE848D5A}"/>
              </a:ext>
            </a:extLst>
          </p:cNvPr>
          <p:cNvSpPr txBox="1"/>
          <p:nvPr/>
        </p:nvSpPr>
        <p:spPr>
          <a:xfrm>
            <a:off x="4623741" y="4277595"/>
            <a:ext cx="436658" cy="248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COO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776FCFE-297E-6AEA-CA88-C0341EA328FD}"/>
              </a:ext>
            </a:extLst>
          </p:cNvPr>
          <p:cNvSpPr/>
          <p:nvPr/>
        </p:nvSpPr>
        <p:spPr>
          <a:xfrm>
            <a:off x="3693723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0656111-0848-B703-452D-3788576E6EAC}"/>
              </a:ext>
            </a:extLst>
          </p:cNvPr>
          <p:cNvSpPr txBox="1"/>
          <p:nvPr/>
        </p:nvSpPr>
        <p:spPr>
          <a:xfrm>
            <a:off x="6519244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103DEBB-0128-BD98-EDD8-7EA13CD257C3}"/>
              </a:ext>
            </a:extLst>
          </p:cNvPr>
          <p:cNvSpPr txBox="1"/>
          <p:nvPr/>
        </p:nvSpPr>
        <p:spPr>
          <a:xfrm>
            <a:off x="6994597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정 영 수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479FA88-9F2B-7858-C214-7AD996F1BC21}"/>
              </a:ext>
            </a:extLst>
          </p:cNvPr>
          <p:cNvSpPr txBox="1"/>
          <p:nvPr/>
        </p:nvSpPr>
        <p:spPr>
          <a:xfrm>
            <a:off x="6969912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B237D39-4C3E-7C3B-C471-0A861AE046FE}"/>
              </a:ext>
            </a:extLst>
          </p:cNvPr>
          <p:cNvSpPr/>
          <p:nvPr/>
        </p:nvSpPr>
        <p:spPr>
          <a:xfrm>
            <a:off x="6212696" y="2163779"/>
            <a:ext cx="2296693" cy="982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E1AE687-4EDC-4B6B-D7C8-5C1FDEB608F1}"/>
              </a:ext>
            </a:extLst>
          </p:cNvPr>
          <p:cNvSpPr txBox="1"/>
          <p:nvPr/>
        </p:nvSpPr>
        <p:spPr>
          <a:xfrm>
            <a:off x="903821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E70AC3E-7F26-478F-6E17-C8DE24083B6F}"/>
              </a:ext>
            </a:extLst>
          </p:cNvPr>
          <p:cNvSpPr txBox="1"/>
          <p:nvPr/>
        </p:nvSpPr>
        <p:spPr>
          <a:xfrm>
            <a:off x="9513572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최 지 은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ACC589B-1BA4-64BD-C02D-DBA584734FDC}"/>
              </a:ext>
            </a:extLst>
          </p:cNvPr>
          <p:cNvSpPr txBox="1"/>
          <p:nvPr/>
        </p:nvSpPr>
        <p:spPr>
          <a:xfrm>
            <a:off x="9488886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043B417-D211-7158-FE20-4AA69C357B62}"/>
              </a:ext>
            </a:extLst>
          </p:cNvPr>
          <p:cNvSpPr/>
          <p:nvPr/>
        </p:nvSpPr>
        <p:spPr>
          <a:xfrm>
            <a:off x="873167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8" name="그림 개체 틀 17" descr="사람, 의류, 셔츠, 인간의 얼굴이(가) 표시된 사진&#10;&#10;자동 생성된 설명">
            <a:extLst>
              <a:ext uri="{FF2B5EF4-FFF2-40B4-BE49-F238E27FC236}">
                <a16:creationId xmlns:a16="http://schemas.microsoft.com/office/drawing/2014/main" id="{C0514018-DAF8-C66D-2004-F0C9408D7D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130" r="6130"/>
          <a:stretch/>
        </p:blipFill>
        <p:spPr>
          <a:xfrm>
            <a:off x="176688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9" name="그림 개체 틀 18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9F150ECB-D648-EBBF-53DE-C208AB33B68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430053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0" name="그림 개체 틀 19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BFD1658D-F71A-2585-CE6D-D06C23012A2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6819900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1" name="그림 개체 틀 20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8DE7EB04-0899-F7B8-1EB8-4E32B0EE2E1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85" r="885"/>
          <a:stretch/>
        </p:blipFill>
        <p:spPr>
          <a:xfrm>
            <a:off x="9339263" y="2554288"/>
            <a:ext cx="1081087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35441760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300">
        <p:fade/>
      </p:transition>
    </mc:Choice>
    <mc:Fallback xmlns="">
      <p:transition>
        <p:fade/>
      </p:transition>
    </mc:Fallback>
  </mc:AlternateContent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59446FF3-5489-F206-562C-EF858C576AEC}"/>
              </a:ext>
            </a:extLst>
          </p:cNvPr>
          <p:cNvSpPr/>
          <p:nvPr/>
        </p:nvSpPr>
        <p:spPr>
          <a:xfrm>
            <a:off x="117475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AA3AA00A-F8BD-1EC9-0983-7F5F2A23AF4E}"/>
              </a:ext>
            </a:extLst>
          </p:cNvPr>
          <p:cNvSpPr/>
          <p:nvPr/>
        </p:nvSpPr>
        <p:spPr>
          <a:xfrm>
            <a:off x="3693723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E7A4DAD2-03DB-C3ED-0BC6-239923F23AFF}"/>
              </a:ext>
            </a:extLst>
          </p:cNvPr>
          <p:cNvSpPr/>
          <p:nvPr/>
        </p:nvSpPr>
        <p:spPr>
          <a:xfrm>
            <a:off x="6212696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C0AF0914-F4D1-A777-9609-5494B73DD621}"/>
              </a:ext>
            </a:extLst>
          </p:cNvPr>
          <p:cNvSpPr/>
          <p:nvPr/>
        </p:nvSpPr>
        <p:spPr>
          <a:xfrm>
            <a:off x="8731670" y="216377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>
            <a:outerShdw blurRad="139700" dist="38100" dir="5400000" sx="102000" sy="102000" algn="t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73A233A-3EE2-8E7E-2080-6BC40A8AC00B}"/>
              </a:ext>
            </a:extLst>
          </p:cNvPr>
          <p:cNvSpPr txBox="1"/>
          <p:nvPr/>
        </p:nvSpPr>
        <p:spPr>
          <a:xfrm>
            <a:off x="148129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2A256F7-0B97-B553-6FE5-9EAA53C676FE}"/>
              </a:ext>
            </a:extLst>
          </p:cNvPr>
          <p:cNvSpPr txBox="1"/>
          <p:nvPr/>
        </p:nvSpPr>
        <p:spPr>
          <a:xfrm>
            <a:off x="1956650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김 영 철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580013-D320-1F12-F62A-727CBAFDC418}"/>
              </a:ext>
            </a:extLst>
          </p:cNvPr>
          <p:cNvSpPr txBox="1"/>
          <p:nvPr/>
        </p:nvSpPr>
        <p:spPr>
          <a:xfrm>
            <a:off x="2112782" y="4277595"/>
            <a:ext cx="420628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CEO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3" name="직사각형 62">
            <a:extLst>
              <a:ext uri="{FF2B5EF4-FFF2-40B4-BE49-F238E27FC236}">
                <a16:creationId xmlns:a16="http://schemas.microsoft.com/office/drawing/2014/main" id="{607C80ED-FEDB-6CEE-31FD-A5F97A3B4603}"/>
              </a:ext>
            </a:extLst>
          </p:cNvPr>
          <p:cNvSpPr/>
          <p:nvPr/>
        </p:nvSpPr>
        <p:spPr>
          <a:xfrm>
            <a:off x="1174750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BD1CD3DA-7937-4DD2-E0BD-25F154C34683}"/>
              </a:ext>
            </a:extLst>
          </p:cNvPr>
          <p:cNvSpPr txBox="1"/>
          <p:nvPr/>
        </p:nvSpPr>
        <p:spPr>
          <a:xfrm>
            <a:off x="4000271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CA402193-5F51-E5CD-4D39-93F6528DCFB5}"/>
              </a:ext>
            </a:extLst>
          </p:cNvPr>
          <p:cNvSpPr txBox="1"/>
          <p:nvPr/>
        </p:nvSpPr>
        <p:spPr>
          <a:xfrm>
            <a:off x="4463601" y="3935197"/>
            <a:ext cx="75693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신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숙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희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AC0B82E6-BACA-74C5-4E51-F4EDDE848D5A}"/>
              </a:ext>
            </a:extLst>
          </p:cNvPr>
          <p:cNvSpPr txBox="1"/>
          <p:nvPr/>
        </p:nvSpPr>
        <p:spPr>
          <a:xfrm>
            <a:off x="4623741" y="4277595"/>
            <a:ext cx="436658" cy="248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COO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B776FCFE-297E-6AEA-CA88-C0341EA328FD}"/>
              </a:ext>
            </a:extLst>
          </p:cNvPr>
          <p:cNvSpPr/>
          <p:nvPr/>
        </p:nvSpPr>
        <p:spPr>
          <a:xfrm>
            <a:off x="3693723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0656111-0848-B703-452D-3788576E6EAC}"/>
              </a:ext>
            </a:extLst>
          </p:cNvPr>
          <p:cNvSpPr txBox="1"/>
          <p:nvPr/>
        </p:nvSpPr>
        <p:spPr>
          <a:xfrm>
            <a:off x="6519244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103DEBB-0128-BD98-EDD8-7EA13CD257C3}"/>
              </a:ext>
            </a:extLst>
          </p:cNvPr>
          <p:cNvSpPr txBox="1"/>
          <p:nvPr/>
        </p:nvSpPr>
        <p:spPr>
          <a:xfrm>
            <a:off x="6994597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정 영 수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4479FA88-9F2B-7858-C214-7AD996F1BC21}"/>
              </a:ext>
            </a:extLst>
          </p:cNvPr>
          <p:cNvSpPr txBox="1"/>
          <p:nvPr/>
        </p:nvSpPr>
        <p:spPr>
          <a:xfrm>
            <a:off x="6969912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5B237D39-4C3E-7C3B-C471-0A861AE046FE}"/>
              </a:ext>
            </a:extLst>
          </p:cNvPr>
          <p:cNvSpPr/>
          <p:nvPr/>
        </p:nvSpPr>
        <p:spPr>
          <a:xfrm>
            <a:off x="6212696" y="216377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E1AE687-4EDC-4B6B-D7C8-5C1FDEB608F1}"/>
              </a:ext>
            </a:extLst>
          </p:cNvPr>
          <p:cNvSpPr txBox="1"/>
          <p:nvPr/>
        </p:nvSpPr>
        <p:spPr>
          <a:xfrm>
            <a:off x="9038218" y="459593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E70AC3E-7F26-478F-6E17-C8DE24083B6F}"/>
              </a:ext>
            </a:extLst>
          </p:cNvPr>
          <p:cNvSpPr txBox="1"/>
          <p:nvPr/>
        </p:nvSpPr>
        <p:spPr>
          <a:xfrm>
            <a:off x="9513572" y="393519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최 지 은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4ACC589B-1BA4-64BD-C02D-DBA584734FDC}"/>
              </a:ext>
            </a:extLst>
          </p:cNvPr>
          <p:cNvSpPr txBox="1"/>
          <p:nvPr/>
        </p:nvSpPr>
        <p:spPr>
          <a:xfrm>
            <a:off x="9488886" y="427759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2043B417-D211-7158-FE20-4AA69C357B62}"/>
              </a:ext>
            </a:extLst>
          </p:cNvPr>
          <p:cNvSpPr/>
          <p:nvPr/>
        </p:nvSpPr>
        <p:spPr>
          <a:xfrm>
            <a:off x="8731670" y="2163779"/>
            <a:ext cx="2296693" cy="982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8" name="그림 개체 틀 17" descr="사람, 의류, 셔츠, 인간의 얼굴이(가) 표시된 사진&#10;&#10;자동 생성된 설명">
            <a:extLst>
              <a:ext uri="{FF2B5EF4-FFF2-40B4-BE49-F238E27FC236}">
                <a16:creationId xmlns:a16="http://schemas.microsoft.com/office/drawing/2014/main" id="{C0514018-DAF8-C66D-2004-F0C9408D7D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130" r="6130"/>
          <a:stretch/>
        </p:blipFill>
        <p:spPr>
          <a:xfrm>
            <a:off x="176688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9" name="그림 개체 틀 18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9F150ECB-D648-EBBF-53DE-C208AB33B68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4300538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0" name="그림 개체 틀 19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BFD1658D-F71A-2585-CE6D-D06C23012A2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6" r="366"/>
          <a:stretch/>
        </p:blipFill>
        <p:spPr>
          <a:xfrm>
            <a:off x="6819900" y="2554288"/>
            <a:ext cx="1082675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21" name="그림 개체 틀 20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8DE7EB04-0899-F7B8-1EB8-4E32B0EE2E1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85" r="885"/>
          <a:stretch/>
        </p:blipFill>
        <p:spPr>
          <a:xfrm>
            <a:off x="9339263" y="2554288"/>
            <a:ext cx="1081087" cy="1081087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78049554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mc:AlternateContent xmlns:mc="http://schemas.openxmlformats.org/markup-compatibility/2006" xmlns:p14="http://schemas.microsoft.com/office/powerpoint/2010/main">
    <mc:Choice Requires="p14">
      <p:transition p14:dur="300">
        <p:fade/>
      </p:transition>
    </mc:Choice>
    <mc:Fallback xmlns="">
      <p:transition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92DA99A-A815-286B-1AE1-245C57F61AA5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56207EA-7868-ADDE-7F40-03E25ECF46C7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8B78BAC-2966-660D-CD4C-D02A9F36B74B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7EC1AB6-7E04-79B7-D95C-03C9BFF56B84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BEF6417-8FB7-17D1-FBC1-DC67BAD71C89}"/>
              </a:ext>
            </a:extLst>
          </p:cNvPr>
          <p:cNvSpPr txBox="1"/>
          <p:nvPr/>
        </p:nvSpPr>
        <p:spPr>
          <a:xfrm>
            <a:off x="7457716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4C5AB15-1B89-53D1-7CFD-C3BEF3C507AC}"/>
              </a:ext>
            </a:extLst>
          </p:cNvPr>
          <p:cNvSpPr txBox="1"/>
          <p:nvPr/>
        </p:nvSpPr>
        <p:spPr>
          <a:xfrm>
            <a:off x="9465870" y="4362400"/>
            <a:ext cx="1531736" cy="2545901"/>
          </a:xfrm>
          <a:custGeom>
            <a:avLst/>
            <a:gdLst/>
            <a:ahLst/>
            <a:cxnLst/>
            <a:rect l="l" t="t" r="r" b="b"/>
            <a:pathLst>
              <a:path w="1531736" h="2545901">
                <a:moveTo>
                  <a:pt x="620173" y="0"/>
                </a:moveTo>
                <a:cubicBezTo>
                  <a:pt x="875262" y="2503"/>
                  <a:pt x="1077928" y="71317"/>
                  <a:pt x="1228172" y="206442"/>
                </a:cubicBezTo>
                <a:cubicBezTo>
                  <a:pt x="1378414" y="341566"/>
                  <a:pt x="1455282" y="527984"/>
                  <a:pt x="1458774" y="765695"/>
                </a:cubicBezTo>
                <a:cubicBezTo>
                  <a:pt x="1458090" y="850087"/>
                  <a:pt x="1438496" y="931285"/>
                  <a:pt x="1399993" y="1009290"/>
                </a:cubicBezTo>
                <a:cubicBezTo>
                  <a:pt x="1361490" y="1087295"/>
                  <a:pt x="1308184" y="1159370"/>
                  <a:pt x="1240077" y="1225514"/>
                </a:cubicBezTo>
                <a:cubicBezTo>
                  <a:pt x="1330385" y="1293863"/>
                  <a:pt x="1401325" y="1372477"/>
                  <a:pt x="1452897" y="1461354"/>
                </a:cubicBezTo>
                <a:cubicBezTo>
                  <a:pt x="1504469" y="1550231"/>
                  <a:pt x="1530748" y="1644354"/>
                  <a:pt x="1531736" y="1743723"/>
                </a:cubicBezTo>
                <a:cubicBezTo>
                  <a:pt x="1527941" y="1982965"/>
                  <a:pt x="1444388" y="2175466"/>
                  <a:pt x="1281076" y="2321227"/>
                </a:cubicBezTo>
                <a:cubicBezTo>
                  <a:pt x="1117764" y="2466988"/>
                  <a:pt x="897463" y="2541879"/>
                  <a:pt x="620173" y="2545901"/>
                </a:cubicBezTo>
                <a:cubicBezTo>
                  <a:pt x="504043" y="2545369"/>
                  <a:pt x="392473" y="2533673"/>
                  <a:pt x="285462" y="2510813"/>
                </a:cubicBezTo>
                <a:cubicBezTo>
                  <a:pt x="178452" y="2487953"/>
                  <a:pt x="83298" y="2457119"/>
                  <a:pt x="0" y="2418310"/>
                </a:cubicBezTo>
                <a:lnTo>
                  <a:pt x="0" y="1743723"/>
                </a:lnTo>
                <a:cubicBezTo>
                  <a:pt x="144235" y="1819121"/>
                  <a:pt x="277322" y="1868577"/>
                  <a:pt x="399262" y="1892089"/>
                </a:cubicBezTo>
                <a:cubicBezTo>
                  <a:pt x="521202" y="1915601"/>
                  <a:pt x="620241" y="1913168"/>
                  <a:pt x="696378" y="1884792"/>
                </a:cubicBezTo>
                <a:cubicBezTo>
                  <a:pt x="772514" y="1856415"/>
                  <a:pt x="813994" y="1802093"/>
                  <a:pt x="820818" y="1721827"/>
                </a:cubicBezTo>
                <a:cubicBezTo>
                  <a:pt x="824386" y="1641161"/>
                  <a:pt x="784409" y="1582619"/>
                  <a:pt x="700884" y="1546201"/>
                </a:cubicBezTo>
                <a:cubicBezTo>
                  <a:pt x="617360" y="1509784"/>
                  <a:pt x="501686" y="1497771"/>
                  <a:pt x="353864" y="1510164"/>
                </a:cubicBezTo>
                <a:lnTo>
                  <a:pt x="353864" y="999254"/>
                </a:lnTo>
                <a:cubicBezTo>
                  <a:pt x="479494" y="1009822"/>
                  <a:pt x="577535" y="996897"/>
                  <a:pt x="647987" y="960480"/>
                </a:cubicBezTo>
                <a:cubicBezTo>
                  <a:pt x="718439" y="924062"/>
                  <a:pt x="751729" y="866433"/>
                  <a:pt x="747856" y="787592"/>
                </a:cubicBezTo>
                <a:cubicBezTo>
                  <a:pt x="741168" y="717053"/>
                  <a:pt x="704282" y="669216"/>
                  <a:pt x="637198" y="644083"/>
                </a:cubicBezTo>
                <a:cubicBezTo>
                  <a:pt x="570114" y="618949"/>
                  <a:pt x="483776" y="616516"/>
                  <a:pt x="378184" y="636786"/>
                </a:cubicBezTo>
                <a:cubicBezTo>
                  <a:pt x="272593" y="657055"/>
                  <a:pt x="158692" y="700025"/>
                  <a:pt x="36481" y="765695"/>
                </a:cubicBezTo>
                <a:lnTo>
                  <a:pt x="36481" y="127591"/>
                </a:lnTo>
                <a:cubicBezTo>
                  <a:pt x="119627" y="88782"/>
                  <a:pt x="211437" y="57948"/>
                  <a:pt x="311911" y="35088"/>
                </a:cubicBezTo>
                <a:cubicBezTo>
                  <a:pt x="412385" y="12228"/>
                  <a:pt x="515139" y="532"/>
                  <a:pt x="620173" y="0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6572454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7B3BC349-1355-9284-B1FF-F1ED7DC6F9E7}"/>
              </a:ext>
            </a:extLst>
          </p:cNvPr>
          <p:cNvGrpSpPr/>
          <p:nvPr/>
        </p:nvGrpSpPr>
        <p:grpSpPr>
          <a:xfrm>
            <a:off x="1453831" y="3724039"/>
            <a:ext cx="2079944" cy="1593680"/>
            <a:chOff x="1453831" y="3693795"/>
            <a:chExt cx="2079944" cy="1593680"/>
          </a:xfrm>
        </p:grpSpPr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67BAC882-A56E-3A3B-6B72-1694143746EF}"/>
                </a:ext>
              </a:extLst>
            </p:cNvPr>
            <p:cNvSpPr/>
            <p:nvPr/>
          </p:nvSpPr>
          <p:spPr>
            <a:xfrm>
              <a:off x="1453831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A5997F6F-C623-62EA-63C2-602A81E5442F}"/>
                </a:ext>
              </a:extLst>
            </p:cNvPr>
            <p:cNvSpPr/>
            <p:nvPr/>
          </p:nvSpPr>
          <p:spPr>
            <a:xfrm flipH="1">
              <a:off x="2493803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589A70A-6A5A-0CDB-109A-19B3380591F1}"/>
              </a:ext>
            </a:extLst>
          </p:cNvPr>
          <p:cNvGrpSpPr/>
          <p:nvPr/>
        </p:nvGrpSpPr>
        <p:grpSpPr>
          <a:xfrm>
            <a:off x="3235006" y="3373519"/>
            <a:ext cx="2079944" cy="1944200"/>
            <a:chOff x="1453831" y="3693795"/>
            <a:chExt cx="2079944" cy="1593680"/>
          </a:xfrm>
        </p:grpSpPr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E006A101-A48C-1976-8CDA-EF306903CC8C}"/>
                </a:ext>
              </a:extLst>
            </p:cNvPr>
            <p:cNvSpPr/>
            <p:nvPr/>
          </p:nvSpPr>
          <p:spPr>
            <a:xfrm>
              <a:off x="1453831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615621CD-2DB4-EAAB-9F48-0150699EFD2B}"/>
                </a:ext>
              </a:extLst>
            </p:cNvPr>
            <p:cNvSpPr/>
            <p:nvPr/>
          </p:nvSpPr>
          <p:spPr>
            <a:xfrm flipH="1">
              <a:off x="2493803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056A9367-F76C-1A28-5E34-84BEBEEE79FA}"/>
              </a:ext>
            </a:extLst>
          </p:cNvPr>
          <p:cNvGrpSpPr/>
          <p:nvPr/>
        </p:nvGrpSpPr>
        <p:grpSpPr>
          <a:xfrm>
            <a:off x="5016181" y="2630571"/>
            <a:ext cx="2079944" cy="2687148"/>
            <a:chOff x="1453831" y="3693795"/>
            <a:chExt cx="2079944" cy="1593680"/>
          </a:xfrm>
        </p:grpSpPr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041D143A-A0E2-1A51-DCC1-3E4EFC7FB140}"/>
                </a:ext>
              </a:extLst>
            </p:cNvPr>
            <p:cNvSpPr/>
            <p:nvPr/>
          </p:nvSpPr>
          <p:spPr>
            <a:xfrm>
              <a:off x="1453831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7764AB2D-6CE9-6AC0-F1FC-0596A8A61D6E}"/>
                </a:ext>
              </a:extLst>
            </p:cNvPr>
            <p:cNvSpPr/>
            <p:nvPr/>
          </p:nvSpPr>
          <p:spPr>
            <a:xfrm flipH="1">
              <a:off x="2493803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99504615-68CB-3B73-F2C0-35DF69A88CD9}"/>
              </a:ext>
            </a:extLst>
          </p:cNvPr>
          <p:cNvGrpSpPr/>
          <p:nvPr/>
        </p:nvGrpSpPr>
        <p:grpSpPr>
          <a:xfrm>
            <a:off x="6806205" y="3106820"/>
            <a:ext cx="2079944" cy="2210899"/>
            <a:chOff x="1453831" y="3693795"/>
            <a:chExt cx="2079944" cy="1593680"/>
          </a:xfrm>
        </p:grpSpPr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0ABE8884-051A-F7E5-9C4C-C97016BB25F8}"/>
                </a:ext>
              </a:extLst>
            </p:cNvPr>
            <p:cNvSpPr/>
            <p:nvPr/>
          </p:nvSpPr>
          <p:spPr>
            <a:xfrm>
              <a:off x="1453831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D85B3F98-3962-F999-3A33-62179C99AAEB}"/>
                </a:ext>
              </a:extLst>
            </p:cNvPr>
            <p:cNvSpPr/>
            <p:nvPr/>
          </p:nvSpPr>
          <p:spPr>
            <a:xfrm flipH="1">
              <a:off x="2493803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DCB2C0C1-C9FE-E27F-306A-6CFE7725F2EF}"/>
              </a:ext>
            </a:extLst>
          </p:cNvPr>
          <p:cNvGrpSpPr/>
          <p:nvPr/>
        </p:nvGrpSpPr>
        <p:grpSpPr>
          <a:xfrm>
            <a:off x="8640124" y="2278144"/>
            <a:ext cx="2079944" cy="3039575"/>
            <a:chOff x="1453831" y="3693795"/>
            <a:chExt cx="2079944" cy="1593680"/>
          </a:xfrm>
        </p:grpSpPr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3D2726DB-409A-0F93-DC10-F2A8D0D18A9E}"/>
                </a:ext>
              </a:extLst>
            </p:cNvPr>
            <p:cNvSpPr/>
            <p:nvPr/>
          </p:nvSpPr>
          <p:spPr>
            <a:xfrm>
              <a:off x="1453831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19C701B9-3D67-A488-CC03-71D6D4400F81}"/>
                </a:ext>
              </a:extLst>
            </p:cNvPr>
            <p:cNvSpPr/>
            <p:nvPr/>
          </p:nvSpPr>
          <p:spPr>
            <a:xfrm flipH="1">
              <a:off x="2493803" y="3693795"/>
              <a:ext cx="1039972" cy="1593680"/>
            </a:xfrm>
            <a:custGeom>
              <a:avLst/>
              <a:gdLst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583406 w 583406"/>
                <a:gd name="connsiteY0" fmla="*/ 0 h 1802604"/>
                <a:gd name="connsiteX1" fmla="*/ 583406 w 583406"/>
                <a:gd name="connsiteY1" fmla="*/ 1802604 h 1802604"/>
                <a:gd name="connsiteX2" fmla="*/ 0 w 583406"/>
                <a:gd name="connsiteY2" fmla="*/ 1802604 h 1802604"/>
                <a:gd name="connsiteX3" fmla="*/ 0 w 583406"/>
                <a:gd name="connsiteY3" fmla="*/ 583406 h 1802604"/>
                <a:gd name="connsiteX4" fmla="*/ 583406 w 583406"/>
                <a:gd name="connsiteY4" fmla="*/ 0 h 180260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225425 w 808831"/>
                <a:gd name="connsiteY3" fmla="*/ 58340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04800 w 808831"/>
                <a:gd name="connsiteY3" fmla="*/ 586581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374650 w 808831"/>
                <a:gd name="connsiteY3" fmla="*/ 627856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01812 w 808831"/>
                <a:gd name="connsiteY3" fmla="*/ 894543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  <a:gd name="connsiteX0" fmla="*/ 808831 w 808831"/>
                <a:gd name="connsiteY0" fmla="*/ 0 h 1808954"/>
                <a:gd name="connsiteX1" fmla="*/ 808831 w 808831"/>
                <a:gd name="connsiteY1" fmla="*/ 1802604 h 1808954"/>
                <a:gd name="connsiteX2" fmla="*/ 0 w 808831"/>
                <a:gd name="connsiteY2" fmla="*/ 1808954 h 1808954"/>
                <a:gd name="connsiteX3" fmla="*/ 428975 w 808831"/>
                <a:gd name="connsiteY3" fmla="*/ 923374 h 1808954"/>
                <a:gd name="connsiteX4" fmla="*/ 808831 w 808831"/>
                <a:gd name="connsiteY4" fmla="*/ 0 h 180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8831" h="1808954">
                  <a:moveTo>
                    <a:pt x="808831" y="0"/>
                  </a:moveTo>
                  <a:lnTo>
                    <a:pt x="808831" y="1802604"/>
                  </a:lnTo>
                  <a:lnTo>
                    <a:pt x="0" y="1808954"/>
                  </a:lnTo>
                  <a:cubicBezTo>
                    <a:pt x="279400" y="1399380"/>
                    <a:pt x="342549" y="1333377"/>
                    <a:pt x="428975" y="923374"/>
                  </a:cubicBezTo>
                  <a:cubicBezTo>
                    <a:pt x="493178" y="503863"/>
                    <a:pt x="486625" y="0"/>
                    <a:pt x="80883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140CEDB8-2EBF-7ADB-D1BE-462C3DBC54CF}"/>
              </a:ext>
            </a:extLst>
          </p:cNvPr>
          <p:cNvSpPr txBox="1"/>
          <p:nvPr/>
        </p:nvSpPr>
        <p:spPr>
          <a:xfrm>
            <a:off x="1652005" y="5703256"/>
            <a:ext cx="16835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EE9817A5-34C1-3815-2E9B-FC9E3D4073C1}"/>
              </a:ext>
            </a:extLst>
          </p:cNvPr>
          <p:cNvSpPr txBox="1"/>
          <p:nvPr/>
        </p:nvSpPr>
        <p:spPr>
          <a:xfrm>
            <a:off x="1988376" y="53991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A29E664-BA3D-5E10-6251-A38E30B04A6C}"/>
              </a:ext>
            </a:extLst>
          </p:cNvPr>
          <p:cNvSpPr txBox="1"/>
          <p:nvPr/>
        </p:nvSpPr>
        <p:spPr>
          <a:xfrm>
            <a:off x="3433180" y="5703256"/>
            <a:ext cx="16835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4F12E39F-A685-1F98-9ADB-D8EAE4FD1C95}"/>
              </a:ext>
            </a:extLst>
          </p:cNvPr>
          <p:cNvSpPr txBox="1"/>
          <p:nvPr/>
        </p:nvSpPr>
        <p:spPr>
          <a:xfrm>
            <a:off x="3769551" y="53991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247E64A0-C620-26D6-269D-66D0DDE00293}"/>
              </a:ext>
            </a:extLst>
          </p:cNvPr>
          <p:cNvSpPr txBox="1"/>
          <p:nvPr/>
        </p:nvSpPr>
        <p:spPr>
          <a:xfrm>
            <a:off x="5214355" y="5703256"/>
            <a:ext cx="16835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FAC4263-C5F1-CB87-7048-5A0117DDF35E}"/>
              </a:ext>
            </a:extLst>
          </p:cNvPr>
          <p:cNvSpPr txBox="1"/>
          <p:nvPr/>
        </p:nvSpPr>
        <p:spPr>
          <a:xfrm>
            <a:off x="5550726" y="53991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5530D7F9-926D-DA2F-B9D7-132CEE8E8141}"/>
              </a:ext>
            </a:extLst>
          </p:cNvPr>
          <p:cNvSpPr txBox="1"/>
          <p:nvPr/>
        </p:nvSpPr>
        <p:spPr>
          <a:xfrm>
            <a:off x="7004379" y="5703256"/>
            <a:ext cx="16835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6D1DE936-2D27-6B9B-D373-D1CE9D473938}"/>
              </a:ext>
            </a:extLst>
          </p:cNvPr>
          <p:cNvSpPr txBox="1"/>
          <p:nvPr/>
        </p:nvSpPr>
        <p:spPr>
          <a:xfrm>
            <a:off x="7340750" y="53991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73F607A-DC7C-448E-9908-A33802A1FBD1}"/>
              </a:ext>
            </a:extLst>
          </p:cNvPr>
          <p:cNvSpPr txBox="1"/>
          <p:nvPr/>
        </p:nvSpPr>
        <p:spPr>
          <a:xfrm>
            <a:off x="8838298" y="5703256"/>
            <a:ext cx="16835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FBEA582-4461-7441-6C5E-D05220F8CD7A}"/>
              </a:ext>
            </a:extLst>
          </p:cNvPr>
          <p:cNvSpPr txBox="1"/>
          <p:nvPr/>
        </p:nvSpPr>
        <p:spPr>
          <a:xfrm>
            <a:off x="9174669" y="53991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5" name="사각형: 둥근 모서리 84">
            <a:extLst>
              <a:ext uri="{FF2B5EF4-FFF2-40B4-BE49-F238E27FC236}">
                <a16:creationId xmlns:a16="http://schemas.microsoft.com/office/drawing/2014/main" id="{01DC2B41-AFA2-2467-BBB7-BD103F98948F}"/>
              </a:ext>
            </a:extLst>
          </p:cNvPr>
          <p:cNvSpPr/>
          <p:nvPr/>
        </p:nvSpPr>
        <p:spPr>
          <a:xfrm>
            <a:off x="2041709" y="1663017"/>
            <a:ext cx="904188" cy="39052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>
                <a:solidFill>
                  <a:schemeClr val="accent2"/>
                </a:solidFill>
                <a:latin typeface="+mj-ea"/>
                <a:ea typeface="+mj-ea"/>
              </a:rPr>
              <a:t>243</a:t>
            </a:r>
            <a:endParaRPr lang="ko-KR" altLang="en-US" sz="1600"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88" name="사각형: 둥근 모서리 87">
            <a:extLst>
              <a:ext uri="{FF2B5EF4-FFF2-40B4-BE49-F238E27FC236}">
                <a16:creationId xmlns:a16="http://schemas.microsoft.com/office/drawing/2014/main" id="{3931E8DE-2089-C64E-EF9D-D9D13643323E}"/>
              </a:ext>
            </a:extLst>
          </p:cNvPr>
          <p:cNvSpPr/>
          <p:nvPr/>
        </p:nvSpPr>
        <p:spPr>
          <a:xfrm>
            <a:off x="3822884" y="1663017"/>
            <a:ext cx="904188" cy="39052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>
                <a:solidFill>
                  <a:schemeClr val="accent2"/>
                </a:solidFill>
                <a:latin typeface="+mj-ea"/>
                <a:ea typeface="+mj-ea"/>
              </a:rPr>
              <a:t>285</a:t>
            </a:r>
            <a:endParaRPr lang="ko-KR" altLang="en-US" sz="1600"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91" name="사각형: 둥근 모서리 90">
            <a:extLst>
              <a:ext uri="{FF2B5EF4-FFF2-40B4-BE49-F238E27FC236}">
                <a16:creationId xmlns:a16="http://schemas.microsoft.com/office/drawing/2014/main" id="{8993C4AC-8DD6-9B0E-48E9-2C9FBCB85B1B}"/>
              </a:ext>
            </a:extLst>
          </p:cNvPr>
          <p:cNvSpPr/>
          <p:nvPr/>
        </p:nvSpPr>
        <p:spPr>
          <a:xfrm>
            <a:off x="5604059" y="1663017"/>
            <a:ext cx="904188" cy="39052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>
                <a:solidFill>
                  <a:schemeClr val="accent2"/>
                </a:solidFill>
                <a:latin typeface="+mj-ea"/>
                <a:ea typeface="+mj-ea"/>
              </a:rPr>
              <a:t>385</a:t>
            </a:r>
            <a:endParaRPr lang="ko-KR" altLang="en-US" sz="1600"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92" name="사각형: 둥근 모서리 91">
            <a:extLst>
              <a:ext uri="{FF2B5EF4-FFF2-40B4-BE49-F238E27FC236}">
                <a16:creationId xmlns:a16="http://schemas.microsoft.com/office/drawing/2014/main" id="{01FD082C-1FCC-52B5-C155-66BD02F55A57}"/>
              </a:ext>
            </a:extLst>
          </p:cNvPr>
          <p:cNvSpPr/>
          <p:nvPr/>
        </p:nvSpPr>
        <p:spPr>
          <a:xfrm>
            <a:off x="7394083" y="1663017"/>
            <a:ext cx="904188" cy="39052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>
                <a:solidFill>
                  <a:schemeClr val="accent2"/>
                </a:solidFill>
                <a:latin typeface="+mj-ea"/>
                <a:ea typeface="+mj-ea"/>
              </a:rPr>
              <a:t>307</a:t>
            </a:r>
            <a:endParaRPr lang="ko-KR" altLang="en-US" sz="1600"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93" name="사각형: 둥근 모서리 92">
            <a:extLst>
              <a:ext uri="{FF2B5EF4-FFF2-40B4-BE49-F238E27FC236}">
                <a16:creationId xmlns:a16="http://schemas.microsoft.com/office/drawing/2014/main" id="{31E3A53C-B65E-7A7D-048E-5816EB2E358B}"/>
              </a:ext>
            </a:extLst>
          </p:cNvPr>
          <p:cNvSpPr/>
          <p:nvPr/>
        </p:nvSpPr>
        <p:spPr>
          <a:xfrm>
            <a:off x="9228002" y="1663017"/>
            <a:ext cx="904188" cy="39052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600">
                <a:solidFill>
                  <a:schemeClr val="accent2"/>
                </a:solidFill>
                <a:latin typeface="+mj-ea"/>
                <a:ea typeface="+mj-ea"/>
              </a:rPr>
              <a:t>402</a:t>
            </a:r>
            <a:endParaRPr lang="ko-KR" altLang="en-US" sz="1600">
              <a:solidFill>
                <a:schemeClr val="accent2"/>
              </a:solidFill>
              <a:latin typeface="+mj-ea"/>
              <a:ea typeface="+mj-ea"/>
            </a:endParaRPr>
          </a:p>
        </p:txBody>
      </p:sp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6B89E43D-F589-E6E9-5AB2-3AEFEC87CDC1}"/>
              </a:ext>
            </a:extLst>
          </p:cNvPr>
          <p:cNvCxnSpPr>
            <a:cxnSpLocks/>
          </p:cNvCxnSpPr>
          <p:nvPr/>
        </p:nvCxnSpPr>
        <p:spPr>
          <a:xfrm>
            <a:off x="2493803" y="2211977"/>
            <a:ext cx="0" cy="1353630"/>
          </a:xfrm>
          <a:prstGeom prst="line">
            <a:avLst/>
          </a:prstGeom>
          <a:ln w="19050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EBF7B8D1-0DD6-01E4-F06F-35420AA4259D}"/>
              </a:ext>
            </a:extLst>
          </p:cNvPr>
          <p:cNvCxnSpPr>
            <a:cxnSpLocks/>
          </p:cNvCxnSpPr>
          <p:nvPr/>
        </p:nvCxnSpPr>
        <p:spPr>
          <a:xfrm>
            <a:off x="4274978" y="2211977"/>
            <a:ext cx="0" cy="1064623"/>
          </a:xfrm>
          <a:prstGeom prst="line">
            <a:avLst/>
          </a:prstGeom>
          <a:ln w="19050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직선 연결선 101">
            <a:extLst>
              <a:ext uri="{FF2B5EF4-FFF2-40B4-BE49-F238E27FC236}">
                <a16:creationId xmlns:a16="http://schemas.microsoft.com/office/drawing/2014/main" id="{33BC9D82-CF85-8B2E-E4BE-EAFBEC65CA6B}"/>
              </a:ext>
            </a:extLst>
          </p:cNvPr>
          <p:cNvCxnSpPr>
            <a:cxnSpLocks/>
          </p:cNvCxnSpPr>
          <p:nvPr/>
        </p:nvCxnSpPr>
        <p:spPr>
          <a:xfrm>
            <a:off x="6056153" y="2211977"/>
            <a:ext cx="0" cy="290717"/>
          </a:xfrm>
          <a:prstGeom prst="line">
            <a:avLst/>
          </a:prstGeom>
          <a:ln w="19050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직선 연결선 102">
            <a:extLst>
              <a:ext uri="{FF2B5EF4-FFF2-40B4-BE49-F238E27FC236}">
                <a16:creationId xmlns:a16="http://schemas.microsoft.com/office/drawing/2014/main" id="{377B199D-6982-047E-2F27-744518040943}"/>
              </a:ext>
            </a:extLst>
          </p:cNvPr>
          <p:cNvCxnSpPr>
            <a:cxnSpLocks/>
          </p:cNvCxnSpPr>
          <p:nvPr/>
        </p:nvCxnSpPr>
        <p:spPr>
          <a:xfrm>
            <a:off x="7846177" y="2211977"/>
            <a:ext cx="0" cy="731248"/>
          </a:xfrm>
          <a:prstGeom prst="line">
            <a:avLst/>
          </a:prstGeom>
          <a:ln w="19050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직선 연결선 103">
            <a:extLst>
              <a:ext uri="{FF2B5EF4-FFF2-40B4-BE49-F238E27FC236}">
                <a16:creationId xmlns:a16="http://schemas.microsoft.com/office/drawing/2014/main" id="{D0367200-38F4-FDCD-2D00-D04F99A628CC}"/>
              </a:ext>
            </a:extLst>
          </p:cNvPr>
          <p:cNvCxnSpPr>
            <a:cxnSpLocks/>
          </p:cNvCxnSpPr>
          <p:nvPr/>
        </p:nvCxnSpPr>
        <p:spPr>
          <a:xfrm flipV="1">
            <a:off x="9680096" y="2156460"/>
            <a:ext cx="0" cy="55517"/>
          </a:xfrm>
          <a:prstGeom prst="line">
            <a:avLst/>
          </a:prstGeom>
          <a:ln w="19050">
            <a:solidFill>
              <a:schemeClr val="accent3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968299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직선 연결선 9">
            <a:extLst>
              <a:ext uri="{FF2B5EF4-FFF2-40B4-BE49-F238E27FC236}">
                <a16:creationId xmlns:a16="http://schemas.microsoft.com/office/drawing/2014/main" id="{64F0FEF2-DDBC-3B7A-254C-7A007675D667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36E7EC7B-BCC4-0D0F-4935-F6B3D7ECFFF7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8FF35A4-AE71-814E-1E93-71F03C067F0F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4107C8E-AC14-482B-F157-13D3A2BCA70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CCBE7DB7-0113-157C-3A00-ACCF712C7176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F6078154-6CCD-1CD1-6AE9-9815CAD4374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FC83768-EDAA-DDFF-3604-F26F8161BE74}"/>
              </a:ext>
            </a:extLst>
          </p:cNvPr>
          <p:cNvSpPr txBox="1"/>
          <p:nvPr/>
        </p:nvSpPr>
        <p:spPr>
          <a:xfrm>
            <a:off x="1127125" y="1787302"/>
            <a:ext cx="436880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Oval 197">
            <a:extLst>
              <a:ext uri="{FF2B5EF4-FFF2-40B4-BE49-F238E27FC236}">
                <a16:creationId xmlns:a16="http://schemas.microsoft.com/office/drawing/2014/main" id="{FFBA6E3F-1141-EF18-47E4-8B9F386EEA54}"/>
              </a:ext>
            </a:extLst>
          </p:cNvPr>
          <p:cNvSpPr/>
          <p:nvPr/>
        </p:nvSpPr>
        <p:spPr>
          <a:xfrm rot="5400000">
            <a:off x="7469281" y="3728094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0" name="그래픽 102">
            <a:extLst>
              <a:ext uri="{FF2B5EF4-FFF2-40B4-BE49-F238E27FC236}">
                <a16:creationId xmlns:a16="http://schemas.microsoft.com/office/drawing/2014/main" id="{5CCAE258-1862-7CDF-5E91-D3105278E185}"/>
              </a:ext>
            </a:extLst>
          </p:cNvPr>
          <p:cNvGrpSpPr/>
          <p:nvPr/>
        </p:nvGrpSpPr>
        <p:grpSpPr>
          <a:xfrm>
            <a:off x="7582923" y="3841114"/>
            <a:ext cx="216393" cy="219032"/>
            <a:chOff x="7683364" y="3599084"/>
            <a:chExt cx="216393" cy="219032"/>
          </a:xfrm>
          <a:solidFill>
            <a:schemeClr val="accent1"/>
          </a:solidFill>
        </p:grpSpPr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F60EA194-F828-EC05-858E-9BDF93350E66}"/>
                </a:ext>
              </a:extLst>
            </p:cNvPr>
            <p:cNvSpPr/>
            <p:nvPr/>
          </p:nvSpPr>
          <p:spPr>
            <a:xfrm>
              <a:off x="7683364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0D5737C7-A169-66B0-FEC5-655D0A7C1517}"/>
                </a:ext>
              </a:extLst>
            </p:cNvPr>
            <p:cNvSpPr/>
            <p:nvPr/>
          </p:nvSpPr>
          <p:spPr>
            <a:xfrm>
              <a:off x="7731796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E86E9BB0-BA12-B495-7888-E4790DADA362}"/>
                </a:ext>
              </a:extLst>
            </p:cNvPr>
            <p:cNvSpPr/>
            <p:nvPr/>
          </p:nvSpPr>
          <p:spPr>
            <a:xfrm>
              <a:off x="7755521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F692658E-D171-050C-D523-0E6699E82EE2}"/>
              </a:ext>
            </a:extLst>
          </p:cNvPr>
          <p:cNvSpPr txBox="1"/>
          <p:nvPr/>
        </p:nvSpPr>
        <p:spPr>
          <a:xfrm>
            <a:off x="8023548" y="372593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1C3EBC-3346-E019-AA71-64DFDBFDA605}"/>
              </a:ext>
            </a:extLst>
          </p:cNvPr>
          <p:cNvSpPr txBox="1"/>
          <p:nvPr/>
        </p:nvSpPr>
        <p:spPr>
          <a:xfrm>
            <a:off x="8023547" y="407045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6" name="Oval 197">
            <a:extLst>
              <a:ext uri="{FF2B5EF4-FFF2-40B4-BE49-F238E27FC236}">
                <a16:creationId xmlns:a16="http://schemas.microsoft.com/office/drawing/2014/main" id="{E3D9EF62-796A-E513-4FCD-F49A422F6543}"/>
              </a:ext>
            </a:extLst>
          </p:cNvPr>
          <p:cNvSpPr/>
          <p:nvPr/>
        </p:nvSpPr>
        <p:spPr>
          <a:xfrm rot="5400000">
            <a:off x="7469281" y="4863966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ED542C7-75BA-C2F1-A16B-C11AABA7BBCD}"/>
              </a:ext>
            </a:extLst>
          </p:cNvPr>
          <p:cNvSpPr txBox="1"/>
          <p:nvPr/>
        </p:nvSpPr>
        <p:spPr>
          <a:xfrm>
            <a:off x="8023548" y="486180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6F81860-1A81-27C0-2FE1-2D8A06C37F2D}"/>
              </a:ext>
            </a:extLst>
          </p:cNvPr>
          <p:cNvSpPr txBox="1"/>
          <p:nvPr/>
        </p:nvSpPr>
        <p:spPr>
          <a:xfrm>
            <a:off x="8023547" y="520632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9" name="그래픽 27">
            <a:extLst>
              <a:ext uri="{FF2B5EF4-FFF2-40B4-BE49-F238E27FC236}">
                <a16:creationId xmlns:a16="http://schemas.microsoft.com/office/drawing/2014/main" id="{D1D20E17-A7F3-289A-F2A3-48BFC589E27C}"/>
              </a:ext>
            </a:extLst>
          </p:cNvPr>
          <p:cNvGrpSpPr/>
          <p:nvPr/>
        </p:nvGrpSpPr>
        <p:grpSpPr>
          <a:xfrm>
            <a:off x="7606108" y="4998132"/>
            <a:ext cx="170024" cy="167216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DB3BA939-4BF3-C93B-46CC-646FFBAB1830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CD1C1485-33EA-B41D-B751-2E3DF44BE370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2C513EF0-AC48-5A94-05E1-78A7E06366B9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0D9D1AAE-840D-A04B-03E3-08E75E8F2A51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1C560AEC-BB63-0BF5-4125-7859A5F10B83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076DE62A-84E7-9FD4-808F-D6D221CEDC3C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1A48DD8A-E5C4-7A4B-C3D1-8D6145296B88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61016A1B-77F8-AE08-A1E6-971544AF2E40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id="{90FD19A0-74F0-7956-6D8F-9D7180FEE1D0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8AE52131-7A82-3015-84A6-044AFB2743A3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0" name="그래픽 27">
              <a:extLst>
                <a:ext uri="{FF2B5EF4-FFF2-40B4-BE49-F238E27FC236}">
                  <a16:creationId xmlns:a16="http://schemas.microsoft.com/office/drawing/2014/main" id="{92A01E68-73FA-9BBC-9C18-2742AE843A39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FD13631E-F92D-AB49-152C-2D5F7834A434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2" name="그래픽 27">
                <a:extLst>
                  <a:ext uri="{FF2B5EF4-FFF2-40B4-BE49-F238E27FC236}">
                    <a16:creationId xmlns:a16="http://schemas.microsoft.com/office/drawing/2014/main" id="{7E00ABB7-C6F7-C2F8-A116-7E6EE47D5C90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43" name="자유형: 도형 42">
                  <a:extLst>
                    <a:ext uri="{FF2B5EF4-FFF2-40B4-BE49-F238E27FC236}">
                      <a16:creationId xmlns:a16="http://schemas.microsoft.com/office/drawing/2014/main" id="{B64312E3-2A88-9C0A-5277-29C61C14F4A4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4" name="자유형: 도형 43">
                  <a:extLst>
                    <a:ext uri="{FF2B5EF4-FFF2-40B4-BE49-F238E27FC236}">
                      <a16:creationId xmlns:a16="http://schemas.microsoft.com/office/drawing/2014/main" id="{0C4C76B9-9CD7-A047-DA60-F1169169D668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pic>
        <p:nvPicPr>
          <p:cNvPr id="14" name="그림 개체 틀 13" descr="예술, 곡선, 디자인, 흑백이(가) 표시된 사진&#10;&#10;자동 생성된 설명">
            <a:extLst>
              <a:ext uri="{FF2B5EF4-FFF2-40B4-BE49-F238E27FC236}">
                <a16:creationId xmlns:a16="http://schemas.microsoft.com/office/drawing/2014/main" id="{9A39ACE4-7F9D-5271-BA92-341E92460C94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" b="14"/>
          <a:stretch>
            <a:fillRect/>
          </a:stretch>
        </p:blipFill>
        <p:spPr>
          <a:xfrm>
            <a:off x="1174750" y="2974975"/>
            <a:ext cx="5826125" cy="3883025"/>
          </a:xfrm>
          <a:custGeom>
            <a:avLst/>
            <a:gdLst>
              <a:gd name="connsiteX0" fmla="*/ 0 w 5826125"/>
              <a:gd name="connsiteY0" fmla="*/ 0 h 3883695"/>
              <a:gd name="connsiteX1" fmla="*/ 5826125 w 5826125"/>
              <a:gd name="connsiteY1" fmla="*/ 0 h 3883695"/>
              <a:gd name="connsiteX2" fmla="*/ 5826125 w 5826125"/>
              <a:gd name="connsiteY2" fmla="*/ 3883695 h 3883695"/>
              <a:gd name="connsiteX3" fmla="*/ 0 w 5826125"/>
              <a:gd name="connsiteY3" fmla="*/ 3883695 h 38836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125" h="3883695">
                <a:moveTo>
                  <a:pt x="0" y="0"/>
                </a:moveTo>
                <a:lnTo>
                  <a:pt x="5826125" y="0"/>
                </a:lnTo>
                <a:lnTo>
                  <a:pt x="5826125" y="3883695"/>
                </a:lnTo>
                <a:lnTo>
                  <a:pt x="0" y="3883695"/>
                </a:lnTo>
                <a:close/>
              </a:path>
            </a:pathLst>
          </a:custGeom>
        </p:spPr>
      </p:pic>
      <p:pic>
        <p:nvPicPr>
          <p:cNvPr id="15" name="그림 개체 틀 14" descr="디자인, 벽, 실내, 접시 선반이(가) 표시된 사진&#10;&#10;자동 생성된 설명">
            <a:extLst>
              <a:ext uri="{FF2B5EF4-FFF2-40B4-BE49-F238E27FC236}">
                <a16:creationId xmlns:a16="http://schemas.microsoft.com/office/drawing/2014/main" id="{A373E534-B497-C287-C2C9-141A4D73F7B4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9" r="39"/>
          <a:stretch>
            <a:fillRect/>
          </a:stretch>
        </p:blipFill>
        <p:spPr>
          <a:xfrm>
            <a:off x="7000875" y="1254125"/>
            <a:ext cx="4064000" cy="1704975"/>
          </a:xfrm>
          <a:custGeom>
            <a:avLst/>
            <a:gdLst>
              <a:gd name="connsiteX0" fmla="*/ 0 w 4063999"/>
              <a:gd name="connsiteY0" fmla="*/ 0 h 1705185"/>
              <a:gd name="connsiteX1" fmla="*/ 4063999 w 4063999"/>
              <a:gd name="connsiteY1" fmla="*/ 0 h 1705185"/>
              <a:gd name="connsiteX2" fmla="*/ 4063999 w 4063999"/>
              <a:gd name="connsiteY2" fmla="*/ 1705185 h 1705185"/>
              <a:gd name="connsiteX3" fmla="*/ 0 w 4063999"/>
              <a:gd name="connsiteY3" fmla="*/ 1705185 h 1705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3999" h="1705185">
                <a:moveTo>
                  <a:pt x="0" y="0"/>
                </a:moveTo>
                <a:lnTo>
                  <a:pt x="4063999" y="0"/>
                </a:lnTo>
                <a:lnTo>
                  <a:pt x="4063999" y="1705185"/>
                </a:lnTo>
                <a:lnTo>
                  <a:pt x="0" y="170518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4161261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56D257-0796-BACA-C028-F72FB7A01E40}"/>
              </a:ext>
            </a:extLst>
          </p:cNvPr>
          <p:cNvSpPr txBox="1"/>
          <p:nvPr/>
        </p:nvSpPr>
        <p:spPr>
          <a:xfrm>
            <a:off x="1100813" y="1697793"/>
            <a:ext cx="3830536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EC799CE0-49D4-BE7B-36E2-531B70E1F857}"/>
              </a:ext>
            </a:extLst>
          </p:cNvPr>
          <p:cNvSpPr/>
          <p:nvPr/>
        </p:nvSpPr>
        <p:spPr>
          <a:xfrm>
            <a:off x="1293178" y="3105150"/>
            <a:ext cx="2609850" cy="2609850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막힌 원호 22">
            <a:extLst>
              <a:ext uri="{FF2B5EF4-FFF2-40B4-BE49-F238E27FC236}">
                <a16:creationId xmlns:a16="http://schemas.microsoft.com/office/drawing/2014/main" id="{ED2F24D9-144F-76FB-7B7A-4CA67B72F7C5}"/>
              </a:ext>
            </a:extLst>
          </p:cNvPr>
          <p:cNvSpPr/>
          <p:nvPr/>
        </p:nvSpPr>
        <p:spPr>
          <a:xfrm rot="5400000" flipH="1">
            <a:off x="1188403" y="3000375"/>
            <a:ext cx="2819400" cy="2819400"/>
          </a:xfrm>
          <a:prstGeom prst="blockArc">
            <a:avLst>
              <a:gd name="adj1" fmla="val 14399638"/>
              <a:gd name="adj2" fmla="val 7065"/>
              <a:gd name="adj3" fmla="val 761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0E2674D7-B398-6DEC-4645-25E6D606B5D0}"/>
              </a:ext>
            </a:extLst>
          </p:cNvPr>
          <p:cNvSpPr/>
          <p:nvPr/>
        </p:nvSpPr>
        <p:spPr>
          <a:xfrm>
            <a:off x="4407853" y="3105150"/>
            <a:ext cx="2609850" cy="2609850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막힌 원호 24">
            <a:extLst>
              <a:ext uri="{FF2B5EF4-FFF2-40B4-BE49-F238E27FC236}">
                <a16:creationId xmlns:a16="http://schemas.microsoft.com/office/drawing/2014/main" id="{A1F91119-4FA9-C6C3-E1FE-681DB095EE08}"/>
              </a:ext>
            </a:extLst>
          </p:cNvPr>
          <p:cNvSpPr/>
          <p:nvPr/>
        </p:nvSpPr>
        <p:spPr>
          <a:xfrm rot="5400000" flipH="1">
            <a:off x="4303078" y="3000375"/>
            <a:ext cx="2819400" cy="2819400"/>
          </a:xfrm>
          <a:prstGeom prst="blockArc">
            <a:avLst>
              <a:gd name="adj1" fmla="val 5357947"/>
              <a:gd name="adj2" fmla="val 7065"/>
              <a:gd name="adj3" fmla="val 761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2E248C8A-4741-BFFF-09C1-BE70B5C6988D}"/>
              </a:ext>
            </a:extLst>
          </p:cNvPr>
          <p:cNvGrpSpPr/>
          <p:nvPr/>
        </p:nvGrpSpPr>
        <p:grpSpPr>
          <a:xfrm>
            <a:off x="1990886" y="3914266"/>
            <a:ext cx="1115208" cy="990592"/>
            <a:chOff x="2085154" y="3805833"/>
            <a:chExt cx="1115208" cy="99059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4E181E2-26D2-3B49-312A-4704CF3C576E}"/>
                </a:ext>
              </a:extLst>
            </p:cNvPr>
            <p:cNvSpPr txBox="1"/>
            <p:nvPr/>
          </p:nvSpPr>
          <p:spPr>
            <a:xfrm>
              <a:off x="2184379" y="3805833"/>
              <a:ext cx="1015983" cy="61555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4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35%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C152618-FE2F-FDBA-7F0B-DAEE172152B7}"/>
                </a:ext>
              </a:extLst>
            </p:cNvPr>
            <p:cNvSpPr txBox="1"/>
            <p:nvPr/>
          </p:nvSpPr>
          <p:spPr>
            <a:xfrm>
              <a:off x="2085154" y="4421386"/>
              <a:ext cx="1111843" cy="3750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 입력</a:t>
              </a:r>
              <a:endPara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CB9401E0-4B20-0897-BEF8-CA502AA6D297}"/>
              </a:ext>
            </a:extLst>
          </p:cNvPr>
          <p:cNvGrpSpPr/>
          <p:nvPr/>
        </p:nvGrpSpPr>
        <p:grpSpPr>
          <a:xfrm>
            <a:off x="5105561" y="3914266"/>
            <a:ext cx="1131239" cy="990592"/>
            <a:chOff x="2085154" y="3805833"/>
            <a:chExt cx="1131239" cy="990592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7259527-943A-C75B-E6F1-24D7001ABC59}"/>
                </a:ext>
              </a:extLst>
            </p:cNvPr>
            <p:cNvSpPr txBox="1"/>
            <p:nvPr/>
          </p:nvSpPr>
          <p:spPr>
            <a:xfrm>
              <a:off x="2168349" y="3805833"/>
              <a:ext cx="1048044" cy="61555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4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75%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F4B8920-114A-8B5B-201D-72CAF2AA4C05}"/>
                </a:ext>
              </a:extLst>
            </p:cNvPr>
            <p:cNvSpPr txBox="1"/>
            <p:nvPr/>
          </p:nvSpPr>
          <p:spPr>
            <a:xfrm>
              <a:off x="2085154" y="4421386"/>
              <a:ext cx="1111843" cy="3750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 입력</a:t>
              </a:r>
              <a:endPara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CED32CC7-3B6C-79A5-2D92-9F9ADC60B5D3}"/>
              </a:ext>
            </a:extLst>
          </p:cNvPr>
          <p:cNvGrpSpPr/>
          <p:nvPr/>
        </p:nvGrpSpPr>
        <p:grpSpPr>
          <a:xfrm>
            <a:off x="7533090" y="1980563"/>
            <a:ext cx="4107941" cy="3839211"/>
            <a:chOff x="7533090" y="1980563"/>
            <a:chExt cx="4107941" cy="3839211"/>
          </a:xfrm>
        </p:grpSpPr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BF1682CF-EFF1-0A74-9061-E8657C5D0BB5}"/>
                </a:ext>
              </a:extLst>
            </p:cNvPr>
            <p:cNvSpPr/>
            <p:nvPr/>
          </p:nvSpPr>
          <p:spPr>
            <a:xfrm>
              <a:off x="8062660" y="2979227"/>
              <a:ext cx="3449218" cy="2832462"/>
            </a:xfrm>
            <a:custGeom>
              <a:avLst/>
              <a:gdLst>
                <a:gd name="connsiteX0" fmla="*/ 3449219 w 3449218"/>
                <a:gd name="connsiteY0" fmla="*/ 0 h 2832462"/>
                <a:gd name="connsiteX1" fmla="*/ 3141748 w 3449218"/>
                <a:gd name="connsiteY1" fmla="*/ 180091 h 2832462"/>
                <a:gd name="connsiteX2" fmla="*/ 3290596 w 3449218"/>
                <a:gd name="connsiteY2" fmla="*/ 208126 h 2832462"/>
                <a:gd name="connsiteX3" fmla="*/ 2675740 w 3449218"/>
                <a:gd name="connsiteY3" fmla="*/ 933156 h 2832462"/>
                <a:gd name="connsiteX4" fmla="*/ 1450250 w 3449218"/>
                <a:gd name="connsiteY4" fmla="*/ 1285844 h 2832462"/>
                <a:gd name="connsiteX5" fmla="*/ 0 w 3449218"/>
                <a:gd name="connsiteY5" fmla="*/ 2832463 h 2832462"/>
                <a:gd name="connsiteX6" fmla="*/ 1142400 w 3449218"/>
                <a:gd name="connsiteY6" fmla="*/ 2832061 h 2832462"/>
                <a:gd name="connsiteX7" fmla="*/ 1724493 w 3449218"/>
                <a:gd name="connsiteY7" fmla="*/ 1897512 h 2832462"/>
                <a:gd name="connsiteX8" fmla="*/ 2890706 w 3449218"/>
                <a:gd name="connsiteY8" fmla="*/ 1204633 h 2832462"/>
                <a:gd name="connsiteX9" fmla="*/ 3343625 w 3449218"/>
                <a:gd name="connsiteY9" fmla="*/ 239432 h 2832462"/>
                <a:gd name="connsiteX10" fmla="*/ 3440120 w 3449218"/>
                <a:gd name="connsiteY10" fmla="*/ 356235 h 2832462"/>
                <a:gd name="connsiteX11" fmla="*/ 3449197 w 3449218"/>
                <a:gd name="connsiteY11" fmla="*/ 0 h 2832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9218" h="2832462">
                  <a:moveTo>
                    <a:pt x="3449219" y="0"/>
                  </a:moveTo>
                  <a:cubicBezTo>
                    <a:pt x="3363595" y="69600"/>
                    <a:pt x="3241937" y="146843"/>
                    <a:pt x="3141748" y="180091"/>
                  </a:cubicBezTo>
                  <a:lnTo>
                    <a:pt x="3290596" y="208126"/>
                  </a:lnTo>
                  <a:lnTo>
                    <a:pt x="2675740" y="933156"/>
                  </a:lnTo>
                  <a:lnTo>
                    <a:pt x="1450250" y="1285844"/>
                  </a:lnTo>
                  <a:lnTo>
                    <a:pt x="0" y="2832463"/>
                  </a:lnTo>
                  <a:lnTo>
                    <a:pt x="1142400" y="2832061"/>
                  </a:lnTo>
                  <a:lnTo>
                    <a:pt x="1724493" y="1897512"/>
                  </a:lnTo>
                  <a:lnTo>
                    <a:pt x="2890706" y="1204633"/>
                  </a:lnTo>
                  <a:lnTo>
                    <a:pt x="3343625" y="239432"/>
                  </a:lnTo>
                  <a:lnTo>
                    <a:pt x="3440120" y="356235"/>
                  </a:lnTo>
                  <a:cubicBezTo>
                    <a:pt x="3420825" y="252457"/>
                    <a:pt x="3429671" y="108612"/>
                    <a:pt x="3449197" y="0"/>
                  </a:cubicBezTo>
                  <a:close/>
                </a:path>
              </a:pathLst>
            </a:custGeom>
            <a:solidFill>
              <a:schemeClr val="accent3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3" name="자유형: 도형 242">
              <a:extLst>
                <a:ext uri="{FF2B5EF4-FFF2-40B4-BE49-F238E27FC236}">
                  <a16:creationId xmlns:a16="http://schemas.microsoft.com/office/drawing/2014/main" id="{FB661AFB-0087-82B3-A237-ABE69A3BC02A}"/>
                </a:ext>
              </a:extLst>
            </p:cNvPr>
            <p:cNvSpPr/>
            <p:nvPr/>
          </p:nvSpPr>
          <p:spPr>
            <a:xfrm>
              <a:off x="7645354" y="4246590"/>
              <a:ext cx="221466" cy="392933"/>
            </a:xfrm>
            <a:custGeom>
              <a:avLst/>
              <a:gdLst>
                <a:gd name="connsiteX0" fmla="*/ 221467 w 221466"/>
                <a:gd name="connsiteY0" fmla="*/ 369945 h 392933"/>
                <a:gd name="connsiteX1" fmla="*/ 138883 w 221466"/>
                <a:gd name="connsiteY1" fmla="*/ 225572 h 392933"/>
                <a:gd name="connsiteX2" fmla="*/ 79120 w 221466"/>
                <a:gd name="connsiteY2" fmla="*/ 95723 h 392933"/>
                <a:gd name="connsiteX3" fmla="*/ 101307 w 221466"/>
                <a:gd name="connsiteY3" fmla="*/ 42546 h 392933"/>
                <a:gd name="connsiteX4" fmla="*/ 79711 w 221466"/>
                <a:gd name="connsiteY4" fmla="*/ 64438 h 392933"/>
                <a:gd name="connsiteX5" fmla="*/ 47096 w 221466"/>
                <a:gd name="connsiteY5" fmla="*/ 115 h 392933"/>
                <a:gd name="connsiteX6" fmla="*/ 54400 w 221466"/>
                <a:gd name="connsiteY6" fmla="*/ 42166 h 392933"/>
                <a:gd name="connsiteX7" fmla="*/ 29659 w 221466"/>
                <a:gd name="connsiteY7" fmla="*/ 5983 h 392933"/>
                <a:gd name="connsiteX8" fmla="*/ 42811 w 221466"/>
                <a:gd name="connsiteY8" fmla="*/ 45248 h 392933"/>
                <a:gd name="connsiteX9" fmla="*/ 11715 w 221466"/>
                <a:gd name="connsiteY9" fmla="*/ 22386 h 392933"/>
                <a:gd name="connsiteX10" fmla="*/ 29385 w 221466"/>
                <a:gd name="connsiteY10" fmla="*/ 53524 h 392933"/>
                <a:gd name="connsiteX11" fmla="*/ 168 w 221466"/>
                <a:gd name="connsiteY11" fmla="*/ 44383 h 392933"/>
                <a:gd name="connsiteX12" fmla="*/ 27421 w 221466"/>
                <a:gd name="connsiteY12" fmla="*/ 67942 h 392933"/>
                <a:gd name="connsiteX13" fmla="*/ 50664 w 221466"/>
                <a:gd name="connsiteY13" fmla="*/ 109107 h 392933"/>
                <a:gd name="connsiteX14" fmla="*/ 87374 w 221466"/>
                <a:gd name="connsiteY14" fmla="*/ 258250 h 392933"/>
                <a:gd name="connsiteX15" fmla="*/ 166348 w 221466"/>
                <a:gd name="connsiteY15" fmla="*/ 392934 h 392933"/>
                <a:gd name="connsiteX16" fmla="*/ 221467 w 221466"/>
                <a:gd name="connsiteY16" fmla="*/ 369945 h 392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466" h="392933">
                  <a:moveTo>
                    <a:pt x="221467" y="369945"/>
                  </a:moveTo>
                  <a:cubicBezTo>
                    <a:pt x="221467" y="369945"/>
                    <a:pt x="155054" y="250883"/>
                    <a:pt x="138883" y="225572"/>
                  </a:cubicBezTo>
                  <a:cubicBezTo>
                    <a:pt x="122713" y="200261"/>
                    <a:pt x="80619" y="99692"/>
                    <a:pt x="79120" y="95723"/>
                  </a:cubicBezTo>
                  <a:cubicBezTo>
                    <a:pt x="77622" y="91754"/>
                    <a:pt x="108105" y="44172"/>
                    <a:pt x="101307" y="42546"/>
                  </a:cubicBezTo>
                  <a:cubicBezTo>
                    <a:pt x="94510" y="40921"/>
                    <a:pt x="86973" y="67646"/>
                    <a:pt x="79711" y="64438"/>
                  </a:cubicBezTo>
                  <a:cubicBezTo>
                    <a:pt x="72450" y="61250"/>
                    <a:pt x="51234" y="-3073"/>
                    <a:pt x="47096" y="115"/>
                  </a:cubicBezTo>
                  <a:cubicBezTo>
                    <a:pt x="39349" y="6089"/>
                    <a:pt x="58538" y="40013"/>
                    <a:pt x="54400" y="42166"/>
                  </a:cubicBezTo>
                  <a:cubicBezTo>
                    <a:pt x="50263" y="44298"/>
                    <a:pt x="37766" y="4822"/>
                    <a:pt x="29659" y="5983"/>
                  </a:cubicBezTo>
                  <a:cubicBezTo>
                    <a:pt x="21553" y="7145"/>
                    <a:pt x="45070" y="42166"/>
                    <a:pt x="42811" y="45248"/>
                  </a:cubicBezTo>
                  <a:cubicBezTo>
                    <a:pt x="40552" y="48331"/>
                    <a:pt x="16128" y="15356"/>
                    <a:pt x="11715" y="22386"/>
                  </a:cubicBezTo>
                  <a:cubicBezTo>
                    <a:pt x="9309" y="26207"/>
                    <a:pt x="34177" y="51180"/>
                    <a:pt x="29385" y="53524"/>
                  </a:cubicBezTo>
                  <a:cubicBezTo>
                    <a:pt x="24614" y="55867"/>
                    <a:pt x="2511" y="39739"/>
                    <a:pt x="168" y="44383"/>
                  </a:cubicBezTo>
                  <a:cubicBezTo>
                    <a:pt x="-2175" y="49027"/>
                    <a:pt x="20624" y="55402"/>
                    <a:pt x="27421" y="67942"/>
                  </a:cubicBezTo>
                  <a:cubicBezTo>
                    <a:pt x="34240" y="80481"/>
                    <a:pt x="45830" y="85907"/>
                    <a:pt x="50664" y="109107"/>
                  </a:cubicBezTo>
                  <a:cubicBezTo>
                    <a:pt x="55498" y="132307"/>
                    <a:pt x="62676" y="216326"/>
                    <a:pt x="87374" y="258250"/>
                  </a:cubicBezTo>
                  <a:cubicBezTo>
                    <a:pt x="112052" y="300154"/>
                    <a:pt x="166348" y="392934"/>
                    <a:pt x="166348" y="392934"/>
                  </a:cubicBezTo>
                  <a:lnTo>
                    <a:pt x="221467" y="369945"/>
                  </a:lnTo>
                  <a:close/>
                </a:path>
              </a:pathLst>
            </a:custGeom>
            <a:solidFill>
              <a:srgbClr val="F79C8D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4" name="자유형: 도형 243">
              <a:extLst>
                <a:ext uri="{FF2B5EF4-FFF2-40B4-BE49-F238E27FC236}">
                  <a16:creationId xmlns:a16="http://schemas.microsoft.com/office/drawing/2014/main" id="{556A205B-7842-FF1C-8237-D51738A1D742}"/>
                </a:ext>
              </a:extLst>
            </p:cNvPr>
            <p:cNvSpPr/>
            <p:nvPr/>
          </p:nvSpPr>
          <p:spPr>
            <a:xfrm>
              <a:off x="7796292" y="4577945"/>
              <a:ext cx="139427" cy="190688"/>
            </a:xfrm>
            <a:custGeom>
              <a:avLst/>
              <a:gdLst>
                <a:gd name="connsiteX0" fmla="*/ 52142 w 139427"/>
                <a:gd name="connsiteY0" fmla="*/ 0 h 190688"/>
                <a:gd name="connsiteX1" fmla="*/ 136541 w 139427"/>
                <a:gd name="connsiteY1" fmla="*/ 111103 h 190688"/>
                <a:gd name="connsiteX2" fmla="*/ 96094 w 139427"/>
                <a:gd name="connsiteY2" fmla="*/ 190668 h 190688"/>
                <a:gd name="connsiteX3" fmla="*/ 0 w 139427"/>
                <a:gd name="connsiteY3" fmla="*/ 50116 h 190688"/>
                <a:gd name="connsiteX4" fmla="*/ 52121 w 139427"/>
                <a:gd name="connsiteY4" fmla="*/ 0 h 190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27" h="190688">
                  <a:moveTo>
                    <a:pt x="52142" y="0"/>
                  </a:moveTo>
                  <a:cubicBezTo>
                    <a:pt x="52142" y="0"/>
                    <a:pt x="125606" y="79184"/>
                    <a:pt x="136541" y="111103"/>
                  </a:cubicBezTo>
                  <a:cubicBezTo>
                    <a:pt x="147476" y="143022"/>
                    <a:pt x="125901" y="188662"/>
                    <a:pt x="96094" y="190668"/>
                  </a:cubicBezTo>
                  <a:cubicBezTo>
                    <a:pt x="66307" y="192652"/>
                    <a:pt x="0" y="50116"/>
                    <a:pt x="0" y="50116"/>
                  </a:cubicBezTo>
                  <a:lnTo>
                    <a:pt x="52121" y="0"/>
                  </a:ln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5" name="자유형: 도형 244">
              <a:extLst>
                <a:ext uri="{FF2B5EF4-FFF2-40B4-BE49-F238E27FC236}">
                  <a16:creationId xmlns:a16="http://schemas.microsoft.com/office/drawing/2014/main" id="{BAB2F9F9-5E6C-F2B6-FBC5-869BF8133CE8}"/>
                </a:ext>
              </a:extLst>
            </p:cNvPr>
            <p:cNvSpPr/>
            <p:nvPr/>
          </p:nvSpPr>
          <p:spPr>
            <a:xfrm>
              <a:off x="8029506" y="4811918"/>
              <a:ext cx="165194" cy="340232"/>
            </a:xfrm>
            <a:custGeom>
              <a:avLst/>
              <a:gdLst>
                <a:gd name="connsiteX0" fmla="*/ 164987 w 165194"/>
                <a:gd name="connsiteY0" fmla="*/ 339317 h 340232"/>
                <a:gd name="connsiteX1" fmla="*/ 134610 w 165194"/>
                <a:gd name="connsiteY1" fmla="*/ 328298 h 340232"/>
                <a:gd name="connsiteX2" fmla="*/ 117320 w 165194"/>
                <a:gd name="connsiteY2" fmla="*/ 323147 h 340232"/>
                <a:gd name="connsiteX3" fmla="*/ 115695 w 165194"/>
                <a:gd name="connsiteY3" fmla="*/ 321606 h 340232"/>
                <a:gd name="connsiteX4" fmla="*/ 82615 w 165194"/>
                <a:gd name="connsiteY4" fmla="*/ 173095 h 340232"/>
                <a:gd name="connsiteX5" fmla="*/ 58212 w 165194"/>
                <a:gd name="connsiteY5" fmla="*/ 1828 h 340232"/>
                <a:gd name="connsiteX6" fmla="*/ 55510 w 165194"/>
                <a:gd name="connsiteY6" fmla="*/ 76 h 340232"/>
                <a:gd name="connsiteX7" fmla="*/ 1573 w 165194"/>
                <a:gd name="connsiteY7" fmla="*/ 15107 h 340232"/>
                <a:gd name="connsiteX8" fmla="*/ 53 w 165194"/>
                <a:gd name="connsiteY8" fmla="*/ 17661 h 340232"/>
                <a:gd name="connsiteX9" fmla="*/ 30199 w 165194"/>
                <a:gd name="connsiteY9" fmla="*/ 171449 h 340232"/>
                <a:gd name="connsiteX10" fmla="*/ 91671 w 165194"/>
                <a:gd name="connsiteY10" fmla="*/ 335876 h 340232"/>
                <a:gd name="connsiteX11" fmla="*/ 91693 w 165194"/>
                <a:gd name="connsiteY11" fmla="*/ 336087 h 340232"/>
                <a:gd name="connsiteX12" fmla="*/ 96316 w 165194"/>
                <a:gd name="connsiteY12" fmla="*/ 340098 h 340232"/>
                <a:gd name="connsiteX13" fmla="*/ 156417 w 165194"/>
                <a:gd name="connsiteY13" fmla="*/ 340098 h 340232"/>
                <a:gd name="connsiteX14" fmla="*/ 164966 w 165194"/>
                <a:gd name="connsiteY14" fmla="*/ 339317 h 34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194" h="340232">
                  <a:moveTo>
                    <a:pt x="164987" y="339317"/>
                  </a:moveTo>
                  <a:cubicBezTo>
                    <a:pt x="159646" y="334842"/>
                    <a:pt x="153166" y="336868"/>
                    <a:pt x="134610" y="328298"/>
                  </a:cubicBezTo>
                  <a:cubicBezTo>
                    <a:pt x="131021" y="326630"/>
                    <a:pt x="121564" y="323991"/>
                    <a:pt x="117320" y="323147"/>
                  </a:cubicBezTo>
                  <a:cubicBezTo>
                    <a:pt x="116518" y="322978"/>
                    <a:pt x="115906" y="322387"/>
                    <a:pt x="115695" y="321606"/>
                  </a:cubicBezTo>
                  <a:cubicBezTo>
                    <a:pt x="110059" y="300263"/>
                    <a:pt x="85338" y="201552"/>
                    <a:pt x="82615" y="173095"/>
                  </a:cubicBezTo>
                  <a:cubicBezTo>
                    <a:pt x="79850" y="143984"/>
                    <a:pt x="61062" y="20595"/>
                    <a:pt x="58212" y="1828"/>
                  </a:cubicBezTo>
                  <a:cubicBezTo>
                    <a:pt x="58022" y="562"/>
                    <a:pt x="56755" y="-262"/>
                    <a:pt x="55510" y="76"/>
                  </a:cubicBezTo>
                  <a:lnTo>
                    <a:pt x="1573" y="15107"/>
                  </a:lnTo>
                  <a:cubicBezTo>
                    <a:pt x="475" y="15423"/>
                    <a:pt x="-200" y="16521"/>
                    <a:pt x="53" y="17661"/>
                  </a:cubicBezTo>
                  <a:cubicBezTo>
                    <a:pt x="3389" y="32375"/>
                    <a:pt x="24119" y="124711"/>
                    <a:pt x="30199" y="171449"/>
                  </a:cubicBezTo>
                  <a:cubicBezTo>
                    <a:pt x="35054" y="208708"/>
                    <a:pt x="90553" y="328234"/>
                    <a:pt x="91671" y="335876"/>
                  </a:cubicBezTo>
                  <a:cubicBezTo>
                    <a:pt x="91671" y="335939"/>
                    <a:pt x="91671" y="336024"/>
                    <a:pt x="91693" y="336087"/>
                  </a:cubicBezTo>
                  <a:cubicBezTo>
                    <a:pt x="92030" y="338388"/>
                    <a:pt x="93994" y="340098"/>
                    <a:pt x="96316" y="340098"/>
                  </a:cubicBezTo>
                  <a:cubicBezTo>
                    <a:pt x="110016" y="340098"/>
                    <a:pt x="153904" y="340098"/>
                    <a:pt x="156417" y="340098"/>
                  </a:cubicBezTo>
                  <a:cubicBezTo>
                    <a:pt x="158696" y="340098"/>
                    <a:pt x="166634" y="340710"/>
                    <a:pt x="164966" y="339317"/>
                  </a:cubicBezTo>
                  <a:close/>
                </a:path>
              </a:pathLst>
            </a:custGeom>
            <a:solidFill>
              <a:srgbClr val="F48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6" name="자유형: 도형 245">
              <a:extLst>
                <a:ext uri="{FF2B5EF4-FFF2-40B4-BE49-F238E27FC236}">
                  <a16:creationId xmlns:a16="http://schemas.microsoft.com/office/drawing/2014/main" id="{363B4A27-D07D-F3BF-881E-3C6315A161A4}"/>
                </a:ext>
              </a:extLst>
            </p:cNvPr>
            <p:cNvSpPr/>
            <p:nvPr/>
          </p:nvSpPr>
          <p:spPr>
            <a:xfrm>
              <a:off x="8013621" y="4677119"/>
              <a:ext cx="83322" cy="183048"/>
            </a:xfrm>
            <a:custGeom>
              <a:avLst/>
              <a:gdLst>
                <a:gd name="connsiteX0" fmla="*/ 60797 w 83322"/>
                <a:gd name="connsiteY0" fmla="*/ 83366 h 183048"/>
                <a:gd name="connsiteX1" fmla="*/ 0 w 83322"/>
                <a:gd name="connsiteY1" fmla="*/ 23 h 183048"/>
                <a:gd name="connsiteX2" fmla="*/ 24826 w 83322"/>
                <a:gd name="connsiteY2" fmla="*/ 183049 h 183048"/>
                <a:gd name="connsiteX3" fmla="*/ 83322 w 83322"/>
                <a:gd name="connsiteY3" fmla="*/ 162424 h 183048"/>
                <a:gd name="connsiteX4" fmla="*/ 60797 w 83322"/>
                <a:gd name="connsiteY4" fmla="*/ 83387 h 18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22" h="183048">
                  <a:moveTo>
                    <a:pt x="60797" y="83366"/>
                  </a:moveTo>
                  <a:cubicBezTo>
                    <a:pt x="32109" y="-3692"/>
                    <a:pt x="0" y="23"/>
                    <a:pt x="0" y="23"/>
                  </a:cubicBezTo>
                  <a:lnTo>
                    <a:pt x="24826" y="183049"/>
                  </a:lnTo>
                  <a:cubicBezTo>
                    <a:pt x="42537" y="178214"/>
                    <a:pt x="65632" y="167427"/>
                    <a:pt x="83322" y="162424"/>
                  </a:cubicBezTo>
                  <a:cubicBezTo>
                    <a:pt x="77453" y="134896"/>
                    <a:pt x="67869" y="104814"/>
                    <a:pt x="60797" y="83387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7" name="자유형: 도형 246">
              <a:extLst>
                <a:ext uri="{FF2B5EF4-FFF2-40B4-BE49-F238E27FC236}">
                  <a16:creationId xmlns:a16="http://schemas.microsoft.com/office/drawing/2014/main" id="{FAF0EF8C-AB26-3D09-BBCB-33EAA884577C}"/>
                </a:ext>
              </a:extLst>
            </p:cNvPr>
            <p:cNvSpPr/>
            <p:nvPr/>
          </p:nvSpPr>
          <p:spPr>
            <a:xfrm>
              <a:off x="7861607" y="4454598"/>
              <a:ext cx="206747" cy="188417"/>
            </a:xfrm>
            <a:custGeom>
              <a:avLst/>
              <a:gdLst>
                <a:gd name="connsiteX0" fmla="*/ 203904 w 206747"/>
                <a:gd name="connsiteY0" fmla="*/ 79522 h 188417"/>
                <a:gd name="connsiteX1" fmla="*/ 89148 w 206747"/>
                <a:gd name="connsiteY1" fmla="*/ 8887 h 188417"/>
                <a:gd name="connsiteX2" fmla="*/ 52058 w 206747"/>
                <a:gd name="connsiteY2" fmla="*/ 38611 h 188417"/>
                <a:gd name="connsiteX3" fmla="*/ 0 w 206747"/>
                <a:gd name="connsiteY3" fmla="*/ 132213 h 188417"/>
                <a:gd name="connsiteX4" fmla="*/ 31496 w 206747"/>
                <a:gd name="connsiteY4" fmla="*/ 152226 h 188417"/>
                <a:gd name="connsiteX5" fmla="*/ 46126 w 206747"/>
                <a:gd name="connsiteY5" fmla="*/ 132720 h 188417"/>
                <a:gd name="connsiteX6" fmla="*/ 41080 w 206747"/>
                <a:gd name="connsiteY6" fmla="*/ 157060 h 188417"/>
                <a:gd name="connsiteX7" fmla="*/ 199048 w 206747"/>
                <a:gd name="connsiteY7" fmla="*/ 188409 h 188417"/>
                <a:gd name="connsiteX8" fmla="*/ 203882 w 206747"/>
                <a:gd name="connsiteY8" fmla="*/ 79501 h 188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747" h="188417">
                  <a:moveTo>
                    <a:pt x="203904" y="79522"/>
                  </a:moveTo>
                  <a:cubicBezTo>
                    <a:pt x="195122" y="22271"/>
                    <a:pt x="143317" y="-18894"/>
                    <a:pt x="89148" y="8887"/>
                  </a:cubicBezTo>
                  <a:cubicBezTo>
                    <a:pt x="76968" y="15136"/>
                    <a:pt x="60481" y="27802"/>
                    <a:pt x="52058" y="38611"/>
                  </a:cubicBezTo>
                  <a:cubicBezTo>
                    <a:pt x="29301" y="67806"/>
                    <a:pt x="23496" y="103862"/>
                    <a:pt x="0" y="132213"/>
                  </a:cubicBezTo>
                  <a:cubicBezTo>
                    <a:pt x="8634" y="138757"/>
                    <a:pt x="19063" y="145618"/>
                    <a:pt x="31496" y="152226"/>
                  </a:cubicBezTo>
                  <a:lnTo>
                    <a:pt x="46126" y="132720"/>
                  </a:lnTo>
                  <a:lnTo>
                    <a:pt x="41080" y="157060"/>
                  </a:lnTo>
                  <a:cubicBezTo>
                    <a:pt x="77453" y="174455"/>
                    <a:pt x="128815" y="188831"/>
                    <a:pt x="199048" y="188409"/>
                  </a:cubicBezTo>
                  <a:cubicBezTo>
                    <a:pt x="207872" y="148637"/>
                    <a:pt x="208569" y="110047"/>
                    <a:pt x="203882" y="79501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8" name="자유형: 도형 247">
              <a:extLst>
                <a:ext uri="{FF2B5EF4-FFF2-40B4-BE49-F238E27FC236}">
                  <a16:creationId xmlns:a16="http://schemas.microsoft.com/office/drawing/2014/main" id="{8C88EF7C-9C08-8AC6-6175-094C607A2B7F}"/>
                </a:ext>
              </a:extLst>
            </p:cNvPr>
            <p:cNvSpPr/>
            <p:nvPr/>
          </p:nvSpPr>
          <p:spPr>
            <a:xfrm>
              <a:off x="7947184" y="5008910"/>
              <a:ext cx="141294" cy="801978"/>
            </a:xfrm>
            <a:custGeom>
              <a:avLst/>
              <a:gdLst>
                <a:gd name="connsiteX0" fmla="*/ 135214 w 141294"/>
                <a:gd name="connsiteY0" fmla="*/ 794293 h 801978"/>
                <a:gd name="connsiteX1" fmla="*/ 93859 w 141294"/>
                <a:gd name="connsiteY1" fmla="*/ 771367 h 801978"/>
                <a:gd name="connsiteX2" fmla="*/ 83600 w 141294"/>
                <a:gd name="connsiteY2" fmla="*/ 765161 h 801978"/>
                <a:gd name="connsiteX3" fmla="*/ 67155 w 141294"/>
                <a:gd name="connsiteY3" fmla="*/ 750595 h 801978"/>
                <a:gd name="connsiteX4" fmla="*/ 59112 w 141294"/>
                <a:gd name="connsiteY4" fmla="*/ 714897 h 801978"/>
                <a:gd name="connsiteX5" fmla="*/ 114716 w 141294"/>
                <a:gd name="connsiteY5" fmla="*/ 149101 h 801978"/>
                <a:gd name="connsiteX6" fmla="*/ 109734 w 141294"/>
                <a:gd name="connsiteY6" fmla="*/ 12708 h 801978"/>
                <a:gd name="connsiteX7" fmla="*/ 76021 w 141294"/>
                <a:gd name="connsiteY7" fmla="*/ 0 h 801978"/>
                <a:gd name="connsiteX8" fmla="*/ 12015 w 141294"/>
                <a:gd name="connsiteY8" fmla="*/ 221826 h 801978"/>
                <a:gd name="connsiteX9" fmla="*/ 17060 w 141294"/>
                <a:gd name="connsiteY9" fmla="*/ 390665 h 801978"/>
                <a:gd name="connsiteX10" fmla="*/ 109 w 141294"/>
                <a:gd name="connsiteY10" fmla="*/ 468414 h 801978"/>
                <a:gd name="connsiteX11" fmla="*/ 21852 w 141294"/>
                <a:gd name="connsiteY11" fmla="*/ 733580 h 801978"/>
                <a:gd name="connsiteX12" fmla="*/ 21852 w 141294"/>
                <a:gd name="connsiteY12" fmla="*/ 733580 h 801978"/>
                <a:gd name="connsiteX13" fmla="*/ 20586 w 141294"/>
                <a:gd name="connsiteY13" fmla="*/ 754416 h 801978"/>
                <a:gd name="connsiteX14" fmla="*/ 13619 w 141294"/>
                <a:gd name="connsiteY14" fmla="*/ 789733 h 801978"/>
                <a:gd name="connsiteX15" fmla="*/ 23119 w 141294"/>
                <a:gd name="connsiteY15" fmla="*/ 800119 h 801978"/>
                <a:gd name="connsiteX16" fmla="*/ 138127 w 141294"/>
                <a:gd name="connsiteY16" fmla="*/ 801977 h 801978"/>
                <a:gd name="connsiteX17" fmla="*/ 135193 w 141294"/>
                <a:gd name="connsiteY17" fmla="*/ 794314 h 801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1294" h="801978">
                  <a:moveTo>
                    <a:pt x="135214" y="794293"/>
                  </a:moveTo>
                  <a:cubicBezTo>
                    <a:pt x="126939" y="788192"/>
                    <a:pt x="120268" y="784181"/>
                    <a:pt x="93859" y="771367"/>
                  </a:cubicBezTo>
                  <a:cubicBezTo>
                    <a:pt x="92128" y="770523"/>
                    <a:pt x="85858" y="766533"/>
                    <a:pt x="83600" y="765161"/>
                  </a:cubicBezTo>
                  <a:cubicBezTo>
                    <a:pt x="77858" y="761656"/>
                    <a:pt x="72116" y="756125"/>
                    <a:pt x="67155" y="750595"/>
                  </a:cubicBezTo>
                  <a:cubicBezTo>
                    <a:pt x="62426" y="745317"/>
                    <a:pt x="60167" y="728387"/>
                    <a:pt x="59112" y="714897"/>
                  </a:cubicBezTo>
                  <a:cubicBezTo>
                    <a:pt x="61835" y="684752"/>
                    <a:pt x="105491" y="201413"/>
                    <a:pt x="114716" y="149101"/>
                  </a:cubicBezTo>
                  <a:cubicBezTo>
                    <a:pt x="124216" y="95101"/>
                    <a:pt x="109734" y="12708"/>
                    <a:pt x="109734" y="12708"/>
                  </a:cubicBezTo>
                  <a:lnTo>
                    <a:pt x="76021" y="0"/>
                  </a:lnTo>
                  <a:lnTo>
                    <a:pt x="12015" y="221826"/>
                  </a:lnTo>
                  <a:lnTo>
                    <a:pt x="17060" y="390665"/>
                  </a:lnTo>
                  <a:cubicBezTo>
                    <a:pt x="17060" y="390665"/>
                    <a:pt x="2009" y="439325"/>
                    <a:pt x="109" y="468414"/>
                  </a:cubicBezTo>
                  <a:cubicBezTo>
                    <a:pt x="-1791" y="497504"/>
                    <a:pt x="21852" y="733580"/>
                    <a:pt x="21852" y="733580"/>
                  </a:cubicBezTo>
                  <a:lnTo>
                    <a:pt x="21852" y="733580"/>
                  </a:lnTo>
                  <a:cubicBezTo>
                    <a:pt x="21852" y="742024"/>
                    <a:pt x="21514" y="749666"/>
                    <a:pt x="20586" y="754416"/>
                  </a:cubicBezTo>
                  <a:cubicBezTo>
                    <a:pt x="18855" y="763240"/>
                    <a:pt x="9186" y="781416"/>
                    <a:pt x="13619" y="789733"/>
                  </a:cubicBezTo>
                  <a:cubicBezTo>
                    <a:pt x="18052" y="798050"/>
                    <a:pt x="23119" y="800119"/>
                    <a:pt x="23119" y="800119"/>
                  </a:cubicBezTo>
                  <a:lnTo>
                    <a:pt x="138127" y="801977"/>
                  </a:lnTo>
                  <a:cubicBezTo>
                    <a:pt x="144397" y="802082"/>
                    <a:pt x="140259" y="798029"/>
                    <a:pt x="135193" y="794314"/>
                  </a:cubicBezTo>
                  <a:close/>
                </a:path>
              </a:pathLst>
            </a:custGeom>
            <a:solidFill>
              <a:srgbClr val="F48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9" name="자유형: 도형 248">
              <a:extLst>
                <a:ext uri="{FF2B5EF4-FFF2-40B4-BE49-F238E27FC236}">
                  <a16:creationId xmlns:a16="http://schemas.microsoft.com/office/drawing/2014/main" id="{B8C598DF-DD00-A7FC-FFAB-723213693F14}"/>
                </a:ext>
              </a:extLst>
            </p:cNvPr>
            <p:cNvSpPr/>
            <p:nvPr/>
          </p:nvSpPr>
          <p:spPr>
            <a:xfrm>
              <a:off x="7735786" y="4985583"/>
              <a:ext cx="314714" cy="823850"/>
            </a:xfrm>
            <a:custGeom>
              <a:avLst/>
              <a:gdLst>
                <a:gd name="connsiteX0" fmla="*/ 172073 w 314714"/>
                <a:gd name="connsiteY0" fmla="*/ 18682 h 823850"/>
                <a:gd name="connsiteX1" fmla="*/ 122633 w 314714"/>
                <a:gd name="connsiteY1" fmla="*/ 128772 h 823850"/>
                <a:gd name="connsiteX2" fmla="*/ 111318 w 314714"/>
                <a:gd name="connsiteY2" fmla="*/ 397189 h 823850"/>
                <a:gd name="connsiteX3" fmla="*/ 58183 w 314714"/>
                <a:gd name="connsiteY3" fmla="*/ 532885 h 823850"/>
                <a:gd name="connsiteX4" fmla="*/ 32640 w 314714"/>
                <a:gd name="connsiteY4" fmla="*/ 710485 h 823850"/>
                <a:gd name="connsiteX5" fmla="*/ 32640 w 314714"/>
                <a:gd name="connsiteY5" fmla="*/ 710485 h 823850"/>
                <a:gd name="connsiteX6" fmla="*/ 18834 w 314714"/>
                <a:gd name="connsiteY6" fmla="*/ 749434 h 823850"/>
                <a:gd name="connsiteX7" fmla="*/ 3782 w 314714"/>
                <a:gd name="connsiteY7" fmla="*/ 769277 h 823850"/>
                <a:gd name="connsiteX8" fmla="*/ 5809 w 314714"/>
                <a:gd name="connsiteY8" fmla="*/ 814643 h 823850"/>
                <a:gd name="connsiteX9" fmla="*/ 11635 w 314714"/>
                <a:gd name="connsiteY9" fmla="*/ 822264 h 823850"/>
                <a:gd name="connsiteX10" fmla="*/ 55988 w 314714"/>
                <a:gd name="connsiteY10" fmla="*/ 801407 h 823850"/>
                <a:gd name="connsiteX11" fmla="*/ 64685 w 314714"/>
                <a:gd name="connsiteY11" fmla="*/ 763071 h 823850"/>
                <a:gd name="connsiteX12" fmla="*/ 70976 w 314714"/>
                <a:gd name="connsiteY12" fmla="*/ 722539 h 823850"/>
                <a:gd name="connsiteX13" fmla="*/ 70976 w 314714"/>
                <a:gd name="connsiteY13" fmla="*/ 722539 h 823850"/>
                <a:gd name="connsiteX14" fmla="*/ 198630 w 314714"/>
                <a:gd name="connsiteY14" fmla="*/ 409412 h 823850"/>
                <a:gd name="connsiteX15" fmla="*/ 291050 w 314714"/>
                <a:gd name="connsiteY15" fmla="*/ 139180 h 823850"/>
                <a:gd name="connsiteX16" fmla="*/ 314715 w 314714"/>
                <a:gd name="connsiteY16" fmla="*/ 0 h 823850"/>
                <a:gd name="connsiteX17" fmla="*/ 172094 w 314714"/>
                <a:gd name="connsiteY17" fmla="*/ 18704 h 8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4714" h="823850">
                  <a:moveTo>
                    <a:pt x="172073" y="18682"/>
                  </a:moveTo>
                  <a:cubicBezTo>
                    <a:pt x="172073" y="18682"/>
                    <a:pt x="132132" y="78931"/>
                    <a:pt x="122633" y="128772"/>
                  </a:cubicBezTo>
                  <a:cubicBezTo>
                    <a:pt x="113133" y="178635"/>
                    <a:pt x="129620" y="331853"/>
                    <a:pt x="111318" y="397189"/>
                  </a:cubicBezTo>
                  <a:cubicBezTo>
                    <a:pt x="101417" y="432548"/>
                    <a:pt x="63883" y="487182"/>
                    <a:pt x="58183" y="532885"/>
                  </a:cubicBezTo>
                  <a:cubicBezTo>
                    <a:pt x="52484" y="578589"/>
                    <a:pt x="32640" y="710485"/>
                    <a:pt x="32640" y="710485"/>
                  </a:cubicBezTo>
                  <a:lnTo>
                    <a:pt x="32640" y="710485"/>
                  </a:lnTo>
                  <a:cubicBezTo>
                    <a:pt x="29642" y="724334"/>
                    <a:pt x="24935" y="741454"/>
                    <a:pt x="18834" y="749434"/>
                  </a:cubicBezTo>
                  <a:cubicBezTo>
                    <a:pt x="15097" y="754310"/>
                    <a:pt x="8279" y="760474"/>
                    <a:pt x="3782" y="769277"/>
                  </a:cubicBezTo>
                  <a:cubicBezTo>
                    <a:pt x="-3184" y="782999"/>
                    <a:pt x="658" y="803413"/>
                    <a:pt x="5809" y="814643"/>
                  </a:cubicBezTo>
                  <a:cubicBezTo>
                    <a:pt x="8448" y="820406"/>
                    <a:pt x="5619" y="820406"/>
                    <a:pt x="11635" y="822264"/>
                  </a:cubicBezTo>
                  <a:cubicBezTo>
                    <a:pt x="29452" y="827774"/>
                    <a:pt x="48388" y="818485"/>
                    <a:pt x="55988" y="801407"/>
                  </a:cubicBezTo>
                  <a:cubicBezTo>
                    <a:pt x="60231" y="791865"/>
                    <a:pt x="63946" y="779115"/>
                    <a:pt x="64685" y="763071"/>
                  </a:cubicBezTo>
                  <a:cubicBezTo>
                    <a:pt x="65466" y="746056"/>
                    <a:pt x="68147" y="732545"/>
                    <a:pt x="70976" y="722539"/>
                  </a:cubicBezTo>
                  <a:lnTo>
                    <a:pt x="70976" y="722539"/>
                  </a:lnTo>
                  <a:lnTo>
                    <a:pt x="198630" y="409412"/>
                  </a:lnTo>
                  <a:lnTo>
                    <a:pt x="291050" y="139180"/>
                  </a:lnTo>
                  <a:lnTo>
                    <a:pt x="314715" y="0"/>
                  </a:lnTo>
                  <a:lnTo>
                    <a:pt x="172094" y="18704"/>
                  </a:lnTo>
                  <a:close/>
                </a:path>
              </a:pathLst>
            </a:custGeom>
            <a:solidFill>
              <a:srgbClr val="F79C8D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0" name="자유형: 도형 249">
              <a:extLst>
                <a:ext uri="{FF2B5EF4-FFF2-40B4-BE49-F238E27FC236}">
                  <a16:creationId xmlns:a16="http://schemas.microsoft.com/office/drawing/2014/main" id="{4EEE03AB-4B8F-C78E-0280-AE9DAD6F549B}"/>
                </a:ext>
              </a:extLst>
            </p:cNvPr>
            <p:cNvSpPr/>
            <p:nvPr/>
          </p:nvSpPr>
          <p:spPr>
            <a:xfrm>
              <a:off x="7731862" y="5754692"/>
              <a:ext cx="63353" cy="55582"/>
            </a:xfrm>
            <a:custGeom>
              <a:avLst/>
              <a:gdLst>
                <a:gd name="connsiteX0" fmla="*/ 63353 w 63353"/>
                <a:gd name="connsiteY0" fmla="*/ 23284 h 55582"/>
                <a:gd name="connsiteX1" fmla="*/ 7770 w 63353"/>
                <a:gd name="connsiteY1" fmla="*/ 0 h 55582"/>
                <a:gd name="connsiteX2" fmla="*/ 2493 w 63353"/>
                <a:gd name="connsiteY2" fmla="*/ 45513 h 55582"/>
                <a:gd name="connsiteX3" fmla="*/ 30801 w 63353"/>
                <a:gd name="connsiteY3" fmla="*/ 55562 h 55582"/>
                <a:gd name="connsiteX4" fmla="*/ 55923 w 63353"/>
                <a:gd name="connsiteY4" fmla="*/ 40151 h 55582"/>
                <a:gd name="connsiteX5" fmla="*/ 63353 w 63353"/>
                <a:gd name="connsiteY5" fmla="*/ 23263 h 55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353" h="55582">
                  <a:moveTo>
                    <a:pt x="63353" y="23284"/>
                  </a:moveTo>
                  <a:cubicBezTo>
                    <a:pt x="35720" y="28330"/>
                    <a:pt x="17354" y="12138"/>
                    <a:pt x="7770" y="0"/>
                  </a:cubicBezTo>
                  <a:cubicBezTo>
                    <a:pt x="740" y="13743"/>
                    <a:pt x="-2679" y="34241"/>
                    <a:pt x="2493" y="45513"/>
                  </a:cubicBezTo>
                  <a:cubicBezTo>
                    <a:pt x="7031" y="55456"/>
                    <a:pt x="20331" y="55161"/>
                    <a:pt x="30801" y="55562"/>
                  </a:cubicBezTo>
                  <a:cubicBezTo>
                    <a:pt x="41863" y="55984"/>
                    <a:pt x="50434" y="49820"/>
                    <a:pt x="55923" y="40151"/>
                  </a:cubicBezTo>
                  <a:cubicBezTo>
                    <a:pt x="58477" y="35634"/>
                    <a:pt x="61137" y="30019"/>
                    <a:pt x="63353" y="23263"/>
                  </a:cubicBezTo>
                  <a:close/>
                </a:path>
              </a:pathLst>
            </a:custGeom>
            <a:solidFill>
              <a:srgbClr val="86B1F2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1" name="자유형: 도형 250">
              <a:extLst>
                <a:ext uri="{FF2B5EF4-FFF2-40B4-BE49-F238E27FC236}">
                  <a16:creationId xmlns:a16="http://schemas.microsoft.com/office/drawing/2014/main" id="{0CC197F6-AE39-D2EF-EC29-DC5A0599B392}"/>
                </a:ext>
              </a:extLst>
            </p:cNvPr>
            <p:cNvSpPr/>
            <p:nvPr/>
          </p:nvSpPr>
          <p:spPr>
            <a:xfrm>
              <a:off x="7959423" y="5771474"/>
              <a:ext cx="137366" cy="39539"/>
            </a:xfrm>
            <a:custGeom>
              <a:avLst/>
              <a:gdLst>
                <a:gd name="connsiteX0" fmla="*/ 71360 w 137366"/>
                <a:gd name="connsiteY0" fmla="*/ 2575 h 39539"/>
                <a:gd name="connsiteX1" fmla="*/ 5898 w 137366"/>
                <a:gd name="connsiteY1" fmla="*/ 0 h 39539"/>
                <a:gd name="connsiteX2" fmla="*/ 641 w 137366"/>
                <a:gd name="connsiteY2" fmla="*/ 27443 h 39539"/>
                <a:gd name="connsiteX3" fmla="*/ 10922 w 137366"/>
                <a:gd name="connsiteY3" fmla="*/ 37534 h 39539"/>
                <a:gd name="connsiteX4" fmla="*/ 133868 w 137366"/>
                <a:gd name="connsiteY4" fmla="*/ 39539 h 39539"/>
                <a:gd name="connsiteX5" fmla="*/ 136549 w 137366"/>
                <a:gd name="connsiteY5" fmla="*/ 33840 h 39539"/>
                <a:gd name="connsiteX6" fmla="*/ 71382 w 137366"/>
                <a:gd name="connsiteY6" fmla="*/ 2575 h 3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366" h="39539">
                  <a:moveTo>
                    <a:pt x="71360" y="2575"/>
                  </a:moveTo>
                  <a:cubicBezTo>
                    <a:pt x="40941" y="10386"/>
                    <a:pt x="18458" y="5088"/>
                    <a:pt x="5898" y="0"/>
                  </a:cubicBezTo>
                  <a:cubicBezTo>
                    <a:pt x="2647" y="9204"/>
                    <a:pt x="-1639" y="20772"/>
                    <a:pt x="641" y="27443"/>
                  </a:cubicBezTo>
                  <a:cubicBezTo>
                    <a:pt x="3428" y="35613"/>
                    <a:pt x="7418" y="37449"/>
                    <a:pt x="10922" y="37534"/>
                  </a:cubicBezTo>
                  <a:cubicBezTo>
                    <a:pt x="38703" y="38273"/>
                    <a:pt x="112673" y="39265"/>
                    <a:pt x="133868" y="39539"/>
                  </a:cubicBezTo>
                  <a:cubicBezTo>
                    <a:pt x="136823" y="39582"/>
                    <a:pt x="138449" y="36120"/>
                    <a:pt x="136549" y="33840"/>
                  </a:cubicBezTo>
                  <a:cubicBezTo>
                    <a:pt x="131292" y="27549"/>
                    <a:pt x="73640" y="3969"/>
                    <a:pt x="71382" y="2575"/>
                  </a:cubicBezTo>
                  <a:close/>
                </a:path>
              </a:pathLst>
            </a:custGeom>
            <a:solidFill>
              <a:srgbClr val="86B1F2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2" name="자유형: 도형 251">
              <a:extLst>
                <a:ext uri="{FF2B5EF4-FFF2-40B4-BE49-F238E27FC236}">
                  <a16:creationId xmlns:a16="http://schemas.microsoft.com/office/drawing/2014/main" id="{4685106E-D93C-0D07-1B89-F0BB7F389FD9}"/>
                </a:ext>
              </a:extLst>
            </p:cNvPr>
            <p:cNvSpPr/>
            <p:nvPr/>
          </p:nvSpPr>
          <p:spPr>
            <a:xfrm>
              <a:off x="7842227" y="4988412"/>
              <a:ext cx="226229" cy="409104"/>
            </a:xfrm>
            <a:custGeom>
              <a:avLst/>
              <a:gdLst>
                <a:gd name="connsiteX0" fmla="*/ 91534 w 226229"/>
                <a:gd name="connsiteY0" fmla="*/ 407174 h 409104"/>
                <a:gd name="connsiteX1" fmla="*/ 98732 w 226229"/>
                <a:gd name="connsiteY1" fmla="*/ 407638 h 409104"/>
                <a:gd name="connsiteX2" fmla="*/ 99112 w 226229"/>
                <a:gd name="connsiteY2" fmla="*/ 407659 h 409104"/>
                <a:gd name="connsiteX3" fmla="*/ 106248 w 226229"/>
                <a:gd name="connsiteY3" fmla="*/ 408060 h 409104"/>
                <a:gd name="connsiteX4" fmla="*/ 106691 w 226229"/>
                <a:gd name="connsiteY4" fmla="*/ 408081 h 409104"/>
                <a:gd name="connsiteX5" fmla="*/ 113890 w 226229"/>
                <a:gd name="connsiteY5" fmla="*/ 408419 h 409104"/>
                <a:gd name="connsiteX6" fmla="*/ 114248 w 226229"/>
                <a:gd name="connsiteY6" fmla="*/ 408419 h 409104"/>
                <a:gd name="connsiteX7" fmla="*/ 121595 w 226229"/>
                <a:gd name="connsiteY7" fmla="*/ 408694 h 409104"/>
                <a:gd name="connsiteX8" fmla="*/ 204136 w 226229"/>
                <a:gd name="connsiteY8" fmla="*/ 405569 h 409104"/>
                <a:gd name="connsiteX9" fmla="*/ 223325 w 226229"/>
                <a:gd name="connsiteY9" fmla="*/ 172407 h 409104"/>
                <a:gd name="connsiteX10" fmla="*/ 214712 w 226229"/>
                <a:gd name="connsiteY10" fmla="*/ 33143 h 409104"/>
                <a:gd name="connsiteX11" fmla="*/ 205888 w 226229"/>
                <a:gd name="connsiteY11" fmla="*/ 31560 h 409104"/>
                <a:gd name="connsiteX12" fmla="*/ 211461 w 226229"/>
                <a:gd name="connsiteY12" fmla="*/ 0 h 409104"/>
                <a:gd name="connsiteX13" fmla="*/ 63162 w 226229"/>
                <a:gd name="connsiteY13" fmla="*/ 18704 h 409104"/>
                <a:gd name="connsiteX14" fmla="*/ 11758 w 226229"/>
                <a:gd name="connsiteY14" fmla="*/ 128793 h 409104"/>
                <a:gd name="connsiteX15" fmla="*/ 0 w 226229"/>
                <a:gd name="connsiteY15" fmla="*/ 397210 h 409104"/>
                <a:gd name="connsiteX16" fmla="*/ 91576 w 226229"/>
                <a:gd name="connsiteY16" fmla="*/ 407153 h 40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6229" h="409104">
                  <a:moveTo>
                    <a:pt x="91534" y="407174"/>
                  </a:moveTo>
                  <a:cubicBezTo>
                    <a:pt x="93919" y="407343"/>
                    <a:pt x="96326" y="407490"/>
                    <a:pt x="98732" y="407638"/>
                  </a:cubicBezTo>
                  <a:cubicBezTo>
                    <a:pt x="98859" y="407638"/>
                    <a:pt x="98986" y="407638"/>
                    <a:pt x="99112" y="407659"/>
                  </a:cubicBezTo>
                  <a:cubicBezTo>
                    <a:pt x="101477" y="407807"/>
                    <a:pt x="103862" y="407934"/>
                    <a:pt x="106248" y="408060"/>
                  </a:cubicBezTo>
                  <a:cubicBezTo>
                    <a:pt x="106395" y="408060"/>
                    <a:pt x="106543" y="408060"/>
                    <a:pt x="106691" y="408081"/>
                  </a:cubicBezTo>
                  <a:cubicBezTo>
                    <a:pt x="109076" y="408208"/>
                    <a:pt x="111483" y="408314"/>
                    <a:pt x="113890" y="408419"/>
                  </a:cubicBezTo>
                  <a:cubicBezTo>
                    <a:pt x="114016" y="408419"/>
                    <a:pt x="114143" y="408419"/>
                    <a:pt x="114248" y="408419"/>
                  </a:cubicBezTo>
                  <a:cubicBezTo>
                    <a:pt x="116697" y="408525"/>
                    <a:pt x="119146" y="408609"/>
                    <a:pt x="121595" y="408694"/>
                  </a:cubicBezTo>
                  <a:cubicBezTo>
                    <a:pt x="148848" y="409580"/>
                    <a:pt x="182519" y="409243"/>
                    <a:pt x="204136" y="405569"/>
                  </a:cubicBezTo>
                  <a:cubicBezTo>
                    <a:pt x="215155" y="295311"/>
                    <a:pt x="219251" y="194678"/>
                    <a:pt x="223325" y="172407"/>
                  </a:cubicBezTo>
                  <a:cubicBezTo>
                    <a:pt x="233205" y="118386"/>
                    <a:pt x="214712" y="33143"/>
                    <a:pt x="214712" y="33143"/>
                  </a:cubicBezTo>
                  <a:lnTo>
                    <a:pt x="205888" y="31560"/>
                  </a:lnTo>
                  <a:lnTo>
                    <a:pt x="211461" y="0"/>
                  </a:lnTo>
                  <a:lnTo>
                    <a:pt x="63162" y="18704"/>
                  </a:lnTo>
                  <a:cubicBezTo>
                    <a:pt x="63162" y="18704"/>
                    <a:pt x="21638" y="78952"/>
                    <a:pt x="11758" y="128793"/>
                  </a:cubicBezTo>
                  <a:cubicBezTo>
                    <a:pt x="1879" y="178656"/>
                    <a:pt x="19020" y="331874"/>
                    <a:pt x="0" y="397210"/>
                  </a:cubicBezTo>
                  <a:cubicBezTo>
                    <a:pt x="0" y="397210"/>
                    <a:pt x="42347" y="403796"/>
                    <a:pt x="91576" y="407153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3" name="자유형: 도형 252">
              <a:extLst>
                <a:ext uri="{FF2B5EF4-FFF2-40B4-BE49-F238E27FC236}">
                  <a16:creationId xmlns:a16="http://schemas.microsoft.com/office/drawing/2014/main" id="{22F5D12F-ACC7-34B8-C331-C5F822BA7172}"/>
                </a:ext>
              </a:extLst>
            </p:cNvPr>
            <p:cNvSpPr/>
            <p:nvPr/>
          </p:nvSpPr>
          <p:spPr>
            <a:xfrm>
              <a:off x="7862377" y="4661324"/>
              <a:ext cx="196230" cy="370369"/>
            </a:xfrm>
            <a:custGeom>
              <a:avLst/>
              <a:gdLst>
                <a:gd name="connsiteX0" fmla="*/ 77823 w 196230"/>
                <a:gd name="connsiteY0" fmla="*/ 176 h 370369"/>
                <a:gd name="connsiteX1" fmla="*/ 4022 w 196230"/>
                <a:gd name="connsiteY1" fmla="*/ 19661 h 370369"/>
                <a:gd name="connsiteX2" fmla="*/ 54222 w 196230"/>
                <a:gd name="connsiteY2" fmla="*/ 252358 h 370369"/>
                <a:gd name="connsiteX3" fmla="*/ 34843 w 196230"/>
                <a:gd name="connsiteY3" fmla="*/ 358775 h 370369"/>
                <a:gd name="connsiteX4" fmla="*/ 194541 w 196230"/>
                <a:gd name="connsiteY4" fmla="*/ 360274 h 370369"/>
                <a:gd name="connsiteX5" fmla="*/ 194541 w 196230"/>
                <a:gd name="connsiteY5" fmla="*/ 130362 h 370369"/>
                <a:gd name="connsiteX6" fmla="*/ 151434 w 196230"/>
                <a:gd name="connsiteY6" fmla="*/ 16789 h 370369"/>
                <a:gd name="connsiteX7" fmla="*/ 77802 w 196230"/>
                <a:gd name="connsiteY7" fmla="*/ 176 h 37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230" h="370369">
                  <a:moveTo>
                    <a:pt x="77823" y="176"/>
                  </a:moveTo>
                  <a:cubicBezTo>
                    <a:pt x="77823" y="176"/>
                    <a:pt x="24942" y="-3202"/>
                    <a:pt x="4022" y="19661"/>
                  </a:cubicBezTo>
                  <a:cubicBezTo>
                    <a:pt x="-16898" y="42502"/>
                    <a:pt x="50422" y="223269"/>
                    <a:pt x="54222" y="252358"/>
                  </a:cubicBezTo>
                  <a:cubicBezTo>
                    <a:pt x="58022" y="281448"/>
                    <a:pt x="34843" y="358775"/>
                    <a:pt x="34843" y="358775"/>
                  </a:cubicBezTo>
                  <a:cubicBezTo>
                    <a:pt x="34843" y="358775"/>
                    <a:pt x="159055" y="383833"/>
                    <a:pt x="194541" y="360274"/>
                  </a:cubicBezTo>
                  <a:cubicBezTo>
                    <a:pt x="194541" y="360274"/>
                    <a:pt x="198341" y="151135"/>
                    <a:pt x="194541" y="130362"/>
                  </a:cubicBezTo>
                  <a:cubicBezTo>
                    <a:pt x="190742" y="109590"/>
                    <a:pt x="159034" y="25107"/>
                    <a:pt x="151434" y="16789"/>
                  </a:cubicBezTo>
                  <a:cubicBezTo>
                    <a:pt x="143835" y="8472"/>
                    <a:pt x="77802" y="176"/>
                    <a:pt x="77802" y="176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4" name="자유형: 도형 253">
              <a:extLst>
                <a:ext uri="{FF2B5EF4-FFF2-40B4-BE49-F238E27FC236}">
                  <a16:creationId xmlns:a16="http://schemas.microsoft.com/office/drawing/2014/main" id="{E079753E-ECF8-4D1F-C358-2965C827DFB7}"/>
                </a:ext>
              </a:extLst>
            </p:cNvPr>
            <p:cNvSpPr/>
            <p:nvPr/>
          </p:nvSpPr>
          <p:spPr>
            <a:xfrm>
              <a:off x="7938402" y="4589514"/>
              <a:ext cx="66670" cy="125854"/>
            </a:xfrm>
            <a:custGeom>
              <a:avLst/>
              <a:gdLst>
                <a:gd name="connsiteX0" fmla="*/ 19383 w 66670"/>
                <a:gd name="connsiteY0" fmla="*/ 1182 h 125854"/>
                <a:gd name="connsiteX1" fmla="*/ 18623 w 66670"/>
                <a:gd name="connsiteY1" fmla="*/ 5404 h 125854"/>
                <a:gd name="connsiteX2" fmla="*/ 1059 w 66670"/>
                <a:gd name="connsiteY2" fmla="*/ 72028 h 125854"/>
                <a:gd name="connsiteX3" fmla="*/ 57994 w 66670"/>
                <a:gd name="connsiteY3" fmla="*/ 125395 h 125854"/>
                <a:gd name="connsiteX4" fmla="*/ 50880 w 66670"/>
                <a:gd name="connsiteY4" fmla="*/ 80071 h 125854"/>
                <a:gd name="connsiteX5" fmla="*/ 56854 w 66670"/>
                <a:gd name="connsiteY5" fmla="*/ 49905 h 125854"/>
                <a:gd name="connsiteX6" fmla="*/ 60548 w 66670"/>
                <a:gd name="connsiteY6" fmla="*/ 31138 h 125854"/>
                <a:gd name="connsiteX7" fmla="*/ 66670 w 66670"/>
                <a:gd name="connsiteY7" fmla="*/ 0 h 125854"/>
                <a:gd name="connsiteX8" fmla="*/ 19383 w 66670"/>
                <a:gd name="connsiteY8" fmla="*/ 1182 h 12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670" h="125854">
                  <a:moveTo>
                    <a:pt x="19383" y="1182"/>
                  </a:moveTo>
                  <a:cubicBezTo>
                    <a:pt x="19383" y="1182"/>
                    <a:pt x="19109" y="2744"/>
                    <a:pt x="18623" y="5404"/>
                  </a:cubicBezTo>
                  <a:cubicBezTo>
                    <a:pt x="16259" y="18155"/>
                    <a:pt x="7181" y="60417"/>
                    <a:pt x="1059" y="72028"/>
                  </a:cubicBezTo>
                  <a:cubicBezTo>
                    <a:pt x="-6350" y="86066"/>
                    <a:pt x="26434" y="130862"/>
                    <a:pt x="57994" y="125395"/>
                  </a:cubicBezTo>
                  <a:cubicBezTo>
                    <a:pt x="67388" y="123769"/>
                    <a:pt x="50056" y="84251"/>
                    <a:pt x="50880" y="80071"/>
                  </a:cubicBezTo>
                  <a:cubicBezTo>
                    <a:pt x="52484" y="72049"/>
                    <a:pt x="54637" y="61114"/>
                    <a:pt x="56854" y="49905"/>
                  </a:cubicBezTo>
                  <a:cubicBezTo>
                    <a:pt x="58099" y="43572"/>
                    <a:pt x="59366" y="37175"/>
                    <a:pt x="60548" y="31138"/>
                  </a:cubicBezTo>
                  <a:cubicBezTo>
                    <a:pt x="63926" y="14017"/>
                    <a:pt x="66670" y="0"/>
                    <a:pt x="66670" y="0"/>
                  </a:cubicBezTo>
                  <a:lnTo>
                    <a:pt x="19383" y="1182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5" name="자유형: 도형 254">
              <a:extLst>
                <a:ext uri="{FF2B5EF4-FFF2-40B4-BE49-F238E27FC236}">
                  <a16:creationId xmlns:a16="http://schemas.microsoft.com/office/drawing/2014/main" id="{1C917FDF-4A5F-5967-5616-B0E0EAC043E2}"/>
                </a:ext>
              </a:extLst>
            </p:cNvPr>
            <p:cNvSpPr/>
            <p:nvPr/>
          </p:nvSpPr>
          <p:spPr>
            <a:xfrm>
              <a:off x="7955610" y="4589514"/>
              <a:ext cx="49461" cy="49799"/>
            </a:xfrm>
            <a:custGeom>
              <a:avLst/>
              <a:gdLst>
                <a:gd name="connsiteX0" fmla="*/ 1414 w 49461"/>
                <a:gd name="connsiteY0" fmla="*/ 5404 h 49799"/>
                <a:gd name="connsiteX1" fmla="*/ 2174 w 49461"/>
                <a:gd name="connsiteY1" fmla="*/ 1182 h 49799"/>
                <a:gd name="connsiteX2" fmla="*/ 49461 w 49461"/>
                <a:gd name="connsiteY2" fmla="*/ 0 h 49799"/>
                <a:gd name="connsiteX3" fmla="*/ 43339 w 49461"/>
                <a:gd name="connsiteY3" fmla="*/ 31138 h 49799"/>
                <a:gd name="connsiteX4" fmla="*/ 39666 w 49461"/>
                <a:gd name="connsiteY4" fmla="*/ 49799 h 49799"/>
                <a:gd name="connsiteX5" fmla="*/ 17099 w 49461"/>
                <a:gd name="connsiteY5" fmla="*/ 38463 h 49799"/>
                <a:gd name="connsiteX6" fmla="*/ 0 w 49461"/>
                <a:gd name="connsiteY6" fmla="*/ 12962 h 49799"/>
                <a:gd name="connsiteX7" fmla="*/ 1436 w 49461"/>
                <a:gd name="connsiteY7" fmla="*/ 5404 h 4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61" h="49799">
                  <a:moveTo>
                    <a:pt x="1414" y="5404"/>
                  </a:moveTo>
                  <a:cubicBezTo>
                    <a:pt x="1900" y="2744"/>
                    <a:pt x="2174" y="1182"/>
                    <a:pt x="2174" y="1182"/>
                  </a:cubicBezTo>
                  <a:lnTo>
                    <a:pt x="49461" y="0"/>
                  </a:lnTo>
                  <a:cubicBezTo>
                    <a:pt x="49461" y="0"/>
                    <a:pt x="46717" y="13996"/>
                    <a:pt x="43339" y="31138"/>
                  </a:cubicBezTo>
                  <a:cubicBezTo>
                    <a:pt x="42157" y="37133"/>
                    <a:pt x="40912" y="43508"/>
                    <a:pt x="39666" y="49799"/>
                  </a:cubicBezTo>
                  <a:cubicBezTo>
                    <a:pt x="32362" y="48723"/>
                    <a:pt x="24741" y="45155"/>
                    <a:pt x="17099" y="38463"/>
                  </a:cubicBezTo>
                  <a:cubicBezTo>
                    <a:pt x="8761" y="31159"/>
                    <a:pt x="3293" y="22356"/>
                    <a:pt x="0" y="12962"/>
                  </a:cubicBezTo>
                  <a:cubicBezTo>
                    <a:pt x="591" y="9964"/>
                    <a:pt x="1077" y="7389"/>
                    <a:pt x="1436" y="5404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6" name="자유형: 도형 255">
              <a:extLst>
                <a:ext uri="{FF2B5EF4-FFF2-40B4-BE49-F238E27FC236}">
                  <a16:creationId xmlns:a16="http://schemas.microsoft.com/office/drawing/2014/main" id="{2DF0A5B5-07FE-CAC5-0B2D-826B71FF29C7}"/>
                </a:ext>
              </a:extLst>
            </p:cNvPr>
            <p:cNvSpPr/>
            <p:nvPr/>
          </p:nvSpPr>
          <p:spPr>
            <a:xfrm>
              <a:off x="7937793" y="4482844"/>
              <a:ext cx="97801" cy="131923"/>
            </a:xfrm>
            <a:custGeom>
              <a:avLst/>
              <a:gdLst>
                <a:gd name="connsiteX0" fmla="*/ 51826 w 97801"/>
                <a:gd name="connsiteY0" fmla="*/ 126 h 131923"/>
                <a:gd name="connsiteX1" fmla="*/ 15580 w 97801"/>
                <a:gd name="connsiteY1" fmla="*/ 15663 h 131923"/>
                <a:gd name="connsiteX2" fmla="*/ 21258 w 97801"/>
                <a:gd name="connsiteY2" fmla="*/ 120222 h 131923"/>
                <a:gd name="connsiteX3" fmla="*/ 95334 w 97801"/>
                <a:gd name="connsiteY3" fmla="*/ 79670 h 131923"/>
                <a:gd name="connsiteX4" fmla="*/ 51847 w 97801"/>
                <a:gd name="connsiteY4" fmla="*/ 147 h 13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801" h="131923">
                  <a:moveTo>
                    <a:pt x="51826" y="126"/>
                  </a:moveTo>
                  <a:cubicBezTo>
                    <a:pt x="51826" y="126"/>
                    <a:pt x="29533" y="-2449"/>
                    <a:pt x="15580" y="15663"/>
                  </a:cubicBezTo>
                  <a:cubicBezTo>
                    <a:pt x="1605" y="33776"/>
                    <a:pt x="-13447" y="89781"/>
                    <a:pt x="21258" y="120222"/>
                  </a:cubicBezTo>
                  <a:cubicBezTo>
                    <a:pt x="55963" y="150663"/>
                    <a:pt x="90246" y="116211"/>
                    <a:pt x="95334" y="79670"/>
                  </a:cubicBezTo>
                  <a:cubicBezTo>
                    <a:pt x="100422" y="43128"/>
                    <a:pt x="102385" y="-1183"/>
                    <a:pt x="51847" y="147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7" name="자유형: 도형 256">
              <a:extLst>
                <a:ext uri="{FF2B5EF4-FFF2-40B4-BE49-F238E27FC236}">
                  <a16:creationId xmlns:a16="http://schemas.microsoft.com/office/drawing/2014/main" id="{F86DE7FB-DB1E-AECD-43DB-3DA7D940BE65}"/>
                </a:ext>
              </a:extLst>
            </p:cNvPr>
            <p:cNvSpPr/>
            <p:nvPr/>
          </p:nvSpPr>
          <p:spPr>
            <a:xfrm>
              <a:off x="8024365" y="4541994"/>
              <a:ext cx="21977" cy="30674"/>
            </a:xfrm>
            <a:custGeom>
              <a:avLst/>
              <a:gdLst>
                <a:gd name="connsiteX0" fmla="*/ 19021 w 21977"/>
                <a:gd name="connsiteY0" fmla="*/ 19971 h 30674"/>
                <a:gd name="connsiteX1" fmla="*/ 3484 w 21977"/>
                <a:gd name="connsiteY1" fmla="*/ 29956 h 30674"/>
                <a:gd name="connsiteX2" fmla="*/ 2956 w 21977"/>
                <a:gd name="connsiteY2" fmla="*/ 10703 h 30674"/>
                <a:gd name="connsiteX3" fmla="*/ 18494 w 21977"/>
                <a:gd name="connsiteY3" fmla="*/ 718 h 30674"/>
                <a:gd name="connsiteX4" fmla="*/ 19021 w 21977"/>
                <a:gd name="connsiteY4" fmla="*/ 19971 h 30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77" h="30674">
                  <a:moveTo>
                    <a:pt x="19021" y="19971"/>
                  </a:moveTo>
                  <a:cubicBezTo>
                    <a:pt x="14884" y="28035"/>
                    <a:pt x="7917" y="32510"/>
                    <a:pt x="3484" y="29956"/>
                  </a:cubicBezTo>
                  <a:cubicBezTo>
                    <a:pt x="-949" y="27401"/>
                    <a:pt x="-1181" y="18789"/>
                    <a:pt x="2956" y="10703"/>
                  </a:cubicBezTo>
                  <a:cubicBezTo>
                    <a:pt x="7094" y="2639"/>
                    <a:pt x="14060" y="-1836"/>
                    <a:pt x="18494" y="718"/>
                  </a:cubicBezTo>
                  <a:cubicBezTo>
                    <a:pt x="22927" y="3273"/>
                    <a:pt x="23159" y="11885"/>
                    <a:pt x="19021" y="19971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8" name="자유형: 도형 257">
              <a:extLst>
                <a:ext uri="{FF2B5EF4-FFF2-40B4-BE49-F238E27FC236}">
                  <a16:creationId xmlns:a16="http://schemas.microsoft.com/office/drawing/2014/main" id="{28129CAA-8797-DC46-AADB-6CCA5A340756}"/>
                </a:ext>
              </a:extLst>
            </p:cNvPr>
            <p:cNvSpPr/>
            <p:nvPr/>
          </p:nvSpPr>
          <p:spPr>
            <a:xfrm>
              <a:off x="7916958" y="4476430"/>
              <a:ext cx="75173" cy="87033"/>
            </a:xfrm>
            <a:custGeom>
              <a:avLst/>
              <a:gdLst>
                <a:gd name="connsiteX0" fmla="*/ 75152 w 75173"/>
                <a:gd name="connsiteY0" fmla="*/ 566 h 87033"/>
                <a:gd name="connsiteX1" fmla="*/ 24087 w 75173"/>
                <a:gd name="connsiteY1" fmla="*/ 56276 h 87033"/>
                <a:gd name="connsiteX2" fmla="*/ 0 w 75173"/>
                <a:gd name="connsiteY2" fmla="*/ 87033 h 87033"/>
                <a:gd name="connsiteX3" fmla="*/ 28710 w 75173"/>
                <a:gd name="connsiteY3" fmla="*/ 9263 h 87033"/>
                <a:gd name="connsiteX4" fmla="*/ 75173 w 75173"/>
                <a:gd name="connsiteY4" fmla="*/ 566 h 8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173" h="87033">
                  <a:moveTo>
                    <a:pt x="75152" y="566"/>
                  </a:moveTo>
                  <a:cubicBezTo>
                    <a:pt x="75152" y="566"/>
                    <a:pt x="45387" y="53827"/>
                    <a:pt x="24087" y="56276"/>
                  </a:cubicBezTo>
                  <a:cubicBezTo>
                    <a:pt x="2787" y="58746"/>
                    <a:pt x="0" y="87033"/>
                    <a:pt x="0" y="87033"/>
                  </a:cubicBezTo>
                  <a:cubicBezTo>
                    <a:pt x="0" y="87033"/>
                    <a:pt x="7621" y="21824"/>
                    <a:pt x="28710" y="9263"/>
                  </a:cubicBezTo>
                  <a:cubicBezTo>
                    <a:pt x="49799" y="-3318"/>
                    <a:pt x="75173" y="566"/>
                    <a:pt x="75173" y="566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9" name="자유형: 도형 258">
              <a:extLst>
                <a:ext uri="{FF2B5EF4-FFF2-40B4-BE49-F238E27FC236}">
                  <a16:creationId xmlns:a16="http://schemas.microsoft.com/office/drawing/2014/main" id="{EDE5D02D-EE40-5F56-3586-A32B9B577C7D}"/>
                </a:ext>
              </a:extLst>
            </p:cNvPr>
            <p:cNvSpPr/>
            <p:nvPr/>
          </p:nvSpPr>
          <p:spPr>
            <a:xfrm>
              <a:off x="7924324" y="4531058"/>
              <a:ext cx="22737" cy="34560"/>
            </a:xfrm>
            <a:custGeom>
              <a:avLst/>
              <a:gdLst>
                <a:gd name="connsiteX0" fmla="*/ 22293 w 22737"/>
                <a:gd name="connsiteY0" fmla="*/ 15032 h 34560"/>
                <a:gd name="connsiteX1" fmla="*/ 14503 w 22737"/>
                <a:gd name="connsiteY1" fmla="*/ 34411 h 34560"/>
                <a:gd name="connsiteX2" fmla="*/ 444 w 22737"/>
                <a:gd name="connsiteY2" fmla="*/ 19529 h 34560"/>
                <a:gd name="connsiteX3" fmla="*/ 8234 w 22737"/>
                <a:gd name="connsiteY3" fmla="*/ 150 h 34560"/>
                <a:gd name="connsiteX4" fmla="*/ 22293 w 22737"/>
                <a:gd name="connsiteY4" fmla="*/ 15032 h 3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37" h="34560">
                  <a:moveTo>
                    <a:pt x="22293" y="15032"/>
                  </a:moveTo>
                  <a:cubicBezTo>
                    <a:pt x="24024" y="24490"/>
                    <a:pt x="20541" y="33166"/>
                    <a:pt x="14503" y="34411"/>
                  </a:cubicBezTo>
                  <a:cubicBezTo>
                    <a:pt x="8466" y="35657"/>
                    <a:pt x="2175" y="28986"/>
                    <a:pt x="444" y="19529"/>
                  </a:cubicBezTo>
                  <a:cubicBezTo>
                    <a:pt x="-1287" y="10072"/>
                    <a:pt x="2196" y="1395"/>
                    <a:pt x="8234" y="150"/>
                  </a:cubicBezTo>
                  <a:cubicBezTo>
                    <a:pt x="14271" y="-1096"/>
                    <a:pt x="20562" y="5575"/>
                    <a:pt x="22293" y="15032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0" name="자유형: 도형 259">
              <a:extLst>
                <a:ext uri="{FF2B5EF4-FFF2-40B4-BE49-F238E27FC236}">
                  <a16:creationId xmlns:a16="http://schemas.microsoft.com/office/drawing/2014/main" id="{51DDC5AB-DC3A-BFE8-9514-D26A4D017062}"/>
                </a:ext>
              </a:extLst>
            </p:cNvPr>
            <p:cNvSpPr/>
            <p:nvPr/>
          </p:nvSpPr>
          <p:spPr>
            <a:xfrm>
              <a:off x="7972726" y="4580436"/>
              <a:ext cx="32346" cy="16355"/>
            </a:xfrm>
            <a:custGeom>
              <a:avLst/>
              <a:gdLst>
                <a:gd name="connsiteX0" fmla="*/ 132 w 32346"/>
                <a:gd name="connsiteY0" fmla="*/ 0 h 16355"/>
                <a:gd name="connsiteX1" fmla="*/ 32346 w 32346"/>
                <a:gd name="connsiteY1" fmla="*/ 6333 h 16355"/>
                <a:gd name="connsiteX2" fmla="*/ 14951 w 32346"/>
                <a:gd name="connsiteY2" fmla="*/ 16044 h 16355"/>
                <a:gd name="connsiteX3" fmla="*/ 132 w 32346"/>
                <a:gd name="connsiteY3" fmla="*/ 0 h 16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346" h="16355">
                  <a:moveTo>
                    <a:pt x="132" y="0"/>
                  </a:moveTo>
                  <a:lnTo>
                    <a:pt x="32346" y="6333"/>
                  </a:lnTo>
                  <a:cubicBezTo>
                    <a:pt x="32346" y="6333"/>
                    <a:pt x="29201" y="18429"/>
                    <a:pt x="14951" y="16044"/>
                  </a:cubicBezTo>
                  <a:cubicBezTo>
                    <a:pt x="-2422" y="13152"/>
                    <a:pt x="132" y="0"/>
                    <a:pt x="132" y="0"/>
                  </a:cubicBez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1" name="자유형: 도형 260">
              <a:extLst>
                <a:ext uri="{FF2B5EF4-FFF2-40B4-BE49-F238E27FC236}">
                  <a16:creationId xmlns:a16="http://schemas.microsoft.com/office/drawing/2014/main" id="{EF3943EF-03EA-9C09-2E53-7EAC66159EBF}"/>
                </a:ext>
              </a:extLst>
            </p:cNvPr>
            <p:cNvSpPr/>
            <p:nvPr/>
          </p:nvSpPr>
          <p:spPr>
            <a:xfrm rot="10155598">
              <a:off x="10598216" y="5508505"/>
              <a:ext cx="13447" cy="308103"/>
            </a:xfrm>
            <a:custGeom>
              <a:avLst/>
              <a:gdLst>
                <a:gd name="connsiteX0" fmla="*/ 0 w 13447"/>
                <a:gd name="connsiteY0" fmla="*/ 0 h 308103"/>
                <a:gd name="connsiteX1" fmla="*/ 13447 w 13447"/>
                <a:gd name="connsiteY1" fmla="*/ 0 h 308103"/>
                <a:gd name="connsiteX2" fmla="*/ 13447 w 13447"/>
                <a:gd name="connsiteY2" fmla="*/ 308104 h 308103"/>
                <a:gd name="connsiteX3" fmla="*/ 0 w 13447"/>
                <a:gd name="connsiteY3" fmla="*/ 308104 h 308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47" h="308103">
                  <a:moveTo>
                    <a:pt x="0" y="0"/>
                  </a:moveTo>
                  <a:lnTo>
                    <a:pt x="13447" y="0"/>
                  </a:lnTo>
                  <a:lnTo>
                    <a:pt x="13447" y="308104"/>
                  </a:lnTo>
                  <a:lnTo>
                    <a:pt x="0" y="308104"/>
                  </a:lnTo>
                  <a:close/>
                </a:path>
              </a:pathLst>
            </a:custGeom>
            <a:solidFill>
              <a:srgbClr val="3C8F7C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2" name="자유형: 도형 261">
              <a:extLst>
                <a:ext uri="{FF2B5EF4-FFF2-40B4-BE49-F238E27FC236}">
                  <a16:creationId xmlns:a16="http://schemas.microsoft.com/office/drawing/2014/main" id="{C730409B-7451-9A80-664C-D28F5000F99B}"/>
                </a:ext>
              </a:extLst>
            </p:cNvPr>
            <p:cNvSpPr/>
            <p:nvPr/>
          </p:nvSpPr>
          <p:spPr>
            <a:xfrm>
              <a:off x="10000071" y="5509665"/>
              <a:ext cx="72429" cy="306646"/>
            </a:xfrm>
            <a:custGeom>
              <a:avLst/>
              <a:gdLst>
                <a:gd name="connsiteX0" fmla="*/ 15896 w 72429"/>
                <a:gd name="connsiteY0" fmla="*/ 306647 h 306646"/>
                <a:gd name="connsiteX1" fmla="*/ 0 w 72429"/>
                <a:gd name="connsiteY1" fmla="*/ 306647 h 306646"/>
                <a:gd name="connsiteX2" fmla="*/ 59235 w 72429"/>
                <a:gd name="connsiteY2" fmla="*/ 0 h 306646"/>
                <a:gd name="connsiteX3" fmla="*/ 72429 w 72429"/>
                <a:gd name="connsiteY3" fmla="*/ 2512 h 306646"/>
                <a:gd name="connsiteX4" fmla="*/ 15896 w 72429"/>
                <a:gd name="connsiteY4" fmla="*/ 306647 h 30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29" h="306646">
                  <a:moveTo>
                    <a:pt x="15896" y="306647"/>
                  </a:moveTo>
                  <a:lnTo>
                    <a:pt x="0" y="306647"/>
                  </a:lnTo>
                  <a:lnTo>
                    <a:pt x="59235" y="0"/>
                  </a:lnTo>
                  <a:lnTo>
                    <a:pt x="72429" y="2512"/>
                  </a:lnTo>
                  <a:lnTo>
                    <a:pt x="15896" y="306647"/>
                  </a:lnTo>
                  <a:close/>
                </a:path>
              </a:pathLst>
            </a:custGeom>
            <a:solidFill>
              <a:srgbClr val="3C8F7C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3" name="자유형: 도형 262">
              <a:extLst>
                <a:ext uri="{FF2B5EF4-FFF2-40B4-BE49-F238E27FC236}">
                  <a16:creationId xmlns:a16="http://schemas.microsoft.com/office/drawing/2014/main" id="{AB1D632A-A8BE-881D-161A-181A47A6477C}"/>
                </a:ext>
              </a:extLst>
            </p:cNvPr>
            <p:cNvSpPr/>
            <p:nvPr/>
          </p:nvSpPr>
          <p:spPr>
            <a:xfrm>
              <a:off x="10463989" y="5509665"/>
              <a:ext cx="72408" cy="306646"/>
            </a:xfrm>
            <a:custGeom>
              <a:avLst/>
              <a:gdLst>
                <a:gd name="connsiteX0" fmla="*/ 15875 w 72408"/>
                <a:gd name="connsiteY0" fmla="*/ 306647 h 306646"/>
                <a:gd name="connsiteX1" fmla="*/ 0 w 72408"/>
                <a:gd name="connsiteY1" fmla="*/ 306647 h 306646"/>
                <a:gd name="connsiteX2" fmla="*/ 59214 w 72408"/>
                <a:gd name="connsiteY2" fmla="*/ 0 h 306646"/>
                <a:gd name="connsiteX3" fmla="*/ 72408 w 72408"/>
                <a:gd name="connsiteY3" fmla="*/ 2512 h 306646"/>
                <a:gd name="connsiteX4" fmla="*/ 15875 w 72408"/>
                <a:gd name="connsiteY4" fmla="*/ 306647 h 30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08" h="306646">
                  <a:moveTo>
                    <a:pt x="15875" y="306647"/>
                  </a:moveTo>
                  <a:lnTo>
                    <a:pt x="0" y="306647"/>
                  </a:lnTo>
                  <a:lnTo>
                    <a:pt x="59214" y="0"/>
                  </a:lnTo>
                  <a:lnTo>
                    <a:pt x="72408" y="2512"/>
                  </a:lnTo>
                  <a:lnTo>
                    <a:pt x="15875" y="306647"/>
                  </a:lnTo>
                  <a:close/>
                </a:path>
              </a:pathLst>
            </a:custGeom>
            <a:solidFill>
              <a:srgbClr val="3C8F7C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4" name="자유형: 도형 263">
              <a:extLst>
                <a:ext uri="{FF2B5EF4-FFF2-40B4-BE49-F238E27FC236}">
                  <a16:creationId xmlns:a16="http://schemas.microsoft.com/office/drawing/2014/main" id="{5AF35010-95AD-F697-64F6-2621E5345C09}"/>
                </a:ext>
              </a:extLst>
            </p:cNvPr>
            <p:cNvSpPr/>
            <p:nvPr/>
          </p:nvSpPr>
          <p:spPr>
            <a:xfrm>
              <a:off x="10103680" y="5511038"/>
              <a:ext cx="69980" cy="305443"/>
            </a:xfrm>
            <a:custGeom>
              <a:avLst/>
              <a:gdLst>
                <a:gd name="connsiteX0" fmla="*/ 57082 w 69980"/>
                <a:gd name="connsiteY0" fmla="*/ 305275 h 305443"/>
                <a:gd name="connsiteX1" fmla="*/ 69980 w 69980"/>
                <a:gd name="connsiteY1" fmla="*/ 305444 h 305443"/>
                <a:gd name="connsiteX2" fmla="*/ 13194 w 69980"/>
                <a:gd name="connsiteY2" fmla="*/ 0 h 305443"/>
                <a:gd name="connsiteX3" fmla="*/ 0 w 69980"/>
                <a:gd name="connsiteY3" fmla="*/ 2512 h 305443"/>
                <a:gd name="connsiteX4" fmla="*/ 57082 w 69980"/>
                <a:gd name="connsiteY4" fmla="*/ 305275 h 30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80" h="305443">
                  <a:moveTo>
                    <a:pt x="57082" y="305275"/>
                  </a:moveTo>
                  <a:lnTo>
                    <a:pt x="69980" y="305444"/>
                  </a:lnTo>
                  <a:lnTo>
                    <a:pt x="13194" y="0"/>
                  </a:lnTo>
                  <a:lnTo>
                    <a:pt x="0" y="2512"/>
                  </a:lnTo>
                  <a:lnTo>
                    <a:pt x="57082" y="305275"/>
                  </a:lnTo>
                  <a:close/>
                </a:path>
              </a:pathLst>
            </a:custGeom>
            <a:solidFill>
              <a:srgbClr val="18465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5" name="자유형: 도형 264">
              <a:extLst>
                <a:ext uri="{FF2B5EF4-FFF2-40B4-BE49-F238E27FC236}">
                  <a16:creationId xmlns:a16="http://schemas.microsoft.com/office/drawing/2014/main" id="{F19C2182-13B4-8BDF-B379-56D52FD0B14B}"/>
                </a:ext>
              </a:extLst>
            </p:cNvPr>
            <p:cNvSpPr/>
            <p:nvPr/>
          </p:nvSpPr>
          <p:spPr>
            <a:xfrm>
              <a:off x="9973990" y="4843332"/>
              <a:ext cx="723792" cy="761714"/>
            </a:xfrm>
            <a:custGeom>
              <a:avLst/>
              <a:gdLst>
                <a:gd name="connsiteX0" fmla="*/ 415417 w 723792"/>
                <a:gd name="connsiteY0" fmla="*/ 1763 h 761714"/>
                <a:gd name="connsiteX1" fmla="*/ 668866 w 723792"/>
                <a:gd name="connsiteY1" fmla="*/ 172798 h 761714"/>
                <a:gd name="connsiteX2" fmla="*/ 637243 w 723792"/>
                <a:gd name="connsiteY2" fmla="*/ 667178 h 761714"/>
                <a:gd name="connsiteX3" fmla="*/ 82994 w 723792"/>
                <a:gd name="connsiteY3" fmla="*/ 694432 h 761714"/>
                <a:gd name="connsiteX4" fmla="*/ 19199 w 723792"/>
                <a:gd name="connsiteY4" fmla="*/ 484237 h 761714"/>
                <a:gd name="connsiteX5" fmla="*/ 154347 w 723792"/>
                <a:gd name="connsiteY5" fmla="*/ 161209 h 761714"/>
                <a:gd name="connsiteX6" fmla="*/ 415417 w 723792"/>
                <a:gd name="connsiteY6" fmla="*/ 1763 h 76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792" h="761714">
                  <a:moveTo>
                    <a:pt x="415417" y="1763"/>
                  </a:moveTo>
                  <a:cubicBezTo>
                    <a:pt x="485946" y="9321"/>
                    <a:pt x="577226" y="17279"/>
                    <a:pt x="668866" y="172798"/>
                  </a:cubicBezTo>
                  <a:cubicBezTo>
                    <a:pt x="769013" y="342756"/>
                    <a:pt x="716300" y="596628"/>
                    <a:pt x="637243" y="667178"/>
                  </a:cubicBezTo>
                  <a:cubicBezTo>
                    <a:pt x="558206" y="737729"/>
                    <a:pt x="300028" y="824829"/>
                    <a:pt x="82994" y="694432"/>
                  </a:cubicBezTo>
                  <a:cubicBezTo>
                    <a:pt x="82994" y="694432"/>
                    <a:pt x="-48058" y="615395"/>
                    <a:pt x="19199" y="484237"/>
                  </a:cubicBezTo>
                  <a:cubicBezTo>
                    <a:pt x="122681" y="282402"/>
                    <a:pt x="108073" y="240309"/>
                    <a:pt x="154347" y="161209"/>
                  </a:cubicBezTo>
                  <a:cubicBezTo>
                    <a:pt x="200620" y="82109"/>
                    <a:pt x="265682" y="-14260"/>
                    <a:pt x="415417" y="1763"/>
                  </a:cubicBezTo>
                  <a:close/>
                </a:path>
              </a:pathLst>
            </a:custGeom>
            <a:solidFill>
              <a:schemeClr val="accent3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6" name="자유형: 도형 265">
              <a:extLst>
                <a:ext uri="{FF2B5EF4-FFF2-40B4-BE49-F238E27FC236}">
                  <a16:creationId xmlns:a16="http://schemas.microsoft.com/office/drawing/2014/main" id="{17F3287E-1700-98D2-6E79-CF8D02563CE4}"/>
                </a:ext>
              </a:extLst>
            </p:cNvPr>
            <p:cNvSpPr/>
            <p:nvPr/>
          </p:nvSpPr>
          <p:spPr>
            <a:xfrm>
              <a:off x="10016579" y="4857128"/>
              <a:ext cx="681203" cy="747918"/>
            </a:xfrm>
            <a:custGeom>
              <a:avLst/>
              <a:gdLst>
                <a:gd name="connsiteX0" fmla="*/ 626277 w 681203"/>
                <a:gd name="connsiteY0" fmla="*/ 159002 h 747918"/>
                <a:gd name="connsiteX1" fmla="*/ 445637 w 681203"/>
                <a:gd name="connsiteY1" fmla="*/ 0 h 747918"/>
                <a:gd name="connsiteX2" fmla="*/ 510909 w 681203"/>
                <a:gd name="connsiteY2" fmla="*/ 88135 h 747918"/>
                <a:gd name="connsiteX3" fmla="*/ 479286 w 681203"/>
                <a:gd name="connsiteY3" fmla="*/ 582515 h 747918"/>
                <a:gd name="connsiteX4" fmla="*/ 0 w 681203"/>
                <a:gd name="connsiteY4" fmla="*/ 645994 h 747918"/>
                <a:gd name="connsiteX5" fmla="*/ 40405 w 681203"/>
                <a:gd name="connsiteY5" fmla="*/ 680636 h 747918"/>
                <a:gd name="connsiteX6" fmla="*/ 594654 w 681203"/>
                <a:gd name="connsiteY6" fmla="*/ 653382 h 747918"/>
                <a:gd name="connsiteX7" fmla="*/ 626277 w 681203"/>
                <a:gd name="connsiteY7" fmla="*/ 159002 h 747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1203" h="747918">
                  <a:moveTo>
                    <a:pt x="626277" y="159002"/>
                  </a:moveTo>
                  <a:cubicBezTo>
                    <a:pt x="563727" y="52860"/>
                    <a:pt x="501368" y="15474"/>
                    <a:pt x="445637" y="0"/>
                  </a:cubicBezTo>
                  <a:cubicBezTo>
                    <a:pt x="467190" y="22314"/>
                    <a:pt x="489039" y="51002"/>
                    <a:pt x="510909" y="88135"/>
                  </a:cubicBezTo>
                  <a:cubicBezTo>
                    <a:pt x="611056" y="258093"/>
                    <a:pt x="558344" y="511965"/>
                    <a:pt x="479286" y="582515"/>
                  </a:cubicBezTo>
                  <a:cubicBezTo>
                    <a:pt x="409179" y="645086"/>
                    <a:pt x="198225" y="720639"/>
                    <a:pt x="0" y="645994"/>
                  </a:cubicBezTo>
                  <a:cubicBezTo>
                    <a:pt x="20371" y="668539"/>
                    <a:pt x="40405" y="680636"/>
                    <a:pt x="40405" y="680636"/>
                  </a:cubicBezTo>
                  <a:cubicBezTo>
                    <a:pt x="257439" y="811033"/>
                    <a:pt x="515596" y="723933"/>
                    <a:pt x="594654" y="653382"/>
                  </a:cubicBezTo>
                  <a:cubicBezTo>
                    <a:pt x="673711" y="582832"/>
                    <a:pt x="726424" y="328960"/>
                    <a:pt x="626277" y="159002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7" name="자유형: 도형 266">
              <a:extLst>
                <a:ext uri="{FF2B5EF4-FFF2-40B4-BE49-F238E27FC236}">
                  <a16:creationId xmlns:a16="http://schemas.microsoft.com/office/drawing/2014/main" id="{C2F01AB4-E3CD-1D5D-7ED4-1DB23F0E3F6D}"/>
                </a:ext>
              </a:extLst>
            </p:cNvPr>
            <p:cNvSpPr/>
            <p:nvPr/>
          </p:nvSpPr>
          <p:spPr>
            <a:xfrm>
              <a:off x="10144824" y="5103421"/>
              <a:ext cx="55266" cy="54401"/>
            </a:xfrm>
            <a:custGeom>
              <a:avLst/>
              <a:gdLst>
                <a:gd name="connsiteX0" fmla="*/ 18134 w 55266"/>
                <a:gd name="connsiteY0" fmla="*/ 0 h 54401"/>
                <a:gd name="connsiteX1" fmla="*/ 0 w 55266"/>
                <a:gd name="connsiteY1" fmla="*/ 54401 h 54401"/>
                <a:gd name="connsiteX2" fmla="*/ 55267 w 55266"/>
                <a:gd name="connsiteY2" fmla="*/ 32657 h 54401"/>
                <a:gd name="connsiteX3" fmla="*/ 18134 w 55266"/>
                <a:gd name="connsiteY3" fmla="*/ 0 h 5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66" h="54401">
                  <a:moveTo>
                    <a:pt x="18134" y="0"/>
                  </a:moveTo>
                  <a:lnTo>
                    <a:pt x="0" y="54401"/>
                  </a:lnTo>
                  <a:lnTo>
                    <a:pt x="55267" y="32657"/>
                  </a:lnTo>
                  <a:lnTo>
                    <a:pt x="18134" y="0"/>
                  </a:lnTo>
                  <a:close/>
                </a:path>
              </a:pathLst>
            </a:custGeom>
            <a:solidFill>
              <a:srgbClr val="F79C8D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8" name="자유형: 도형 267">
              <a:extLst>
                <a:ext uri="{FF2B5EF4-FFF2-40B4-BE49-F238E27FC236}">
                  <a16:creationId xmlns:a16="http://schemas.microsoft.com/office/drawing/2014/main" id="{A8DBD85D-8704-B2A3-8831-B60B96461E7A}"/>
                </a:ext>
              </a:extLst>
            </p:cNvPr>
            <p:cNvSpPr/>
            <p:nvPr/>
          </p:nvSpPr>
          <p:spPr>
            <a:xfrm>
              <a:off x="10144971" y="4941569"/>
              <a:ext cx="110174" cy="204579"/>
            </a:xfrm>
            <a:custGeom>
              <a:avLst/>
              <a:gdLst>
                <a:gd name="connsiteX0" fmla="*/ 74941 w 110174"/>
                <a:gd name="connsiteY0" fmla="*/ 0 h 204579"/>
                <a:gd name="connsiteX1" fmla="*/ 46400 w 110174"/>
                <a:gd name="connsiteY1" fmla="*/ 31306 h 204579"/>
                <a:gd name="connsiteX2" fmla="*/ 0 w 110174"/>
                <a:gd name="connsiteY2" fmla="*/ 174054 h 204579"/>
                <a:gd name="connsiteX3" fmla="*/ 82224 w 110174"/>
                <a:gd name="connsiteY3" fmla="*/ 204579 h 204579"/>
                <a:gd name="connsiteX4" fmla="*/ 92779 w 110174"/>
                <a:gd name="connsiteY4" fmla="*/ 182202 h 204579"/>
                <a:gd name="connsiteX5" fmla="*/ 110174 w 110174"/>
                <a:gd name="connsiteY5" fmla="*/ 9880 h 204579"/>
                <a:gd name="connsiteX6" fmla="*/ 74920 w 110174"/>
                <a:gd name="connsiteY6" fmla="*/ 21 h 20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174" h="204579">
                  <a:moveTo>
                    <a:pt x="74941" y="0"/>
                  </a:moveTo>
                  <a:cubicBezTo>
                    <a:pt x="71247" y="148"/>
                    <a:pt x="61156" y="3525"/>
                    <a:pt x="46400" y="31306"/>
                  </a:cubicBezTo>
                  <a:cubicBezTo>
                    <a:pt x="27549" y="66814"/>
                    <a:pt x="0" y="174054"/>
                    <a:pt x="0" y="174054"/>
                  </a:cubicBezTo>
                  <a:lnTo>
                    <a:pt x="82224" y="204579"/>
                  </a:lnTo>
                  <a:lnTo>
                    <a:pt x="92779" y="182202"/>
                  </a:lnTo>
                  <a:lnTo>
                    <a:pt x="110174" y="9880"/>
                  </a:lnTo>
                  <a:cubicBezTo>
                    <a:pt x="110174" y="9880"/>
                    <a:pt x="75933" y="-21"/>
                    <a:pt x="74920" y="21"/>
                  </a:cubicBezTo>
                  <a:close/>
                </a:path>
              </a:pathLst>
            </a:custGeom>
            <a:solidFill>
              <a:srgbClr val="6394D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9" name="자유형: 도형 268">
              <a:extLst>
                <a:ext uri="{FF2B5EF4-FFF2-40B4-BE49-F238E27FC236}">
                  <a16:creationId xmlns:a16="http://schemas.microsoft.com/office/drawing/2014/main" id="{2F693D65-5A6F-149F-A171-AB1B92A19083}"/>
                </a:ext>
              </a:extLst>
            </p:cNvPr>
            <p:cNvSpPr/>
            <p:nvPr/>
          </p:nvSpPr>
          <p:spPr>
            <a:xfrm>
              <a:off x="10214694" y="4926116"/>
              <a:ext cx="259744" cy="434321"/>
            </a:xfrm>
            <a:custGeom>
              <a:avLst/>
              <a:gdLst>
                <a:gd name="connsiteX0" fmla="*/ 113915 w 259744"/>
                <a:gd name="connsiteY0" fmla="*/ 0 h 434321"/>
                <a:gd name="connsiteX1" fmla="*/ 5219 w 259744"/>
                <a:gd name="connsiteY1" fmla="*/ 15474 h 434321"/>
                <a:gd name="connsiteX2" fmla="*/ 23078 w 259744"/>
                <a:gd name="connsiteY2" fmla="*/ 314500 h 434321"/>
                <a:gd name="connsiteX3" fmla="*/ 16090 w 259744"/>
                <a:gd name="connsiteY3" fmla="*/ 434321 h 434321"/>
                <a:gd name="connsiteX4" fmla="*/ 259744 w 259744"/>
                <a:gd name="connsiteY4" fmla="*/ 431113 h 434321"/>
                <a:gd name="connsiteX5" fmla="*/ 241759 w 259744"/>
                <a:gd name="connsiteY5" fmla="*/ 175827 h 434321"/>
                <a:gd name="connsiteX6" fmla="*/ 252883 w 259744"/>
                <a:gd name="connsiteY6" fmla="*/ 16614 h 434321"/>
                <a:gd name="connsiteX7" fmla="*/ 198145 w 259744"/>
                <a:gd name="connsiteY7" fmla="*/ 7220 h 434321"/>
                <a:gd name="connsiteX8" fmla="*/ 113915 w 259744"/>
                <a:gd name="connsiteY8" fmla="*/ 21 h 43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744" h="434321">
                  <a:moveTo>
                    <a:pt x="113915" y="0"/>
                  </a:moveTo>
                  <a:cubicBezTo>
                    <a:pt x="90398" y="21"/>
                    <a:pt x="32219" y="6861"/>
                    <a:pt x="5219" y="15474"/>
                  </a:cubicBezTo>
                  <a:cubicBezTo>
                    <a:pt x="5219" y="15474"/>
                    <a:pt x="-14625" y="185390"/>
                    <a:pt x="23078" y="314500"/>
                  </a:cubicBezTo>
                  <a:cubicBezTo>
                    <a:pt x="31522" y="343400"/>
                    <a:pt x="16090" y="434321"/>
                    <a:pt x="16090" y="434321"/>
                  </a:cubicBezTo>
                  <a:lnTo>
                    <a:pt x="259744" y="431113"/>
                  </a:lnTo>
                  <a:cubicBezTo>
                    <a:pt x="259744" y="431113"/>
                    <a:pt x="230887" y="211334"/>
                    <a:pt x="241759" y="175827"/>
                  </a:cubicBezTo>
                  <a:cubicBezTo>
                    <a:pt x="252630" y="140320"/>
                    <a:pt x="252883" y="16614"/>
                    <a:pt x="252883" y="16614"/>
                  </a:cubicBezTo>
                  <a:cubicBezTo>
                    <a:pt x="252883" y="16614"/>
                    <a:pt x="251216" y="16360"/>
                    <a:pt x="198145" y="7220"/>
                  </a:cubicBezTo>
                  <a:cubicBezTo>
                    <a:pt x="173383" y="2955"/>
                    <a:pt x="139015" y="-21"/>
                    <a:pt x="113915" y="21"/>
                  </a:cubicBezTo>
                  <a:close/>
                </a:path>
              </a:pathLst>
            </a:custGeom>
            <a:solidFill>
              <a:srgbClr val="86B1F2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0" name="자유형: 도형 269">
              <a:extLst>
                <a:ext uri="{FF2B5EF4-FFF2-40B4-BE49-F238E27FC236}">
                  <a16:creationId xmlns:a16="http://schemas.microsoft.com/office/drawing/2014/main" id="{73D28490-0A72-C156-6858-0E245B49AF01}"/>
                </a:ext>
              </a:extLst>
            </p:cNvPr>
            <p:cNvSpPr/>
            <p:nvPr/>
          </p:nvSpPr>
          <p:spPr>
            <a:xfrm>
              <a:off x="10337447" y="5675803"/>
              <a:ext cx="88788" cy="136879"/>
            </a:xfrm>
            <a:custGeom>
              <a:avLst/>
              <a:gdLst>
                <a:gd name="connsiteX0" fmla="*/ 19556 w 88788"/>
                <a:gd name="connsiteY0" fmla="*/ 0 h 136879"/>
                <a:gd name="connsiteX1" fmla="*/ 4251 w 88788"/>
                <a:gd name="connsiteY1" fmla="*/ 79163 h 136879"/>
                <a:gd name="connsiteX2" fmla="*/ 5285 w 88788"/>
                <a:gd name="connsiteY2" fmla="*/ 129532 h 136879"/>
                <a:gd name="connsiteX3" fmla="*/ 58483 w 88788"/>
                <a:gd name="connsiteY3" fmla="*/ 135823 h 136879"/>
                <a:gd name="connsiteX4" fmla="*/ 87699 w 88788"/>
                <a:gd name="connsiteY4" fmla="*/ 112940 h 136879"/>
                <a:gd name="connsiteX5" fmla="*/ 66843 w 88788"/>
                <a:gd name="connsiteY5" fmla="*/ 74012 h 136879"/>
                <a:gd name="connsiteX6" fmla="*/ 76743 w 88788"/>
                <a:gd name="connsiteY6" fmla="*/ 21364 h 136879"/>
                <a:gd name="connsiteX7" fmla="*/ 19535 w 88788"/>
                <a:gd name="connsiteY7" fmla="*/ 0 h 136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88" h="136879">
                  <a:moveTo>
                    <a:pt x="19556" y="0"/>
                  </a:moveTo>
                  <a:cubicBezTo>
                    <a:pt x="19556" y="0"/>
                    <a:pt x="14173" y="62001"/>
                    <a:pt x="4251" y="79163"/>
                  </a:cubicBezTo>
                  <a:cubicBezTo>
                    <a:pt x="-5650" y="96326"/>
                    <a:pt x="4779" y="125521"/>
                    <a:pt x="5285" y="129532"/>
                  </a:cubicBezTo>
                  <a:cubicBezTo>
                    <a:pt x="5792" y="133543"/>
                    <a:pt x="26142" y="139264"/>
                    <a:pt x="58483" y="135823"/>
                  </a:cubicBezTo>
                  <a:cubicBezTo>
                    <a:pt x="90824" y="132382"/>
                    <a:pt x="90296" y="124951"/>
                    <a:pt x="87699" y="112940"/>
                  </a:cubicBezTo>
                  <a:cubicBezTo>
                    <a:pt x="85103" y="100928"/>
                    <a:pt x="67877" y="85475"/>
                    <a:pt x="66843" y="74012"/>
                  </a:cubicBezTo>
                  <a:cubicBezTo>
                    <a:pt x="65808" y="62570"/>
                    <a:pt x="76743" y="21364"/>
                    <a:pt x="76743" y="21364"/>
                  </a:cubicBezTo>
                  <a:lnTo>
                    <a:pt x="19535" y="0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1" name="자유형: 도형 270">
              <a:extLst>
                <a:ext uri="{FF2B5EF4-FFF2-40B4-BE49-F238E27FC236}">
                  <a16:creationId xmlns:a16="http://schemas.microsoft.com/office/drawing/2014/main" id="{6F357E83-6E2D-0E21-CAA2-D32D331CC9E4}"/>
                </a:ext>
              </a:extLst>
            </p:cNvPr>
            <p:cNvSpPr/>
            <p:nvPr/>
          </p:nvSpPr>
          <p:spPr>
            <a:xfrm>
              <a:off x="10037456" y="5305468"/>
              <a:ext cx="441155" cy="158945"/>
            </a:xfrm>
            <a:custGeom>
              <a:avLst/>
              <a:gdLst>
                <a:gd name="connsiteX0" fmla="*/ 220834 w 441155"/>
                <a:gd name="connsiteY0" fmla="*/ 3799 h 158945"/>
                <a:gd name="connsiteX1" fmla="*/ 15094 w 441155"/>
                <a:gd name="connsiteY1" fmla="*/ 17161 h 158945"/>
                <a:gd name="connsiteX2" fmla="*/ 21892 w 441155"/>
                <a:gd name="connsiteY2" fmla="*/ 86382 h 158945"/>
                <a:gd name="connsiteX3" fmla="*/ 388049 w 441155"/>
                <a:gd name="connsiteY3" fmla="*/ 158895 h 158945"/>
                <a:gd name="connsiteX4" fmla="*/ 436855 w 441155"/>
                <a:gd name="connsiteY4" fmla="*/ 5910 h 158945"/>
                <a:gd name="connsiteX5" fmla="*/ 220834 w 441155"/>
                <a:gd name="connsiteY5" fmla="*/ 3799 h 15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1155" h="158945">
                  <a:moveTo>
                    <a:pt x="220834" y="3799"/>
                  </a:moveTo>
                  <a:cubicBezTo>
                    <a:pt x="220834" y="3799"/>
                    <a:pt x="52650" y="-5511"/>
                    <a:pt x="15094" y="17161"/>
                  </a:cubicBezTo>
                  <a:cubicBezTo>
                    <a:pt x="-22461" y="39834"/>
                    <a:pt x="21892" y="86382"/>
                    <a:pt x="21892" y="86382"/>
                  </a:cubicBezTo>
                  <a:cubicBezTo>
                    <a:pt x="21892" y="86382"/>
                    <a:pt x="158813" y="145723"/>
                    <a:pt x="388049" y="158895"/>
                  </a:cubicBezTo>
                  <a:cubicBezTo>
                    <a:pt x="442323" y="162020"/>
                    <a:pt x="447009" y="17837"/>
                    <a:pt x="436855" y="5910"/>
                  </a:cubicBezTo>
                  <a:cubicBezTo>
                    <a:pt x="426701" y="-6018"/>
                    <a:pt x="220834" y="3799"/>
                    <a:pt x="220834" y="3799"/>
                  </a:cubicBezTo>
                  <a:close/>
                </a:path>
              </a:pathLst>
            </a:custGeom>
            <a:solidFill>
              <a:srgbClr val="E5B05C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2" name="자유형: 도형 271">
              <a:extLst>
                <a:ext uri="{FF2B5EF4-FFF2-40B4-BE49-F238E27FC236}">
                  <a16:creationId xmlns:a16="http://schemas.microsoft.com/office/drawing/2014/main" id="{E15EE182-E462-F2D7-9959-51BADD76B672}"/>
                </a:ext>
              </a:extLst>
            </p:cNvPr>
            <p:cNvSpPr/>
            <p:nvPr/>
          </p:nvSpPr>
          <p:spPr>
            <a:xfrm>
              <a:off x="10333943" y="5758724"/>
              <a:ext cx="94289" cy="58322"/>
            </a:xfrm>
            <a:custGeom>
              <a:avLst/>
              <a:gdLst>
                <a:gd name="connsiteX0" fmla="*/ 66040 w 94289"/>
                <a:gd name="connsiteY0" fmla="*/ 57737 h 58322"/>
                <a:gd name="connsiteX1" fmla="*/ 92533 w 94289"/>
                <a:gd name="connsiteY1" fmla="*/ 25522 h 58322"/>
                <a:gd name="connsiteX2" fmla="*/ 75603 w 94289"/>
                <a:gd name="connsiteY2" fmla="*/ 0 h 58322"/>
                <a:gd name="connsiteX3" fmla="*/ 53332 w 94289"/>
                <a:gd name="connsiteY3" fmla="*/ 10787 h 58322"/>
                <a:gd name="connsiteX4" fmla="*/ 4609 w 94289"/>
                <a:gd name="connsiteY4" fmla="*/ 971 h 58322"/>
                <a:gd name="connsiteX5" fmla="*/ 155 w 94289"/>
                <a:gd name="connsiteY5" fmla="*/ 43783 h 58322"/>
                <a:gd name="connsiteX6" fmla="*/ 66040 w 94289"/>
                <a:gd name="connsiteY6" fmla="*/ 57737 h 5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289" h="58322">
                  <a:moveTo>
                    <a:pt x="66040" y="57737"/>
                  </a:moveTo>
                  <a:cubicBezTo>
                    <a:pt x="99352" y="54211"/>
                    <a:pt x="95214" y="37893"/>
                    <a:pt x="92533" y="25522"/>
                  </a:cubicBezTo>
                  <a:cubicBezTo>
                    <a:pt x="90845" y="17775"/>
                    <a:pt x="81303" y="8634"/>
                    <a:pt x="75603" y="0"/>
                  </a:cubicBezTo>
                  <a:cubicBezTo>
                    <a:pt x="72627" y="2364"/>
                    <a:pt x="67792" y="6544"/>
                    <a:pt x="53332" y="10787"/>
                  </a:cubicBezTo>
                  <a:cubicBezTo>
                    <a:pt x="38323" y="15200"/>
                    <a:pt x="17719" y="6460"/>
                    <a:pt x="4609" y="971"/>
                  </a:cubicBezTo>
                  <a:cubicBezTo>
                    <a:pt x="-56" y="18303"/>
                    <a:pt x="-288" y="40426"/>
                    <a:pt x="155" y="43783"/>
                  </a:cubicBezTo>
                  <a:cubicBezTo>
                    <a:pt x="683" y="47899"/>
                    <a:pt x="32749" y="61262"/>
                    <a:pt x="66040" y="57737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3" name="자유형: 도형 272">
              <a:extLst>
                <a:ext uri="{FF2B5EF4-FFF2-40B4-BE49-F238E27FC236}">
                  <a16:creationId xmlns:a16="http://schemas.microsoft.com/office/drawing/2014/main" id="{ABEDCFE1-D700-0745-7037-8F4AB2C15C58}"/>
                </a:ext>
              </a:extLst>
            </p:cNvPr>
            <p:cNvSpPr/>
            <p:nvPr/>
          </p:nvSpPr>
          <p:spPr>
            <a:xfrm>
              <a:off x="10341613" y="5307107"/>
              <a:ext cx="167457" cy="434559"/>
            </a:xfrm>
            <a:custGeom>
              <a:avLst/>
              <a:gdLst>
                <a:gd name="connsiteX0" fmla="*/ 39983 w 167457"/>
                <a:gd name="connsiteY0" fmla="*/ 122065 h 434559"/>
                <a:gd name="connsiteX1" fmla="*/ 0 w 167457"/>
                <a:gd name="connsiteY1" fmla="*/ 425018 h 434559"/>
                <a:gd name="connsiteX2" fmla="*/ 77200 w 167457"/>
                <a:gd name="connsiteY2" fmla="*/ 434559 h 434559"/>
                <a:gd name="connsiteX3" fmla="*/ 167277 w 167457"/>
                <a:gd name="connsiteY3" fmla="*/ 54913 h 434559"/>
                <a:gd name="connsiteX4" fmla="*/ 126872 w 167457"/>
                <a:gd name="connsiteY4" fmla="*/ 301 h 434559"/>
                <a:gd name="connsiteX5" fmla="*/ 40004 w 167457"/>
                <a:gd name="connsiteY5" fmla="*/ 122065 h 434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57" h="434559">
                  <a:moveTo>
                    <a:pt x="39983" y="122065"/>
                  </a:moveTo>
                  <a:cubicBezTo>
                    <a:pt x="33270" y="172750"/>
                    <a:pt x="0" y="425018"/>
                    <a:pt x="0" y="425018"/>
                  </a:cubicBezTo>
                  <a:lnTo>
                    <a:pt x="77200" y="434559"/>
                  </a:lnTo>
                  <a:cubicBezTo>
                    <a:pt x="77200" y="434559"/>
                    <a:pt x="172132" y="105282"/>
                    <a:pt x="167277" y="54913"/>
                  </a:cubicBezTo>
                  <a:cubicBezTo>
                    <a:pt x="162401" y="4544"/>
                    <a:pt x="126872" y="301"/>
                    <a:pt x="126872" y="301"/>
                  </a:cubicBezTo>
                  <a:cubicBezTo>
                    <a:pt x="126872" y="301"/>
                    <a:pt x="57779" y="-12090"/>
                    <a:pt x="40004" y="122065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4" name="자유형: 도형 273">
              <a:extLst>
                <a:ext uri="{FF2B5EF4-FFF2-40B4-BE49-F238E27FC236}">
                  <a16:creationId xmlns:a16="http://schemas.microsoft.com/office/drawing/2014/main" id="{81F5E164-0F8C-1655-AF8A-2E6CA13A6A41}"/>
                </a:ext>
              </a:extLst>
            </p:cNvPr>
            <p:cNvSpPr/>
            <p:nvPr/>
          </p:nvSpPr>
          <p:spPr>
            <a:xfrm>
              <a:off x="10187225" y="4961366"/>
              <a:ext cx="321039" cy="349758"/>
            </a:xfrm>
            <a:custGeom>
              <a:avLst/>
              <a:gdLst>
                <a:gd name="connsiteX0" fmla="*/ 283012 w 321039"/>
                <a:gd name="connsiteY0" fmla="*/ 257 h 349758"/>
                <a:gd name="connsiteX1" fmla="*/ 246006 w 321039"/>
                <a:gd name="connsiteY1" fmla="*/ 280496 h 349758"/>
                <a:gd name="connsiteX2" fmla="*/ 117846 w 321039"/>
                <a:gd name="connsiteY2" fmla="*/ 279208 h 349758"/>
                <a:gd name="connsiteX3" fmla="*/ 82444 w 321039"/>
                <a:gd name="connsiteY3" fmla="*/ 270595 h 349758"/>
                <a:gd name="connsiteX4" fmla="*/ 62326 w 321039"/>
                <a:gd name="connsiteY4" fmla="*/ 269645 h 349758"/>
                <a:gd name="connsiteX5" fmla="*/ 15166 w 321039"/>
                <a:gd name="connsiteY5" fmla="*/ 290797 h 349758"/>
                <a:gd name="connsiteX6" fmla="*/ 684 w 321039"/>
                <a:gd name="connsiteY6" fmla="*/ 312309 h 349758"/>
                <a:gd name="connsiteX7" fmla="*/ 23884 w 321039"/>
                <a:gd name="connsiteY7" fmla="*/ 298144 h 349758"/>
                <a:gd name="connsiteX8" fmla="*/ 34228 w 321039"/>
                <a:gd name="connsiteY8" fmla="*/ 292359 h 349758"/>
                <a:gd name="connsiteX9" fmla="*/ 346 w 321039"/>
                <a:gd name="connsiteY9" fmla="*/ 327402 h 349758"/>
                <a:gd name="connsiteX10" fmla="*/ 41723 w 321039"/>
                <a:gd name="connsiteY10" fmla="*/ 305089 h 349758"/>
                <a:gd name="connsiteX11" fmla="*/ 15229 w 321039"/>
                <a:gd name="connsiteY11" fmla="*/ 342496 h 349758"/>
                <a:gd name="connsiteX12" fmla="*/ 58294 w 321039"/>
                <a:gd name="connsiteY12" fmla="*/ 313026 h 349758"/>
                <a:gd name="connsiteX13" fmla="*/ 79383 w 321039"/>
                <a:gd name="connsiteY13" fmla="*/ 318705 h 349758"/>
                <a:gd name="connsiteX14" fmla="*/ 94836 w 321039"/>
                <a:gd name="connsiteY14" fmla="*/ 319571 h 349758"/>
                <a:gd name="connsiteX15" fmla="*/ 116980 w 321039"/>
                <a:gd name="connsiteY15" fmla="*/ 313322 h 349758"/>
                <a:gd name="connsiteX16" fmla="*/ 132328 w 321039"/>
                <a:gd name="connsiteY16" fmla="*/ 320056 h 349758"/>
                <a:gd name="connsiteX17" fmla="*/ 166927 w 321039"/>
                <a:gd name="connsiteY17" fmla="*/ 326642 h 349758"/>
                <a:gd name="connsiteX18" fmla="*/ 273259 w 321039"/>
                <a:gd name="connsiteY18" fmla="*/ 349758 h 349758"/>
                <a:gd name="connsiteX19" fmla="*/ 283033 w 321039"/>
                <a:gd name="connsiteY19" fmla="*/ 257 h 34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1039" h="349758">
                  <a:moveTo>
                    <a:pt x="283012" y="257"/>
                  </a:moveTo>
                  <a:cubicBezTo>
                    <a:pt x="260234" y="-8250"/>
                    <a:pt x="249088" y="196308"/>
                    <a:pt x="246006" y="280496"/>
                  </a:cubicBezTo>
                  <a:cubicBezTo>
                    <a:pt x="205664" y="284359"/>
                    <a:pt x="135346" y="280517"/>
                    <a:pt x="117846" y="279208"/>
                  </a:cubicBezTo>
                  <a:cubicBezTo>
                    <a:pt x="109613" y="278596"/>
                    <a:pt x="90635" y="271650"/>
                    <a:pt x="82444" y="270595"/>
                  </a:cubicBezTo>
                  <a:cubicBezTo>
                    <a:pt x="74042" y="269497"/>
                    <a:pt x="66443" y="268927"/>
                    <a:pt x="62326" y="269645"/>
                  </a:cubicBezTo>
                  <a:cubicBezTo>
                    <a:pt x="60806" y="269898"/>
                    <a:pt x="18755" y="287040"/>
                    <a:pt x="15166" y="290797"/>
                  </a:cubicBezTo>
                  <a:cubicBezTo>
                    <a:pt x="10712" y="295463"/>
                    <a:pt x="-1363" y="307221"/>
                    <a:pt x="684" y="312309"/>
                  </a:cubicBezTo>
                  <a:cubicBezTo>
                    <a:pt x="2711" y="317396"/>
                    <a:pt x="23884" y="298144"/>
                    <a:pt x="23884" y="298144"/>
                  </a:cubicBezTo>
                  <a:lnTo>
                    <a:pt x="34228" y="292359"/>
                  </a:lnTo>
                  <a:cubicBezTo>
                    <a:pt x="21351" y="304899"/>
                    <a:pt x="-3200" y="321407"/>
                    <a:pt x="346" y="327402"/>
                  </a:cubicBezTo>
                  <a:cubicBezTo>
                    <a:pt x="3787" y="333271"/>
                    <a:pt x="25953" y="316510"/>
                    <a:pt x="41723" y="305089"/>
                  </a:cubicBezTo>
                  <a:cubicBezTo>
                    <a:pt x="28191" y="317270"/>
                    <a:pt x="11366" y="339098"/>
                    <a:pt x="15229" y="342496"/>
                  </a:cubicBezTo>
                  <a:cubicBezTo>
                    <a:pt x="18712" y="345557"/>
                    <a:pt x="37838" y="320309"/>
                    <a:pt x="58294" y="313026"/>
                  </a:cubicBezTo>
                  <a:cubicBezTo>
                    <a:pt x="65873" y="310324"/>
                    <a:pt x="73430" y="317797"/>
                    <a:pt x="79383" y="318705"/>
                  </a:cubicBezTo>
                  <a:cubicBezTo>
                    <a:pt x="83774" y="319360"/>
                    <a:pt x="90529" y="320774"/>
                    <a:pt x="94836" y="319571"/>
                  </a:cubicBezTo>
                  <a:lnTo>
                    <a:pt x="116980" y="313322"/>
                  </a:lnTo>
                  <a:cubicBezTo>
                    <a:pt x="124517" y="313997"/>
                    <a:pt x="124707" y="318452"/>
                    <a:pt x="132328" y="320056"/>
                  </a:cubicBezTo>
                  <a:cubicBezTo>
                    <a:pt x="141173" y="321935"/>
                    <a:pt x="155676" y="323898"/>
                    <a:pt x="166927" y="326642"/>
                  </a:cubicBezTo>
                  <a:cubicBezTo>
                    <a:pt x="231778" y="342433"/>
                    <a:pt x="253395" y="349758"/>
                    <a:pt x="273259" y="349758"/>
                  </a:cubicBezTo>
                  <a:cubicBezTo>
                    <a:pt x="333402" y="349716"/>
                    <a:pt x="336886" y="20376"/>
                    <a:pt x="283033" y="257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5" name="자유형: 도형 274">
              <a:extLst>
                <a:ext uri="{FF2B5EF4-FFF2-40B4-BE49-F238E27FC236}">
                  <a16:creationId xmlns:a16="http://schemas.microsoft.com/office/drawing/2014/main" id="{330CDACD-857E-D07D-8A96-8D6403CA47C4}"/>
                </a:ext>
              </a:extLst>
            </p:cNvPr>
            <p:cNvSpPr/>
            <p:nvPr/>
          </p:nvSpPr>
          <p:spPr>
            <a:xfrm>
              <a:off x="10421072" y="4942245"/>
              <a:ext cx="94047" cy="215190"/>
            </a:xfrm>
            <a:custGeom>
              <a:avLst/>
              <a:gdLst>
                <a:gd name="connsiteX0" fmla="*/ 92399 w 94047"/>
                <a:gd name="connsiteY0" fmla="*/ 211417 h 215190"/>
                <a:gd name="connsiteX1" fmla="*/ 47540 w 94047"/>
                <a:gd name="connsiteY1" fmla="*/ 738 h 215190"/>
                <a:gd name="connsiteX2" fmla="*/ 718 w 94047"/>
                <a:gd name="connsiteY2" fmla="*/ 213170 h 215190"/>
                <a:gd name="connsiteX3" fmla="*/ 92399 w 94047"/>
                <a:gd name="connsiteY3" fmla="*/ 211417 h 21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047" h="215190">
                  <a:moveTo>
                    <a:pt x="92399" y="211417"/>
                  </a:moveTo>
                  <a:cubicBezTo>
                    <a:pt x="96664" y="125161"/>
                    <a:pt x="96052" y="18871"/>
                    <a:pt x="47540" y="738"/>
                  </a:cubicBezTo>
                  <a:cubicBezTo>
                    <a:pt x="28393" y="-6419"/>
                    <a:pt x="-5341" y="36604"/>
                    <a:pt x="718" y="213170"/>
                  </a:cubicBezTo>
                  <a:cubicBezTo>
                    <a:pt x="26620" y="215302"/>
                    <a:pt x="64640" y="217012"/>
                    <a:pt x="92399" y="211417"/>
                  </a:cubicBezTo>
                  <a:close/>
                </a:path>
              </a:pathLst>
            </a:custGeom>
            <a:solidFill>
              <a:srgbClr val="86B1F2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6" name="자유형: 도형 275">
              <a:extLst>
                <a:ext uri="{FF2B5EF4-FFF2-40B4-BE49-F238E27FC236}">
                  <a16:creationId xmlns:a16="http://schemas.microsoft.com/office/drawing/2014/main" id="{522A1991-D225-CB74-CDF2-86792D427216}"/>
                </a:ext>
              </a:extLst>
            </p:cNvPr>
            <p:cNvSpPr/>
            <p:nvPr/>
          </p:nvSpPr>
          <p:spPr>
            <a:xfrm>
              <a:off x="10051085" y="5728853"/>
              <a:ext cx="140687" cy="85939"/>
            </a:xfrm>
            <a:custGeom>
              <a:avLst/>
              <a:gdLst>
                <a:gd name="connsiteX0" fmla="*/ 80164 w 140687"/>
                <a:gd name="connsiteY0" fmla="*/ 0 h 85939"/>
                <a:gd name="connsiteX1" fmla="*/ 74845 w 140687"/>
                <a:gd name="connsiteY1" fmla="*/ 35761 h 85939"/>
                <a:gd name="connsiteX2" fmla="*/ 6089 w 140687"/>
                <a:gd name="connsiteY2" fmla="*/ 71669 h 85939"/>
                <a:gd name="connsiteX3" fmla="*/ 9 w 140687"/>
                <a:gd name="connsiteY3" fmla="*/ 85940 h 85939"/>
                <a:gd name="connsiteX4" fmla="*/ 140687 w 140687"/>
                <a:gd name="connsiteY4" fmla="*/ 82077 h 85939"/>
                <a:gd name="connsiteX5" fmla="*/ 139146 w 140687"/>
                <a:gd name="connsiteY5" fmla="*/ 39729 h 85939"/>
                <a:gd name="connsiteX6" fmla="*/ 132666 w 140687"/>
                <a:gd name="connsiteY6" fmla="*/ 9309 h 85939"/>
                <a:gd name="connsiteX7" fmla="*/ 80164 w 140687"/>
                <a:gd name="connsiteY7" fmla="*/ 0 h 8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687" h="85939">
                  <a:moveTo>
                    <a:pt x="80164" y="0"/>
                  </a:moveTo>
                  <a:cubicBezTo>
                    <a:pt x="80164" y="0"/>
                    <a:pt x="86898" y="21532"/>
                    <a:pt x="74845" y="35761"/>
                  </a:cubicBezTo>
                  <a:cubicBezTo>
                    <a:pt x="62791" y="49989"/>
                    <a:pt x="12654" y="63964"/>
                    <a:pt x="6089" y="71669"/>
                  </a:cubicBezTo>
                  <a:cubicBezTo>
                    <a:pt x="-498" y="79374"/>
                    <a:pt x="9" y="85940"/>
                    <a:pt x="9" y="85940"/>
                  </a:cubicBezTo>
                  <a:lnTo>
                    <a:pt x="140687" y="82077"/>
                  </a:lnTo>
                  <a:lnTo>
                    <a:pt x="139146" y="39729"/>
                  </a:lnTo>
                  <a:lnTo>
                    <a:pt x="132666" y="9309"/>
                  </a:lnTo>
                  <a:lnTo>
                    <a:pt x="80164" y="0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7" name="자유형: 도형 276">
              <a:extLst>
                <a:ext uri="{FF2B5EF4-FFF2-40B4-BE49-F238E27FC236}">
                  <a16:creationId xmlns:a16="http://schemas.microsoft.com/office/drawing/2014/main" id="{DEB450BB-E404-45FB-F611-675D8FACD306}"/>
                </a:ext>
              </a:extLst>
            </p:cNvPr>
            <p:cNvSpPr/>
            <p:nvPr/>
          </p:nvSpPr>
          <p:spPr>
            <a:xfrm>
              <a:off x="10029375" y="5768483"/>
              <a:ext cx="170251" cy="48905"/>
            </a:xfrm>
            <a:custGeom>
              <a:avLst/>
              <a:gdLst>
                <a:gd name="connsiteX0" fmla="*/ 87816 w 170251"/>
                <a:gd name="connsiteY0" fmla="*/ 3223 h 48905"/>
                <a:gd name="connsiteX1" fmla="*/ 141415 w 170251"/>
                <a:gd name="connsiteY1" fmla="*/ 9176 h 48905"/>
                <a:gd name="connsiteX2" fmla="*/ 163390 w 170251"/>
                <a:gd name="connsiteY2" fmla="*/ 1365 h 48905"/>
                <a:gd name="connsiteX3" fmla="*/ 170251 w 170251"/>
                <a:gd name="connsiteY3" fmla="*/ 47850 h 48905"/>
                <a:gd name="connsiteX4" fmla="*/ 12072 w 170251"/>
                <a:gd name="connsiteY4" fmla="*/ 48906 h 48905"/>
                <a:gd name="connsiteX5" fmla="*/ 4452 w 170251"/>
                <a:gd name="connsiteY5" fmla="*/ 33664 h 48905"/>
                <a:gd name="connsiteX6" fmla="*/ 21699 w 170251"/>
                <a:gd name="connsiteY6" fmla="*/ 23447 h 48905"/>
                <a:gd name="connsiteX7" fmla="*/ 87816 w 170251"/>
                <a:gd name="connsiteY7" fmla="*/ 3223 h 48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251" h="48905">
                  <a:moveTo>
                    <a:pt x="87816" y="3223"/>
                  </a:moveTo>
                  <a:cubicBezTo>
                    <a:pt x="87816" y="3223"/>
                    <a:pt x="123956" y="17789"/>
                    <a:pt x="141415" y="9176"/>
                  </a:cubicBezTo>
                  <a:cubicBezTo>
                    <a:pt x="158873" y="542"/>
                    <a:pt x="158345" y="-1843"/>
                    <a:pt x="163390" y="1365"/>
                  </a:cubicBezTo>
                  <a:cubicBezTo>
                    <a:pt x="168436" y="4574"/>
                    <a:pt x="170251" y="47850"/>
                    <a:pt x="170251" y="47850"/>
                  </a:cubicBezTo>
                  <a:lnTo>
                    <a:pt x="12072" y="48906"/>
                  </a:lnTo>
                  <a:cubicBezTo>
                    <a:pt x="1074" y="48652"/>
                    <a:pt x="-4499" y="40567"/>
                    <a:pt x="4452" y="33664"/>
                  </a:cubicBezTo>
                  <a:cubicBezTo>
                    <a:pt x="10574" y="28914"/>
                    <a:pt x="17667" y="25748"/>
                    <a:pt x="21699" y="23447"/>
                  </a:cubicBezTo>
                  <a:cubicBezTo>
                    <a:pt x="34069" y="16375"/>
                    <a:pt x="87816" y="3223"/>
                    <a:pt x="87816" y="3223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8" name="자유형: 도형 277">
              <a:extLst>
                <a:ext uri="{FF2B5EF4-FFF2-40B4-BE49-F238E27FC236}">
                  <a16:creationId xmlns:a16="http://schemas.microsoft.com/office/drawing/2014/main" id="{40D23857-7A25-85A1-8F1A-02EBC4472529}"/>
                </a:ext>
              </a:extLst>
            </p:cNvPr>
            <p:cNvSpPr/>
            <p:nvPr/>
          </p:nvSpPr>
          <p:spPr>
            <a:xfrm>
              <a:off x="10012761" y="5308909"/>
              <a:ext cx="176309" cy="437739"/>
            </a:xfrm>
            <a:custGeom>
              <a:avLst/>
              <a:gdLst>
                <a:gd name="connsiteX0" fmla="*/ 123830 w 176309"/>
                <a:gd name="connsiteY0" fmla="*/ 40086 h 437739"/>
                <a:gd name="connsiteX1" fmla="*/ 44730 w 176309"/>
                <a:gd name="connsiteY1" fmla="*/ 5487 h 437739"/>
                <a:gd name="connsiteX2" fmla="*/ 5190 w 176309"/>
                <a:gd name="connsiteY2" fmla="*/ 107365 h 437739"/>
                <a:gd name="connsiteX3" fmla="*/ 107490 w 176309"/>
                <a:gd name="connsiteY3" fmla="*/ 437275 h 437739"/>
                <a:gd name="connsiteX4" fmla="*/ 176310 w 176309"/>
                <a:gd name="connsiteY4" fmla="*/ 437739 h 437739"/>
                <a:gd name="connsiteX5" fmla="*/ 160730 w 176309"/>
                <a:gd name="connsiteY5" fmla="*/ 189673 h 437739"/>
                <a:gd name="connsiteX6" fmla="*/ 123851 w 176309"/>
                <a:gd name="connsiteY6" fmla="*/ 40086 h 43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6309" h="437739">
                  <a:moveTo>
                    <a:pt x="123830" y="40086"/>
                  </a:moveTo>
                  <a:cubicBezTo>
                    <a:pt x="112958" y="17287"/>
                    <a:pt x="88238" y="-12415"/>
                    <a:pt x="44730" y="5487"/>
                  </a:cubicBezTo>
                  <a:cubicBezTo>
                    <a:pt x="3227" y="22544"/>
                    <a:pt x="-7898" y="64448"/>
                    <a:pt x="5190" y="107365"/>
                  </a:cubicBezTo>
                  <a:cubicBezTo>
                    <a:pt x="18279" y="150282"/>
                    <a:pt x="104472" y="402591"/>
                    <a:pt x="107490" y="437275"/>
                  </a:cubicBezTo>
                  <a:lnTo>
                    <a:pt x="176310" y="437739"/>
                  </a:lnTo>
                  <a:cubicBezTo>
                    <a:pt x="176310" y="437739"/>
                    <a:pt x="163812" y="237952"/>
                    <a:pt x="160730" y="189673"/>
                  </a:cubicBezTo>
                  <a:cubicBezTo>
                    <a:pt x="157775" y="143210"/>
                    <a:pt x="142660" y="79562"/>
                    <a:pt x="123851" y="40086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9" name="자유형: 도형 278">
              <a:extLst>
                <a:ext uri="{FF2B5EF4-FFF2-40B4-BE49-F238E27FC236}">
                  <a16:creationId xmlns:a16="http://schemas.microsoft.com/office/drawing/2014/main" id="{8253EEFC-60EF-6FEA-F1A3-CC515D64015B}"/>
                </a:ext>
              </a:extLst>
            </p:cNvPr>
            <p:cNvSpPr/>
            <p:nvPr/>
          </p:nvSpPr>
          <p:spPr>
            <a:xfrm>
              <a:off x="10009822" y="5116615"/>
              <a:ext cx="463033" cy="194910"/>
            </a:xfrm>
            <a:custGeom>
              <a:avLst/>
              <a:gdLst>
                <a:gd name="connsiteX0" fmla="*/ 15054 w 463033"/>
                <a:gd name="connsiteY0" fmla="*/ 0 h 194910"/>
                <a:gd name="connsiteX1" fmla="*/ 245092 w 463033"/>
                <a:gd name="connsiteY1" fmla="*/ 0 h 194910"/>
                <a:gd name="connsiteX2" fmla="*/ 258961 w 463033"/>
                <a:gd name="connsiteY2" fmla="*/ 9309 h 194910"/>
                <a:gd name="connsiteX3" fmla="*/ 329786 w 463033"/>
                <a:gd name="connsiteY3" fmla="*/ 182076 h 194910"/>
                <a:gd name="connsiteX4" fmla="*/ 456616 w 463033"/>
                <a:gd name="connsiteY4" fmla="*/ 182076 h 194910"/>
                <a:gd name="connsiteX5" fmla="*/ 463033 w 463033"/>
                <a:gd name="connsiteY5" fmla="*/ 188493 h 194910"/>
                <a:gd name="connsiteX6" fmla="*/ 463033 w 463033"/>
                <a:gd name="connsiteY6" fmla="*/ 188493 h 194910"/>
                <a:gd name="connsiteX7" fmla="*/ 456616 w 463033"/>
                <a:gd name="connsiteY7" fmla="*/ 194910 h 194910"/>
                <a:gd name="connsiteX8" fmla="*/ 95653 w 463033"/>
                <a:gd name="connsiteY8" fmla="*/ 194910 h 194910"/>
                <a:gd name="connsiteX9" fmla="*/ 72664 w 463033"/>
                <a:gd name="connsiteY9" fmla="*/ 180028 h 194910"/>
                <a:gd name="connsiteX10" fmla="*/ 1332 w 463033"/>
                <a:gd name="connsiteY10" fmla="*/ 21152 h 194910"/>
                <a:gd name="connsiteX11" fmla="*/ 15011 w 463033"/>
                <a:gd name="connsiteY11" fmla="*/ 0 h 19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3033" h="194910">
                  <a:moveTo>
                    <a:pt x="15054" y="0"/>
                  </a:moveTo>
                  <a:lnTo>
                    <a:pt x="245092" y="0"/>
                  </a:lnTo>
                  <a:cubicBezTo>
                    <a:pt x="251171" y="0"/>
                    <a:pt x="256660" y="3673"/>
                    <a:pt x="258961" y="9309"/>
                  </a:cubicBezTo>
                  <a:lnTo>
                    <a:pt x="329786" y="182076"/>
                  </a:lnTo>
                  <a:lnTo>
                    <a:pt x="456616" y="182076"/>
                  </a:lnTo>
                  <a:cubicBezTo>
                    <a:pt x="460162" y="182076"/>
                    <a:pt x="463033" y="184947"/>
                    <a:pt x="463033" y="188493"/>
                  </a:cubicBezTo>
                  <a:lnTo>
                    <a:pt x="463033" y="188493"/>
                  </a:lnTo>
                  <a:cubicBezTo>
                    <a:pt x="463033" y="192040"/>
                    <a:pt x="460162" y="194910"/>
                    <a:pt x="456616" y="194910"/>
                  </a:cubicBezTo>
                  <a:lnTo>
                    <a:pt x="95653" y="194910"/>
                  </a:lnTo>
                  <a:cubicBezTo>
                    <a:pt x="85731" y="194910"/>
                    <a:pt x="76738" y="189084"/>
                    <a:pt x="72664" y="180028"/>
                  </a:cubicBezTo>
                  <a:lnTo>
                    <a:pt x="1332" y="21152"/>
                  </a:lnTo>
                  <a:cubicBezTo>
                    <a:pt x="-3122" y="11231"/>
                    <a:pt x="4140" y="0"/>
                    <a:pt x="15011" y="0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0" name="자유형: 도형 279">
              <a:extLst>
                <a:ext uri="{FF2B5EF4-FFF2-40B4-BE49-F238E27FC236}">
                  <a16:creationId xmlns:a16="http://schemas.microsoft.com/office/drawing/2014/main" id="{C7384ED2-2CFF-C461-3755-68A6A9488939}"/>
                </a:ext>
              </a:extLst>
            </p:cNvPr>
            <p:cNvSpPr/>
            <p:nvPr/>
          </p:nvSpPr>
          <p:spPr>
            <a:xfrm>
              <a:off x="10148413" y="5200483"/>
              <a:ext cx="25246" cy="28526"/>
            </a:xfrm>
            <a:custGeom>
              <a:avLst/>
              <a:gdLst>
                <a:gd name="connsiteX0" fmla="*/ 316 w 25246"/>
                <a:gd name="connsiteY0" fmla="*/ 16722 h 28526"/>
                <a:gd name="connsiteX1" fmla="*/ 15431 w 25246"/>
                <a:gd name="connsiteY1" fmla="*/ 28312 h 28526"/>
                <a:gd name="connsiteX2" fmla="*/ 24930 w 25246"/>
                <a:gd name="connsiteY2" fmla="*/ 11803 h 28526"/>
                <a:gd name="connsiteX3" fmla="*/ 9816 w 25246"/>
                <a:gd name="connsiteY3" fmla="*/ 214 h 28526"/>
                <a:gd name="connsiteX4" fmla="*/ 316 w 25246"/>
                <a:gd name="connsiteY4" fmla="*/ 16722 h 28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46" h="28526">
                  <a:moveTo>
                    <a:pt x="316" y="16722"/>
                  </a:moveTo>
                  <a:cubicBezTo>
                    <a:pt x="1878" y="24491"/>
                    <a:pt x="8633" y="29662"/>
                    <a:pt x="15431" y="28312"/>
                  </a:cubicBezTo>
                  <a:cubicBezTo>
                    <a:pt x="22228" y="26961"/>
                    <a:pt x="26472" y="19551"/>
                    <a:pt x="24930" y="11803"/>
                  </a:cubicBezTo>
                  <a:cubicBezTo>
                    <a:pt x="23389" y="4056"/>
                    <a:pt x="16613" y="-1137"/>
                    <a:pt x="9816" y="214"/>
                  </a:cubicBezTo>
                  <a:cubicBezTo>
                    <a:pt x="3018" y="1565"/>
                    <a:pt x="-1225" y="8975"/>
                    <a:pt x="316" y="16722"/>
                  </a:cubicBez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1" name="자유형: 도형 280">
              <a:extLst>
                <a:ext uri="{FF2B5EF4-FFF2-40B4-BE49-F238E27FC236}">
                  <a16:creationId xmlns:a16="http://schemas.microsoft.com/office/drawing/2014/main" id="{67CBA6C2-017F-103C-00AA-733F0808C261}"/>
                </a:ext>
              </a:extLst>
            </p:cNvPr>
            <p:cNvSpPr/>
            <p:nvPr/>
          </p:nvSpPr>
          <p:spPr>
            <a:xfrm>
              <a:off x="10290386" y="4848875"/>
              <a:ext cx="77424" cy="159725"/>
            </a:xfrm>
            <a:custGeom>
              <a:avLst/>
              <a:gdLst>
                <a:gd name="connsiteX0" fmla="*/ 66173 w 77424"/>
                <a:gd name="connsiteY0" fmla="*/ 4411 h 159725"/>
                <a:gd name="connsiteX1" fmla="*/ 77425 w 77424"/>
                <a:gd name="connsiteY1" fmla="*/ 78593 h 159725"/>
                <a:gd name="connsiteX2" fmla="*/ 11772 w 77424"/>
                <a:gd name="connsiteY2" fmla="*/ 159255 h 159725"/>
                <a:gd name="connsiteX3" fmla="*/ 3856 w 77424"/>
                <a:gd name="connsiteY3" fmla="*/ 74666 h 159725"/>
                <a:gd name="connsiteX4" fmla="*/ 11708 w 77424"/>
                <a:gd name="connsiteY4" fmla="*/ 11694 h 159725"/>
                <a:gd name="connsiteX5" fmla="*/ 66152 w 77424"/>
                <a:gd name="connsiteY5" fmla="*/ 4390 h 15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424" h="159725">
                  <a:moveTo>
                    <a:pt x="66173" y="4411"/>
                  </a:moveTo>
                  <a:lnTo>
                    <a:pt x="77425" y="78593"/>
                  </a:lnTo>
                  <a:cubicBezTo>
                    <a:pt x="77425" y="78593"/>
                    <a:pt x="36323" y="166918"/>
                    <a:pt x="11772" y="159255"/>
                  </a:cubicBezTo>
                  <a:cubicBezTo>
                    <a:pt x="-8811" y="152837"/>
                    <a:pt x="3856" y="74666"/>
                    <a:pt x="3856" y="74666"/>
                  </a:cubicBezTo>
                  <a:cubicBezTo>
                    <a:pt x="3856" y="74666"/>
                    <a:pt x="15086" y="32699"/>
                    <a:pt x="11708" y="11694"/>
                  </a:cubicBezTo>
                  <a:cubicBezTo>
                    <a:pt x="8352" y="-9310"/>
                    <a:pt x="66152" y="4390"/>
                    <a:pt x="66152" y="4390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2" name="자유형: 도형 281">
              <a:extLst>
                <a:ext uri="{FF2B5EF4-FFF2-40B4-BE49-F238E27FC236}">
                  <a16:creationId xmlns:a16="http://schemas.microsoft.com/office/drawing/2014/main" id="{F20922F7-5555-8931-7FB2-ED69B6A0A3A5}"/>
                </a:ext>
              </a:extLst>
            </p:cNvPr>
            <p:cNvSpPr/>
            <p:nvPr/>
          </p:nvSpPr>
          <p:spPr>
            <a:xfrm>
              <a:off x="10300659" y="4848875"/>
              <a:ext cx="56828" cy="43760"/>
            </a:xfrm>
            <a:custGeom>
              <a:avLst/>
              <a:gdLst>
                <a:gd name="connsiteX0" fmla="*/ 1456 w 56828"/>
                <a:gd name="connsiteY0" fmla="*/ 11694 h 43760"/>
                <a:gd name="connsiteX1" fmla="*/ 55900 w 56828"/>
                <a:gd name="connsiteY1" fmla="*/ 4390 h 43760"/>
                <a:gd name="connsiteX2" fmla="*/ 56829 w 56828"/>
                <a:gd name="connsiteY2" fmla="*/ 10533 h 43760"/>
                <a:gd name="connsiteX3" fmla="*/ 50559 w 56828"/>
                <a:gd name="connsiteY3" fmla="*/ 20877 h 43760"/>
                <a:gd name="connsiteX4" fmla="*/ 0 w 56828"/>
                <a:gd name="connsiteY4" fmla="*/ 43761 h 43760"/>
                <a:gd name="connsiteX5" fmla="*/ 1435 w 56828"/>
                <a:gd name="connsiteY5" fmla="*/ 11694 h 4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828" h="43760">
                  <a:moveTo>
                    <a:pt x="1456" y="11694"/>
                  </a:moveTo>
                  <a:cubicBezTo>
                    <a:pt x="-1900" y="-9310"/>
                    <a:pt x="55900" y="4390"/>
                    <a:pt x="55900" y="4390"/>
                  </a:cubicBezTo>
                  <a:lnTo>
                    <a:pt x="56829" y="10533"/>
                  </a:lnTo>
                  <a:cubicBezTo>
                    <a:pt x="55140" y="14650"/>
                    <a:pt x="53071" y="18175"/>
                    <a:pt x="50559" y="20877"/>
                  </a:cubicBezTo>
                  <a:cubicBezTo>
                    <a:pt x="37639" y="34768"/>
                    <a:pt x="17458" y="43127"/>
                    <a:pt x="0" y="43761"/>
                  </a:cubicBezTo>
                  <a:cubicBezTo>
                    <a:pt x="1752" y="32424"/>
                    <a:pt x="2829" y="20286"/>
                    <a:pt x="1435" y="11694"/>
                  </a:cubicBezTo>
                  <a:close/>
                </a:path>
              </a:pathLst>
            </a:custGeom>
            <a:solidFill>
              <a:srgbClr val="F47458">
                <a:alpha val="20000"/>
              </a:srgb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83" name="그래픽 35">
              <a:extLst>
                <a:ext uri="{FF2B5EF4-FFF2-40B4-BE49-F238E27FC236}">
                  <a16:creationId xmlns:a16="http://schemas.microsoft.com/office/drawing/2014/main" id="{BF446CFD-DBA9-F26D-D1E0-BF3E68903014}"/>
                </a:ext>
              </a:extLst>
            </p:cNvPr>
            <p:cNvGrpSpPr/>
            <p:nvPr/>
          </p:nvGrpSpPr>
          <p:grpSpPr>
            <a:xfrm>
              <a:off x="10267321" y="4686897"/>
              <a:ext cx="145046" cy="193874"/>
              <a:chOff x="10267321" y="4686897"/>
              <a:chExt cx="145046" cy="193874"/>
            </a:xfrm>
          </p:grpSpPr>
          <p:sp>
            <p:nvSpPr>
              <p:cNvPr id="398" name="자유형: 도형 397">
                <a:extLst>
                  <a:ext uri="{FF2B5EF4-FFF2-40B4-BE49-F238E27FC236}">
                    <a16:creationId xmlns:a16="http://schemas.microsoft.com/office/drawing/2014/main" id="{456822C8-01E3-950D-57E2-41828F86D231}"/>
                  </a:ext>
                </a:extLst>
              </p:cNvPr>
              <p:cNvSpPr/>
              <p:nvPr/>
            </p:nvSpPr>
            <p:spPr>
              <a:xfrm>
                <a:off x="10267321" y="4725149"/>
                <a:ext cx="103204" cy="154006"/>
              </a:xfrm>
              <a:custGeom>
                <a:avLst/>
                <a:gdLst>
                  <a:gd name="connsiteX0" fmla="*/ 98738 w 103204"/>
                  <a:gd name="connsiteY0" fmla="*/ 23177 h 154006"/>
                  <a:gd name="connsiteX1" fmla="*/ 90083 w 103204"/>
                  <a:gd name="connsiteY1" fmla="*/ 131092 h 154006"/>
                  <a:gd name="connsiteX2" fmla="*/ 10730 w 103204"/>
                  <a:gd name="connsiteY2" fmla="*/ 143717 h 154006"/>
                  <a:gd name="connsiteX3" fmla="*/ 28589 w 103204"/>
                  <a:gd name="connsiteY3" fmla="*/ 7788 h 154006"/>
                  <a:gd name="connsiteX4" fmla="*/ 98738 w 103204"/>
                  <a:gd name="connsiteY4" fmla="*/ 23177 h 15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3204" h="154006">
                    <a:moveTo>
                      <a:pt x="98738" y="23177"/>
                    </a:moveTo>
                    <a:cubicBezTo>
                      <a:pt x="100363" y="22586"/>
                      <a:pt x="111826" y="107660"/>
                      <a:pt x="90083" y="131092"/>
                    </a:cubicBezTo>
                    <a:cubicBezTo>
                      <a:pt x="68318" y="154504"/>
                      <a:pt x="25929" y="162167"/>
                      <a:pt x="10730" y="143717"/>
                    </a:cubicBezTo>
                    <a:cubicBezTo>
                      <a:pt x="-6095" y="123324"/>
                      <a:pt x="-5251" y="31874"/>
                      <a:pt x="28589" y="7788"/>
                    </a:cubicBezTo>
                    <a:cubicBezTo>
                      <a:pt x="62407" y="-16299"/>
                      <a:pt x="98738" y="23177"/>
                      <a:pt x="98738" y="23177"/>
                    </a:cubicBez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9" name="자유형: 도형 398">
                <a:extLst>
                  <a:ext uri="{FF2B5EF4-FFF2-40B4-BE49-F238E27FC236}">
                    <a16:creationId xmlns:a16="http://schemas.microsoft.com/office/drawing/2014/main" id="{12E920A6-F009-9E15-C8C2-5F954F27B906}"/>
                  </a:ext>
                </a:extLst>
              </p:cNvPr>
              <p:cNvSpPr/>
              <p:nvPr/>
            </p:nvSpPr>
            <p:spPr>
              <a:xfrm>
                <a:off x="10279367" y="4686897"/>
                <a:ext cx="133000" cy="193874"/>
              </a:xfrm>
              <a:custGeom>
                <a:avLst/>
                <a:gdLst>
                  <a:gd name="connsiteX0" fmla="*/ 29420 w 133000"/>
                  <a:gd name="connsiteY0" fmla="*/ 526 h 193874"/>
                  <a:gd name="connsiteX1" fmla="*/ 78712 w 133000"/>
                  <a:gd name="connsiteY1" fmla="*/ 28645 h 193874"/>
                  <a:gd name="connsiteX2" fmla="*/ 123382 w 133000"/>
                  <a:gd name="connsiteY2" fmla="*/ 64194 h 193874"/>
                  <a:gd name="connsiteX3" fmla="*/ 104889 w 133000"/>
                  <a:gd name="connsiteY3" fmla="*/ 154145 h 193874"/>
                  <a:gd name="connsiteX4" fmla="*/ 81372 w 133000"/>
                  <a:gd name="connsiteY4" fmla="*/ 193874 h 193874"/>
                  <a:gd name="connsiteX5" fmla="*/ 77594 w 133000"/>
                  <a:gd name="connsiteY5" fmla="*/ 182855 h 193874"/>
                  <a:gd name="connsiteX6" fmla="*/ 74596 w 133000"/>
                  <a:gd name="connsiteY6" fmla="*/ 156910 h 193874"/>
                  <a:gd name="connsiteX7" fmla="*/ 78459 w 133000"/>
                  <a:gd name="connsiteY7" fmla="*/ 141310 h 193874"/>
                  <a:gd name="connsiteX8" fmla="*/ 61064 w 133000"/>
                  <a:gd name="connsiteY8" fmla="*/ 110573 h 193874"/>
                  <a:gd name="connsiteX9" fmla="*/ 50826 w 133000"/>
                  <a:gd name="connsiteY9" fmla="*/ 71604 h 193874"/>
                  <a:gd name="connsiteX10" fmla="*/ 43480 w 133000"/>
                  <a:gd name="connsiteY10" fmla="*/ 61640 h 193874"/>
                  <a:gd name="connsiteX11" fmla="*/ 9999 w 133000"/>
                  <a:gd name="connsiteY11" fmla="*/ 52182 h 193874"/>
                  <a:gd name="connsiteX12" fmla="*/ 29378 w 133000"/>
                  <a:gd name="connsiteY12" fmla="*/ 526 h 19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000" h="193874">
                    <a:moveTo>
                      <a:pt x="29420" y="526"/>
                    </a:moveTo>
                    <a:cubicBezTo>
                      <a:pt x="55555" y="5867"/>
                      <a:pt x="72506" y="21826"/>
                      <a:pt x="78712" y="28645"/>
                    </a:cubicBezTo>
                    <a:cubicBezTo>
                      <a:pt x="90576" y="30038"/>
                      <a:pt x="106726" y="36603"/>
                      <a:pt x="123382" y="64194"/>
                    </a:cubicBezTo>
                    <a:cubicBezTo>
                      <a:pt x="143880" y="98118"/>
                      <a:pt x="128744" y="135695"/>
                      <a:pt x="104889" y="154145"/>
                    </a:cubicBezTo>
                    <a:cubicBezTo>
                      <a:pt x="81035" y="172595"/>
                      <a:pt x="81372" y="193874"/>
                      <a:pt x="81372" y="193874"/>
                    </a:cubicBezTo>
                    <a:lnTo>
                      <a:pt x="77594" y="182855"/>
                    </a:lnTo>
                    <a:cubicBezTo>
                      <a:pt x="74807" y="174516"/>
                      <a:pt x="73667" y="165650"/>
                      <a:pt x="74596" y="156910"/>
                    </a:cubicBezTo>
                    <a:cubicBezTo>
                      <a:pt x="75145" y="151654"/>
                      <a:pt x="76285" y="145975"/>
                      <a:pt x="78459" y="141310"/>
                    </a:cubicBezTo>
                    <a:cubicBezTo>
                      <a:pt x="84201" y="129003"/>
                      <a:pt x="66131" y="120812"/>
                      <a:pt x="61064" y="110573"/>
                    </a:cubicBezTo>
                    <a:cubicBezTo>
                      <a:pt x="57159" y="102678"/>
                      <a:pt x="56969" y="84629"/>
                      <a:pt x="50826" y="71604"/>
                    </a:cubicBezTo>
                    <a:lnTo>
                      <a:pt x="43480" y="61640"/>
                    </a:lnTo>
                    <a:cubicBezTo>
                      <a:pt x="43480" y="61640"/>
                      <a:pt x="26549" y="48467"/>
                      <a:pt x="9999" y="52182"/>
                    </a:cubicBezTo>
                    <a:cubicBezTo>
                      <a:pt x="-6552" y="55898"/>
                      <a:pt x="-4166" y="-6314"/>
                      <a:pt x="29378" y="526"/>
                    </a:cubicBezTo>
                    <a:close/>
                  </a:path>
                </a:pathLst>
              </a:custGeom>
              <a:solidFill>
                <a:srgbClr val="F7CC7F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0" name="자유형: 도형 399">
                <a:extLst>
                  <a:ext uri="{FF2B5EF4-FFF2-40B4-BE49-F238E27FC236}">
                    <a16:creationId xmlns:a16="http://schemas.microsoft.com/office/drawing/2014/main" id="{7E9A49ED-A16E-9E4F-0C33-D0FC9BA2761A}"/>
                  </a:ext>
                </a:extLst>
              </p:cNvPr>
              <p:cNvSpPr/>
              <p:nvPr/>
            </p:nvSpPr>
            <p:spPr>
              <a:xfrm>
                <a:off x="10341566" y="4793986"/>
                <a:ext cx="21710" cy="37599"/>
              </a:xfrm>
              <a:custGeom>
                <a:avLst/>
                <a:gdLst>
                  <a:gd name="connsiteX0" fmla="*/ 4 w 21710"/>
                  <a:gd name="connsiteY0" fmla="*/ 18620 h 37599"/>
                  <a:gd name="connsiteX1" fmla="*/ 10538 w 21710"/>
                  <a:gd name="connsiteY1" fmla="*/ 37598 h 37599"/>
                  <a:gd name="connsiteX2" fmla="*/ 21706 w 21710"/>
                  <a:gd name="connsiteY2" fmla="*/ 18979 h 37599"/>
                  <a:gd name="connsiteX3" fmla="*/ 11172 w 21710"/>
                  <a:gd name="connsiteY3" fmla="*/ 1 h 37599"/>
                  <a:gd name="connsiteX4" fmla="*/ 4 w 21710"/>
                  <a:gd name="connsiteY4" fmla="*/ 18620 h 3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710" h="37599">
                    <a:moveTo>
                      <a:pt x="4" y="18620"/>
                    </a:moveTo>
                    <a:cubicBezTo>
                      <a:pt x="-164" y="29006"/>
                      <a:pt x="4543" y="37493"/>
                      <a:pt x="10538" y="37598"/>
                    </a:cubicBezTo>
                    <a:cubicBezTo>
                      <a:pt x="16534" y="37704"/>
                      <a:pt x="21537" y="29365"/>
                      <a:pt x="21706" y="18979"/>
                    </a:cubicBezTo>
                    <a:cubicBezTo>
                      <a:pt x="21875" y="8593"/>
                      <a:pt x="17167" y="107"/>
                      <a:pt x="11172" y="1"/>
                    </a:cubicBezTo>
                    <a:cubicBezTo>
                      <a:pt x="5176" y="-104"/>
                      <a:pt x="173" y="8234"/>
                      <a:pt x="4" y="18620"/>
                    </a:cubicBez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84" name="자유형: 도형 283">
              <a:extLst>
                <a:ext uri="{FF2B5EF4-FFF2-40B4-BE49-F238E27FC236}">
                  <a16:creationId xmlns:a16="http://schemas.microsoft.com/office/drawing/2014/main" id="{DA96DA55-BAFC-D272-98A2-0634482400DC}"/>
                </a:ext>
              </a:extLst>
            </p:cNvPr>
            <p:cNvSpPr/>
            <p:nvPr/>
          </p:nvSpPr>
          <p:spPr>
            <a:xfrm>
              <a:off x="10279401" y="4839691"/>
              <a:ext cx="32784" cy="13762"/>
            </a:xfrm>
            <a:custGeom>
              <a:avLst/>
              <a:gdLst>
                <a:gd name="connsiteX0" fmla="*/ 32784 w 32784"/>
                <a:gd name="connsiteY0" fmla="*/ 1689 h 13762"/>
                <a:gd name="connsiteX1" fmla="*/ 0 w 32784"/>
                <a:gd name="connsiteY1" fmla="*/ 0 h 13762"/>
                <a:gd name="connsiteX2" fmla="*/ 14503 w 32784"/>
                <a:gd name="connsiteY2" fmla="*/ 13658 h 13762"/>
                <a:gd name="connsiteX3" fmla="*/ 32784 w 32784"/>
                <a:gd name="connsiteY3" fmla="*/ 1689 h 13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4" h="13762">
                  <a:moveTo>
                    <a:pt x="32784" y="1689"/>
                  </a:moveTo>
                  <a:lnTo>
                    <a:pt x="0" y="0"/>
                  </a:lnTo>
                  <a:cubicBezTo>
                    <a:pt x="0" y="0"/>
                    <a:pt x="106" y="12497"/>
                    <a:pt x="14503" y="13658"/>
                  </a:cubicBezTo>
                  <a:cubicBezTo>
                    <a:pt x="32067" y="15073"/>
                    <a:pt x="32784" y="1689"/>
                    <a:pt x="32784" y="1689"/>
                  </a:cubicBez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85" name="그래픽 35">
              <a:extLst>
                <a:ext uri="{FF2B5EF4-FFF2-40B4-BE49-F238E27FC236}">
                  <a16:creationId xmlns:a16="http://schemas.microsoft.com/office/drawing/2014/main" id="{103CD433-33C4-BA91-4BC2-8CFEC4F5BD13}"/>
                </a:ext>
              </a:extLst>
            </p:cNvPr>
            <p:cNvGrpSpPr/>
            <p:nvPr/>
          </p:nvGrpSpPr>
          <p:grpSpPr>
            <a:xfrm>
              <a:off x="10963678" y="4295595"/>
              <a:ext cx="516111" cy="1515451"/>
              <a:chOff x="10963678" y="4295595"/>
              <a:chExt cx="516111" cy="1515451"/>
            </a:xfrm>
          </p:grpSpPr>
          <p:sp>
            <p:nvSpPr>
              <p:cNvPr id="380" name="자유형: 도형 379">
                <a:extLst>
                  <a:ext uri="{FF2B5EF4-FFF2-40B4-BE49-F238E27FC236}">
                    <a16:creationId xmlns:a16="http://schemas.microsoft.com/office/drawing/2014/main" id="{3CF9ED1D-7418-8A3B-153E-A6EAC79EED7D}"/>
                  </a:ext>
                </a:extLst>
              </p:cNvPr>
              <p:cNvSpPr/>
              <p:nvPr/>
            </p:nvSpPr>
            <p:spPr>
              <a:xfrm>
                <a:off x="10963678" y="4334332"/>
                <a:ext cx="81317" cy="196959"/>
              </a:xfrm>
              <a:custGeom>
                <a:avLst/>
                <a:gdLst>
                  <a:gd name="connsiteX0" fmla="*/ 1826 w 81317"/>
                  <a:gd name="connsiteY0" fmla="*/ 93478 h 196959"/>
                  <a:gd name="connsiteX1" fmla="*/ 11853 w 81317"/>
                  <a:gd name="connsiteY1" fmla="*/ 131413 h 196959"/>
                  <a:gd name="connsiteX2" fmla="*/ 7209 w 81317"/>
                  <a:gd name="connsiteY2" fmla="*/ 196960 h 196959"/>
                  <a:gd name="connsiteX3" fmla="*/ 55087 w 81317"/>
                  <a:gd name="connsiteY3" fmla="*/ 177792 h 196959"/>
                  <a:gd name="connsiteX4" fmla="*/ 56649 w 81317"/>
                  <a:gd name="connsiteY4" fmla="*/ 121449 h 196959"/>
                  <a:gd name="connsiteX5" fmla="*/ 76176 w 81317"/>
                  <a:gd name="connsiteY5" fmla="*/ 101120 h 196959"/>
                  <a:gd name="connsiteX6" fmla="*/ 81200 w 81317"/>
                  <a:gd name="connsiteY6" fmla="*/ 84231 h 196959"/>
                  <a:gd name="connsiteX7" fmla="*/ 79089 w 81317"/>
                  <a:gd name="connsiteY7" fmla="*/ 69665 h 196959"/>
                  <a:gd name="connsiteX8" fmla="*/ 71574 w 81317"/>
                  <a:gd name="connsiteY8" fmla="*/ 72726 h 196959"/>
                  <a:gd name="connsiteX9" fmla="*/ 69695 w 81317"/>
                  <a:gd name="connsiteY9" fmla="*/ 82711 h 196959"/>
                  <a:gd name="connsiteX10" fmla="*/ 58760 w 81317"/>
                  <a:gd name="connsiteY10" fmla="*/ 87651 h 196959"/>
                  <a:gd name="connsiteX11" fmla="*/ 59119 w 81317"/>
                  <a:gd name="connsiteY11" fmla="*/ 48217 h 196959"/>
                  <a:gd name="connsiteX12" fmla="*/ 61568 w 81317"/>
                  <a:gd name="connsiteY12" fmla="*/ 33419 h 196959"/>
                  <a:gd name="connsiteX13" fmla="*/ 65093 w 81317"/>
                  <a:gd name="connsiteY13" fmla="*/ 21196 h 196959"/>
                  <a:gd name="connsiteX14" fmla="*/ 64312 w 81317"/>
                  <a:gd name="connsiteY14" fmla="*/ 6968 h 196959"/>
                  <a:gd name="connsiteX15" fmla="*/ 51498 w 81317"/>
                  <a:gd name="connsiteY15" fmla="*/ 28521 h 196959"/>
                  <a:gd name="connsiteX16" fmla="*/ 43054 w 81317"/>
                  <a:gd name="connsiteY16" fmla="*/ 53643 h 196959"/>
                  <a:gd name="connsiteX17" fmla="*/ 41619 w 81317"/>
                  <a:gd name="connsiteY17" fmla="*/ 31688 h 196959"/>
                  <a:gd name="connsiteX18" fmla="*/ 44595 w 81317"/>
                  <a:gd name="connsiteY18" fmla="*/ 17164 h 196959"/>
                  <a:gd name="connsiteX19" fmla="*/ 44321 w 81317"/>
                  <a:gd name="connsiteY19" fmla="*/ 2 h 196959"/>
                  <a:gd name="connsiteX20" fmla="*/ 36700 w 81317"/>
                  <a:gd name="connsiteY20" fmla="*/ 13280 h 196959"/>
                  <a:gd name="connsiteX21" fmla="*/ 32541 w 81317"/>
                  <a:gd name="connsiteY21" fmla="*/ 27170 h 196959"/>
                  <a:gd name="connsiteX22" fmla="*/ 28024 w 81317"/>
                  <a:gd name="connsiteY22" fmla="*/ 52735 h 196959"/>
                  <a:gd name="connsiteX23" fmla="*/ 25300 w 81317"/>
                  <a:gd name="connsiteY23" fmla="*/ 55585 h 196959"/>
                  <a:gd name="connsiteX24" fmla="*/ 26335 w 81317"/>
                  <a:gd name="connsiteY24" fmla="*/ 40913 h 196959"/>
                  <a:gd name="connsiteX25" fmla="*/ 27411 w 81317"/>
                  <a:gd name="connsiteY25" fmla="*/ 26706 h 196959"/>
                  <a:gd name="connsiteX26" fmla="*/ 29459 w 81317"/>
                  <a:gd name="connsiteY26" fmla="*/ 11697 h 196959"/>
                  <a:gd name="connsiteX27" fmla="*/ 20825 w 81317"/>
                  <a:gd name="connsiteY27" fmla="*/ 11887 h 196959"/>
                  <a:gd name="connsiteX28" fmla="*/ 17954 w 81317"/>
                  <a:gd name="connsiteY28" fmla="*/ 24299 h 196959"/>
                  <a:gd name="connsiteX29" fmla="*/ 12487 w 81317"/>
                  <a:gd name="connsiteY29" fmla="*/ 57231 h 196959"/>
                  <a:gd name="connsiteX30" fmla="*/ 11684 w 81317"/>
                  <a:gd name="connsiteY30" fmla="*/ 28099 h 196959"/>
                  <a:gd name="connsiteX31" fmla="*/ 4528 w 81317"/>
                  <a:gd name="connsiteY31" fmla="*/ 26938 h 196959"/>
                  <a:gd name="connsiteX32" fmla="*/ 876 w 81317"/>
                  <a:gd name="connsiteY32" fmla="*/ 59279 h 196959"/>
                  <a:gd name="connsiteX33" fmla="*/ 1742 w 81317"/>
                  <a:gd name="connsiteY33" fmla="*/ 93499 h 19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317" h="196959">
                    <a:moveTo>
                      <a:pt x="1826" y="93478"/>
                    </a:moveTo>
                    <a:cubicBezTo>
                      <a:pt x="5415" y="108170"/>
                      <a:pt x="11853" y="131413"/>
                      <a:pt x="11853" y="131413"/>
                    </a:cubicBezTo>
                    <a:cubicBezTo>
                      <a:pt x="11347" y="137809"/>
                      <a:pt x="9447" y="164387"/>
                      <a:pt x="7209" y="196960"/>
                    </a:cubicBezTo>
                    <a:lnTo>
                      <a:pt x="55087" y="177792"/>
                    </a:lnTo>
                    <a:cubicBezTo>
                      <a:pt x="55087" y="177792"/>
                      <a:pt x="54517" y="124700"/>
                      <a:pt x="56649" y="121449"/>
                    </a:cubicBezTo>
                    <a:cubicBezTo>
                      <a:pt x="58465" y="118704"/>
                      <a:pt x="61483" y="122124"/>
                      <a:pt x="76176" y="101120"/>
                    </a:cubicBezTo>
                    <a:cubicBezTo>
                      <a:pt x="80419" y="95061"/>
                      <a:pt x="81200" y="84231"/>
                      <a:pt x="81200" y="84231"/>
                    </a:cubicBezTo>
                    <a:cubicBezTo>
                      <a:pt x="81200" y="84231"/>
                      <a:pt x="82066" y="70890"/>
                      <a:pt x="79089" y="69665"/>
                    </a:cubicBezTo>
                    <a:cubicBezTo>
                      <a:pt x="76092" y="68420"/>
                      <a:pt x="72672" y="70404"/>
                      <a:pt x="71574" y="72726"/>
                    </a:cubicBezTo>
                    <a:cubicBezTo>
                      <a:pt x="70497" y="75027"/>
                      <a:pt x="70772" y="80389"/>
                      <a:pt x="69695" y="82711"/>
                    </a:cubicBezTo>
                    <a:cubicBezTo>
                      <a:pt x="68619" y="85012"/>
                      <a:pt x="61673" y="87799"/>
                      <a:pt x="58760" y="87651"/>
                    </a:cubicBezTo>
                    <a:cubicBezTo>
                      <a:pt x="55847" y="87504"/>
                      <a:pt x="59119" y="48217"/>
                      <a:pt x="59119" y="48217"/>
                    </a:cubicBezTo>
                    <a:cubicBezTo>
                      <a:pt x="59119" y="48217"/>
                      <a:pt x="60744" y="37071"/>
                      <a:pt x="61568" y="33419"/>
                    </a:cubicBezTo>
                    <a:cubicBezTo>
                      <a:pt x="62264" y="30316"/>
                      <a:pt x="65093" y="21196"/>
                      <a:pt x="65093" y="21196"/>
                    </a:cubicBezTo>
                    <a:cubicBezTo>
                      <a:pt x="65093" y="21196"/>
                      <a:pt x="68407" y="7960"/>
                      <a:pt x="64312" y="6968"/>
                    </a:cubicBezTo>
                    <a:cubicBezTo>
                      <a:pt x="61884" y="6377"/>
                      <a:pt x="55720" y="17122"/>
                      <a:pt x="51498" y="28521"/>
                    </a:cubicBezTo>
                    <a:cubicBezTo>
                      <a:pt x="46938" y="40808"/>
                      <a:pt x="44363" y="53833"/>
                      <a:pt x="43054" y="53643"/>
                    </a:cubicBezTo>
                    <a:cubicBezTo>
                      <a:pt x="39993" y="53242"/>
                      <a:pt x="41619" y="31688"/>
                      <a:pt x="41619" y="31688"/>
                    </a:cubicBezTo>
                    <a:cubicBezTo>
                      <a:pt x="41619" y="31688"/>
                      <a:pt x="44658" y="21809"/>
                      <a:pt x="44595" y="17164"/>
                    </a:cubicBezTo>
                    <a:cubicBezTo>
                      <a:pt x="47466" y="11465"/>
                      <a:pt x="49387" y="867"/>
                      <a:pt x="44321" y="2"/>
                    </a:cubicBezTo>
                    <a:cubicBezTo>
                      <a:pt x="43392" y="-167"/>
                      <a:pt x="36700" y="13280"/>
                      <a:pt x="36700" y="13280"/>
                    </a:cubicBezTo>
                    <a:cubicBezTo>
                      <a:pt x="36700" y="13280"/>
                      <a:pt x="34082" y="22758"/>
                      <a:pt x="32541" y="27170"/>
                    </a:cubicBezTo>
                    <a:cubicBezTo>
                      <a:pt x="29839" y="34981"/>
                      <a:pt x="29438" y="47310"/>
                      <a:pt x="28024" y="52735"/>
                    </a:cubicBezTo>
                    <a:cubicBezTo>
                      <a:pt x="26863" y="57252"/>
                      <a:pt x="25786" y="55395"/>
                      <a:pt x="25300" y="55585"/>
                    </a:cubicBezTo>
                    <a:cubicBezTo>
                      <a:pt x="24920" y="55733"/>
                      <a:pt x="25575" y="49505"/>
                      <a:pt x="26335" y="40913"/>
                    </a:cubicBezTo>
                    <a:cubicBezTo>
                      <a:pt x="26715" y="36607"/>
                      <a:pt x="26208" y="31625"/>
                      <a:pt x="27411" y="26706"/>
                    </a:cubicBezTo>
                    <a:cubicBezTo>
                      <a:pt x="28530" y="22146"/>
                      <a:pt x="29164" y="15644"/>
                      <a:pt x="29459" y="11697"/>
                    </a:cubicBezTo>
                    <a:cubicBezTo>
                      <a:pt x="30283" y="550"/>
                      <a:pt x="23253" y="1690"/>
                      <a:pt x="20825" y="11887"/>
                    </a:cubicBezTo>
                    <a:cubicBezTo>
                      <a:pt x="19896" y="15771"/>
                      <a:pt x="18925" y="19993"/>
                      <a:pt x="17954" y="24299"/>
                    </a:cubicBezTo>
                    <a:cubicBezTo>
                      <a:pt x="14175" y="40998"/>
                      <a:pt x="14281" y="57105"/>
                      <a:pt x="12487" y="57231"/>
                    </a:cubicBezTo>
                    <a:cubicBezTo>
                      <a:pt x="10143" y="57400"/>
                      <a:pt x="11684" y="28099"/>
                      <a:pt x="11684" y="28099"/>
                    </a:cubicBezTo>
                    <a:cubicBezTo>
                      <a:pt x="11684" y="28099"/>
                      <a:pt x="8096" y="11887"/>
                      <a:pt x="4528" y="26938"/>
                    </a:cubicBezTo>
                    <a:cubicBezTo>
                      <a:pt x="390" y="44418"/>
                      <a:pt x="834" y="58646"/>
                      <a:pt x="876" y="59279"/>
                    </a:cubicBezTo>
                    <a:cubicBezTo>
                      <a:pt x="1256" y="63543"/>
                      <a:pt x="-1826" y="78785"/>
                      <a:pt x="1742" y="93499"/>
                    </a:cubicBezTo>
                    <a:close/>
                  </a:path>
                </a:pathLst>
              </a:custGeom>
              <a:solidFill>
                <a:srgbClr val="F8A49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1" name="자유형: 도형 380">
                <a:extLst>
                  <a:ext uri="{FF2B5EF4-FFF2-40B4-BE49-F238E27FC236}">
                    <a16:creationId xmlns:a16="http://schemas.microsoft.com/office/drawing/2014/main" id="{E5D39F8F-0F92-ED92-A29B-D78913CF70F1}"/>
                  </a:ext>
                </a:extLst>
              </p:cNvPr>
              <p:cNvSpPr/>
              <p:nvPr/>
            </p:nvSpPr>
            <p:spPr>
              <a:xfrm>
                <a:off x="11394283" y="4295595"/>
                <a:ext cx="81296" cy="196981"/>
              </a:xfrm>
              <a:custGeom>
                <a:avLst/>
                <a:gdLst>
                  <a:gd name="connsiteX0" fmla="*/ 79491 w 81296"/>
                  <a:gd name="connsiteY0" fmla="*/ 93499 h 196981"/>
                  <a:gd name="connsiteX1" fmla="*/ 69464 w 81296"/>
                  <a:gd name="connsiteY1" fmla="*/ 131434 h 196981"/>
                  <a:gd name="connsiteX2" fmla="*/ 74108 w 81296"/>
                  <a:gd name="connsiteY2" fmla="*/ 196981 h 196981"/>
                  <a:gd name="connsiteX3" fmla="*/ 26230 w 81296"/>
                  <a:gd name="connsiteY3" fmla="*/ 177813 h 196981"/>
                  <a:gd name="connsiteX4" fmla="*/ 24668 w 81296"/>
                  <a:gd name="connsiteY4" fmla="*/ 121470 h 196981"/>
                  <a:gd name="connsiteX5" fmla="*/ 5141 w 81296"/>
                  <a:gd name="connsiteY5" fmla="*/ 101141 h 196981"/>
                  <a:gd name="connsiteX6" fmla="*/ 117 w 81296"/>
                  <a:gd name="connsiteY6" fmla="*/ 84252 h 196981"/>
                  <a:gd name="connsiteX7" fmla="*/ 2228 w 81296"/>
                  <a:gd name="connsiteY7" fmla="*/ 69686 h 196981"/>
                  <a:gd name="connsiteX8" fmla="*/ 9743 w 81296"/>
                  <a:gd name="connsiteY8" fmla="*/ 72747 h 196981"/>
                  <a:gd name="connsiteX9" fmla="*/ 11622 w 81296"/>
                  <a:gd name="connsiteY9" fmla="*/ 82711 h 196981"/>
                  <a:gd name="connsiteX10" fmla="*/ 22557 w 81296"/>
                  <a:gd name="connsiteY10" fmla="*/ 87651 h 196981"/>
                  <a:gd name="connsiteX11" fmla="*/ 22198 w 81296"/>
                  <a:gd name="connsiteY11" fmla="*/ 48217 h 196981"/>
                  <a:gd name="connsiteX12" fmla="*/ 19750 w 81296"/>
                  <a:gd name="connsiteY12" fmla="*/ 33419 h 196981"/>
                  <a:gd name="connsiteX13" fmla="*/ 16224 w 81296"/>
                  <a:gd name="connsiteY13" fmla="*/ 21196 h 196981"/>
                  <a:gd name="connsiteX14" fmla="*/ 17005 w 81296"/>
                  <a:gd name="connsiteY14" fmla="*/ 6968 h 196981"/>
                  <a:gd name="connsiteX15" fmla="*/ 29819 w 81296"/>
                  <a:gd name="connsiteY15" fmla="*/ 28521 h 196981"/>
                  <a:gd name="connsiteX16" fmla="*/ 38263 w 81296"/>
                  <a:gd name="connsiteY16" fmla="*/ 53643 h 196981"/>
                  <a:gd name="connsiteX17" fmla="*/ 39699 w 81296"/>
                  <a:gd name="connsiteY17" fmla="*/ 31688 h 196981"/>
                  <a:gd name="connsiteX18" fmla="*/ 36722 w 81296"/>
                  <a:gd name="connsiteY18" fmla="*/ 17164 h 196981"/>
                  <a:gd name="connsiteX19" fmla="*/ 36997 w 81296"/>
                  <a:gd name="connsiteY19" fmla="*/ 2 h 196981"/>
                  <a:gd name="connsiteX20" fmla="*/ 44617 w 81296"/>
                  <a:gd name="connsiteY20" fmla="*/ 13280 h 196981"/>
                  <a:gd name="connsiteX21" fmla="*/ 48776 w 81296"/>
                  <a:gd name="connsiteY21" fmla="*/ 27170 h 196981"/>
                  <a:gd name="connsiteX22" fmla="*/ 53294 w 81296"/>
                  <a:gd name="connsiteY22" fmla="*/ 52735 h 196981"/>
                  <a:gd name="connsiteX23" fmla="*/ 56017 w 81296"/>
                  <a:gd name="connsiteY23" fmla="*/ 55585 h 196981"/>
                  <a:gd name="connsiteX24" fmla="*/ 54982 w 81296"/>
                  <a:gd name="connsiteY24" fmla="*/ 40913 h 196981"/>
                  <a:gd name="connsiteX25" fmla="*/ 53906 w 81296"/>
                  <a:gd name="connsiteY25" fmla="*/ 26706 h 196981"/>
                  <a:gd name="connsiteX26" fmla="*/ 51858 w 81296"/>
                  <a:gd name="connsiteY26" fmla="*/ 11697 h 196981"/>
                  <a:gd name="connsiteX27" fmla="*/ 60471 w 81296"/>
                  <a:gd name="connsiteY27" fmla="*/ 11887 h 196981"/>
                  <a:gd name="connsiteX28" fmla="*/ 63342 w 81296"/>
                  <a:gd name="connsiteY28" fmla="*/ 24299 h 196981"/>
                  <a:gd name="connsiteX29" fmla="*/ 68810 w 81296"/>
                  <a:gd name="connsiteY29" fmla="*/ 57231 h 196981"/>
                  <a:gd name="connsiteX30" fmla="*/ 69612 w 81296"/>
                  <a:gd name="connsiteY30" fmla="*/ 28099 h 196981"/>
                  <a:gd name="connsiteX31" fmla="*/ 76768 w 81296"/>
                  <a:gd name="connsiteY31" fmla="*/ 26938 h 196981"/>
                  <a:gd name="connsiteX32" fmla="*/ 80420 w 81296"/>
                  <a:gd name="connsiteY32" fmla="*/ 59279 h 196981"/>
                  <a:gd name="connsiteX33" fmla="*/ 79555 w 81296"/>
                  <a:gd name="connsiteY33" fmla="*/ 93499 h 196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296" h="196981">
                    <a:moveTo>
                      <a:pt x="79491" y="93499"/>
                    </a:moveTo>
                    <a:cubicBezTo>
                      <a:pt x="75903" y="108191"/>
                      <a:pt x="69464" y="131434"/>
                      <a:pt x="69464" y="131434"/>
                    </a:cubicBezTo>
                    <a:cubicBezTo>
                      <a:pt x="69971" y="137830"/>
                      <a:pt x="71871" y="164408"/>
                      <a:pt x="74108" y="196981"/>
                    </a:cubicBezTo>
                    <a:lnTo>
                      <a:pt x="26230" y="177813"/>
                    </a:lnTo>
                    <a:cubicBezTo>
                      <a:pt x="26230" y="177813"/>
                      <a:pt x="26800" y="124721"/>
                      <a:pt x="24668" y="121470"/>
                    </a:cubicBezTo>
                    <a:cubicBezTo>
                      <a:pt x="22853" y="118725"/>
                      <a:pt x="19834" y="122145"/>
                      <a:pt x="5141" y="101141"/>
                    </a:cubicBezTo>
                    <a:cubicBezTo>
                      <a:pt x="898" y="95082"/>
                      <a:pt x="117" y="84252"/>
                      <a:pt x="117" y="84252"/>
                    </a:cubicBezTo>
                    <a:cubicBezTo>
                      <a:pt x="117" y="84252"/>
                      <a:pt x="-749" y="70911"/>
                      <a:pt x="2228" y="69686"/>
                    </a:cubicBezTo>
                    <a:cubicBezTo>
                      <a:pt x="5226" y="68441"/>
                      <a:pt x="8667" y="70425"/>
                      <a:pt x="9743" y="72747"/>
                    </a:cubicBezTo>
                    <a:cubicBezTo>
                      <a:pt x="10820" y="75048"/>
                      <a:pt x="10546" y="80410"/>
                      <a:pt x="11622" y="82711"/>
                    </a:cubicBezTo>
                    <a:cubicBezTo>
                      <a:pt x="12699" y="85012"/>
                      <a:pt x="19623" y="87799"/>
                      <a:pt x="22557" y="87651"/>
                    </a:cubicBezTo>
                    <a:cubicBezTo>
                      <a:pt x="25470" y="87503"/>
                      <a:pt x="22198" y="48217"/>
                      <a:pt x="22198" y="48217"/>
                    </a:cubicBezTo>
                    <a:cubicBezTo>
                      <a:pt x="22198" y="48217"/>
                      <a:pt x="20573" y="37071"/>
                      <a:pt x="19750" y="33419"/>
                    </a:cubicBezTo>
                    <a:cubicBezTo>
                      <a:pt x="19053" y="30316"/>
                      <a:pt x="16224" y="21196"/>
                      <a:pt x="16224" y="21196"/>
                    </a:cubicBezTo>
                    <a:cubicBezTo>
                      <a:pt x="16224" y="21196"/>
                      <a:pt x="12910" y="7981"/>
                      <a:pt x="17005" y="6968"/>
                    </a:cubicBezTo>
                    <a:cubicBezTo>
                      <a:pt x="19433" y="6377"/>
                      <a:pt x="25597" y="17122"/>
                      <a:pt x="29819" y="28521"/>
                    </a:cubicBezTo>
                    <a:cubicBezTo>
                      <a:pt x="34379" y="40808"/>
                      <a:pt x="36954" y="53833"/>
                      <a:pt x="38263" y="53643"/>
                    </a:cubicBezTo>
                    <a:cubicBezTo>
                      <a:pt x="41324" y="53241"/>
                      <a:pt x="39699" y="31688"/>
                      <a:pt x="39699" y="31688"/>
                    </a:cubicBezTo>
                    <a:cubicBezTo>
                      <a:pt x="39699" y="31688"/>
                      <a:pt x="36659" y="21808"/>
                      <a:pt x="36722" y="17164"/>
                    </a:cubicBezTo>
                    <a:cubicBezTo>
                      <a:pt x="33851" y="11465"/>
                      <a:pt x="31930" y="867"/>
                      <a:pt x="36997" y="2"/>
                    </a:cubicBezTo>
                    <a:cubicBezTo>
                      <a:pt x="37926" y="-167"/>
                      <a:pt x="44617" y="13280"/>
                      <a:pt x="44617" y="13280"/>
                    </a:cubicBezTo>
                    <a:cubicBezTo>
                      <a:pt x="44617" y="13280"/>
                      <a:pt x="47235" y="22758"/>
                      <a:pt x="48776" y="27170"/>
                    </a:cubicBezTo>
                    <a:cubicBezTo>
                      <a:pt x="51478" y="34981"/>
                      <a:pt x="51879" y="47310"/>
                      <a:pt x="53294" y="52735"/>
                    </a:cubicBezTo>
                    <a:cubicBezTo>
                      <a:pt x="54455" y="57252"/>
                      <a:pt x="55531" y="55395"/>
                      <a:pt x="56017" y="55585"/>
                    </a:cubicBezTo>
                    <a:cubicBezTo>
                      <a:pt x="56397" y="55733"/>
                      <a:pt x="55742" y="49505"/>
                      <a:pt x="54982" y="40913"/>
                    </a:cubicBezTo>
                    <a:cubicBezTo>
                      <a:pt x="54603" y="36585"/>
                      <a:pt x="55109" y="31625"/>
                      <a:pt x="53906" y="26706"/>
                    </a:cubicBezTo>
                    <a:cubicBezTo>
                      <a:pt x="52787" y="22146"/>
                      <a:pt x="52154" y="15644"/>
                      <a:pt x="51858" y="11697"/>
                    </a:cubicBezTo>
                    <a:cubicBezTo>
                      <a:pt x="51035" y="550"/>
                      <a:pt x="58044" y="1690"/>
                      <a:pt x="60471" y="11887"/>
                    </a:cubicBezTo>
                    <a:cubicBezTo>
                      <a:pt x="61400" y="15771"/>
                      <a:pt x="62371" y="19993"/>
                      <a:pt x="63342" y="24299"/>
                    </a:cubicBezTo>
                    <a:cubicBezTo>
                      <a:pt x="67121" y="40998"/>
                      <a:pt x="67015" y="57105"/>
                      <a:pt x="68810" y="57231"/>
                    </a:cubicBezTo>
                    <a:cubicBezTo>
                      <a:pt x="71153" y="57400"/>
                      <a:pt x="69612" y="28099"/>
                      <a:pt x="69612" y="28099"/>
                    </a:cubicBezTo>
                    <a:cubicBezTo>
                      <a:pt x="69612" y="28099"/>
                      <a:pt x="73201" y="11887"/>
                      <a:pt x="76768" y="26938"/>
                    </a:cubicBezTo>
                    <a:cubicBezTo>
                      <a:pt x="80906" y="44396"/>
                      <a:pt x="80463" y="58646"/>
                      <a:pt x="80420" y="59279"/>
                    </a:cubicBezTo>
                    <a:cubicBezTo>
                      <a:pt x="80040" y="63543"/>
                      <a:pt x="83122" y="78785"/>
                      <a:pt x="79555" y="93499"/>
                    </a:cubicBezTo>
                    <a:close/>
                  </a:path>
                </a:pathLst>
              </a:custGeom>
              <a:solidFill>
                <a:srgbClr val="F8A49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2" name="자유형: 도형 381">
                <a:extLst>
                  <a:ext uri="{FF2B5EF4-FFF2-40B4-BE49-F238E27FC236}">
                    <a16:creationId xmlns:a16="http://schemas.microsoft.com/office/drawing/2014/main" id="{C72FC044-2CCA-646F-AD0B-DBFAAFFF09A7}"/>
                  </a:ext>
                </a:extLst>
              </p:cNvPr>
              <p:cNvSpPr/>
              <p:nvPr/>
            </p:nvSpPr>
            <p:spPr>
              <a:xfrm>
                <a:off x="11304175" y="5638121"/>
                <a:ext cx="73870" cy="92188"/>
              </a:xfrm>
              <a:custGeom>
                <a:avLst/>
                <a:gdLst>
                  <a:gd name="connsiteX0" fmla="*/ 38611 w 73870"/>
                  <a:gd name="connsiteY0" fmla="*/ 21 h 92188"/>
                  <a:gd name="connsiteX1" fmla="*/ 71775 w 73870"/>
                  <a:gd name="connsiteY1" fmla="*/ 36985 h 92188"/>
                  <a:gd name="connsiteX2" fmla="*/ 50812 w 73870"/>
                  <a:gd name="connsiteY2" fmla="*/ 91998 h 92188"/>
                  <a:gd name="connsiteX3" fmla="*/ 35022 w 73870"/>
                  <a:gd name="connsiteY3" fmla="*/ 82583 h 92188"/>
                  <a:gd name="connsiteX4" fmla="*/ 37935 w 73870"/>
                  <a:gd name="connsiteY4" fmla="*/ 68798 h 92188"/>
                  <a:gd name="connsiteX5" fmla="*/ 0 w 73870"/>
                  <a:gd name="connsiteY5" fmla="*/ 29723 h 92188"/>
                  <a:gd name="connsiteX6" fmla="*/ 38611 w 73870"/>
                  <a:gd name="connsiteY6" fmla="*/ 0 h 92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870" h="92188">
                    <a:moveTo>
                      <a:pt x="38611" y="21"/>
                    </a:moveTo>
                    <a:cubicBezTo>
                      <a:pt x="38611" y="21"/>
                      <a:pt x="65167" y="32932"/>
                      <a:pt x="71775" y="36985"/>
                    </a:cubicBezTo>
                    <a:cubicBezTo>
                      <a:pt x="78382" y="41038"/>
                      <a:pt x="68819" y="88874"/>
                      <a:pt x="50812" y="91998"/>
                    </a:cubicBezTo>
                    <a:cubicBezTo>
                      <a:pt x="40658" y="93772"/>
                      <a:pt x="35022" y="82583"/>
                      <a:pt x="35022" y="82583"/>
                    </a:cubicBezTo>
                    <a:lnTo>
                      <a:pt x="37935" y="68798"/>
                    </a:lnTo>
                    <a:lnTo>
                      <a:pt x="0" y="29723"/>
                    </a:lnTo>
                    <a:lnTo>
                      <a:pt x="38611" y="0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3" name="자유형: 도형 382">
                <a:extLst>
                  <a:ext uri="{FF2B5EF4-FFF2-40B4-BE49-F238E27FC236}">
                    <a16:creationId xmlns:a16="http://schemas.microsoft.com/office/drawing/2014/main" id="{0226BA53-EEAB-5E06-FA39-868422E4C31E}"/>
                  </a:ext>
                </a:extLst>
              </p:cNvPr>
              <p:cNvSpPr/>
              <p:nvPr/>
            </p:nvSpPr>
            <p:spPr>
              <a:xfrm>
                <a:off x="11163898" y="5646291"/>
                <a:ext cx="71596" cy="92813"/>
              </a:xfrm>
              <a:custGeom>
                <a:avLst/>
                <a:gdLst>
                  <a:gd name="connsiteX0" fmla="*/ 42094 w 71596"/>
                  <a:gd name="connsiteY0" fmla="*/ 0 h 92813"/>
                  <a:gd name="connsiteX1" fmla="*/ 70276 w 71596"/>
                  <a:gd name="connsiteY1" fmla="*/ 40912 h 92813"/>
                  <a:gd name="connsiteX2" fmla="*/ 42453 w 71596"/>
                  <a:gd name="connsiteY2" fmla="*/ 92801 h 92813"/>
                  <a:gd name="connsiteX3" fmla="*/ 27992 w 71596"/>
                  <a:gd name="connsiteY3" fmla="*/ 81443 h 92813"/>
                  <a:gd name="connsiteX4" fmla="*/ 32636 w 71596"/>
                  <a:gd name="connsiteY4" fmla="*/ 68144 h 92813"/>
                  <a:gd name="connsiteX5" fmla="*/ 0 w 71596"/>
                  <a:gd name="connsiteY5" fmla="*/ 24530 h 92813"/>
                  <a:gd name="connsiteX6" fmla="*/ 42094 w 71596"/>
                  <a:gd name="connsiteY6" fmla="*/ 0 h 92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596" h="92813">
                    <a:moveTo>
                      <a:pt x="42094" y="0"/>
                    </a:moveTo>
                    <a:cubicBezTo>
                      <a:pt x="42094" y="0"/>
                      <a:pt x="64217" y="36035"/>
                      <a:pt x="70276" y="40912"/>
                    </a:cubicBezTo>
                    <a:cubicBezTo>
                      <a:pt x="76313" y="45767"/>
                      <a:pt x="60713" y="91998"/>
                      <a:pt x="42453" y="92801"/>
                    </a:cubicBezTo>
                    <a:cubicBezTo>
                      <a:pt x="32151" y="93265"/>
                      <a:pt x="27992" y="81443"/>
                      <a:pt x="27992" y="81443"/>
                    </a:cubicBezTo>
                    <a:lnTo>
                      <a:pt x="32636" y="68144"/>
                    </a:lnTo>
                    <a:lnTo>
                      <a:pt x="0" y="24530"/>
                    </a:lnTo>
                    <a:lnTo>
                      <a:pt x="42094" y="0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4" name="자유형: 도형 383">
                <a:extLst>
                  <a:ext uri="{FF2B5EF4-FFF2-40B4-BE49-F238E27FC236}">
                    <a16:creationId xmlns:a16="http://schemas.microsoft.com/office/drawing/2014/main" id="{4B24DC7F-AB94-4A2A-787C-12F7E622B5C5}"/>
                  </a:ext>
                </a:extLst>
              </p:cNvPr>
              <p:cNvSpPr/>
              <p:nvPr/>
            </p:nvSpPr>
            <p:spPr>
              <a:xfrm>
                <a:off x="11160627" y="5685746"/>
                <a:ext cx="114804" cy="125300"/>
              </a:xfrm>
              <a:custGeom>
                <a:avLst/>
                <a:gdLst>
                  <a:gd name="connsiteX0" fmla="*/ 72217 w 114804"/>
                  <a:gd name="connsiteY0" fmla="*/ 21 h 125300"/>
                  <a:gd name="connsiteX1" fmla="*/ 52563 w 114804"/>
                  <a:gd name="connsiteY1" fmla="*/ 22672 h 125300"/>
                  <a:gd name="connsiteX2" fmla="*/ 32149 w 114804"/>
                  <a:gd name="connsiteY2" fmla="*/ 39138 h 125300"/>
                  <a:gd name="connsiteX3" fmla="*/ 15620 w 114804"/>
                  <a:gd name="connsiteY3" fmla="*/ 70930 h 125300"/>
                  <a:gd name="connsiteX4" fmla="*/ 125 w 114804"/>
                  <a:gd name="connsiteY4" fmla="*/ 119885 h 125300"/>
                  <a:gd name="connsiteX5" fmla="*/ 14100 w 114804"/>
                  <a:gd name="connsiteY5" fmla="*/ 124761 h 125300"/>
                  <a:gd name="connsiteX6" fmla="*/ 113614 w 114804"/>
                  <a:gd name="connsiteY6" fmla="*/ 40785 h 125300"/>
                  <a:gd name="connsiteX7" fmla="*/ 72238 w 114804"/>
                  <a:gd name="connsiteY7" fmla="*/ 0 h 12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804" h="125300">
                    <a:moveTo>
                      <a:pt x="72217" y="21"/>
                    </a:moveTo>
                    <a:cubicBezTo>
                      <a:pt x="72217" y="21"/>
                      <a:pt x="59508" y="16234"/>
                      <a:pt x="52563" y="22672"/>
                    </a:cubicBezTo>
                    <a:cubicBezTo>
                      <a:pt x="43612" y="31011"/>
                      <a:pt x="32149" y="39138"/>
                      <a:pt x="32149" y="39138"/>
                    </a:cubicBezTo>
                    <a:cubicBezTo>
                      <a:pt x="32149" y="39138"/>
                      <a:pt x="19167" y="62697"/>
                      <a:pt x="15620" y="70930"/>
                    </a:cubicBezTo>
                    <a:cubicBezTo>
                      <a:pt x="7725" y="89233"/>
                      <a:pt x="-1162" y="109646"/>
                      <a:pt x="125" y="119885"/>
                    </a:cubicBezTo>
                    <a:cubicBezTo>
                      <a:pt x="548" y="123178"/>
                      <a:pt x="7936" y="126661"/>
                      <a:pt x="14100" y="124761"/>
                    </a:cubicBezTo>
                    <a:cubicBezTo>
                      <a:pt x="39749" y="116866"/>
                      <a:pt x="105318" y="56892"/>
                      <a:pt x="113614" y="40785"/>
                    </a:cubicBezTo>
                    <a:cubicBezTo>
                      <a:pt x="123156" y="22208"/>
                      <a:pt x="72238" y="0"/>
                      <a:pt x="72238" y="0"/>
                    </a:cubicBezTo>
                    <a:close/>
                  </a:path>
                </a:pathLst>
              </a:custGeom>
              <a:solidFill>
                <a:srgbClr val="13375B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5" name="자유형: 도형 384">
                <a:extLst>
                  <a:ext uri="{FF2B5EF4-FFF2-40B4-BE49-F238E27FC236}">
                    <a16:creationId xmlns:a16="http://schemas.microsoft.com/office/drawing/2014/main" id="{BEFD320B-CA14-476C-745B-4C7E697A4C89}"/>
                  </a:ext>
                </a:extLst>
              </p:cNvPr>
              <p:cNvSpPr/>
              <p:nvPr/>
            </p:nvSpPr>
            <p:spPr>
              <a:xfrm>
                <a:off x="11020082" y="5118177"/>
                <a:ext cx="205985" cy="579791"/>
              </a:xfrm>
              <a:custGeom>
                <a:avLst/>
                <a:gdLst>
                  <a:gd name="connsiteX0" fmla="*/ 25578 w 205985"/>
                  <a:gd name="connsiteY0" fmla="*/ 18640 h 579791"/>
                  <a:gd name="connsiteX1" fmla="*/ 32460 w 205985"/>
                  <a:gd name="connsiteY1" fmla="*/ 0 h 579791"/>
                  <a:gd name="connsiteX2" fmla="*/ 122242 w 205985"/>
                  <a:gd name="connsiteY2" fmla="*/ 19253 h 579791"/>
                  <a:gd name="connsiteX3" fmla="*/ 126105 w 205985"/>
                  <a:gd name="connsiteY3" fmla="*/ 135422 h 579791"/>
                  <a:gd name="connsiteX4" fmla="*/ 102271 w 205985"/>
                  <a:gd name="connsiteY4" fmla="*/ 320727 h 579791"/>
                  <a:gd name="connsiteX5" fmla="*/ 205986 w 205985"/>
                  <a:gd name="connsiteY5" fmla="*/ 536558 h 579791"/>
                  <a:gd name="connsiteX6" fmla="*/ 155554 w 205985"/>
                  <a:gd name="connsiteY6" fmla="*/ 579792 h 579791"/>
                  <a:gd name="connsiteX7" fmla="*/ 1027 w 205985"/>
                  <a:gd name="connsiteY7" fmla="*/ 334111 h 579791"/>
                  <a:gd name="connsiteX8" fmla="*/ 25578 w 205985"/>
                  <a:gd name="connsiteY8" fmla="*/ 18619 h 579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985" h="579791">
                    <a:moveTo>
                      <a:pt x="25578" y="18640"/>
                    </a:moveTo>
                    <a:cubicBezTo>
                      <a:pt x="27964" y="11969"/>
                      <a:pt x="30243" y="5805"/>
                      <a:pt x="32460" y="0"/>
                    </a:cubicBezTo>
                    <a:cubicBezTo>
                      <a:pt x="59734" y="5953"/>
                      <a:pt x="90555" y="12497"/>
                      <a:pt x="122242" y="19253"/>
                    </a:cubicBezTo>
                    <a:lnTo>
                      <a:pt x="126105" y="135422"/>
                    </a:lnTo>
                    <a:cubicBezTo>
                      <a:pt x="126105" y="126450"/>
                      <a:pt x="102271" y="320727"/>
                      <a:pt x="102271" y="320727"/>
                    </a:cubicBezTo>
                    <a:cubicBezTo>
                      <a:pt x="102271" y="320727"/>
                      <a:pt x="163850" y="457078"/>
                      <a:pt x="205986" y="536558"/>
                    </a:cubicBezTo>
                    <a:cubicBezTo>
                      <a:pt x="188697" y="558133"/>
                      <a:pt x="180590" y="565078"/>
                      <a:pt x="155554" y="579792"/>
                    </a:cubicBezTo>
                    <a:cubicBezTo>
                      <a:pt x="90154" y="501410"/>
                      <a:pt x="4594" y="357966"/>
                      <a:pt x="1027" y="334111"/>
                    </a:cubicBezTo>
                    <a:cubicBezTo>
                      <a:pt x="-1021" y="320390"/>
                      <a:pt x="-2857" y="98627"/>
                      <a:pt x="25578" y="18619"/>
                    </a:cubicBezTo>
                    <a:close/>
                  </a:path>
                </a:pathLst>
              </a:custGeom>
              <a:solidFill>
                <a:srgbClr val="3C8F7C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6" name="자유형: 도형 385">
                <a:extLst>
                  <a:ext uri="{FF2B5EF4-FFF2-40B4-BE49-F238E27FC236}">
                    <a16:creationId xmlns:a16="http://schemas.microsoft.com/office/drawing/2014/main" id="{5B7DA586-0956-B463-426B-34C3E323D671}"/>
                  </a:ext>
                </a:extLst>
              </p:cNvPr>
              <p:cNvSpPr/>
              <p:nvPr/>
            </p:nvSpPr>
            <p:spPr>
              <a:xfrm>
                <a:off x="11142302" y="5137429"/>
                <a:ext cx="223430" cy="553513"/>
              </a:xfrm>
              <a:custGeom>
                <a:avLst/>
                <a:gdLst>
                  <a:gd name="connsiteX0" fmla="*/ 146822 w 223430"/>
                  <a:gd name="connsiteY0" fmla="*/ 32974 h 553513"/>
                  <a:gd name="connsiteX1" fmla="*/ 121511 w 223430"/>
                  <a:gd name="connsiteY1" fmla="*/ 310489 h 553513"/>
                  <a:gd name="connsiteX2" fmla="*/ 223431 w 223430"/>
                  <a:gd name="connsiteY2" fmla="*/ 511289 h 553513"/>
                  <a:gd name="connsiteX3" fmla="*/ 173801 w 223430"/>
                  <a:gd name="connsiteY3" fmla="*/ 553510 h 553513"/>
                  <a:gd name="connsiteX4" fmla="*/ 26472 w 223430"/>
                  <a:gd name="connsiteY4" fmla="*/ 345595 h 553513"/>
                  <a:gd name="connsiteX5" fmla="*/ 3863 w 223430"/>
                  <a:gd name="connsiteY5" fmla="*/ 116170 h 553513"/>
                  <a:gd name="connsiteX6" fmla="*/ 0 w 223430"/>
                  <a:gd name="connsiteY6" fmla="*/ 0 h 553513"/>
                  <a:gd name="connsiteX7" fmla="*/ 146822 w 223430"/>
                  <a:gd name="connsiteY7" fmla="*/ 32974 h 55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430" h="553513">
                    <a:moveTo>
                      <a:pt x="146822" y="32974"/>
                    </a:moveTo>
                    <a:cubicBezTo>
                      <a:pt x="138483" y="123495"/>
                      <a:pt x="119948" y="296556"/>
                      <a:pt x="121511" y="310489"/>
                    </a:cubicBezTo>
                    <a:cubicBezTo>
                      <a:pt x="126155" y="327841"/>
                      <a:pt x="208590" y="487984"/>
                      <a:pt x="223431" y="511289"/>
                    </a:cubicBezTo>
                    <a:cubicBezTo>
                      <a:pt x="211651" y="529022"/>
                      <a:pt x="193412" y="548211"/>
                      <a:pt x="173801" y="553510"/>
                    </a:cubicBezTo>
                    <a:cubicBezTo>
                      <a:pt x="169937" y="554565"/>
                      <a:pt x="33903" y="360963"/>
                      <a:pt x="26472" y="345595"/>
                    </a:cubicBezTo>
                    <a:cubicBezTo>
                      <a:pt x="18092" y="328222"/>
                      <a:pt x="4117" y="233479"/>
                      <a:pt x="3863" y="116170"/>
                    </a:cubicBezTo>
                    <a:lnTo>
                      <a:pt x="0" y="0"/>
                    </a:lnTo>
                    <a:cubicBezTo>
                      <a:pt x="52797" y="11252"/>
                      <a:pt x="101371" y="22292"/>
                      <a:pt x="146822" y="32974"/>
                    </a:cubicBezTo>
                    <a:close/>
                  </a:path>
                </a:pathLst>
              </a:custGeom>
              <a:solidFill>
                <a:srgbClr val="50BFA5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7" name="자유형: 도형 386">
                <a:extLst>
                  <a:ext uri="{FF2B5EF4-FFF2-40B4-BE49-F238E27FC236}">
                    <a16:creationId xmlns:a16="http://schemas.microsoft.com/office/drawing/2014/main" id="{EA95C8F4-38E4-0DA0-48BA-6112E514DDE1}"/>
                  </a:ext>
                </a:extLst>
              </p:cNvPr>
              <p:cNvSpPr/>
              <p:nvPr/>
            </p:nvSpPr>
            <p:spPr>
              <a:xfrm>
                <a:off x="11026935" y="4757762"/>
                <a:ext cx="269213" cy="435794"/>
              </a:xfrm>
              <a:custGeom>
                <a:avLst/>
                <a:gdLst>
                  <a:gd name="connsiteX0" fmla="*/ 88768 w 269213"/>
                  <a:gd name="connsiteY0" fmla="*/ 0 h 435794"/>
                  <a:gd name="connsiteX1" fmla="*/ 150938 w 269213"/>
                  <a:gd name="connsiteY1" fmla="*/ 8528 h 435794"/>
                  <a:gd name="connsiteX2" fmla="*/ 206817 w 269213"/>
                  <a:gd name="connsiteY2" fmla="*/ 9436 h 435794"/>
                  <a:gd name="connsiteX3" fmla="*/ 263434 w 269213"/>
                  <a:gd name="connsiteY3" fmla="*/ 321846 h 435794"/>
                  <a:gd name="connsiteX4" fmla="*/ 265989 w 269213"/>
                  <a:gd name="connsiteY4" fmla="*/ 422288 h 435794"/>
                  <a:gd name="connsiteX5" fmla="*/ 128857 w 269213"/>
                  <a:gd name="connsiteY5" fmla="*/ 434849 h 435794"/>
                  <a:gd name="connsiteX6" fmla="*/ 0 w 269213"/>
                  <a:gd name="connsiteY6" fmla="*/ 396745 h 435794"/>
                  <a:gd name="connsiteX7" fmla="*/ 62106 w 269213"/>
                  <a:gd name="connsiteY7" fmla="*/ 181548 h 435794"/>
                  <a:gd name="connsiteX8" fmla="*/ 88768 w 269213"/>
                  <a:gd name="connsiteY8" fmla="*/ 0 h 435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213" h="435794">
                    <a:moveTo>
                      <a:pt x="88768" y="0"/>
                    </a:moveTo>
                    <a:lnTo>
                      <a:pt x="150938" y="8528"/>
                    </a:lnTo>
                    <a:cubicBezTo>
                      <a:pt x="150938" y="8528"/>
                      <a:pt x="200652" y="9436"/>
                      <a:pt x="206817" y="9436"/>
                    </a:cubicBezTo>
                    <a:cubicBezTo>
                      <a:pt x="212981" y="9436"/>
                      <a:pt x="252140" y="236519"/>
                      <a:pt x="263434" y="321846"/>
                    </a:cubicBezTo>
                    <a:cubicBezTo>
                      <a:pt x="274728" y="407195"/>
                      <a:pt x="265989" y="422288"/>
                      <a:pt x="265989" y="422288"/>
                    </a:cubicBezTo>
                    <a:cubicBezTo>
                      <a:pt x="265989" y="422288"/>
                      <a:pt x="187163" y="440021"/>
                      <a:pt x="128857" y="434849"/>
                    </a:cubicBezTo>
                    <a:cubicBezTo>
                      <a:pt x="68228" y="429466"/>
                      <a:pt x="0" y="396745"/>
                      <a:pt x="0" y="396745"/>
                    </a:cubicBezTo>
                    <a:cubicBezTo>
                      <a:pt x="0" y="396745"/>
                      <a:pt x="51825" y="232761"/>
                      <a:pt x="62106" y="181548"/>
                    </a:cubicBezTo>
                    <a:cubicBezTo>
                      <a:pt x="72387" y="130334"/>
                      <a:pt x="88768" y="0"/>
                      <a:pt x="88768" y="0"/>
                    </a:cubicBezTo>
                    <a:close/>
                  </a:path>
                </a:pathLst>
              </a:custGeom>
              <a:solidFill>
                <a:srgbClr val="355389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8" name="자유형: 도형 387">
                <a:extLst>
                  <a:ext uri="{FF2B5EF4-FFF2-40B4-BE49-F238E27FC236}">
                    <a16:creationId xmlns:a16="http://schemas.microsoft.com/office/drawing/2014/main" id="{3B507242-85BA-C363-2A12-F4810E9B9919}"/>
                  </a:ext>
                </a:extLst>
              </p:cNvPr>
              <p:cNvSpPr/>
              <p:nvPr/>
            </p:nvSpPr>
            <p:spPr>
              <a:xfrm>
                <a:off x="10963744" y="4474136"/>
                <a:ext cx="211300" cy="704828"/>
              </a:xfrm>
              <a:custGeom>
                <a:avLst/>
                <a:gdLst>
                  <a:gd name="connsiteX0" fmla="*/ 1233 w 211300"/>
                  <a:gd name="connsiteY0" fmla="*/ 8940 h 704828"/>
                  <a:gd name="connsiteX1" fmla="*/ 3618 w 211300"/>
                  <a:gd name="connsiteY1" fmla="*/ 190931 h 704828"/>
                  <a:gd name="connsiteX2" fmla="*/ 117276 w 211300"/>
                  <a:gd name="connsiteY2" fmla="*/ 343136 h 704828"/>
                  <a:gd name="connsiteX3" fmla="*/ 46451 w 211300"/>
                  <a:gd name="connsiteY3" fmla="*/ 623860 h 704828"/>
                  <a:gd name="connsiteX4" fmla="*/ 34988 w 211300"/>
                  <a:gd name="connsiteY4" fmla="*/ 682567 h 704828"/>
                  <a:gd name="connsiteX5" fmla="*/ 84344 w 211300"/>
                  <a:gd name="connsiteY5" fmla="*/ 704796 h 704828"/>
                  <a:gd name="connsiteX6" fmla="*/ 152087 w 211300"/>
                  <a:gd name="connsiteY6" fmla="*/ 408493 h 704828"/>
                  <a:gd name="connsiteX7" fmla="*/ 194222 w 211300"/>
                  <a:gd name="connsiteY7" fmla="*/ 316727 h 704828"/>
                  <a:gd name="connsiteX8" fmla="*/ 211301 w 211300"/>
                  <a:gd name="connsiteY8" fmla="*/ 292450 h 704828"/>
                  <a:gd name="connsiteX9" fmla="*/ 80164 w 211300"/>
                  <a:gd name="connsiteY9" fmla="*/ 161018 h 704828"/>
                  <a:gd name="connsiteX10" fmla="*/ 63994 w 211300"/>
                  <a:gd name="connsiteY10" fmla="*/ 2586 h 704828"/>
                  <a:gd name="connsiteX11" fmla="*/ 1212 w 211300"/>
                  <a:gd name="connsiteY11" fmla="*/ 8940 h 70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1300" h="704828">
                    <a:moveTo>
                      <a:pt x="1233" y="8940"/>
                    </a:moveTo>
                    <a:cubicBezTo>
                      <a:pt x="1233" y="8940"/>
                      <a:pt x="-2757" y="178012"/>
                      <a:pt x="3618" y="190931"/>
                    </a:cubicBezTo>
                    <a:cubicBezTo>
                      <a:pt x="12886" y="209741"/>
                      <a:pt x="117276" y="343136"/>
                      <a:pt x="117276" y="343136"/>
                    </a:cubicBezTo>
                    <a:cubicBezTo>
                      <a:pt x="117276" y="343136"/>
                      <a:pt x="67414" y="551810"/>
                      <a:pt x="46451" y="623860"/>
                    </a:cubicBezTo>
                    <a:cubicBezTo>
                      <a:pt x="44340" y="631122"/>
                      <a:pt x="34988" y="677986"/>
                      <a:pt x="34988" y="682567"/>
                    </a:cubicBezTo>
                    <a:cubicBezTo>
                      <a:pt x="34988" y="692700"/>
                      <a:pt x="79087" y="705556"/>
                      <a:pt x="84344" y="704796"/>
                    </a:cubicBezTo>
                    <a:cubicBezTo>
                      <a:pt x="89030" y="704121"/>
                      <a:pt x="127514" y="505621"/>
                      <a:pt x="152087" y="408493"/>
                    </a:cubicBezTo>
                    <a:cubicBezTo>
                      <a:pt x="160404" y="375582"/>
                      <a:pt x="174695" y="344487"/>
                      <a:pt x="194222" y="316727"/>
                    </a:cubicBezTo>
                    <a:lnTo>
                      <a:pt x="211301" y="292450"/>
                    </a:lnTo>
                    <a:lnTo>
                      <a:pt x="80164" y="161018"/>
                    </a:lnTo>
                    <a:cubicBezTo>
                      <a:pt x="80164" y="161018"/>
                      <a:pt x="63994" y="14725"/>
                      <a:pt x="63994" y="2586"/>
                    </a:cubicBezTo>
                    <a:cubicBezTo>
                      <a:pt x="63994" y="-601"/>
                      <a:pt x="7566" y="-2966"/>
                      <a:pt x="1212" y="8940"/>
                    </a:cubicBezTo>
                    <a:close/>
                  </a:path>
                </a:pathLst>
              </a:custGeom>
              <a:solidFill>
                <a:srgbClr val="86B1F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9" name="자유형: 도형 388">
                <a:extLst>
                  <a:ext uri="{FF2B5EF4-FFF2-40B4-BE49-F238E27FC236}">
                    <a16:creationId xmlns:a16="http://schemas.microsoft.com/office/drawing/2014/main" id="{C52CD607-9DDB-6ACB-E318-DEE3D4F342BA}"/>
                  </a:ext>
                </a:extLst>
              </p:cNvPr>
              <p:cNvSpPr/>
              <p:nvPr/>
            </p:nvSpPr>
            <p:spPr>
              <a:xfrm>
                <a:off x="11184153" y="4426521"/>
                <a:ext cx="295636" cy="780803"/>
              </a:xfrm>
              <a:custGeom>
                <a:avLst/>
                <a:gdLst>
                  <a:gd name="connsiteX0" fmla="*/ 47466 w 295636"/>
                  <a:gd name="connsiteY0" fmla="*/ 340699 h 780803"/>
                  <a:gd name="connsiteX1" fmla="*/ 210986 w 295636"/>
                  <a:gd name="connsiteY1" fmla="*/ 174076 h 780803"/>
                  <a:gd name="connsiteX2" fmla="*/ 235390 w 295636"/>
                  <a:gd name="connsiteY2" fmla="*/ 10577 h 780803"/>
                  <a:gd name="connsiteX3" fmla="*/ 293949 w 295636"/>
                  <a:gd name="connsiteY3" fmla="*/ 1 h 780803"/>
                  <a:gd name="connsiteX4" fmla="*/ 283373 w 295636"/>
                  <a:gd name="connsiteY4" fmla="*/ 196031 h 780803"/>
                  <a:gd name="connsiteX5" fmla="*/ 150526 w 295636"/>
                  <a:gd name="connsiteY5" fmla="*/ 381230 h 780803"/>
                  <a:gd name="connsiteX6" fmla="*/ 133702 w 295636"/>
                  <a:gd name="connsiteY6" fmla="*/ 523830 h 780803"/>
                  <a:gd name="connsiteX7" fmla="*/ 162179 w 295636"/>
                  <a:gd name="connsiteY7" fmla="*/ 766217 h 780803"/>
                  <a:gd name="connsiteX8" fmla="*/ 27158 w 295636"/>
                  <a:gd name="connsiteY8" fmla="*/ 774345 h 780803"/>
                  <a:gd name="connsiteX9" fmla="*/ 47466 w 295636"/>
                  <a:gd name="connsiteY9" fmla="*/ 340657 h 780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636" h="780803">
                    <a:moveTo>
                      <a:pt x="47466" y="340699"/>
                    </a:moveTo>
                    <a:lnTo>
                      <a:pt x="210986" y="174076"/>
                    </a:lnTo>
                    <a:cubicBezTo>
                      <a:pt x="210986" y="174076"/>
                      <a:pt x="233764" y="16509"/>
                      <a:pt x="235390" y="10577"/>
                    </a:cubicBezTo>
                    <a:cubicBezTo>
                      <a:pt x="236973" y="4751"/>
                      <a:pt x="277589" y="1606"/>
                      <a:pt x="293949" y="1"/>
                    </a:cubicBezTo>
                    <a:cubicBezTo>
                      <a:pt x="299206" y="-505"/>
                      <a:pt x="291205" y="167827"/>
                      <a:pt x="283373" y="196031"/>
                    </a:cubicBezTo>
                    <a:cubicBezTo>
                      <a:pt x="274127" y="229364"/>
                      <a:pt x="150526" y="381230"/>
                      <a:pt x="150526" y="381230"/>
                    </a:cubicBezTo>
                    <a:cubicBezTo>
                      <a:pt x="150526" y="381230"/>
                      <a:pt x="128382" y="463497"/>
                      <a:pt x="133702" y="523830"/>
                    </a:cubicBezTo>
                    <a:cubicBezTo>
                      <a:pt x="142568" y="624040"/>
                      <a:pt x="166444" y="761911"/>
                      <a:pt x="162179" y="766217"/>
                    </a:cubicBezTo>
                    <a:cubicBezTo>
                      <a:pt x="135602" y="782958"/>
                      <a:pt x="33618" y="784752"/>
                      <a:pt x="27158" y="774345"/>
                    </a:cubicBezTo>
                    <a:cubicBezTo>
                      <a:pt x="-44131" y="659526"/>
                      <a:pt x="47466" y="340657"/>
                      <a:pt x="47466" y="340657"/>
                    </a:cubicBezTo>
                    <a:close/>
                  </a:path>
                </a:pathLst>
              </a:custGeom>
              <a:solidFill>
                <a:srgbClr val="86B1F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0" name="자유형: 도형 389">
                <a:extLst>
                  <a:ext uri="{FF2B5EF4-FFF2-40B4-BE49-F238E27FC236}">
                    <a16:creationId xmlns:a16="http://schemas.microsoft.com/office/drawing/2014/main" id="{F82AA606-5088-CA28-B639-18273822501D}"/>
                  </a:ext>
                </a:extLst>
              </p:cNvPr>
              <p:cNvSpPr/>
              <p:nvPr/>
            </p:nvSpPr>
            <p:spPr>
              <a:xfrm>
                <a:off x="11317648" y="5673882"/>
                <a:ext cx="103705" cy="136644"/>
              </a:xfrm>
              <a:custGeom>
                <a:avLst/>
                <a:gdLst>
                  <a:gd name="connsiteX0" fmla="*/ 56803 w 103705"/>
                  <a:gd name="connsiteY0" fmla="*/ 0 h 136644"/>
                  <a:gd name="connsiteX1" fmla="*/ 40211 w 103705"/>
                  <a:gd name="connsiteY1" fmla="*/ 24994 h 136644"/>
                  <a:gd name="connsiteX2" fmla="*/ 22056 w 103705"/>
                  <a:gd name="connsiteY2" fmla="*/ 43930 h 136644"/>
                  <a:gd name="connsiteX3" fmla="*/ 9727 w 103705"/>
                  <a:gd name="connsiteY3" fmla="*/ 77580 h 136644"/>
                  <a:gd name="connsiteX4" fmla="*/ 608 w 103705"/>
                  <a:gd name="connsiteY4" fmla="*/ 129891 h 136644"/>
                  <a:gd name="connsiteX5" fmla="*/ 14330 w 103705"/>
                  <a:gd name="connsiteY5" fmla="*/ 135443 h 136644"/>
                  <a:gd name="connsiteX6" fmla="*/ 103056 w 103705"/>
                  <a:gd name="connsiteY6" fmla="*/ 35191 h 136644"/>
                  <a:gd name="connsiteX7" fmla="*/ 56803 w 103705"/>
                  <a:gd name="connsiteY7" fmla="*/ 21 h 136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3705" h="136644">
                    <a:moveTo>
                      <a:pt x="56803" y="0"/>
                    </a:moveTo>
                    <a:cubicBezTo>
                      <a:pt x="56803" y="0"/>
                      <a:pt x="46269" y="17690"/>
                      <a:pt x="40211" y="24994"/>
                    </a:cubicBezTo>
                    <a:cubicBezTo>
                      <a:pt x="32400" y="34389"/>
                      <a:pt x="22056" y="43930"/>
                      <a:pt x="22056" y="43930"/>
                    </a:cubicBezTo>
                    <a:cubicBezTo>
                      <a:pt x="22056" y="43930"/>
                      <a:pt x="12197" y="68967"/>
                      <a:pt x="9727" y="77580"/>
                    </a:cubicBezTo>
                    <a:cubicBezTo>
                      <a:pt x="4239" y="96748"/>
                      <a:pt x="-1989" y="119885"/>
                      <a:pt x="608" y="129891"/>
                    </a:cubicBezTo>
                    <a:cubicBezTo>
                      <a:pt x="1431" y="133100"/>
                      <a:pt x="8503" y="139243"/>
                      <a:pt x="14330" y="135443"/>
                    </a:cubicBezTo>
                    <a:cubicBezTo>
                      <a:pt x="36812" y="120793"/>
                      <a:pt x="96913" y="52206"/>
                      <a:pt x="103056" y="35191"/>
                    </a:cubicBezTo>
                    <a:cubicBezTo>
                      <a:pt x="110149" y="15558"/>
                      <a:pt x="56803" y="21"/>
                      <a:pt x="56803" y="21"/>
                    </a:cubicBezTo>
                    <a:close/>
                  </a:path>
                </a:pathLst>
              </a:custGeom>
              <a:solidFill>
                <a:srgbClr val="13375B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1" name="자유형: 도형 390">
                <a:extLst>
                  <a:ext uri="{FF2B5EF4-FFF2-40B4-BE49-F238E27FC236}">
                    <a16:creationId xmlns:a16="http://schemas.microsoft.com/office/drawing/2014/main" id="{9FE58D35-9AD7-8848-A019-0F55C2F79393}"/>
                  </a:ext>
                </a:extLst>
              </p:cNvPr>
              <p:cNvSpPr/>
              <p:nvPr/>
            </p:nvSpPr>
            <p:spPr>
              <a:xfrm>
                <a:off x="11127585" y="4548975"/>
                <a:ext cx="155830" cy="180365"/>
              </a:xfrm>
              <a:custGeom>
                <a:avLst/>
                <a:gdLst>
                  <a:gd name="connsiteX0" fmla="*/ 54869 w 155830"/>
                  <a:gd name="connsiteY0" fmla="*/ 1147 h 180365"/>
                  <a:gd name="connsiteX1" fmla="*/ 75726 w 155830"/>
                  <a:gd name="connsiteY1" fmla="*/ 725 h 180365"/>
                  <a:gd name="connsiteX2" fmla="*/ 99306 w 155830"/>
                  <a:gd name="connsiteY2" fmla="*/ 725 h 180365"/>
                  <a:gd name="connsiteX3" fmla="*/ 136988 w 155830"/>
                  <a:gd name="connsiteY3" fmla="*/ 27704 h 180365"/>
                  <a:gd name="connsiteX4" fmla="*/ 139690 w 155830"/>
                  <a:gd name="connsiteY4" fmla="*/ 119406 h 180365"/>
                  <a:gd name="connsiteX5" fmla="*/ 56135 w 155830"/>
                  <a:gd name="connsiteY5" fmla="*/ 174525 h 180365"/>
                  <a:gd name="connsiteX6" fmla="*/ 34033 w 155830"/>
                  <a:gd name="connsiteY6" fmla="*/ 102708 h 180365"/>
                  <a:gd name="connsiteX7" fmla="*/ 7730 w 155830"/>
                  <a:gd name="connsiteY7" fmla="*/ 128040 h 180365"/>
                  <a:gd name="connsiteX8" fmla="*/ 54869 w 155830"/>
                  <a:gd name="connsiteY8" fmla="*/ 1126 h 18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5830" h="180365">
                    <a:moveTo>
                      <a:pt x="54869" y="1147"/>
                    </a:moveTo>
                    <a:cubicBezTo>
                      <a:pt x="61814" y="1400"/>
                      <a:pt x="68781" y="1337"/>
                      <a:pt x="75726" y="725"/>
                    </a:cubicBezTo>
                    <a:cubicBezTo>
                      <a:pt x="83558" y="28"/>
                      <a:pt x="93564" y="-479"/>
                      <a:pt x="99306" y="725"/>
                    </a:cubicBezTo>
                    <a:cubicBezTo>
                      <a:pt x="111402" y="3279"/>
                      <a:pt x="130591" y="11850"/>
                      <a:pt x="136988" y="27704"/>
                    </a:cubicBezTo>
                    <a:cubicBezTo>
                      <a:pt x="144967" y="47442"/>
                      <a:pt x="173487" y="44507"/>
                      <a:pt x="139690" y="119406"/>
                    </a:cubicBezTo>
                    <a:cubicBezTo>
                      <a:pt x="101438" y="204185"/>
                      <a:pt x="56748" y="176425"/>
                      <a:pt x="56135" y="174525"/>
                    </a:cubicBezTo>
                    <a:cubicBezTo>
                      <a:pt x="55523" y="172604"/>
                      <a:pt x="34033" y="102708"/>
                      <a:pt x="34033" y="102708"/>
                    </a:cubicBezTo>
                    <a:cubicBezTo>
                      <a:pt x="34033" y="102708"/>
                      <a:pt x="7287" y="129222"/>
                      <a:pt x="7730" y="128040"/>
                    </a:cubicBezTo>
                    <a:cubicBezTo>
                      <a:pt x="8152" y="126900"/>
                      <a:pt x="-28685" y="-1893"/>
                      <a:pt x="54869" y="1126"/>
                    </a:cubicBezTo>
                    <a:close/>
                  </a:path>
                </a:pathLst>
              </a:custGeom>
              <a:solidFill>
                <a:srgbClr val="0E2E35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2" name="자유형: 도형 391">
                <a:extLst>
                  <a:ext uri="{FF2B5EF4-FFF2-40B4-BE49-F238E27FC236}">
                    <a16:creationId xmlns:a16="http://schemas.microsoft.com/office/drawing/2014/main" id="{D2AE7B40-3035-0069-78C0-4B66EFD2D2F4}"/>
                  </a:ext>
                </a:extLst>
              </p:cNvPr>
              <p:cNvSpPr/>
              <p:nvPr/>
            </p:nvSpPr>
            <p:spPr>
              <a:xfrm>
                <a:off x="11170563" y="4683264"/>
                <a:ext cx="61162" cy="143270"/>
              </a:xfrm>
              <a:custGeom>
                <a:avLst/>
                <a:gdLst>
                  <a:gd name="connsiteX0" fmla="*/ 8154 w 61162"/>
                  <a:gd name="connsiteY0" fmla="*/ 52248 h 143270"/>
                  <a:gd name="connsiteX1" fmla="*/ 3700 w 61162"/>
                  <a:gd name="connsiteY1" fmla="*/ 85412 h 143270"/>
                  <a:gd name="connsiteX2" fmla="*/ 6550 w 61162"/>
                  <a:gd name="connsiteY2" fmla="*/ 142409 h 143270"/>
                  <a:gd name="connsiteX3" fmla="*/ 61162 w 61162"/>
                  <a:gd name="connsiteY3" fmla="*/ 84040 h 143270"/>
                  <a:gd name="connsiteX4" fmla="*/ 56750 w 61162"/>
                  <a:gd name="connsiteY4" fmla="*/ 0 h 143270"/>
                  <a:gd name="connsiteX5" fmla="*/ 8154 w 61162"/>
                  <a:gd name="connsiteY5" fmla="*/ 52248 h 143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162" h="143270">
                    <a:moveTo>
                      <a:pt x="8154" y="52248"/>
                    </a:moveTo>
                    <a:lnTo>
                      <a:pt x="3700" y="85412"/>
                    </a:lnTo>
                    <a:cubicBezTo>
                      <a:pt x="3700" y="85412"/>
                      <a:pt x="-6285" y="133205"/>
                      <a:pt x="6550" y="142409"/>
                    </a:cubicBezTo>
                    <a:cubicBezTo>
                      <a:pt x="19385" y="151613"/>
                      <a:pt x="61162" y="84040"/>
                      <a:pt x="61162" y="84040"/>
                    </a:cubicBezTo>
                    <a:lnTo>
                      <a:pt x="56750" y="0"/>
                    </a:lnTo>
                    <a:lnTo>
                      <a:pt x="8154" y="52248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3" name="자유형: 도형 392">
                <a:extLst>
                  <a:ext uri="{FF2B5EF4-FFF2-40B4-BE49-F238E27FC236}">
                    <a16:creationId xmlns:a16="http://schemas.microsoft.com/office/drawing/2014/main" id="{854EAA9A-ACAA-38FB-1E63-3D3F02C783B7}"/>
                  </a:ext>
                </a:extLst>
              </p:cNvPr>
              <p:cNvSpPr/>
              <p:nvPr/>
            </p:nvSpPr>
            <p:spPr>
              <a:xfrm>
                <a:off x="11174918" y="4683285"/>
                <a:ext cx="53809" cy="80366"/>
              </a:xfrm>
              <a:custGeom>
                <a:avLst/>
                <a:gdLst>
                  <a:gd name="connsiteX0" fmla="*/ 53810 w 53809"/>
                  <a:gd name="connsiteY0" fmla="*/ 27232 h 80366"/>
                  <a:gd name="connsiteX1" fmla="*/ 0 w 53809"/>
                  <a:gd name="connsiteY1" fmla="*/ 80366 h 80366"/>
                  <a:gd name="connsiteX2" fmla="*/ 3779 w 53809"/>
                  <a:gd name="connsiteY2" fmla="*/ 52248 h 80366"/>
                  <a:gd name="connsiteX3" fmla="*/ 52374 w 53809"/>
                  <a:gd name="connsiteY3" fmla="*/ 0 h 80366"/>
                  <a:gd name="connsiteX4" fmla="*/ 53789 w 53809"/>
                  <a:gd name="connsiteY4" fmla="*/ 27232 h 80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809" h="80366">
                    <a:moveTo>
                      <a:pt x="53810" y="27232"/>
                    </a:moveTo>
                    <a:cubicBezTo>
                      <a:pt x="43213" y="55900"/>
                      <a:pt x="17944" y="73527"/>
                      <a:pt x="0" y="80366"/>
                    </a:cubicBezTo>
                    <a:lnTo>
                      <a:pt x="3779" y="52248"/>
                    </a:lnTo>
                    <a:lnTo>
                      <a:pt x="52374" y="0"/>
                    </a:lnTo>
                    <a:lnTo>
                      <a:pt x="53789" y="27232"/>
                    </a:lnTo>
                    <a:close/>
                  </a:path>
                </a:pathLst>
              </a:custGeom>
              <a:solidFill>
                <a:srgbClr val="F47458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4" name="자유형: 도형 393">
                <a:extLst>
                  <a:ext uri="{FF2B5EF4-FFF2-40B4-BE49-F238E27FC236}">
                    <a16:creationId xmlns:a16="http://schemas.microsoft.com/office/drawing/2014/main" id="{AFCC1069-9628-F5C0-D106-3006197D3EDA}"/>
                  </a:ext>
                </a:extLst>
              </p:cNvPr>
              <p:cNvSpPr/>
              <p:nvPr/>
            </p:nvSpPr>
            <p:spPr>
              <a:xfrm>
                <a:off x="11135344" y="4582457"/>
                <a:ext cx="108177" cy="153137"/>
              </a:xfrm>
              <a:custGeom>
                <a:avLst/>
                <a:gdLst>
                  <a:gd name="connsiteX0" fmla="*/ 77445 w 108177"/>
                  <a:gd name="connsiteY0" fmla="*/ 5769 h 153137"/>
                  <a:gd name="connsiteX1" fmla="*/ 13988 w 108177"/>
                  <a:gd name="connsiteY1" fmla="*/ 29624 h 153137"/>
                  <a:gd name="connsiteX2" fmla="*/ 2462 w 108177"/>
                  <a:gd name="connsiteY2" fmla="*/ 70747 h 153137"/>
                  <a:gd name="connsiteX3" fmla="*/ 24226 w 108177"/>
                  <a:gd name="connsiteY3" fmla="*/ 152718 h 153137"/>
                  <a:gd name="connsiteX4" fmla="*/ 105860 w 108177"/>
                  <a:gd name="connsiteY4" fmla="*/ 86769 h 153137"/>
                  <a:gd name="connsiteX5" fmla="*/ 77445 w 108177"/>
                  <a:gd name="connsiteY5" fmla="*/ 5769 h 15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177" h="153137">
                    <a:moveTo>
                      <a:pt x="77445" y="5769"/>
                    </a:moveTo>
                    <a:cubicBezTo>
                      <a:pt x="53527" y="-7952"/>
                      <a:pt x="22981" y="3912"/>
                      <a:pt x="13988" y="29624"/>
                    </a:cubicBezTo>
                    <a:cubicBezTo>
                      <a:pt x="10083" y="40812"/>
                      <a:pt x="5776" y="54977"/>
                      <a:pt x="2462" y="70747"/>
                    </a:cubicBezTo>
                    <a:cubicBezTo>
                      <a:pt x="-5518" y="108661"/>
                      <a:pt x="7000" y="149425"/>
                      <a:pt x="24226" y="152718"/>
                    </a:cubicBezTo>
                    <a:cubicBezTo>
                      <a:pt x="41452" y="156011"/>
                      <a:pt x="93763" y="140453"/>
                      <a:pt x="105860" y="86769"/>
                    </a:cubicBezTo>
                    <a:cubicBezTo>
                      <a:pt x="113311" y="53626"/>
                      <a:pt x="102524" y="20167"/>
                      <a:pt x="77445" y="5769"/>
                    </a:cubicBez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5" name="자유형: 도형 394">
                <a:extLst>
                  <a:ext uri="{FF2B5EF4-FFF2-40B4-BE49-F238E27FC236}">
                    <a16:creationId xmlns:a16="http://schemas.microsoft.com/office/drawing/2014/main" id="{8068FF19-D1BF-8510-EA45-47DDBC2296CE}"/>
                  </a:ext>
                </a:extLst>
              </p:cNvPr>
              <p:cNvSpPr/>
              <p:nvPr/>
            </p:nvSpPr>
            <p:spPr>
              <a:xfrm>
                <a:off x="11227354" y="4658042"/>
                <a:ext cx="25461" cy="30770"/>
              </a:xfrm>
              <a:custGeom>
                <a:avLst/>
                <a:gdLst>
                  <a:gd name="connsiteX0" fmla="*/ 339 w 25461"/>
                  <a:gd name="connsiteY0" fmla="*/ 13021 h 30770"/>
                  <a:gd name="connsiteX1" fmla="*/ 9818 w 25461"/>
                  <a:gd name="connsiteY1" fmla="*/ 30585 h 30770"/>
                  <a:gd name="connsiteX2" fmla="*/ 25122 w 25461"/>
                  <a:gd name="connsiteY2" fmla="*/ 17749 h 30770"/>
                  <a:gd name="connsiteX3" fmla="*/ 15644 w 25461"/>
                  <a:gd name="connsiteY3" fmla="*/ 186 h 30770"/>
                  <a:gd name="connsiteX4" fmla="*/ 339 w 25461"/>
                  <a:gd name="connsiteY4" fmla="*/ 13021 h 30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461" h="30770">
                    <a:moveTo>
                      <a:pt x="339" y="13021"/>
                    </a:moveTo>
                    <a:cubicBezTo>
                      <a:pt x="-1265" y="21423"/>
                      <a:pt x="2978" y="29276"/>
                      <a:pt x="9818" y="30585"/>
                    </a:cubicBezTo>
                    <a:cubicBezTo>
                      <a:pt x="16657" y="31893"/>
                      <a:pt x="23518" y="26151"/>
                      <a:pt x="25122" y="17749"/>
                    </a:cubicBezTo>
                    <a:cubicBezTo>
                      <a:pt x="26727" y="9348"/>
                      <a:pt x="22484" y="1495"/>
                      <a:pt x="15644" y="186"/>
                    </a:cubicBezTo>
                    <a:cubicBezTo>
                      <a:pt x="8804" y="-1123"/>
                      <a:pt x="1943" y="4619"/>
                      <a:pt x="339" y="13021"/>
                    </a:cubicBez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6" name="자유형: 도형 395">
                <a:extLst>
                  <a:ext uri="{FF2B5EF4-FFF2-40B4-BE49-F238E27FC236}">
                    <a16:creationId xmlns:a16="http://schemas.microsoft.com/office/drawing/2014/main" id="{6FD3C80E-6D9B-CC67-FC60-015A3ED90A4E}"/>
                  </a:ext>
                </a:extLst>
              </p:cNvPr>
              <p:cNvSpPr/>
              <p:nvPr/>
            </p:nvSpPr>
            <p:spPr>
              <a:xfrm>
                <a:off x="11153530" y="4571566"/>
                <a:ext cx="103380" cy="86661"/>
              </a:xfrm>
              <a:custGeom>
                <a:avLst/>
                <a:gdLst>
                  <a:gd name="connsiteX0" fmla="*/ 89468 w 103380"/>
                  <a:gd name="connsiteY0" fmla="*/ 86662 h 86661"/>
                  <a:gd name="connsiteX1" fmla="*/ 65592 w 103380"/>
                  <a:gd name="connsiteY1" fmla="*/ 68845 h 86661"/>
                  <a:gd name="connsiteX2" fmla="*/ 10178 w 103380"/>
                  <a:gd name="connsiteY2" fmla="*/ 15436 h 86661"/>
                  <a:gd name="connsiteX3" fmla="*/ 52145 w 103380"/>
                  <a:gd name="connsiteY3" fmla="*/ 47 h 86661"/>
                  <a:gd name="connsiteX4" fmla="*/ 86513 w 103380"/>
                  <a:gd name="connsiteY4" fmla="*/ 12755 h 86661"/>
                  <a:gd name="connsiteX5" fmla="*/ 103380 w 103380"/>
                  <a:gd name="connsiteY5" fmla="*/ 44568 h 86661"/>
                  <a:gd name="connsiteX6" fmla="*/ 101396 w 103380"/>
                  <a:gd name="connsiteY6" fmla="*/ 73785 h 86661"/>
                  <a:gd name="connsiteX7" fmla="*/ 89489 w 103380"/>
                  <a:gd name="connsiteY7" fmla="*/ 86662 h 8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3380" h="86661">
                    <a:moveTo>
                      <a:pt x="89468" y="86662"/>
                    </a:moveTo>
                    <a:cubicBezTo>
                      <a:pt x="89468" y="86662"/>
                      <a:pt x="68105" y="84150"/>
                      <a:pt x="65592" y="68845"/>
                    </a:cubicBezTo>
                    <a:cubicBezTo>
                      <a:pt x="63080" y="53540"/>
                      <a:pt x="47395" y="16639"/>
                      <a:pt x="10178" y="15436"/>
                    </a:cubicBezTo>
                    <a:cubicBezTo>
                      <a:pt x="-27018" y="14233"/>
                      <a:pt x="49506" y="-946"/>
                      <a:pt x="52145" y="47"/>
                    </a:cubicBezTo>
                    <a:cubicBezTo>
                      <a:pt x="54784" y="1039"/>
                      <a:pt x="86513" y="12755"/>
                      <a:pt x="86513" y="12755"/>
                    </a:cubicBezTo>
                    <a:cubicBezTo>
                      <a:pt x="86513" y="12755"/>
                      <a:pt x="103338" y="42035"/>
                      <a:pt x="103380" y="44568"/>
                    </a:cubicBezTo>
                    <a:cubicBezTo>
                      <a:pt x="103422" y="47101"/>
                      <a:pt x="101396" y="73785"/>
                      <a:pt x="101396" y="73785"/>
                    </a:cubicBezTo>
                    <a:lnTo>
                      <a:pt x="89489" y="86662"/>
                    </a:lnTo>
                    <a:close/>
                  </a:path>
                </a:pathLst>
              </a:custGeom>
              <a:solidFill>
                <a:srgbClr val="0E2E35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7" name="자유형: 도형 396">
                <a:extLst>
                  <a:ext uri="{FF2B5EF4-FFF2-40B4-BE49-F238E27FC236}">
                    <a16:creationId xmlns:a16="http://schemas.microsoft.com/office/drawing/2014/main" id="{4AF44B2A-C570-38B5-65FE-17D6E0BE07CA}"/>
                  </a:ext>
                </a:extLst>
              </p:cNvPr>
              <p:cNvSpPr/>
              <p:nvPr/>
            </p:nvSpPr>
            <p:spPr>
              <a:xfrm>
                <a:off x="11149286" y="4690526"/>
                <a:ext cx="38171" cy="18769"/>
              </a:xfrm>
              <a:custGeom>
                <a:avLst/>
                <a:gdLst>
                  <a:gd name="connsiteX0" fmla="*/ 38171 w 38171"/>
                  <a:gd name="connsiteY0" fmla="*/ 6629 h 18769"/>
                  <a:gd name="connsiteX1" fmla="*/ 46 w 38171"/>
                  <a:gd name="connsiteY1" fmla="*/ 0 h 18769"/>
                  <a:gd name="connsiteX2" fmla="*/ 15056 w 38171"/>
                  <a:gd name="connsiteY2" fmla="*/ 18070 h 18769"/>
                  <a:gd name="connsiteX3" fmla="*/ 38150 w 38171"/>
                  <a:gd name="connsiteY3" fmla="*/ 6629 h 18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171" h="18769">
                    <a:moveTo>
                      <a:pt x="38171" y="6629"/>
                    </a:moveTo>
                    <a:lnTo>
                      <a:pt x="46" y="0"/>
                    </a:lnTo>
                    <a:cubicBezTo>
                      <a:pt x="46" y="0"/>
                      <a:pt x="-1621" y="14672"/>
                      <a:pt x="15056" y="18070"/>
                    </a:cubicBezTo>
                    <a:cubicBezTo>
                      <a:pt x="35385" y="22208"/>
                      <a:pt x="38150" y="6629"/>
                      <a:pt x="38150" y="66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86" name="그래픽 35">
              <a:extLst>
                <a:ext uri="{FF2B5EF4-FFF2-40B4-BE49-F238E27FC236}">
                  <a16:creationId xmlns:a16="http://schemas.microsoft.com/office/drawing/2014/main" id="{4EED7559-891A-BEE1-9CAE-E1BA1DAB5C51}"/>
                </a:ext>
              </a:extLst>
            </p:cNvPr>
            <p:cNvGrpSpPr/>
            <p:nvPr/>
          </p:nvGrpSpPr>
          <p:grpSpPr>
            <a:xfrm>
              <a:off x="9210247" y="4416984"/>
              <a:ext cx="417477" cy="1394433"/>
              <a:chOff x="9210247" y="4416984"/>
              <a:chExt cx="417477" cy="1394433"/>
            </a:xfrm>
          </p:grpSpPr>
          <p:sp>
            <p:nvSpPr>
              <p:cNvPr id="358" name="자유형: 도형 357">
                <a:extLst>
                  <a:ext uri="{FF2B5EF4-FFF2-40B4-BE49-F238E27FC236}">
                    <a16:creationId xmlns:a16="http://schemas.microsoft.com/office/drawing/2014/main" id="{E857776C-B1E6-9DF9-34FA-B6D0F1DF91B6}"/>
                  </a:ext>
                </a:extLst>
              </p:cNvPr>
              <p:cNvSpPr/>
              <p:nvPr/>
            </p:nvSpPr>
            <p:spPr>
              <a:xfrm>
                <a:off x="9260644" y="4830297"/>
                <a:ext cx="64386" cy="84039"/>
              </a:xfrm>
              <a:custGeom>
                <a:avLst/>
                <a:gdLst>
                  <a:gd name="connsiteX0" fmla="*/ 0 w 64386"/>
                  <a:gd name="connsiteY0" fmla="*/ 22039 h 84039"/>
                  <a:gd name="connsiteX1" fmla="*/ 4095 w 64386"/>
                  <a:gd name="connsiteY1" fmla="*/ 31961 h 84039"/>
                  <a:gd name="connsiteX2" fmla="*/ 43234 w 64386"/>
                  <a:gd name="connsiteY2" fmla="*/ 84040 h 84039"/>
                  <a:gd name="connsiteX3" fmla="*/ 64386 w 64386"/>
                  <a:gd name="connsiteY3" fmla="*/ 36373 h 84039"/>
                  <a:gd name="connsiteX4" fmla="*/ 54950 w 64386"/>
                  <a:gd name="connsiteY4" fmla="*/ 0 h 84039"/>
                  <a:gd name="connsiteX5" fmla="*/ 0 w 64386"/>
                  <a:gd name="connsiteY5" fmla="*/ 22039 h 84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386" h="84039">
                    <a:moveTo>
                      <a:pt x="0" y="22039"/>
                    </a:moveTo>
                    <a:cubicBezTo>
                      <a:pt x="1436" y="27000"/>
                      <a:pt x="2259" y="28625"/>
                      <a:pt x="4095" y="31961"/>
                    </a:cubicBezTo>
                    <a:cubicBezTo>
                      <a:pt x="15875" y="53409"/>
                      <a:pt x="43234" y="84040"/>
                      <a:pt x="43234" y="84040"/>
                    </a:cubicBezTo>
                    <a:lnTo>
                      <a:pt x="64386" y="36373"/>
                    </a:lnTo>
                    <a:cubicBezTo>
                      <a:pt x="64386" y="36373"/>
                      <a:pt x="60945" y="21406"/>
                      <a:pt x="54950" y="0"/>
                    </a:cubicBezTo>
                    <a:cubicBezTo>
                      <a:pt x="34515" y="5341"/>
                      <a:pt x="15052" y="8423"/>
                      <a:pt x="0" y="22039"/>
                    </a:cubicBezTo>
                    <a:close/>
                  </a:path>
                </a:pathLst>
              </a:custGeom>
              <a:solidFill>
                <a:srgbClr val="F8A49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9" name="자유형: 도형 358">
                <a:extLst>
                  <a:ext uri="{FF2B5EF4-FFF2-40B4-BE49-F238E27FC236}">
                    <a16:creationId xmlns:a16="http://schemas.microsoft.com/office/drawing/2014/main" id="{D891B710-9413-733A-5147-2BFFD89FFC33}"/>
                  </a:ext>
                </a:extLst>
              </p:cNvPr>
              <p:cNvSpPr/>
              <p:nvPr/>
            </p:nvSpPr>
            <p:spPr>
              <a:xfrm>
                <a:off x="9211223" y="4644330"/>
                <a:ext cx="170719" cy="216526"/>
              </a:xfrm>
              <a:custGeom>
                <a:avLst/>
                <a:gdLst>
                  <a:gd name="connsiteX0" fmla="*/ 170719 w 170719"/>
                  <a:gd name="connsiteY0" fmla="*/ 166672 h 216526"/>
                  <a:gd name="connsiteX1" fmla="*/ 48892 w 170719"/>
                  <a:gd name="connsiteY1" fmla="*/ 216513 h 216526"/>
                  <a:gd name="connsiteX2" fmla="*/ 1 w 170719"/>
                  <a:gd name="connsiteY2" fmla="*/ 66652 h 216526"/>
                  <a:gd name="connsiteX3" fmla="*/ 73169 w 170719"/>
                  <a:gd name="connsiteY3" fmla="*/ 1020 h 216526"/>
                  <a:gd name="connsiteX4" fmla="*/ 121174 w 170719"/>
                  <a:gd name="connsiteY4" fmla="*/ 52339 h 216526"/>
                  <a:gd name="connsiteX5" fmla="*/ 170719 w 170719"/>
                  <a:gd name="connsiteY5" fmla="*/ 166672 h 216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719" h="216526">
                    <a:moveTo>
                      <a:pt x="170719" y="166672"/>
                    </a:moveTo>
                    <a:cubicBezTo>
                      <a:pt x="170719" y="166672"/>
                      <a:pt x="52713" y="217484"/>
                      <a:pt x="48892" y="216513"/>
                    </a:cubicBezTo>
                    <a:cubicBezTo>
                      <a:pt x="46444" y="215880"/>
                      <a:pt x="487" y="138975"/>
                      <a:pt x="1" y="66652"/>
                    </a:cubicBezTo>
                    <a:cubicBezTo>
                      <a:pt x="-231" y="33255"/>
                      <a:pt x="34474" y="-6939"/>
                      <a:pt x="73169" y="1020"/>
                    </a:cubicBezTo>
                    <a:cubicBezTo>
                      <a:pt x="92654" y="5031"/>
                      <a:pt x="92358" y="10435"/>
                      <a:pt x="121174" y="52339"/>
                    </a:cubicBezTo>
                    <a:cubicBezTo>
                      <a:pt x="150010" y="94221"/>
                      <a:pt x="170719" y="166672"/>
                      <a:pt x="170719" y="166672"/>
                    </a:cubicBezTo>
                    <a:close/>
                  </a:path>
                </a:pathLst>
              </a:custGeom>
              <a:solidFill>
                <a:srgbClr val="13375B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0" name="자유형: 도형 359">
                <a:extLst>
                  <a:ext uri="{FF2B5EF4-FFF2-40B4-BE49-F238E27FC236}">
                    <a16:creationId xmlns:a16="http://schemas.microsoft.com/office/drawing/2014/main" id="{0B30F2B8-2EEF-0BDC-BFEA-8884DB27B144}"/>
                  </a:ext>
                </a:extLst>
              </p:cNvPr>
              <p:cNvSpPr/>
              <p:nvPr/>
            </p:nvSpPr>
            <p:spPr>
              <a:xfrm>
                <a:off x="9474786" y="5722098"/>
                <a:ext cx="77157" cy="78097"/>
              </a:xfrm>
              <a:custGeom>
                <a:avLst/>
                <a:gdLst>
                  <a:gd name="connsiteX0" fmla="*/ 7895 w 77157"/>
                  <a:gd name="connsiteY0" fmla="*/ 0 h 78097"/>
                  <a:gd name="connsiteX1" fmla="*/ 5088 w 77157"/>
                  <a:gd name="connsiteY1" fmla="*/ 46442 h 78097"/>
                  <a:gd name="connsiteX2" fmla="*/ 0 w 77157"/>
                  <a:gd name="connsiteY2" fmla="*/ 72218 h 78097"/>
                  <a:gd name="connsiteX3" fmla="*/ 74034 w 77157"/>
                  <a:gd name="connsiteY3" fmla="*/ 46253 h 78097"/>
                  <a:gd name="connsiteX4" fmla="*/ 61325 w 77157"/>
                  <a:gd name="connsiteY4" fmla="*/ 32510 h 78097"/>
                  <a:gd name="connsiteX5" fmla="*/ 57863 w 77157"/>
                  <a:gd name="connsiteY5" fmla="*/ 655 h 78097"/>
                  <a:gd name="connsiteX6" fmla="*/ 7916 w 77157"/>
                  <a:gd name="connsiteY6" fmla="*/ 0 h 7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157" h="78097">
                    <a:moveTo>
                      <a:pt x="7895" y="0"/>
                    </a:moveTo>
                    <a:cubicBezTo>
                      <a:pt x="7895" y="0"/>
                      <a:pt x="5088" y="46337"/>
                      <a:pt x="5088" y="46442"/>
                    </a:cubicBezTo>
                    <a:cubicBezTo>
                      <a:pt x="4053" y="52332"/>
                      <a:pt x="0" y="66856"/>
                      <a:pt x="0" y="72218"/>
                    </a:cubicBezTo>
                    <a:cubicBezTo>
                      <a:pt x="0" y="92315"/>
                      <a:pt x="95418" y="55161"/>
                      <a:pt x="74034" y="46253"/>
                    </a:cubicBezTo>
                    <a:cubicBezTo>
                      <a:pt x="72091" y="45450"/>
                      <a:pt x="61959" y="39349"/>
                      <a:pt x="61325" y="32510"/>
                    </a:cubicBezTo>
                    <a:cubicBezTo>
                      <a:pt x="60354" y="21976"/>
                      <a:pt x="57863" y="655"/>
                      <a:pt x="57863" y="655"/>
                    </a:cubicBezTo>
                    <a:lnTo>
                      <a:pt x="7916" y="0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1" name="자유형: 도형 360">
                <a:extLst>
                  <a:ext uri="{FF2B5EF4-FFF2-40B4-BE49-F238E27FC236}">
                    <a16:creationId xmlns:a16="http://schemas.microsoft.com/office/drawing/2014/main" id="{46A7A576-FF31-1E14-9763-DC4D2ABA7C6A}"/>
                  </a:ext>
                </a:extLst>
              </p:cNvPr>
              <p:cNvSpPr/>
              <p:nvPr/>
            </p:nvSpPr>
            <p:spPr>
              <a:xfrm>
                <a:off x="9471385" y="5767330"/>
                <a:ext cx="156340" cy="43364"/>
              </a:xfrm>
              <a:custGeom>
                <a:avLst/>
                <a:gdLst>
                  <a:gd name="connsiteX0" fmla="*/ 77202 w 156340"/>
                  <a:gd name="connsiteY0" fmla="*/ 830 h 43364"/>
                  <a:gd name="connsiteX1" fmla="*/ 43320 w 156340"/>
                  <a:gd name="connsiteY1" fmla="*/ 8514 h 43364"/>
                  <a:gd name="connsiteX2" fmla="*/ 8594 w 156340"/>
                  <a:gd name="connsiteY2" fmla="*/ 598 h 43364"/>
                  <a:gd name="connsiteX3" fmla="*/ 2 w 156340"/>
                  <a:gd name="connsiteY3" fmla="*/ 39082 h 43364"/>
                  <a:gd name="connsiteX4" fmla="*/ 153916 w 156340"/>
                  <a:gd name="connsiteY4" fmla="*/ 38744 h 43364"/>
                  <a:gd name="connsiteX5" fmla="*/ 77181 w 156340"/>
                  <a:gd name="connsiteY5" fmla="*/ 830 h 43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340" h="43364">
                    <a:moveTo>
                      <a:pt x="77202" y="830"/>
                    </a:moveTo>
                    <a:cubicBezTo>
                      <a:pt x="77202" y="830"/>
                      <a:pt x="54804" y="6973"/>
                      <a:pt x="43320" y="8514"/>
                    </a:cubicBezTo>
                    <a:cubicBezTo>
                      <a:pt x="31836" y="10055"/>
                      <a:pt x="16721" y="-2885"/>
                      <a:pt x="8594" y="598"/>
                    </a:cubicBezTo>
                    <a:cubicBezTo>
                      <a:pt x="-336" y="4440"/>
                      <a:pt x="2" y="39082"/>
                      <a:pt x="2" y="39082"/>
                    </a:cubicBezTo>
                    <a:cubicBezTo>
                      <a:pt x="2" y="39082"/>
                      <a:pt x="120140" y="48940"/>
                      <a:pt x="153916" y="38744"/>
                    </a:cubicBezTo>
                    <a:cubicBezTo>
                      <a:pt x="167300" y="34712"/>
                      <a:pt x="122969" y="15143"/>
                      <a:pt x="77181" y="830"/>
                    </a:cubicBezTo>
                    <a:close/>
                  </a:path>
                </a:pathLst>
              </a:custGeom>
              <a:solidFill>
                <a:srgbClr val="DD513A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2" name="자유형: 도형 361">
                <a:extLst>
                  <a:ext uri="{FF2B5EF4-FFF2-40B4-BE49-F238E27FC236}">
                    <a16:creationId xmlns:a16="http://schemas.microsoft.com/office/drawing/2014/main" id="{875C1D28-E27D-E295-5A8E-B0BBAEF0C4D8}"/>
                  </a:ext>
                </a:extLst>
              </p:cNvPr>
              <p:cNvSpPr/>
              <p:nvPr/>
            </p:nvSpPr>
            <p:spPr>
              <a:xfrm>
                <a:off x="9279579" y="5722098"/>
                <a:ext cx="77157" cy="78097"/>
              </a:xfrm>
              <a:custGeom>
                <a:avLst/>
                <a:gdLst>
                  <a:gd name="connsiteX0" fmla="*/ 7895 w 77157"/>
                  <a:gd name="connsiteY0" fmla="*/ 0 h 78097"/>
                  <a:gd name="connsiteX1" fmla="*/ 5088 w 77157"/>
                  <a:gd name="connsiteY1" fmla="*/ 46442 h 78097"/>
                  <a:gd name="connsiteX2" fmla="*/ 0 w 77157"/>
                  <a:gd name="connsiteY2" fmla="*/ 72218 h 78097"/>
                  <a:gd name="connsiteX3" fmla="*/ 74034 w 77157"/>
                  <a:gd name="connsiteY3" fmla="*/ 46253 h 78097"/>
                  <a:gd name="connsiteX4" fmla="*/ 58306 w 77157"/>
                  <a:gd name="connsiteY4" fmla="*/ 27971 h 78097"/>
                  <a:gd name="connsiteX5" fmla="*/ 57842 w 77157"/>
                  <a:gd name="connsiteY5" fmla="*/ 655 h 78097"/>
                  <a:gd name="connsiteX6" fmla="*/ 7895 w 77157"/>
                  <a:gd name="connsiteY6" fmla="*/ 0 h 7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157" h="78097">
                    <a:moveTo>
                      <a:pt x="7895" y="0"/>
                    </a:moveTo>
                    <a:cubicBezTo>
                      <a:pt x="7895" y="0"/>
                      <a:pt x="5088" y="46337"/>
                      <a:pt x="5088" y="46442"/>
                    </a:cubicBezTo>
                    <a:cubicBezTo>
                      <a:pt x="4053" y="52332"/>
                      <a:pt x="0" y="66856"/>
                      <a:pt x="0" y="72218"/>
                    </a:cubicBezTo>
                    <a:cubicBezTo>
                      <a:pt x="0" y="92315"/>
                      <a:pt x="95418" y="55161"/>
                      <a:pt x="74034" y="46253"/>
                    </a:cubicBezTo>
                    <a:cubicBezTo>
                      <a:pt x="72091" y="45450"/>
                      <a:pt x="58940" y="34790"/>
                      <a:pt x="58306" y="27971"/>
                    </a:cubicBezTo>
                    <a:cubicBezTo>
                      <a:pt x="57335" y="17437"/>
                      <a:pt x="57842" y="655"/>
                      <a:pt x="57842" y="655"/>
                    </a:cubicBezTo>
                    <a:lnTo>
                      <a:pt x="7895" y="0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3" name="자유형: 도형 362">
                <a:extLst>
                  <a:ext uri="{FF2B5EF4-FFF2-40B4-BE49-F238E27FC236}">
                    <a16:creationId xmlns:a16="http://schemas.microsoft.com/office/drawing/2014/main" id="{2B0F5F11-53EA-53F1-1F5A-B2C54F56F347}"/>
                  </a:ext>
                </a:extLst>
              </p:cNvPr>
              <p:cNvSpPr/>
              <p:nvPr/>
            </p:nvSpPr>
            <p:spPr>
              <a:xfrm>
                <a:off x="9275484" y="5767330"/>
                <a:ext cx="156996" cy="44087"/>
              </a:xfrm>
              <a:custGeom>
                <a:avLst/>
                <a:gdLst>
                  <a:gd name="connsiteX0" fmla="*/ 77897 w 156996"/>
                  <a:gd name="connsiteY0" fmla="*/ 830 h 44087"/>
                  <a:gd name="connsiteX1" fmla="*/ 44015 w 156996"/>
                  <a:gd name="connsiteY1" fmla="*/ 8514 h 44087"/>
                  <a:gd name="connsiteX2" fmla="*/ 9289 w 156996"/>
                  <a:gd name="connsiteY2" fmla="*/ 598 h 44087"/>
                  <a:gd name="connsiteX3" fmla="*/ 0 w 156996"/>
                  <a:gd name="connsiteY3" fmla="*/ 39082 h 44087"/>
                  <a:gd name="connsiteX4" fmla="*/ 154632 w 156996"/>
                  <a:gd name="connsiteY4" fmla="*/ 38744 h 44087"/>
                  <a:gd name="connsiteX5" fmla="*/ 77897 w 156996"/>
                  <a:gd name="connsiteY5" fmla="*/ 830 h 44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996" h="44087">
                    <a:moveTo>
                      <a:pt x="77897" y="830"/>
                    </a:moveTo>
                    <a:cubicBezTo>
                      <a:pt x="77897" y="830"/>
                      <a:pt x="55499" y="6973"/>
                      <a:pt x="44015" y="8514"/>
                    </a:cubicBezTo>
                    <a:cubicBezTo>
                      <a:pt x="32531" y="10055"/>
                      <a:pt x="17416" y="-2885"/>
                      <a:pt x="9289" y="598"/>
                    </a:cubicBezTo>
                    <a:cubicBezTo>
                      <a:pt x="359" y="4440"/>
                      <a:pt x="0" y="39082"/>
                      <a:pt x="0" y="39082"/>
                    </a:cubicBezTo>
                    <a:cubicBezTo>
                      <a:pt x="0" y="39082"/>
                      <a:pt x="120687" y="50566"/>
                      <a:pt x="154632" y="38744"/>
                    </a:cubicBezTo>
                    <a:cubicBezTo>
                      <a:pt x="167805" y="34142"/>
                      <a:pt x="123685" y="15143"/>
                      <a:pt x="77897" y="830"/>
                    </a:cubicBezTo>
                    <a:close/>
                  </a:path>
                </a:pathLst>
              </a:custGeom>
              <a:solidFill>
                <a:srgbClr val="DD513A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364" name="그래픽 35">
                <a:extLst>
                  <a:ext uri="{FF2B5EF4-FFF2-40B4-BE49-F238E27FC236}">
                    <a16:creationId xmlns:a16="http://schemas.microsoft.com/office/drawing/2014/main" id="{BECC441D-039D-F6CC-B395-B2CA689C0973}"/>
                  </a:ext>
                </a:extLst>
              </p:cNvPr>
              <p:cNvGrpSpPr/>
              <p:nvPr/>
            </p:nvGrpSpPr>
            <p:grpSpPr>
              <a:xfrm>
                <a:off x="9316649" y="4514108"/>
                <a:ext cx="198087" cy="415237"/>
                <a:chOff x="9316649" y="4514108"/>
                <a:chExt cx="198087" cy="415237"/>
              </a:xfrm>
            </p:grpSpPr>
            <p:sp>
              <p:nvSpPr>
                <p:cNvPr id="378" name="자유형: 도형 377">
                  <a:extLst>
                    <a:ext uri="{FF2B5EF4-FFF2-40B4-BE49-F238E27FC236}">
                      <a16:creationId xmlns:a16="http://schemas.microsoft.com/office/drawing/2014/main" id="{8FE01654-5425-18C8-32B9-E30CAD54E18C}"/>
                    </a:ext>
                  </a:extLst>
                </p:cNvPr>
                <p:cNvSpPr/>
                <p:nvPr/>
              </p:nvSpPr>
              <p:spPr>
                <a:xfrm>
                  <a:off x="9316649" y="4514108"/>
                  <a:ext cx="198087" cy="415237"/>
                </a:xfrm>
                <a:custGeom>
                  <a:avLst/>
                  <a:gdLst>
                    <a:gd name="connsiteX0" fmla="*/ 0 w 198087"/>
                    <a:gd name="connsiteY0" fmla="*/ 363919 h 415237"/>
                    <a:gd name="connsiteX1" fmla="*/ 84040 w 198087"/>
                    <a:gd name="connsiteY1" fmla="*/ 246187 h 415237"/>
                    <a:gd name="connsiteX2" fmla="*/ 86320 w 198087"/>
                    <a:gd name="connsiteY2" fmla="*/ 239833 h 415237"/>
                    <a:gd name="connsiteX3" fmla="*/ 107029 w 198087"/>
                    <a:gd name="connsiteY3" fmla="*/ 179648 h 415237"/>
                    <a:gd name="connsiteX4" fmla="*/ 107113 w 198087"/>
                    <a:gd name="connsiteY4" fmla="*/ 179395 h 415237"/>
                    <a:gd name="connsiteX5" fmla="*/ 119568 w 198087"/>
                    <a:gd name="connsiteY5" fmla="*/ 141924 h 415237"/>
                    <a:gd name="connsiteX6" fmla="*/ 132108 w 198087"/>
                    <a:gd name="connsiteY6" fmla="*/ 103039 h 415237"/>
                    <a:gd name="connsiteX7" fmla="*/ 130968 w 198087"/>
                    <a:gd name="connsiteY7" fmla="*/ 100062 h 415237"/>
                    <a:gd name="connsiteX8" fmla="*/ 122249 w 198087"/>
                    <a:gd name="connsiteY8" fmla="*/ 64724 h 415237"/>
                    <a:gd name="connsiteX9" fmla="*/ 126640 w 198087"/>
                    <a:gd name="connsiteY9" fmla="*/ 46632 h 415237"/>
                    <a:gd name="connsiteX10" fmla="*/ 136351 w 198087"/>
                    <a:gd name="connsiteY10" fmla="*/ 67426 h 415237"/>
                    <a:gd name="connsiteX11" fmla="*/ 143191 w 198087"/>
                    <a:gd name="connsiteY11" fmla="*/ 40743 h 415237"/>
                    <a:gd name="connsiteX12" fmla="*/ 144837 w 198087"/>
                    <a:gd name="connsiteY12" fmla="*/ 15706 h 415237"/>
                    <a:gd name="connsiteX13" fmla="*/ 150051 w 198087"/>
                    <a:gd name="connsiteY13" fmla="*/ 0 h 415237"/>
                    <a:gd name="connsiteX14" fmla="*/ 150389 w 198087"/>
                    <a:gd name="connsiteY14" fmla="*/ 0 h 415237"/>
                    <a:gd name="connsiteX15" fmla="*/ 159044 w 198087"/>
                    <a:gd name="connsiteY15" fmla="*/ 39983 h 415237"/>
                    <a:gd name="connsiteX16" fmla="*/ 161303 w 198087"/>
                    <a:gd name="connsiteY16" fmla="*/ 30504 h 415237"/>
                    <a:gd name="connsiteX17" fmla="*/ 163414 w 198087"/>
                    <a:gd name="connsiteY17" fmla="*/ 17395 h 415237"/>
                    <a:gd name="connsiteX18" fmla="*/ 170254 w 198087"/>
                    <a:gd name="connsiteY18" fmla="*/ 591 h 415237"/>
                    <a:gd name="connsiteX19" fmla="*/ 173631 w 198087"/>
                    <a:gd name="connsiteY19" fmla="*/ 16339 h 415237"/>
                    <a:gd name="connsiteX20" fmla="*/ 173484 w 198087"/>
                    <a:gd name="connsiteY20" fmla="*/ 37703 h 415237"/>
                    <a:gd name="connsiteX21" fmla="*/ 182983 w 198087"/>
                    <a:gd name="connsiteY21" fmla="*/ 9246 h 415237"/>
                    <a:gd name="connsiteX22" fmla="*/ 188071 w 198087"/>
                    <a:gd name="connsiteY22" fmla="*/ 20350 h 415237"/>
                    <a:gd name="connsiteX23" fmla="*/ 184841 w 198087"/>
                    <a:gd name="connsiteY23" fmla="*/ 51129 h 415237"/>
                    <a:gd name="connsiteX24" fmla="*/ 192019 w 198087"/>
                    <a:gd name="connsiteY24" fmla="*/ 25332 h 415237"/>
                    <a:gd name="connsiteX25" fmla="*/ 194552 w 198087"/>
                    <a:gd name="connsiteY25" fmla="*/ 64766 h 415237"/>
                    <a:gd name="connsiteX26" fmla="*/ 193496 w 198087"/>
                    <a:gd name="connsiteY26" fmla="*/ 69136 h 415237"/>
                    <a:gd name="connsiteX27" fmla="*/ 185474 w 198087"/>
                    <a:gd name="connsiteY27" fmla="*/ 92421 h 415237"/>
                    <a:gd name="connsiteX28" fmla="*/ 170275 w 198087"/>
                    <a:gd name="connsiteY28" fmla="*/ 120877 h 415237"/>
                    <a:gd name="connsiteX29" fmla="*/ 163013 w 198087"/>
                    <a:gd name="connsiteY29" fmla="*/ 166349 h 415237"/>
                    <a:gd name="connsiteX30" fmla="*/ 158116 w 198087"/>
                    <a:gd name="connsiteY30" fmla="*/ 197549 h 415237"/>
                    <a:gd name="connsiteX31" fmla="*/ 158031 w 198087"/>
                    <a:gd name="connsiteY31" fmla="*/ 197549 h 415237"/>
                    <a:gd name="connsiteX32" fmla="*/ 149312 w 198087"/>
                    <a:gd name="connsiteY32" fmla="*/ 235759 h 415237"/>
                    <a:gd name="connsiteX33" fmla="*/ 138863 w 198087"/>
                    <a:gd name="connsiteY33" fmla="*/ 276882 h 415237"/>
                    <a:gd name="connsiteX34" fmla="*/ 40447 w 198087"/>
                    <a:gd name="connsiteY34" fmla="*/ 412156 h 415237"/>
                    <a:gd name="connsiteX35" fmla="*/ 38167 w 198087"/>
                    <a:gd name="connsiteY35" fmla="*/ 415238 h 415237"/>
                    <a:gd name="connsiteX36" fmla="*/ 0 w 198087"/>
                    <a:gd name="connsiteY36" fmla="*/ 363856 h 415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98087" h="415237">
                      <a:moveTo>
                        <a:pt x="0" y="363919"/>
                      </a:moveTo>
                      <a:lnTo>
                        <a:pt x="84040" y="246187"/>
                      </a:lnTo>
                      <a:cubicBezTo>
                        <a:pt x="84399" y="245153"/>
                        <a:pt x="85159" y="243042"/>
                        <a:pt x="86320" y="239833"/>
                      </a:cubicBezTo>
                      <a:cubicBezTo>
                        <a:pt x="90563" y="228159"/>
                        <a:pt x="99366" y="203840"/>
                        <a:pt x="107029" y="179648"/>
                      </a:cubicBezTo>
                      <a:lnTo>
                        <a:pt x="107113" y="179395"/>
                      </a:lnTo>
                      <a:cubicBezTo>
                        <a:pt x="109520" y="170950"/>
                        <a:pt x="114628" y="156194"/>
                        <a:pt x="119568" y="141924"/>
                      </a:cubicBezTo>
                      <a:cubicBezTo>
                        <a:pt x="125057" y="126070"/>
                        <a:pt x="131875" y="106396"/>
                        <a:pt x="132108" y="103039"/>
                      </a:cubicBezTo>
                      <a:cubicBezTo>
                        <a:pt x="131897" y="102469"/>
                        <a:pt x="131495" y="101435"/>
                        <a:pt x="130968" y="100062"/>
                      </a:cubicBezTo>
                      <a:cubicBezTo>
                        <a:pt x="127886" y="92062"/>
                        <a:pt x="123727" y="73020"/>
                        <a:pt x="122249" y="64724"/>
                      </a:cubicBezTo>
                      <a:cubicBezTo>
                        <a:pt x="121320" y="59446"/>
                        <a:pt x="120370" y="46632"/>
                        <a:pt x="126640" y="46632"/>
                      </a:cubicBezTo>
                      <a:cubicBezTo>
                        <a:pt x="136499" y="46632"/>
                        <a:pt x="131791" y="59446"/>
                        <a:pt x="136351" y="67426"/>
                      </a:cubicBezTo>
                      <a:cubicBezTo>
                        <a:pt x="138019" y="62085"/>
                        <a:pt x="141396" y="51488"/>
                        <a:pt x="143191" y="40743"/>
                      </a:cubicBezTo>
                      <a:lnTo>
                        <a:pt x="144837" y="15706"/>
                      </a:lnTo>
                      <a:cubicBezTo>
                        <a:pt x="145154" y="13827"/>
                        <a:pt x="143148" y="0"/>
                        <a:pt x="150051" y="0"/>
                      </a:cubicBezTo>
                      <a:lnTo>
                        <a:pt x="150389" y="0"/>
                      </a:lnTo>
                      <a:cubicBezTo>
                        <a:pt x="156596" y="464"/>
                        <a:pt x="156469" y="15136"/>
                        <a:pt x="159044" y="39983"/>
                      </a:cubicBezTo>
                      <a:cubicBezTo>
                        <a:pt x="159868" y="37133"/>
                        <a:pt x="160670" y="33671"/>
                        <a:pt x="161303" y="30504"/>
                      </a:cubicBezTo>
                      <a:cubicBezTo>
                        <a:pt x="161240" y="28815"/>
                        <a:pt x="162464" y="21342"/>
                        <a:pt x="163414" y="17395"/>
                      </a:cubicBezTo>
                      <a:cubicBezTo>
                        <a:pt x="162169" y="10471"/>
                        <a:pt x="162886" y="-443"/>
                        <a:pt x="170254" y="591"/>
                      </a:cubicBezTo>
                      <a:cubicBezTo>
                        <a:pt x="173948" y="1119"/>
                        <a:pt x="173631" y="16339"/>
                        <a:pt x="173631" y="16339"/>
                      </a:cubicBezTo>
                      <a:cubicBezTo>
                        <a:pt x="173589" y="18429"/>
                        <a:pt x="173378" y="34536"/>
                        <a:pt x="173484" y="37703"/>
                      </a:cubicBezTo>
                      <a:cubicBezTo>
                        <a:pt x="174244" y="32299"/>
                        <a:pt x="177199" y="9246"/>
                        <a:pt x="182983" y="9246"/>
                      </a:cubicBezTo>
                      <a:cubicBezTo>
                        <a:pt x="187775" y="9246"/>
                        <a:pt x="188155" y="15453"/>
                        <a:pt x="188071" y="20350"/>
                      </a:cubicBezTo>
                      <a:cubicBezTo>
                        <a:pt x="188008" y="23263"/>
                        <a:pt x="185010" y="48216"/>
                        <a:pt x="184841" y="51129"/>
                      </a:cubicBezTo>
                      <a:cubicBezTo>
                        <a:pt x="187100" y="47350"/>
                        <a:pt x="189781" y="25332"/>
                        <a:pt x="192019" y="25332"/>
                      </a:cubicBezTo>
                      <a:cubicBezTo>
                        <a:pt x="201370" y="25332"/>
                        <a:pt x="197993" y="56617"/>
                        <a:pt x="194552" y="64766"/>
                      </a:cubicBezTo>
                      <a:cubicBezTo>
                        <a:pt x="194235" y="65589"/>
                        <a:pt x="193876" y="67236"/>
                        <a:pt x="193496" y="69136"/>
                      </a:cubicBezTo>
                      <a:cubicBezTo>
                        <a:pt x="192335" y="74709"/>
                        <a:pt x="190372" y="84040"/>
                        <a:pt x="185474" y="92421"/>
                      </a:cubicBezTo>
                      <a:cubicBezTo>
                        <a:pt x="179606" y="102469"/>
                        <a:pt x="171499" y="118428"/>
                        <a:pt x="170275" y="120877"/>
                      </a:cubicBezTo>
                      <a:cubicBezTo>
                        <a:pt x="169367" y="125859"/>
                        <a:pt x="166560" y="143803"/>
                        <a:pt x="163013" y="166349"/>
                      </a:cubicBezTo>
                      <a:cubicBezTo>
                        <a:pt x="161493" y="175996"/>
                        <a:pt x="159846" y="186593"/>
                        <a:pt x="158116" y="197549"/>
                      </a:cubicBezTo>
                      <a:lnTo>
                        <a:pt x="158031" y="197549"/>
                      </a:lnTo>
                      <a:cubicBezTo>
                        <a:pt x="157714" y="199914"/>
                        <a:pt x="155962" y="207450"/>
                        <a:pt x="149312" y="235759"/>
                      </a:cubicBezTo>
                      <a:cubicBezTo>
                        <a:pt x="140214" y="274496"/>
                        <a:pt x="139264" y="276164"/>
                        <a:pt x="138863" y="276882"/>
                      </a:cubicBezTo>
                      <a:cubicBezTo>
                        <a:pt x="134915" y="283869"/>
                        <a:pt x="44289" y="406920"/>
                        <a:pt x="40447" y="412156"/>
                      </a:cubicBezTo>
                      <a:lnTo>
                        <a:pt x="38167" y="415238"/>
                      </a:lnTo>
                      <a:lnTo>
                        <a:pt x="0" y="363856"/>
                      </a:lnTo>
                      <a:close/>
                    </a:path>
                  </a:pathLst>
                </a:custGeom>
                <a:solidFill>
                  <a:srgbClr val="F7A491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9" name="자유형: 도형 378">
                  <a:extLst>
                    <a:ext uri="{FF2B5EF4-FFF2-40B4-BE49-F238E27FC236}">
                      <a16:creationId xmlns:a16="http://schemas.microsoft.com/office/drawing/2014/main" id="{818405D5-826E-C1E2-ED2D-BD5209D90866}"/>
                    </a:ext>
                  </a:extLst>
                </p:cNvPr>
                <p:cNvSpPr/>
                <p:nvPr/>
              </p:nvSpPr>
              <p:spPr>
                <a:xfrm>
                  <a:off x="9454013" y="4585316"/>
                  <a:ext cx="18956" cy="18129"/>
                </a:xfrm>
                <a:custGeom>
                  <a:avLst/>
                  <a:gdLst>
                    <a:gd name="connsiteX0" fmla="*/ 18957 w 18956"/>
                    <a:gd name="connsiteY0" fmla="*/ 18130 h 18129"/>
                    <a:gd name="connsiteX1" fmla="*/ 0 w 18956"/>
                    <a:gd name="connsiteY1" fmla="*/ 651 h 18129"/>
                    <a:gd name="connsiteX2" fmla="*/ 12603 w 18956"/>
                    <a:gd name="connsiteY2" fmla="*/ 2804 h 18129"/>
                    <a:gd name="connsiteX3" fmla="*/ 18957 w 18956"/>
                    <a:gd name="connsiteY3" fmla="*/ 18130 h 18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956" h="18129">
                      <a:moveTo>
                        <a:pt x="18957" y="18130"/>
                      </a:moveTo>
                      <a:cubicBezTo>
                        <a:pt x="18957" y="18130"/>
                        <a:pt x="12138" y="693"/>
                        <a:pt x="0" y="651"/>
                      </a:cubicBezTo>
                      <a:cubicBezTo>
                        <a:pt x="0" y="651"/>
                        <a:pt x="6776" y="-1798"/>
                        <a:pt x="12603" y="2804"/>
                      </a:cubicBezTo>
                      <a:cubicBezTo>
                        <a:pt x="18429" y="7406"/>
                        <a:pt x="18957" y="18130"/>
                        <a:pt x="18957" y="18130"/>
                      </a:cubicBezTo>
                      <a:close/>
                    </a:path>
                  </a:pathLst>
                </a:custGeom>
                <a:solidFill>
                  <a:srgbClr val="F47458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65" name="그래픽 35">
                <a:extLst>
                  <a:ext uri="{FF2B5EF4-FFF2-40B4-BE49-F238E27FC236}">
                    <a16:creationId xmlns:a16="http://schemas.microsoft.com/office/drawing/2014/main" id="{DFC6FE76-60FE-5637-A7FF-50F25C0C5066}"/>
                  </a:ext>
                </a:extLst>
              </p:cNvPr>
              <p:cNvGrpSpPr/>
              <p:nvPr/>
            </p:nvGrpSpPr>
            <p:grpSpPr>
              <a:xfrm>
                <a:off x="9210247" y="4416984"/>
                <a:ext cx="156830" cy="248250"/>
                <a:chOff x="9210247" y="4416984"/>
                <a:chExt cx="156830" cy="248250"/>
              </a:xfrm>
            </p:grpSpPr>
            <p:sp>
              <p:nvSpPr>
                <p:cNvPr id="373" name="자유형: 도형 372">
                  <a:extLst>
                    <a:ext uri="{FF2B5EF4-FFF2-40B4-BE49-F238E27FC236}">
                      <a16:creationId xmlns:a16="http://schemas.microsoft.com/office/drawing/2014/main" id="{6880AB50-33AB-9AE5-B25D-9C1A3124CC95}"/>
                    </a:ext>
                  </a:extLst>
                </p:cNvPr>
                <p:cNvSpPr/>
                <p:nvPr/>
              </p:nvSpPr>
              <p:spPr>
                <a:xfrm>
                  <a:off x="9285533" y="4565727"/>
                  <a:ext cx="76209" cy="99507"/>
                </a:xfrm>
                <a:custGeom>
                  <a:avLst/>
                  <a:gdLst>
                    <a:gd name="connsiteX0" fmla="*/ 10808 w 76209"/>
                    <a:gd name="connsiteY0" fmla="*/ 4007 h 99507"/>
                    <a:gd name="connsiteX1" fmla="*/ 0 w 76209"/>
                    <a:gd name="connsiteY1" fmla="*/ 72425 h 99507"/>
                    <a:gd name="connsiteX2" fmla="*/ 65252 w 76209"/>
                    <a:gd name="connsiteY2" fmla="*/ 98538 h 99507"/>
                    <a:gd name="connsiteX3" fmla="*/ 71585 w 76209"/>
                    <a:gd name="connsiteY3" fmla="*/ 66324 h 99507"/>
                    <a:gd name="connsiteX4" fmla="*/ 64133 w 76209"/>
                    <a:gd name="connsiteY4" fmla="*/ 10657 h 99507"/>
                    <a:gd name="connsiteX5" fmla="*/ 10808 w 76209"/>
                    <a:gd name="connsiteY5" fmla="*/ 4007 h 99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6209" h="99507">
                      <a:moveTo>
                        <a:pt x="10808" y="4007"/>
                      </a:moveTo>
                      <a:lnTo>
                        <a:pt x="0" y="72425"/>
                      </a:lnTo>
                      <a:cubicBezTo>
                        <a:pt x="0" y="72425"/>
                        <a:pt x="41228" y="105526"/>
                        <a:pt x="65252" y="98538"/>
                      </a:cubicBezTo>
                      <a:cubicBezTo>
                        <a:pt x="85412" y="92670"/>
                        <a:pt x="71585" y="66324"/>
                        <a:pt x="71585" y="66324"/>
                      </a:cubicBezTo>
                      <a:cubicBezTo>
                        <a:pt x="71585" y="66324"/>
                        <a:pt x="60840" y="29803"/>
                        <a:pt x="64133" y="10657"/>
                      </a:cubicBezTo>
                      <a:cubicBezTo>
                        <a:pt x="67426" y="-8490"/>
                        <a:pt x="10808" y="4007"/>
                        <a:pt x="10808" y="4007"/>
                      </a:cubicBezTo>
                      <a:close/>
                    </a:path>
                  </a:pathLst>
                </a:custGeom>
                <a:solidFill>
                  <a:srgbClr val="F7A491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4" name="자유형: 도형 373">
                  <a:extLst>
                    <a:ext uri="{FF2B5EF4-FFF2-40B4-BE49-F238E27FC236}">
                      <a16:creationId xmlns:a16="http://schemas.microsoft.com/office/drawing/2014/main" id="{C7362603-5D59-3D5D-A652-B9624D58671E}"/>
                    </a:ext>
                  </a:extLst>
                </p:cNvPr>
                <p:cNvSpPr/>
                <p:nvPr/>
              </p:nvSpPr>
              <p:spPr>
                <a:xfrm>
                  <a:off x="9294251" y="4565735"/>
                  <a:ext cx="56511" cy="37838"/>
                </a:xfrm>
                <a:custGeom>
                  <a:avLst/>
                  <a:gdLst>
                    <a:gd name="connsiteX0" fmla="*/ 9858 w 56511"/>
                    <a:gd name="connsiteY0" fmla="*/ 24687 h 37838"/>
                    <a:gd name="connsiteX1" fmla="*/ 56512 w 56511"/>
                    <a:gd name="connsiteY1" fmla="*/ 37839 h 37838"/>
                    <a:gd name="connsiteX2" fmla="*/ 55414 w 56511"/>
                    <a:gd name="connsiteY2" fmla="*/ 10649 h 37838"/>
                    <a:gd name="connsiteX3" fmla="*/ 33143 w 56511"/>
                    <a:gd name="connsiteY3" fmla="*/ 30 h 37838"/>
                    <a:gd name="connsiteX4" fmla="*/ 2090 w 56511"/>
                    <a:gd name="connsiteY4" fmla="*/ 3999 h 37838"/>
                    <a:gd name="connsiteX5" fmla="*/ 0 w 56511"/>
                    <a:gd name="connsiteY5" fmla="*/ 17150 h 37838"/>
                    <a:gd name="connsiteX6" fmla="*/ 9837 w 56511"/>
                    <a:gd name="connsiteY6" fmla="*/ 24687 h 3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6511" h="37838">
                      <a:moveTo>
                        <a:pt x="9858" y="24687"/>
                      </a:moveTo>
                      <a:cubicBezTo>
                        <a:pt x="20181" y="29563"/>
                        <a:pt x="40616" y="36213"/>
                        <a:pt x="56512" y="37839"/>
                      </a:cubicBezTo>
                      <a:cubicBezTo>
                        <a:pt x="54992" y="28254"/>
                        <a:pt x="54126" y="18143"/>
                        <a:pt x="55414" y="10649"/>
                      </a:cubicBezTo>
                      <a:cubicBezTo>
                        <a:pt x="56934" y="1804"/>
                        <a:pt x="45682" y="-287"/>
                        <a:pt x="33143" y="30"/>
                      </a:cubicBezTo>
                      <a:cubicBezTo>
                        <a:pt x="16719" y="1445"/>
                        <a:pt x="2090" y="3999"/>
                        <a:pt x="2090" y="3999"/>
                      </a:cubicBezTo>
                      <a:lnTo>
                        <a:pt x="0" y="17150"/>
                      </a:lnTo>
                      <a:cubicBezTo>
                        <a:pt x="3124" y="20444"/>
                        <a:pt x="6396" y="23061"/>
                        <a:pt x="9837" y="24687"/>
                      </a:cubicBezTo>
                      <a:close/>
                    </a:path>
                  </a:pathLst>
                </a:custGeom>
                <a:solidFill>
                  <a:srgbClr val="FE875E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5" name="자유형: 도형 374">
                  <a:extLst>
                    <a:ext uri="{FF2B5EF4-FFF2-40B4-BE49-F238E27FC236}">
                      <a16:creationId xmlns:a16="http://schemas.microsoft.com/office/drawing/2014/main" id="{E00DEEB9-2410-2526-CCFF-3B4BDBD8B84F}"/>
                    </a:ext>
                  </a:extLst>
                </p:cNvPr>
                <p:cNvSpPr/>
                <p:nvPr/>
              </p:nvSpPr>
              <p:spPr>
                <a:xfrm>
                  <a:off x="9244213" y="4454027"/>
                  <a:ext cx="122864" cy="133092"/>
                </a:xfrm>
                <a:custGeom>
                  <a:avLst/>
                  <a:gdLst>
                    <a:gd name="connsiteX0" fmla="*/ 112 w 122864"/>
                    <a:gd name="connsiteY0" fmla="*/ 36776 h 133092"/>
                    <a:gd name="connsiteX1" fmla="*/ 44254 w 122864"/>
                    <a:gd name="connsiteY1" fmla="*/ 126368 h 133092"/>
                    <a:gd name="connsiteX2" fmla="*/ 121432 w 122864"/>
                    <a:gd name="connsiteY2" fmla="*/ 112076 h 133092"/>
                    <a:gd name="connsiteX3" fmla="*/ 59432 w 122864"/>
                    <a:gd name="connsiteY3" fmla="*/ 1416 h 133092"/>
                    <a:gd name="connsiteX4" fmla="*/ 112 w 122864"/>
                    <a:gd name="connsiteY4" fmla="*/ 36776 h 133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864" h="133092">
                      <a:moveTo>
                        <a:pt x="112" y="36776"/>
                      </a:moveTo>
                      <a:cubicBezTo>
                        <a:pt x="-1598" y="36776"/>
                        <a:pt x="16409" y="113216"/>
                        <a:pt x="44254" y="126368"/>
                      </a:cubicBezTo>
                      <a:cubicBezTo>
                        <a:pt x="72098" y="139519"/>
                        <a:pt x="113643" y="132658"/>
                        <a:pt x="121432" y="112076"/>
                      </a:cubicBezTo>
                      <a:cubicBezTo>
                        <a:pt x="130045" y="89298"/>
                        <a:pt x="98612" y="11338"/>
                        <a:pt x="59432" y="1416"/>
                      </a:cubicBezTo>
                      <a:cubicBezTo>
                        <a:pt x="20251" y="-8485"/>
                        <a:pt x="112" y="36776"/>
                        <a:pt x="112" y="36776"/>
                      </a:cubicBezTo>
                      <a:close/>
                    </a:path>
                  </a:pathLst>
                </a:custGeom>
                <a:solidFill>
                  <a:srgbClr val="F7A491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6" name="자유형: 도형 375">
                  <a:extLst>
                    <a:ext uri="{FF2B5EF4-FFF2-40B4-BE49-F238E27FC236}">
                      <a16:creationId xmlns:a16="http://schemas.microsoft.com/office/drawing/2014/main" id="{59D904DB-B508-D371-1C69-7B6006A286FE}"/>
                    </a:ext>
                  </a:extLst>
                </p:cNvPr>
                <p:cNvSpPr/>
                <p:nvPr/>
              </p:nvSpPr>
              <p:spPr>
                <a:xfrm>
                  <a:off x="9210247" y="4416984"/>
                  <a:ext cx="111022" cy="185745"/>
                </a:xfrm>
                <a:custGeom>
                  <a:avLst/>
                  <a:gdLst>
                    <a:gd name="connsiteX0" fmla="*/ 66292 w 111022"/>
                    <a:gd name="connsiteY0" fmla="*/ 3606 h 185745"/>
                    <a:gd name="connsiteX1" fmla="*/ 30405 w 111022"/>
                    <a:gd name="connsiteY1" fmla="*/ 43272 h 185745"/>
                    <a:gd name="connsiteX2" fmla="*/ 1273 w 111022"/>
                    <a:gd name="connsiteY2" fmla="*/ 87815 h 185745"/>
                    <a:gd name="connsiteX3" fmla="*/ 48433 w 111022"/>
                    <a:gd name="connsiteY3" fmla="*/ 158914 h 185745"/>
                    <a:gd name="connsiteX4" fmla="*/ 80879 w 111022"/>
                    <a:gd name="connsiteY4" fmla="*/ 185745 h 185745"/>
                    <a:gd name="connsiteX5" fmla="*/ 84067 w 111022"/>
                    <a:gd name="connsiteY5" fmla="*/ 165733 h 185745"/>
                    <a:gd name="connsiteX6" fmla="*/ 68403 w 111022"/>
                    <a:gd name="connsiteY6" fmla="*/ 139577 h 185745"/>
                    <a:gd name="connsiteX7" fmla="*/ 74082 w 111022"/>
                    <a:gd name="connsiteY7" fmla="*/ 107785 h 185745"/>
                    <a:gd name="connsiteX8" fmla="*/ 70409 w 111022"/>
                    <a:gd name="connsiteY8" fmla="*/ 71201 h 185745"/>
                    <a:gd name="connsiteX9" fmla="*/ 101420 w 111022"/>
                    <a:gd name="connsiteY9" fmla="*/ 41689 h 185745"/>
                    <a:gd name="connsiteX10" fmla="*/ 66292 w 111022"/>
                    <a:gd name="connsiteY10" fmla="*/ 3606 h 185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022" h="185745">
                      <a:moveTo>
                        <a:pt x="66292" y="3606"/>
                      </a:moveTo>
                      <a:cubicBezTo>
                        <a:pt x="44042" y="16441"/>
                        <a:pt x="33846" y="35462"/>
                        <a:pt x="30405" y="43272"/>
                      </a:cubicBezTo>
                      <a:cubicBezTo>
                        <a:pt x="19955" y="48233"/>
                        <a:pt x="7331" y="58936"/>
                        <a:pt x="1273" y="87815"/>
                      </a:cubicBezTo>
                      <a:cubicBezTo>
                        <a:pt x="-6179" y="123322"/>
                        <a:pt x="20335" y="150681"/>
                        <a:pt x="48433" y="158914"/>
                      </a:cubicBezTo>
                      <a:cubicBezTo>
                        <a:pt x="76531" y="167147"/>
                        <a:pt x="80879" y="185745"/>
                        <a:pt x="80879" y="185745"/>
                      </a:cubicBezTo>
                      <a:lnTo>
                        <a:pt x="84067" y="165733"/>
                      </a:lnTo>
                      <a:cubicBezTo>
                        <a:pt x="84067" y="165733"/>
                        <a:pt x="77818" y="148296"/>
                        <a:pt x="68403" y="139577"/>
                      </a:cubicBezTo>
                      <a:cubicBezTo>
                        <a:pt x="59009" y="130859"/>
                        <a:pt x="72857" y="118150"/>
                        <a:pt x="74082" y="107785"/>
                      </a:cubicBezTo>
                      <a:cubicBezTo>
                        <a:pt x="75011" y="99805"/>
                        <a:pt x="69142" y="84311"/>
                        <a:pt x="70409" y="71201"/>
                      </a:cubicBezTo>
                      <a:cubicBezTo>
                        <a:pt x="70409" y="71201"/>
                        <a:pt x="86030" y="47537"/>
                        <a:pt x="101420" y="41689"/>
                      </a:cubicBezTo>
                      <a:cubicBezTo>
                        <a:pt x="127660" y="31725"/>
                        <a:pt x="94833" y="-12839"/>
                        <a:pt x="66292" y="3606"/>
                      </a:cubicBezTo>
                      <a:close/>
                    </a:path>
                  </a:pathLst>
                </a:custGeom>
                <a:solidFill>
                  <a:srgbClr val="13375B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7" name="자유형: 도형 376">
                  <a:extLst>
                    <a:ext uri="{FF2B5EF4-FFF2-40B4-BE49-F238E27FC236}">
                      <a16:creationId xmlns:a16="http://schemas.microsoft.com/office/drawing/2014/main" id="{17571D47-BB39-9CCE-2F65-41CE6FC955C3}"/>
                    </a:ext>
                  </a:extLst>
                </p:cNvPr>
                <p:cNvSpPr/>
                <p:nvPr/>
              </p:nvSpPr>
              <p:spPr>
                <a:xfrm>
                  <a:off x="9266571" y="4525274"/>
                  <a:ext cx="23800" cy="32765"/>
                </a:xfrm>
                <a:custGeom>
                  <a:avLst/>
                  <a:gdLst>
                    <a:gd name="connsiteX0" fmla="*/ 21811 w 23800"/>
                    <a:gd name="connsiteY0" fmla="*/ 12794 h 32765"/>
                    <a:gd name="connsiteX1" fmla="*/ 18497 w 23800"/>
                    <a:gd name="connsiteY1" fmla="*/ 32363 h 32765"/>
                    <a:gd name="connsiteX2" fmla="*/ 1989 w 23800"/>
                    <a:gd name="connsiteY2" fmla="*/ 19971 h 32765"/>
                    <a:gd name="connsiteX3" fmla="*/ 5303 w 23800"/>
                    <a:gd name="connsiteY3" fmla="*/ 402 h 32765"/>
                    <a:gd name="connsiteX4" fmla="*/ 21811 w 23800"/>
                    <a:gd name="connsiteY4" fmla="*/ 12794 h 32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800" h="32765">
                      <a:moveTo>
                        <a:pt x="21811" y="12794"/>
                      </a:moveTo>
                      <a:cubicBezTo>
                        <a:pt x="25442" y="21618"/>
                        <a:pt x="23965" y="30379"/>
                        <a:pt x="18497" y="32363"/>
                      </a:cubicBezTo>
                      <a:cubicBezTo>
                        <a:pt x="13030" y="34348"/>
                        <a:pt x="5641" y="28796"/>
                        <a:pt x="1989" y="19971"/>
                      </a:cubicBezTo>
                      <a:cubicBezTo>
                        <a:pt x="-1642" y="11147"/>
                        <a:pt x="-164" y="2387"/>
                        <a:pt x="5303" y="402"/>
                      </a:cubicBezTo>
                      <a:cubicBezTo>
                        <a:pt x="10771" y="-1582"/>
                        <a:pt x="18159" y="3970"/>
                        <a:pt x="21811" y="12794"/>
                      </a:cubicBezTo>
                      <a:close/>
                    </a:path>
                  </a:pathLst>
                </a:custGeom>
                <a:solidFill>
                  <a:srgbClr val="F7A491"/>
                </a:solidFill>
                <a:ln w="211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66" name="자유형: 도형 365">
                <a:extLst>
                  <a:ext uri="{FF2B5EF4-FFF2-40B4-BE49-F238E27FC236}">
                    <a16:creationId xmlns:a16="http://schemas.microsoft.com/office/drawing/2014/main" id="{F6D361E0-213C-7813-38A9-4C35A54C0D00}"/>
                  </a:ext>
                </a:extLst>
              </p:cNvPr>
              <p:cNvSpPr/>
              <p:nvPr/>
            </p:nvSpPr>
            <p:spPr>
              <a:xfrm>
                <a:off x="9392097" y="4807054"/>
                <a:ext cx="162126" cy="72872"/>
              </a:xfrm>
              <a:custGeom>
                <a:avLst/>
                <a:gdLst>
                  <a:gd name="connsiteX0" fmla="*/ 21 w 162126"/>
                  <a:gd name="connsiteY0" fmla="*/ 72872 h 72872"/>
                  <a:gd name="connsiteX1" fmla="*/ 162126 w 162126"/>
                  <a:gd name="connsiteY1" fmla="*/ 46442 h 72872"/>
                  <a:gd name="connsiteX2" fmla="*/ 137090 w 162126"/>
                  <a:gd name="connsiteY2" fmla="*/ 0 h 72872"/>
                  <a:gd name="connsiteX3" fmla="*/ 14503 w 162126"/>
                  <a:gd name="connsiteY3" fmla="*/ 50643 h 72872"/>
                  <a:gd name="connsiteX4" fmla="*/ 5278 w 162126"/>
                  <a:gd name="connsiteY4" fmla="*/ 69178 h 72872"/>
                  <a:gd name="connsiteX5" fmla="*/ 0 w 162126"/>
                  <a:gd name="connsiteY5" fmla="*/ 72872 h 7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126" h="72872">
                    <a:moveTo>
                      <a:pt x="21" y="72872"/>
                    </a:moveTo>
                    <a:lnTo>
                      <a:pt x="162126" y="46442"/>
                    </a:lnTo>
                    <a:cubicBezTo>
                      <a:pt x="162126" y="46442"/>
                      <a:pt x="143676" y="0"/>
                      <a:pt x="137090" y="0"/>
                    </a:cubicBezTo>
                    <a:cubicBezTo>
                      <a:pt x="130503" y="0"/>
                      <a:pt x="14503" y="50643"/>
                      <a:pt x="14503" y="50643"/>
                    </a:cubicBezTo>
                    <a:lnTo>
                      <a:pt x="5278" y="69178"/>
                    </a:lnTo>
                    <a:lnTo>
                      <a:pt x="0" y="72872"/>
                    </a:lnTo>
                    <a:close/>
                  </a:path>
                </a:pathLst>
              </a:custGeom>
              <a:solidFill>
                <a:srgbClr val="F8A49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7" name="자유형: 도형 366">
                <a:extLst>
                  <a:ext uri="{FF2B5EF4-FFF2-40B4-BE49-F238E27FC236}">
                    <a16:creationId xmlns:a16="http://schemas.microsoft.com/office/drawing/2014/main" id="{9A1F3166-2B68-4D98-6FF5-AA2CB2033BFF}"/>
                  </a:ext>
                </a:extLst>
              </p:cNvPr>
              <p:cNvSpPr/>
              <p:nvPr/>
            </p:nvSpPr>
            <p:spPr>
              <a:xfrm>
                <a:off x="9281479" y="4983705"/>
                <a:ext cx="152837" cy="752937"/>
              </a:xfrm>
              <a:custGeom>
                <a:avLst/>
                <a:gdLst>
                  <a:gd name="connsiteX0" fmla="*/ 27612 w 152837"/>
                  <a:gd name="connsiteY0" fmla="*/ 7367 h 752937"/>
                  <a:gd name="connsiteX1" fmla="*/ 18028 w 152837"/>
                  <a:gd name="connsiteY1" fmla="*/ 144837 h 752937"/>
                  <a:gd name="connsiteX2" fmla="*/ 25142 w 152837"/>
                  <a:gd name="connsiteY2" fmla="*/ 414689 h 752937"/>
                  <a:gd name="connsiteX3" fmla="*/ 0 w 152837"/>
                  <a:gd name="connsiteY3" fmla="*/ 751629 h 752937"/>
                  <a:gd name="connsiteX4" fmla="*/ 59679 w 152837"/>
                  <a:gd name="connsiteY4" fmla="*/ 752938 h 752937"/>
                  <a:gd name="connsiteX5" fmla="*/ 129110 w 152837"/>
                  <a:gd name="connsiteY5" fmla="*/ 424822 h 752937"/>
                  <a:gd name="connsiteX6" fmla="*/ 152838 w 152837"/>
                  <a:gd name="connsiteY6" fmla="*/ 187712 h 752937"/>
                  <a:gd name="connsiteX7" fmla="*/ 68482 w 152837"/>
                  <a:gd name="connsiteY7" fmla="*/ 0 h 752937"/>
                  <a:gd name="connsiteX8" fmla="*/ 27612 w 152837"/>
                  <a:gd name="connsiteY8" fmla="*/ 7410 h 75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837" h="752937">
                    <a:moveTo>
                      <a:pt x="27612" y="7367"/>
                    </a:moveTo>
                    <a:cubicBezTo>
                      <a:pt x="27612" y="7367"/>
                      <a:pt x="11442" y="85539"/>
                      <a:pt x="18028" y="144837"/>
                    </a:cubicBezTo>
                    <a:cubicBezTo>
                      <a:pt x="24615" y="204115"/>
                      <a:pt x="25142" y="414689"/>
                      <a:pt x="25142" y="414689"/>
                    </a:cubicBezTo>
                    <a:lnTo>
                      <a:pt x="0" y="751629"/>
                    </a:lnTo>
                    <a:lnTo>
                      <a:pt x="59679" y="752938"/>
                    </a:lnTo>
                    <a:cubicBezTo>
                      <a:pt x="59679" y="752938"/>
                      <a:pt x="130440" y="416167"/>
                      <a:pt x="129110" y="424822"/>
                    </a:cubicBezTo>
                    <a:cubicBezTo>
                      <a:pt x="127801" y="433456"/>
                      <a:pt x="152838" y="187712"/>
                      <a:pt x="152838" y="187712"/>
                    </a:cubicBezTo>
                    <a:lnTo>
                      <a:pt x="68482" y="0"/>
                    </a:lnTo>
                    <a:lnTo>
                      <a:pt x="27612" y="7410"/>
                    </a:lnTo>
                    <a:close/>
                  </a:path>
                </a:pathLst>
              </a:custGeom>
              <a:solidFill>
                <a:srgbClr val="184655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8" name="자유형: 도형 367">
                <a:extLst>
                  <a:ext uri="{FF2B5EF4-FFF2-40B4-BE49-F238E27FC236}">
                    <a16:creationId xmlns:a16="http://schemas.microsoft.com/office/drawing/2014/main" id="{23B661D5-9CC0-E8A4-7D3D-AD67F70C1D9E}"/>
                  </a:ext>
                </a:extLst>
              </p:cNvPr>
              <p:cNvSpPr/>
              <p:nvPr/>
            </p:nvSpPr>
            <p:spPr>
              <a:xfrm>
                <a:off x="9320906" y="4961433"/>
                <a:ext cx="239946" cy="783420"/>
              </a:xfrm>
              <a:custGeom>
                <a:avLst/>
                <a:gdLst>
                  <a:gd name="connsiteX0" fmla="*/ 3997 w 239946"/>
                  <a:gd name="connsiteY0" fmla="*/ 25923 h 783420"/>
                  <a:gd name="connsiteX1" fmla="*/ 6636 w 239946"/>
                  <a:gd name="connsiteY1" fmla="*/ 127189 h 783420"/>
                  <a:gd name="connsiteX2" fmla="*/ 121011 w 239946"/>
                  <a:gd name="connsiteY2" fmla="*/ 485704 h 783420"/>
                  <a:gd name="connsiteX3" fmla="*/ 155547 w 239946"/>
                  <a:gd name="connsiteY3" fmla="*/ 783421 h 783420"/>
                  <a:gd name="connsiteX4" fmla="*/ 224937 w 239946"/>
                  <a:gd name="connsiteY4" fmla="*/ 781479 h 783420"/>
                  <a:gd name="connsiteX5" fmla="*/ 239946 w 239946"/>
                  <a:gd name="connsiteY5" fmla="*/ 477935 h 783420"/>
                  <a:gd name="connsiteX6" fmla="*/ 208513 w 239946"/>
                  <a:gd name="connsiteY6" fmla="*/ 96452 h 783420"/>
                  <a:gd name="connsiteX7" fmla="*/ 177988 w 239946"/>
                  <a:gd name="connsiteY7" fmla="*/ 0 h 783420"/>
                  <a:gd name="connsiteX8" fmla="*/ 3997 w 239946"/>
                  <a:gd name="connsiteY8" fmla="*/ 25944 h 783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946" h="783420">
                    <a:moveTo>
                      <a:pt x="3997" y="25923"/>
                    </a:moveTo>
                    <a:cubicBezTo>
                      <a:pt x="3997" y="25923"/>
                      <a:pt x="-6558" y="96326"/>
                      <a:pt x="6636" y="127189"/>
                    </a:cubicBezTo>
                    <a:cubicBezTo>
                      <a:pt x="19809" y="158052"/>
                      <a:pt x="119681" y="461005"/>
                      <a:pt x="121011" y="485704"/>
                    </a:cubicBezTo>
                    <a:cubicBezTo>
                      <a:pt x="122320" y="510403"/>
                      <a:pt x="155547" y="783421"/>
                      <a:pt x="155547" y="783421"/>
                    </a:cubicBezTo>
                    <a:lnTo>
                      <a:pt x="224937" y="781479"/>
                    </a:lnTo>
                    <a:lnTo>
                      <a:pt x="239946" y="477935"/>
                    </a:lnTo>
                    <a:lnTo>
                      <a:pt x="208513" y="96452"/>
                    </a:lnTo>
                    <a:lnTo>
                      <a:pt x="177988" y="0"/>
                    </a:lnTo>
                    <a:lnTo>
                      <a:pt x="3997" y="25944"/>
                    </a:lnTo>
                    <a:close/>
                  </a:path>
                </a:pathLst>
              </a:custGeom>
              <a:solidFill>
                <a:srgbClr val="13375B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9" name="자유형: 도형 368">
                <a:extLst>
                  <a:ext uri="{FF2B5EF4-FFF2-40B4-BE49-F238E27FC236}">
                    <a16:creationId xmlns:a16="http://schemas.microsoft.com/office/drawing/2014/main" id="{33CE7679-C5D7-842B-C36C-57CFE4B5FD3B}"/>
                  </a:ext>
                </a:extLst>
              </p:cNvPr>
              <p:cNvSpPr/>
              <p:nvPr/>
            </p:nvSpPr>
            <p:spPr>
              <a:xfrm>
                <a:off x="9285511" y="4616000"/>
                <a:ext cx="71605" cy="32179"/>
              </a:xfrm>
              <a:custGeom>
                <a:avLst/>
                <a:gdLst>
                  <a:gd name="connsiteX0" fmla="*/ 21 w 71605"/>
                  <a:gd name="connsiteY0" fmla="*/ 22152 h 32179"/>
                  <a:gd name="connsiteX1" fmla="*/ 33080 w 71605"/>
                  <a:gd name="connsiteY1" fmla="*/ 32074 h 32179"/>
                  <a:gd name="connsiteX2" fmla="*/ 71606 w 71605"/>
                  <a:gd name="connsiteY2" fmla="*/ 16051 h 32179"/>
                  <a:gd name="connsiteX3" fmla="*/ 68460 w 71605"/>
                  <a:gd name="connsiteY3" fmla="*/ 5412 h 32179"/>
                  <a:gd name="connsiteX4" fmla="*/ 26134 w 71605"/>
                  <a:gd name="connsiteY4" fmla="*/ 50 h 32179"/>
                  <a:gd name="connsiteX5" fmla="*/ 0 w 71605"/>
                  <a:gd name="connsiteY5" fmla="*/ 22152 h 32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605" h="32179">
                    <a:moveTo>
                      <a:pt x="21" y="22152"/>
                    </a:moveTo>
                    <a:cubicBezTo>
                      <a:pt x="21" y="22152"/>
                      <a:pt x="17120" y="33383"/>
                      <a:pt x="33080" y="32074"/>
                    </a:cubicBezTo>
                    <a:cubicBezTo>
                      <a:pt x="49039" y="30765"/>
                      <a:pt x="71606" y="16051"/>
                      <a:pt x="71606" y="16051"/>
                    </a:cubicBezTo>
                    <a:lnTo>
                      <a:pt x="68460" y="5412"/>
                    </a:lnTo>
                    <a:cubicBezTo>
                      <a:pt x="68460" y="5412"/>
                      <a:pt x="27169" y="-605"/>
                      <a:pt x="26134" y="50"/>
                    </a:cubicBezTo>
                    <a:cubicBezTo>
                      <a:pt x="25100" y="704"/>
                      <a:pt x="0" y="22152"/>
                      <a:pt x="0" y="22152"/>
                    </a:cubicBez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0" name="자유형: 도형 369">
                <a:extLst>
                  <a:ext uri="{FF2B5EF4-FFF2-40B4-BE49-F238E27FC236}">
                    <a16:creationId xmlns:a16="http://schemas.microsoft.com/office/drawing/2014/main" id="{D0426EB7-4907-AEA0-7271-370C49573375}"/>
                  </a:ext>
                </a:extLst>
              </p:cNvPr>
              <p:cNvSpPr/>
              <p:nvPr/>
            </p:nvSpPr>
            <p:spPr>
              <a:xfrm>
                <a:off x="9467883" y="4747387"/>
                <a:ext cx="110794" cy="106484"/>
              </a:xfrm>
              <a:custGeom>
                <a:avLst/>
                <a:gdLst>
                  <a:gd name="connsiteX0" fmla="*/ 0 w 110794"/>
                  <a:gd name="connsiteY0" fmla="*/ 57366 h 106484"/>
                  <a:gd name="connsiteX1" fmla="*/ 89001 w 110794"/>
                  <a:gd name="connsiteY1" fmla="*/ 105350 h 106484"/>
                  <a:gd name="connsiteX2" fmla="*/ 60607 w 110794"/>
                  <a:gd name="connsiteY2" fmla="*/ 12296 h 106484"/>
                  <a:gd name="connsiteX3" fmla="*/ 21 w 110794"/>
                  <a:gd name="connsiteY3" fmla="*/ 57366 h 106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794" h="106484">
                    <a:moveTo>
                      <a:pt x="0" y="57366"/>
                    </a:moveTo>
                    <a:cubicBezTo>
                      <a:pt x="0" y="57366"/>
                      <a:pt x="61325" y="115229"/>
                      <a:pt x="89001" y="105350"/>
                    </a:cubicBezTo>
                    <a:cubicBezTo>
                      <a:pt x="116676" y="95470"/>
                      <a:pt x="128139" y="61694"/>
                      <a:pt x="60607" y="12296"/>
                    </a:cubicBezTo>
                    <a:cubicBezTo>
                      <a:pt x="169" y="-31930"/>
                      <a:pt x="21" y="57366"/>
                      <a:pt x="21" y="57366"/>
                    </a:cubicBezTo>
                    <a:close/>
                  </a:path>
                </a:pathLst>
              </a:custGeom>
              <a:solidFill>
                <a:srgbClr val="F8A49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1" name="자유형: 도형 370">
                <a:extLst>
                  <a:ext uri="{FF2B5EF4-FFF2-40B4-BE49-F238E27FC236}">
                    <a16:creationId xmlns:a16="http://schemas.microsoft.com/office/drawing/2014/main" id="{8DC6BA1E-E937-92AB-9D18-D856ECFA3DBC}"/>
                  </a:ext>
                </a:extLst>
              </p:cNvPr>
              <p:cNvSpPr/>
              <p:nvPr/>
            </p:nvSpPr>
            <p:spPr>
              <a:xfrm>
                <a:off x="9228288" y="4630949"/>
                <a:ext cx="302229" cy="456926"/>
              </a:xfrm>
              <a:custGeom>
                <a:avLst/>
                <a:gdLst>
                  <a:gd name="connsiteX0" fmla="*/ 281140 w 302229"/>
                  <a:gd name="connsiteY0" fmla="*/ 245262 h 456926"/>
                  <a:gd name="connsiteX1" fmla="*/ 200731 w 302229"/>
                  <a:gd name="connsiteY1" fmla="*/ 13092 h 456926"/>
                  <a:gd name="connsiteX2" fmla="*/ 128640 w 302229"/>
                  <a:gd name="connsiteY2" fmla="*/ 785 h 456926"/>
                  <a:gd name="connsiteX3" fmla="*/ 57224 w 302229"/>
                  <a:gd name="connsiteY3" fmla="*/ 7223 h 456926"/>
                  <a:gd name="connsiteX4" fmla="*/ 11563 w 302229"/>
                  <a:gd name="connsiteY4" fmla="*/ 25505 h 456926"/>
                  <a:gd name="connsiteX5" fmla="*/ 13969 w 302229"/>
                  <a:gd name="connsiteY5" fmla="*/ 143384 h 456926"/>
                  <a:gd name="connsiteX6" fmla="*/ 59145 w 302229"/>
                  <a:gd name="connsiteY6" fmla="*/ 266794 h 456926"/>
                  <a:gd name="connsiteX7" fmla="*/ 65035 w 302229"/>
                  <a:gd name="connsiteY7" fmla="*/ 308361 h 456926"/>
                  <a:gd name="connsiteX8" fmla="*/ 64992 w 302229"/>
                  <a:gd name="connsiteY8" fmla="*/ 445345 h 456926"/>
                  <a:gd name="connsiteX9" fmla="*/ 302229 w 302229"/>
                  <a:gd name="connsiteY9" fmla="*/ 426810 h 456926"/>
                  <a:gd name="connsiteX10" fmla="*/ 281140 w 302229"/>
                  <a:gd name="connsiteY10" fmla="*/ 245262 h 456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02229" h="456926">
                    <a:moveTo>
                      <a:pt x="281140" y="245262"/>
                    </a:moveTo>
                    <a:cubicBezTo>
                      <a:pt x="272041" y="195695"/>
                      <a:pt x="206009" y="41485"/>
                      <a:pt x="200731" y="13092"/>
                    </a:cubicBezTo>
                    <a:cubicBezTo>
                      <a:pt x="198177" y="-714"/>
                      <a:pt x="162564" y="-1031"/>
                      <a:pt x="128640" y="785"/>
                    </a:cubicBezTo>
                    <a:cubicBezTo>
                      <a:pt x="92816" y="2685"/>
                      <a:pt x="57224" y="7223"/>
                      <a:pt x="57224" y="7223"/>
                    </a:cubicBezTo>
                    <a:cubicBezTo>
                      <a:pt x="57224" y="7223"/>
                      <a:pt x="25516" y="12437"/>
                      <a:pt x="11563" y="25505"/>
                    </a:cubicBezTo>
                    <a:cubicBezTo>
                      <a:pt x="-2391" y="38572"/>
                      <a:pt x="-6107" y="74734"/>
                      <a:pt x="13969" y="143384"/>
                    </a:cubicBezTo>
                    <a:cubicBezTo>
                      <a:pt x="29802" y="197574"/>
                      <a:pt x="49434" y="227318"/>
                      <a:pt x="59145" y="266794"/>
                    </a:cubicBezTo>
                    <a:cubicBezTo>
                      <a:pt x="61108" y="280031"/>
                      <a:pt x="62797" y="293098"/>
                      <a:pt x="65035" y="308361"/>
                    </a:cubicBezTo>
                    <a:cubicBezTo>
                      <a:pt x="68602" y="367385"/>
                      <a:pt x="64992" y="445345"/>
                      <a:pt x="64992" y="445345"/>
                    </a:cubicBezTo>
                    <a:cubicBezTo>
                      <a:pt x="64992" y="445345"/>
                      <a:pt x="237653" y="481169"/>
                      <a:pt x="302229" y="426810"/>
                    </a:cubicBezTo>
                    <a:cubicBezTo>
                      <a:pt x="302229" y="426810"/>
                      <a:pt x="290471" y="296032"/>
                      <a:pt x="281140" y="245262"/>
                    </a:cubicBezTo>
                    <a:close/>
                  </a:path>
                </a:pathLst>
              </a:custGeom>
              <a:solidFill>
                <a:srgbClr val="355389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2" name="자유형: 도형 371">
                <a:extLst>
                  <a:ext uri="{FF2B5EF4-FFF2-40B4-BE49-F238E27FC236}">
                    <a16:creationId xmlns:a16="http://schemas.microsoft.com/office/drawing/2014/main" id="{39B360AA-F9B3-3686-B317-5FAAC0AE256D}"/>
                  </a:ext>
                </a:extLst>
              </p:cNvPr>
              <p:cNvSpPr/>
              <p:nvPr/>
            </p:nvSpPr>
            <p:spPr>
              <a:xfrm>
                <a:off x="9360278" y="4632916"/>
                <a:ext cx="193185" cy="192652"/>
              </a:xfrm>
              <a:custGeom>
                <a:avLst/>
                <a:gdLst>
                  <a:gd name="connsiteX0" fmla="*/ 193186 w 193185"/>
                  <a:gd name="connsiteY0" fmla="*/ 136731 h 192652"/>
                  <a:gd name="connsiteX1" fmla="*/ 121474 w 193185"/>
                  <a:gd name="connsiteY1" fmla="*/ 192652 h 192652"/>
                  <a:gd name="connsiteX2" fmla="*/ 3067 w 193185"/>
                  <a:gd name="connsiteY2" fmla="*/ 66519 h 192652"/>
                  <a:gd name="connsiteX3" fmla="*/ 45034 w 193185"/>
                  <a:gd name="connsiteY3" fmla="*/ 0 h 192652"/>
                  <a:gd name="connsiteX4" fmla="*/ 113389 w 193185"/>
                  <a:gd name="connsiteY4" fmla="*/ 38569 h 192652"/>
                  <a:gd name="connsiteX5" fmla="*/ 193186 w 193185"/>
                  <a:gd name="connsiteY5" fmla="*/ 136731 h 19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185" h="192652">
                    <a:moveTo>
                      <a:pt x="193186" y="136731"/>
                    </a:moveTo>
                    <a:cubicBezTo>
                      <a:pt x="193186" y="136731"/>
                      <a:pt x="125443" y="192652"/>
                      <a:pt x="121474" y="192652"/>
                    </a:cubicBezTo>
                    <a:cubicBezTo>
                      <a:pt x="118920" y="192652"/>
                      <a:pt x="24790" y="123411"/>
                      <a:pt x="3067" y="66519"/>
                    </a:cubicBezTo>
                    <a:cubicBezTo>
                      <a:pt x="-8945" y="35064"/>
                      <a:pt x="16261" y="-126"/>
                      <a:pt x="45034" y="0"/>
                    </a:cubicBezTo>
                    <a:cubicBezTo>
                      <a:pt x="64983" y="85"/>
                      <a:pt x="73850" y="5215"/>
                      <a:pt x="113389" y="38569"/>
                    </a:cubicBezTo>
                    <a:cubicBezTo>
                      <a:pt x="152929" y="71902"/>
                      <a:pt x="193186" y="136731"/>
                      <a:pt x="193186" y="136731"/>
                    </a:cubicBezTo>
                    <a:close/>
                  </a:path>
                </a:pathLst>
              </a:custGeom>
              <a:solidFill>
                <a:srgbClr val="466EB6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87" name="자유형: 도형 286">
              <a:extLst>
                <a:ext uri="{FF2B5EF4-FFF2-40B4-BE49-F238E27FC236}">
                  <a16:creationId xmlns:a16="http://schemas.microsoft.com/office/drawing/2014/main" id="{72BF2EB4-EB0C-7E0D-E7E9-22009AB0F4C2}"/>
                </a:ext>
              </a:extLst>
            </p:cNvPr>
            <p:cNvSpPr/>
            <p:nvPr/>
          </p:nvSpPr>
          <p:spPr>
            <a:xfrm>
              <a:off x="9153784" y="3068966"/>
              <a:ext cx="720955" cy="719625"/>
            </a:xfrm>
            <a:custGeom>
              <a:avLst/>
              <a:gdLst>
                <a:gd name="connsiteX0" fmla="*/ 678736 w 720955"/>
                <a:gd name="connsiteY0" fmla="*/ 467338 h 719625"/>
                <a:gd name="connsiteX1" fmla="*/ 628852 w 720955"/>
                <a:gd name="connsiteY1" fmla="*/ 434047 h 719625"/>
                <a:gd name="connsiteX2" fmla="*/ 623575 w 720955"/>
                <a:gd name="connsiteY2" fmla="*/ 422985 h 719625"/>
                <a:gd name="connsiteX3" fmla="*/ 631195 w 720955"/>
                <a:gd name="connsiteY3" fmla="*/ 353934 h 719625"/>
                <a:gd name="connsiteX4" fmla="*/ 639745 w 720955"/>
                <a:gd name="connsiteY4" fmla="*/ 341183 h 719625"/>
                <a:gd name="connsiteX5" fmla="*/ 707403 w 720955"/>
                <a:gd name="connsiteY5" fmla="*/ 313550 h 719625"/>
                <a:gd name="connsiteX6" fmla="*/ 720956 w 720955"/>
                <a:gd name="connsiteY6" fmla="*/ 307681 h 719625"/>
                <a:gd name="connsiteX7" fmla="*/ 688657 w 720955"/>
                <a:gd name="connsiteY7" fmla="*/ 203882 h 719625"/>
                <a:gd name="connsiteX8" fmla="*/ 607003 w 720955"/>
                <a:gd name="connsiteY8" fmla="*/ 220327 h 719625"/>
                <a:gd name="connsiteX9" fmla="*/ 586779 w 720955"/>
                <a:gd name="connsiteY9" fmla="*/ 212770 h 719625"/>
                <a:gd name="connsiteX10" fmla="*/ 546944 w 720955"/>
                <a:gd name="connsiteY10" fmla="*/ 162570 h 719625"/>
                <a:gd name="connsiteX11" fmla="*/ 545235 w 720955"/>
                <a:gd name="connsiteY11" fmla="*/ 151740 h 719625"/>
                <a:gd name="connsiteX12" fmla="*/ 573311 w 720955"/>
                <a:gd name="connsiteY12" fmla="*/ 83132 h 719625"/>
                <a:gd name="connsiteX13" fmla="*/ 566134 w 720955"/>
                <a:gd name="connsiteY13" fmla="*/ 61536 h 719625"/>
                <a:gd name="connsiteX14" fmla="*/ 556064 w 720955"/>
                <a:gd name="connsiteY14" fmla="*/ 53683 h 719625"/>
                <a:gd name="connsiteX15" fmla="*/ 506075 w 720955"/>
                <a:gd name="connsiteY15" fmla="*/ 26810 h 719625"/>
                <a:gd name="connsiteX16" fmla="*/ 499805 w 720955"/>
                <a:gd name="connsiteY16" fmla="*/ 25501 h 719625"/>
                <a:gd name="connsiteX17" fmla="*/ 471855 w 720955"/>
                <a:gd name="connsiteY17" fmla="*/ 34325 h 719625"/>
                <a:gd name="connsiteX18" fmla="*/ 432021 w 720955"/>
                <a:gd name="connsiteY18" fmla="*/ 93983 h 719625"/>
                <a:gd name="connsiteX19" fmla="*/ 341711 w 720955"/>
                <a:gd name="connsiteY19" fmla="*/ 85539 h 719625"/>
                <a:gd name="connsiteX20" fmla="*/ 306478 w 720955"/>
                <a:gd name="connsiteY20" fmla="*/ 0 h 719625"/>
                <a:gd name="connsiteX21" fmla="*/ 202996 w 720955"/>
                <a:gd name="connsiteY21" fmla="*/ 32172 h 719625"/>
                <a:gd name="connsiteX22" fmla="*/ 219926 w 720955"/>
                <a:gd name="connsiteY22" fmla="*/ 116275 h 719625"/>
                <a:gd name="connsiteX23" fmla="*/ 215768 w 720955"/>
                <a:gd name="connsiteY23" fmla="*/ 127928 h 719625"/>
                <a:gd name="connsiteX24" fmla="*/ 159762 w 720955"/>
                <a:gd name="connsiteY24" fmla="*/ 172618 h 719625"/>
                <a:gd name="connsiteX25" fmla="*/ 145597 w 720955"/>
                <a:gd name="connsiteY25" fmla="*/ 174771 h 719625"/>
                <a:gd name="connsiteX26" fmla="*/ 75955 w 720955"/>
                <a:gd name="connsiteY26" fmla="*/ 146230 h 719625"/>
                <a:gd name="connsiteX27" fmla="*/ 62212 w 720955"/>
                <a:gd name="connsiteY27" fmla="*/ 149650 h 719625"/>
                <a:gd name="connsiteX28" fmla="*/ 19358 w 720955"/>
                <a:gd name="connsiteY28" fmla="*/ 232698 h 719625"/>
                <a:gd name="connsiteX29" fmla="*/ 24467 w 720955"/>
                <a:gd name="connsiteY29" fmla="*/ 243950 h 719625"/>
                <a:gd name="connsiteX30" fmla="*/ 85539 w 720955"/>
                <a:gd name="connsiteY30" fmla="*/ 284144 h 719625"/>
                <a:gd name="connsiteX31" fmla="*/ 92083 w 720955"/>
                <a:gd name="connsiteY31" fmla="*/ 298836 h 719625"/>
                <a:gd name="connsiteX32" fmla="*/ 82077 w 720955"/>
                <a:gd name="connsiteY32" fmla="*/ 380575 h 719625"/>
                <a:gd name="connsiteX33" fmla="*/ 0 w 720955"/>
                <a:gd name="connsiteY33" fmla="*/ 414393 h 719625"/>
                <a:gd name="connsiteX34" fmla="*/ 31454 w 720955"/>
                <a:gd name="connsiteY34" fmla="*/ 519353 h 719625"/>
                <a:gd name="connsiteX35" fmla="*/ 120159 w 720955"/>
                <a:gd name="connsiteY35" fmla="*/ 501114 h 719625"/>
                <a:gd name="connsiteX36" fmla="*/ 169198 w 720955"/>
                <a:gd name="connsiteY36" fmla="*/ 557162 h 719625"/>
                <a:gd name="connsiteX37" fmla="*/ 172914 w 720955"/>
                <a:gd name="connsiteY37" fmla="*/ 577090 h 719625"/>
                <a:gd name="connsiteX38" fmla="*/ 145259 w 720955"/>
                <a:gd name="connsiteY38" fmla="*/ 643587 h 719625"/>
                <a:gd name="connsiteX39" fmla="*/ 146843 w 720955"/>
                <a:gd name="connsiteY39" fmla="*/ 656739 h 719625"/>
                <a:gd name="connsiteX40" fmla="*/ 230608 w 720955"/>
                <a:gd name="connsiteY40" fmla="*/ 700986 h 719625"/>
                <a:gd name="connsiteX41" fmla="*/ 243886 w 720955"/>
                <a:gd name="connsiteY41" fmla="*/ 696531 h 719625"/>
                <a:gd name="connsiteX42" fmla="*/ 284545 w 720955"/>
                <a:gd name="connsiteY42" fmla="*/ 634488 h 719625"/>
                <a:gd name="connsiteX43" fmla="*/ 303375 w 720955"/>
                <a:gd name="connsiteY43" fmla="*/ 627205 h 719625"/>
                <a:gd name="connsiteX44" fmla="*/ 366030 w 720955"/>
                <a:gd name="connsiteY44" fmla="*/ 632863 h 719625"/>
                <a:gd name="connsiteX45" fmla="*/ 381398 w 720955"/>
                <a:gd name="connsiteY45" fmla="*/ 643439 h 719625"/>
                <a:gd name="connsiteX46" fmla="*/ 412177 w 720955"/>
                <a:gd name="connsiteY46" fmla="*/ 719626 h 719625"/>
                <a:gd name="connsiteX47" fmla="*/ 517390 w 720955"/>
                <a:gd name="connsiteY47" fmla="*/ 686905 h 719625"/>
                <a:gd name="connsiteX48" fmla="*/ 499827 w 720955"/>
                <a:gd name="connsiteY48" fmla="*/ 604026 h 719625"/>
                <a:gd name="connsiteX49" fmla="*/ 505590 w 720955"/>
                <a:gd name="connsiteY49" fmla="*/ 589988 h 719625"/>
                <a:gd name="connsiteX50" fmla="*/ 555684 w 720955"/>
                <a:gd name="connsiteY50" fmla="*/ 548338 h 719625"/>
                <a:gd name="connsiteX51" fmla="*/ 567569 w 720955"/>
                <a:gd name="connsiteY51" fmla="*/ 546058 h 719625"/>
                <a:gd name="connsiteX52" fmla="*/ 628958 w 720955"/>
                <a:gd name="connsiteY52" fmla="*/ 571749 h 719625"/>
                <a:gd name="connsiteX53" fmla="*/ 649287 w 720955"/>
                <a:gd name="connsiteY53" fmla="*/ 575781 h 719625"/>
                <a:gd name="connsiteX54" fmla="*/ 696975 w 720955"/>
                <a:gd name="connsiteY54" fmla="*/ 487076 h 719625"/>
                <a:gd name="connsiteX55" fmla="*/ 678736 w 720955"/>
                <a:gd name="connsiteY55" fmla="*/ 467401 h 719625"/>
                <a:gd name="connsiteX56" fmla="*/ 501494 w 720955"/>
                <a:gd name="connsiteY56" fmla="*/ 436221 h 719625"/>
                <a:gd name="connsiteX57" fmla="*/ 280745 w 720955"/>
                <a:gd name="connsiteY57" fmla="*/ 502592 h 719625"/>
                <a:gd name="connsiteX58" fmla="*/ 280745 w 720955"/>
                <a:gd name="connsiteY58" fmla="*/ 502592 h 719625"/>
                <a:gd name="connsiteX59" fmla="*/ 214374 w 720955"/>
                <a:gd name="connsiteY59" fmla="*/ 281842 h 719625"/>
                <a:gd name="connsiteX60" fmla="*/ 214374 w 720955"/>
                <a:gd name="connsiteY60" fmla="*/ 281842 h 719625"/>
                <a:gd name="connsiteX61" fmla="*/ 435124 w 720955"/>
                <a:gd name="connsiteY61" fmla="*/ 215472 h 719625"/>
                <a:gd name="connsiteX62" fmla="*/ 435124 w 720955"/>
                <a:gd name="connsiteY62" fmla="*/ 215472 h 719625"/>
                <a:gd name="connsiteX63" fmla="*/ 501494 w 720955"/>
                <a:gd name="connsiteY63" fmla="*/ 436221 h 719625"/>
                <a:gd name="connsiteX64" fmla="*/ 501494 w 720955"/>
                <a:gd name="connsiteY64" fmla="*/ 436221 h 71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720955" h="719625">
                  <a:moveTo>
                    <a:pt x="678736" y="467338"/>
                  </a:moveTo>
                  <a:cubicBezTo>
                    <a:pt x="662164" y="456149"/>
                    <a:pt x="645191" y="445552"/>
                    <a:pt x="628852" y="434047"/>
                  </a:cubicBezTo>
                  <a:cubicBezTo>
                    <a:pt x="625876" y="431936"/>
                    <a:pt x="623237" y="426574"/>
                    <a:pt x="623575" y="422985"/>
                  </a:cubicBezTo>
                  <a:cubicBezTo>
                    <a:pt x="625728" y="399933"/>
                    <a:pt x="629190" y="376986"/>
                    <a:pt x="631195" y="353934"/>
                  </a:cubicBezTo>
                  <a:cubicBezTo>
                    <a:pt x="631765" y="347221"/>
                    <a:pt x="633285" y="343695"/>
                    <a:pt x="639745" y="341183"/>
                  </a:cubicBezTo>
                  <a:cubicBezTo>
                    <a:pt x="662439" y="332317"/>
                    <a:pt x="684879" y="322838"/>
                    <a:pt x="707403" y="313550"/>
                  </a:cubicBezTo>
                  <a:cubicBezTo>
                    <a:pt x="711055" y="312051"/>
                    <a:pt x="714644" y="310404"/>
                    <a:pt x="720956" y="307681"/>
                  </a:cubicBezTo>
                  <a:cubicBezTo>
                    <a:pt x="710190" y="273103"/>
                    <a:pt x="699571" y="238925"/>
                    <a:pt x="688657" y="203882"/>
                  </a:cubicBezTo>
                  <a:cubicBezTo>
                    <a:pt x="659652" y="209645"/>
                    <a:pt x="633222" y="214438"/>
                    <a:pt x="607003" y="220327"/>
                  </a:cubicBezTo>
                  <a:cubicBezTo>
                    <a:pt x="597757" y="222396"/>
                    <a:pt x="592733" y="221341"/>
                    <a:pt x="586779" y="212770"/>
                  </a:cubicBezTo>
                  <a:cubicBezTo>
                    <a:pt x="574620" y="195269"/>
                    <a:pt x="560033" y="179458"/>
                    <a:pt x="546944" y="162570"/>
                  </a:cubicBezTo>
                  <a:cubicBezTo>
                    <a:pt x="544939" y="159973"/>
                    <a:pt x="544073" y="154759"/>
                    <a:pt x="545235" y="151740"/>
                  </a:cubicBezTo>
                  <a:cubicBezTo>
                    <a:pt x="554143" y="128688"/>
                    <a:pt x="563030" y="105572"/>
                    <a:pt x="573311" y="83132"/>
                  </a:cubicBezTo>
                  <a:cubicBezTo>
                    <a:pt x="578251" y="72366"/>
                    <a:pt x="575781" y="66561"/>
                    <a:pt x="566134" y="61536"/>
                  </a:cubicBezTo>
                  <a:cubicBezTo>
                    <a:pt x="562418" y="59615"/>
                    <a:pt x="559399" y="56343"/>
                    <a:pt x="556064" y="53683"/>
                  </a:cubicBezTo>
                  <a:cubicBezTo>
                    <a:pt x="539408" y="44733"/>
                    <a:pt x="522731" y="35761"/>
                    <a:pt x="506075" y="26810"/>
                  </a:cubicBezTo>
                  <a:cubicBezTo>
                    <a:pt x="503985" y="26388"/>
                    <a:pt x="501747" y="26303"/>
                    <a:pt x="499805" y="25501"/>
                  </a:cubicBezTo>
                  <a:cubicBezTo>
                    <a:pt x="479476" y="17184"/>
                    <a:pt x="483403" y="17353"/>
                    <a:pt x="471855" y="34325"/>
                  </a:cubicBezTo>
                  <a:cubicBezTo>
                    <a:pt x="457796" y="54992"/>
                    <a:pt x="444075" y="75912"/>
                    <a:pt x="432021" y="93983"/>
                  </a:cubicBezTo>
                  <a:cubicBezTo>
                    <a:pt x="400883" y="91069"/>
                    <a:pt x="371772" y="88346"/>
                    <a:pt x="341711" y="85539"/>
                  </a:cubicBezTo>
                  <a:cubicBezTo>
                    <a:pt x="330333" y="57926"/>
                    <a:pt x="318448" y="29048"/>
                    <a:pt x="306478" y="0"/>
                  </a:cubicBezTo>
                  <a:cubicBezTo>
                    <a:pt x="269789" y="4940"/>
                    <a:pt x="236076" y="16487"/>
                    <a:pt x="202996" y="32172"/>
                  </a:cubicBezTo>
                  <a:cubicBezTo>
                    <a:pt x="208717" y="60692"/>
                    <a:pt x="214205" y="88494"/>
                    <a:pt x="219926" y="116275"/>
                  </a:cubicBezTo>
                  <a:cubicBezTo>
                    <a:pt x="220961" y="121257"/>
                    <a:pt x="220644" y="124276"/>
                    <a:pt x="215768" y="127928"/>
                  </a:cubicBezTo>
                  <a:cubicBezTo>
                    <a:pt x="196642" y="142241"/>
                    <a:pt x="177854" y="157039"/>
                    <a:pt x="159762" y="172618"/>
                  </a:cubicBezTo>
                  <a:cubicBezTo>
                    <a:pt x="154548" y="177115"/>
                    <a:pt x="151191" y="177136"/>
                    <a:pt x="145597" y="174771"/>
                  </a:cubicBezTo>
                  <a:cubicBezTo>
                    <a:pt x="122460" y="165040"/>
                    <a:pt x="99112" y="155857"/>
                    <a:pt x="75955" y="146230"/>
                  </a:cubicBezTo>
                  <a:cubicBezTo>
                    <a:pt x="70191" y="143845"/>
                    <a:pt x="66476" y="144014"/>
                    <a:pt x="62212" y="149650"/>
                  </a:cubicBezTo>
                  <a:cubicBezTo>
                    <a:pt x="43086" y="174898"/>
                    <a:pt x="30061" y="203144"/>
                    <a:pt x="19358" y="232698"/>
                  </a:cubicBezTo>
                  <a:cubicBezTo>
                    <a:pt x="17247" y="238545"/>
                    <a:pt x="20055" y="241079"/>
                    <a:pt x="24467" y="243950"/>
                  </a:cubicBezTo>
                  <a:cubicBezTo>
                    <a:pt x="44901" y="257228"/>
                    <a:pt x="65020" y="271013"/>
                    <a:pt x="85539" y="284144"/>
                  </a:cubicBezTo>
                  <a:cubicBezTo>
                    <a:pt x="91449" y="287922"/>
                    <a:pt x="93265" y="291194"/>
                    <a:pt x="92083" y="298836"/>
                  </a:cubicBezTo>
                  <a:cubicBezTo>
                    <a:pt x="88008" y="325245"/>
                    <a:pt x="85454" y="351886"/>
                    <a:pt x="82077" y="380575"/>
                  </a:cubicBezTo>
                  <a:cubicBezTo>
                    <a:pt x="56976" y="390919"/>
                    <a:pt x="28478" y="402656"/>
                    <a:pt x="0" y="414393"/>
                  </a:cubicBezTo>
                  <a:cubicBezTo>
                    <a:pt x="4876" y="451780"/>
                    <a:pt x="14904" y="486379"/>
                    <a:pt x="31454" y="519353"/>
                  </a:cubicBezTo>
                  <a:cubicBezTo>
                    <a:pt x="62528" y="512957"/>
                    <a:pt x="92779" y="506751"/>
                    <a:pt x="120159" y="501114"/>
                  </a:cubicBezTo>
                  <a:cubicBezTo>
                    <a:pt x="137238" y="520810"/>
                    <a:pt x="152648" y="539514"/>
                    <a:pt x="169198" y="557162"/>
                  </a:cubicBezTo>
                  <a:cubicBezTo>
                    <a:pt x="175447" y="563833"/>
                    <a:pt x="176566" y="568857"/>
                    <a:pt x="172914" y="577090"/>
                  </a:cubicBezTo>
                  <a:cubicBezTo>
                    <a:pt x="163161" y="599023"/>
                    <a:pt x="154273" y="621337"/>
                    <a:pt x="145259" y="643587"/>
                  </a:cubicBezTo>
                  <a:cubicBezTo>
                    <a:pt x="143486" y="647978"/>
                    <a:pt x="139982" y="653108"/>
                    <a:pt x="146843" y="656739"/>
                  </a:cubicBezTo>
                  <a:cubicBezTo>
                    <a:pt x="174772" y="671474"/>
                    <a:pt x="202679" y="686251"/>
                    <a:pt x="230608" y="700986"/>
                  </a:cubicBezTo>
                  <a:cubicBezTo>
                    <a:pt x="236540" y="704110"/>
                    <a:pt x="240298" y="702126"/>
                    <a:pt x="243886" y="696531"/>
                  </a:cubicBezTo>
                  <a:cubicBezTo>
                    <a:pt x="257249" y="675717"/>
                    <a:pt x="271541" y="655493"/>
                    <a:pt x="284545" y="634488"/>
                  </a:cubicBezTo>
                  <a:cubicBezTo>
                    <a:pt x="289569" y="626382"/>
                    <a:pt x="294952" y="626066"/>
                    <a:pt x="303375" y="627205"/>
                  </a:cubicBezTo>
                  <a:cubicBezTo>
                    <a:pt x="324168" y="629992"/>
                    <a:pt x="345110" y="632399"/>
                    <a:pt x="366030" y="632863"/>
                  </a:cubicBezTo>
                  <a:cubicBezTo>
                    <a:pt x="375044" y="633074"/>
                    <a:pt x="378358" y="635417"/>
                    <a:pt x="381398" y="643439"/>
                  </a:cubicBezTo>
                  <a:cubicBezTo>
                    <a:pt x="391172" y="669215"/>
                    <a:pt x="401981" y="694610"/>
                    <a:pt x="412177" y="719626"/>
                  </a:cubicBezTo>
                  <a:cubicBezTo>
                    <a:pt x="434533" y="719626"/>
                    <a:pt x="495436" y="700542"/>
                    <a:pt x="517390" y="686905"/>
                  </a:cubicBezTo>
                  <a:cubicBezTo>
                    <a:pt x="511648" y="659462"/>
                    <a:pt x="506117" y="631660"/>
                    <a:pt x="499827" y="604026"/>
                  </a:cubicBezTo>
                  <a:cubicBezTo>
                    <a:pt x="498243" y="597123"/>
                    <a:pt x="500312" y="594147"/>
                    <a:pt x="505590" y="589988"/>
                  </a:cubicBezTo>
                  <a:cubicBezTo>
                    <a:pt x="522647" y="576562"/>
                    <a:pt x="538754" y="561933"/>
                    <a:pt x="555684" y="548338"/>
                  </a:cubicBezTo>
                  <a:cubicBezTo>
                    <a:pt x="558534" y="546058"/>
                    <a:pt x="564318" y="544791"/>
                    <a:pt x="567569" y="546058"/>
                  </a:cubicBezTo>
                  <a:cubicBezTo>
                    <a:pt x="588215" y="554143"/>
                    <a:pt x="608586" y="562946"/>
                    <a:pt x="628958" y="571749"/>
                  </a:cubicBezTo>
                  <a:cubicBezTo>
                    <a:pt x="640336" y="576668"/>
                    <a:pt x="644917" y="578694"/>
                    <a:pt x="649287" y="575781"/>
                  </a:cubicBezTo>
                  <a:lnTo>
                    <a:pt x="696975" y="487076"/>
                  </a:lnTo>
                  <a:cubicBezTo>
                    <a:pt x="697080" y="479856"/>
                    <a:pt x="692140" y="476457"/>
                    <a:pt x="678736" y="467401"/>
                  </a:cubicBezTo>
                  <a:close/>
                  <a:moveTo>
                    <a:pt x="501494" y="436221"/>
                  </a:moveTo>
                  <a:cubicBezTo>
                    <a:pt x="458873" y="515511"/>
                    <a:pt x="360035" y="545213"/>
                    <a:pt x="280745" y="502592"/>
                  </a:cubicBezTo>
                  <a:lnTo>
                    <a:pt x="280745" y="502592"/>
                  </a:lnTo>
                  <a:cubicBezTo>
                    <a:pt x="201455" y="459949"/>
                    <a:pt x="171753" y="361132"/>
                    <a:pt x="214374" y="281842"/>
                  </a:cubicBezTo>
                  <a:lnTo>
                    <a:pt x="214374" y="281842"/>
                  </a:lnTo>
                  <a:cubicBezTo>
                    <a:pt x="256996" y="202552"/>
                    <a:pt x="355834" y="172850"/>
                    <a:pt x="435124" y="215472"/>
                  </a:cubicBezTo>
                  <a:lnTo>
                    <a:pt x="435124" y="215472"/>
                  </a:lnTo>
                  <a:cubicBezTo>
                    <a:pt x="514414" y="258093"/>
                    <a:pt x="544116" y="356931"/>
                    <a:pt x="501494" y="436221"/>
                  </a:cubicBezTo>
                  <a:lnTo>
                    <a:pt x="501494" y="436221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8" name="자유형: 도형 287">
              <a:extLst>
                <a:ext uri="{FF2B5EF4-FFF2-40B4-BE49-F238E27FC236}">
                  <a16:creationId xmlns:a16="http://schemas.microsoft.com/office/drawing/2014/main" id="{4F7D6301-27D6-B677-B6C5-CE96753CA8CF}"/>
                </a:ext>
              </a:extLst>
            </p:cNvPr>
            <p:cNvSpPr/>
            <p:nvPr/>
          </p:nvSpPr>
          <p:spPr>
            <a:xfrm>
              <a:off x="8090159" y="3590363"/>
              <a:ext cx="975257" cy="979078"/>
            </a:xfrm>
            <a:custGeom>
              <a:avLst/>
              <a:gdLst>
                <a:gd name="connsiteX0" fmla="*/ 912772 w 975257"/>
                <a:gd name="connsiteY0" fmla="*/ 325672 h 979078"/>
                <a:gd name="connsiteX1" fmla="*/ 832405 w 975257"/>
                <a:gd name="connsiteY1" fmla="*/ 333905 h 979078"/>
                <a:gd name="connsiteX2" fmla="*/ 817438 w 975257"/>
                <a:gd name="connsiteY2" fmla="*/ 326959 h 979078"/>
                <a:gd name="connsiteX3" fmla="*/ 766077 w 975257"/>
                <a:gd name="connsiteY3" fmla="*/ 248725 h 979078"/>
                <a:gd name="connsiteX4" fmla="*/ 764008 w 975257"/>
                <a:gd name="connsiteY4" fmla="*/ 228164 h 979078"/>
                <a:gd name="connsiteX5" fmla="*/ 810535 w 975257"/>
                <a:gd name="connsiteY5" fmla="*/ 141422 h 979078"/>
                <a:gd name="connsiteX6" fmla="*/ 819570 w 975257"/>
                <a:gd name="connsiteY6" fmla="*/ 123689 h 979078"/>
                <a:gd name="connsiteX7" fmla="*/ 696941 w 975257"/>
                <a:gd name="connsiteY7" fmla="*/ 43639 h 979078"/>
                <a:gd name="connsiteX8" fmla="*/ 626285 w 975257"/>
                <a:gd name="connsiteY8" fmla="*/ 130782 h 979078"/>
                <a:gd name="connsiteX9" fmla="*/ 598799 w 975257"/>
                <a:gd name="connsiteY9" fmla="*/ 140282 h 979078"/>
                <a:gd name="connsiteX10" fmla="*/ 514359 w 975257"/>
                <a:gd name="connsiteY10" fmla="*/ 122359 h 979078"/>
                <a:gd name="connsiteX11" fmla="*/ 503297 w 975257"/>
                <a:gd name="connsiteY11" fmla="*/ 112564 h 979078"/>
                <a:gd name="connsiteX12" fmla="*/ 473552 w 975257"/>
                <a:gd name="connsiteY12" fmla="*/ 17230 h 979078"/>
                <a:gd name="connsiteX13" fmla="*/ 447566 w 975257"/>
                <a:gd name="connsiteY13" fmla="*/ 976 h 979078"/>
                <a:gd name="connsiteX14" fmla="*/ 430382 w 975257"/>
                <a:gd name="connsiteY14" fmla="*/ 1461 h 979078"/>
                <a:gd name="connsiteX15" fmla="*/ 355420 w 975257"/>
                <a:gd name="connsiteY15" fmla="*/ 16449 h 979078"/>
                <a:gd name="connsiteX16" fmla="*/ 347799 w 975257"/>
                <a:gd name="connsiteY16" fmla="*/ 20481 h 979078"/>
                <a:gd name="connsiteX17" fmla="*/ 326351 w 975257"/>
                <a:gd name="connsiteY17" fmla="*/ 53646 h 979078"/>
                <a:gd name="connsiteX18" fmla="*/ 336188 w 975257"/>
                <a:gd name="connsiteY18" fmla="*/ 149760 h 979078"/>
                <a:gd name="connsiteX19" fmla="*/ 235176 w 975257"/>
                <a:gd name="connsiteY19" fmla="*/ 218495 h 979078"/>
                <a:gd name="connsiteX20" fmla="*/ 125192 w 975257"/>
                <a:gd name="connsiteY20" fmla="*/ 159935 h 979078"/>
                <a:gd name="connsiteX21" fmla="*/ 45374 w 975257"/>
                <a:gd name="connsiteY21" fmla="*/ 282142 h 979078"/>
                <a:gd name="connsiteX22" fmla="*/ 135135 w 975257"/>
                <a:gd name="connsiteY22" fmla="*/ 354930 h 979078"/>
                <a:gd name="connsiteX23" fmla="*/ 140813 w 975257"/>
                <a:gd name="connsiteY23" fmla="*/ 370615 h 979078"/>
                <a:gd name="connsiteX24" fmla="*/ 121033 w 975257"/>
                <a:gd name="connsiteY24" fmla="*/ 465083 h 979078"/>
                <a:gd name="connsiteX25" fmla="*/ 108177 w 975257"/>
                <a:gd name="connsiteY25" fmla="*/ 479481 h 979078"/>
                <a:gd name="connsiteX26" fmla="*/ 11365 w 975257"/>
                <a:gd name="connsiteY26" fmla="*/ 509626 h 979078"/>
                <a:gd name="connsiteX27" fmla="*/ 29 w 975257"/>
                <a:gd name="connsiteY27" fmla="*/ 524973 h 979078"/>
                <a:gd name="connsiteX28" fmla="*/ 26818 w 975257"/>
                <a:gd name="connsiteY28" fmla="*/ 647961 h 979078"/>
                <a:gd name="connsiteX29" fmla="*/ 41785 w 975257"/>
                <a:gd name="connsiteY29" fmla="*/ 655244 h 979078"/>
                <a:gd name="connsiteX30" fmla="*/ 139694 w 975257"/>
                <a:gd name="connsiteY30" fmla="*/ 644563 h 979078"/>
                <a:gd name="connsiteX31" fmla="*/ 159095 w 975257"/>
                <a:gd name="connsiteY31" fmla="*/ 654189 h 979078"/>
                <a:gd name="connsiteX32" fmla="*/ 218837 w 975257"/>
                <a:gd name="connsiteY32" fmla="*/ 747644 h 979078"/>
                <a:gd name="connsiteX33" fmla="*/ 162641 w 975257"/>
                <a:gd name="connsiteY33" fmla="*/ 853195 h 979078"/>
                <a:gd name="connsiteX34" fmla="*/ 285397 w 975257"/>
                <a:gd name="connsiteY34" fmla="*/ 935166 h 979078"/>
                <a:gd name="connsiteX35" fmla="*/ 361858 w 975257"/>
                <a:gd name="connsiteY35" fmla="*/ 840106 h 979078"/>
                <a:gd name="connsiteX36" fmla="*/ 460865 w 975257"/>
                <a:gd name="connsiteY36" fmla="*/ 856192 h 979078"/>
                <a:gd name="connsiteX37" fmla="*/ 481807 w 975257"/>
                <a:gd name="connsiteY37" fmla="*/ 873693 h 979078"/>
                <a:gd name="connsiteX38" fmla="*/ 510179 w 975257"/>
                <a:gd name="connsiteY38" fmla="*/ 966451 h 979078"/>
                <a:gd name="connsiteX39" fmla="*/ 523098 w 975257"/>
                <a:gd name="connsiteY39" fmla="*/ 978737 h 979078"/>
                <a:gd name="connsiteX40" fmla="*/ 648028 w 975257"/>
                <a:gd name="connsiteY40" fmla="*/ 952793 h 979078"/>
                <a:gd name="connsiteX41" fmla="*/ 657992 w 975257"/>
                <a:gd name="connsiteY41" fmla="*/ 936770 h 979078"/>
                <a:gd name="connsiteX42" fmla="*/ 646952 w 975257"/>
                <a:gd name="connsiteY42" fmla="*/ 837446 h 979078"/>
                <a:gd name="connsiteX43" fmla="*/ 660251 w 975257"/>
                <a:gd name="connsiteY43" fmla="*/ 813719 h 979078"/>
                <a:gd name="connsiteX44" fmla="*/ 730168 w 975257"/>
                <a:gd name="connsiteY44" fmla="*/ 765819 h 979078"/>
                <a:gd name="connsiteX45" fmla="*/ 755205 w 975257"/>
                <a:gd name="connsiteY45" fmla="*/ 763603 h 979078"/>
                <a:gd name="connsiteX46" fmla="*/ 852544 w 975257"/>
                <a:gd name="connsiteY46" fmla="*/ 816294 h 979078"/>
                <a:gd name="connsiteX47" fmla="*/ 933692 w 975257"/>
                <a:gd name="connsiteY47" fmla="*/ 692018 h 979078"/>
                <a:gd name="connsiteX48" fmla="*/ 844311 w 975257"/>
                <a:gd name="connsiteY48" fmla="*/ 621046 h 979078"/>
                <a:gd name="connsiteX49" fmla="*/ 838252 w 975257"/>
                <a:gd name="connsiteY49" fmla="*/ 601519 h 979078"/>
                <a:gd name="connsiteX50" fmla="*/ 854528 w 975257"/>
                <a:gd name="connsiteY50" fmla="*/ 515284 h 979078"/>
                <a:gd name="connsiteX51" fmla="*/ 864915 w 975257"/>
                <a:gd name="connsiteY51" fmla="*/ 502723 h 979078"/>
                <a:gd name="connsiteX52" fmla="*/ 950707 w 975257"/>
                <a:gd name="connsiteY52" fmla="*/ 476715 h 979078"/>
                <a:gd name="connsiteX53" fmla="*/ 975258 w 975257"/>
                <a:gd name="connsiteY53" fmla="*/ 463437 h 979078"/>
                <a:gd name="connsiteX54" fmla="*/ 948659 w 975257"/>
                <a:gd name="connsiteY54" fmla="*/ 330421 h 979078"/>
                <a:gd name="connsiteX55" fmla="*/ 912835 w 975257"/>
                <a:gd name="connsiteY55" fmla="*/ 325651 h 979078"/>
                <a:gd name="connsiteX56" fmla="*/ 702049 w 975257"/>
                <a:gd name="connsiteY56" fmla="*/ 445493 h 979078"/>
                <a:gd name="connsiteX57" fmla="*/ 529811 w 975257"/>
                <a:gd name="connsiteY57" fmla="*/ 703840 h 979078"/>
                <a:gd name="connsiteX58" fmla="*/ 529811 w 975257"/>
                <a:gd name="connsiteY58" fmla="*/ 703840 h 979078"/>
                <a:gd name="connsiteX59" fmla="*/ 271464 w 975257"/>
                <a:gd name="connsiteY59" fmla="*/ 531602 h 979078"/>
                <a:gd name="connsiteX60" fmla="*/ 271464 w 975257"/>
                <a:gd name="connsiteY60" fmla="*/ 531602 h 979078"/>
                <a:gd name="connsiteX61" fmla="*/ 443703 w 975257"/>
                <a:gd name="connsiteY61" fmla="*/ 273255 h 979078"/>
                <a:gd name="connsiteX62" fmla="*/ 443703 w 975257"/>
                <a:gd name="connsiteY62" fmla="*/ 273255 h 979078"/>
                <a:gd name="connsiteX63" fmla="*/ 702049 w 975257"/>
                <a:gd name="connsiteY63" fmla="*/ 445493 h 979078"/>
                <a:gd name="connsiteX64" fmla="*/ 702049 w 975257"/>
                <a:gd name="connsiteY64" fmla="*/ 445493 h 979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975257" h="979078">
                  <a:moveTo>
                    <a:pt x="912772" y="325672"/>
                  </a:moveTo>
                  <a:cubicBezTo>
                    <a:pt x="885962" y="328289"/>
                    <a:pt x="859257" y="331836"/>
                    <a:pt x="832405" y="333905"/>
                  </a:cubicBezTo>
                  <a:cubicBezTo>
                    <a:pt x="827507" y="334285"/>
                    <a:pt x="820140" y="330949"/>
                    <a:pt x="817438" y="326959"/>
                  </a:cubicBezTo>
                  <a:cubicBezTo>
                    <a:pt x="799874" y="301184"/>
                    <a:pt x="783809" y="274395"/>
                    <a:pt x="766077" y="248725"/>
                  </a:cubicBezTo>
                  <a:cubicBezTo>
                    <a:pt x="760926" y="241252"/>
                    <a:pt x="759469" y="236312"/>
                    <a:pt x="764008" y="228164"/>
                  </a:cubicBezTo>
                  <a:cubicBezTo>
                    <a:pt x="779946" y="199475"/>
                    <a:pt x="795124" y="170385"/>
                    <a:pt x="810535" y="141422"/>
                  </a:cubicBezTo>
                  <a:cubicBezTo>
                    <a:pt x="813026" y="136735"/>
                    <a:pt x="815369" y="131943"/>
                    <a:pt x="819570" y="123689"/>
                  </a:cubicBezTo>
                  <a:cubicBezTo>
                    <a:pt x="778722" y="97027"/>
                    <a:pt x="738338" y="70660"/>
                    <a:pt x="696941" y="43639"/>
                  </a:cubicBezTo>
                  <a:cubicBezTo>
                    <a:pt x="671777" y="74502"/>
                    <a:pt x="648451" y="102199"/>
                    <a:pt x="626285" y="130782"/>
                  </a:cubicBezTo>
                  <a:cubicBezTo>
                    <a:pt x="618474" y="140873"/>
                    <a:pt x="612331" y="144082"/>
                    <a:pt x="598799" y="140282"/>
                  </a:cubicBezTo>
                  <a:cubicBezTo>
                    <a:pt x="571145" y="132534"/>
                    <a:pt x="542435" y="128650"/>
                    <a:pt x="514359" y="122359"/>
                  </a:cubicBezTo>
                  <a:cubicBezTo>
                    <a:pt x="510052" y="121388"/>
                    <a:pt x="504669" y="116702"/>
                    <a:pt x="503297" y="112564"/>
                  </a:cubicBezTo>
                  <a:cubicBezTo>
                    <a:pt x="492763" y="80983"/>
                    <a:pt x="482144" y="49381"/>
                    <a:pt x="473552" y="17230"/>
                  </a:cubicBezTo>
                  <a:cubicBezTo>
                    <a:pt x="469436" y="1799"/>
                    <a:pt x="461900" y="-2107"/>
                    <a:pt x="447566" y="976"/>
                  </a:cubicBezTo>
                  <a:cubicBezTo>
                    <a:pt x="442056" y="2158"/>
                    <a:pt x="436124" y="1355"/>
                    <a:pt x="430382" y="1461"/>
                  </a:cubicBezTo>
                  <a:cubicBezTo>
                    <a:pt x="405388" y="6464"/>
                    <a:pt x="380393" y="11467"/>
                    <a:pt x="355420" y="16449"/>
                  </a:cubicBezTo>
                  <a:cubicBezTo>
                    <a:pt x="352886" y="17821"/>
                    <a:pt x="350501" y="19637"/>
                    <a:pt x="347799" y="20481"/>
                  </a:cubicBezTo>
                  <a:cubicBezTo>
                    <a:pt x="319553" y="29305"/>
                    <a:pt x="323776" y="26118"/>
                    <a:pt x="326351" y="53646"/>
                  </a:cubicBezTo>
                  <a:cubicBezTo>
                    <a:pt x="329496" y="87190"/>
                    <a:pt x="333191" y="120670"/>
                    <a:pt x="336188" y="149760"/>
                  </a:cubicBezTo>
                  <a:cubicBezTo>
                    <a:pt x="301356" y="173467"/>
                    <a:pt x="268805" y="195633"/>
                    <a:pt x="235176" y="218495"/>
                  </a:cubicBezTo>
                  <a:cubicBezTo>
                    <a:pt x="199647" y="199580"/>
                    <a:pt x="162536" y="179821"/>
                    <a:pt x="125192" y="159935"/>
                  </a:cubicBezTo>
                  <a:cubicBezTo>
                    <a:pt x="91352" y="196541"/>
                    <a:pt x="66252" y="237473"/>
                    <a:pt x="45374" y="282142"/>
                  </a:cubicBezTo>
                  <a:cubicBezTo>
                    <a:pt x="75773" y="306841"/>
                    <a:pt x="105369" y="330991"/>
                    <a:pt x="135135" y="354930"/>
                  </a:cubicBezTo>
                  <a:cubicBezTo>
                    <a:pt x="140476" y="359237"/>
                    <a:pt x="142755" y="362615"/>
                    <a:pt x="140813" y="370615"/>
                  </a:cubicBezTo>
                  <a:cubicBezTo>
                    <a:pt x="133235" y="401879"/>
                    <a:pt x="126437" y="433397"/>
                    <a:pt x="121033" y="465083"/>
                  </a:cubicBezTo>
                  <a:cubicBezTo>
                    <a:pt x="119471" y="474224"/>
                    <a:pt x="116009" y="477116"/>
                    <a:pt x="108177" y="479481"/>
                  </a:cubicBezTo>
                  <a:cubicBezTo>
                    <a:pt x="75815" y="489234"/>
                    <a:pt x="43685" y="499725"/>
                    <a:pt x="11365" y="509626"/>
                  </a:cubicBezTo>
                  <a:cubicBezTo>
                    <a:pt x="3344" y="512075"/>
                    <a:pt x="-372" y="515453"/>
                    <a:pt x="29" y="524973"/>
                  </a:cubicBezTo>
                  <a:cubicBezTo>
                    <a:pt x="1845" y="567595"/>
                    <a:pt x="12569" y="608105"/>
                    <a:pt x="26818" y="647961"/>
                  </a:cubicBezTo>
                  <a:cubicBezTo>
                    <a:pt x="29647" y="655856"/>
                    <a:pt x="34734" y="656067"/>
                    <a:pt x="41785" y="655244"/>
                  </a:cubicBezTo>
                  <a:cubicBezTo>
                    <a:pt x="74401" y="651487"/>
                    <a:pt x="107100" y="648531"/>
                    <a:pt x="139694" y="644563"/>
                  </a:cubicBezTo>
                  <a:cubicBezTo>
                    <a:pt x="149089" y="643422"/>
                    <a:pt x="153754" y="645259"/>
                    <a:pt x="159095" y="654189"/>
                  </a:cubicBezTo>
                  <a:cubicBezTo>
                    <a:pt x="177524" y="685115"/>
                    <a:pt x="197748" y="714944"/>
                    <a:pt x="218837" y="747644"/>
                  </a:cubicBezTo>
                  <a:cubicBezTo>
                    <a:pt x="201653" y="779921"/>
                    <a:pt x="182147" y="816568"/>
                    <a:pt x="162641" y="853195"/>
                  </a:cubicBezTo>
                  <a:cubicBezTo>
                    <a:pt x="199774" y="887815"/>
                    <a:pt x="239884" y="915132"/>
                    <a:pt x="285397" y="935166"/>
                  </a:cubicBezTo>
                  <a:cubicBezTo>
                    <a:pt x="312186" y="901854"/>
                    <a:pt x="338257" y="869450"/>
                    <a:pt x="361858" y="840106"/>
                  </a:cubicBezTo>
                  <a:cubicBezTo>
                    <a:pt x="396500" y="845891"/>
                    <a:pt x="428546" y="852097"/>
                    <a:pt x="460865" y="856192"/>
                  </a:cubicBezTo>
                  <a:cubicBezTo>
                    <a:pt x="473088" y="857733"/>
                    <a:pt x="478534" y="861998"/>
                    <a:pt x="481807" y="873693"/>
                  </a:cubicBezTo>
                  <a:cubicBezTo>
                    <a:pt x="490504" y="904830"/>
                    <a:pt x="500426" y="935630"/>
                    <a:pt x="510179" y="966451"/>
                  </a:cubicBezTo>
                  <a:cubicBezTo>
                    <a:pt x="512100" y="972552"/>
                    <a:pt x="512860" y="980869"/>
                    <a:pt x="523098" y="978737"/>
                  </a:cubicBezTo>
                  <a:cubicBezTo>
                    <a:pt x="564749" y="970082"/>
                    <a:pt x="606399" y="961469"/>
                    <a:pt x="648028" y="952793"/>
                  </a:cubicBezTo>
                  <a:cubicBezTo>
                    <a:pt x="656874" y="950956"/>
                    <a:pt x="659048" y="945657"/>
                    <a:pt x="657992" y="936770"/>
                  </a:cubicBezTo>
                  <a:cubicBezTo>
                    <a:pt x="654024" y="903690"/>
                    <a:pt x="651490" y="870442"/>
                    <a:pt x="646952" y="837446"/>
                  </a:cubicBezTo>
                  <a:cubicBezTo>
                    <a:pt x="645200" y="824717"/>
                    <a:pt x="650540" y="819756"/>
                    <a:pt x="660251" y="813719"/>
                  </a:cubicBezTo>
                  <a:cubicBezTo>
                    <a:pt x="684232" y="798773"/>
                    <a:pt x="708024" y="783278"/>
                    <a:pt x="730168" y="765819"/>
                  </a:cubicBezTo>
                  <a:cubicBezTo>
                    <a:pt x="739710" y="758283"/>
                    <a:pt x="745156" y="757903"/>
                    <a:pt x="755205" y="763603"/>
                  </a:cubicBezTo>
                  <a:cubicBezTo>
                    <a:pt x="787482" y="781969"/>
                    <a:pt x="820499" y="799068"/>
                    <a:pt x="852544" y="816294"/>
                  </a:cubicBezTo>
                  <a:cubicBezTo>
                    <a:pt x="875744" y="797105"/>
                    <a:pt x="922609" y="725013"/>
                    <a:pt x="933692" y="692018"/>
                  </a:cubicBezTo>
                  <a:cubicBezTo>
                    <a:pt x="904180" y="668459"/>
                    <a:pt x="874562" y="644330"/>
                    <a:pt x="844311" y="621046"/>
                  </a:cubicBezTo>
                  <a:cubicBezTo>
                    <a:pt x="836733" y="615219"/>
                    <a:pt x="836331" y="610385"/>
                    <a:pt x="838252" y="601519"/>
                  </a:cubicBezTo>
                  <a:cubicBezTo>
                    <a:pt x="844438" y="572935"/>
                    <a:pt x="848618" y="543930"/>
                    <a:pt x="854528" y="515284"/>
                  </a:cubicBezTo>
                  <a:cubicBezTo>
                    <a:pt x="855521" y="510470"/>
                    <a:pt x="860439" y="504201"/>
                    <a:pt x="864915" y="502723"/>
                  </a:cubicBezTo>
                  <a:cubicBezTo>
                    <a:pt x="893287" y="493392"/>
                    <a:pt x="921997" y="485054"/>
                    <a:pt x="950707" y="476715"/>
                  </a:cubicBezTo>
                  <a:cubicBezTo>
                    <a:pt x="966750" y="472050"/>
                    <a:pt x="973252" y="470234"/>
                    <a:pt x="975258" y="463437"/>
                  </a:cubicBezTo>
                  <a:lnTo>
                    <a:pt x="948659" y="330421"/>
                  </a:lnTo>
                  <a:cubicBezTo>
                    <a:pt x="942579" y="322822"/>
                    <a:pt x="934515" y="323540"/>
                    <a:pt x="912835" y="325651"/>
                  </a:cubicBezTo>
                  <a:close/>
                  <a:moveTo>
                    <a:pt x="702049" y="445493"/>
                  </a:moveTo>
                  <a:cubicBezTo>
                    <a:pt x="725841" y="564407"/>
                    <a:pt x="648725" y="680070"/>
                    <a:pt x="529811" y="703840"/>
                  </a:cubicBezTo>
                  <a:lnTo>
                    <a:pt x="529811" y="703840"/>
                  </a:lnTo>
                  <a:cubicBezTo>
                    <a:pt x="410918" y="727631"/>
                    <a:pt x="295234" y="650515"/>
                    <a:pt x="271464" y="531602"/>
                  </a:cubicBezTo>
                  <a:lnTo>
                    <a:pt x="271464" y="531602"/>
                  </a:lnTo>
                  <a:cubicBezTo>
                    <a:pt x="247673" y="412709"/>
                    <a:pt x="324789" y="297025"/>
                    <a:pt x="443703" y="273255"/>
                  </a:cubicBezTo>
                  <a:lnTo>
                    <a:pt x="443703" y="273255"/>
                  </a:lnTo>
                  <a:cubicBezTo>
                    <a:pt x="562595" y="249464"/>
                    <a:pt x="678279" y="326579"/>
                    <a:pt x="702049" y="445493"/>
                  </a:cubicBezTo>
                  <a:lnTo>
                    <a:pt x="702049" y="445493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9" name="자유형: 도형 288">
              <a:extLst>
                <a:ext uri="{FF2B5EF4-FFF2-40B4-BE49-F238E27FC236}">
                  <a16:creationId xmlns:a16="http://schemas.microsoft.com/office/drawing/2014/main" id="{E4ED000D-8839-99F5-428F-F53435FDC4D9}"/>
                </a:ext>
              </a:extLst>
            </p:cNvPr>
            <p:cNvSpPr/>
            <p:nvPr/>
          </p:nvSpPr>
          <p:spPr>
            <a:xfrm>
              <a:off x="8538437" y="2978975"/>
              <a:ext cx="421238" cy="423450"/>
            </a:xfrm>
            <a:custGeom>
              <a:avLst/>
              <a:gdLst>
                <a:gd name="connsiteX0" fmla="*/ 408763 w 421238"/>
                <a:gd name="connsiteY0" fmla="*/ 245679 h 423450"/>
                <a:gd name="connsiteX1" fmla="*/ 376464 w 421238"/>
                <a:gd name="connsiteY1" fmla="*/ 230564 h 423450"/>
                <a:gd name="connsiteX2" fmla="*/ 372369 w 421238"/>
                <a:gd name="connsiteY2" fmla="*/ 224527 h 423450"/>
                <a:gd name="connsiteX3" fmla="*/ 370680 w 421238"/>
                <a:gd name="connsiteY3" fmla="*/ 183235 h 423450"/>
                <a:gd name="connsiteX4" fmla="*/ 374564 w 421238"/>
                <a:gd name="connsiteY4" fmla="*/ 174981 h 423450"/>
                <a:gd name="connsiteX5" fmla="*/ 411887 w 421238"/>
                <a:gd name="connsiteY5" fmla="*/ 152710 h 423450"/>
                <a:gd name="connsiteX6" fmla="*/ 419339 w 421238"/>
                <a:gd name="connsiteY6" fmla="*/ 148044 h 423450"/>
                <a:gd name="connsiteX7" fmla="*/ 391093 w 421238"/>
                <a:gd name="connsiteY7" fmla="*/ 89886 h 423450"/>
                <a:gd name="connsiteX8" fmla="*/ 344545 w 421238"/>
                <a:gd name="connsiteY8" fmla="*/ 106837 h 423450"/>
                <a:gd name="connsiteX9" fmla="*/ 331985 w 421238"/>
                <a:gd name="connsiteY9" fmla="*/ 104199 h 423450"/>
                <a:gd name="connsiteX10" fmla="*/ 304077 w 421238"/>
                <a:gd name="connsiteY10" fmla="*/ 78233 h 423450"/>
                <a:gd name="connsiteX11" fmla="*/ 302114 w 421238"/>
                <a:gd name="connsiteY11" fmla="*/ 72006 h 423450"/>
                <a:gd name="connsiteX12" fmla="*/ 312500 w 421238"/>
                <a:gd name="connsiteY12" fmla="*/ 29152 h 423450"/>
                <a:gd name="connsiteX13" fmla="*/ 306357 w 421238"/>
                <a:gd name="connsiteY13" fmla="*/ 17098 h 423450"/>
                <a:gd name="connsiteX14" fmla="*/ 299749 w 421238"/>
                <a:gd name="connsiteY14" fmla="*/ 13382 h 423450"/>
                <a:gd name="connsiteX15" fmla="*/ 267958 w 421238"/>
                <a:gd name="connsiteY15" fmla="*/ 2046 h 423450"/>
                <a:gd name="connsiteX16" fmla="*/ 264158 w 421238"/>
                <a:gd name="connsiteY16" fmla="*/ 1835 h 423450"/>
                <a:gd name="connsiteX17" fmla="*/ 248515 w 421238"/>
                <a:gd name="connsiteY17" fmla="*/ 9519 h 423450"/>
                <a:gd name="connsiteX18" fmla="*/ 230424 w 421238"/>
                <a:gd name="connsiteY18" fmla="*/ 48151 h 423450"/>
                <a:gd name="connsiteX19" fmla="*/ 176571 w 421238"/>
                <a:gd name="connsiteY19" fmla="*/ 51233 h 423450"/>
                <a:gd name="connsiteX20" fmla="*/ 148220 w 421238"/>
                <a:gd name="connsiteY20" fmla="*/ 4094 h 423450"/>
                <a:gd name="connsiteX21" fmla="*/ 90252 w 421238"/>
                <a:gd name="connsiteY21" fmla="*/ 32234 h 423450"/>
                <a:gd name="connsiteX22" fmla="*/ 107710 w 421238"/>
                <a:gd name="connsiteY22" fmla="*/ 80175 h 423450"/>
                <a:gd name="connsiteX23" fmla="*/ 106296 w 421238"/>
                <a:gd name="connsiteY23" fmla="*/ 87395 h 423450"/>
                <a:gd name="connsiteX24" fmla="*/ 77353 w 421238"/>
                <a:gd name="connsiteY24" fmla="*/ 118680 h 423450"/>
                <a:gd name="connsiteX25" fmla="*/ 69205 w 421238"/>
                <a:gd name="connsiteY25" fmla="*/ 121213 h 423450"/>
                <a:gd name="connsiteX26" fmla="*/ 25718 w 421238"/>
                <a:gd name="connsiteY26" fmla="*/ 110637 h 423450"/>
                <a:gd name="connsiteX27" fmla="*/ 17949 w 421238"/>
                <a:gd name="connsiteY27" fmla="*/ 113867 h 423450"/>
                <a:gd name="connsiteX28" fmla="*/ 153 w 421238"/>
                <a:gd name="connsiteY28" fmla="*/ 166516 h 423450"/>
                <a:gd name="connsiteX29" fmla="*/ 4164 w 421238"/>
                <a:gd name="connsiteY29" fmla="*/ 172680 h 423450"/>
                <a:gd name="connsiteX30" fmla="*/ 43662 w 421238"/>
                <a:gd name="connsiteY30" fmla="*/ 190877 h 423450"/>
                <a:gd name="connsiteX31" fmla="*/ 48812 w 421238"/>
                <a:gd name="connsiteY31" fmla="*/ 198920 h 423450"/>
                <a:gd name="connsiteX32" fmla="*/ 50206 w 421238"/>
                <a:gd name="connsiteY32" fmla="*/ 247875 h 423450"/>
                <a:gd name="connsiteX33" fmla="*/ 4967 w 421238"/>
                <a:gd name="connsiteY33" fmla="*/ 275065 h 423450"/>
                <a:gd name="connsiteX34" fmla="*/ 32832 w 421238"/>
                <a:gd name="connsiteY34" fmla="*/ 333983 h 423450"/>
                <a:gd name="connsiteX35" fmla="*/ 83370 w 421238"/>
                <a:gd name="connsiteY35" fmla="*/ 315343 h 423450"/>
                <a:gd name="connsiteX36" fmla="*/ 117210 w 421238"/>
                <a:gd name="connsiteY36" fmla="*/ 343926 h 423450"/>
                <a:gd name="connsiteX37" fmla="*/ 121157 w 421238"/>
                <a:gd name="connsiteY37" fmla="*/ 355305 h 423450"/>
                <a:gd name="connsiteX38" fmla="*/ 110834 w 421238"/>
                <a:gd name="connsiteY38" fmla="*/ 396871 h 423450"/>
                <a:gd name="connsiteX39" fmla="*/ 112924 w 421238"/>
                <a:gd name="connsiteY39" fmla="*/ 404449 h 423450"/>
                <a:gd name="connsiteX40" fmla="*/ 166122 w 421238"/>
                <a:gd name="connsiteY40" fmla="*/ 422984 h 423450"/>
                <a:gd name="connsiteX41" fmla="*/ 173532 w 421238"/>
                <a:gd name="connsiteY41" fmla="*/ 419184 h 423450"/>
                <a:gd name="connsiteX42" fmla="*/ 191897 w 421238"/>
                <a:gd name="connsiteY42" fmla="*/ 379075 h 423450"/>
                <a:gd name="connsiteX43" fmla="*/ 202326 w 421238"/>
                <a:gd name="connsiteY43" fmla="*/ 373100 h 423450"/>
                <a:gd name="connsiteX44" fmla="*/ 239670 w 421238"/>
                <a:gd name="connsiteY44" fmla="*/ 370842 h 423450"/>
                <a:gd name="connsiteX45" fmla="*/ 249655 w 421238"/>
                <a:gd name="connsiteY45" fmla="*/ 375697 h 423450"/>
                <a:gd name="connsiteX46" fmla="*/ 274544 w 421238"/>
                <a:gd name="connsiteY46" fmla="*/ 417749 h 423450"/>
                <a:gd name="connsiteX47" fmla="*/ 333484 w 421238"/>
                <a:gd name="connsiteY47" fmla="*/ 389123 h 423450"/>
                <a:gd name="connsiteX48" fmla="*/ 315751 w 421238"/>
                <a:gd name="connsiteY48" fmla="*/ 341963 h 423450"/>
                <a:gd name="connsiteX49" fmla="*/ 317883 w 421238"/>
                <a:gd name="connsiteY49" fmla="*/ 333181 h 423450"/>
                <a:gd name="connsiteX50" fmla="*/ 343638 w 421238"/>
                <a:gd name="connsiteY50" fmla="*/ 304218 h 423450"/>
                <a:gd name="connsiteX51" fmla="*/ 350414 w 421238"/>
                <a:gd name="connsiteY51" fmla="*/ 301811 h 423450"/>
                <a:gd name="connsiteX52" fmla="*/ 388792 w 421238"/>
                <a:gd name="connsiteY52" fmla="*/ 311438 h 423450"/>
                <a:gd name="connsiteX53" fmla="*/ 401100 w 421238"/>
                <a:gd name="connsiteY53" fmla="*/ 311986 h 423450"/>
                <a:gd name="connsiteX54" fmla="*/ 421239 w 421238"/>
                <a:gd name="connsiteY54" fmla="*/ 255580 h 423450"/>
                <a:gd name="connsiteX55" fmla="*/ 408763 w 421238"/>
                <a:gd name="connsiteY55" fmla="*/ 245637 h 423450"/>
                <a:gd name="connsiteX56" fmla="*/ 301776 w 421238"/>
                <a:gd name="connsiteY56" fmla="*/ 243209 h 423450"/>
                <a:gd name="connsiteX57" fmla="*/ 177901 w 421238"/>
                <a:gd name="connsiteY57" fmla="*/ 301917 h 423450"/>
                <a:gd name="connsiteX58" fmla="*/ 177901 w 421238"/>
                <a:gd name="connsiteY58" fmla="*/ 301917 h 423450"/>
                <a:gd name="connsiteX59" fmla="*/ 119194 w 421238"/>
                <a:gd name="connsiteY59" fmla="*/ 178042 h 423450"/>
                <a:gd name="connsiteX60" fmla="*/ 119194 w 421238"/>
                <a:gd name="connsiteY60" fmla="*/ 178042 h 423450"/>
                <a:gd name="connsiteX61" fmla="*/ 243069 w 421238"/>
                <a:gd name="connsiteY61" fmla="*/ 119335 h 423450"/>
                <a:gd name="connsiteX62" fmla="*/ 243069 w 421238"/>
                <a:gd name="connsiteY62" fmla="*/ 119335 h 423450"/>
                <a:gd name="connsiteX63" fmla="*/ 301776 w 421238"/>
                <a:gd name="connsiteY63" fmla="*/ 243209 h 423450"/>
                <a:gd name="connsiteX64" fmla="*/ 301776 w 421238"/>
                <a:gd name="connsiteY64" fmla="*/ 243209 h 42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21238" h="423450">
                  <a:moveTo>
                    <a:pt x="408763" y="245679"/>
                  </a:moveTo>
                  <a:cubicBezTo>
                    <a:pt x="398018" y="240592"/>
                    <a:pt x="387104" y="235863"/>
                    <a:pt x="376464" y="230564"/>
                  </a:cubicBezTo>
                  <a:cubicBezTo>
                    <a:pt x="374522" y="229593"/>
                    <a:pt x="372495" y="226659"/>
                    <a:pt x="372369" y="224527"/>
                  </a:cubicBezTo>
                  <a:cubicBezTo>
                    <a:pt x="371566" y="210784"/>
                    <a:pt x="371566" y="196978"/>
                    <a:pt x="370680" y="183235"/>
                  </a:cubicBezTo>
                  <a:cubicBezTo>
                    <a:pt x="370427" y="179245"/>
                    <a:pt x="370996" y="177029"/>
                    <a:pt x="374564" y="174981"/>
                  </a:cubicBezTo>
                  <a:cubicBezTo>
                    <a:pt x="387104" y="167740"/>
                    <a:pt x="399453" y="160162"/>
                    <a:pt x="411887" y="152710"/>
                  </a:cubicBezTo>
                  <a:cubicBezTo>
                    <a:pt x="413892" y="151507"/>
                    <a:pt x="415877" y="150219"/>
                    <a:pt x="419339" y="148044"/>
                  </a:cubicBezTo>
                  <a:cubicBezTo>
                    <a:pt x="409924" y="128686"/>
                    <a:pt x="400635" y="109518"/>
                    <a:pt x="391093" y="89886"/>
                  </a:cubicBezTo>
                  <a:cubicBezTo>
                    <a:pt x="374564" y="95860"/>
                    <a:pt x="359428" y="101032"/>
                    <a:pt x="344545" y="106837"/>
                  </a:cubicBezTo>
                  <a:cubicBezTo>
                    <a:pt x="339289" y="108885"/>
                    <a:pt x="336249" y="108695"/>
                    <a:pt x="331985" y="104199"/>
                  </a:cubicBezTo>
                  <a:cubicBezTo>
                    <a:pt x="323287" y="94995"/>
                    <a:pt x="313281" y="86994"/>
                    <a:pt x="304077" y="78233"/>
                  </a:cubicBezTo>
                  <a:cubicBezTo>
                    <a:pt x="302663" y="76882"/>
                    <a:pt x="301692" y="73884"/>
                    <a:pt x="302114" y="72006"/>
                  </a:cubicBezTo>
                  <a:cubicBezTo>
                    <a:pt x="305301" y="57651"/>
                    <a:pt x="308447" y="43274"/>
                    <a:pt x="312500" y="29152"/>
                  </a:cubicBezTo>
                  <a:cubicBezTo>
                    <a:pt x="314442" y="22375"/>
                    <a:pt x="312479" y="19188"/>
                    <a:pt x="306357" y="17098"/>
                  </a:cubicBezTo>
                  <a:cubicBezTo>
                    <a:pt x="304014" y="16296"/>
                    <a:pt x="301945" y="14649"/>
                    <a:pt x="299749" y="13382"/>
                  </a:cubicBezTo>
                  <a:cubicBezTo>
                    <a:pt x="289152" y="9604"/>
                    <a:pt x="278555" y="5825"/>
                    <a:pt x="267958" y="2046"/>
                  </a:cubicBezTo>
                  <a:cubicBezTo>
                    <a:pt x="266691" y="1983"/>
                    <a:pt x="265361" y="2131"/>
                    <a:pt x="264158" y="1835"/>
                  </a:cubicBezTo>
                  <a:cubicBezTo>
                    <a:pt x="251470" y="-1247"/>
                    <a:pt x="253772" y="-1500"/>
                    <a:pt x="248515" y="9519"/>
                  </a:cubicBezTo>
                  <a:cubicBezTo>
                    <a:pt x="242097" y="22924"/>
                    <a:pt x="235891" y="36456"/>
                    <a:pt x="230424" y="48151"/>
                  </a:cubicBezTo>
                  <a:cubicBezTo>
                    <a:pt x="211847" y="49206"/>
                    <a:pt x="194494" y="50220"/>
                    <a:pt x="176571" y="51233"/>
                  </a:cubicBezTo>
                  <a:cubicBezTo>
                    <a:pt x="167410" y="36013"/>
                    <a:pt x="157847" y="20096"/>
                    <a:pt x="148220" y="4094"/>
                  </a:cubicBezTo>
                  <a:cubicBezTo>
                    <a:pt x="127089" y="10258"/>
                    <a:pt x="108301" y="20074"/>
                    <a:pt x="90252" y="32234"/>
                  </a:cubicBezTo>
                  <a:cubicBezTo>
                    <a:pt x="96163" y="48489"/>
                    <a:pt x="101884" y="64343"/>
                    <a:pt x="107710" y="80175"/>
                  </a:cubicBezTo>
                  <a:cubicBezTo>
                    <a:pt x="108765" y="83004"/>
                    <a:pt x="108850" y="84819"/>
                    <a:pt x="106296" y="87395"/>
                  </a:cubicBezTo>
                  <a:cubicBezTo>
                    <a:pt x="96332" y="97507"/>
                    <a:pt x="86600" y="107893"/>
                    <a:pt x="77353" y="118680"/>
                  </a:cubicBezTo>
                  <a:cubicBezTo>
                    <a:pt x="74694" y="121783"/>
                    <a:pt x="72709" y="122100"/>
                    <a:pt x="69205" y="121213"/>
                  </a:cubicBezTo>
                  <a:cubicBezTo>
                    <a:pt x="54744" y="117561"/>
                    <a:pt x="40178" y="114247"/>
                    <a:pt x="25718" y="110637"/>
                  </a:cubicBezTo>
                  <a:cubicBezTo>
                    <a:pt x="22129" y="109751"/>
                    <a:pt x="19955" y="110173"/>
                    <a:pt x="17949" y="113867"/>
                  </a:cubicBezTo>
                  <a:cubicBezTo>
                    <a:pt x="8956" y="130418"/>
                    <a:pt x="3805" y="148192"/>
                    <a:pt x="153" y="166516"/>
                  </a:cubicBezTo>
                  <a:cubicBezTo>
                    <a:pt x="-564" y="170147"/>
                    <a:pt x="1314" y="171371"/>
                    <a:pt x="4164" y="172680"/>
                  </a:cubicBezTo>
                  <a:cubicBezTo>
                    <a:pt x="17358" y="178675"/>
                    <a:pt x="30425" y="184966"/>
                    <a:pt x="43662" y="190877"/>
                  </a:cubicBezTo>
                  <a:cubicBezTo>
                    <a:pt x="47483" y="192566"/>
                    <a:pt x="48834" y="194339"/>
                    <a:pt x="48812" y="198920"/>
                  </a:cubicBezTo>
                  <a:cubicBezTo>
                    <a:pt x="48770" y="214816"/>
                    <a:pt x="49657" y="230691"/>
                    <a:pt x="50206" y="247875"/>
                  </a:cubicBezTo>
                  <a:cubicBezTo>
                    <a:pt x="36357" y="256192"/>
                    <a:pt x="20673" y="265628"/>
                    <a:pt x="4967" y="275065"/>
                  </a:cubicBezTo>
                  <a:cubicBezTo>
                    <a:pt x="11173" y="296618"/>
                    <a:pt x="20145" y="316061"/>
                    <a:pt x="32832" y="333983"/>
                  </a:cubicBezTo>
                  <a:cubicBezTo>
                    <a:pt x="50543" y="327460"/>
                    <a:pt x="67769" y="321106"/>
                    <a:pt x="83370" y="315343"/>
                  </a:cubicBezTo>
                  <a:cubicBezTo>
                    <a:pt x="95170" y="325391"/>
                    <a:pt x="105895" y="335018"/>
                    <a:pt x="117210" y="343926"/>
                  </a:cubicBezTo>
                  <a:cubicBezTo>
                    <a:pt x="121474" y="347283"/>
                    <a:pt x="122571" y="350132"/>
                    <a:pt x="121157" y="355305"/>
                  </a:cubicBezTo>
                  <a:cubicBezTo>
                    <a:pt x="117378" y="369068"/>
                    <a:pt x="114149" y="382980"/>
                    <a:pt x="110834" y="396871"/>
                  </a:cubicBezTo>
                  <a:cubicBezTo>
                    <a:pt x="110180" y="399615"/>
                    <a:pt x="108575" y="402929"/>
                    <a:pt x="112924" y="404449"/>
                  </a:cubicBezTo>
                  <a:cubicBezTo>
                    <a:pt x="130657" y="410634"/>
                    <a:pt x="148389" y="416820"/>
                    <a:pt x="166122" y="422984"/>
                  </a:cubicBezTo>
                  <a:cubicBezTo>
                    <a:pt x="169901" y="424293"/>
                    <a:pt x="171906" y="422794"/>
                    <a:pt x="173532" y="419184"/>
                  </a:cubicBezTo>
                  <a:cubicBezTo>
                    <a:pt x="179527" y="405758"/>
                    <a:pt x="186134" y="392585"/>
                    <a:pt x="191897" y="379075"/>
                  </a:cubicBezTo>
                  <a:cubicBezTo>
                    <a:pt x="194135" y="373860"/>
                    <a:pt x="197281" y="373185"/>
                    <a:pt x="202326" y="373100"/>
                  </a:cubicBezTo>
                  <a:cubicBezTo>
                    <a:pt x="214802" y="372889"/>
                    <a:pt x="227320" y="372425"/>
                    <a:pt x="239670" y="370842"/>
                  </a:cubicBezTo>
                  <a:cubicBezTo>
                    <a:pt x="244990" y="370166"/>
                    <a:pt x="247143" y="371243"/>
                    <a:pt x="249655" y="375697"/>
                  </a:cubicBezTo>
                  <a:cubicBezTo>
                    <a:pt x="257698" y="389989"/>
                    <a:pt x="266311" y="403943"/>
                    <a:pt x="274544" y="417749"/>
                  </a:cubicBezTo>
                  <a:cubicBezTo>
                    <a:pt x="287696" y="415743"/>
                    <a:pt x="321789" y="399087"/>
                    <a:pt x="333484" y="389123"/>
                  </a:cubicBezTo>
                  <a:cubicBezTo>
                    <a:pt x="327657" y="373502"/>
                    <a:pt x="321936" y="357648"/>
                    <a:pt x="315751" y="341963"/>
                  </a:cubicBezTo>
                  <a:cubicBezTo>
                    <a:pt x="314210" y="338036"/>
                    <a:pt x="315139" y="336115"/>
                    <a:pt x="317883" y="333181"/>
                  </a:cubicBezTo>
                  <a:cubicBezTo>
                    <a:pt x="326728" y="323766"/>
                    <a:pt x="334877" y="313739"/>
                    <a:pt x="343638" y="304218"/>
                  </a:cubicBezTo>
                  <a:cubicBezTo>
                    <a:pt x="345115" y="302614"/>
                    <a:pt x="348387" y="301368"/>
                    <a:pt x="350414" y="301811"/>
                  </a:cubicBezTo>
                  <a:cubicBezTo>
                    <a:pt x="363270" y="304725"/>
                    <a:pt x="376042" y="308081"/>
                    <a:pt x="388792" y="311438"/>
                  </a:cubicBezTo>
                  <a:cubicBezTo>
                    <a:pt x="395928" y="313316"/>
                    <a:pt x="398799" y="314097"/>
                    <a:pt x="401100" y="311986"/>
                  </a:cubicBezTo>
                  <a:lnTo>
                    <a:pt x="421239" y="255580"/>
                  </a:lnTo>
                  <a:cubicBezTo>
                    <a:pt x="420669" y="251316"/>
                    <a:pt x="417439" y="249753"/>
                    <a:pt x="408763" y="245637"/>
                  </a:cubicBezTo>
                  <a:close/>
                  <a:moveTo>
                    <a:pt x="301776" y="243209"/>
                  </a:moveTo>
                  <a:cubicBezTo>
                    <a:pt x="283790" y="293621"/>
                    <a:pt x="228334" y="319903"/>
                    <a:pt x="177901" y="301917"/>
                  </a:cubicBezTo>
                  <a:lnTo>
                    <a:pt x="177901" y="301917"/>
                  </a:lnTo>
                  <a:cubicBezTo>
                    <a:pt x="127490" y="283931"/>
                    <a:pt x="101208" y="228453"/>
                    <a:pt x="119194" y="178042"/>
                  </a:cubicBezTo>
                  <a:lnTo>
                    <a:pt x="119194" y="178042"/>
                  </a:lnTo>
                  <a:cubicBezTo>
                    <a:pt x="137180" y="127631"/>
                    <a:pt x="192636" y="101349"/>
                    <a:pt x="243069" y="119335"/>
                  </a:cubicBezTo>
                  <a:lnTo>
                    <a:pt x="243069" y="119335"/>
                  </a:lnTo>
                  <a:cubicBezTo>
                    <a:pt x="293480" y="137320"/>
                    <a:pt x="319762" y="192777"/>
                    <a:pt x="301776" y="243209"/>
                  </a:cubicBezTo>
                  <a:lnTo>
                    <a:pt x="301776" y="243209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  <a:alpha val="20000"/>
              </a:scheme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0" name="자유형: 도형 289">
              <a:extLst>
                <a:ext uri="{FF2B5EF4-FFF2-40B4-BE49-F238E27FC236}">
                  <a16:creationId xmlns:a16="http://schemas.microsoft.com/office/drawing/2014/main" id="{BBDECCD6-015D-F0EF-81CF-81A55937F5BE}"/>
                </a:ext>
              </a:extLst>
            </p:cNvPr>
            <p:cNvSpPr/>
            <p:nvPr/>
          </p:nvSpPr>
          <p:spPr>
            <a:xfrm>
              <a:off x="8744647" y="5423515"/>
              <a:ext cx="36719" cy="367739"/>
            </a:xfrm>
            <a:custGeom>
              <a:avLst/>
              <a:gdLst>
                <a:gd name="connsiteX0" fmla="*/ 31898 w 36719"/>
                <a:gd name="connsiteY0" fmla="*/ 367740 h 367739"/>
                <a:gd name="connsiteX1" fmla="*/ 0 w 36719"/>
                <a:gd name="connsiteY1" fmla="*/ 367613 h 367739"/>
                <a:gd name="connsiteX2" fmla="*/ 887 w 36719"/>
                <a:gd name="connsiteY2" fmla="*/ 5151 h 367739"/>
                <a:gd name="connsiteX3" fmla="*/ 3019 w 36719"/>
                <a:gd name="connsiteY3" fmla="*/ 6755 h 367739"/>
                <a:gd name="connsiteX4" fmla="*/ 28900 w 36719"/>
                <a:gd name="connsiteY4" fmla="*/ 0 h 367739"/>
                <a:gd name="connsiteX5" fmla="*/ 36479 w 36719"/>
                <a:gd name="connsiteY5" fmla="*/ 62571 h 367739"/>
                <a:gd name="connsiteX6" fmla="*/ 35972 w 36719"/>
                <a:gd name="connsiteY6" fmla="*/ 187606 h 367739"/>
                <a:gd name="connsiteX7" fmla="*/ 31898 w 36719"/>
                <a:gd name="connsiteY7" fmla="*/ 367740 h 36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19" h="367739">
                  <a:moveTo>
                    <a:pt x="31898" y="367740"/>
                  </a:moveTo>
                  <a:lnTo>
                    <a:pt x="0" y="367613"/>
                  </a:lnTo>
                  <a:cubicBezTo>
                    <a:pt x="4201" y="228412"/>
                    <a:pt x="7916" y="17015"/>
                    <a:pt x="887" y="5151"/>
                  </a:cubicBezTo>
                  <a:cubicBezTo>
                    <a:pt x="887" y="5193"/>
                    <a:pt x="1351" y="5911"/>
                    <a:pt x="3019" y="6755"/>
                  </a:cubicBezTo>
                  <a:lnTo>
                    <a:pt x="28900" y="0"/>
                  </a:lnTo>
                  <a:cubicBezTo>
                    <a:pt x="33080" y="2111"/>
                    <a:pt x="35613" y="3378"/>
                    <a:pt x="36479" y="62571"/>
                  </a:cubicBezTo>
                  <a:cubicBezTo>
                    <a:pt x="36922" y="93033"/>
                    <a:pt x="36753" y="135105"/>
                    <a:pt x="35972" y="187606"/>
                  </a:cubicBezTo>
                  <a:cubicBezTo>
                    <a:pt x="34642" y="276987"/>
                    <a:pt x="31940" y="366853"/>
                    <a:pt x="31898" y="367740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1" name="자유형: 도형 290">
              <a:extLst>
                <a:ext uri="{FF2B5EF4-FFF2-40B4-BE49-F238E27FC236}">
                  <a16:creationId xmlns:a16="http://schemas.microsoft.com/office/drawing/2014/main" id="{C730D880-BA75-2B2A-7A71-90D7CD22504B}"/>
                </a:ext>
              </a:extLst>
            </p:cNvPr>
            <p:cNvSpPr/>
            <p:nvPr/>
          </p:nvSpPr>
          <p:spPr>
            <a:xfrm>
              <a:off x="8636858" y="5789545"/>
              <a:ext cx="251127" cy="21089"/>
            </a:xfrm>
            <a:custGeom>
              <a:avLst/>
              <a:gdLst>
                <a:gd name="connsiteX0" fmla="*/ 233162 w 251127"/>
                <a:gd name="connsiteY0" fmla="*/ 0 h 21089"/>
                <a:gd name="connsiteX1" fmla="*/ 17944 w 251127"/>
                <a:gd name="connsiteY1" fmla="*/ 0 h 21089"/>
                <a:gd name="connsiteX2" fmla="*/ 0 w 251127"/>
                <a:gd name="connsiteY2" fmla="*/ 17944 h 21089"/>
                <a:gd name="connsiteX3" fmla="*/ 0 w 251127"/>
                <a:gd name="connsiteY3" fmla="*/ 17944 h 21089"/>
                <a:gd name="connsiteX4" fmla="*/ 3145 w 251127"/>
                <a:gd name="connsiteY4" fmla="*/ 21089 h 21089"/>
                <a:gd name="connsiteX5" fmla="*/ 247982 w 251127"/>
                <a:gd name="connsiteY5" fmla="*/ 21089 h 21089"/>
                <a:gd name="connsiteX6" fmla="*/ 251127 w 251127"/>
                <a:gd name="connsiteY6" fmla="*/ 17944 h 21089"/>
                <a:gd name="connsiteX7" fmla="*/ 251127 w 251127"/>
                <a:gd name="connsiteY7" fmla="*/ 17944 h 21089"/>
                <a:gd name="connsiteX8" fmla="*/ 233183 w 251127"/>
                <a:gd name="connsiteY8" fmla="*/ 0 h 2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1127" h="21089">
                  <a:moveTo>
                    <a:pt x="233162" y="0"/>
                  </a:moveTo>
                  <a:lnTo>
                    <a:pt x="17944" y="0"/>
                  </a:lnTo>
                  <a:cubicBezTo>
                    <a:pt x="8022" y="0"/>
                    <a:pt x="0" y="8043"/>
                    <a:pt x="0" y="17944"/>
                  </a:cubicBezTo>
                  <a:lnTo>
                    <a:pt x="0" y="17944"/>
                  </a:lnTo>
                  <a:cubicBezTo>
                    <a:pt x="0" y="19675"/>
                    <a:pt x="1414" y="21089"/>
                    <a:pt x="3145" y="21089"/>
                  </a:cubicBezTo>
                  <a:lnTo>
                    <a:pt x="247982" y="21089"/>
                  </a:lnTo>
                  <a:cubicBezTo>
                    <a:pt x="249713" y="21089"/>
                    <a:pt x="251127" y="19675"/>
                    <a:pt x="251127" y="17944"/>
                  </a:cubicBezTo>
                  <a:lnTo>
                    <a:pt x="251127" y="17944"/>
                  </a:lnTo>
                  <a:cubicBezTo>
                    <a:pt x="251127" y="8022"/>
                    <a:pt x="243084" y="0"/>
                    <a:pt x="233183" y="0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2" name="자유형: 도형 291">
              <a:extLst>
                <a:ext uri="{FF2B5EF4-FFF2-40B4-BE49-F238E27FC236}">
                  <a16:creationId xmlns:a16="http://schemas.microsoft.com/office/drawing/2014/main" id="{C67ACEAB-BF14-A22E-FB86-B2D4985E93E0}"/>
                </a:ext>
              </a:extLst>
            </p:cNvPr>
            <p:cNvSpPr/>
            <p:nvPr/>
          </p:nvSpPr>
          <p:spPr>
            <a:xfrm>
              <a:off x="8732572" y="5771854"/>
              <a:ext cx="54612" cy="28245"/>
            </a:xfrm>
            <a:custGeom>
              <a:avLst/>
              <a:gdLst>
                <a:gd name="connsiteX0" fmla="*/ 40489 w 54612"/>
                <a:gd name="connsiteY0" fmla="*/ 0 h 28245"/>
                <a:gd name="connsiteX1" fmla="*/ 14123 w 54612"/>
                <a:gd name="connsiteY1" fmla="*/ 0 h 28245"/>
                <a:gd name="connsiteX2" fmla="*/ 0 w 54612"/>
                <a:gd name="connsiteY2" fmla="*/ 14123 h 28245"/>
                <a:gd name="connsiteX3" fmla="*/ 0 w 54612"/>
                <a:gd name="connsiteY3" fmla="*/ 14123 h 28245"/>
                <a:gd name="connsiteX4" fmla="*/ 14123 w 54612"/>
                <a:gd name="connsiteY4" fmla="*/ 28245 h 28245"/>
                <a:gd name="connsiteX5" fmla="*/ 40489 w 54612"/>
                <a:gd name="connsiteY5" fmla="*/ 28245 h 28245"/>
                <a:gd name="connsiteX6" fmla="*/ 54612 w 54612"/>
                <a:gd name="connsiteY6" fmla="*/ 14123 h 28245"/>
                <a:gd name="connsiteX7" fmla="*/ 54612 w 54612"/>
                <a:gd name="connsiteY7" fmla="*/ 14123 h 28245"/>
                <a:gd name="connsiteX8" fmla="*/ 40489 w 54612"/>
                <a:gd name="connsiteY8" fmla="*/ 0 h 28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12" h="28245">
                  <a:moveTo>
                    <a:pt x="40489" y="0"/>
                  </a:moveTo>
                  <a:lnTo>
                    <a:pt x="14123" y="0"/>
                  </a:lnTo>
                  <a:cubicBezTo>
                    <a:pt x="6333" y="0"/>
                    <a:pt x="0" y="6333"/>
                    <a:pt x="0" y="14123"/>
                  </a:cubicBezTo>
                  <a:lnTo>
                    <a:pt x="0" y="14123"/>
                  </a:lnTo>
                  <a:cubicBezTo>
                    <a:pt x="0" y="21933"/>
                    <a:pt x="6333" y="28245"/>
                    <a:pt x="14123" y="28245"/>
                  </a:cubicBezTo>
                  <a:lnTo>
                    <a:pt x="40489" y="28245"/>
                  </a:lnTo>
                  <a:cubicBezTo>
                    <a:pt x="48279" y="28245"/>
                    <a:pt x="54612" y="21912"/>
                    <a:pt x="54612" y="14123"/>
                  </a:cubicBezTo>
                  <a:lnTo>
                    <a:pt x="54612" y="14123"/>
                  </a:lnTo>
                  <a:cubicBezTo>
                    <a:pt x="54612" y="6312"/>
                    <a:pt x="48279" y="0"/>
                    <a:pt x="40489" y="0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3" name="자유형: 도형 292">
              <a:extLst>
                <a:ext uri="{FF2B5EF4-FFF2-40B4-BE49-F238E27FC236}">
                  <a16:creationId xmlns:a16="http://schemas.microsoft.com/office/drawing/2014/main" id="{972B7CB3-0B2D-9F09-82D0-0288AF2FFBF1}"/>
                </a:ext>
              </a:extLst>
            </p:cNvPr>
            <p:cNvSpPr/>
            <p:nvPr/>
          </p:nvSpPr>
          <p:spPr>
            <a:xfrm>
              <a:off x="7997261" y="5175681"/>
              <a:ext cx="12729" cy="634551"/>
            </a:xfrm>
            <a:custGeom>
              <a:avLst/>
              <a:gdLst>
                <a:gd name="connsiteX0" fmla="*/ 0 w 12729"/>
                <a:gd name="connsiteY0" fmla="*/ 0 h 634551"/>
                <a:gd name="connsiteX1" fmla="*/ 12729 w 12729"/>
                <a:gd name="connsiteY1" fmla="*/ 0 h 634551"/>
                <a:gd name="connsiteX2" fmla="*/ 12729 w 12729"/>
                <a:gd name="connsiteY2" fmla="*/ 634552 h 634551"/>
                <a:gd name="connsiteX3" fmla="*/ 0 w 12729"/>
                <a:gd name="connsiteY3" fmla="*/ 634552 h 63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9" h="634551">
                  <a:moveTo>
                    <a:pt x="0" y="0"/>
                  </a:moveTo>
                  <a:lnTo>
                    <a:pt x="12729" y="0"/>
                  </a:lnTo>
                  <a:lnTo>
                    <a:pt x="12729" y="634552"/>
                  </a:lnTo>
                  <a:lnTo>
                    <a:pt x="0" y="634552"/>
                  </a:ln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4" name="자유형: 도형 293">
              <a:extLst>
                <a:ext uri="{FF2B5EF4-FFF2-40B4-BE49-F238E27FC236}">
                  <a16:creationId xmlns:a16="http://schemas.microsoft.com/office/drawing/2014/main" id="{1BBDD207-F9FF-678F-C85C-7E62B1F0A4BB}"/>
                </a:ext>
              </a:extLst>
            </p:cNvPr>
            <p:cNvSpPr/>
            <p:nvPr/>
          </p:nvSpPr>
          <p:spPr>
            <a:xfrm>
              <a:off x="8651659" y="4706844"/>
              <a:ext cx="291485" cy="390979"/>
            </a:xfrm>
            <a:custGeom>
              <a:avLst/>
              <a:gdLst>
                <a:gd name="connsiteX0" fmla="*/ 187 w 291485"/>
                <a:gd name="connsiteY0" fmla="*/ 117753 h 390979"/>
                <a:gd name="connsiteX1" fmla="*/ 15787 w 291485"/>
                <a:gd name="connsiteY1" fmla="*/ 35444 h 390979"/>
                <a:gd name="connsiteX2" fmla="*/ 77999 w 291485"/>
                <a:gd name="connsiteY2" fmla="*/ 0 h 390979"/>
                <a:gd name="connsiteX3" fmla="*/ 215173 w 291485"/>
                <a:gd name="connsiteY3" fmla="*/ 142304 h 390979"/>
                <a:gd name="connsiteX4" fmla="*/ 261531 w 291485"/>
                <a:gd name="connsiteY4" fmla="*/ 177347 h 390979"/>
                <a:gd name="connsiteX5" fmla="*/ 242047 w 291485"/>
                <a:gd name="connsiteY5" fmla="*/ 357164 h 390979"/>
                <a:gd name="connsiteX6" fmla="*/ 113908 w 291485"/>
                <a:gd name="connsiteY6" fmla="*/ 380237 h 390979"/>
                <a:gd name="connsiteX7" fmla="*/ 64066 w 291485"/>
                <a:gd name="connsiteY7" fmla="*/ 326554 h 390979"/>
                <a:gd name="connsiteX8" fmla="*/ 24886 w 291485"/>
                <a:gd name="connsiteY8" fmla="*/ 226893 h 390979"/>
                <a:gd name="connsiteX9" fmla="*/ 187 w 291485"/>
                <a:gd name="connsiteY9" fmla="*/ 117753 h 390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1485" h="390979">
                  <a:moveTo>
                    <a:pt x="187" y="117753"/>
                  </a:moveTo>
                  <a:cubicBezTo>
                    <a:pt x="-974" y="89549"/>
                    <a:pt x="3163" y="61705"/>
                    <a:pt x="15787" y="35444"/>
                  </a:cubicBezTo>
                  <a:cubicBezTo>
                    <a:pt x="26638" y="12856"/>
                    <a:pt x="53511" y="42"/>
                    <a:pt x="77999" y="0"/>
                  </a:cubicBezTo>
                  <a:cubicBezTo>
                    <a:pt x="155790" y="-106"/>
                    <a:pt x="165670" y="102659"/>
                    <a:pt x="215173" y="142304"/>
                  </a:cubicBezTo>
                  <a:cubicBezTo>
                    <a:pt x="230309" y="154421"/>
                    <a:pt x="247218" y="164280"/>
                    <a:pt x="261531" y="177347"/>
                  </a:cubicBezTo>
                  <a:cubicBezTo>
                    <a:pt x="314391" y="225584"/>
                    <a:pt x="290579" y="314859"/>
                    <a:pt x="242047" y="357164"/>
                  </a:cubicBezTo>
                  <a:cubicBezTo>
                    <a:pt x="208355" y="386507"/>
                    <a:pt x="155431" y="403184"/>
                    <a:pt x="113908" y="380237"/>
                  </a:cubicBezTo>
                  <a:cubicBezTo>
                    <a:pt x="92227" y="368268"/>
                    <a:pt x="75783" y="348361"/>
                    <a:pt x="64066" y="326554"/>
                  </a:cubicBezTo>
                  <a:cubicBezTo>
                    <a:pt x="47432" y="295606"/>
                    <a:pt x="36707" y="259888"/>
                    <a:pt x="24886" y="226893"/>
                  </a:cubicBezTo>
                  <a:cubicBezTo>
                    <a:pt x="12283" y="191786"/>
                    <a:pt x="1749" y="155223"/>
                    <a:pt x="187" y="117753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5" name="자유형: 도형 294">
              <a:extLst>
                <a:ext uri="{FF2B5EF4-FFF2-40B4-BE49-F238E27FC236}">
                  <a16:creationId xmlns:a16="http://schemas.microsoft.com/office/drawing/2014/main" id="{6E6F8B6A-5AAB-AFFA-D40D-67E990C805D2}"/>
                </a:ext>
              </a:extLst>
            </p:cNvPr>
            <p:cNvSpPr/>
            <p:nvPr/>
          </p:nvSpPr>
          <p:spPr>
            <a:xfrm>
              <a:off x="8389890" y="4960758"/>
              <a:ext cx="336602" cy="188092"/>
            </a:xfrm>
            <a:custGeom>
              <a:avLst/>
              <a:gdLst>
                <a:gd name="connsiteX0" fmla="*/ 47371 w 336602"/>
                <a:gd name="connsiteY0" fmla="*/ 159340 h 188092"/>
                <a:gd name="connsiteX1" fmla="*/ 216633 w 336602"/>
                <a:gd name="connsiteY1" fmla="*/ 112159 h 188092"/>
                <a:gd name="connsiteX2" fmla="*/ 298161 w 336602"/>
                <a:gd name="connsiteY2" fmla="*/ 0 h 188092"/>
                <a:gd name="connsiteX3" fmla="*/ 336602 w 336602"/>
                <a:gd name="connsiteY3" fmla="*/ 52353 h 188092"/>
                <a:gd name="connsiteX4" fmla="*/ 224570 w 336602"/>
                <a:gd name="connsiteY4" fmla="*/ 176270 h 188092"/>
                <a:gd name="connsiteX5" fmla="*/ 208759 w 336602"/>
                <a:gd name="connsiteY5" fmla="*/ 183321 h 188092"/>
                <a:gd name="connsiteX6" fmla="*/ 53219 w 336602"/>
                <a:gd name="connsiteY6" fmla="*/ 183849 h 188092"/>
                <a:gd name="connsiteX7" fmla="*/ 0 w 336602"/>
                <a:gd name="connsiteY7" fmla="*/ 188092 h 188092"/>
                <a:gd name="connsiteX8" fmla="*/ 0 w 336602"/>
                <a:gd name="connsiteY8" fmla="*/ 154020 h 188092"/>
                <a:gd name="connsiteX9" fmla="*/ 47371 w 336602"/>
                <a:gd name="connsiteY9" fmla="*/ 159340 h 18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6602" h="188092">
                  <a:moveTo>
                    <a:pt x="47371" y="159340"/>
                  </a:moveTo>
                  <a:lnTo>
                    <a:pt x="216633" y="112159"/>
                  </a:lnTo>
                  <a:cubicBezTo>
                    <a:pt x="216633" y="112159"/>
                    <a:pt x="252288" y="64260"/>
                    <a:pt x="298161" y="0"/>
                  </a:cubicBezTo>
                  <a:cubicBezTo>
                    <a:pt x="313170" y="14841"/>
                    <a:pt x="321487" y="37661"/>
                    <a:pt x="336602" y="52353"/>
                  </a:cubicBezTo>
                  <a:lnTo>
                    <a:pt x="224570" y="176270"/>
                  </a:lnTo>
                  <a:cubicBezTo>
                    <a:pt x="220538" y="180746"/>
                    <a:pt x="214796" y="183300"/>
                    <a:pt x="208759" y="183321"/>
                  </a:cubicBezTo>
                  <a:lnTo>
                    <a:pt x="53219" y="183849"/>
                  </a:lnTo>
                  <a:lnTo>
                    <a:pt x="0" y="188092"/>
                  </a:lnTo>
                  <a:lnTo>
                    <a:pt x="0" y="154020"/>
                  </a:lnTo>
                  <a:lnTo>
                    <a:pt x="47371" y="159340"/>
                  </a:lnTo>
                  <a:close/>
                </a:path>
              </a:pathLst>
            </a:custGeom>
            <a:solidFill>
              <a:srgbClr val="F48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6" name="자유형: 도형 295">
              <a:extLst>
                <a:ext uri="{FF2B5EF4-FFF2-40B4-BE49-F238E27FC236}">
                  <a16:creationId xmlns:a16="http://schemas.microsoft.com/office/drawing/2014/main" id="{CD8EEF8E-315B-1905-DF4E-05820BF33322}"/>
                </a:ext>
              </a:extLst>
            </p:cNvPr>
            <p:cNvSpPr/>
            <p:nvPr/>
          </p:nvSpPr>
          <p:spPr>
            <a:xfrm>
              <a:off x="8624466" y="4938191"/>
              <a:ext cx="133992" cy="145998"/>
            </a:xfrm>
            <a:custGeom>
              <a:avLst/>
              <a:gdLst>
                <a:gd name="connsiteX0" fmla="*/ 56470 w 133992"/>
                <a:gd name="connsiteY0" fmla="*/ 145977 h 145998"/>
                <a:gd name="connsiteX1" fmla="*/ 129511 w 133992"/>
                <a:gd name="connsiteY1" fmla="*/ 60544 h 145998"/>
                <a:gd name="connsiteX2" fmla="*/ 93666 w 133992"/>
                <a:gd name="connsiteY2" fmla="*/ 44712 h 145998"/>
                <a:gd name="connsiteX3" fmla="*/ 68038 w 133992"/>
                <a:gd name="connsiteY3" fmla="*/ 3695 h 145998"/>
                <a:gd name="connsiteX4" fmla="*/ 0 w 133992"/>
                <a:gd name="connsiteY4" fmla="*/ 87185 h 145998"/>
                <a:gd name="connsiteX5" fmla="*/ 56491 w 133992"/>
                <a:gd name="connsiteY5" fmla="*/ 145999 h 14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92" h="145998">
                  <a:moveTo>
                    <a:pt x="56470" y="145977"/>
                  </a:moveTo>
                  <a:cubicBezTo>
                    <a:pt x="56470" y="145977"/>
                    <a:pt x="114565" y="86404"/>
                    <a:pt x="129511" y="60544"/>
                  </a:cubicBezTo>
                  <a:cubicBezTo>
                    <a:pt x="144457" y="34663"/>
                    <a:pt x="119336" y="51509"/>
                    <a:pt x="93666" y="44712"/>
                  </a:cubicBezTo>
                  <a:cubicBezTo>
                    <a:pt x="83955" y="42136"/>
                    <a:pt x="86404" y="-14819"/>
                    <a:pt x="68038" y="3695"/>
                  </a:cubicBezTo>
                  <a:cubicBezTo>
                    <a:pt x="37893" y="34072"/>
                    <a:pt x="0" y="87185"/>
                    <a:pt x="0" y="87185"/>
                  </a:cubicBezTo>
                  <a:lnTo>
                    <a:pt x="56491" y="145999"/>
                  </a:lnTo>
                  <a:close/>
                </a:path>
              </a:pathLst>
            </a:custGeom>
            <a:solidFill>
              <a:srgbClr val="96D9C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7" name="자유형: 도형 296">
              <a:extLst>
                <a:ext uri="{FF2B5EF4-FFF2-40B4-BE49-F238E27FC236}">
                  <a16:creationId xmlns:a16="http://schemas.microsoft.com/office/drawing/2014/main" id="{7264E641-8F3E-BF3C-78BA-666BCABF724C}"/>
                </a:ext>
              </a:extLst>
            </p:cNvPr>
            <p:cNvSpPr/>
            <p:nvPr/>
          </p:nvSpPr>
          <p:spPr>
            <a:xfrm>
              <a:off x="8661408" y="4913062"/>
              <a:ext cx="189296" cy="358766"/>
            </a:xfrm>
            <a:custGeom>
              <a:avLst/>
              <a:gdLst>
                <a:gd name="connsiteX0" fmla="*/ 102111 w 189296"/>
                <a:gd name="connsiteY0" fmla="*/ 2668 h 358766"/>
                <a:gd name="connsiteX1" fmla="*/ 178023 w 189296"/>
                <a:gd name="connsiteY1" fmla="*/ 12252 h 358766"/>
                <a:gd name="connsiteX2" fmla="*/ 172957 w 189296"/>
                <a:gd name="connsiteY2" fmla="*/ 238131 h 358766"/>
                <a:gd name="connsiteX3" fmla="*/ 189296 w 189296"/>
                <a:gd name="connsiteY3" fmla="*/ 350184 h 358766"/>
                <a:gd name="connsiteX4" fmla="*/ 6186 w 189296"/>
                <a:gd name="connsiteY4" fmla="*/ 333866 h 358766"/>
                <a:gd name="connsiteX5" fmla="*/ 107 w 189296"/>
                <a:gd name="connsiteY5" fmla="*/ 145246 h 358766"/>
                <a:gd name="connsiteX6" fmla="*/ 31075 w 189296"/>
                <a:gd name="connsiteY6" fmla="*/ 28781 h 358766"/>
                <a:gd name="connsiteX7" fmla="*/ 102111 w 189296"/>
                <a:gd name="connsiteY7" fmla="*/ 2646 h 358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9296" h="358766">
                  <a:moveTo>
                    <a:pt x="102111" y="2668"/>
                  </a:moveTo>
                  <a:cubicBezTo>
                    <a:pt x="102111" y="2668"/>
                    <a:pt x="154253" y="-7634"/>
                    <a:pt x="178023" y="12252"/>
                  </a:cubicBezTo>
                  <a:cubicBezTo>
                    <a:pt x="201815" y="32137"/>
                    <a:pt x="172936" y="208830"/>
                    <a:pt x="172957" y="238131"/>
                  </a:cubicBezTo>
                  <a:cubicBezTo>
                    <a:pt x="172978" y="267432"/>
                    <a:pt x="189296" y="350184"/>
                    <a:pt x="189296" y="350184"/>
                  </a:cubicBezTo>
                  <a:cubicBezTo>
                    <a:pt x="189296" y="350184"/>
                    <a:pt x="31286" y="377838"/>
                    <a:pt x="6186" y="333866"/>
                  </a:cubicBezTo>
                  <a:cubicBezTo>
                    <a:pt x="6186" y="333866"/>
                    <a:pt x="-949" y="166314"/>
                    <a:pt x="107" y="145246"/>
                  </a:cubicBezTo>
                  <a:cubicBezTo>
                    <a:pt x="1162" y="124178"/>
                    <a:pt x="24594" y="38006"/>
                    <a:pt x="31075" y="28781"/>
                  </a:cubicBezTo>
                  <a:cubicBezTo>
                    <a:pt x="37556" y="19556"/>
                    <a:pt x="102111" y="2646"/>
                    <a:pt x="102111" y="2646"/>
                  </a:cubicBezTo>
                  <a:close/>
                </a:path>
              </a:pathLst>
            </a:custGeom>
            <a:solidFill>
              <a:srgbClr val="50BFA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8" name="자유형: 도형 297">
              <a:extLst>
                <a:ext uri="{FF2B5EF4-FFF2-40B4-BE49-F238E27FC236}">
                  <a16:creationId xmlns:a16="http://schemas.microsoft.com/office/drawing/2014/main" id="{F7187280-05DB-D121-F00C-30E8FA0798E5}"/>
                </a:ext>
              </a:extLst>
            </p:cNvPr>
            <p:cNvSpPr/>
            <p:nvPr/>
          </p:nvSpPr>
          <p:spPr>
            <a:xfrm>
              <a:off x="8716422" y="4833885"/>
              <a:ext cx="66883" cy="125707"/>
            </a:xfrm>
            <a:custGeom>
              <a:avLst/>
              <a:gdLst>
                <a:gd name="connsiteX0" fmla="*/ 47435 w 66883"/>
                <a:gd name="connsiteY0" fmla="*/ 1203 h 125707"/>
                <a:gd name="connsiteX1" fmla="*/ 48195 w 66883"/>
                <a:gd name="connsiteY1" fmla="*/ 5425 h 125707"/>
                <a:gd name="connsiteX2" fmla="*/ 65822 w 66883"/>
                <a:gd name="connsiteY2" fmla="*/ 71965 h 125707"/>
                <a:gd name="connsiteX3" fmla="*/ 8719 w 66883"/>
                <a:gd name="connsiteY3" fmla="*/ 125247 h 125707"/>
                <a:gd name="connsiteX4" fmla="*/ 15854 w 66883"/>
                <a:gd name="connsiteY4" fmla="*/ 79965 h 125707"/>
                <a:gd name="connsiteX5" fmla="*/ 9858 w 66883"/>
                <a:gd name="connsiteY5" fmla="*/ 49841 h 125707"/>
                <a:gd name="connsiteX6" fmla="*/ 6143 w 66883"/>
                <a:gd name="connsiteY6" fmla="*/ 31095 h 125707"/>
                <a:gd name="connsiteX7" fmla="*/ 0 w 66883"/>
                <a:gd name="connsiteY7" fmla="*/ 0 h 125707"/>
                <a:gd name="connsiteX8" fmla="*/ 47435 w 66883"/>
                <a:gd name="connsiteY8" fmla="*/ 1182 h 12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883" h="125707">
                  <a:moveTo>
                    <a:pt x="47435" y="1203"/>
                  </a:moveTo>
                  <a:cubicBezTo>
                    <a:pt x="47435" y="1203"/>
                    <a:pt x="47709" y="2766"/>
                    <a:pt x="48195" y="5425"/>
                  </a:cubicBezTo>
                  <a:cubicBezTo>
                    <a:pt x="50559" y="18155"/>
                    <a:pt x="59657" y="60354"/>
                    <a:pt x="65822" y="71965"/>
                  </a:cubicBezTo>
                  <a:cubicBezTo>
                    <a:pt x="73252" y="85982"/>
                    <a:pt x="40363" y="130715"/>
                    <a:pt x="8719" y="125247"/>
                  </a:cubicBezTo>
                  <a:cubicBezTo>
                    <a:pt x="-697" y="123622"/>
                    <a:pt x="16677" y="84145"/>
                    <a:pt x="15854" y="79965"/>
                  </a:cubicBezTo>
                  <a:cubicBezTo>
                    <a:pt x="14249" y="71965"/>
                    <a:pt x="12075" y="61051"/>
                    <a:pt x="9858" y="49841"/>
                  </a:cubicBezTo>
                  <a:cubicBezTo>
                    <a:pt x="8613" y="43529"/>
                    <a:pt x="7346" y="37112"/>
                    <a:pt x="6143" y="31095"/>
                  </a:cubicBezTo>
                  <a:cubicBezTo>
                    <a:pt x="2765" y="13996"/>
                    <a:pt x="0" y="0"/>
                    <a:pt x="0" y="0"/>
                  </a:cubicBezTo>
                  <a:lnTo>
                    <a:pt x="47435" y="1182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9" name="자유형: 도형 298">
              <a:extLst>
                <a:ext uri="{FF2B5EF4-FFF2-40B4-BE49-F238E27FC236}">
                  <a16:creationId xmlns:a16="http://schemas.microsoft.com/office/drawing/2014/main" id="{8D982210-F09C-D859-8C3A-752B4225DDBB}"/>
                </a:ext>
              </a:extLst>
            </p:cNvPr>
            <p:cNvSpPr/>
            <p:nvPr/>
          </p:nvSpPr>
          <p:spPr>
            <a:xfrm>
              <a:off x="8716422" y="4833885"/>
              <a:ext cx="49630" cy="49735"/>
            </a:xfrm>
            <a:custGeom>
              <a:avLst/>
              <a:gdLst>
                <a:gd name="connsiteX0" fmla="*/ 48195 w 49630"/>
                <a:gd name="connsiteY0" fmla="*/ 5404 h 49735"/>
                <a:gd name="connsiteX1" fmla="*/ 47435 w 49630"/>
                <a:gd name="connsiteY1" fmla="*/ 1182 h 49735"/>
                <a:gd name="connsiteX2" fmla="*/ 0 w 49630"/>
                <a:gd name="connsiteY2" fmla="*/ 0 h 49735"/>
                <a:gd name="connsiteX3" fmla="*/ 6143 w 49630"/>
                <a:gd name="connsiteY3" fmla="*/ 31095 h 49735"/>
                <a:gd name="connsiteX4" fmla="*/ 9837 w 49630"/>
                <a:gd name="connsiteY4" fmla="*/ 49736 h 49735"/>
                <a:gd name="connsiteX5" fmla="*/ 32489 w 49630"/>
                <a:gd name="connsiteY5" fmla="*/ 38400 h 49735"/>
                <a:gd name="connsiteX6" fmla="*/ 49630 w 49630"/>
                <a:gd name="connsiteY6" fmla="*/ 12941 h 49735"/>
                <a:gd name="connsiteX7" fmla="*/ 48195 w 49630"/>
                <a:gd name="connsiteY7" fmla="*/ 5404 h 4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30" h="49735">
                  <a:moveTo>
                    <a:pt x="48195" y="5404"/>
                  </a:moveTo>
                  <a:cubicBezTo>
                    <a:pt x="47709" y="2744"/>
                    <a:pt x="47435" y="1182"/>
                    <a:pt x="47435" y="1182"/>
                  </a:cubicBezTo>
                  <a:lnTo>
                    <a:pt x="0" y="0"/>
                  </a:lnTo>
                  <a:cubicBezTo>
                    <a:pt x="0" y="0"/>
                    <a:pt x="2765" y="13996"/>
                    <a:pt x="6143" y="31095"/>
                  </a:cubicBezTo>
                  <a:cubicBezTo>
                    <a:pt x="7325" y="37070"/>
                    <a:pt x="8592" y="43445"/>
                    <a:pt x="9837" y="49736"/>
                  </a:cubicBezTo>
                  <a:cubicBezTo>
                    <a:pt x="17163" y="48659"/>
                    <a:pt x="24804" y="45113"/>
                    <a:pt x="32489" y="38400"/>
                  </a:cubicBezTo>
                  <a:cubicBezTo>
                    <a:pt x="40848" y="31095"/>
                    <a:pt x="46337" y="22314"/>
                    <a:pt x="49630" y="12941"/>
                  </a:cubicBezTo>
                  <a:cubicBezTo>
                    <a:pt x="49039" y="9943"/>
                    <a:pt x="48553" y="7367"/>
                    <a:pt x="48195" y="5404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0" name="자유형: 도형 299">
              <a:extLst>
                <a:ext uri="{FF2B5EF4-FFF2-40B4-BE49-F238E27FC236}">
                  <a16:creationId xmlns:a16="http://schemas.microsoft.com/office/drawing/2014/main" id="{50E81CD5-5312-ECD7-11FB-2A78A19EEA77}"/>
                </a:ext>
              </a:extLst>
            </p:cNvPr>
            <p:cNvSpPr/>
            <p:nvPr/>
          </p:nvSpPr>
          <p:spPr>
            <a:xfrm>
              <a:off x="8685848" y="4727385"/>
              <a:ext cx="98088" cy="131758"/>
            </a:xfrm>
            <a:custGeom>
              <a:avLst/>
              <a:gdLst>
                <a:gd name="connsiteX0" fmla="*/ 46091 w 98088"/>
                <a:gd name="connsiteY0" fmla="*/ 126 h 131758"/>
                <a:gd name="connsiteX1" fmla="*/ 82464 w 98088"/>
                <a:gd name="connsiteY1" fmla="*/ 15642 h 131758"/>
                <a:gd name="connsiteX2" fmla="*/ 76764 w 98088"/>
                <a:gd name="connsiteY2" fmla="*/ 120075 h 131758"/>
                <a:gd name="connsiteX3" fmla="*/ 2477 w 98088"/>
                <a:gd name="connsiteY3" fmla="*/ 79564 h 131758"/>
                <a:gd name="connsiteX4" fmla="*/ 46112 w 98088"/>
                <a:gd name="connsiteY4" fmla="*/ 148 h 131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088" h="131758">
                  <a:moveTo>
                    <a:pt x="46091" y="126"/>
                  </a:moveTo>
                  <a:cubicBezTo>
                    <a:pt x="46091" y="126"/>
                    <a:pt x="68447" y="-2449"/>
                    <a:pt x="82464" y="15642"/>
                  </a:cubicBezTo>
                  <a:cubicBezTo>
                    <a:pt x="96481" y="33734"/>
                    <a:pt x="111575" y="89655"/>
                    <a:pt x="76764" y="120075"/>
                  </a:cubicBezTo>
                  <a:cubicBezTo>
                    <a:pt x="41953" y="150474"/>
                    <a:pt x="7565" y="116064"/>
                    <a:pt x="2477" y="79564"/>
                  </a:cubicBezTo>
                  <a:cubicBezTo>
                    <a:pt x="-2631" y="43065"/>
                    <a:pt x="-4595" y="-1182"/>
                    <a:pt x="46112" y="148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1" name="자유형: 도형 300">
              <a:extLst>
                <a:ext uri="{FF2B5EF4-FFF2-40B4-BE49-F238E27FC236}">
                  <a16:creationId xmlns:a16="http://schemas.microsoft.com/office/drawing/2014/main" id="{A8D1B071-5E94-ECD7-CA42-1620899A514D}"/>
                </a:ext>
              </a:extLst>
            </p:cNvPr>
            <p:cNvSpPr/>
            <p:nvPr/>
          </p:nvSpPr>
          <p:spPr>
            <a:xfrm>
              <a:off x="8675029" y="4786469"/>
              <a:ext cx="22051" cy="30614"/>
            </a:xfrm>
            <a:custGeom>
              <a:avLst/>
              <a:gdLst>
                <a:gd name="connsiteX0" fmla="*/ 2972 w 22051"/>
                <a:gd name="connsiteY0" fmla="*/ 19930 h 30614"/>
                <a:gd name="connsiteX1" fmla="*/ 18552 w 22051"/>
                <a:gd name="connsiteY1" fmla="*/ 29895 h 30614"/>
                <a:gd name="connsiteX2" fmla="*/ 19079 w 22051"/>
                <a:gd name="connsiteY2" fmla="*/ 10684 h 30614"/>
                <a:gd name="connsiteX3" fmla="*/ 3500 w 22051"/>
                <a:gd name="connsiteY3" fmla="*/ 720 h 30614"/>
                <a:gd name="connsiteX4" fmla="*/ 2972 w 22051"/>
                <a:gd name="connsiteY4" fmla="*/ 19930 h 3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1" h="30614">
                  <a:moveTo>
                    <a:pt x="2972" y="19930"/>
                  </a:moveTo>
                  <a:cubicBezTo>
                    <a:pt x="7131" y="27995"/>
                    <a:pt x="14097" y="32449"/>
                    <a:pt x="18552" y="29895"/>
                  </a:cubicBezTo>
                  <a:cubicBezTo>
                    <a:pt x="23006" y="27340"/>
                    <a:pt x="23238" y="18727"/>
                    <a:pt x="19079" y="10684"/>
                  </a:cubicBezTo>
                  <a:cubicBezTo>
                    <a:pt x="14921" y="2620"/>
                    <a:pt x="7954" y="-1834"/>
                    <a:pt x="3500" y="720"/>
                  </a:cubicBezTo>
                  <a:cubicBezTo>
                    <a:pt x="-954" y="3274"/>
                    <a:pt x="-1186" y="11888"/>
                    <a:pt x="2972" y="19930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2" name="자유형: 도형 301">
              <a:extLst>
                <a:ext uri="{FF2B5EF4-FFF2-40B4-BE49-F238E27FC236}">
                  <a16:creationId xmlns:a16="http://schemas.microsoft.com/office/drawing/2014/main" id="{10689D89-3F1B-76BD-B09E-228A9F1825E0}"/>
                </a:ext>
              </a:extLst>
            </p:cNvPr>
            <p:cNvSpPr/>
            <p:nvPr/>
          </p:nvSpPr>
          <p:spPr>
            <a:xfrm>
              <a:off x="8729426" y="4720970"/>
              <a:ext cx="75405" cy="86929"/>
            </a:xfrm>
            <a:custGeom>
              <a:avLst/>
              <a:gdLst>
                <a:gd name="connsiteX0" fmla="*/ 0 w 75405"/>
                <a:gd name="connsiteY0" fmla="*/ 567 h 86929"/>
                <a:gd name="connsiteX1" fmla="*/ 51234 w 75405"/>
                <a:gd name="connsiteY1" fmla="*/ 56214 h 86929"/>
                <a:gd name="connsiteX2" fmla="*/ 75406 w 75405"/>
                <a:gd name="connsiteY2" fmla="*/ 86929 h 86929"/>
                <a:gd name="connsiteX3" fmla="*/ 46611 w 75405"/>
                <a:gd name="connsiteY3" fmla="*/ 9243 h 86929"/>
                <a:gd name="connsiteX4" fmla="*/ 0 w 75405"/>
                <a:gd name="connsiteY4" fmla="*/ 567 h 8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05" h="86929">
                  <a:moveTo>
                    <a:pt x="0" y="567"/>
                  </a:moveTo>
                  <a:cubicBezTo>
                    <a:pt x="0" y="567"/>
                    <a:pt x="29871" y="53744"/>
                    <a:pt x="51234" y="56214"/>
                  </a:cubicBezTo>
                  <a:cubicBezTo>
                    <a:pt x="72598" y="58684"/>
                    <a:pt x="75406" y="86929"/>
                    <a:pt x="75406" y="86929"/>
                  </a:cubicBezTo>
                  <a:cubicBezTo>
                    <a:pt x="75406" y="86929"/>
                    <a:pt x="67764" y="21804"/>
                    <a:pt x="46611" y="9243"/>
                  </a:cubicBezTo>
                  <a:cubicBezTo>
                    <a:pt x="25459" y="-3317"/>
                    <a:pt x="0" y="567"/>
                    <a:pt x="0" y="567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3" name="자유형: 도형 302">
              <a:extLst>
                <a:ext uri="{FF2B5EF4-FFF2-40B4-BE49-F238E27FC236}">
                  <a16:creationId xmlns:a16="http://schemas.microsoft.com/office/drawing/2014/main" id="{FE69DCBE-5672-AE96-A632-3EF4C6A5EF09}"/>
                </a:ext>
              </a:extLst>
            </p:cNvPr>
            <p:cNvSpPr/>
            <p:nvPr/>
          </p:nvSpPr>
          <p:spPr>
            <a:xfrm>
              <a:off x="8774602" y="4775514"/>
              <a:ext cx="22800" cy="34519"/>
            </a:xfrm>
            <a:custGeom>
              <a:avLst/>
              <a:gdLst>
                <a:gd name="connsiteX0" fmla="*/ 444 w 22800"/>
                <a:gd name="connsiteY0" fmla="*/ 15032 h 34519"/>
                <a:gd name="connsiteX1" fmla="*/ 8255 w 22800"/>
                <a:gd name="connsiteY1" fmla="*/ 34370 h 34519"/>
                <a:gd name="connsiteX2" fmla="*/ 22356 w 22800"/>
                <a:gd name="connsiteY2" fmla="*/ 19508 h 34519"/>
                <a:gd name="connsiteX3" fmla="*/ 14546 w 22800"/>
                <a:gd name="connsiteY3" fmla="*/ 150 h 34519"/>
                <a:gd name="connsiteX4" fmla="*/ 444 w 22800"/>
                <a:gd name="connsiteY4" fmla="*/ 15011 h 3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00" h="34519">
                  <a:moveTo>
                    <a:pt x="444" y="15032"/>
                  </a:moveTo>
                  <a:cubicBezTo>
                    <a:pt x="-1287" y="24469"/>
                    <a:pt x="2196" y="33145"/>
                    <a:pt x="8255" y="34370"/>
                  </a:cubicBezTo>
                  <a:cubicBezTo>
                    <a:pt x="14313" y="35615"/>
                    <a:pt x="20604" y="28965"/>
                    <a:pt x="22356" y="19508"/>
                  </a:cubicBezTo>
                  <a:cubicBezTo>
                    <a:pt x="24087" y="10072"/>
                    <a:pt x="20604" y="1395"/>
                    <a:pt x="14546" y="150"/>
                  </a:cubicBezTo>
                  <a:cubicBezTo>
                    <a:pt x="8508" y="-1095"/>
                    <a:pt x="2196" y="5554"/>
                    <a:pt x="444" y="15011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04" name="그래픽 35">
              <a:extLst>
                <a:ext uri="{FF2B5EF4-FFF2-40B4-BE49-F238E27FC236}">
                  <a16:creationId xmlns:a16="http://schemas.microsoft.com/office/drawing/2014/main" id="{76D99B5F-0D99-695B-70AC-21D1ABEE9F11}"/>
                </a:ext>
              </a:extLst>
            </p:cNvPr>
            <p:cNvGrpSpPr/>
            <p:nvPr/>
          </p:nvGrpSpPr>
          <p:grpSpPr>
            <a:xfrm>
              <a:off x="8111988" y="5246126"/>
              <a:ext cx="747719" cy="565120"/>
              <a:chOff x="8111988" y="5246126"/>
              <a:chExt cx="747719" cy="565120"/>
            </a:xfrm>
          </p:grpSpPr>
          <p:sp>
            <p:nvSpPr>
              <p:cNvPr id="352" name="자유형: 도형 351">
                <a:extLst>
                  <a:ext uri="{FF2B5EF4-FFF2-40B4-BE49-F238E27FC236}">
                    <a16:creationId xmlns:a16="http://schemas.microsoft.com/office/drawing/2014/main" id="{6A19C56D-B5D6-E8BA-62D1-17B92DA1C0B5}"/>
                  </a:ext>
                </a:extLst>
              </p:cNvPr>
              <p:cNvSpPr/>
              <p:nvPr/>
            </p:nvSpPr>
            <p:spPr>
              <a:xfrm>
                <a:off x="8574076" y="5630690"/>
                <a:ext cx="105316" cy="180297"/>
              </a:xfrm>
              <a:custGeom>
                <a:avLst/>
                <a:gdLst>
                  <a:gd name="connsiteX0" fmla="*/ 0 w 105316"/>
                  <a:gd name="connsiteY0" fmla="*/ 35824 h 180297"/>
                  <a:gd name="connsiteX1" fmla="*/ 48279 w 105316"/>
                  <a:gd name="connsiteY1" fmla="*/ 98331 h 180297"/>
                  <a:gd name="connsiteX2" fmla="*/ 40679 w 105316"/>
                  <a:gd name="connsiteY2" fmla="*/ 162950 h 180297"/>
                  <a:gd name="connsiteX3" fmla="*/ 23601 w 105316"/>
                  <a:gd name="connsiteY3" fmla="*/ 177136 h 180297"/>
                  <a:gd name="connsiteX4" fmla="*/ 79754 w 105316"/>
                  <a:gd name="connsiteY4" fmla="*/ 179331 h 180297"/>
                  <a:gd name="connsiteX5" fmla="*/ 95819 w 105316"/>
                  <a:gd name="connsiteY5" fmla="*/ 123537 h 180297"/>
                  <a:gd name="connsiteX6" fmla="*/ 104622 w 105316"/>
                  <a:gd name="connsiteY6" fmla="*/ 82773 h 180297"/>
                  <a:gd name="connsiteX7" fmla="*/ 85285 w 105316"/>
                  <a:gd name="connsiteY7" fmla="*/ 65336 h 180297"/>
                  <a:gd name="connsiteX8" fmla="*/ 32468 w 105316"/>
                  <a:gd name="connsiteY8" fmla="*/ 0 h 180297"/>
                  <a:gd name="connsiteX9" fmla="*/ 42 w 105316"/>
                  <a:gd name="connsiteY9" fmla="*/ 35803 h 180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316" h="180297">
                    <a:moveTo>
                      <a:pt x="0" y="35824"/>
                    </a:moveTo>
                    <a:cubicBezTo>
                      <a:pt x="0" y="35824"/>
                      <a:pt x="47962" y="93328"/>
                      <a:pt x="48279" y="98331"/>
                    </a:cubicBezTo>
                    <a:cubicBezTo>
                      <a:pt x="48596" y="103334"/>
                      <a:pt x="46379" y="157946"/>
                      <a:pt x="40679" y="162950"/>
                    </a:cubicBezTo>
                    <a:cubicBezTo>
                      <a:pt x="34980" y="167953"/>
                      <a:pt x="18218" y="171499"/>
                      <a:pt x="23601" y="177136"/>
                    </a:cubicBezTo>
                    <a:cubicBezTo>
                      <a:pt x="27676" y="181400"/>
                      <a:pt x="59003" y="180492"/>
                      <a:pt x="79754" y="179331"/>
                    </a:cubicBezTo>
                    <a:cubicBezTo>
                      <a:pt x="85813" y="178993"/>
                      <a:pt x="93413" y="130651"/>
                      <a:pt x="95819" y="123537"/>
                    </a:cubicBezTo>
                    <a:cubicBezTo>
                      <a:pt x="99302" y="113214"/>
                      <a:pt x="107789" y="89972"/>
                      <a:pt x="104622" y="82773"/>
                    </a:cubicBezTo>
                    <a:cubicBezTo>
                      <a:pt x="103081" y="79269"/>
                      <a:pt x="95693" y="72070"/>
                      <a:pt x="85285" y="65336"/>
                    </a:cubicBezTo>
                    <a:cubicBezTo>
                      <a:pt x="74329" y="58264"/>
                      <a:pt x="32468" y="0"/>
                      <a:pt x="32468" y="0"/>
                    </a:cubicBezTo>
                    <a:lnTo>
                      <a:pt x="42" y="35803"/>
                    </a:lnTo>
                    <a:close/>
                  </a:path>
                </a:pathLst>
              </a:custGeom>
              <a:solidFill>
                <a:srgbClr val="F48C7F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3" name="자유형: 도형 352">
                <a:extLst>
                  <a:ext uri="{FF2B5EF4-FFF2-40B4-BE49-F238E27FC236}">
                    <a16:creationId xmlns:a16="http://schemas.microsoft.com/office/drawing/2014/main" id="{1B070320-CA2A-54AD-CF05-42F9B4E6D0CC}"/>
                  </a:ext>
                </a:extLst>
              </p:cNvPr>
              <p:cNvSpPr/>
              <p:nvPr/>
            </p:nvSpPr>
            <p:spPr>
              <a:xfrm>
                <a:off x="8590983" y="5695689"/>
                <a:ext cx="95321" cy="115557"/>
              </a:xfrm>
              <a:custGeom>
                <a:avLst/>
                <a:gdLst>
                  <a:gd name="connsiteX0" fmla="*/ 67661 w 95321"/>
                  <a:gd name="connsiteY0" fmla="*/ 0 h 115557"/>
                  <a:gd name="connsiteX1" fmla="*/ 22844 w 95321"/>
                  <a:gd name="connsiteY1" fmla="*/ 95059 h 115557"/>
                  <a:gd name="connsiteX2" fmla="*/ 403 w 95321"/>
                  <a:gd name="connsiteY2" fmla="*/ 106269 h 115557"/>
                  <a:gd name="connsiteX3" fmla="*/ 403 w 95321"/>
                  <a:gd name="connsiteY3" fmla="*/ 115557 h 115557"/>
                  <a:gd name="connsiteX4" fmla="*/ 67534 w 95321"/>
                  <a:gd name="connsiteY4" fmla="*/ 115557 h 115557"/>
                  <a:gd name="connsiteX5" fmla="*/ 79377 w 95321"/>
                  <a:gd name="connsiteY5" fmla="*/ 58053 h 115557"/>
                  <a:gd name="connsiteX6" fmla="*/ 95167 w 95321"/>
                  <a:gd name="connsiteY6" fmla="*/ 11273 h 115557"/>
                  <a:gd name="connsiteX7" fmla="*/ 67639 w 95321"/>
                  <a:gd name="connsiteY7" fmla="*/ 21 h 115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321" h="115557">
                    <a:moveTo>
                      <a:pt x="67661" y="0"/>
                    </a:moveTo>
                    <a:cubicBezTo>
                      <a:pt x="67661" y="0"/>
                      <a:pt x="35446" y="90669"/>
                      <a:pt x="22844" y="95059"/>
                    </a:cubicBezTo>
                    <a:cubicBezTo>
                      <a:pt x="19487" y="96221"/>
                      <a:pt x="3443" y="99176"/>
                      <a:pt x="403" y="106269"/>
                    </a:cubicBezTo>
                    <a:cubicBezTo>
                      <a:pt x="-504" y="108401"/>
                      <a:pt x="403" y="115557"/>
                      <a:pt x="403" y="115557"/>
                    </a:cubicBezTo>
                    <a:lnTo>
                      <a:pt x="67534" y="115557"/>
                    </a:lnTo>
                    <a:cubicBezTo>
                      <a:pt x="67534" y="115557"/>
                      <a:pt x="76020" y="75596"/>
                      <a:pt x="79377" y="58053"/>
                    </a:cubicBezTo>
                    <a:cubicBezTo>
                      <a:pt x="79377" y="58053"/>
                      <a:pt x="97152" y="15157"/>
                      <a:pt x="95167" y="11273"/>
                    </a:cubicBezTo>
                    <a:cubicBezTo>
                      <a:pt x="93183" y="7367"/>
                      <a:pt x="67639" y="21"/>
                      <a:pt x="67639" y="21"/>
                    </a:cubicBezTo>
                    <a:close/>
                  </a:path>
                </a:pathLst>
              </a:custGeom>
              <a:solidFill>
                <a:srgbClr val="B7574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4" name="자유형: 도형 353">
                <a:extLst>
                  <a:ext uri="{FF2B5EF4-FFF2-40B4-BE49-F238E27FC236}">
                    <a16:creationId xmlns:a16="http://schemas.microsoft.com/office/drawing/2014/main" id="{4EFAE751-0B8A-E307-8E9F-1E53B7989EFC}"/>
                  </a:ext>
                </a:extLst>
              </p:cNvPr>
              <p:cNvSpPr/>
              <p:nvPr/>
            </p:nvSpPr>
            <p:spPr>
              <a:xfrm>
                <a:off x="8120774" y="5666514"/>
                <a:ext cx="166013" cy="143509"/>
              </a:xfrm>
              <a:custGeom>
                <a:avLst/>
                <a:gdLst>
                  <a:gd name="connsiteX0" fmla="*/ 166013 w 166013"/>
                  <a:gd name="connsiteY0" fmla="*/ 27612 h 143509"/>
                  <a:gd name="connsiteX1" fmla="*/ 130295 w 166013"/>
                  <a:gd name="connsiteY1" fmla="*/ 100189 h 143509"/>
                  <a:gd name="connsiteX2" fmla="*/ 135636 w 166013"/>
                  <a:gd name="connsiteY2" fmla="*/ 130545 h 143509"/>
                  <a:gd name="connsiteX3" fmla="*/ 125524 w 166013"/>
                  <a:gd name="connsiteY3" fmla="*/ 141544 h 143509"/>
                  <a:gd name="connsiteX4" fmla="*/ 3359 w 166013"/>
                  <a:gd name="connsiteY4" fmla="*/ 143507 h 143509"/>
                  <a:gd name="connsiteX5" fmla="*/ 6462 w 166013"/>
                  <a:gd name="connsiteY5" fmla="*/ 135401 h 143509"/>
                  <a:gd name="connsiteX6" fmla="*/ 50392 w 166013"/>
                  <a:gd name="connsiteY6" fmla="*/ 111145 h 143509"/>
                  <a:gd name="connsiteX7" fmla="*/ 61285 w 166013"/>
                  <a:gd name="connsiteY7" fmla="*/ 104580 h 143509"/>
                  <a:gd name="connsiteX8" fmla="*/ 78765 w 166013"/>
                  <a:gd name="connsiteY8" fmla="*/ 89170 h 143509"/>
                  <a:gd name="connsiteX9" fmla="*/ 126115 w 166013"/>
                  <a:gd name="connsiteY9" fmla="*/ 0 h 143509"/>
                  <a:gd name="connsiteX10" fmla="*/ 166013 w 166013"/>
                  <a:gd name="connsiteY10" fmla="*/ 27612 h 143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6013" h="143509">
                    <a:moveTo>
                      <a:pt x="166013" y="27612"/>
                    </a:moveTo>
                    <a:cubicBezTo>
                      <a:pt x="166013" y="27612"/>
                      <a:pt x="126854" y="82752"/>
                      <a:pt x="130295" y="100189"/>
                    </a:cubicBezTo>
                    <a:cubicBezTo>
                      <a:pt x="132131" y="109520"/>
                      <a:pt x="140364" y="121764"/>
                      <a:pt x="135636" y="130545"/>
                    </a:cubicBezTo>
                    <a:cubicBezTo>
                      <a:pt x="130928" y="139327"/>
                      <a:pt x="125524" y="141544"/>
                      <a:pt x="125524" y="141544"/>
                    </a:cubicBezTo>
                    <a:lnTo>
                      <a:pt x="3359" y="143507"/>
                    </a:lnTo>
                    <a:cubicBezTo>
                      <a:pt x="-3291" y="143613"/>
                      <a:pt x="1100" y="139349"/>
                      <a:pt x="6462" y="135401"/>
                    </a:cubicBezTo>
                    <a:cubicBezTo>
                      <a:pt x="15244" y="128962"/>
                      <a:pt x="22337" y="124698"/>
                      <a:pt x="50392" y="111145"/>
                    </a:cubicBezTo>
                    <a:cubicBezTo>
                      <a:pt x="52229" y="110259"/>
                      <a:pt x="58879" y="106037"/>
                      <a:pt x="61285" y="104580"/>
                    </a:cubicBezTo>
                    <a:cubicBezTo>
                      <a:pt x="67386" y="100865"/>
                      <a:pt x="73487" y="95017"/>
                      <a:pt x="78765" y="89170"/>
                    </a:cubicBezTo>
                    <a:cubicBezTo>
                      <a:pt x="87546" y="79417"/>
                      <a:pt x="126115" y="0"/>
                      <a:pt x="126115" y="0"/>
                    </a:cubicBezTo>
                    <a:lnTo>
                      <a:pt x="166013" y="27612"/>
                    </a:lnTo>
                    <a:close/>
                  </a:path>
                </a:pathLst>
              </a:custGeom>
              <a:solidFill>
                <a:srgbClr val="F7A491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5" name="자유형: 도형 354">
                <a:extLst>
                  <a:ext uri="{FF2B5EF4-FFF2-40B4-BE49-F238E27FC236}">
                    <a16:creationId xmlns:a16="http://schemas.microsoft.com/office/drawing/2014/main" id="{53C74DA7-AA14-5420-10A2-AE3F421D6D76}"/>
                  </a:ext>
                </a:extLst>
              </p:cNvPr>
              <p:cNvSpPr/>
              <p:nvPr/>
            </p:nvSpPr>
            <p:spPr>
              <a:xfrm>
                <a:off x="8111988" y="5768350"/>
                <a:ext cx="145926" cy="41819"/>
              </a:xfrm>
              <a:custGeom>
                <a:avLst/>
                <a:gdLst>
                  <a:gd name="connsiteX0" fmla="*/ 70093 w 145926"/>
                  <a:gd name="connsiteY0" fmla="*/ 2723 h 41819"/>
                  <a:gd name="connsiteX1" fmla="*/ 139651 w 145926"/>
                  <a:gd name="connsiteY1" fmla="*/ 0 h 41819"/>
                  <a:gd name="connsiteX2" fmla="*/ 145245 w 145926"/>
                  <a:gd name="connsiteY2" fmla="*/ 29027 h 41819"/>
                  <a:gd name="connsiteX3" fmla="*/ 134331 w 145926"/>
                  <a:gd name="connsiteY3" fmla="*/ 39708 h 41819"/>
                  <a:gd name="connsiteX4" fmla="*/ 3723 w 145926"/>
                  <a:gd name="connsiteY4" fmla="*/ 41819 h 41819"/>
                  <a:gd name="connsiteX5" fmla="*/ 873 w 145926"/>
                  <a:gd name="connsiteY5" fmla="*/ 35782 h 41819"/>
                  <a:gd name="connsiteX6" fmla="*/ 70114 w 145926"/>
                  <a:gd name="connsiteY6" fmla="*/ 2723 h 4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5926" h="41819">
                    <a:moveTo>
                      <a:pt x="70093" y="2723"/>
                    </a:moveTo>
                    <a:cubicBezTo>
                      <a:pt x="102413" y="10998"/>
                      <a:pt x="126288" y="5362"/>
                      <a:pt x="139651" y="0"/>
                    </a:cubicBezTo>
                    <a:cubicBezTo>
                      <a:pt x="143092" y="9753"/>
                      <a:pt x="147673" y="21976"/>
                      <a:pt x="145245" y="29027"/>
                    </a:cubicBezTo>
                    <a:cubicBezTo>
                      <a:pt x="142290" y="37661"/>
                      <a:pt x="138047" y="39603"/>
                      <a:pt x="134331" y="39708"/>
                    </a:cubicBezTo>
                    <a:cubicBezTo>
                      <a:pt x="104819" y="40489"/>
                      <a:pt x="26226" y="41545"/>
                      <a:pt x="3723" y="41819"/>
                    </a:cubicBezTo>
                    <a:cubicBezTo>
                      <a:pt x="577" y="41861"/>
                      <a:pt x="-1154" y="38188"/>
                      <a:pt x="873" y="35782"/>
                    </a:cubicBezTo>
                    <a:cubicBezTo>
                      <a:pt x="6446" y="29132"/>
                      <a:pt x="67708" y="4180"/>
                      <a:pt x="70114" y="2723"/>
                    </a:cubicBezTo>
                    <a:close/>
                  </a:path>
                </a:pathLst>
              </a:custGeom>
              <a:solidFill>
                <a:srgbClr val="B7574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6" name="자유형: 도형 355">
                <a:extLst>
                  <a:ext uri="{FF2B5EF4-FFF2-40B4-BE49-F238E27FC236}">
                    <a16:creationId xmlns:a16="http://schemas.microsoft.com/office/drawing/2014/main" id="{27971C25-941F-27ED-F719-3D25A21F06B6}"/>
                  </a:ext>
                </a:extLst>
              </p:cNvPr>
              <p:cNvSpPr/>
              <p:nvPr/>
            </p:nvSpPr>
            <p:spPr>
              <a:xfrm>
                <a:off x="8362336" y="5246126"/>
                <a:ext cx="472007" cy="430183"/>
              </a:xfrm>
              <a:custGeom>
                <a:avLst/>
                <a:gdLst>
                  <a:gd name="connsiteX0" fmla="*/ 66122 w 472007"/>
                  <a:gd name="connsiteY0" fmla="*/ 107831 h 430183"/>
                  <a:gd name="connsiteX1" fmla="*/ 126983 w 472007"/>
                  <a:gd name="connsiteY1" fmla="*/ 171943 h 430183"/>
                  <a:gd name="connsiteX2" fmla="*/ 258056 w 472007"/>
                  <a:gd name="connsiteY2" fmla="*/ 399300 h 430183"/>
                  <a:gd name="connsiteX3" fmla="*/ 215772 w 472007"/>
                  <a:gd name="connsiteY3" fmla="*/ 430184 h 430183"/>
                  <a:gd name="connsiteX4" fmla="*/ 59852 w 472007"/>
                  <a:gd name="connsiteY4" fmla="*/ 227146 h 430183"/>
                  <a:gd name="connsiteX5" fmla="*/ 8470 w 472007"/>
                  <a:gd name="connsiteY5" fmla="*/ 134704 h 430183"/>
                  <a:gd name="connsiteX6" fmla="*/ 15901 w 472007"/>
                  <a:gd name="connsiteY6" fmla="*/ 71289 h 430183"/>
                  <a:gd name="connsiteX7" fmla="*/ 23205 w 472007"/>
                  <a:gd name="connsiteY7" fmla="*/ 64956 h 430183"/>
                  <a:gd name="connsiteX8" fmla="*/ 311233 w 472007"/>
                  <a:gd name="connsiteY8" fmla="*/ 0 h 430183"/>
                  <a:gd name="connsiteX9" fmla="*/ 472008 w 472007"/>
                  <a:gd name="connsiteY9" fmla="*/ 15748 h 430183"/>
                  <a:gd name="connsiteX10" fmla="*/ 335741 w 472007"/>
                  <a:gd name="connsiteY10" fmla="*/ 110322 h 430183"/>
                  <a:gd name="connsiteX11" fmla="*/ 150668 w 472007"/>
                  <a:gd name="connsiteY11" fmla="*/ 138504 h 430183"/>
                  <a:gd name="connsiteX12" fmla="*/ 66101 w 472007"/>
                  <a:gd name="connsiteY12" fmla="*/ 107852 h 43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2007" h="430183">
                    <a:moveTo>
                      <a:pt x="66122" y="107831"/>
                    </a:moveTo>
                    <a:cubicBezTo>
                      <a:pt x="66122" y="107831"/>
                      <a:pt x="114612" y="163182"/>
                      <a:pt x="126983" y="171943"/>
                    </a:cubicBezTo>
                    <a:cubicBezTo>
                      <a:pt x="139353" y="180703"/>
                      <a:pt x="258056" y="399300"/>
                      <a:pt x="258056" y="399300"/>
                    </a:cubicBezTo>
                    <a:lnTo>
                      <a:pt x="215772" y="430184"/>
                    </a:lnTo>
                    <a:cubicBezTo>
                      <a:pt x="215772" y="430184"/>
                      <a:pt x="109672" y="297907"/>
                      <a:pt x="59852" y="227146"/>
                    </a:cubicBezTo>
                    <a:cubicBezTo>
                      <a:pt x="17716" y="167320"/>
                      <a:pt x="33232" y="171119"/>
                      <a:pt x="8470" y="134704"/>
                    </a:cubicBezTo>
                    <a:cubicBezTo>
                      <a:pt x="-5167" y="114649"/>
                      <a:pt x="-2085" y="87544"/>
                      <a:pt x="15901" y="71289"/>
                    </a:cubicBezTo>
                    <a:cubicBezTo>
                      <a:pt x="18138" y="69262"/>
                      <a:pt x="20566" y="67151"/>
                      <a:pt x="23205" y="64956"/>
                    </a:cubicBezTo>
                    <a:cubicBezTo>
                      <a:pt x="59873" y="34389"/>
                      <a:pt x="311233" y="0"/>
                      <a:pt x="311233" y="0"/>
                    </a:cubicBezTo>
                    <a:lnTo>
                      <a:pt x="472008" y="15748"/>
                    </a:lnTo>
                    <a:cubicBezTo>
                      <a:pt x="472008" y="15748"/>
                      <a:pt x="340639" y="107873"/>
                      <a:pt x="335741" y="110322"/>
                    </a:cubicBezTo>
                    <a:cubicBezTo>
                      <a:pt x="330844" y="112771"/>
                      <a:pt x="154341" y="138504"/>
                      <a:pt x="150668" y="138504"/>
                    </a:cubicBezTo>
                    <a:cubicBezTo>
                      <a:pt x="146995" y="138504"/>
                      <a:pt x="66101" y="107852"/>
                      <a:pt x="66101" y="107852"/>
                    </a:cubicBezTo>
                    <a:close/>
                  </a:path>
                </a:pathLst>
              </a:custGeom>
              <a:solidFill>
                <a:srgbClr val="B7574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7" name="자유형: 도형 356">
                <a:extLst>
                  <a:ext uri="{FF2B5EF4-FFF2-40B4-BE49-F238E27FC236}">
                    <a16:creationId xmlns:a16="http://schemas.microsoft.com/office/drawing/2014/main" id="{A6D8B1BB-65E5-F64A-1ADC-BF4AEACB3203}"/>
                  </a:ext>
                </a:extLst>
              </p:cNvPr>
              <p:cNvSpPr/>
              <p:nvPr/>
            </p:nvSpPr>
            <p:spPr>
              <a:xfrm>
                <a:off x="8223773" y="5257251"/>
                <a:ext cx="635933" cy="471749"/>
              </a:xfrm>
              <a:custGeom>
                <a:avLst/>
                <a:gdLst>
                  <a:gd name="connsiteX0" fmla="*/ 626931 w 635933"/>
                  <a:gd name="connsiteY0" fmla="*/ 5995 h 471749"/>
                  <a:gd name="connsiteX1" fmla="*/ 613146 w 635933"/>
                  <a:gd name="connsiteY1" fmla="*/ 127337 h 471749"/>
                  <a:gd name="connsiteX2" fmla="*/ 245132 w 635933"/>
                  <a:gd name="connsiteY2" fmla="*/ 161662 h 471749"/>
                  <a:gd name="connsiteX3" fmla="*/ 208358 w 635933"/>
                  <a:gd name="connsiteY3" fmla="*/ 267065 h 471749"/>
                  <a:gd name="connsiteX4" fmla="*/ 44120 w 635933"/>
                  <a:gd name="connsiteY4" fmla="*/ 471750 h 471749"/>
                  <a:gd name="connsiteX5" fmla="*/ 0 w 635933"/>
                  <a:gd name="connsiteY5" fmla="*/ 443568 h 471749"/>
                  <a:gd name="connsiteX6" fmla="*/ 186298 w 635933"/>
                  <a:gd name="connsiteY6" fmla="*/ 93012 h 471749"/>
                  <a:gd name="connsiteX7" fmla="*/ 440021 w 635933"/>
                  <a:gd name="connsiteY7" fmla="*/ 5995 h 471749"/>
                  <a:gd name="connsiteX8" fmla="*/ 626931 w 635933"/>
                  <a:gd name="connsiteY8" fmla="*/ 5995 h 47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5933" h="471749">
                    <a:moveTo>
                      <a:pt x="626931" y="5995"/>
                    </a:moveTo>
                    <a:cubicBezTo>
                      <a:pt x="626931" y="5995"/>
                      <a:pt x="654501" y="88726"/>
                      <a:pt x="613146" y="127337"/>
                    </a:cubicBezTo>
                    <a:cubicBezTo>
                      <a:pt x="571770" y="165947"/>
                      <a:pt x="326026" y="161662"/>
                      <a:pt x="245132" y="161662"/>
                    </a:cubicBezTo>
                    <a:cubicBezTo>
                      <a:pt x="245132" y="161662"/>
                      <a:pt x="212031" y="252372"/>
                      <a:pt x="208358" y="267065"/>
                    </a:cubicBezTo>
                    <a:cubicBezTo>
                      <a:pt x="204685" y="281779"/>
                      <a:pt x="44120" y="471750"/>
                      <a:pt x="44120" y="471750"/>
                    </a:cubicBezTo>
                    <a:lnTo>
                      <a:pt x="0" y="443568"/>
                    </a:lnTo>
                    <a:cubicBezTo>
                      <a:pt x="0" y="443568"/>
                      <a:pt x="172829" y="107726"/>
                      <a:pt x="186298" y="93012"/>
                    </a:cubicBezTo>
                    <a:cubicBezTo>
                      <a:pt x="199787" y="78298"/>
                      <a:pt x="392207" y="19464"/>
                      <a:pt x="440021" y="5995"/>
                    </a:cubicBezTo>
                    <a:cubicBezTo>
                      <a:pt x="487815" y="-7494"/>
                      <a:pt x="626931" y="5995"/>
                      <a:pt x="626931" y="5995"/>
                    </a:cubicBezTo>
                    <a:close/>
                  </a:path>
                </a:pathLst>
              </a:custGeom>
              <a:solidFill>
                <a:srgbClr val="F47458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05" name="자유형: 도형 304">
              <a:extLst>
                <a:ext uri="{FF2B5EF4-FFF2-40B4-BE49-F238E27FC236}">
                  <a16:creationId xmlns:a16="http://schemas.microsoft.com/office/drawing/2014/main" id="{68E64ACE-8EF3-A0E5-A02A-90AE66F4CFEF}"/>
                </a:ext>
              </a:extLst>
            </p:cNvPr>
            <p:cNvSpPr/>
            <p:nvPr/>
          </p:nvSpPr>
          <p:spPr>
            <a:xfrm>
              <a:off x="8483598" y="4955058"/>
              <a:ext cx="336602" cy="188091"/>
            </a:xfrm>
            <a:custGeom>
              <a:avLst/>
              <a:gdLst>
                <a:gd name="connsiteX0" fmla="*/ 47350 w 336602"/>
                <a:gd name="connsiteY0" fmla="*/ 159361 h 188091"/>
                <a:gd name="connsiteX1" fmla="*/ 194108 w 336602"/>
                <a:gd name="connsiteY1" fmla="*/ 126893 h 188091"/>
                <a:gd name="connsiteX2" fmla="*/ 298161 w 336602"/>
                <a:gd name="connsiteY2" fmla="*/ 0 h 188091"/>
                <a:gd name="connsiteX3" fmla="*/ 336602 w 336602"/>
                <a:gd name="connsiteY3" fmla="*/ 52353 h 188091"/>
                <a:gd name="connsiteX4" fmla="*/ 224570 w 336602"/>
                <a:gd name="connsiteY4" fmla="*/ 176270 h 188091"/>
                <a:gd name="connsiteX5" fmla="*/ 208759 w 336602"/>
                <a:gd name="connsiteY5" fmla="*/ 183321 h 188091"/>
                <a:gd name="connsiteX6" fmla="*/ 53219 w 336602"/>
                <a:gd name="connsiteY6" fmla="*/ 183849 h 188091"/>
                <a:gd name="connsiteX7" fmla="*/ 0 w 336602"/>
                <a:gd name="connsiteY7" fmla="*/ 188092 h 188091"/>
                <a:gd name="connsiteX8" fmla="*/ 0 w 336602"/>
                <a:gd name="connsiteY8" fmla="*/ 154020 h 188091"/>
                <a:gd name="connsiteX9" fmla="*/ 47371 w 336602"/>
                <a:gd name="connsiteY9" fmla="*/ 159340 h 188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6602" h="188091">
                  <a:moveTo>
                    <a:pt x="47350" y="159361"/>
                  </a:moveTo>
                  <a:lnTo>
                    <a:pt x="194108" y="126893"/>
                  </a:lnTo>
                  <a:cubicBezTo>
                    <a:pt x="194108" y="126893"/>
                    <a:pt x="247179" y="58707"/>
                    <a:pt x="298161" y="0"/>
                  </a:cubicBezTo>
                  <a:cubicBezTo>
                    <a:pt x="313170" y="14841"/>
                    <a:pt x="321487" y="37661"/>
                    <a:pt x="336602" y="52353"/>
                  </a:cubicBezTo>
                  <a:lnTo>
                    <a:pt x="224570" y="176270"/>
                  </a:lnTo>
                  <a:cubicBezTo>
                    <a:pt x="220538" y="180746"/>
                    <a:pt x="214796" y="183300"/>
                    <a:pt x="208759" y="183321"/>
                  </a:cubicBezTo>
                  <a:lnTo>
                    <a:pt x="53219" y="183849"/>
                  </a:lnTo>
                  <a:lnTo>
                    <a:pt x="0" y="188092"/>
                  </a:lnTo>
                  <a:lnTo>
                    <a:pt x="0" y="154020"/>
                  </a:lnTo>
                  <a:lnTo>
                    <a:pt x="47371" y="159340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6" name="자유형: 도형 305">
              <a:extLst>
                <a:ext uri="{FF2B5EF4-FFF2-40B4-BE49-F238E27FC236}">
                  <a16:creationId xmlns:a16="http://schemas.microsoft.com/office/drawing/2014/main" id="{67470160-D297-FA8B-6488-745FE4A8D0CA}"/>
                </a:ext>
              </a:extLst>
            </p:cNvPr>
            <p:cNvSpPr/>
            <p:nvPr/>
          </p:nvSpPr>
          <p:spPr>
            <a:xfrm>
              <a:off x="8718111" y="4916713"/>
              <a:ext cx="136269" cy="161775"/>
            </a:xfrm>
            <a:custGeom>
              <a:avLst/>
              <a:gdLst>
                <a:gd name="connsiteX0" fmla="*/ 56491 w 136269"/>
                <a:gd name="connsiteY0" fmla="*/ 161776 h 161775"/>
                <a:gd name="connsiteX1" fmla="*/ 129532 w 136269"/>
                <a:gd name="connsiteY1" fmla="*/ 76343 h 161775"/>
                <a:gd name="connsiteX2" fmla="*/ 107725 w 136269"/>
                <a:gd name="connsiteY2" fmla="*/ 304 h 161775"/>
                <a:gd name="connsiteX3" fmla="*/ 0 w 136269"/>
                <a:gd name="connsiteY3" fmla="*/ 102963 h 161775"/>
                <a:gd name="connsiteX4" fmla="*/ 56491 w 136269"/>
                <a:gd name="connsiteY4" fmla="*/ 161776 h 16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269" h="161775">
                  <a:moveTo>
                    <a:pt x="56491" y="161776"/>
                  </a:moveTo>
                  <a:cubicBezTo>
                    <a:pt x="56491" y="161776"/>
                    <a:pt x="114586" y="102224"/>
                    <a:pt x="129532" y="76343"/>
                  </a:cubicBezTo>
                  <a:cubicBezTo>
                    <a:pt x="144478" y="50462"/>
                    <a:pt x="133395" y="7101"/>
                    <a:pt x="107725" y="304"/>
                  </a:cubicBezTo>
                  <a:cubicBezTo>
                    <a:pt x="82055" y="-6493"/>
                    <a:pt x="0" y="102963"/>
                    <a:pt x="0" y="102963"/>
                  </a:cubicBezTo>
                  <a:lnTo>
                    <a:pt x="56491" y="161776"/>
                  </a:lnTo>
                  <a:close/>
                </a:path>
              </a:pathLst>
            </a:custGeom>
            <a:solidFill>
              <a:srgbClr val="96D9C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07" name="그래픽 35">
              <a:extLst>
                <a:ext uri="{FF2B5EF4-FFF2-40B4-BE49-F238E27FC236}">
                  <a16:creationId xmlns:a16="http://schemas.microsoft.com/office/drawing/2014/main" id="{73C690E2-B528-D021-5529-ABFA68C628E8}"/>
                </a:ext>
              </a:extLst>
            </p:cNvPr>
            <p:cNvGrpSpPr/>
            <p:nvPr/>
          </p:nvGrpSpPr>
          <p:grpSpPr>
            <a:xfrm>
              <a:off x="8213653" y="4947353"/>
              <a:ext cx="487147" cy="205064"/>
              <a:chOff x="8213653" y="4947353"/>
              <a:chExt cx="487147" cy="205064"/>
            </a:xfrm>
          </p:grpSpPr>
          <p:sp>
            <p:nvSpPr>
              <p:cNvPr id="350" name="자유형: 도형 349">
                <a:extLst>
                  <a:ext uri="{FF2B5EF4-FFF2-40B4-BE49-F238E27FC236}">
                    <a16:creationId xmlns:a16="http://schemas.microsoft.com/office/drawing/2014/main" id="{B1463441-09FE-BDFD-9F08-4387E39EE5EF}"/>
                  </a:ext>
                </a:extLst>
              </p:cNvPr>
              <p:cNvSpPr/>
              <p:nvPr/>
            </p:nvSpPr>
            <p:spPr>
              <a:xfrm>
                <a:off x="8213653" y="4947353"/>
                <a:ext cx="487147" cy="205064"/>
              </a:xfrm>
              <a:custGeom>
                <a:avLst/>
                <a:gdLst>
                  <a:gd name="connsiteX0" fmla="*/ 15799 w 487147"/>
                  <a:gd name="connsiteY0" fmla="*/ 0 h 205064"/>
                  <a:gd name="connsiteX1" fmla="*/ 257827 w 487147"/>
                  <a:gd name="connsiteY1" fmla="*/ 0 h 205064"/>
                  <a:gd name="connsiteX2" fmla="*/ 272435 w 487147"/>
                  <a:gd name="connsiteY2" fmla="*/ 9795 h 205064"/>
                  <a:gd name="connsiteX3" fmla="*/ 346954 w 487147"/>
                  <a:gd name="connsiteY3" fmla="*/ 191554 h 205064"/>
                  <a:gd name="connsiteX4" fmla="*/ 480392 w 487147"/>
                  <a:gd name="connsiteY4" fmla="*/ 191554 h 205064"/>
                  <a:gd name="connsiteX5" fmla="*/ 487147 w 487147"/>
                  <a:gd name="connsiteY5" fmla="*/ 198309 h 205064"/>
                  <a:gd name="connsiteX6" fmla="*/ 487147 w 487147"/>
                  <a:gd name="connsiteY6" fmla="*/ 198309 h 205064"/>
                  <a:gd name="connsiteX7" fmla="*/ 480392 w 487147"/>
                  <a:gd name="connsiteY7" fmla="*/ 205065 h 205064"/>
                  <a:gd name="connsiteX8" fmla="*/ 100640 w 487147"/>
                  <a:gd name="connsiteY8" fmla="*/ 205065 h 205064"/>
                  <a:gd name="connsiteX9" fmla="*/ 76448 w 487147"/>
                  <a:gd name="connsiteY9" fmla="*/ 189401 h 205064"/>
                  <a:gd name="connsiteX10" fmla="*/ 1401 w 487147"/>
                  <a:gd name="connsiteY10" fmla="*/ 22250 h 205064"/>
                  <a:gd name="connsiteX11" fmla="*/ 15799 w 487147"/>
                  <a:gd name="connsiteY11" fmla="*/ 0 h 20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7147" h="205064">
                    <a:moveTo>
                      <a:pt x="15799" y="0"/>
                    </a:moveTo>
                    <a:lnTo>
                      <a:pt x="257827" y="0"/>
                    </a:lnTo>
                    <a:cubicBezTo>
                      <a:pt x="264223" y="0"/>
                      <a:pt x="270008" y="3863"/>
                      <a:pt x="272435" y="9795"/>
                    </a:cubicBezTo>
                    <a:lnTo>
                      <a:pt x="346954" y="191554"/>
                    </a:lnTo>
                    <a:lnTo>
                      <a:pt x="480392" y="191554"/>
                    </a:lnTo>
                    <a:cubicBezTo>
                      <a:pt x="484129" y="191554"/>
                      <a:pt x="487147" y="194573"/>
                      <a:pt x="487147" y="198309"/>
                    </a:cubicBezTo>
                    <a:lnTo>
                      <a:pt x="487147" y="198309"/>
                    </a:lnTo>
                    <a:cubicBezTo>
                      <a:pt x="487147" y="202046"/>
                      <a:pt x="484129" y="205065"/>
                      <a:pt x="480392" y="205065"/>
                    </a:cubicBezTo>
                    <a:lnTo>
                      <a:pt x="100640" y="205065"/>
                    </a:lnTo>
                    <a:cubicBezTo>
                      <a:pt x="90191" y="205065"/>
                      <a:pt x="80734" y="198943"/>
                      <a:pt x="76448" y="189401"/>
                    </a:cubicBezTo>
                    <a:lnTo>
                      <a:pt x="1401" y="22250"/>
                    </a:lnTo>
                    <a:cubicBezTo>
                      <a:pt x="-3285" y="11801"/>
                      <a:pt x="4357" y="0"/>
                      <a:pt x="15799" y="0"/>
                    </a:cubicBezTo>
                    <a:close/>
                  </a:path>
                </a:pathLst>
              </a:custGeom>
              <a:solidFill>
                <a:srgbClr val="B7574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1" name="자유형: 도형 350">
                <a:extLst>
                  <a:ext uri="{FF2B5EF4-FFF2-40B4-BE49-F238E27FC236}">
                    <a16:creationId xmlns:a16="http://schemas.microsoft.com/office/drawing/2014/main" id="{B1087733-23E2-1CA2-5289-B079A9B083C0}"/>
                  </a:ext>
                </a:extLst>
              </p:cNvPr>
              <p:cNvSpPr/>
              <p:nvPr/>
            </p:nvSpPr>
            <p:spPr>
              <a:xfrm>
                <a:off x="8359410" y="5035602"/>
                <a:ext cx="26571" cy="30022"/>
              </a:xfrm>
              <a:custGeom>
                <a:avLst/>
                <a:gdLst>
                  <a:gd name="connsiteX0" fmla="*/ 356 w 26571"/>
                  <a:gd name="connsiteY0" fmla="*/ 17597 h 30022"/>
                  <a:gd name="connsiteX1" fmla="*/ 16252 w 26571"/>
                  <a:gd name="connsiteY1" fmla="*/ 29799 h 30022"/>
                  <a:gd name="connsiteX2" fmla="*/ 26237 w 26571"/>
                  <a:gd name="connsiteY2" fmla="*/ 12425 h 30022"/>
                  <a:gd name="connsiteX3" fmla="*/ 10320 w 26571"/>
                  <a:gd name="connsiteY3" fmla="*/ 223 h 30022"/>
                  <a:gd name="connsiteX4" fmla="*/ 334 w 26571"/>
                  <a:gd name="connsiteY4" fmla="*/ 17597 h 30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71" h="30022">
                    <a:moveTo>
                      <a:pt x="356" y="17597"/>
                    </a:moveTo>
                    <a:cubicBezTo>
                      <a:pt x="1981" y="25767"/>
                      <a:pt x="9116" y="31213"/>
                      <a:pt x="16252" y="29799"/>
                    </a:cubicBezTo>
                    <a:cubicBezTo>
                      <a:pt x="23408" y="28363"/>
                      <a:pt x="27862" y="20595"/>
                      <a:pt x="26237" y="12425"/>
                    </a:cubicBezTo>
                    <a:cubicBezTo>
                      <a:pt x="24611" y="4256"/>
                      <a:pt x="17476" y="-1191"/>
                      <a:pt x="10320" y="223"/>
                    </a:cubicBezTo>
                    <a:cubicBezTo>
                      <a:pt x="3163" y="1659"/>
                      <a:pt x="-1291" y="9427"/>
                      <a:pt x="334" y="175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08" name="자유형: 도형 307">
              <a:extLst>
                <a:ext uri="{FF2B5EF4-FFF2-40B4-BE49-F238E27FC236}">
                  <a16:creationId xmlns:a16="http://schemas.microsoft.com/office/drawing/2014/main" id="{7949B2D2-E49F-8E07-2AAD-ECC4AA8711CB}"/>
                </a:ext>
              </a:extLst>
            </p:cNvPr>
            <p:cNvSpPr/>
            <p:nvPr/>
          </p:nvSpPr>
          <p:spPr>
            <a:xfrm>
              <a:off x="7981133" y="5152417"/>
              <a:ext cx="753740" cy="30652"/>
            </a:xfrm>
            <a:custGeom>
              <a:avLst/>
              <a:gdLst>
                <a:gd name="connsiteX0" fmla="*/ 738414 w 753740"/>
                <a:gd name="connsiteY0" fmla="*/ 30652 h 30652"/>
                <a:gd name="connsiteX1" fmla="*/ 15326 w 753740"/>
                <a:gd name="connsiteY1" fmla="*/ 30652 h 30652"/>
                <a:gd name="connsiteX2" fmla="*/ 0 w 753740"/>
                <a:gd name="connsiteY2" fmla="*/ 15326 h 30652"/>
                <a:gd name="connsiteX3" fmla="*/ 0 w 753740"/>
                <a:gd name="connsiteY3" fmla="*/ 15326 h 30652"/>
                <a:gd name="connsiteX4" fmla="*/ 15326 w 753740"/>
                <a:gd name="connsiteY4" fmla="*/ 0 h 30652"/>
                <a:gd name="connsiteX5" fmla="*/ 738414 w 753740"/>
                <a:gd name="connsiteY5" fmla="*/ 0 h 30652"/>
                <a:gd name="connsiteX6" fmla="*/ 753740 w 753740"/>
                <a:gd name="connsiteY6" fmla="*/ 15326 h 30652"/>
                <a:gd name="connsiteX7" fmla="*/ 753740 w 753740"/>
                <a:gd name="connsiteY7" fmla="*/ 15326 h 30652"/>
                <a:gd name="connsiteX8" fmla="*/ 738414 w 753740"/>
                <a:gd name="connsiteY8" fmla="*/ 30652 h 3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3740" h="30652">
                  <a:moveTo>
                    <a:pt x="738414" y="30652"/>
                  </a:moveTo>
                  <a:lnTo>
                    <a:pt x="15326" y="30652"/>
                  </a:lnTo>
                  <a:cubicBezTo>
                    <a:pt x="6861" y="30652"/>
                    <a:pt x="0" y="23791"/>
                    <a:pt x="0" y="15326"/>
                  </a:cubicBezTo>
                  <a:lnTo>
                    <a:pt x="0" y="15326"/>
                  </a:lnTo>
                  <a:cubicBezTo>
                    <a:pt x="0" y="6861"/>
                    <a:pt x="6861" y="0"/>
                    <a:pt x="15326" y="0"/>
                  </a:cubicBezTo>
                  <a:lnTo>
                    <a:pt x="738414" y="0"/>
                  </a:lnTo>
                  <a:cubicBezTo>
                    <a:pt x="746879" y="0"/>
                    <a:pt x="753740" y="6861"/>
                    <a:pt x="753740" y="15326"/>
                  </a:cubicBezTo>
                  <a:lnTo>
                    <a:pt x="753740" y="15326"/>
                  </a:lnTo>
                  <a:cubicBezTo>
                    <a:pt x="753740" y="23791"/>
                    <a:pt x="746879" y="30652"/>
                    <a:pt x="738414" y="30652"/>
                  </a:cubicBezTo>
                  <a:close/>
                </a:path>
              </a:pathLst>
            </a:custGeom>
            <a:solidFill>
              <a:srgbClr val="18465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9" name="자유형: 도형 308">
              <a:extLst>
                <a:ext uri="{FF2B5EF4-FFF2-40B4-BE49-F238E27FC236}">
                  <a16:creationId xmlns:a16="http://schemas.microsoft.com/office/drawing/2014/main" id="{8A38BD2E-BB8C-40C6-7A39-A98B49B2A362}"/>
                </a:ext>
              </a:extLst>
            </p:cNvPr>
            <p:cNvSpPr/>
            <p:nvPr/>
          </p:nvSpPr>
          <p:spPr>
            <a:xfrm>
              <a:off x="8718470" y="4825652"/>
              <a:ext cx="32784" cy="13763"/>
            </a:xfrm>
            <a:custGeom>
              <a:avLst/>
              <a:gdLst>
                <a:gd name="connsiteX0" fmla="*/ 0 w 32784"/>
                <a:gd name="connsiteY0" fmla="*/ 1689 h 13763"/>
                <a:gd name="connsiteX1" fmla="*/ 32784 w 32784"/>
                <a:gd name="connsiteY1" fmla="*/ 0 h 13763"/>
                <a:gd name="connsiteX2" fmla="*/ 18281 w 32784"/>
                <a:gd name="connsiteY2" fmla="*/ 13659 h 13763"/>
                <a:gd name="connsiteX3" fmla="*/ 0 w 32784"/>
                <a:gd name="connsiteY3" fmla="*/ 1689 h 13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84" h="13763">
                  <a:moveTo>
                    <a:pt x="0" y="1689"/>
                  </a:moveTo>
                  <a:lnTo>
                    <a:pt x="32784" y="0"/>
                  </a:lnTo>
                  <a:cubicBezTo>
                    <a:pt x="32784" y="0"/>
                    <a:pt x="32679" y="12497"/>
                    <a:pt x="18281" y="13659"/>
                  </a:cubicBezTo>
                  <a:cubicBezTo>
                    <a:pt x="718" y="15073"/>
                    <a:pt x="0" y="1689"/>
                    <a:pt x="0" y="1689"/>
                  </a:cubicBez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0" name="자유형: 도형 309">
              <a:extLst>
                <a:ext uri="{FF2B5EF4-FFF2-40B4-BE49-F238E27FC236}">
                  <a16:creationId xmlns:a16="http://schemas.microsoft.com/office/drawing/2014/main" id="{FD648806-B2D7-A8DE-1430-8962D371B81A}"/>
                </a:ext>
              </a:extLst>
            </p:cNvPr>
            <p:cNvSpPr/>
            <p:nvPr/>
          </p:nvSpPr>
          <p:spPr>
            <a:xfrm>
              <a:off x="8596643" y="5262824"/>
              <a:ext cx="320241" cy="164617"/>
            </a:xfrm>
            <a:custGeom>
              <a:avLst/>
              <a:gdLst>
                <a:gd name="connsiteX0" fmla="*/ 19253 w 320241"/>
                <a:gd name="connsiteY0" fmla="*/ 164575 h 164617"/>
                <a:gd name="connsiteX1" fmla="*/ 34051 w 320241"/>
                <a:gd name="connsiteY1" fmla="*/ 102933 h 164617"/>
                <a:gd name="connsiteX2" fmla="*/ 126893 w 320241"/>
                <a:gd name="connsiteY2" fmla="*/ 26662 h 164617"/>
                <a:gd name="connsiteX3" fmla="*/ 314458 w 320241"/>
                <a:gd name="connsiteY3" fmla="*/ 19083 h 164617"/>
                <a:gd name="connsiteX4" fmla="*/ 320242 w 320241"/>
                <a:gd name="connsiteY4" fmla="*/ 0 h 164617"/>
                <a:gd name="connsiteX5" fmla="*/ 126134 w 320241"/>
                <a:gd name="connsiteY5" fmla="*/ 7853 h 164617"/>
                <a:gd name="connsiteX6" fmla="*/ 15727 w 320241"/>
                <a:gd name="connsiteY6" fmla="*/ 98563 h 164617"/>
                <a:gd name="connsiteX7" fmla="*/ 0 w 320241"/>
                <a:gd name="connsiteY7" fmla="*/ 164068 h 164617"/>
                <a:gd name="connsiteX8" fmla="*/ 19253 w 320241"/>
                <a:gd name="connsiteY8" fmla="*/ 164617 h 16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241" h="164617">
                  <a:moveTo>
                    <a:pt x="19253" y="164575"/>
                  </a:moveTo>
                  <a:lnTo>
                    <a:pt x="34051" y="102933"/>
                  </a:lnTo>
                  <a:cubicBezTo>
                    <a:pt x="44416" y="59826"/>
                    <a:pt x="82583" y="28457"/>
                    <a:pt x="126893" y="26662"/>
                  </a:cubicBezTo>
                  <a:lnTo>
                    <a:pt x="314458" y="19083"/>
                  </a:lnTo>
                  <a:lnTo>
                    <a:pt x="320242" y="0"/>
                  </a:lnTo>
                  <a:lnTo>
                    <a:pt x="126134" y="7853"/>
                  </a:lnTo>
                  <a:cubicBezTo>
                    <a:pt x="73442" y="9985"/>
                    <a:pt x="28034" y="47287"/>
                    <a:pt x="15727" y="98563"/>
                  </a:cubicBezTo>
                  <a:lnTo>
                    <a:pt x="0" y="164068"/>
                  </a:lnTo>
                  <a:cubicBezTo>
                    <a:pt x="5320" y="164301"/>
                    <a:pt x="11822" y="164469"/>
                    <a:pt x="19253" y="164617"/>
                  </a:cubicBezTo>
                  <a:close/>
                </a:path>
              </a:pathLst>
            </a:custGeom>
            <a:solidFill>
              <a:srgbClr val="355389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1" name="자유형: 도형 310">
              <a:extLst>
                <a:ext uri="{FF2B5EF4-FFF2-40B4-BE49-F238E27FC236}">
                  <a16:creationId xmlns:a16="http://schemas.microsoft.com/office/drawing/2014/main" id="{AE05D356-F63C-AD03-9F38-8D61CED235FC}"/>
                </a:ext>
              </a:extLst>
            </p:cNvPr>
            <p:cNvSpPr/>
            <p:nvPr/>
          </p:nvSpPr>
          <p:spPr>
            <a:xfrm>
              <a:off x="8549931" y="5031676"/>
              <a:ext cx="494888" cy="440937"/>
            </a:xfrm>
            <a:custGeom>
              <a:avLst/>
              <a:gdLst>
                <a:gd name="connsiteX0" fmla="*/ 317535 w 494888"/>
                <a:gd name="connsiteY0" fmla="*/ 362896 h 440937"/>
                <a:gd name="connsiteX1" fmla="*/ 32969 w 494888"/>
                <a:gd name="connsiteY1" fmla="*/ 362896 h 440937"/>
                <a:gd name="connsiteX2" fmla="*/ 2486 w 494888"/>
                <a:gd name="connsiteY2" fmla="*/ 409804 h 440937"/>
                <a:gd name="connsiteX3" fmla="*/ 65036 w 494888"/>
                <a:gd name="connsiteY3" fmla="*/ 435875 h 440937"/>
                <a:gd name="connsiteX4" fmla="*/ 375377 w 494888"/>
                <a:gd name="connsiteY4" fmla="*/ 437880 h 440937"/>
                <a:gd name="connsiteX5" fmla="*/ 493341 w 494888"/>
                <a:gd name="connsiteY5" fmla="*/ 49452 h 440937"/>
                <a:gd name="connsiteX6" fmla="*/ 467080 w 494888"/>
                <a:gd name="connsiteY6" fmla="*/ 1574 h 440937"/>
                <a:gd name="connsiteX7" fmla="*/ 467080 w 494888"/>
                <a:gd name="connsiteY7" fmla="*/ 1574 h 440937"/>
                <a:gd name="connsiteX8" fmla="*/ 419181 w 494888"/>
                <a:gd name="connsiteY8" fmla="*/ 27455 h 440937"/>
                <a:gd name="connsiteX9" fmla="*/ 317493 w 494888"/>
                <a:gd name="connsiteY9" fmla="*/ 362875 h 440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888" h="440937">
                  <a:moveTo>
                    <a:pt x="317535" y="362896"/>
                  </a:moveTo>
                  <a:cubicBezTo>
                    <a:pt x="317535" y="362896"/>
                    <a:pt x="59843" y="367309"/>
                    <a:pt x="32969" y="362896"/>
                  </a:cubicBezTo>
                  <a:cubicBezTo>
                    <a:pt x="6096" y="358484"/>
                    <a:pt x="-5514" y="392176"/>
                    <a:pt x="2486" y="409804"/>
                  </a:cubicBezTo>
                  <a:cubicBezTo>
                    <a:pt x="10487" y="427430"/>
                    <a:pt x="32568" y="434270"/>
                    <a:pt x="65036" y="435875"/>
                  </a:cubicBezTo>
                  <a:cubicBezTo>
                    <a:pt x="97524" y="437479"/>
                    <a:pt x="367777" y="445100"/>
                    <a:pt x="375377" y="437880"/>
                  </a:cubicBezTo>
                  <a:cubicBezTo>
                    <a:pt x="381605" y="431990"/>
                    <a:pt x="463533" y="151900"/>
                    <a:pt x="493341" y="49452"/>
                  </a:cubicBezTo>
                  <a:cubicBezTo>
                    <a:pt x="499294" y="28975"/>
                    <a:pt x="487557" y="7591"/>
                    <a:pt x="467080" y="1574"/>
                  </a:cubicBezTo>
                  <a:lnTo>
                    <a:pt x="467080" y="1574"/>
                  </a:lnTo>
                  <a:cubicBezTo>
                    <a:pt x="446708" y="-4400"/>
                    <a:pt x="425345" y="7147"/>
                    <a:pt x="419181" y="27455"/>
                  </a:cubicBezTo>
                  <a:lnTo>
                    <a:pt x="317493" y="362875"/>
                  </a:lnTo>
                  <a:close/>
                </a:path>
              </a:pathLst>
            </a:custGeom>
            <a:solidFill>
              <a:srgbClr val="18465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2" name="자유형: 도형 311">
              <a:extLst>
                <a:ext uri="{FF2B5EF4-FFF2-40B4-BE49-F238E27FC236}">
                  <a16:creationId xmlns:a16="http://schemas.microsoft.com/office/drawing/2014/main" id="{A8CA2E4A-7848-539A-EBC8-1AD0F0DD59A7}"/>
                </a:ext>
              </a:extLst>
            </p:cNvPr>
            <p:cNvSpPr/>
            <p:nvPr/>
          </p:nvSpPr>
          <p:spPr>
            <a:xfrm>
              <a:off x="8706859" y="5175681"/>
              <a:ext cx="12729" cy="634551"/>
            </a:xfrm>
            <a:custGeom>
              <a:avLst/>
              <a:gdLst>
                <a:gd name="connsiteX0" fmla="*/ 0 w 12729"/>
                <a:gd name="connsiteY0" fmla="*/ 0 h 634551"/>
                <a:gd name="connsiteX1" fmla="*/ 12730 w 12729"/>
                <a:gd name="connsiteY1" fmla="*/ 0 h 634551"/>
                <a:gd name="connsiteX2" fmla="*/ 12730 w 12729"/>
                <a:gd name="connsiteY2" fmla="*/ 634552 h 634551"/>
                <a:gd name="connsiteX3" fmla="*/ 0 w 12729"/>
                <a:gd name="connsiteY3" fmla="*/ 634552 h 63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29" h="634551">
                  <a:moveTo>
                    <a:pt x="0" y="0"/>
                  </a:moveTo>
                  <a:lnTo>
                    <a:pt x="12730" y="0"/>
                  </a:lnTo>
                  <a:lnTo>
                    <a:pt x="12730" y="634552"/>
                  </a:lnTo>
                  <a:lnTo>
                    <a:pt x="0" y="634552"/>
                  </a:ln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3" name="자유형: 도형 312">
              <a:extLst>
                <a:ext uri="{FF2B5EF4-FFF2-40B4-BE49-F238E27FC236}">
                  <a16:creationId xmlns:a16="http://schemas.microsoft.com/office/drawing/2014/main" id="{1EA0A9B9-F532-B64C-B534-CD9C7D3BC450}"/>
                </a:ext>
              </a:extLst>
            </p:cNvPr>
            <p:cNvSpPr/>
            <p:nvPr/>
          </p:nvSpPr>
          <p:spPr>
            <a:xfrm>
              <a:off x="7997261" y="5216761"/>
              <a:ext cx="719161" cy="6818"/>
            </a:xfrm>
            <a:custGeom>
              <a:avLst/>
              <a:gdLst>
                <a:gd name="connsiteX0" fmla="*/ 0 w 719161"/>
                <a:gd name="connsiteY0" fmla="*/ 0 h 6818"/>
                <a:gd name="connsiteX1" fmla="*/ 719162 w 719161"/>
                <a:gd name="connsiteY1" fmla="*/ 0 h 6818"/>
                <a:gd name="connsiteX2" fmla="*/ 719162 w 719161"/>
                <a:gd name="connsiteY2" fmla="*/ 6819 h 6818"/>
                <a:gd name="connsiteX3" fmla="*/ 0 w 719161"/>
                <a:gd name="connsiteY3" fmla="*/ 6819 h 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9161" h="6818">
                  <a:moveTo>
                    <a:pt x="0" y="0"/>
                  </a:moveTo>
                  <a:lnTo>
                    <a:pt x="719162" y="0"/>
                  </a:lnTo>
                  <a:lnTo>
                    <a:pt x="719162" y="6819"/>
                  </a:lnTo>
                  <a:lnTo>
                    <a:pt x="0" y="6819"/>
                  </a:ln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4" name="자유형: 도형 313">
              <a:extLst>
                <a:ext uri="{FF2B5EF4-FFF2-40B4-BE49-F238E27FC236}">
                  <a16:creationId xmlns:a16="http://schemas.microsoft.com/office/drawing/2014/main" id="{F719599A-398A-8D1B-4199-911FD0EDFF26}"/>
                </a:ext>
              </a:extLst>
            </p:cNvPr>
            <p:cNvSpPr/>
            <p:nvPr/>
          </p:nvSpPr>
          <p:spPr>
            <a:xfrm>
              <a:off x="10575029" y="2122363"/>
              <a:ext cx="383023" cy="159867"/>
            </a:xfrm>
            <a:custGeom>
              <a:avLst/>
              <a:gdLst>
                <a:gd name="connsiteX0" fmla="*/ 59320 w 383023"/>
                <a:gd name="connsiteY0" fmla="*/ 0 h 159867"/>
                <a:gd name="connsiteX1" fmla="*/ 383024 w 383023"/>
                <a:gd name="connsiteY1" fmla="*/ 52248 h 159867"/>
                <a:gd name="connsiteX2" fmla="*/ 39708 w 383023"/>
                <a:gd name="connsiteY2" fmla="*/ 159868 h 159867"/>
                <a:gd name="connsiteX3" fmla="*/ 0 w 383023"/>
                <a:gd name="connsiteY3" fmla="*/ 2998 h 159867"/>
                <a:gd name="connsiteX4" fmla="*/ 59341 w 383023"/>
                <a:gd name="connsiteY4" fmla="*/ 0 h 15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023" h="159867">
                  <a:moveTo>
                    <a:pt x="59320" y="0"/>
                  </a:moveTo>
                  <a:cubicBezTo>
                    <a:pt x="59320" y="0"/>
                    <a:pt x="152753" y="60481"/>
                    <a:pt x="383024" y="52248"/>
                  </a:cubicBezTo>
                  <a:cubicBezTo>
                    <a:pt x="383024" y="52248"/>
                    <a:pt x="136203" y="145449"/>
                    <a:pt x="39708" y="159868"/>
                  </a:cubicBezTo>
                  <a:lnTo>
                    <a:pt x="0" y="2998"/>
                  </a:lnTo>
                  <a:lnTo>
                    <a:pt x="59341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5" name="자유형: 도형 314">
              <a:extLst>
                <a:ext uri="{FF2B5EF4-FFF2-40B4-BE49-F238E27FC236}">
                  <a16:creationId xmlns:a16="http://schemas.microsoft.com/office/drawing/2014/main" id="{476C3C12-8B1D-327C-CB36-C28623EE40C3}"/>
                </a:ext>
              </a:extLst>
            </p:cNvPr>
            <p:cNvSpPr/>
            <p:nvPr/>
          </p:nvSpPr>
          <p:spPr>
            <a:xfrm>
              <a:off x="10594049" y="2160953"/>
              <a:ext cx="84335" cy="121278"/>
            </a:xfrm>
            <a:custGeom>
              <a:avLst/>
              <a:gdLst>
                <a:gd name="connsiteX0" fmla="*/ 84335 w 84335"/>
                <a:gd name="connsiteY0" fmla="*/ 40405 h 121278"/>
                <a:gd name="connsiteX1" fmla="*/ 20688 w 84335"/>
                <a:gd name="connsiteY1" fmla="*/ 121278 h 121278"/>
                <a:gd name="connsiteX2" fmla="*/ 0 w 84335"/>
                <a:gd name="connsiteY2" fmla="*/ 39539 h 121278"/>
                <a:gd name="connsiteX3" fmla="*/ 1330 w 84335"/>
                <a:gd name="connsiteY3" fmla="*/ 0 h 121278"/>
                <a:gd name="connsiteX4" fmla="*/ 84335 w 84335"/>
                <a:gd name="connsiteY4" fmla="*/ 40405 h 1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35" h="121278">
                  <a:moveTo>
                    <a:pt x="84335" y="40405"/>
                  </a:moveTo>
                  <a:cubicBezTo>
                    <a:pt x="84335" y="40405"/>
                    <a:pt x="65484" y="84567"/>
                    <a:pt x="20688" y="121278"/>
                  </a:cubicBezTo>
                  <a:lnTo>
                    <a:pt x="0" y="39539"/>
                  </a:lnTo>
                  <a:lnTo>
                    <a:pt x="1330" y="0"/>
                  </a:lnTo>
                  <a:lnTo>
                    <a:pt x="84335" y="40405"/>
                  </a:lnTo>
                  <a:close/>
                </a:path>
              </a:pathLst>
            </a:custGeom>
            <a:solidFill>
              <a:schemeClr val="accent3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6" name="자유형: 도형 315">
              <a:extLst>
                <a:ext uri="{FF2B5EF4-FFF2-40B4-BE49-F238E27FC236}">
                  <a16:creationId xmlns:a16="http://schemas.microsoft.com/office/drawing/2014/main" id="{46646DA7-1A7B-361D-2C26-A6C2F36234E0}"/>
                </a:ext>
              </a:extLst>
            </p:cNvPr>
            <p:cNvSpPr/>
            <p:nvPr/>
          </p:nvSpPr>
          <p:spPr>
            <a:xfrm>
              <a:off x="10323247" y="2023863"/>
              <a:ext cx="355137" cy="214184"/>
            </a:xfrm>
            <a:custGeom>
              <a:avLst/>
              <a:gdLst>
                <a:gd name="connsiteX0" fmla="*/ 21 w 355137"/>
                <a:gd name="connsiteY0" fmla="*/ 9014 h 214184"/>
                <a:gd name="connsiteX1" fmla="*/ 311777 w 355137"/>
                <a:gd name="connsiteY1" fmla="*/ 6185 h 214184"/>
                <a:gd name="connsiteX2" fmla="*/ 355137 w 355137"/>
                <a:gd name="connsiteY2" fmla="*/ 177474 h 214184"/>
                <a:gd name="connsiteX3" fmla="*/ 51952 w 355137"/>
                <a:gd name="connsiteY3" fmla="*/ 214184 h 214184"/>
                <a:gd name="connsiteX4" fmla="*/ 0 w 355137"/>
                <a:gd name="connsiteY4" fmla="*/ 9014 h 21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137" h="214184">
                  <a:moveTo>
                    <a:pt x="21" y="9014"/>
                  </a:moveTo>
                  <a:cubicBezTo>
                    <a:pt x="21" y="9014"/>
                    <a:pt x="269831" y="-9225"/>
                    <a:pt x="311777" y="6185"/>
                  </a:cubicBezTo>
                  <a:lnTo>
                    <a:pt x="355137" y="177474"/>
                  </a:lnTo>
                  <a:cubicBezTo>
                    <a:pt x="355137" y="177474"/>
                    <a:pt x="201560" y="164280"/>
                    <a:pt x="51952" y="214184"/>
                  </a:cubicBezTo>
                  <a:lnTo>
                    <a:pt x="0" y="9014"/>
                  </a:lnTo>
                  <a:close/>
                </a:path>
              </a:pathLst>
            </a:custGeom>
            <a:solidFill>
              <a:schemeClr val="accent3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7" name="자유형: 도형 316">
              <a:extLst>
                <a:ext uri="{FF2B5EF4-FFF2-40B4-BE49-F238E27FC236}">
                  <a16:creationId xmlns:a16="http://schemas.microsoft.com/office/drawing/2014/main" id="{D7927E90-2CE1-50B3-9BB9-0045FF56C00F}"/>
                </a:ext>
              </a:extLst>
            </p:cNvPr>
            <p:cNvSpPr/>
            <p:nvPr/>
          </p:nvSpPr>
          <p:spPr>
            <a:xfrm>
              <a:off x="10070134" y="3905395"/>
              <a:ext cx="130432" cy="174018"/>
            </a:xfrm>
            <a:custGeom>
              <a:avLst/>
              <a:gdLst>
                <a:gd name="connsiteX0" fmla="*/ 90607 w 130432"/>
                <a:gd name="connsiteY0" fmla="*/ 36816 h 174018"/>
                <a:gd name="connsiteX1" fmla="*/ 78785 w 130432"/>
                <a:gd name="connsiteY1" fmla="*/ 64323 h 174018"/>
                <a:gd name="connsiteX2" fmla="*/ 104202 w 130432"/>
                <a:gd name="connsiteY2" fmla="*/ 141523 h 174018"/>
                <a:gd name="connsiteX3" fmla="*/ 129724 w 130432"/>
                <a:gd name="connsiteY3" fmla="*/ 153703 h 174018"/>
                <a:gd name="connsiteX4" fmla="*/ 61031 w 130432"/>
                <a:gd name="connsiteY4" fmla="*/ 173990 h 174018"/>
                <a:gd name="connsiteX5" fmla="*/ 23730 w 130432"/>
                <a:gd name="connsiteY5" fmla="*/ 110090 h 174018"/>
                <a:gd name="connsiteX6" fmla="*/ 107 w 130432"/>
                <a:gd name="connsiteY6" fmla="*/ 62486 h 174018"/>
                <a:gd name="connsiteX7" fmla="*/ 18558 w 130432"/>
                <a:gd name="connsiteY7" fmla="*/ 34895 h 174018"/>
                <a:gd name="connsiteX8" fmla="*/ 37895 w 130432"/>
                <a:gd name="connsiteY8" fmla="*/ 0 h 174018"/>
                <a:gd name="connsiteX9" fmla="*/ 90586 w 130432"/>
                <a:gd name="connsiteY9" fmla="*/ 36837 h 174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0432" h="174018">
                  <a:moveTo>
                    <a:pt x="90607" y="36816"/>
                  </a:moveTo>
                  <a:cubicBezTo>
                    <a:pt x="90607" y="36816"/>
                    <a:pt x="77603" y="58032"/>
                    <a:pt x="78785" y="64323"/>
                  </a:cubicBezTo>
                  <a:cubicBezTo>
                    <a:pt x="79967" y="70614"/>
                    <a:pt x="95589" y="137111"/>
                    <a:pt x="104202" y="141523"/>
                  </a:cubicBezTo>
                  <a:cubicBezTo>
                    <a:pt x="112815" y="145914"/>
                    <a:pt x="134622" y="145069"/>
                    <a:pt x="129724" y="153703"/>
                  </a:cubicBezTo>
                  <a:cubicBezTo>
                    <a:pt x="126030" y="160226"/>
                    <a:pt x="87039" y="168903"/>
                    <a:pt x="61031" y="173990"/>
                  </a:cubicBezTo>
                  <a:cubicBezTo>
                    <a:pt x="53432" y="175468"/>
                    <a:pt x="28923" y="118112"/>
                    <a:pt x="23730" y="110090"/>
                  </a:cubicBezTo>
                  <a:cubicBezTo>
                    <a:pt x="16193" y="98437"/>
                    <a:pt x="-1539" y="72366"/>
                    <a:pt x="107" y="62486"/>
                  </a:cubicBezTo>
                  <a:cubicBezTo>
                    <a:pt x="910" y="57673"/>
                    <a:pt x="7791" y="46463"/>
                    <a:pt x="18558" y="34895"/>
                  </a:cubicBezTo>
                  <a:cubicBezTo>
                    <a:pt x="29873" y="22736"/>
                    <a:pt x="37895" y="0"/>
                    <a:pt x="37895" y="0"/>
                  </a:cubicBezTo>
                  <a:lnTo>
                    <a:pt x="90586" y="36837"/>
                  </a:lnTo>
                  <a:close/>
                </a:path>
              </a:pathLst>
            </a:custGeom>
            <a:solidFill>
              <a:srgbClr val="F48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8" name="자유형: 도형 317">
              <a:extLst>
                <a:ext uri="{FF2B5EF4-FFF2-40B4-BE49-F238E27FC236}">
                  <a16:creationId xmlns:a16="http://schemas.microsoft.com/office/drawing/2014/main" id="{E91BFF44-BB0A-7D0A-74FE-E3A3D7A015F9}"/>
                </a:ext>
              </a:extLst>
            </p:cNvPr>
            <p:cNvSpPr/>
            <p:nvPr/>
          </p:nvSpPr>
          <p:spPr>
            <a:xfrm>
              <a:off x="10345117" y="3919813"/>
              <a:ext cx="81547" cy="100534"/>
            </a:xfrm>
            <a:custGeom>
              <a:avLst/>
              <a:gdLst>
                <a:gd name="connsiteX0" fmla="*/ 4391 w 81547"/>
                <a:gd name="connsiteY0" fmla="*/ 16339 h 100534"/>
                <a:gd name="connsiteX1" fmla="*/ 0 w 81547"/>
                <a:gd name="connsiteY1" fmla="*/ 64006 h 100534"/>
                <a:gd name="connsiteX2" fmla="*/ 2006 w 81547"/>
                <a:gd name="connsiteY2" fmla="*/ 95714 h 100534"/>
                <a:gd name="connsiteX3" fmla="*/ 76905 w 81547"/>
                <a:gd name="connsiteY3" fmla="*/ 44289 h 100534"/>
                <a:gd name="connsiteX4" fmla="*/ 63077 w 81547"/>
                <a:gd name="connsiteY4" fmla="*/ 30188 h 100534"/>
                <a:gd name="connsiteX5" fmla="*/ 64977 w 81547"/>
                <a:gd name="connsiteY5" fmla="*/ 0 h 100534"/>
                <a:gd name="connsiteX6" fmla="*/ 4412 w 81547"/>
                <a:gd name="connsiteY6" fmla="*/ 16339 h 10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47" h="100534">
                  <a:moveTo>
                    <a:pt x="4391" y="16339"/>
                  </a:moveTo>
                  <a:cubicBezTo>
                    <a:pt x="4391" y="16339"/>
                    <a:pt x="0" y="63901"/>
                    <a:pt x="0" y="64006"/>
                  </a:cubicBezTo>
                  <a:cubicBezTo>
                    <a:pt x="612" y="71205"/>
                    <a:pt x="401" y="89444"/>
                    <a:pt x="2006" y="95714"/>
                  </a:cubicBezTo>
                  <a:cubicBezTo>
                    <a:pt x="7980" y="119336"/>
                    <a:pt x="103419" y="48701"/>
                    <a:pt x="76905" y="44289"/>
                  </a:cubicBezTo>
                  <a:cubicBezTo>
                    <a:pt x="74498" y="43888"/>
                    <a:pt x="65822" y="38041"/>
                    <a:pt x="63077" y="30188"/>
                  </a:cubicBezTo>
                  <a:cubicBezTo>
                    <a:pt x="58855" y="18091"/>
                    <a:pt x="64977" y="0"/>
                    <a:pt x="64977" y="0"/>
                  </a:cubicBezTo>
                  <a:lnTo>
                    <a:pt x="4412" y="16339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9" name="자유형: 도형 318">
              <a:extLst>
                <a:ext uri="{FF2B5EF4-FFF2-40B4-BE49-F238E27FC236}">
                  <a16:creationId xmlns:a16="http://schemas.microsoft.com/office/drawing/2014/main" id="{99157370-F8A9-C3BB-A015-C7563387069D}"/>
                </a:ext>
              </a:extLst>
            </p:cNvPr>
            <p:cNvSpPr/>
            <p:nvPr/>
          </p:nvSpPr>
          <p:spPr>
            <a:xfrm>
              <a:off x="10155189" y="3081189"/>
              <a:ext cx="304606" cy="867671"/>
            </a:xfrm>
            <a:custGeom>
              <a:avLst/>
              <a:gdLst>
                <a:gd name="connsiteX0" fmla="*/ 155624 w 304606"/>
                <a:gd name="connsiteY0" fmla="*/ 0 h 867671"/>
                <a:gd name="connsiteX1" fmla="*/ 183490 w 304606"/>
                <a:gd name="connsiteY1" fmla="*/ 77432 h 867671"/>
                <a:gd name="connsiteX2" fmla="*/ 304473 w 304606"/>
                <a:gd name="connsiteY2" fmla="*/ 469850 h 867671"/>
                <a:gd name="connsiteX3" fmla="*/ 257207 w 304606"/>
                <a:gd name="connsiteY3" fmla="*/ 858616 h 867671"/>
                <a:gd name="connsiteX4" fmla="*/ 187459 w 304606"/>
                <a:gd name="connsiteY4" fmla="*/ 867672 h 867671"/>
                <a:gd name="connsiteX5" fmla="*/ 185939 w 304606"/>
                <a:gd name="connsiteY5" fmla="*/ 490876 h 867671"/>
                <a:gd name="connsiteX6" fmla="*/ 117352 w 304606"/>
                <a:gd name="connsiteY6" fmla="*/ 356425 h 867671"/>
                <a:gd name="connsiteX7" fmla="*/ 0 w 304606"/>
                <a:gd name="connsiteY7" fmla="*/ 86045 h 867671"/>
                <a:gd name="connsiteX8" fmla="*/ 155624 w 304606"/>
                <a:gd name="connsiteY8" fmla="*/ 21 h 86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606" h="867671">
                  <a:moveTo>
                    <a:pt x="155624" y="0"/>
                  </a:moveTo>
                  <a:cubicBezTo>
                    <a:pt x="155624" y="0"/>
                    <a:pt x="183194" y="76271"/>
                    <a:pt x="183490" y="77432"/>
                  </a:cubicBezTo>
                  <a:cubicBezTo>
                    <a:pt x="215535" y="203988"/>
                    <a:pt x="303206" y="444856"/>
                    <a:pt x="304473" y="469850"/>
                  </a:cubicBezTo>
                  <a:cubicBezTo>
                    <a:pt x="307534" y="530837"/>
                    <a:pt x="257207" y="858616"/>
                    <a:pt x="257207" y="858616"/>
                  </a:cubicBezTo>
                  <a:lnTo>
                    <a:pt x="187459" y="867672"/>
                  </a:lnTo>
                  <a:lnTo>
                    <a:pt x="185939" y="490876"/>
                  </a:lnTo>
                  <a:lnTo>
                    <a:pt x="117352" y="356425"/>
                  </a:lnTo>
                  <a:lnTo>
                    <a:pt x="0" y="86045"/>
                  </a:lnTo>
                  <a:lnTo>
                    <a:pt x="155624" y="21"/>
                  </a:lnTo>
                  <a:close/>
                </a:path>
              </a:pathLst>
            </a:custGeom>
            <a:solidFill>
              <a:srgbClr val="3C8F7C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0" name="자유형: 도형 319">
              <a:extLst>
                <a:ext uri="{FF2B5EF4-FFF2-40B4-BE49-F238E27FC236}">
                  <a16:creationId xmlns:a16="http://schemas.microsoft.com/office/drawing/2014/main" id="{9F8B315E-41C5-E0FA-BD6F-07A11D832AF5}"/>
                </a:ext>
              </a:extLst>
            </p:cNvPr>
            <p:cNvSpPr/>
            <p:nvPr/>
          </p:nvSpPr>
          <p:spPr>
            <a:xfrm>
              <a:off x="10092703" y="3098478"/>
              <a:ext cx="223430" cy="870472"/>
            </a:xfrm>
            <a:custGeom>
              <a:avLst/>
              <a:gdLst>
                <a:gd name="connsiteX0" fmla="*/ 8402 w 223430"/>
                <a:gd name="connsiteY0" fmla="*/ 109457 h 870472"/>
                <a:gd name="connsiteX1" fmla="*/ 14334 w 223430"/>
                <a:gd name="connsiteY1" fmla="*/ 186868 h 870472"/>
                <a:gd name="connsiteX2" fmla="*/ 56850 w 223430"/>
                <a:gd name="connsiteY2" fmla="*/ 500840 h 870472"/>
                <a:gd name="connsiteX3" fmla="*/ 0 w 223430"/>
                <a:gd name="connsiteY3" fmla="*/ 832629 h 870472"/>
                <a:gd name="connsiteX4" fmla="*/ 58623 w 223430"/>
                <a:gd name="connsiteY4" fmla="*/ 870458 h 870472"/>
                <a:gd name="connsiteX5" fmla="*/ 191765 w 223430"/>
                <a:gd name="connsiteY5" fmla="*/ 510888 h 870472"/>
                <a:gd name="connsiteX6" fmla="*/ 223430 w 223430"/>
                <a:gd name="connsiteY6" fmla="*/ 85897 h 870472"/>
                <a:gd name="connsiteX7" fmla="*/ 196789 w 223430"/>
                <a:gd name="connsiteY7" fmla="*/ 0 h 870472"/>
                <a:gd name="connsiteX8" fmla="*/ 8423 w 223430"/>
                <a:gd name="connsiteY8" fmla="*/ 109457 h 870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3430" h="870472">
                  <a:moveTo>
                    <a:pt x="8402" y="109457"/>
                  </a:moveTo>
                  <a:lnTo>
                    <a:pt x="14334" y="186868"/>
                  </a:lnTo>
                  <a:lnTo>
                    <a:pt x="56850" y="500840"/>
                  </a:lnTo>
                  <a:lnTo>
                    <a:pt x="0" y="832629"/>
                  </a:lnTo>
                  <a:cubicBezTo>
                    <a:pt x="0" y="832629"/>
                    <a:pt x="29618" y="871324"/>
                    <a:pt x="58623" y="870458"/>
                  </a:cubicBezTo>
                  <a:lnTo>
                    <a:pt x="191765" y="510888"/>
                  </a:lnTo>
                  <a:lnTo>
                    <a:pt x="223430" y="85897"/>
                  </a:lnTo>
                  <a:lnTo>
                    <a:pt x="196789" y="0"/>
                  </a:lnTo>
                  <a:lnTo>
                    <a:pt x="8423" y="109457"/>
                  </a:lnTo>
                  <a:close/>
                </a:path>
              </a:pathLst>
            </a:custGeom>
            <a:solidFill>
              <a:srgbClr val="50BFA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1" name="자유형: 도형 320">
              <a:extLst>
                <a:ext uri="{FF2B5EF4-FFF2-40B4-BE49-F238E27FC236}">
                  <a16:creationId xmlns:a16="http://schemas.microsoft.com/office/drawing/2014/main" id="{500AD1FB-6BFB-48B2-FB4D-F8FC431D2DE3}"/>
                </a:ext>
              </a:extLst>
            </p:cNvPr>
            <p:cNvSpPr/>
            <p:nvPr/>
          </p:nvSpPr>
          <p:spPr>
            <a:xfrm>
              <a:off x="10058938" y="3939636"/>
              <a:ext cx="152424" cy="149038"/>
            </a:xfrm>
            <a:custGeom>
              <a:avLst/>
              <a:gdLst>
                <a:gd name="connsiteX0" fmla="*/ 30513 w 152424"/>
                <a:gd name="connsiteY0" fmla="*/ 0 h 149038"/>
                <a:gd name="connsiteX1" fmla="*/ 115608 w 152424"/>
                <a:gd name="connsiteY1" fmla="*/ 103419 h 149038"/>
                <a:gd name="connsiteX2" fmla="*/ 146831 w 152424"/>
                <a:gd name="connsiteY2" fmla="*/ 110259 h 149038"/>
                <a:gd name="connsiteX3" fmla="*/ 152425 w 152424"/>
                <a:gd name="connsiteY3" fmla="*/ 124424 h 149038"/>
                <a:gd name="connsiteX4" fmla="*/ 66928 w 152424"/>
                <a:gd name="connsiteY4" fmla="*/ 149038 h 149038"/>
                <a:gd name="connsiteX5" fmla="*/ 34186 w 152424"/>
                <a:gd name="connsiteY5" fmla="*/ 75406 h 149038"/>
                <a:gd name="connsiteX6" fmla="*/ 30 w 152424"/>
                <a:gd name="connsiteY6" fmla="*/ 22546 h 149038"/>
                <a:gd name="connsiteX7" fmla="*/ 30513 w 152424"/>
                <a:gd name="connsiteY7" fmla="*/ 21 h 14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424" h="149038">
                  <a:moveTo>
                    <a:pt x="30513" y="0"/>
                  </a:moveTo>
                  <a:cubicBezTo>
                    <a:pt x="30513" y="0"/>
                    <a:pt x="98657" y="101962"/>
                    <a:pt x="115608" y="103419"/>
                  </a:cubicBezTo>
                  <a:cubicBezTo>
                    <a:pt x="120105" y="103799"/>
                    <a:pt x="140877" y="102427"/>
                    <a:pt x="146831" y="110259"/>
                  </a:cubicBezTo>
                  <a:cubicBezTo>
                    <a:pt x="148625" y="112623"/>
                    <a:pt x="152425" y="124424"/>
                    <a:pt x="152425" y="124424"/>
                  </a:cubicBezTo>
                  <a:lnTo>
                    <a:pt x="66928" y="149038"/>
                  </a:lnTo>
                  <a:cubicBezTo>
                    <a:pt x="66928" y="149038"/>
                    <a:pt x="43813" y="96030"/>
                    <a:pt x="34186" y="75406"/>
                  </a:cubicBezTo>
                  <a:cubicBezTo>
                    <a:pt x="34186" y="75406"/>
                    <a:pt x="-1173" y="27971"/>
                    <a:pt x="30" y="22546"/>
                  </a:cubicBezTo>
                  <a:cubicBezTo>
                    <a:pt x="1254" y="17120"/>
                    <a:pt x="30513" y="21"/>
                    <a:pt x="30513" y="21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2" name="자유형: 도형 321">
              <a:extLst>
                <a:ext uri="{FF2B5EF4-FFF2-40B4-BE49-F238E27FC236}">
                  <a16:creationId xmlns:a16="http://schemas.microsoft.com/office/drawing/2014/main" id="{8BD2B403-07AE-FAAA-446B-6DBBE4F644E4}"/>
                </a:ext>
              </a:extLst>
            </p:cNvPr>
            <p:cNvSpPr/>
            <p:nvPr/>
          </p:nvSpPr>
          <p:spPr>
            <a:xfrm>
              <a:off x="10342859" y="3963976"/>
              <a:ext cx="174223" cy="63668"/>
            </a:xfrm>
            <a:custGeom>
              <a:avLst/>
              <a:gdLst>
                <a:gd name="connsiteX0" fmla="*/ 0 w 174223"/>
                <a:gd name="connsiteY0" fmla="*/ 63668 h 63668"/>
                <a:gd name="connsiteX1" fmla="*/ 2597 w 174223"/>
                <a:gd name="connsiteY1" fmla="*/ 19295 h 63668"/>
                <a:gd name="connsiteX2" fmla="*/ 43297 w 174223"/>
                <a:gd name="connsiteY2" fmla="*/ 18598 h 63668"/>
                <a:gd name="connsiteX3" fmla="*/ 78825 w 174223"/>
                <a:gd name="connsiteY3" fmla="*/ 0 h 63668"/>
                <a:gd name="connsiteX4" fmla="*/ 173948 w 174223"/>
                <a:gd name="connsiteY4" fmla="*/ 16909 h 63668"/>
                <a:gd name="connsiteX5" fmla="*/ 173948 w 174223"/>
                <a:gd name="connsiteY5" fmla="*/ 16909 h 63668"/>
                <a:gd name="connsiteX6" fmla="*/ 0 w 174223"/>
                <a:gd name="connsiteY6" fmla="*/ 63668 h 6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223" h="63668">
                  <a:moveTo>
                    <a:pt x="0" y="63668"/>
                  </a:moveTo>
                  <a:lnTo>
                    <a:pt x="2597" y="19295"/>
                  </a:lnTo>
                  <a:cubicBezTo>
                    <a:pt x="2597" y="19295"/>
                    <a:pt x="30948" y="23643"/>
                    <a:pt x="43297" y="18598"/>
                  </a:cubicBezTo>
                  <a:cubicBezTo>
                    <a:pt x="55646" y="13553"/>
                    <a:pt x="78825" y="0"/>
                    <a:pt x="78825" y="0"/>
                  </a:cubicBezTo>
                  <a:cubicBezTo>
                    <a:pt x="134198" y="3884"/>
                    <a:pt x="178128" y="1435"/>
                    <a:pt x="173948" y="16909"/>
                  </a:cubicBezTo>
                  <a:lnTo>
                    <a:pt x="173948" y="16909"/>
                  </a:lnTo>
                  <a:lnTo>
                    <a:pt x="0" y="63668"/>
                  </a:ln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3" name="자유형: 도형 322">
              <a:extLst>
                <a:ext uri="{FF2B5EF4-FFF2-40B4-BE49-F238E27FC236}">
                  <a16:creationId xmlns:a16="http://schemas.microsoft.com/office/drawing/2014/main" id="{608BB80E-BA8D-5D7F-6BFA-AB61F9167492}"/>
                </a:ext>
              </a:extLst>
            </p:cNvPr>
            <p:cNvSpPr/>
            <p:nvPr/>
          </p:nvSpPr>
          <p:spPr>
            <a:xfrm>
              <a:off x="10475177" y="2746052"/>
              <a:ext cx="69579" cy="106027"/>
            </a:xfrm>
            <a:custGeom>
              <a:avLst/>
              <a:gdLst>
                <a:gd name="connsiteX0" fmla="*/ 0 w 69579"/>
                <a:gd name="connsiteY0" fmla="*/ 77740 h 106027"/>
                <a:gd name="connsiteX1" fmla="*/ 36879 w 69579"/>
                <a:gd name="connsiteY1" fmla="*/ 106028 h 106027"/>
                <a:gd name="connsiteX2" fmla="*/ 69579 w 69579"/>
                <a:gd name="connsiteY2" fmla="*/ 70309 h 106027"/>
                <a:gd name="connsiteX3" fmla="*/ 35887 w 69579"/>
                <a:gd name="connsiteY3" fmla="*/ 33556 h 106027"/>
                <a:gd name="connsiteX4" fmla="*/ 35887 w 69579"/>
                <a:gd name="connsiteY4" fmla="*/ 33556 h 106027"/>
                <a:gd name="connsiteX5" fmla="*/ 31940 w 69579"/>
                <a:gd name="connsiteY5" fmla="*/ 24753 h 106027"/>
                <a:gd name="connsiteX6" fmla="*/ 32868 w 69579"/>
                <a:gd name="connsiteY6" fmla="*/ 19096 h 106027"/>
                <a:gd name="connsiteX7" fmla="*/ 35908 w 69579"/>
                <a:gd name="connsiteY7" fmla="*/ 9828 h 106027"/>
                <a:gd name="connsiteX8" fmla="*/ 26346 w 69579"/>
                <a:gd name="connsiteY8" fmla="*/ 54 h 106027"/>
                <a:gd name="connsiteX9" fmla="*/ 19907 w 69579"/>
                <a:gd name="connsiteY9" fmla="*/ 17196 h 106027"/>
                <a:gd name="connsiteX10" fmla="*/ 8275 w 69579"/>
                <a:gd name="connsiteY10" fmla="*/ 69845 h 106027"/>
                <a:gd name="connsiteX11" fmla="*/ 0 w 69579"/>
                <a:gd name="connsiteY11" fmla="*/ 77782 h 10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9579" h="106027">
                  <a:moveTo>
                    <a:pt x="0" y="77740"/>
                  </a:moveTo>
                  <a:lnTo>
                    <a:pt x="36879" y="106028"/>
                  </a:lnTo>
                  <a:cubicBezTo>
                    <a:pt x="43994" y="100560"/>
                    <a:pt x="59531" y="77487"/>
                    <a:pt x="69579" y="70309"/>
                  </a:cubicBezTo>
                  <a:lnTo>
                    <a:pt x="35887" y="33556"/>
                  </a:lnTo>
                  <a:lnTo>
                    <a:pt x="35887" y="33556"/>
                  </a:lnTo>
                  <a:cubicBezTo>
                    <a:pt x="33101" y="31530"/>
                    <a:pt x="31623" y="28173"/>
                    <a:pt x="31940" y="24753"/>
                  </a:cubicBezTo>
                  <a:cubicBezTo>
                    <a:pt x="32172" y="22347"/>
                    <a:pt x="32510" y="20046"/>
                    <a:pt x="32868" y="19096"/>
                  </a:cubicBezTo>
                  <a:cubicBezTo>
                    <a:pt x="33924" y="16183"/>
                    <a:pt x="34853" y="12721"/>
                    <a:pt x="35908" y="9828"/>
                  </a:cubicBezTo>
                  <a:cubicBezTo>
                    <a:pt x="36964" y="6915"/>
                    <a:pt x="29998" y="1089"/>
                    <a:pt x="26346" y="54"/>
                  </a:cubicBezTo>
                  <a:cubicBezTo>
                    <a:pt x="22693" y="-980"/>
                    <a:pt x="21490" y="13016"/>
                    <a:pt x="19907" y="17196"/>
                  </a:cubicBezTo>
                  <a:cubicBezTo>
                    <a:pt x="15136" y="29757"/>
                    <a:pt x="9373" y="64145"/>
                    <a:pt x="8275" y="69845"/>
                  </a:cubicBezTo>
                  <a:lnTo>
                    <a:pt x="0" y="77782"/>
                  </a:lnTo>
                  <a:close/>
                </a:path>
              </a:pathLst>
            </a:custGeom>
            <a:solidFill>
              <a:srgbClr val="F48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4" name="자유형: 도형 323">
              <a:extLst>
                <a:ext uri="{FF2B5EF4-FFF2-40B4-BE49-F238E27FC236}">
                  <a16:creationId xmlns:a16="http://schemas.microsoft.com/office/drawing/2014/main" id="{38F1A386-156F-85BF-2540-2AC3E60A01B6}"/>
                </a:ext>
              </a:extLst>
            </p:cNvPr>
            <p:cNvSpPr/>
            <p:nvPr/>
          </p:nvSpPr>
          <p:spPr>
            <a:xfrm>
              <a:off x="10121412" y="2819760"/>
              <a:ext cx="394634" cy="210225"/>
            </a:xfrm>
            <a:custGeom>
              <a:avLst/>
              <a:gdLst>
                <a:gd name="connsiteX0" fmla="*/ 394634 w 394634"/>
                <a:gd name="connsiteY0" fmla="*/ 28731 h 210225"/>
                <a:gd name="connsiteX1" fmla="*/ 358831 w 394634"/>
                <a:gd name="connsiteY1" fmla="*/ 0 h 210225"/>
                <a:gd name="connsiteX2" fmla="*/ 195206 w 394634"/>
                <a:gd name="connsiteY2" fmla="*/ 112665 h 210225"/>
                <a:gd name="connsiteX3" fmla="*/ 0 w 394634"/>
                <a:gd name="connsiteY3" fmla="*/ 16065 h 210225"/>
                <a:gd name="connsiteX4" fmla="*/ 84969 w 394634"/>
                <a:gd name="connsiteY4" fmla="*/ 138314 h 210225"/>
                <a:gd name="connsiteX5" fmla="*/ 203650 w 394634"/>
                <a:gd name="connsiteY5" fmla="*/ 209413 h 210225"/>
                <a:gd name="connsiteX6" fmla="*/ 394634 w 394634"/>
                <a:gd name="connsiteY6" fmla="*/ 28710 h 21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634" h="210225">
                  <a:moveTo>
                    <a:pt x="394634" y="28731"/>
                  </a:moveTo>
                  <a:cubicBezTo>
                    <a:pt x="384269" y="17690"/>
                    <a:pt x="369661" y="11484"/>
                    <a:pt x="358831" y="0"/>
                  </a:cubicBezTo>
                  <a:lnTo>
                    <a:pt x="195206" y="112665"/>
                  </a:lnTo>
                  <a:cubicBezTo>
                    <a:pt x="195206" y="112665"/>
                    <a:pt x="68693" y="-36943"/>
                    <a:pt x="0" y="16065"/>
                  </a:cubicBezTo>
                  <a:cubicBezTo>
                    <a:pt x="30061" y="66687"/>
                    <a:pt x="66307" y="115198"/>
                    <a:pt x="84969" y="138314"/>
                  </a:cubicBezTo>
                  <a:cubicBezTo>
                    <a:pt x="126978" y="190330"/>
                    <a:pt x="191132" y="215155"/>
                    <a:pt x="203650" y="209413"/>
                  </a:cubicBezTo>
                  <a:cubicBezTo>
                    <a:pt x="217752" y="202954"/>
                    <a:pt x="390961" y="33164"/>
                    <a:pt x="394634" y="28710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5" name="자유형: 도형 324">
              <a:extLst>
                <a:ext uri="{FF2B5EF4-FFF2-40B4-BE49-F238E27FC236}">
                  <a16:creationId xmlns:a16="http://schemas.microsoft.com/office/drawing/2014/main" id="{DCFA1E0B-9254-897E-A8FF-10D4BC6A840E}"/>
                </a:ext>
              </a:extLst>
            </p:cNvPr>
            <p:cNvSpPr/>
            <p:nvPr/>
          </p:nvSpPr>
          <p:spPr>
            <a:xfrm>
              <a:off x="9794154" y="2374356"/>
              <a:ext cx="85321" cy="203565"/>
            </a:xfrm>
            <a:custGeom>
              <a:avLst/>
              <a:gdLst>
                <a:gd name="connsiteX0" fmla="*/ 6193 w 85321"/>
                <a:gd name="connsiteY0" fmla="*/ 99661 h 203565"/>
                <a:gd name="connsiteX1" fmla="*/ 20971 w 85321"/>
                <a:gd name="connsiteY1" fmla="*/ 136773 h 203565"/>
                <a:gd name="connsiteX2" fmla="*/ 24285 w 85321"/>
                <a:gd name="connsiteY2" fmla="*/ 203566 h 203565"/>
                <a:gd name="connsiteX3" fmla="*/ 70326 w 85321"/>
                <a:gd name="connsiteY3" fmla="*/ 178339 h 203565"/>
                <a:gd name="connsiteX4" fmla="*/ 65028 w 85321"/>
                <a:gd name="connsiteY4" fmla="*/ 121236 h 203565"/>
                <a:gd name="connsiteX5" fmla="*/ 82275 w 85321"/>
                <a:gd name="connsiteY5" fmla="*/ 98310 h 203565"/>
                <a:gd name="connsiteX6" fmla="*/ 85293 w 85321"/>
                <a:gd name="connsiteY6" fmla="*/ 80620 h 203565"/>
                <a:gd name="connsiteX7" fmla="*/ 81367 w 85321"/>
                <a:gd name="connsiteY7" fmla="*/ 66159 h 203565"/>
                <a:gd name="connsiteX8" fmla="*/ 74147 w 85321"/>
                <a:gd name="connsiteY8" fmla="*/ 70170 h 203565"/>
                <a:gd name="connsiteX9" fmla="*/ 73450 w 85321"/>
                <a:gd name="connsiteY9" fmla="*/ 80472 h 203565"/>
                <a:gd name="connsiteX10" fmla="*/ 63022 w 85321"/>
                <a:gd name="connsiteY10" fmla="*/ 86805 h 203565"/>
                <a:gd name="connsiteX11" fmla="*/ 58568 w 85321"/>
                <a:gd name="connsiteY11" fmla="*/ 46907 h 203565"/>
                <a:gd name="connsiteX12" fmla="*/ 59243 w 85321"/>
                <a:gd name="connsiteY12" fmla="*/ 31665 h 203565"/>
                <a:gd name="connsiteX13" fmla="*/ 61312 w 85321"/>
                <a:gd name="connsiteY13" fmla="*/ 18873 h 203565"/>
                <a:gd name="connsiteX14" fmla="*/ 58779 w 85321"/>
                <a:gd name="connsiteY14" fmla="*/ 4581 h 203565"/>
                <a:gd name="connsiteX15" fmla="*/ 48456 w 85321"/>
                <a:gd name="connsiteY15" fmla="*/ 27929 h 203565"/>
                <a:gd name="connsiteX16" fmla="*/ 43009 w 85321"/>
                <a:gd name="connsiteY16" fmla="*/ 54359 h 203565"/>
                <a:gd name="connsiteX17" fmla="*/ 38872 w 85321"/>
                <a:gd name="connsiteY17" fmla="*/ 32341 h 203565"/>
                <a:gd name="connsiteX18" fmla="*/ 40096 w 85321"/>
                <a:gd name="connsiteY18" fmla="*/ 17310 h 203565"/>
                <a:gd name="connsiteX19" fmla="*/ 37711 w 85321"/>
                <a:gd name="connsiteY19" fmla="*/ 0 h 203565"/>
                <a:gd name="connsiteX20" fmla="*/ 31652 w 85321"/>
                <a:gd name="connsiteY20" fmla="*/ 14355 h 203565"/>
                <a:gd name="connsiteX21" fmla="*/ 29161 w 85321"/>
                <a:gd name="connsiteY21" fmla="*/ 28900 h 203565"/>
                <a:gd name="connsiteX22" fmla="*/ 27726 w 85321"/>
                <a:gd name="connsiteY22" fmla="*/ 55288 h 203565"/>
                <a:gd name="connsiteX23" fmla="*/ 25340 w 85321"/>
                <a:gd name="connsiteY23" fmla="*/ 58497 h 203565"/>
                <a:gd name="connsiteX24" fmla="*/ 24580 w 85321"/>
                <a:gd name="connsiteY24" fmla="*/ 43550 h 203565"/>
                <a:gd name="connsiteX25" fmla="*/ 23947 w 85321"/>
                <a:gd name="connsiteY25" fmla="*/ 29048 h 203565"/>
                <a:gd name="connsiteX26" fmla="*/ 24179 w 85321"/>
                <a:gd name="connsiteY26" fmla="*/ 13637 h 203565"/>
                <a:gd name="connsiteX27" fmla="*/ 15482 w 85321"/>
                <a:gd name="connsiteY27" fmla="*/ 14883 h 203565"/>
                <a:gd name="connsiteX28" fmla="*/ 14110 w 85321"/>
                <a:gd name="connsiteY28" fmla="*/ 27781 h 203565"/>
                <a:gd name="connsiteX29" fmla="*/ 12611 w 85321"/>
                <a:gd name="connsiteY29" fmla="*/ 61726 h 203565"/>
                <a:gd name="connsiteX30" fmla="*/ 8241 w 85321"/>
                <a:gd name="connsiteY30" fmla="*/ 32383 h 203565"/>
                <a:gd name="connsiteX31" fmla="*/ 874 w 85321"/>
                <a:gd name="connsiteY31" fmla="*/ 32088 h 203565"/>
                <a:gd name="connsiteX32" fmla="*/ 1148 w 85321"/>
                <a:gd name="connsiteY32" fmla="*/ 65210 h 203565"/>
                <a:gd name="connsiteX33" fmla="*/ 6214 w 85321"/>
                <a:gd name="connsiteY33" fmla="*/ 99683 h 20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85321" h="203565">
                  <a:moveTo>
                    <a:pt x="6193" y="99661"/>
                  </a:moveTo>
                  <a:cubicBezTo>
                    <a:pt x="11597" y="114080"/>
                    <a:pt x="20971" y="136773"/>
                    <a:pt x="20971" y="136773"/>
                  </a:cubicBezTo>
                  <a:cubicBezTo>
                    <a:pt x="21224" y="143296"/>
                    <a:pt x="22575" y="170381"/>
                    <a:pt x="24285" y="203566"/>
                  </a:cubicBezTo>
                  <a:lnTo>
                    <a:pt x="70326" y="178339"/>
                  </a:lnTo>
                  <a:cubicBezTo>
                    <a:pt x="70326" y="178339"/>
                    <a:pt x="63254" y="124761"/>
                    <a:pt x="65028" y="121236"/>
                  </a:cubicBezTo>
                  <a:cubicBezTo>
                    <a:pt x="66526" y="118238"/>
                    <a:pt x="70009" y="121342"/>
                    <a:pt x="82275" y="98310"/>
                  </a:cubicBezTo>
                  <a:cubicBezTo>
                    <a:pt x="85821" y="91661"/>
                    <a:pt x="85293" y="80620"/>
                    <a:pt x="85293" y="80620"/>
                  </a:cubicBezTo>
                  <a:cubicBezTo>
                    <a:pt x="85293" y="80620"/>
                    <a:pt x="84554" y="67046"/>
                    <a:pt x="81367" y="66159"/>
                  </a:cubicBezTo>
                  <a:cubicBezTo>
                    <a:pt x="78200" y="65273"/>
                    <a:pt x="74970" y="67701"/>
                    <a:pt x="74147" y="70170"/>
                  </a:cubicBezTo>
                  <a:cubicBezTo>
                    <a:pt x="73324" y="72640"/>
                    <a:pt x="74274" y="78023"/>
                    <a:pt x="73450" y="80472"/>
                  </a:cubicBezTo>
                  <a:cubicBezTo>
                    <a:pt x="72627" y="82942"/>
                    <a:pt x="65977" y="86594"/>
                    <a:pt x="63022" y="86805"/>
                  </a:cubicBezTo>
                  <a:cubicBezTo>
                    <a:pt x="60067" y="87016"/>
                    <a:pt x="58568" y="46907"/>
                    <a:pt x="58568" y="46907"/>
                  </a:cubicBezTo>
                  <a:cubicBezTo>
                    <a:pt x="58568" y="46907"/>
                    <a:pt x="58842" y="35444"/>
                    <a:pt x="59243" y="31665"/>
                  </a:cubicBezTo>
                  <a:cubicBezTo>
                    <a:pt x="59581" y="28436"/>
                    <a:pt x="61312" y="18873"/>
                    <a:pt x="61312" y="18873"/>
                  </a:cubicBezTo>
                  <a:cubicBezTo>
                    <a:pt x="61312" y="18873"/>
                    <a:pt x="63043" y="5109"/>
                    <a:pt x="58779" y="4581"/>
                  </a:cubicBezTo>
                  <a:cubicBezTo>
                    <a:pt x="56267" y="4285"/>
                    <a:pt x="51348" y="15896"/>
                    <a:pt x="48456" y="27929"/>
                  </a:cubicBezTo>
                  <a:cubicBezTo>
                    <a:pt x="45353" y="40891"/>
                    <a:pt x="44339" y="54380"/>
                    <a:pt x="43009" y="54359"/>
                  </a:cubicBezTo>
                  <a:cubicBezTo>
                    <a:pt x="39864" y="54317"/>
                    <a:pt x="38872" y="32341"/>
                    <a:pt x="38872" y="32341"/>
                  </a:cubicBezTo>
                  <a:cubicBezTo>
                    <a:pt x="38872" y="32341"/>
                    <a:pt x="40751" y="21997"/>
                    <a:pt x="40096" y="17310"/>
                  </a:cubicBezTo>
                  <a:cubicBezTo>
                    <a:pt x="42313" y="11189"/>
                    <a:pt x="42946" y="253"/>
                    <a:pt x="37711" y="0"/>
                  </a:cubicBezTo>
                  <a:cubicBezTo>
                    <a:pt x="36740" y="-42"/>
                    <a:pt x="31652" y="14355"/>
                    <a:pt x="31652" y="14355"/>
                  </a:cubicBezTo>
                  <a:cubicBezTo>
                    <a:pt x="31652" y="14355"/>
                    <a:pt x="30153" y="24235"/>
                    <a:pt x="29161" y="28900"/>
                  </a:cubicBezTo>
                  <a:cubicBezTo>
                    <a:pt x="27388" y="37112"/>
                    <a:pt x="28486" y="49609"/>
                    <a:pt x="27726" y="55288"/>
                  </a:cubicBezTo>
                  <a:cubicBezTo>
                    <a:pt x="27093" y="59995"/>
                    <a:pt x="25805" y="58243"/>
                    <a:pt x="25340" y="58497"/>
                  </a:cubicBezTo>
                  <a:cubicBezTo>
                    <a:pt x="24981" y="58686"/>
                    <a:pt x="24876" y="52311"/>
                    <a:pt x="24580" y="43550"/>
                  </a:cubicBezTo>
                  <a:cubicBezTo>
                    <a:pt x="24433" y="39138"/>
                    <a:pt x="23314" y="34178"/>
                    <a:pt x="23947" y="29048"/>
                  </a:cubicBezTo>
                  <a:cubicBezTo>
                    <a:pt x="24517" y="24319"/>
                    <a:pt x="24369" y="17648"/>
                    <a:pt x="24179" y="13637"/>
                  </a:cubicBezTo>
                  <a:cubicBezTo>
                    <a:pt x="23652" y="2280"/>
                    <a:pt x="16706" y="4285"/>
                    <a:pt x="15482" y="14883"/>
                  </a:cubicBezTo>
                  <a:cubicBezTo>
                    <a:pt x="15017" y="18915"/>
                    <a:pt x="14553" y="23306"/>
                    <a:pt x="14110" y="27781"/>
                  </a:cubicBezTo>
                  <a:cubicBezTo>
                    <a:pt x="12337" y="45113"/>
                    <a:pt x="14426" y="61367"/>
                    <a:pt x="12611" y="61726"/>
                  </a:cubicBezTo>
                  <a:cubicBezTo>
                    <a:pt x="10267" y="62191"/>
                    <a:pt x="8241" y="32383"/>
                    <a:pt x="8241" y="32383"/>
                  </a:cubicBezTo>
                  <a:cubicBezTo>
                    <a:pt x="8241" y="32383"/>
                    <a:pt x="2626" y="16424"/>
                    <a:pt x="874" y="32088"/>
                  </a:cubicBezTo>
                  <a:cubicBezTo>
                    <a:pt x="-1174" y="50242"/>
                    <a:pt x="1000" y="64576"/>
                    <a:pt x="1148" y="65210"/>
                  </a:cubicBezTo>
                  <a:cubicBezTo>
                    <a:pt x="2056" y="69474"/>
                    <a:pt x="789" y="85264"/>
                    <a:pt x="6214" y="99683"/>
                  </a:cubicBezTo>
                  <a:close/>
                </a:path>
              </a:pathLst>
            </a:custGeom>
            <a:solidFill>
              <a:srgbClr val="F8A492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6" name="자유형: 도형 325">
              <a:extLst>
                <a:ext uri="{FF2B5EF4-FFF2-40B4-BE49-F238E27FC236}">
                  <a16:creationId xmlns:a16="http://schemas.microsoft.com/office/drawing/2014/main" id="{1A537B3D-B8E4-21AF-37E5-6284E531415D}"/>
                </a:ext>
              </a:extLst>
            </p:cNvPr>
            <p:cNvSpPr/>
            <p:nvPr/>
          </p:nvSpPr>
          <p:spPr>
            <a:xfrm>
              <a:off x="10009844" y="2604204"/>
              <a:ext cx="187779" cy="182034"/>
            </a:xfrm>
            <a:custGeom>
              <a:avLst/>
              <a:gdLst>
                <a:gd name="connsiteX0" fmla="*/ 113532 w 187779"/>
                <a:gd name="connsiteY0" fmla="*/ 7600 h 182034"/>
                <a:gd name="connsiteX1" fmla="*/ 69771 w 187779"/>
                <a:gd name="connsiteY1" fmla="*/ 18598 h 182034"/>
                <a:gd name="connsiteX2" fmla="*/ 44607 w 187779"/>
                <a:gd name="connsiteY2" fmla="*/ 28436 h 182034"/>
                <a:gd name="connsiteX3" fmla="*/ 14335 w 187779"/>
                <a:gd name="connsiteY3" fmla="*/ 65505 h 182034"/>
                <a:gd name="connsiteX4" fmla="*/ 1 w 187779"/>
                <a:gd name="connsiteY4" fmla="*/ 81634 h 182034"/>
                <a:gd name="connsiteX5" fmla="*/ 10092 w 187779"/>
                <a:gd name="connsiteY5" fmla="*/ 108929 h 182034"/>
                <a:gd name="connsiteX6" fmla="*/ 8340 w 187779"/>
                <a:gd name="connsiteY6" fmla="*/ 130926 h 182034"/>
                <a:gd name="connsiteX7" fmla="*/ 24173 w 187779"/>
                <a:gd name="connsiteY7" fmla="*/ 144415 h 182034"/>
                <a:gd name="connsiteX8" fmla="*/ 40259 w 187779"/>
                <a:gd name="connsiteY8" fmla="*/ 171795 h 182034"/>
                <a:gd name="connsiteX9" fmla="*/ 63438 w 187779"/>
                <a:gd name="connsiteY9" fmla="*/ 172513 h 182034"/>
                <a:gd name="connsiteX10" fmla="*/ 79481 w 187779"/>
                <a:gd name="connsiteY10" fmla="*/ 181696 h 182034"/>
                <a:gd name="connsiteX11" fmla="*/ 116382 w 187779"/>
                <a:gd name="connsiteY11" fmla="*/ 170170 h 182034"/>
                <a:gd name="connsiteX12" fmla="*/ 161579 w 187779"/>
                <a:gd name="connsiteY12" fmla="*/ 164428 h 182034"/>
                <a:gd name="connsiteX13" fmla="*/ 180768 w 187779"/>
                <a:gd name="connsiteY13" fmla="*/ 107515 h 182034"/>
                <a:gd name="connsiteX14" fmla="*/ 178552 w 187779"/>
                <a:gd name="connsiteY14" fmla="*/ 68946 h 182034"/>
                <a:gd name="connsiteX15" fmla="*/ 160228 w 187779"/>
                <a:gd name="connsiteY15" fmla="*/ 18472 h 182034"/>
                <a:gd name="connsiteX16" fmla="*/ 113553 w 187779"/>
                <a:gd name="connsiteY16" fmla="*/ 7558 h 18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7779" h="182034">
                  <a:moveTo>
                    <a:pt x="113532" y="7600"/>
                  </a:moveTo>
                  <a:cubicBezTo>
                    <a:pt x="113532" y="7600"/>
                    <a:pt x="85772" y="-15389"/>
                    <a:pt x="69771" y="18598"/>
                  </a:cubicBezTo>
                  <a:cubicBezTo>
                    <a:pt x="69771" y="18598"/>
                    <a:pt x="53474" y="11885"/>
                    <a:pt x="44607" y="28436"/>
                  </a:cubicBezTo>
                  <a:cubicBezTo>
                    <a:pt x="44607" y="28436"/>
                    <a:pt x="16024" y="23475"/>
                    <a:pt x="14335" y="65505"/>
                  </a:cubicBezTo>
                  <a:cubicBezTo>
                    <a:pt x="14335" y="65505"/>
                    <a:pt x="-167" y="64534"/>
                    <a:pt x="1" y="81634"/>
                  </a:cubicBezTo>
                  <a:cubicBezTo>
                    <a:pt x="170" y="98733"/>
                    <a:pt x="10092" y="108929"/>
                    <a:pt x="10092" y="108929"/>
                  </a:cubicBezTo>
                  <a:cubicBezTo>
                    <a:pt x="10092" y="108929"/>
                    <a:pt x="2851" y="115874"/>
                    <a:pt x="8340" y="130926"/>
                  </a:cubicBezTo>
                  <a:cubicBezTo>
                    <a:pt x="13005" y="143740"/>
                    <a:pt x="24173" y="144415"/>
                    <a:pt x="24173" y="144415"/>
                  </a:cubicBezTo>
                  <a:cubicBezTo>
                    <a:pt x="24173" y="144415"/>
                    <a:pt x="29809" y="166286"/>
                    <a:pt x="40259" y="171795"/>
                  </a:cubicBezTo>
                  <a:cubicBezTo>
                    <a:pt x="50708" y="177326"/>
                    <a:pt x="63438" y="172513"/>
                    <a:pt x="63438" y="172513"/>
                  </a:cubicBezTo>
                  <a:cubicBezTo>
                    <a:pt x="63438" y="172513"/>
                    <a:pt x="68377" y="184145"/>
                    <a:pt x="79481" y="181696"/>
                  </a:cubicBezTo>
                  <a:cubicBezTo>
                    <a:pt x="90585" y="179268"/>
                    <a:pt x="103209" y="166877"/>
                    <a:pt x="116382" y="170170"/>
                  </a:cubicBezTo>
                  <a:cubicBezTo>
                    <a:pt x="129555" y="173463"/>
                    <a:pt x="161579" y="164428"/>
                    <a:pt x="161579" y="164428"/>
                  </a:cubicBezTo>
                  <a:cubicBezTo>
                    <a:pt x="161579" y="164428"/>
                    <a:pt x="196284" y="143655"/>
                    <a:pt x="180768" y="107515"/>
                  </a:cubicBezTo>
                  <a:cubicBezTo>
                    <a:pt x="180768" y="107515"/>
                    <a:pt x="197931" y="87777"/>
                    <a:pt x="178552" y="68946"/>
                  </a:cubicBezTo>
                  <a:cubicBezTo>
                    <a:pt x="178552" y="68946"/>
                    <a:pt x="186911" y="34790"/>
                    <a:pt x="160228" y="18472"/>
                  </a:cubicBezTo>
                  <a:cubicBezTo>
                    <a:pt x="133545" y="2154"/>
                    <a:pt x="113553" y="7558"/>
                    <a:pt x="113553" y="7558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7" name="자유형: 도형 326">
              <a:extLst>
                <a:ext uri="{FF2B5EF4-FFF2-40B4-BE49-F238E27FC236}">
                  <a16:creationId xmlns:a16="http://schemas.microsoft.com/office/drawing/2014/main" id="{16C0596E-E949-ECF0-E46A-6C768C557A2D}"/>
                </a:ext>
              </a:extLst>
            </p:cNvPr>
            <p:cNvSpPr/>
            <p:nvPr/>
          </p:nvSpPr>
          <p:spPr>
            <a:xfrm>
              <a:off x="10070008" y="2818979"/>
              <a:ext cx="275384" cy="434839"/>
            </a:xfrm>
            <a:custGeom>
              <a:avLst/>
              <a:gdLst>
                <a:gd name="connsiteX0" fmla="*/ 131940 w 275384"/>
                <a:gd name="connsiteY0" fmla="*/ 29069 h 434839"/>
                <a:gd name="connsiteX1" fmla="*/ 75428 w 275384"/>
                <a:gd name="connsiteY1" fmla="*/ 0 h 434839"/>
                <a:gd name="connsiteX2" fmla="*/ 19001 w 275384"/>
                <a:gd name="connsiteY2" fmla="*/ 8085 h 434839"/>
                <a:gd name="connsiteX3" fmla="*/ 65 w 275384"/>
                <a:gd name="connsiteY3" fmla="*/ 330333 h 434839"/>
                <a:gd name="connsiteX4" fmla="*/ 9776 w 275384"/>
                <a:gd name="connsiteY4" fmla="*/ 432126 h 434839"/>
                <a:gd name="connsiteX5" fmla="*/ 149863 w 275384"/>
                <a:gd name="connsiteY5" fmla="*/ 428052 h 434839"/>
                <a:gd name="connsiteX6" fmla="*/ 275384 w 275384"/>
                <a:gd name="connsiteY6" fmla="*/ 373799 h 434839"/>
                <a:gd name="connsiteX7" fmla="*/ 186320 w 275384"/>
                <a:gd name="connsiteY7" fmla="*/ 163963 h 434839"/>
                <a:gd name="connsiteX8" fmla="*/ 131919 w 275384"/>
                <a:gd name="connsiteY8" fmla="*/ 29090 h 43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5384" h="434839">
                  <a:moveTo>
                    <a:pt x="131940" y="29069"/>
                  </a:moveTo>
                  <a:lnTo>
                    <a:pt x="75428" y="0"/>
                  </a:lnTo>
                  <a:cubicBezTo>
                    <a:pt x="75428" y="0"/>
                    <a:pt x="25228" y="7325"/>
                    <a:pt x="19001" y="8085"/>
                  </a:cubicBezTo>
                  <a:cubicBezTo>
                    <a:pt x="12773" y="8845"/>
                    <a:pt x="1057" y="242725"/>
                    <a:pt x="65" y="330333"/>
                  </a:cubicBezTo>
                  <a:cubicBezTo>
                    <a:pt x="-927" y="417940"/>
                    <a:pt x="9776" y="432126"/>
                    <a:pt x="9776" y="432126"/>
                  </a:cubicBezTo>
                  <a:cubicBezTo>
                    <a:pt x="9776" y="432126"/>
                    <a:pt x="91578" y="440401"/>
                    <a:pt x="149863" y="428052"/>
                  </a:cubicBezTo>
                  <a:cubicBezTo>
                    <a:pt x="210470" y="415217"/>
                    <a:pt x="275384" y="373799"/>
                    <a:pt x="275384" y="373799"/>
                  </a:cubicBezTo>
                  <a:cubicBezTo>
                    <a:pt x="275384" y="373799"/>
                    <a:pt x="202976" y="214437"/>
                    <a:pt x="186320" y="163963"/>
                  </a:cubicBezTo>
                  <a:cubicBezTo>
                    <a:pt x="169685" y="113488"/>
                    <a:pt x="131919" y="29090"/>
                    <a:pt x="131919" y="29090"/>
                  </a:cubicBezTo>
                  <a:close/>
                </a:path>
              </a:pathLst>
            </a:custGeom>
            <a:solidFill>
              <a:srgbClr val="F7CC7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8" name="자유형: 도형 327">
              <a:extLst>
                <a:ext uri="{FF2B5EF4-FFF2-40B4-BE49-F238E27FC236}">
                  <a16:creationId xmlns:a16="http://schemas.microsoft.com/office/drawing/2014/main" id="{2F3CF7E0-7F23-F6E8-B9C6-4D64FC0EB364}"/>
                </a:ext>
              </a:extLst>
            </p:cNvPr>
            <p:cNvSpPr/>
            <p:nvPr/>
          </p:nvSpPr>
          <p:spPr>
            <a:xfrm>
              <a:off x="9799875" y="2511807"/>
              <a:ext cx="379683" cy="765085"/>
            </a:xfrm>
            <a:custGeom>
              <a:avLst/>
              <a:gdLst>
                <a:gd name="connsiteX0" fmla="*/ 291371 w 379683"/>
                <a:gd name="connsiteY0" fmla="*/ 314666 h 765085"/>
                <a:gd name="connsiteX1" fmla="*/ 105770 w 379683"/>
                <a:gd name="connsiteY1" fmla="*/ 166304 h 765085"/>
                <a:gd name="connsiteX2" fmla="*/ 61121 w 379683"/>
                <a:gd name="connsiteY2" fmla="*/ 4093 h 765085"/>
                <a:gd name="connsiteX3" fmla="*/ 662 w 379683"/>
                <a:gd name="connsiteY3" fmla="*/ 567 h 765085"/>
                <a:gd name="connsiteX4" fmla="*/ 35325 w 379683"/>
                <a:gd name="connsiteY4" fmla="*/ 197336 h 765085"/>
                <a:gd name="connsiteX5" fmla="*/ 192195 w 379683"/>
                <a:gd name="connsiteY5" fmla="*/ 368223 h 765085"/>
                <a:gd name="connsiteX6" fmla="*/ 226625 w 379683"/>
                <a:gd name="connsiteY6" fmla="*/ 510252 h 765085"/>
                <a:gd name="connsiteX7" fmla="*/ 227491 w 379683"/>
                <a:gd name="connsiteY7" fmla="*/ 758656 h 765085"/>
                <a:gd name="connsiteX8" fmla="*/ 364918 w 379683"/>
                <a:gd name="connsiteY8" fmla="*/ 750360 h 765085"/>
                <a:gd name="connsiteX9" fmla="*/ 291371 w 379683"/>
                <a:gd name="connsiteY9" fmla="*/ 314666 h 76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9683" h="765085">
                  <a:moveTo>
                    <a:pt x="291371" y="314666"/>
                  </a:moveTo>
                  <a:lnTo>
                    <a:pt x="105770" y="166304"/>
                  </a:lnTo>
                  <a:cubicBezTo>
                    <a:pt x="105770" y="166304"/>
                    <a:pt x="63486" y="9898"/>
                    <a:pt x="61121" y="4093"/>
                  </a:cubicBezTo>
                  <a:cubicBezTo>
                    <a:pt x="58799" y="-1607"/>
                    <a:pt x="17381" y="187"/>
                    <a:pt x="662" y="567"/>
                  </a:cubicBezTo>
                  <a:cubicBezTo>
                    <a:pt x="-4700" y="694"/>
                    <a:pt x="23946" y="169787"/>
                    <a:pt x="35325" y="197336"/>
                  </a:cubicBezTo>
                  <a:cubicBezTo>
                    <a:pt x="48751" y="229887"/>
                    <a:pt x="192195" y="368223"/>
                    <a:pt x="192195" y="368223"/>
                  </a:cubicBezTo>
                  <a:cubicBezTo>
                    <a:pt x="192195" y="368223"/>
                    <a:pt x="224641" y="448631"/>
                    <a:pt x="226625" y="510252"/>
                  </a:cubicBezTo>
                  <a:cubicBezTo>
                    <a:pt x="229919" y="612595"/>
                    <a:pt x="222636" y="754793"/>
                    <a:pt x="227491" y="758656"/>
                  </a:cubicBezTo>
                  <a:cubicBezTo>
                    <a:pt x="256391" y="772314"/>
                    <a:pt x="359662" y="761654"/>
                    <a:pt x="364918" y="750360"/>
                  </a:cubicBezTo>
                  <a:cubicBezTo>
                    <a:pt x="422908" y="625641"/>
                    <a:pt x="291371" y="314666"/>
                    <a:pt x="291371" y="314666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9" name="자유형: 도형 328">
              <a:extLst>
                <a:ext uri="{FF2B5EF4-FFF2-40B4-BE49-F238E27FC236}">
                  <a16:creationId xmlns:a16="http://schemas.microsoft.com/office/drawing/2014/main" id="{2F4B2AD1-FBC1-EED7-0785-FB818714E0E7}"/>
                </a:ext>
              </a:extLst>
            </p:cNvPr>
            <p:cNvSpPr/>
            <p:nvPr/>
          </p:nvSpPr>
          <p:spPr>
            <a:xfrm>
              <a:off x="10085610" y="2742391"/>
              <a:ext cx="71752" cy="137152"/>
            </a:xfrm>
            <a:custGeom>
              <a:avLst/>
              <a:gdLst>
                <a:gd name="connsiteX0" fmla="*/ 54929 w 71752"/>
                <a:gd name="connsiteY0" fmla="*/ 46189 h 137152"/>
                <a:gd name="connsiteX1" fmla="*/ 63394 w 71752"/>
                <a:gd name="connsiteY1" fmla="*/ 78720 h 137152"/>
                <a:gd name="connsiteX2" fmla="*/ 67405 w 71752"/>
                <a:gd name="connsiteY2" fmla="*/ 135907 h 137152"/>
                <a:gd name="connsiteX3" fmla="*/ 5721 w 71752"/>
                <a:gd name="connsiteY3" fmla="*/ 84335 h 137152"/>
                <a:gd name="connsiteX4" fmla="*/ 0 w 71752"/>
                <a:gd name="connsiteY4" fmla="*/ 0 h 137152"/>
                <a:gd name="connsiteX5" fmla="*/ 54929 w 71752"/>
                <a:gd name="connsiteY5" fmla="*/ 46210 h 13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752" h="137152">
                  <a:moveTo>
                    <a:pt x="54929" y="46189"/>
                  </a:moveTo>
                  <a:lnTo>
                    <a:pt x="63394" y="78720"/>
                  </a:lnTo>
                  <a:cubicBezTo>
                    <a:pt x="63394" y="78720"/>
                    <a:pt x="79142" y="125162"/>
                    <a:pt x="67405" y="135907"/>
                  </a:cubicBezTo>
                  <a:cubicBezTo>
                    <a:pt x="55668" y="146653"/>
                    <a:pt x="5721" y="84335"/>
                    <a:pt x="5721" y="84335"/>
                  </a:cubicBezTo>
                  <a:lnTo>
                    <a:pt x="0" y="0"/>
                  </a:lnTo>
                  <a:lnTo>
                    <a:pt x="54929" y="46210"/>
                  </a:ln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0" name="자유형: 도형 329">
              <a:extLst>
                <a:ext uri="{FF2B5EF4-FFF2-40B4-BE49-F238E27FC236}">
                  <a16:creationId xmlns:a16="http://schemas.microsoft.com/office/drawing/2014/main" id="{7512683D-ACC3-478B-1D6E-84D485F72A17}"/>
                </a:ext>
              </a:extLst>
            </p:cNvPr>
            <p:cNvSpPr/>
            <p:nvPr/>
          </p:nvSpPr>
          <p:spPr>
            <a:xfrm>
              <a:off x="10085610" y="2742370"/>
              <a:ext cx="62106" cy="73801"/>
            </a:xfrm>
            <a:custGeom>
              <a:avLst/>
              <a:gdLst>
                <a:gd name="connsiteX0" fmla="*/ 1858 w 62106"/>
                <a:gd name="connsiteY0" fmla="*/ 27338 h 73801"/>
                <a:gd name="connsiteX1" fmla="*/ 62106 w 62106"/>
                <a:gd name="connsiteY1" fmla="*/ 73801 h 73801"/>
                <a:gd name="connsiteX2" fmla="*/ 54929 w 62106"/>
                <a:gd name="connsiteY2" fmla="*/ 46210 h 73801"/>
                <a:gd name="connsiteX3" fmla="*/ 0 w 62106"/>
                <a:gd name="connsiteY3" fmla="*/ 0 h 73801"/>
                <a:gd name="connsiteX4" fmla="*/ 1858 w 62106"/>
                <a:gd name="connsiteY4" fmla="*/ 27338 h 7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106" h="73801">
                  <a:moveTo>
                    <a:pt x="1858" y="27338"/>
                  </a:moveTo>
                  <a:cubicBezTo>
                    <a:pt x="15938" y="54633"/>
                    <a:pt x="43339" y="69157"/>
                    <a:pt x="62106" y="73801"/>
                  </a:cubicBezTo>
                  <a:lnTo>
                    <a:pt x="54929" y="46210"/>
                  </a:lnTo>
                  <a:lnTo>
                    <a:pt x="0" y="0"/>
                  </a:lnTo>
                  <a:lnTo>
                    <a:pt x="1858" y="27338"/>
                  </a:ln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1" name="자유형: 도형 330">
              <a:extLst>
                <a:ext uri="{FF2B5EF4-FFF2-40B4-BE49-F238E27FC236}">
                  <a16:creationId xmlns:a16="http://schemas.microsoft.com/office/drawing/2014/main" id="{686DCCF3-D4C7-24AA-E62E-0912DEFDC4B2}"/>
                </a:ext>
              </a:extLst>
            </p:cNvPr>
            <p:cNvSpPr/>
            <p:nvPr/>
          </p:nvSpPr>
          <p:spPr>
            <a:xfrm>
              <a:off x="10010090" y="2668528"/>
              <a:ext cx="32912" cy="46398"/>
            </a:xfrm>
            <a:custGeom>
              <a:avLst/>
              <a:gdLst>
                <a:gd name="connsiteX0" fmla="*/ 262 w 32912"/>
                <a:gd name="connsiteY0" fmla="*/ 25162 h 46398"/>
                <a:gd name="connsiteX1" fmla="*/ 19261 w 32912"/>
                <a:gd name="connsiteY1" fmla="*/ 46315 h 46398"/>
                <a:gd name="connsiteX2" fmla="*/ 32666 w 32912"/>
                <a:gd name="connsiteY2" fmla="*/ 21236 h 46398"/>
                <a:gd name="connsiteX3" fmla="*/ 13667 w 32912"/>
                <a:gd name="connsiteY3" fmla="*/ 84 h 46398"/>
                <a:gd name="connsiteX4" fmla="*/ 241 w 32912"/>
                <a:gd name="connsiteY4" fmla="*/ 25162 h 46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12" h="46398">
                  <a:moveTo>
                    <a:pt x="262" y="25162"/>
                  </a:moveTo>
                  <a:cubicBezTo>
                    <a:pt x="1803" y="37934"/>
                    <a:pt x="10310" y="47392"/>
                    <a:pt x="19261" y="46315"/>
                  </a:cubicBezTo>
                  <a:cubicBezTo>
                    <a:pt x="28212" y="45238"/>
                    <a:pt x="34228" y="34008"/>
                    <a:pt x="32666" y="21236"/>
                  </a:cubicBezTo>
                  <a:cubicBezTo>
                    <a:pt x="31125" y="8464"/>
                    <a:pt x="22618" y="-993"/>
                    <a:pt x="13667" y="84"/>
                  </a:cubicBezTo>
                  <a:cubicBezTo>
                    <a:pt x="4716" y="1160"/>
                    <a:pt x="-1300" y="12391"/>
                    <a:pt x="241" y="25162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2" name="자유형: 도형 331">
              <a:extLst>
                <a:ext uri="{FF2B5EF4-FFF2-40B4-BE49-F238E27FC236}">
                  <a16:creationId xmlns:a16="http://schemas.microsoft.com/office/drawing/2014/main" id="{0D1B9D3B-4D05-3202-4F6C-EC714986F59A}"/>
                </a:ext>
              </a:extLst>
            </p:cNvPr>
            <p:cNvSpPr/>
            <p:nvPr/>
          </p:nvSpPr>
          <p:spPr>
            <a:xfrm>
              <a:off x="10052907" y="2622267"/>
              <a:ext cx="39587" cy="26993"/>
            </a:xfrm>
            <a:custGeom>
              <a:avLst/>
              <a:gdLst>
                <a:gd name="connsiteX0" fmla="*/ 66 w 39587"/>
                <a:gd name="connsiteY0" fmla="*/ 15882 h 26993"/>
                <a:gd name="connsiteX1" fmla="*/ 21409 w 39587"/>
                <a:gd name="connsiteY1" fmla="*/ 26775 h 26993"/>
                <a:gd name="connsiteX2" fmla="*/ 39521 w 39587"/>
                <a:gd name="connsiteY2" fmla="*/ 11111 h 26993"/>
                <a:gd name="connsiteX3" fmla="*/ 18179 w 39587"/>
                <a:gd name="connsiteY3" fmla="*/ 219 h 26993"/>
                <a:gd name="connsiteX4" fmla="*/ 66 w 39587"/>
                <a:gd name="connsiteY4" fmla="*/ 15882 h 26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7" h="26993">
                  <a:moveTo>
                    <a:pt x="66" y="15882"/>
                  </a:moveTo>
                  <a:cubicBezTo>
                    <a:pt x="953" y="23208"/>
                    <a:pt x="10516" y="28105"/>
                    <a:pt x="21409" y="26775"/>
                  </a:cubicBezTo>
                  <a:cubicBezTo>
                    <a:pt x="32301" y="25466"/>
                    <a:pt x="40408" y="18437"/>
                    <a:pt x="39521" y="11111"/>
                  </a:cubicBezTo>
                  <a:cubicBezTo>
                    <a:pt x="38634" y="3765"/>
                    <a:pt x="29093" y="-1111"/>
                    <a:pt x="18179" y="219"/>
                  </a:cubicBezTo>
                  <a:cubicBezTo>
                    <a:pt x="7286" y="1527"/>
                    <a:pt x="-820" y="8557"/>
                    <a:pt x="66" y="15882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3" name="자유형: 도형 332">
              <a:extLst>
                <a:ext uri="{FF2B5EF4-FFF2-40B4-BE49-F238E27FC236}">
                  <a16:creationId xmlns:a16="http://schemas.microsoft.com/office/drawing/2014/main" id="{22728C71-8337-BCCB-8904-9786A160B83B}"/>
                </a:ext>
              </a:extLst>
            </p:cNvPr>
            <p:cNvSpPr/>
            <p:nvPr/>
          </p:nvSpPr>
          <p:spPr>
            <a:xfrm>
              <a:off x="10069322" y="2646330"/>
              <a:ext cx="107240" cy="155475"/>
            </a:xfrm>
            <a:custGeom>
              <a:avLst/>
              <a:gdLst>
                <a:gd name="connsiteX0" fmla="*/ 35329 w 107240"/>
                <a:gd name="connsiteY0" fmla="*/ 4422 h 155475"/>
                <a:gd name="connsiteX1" fmla="*/ 97435 w 107240"/>
                <a:gd name="connsiteY1" fmla="*/ 32646 h 155475"/>
                <a:gd name="connsiteX2" fmla="*/ 106153 w 107240"/>
                <a:gd name="connsiteY2" fmla="*/ 74634 h 155475"/>
                <a:gd name="connsiteX3" fmla="*/ 78541 w 107240"/>
                <a:gd name="connsiteY3" fmla="*/ 155317 h 155475"/>
                <a:gd name="connsiteX4" fmla="*/ 1109 w 107240"/>
                <a:gd name="connsiteY4" fmla="*/ 83669 h 155475"/>
                <a:gd name="connsiteX5" fmla="*/ 35329 w 107240"/>
                <a:gd name="connsiteY5" fmla="*/ 4422 h 15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40" h="155475">
                  <a:moveTo>
                    <a:pt x="35329" y="4422"/>
                  </a:moveTo>
                  <a:cubicBezTo>
                    <a:pt x="60323" y="-7717"/>
                    <a:pt x="90194" y="6258"/>
                    <a:pt x="97435" y="32646"/>
                  </a:cubicBezTo>
                  <a:cubicBezTo>
                    <a:pt x="100580" y="44109"/>
                    <a:pt x="103916" y="58612"/>
                    <a:pt x="106153" y="74634"/>
                  </a:cubicBezTo>
                  <a:cubicBezTo>
                    <a:pt x="111537" y="113182"/>
                    <a:pt x="96084" y="153185"/>
                    <a:pt x="78541" y="155317"/>
                  </a:cubicBezTo>
                  <a:cubicBezTo>
                    <a:pt x="60999" y="157450"/>
                    <a:pt x="9490" y="138303"/>
                    <a:pt x="1109" y="83669"/>
                  </a:cubicBezTo>
                  <a:cubicBezTo>
                    <a:pt x="-4063" y="49935"/>
                    <a:pt x="9110" y="17151"/>
                    <a:pt x="35329" y="4422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4" name="자유형: 도형 333">
              <a:extLst>
                <a:ext uri="{FF2B5EF4-FFF2-40B4-BE49-F238E27FC236}">
                  <a16:creationId xmlns:a16="http://schemas.microsoft.com/office/drawing/2014/main" id="{7363CD6F-8153-59F6-F260-F26DF6700101}"/>
                </a:ext>
              </a:extLst>
            </p:cNvPr>
            <p:cNvSpPr/>
            <p:nvPr/>
          </p:nvSpPr>
          <p:spPr>
            <a:xfrm>
              <a:off x="10058512" y="2718777"/>
              <a:ext cx="25506" cy="31016"/>
            </a:xfrm>
            <a:custGeom>
              <a:avLst/>
              <a:gdLst>
                <a:gd name="connsiteX0" fmla="*/ 25366 w 25506"/>
                <a:gd name="connsiteY0" fmla="*/ 13988 h 31016"/>
                <a:gd name="connsiteX1" fmla="*/ 14621 w 25506"/>
                <a:gd name="connsiteY1" fmla="*/ 30940 h 31016"/>
                <a:gd name="connsiteX2" fmla="*/ 140 w 25506"/>
                <a:gd name="connsiteY2" fmla="*/ 17028 h 31016"/>
                <a:gd name="connsiteX3" fmla="*/ 10885 w 25506"/>
                <a:gd name="connsiteY3" fmla="*/ 77 h 31016"/>
                <a:gd name="connsiteX4" fmla="*/ 25366 w 25506"/>
                <a:gd name="connsiteY4" fmla="*/ 13988 h 3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06" h="31016">
                  <a:moveTo>
                    <a:pt x="25366" y="13988"/>
                  </a:moveTo>
                  <a:cubicBezTo>
                    <a:pt x="26401" y="22517"/>
                    <a:pt x="21588" y="30095"/>
                    <a:pt x="14621" y="30940"/>
                  </a:cubicBezTo>
                  <a:cubicBezTo>
                    <a:pt x="7655" y="31784"/>
                    <a:pt x="1174" y="25557"/>
                    <a:pt x="140" y="17028"/>
                  </a:cubicBezTo>
                  <a:cubicBezTo>
                    <a:pt x="-894" y="8500"/>
                    <a:pt x="3919" y="921"/>
                    <a:pt x="10885" y="77"/>
                  </a:cubicBezTo>
                  <a:cubicBezTo>
                    <a:pt x="17851" y="-768"/>
                    <a:pt x="24332" y="5460"/>
                    <a:pt x="25366" y="13988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5" name="자유형: 도형 334">
              <a:extLst>
                <a:ext uri="{FF2B5EF4-FFF2-40B4-BE49-F238E27FC236}">
                  <a16:creationId xmlns:a16="http://schemas.microsoft.com/office/drawing/2014/main" id="{AA559079-057A-BF11-63D5-CF00D50578C7}"/>
                </a:ext>
              </a:extLst>
            </p:cNvPr>
            <p:cNvSpPr/>
            <p:nvPr/>
          </p:nvSpPr>
          <p:spPr>
            <a:xfrm>
              <a:off x="10123125" y="2614020"/>
              <a:ext cx="78613" cy="66582"/>
            </a:xfrm>
            <a:custGeom>
              <a:avLst/>
              <a:gdLst>
                <a:gd name="connsiteX0" fmla="*/ 55180 w 78613"/>
                <a:gd name="connsiteY0" fmla="*/ 8318 h 66582"/>
                <a:gd name="connsiteX1" fmla="*/ 75256 w 78613"/>
                <a:gd name="connsiteY1" fmla="*/ 55309 h 66582"/>
                <a:gd name="connsiteX2" fmla="*/ 23430 w 78613"/>
                <a:gd name="connsiteY2" fmla="*/ 58264 h 66582"/>
                <a:gd name="connsiteX3" fmla="*/ 3354 w 78613"/>
                <a:gd name="connsiteY3" fmla="*/ 11273 h 66582"/>
                <a:gd name="connsiteX4" fmla="*/ 55180 w 78613"/>
                <a:gd name="connsiteY4" fmla="*/ 8318 h 66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613" h="66582">
                  <a:moveTo>
                    <a:pt x="55180" y="8318"/>
                  </a:moveTo>
                  <a:cubicBezTo>
                    <a:pt x="75044" y="20477"/>
                    <a:pt x="84016" y="41524"/>
                    <a:pt x="75256" y="55309"/>
                  </a:cubicBezTo>
                  <a:cubicBezTo>
                    <a:pt x="66495" y="69094"/>
                    <a:pt x="43295" y="70424"/>
                    <a:pt x="23430" y="58264"/>
                  </a:cubicBezTo>
                  <a:cubicBezTo>
                    <a:pt x="3586" y="46105"/>
                    <a:pt x="-5407" y="25058"/>
                    <a:pt x="3354" y="11273"/>
                  </a:cubicBezTo>
                  <a:cubicBezTo>
                    <a:pt x="12115" y="-2512"/>
                    <a:pt x="35315" y="-3842"/>
                    <a:pt x="55180" y="8318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6" name="자유형: 도형 335">
              <a:extLst>
                <a:ext uri="{FF2B5EF4-FFF2-40B4-BE49-F238E27FC236}">
                  <a16:creationId xmlns:a16="http://schemas.microsoft.com/office/drawing/2014/main" id="{513FD067-F3DF-B6FE-0249-3F1C02B58870}"/>
                </a:ext>
              </a:extLst>
            </p:cNvPr>
            <p:cNvSpPr/>
            <p:nvPr/>
          </p:nvSpPr>
          <p:spPr>
            <a:xfrm>
              <a:off x="10098662" y="2630388"/>
              <a:ext cx="33763" cy="22953"/>
            </a:xfrm>
            <a:custGeom>
              <a:avLst/>
              <a:gdLst>
                <a:gd name="connsiteX0" fmla="*/ 33707 w 33763"/>
                <a:gd name="connsiteY0" fmla="*/ 9450 h 22953"/>
                <a:gd name="connsiteX1" fmla="*/ 18254 w 33763"/>
                <a:gd name="connsiteY1" fmla="*/ 22770 h 22953"/>
                <a:gd name="connsiteX2" fmla="*/ 57 w 33763"/>
                <a:gd name="connsiteY2" fmla="*/ 13503 h 22953"/>
                <a:gd name="connsiteX3" fmla="*/ 15510 w 33763"/>
                <a:gd name="connsiteY3" fmla="*/ 183 h 22953"/>
                <a:gd name="connsiteX4" fmla="*/ 33707 w 33763"/>
                <a:gd name="connsiteY4" fmla="*/ 9450 h 2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63" h="22953">
                  <a:moveTo>
                    <a:pt x="33707" y="9450"/>
                  </a:moveTo>
                  <a:cubicBezTo>
                    <a:pt x="34467" y="15677"/>
                    <a:pt x="27543" y="21652"/>
                    <a:pt x="18254" y="22770"/>
                  </a:cubicBezTo>
                  <a:cubicBezTo>
                    <a:pt x="8965" y="23889"/>
                    <a:pt x="817" y="19752"/>
                    <a:pt x="57" y="13503"/>
                  </a:cubicBezTo>
                  <a:cubicBezTo>
                    <a:pt x="-703" y="7276"/>
                    <a:pt x="6221" y="1301"/>
                    <a:pt x="15510" y="183"/>
                  </a:cubicBezTo>
                  <a:cubicBezTo>
                    <a:pt x="24798" y="-936"/>
                    <a:pt x="32947" y="3201"/>
                    <a:pt x="33707" y="9450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7" name="자유형: 도형 336">
              <a:extLst>
                <a:ext uri="{FF2B5EF4-FFF2-40B4-BE49-F238E27FC236}">
                  <a16:creationId xmlns:a16="http://schemas.microsoft.com/office/drawing/2014/main" id="{C43E10B1-7E4F-980C-CE87-5832099F42C5}"/>
                </a:ext>
              </a:extLst>
            </p:cNvPr>
            <p:cNvSpPr/>
            <p:nvPr/>
          </p:nvSpPr>
          <p:spPr>
            <a:xfrm>
              <a:off x="10159408" y="2668888"/>
              <a:ext cx="28927" cy="29253"/>
            </a:xfrm>
            <a:custGeom>
              <a:avLst/>
              <a:gdLst>
                <a:gd name="connsiteX0" fmla="*/ 28819 w 28927"/>
                <a:gd name="connsiteY0" fmla="*/ 12896 h 29253"/>
                <a:gd name="connsiteX1" fmla="*/ 16216 w 28927"/>
                <a:gd name="connsiteY1" fmla="*/ 29151 h 29253"/>
                <a:gd name="connsiteX2" fmla="*/ 109 w 28927"/>
                <a:gd name="connsiteY2" fmla="*/ 16358 h 29253"/>
                <a:gd name="connsiteX3" fmla="*/ 12712 w 28927"/>
                <a:gd name="connsiteY3" fmla="*/ 103 h 29253"/>
                <a:gd name="connsiteX4" fmla="*/ 28819 w 28927"/>
                <a:gd name="connsiteY4" fmla="*/ 12896 h 29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7" h="29253">
                  <a:moveTo>
                    <a:pt x="28819" y="12896"/>
                  </a:moveTo>
                  <a:cubicBezTo>
                    <a:pt x="29790" y="20918"/>
                    <a:pt x="24153" y="28201"/>
                    <a:pt x="16216" y="29151"/>
                  </a:cubicBezTo>
                  <a:cubicBezTo>
                    <a:pt x="8278" y="30101"/>
                    <a:pt x="1059" y="24380"/>
                    <a:pt x="109" y="16358"/>
                  </a:cubicBezTo>
                  <a:cubicBezTo>
                    <a:pt x="-862" y="8336"/>
                    <a:pt x="4774" y="1053"/>
                    <a:pt x="12712" y="103"/>
                  </a:cubicBezTo>
                  <a:cubicBezTo>
                    <a:pt x="20649" y="-847"/>
                    <a:pt x="27848" y="4874"/>
                    <a:pt x="28819" y="12896"/>
                  </a:cubicBezTo>
                  <a:close/>
                </a:path>
              </a:pathLst>
            </a:custGeom>
            <a:solidFill>
              <a:srgbClr val="F47458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8" name="자유형: 도형 337">
              <a:extLst>
                <a:ext uri="{FF2B5EF4-FFF2-40B4-BE49-F238E27FC236}">
                  <a16:creationId xmlns:a16="http://schemas.microsoft.com/office/drawing/2014/main" id="{93084963-09C5-882A-4FB0-4C8860B05CF8}"/>
                </a:ext>
              </a:extLst>
            </p:cNvPr>
            <p:cNvSpPr/>
            <p:nvPr/>
          </p:nvSpPr>
          <p:spPr>
            <a:xfrm>
              <a:off x="10149004" y="2821133"/>
              <a:ext cx="225187" cy="398899"/>
            </a:xfrm>
            <a:custGeom>
              <a:avLst/>
              <a:gdLst>
                <a:gd name="connsiteX0" fmla="*/ 100062 w 225187"/>
                <a:gd name="connsiteY0" fmla="*/ 61684 h 398899"/>
                <a:gd name="connsiteX1" fmla="*/ 206415 w 225187"/>
                <a:gd name="connsiteY1" fmla="*/ 312494 h 398899"/>
                <a:gd name="connsiteX2" fmla="*/ 225161 w 225187"/>
                <a:gd name="connsiteY2" fmla="*/ 370400 h 398899"/>
                <a:gd name="connsiteX3" fmla="*/ 178022 w 225187"/>
                <a:gd name="connsiteY3" fmla="*/ 398899 h 398899"/>
                <a:gd name="connsiteX4" fmla="*/ 73358 w 225187"/>
                <a:gd name="connsiteY4" fmla="*/ 107810 h 398899"/>
                <a:gd name="connsiteX5" fmla="*/ 19548 w 225187"/>
                <a:gd name="connsiteY5" fmla="*/ 20224 h 398899"/>
                <a:gd name="connsiteX6" fmla="*/ 1731 w 225187"/>
                <a:gd name="connsiteY6" fmla="*/ 5510 h 398899"/>
                <a:gd name="connsiteX7" fmla="*/ 0 w 225187"/>
                <a:gd name="connsiteY7" fmla="*/ 0 h 398899"/>
                <a:gd name="connsiteX8" fmla="*/ 100062 w 225187"/>
                <a:gd name="connsiteY8" fmla="*/ 61684 h 398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7" h="398899">
                  <a:moveTo>
                    <a:pt x="100062" y="61684"/>
                  </a:moveTo>
                  <a:cubicBezTo>
                    <a:pt x="100062" y="61684"/>
                    <a:pt x="178508" y="247116"/>
                    <a:pt x="206415" y="312494"/>
                  </a:cubicBezTo>
                  <a:cubicBezTo>
                    <a:pt x="209434" y="319566"/>
                    <a:pt x="224612" y="365777"/>
                    <a:pt x="225161" y="370400"/>
                  </a:cubicBezTo>
                  <a:cubicBezTo>
                    <a:pt x="226407" y="380638"/>
                    <a:pt x="183406" y="399025"/>
                    <a:pt x="178022" y="398899"/>
                  </a:cubicBezTo>
                  <a:cubicBezTo>
                    <a:pt x="173209" y="398772"/>
                    <a:pt x="110048" y="202932"/>
                    <a:pt x="73358" y="107810"/>
                  </a:cubicBezTo>
                  <a:cubicBezTo>
                    <a:pt x="60924" y="75575"/>
                    <a:pt x="42685" y="45894"/>
                    <a:pt x="19548" y="20224"/>
                  </a:cubicBezTo>
                  <a:lnTo>
                    <a:pt x="1731" y="5510"/>
                  </a:lnTo>
                  <a:lnTo>
                    <a:pt x="0" y="0"/>
                  </a:lnTo>
                  <a:cubicBezTo>
                    <a:pt x="0" y="0"/>
                    <a:pt x="79670" y="7093"/>
                    <a:pt x="100062" y="61684"/>
                  </a:cubicBez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39" name="자유형: 도형 338">
              <a:extLst>
                <a:ext uri="{FF2B5EF4-FFF2-40B4-BE49-F238E27FC236}">
                  <a16:creationId xmlns:a16="http://schemas.microsoft.com/office/drawing/2014/main" id="{F9F4CB75-9208-EFD1-839D-D46A5E93DF90}"/>
                </a:ext>
              </a:extLst>
            </p:cNvPr>
            <p:cNvSpPr/>
            <p:nvPr/>
          </p:nvSpPr>
          <p:spPr>
            <a:xfrm rot="20747399">
              <a:off x="10467720" y="1980563"/>
              <a:ext cx="14502" cy="1302817"/>
            </a:xfrm>
            <a:custGeom>
              <a:avLst/>
              <a:gdLst>
                <a:gd name="connsiteX0" fmla="*/ 0 w 14502"/>
                <a:gd name="connsiteY0" fmla="*/ 0 h 1302817"/>
                <a:gd name="connsiteX1" fmla="*/ 14503 w 14502"/>
                <a:gd name="connsiteY1" fmla="*/ 0 h 1302817"/>
                <a:gd name="connsiteX2" fmla="*/ 14503 w 14502"/>
                <a:gd name="connsiteY2" fmla="*/ 1302817 h 1302817"/>
                <a:gd name="connsiteX3" fmla="*/ 0 w 14502"/>
                <a:gd name="connsiteY3" fmla="*/ 1302817 h 130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02" h="1302817">
                  <a:moveTo>
                    <a:pt x="0" y="0"/>
                  </a:moveTo>
                  <a:lnTo>
                    <a:pt x="14503" y="0"/>
                  </a:lnTo>
                  <a:lnTo>
                    <a:pt x="14503" y="1302817"/>
                  </a:lnTo>
                  <a:lnTo>
                    <a:pt x="0" y="1302817"/>
                  </a:lnTo>
                  <a:close/>
                </a:path>
              </a:pathLst>
            </a:custGeom>
            <a:solidFill>
              <a:srgbClr val="13375B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0" name="자유형: 도형 339">
              <a:extLst>
                <a:ext uri="{FF2B5EF4-FFF2-40B4-BE49-F238E27FC236}">
                  <a16:creationId xmlns:a16="http://schemas.microsoft.com/office/drawing/2014/main" id="{4F097266-21FC-62F3-5785-0618377A7202}"/>
                </a:ext>
              </a:extLst>
            </p:cNvPr>
            <p:cNvSpPr/>
            <p:nvPr/>
          </p:nvSpPr>
          <p:spPr>
            <a:xfrm>
              <a:off x="10502626" y="2760032"/>
              <a:ext cx="49568" cy="65145"/>
            </a:xfrm>
            <a:custGeom>
              <a:avLst/>
              <a:gdLst>
                <a:gd name="connsiteX0" fmla="*/ 49013 w 49568"/>
                <a:gd name="connsiteY0" fmla="*/ 39822 h 65145"/>
                <a:gd name="connsiteX1" fmla="*/ 46458 w 49568"/>
                <a:gd name="connsiteY1" fmla="*/ 31314 h 65145"/>
                <a:gd name="connsiteX2" fmla="*/ 41582 w 49568"/>
                <a:gd name="connsiteY2" fmla="*/ 23524 h 65145"/>
                <a:gd name="connsiteX3" fmla="*/ 39112 w 49568"/>
                <a:gd name="connsiteY3" fmla="*/ 18374 h 65145"/>
                <a:gd name="connsiteX4" fmla="*/ 38014 w 49568"/>
                <a:gd name="connsiteY4" fmla="*/ 16326 h 65145"/>
                <a:gd name="connsiteX5" fmla="*/ 37993 w 49568"/>
                <a:gd name="connsiteY5" fmla="*/ 16284 h 65145"/>
                <a:gd name="connsiteX6" fmla="*/ 33159 w 49568"/>
                <a:gd name="connsiteY6" fmla="*/ 11618 h 65145"/>
                <a:gd name="connsiteX7" fmla="*/ 27966 w 49568"/>
                <a:gd name="connsiteY7" fmla="*/ 5982 h 65145"/>
                <a:gd name="connsiteX8" fmla="*/ 22118 w 49568"/>
                <a:gd name="connsiteY8" fmla="*/ 831 h 65145"/>
                <a:gd name="connsiteX9" fmla="*/ 17178 w 49568"/>
                <a:gd name="connsiteY9" fmla="*/ 1105 h 65145"/>
                <a:gd name="connsiteX10" fmla="*/ 1853 w 49568"/>
                <a:gd name="connsiteY10" fmla="*/ 39104 h 65145"/>
                <a:gd name="connsiteX11" fmla="*/ 18677 w 49568"/>
                <a:gd name="connsiteY11" fmla="*/ 60615 h 65145"/>
                <a:gd name="connsiteX12" fmla="*/ 34636 w 49568"/>
                <a:gd name="connsiteY12" fmla="*/ 63845 h 65145"/>
                <a:gd name="connsiteX13" fmla="*/ 49034 w 49568"/>
                <a:gd name="connsiteY13" fmla="*/ 39800 h 6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568" h="65145">
                  <a:moveTo>
                    <a:pt x="49013" y="39822"/>
                  </a:moveTo>
                  <a:cubicBezTo>
                    <a:pt x="48506" y="37035"/>
                    <a:pt x="47598" y="34164"/>
                    <a:pt x="46458" y="31314"/>
                  </a:cubicBezTo>
                  <a:cubicBezTo>
                    <a:pt x="45149" y="28274"/>
                    <a:pt x="43017" y="24601"/>
                    <a:pt x="41582" y="23524"/>
                  </a:cubicBezTo>
                  <a:cubicBezTo>
                    <a:pt x="40653" y="22849"/>
                    <a:pt x="39977" y="20632"/>
                    <a:pt x="39112" y="18374"/>
                  </a:cubicBezTo>
                  <a:cubicBezTo>
                    <a:pt x="38837" y="17656"/>
                    <a:pt x="38458" y="16959"/>
                    <a:pt x="38014" y="16326"/>
                  </a:cubicBezTo>
                  <a:cubicBezTo>
                    <a:pt x="38014" y="16326"/>
                    <a:pt x="38014" y="16305"/>
                    <a:pt x="37993" y="16284"/>
                  </a:cubicBezTo>
                  <a:cubicBezTo>
                    <a:pt x="36663" y="14468"/>
                    <a:pt x="35017" y="12927"/>
                    <a:pt x="33159" y="11618"/>
                  </a:cubicBezTo>
                  <a:cubicBezTo>
                    <a:pt x="31407" y="10373"/>
                    <a:pt x="29908" y="8747"/>
                    <a:pt x="27966" y="5982"/>
                  </a:cubicBezTo>
                  <a:cubicBezTo>
                    <a:pt x="26467" y="3829"/>
                    <a:pt x="24483" y="1992"/>
                    <a:pt x="22118" y="831"/>
                  </a:cubicBezTo>
                  <a:cubicBezTo>
                    <a:pt x="19796" y="-309"/>
                    <a:pt x="18002" y="-330"/>
                    <a:pt x="17178" y="1105"/>
                  </a:cubicBezTo>
                  <a:cubicBezTo>
                    <a:pt x="13315" y="7734"/>
                    <a:pt x="-5980" y="28886"/>
                    <a:pt x="1853" y="39104"/>
                  </a:cubicBezTo>
                  <a:cubicBezTo>
                    <a:pt x="8397" y="47653"/>
                    <a:pt x="16925" y="56562"/>
                    <a:pt x="18677" y="60615"/>
                  </a:cubicBezTo>
                  <a:cubicBezTo>
                    <a:pt x="21084" y="66167"/>
                    <a:pt x="29570" y="65787"/>
                    <a:pt x="34636" y="63845"/>
                  </a:cubicBezTo>
                  <a:cubicBezTo>
                    <a:pt x="44178" y="60193"/>
                    <a:pt x="51673" y="54176"/>
                    <a:pt x="49034" y="39800"/>
                  </a:cubicBezTo>
                  <a:close/>
                </a:path>
              </a:pathLst>
            </a:custGeom>
            <a:solidFill>
              <a:srgbClr val="F7A491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1" name="자유형: 도형 340">
              <a:extLst>
                <a:ext uri="{FF2B5EF4-FFF2-40B4-BE49-F238E27FC236}">
                  <a16:creationId xmlns:a16="http://schemas.microsoft.com/office/drawing/2014/main" id="{99D0604C-9FC2-F7BE-ED8F-4537D0E12E8C}"/>
                </a:ext>
              </a:extLst>
            </p:cNvPr>
            <p:cNvSpPr/>
            <p:nvPr/>
          </p:nvSpPr>
          <p:spPr>
            <a:xfrm>
              <a:off x="7533090" y="5805208"/>
              <a:ext cx="4107941" cy="14566"/>
            </a:xfrm>
            <a:custGeom>
              <a:avLst/>
              <a:gdLst>
                <a:gd name="connsiteX0" fmla="*/ 0 w 4107941"/>
                <a:gd name="connsiteY0" fmla="*/ 0 h 14566"/>
                <a:gd name="connsiteX1" fmla="*/ 4107941 w 4107941"/>
                <a:gd name="connsiteY1" fmla="*/ 0 h 14566"/>
                <a:gd name="connsiteX2" fmla="*/ 4107941 w 4107941"/>
                <a:gd name="connsiteY2" fmla="*/ 14566 h 14566"/>
                <a:gd name="connsiteX3" fmla="*/ 0 w 4107941"/>
                <a:gd name="connsiteY3" fmla="*/ 14566 h 14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07941" h="14566">
                  <a:moveTo>
                    <a:pt x="0" y="0"/>
                  </a:moveTo>
                  <a:lnTo>
                    <a:pt x="4107941" y="0"/>
                  </a:lnTo>
                  <a:lnTo>
                    <a:pt x="4107941" y="14566"/>
                  </a:lnTo>
                  <a:lnTo>
                    <a:pt x="0" y="14566"/>
                  </a:lnTo>
                  <a:close/>
                </a:path>
              </a:pathLst>
            </a:custGeom>
            <a:solidFill>
              <a:srgbClr val="184655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42" name="그래픽 35">
              <a:extLst>
                <a:ext uri="{FF2B5EF4-FFF2-40B4-BE49-F238E27FC236}">
                  <a16:creationId xmlns:a16="http://schemas.microsoft.com/office/drawing/2014/main" id="{D28E71CC-6512-1BA5-59BD-1F9BA016DD52}"/>
                </a:ext>
              </a:extLst>
            </p:cNvPr>
            <p:cNvGrpSpPr/>
            <p:nvPr/>
          </p:nvGrpSpPr>
          <p:grpSpPr>
            <a:xfrm>
              <a:off x="10004343" y="2412742"/>
              <a:ext cx="342000" cy="261416"/>
              <a:chOff x="10004343" y="2412742"/>
              <a:chExt cx="342000" cy="261416"/>
            </a:xfrm>
          </p:grpSpPr>
          <p:sp>
            <p:nvSpPr>
              <p:cNvPr id="345" name="자유형: 도형 344">
                <a:extLst>
                  <a:ext uri="{FF2B5EF4-FFF2-40B4-BE49-F238E27FC236}">
                    <a16:creationId xmlns:a16="http://schemas.microsoft.com/office/drawing/2014/main" id="{9D7B8C7E-AD19-34DA-3485-530F5FFEF10D}"/>
                  </a:ext>
                </a:extLst>
              </p:cNvPr>
              <p:cNvSpPr/>
              <p:nvPr/>
            </p:nvSpPr>
            <p:spPr>
              <a:xfrm>
                <a:off x="10252007" y="2530476"/>
                <a:ext cx="94336" cy="46363"/>
              </a:xfrm>
              <a:custGeom>
                <a:avLst/>
                <a:gdLst>
                  <a:gd name="connsiteX0" fmla="*/ 11815 w 94336"/>
                  <a:gd name="connsiteY0" fmla="*/ 24414 h 46363"/>
                  <a:gd name="connsiteX1" fmla="*/ 16481 w 94336"/>
                  <a:gd name="connsiteY1" fmla="*/ 23697 h 46363"/>
                  <a:gd name="connsiteX2" fmla="*/ 22645 w 94336"/>
                  <a:gd name="connsiteY2" fmla="*/ 29966 h 46363"/>
                  <a:gd name="connsiteX3" fmla="*/ 27901 w 94336"/>
                  <a:gd name="connsiteY3" fmla="*/ 34801 h 46363"/>
                  <a:gd name="connsiteX4" fmla="*/ 29485 w 94336"/>
                  <a:gd name="connsiteY4" fmla="*/ 30536 h 46363"/>
                  <a:gd name="connsiteX5" fmla="*/ 28830 w 94336"/>
                  <a:gd name="connsiteY5" fmla="*/ 23338 h 46363"/>
                  <a:gd name="connsiteX6" fmla="*/ 37675 w 94336"/>
                  <a:gd name="connsiteY6" fmla="*/ 19348 h 46363"/>
                  <a:gd name="connsiteX7" fmla="*/ 48061 w 94336"/>
                  <a:gd name="connsiteY7" fmla="*/ 28531 h 46363"/>
                  <a:gd name="connsiteX8" fmla="*/ 48800 w 94336"/>
                  <a:gd name="connsiteY8" fmla="*/ 13036 h 46363"/>
                  <a:gd name="connsiteX9" fmla="*/ 52220 w 94336"/>
                  <a:gd name="connsiteY9" fmla="*/ 11516 h 46363"/>
                  <a:gd name="connsiteX10" fmla="*/ 67905 w 94336"/>
                  <a:gd name="connsiteY10" fmla="*/ 23781 h 46363"/>
                  <a:gd name="connsiteX11" fmla="*/ 73077 w 94336"/>
                  <a:gd name="connsiteY11" fmla="*/ 27159 h 46363"/>
                  <a:gd name="connsiteX12" fmla="*/ 73985 w 94336"/>
                  <a:gd name="connsiteY12" fmla="*/ 22198 h 46363"/>
                  <a:gd name="connsiteX13" fmla="*/ 76624 w 94336"/>
                  <a:gd name="connsiteY13" fmla="*/ 1848 h 46363"/>
                  <a:gd name="connsiteX14" fmla="*/ 80592 w 94336"/>
                  <a:gd name="connsiteY14" fmla="*/ 665 h 46363"/>
                  <a:gd name="connsiteX15" fmla="*/ 94293 w 94336"/>
                  <a:gd name="connsiteY15" fmla="*/ 16456 h 46363"/>
                  <a:gd name="connsiteX16" fmla="*/ 92963 w 94336"/>
                  <a:gd name="connsiteY16" fmla="*/ 17849 h 46363"/>
                  <a:gd name="connsiteX17" fmla="*/ 84835 w 94336"/>
                  <a:gd name="connsiteY17" fmla="*/ 12107 h 46363"/>
                  <a:gd name="connsiteX18" fmla="*/ 80656 w 94336"/>
                  <a:gd name="connsiteY18" fmla="*/ 7864 h 46363"/>
                  <a:gd name="connsiteX19" fmla="*/ 74217 w 94336"/>
                  <a:gd name="connsiteY19" fmla="*/ 31106 h 46363"/>
                  <a:gd name="connsiteX20" fmla="*/ 52917 w 94336"/>
                  <a:gd name="connsiteY20" fmla="*/ 17110 h 46363"/>
                  <a:gd name="connsiteX21" fmla="*/ 52347 w 94336"/>
                  <a:gd name="connsiteY21" fmla="*/ 33365 h 46363"/>
                  <a:gd name="connsiteX22" fmla="*/ 48463 w 94336"/>
                  <a:gd name="connsiteY22" fmla="*/ 35096 h 46363"/>
                  <a:gd name="connsiteX23" fmla="*/ 34466 w 94336"/>
                  <a:gd name="connsiteY23" fmla="*/ 23211 h 46363"/>
                  <a:gd name="connsiteX24" fmla="*/ 34234 w 94336"/>
                  <a:gd name="connsiteY24" fmla="*/ 23612 h 46363"/>
                  <a:gd name="connsiteX25" fmla="*/ 34424 w 94336"/>
                  <a:gd name="connsiteY25" fmla="*/ 35033 h 46363"/>
                  <a:gd name="connsiteX26" fmla="*/ 25115 w 94336"/>
                  <a:gd name="connsiteY26" fmla="*/ 39593 h 46363"/>
                  <a:gd name="connsiteX27" fmla="*/ 15446 w 94336"/>
                  <a:gd name="connsiteY27" fmla="*/ 30832 h 46363"/>
                  <a:gd name="connsiteX28" fmla="*/ 7741 w 94336"/>
                  <a:gd name="connsiteY28" fmla="*/ 42865 h 46363"/>
                  <a:gd name="connsiteX29" fmla="*/ 3202 w 94336"/>
                  <a:gd name="connsiteY29" fmla="*/ 46242 h 46363"/>
                  <a:gd name="connsiteX30" fmla="*/ 99 w 94336"/>
                  <a:gd name="connsiteY30" fmla="*/ 43308 h 46363"/>
                  <a:gd name="connsiteX31" fmla="*/ 11836 w 94336"/>
                  <a:gd name="connsiteY31" fmla="*/ 24372 h 4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94336" h="46363">
                    <a:moveTo>
                      <a:pt x="11815" y="24414"/>
                    </a:moveTo>
                    <a:cubicBezTo>
                      <a:pt x="12596" y="22683"/>
                      <a:pt x="15214" y="22388"/>
                      <a:pt x="16481" y="23697"/>
                    </a:cubicBezTo>
                    <a:cubicBezTo>
                      <a:pt x="18507" y="25808"/>
                      <a:pt x="20576" y="27876"/>
                      <a:pt x="22645" y="29966"/>
                    </a:cubicBezTo>
                    <a:cubicBezTo>
                      <a:pt x="27183" y="34568"/>
                      <a:pt x="27226" y="34906"/>
                      <a:pt x="27901" y="34801"/>
                    </a:cubicBezTo>
                    <a:cubicBezTo>
                      <a:pt x="29527" y="34547"/>
                      <a:pt x="29569" y="31613"/>
                      <a:pt x="29485" y="30536"/>
                    </a:cubicBezTo>
                    <a:cubicBezTo>
                      <a:pt x="29294" y="28130"/>
                      <a:pt x="28513" y="25765"/>
                      <a:pt x="28830" y="23338"/>
                    </a:cubicBezTo>
                    <a:cubicBezTo>
                      <a:pt x="29442" y="18609"/>
                      <a:pt x="33791" y="16181"/>
                      <a:pt x="37675" y="19348"/>
                    </a:cubicBezTo>
                    <a:cubicBezTo>
                      <a:pt x="41243" y="22261"/>
                      <a:pt x="44663" y="25385"/>
                      <a:pt x="48061" y="28531"/>
                    </a:cubicBezTo>
                    <a:cubicBezTo>
                      <a:pt x="48336" y="23359"/>
                      <a:pt x="48463" y="18187"/>
                      <a:pt x="48800" y="13036"/>
                    </a:cubicBezTo>
                    <a:cubicBezTo>
                      <a:pt x="48927" y="11199"/>
                      <a:pt x="50785" y="10397"/>
                      <a:pt x="52220" y="11516"/>
                    </a:cubicBezTo>
                    <a:cubicBezTo>
                      <a:pt x="55387" y="14007"/>
                      <a:pt x="64802" y="21353"/>
                      <a:pt x="67905" y="23781"/>
                    </a:cubicBezTo>
                    <a:cubicBezTo>
                      <a:pt x="68707" y="24414"/>
                      <a:pt x="72106" y="27771"/>
                      <a:pt x="73077" y="27159"/>
                    </a:cubicBezTo>
                    <a:cubicBezTo>
                      <a:pt x="73942" y="26610"/>
                      <a:pt x="73900" y="23000"/>
                      <a:pt x="73985" y="22198"/>
                    </a:cubicBezTo>
                    <a:cubicBezTo>
                      <a:pt x="74470" y="17765"/>
                      <a:pt x="74702" y="16224"/>
                      <a:pt x="76624" y="1848"/>
                    </a:cubicBezTo>
                    <a:cubicBezTo>
                      <a:pt x="76856" y="138"/>
                      <a:pt x="79473" y="-665"/>
                      <a:pt x="80592" y="665"/>
                    </a:cubicBezTo>
                    <a:cubicBezTo>
                      <a:pt x="91633" y="13880"/>
                      <a:pt x="93301" y="12487"/>
                      <a:pt x="94293" y="16456"/>
                    </a:cubicBezTo>
                    <a:cubicBezTo>
                      <a:pt x="94525" y="17343"/>
                      <a:pt x="93807" y="17934"/>
                      <a:pt x="92963" y="17849"/>
                    </a:cubicBezTo>
                    <a:cubicBezTo>
                      <a:pt x="90852" y="17638"/>
                      <a:pt x="90345" y="17427"/>
                      <a:pt x="84835" y="12107"/>
                    </a:cubicBezTo>
                    <a:cubicBezTo>
                      <a:pt x="83400" y="10735"/>
                      <a:pt x="82028" y="9321"/>
                      <a:pt x="80656" y="7864"/>
                    </a:cubicBezTo>
                    <a:cubicBezTo>
                      <a:pt x="78671" y="25343"/>
                      <a:pt x="78587" y="29798"/>
                      <a:pt x="74217" y="31106"/>
                    </a:cubicBezTo>
                    <a:cubicBezTo>
                      <a:pt x="71177" y="32014"/>
                      <a:pt x="70670" y="31064"/>
                      <a:pt x="52917" y="17110"/>
                    </a:cubicBezTo>
                    <a:cubicBezTo>
                      <a:pt x="52917" y="22536"/>
                      <a:pt x="52579" y="27940"/>
                      <a:pt x="52347" y="33365"/>
                    </a:cubicBezTo>
                    <a:cubicBezTo>
                      <a:pt x="52262" y="35434"/>
                      <a:pt x="50046" y="36384"/>
                      <a:pt x="48463" y="35096"/>
                    </a:cubicBezTo>
                    <a:cubicBezTo>
                      <a:pt x="35754" y="24626"/>
                      <a:pt x="35838" y="23844"/>
                      <a:pt x="34466" y="23211"/>
                    </a:cubicBezTo>
                    <a:cubicBezTo>
                      <a:pt x="34424" y="23211"/>
                      <a:pt x="34466" y="22261"/>
                      <a:pt x="34234" y="23612"/>
                    </a:cubicBezTo>
                    <a:cubicBezTo>
                      <a:pt x="33854" y="25913"/>
                      <a:pt x="36029" y="30874"/>
                      <a:pt x="34424" y="35033"/>
                    </a:cubicBezTo>
                    <a:cubicBezTo>
                      <a:pt x="33010" y="38685"/>
                      <a:pt x="28999" y="41493"/>
                      <a:pt x="25115" y="39593"/>
                    </a:cubicBezTo>
                    <a:cubicBezTo>
                      <a:pt x="22856" y="38474"/>
                      <a:pt x="22244" y="37376"/>
                      <a:pt x="15446" y="30832"/>
                    </a:cubicBezTo>
                    <a:cubicBezTo>
                      <a:pt x="13419" y="35033"/>
                      <a:pt x="10907" y="38980"/>
                      <a:pt x="7741" y="42865"/>
                    </a:cubicBezTo>
                    <a:cubicBezTo>
                      <a:pt x="6369" y="44554"/>
                      <a:pt x="5250" y="45482"/>
                      <a:pt x="3202" y="46242"/>
                    </a:cubicBezTo>
                    <a:cubicBezTo>
                      <a:pt x="1534" y="46855"/>
                      <a:pt x="-471" y="45039"/>
                      <a:pt x="99" y="43308"/>
                    </a:cubicBezTo>
                    <a:cubicBezTo>
                      <a:pt x="1682" y="38389"/>
                      <a:pt x="6094" y="37207"/>
                      <a:pt x="11836" y="24372"/>
                    </a:cubicBezTo>
                    <a:close/>
                  </a:path>
                </a:pathLst>
              </a:custGeom>
              <a:solidFill>
                <a:srgbClr val="F47458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6" name="자유형: 도형 345">
                <a:extLst>
                  <a:ext uri="{FF2B5EF4-FFF2-40B4-BE49-F238E27FC236}">
                    <a16:creationId xmlns:a16="http://schemas.microsoft.com/office/drawing/2014/main" id="{8F297345-4474-D74A-B187-52C647C2FEE4}"/>
                  </a:ext>
                </a:extLst>
              </p:cNvPr>
              <p:cNvSpPr/>
              <p:nvPr/>
            </p:nvSpPr>
            <p:spPr>
              <a:xfrm>
                <a:off x="10189193" y="2444885"/>
                <a:ext cx="53906" cy="100361"/>
              </a:xfrm>
              <a:custGeom>
                <a:avLst/>
                <a:gdLst>
                  <a:gd name="connsiteX0" fmla="*/ 16133 w 53906"/>
                  <a:gd name="connsiteY0" fmla="*/ 45894 h 100361"/>
                  <a:gd name="connsiteX1" fmla="*/ 30593 w 53906"/>
                  <a:gd name="connsiteY1" fmla="*/ 47140 h 100361"/>
                  <a:gd name="connsiteX2" fmla="*/ 33929 w 53906"/>
                  <a:gd name="connsiteY2" fmla="*/ 46380 h 100361"/>
                  <a:gd name="connsiteX3" fmla="*/ 29791 w 53906"/>
                  <a:gd name="connsiteY3" fmla="*/ 31539 h 100361"/>
                  <a:gd name="connsiteX4" fmla="*/ 32367 w 53906"/>
                  <a:gd name="connsiteY4" fmla="*/ 18071 h 100361"/>
                  <a:gd name="connsiteX5" fmla="*/ 41148 w 53906"/>
                  <a:gd name="connsiteY5" fmla="*/ 17965 h 100361"/>
                  <a:gd name="connsiteX6" fmla="*/ 47440 w 53906"/>
                  <a:gd name="connsiteY6" fmla="*/ 18008 h 100361"/>
                  <a:gd name="connsiteX7" fmla="*/ 44336 w 53906"/>
                  <a:gd name="connsiteY7" fmla="*/ 972 h 100361"/>
                  <a:gd name="connsiteX8" fmla="*/ 46827 w 53906"/>
                  <a:gd name="connsiteY8" fmla="*/ 233 h 100361"/>
                  <a:gd name="connsiteX9" fmla="*/ 53815 w 53906"/>
                  <a:gd name="connsiteY9" fmla="*/ 20140 h 100361"/>
                  <a:gd name="connsiteX10" fmla="*/ 51176 w 53906"/>
                  <a:gd name="connsiteY10" fmla="*/ 23792 h 100361"/>
                  <a:gd name="connsiteX11" fmla="*/ 33908 w 53906"/>
                  <a:gd name="connsiteY11" fmla="*/ 22821 h 100361"/>
                  <a:gd name="connsiteX12" fmla="*/ 33866 w 53906"/>
                  <a:gd name="connsiteY12" fmla="*/ 23813 h 100361"/>
                  <a:gd name="connsiteX13" fmla="*/ 38130 w 53906"/>
                  <a:gd name="connsiteY13" fmla="*/ 40553 h 100361"/>
                  <a:gd name="connsiteX14" fmla="*/ 33992 w 53906"/>
                  <a:gd name="connsiteY14" fmla="*/ 52502 h 100361"/>
                  <a:gd name="connsiteX15" fmla="*/ 19489 w 53906"/>
                  <a:gd name="connsiteY15" fmla="*/ 52164 h 100361"/>
                  <a:gd name="connsiteX16" fmla="*/ 27321 w 53906"/>
                  <a:gd name="connsiteY16" fmla="*/ 78847 h 100361"/>
                  <a:gd name="connsiteX17" fmla="*/ 24408 w 53906"/>
                  <a:gd name="connsiteY17" fmla="*/ 82858 h 100361"/>
                  <a:gd name="connsiteX18" fmla="*/ 7182 w 53906"/>
                  <a:gd name="connsiteY18" fmla="*/ 81739 h 100361"/>
                  <a:gd name="connsiteX19" fmla="*/ 14254 w 53906"/>
                  <a:gd name="connsiteY19" fmla="*/ 96453 h 100361"/>
                  <a:gd name="connsiteX20" fmla="*/ 6676 w 53906"/>
                  <a:gd name="connsiteY20" fmla="*/ 95060 h 100361"/>
                  <a:gd name="connsiteX21" fmla="*/ 89 w 53906"/>
                  <a:gd name="connsiteY21" fmla="*/ 79312 h 100361"/>
                  <a:gd name="connsiteX22" fmla="*/ 3002 w 53906"/>
                  <a:gd name="connsiteY22" fmla="*/ 75280 h 100361"/>
                  <a:gd name="connsiteX23" fmla="*/ 20081 w 53906"/>
                  <a:gd name="connsiteY23" fmla="*/ 76230 h 100361"/>
                  <a:gd name="connsiteX24" fmla="*/ 12692 w 53906"/>
                  <a:gd name="connsiteY24" fmla="*/ 49525 h 100361"/>
                  <a:gd name="connsiteX25" fmla="*/ 16112 w 53906"/>
                  <a:gd name="connsiteY25" fmla="*/ 45894 h 100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3906" h="100361">
                    <a:moveTo>
                      <a:pt x="16133" y="45894"/>
                    </a:moveTo>
                    <a:cubicBezTo>
                      <a:pt x="20925" y="46717"/>
                      <a:pt x="25527" y="47161"/>
                      <a:pt x="30593" y="47140"/>
                    </a:cubicBezTo>
                    <a:cubicBezTo>
                      <a:pt x="31543" y="47140"/>
                      <a:pt x="33317" y="47330"/>
                      <a:pt x="33929" y="46380"/>
                    </a:cubicBezTo>
                    <a:cubicBezTo>
                      <a:pt x="35428" y="44079"/>
                      <a:pt x="31522" y="40532"/>
                      <a:pt x="29791" y="31539"/>
                    </a:cubicBezTo>
                    <a:cubicBezTo>
                      <a:pt x="29031" y="27634"/>
                      <a:pt x="27132" y="19654"/>
                      <a:pt x="32367" y="18071"/>
                    </a:cubicBezTo>
                    <a:cubicBezTo>
                      <a:pt x="35048" y="17248"/>
                      <a:pt x="38404" y="17902"/>
                      <a:pt x="41148" y="17965"/>
                    </a:cubicBezTo>
                    <a:cubicBezTo>
                      <a:pt x="43238" y="18029"/>
                      <a:pt x="45349" y="17986"/>
                      <a:pt x="47440" y="18008"/>
                    </a:cubicBezTo>
                    <a:cubicBezTo>
                      <a:pt x="43703" y="3420"/>
                      <a:pt x="42837" y="4223"/>
                      <a:pt x="44336" y="972"/>
                    </a:cubicBezTo>
                    <a:cubicBezTo>
                      <a:pt x="44737" y="127"/>
                      <a:pt x="46046" y="-295"/>
                      <a:pt x="46827" y="233"/>
                    </a:cubicBezTo>
                    <a:cubicBezTo>
                      <a:pt x="49762" y="2175"/>
                      <a:pt x="48917" y="1774"/>
                      <a:pt x="53815" y="20140"/>
                    </a:cubicBezTo>
                    <a:cubicBezTo>
                      <a:pt x="54258" y="21807"/>
                      <a:pt x="53055" y="23834"/>
                      <a:pt x="51176" y="23792"/>
                    </a:cubicBezTo>
                    <a:cubicBezTo>
                      <a:pt x="48347" y="23707"/>
                      <a:pt x="35512" y="22694"/>
                      <a:pt x="33908" y="22821"/>
                    </a:cubicBezTo>
                    <a:cubicBezTo>
                      <a:pt x="34013" y="22968"/>
                      <a:pt x="33866" y="23665"/>
                      <a:pt x="33866" y="23813"/>
                    </a:cubicBezTo>
                    <a:cubicBezTo>
                      <a:pt x="33929" y="29871"/>
                      <a:pt x="35998" y="35022"/>
                      <a:pt x="38130" y="40553"/>
                    </a:cubicBezTo>
                    <a:cubicBezTo>
                      <a:pt x="39882" y="45092"/>
                      <a:pt x="39777" y="51214"/>
                      <a:pt x="33992" y="52502"/>
                    </a:cubicBezTo>
                    <a:cubicBezTo>
                      <a:pt x="30847" y="53198"/>
                      <a:pt x="24429" y="52734"/>
                      <a:pt x="19489" y="52164"/>
                    </a:cubicBezTo>
                    <a:cubicBezTo>
                      <a:pt x="22107" y="61051"/>
                      <a:pt x="24767" y="69939"/>
                      <a:pt x="27321" y="78847"/>
                    </a:cubicBezTo>
                    <a:cubicBezTo>
                      <a:pt x="27828" y="80599"/>
                      <a:pt x="26477" y="83048"/>
                      <a:pt x="24408" y="82858"/>
                    </a:cubicBezTo>
                    <a:cubicBezTo>
                      <a:pt x="18666" y="82351"/>
                      <a:pt x="12924" y="82014"/>
                      <a:pt x="7182" y="81739"/>
                    </a:cubicBezTo>
                    <a:cubicBezTo>
                      <a:pt x="8765" y="86975"/>
                      <a:pt x="11151" y="91936"/>
                      <a:pt x="14254" y="96453"/>
                    </a:cubicBezTo>
                    <a:cubicBezTo>
                      <a:pt x="16534" y="99789"/>
                      <a:pt x="11847" y="103863"/>
                      <a:pt x="6676" y="95060"/>
                    </a:cubicBezTo>
                    <a:cubicBezTo>
                      <a:pt x="3615" y="90226"/>
                      <a:pt x="1419" y="84948"/>
                      <a:pt x="89" y="79312"/>
                    </a:cubicBezTo>
                    <a:cubicBezTo>
                      <a:pt x="-354" y="77454"/>
                      <a:pt x="891" y="75237"/>
                      <a:pt x="3002" y="75280"/>
                    </a:cubicBezTo>
                    <a:cubicBezTo>
                      <a:pt x="8702" y="75385"/>
                      <a:pt x="14402" y="75744"/>
                      <a:pt x="20081" y="76230"/>
                    </a:cubicBezTo>
                    <a:cubicBezTo>
                      <a:pt x="17590" y="67342"/>
                      <a:pt x="15183" y="58413"/>
                      <a:pt x="12692" y="49525"/>
                    </a:cubicBezTo>
                    <a:cubicBezTo>
                      <a:pt x="12080" y="47351"/>
                      <a:pt x="13980" y="45535"/>
                      <a:pt x="16112" y="45894"/>
                    </a:cubicBezTo>
                    <a:close/>
                  </a:path>
                </a:pathLst>
              </a:custGeom>
              <a:solidFill>
                <a:srgbClr val="66CCB2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7" name="자유형: 도형 346">
                <a:extLst>
                  <a:ext uri="{FF2B5EF4-FFF2-40B4-BE49-F238E27FC236}">
                    <a16:creationId xmlns:a16="http://schemas.microsoft.com/office/drawing/2014/main" id="{2F5864C6-C074-73DA-71EF-DD39AAFBADEA}"/>
                  </a:ext>
                </a:extLst>
              </p:cNvPr>
              <p:cNvSpPr/>
              <p:nvPr/>
            </p:nvSpPr>
            <p:spPr>
              <a:xfrm>
                <a:off x="10067968" y="2412742"/>
                <a:ext cx="56939" cy="100614"/>
              </a:xfrm>
              <a:custGeom>
                <a:avLst/>
                <a:gdLst>
                  <a:gd name="connsiteX0" fmla="*/ 3941 w 56939"/>
                  <a:gd name="connsiteY0" fmla="*/ 28491 h 100614"/>
                  <a:gd name="connsiteX1" fmla="*/ 1028 w 56939"/>
                  <a:gd name="connsiteY1" fmla="*/ 25747 h 100614"/>
                  <a:gd name="connsiteX2" fmla="*/ 1028 w 56939"/>
                  <a:gd name="connsiteY2" fmla="*/ 2399 h 100614"/>
                  <a:gd name="connsiteX3" fmla="*/ 7213 w 56939"/>
                  <a:gd name="connsiteY3" fmla="*/ 3835 h 100614"/>
                  <a:gd name="connsiteX4" fmla="*/ 6369 w 56939"/>
                  <a:gd name="connsiteY4" fmla="*/ 22813 h 100614"/>
                  <a:gd name="connsiteX5" fmla="*/ 20069 w 56939"/>
                  <a:gd name="connsiteY5" fmla="*/ 21082 h 100614"/>
                  <a:gd name="connsiteX6" fmla="*/ 23890 w 56939"/>
                  <a:gd name="connsiteY6" fmla="*/ 23847 h 100614"/>
                  <a:gd name="connsiteX7" fmla="*/ 21674 w 56939"/>
                  <a:gd name="connsiteY7" fmla="*/ 48061 h 100614"/>
                  <a:gd name="connsiteX8" fmla="*/ 22180 w 56939"/>
                  <a:gd name="connsiteY8" fmla="*/ 48061 h 100614"/>
                  <a:gd name="connsiteX9" fmla="*/ 34065 w 56939"/>
                  <a:gd name="connsiteY9" fmla="*/ 47237 h 100614"/>
                  <a:gd name="connsiteX10" fmla="*/ 38815 w 56939"/>
                  <a:gd name="connsiteY10" fmla="*/ 55006 h 100614"/>
                  <a:gd name="connsiteX11" fmla="*/ 36894 w 56939"/>
                  <a:gd name="connsiteY11" fmla="*/ 72760 h 100614"/>
                  <a:gd name="connsiteX12" fmla="*/ 53740 w 56939"/>
                  <a:gd name="connsiteY12" fmla="*/ 76644 h 100614"/>
                  <a:gd name="connsiteX13" fmla="*/ 54922 w 56939"/>
                  <a:gd name="connsiteY13" fmla="*/ 94904 h 100614"/>
                  <a:gd name="connsiteX14" fmla="*/ 51714 w 56939"/>
                  <a:gd name="connsiteY14" fmla="*/ 100414 h 100614"/>
                  <a:gd name="connsiteX15" fmla="*/ 49940 w 56939"/>
                  <a:gd name="connsiteY15" fmla="*/ 100224 h 100614"/>
                  <a:gd name="connsiteX16" fmla="*/ 50384 w 56939"/>
                  <a:gd name="connsiteY16" fmla="*/ 85869 h 100614"/>
                  <a:gd name="connsiteX17" fmla="*/ 50531 w 56939"/>
                  <a:gd name="connsiteY17" fmla="*/ 82069 h 100614"/>
                  <a:gd name="connsiteX18" fmla="*/ 35036 w 56939"/>
                  <a:gd name="connsiteY18" fmla="*/ 79620 h 100614"/>
                  <a:gd name="connsiteX19" fmla="*/ 30582 w 56939"/>
                  <a:gd name="connsiteY19" fmla="*/ 65941 h 100614"/>
                  <a:gd name="connsiteX20" fmla="*/ 32292 w 56939"/>
                  <a:gd name="connsiteY20" fmla="*/ 53423 h 100614"/>
                  <a:gd name="connsiteX21" fmla="*/ 22370 w 56939"/>
                  <a:gd name="connsiteY21" fmla="*/ 53782 h 100614"/>
                  <a:gd name="connsiteX22" fmla="*/ 16164 w 56939"/>
                  <a:gd name="connsiteY22" fmla="*/ 48124 h 100614"/>
                  <a:gd name="connsiteX23" fmla="*/ 16966 w 56939"/>
                  <a:gd name="connsiteY23" fmla="*/ 35775 h 100614"/>
                  <a:gd name="connsiteX24" fmla="*/ 17621 w 56939"/>
                  <a:gd name="connsiteY24" fmla="*/ 27584 h 100614"/>
                  <a:gd name="connsiteX25" fmla="*/ 3983 w 56939"/>
                  <a:gd name="connsiteY25" fmla="*/ 28491 h 100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6939" h="100614">
                    <a:moveTo>
                      <a:pt x="3941" y="28491"/>
                    </a:moveTo>
                    <a:cubicBezTo>
                      <a:pt x="2273" y="28428"/>
                      <a:pt x="1260" y="27352"/>
                      <a:pt x="1028" y="25747"/>
                    </a:cubicBezTo>
                    <a:cubicBezTo>
                      <a:pt x="-112" y="17936"/>
                      <a:pt x="-555" y="10210"/>
                      <a:pt x="1028" y="2399"/>
                    </a:cubicBezTo>
                    <a:cubicBezTo>
                      <a:pt x="1851" y="-1675"/>
                      <a:pt x="7762" y="-134"/>
                      <a:pt x="7213" y="3835"/>
                    </a:cubicBezTo>
                    <a:cubicBezTo>
                      <a:pt x="6348" y="10062"/>
                      <a:pt x="5778" y="16501"/>
                      <a:pt x="6369" y="22813"/>
                    </a:cubicBezTo>
                    <a:cubicBezTo>
                      <a:pt x="10992" y="22707"/>
                      <a:pt x="15552" y="22180"/>
                      <a:pt x="20069" y="21082"/>
                    </a:cubicBezTo>
                    <a:cubicBezTo>
                      <a:pt x="21779" y="20660"/>
                      <a:pt x="24017" y="21821"/>
                      <a:pt x="23890" y="23847"/>
                    </a:cubicBezTo>
                    <a:cubicBezTo>
                      <a:pt x="23595" y="28871"/>
                      <a:pt x="21885" y="47913"/>
                      <a:pt x="21674" y="48061"/>
                    </a:cubicBezTo>
                    <a:cubicBezTo>
                      <a:pt x="21716" y="48061"/>
                      <a:pt x="21843" y="48018"/>
                      <a:pt x="22180" y="48061"/>
                    </a:cubicBezTo>
                    <a:cubicBezTo>
                      <a:pt x="24165" y="48462"/>
                      <a:pt x="30983" y="47047"/>
                      <a:pt x="34065" y="47237"/>
                    </a:cubicBezTo>
                    <a:cubicBezTo>
                      <a:pt x="37528" y="47448"/>
                      <a:pt x="38646" y="52156"/>
                      <a:pt x="38815" y="55006"/>
                    </a:cubicBezTo>
                    <a:cubicBezTo>
                      <a:pt x="39174" y="60769"/>
                      <a:pt x="34868" y="67123"/>
                      <a:pt x="36894" y="72760"/>
                    </a:cubicBezTo>
                    <a:cubicBezTo>
                      <a:pt x="38836" y="78185"/>
                      <a:pt x="47365" y="72211"/>
                      <a:pt x="53740" y="76644"/>
                    </a:cubicBezTo>
                    <a:cubicBezTo>
                      <a:pt x="58659" y="80064"/>
                      <a:pt x="56949" y="85806"/>
                      <a:pt x="54922" y="94904"/>
                    </a:cubicBezTo>
                    <a:cubicBezTo>
                      <a:pt x="54416" y="97142"/>
                      <a:pt x="53909" y="99295"/>
                      <a:pt x="51714" y="100414"/>
                    </a:cubicBezTo>
                    <a:cubicBezTo>
                      <a:pt x="51165" y="100688"/>
                      <a:pt x="50384" y="100731"/>
                      <a:pt x="49940" y="100224"/>
                    </a:cubicBezTo>
                    <a:cubicBezTo>
                      <a:pt x="47534" y="97459"/>
                      <a:pt x="48758" y="94186"/>
                      <a:pt x="50384" y="85869"/>
                    </a:cubicBezTo>
                    <a:cubicBezTo>
                      <a:pt x="50595" y="84814"/>
                      <a:pt x="51270" y="83019"/>
                      <a:pt x="50531" y="82069"/>
                    </a:cubicBezTo>
                    <a:cubicBezTo>
                      <a:pt x="48062" y="78903"/>
                      <a:pt x="40863" y="83420"/>
                      <a:pt x="35036" y="79620"/>
                    </a:cubicBezTo>
                    <a:cubicBezTo>
                      <a:pt x="30498" y="76665"/>
                      <a:pt x="29843" y="70860"/>
                      <a:pt x="30582" y="65941"/>
                    </a:cubicBezTo>
                    <a:cubicBezTo>
                      <a:pt x="31173" y="62099"/>
                      <a:pt x="33538" y="57349"/>
                      <a:pt x="32292" y="53423"/>
                    </a:cubicBezTo>
                    <a:cubicBezTo>
                      <a:pt x="28978" y="53592"/>
                      <a:pt x="25642" y="53866"/>
                      <a:pt x="22370" y="53782"/>
                    </a:cubicBezTo>
                    <a:cubicBezTo>
                      <a:pt x="18782" y="53697"/>
                      <a:pt x="16333" y="51797"/>
                      <a:pt x="16164" y="48124"/>
                    </a:cubicBezTo>
                    <a:cubicBezTo>
                      <a:pt x="15974" y="44050"/>
                      <a:pt x="16650" y="39828"/>
                      <a:pt x="16966" y="35775"/>
                    </a:cubicBezTo>
                    <a:cubicBezTo>
                      <a:pt x="17177" y="33051"/>
                      <a:pt x="17388" y="30307"/>
                      <a:pt x="17621" y="27584"/>
                    </a:cubicBezTo>
                    <a:cubicBezTo>
                      <a:pt x="13124" y="28301"/>
                      <a:pt x="8585" y="28639"/>
                      <a:pt x="3983" y="28491"/>
                    </a:cubicBezTo>
                    <a:close/>
                  </a:path>
                </a:pathLst>
              </a:custGeom>
              <a:solidFill>
                <a:srgbClr val="07345A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8" name="자유형: 도형 347">
                <a:extLst>
                  <a:ext uri="{FF2B5EF4-FFF2-40B4-BE49-F238E27FC236}">
                    <a16:creationId xmlns:a16="http://schemas.microsoft.com/office/drawing/2014/main" id="{3755BEE5-7746-5612-B9DE-957340D306B5}"/>
                  </a:ext>
                </a:extLst>
              </p:cNvPr>
              <p:cNvSpPr/>
              <p:nvPr/>
            </p:nvSpPr>
            <p:spPr>
              <a:xfrm>
                <a:off x="10281918" y="2629686"/>
                <a:ext cx="48422" cy="44473"/>
              </a:xfrm>
              <a:custGeom>
                <a:avLst/>
                <a:gdLst>
                  <a:gd name="connsiteX0" fmla="*/ 28304 w 48422"/>
                  <a:gd name="connsiteY0" fmla="*/ 11187 h 44473"/>
                  <a:gd name="connsiteX1" fmla="*/ 23343 w 48422"/>
                  <a:gd name="connsiteY1" fmla="*/ 32234 h 44473"/>
                  <a:gd name="connsiteX2" fmla="*/ 23660 w 48422"/>
                  <a:gd name="connsiteY2" fmla="*/ 24402 h 44473"/>
                  <a:gd name="connsiteX3" fmla="*/ 26573 w 48422"/>
                  <a:gd name="connsiteY3" fmla="*/ 26513 h 44473"/>
                  <a:gd name="connsiteX4" fmla="*/ 28262 w 48422"/>
                  <a:gd name="connsiteY4" fmla="*/ 26787 h 44473"/>
                  <a:gd name="connsiteX5" fmla="*/ 26911 w 48422"/>
                  <a:gd name="connsiteY5" fmla="*/ 20813 h 44473"/>
                  <a:gd name="connsiteX6" fmla="*/ 17643 w 48422"/>
                  <a:gd name="connsiteY6" fmla="*/ 11018 h 44473"/>
                  <a:gd name="connsiteX7" fmla="*/ 6560 w 48422"/>
                  <a:gd name="connsiteY7" fmla="*/ 28117 h 44473"/>
                  <a:gd name="connsiteX8" fmla="*/ 42680 w 48422"/>
                  <a:gd name="connsiteY8" fmla="*/ 27188 h 44473"/>
                  <a:gd name="connsiteX9" fmla="*/ 34257 w 48422"/>
                  <a:gd name="connsiteY9" fmla="*/ 2532 h 44473"/>
                  <a:gd name="connsiteX10" fmla="*/ 36030 w 48422"/>
                  <a:gd name="connsiteY10" fmla="*/ 125 h 44473"/>
                  <a:gd name="connsiteX11" fmla="*/ 46881 w 48422"/>
                  <a:gd name="connsiteY11" fmla="*/ 29785 h 44473"/>
                  <a:gd name="connsiteX12" fmla="*/ 19881 w 48422"/>
                  <a:gd name="connsiteY12" fmla="*/ 44098 h 44473"/>
                  <a:gd name="connsiteX13" fmla="*/ 164 w 48422"/>
                  <a:gd name="connsiteY13" fmla="*/ 19547 h 44473"/>
                  <a:gd name="connsiteX14" fmla="*/ 28304 w 48422"/>
                  <a:gd name="connsiteY14" fmla="*/ 11208 h 44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8422" h="44473">
                    <a:moveTo>
                      <a:pt x="28304" y="11187"/>
                    </a:moveTo>
                    <a:cubicBezTo>
                      <a:pt x="42047" y="28814"/>
                      <a:pt x="29106" y="37342"/>
                      <a:pt x="23343" y="32234"/>
                    </a:cubicBezTo>
                    <a:cubicBezTo>
                      <a:pt x="20873" y="30038"/>
                      <a:pt x="20767" y="26238"/>
                      <a:pt x="23660" y="24402"/>
                    </a:cubicBezTo>
                    <a:cubicBezTo>
                      <a:pt x="24989" y="23557"/>
                      <a:pt x="27122" y="24887"/>
                      <a:pt x="26573" y="26513"/>
                    </a:cubicBezTo>
                    <a:cubicBezTo>
                      <a:pt x="26129" y="27843"/>
                      <a:pt x="27628" y="28202"/>
                      <a:pt x="28262" y="26787"/>
                    </a:cubicBezTo>
                    <a:cubicBezTo>
                      <a:pt x="29106" y="24887"/>
                      <a:pt x="27755" y="22502"/>
                      <a:pt x="26911" y="20813"/>
                    </a:cubicBezTo>
                    <a:cubicBezTo>
                      <a:pt x="24947" y="16887"/>
                      <a:pt x="22477" y="11778"/>
                      <a:pt x="17643" y="11018"/>
                    </a:cubicBezTo>
                    <a:cubicBezTo>
                      <a:pt x="10423" y="9878"/>
                      <a:pt x="2613" y="17098"/>
                      <a:pt x="6560" y="28117"/>
                    </a:cubicBezTo>
                    <a:cubicBezTo>
                      <a:pt x="12281" y="44013"/>
                      <a:pt x="38015" y="43823"/>
                      <a:pt x="42680" y="27188"/>
                    </a:cubicBezTo>
                    <a:cubicBezTo>
                      <a:pt x="45213" y="18132"/>
                      <a:pt x="41603" y="8274"/>
                      <a:pt x="34257" y="2532"/>
                    </a:cubicBezTo>
                    <a:cubicBezTo>
                      <a:pt x="32822" y="1413"/>
                      <a:pt x="34574" y="-508"/>
                      <a:pt x="36030" y="125"/>
                    </a:cubicBezTo>
                    <a:cubicBezTo>
                      <a:pt x="47008" y="4833"/>
                      <a:pt x="50892" y="19103"/>
                      <a:pt x="46881" y="29785"/>
                    </a:cubicBezTo>
                    <a:cubicBezTo>
                      <a:pt x="42764" y="40741"/>
                      <a:pt x="31048" y="45976"/>
                      <a:pt x="19881" y="44098"/>
                    </a:cubicBezTo>
                    <a:cubicBezTo>
                      <a:pt x="8165" y="42113"/>
                      <a:pt x="-1377" y="31833"/>
                      <a:pt x="164" y="19547"/>
                    </a:cubicBezTo>
                    <a:cubicBezTo>
                      <a:pt x="1853" y="6078"/>
                      <a:pt x="18699" y="-1120"/>
                      <a:pt x="28304" y="11208"/>
                    </a:cubicBezTo>
                    <a:close/>
                  </a:path>
                </a:pathLst>
              </a:custGeom>
              <a:solidFill>
                <a:srgbClr val="3C8F7C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9" name="자유형: 도형 348">
                <a:extLst>
                  <a:ext uri="{FF2B5EF4-FFF2-40B4-BE49-F238E27FC236}">
                    <a16:creationId xmlns:a16="http://schemas.microsoft.com/office/drawing/2014/main" id="{C03167C8-31BF-B956-1CBB-C15111BE23D9}"/>
                  </a:ext>
                </a:extLst>
              </p:cNvPr>
              <p:cNvSpPr/>
              <p:nvPr/>
            </p:nvSpPr>
            <p:spPr>
              <a:xfrm>
                <a:off x="10004343" y="2488928"/>
                <a:ext cx="34800" cy="37071"/>
              </a:xfrm>
              <a:custGeom>
                <a:avLst/>
                <a:gdLst>
                  <a:gd name="connsiteX0" fmla="*/ 22031 w 34800"/>
                  <a:gd name="connsiteY0" fmla="*/ 4742 h 37071"/>
                  <a:gd name="connsiteX1" fmla="*/ 21123 w 34800"/>
                  <a:gd name="connsiteY1" fmla="*/ 15276 h 37071"/>
                  <a:gd name="connsiteX2" fmla="*/ 16500 w 34800"/>
                  <a:gd name="connsiteY2" fmla="*/ 13482 h 37071"/>
                  <a:gd name="connsiteX3" fmla="*/ 15170 w 34800"/>
                  <a:gd name="connsiteY3" fmla="*/ 7951 h 37071"/>
                  <a:gd name="connsiteX4" fmla="*/ 9787 w 34800"/>
                  <a:gd name="connsiteY4" fmla="*/ 8521 h 37071"/>
                  <a:gd name="connsiteX5" fmla="*/ 8795 w 34800"/>
                  <a:gd name="connsiteY5" fmla="*/ 24713 h 37071"/>
                  <a:gd name="connsiteX6" fmla="*/ 27646 w 34800"/>
                  <a:gd name="connsiteY6" fmla="*/ 25810 h 37071"/>
                  <a:gd name="connsiteX7" fmla="*/ 30306 w 34800"/>
                  <a:gd name="connsiteY7" fmla="*/ 17979 h 37071"/>
                  <a:gd name="connsiteX8" fmla="*/ 33832 w 34800"/>
                  <a:gd name="connsiteY8" fmla="*/ 17409 h 37071"/>
                  <a:gd name="connsiteX9" fmla="*/ 27393 w 34800"/>
                  <a:gd name="connsiteY9" fmla="*/ 34466 h 37071"/>
                  <a:gd name="connsiteX10" fmla="*/ 8732 w 34800"/>
                  <a:gd name="connsiteY10" fmla="*/ 34191 h 37071"/>
                  <a:gd name="connsiteX11" fmla="*/ 13 w 34800"/>
                  <a:gd name="connsiteY11" fmla="*/ 15065 h 37071"/>
                  <a:gd name="connsiteX12" fmla="*/ 21989 w 34800"/>
                  <a:gd name="connsiteY12" fmla="*/ 4742 h 37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800" h="37071">
                    <a:moveTo>
                      <a:pt x="22031" y="4742"/>
                    </a:moveTo>
                    <a:cubicBezTo>
                      <a:pt x="23931" y="7613"/>
                      <a:pt x="25007" y="13461"/>
                      <a:pt x="21123" y="15276"/>
                    </a:cubicBezTo>
                    <a:cubicBezTo>
                      <a:pt x="19329" y="16121"/>
                      <a:pt x="17133" y="15572"/>
                      <a:pt x="16500" y="13482"/>
                    </a:cubicBezTo>
                    <a:cubicBezTo>
                      <a:pt x="15888" y="11434"/>
                      <a:pt x="17007" y="9556"/>
                      <a:pt x="15170" y="7951"/>
                    </a:cubicBezTo>
                    <a:cubicBezTo>
                      <a:pt x="13587" y="6579"/>
                      <a:pt x="11265" y="7339"/>
                      <a:pt x="9787" y="8521"/>
                    </a:cubicBezTo>
                    <a:cubicBezTo>
                      <a:pt x="5312" y="12173"/>
                      <a:pt x="6473" y="20174"/>
                      <a:pt x="8795" y="24713"/>
                    </a:cubicBezTo>
                    <a:cubicBezTo>
                      <a:pt x="12510" y="31911"/>
                      <a:pt x="22622" y="33368"/>
                      <a:pt x="27646" y="25810"/>
                    </a:cubicBezTo>
                    <a:cubicBezTo>
                      <a:pt x="29229" y="23446"/>
                      <a:pt x="29610" y="20660"/>
                      <a:pt x="30306" y="17979"/>
                    </a:cubicBezTo>
                    <a:cubicBezTo>
                      <a:pt x="30686" y="16480"/>
                      <a:pt x="33072" y="15825"/>
                      <a:pt x="33832" y="17409"/>
                    </a:cubicBezTo>
                    <a:cubicBezTo>
                      <a:pt x="36745" y="23552"/>
                      <a:pt x="32649" y="30982"/>
                      <a:pt x="27393" y="34466"/>
                    </a:cubicBezTo>
                    <a:cubicBezTo>
                      <a:pt x="21883" y="38139"/>
                      <a:pt x="14178" y="37822"/>
                      <a:pt x="8732" y="34191"/>
                    </a:cubicBezTo>
                    <a:cubicBezTo>
                      <a:pt x="2652" y="30138"/>
                      <a:pt x="-219" y="22158"/>
                      <a:pt x="13" y="15065"/>
                    </a:cubicBezTo>
                    <a:cubicBezTo>
                      <a:pt x="520" y="288"/>
                      <a:pt x="15825" y="-4546"/>
                      <a:pt x="21989" y="4742"/>
                    </a:cubicBezTo>
                    <a:close/>
                  </a:path>
                </a:pathLst>
              </a:custGeom>
              <a:solidFill>
                <a:srgbClr val="F7CC7F"/>
              </a:solidFill>
              <a:ln w="21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43" name="자유형: 도형 342">
              <a:extLst>
                <a:ext uri="{FF2B5EF4-FFF2-40B4-BE49-F238E27FC236}">
                  <a16:creationId xmlns:a16="http://schemas.microsoft.com/office/drawing/2014/main" id="{25854398-53E7-CFAF-EF55-891D11D0AC40}"/>
                </a:ext>
              </a:extLst>
            </p:cNvPr>
            <p:cNvSpPr/>
            <p:nvPr/>
          </p:nvSpPr>
          <p:spPr>
            <a:xfrm>
              <a:off x="9328830" y="4540538"/>
              <a:ext cx="30202" cy="21744"/>
            </a:xfrm>
            <a:custGeom>
              <a:avLst/>
              <a:gdLst>
                <a:gd name="connsiteX0" fmla="*/ 0 w 30202"/>
                <a:gd name="connsiteY0" fmla="*/ 15474 h 21744"/>
                <a:gd name="connsiteX1" fmla="*/ 19485 w 30202"/>
                <a:gd name="connsiteY1" fmla="*/ 19675 h 21744"/>
                <a:gd name="connsiteX2" fmla="*/ 28963 w 30202"/>
                <a:gd name="connsiteY2" fmla="*/ 0 h 21744"/>
                <a:gd name="connsiteX3" fmla="*/ 0 w 30202"/>
                <a:gd name="connsiteY3" fmla="*/ 15474 h 2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02" h="21744">
                  <a:moveTo>
                    <a:pt x="0" y="15474"/>
                  </a:moveTo>
                  <a:cubicBezTo>
                    <a:pt x="0" y="15474"/>
                    <a:pt x="6544" y="26113"/>
                    <a:pt x="19485" y="19675"/>
                  </a:cubicBezTo>
                  <a:cubicBezTo>
                    <a:pt x="35254" y="11822"/>
                    <a:pt x="28963" y="0"/>
                    <a:pt x="28963" y="0"/>
                  </a:cubicBezTo>
                  <a:lnTo>
                    <a:pt x="0" y="15474"/>
                  </a:ln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4" name="자유형: 도형 343">
              <a:extLst>
                <a:ext uri="{FF2B5EF4-FFF2-40B4-BE49-F238E27FC236}">
                  <a16:creationId xmlns:a16="http://schemas.microsoft.com/office/drawing/2014/main" id="{7357FAEF-2F36-AA99-C0E9-3FEFE444640E}"/>
                </a:ext>
              </a:extLst>
            </p:cNvPr>
            <p:cNvSpPr/>
            <p:nvPr/>
          </p:nvSpPr>
          <p:spPr>
            <a:xfrm>
              <a:off x="10127471" y="2756936"/>
              <a:ext cx="32828" cy="13639"/>
            </a:xfrm>
            <a:custGeom>
              <a:avLst/>
              <a:gdLst>
                <a:gd name="connsiteX0" fmla="*/ 0 w 32828"/>
                <a:gd name="connsiteY0" fmla="*/ 1414 h 13639"/>
                <a:gd name="connsiteX1" fmla="*/ 15748 w 32828"/>
                <a:gd name="connsiteY1" fmla="*/ 13637 h 13639"/>
                <a:gd name="connsiteX2" fmla="*/ 32826 w 32828"/>
                <a:gd name="connsiteY2" fmla="*/ 0 h 13639"/>
                <a:gd name="connsiteX3" fmla="*/ 21 w 32828"/>
                <a:gd name="connsiteY3" fmla="*/ 1414 h 13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28" h="13639">
                  <a:moveTo>
                    <a:pt x="0" y="1414"/>
                  </a:moveTo>
                  <a:cubicBezTo>
                    <a:pt x="0" y="1414"/>
                    <a:pt x="1288" y="13848"/>
                    <a:pt x="15748" y="13637"/>
                  </a:cubicBezTo>
                  <a:cubicBezTo>
                    <a:pt x="33354" y="13384"/>
                    <a:pt x="32826" y="0"/>
                    <a:pt x="32826" y="0"/>
                  </a:cubicBezTo>
                  <a:lnTo>
                    <a:pt x="21" y="1414"/>
                  </a:lnTo>
                  <a:close/>
                </a:path>
              </a:pathLst>
            </a:custGeom>
            <a:solidFill>
              <a:srgbClr val="FFFFFF"/>
            </a:solidFill>
            <a:ln w="21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0425777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556D257-0796-BACA-C028-F72FB7A01E40}"/>
              </a:ext>
            </a:extLst>
          </p:cNvPr>
          <p:cNvSpPr txBox="1"/>
          <p:nvPr/>
        </p:nvSpPr>
        <p:spPr>
          <a:xfrm>
            <a:off x="1100813" y="1926943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E39B4C93-216A-E39C-C5CA-3A80BB78E113}"/>
              </a:ext>
            </a:extLst>
          </p:cNvPr>
          <p:cNvCxnSpPr/>
          <p:nvPr/>
        </p:nvCxnSpPr>
        <p:spPr>
          <a:xfrm flipV="1">
            <a:off x="5274820" y="2008934"/>
            <a:ext cx="1013345" cy="1013345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6E602DA-D938-D421-00A2-80F8CEC4E45C}"/>
              </a:ext>
            </a:extLst>
          </p:cNvPr>
          <p:cNvCxnSpPr/>
          <p:nvPr/>
        </p:nvCxnSpPr>
        <p:spPr>
          <a:xfrm flipV="1">
            <a:off x="10094983" y="4795543"/>
            <a:ext cx="1013345" cy="1013345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타원 11">
            <a:extLst>
              <a:ext uri="{FF2B5EF4-FFF2-40B4-BE49-F238E27FC236}">
                <a16:creationId xmlns:a16="http://schemas.microsoft.com/office/drawing/2014/main" id="{4F14B00F-87FE-8686-ACD9-BD77E424E94D}"/>
              </a:ext>
            </a:extLst>
          </p:cNvPr>
          <p:cNvSpPr/>
          <p:nvPr/>
        </p:nvSpPr>
        <p:spPr>
          <a:xfrm>
            <a:off x="6860623" y="1501761"/>
            <a:ext cx="67226" cy="6722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E59ED5B1-4119-7BCF-B0B3-26E1EB0F69B4}"/>
              </a:ext>
            </a:extLst>
          </p:cNvPr>
          <p:cNvSpPr/>
          <p:nvPr/>
        </p:nvSpPr>
        <p:spPr>
          <a:xfrm>
            <a:off x="9466918" y="6285869"/>
            <a:ext cx="67226" cy="6722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1D9189F-2225-3018-73B0-C809932C42AD}"/>
              </a:ext>
            </a:extLst>
          </p:cNvPr>
          <p:cNvSpPr txBox="1"/>
          <p:nvPr/>
        </p:nvSpPr>
        <p:spPr>
          <a:xfrm>
            <a:off x="2140587" y="3678696"/>
            <a:ext cx="234759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C60FE6F8-5089-EED9-D765-ED46C065D804}"/>
              </a:ext>
            </a:extLst>
          </p:cNvPr>
          <p:cNvGrpSpPr/>
          <p:nvPr/>
        </p:nvGrpSpPr>
        <p:grpSpPr>
          <a:xfrm>
            <a:off x="1190780" y="3356785"/>
            <a:ext cx="792591" cy="792591"/>
            <a:chOff x="6120552" y="3431625"/>
            <a:chExt cx="193548" cy="193548"/>
          </a:xfrm>
        </p:grpSpPr>
        <p:sp>
          <p:nvSpPr>
            <p:cNvPr id="16" name="Oval 29">
              <a:extLst>
                <a:ext uri="{FF2B5EF4-FFF2-40B4-BE49-F238E27FC236}">
                  <a16:creationId xmlns:a16="http://schemas.microsoft.com/office/drawing/2014/main" id="{384CAD31-78A0-0B3A-4AAD-D7D44976A596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5E1DDEA3-786B-69A1-6E19-523D774A52F6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B87E9D50-1FD1-651E-0335-F799B569D0CF}"/>
              </a:ext>
            </a:extLst>
          </p:cNvPr>
          <p:cNvSpPr txBox="1"/>
          <p:nvPr/>
        </p:nvSpPr>
        <p:spPr>
          <a:xfrm>
            <a:off x="2140587" y="328003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496F416-E5C1-BD33-EF47-7662632AEDCF}"/>
              </a:ext>
            </a:extLst>
          </p:cNvPr>
          <p:cNvSpPr txBox="1"/>
          <p:nvPr/>
        </p:nvSpPr>
        <p:spPr>
          <a:xfrm>
            <a:off x="2140587" y="5137563"/>
            <a:ext cx="414757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077C3160-76A4-C402-3205-73337622878B}"/>
              </a:ext>
            </a:extLst>
          </p:cNvPr>
          <p:cNvGrpSpPr/>
          <p:nvPr/>
        </p:nvGrpSpPr>
        <p:grpSpPr>
          <a:xfrm>
            <a:off x="1190780" y="4815652"/>
            <a:ext cx="792591" cy="792591"/>
            <a:chOff x="6120552" y="3431625"/>
            <a:chExt cx="193548" cy="193548"/>
          </a:xfrm>
        </p:grpSpPr>
        <p:sp>
          <p:nvSpPr>
            <p:cNvPr id="21" name="Oval 29">
              <a:extLst>
                <a:ext uri="{FF2B5EF4-FFF2-40B4-BE49-F238E27FC236}">
                  <a16:creationId xmlns:a16="http://schemas.microsoft.com/office/drawing/2014/main" id="{6B38336D-1177-4D81-114E-C6512BB9BA91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0151C28E-1AC1-3621-F9B6-BF3C2C64F7A1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77826130-177E-9BF4-3E69-6A522D284406}"/>
              </a:ext>
            </a:extLst>
          </p:cNvPr>
          <p:cNvSpPr txBox="1"/>
          <p:nvPr/>
        </p:nvSpPr>
        <p:spPr>
          <a:xfrm>
            <a:off x="2140587" y="473889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9" name="그림 개체 틀 8" descr="구름, 하늘, 건물, 야외이(가) 표시된 사진&#10;&#10;자동 생성된 설명">
            <a:extLst>
              <a:ext uri="{FF2B5EF4-FFF2-40B4-BE49-F238E27FC236}">
                <a16:creationId xmlns:a16="http://schemas.microsoft.com/office/drawing/2014/main" id="{E3F76216-C29B-02F8-5181-CDFF954E0D2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50" r="150"/>
          <a:stretch>
            <a:fillRect/>
          </a:stretch>
        </p:blipFill>
        <p:spPr>
          <a:xfrm>
            <a:off x="5462588" y="1619250"/>
            <a:ext cx="3165475" cy="3165475"/>
          </a:xfrm>
          <a:custGeom>
            <a:avLst/>
            <a:gdLst>
              <a:gd name="connsiteX0" fmla="*/ 1582667 w 3165335"/>
              <a:gd name="connsiteY0" fmla="*/ 0 h 3165336"/>
              <a:gd name="connsiteX1" fmla="*/ 3165335 w 3165335"/>
              <a:gd name="connsiteY1" fmla="*/ 1582668 h 3165336"/>
              <a:gd name="connsiteX2" fmla="*/ 1582667 w 3165335"/>
              <a:gd name="connsiteY2" fmla="*/ 3165336 h 3165336"/>
              <a:gd name="connsiteX3" fmla="*/ 0 w 3165335"/>
              <a:gd name="connsiteY3" fmla="*/ 1582668 h 3165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5335" h="3165336">
                <a:moveTo>
                  <a:pt x="1582667" y="0"/>
                </a:moveTo>
                <a:lnTo>
                  <a:pt x="3165335" y="1582668"/>
                </a:lnTo>
                <a:lnTo>
                  <a:pt x="1582667" y="3165336"/>
                </a:lnTo>
                <a:lnTo>
                  <a:pt x="0" y="1582668"/>
                </a:lnTo>
                <a:close/>
              </a:path>
            </a:pathLst>
          </a:custGeom>
        </p:spPr>
      </p:pic>
      <p:pic>
        <p:nvPicPr>
          <p:cNvPr id="10" name="그림 개체 틀 9" descr="구름, 하늘, 건물, 야외이(가) 표시된 사진&#10;&#10;자동 생성된 설명">
            <a:extLst>
              <a:ext uri="{FF2B5EF4-FFF2-40B4-BE49-F238E27FC236}">
                <a16:creationId xmlns:a16="http://schemas.microsoft.com/office/drawing/2014/main" id="{A108E52D-145B-0B45-143F-6533354C72C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" r="1"/>
          <a:stretch>
            <a:fillRect/>
          </a:stretch>
        </p:blipFill>
        <p:spPr>
          <a:xfrm>
            <a:off x="7754938" y="3022600"/>
            <a:ext cx="3165475" cy="3127375"/>
          </a:xfrm>
          <a:custGeom>
            <a:avLst/>
            <a:gdLst>
              <a:gd name="connsiteX0" fmla="*/ 1582667 w 3165335"/>
              <a:gd name="connsiteY0" fmla="*/ 0 h 3127147"/>
              <a:gd name="connsiteX1" fmla="*/ 3165335 w 3165335"/>
              <a:gd name="connsiteY1" fmla="*/ 1582668 h 3127147"/>
              <a:gd name="connsiteX2" fmla="*/ 1620856 w 3165335"/>
              <a:gd name="connsiteY2" fmla="*/ 3127147 h 3127147"/>
              <a:gd name="connsiteX3" fmla="*/ 1544478 w 3165335"/>
              <a:gd name="connsiteY3" fmla="*/ 3127147 h 3127147"/>
              <a:gd name="connsiteX4" fmla="*/ 0 w 3165335"/>
              <a:gd name="connsiteY4" fmla="*/ 1582668 h 3127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65335" h="3127147">
                <a:moveTo>
                  <a:pt x="1582667" y="0"/>
                </a:moveTo>
                <a:lnTo>
                  <a:pt x="3165335" y="1582668"/>
                </a:lnTo>
                <a:lnTo>
                  <a:pt x="1620856" y="3127147"/>
                </a:lnTo>
                <a:lnTo>
                  <a:pt x="1544478" y="3127147"/>
                </a:lnTo>
                <a:lnTo>
                  <a:pt x="0" y="158266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0865133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pic>
        <p:nvPicPr>
          <p:cNvPr id="3" name="그래픽 2">
            <a:extLst>
              <a:ext uri="{FF2B5EF4-FFF2-40B4-BE49-F238E27FC236}">
                <a16:creationId xmlns:a16="http://schemas.microsoft.com/office/drawing/2014/main" id="{EAD46869-46F7-D404-2DFA-34648BF1CE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74751" y="2070987"/>
            <a:ext cx="7302500" cy="3580018"/>
          </a:xfrm>
          <a:prstGeom prst="rect">
            <a:avLst/>
          </a:prstGeom>
        </p:spPr>
      </p:pic>
      <p:sp>
        <p:nvSpPr>
          <p:cNvPr id="249" name="눈물 방울 248">
            <a:extLst>
              <a:ext uri="{FF2B5EF4-FFF2-40B4-BE49-F238E27FC236}">
                <a16:creationId xmlns:a16="http://schemas.microsoft.com/office/drawing/2014/main" id="{2DC91CA7-454A-0F8C-0C95-A5B753EEF1F6}"/>
              </a:ext>
            </a:extLst>
          </p:cNvPr>
          <p:cNvSpPr/>
          <p:nvPr/>
        </p:nvSpPr>
        <p:spPr>
          <a:xfrm rot="8100000">
            <a:off x="2156375" y="2816748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43" name="그래픽 242">
            <a:extLst>
              <a:ext uri="{FF2B5EF4-FFF2-40B4-BE49-F238E27FC236}">
                <a16:creationId xmlns:a16="http://schemas.microsoft.com/office/drawing/2014/main" id="{8631BEFA-A1AD-85BD-0996-9DF2DFF334E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2298670" y="2959043"/>
            <a:ext cx="438150" cy="438150"/>
          </a:xfrm>
          <a:prstGeom prst="rect">
            <a:avLst/>
          </a:prstGeom>
        </p:spPr>
      </p:pic>
      <p:sp>
        <p:nvSpPr>
          <p:cNvPr id="252" name="눈물 방울 251">
            <a:extLst>
              <a:ext uri="{FF2B5EF4-FFF2-40B4-BE49-F238E27FC236}">
                <a16:creationId xmlns:a16="http://schemas.microsoft.com/office/drawing/2014/main" id="{E37A8811-9DE7-06C1-B89E-69F39139DC10}"/>
              </a:ext>
            </a:extLst>
          </p:cNvPr>
          <p:cNvSpPr/>
          <p:nvPr/>
        </p:nvSpPr>
        <p:spPr>
          <a:xfrm rot="8100000">
            <a:off x="3008056" y="3835344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53" name="그래픽 252">
            <a:extLst>
              <a:ext uri="{FF2B5EF4-FFF2-40B4-BE49-F238E27FC236}">
                <a16:creationId xmlns:a16="http://schemas.microsoft.com/office/drawing/2014/main" id="{7FA856A4-77BE-AC24-0C15-4B686F3CC44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3150351" y="3982401"/>
            <a:ext cx="438150" cy="428625"/>
          </a:xfrm>
          <a:prstGeom prst="rect">
            <a:avLst/>
          </a:prstGeom>
        </p:spPr>
      </p:pic>
      <p:sp>
        <p:nvSpPr>
          <p:cNvPr id="255" name="눈물 방울 254">
            <a:extLst>
              <a:ext uri="{FF2B5EF4-FFF2-40B4-BE49-F238E27FC236}">
                <a16:creationId xmlns:a16="http://schemas.microsoft.com/office/drawing/2014/main" id="{9C0A255B-2ACC-2E45-DE4C-1AE86153B05D}"/>
              </a:ext>
            </a:extLst>
          </p:cNvPr>
          <p:cNvSpPr/>
          <p:nvPr/>
        </p:nvSpPr>
        <p:spPr>
          <a:xfrm rot="8100000">
            <a:off x="4887345" y="3683524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56" name="그래픽 255">
            <a:extLst>
              <a:ext uri="{FF2B5EF4-FFF2-40B4-BE49-F238E27FC236}">
                <a16:creationId xmlns:a16="http://schemas.microsoft.com/office/drawing/2014/main" id="{5388E6AC-7A55-39F5-F2F4-8BBC16DD9C4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5029640" y="3825819"/>
            <a:ext cx="438150" cy="438150"/>
          </a:xfrm>
          <a:prstGeom prst="rect">
            <a:avLst/>
          </a:prstGeom>
        </p:spPr>
      </p:pic>
      <p:sp>
        <p:nvSpPr>
          <p:cNvPr id="258" name="눈물 방울 257">
            <a:extLst>
              <a:ext uri="{FF2B5EF4-FFF2-40B4-BE49-F238E27FC236}">
                <a16:creationId xmlns:a16="http://schemas.microsoft.com/office/drawing/2014/main" id="{FBA2F457-3E8C-9336-0D10-5BB64BC01CFE}"/>
              </a:ext>
            </a:extLst>
          </p:cNvPr>
          <p:cNvSpPr/>
          <p:nvPr/>
        </p:nvSpPr>
        <p:spPr>
          <a:xfrm rot="8100000">
            <a:off x="4257736" y="2364297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59" name="그래픽 258">
            <a:extLst>
              <a:ext uri="{FF2B5EF4-FFF2-40B4-BE49-F238E27FC236}">
                <a16:creationId xmlns:a16="http://schemas.microsoft.com/office/drawing/2014/main" id="{3F0BF12E-0365-C4C7-C8BE-FA68942987C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4400031" y="2506592"/>
            <a:ext cx="438150" cy="438150"/>
          </a:xfrm>
          <a:prstGeom prst="rect">
            <a:avLst/>
          </a:prstGeom>
        </p:spPr>
      </p:pic>
      <p:sp>
        <p:nvSpPr>
          <p:cNvPr id="267" name="눈물 방울 266">
            <a:extLst>
              <a:ext uri="{FF2B5EF4-FFF2-40B4-BE49-F238E27FC236}">
                <a16:creationId xmlns:a16="http://schemas.microsoft.com/office/drawing/2014/main" id="{426C5A39-172E-B371-CDE7-03968B0916F1}"/>
              </a:ext>
            </a:extLst>
          </p:cNvPr>
          <p:cNvSpPr/>
          <p:nvPr/>
        </p:nvSpPr>
        <p:spPr>
          <a:xfrm rot="8100000">
            <a:off x="7754510" y="4425603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68" name="그래픽 267">
            <a:extLst>
              <a:ext uri="{FF2B5EF4-FFF2-40B4-BE49-F238E27FC236}">
                <a16:creationId xmlns:a16="http://schemas.microsoft.com/office/drawing/2014/main" id="{0DA1E34C-D117-8564-984F-AEC270B85F2E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/>
        </p:blipFill>
        <p:spPr>
          <a:xfrm>
            <a:off x="7896805" y="4567898"/>
            <a:ext cx="438150" cy="438150"/>
          </a:xfrm>
          <a:prstGeom prst="rect">
            <a:avLst/>
          </a:prstGeom>
        </p:spPr>
      </p:pic>
      <p:sp>
        <p:nvSpPr>
          <p:cNvPr id="270" name="눈물 방울 269">
            <a:extLst>
              <a:ext uri="{FF2B5EF4-FFF2-40B4-BE49-F238E27FC236}">
                <a16:creationId xmlns:a16="http://schemas.microsoft.com/office/drawing/2014/main" id="{BB8C54E7-3A3D-5298-3681-042A51BFD90E}"/>
              </a:ext>
            </a:extLst>
          </p:cNvPr>
          <p:cNvSpPr/>
          <p:nvPr/>
        </p:nvSpPr>
        <p:spPr>
          <a:xfrm rot="8100000">
            <a:off x="6809630" y="2706259"/>
            <a:ext cx="722741" cy="722741"/>
          </a:xfrm>
          <a:prstGeom prst="teardrop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272" name="그룹 271">
            <a:extLst>
              <a:ext uri="{FF2B5EF4-FFF2-40B4-BE49-F238E27FC236}">
                <a16:creationId xmlns:a16="http://schemas.microsoft.com/office/drawing/2014/main" id="{C69AC74D-DEDE-BA84-42EA-F4AD06783F0A}"/>
              </a:ext>
            </a:extLst>
          </p:cNvPr>
          <p:cNvGrpSpPr/>
          <p:nvPr/>
        </p:nvGrpSpPr>
        <p:grpSpPr>
          <a:xfrm>
            <a:off x="6954307" y="2850936"/>
            <a:ext cx="433387" cy="433387"/>
            <a:chOff x="7213441" y="2809773"/>
            <a:chExt cx="433387" cy="433387"/>
          </a:xfrm>
        </p:grpSpPr>
        <p:sp>
          <p:nvSpPr>
            <p:cNvPr id="273" name="타원 272">
              <a:extLst>
                <a:ext uri="{FF2B5EF4-FFF2-40B4-BE49-F238E27FC236}">
                  <a16:creationId xmlns:a16="http://schemas.microsoft.com/office/drawing/2014/main" id="{37B2FA91-DECF-45FA-D606-CD8D9CC0D7AA}"/>
                </a:ext>
              </a:extLst>
            </p:cNvPr>
            <p:cNvSpPr/>
            <p:nvPr/>
          </p:nvSpPr>
          <p:spPr>
            <a:xfrm>
              <a:off x="7213441" y="2809773"/>
              <a:ext cx="433387" cy="4333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274" name="그룹 273">
              <a:extLst>
                <a:ext uri="{FF2B5EF4-FFF2-40B4-BE49-F238E27FC236}">
                  <a16:creationId xmlns:a16="http://schemas.microsoft.com/office/drawing/2014/main" id="{1E2AED00-C0D1-09F1-3704-30F0C547C4F2}"/>
                </a:ext>
              </a:extLst>
            </p:cNvPr>
            <p:cNvGrpSpPr/>
            <p:nvPr/>
          </p:nvGrpSpPr>
          <p:grpSpPr>
            <a:xfrm>
              <a:off x="7264448" y="2900364"/>
              <a:ext cx="331374" cy="252206"/>
              <a:chOff x="164944" y="6155067"/>
              <a:chExt cx="875156" cy="666083"/>
            </a:xfrm>
          </p:grpSpPr>
          <p:grpSp>
            <p:nvGrpSpPr>
              <p:cNvPr id="275" name="그래픽 36">
                <a:extLst>
                  <a:ext uri="{FF2B5EF4-FFF2-40B4-BE49-F238E27FC236}">
                    <a16:creationId xmlns:a16="http://schemas.microsoft.com/office/drawing/2014/main" id="{8964CFA3-8A58-6A20-B7AD-22BFCEADAB76}"/>
                  </a:ext>
                </a:extLst>
              </p:cNvPr>
              <p:cNvGrpSpPr/>
              <p:nvPr/>
            </p:nvGrpSpPr>
            <p:grpSpPr>
              <a:xfrm>
                <a:off x="164944" y="6155067"/>
                <a:ext cx="875156" cy="666083"/>
                <a:chOff x="-531367" y="6350475"/>
                <a:chExt cx="875156" cy="666083"/>
              </a:xfrm>
              <a:solidFill>
                <a:srgbClr val="28292B"/>
              </a:solidFill>
            </p:grpSpPr>
            <p:grpSp>
              <p:nvGrpSpPr>
                <p:cNvPr id="279" name="그래픽 36">
                  <a:extLst>
                    <a:ext uri="{FF2B5EF4-FFF2-40B4-BE49-F238E27FC236}">
                      <a16:creationId xmlns:a16="http://schemas.microsoft.com/office/drawing/2014/main" id="{E04A7326-AAB3-D01D-A86E-0B7C5F7E1F51}"/>
                    </a:ext>
                  </a:extLst>
                </p:cNvPr>
                <p:cNvGrpSpPr/>
                <p:nvPr/>
              </p:nvGrpSpPr>
              <p:grpSpPr>
                <a:xfrm>
                  <a:off x="-531367" y="6355048"/>
                  <a:ext cx="232124" cy="233362"/>
                  <a:chOff x="-531367" y="6355048"/>
                  <a:chExt cx="232124" cy="233362"/>
                </a:xfrm>
                <a:solidFill>
                  <a:srgbClr val="28292B"/>
                </a:solidFill>
              </p:grpSpPr>
              <p:sp>
                <p:nvSpPr>
                  <p:cNvPr id="304" name="자유형: 도형 303">
                    <a:extLst>
                      <a:ext uri="{FF2B5EF4-FFF2-40B4-BE49-F238E27FC236}">
                        <a16:creationId xmlns:a16="http://schemas.microsoft.com/office/drawing/2014/main" id="{2611F9B8-4CF7-1BB4-625A-D228D2B31FCF}"/>
                      </a:ext>
                    </a:extLst>
                  </p:cNvPr>
                  <p:cNvSpPr/>
                  <p:nvPr/>
                </p:nvSpPr>
                <p:spPr>
                  <a:xfrm>
                    <a:off x="-531367" y="6355048"/>
                    <a:ext cx="152971" cy="153447"/>
                  </a:xfrm>
                  <a:custGeom>
                    <a:avLst/>
                    <a:gdLst>
                      <a:gd name="connsiteX0" fmla="*/ 0 w 152971"/>
                      <a:gd name="connsiteY0" fmla="*/ 125730 h 153447"/>
                      <a:gd name="connsiteX1" fmla="*/ 125063 w 152971"/>
                      <a:gd name="connsiteY1" fmla="*/ 0 h 153447"/>
                      <a:gd name="connsiteX2" fmla="*/ 152972 w 152971"/>
                      <a:gd name="connsiteY2" fmla="*/ 27718 h 153447"/>
                      <a:gd name="connsiteX3" fmla="*/ 28099 w 152971"/>
                      <a:gd name="connsiteY3" fmla="*/ 153448 h 153447"/>
                      <a:gd name="connsiteX4" fmla="*/ 0 w 152971"/>
                      <a:gd name="connsiteY4" fmla="*/ 125730 h 153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971" h="153447">
                        <a:moveTo>
                          <a:pt x="0" y="125730"/>
                        </a:moveTo>
                        <a:lnTo>
                          <a:pt x="125063" y="0"/>
                        </a:lnTo>
                        <a:lnTo>
                          <a:pt x="152972" y="27718"/>
                        </a:lnTo>
                        <a:lnTo>
                          <a:pt x="28099" y="153448"/>
                        </a:lnTo>
                        <a:lnTo>
                          <a:pt x="0" y="125730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5" name="자유형: 도형 304">
                    <a:extLst>
                      <a:ext uri="{FF2B5EF4-FFF2-40B4-BE49-F238E27FC236}">
                        <a16:creationId xmlns:a16="http://schemas.microsoft.com/office/drawing/2014/main" id="{ED076C7A-81CD-E7C4-644D-2AC6A4CF36BC}"/>
                      </a:ext>
                    </a:extLst>
                  </p:cNvPr>
                  <p:cNvSpPr/>
                  <p:nvPr/>
                </p:nvSpPr>
                <p:spPr>
                  <a:xfrm>
                    <a:off x="-491076" y="6395815"/>
                    <a:ext cx="152781" cy="153638"/>
                  </a:xfrm>
                  <a:custGeom>
                    <a:avLst/>
                    <a:gdLst>
                      <a:gd name="connsiteX0" fmla="*/ 0 w 152781"/>
                      <a:gd name="connsiteY0" fmla="*/ 125730 h 153638"/>
                      <a:gd name="connsiteX1" fmla="*/ 124873 w 152781"/>
                      <a:gd name="connsiteY1" fmla="*/ 0 h 153638"/>
                      <a:gd name="connsiteX2" fmla="*/ 152781 w 152781"/>
                      <a:gd name="connsiteY2" fmla="*/ 27908 h 153638"/>
                      <a:gd name="connsiteX3" fmla="*/ 27908 w 152781"/>
                      <a:gd name="connsiteY3" fmla="*/ 153638 h 153638"/>
                      <a:gd name="connsiteX4" fmla="*/ 0 w 152781"/>
                      <a:gd name="connsiteY4" fmla="*/ 125730 h 153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781" h="153638">
                        <a:moveTo>
                          <a:pt x="0" y="125730"/>
                        </a:moveTo>
                        <a:lnTo>
                          <a:pt x="124873" y="0"/>
                        </a:lnTo>
                        <a:lnTo>
                          <a:pt x="152781" y="27908"/>
                        </a:lnTo>
                        <a:lnTo>
                          <a:pt x="27908" y="153638"/>
                        </a:lnTo>
                        <a:lnTo>
                          <a:pt x="0" y="125730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06" name="자유형: 도형 305">
                    <a:extLst>
                      <a:ext uri="{FF2B5EF4-FFF2-40B4-BE49-F238E27FC236}">
                        <a16:creationId xmlns:a16="http://schemas.microsoft.com/office/drawing/2014/main" id="{ACA53243-D781-83DE-48C6-7C463504A071}"/>
                      </a:ext>
                    </a:extLst>
                  </p:cNvPr>
                  <p:cNvSpPr/>
                  <p:nvPr/>
                </p:nvSpPr>
                <p:spPr>
                  <a:xfrm>
                    <a:off x="-452119" y="6434962"/>
                    <a:ext cx="152876" cy="153447"/>
                  </a:xfrm>
                  <a:custGeom>
                    <a:avLst/>
                    <a:gdLst>
                      <a:gd name="connsiteX0" fmla="*/ 0 w 152876"/>
                      <a:gd name="connsiteY0" fmla="*/ 125730 h 153447"/>
                      <a:gd name="connsiteX1" fmla="*/ 124873 w 152876"/>
                      <a:gd name="connsiteY1" fmla="*/ 0 h 153447"/>
                      <a:gd name="connsiteX2" fmla="*/ 152876 w 152876"/>
                      <a:gd name="connsiteY2" fmla="*/ 27718 h 153447"/>
                      <a:gd name="connsiteX3" fmla="*/ 27813 w 152876"/>
                      <a:gd name="connsiteY3" fmla="*/ 153448 h 153447"/>
                      <a:gd name="connsiteX4" fmla="*/ 0 w 152876"/>
                      <a:gd name="connsiteY4" fmla="*/ 125730 h 153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876" h="153447">
                        <a:moveTo>
                          <a:pt x="0" y="125730"/>
                        </a:moveTo>
                        <a:lnTo>
                          <a:pt x="124873" y="0"/>
                        </a:lnTo>
                        <a:lnTo>
                          <a:pt x="152876" y="27718"/>
                        </a:lnTo>
                        <a:lnTo>
                          <a:pt x="27813" y="153448"/>
                        </a:lnTo>
                        <a:lnTo>
                          <a:pt x="0" y="125730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grpSp>
              <p:nvGrpSpPr>
                <p:cNvPr id="280" name="그래픽 36">
                  <a:extLst>
                    <a:ext uri="{FF2B5EF4-FFF2-40B4-BE49-F238E27FC236}">
                      <a16:creationId xmlns:a16="http://schemas.microsoft.com/office/drawing/2014/main" id="{AEE4526D-DF3F-52D1-FB1C-41094E365662}"/>
                    </a:ext>
                  </a:extLst>
                </p:cNvPr>
                <p:cNvGrpSpPr/>
                <p:nvPr/>
              </p:nvGrpSpPr>
              <p:grpSpPr>
                <a:xfrm>
                  <a:off x="107569" y="6783196"/>
                  <a:ext cx="232029" cy="233362"/>
                  <a:chOff x="107569" y="6783196"/>
                  <a:chExt cx="232029" cy="233362"/>
                </a:xfrm>
                <a:solidFill>
                  <a:srgbClr val="28292B"/>
                </a:solidFill>
              </p:grpSpPr>
              <p:grpSp>
                <p:nvGrpSpPr>
                  <p:cNvPr id="295" name="그래픽 36">
                    <a:extLst>
                      <a:ext uri="{FF2B5EF4-FFF2-40B4-BE49-F238E27FC236}">
                        <a16:creationId xmlns:a16="http://schemas.microsoft.com/office/drawing/2014/main" id="{8B1B65A2-2115-121A-4120-B403F39AE089}"/>
                      </a:ext>
                    </a:extLst>
                  </p:cNvPr>
                  <p:cNvGrpSpPr/>
                  <p:nvPr/>
                </p:nvGrpSpPr>
                <p:grpSpPr>
                  <a:xfrm>
                    <a:off x="107569" y="6783196"/>
                    <a:ext cx="152971" cy="153257"/>
                    <a:chOff x="107569" y="6783196"/>
                    <a:chExt cx="152971" cy="153257"/>
                  </a:xfrm>
                  <a:solidFill>
                    <a:srgbClr val="28292B"/>
                  </a:solidFill>
                </p:grpSpPr>
                <p:sp>
                  <p:nvSpPr>
                    <p:cNvPr id="302" name="자유형: 도형 301">
                      <a:extLst>
                        <a:ext uri="{FF2B5EF4-FFF2-40B4-BE49-F238E27FC236}">
                          <a16:creationId xmlns:a16="http://schemas.microsoft.com/office/drawing/2014/main" id="{2B30947A-3E84-5606-28BD-FCE5A038B86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3484" y="6783196"/>
                      <a:ext cx="77057" cy="77247"/>
                    </a:xfrm>
                    <a:custGeom>
                      <a:avLst/>
                      <a:gdLst>
                        <a:gd name="connsiteX0" fmla="*/ 0 w 77057"/>
                        <a:gd name="connsiteY0" fmla="*/ 49244 h 77247"/>
                        <a:gd name="connsiteX1" fmla="*/ 49149 w 77057"/>
                        <a:gd name="connsiteY1" fmla="*/ 0 h 77247"/>
                        <a:gd name="connsiteX2" fmla="*/ 77057 w 77057"/>
                        <a:gd name="connsiteY2" fmla="*/ 27718 h 77247"/>
                        <a:gd name="connsiteX3" fmla="*/ 27908 w 77057"/>
                        <a:gd name="connsiteY3" fmla="*/ 77248 h 77247"/>
                        <a:gd name="connsiteX4" fmla="*/ 0 w 77057"/>
                        <a:gd name="connsiteY4" fmla="*/ 49244 h 77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057" h="77247">
                          <a:moveTo>
                            <a:pt x="0" y="49244"/>
                          </a:moveTo>
                          <a:lnTo>
                            <a:pt x="49149" y="0"/>
                          </a:lnTo>
                          <a:lnTo>
                            <a:pt x="77057" y="27718"/>
                          </a:lnTo>
                          <a:lnTo>
                            <a:pt x="27908" y="77248"/>
                          </a:lnTo>
                          <a:lnTo>
                            <a:pt x="0" y="49244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03" name="자유형: 도형 302">
                      <a:extLst>
                        <a:ext uri="{FF2B5EF4-FFF2-40B4-BE49-F238E27FC236}">
                          <a16:creationId xmlns:a16="http://schemas.microsoft.com/office/drawing/2014/main" id="{79E2B23A-D4DC-D77E-0E54-3182EDDE97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569" y="6860444"/>
                      <a:ext cx="75914" cy="76009"/>
                    </a:xfrm>
                    <a:custGeom>
                      <a:avLst/>
                      <a:gdLst>
                        <a:gd name="connsiteX0" fmla="*/ 27908 w 75914"/>
                        <a:gd name="connsiteY0" fmla="*/ 76010 h 76009"/>
                        <a:gd name="connsiteX1" fmla="*/ 0 w 75914"/>
                        <a:gd name="connsiteY1" fmla="*/ 48292 h 76009"/>
                        <a:gd name="connsiteX2" fmla="*/ 48196 w 75914"/>
                        <a:gd name="connsiteY2" fmla="*/ 0 h 76009"/>
                        <a:gd name="connsiteX3" fmla="*/ 75914 w 75914"/>
                        <a:gd name="connsiteY3" fmla="*/ 27718 h 76009"/>
                        <a:gd name="connsiteX4" fmla="*/ 27908 w 75914"/>
                        <a:gd name="connsiteY4" fmla="*/ 76010 h 76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914" h="76009">
                          <a:moveTo>
                            <a:pt x="27908" y="76010"/>
                          </a:moveTo>
                          <a:lnTo>
                            <a:pt x="0" y="48292"/>
                          </a:lnTo>
                          <a:lnTo>
                            <a:pt x="48196" y="0"/>
                          </a:lnTo>
                          <a:lnTo>
                            <a:pt x="75914" y="27718"/>
                          </a:lnTo>
                          <a:lnTo>
                            <a:pt x="27908" y="76010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  <p:grpSp>
                <p:nvGrpSpPr>
                  <p:cNvPr id="296" name="그래픽 36">
                    <a:extLst>
                      <a:ext uri="{FF2B5EF4-FFF2-40B4-BE49-F238E27FC236}">
                        <a16:creationId xmlns:a16="http://schemas.microsoft.com/office/drawing/2014/main" id="{9460A9E1-151B-189B-95BF-A3BEDC33DA3E}"/>
                      </a:ext>
                    </a:extLst>
                  </p:cNvPr>
                  <p:cNvGrpSpPr/>
                  <p:nvPr/>
                </p:nvGrpSpPr>
                <p:grpSpPr>
                  <a:xfrm>
                    <a:off x="147860" y="6823963"/>
                    <a:ext cx="152780" cy="153447"/>
                    <a:chOff x="147860" y="6823963"/>
                    <a:chExt cx="152780" cy="153447"/>
                  </a:xfrm>
                  <a:solidFill>
                    <a:srgbClr val="28292B"/>
                  </a:solidFill>
                </p:grpSpPr>
                <p:sp>
                  <p:nvSpPr>
                    <p:cNvPr id="300" name="자유형: 도형 299">
                      <a:extLst>
                        <a:ext uri="{FF2B5EF4-FFF2-40B4-BE49-F238E27FC236}">
                          <a16:creationId xmlns:a16="http://schemas.microsoft.com/office/drawing/2014/main" id="{C7157113-3ADE-9004-C971-728281C210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060" y="6823963"/>
                      <a:ext cx="76580" cy="76771"/>
                    </a:xfrm>
                    <a:custGeom>
                      <a:avLst/>
                      <a:gdLst>
                        <a:gd name="connsiteX0" fmla="*/ 0 w 76580"/>
                        <a:gd name="connsiteY0" fmla="*/ 49054 h 76771"/>
                        <a:gd name="connsiteX1" fmla="*/ 48578 w 76580"/>
                        <a:gd name="connsiteY1" fmla="*/ 0 h 76771"/>
                        <a:gd name="connsiteX2" fmla="*/ 76581 w 76580"/>
                        <a:gd name="connsiteY2" fmla="*/ 27813 h 76771"/>
                        <a:gd name="connsiteX3" fmla="*/ 27813 w 76580"/>
                        <a:gd name="connsiteY3" fmla="*/ 76772 h 76771"/>
                        <a:gd name="connsiteX4" fmla="*/ 0 w 76580"/>
                        <a:gd name="connsiteY4" fmla="*/ 49054 h 767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580" h="76771">
                          <a:moveTo>
                            <a:pt x="0" y="49054"/>
                          </a:moveTo>
                          <a:lnTo>
                            <a:pt x="48578" y="0"/>
                          </a:lnTo>
                          <a:lnTo>
                            <a:pt x="76581" y="27813"/>
                          </a:lnTo>
                          <a:lnTo>
                            <a:pt x="27813" y="76772"/>
                          </a:lnTo>
                          <a:lnTo>
                            <a:pt x="0" y="49054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301" name="자유형: 도형 300">
                      <a:extLst>
                        <a:ext uri="{FF2B5EF4-FFF2-40B4-BE49-F238E27FC236}">
                          <a16:creationId xmlns:a16="http://schemas.microsoft.com/office/drawing/2014/main" id="{AF5C8B06-AAD2-6D99-87EF-A062B2B158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7860" y="6900735"/>
                      <a:ext cx="76200" cy="76676"/>
                    </a:xfrm>
                    <a:custGeom>
                      <a:avLst/>
                      <a:gdLst>
                        <a:gd name="connsiteX0" fmla="*/ 27908 w 76200"/>
                        <a:gd name="connsiteY0" fmla="*/ 76676 h 76676"/>
                        <a:gd name="connsiteX1" fmla="*/ 0 w 76200"/>
                        <a:gd name="connsiteY1" fmla="*/ 48768 h 76676"/>
                        <a:gd name="connsiteX2" fmla="*/ 48387 w 76200"/>
                        <a:gd name="connsiteY2" fmla="*/ 0 h 76676"/>
                        <a:gd name="connsiteX3" fmla="*/ 76200 w 76200"/>
                        <a:gd name="connsiteY3" fmla="*/ 27908 h 76676"/>
                        <a:gd name="connsiteX4" fmla="*/ 27908 w 76200"/>
                        <a:gd name="connsiteY4" fmla="*/ 76676 h 76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200" h="76676">
                          <a:moveTo>
                            <a:pt x="27908" y="76676"/>
                          </a:moveTo>
                          <a:lnTo>
                            <a:pt x="0" y="48768"/>
                          </a:lnTo>
                          <a:lnTo>
                            <a:pt x="48387" y="0"/>
                          </a:lnTo>
                          <a:lnTo>
                            <a:pt x="76200" y="27908"/>
                          </a:lnTo>
                          <a:lnTo>
                            <a:pt x="27908" y="76676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  <p:grpSp>
                <p:nvGrpSpPr>
                  <p:cNvPr id="297" name="그래픽 36">
                    <a:extLst>
                      <a:ext uri="{FF2B5EF4-FFF2-40B4-BE49-F238E27FC236}">
                        <a16:creationId xmlns:a16="http://schemas.microsoft.com/office/drawing/2014/main" id="{7E020D26-1B65-5D1B-6DE2-CAD1FD48FBBE}"/>
                      </a:ext>
                    </a:extLst>
                  </p:cNvPr>
                  <p:cNvGrpSpPr/>
                  <p:nvPr/>
                </p:nvGrpSpPr>
                <p:grpSpPr>
                  <a:xfrm>
                    <a:off x="186722" y="6863111"/>
                    <a:ext cx="152876" cy="153447"/>
                    <a:chOff x="186722" y="6863111"/>
                    <a:chExt cx="152876" cy="153447"/>
                  </a:xfrm>
                  <a:solidFill>
                    <a:srgbClr val="28292B"/>
                  </a:solidFill>
                </p:grpSpPr>
                <p:sp>
                  <p:nvSpPr>
                    <p:cNvPr id="298" name="자유형: 도형 297">
                      <a:extLst>
                        <a:ext uri="{FF2B5EF4-FFF2-40B4-BE49-F238E27FC236}">
                          <a16:creationId xmlns:a16="http://schemas.microsoft.com/office/drawing/2014/main" id="{E6BC58B6-EDC8-30CF-156E-07656374DEF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3208" y="6863111"/>
                      <a:ext cx="76390" cy="76676"/>
                    </a:xfrm>
                    <a:custGeom>
                      <a:avLst/>
                      <a:gdLst>
                        <a:gd name="connsiteX0" fmla="*/ 27813 w 76390"/>
                        <a:gd name="connsiteY0" fmla="*/ 76676 h 76676"/>
                        <a:gd name="connsiteX1" fmla="*/ 0 w 76390"/>
                        <a:gd name="connsiteY1" fmla="*/ 48673 h 76676"/>
                        <a:gd name="connsiteX2" fmla="*/ 48482 w 76390"/>
                        <a:gd name="connsiteY2" fmla="*/ 0 h 76676"/>
                        <a:gd name="connsiteX3" fmla="*/ 76391 w 76390"/>
                        <a:gd name="connsiteY3" fmla="*/ 27718 h 76676"/>
                        <a:gd name="connsiteX4" fmla="*/ 27813 w 76390"/>
                        <a:gd name="connsiteY4" fmla="*/ 76676 h 76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90" h="76676">
                          <a:moveTo>
                            <a:pt x="27813" y="76676"/>
                          </a:moveTo>
                          <a:lnTo>
                            <a:pt x="0" y="48673"/>
                          </a:lnTo>
                          <a:lnTo>
                            <a:pt x="48482" y="0"/>
                          </a:lnTo>
                          <a:lnTo>
                            <a:pt x="76391" y="27718"/>
                          </a:lnTo>
                          <a:lnTo>
                            <a:pt x="27813" y="76676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299" name="자유형: 도형 298">
                      <a:extLst>
                        <a:ext uri="{FF2B5EF4-FFF2-40B4-BE49-F238E27FC236}">
                          <a16:creationId xmlns:a16="http://schemas.microsoft.com/office/drawing/2014/main" id="{0E0994A6-35CE-9D13-DEA1-2612150BEC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6722" y="6939883"/>
                      <a:ext cx="76580" cy="76676"/>
                    </a:xfrm>
                    <a:custGeom>
                      <a:avLst/>
                      <a:gdLst>
                        <a:gd name="connsiteX0" fmla="*/ 28099 w 76580"/>
                        <a:gd name="connsiteY0" fmla="*/ 76676 h 76676"/>
                        <a:gd name="connsiteX1" fmla="*/ 0 w 76580"/>
                        <a:gd name="connsiteY1" fmla="*/ 48768 h 76676"/>
                        <a:gd name="connsiteX2" fmla="*/ 48673 w 76580"/>
                        <a:gd name="connsiteY2" fmla="*/ 0 h 76676"/>
                        <a:gd name="connsiteX3" fmla="*/ 76581 w 76580"/>
                        <a:gd name="connsiteY3" fmla="*/ 27813 h 76676"/>
                        <a:gd name="connsiteX4" fmla="*/ 28099 w 76580"/>
                        <a:gd name="connsiteY4" fmla="*/ 76676 h 766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580" h="76676">
                          <a:moveTo>
                            <a:pt x="28099" y="76676"/>
                          </a:moveTo>
                          <a:lnTo>
                            <a:pt x="0" y="48768"/>
                          </a:lnTo>
                          <a:lnTo>
                            <a:pt x="48673" y="0"/>
                          </a:lnTo>
                          <a:lnTo>
                            <a:pt x="76581" y="27813"/>
                          </a:lnTo>
                          <a:lnTo>
                            <a:pt x="28099" y="76676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</p:grpSp>
            <p:grpSp>
              <p:nvGrpSpPr>
                <p:cNvPr id="281" name="그래픽 36">
                  <a:extLst>
                    <a:ext uri="{FF2B5EF4-FFF2-40B4-BE49-F238E27FC236}">
                      <a16:creationId xmlns:a16="http://schemas.microsoft.com/office/drawing/2014/main" id="{4C8171A8-FFFA-1768-5FB8-7E3F6FF14C64}"/>
                    </a:ext>
                  </a:extLst>
                </p:cNvPr>
                <p:cNvGrpSpPr/>
                <p:nvPr/>
              </p:nvGrpSpPr>
              <p:grpSpPr>
                <a:xfrm>
                  <a:off x="110331" y="6350475"/>
                  <a:ext cx="233457" cy="232029"/>
                  <a:chOff x="110331" y="6350475"/>
                  <a:chExt cx="233457" cy="232029"/>
                </a:xfrm>
                <a:solidFill>
                  <a:srgbClr val="28292B"/>
                </a:solidFill>
              </p:grpSpPr>
              <p:grpSp>
                <p:nvGrpSpPr>
                  <p:cNvPr id="288" name="그래픽 36">
                    <a:extLst>
                      <a:ext uri="{FF2B5EF4-FFF2-40B4-BE49-F238E27FC236}">
                        <a16:creationId xmlns:a16="http://schemas.microsoft.com/office/drawing/2014/main" id="{7A8B1125-D2C6-F316-6D28-1CFDE91F3649}"/>
                      </a:ext>
                    </a:extLst>
                  </p:cNvPr>
                  <p:cNvGrpSpPr/>
                  <p:nvPr/>
                </p:nvGrpSpPr>
                <p:grpSpPr>
                  <a:xfrm>
                    <a:off x="190342" y="6350475"/>
                    <a:ext cx="153447" cy="153066"/>
                    <a:chOff x="190342" y="6350475"/>
                    <a:chExt cx="153447" cy="153066"/>
                  </a:xfrm>
                  <a:solidFill>
                    <a:srgbClr val="28292B"/>
                  </a:solidFill>
                </p:grpSpPr>
                <p:sp>
                  <p:nvSpPr>
                    <p:cNvPr id="293" name="자유형: 도형 292">
                      <a:extLst>
                        <a:ext uri="{FF2B5EF4-FFF2-40B4-BE49-F238E27FC236}">
                          <a16:creationId xmlns:a16="http://schemas.microsoft.com/office/drawing/2014/main" id="{16F2D559-1025-D6FA-3BDD-23CC9C4249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6542" y="6426485"/>
                      <a:ext cx="77247" cy="77057"/>
                    </a:xfrm>
                    <a:custGeom>
                      <a:avLst/>
                      <a:gdLst>
                        <a:gd name="connsiteX0" fmla="*/ 27908 w 77247"/>
                        <a:gd name="connsiteY0" fmla="*/ 0 h 77057"/>
                        <a:gd name="connsiteX1" fmla="*/ 77248 w 77247"/>
                        <a:gd name="connsiteY1" fmla="*/ 48958 h 77057"/>
                        <a:gd name="connsiteX2" fmla="*/ 49435 w 77247"/>
                        <a:gd name="connsiteY2" fmla="*/ 77057 h 77057"/>
                        <a:gd name="connsiteX3" fmla="*/ 0 w 77247"/>
                        <a:gd name="connsiteY3" fmla="*/ 27718 h 77057"/>
                        <a:gd name="connsiteX4" fmla="*/ 27908 w 77247"/>
                        <a:gd name="connsiteY4" fmla="*/ 0 h 770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7247" h="77057">
                          <a:moveTo>
                            <a:pt x="27908" y="0"/>
                          </a:moveTo>
                          <a:lnTo>
                            <a:pt x="77248" y="48958"/>
                          </a:lnTo>
                          <a:lnTo>
                            <a:pt x="49435" y="77057"/>
                          </a:lnTo>
                          <a:lnTo>
                            <a:pt x="0" y="27718"/>
                          </a:lnTo>
                          <a:lnTo>
                            <a:pt x="27908" y="0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294" name="자유형: 도형 293">
                      <a:extLst>
                        <a:ext uri="{FF2B5EF4-FFF2-40B4-BE49-F238E27FC236}">
                          <a16:creationId xmlns:a16="http://schemas.microsoft.com/office/drawing/2014/main" id="{2457E659-8E14-7C94-D1F8-9423E531501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90342" y="6350475"/>
                      <a:ext cx="76200" cy="76009"/>
                    </a:xfrm>
                    <a:custGeom>
                      <a:avLst/>
                      <a:gdLst>
                        <a:gd name="connsiteX0" fmla="*/ 0 w 76200"/>
                        <a:gd name="connsiteY0" fmla="*/ 28004 h 76009"/>
                        <a:gd name="connsiteX1" fmla="*/ 27718 w 76200"/>
                        <a:gd name="connsiteY1" fmla="*/ 0 h 76009"/>
                        <a:gd name="connsiteX2" fmla="*/ 76200 w 76200"/>
                        <a:gd name="connsiteY2" fmla="*/ 48006 h 76009"/>
                        <a:gd name="connsiteX3" fmla="*/ 48292 w 76200"/>
                        <a:gd name="connsiteY3" fmla="*/ 76010 h 76009"/>
                        <a:gd name="connsiteX4" fmla="*/ 0 w 76200"/>
                        <a:gd name="connsiteY4" fmla="*/ 28004 h 76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200" h="76009">
                          <a:moveTo>
                            <a:pt x="0" y="28004"/>
                          </a:moveTo>
                          <a:lnTo>
                            <a:pt x="27718" y="0"/>
                          </a:lnTo>
                          <a:lnTo>
                            <a:pt x="76200" y="48006"/>
                          </a:lnTo>
                          <a:lnTo>
                            <a:pt x="48292" y="76010"/>
                          </a:lnTo>
                          <a:lnTo>
                            <a:pt x="0" y="28004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289" name="자유형: 도형 288">
                    <a:extLst>
                      <a:ext uri="{FF2B5EF4-FFF2-40B4-BE49-F238E27FC236}">
                        <a16:creationId xmlns:a16="http://schemas.microsoft.com/office/drawing/2014/main" id="{22BEF31E-BE4D-9E5B-ED6C-AB8D32386EE2}"/>
                      </a:ext>
                    </a:extLst>
                  </p:cNvPr>
                  <p:cNvSpPr/>
                  <p:nvPr/>
                </p:nvSpPr>
                <p:spPr>
                  <a:xfrm>
                    <a:off x="149574" y="6390671"/>
                    <a:ext cx="153447" cy="152876"/>
                  </a:xfrm>
                  <a:custGeom>
                    <a:avLst/>
                    <a:gdLst>
                      <a:gd name="connsiteX0" fmla="*/ 0 w 153447"/>
                      <a:gd name="connsiteY0" fmla="*/ 28004 h 152876"/>
                      <a:gd name="connsiteX1" fmla="*/ 27718 w 153447"/>
                      <a:gd name="connsiteY1" fmla="*/ 0 h 152876"/>
                      <a:gd name="connsiteX2" fmla="*/ 76581 w 153447"/>
                      <a:gd name="connsiteY2" fmla="*/ 48482 h 152876"/>
                      <a:gd name="connsiteX3" fmla="*/ 104394 w 153447"/>
                      <a:gd name="connsiteY3" fmla="*/ 76391 h 152876"/>
                      <a:gd name="connsiteX4" fmla="*/ 153448 w 153447"/>
                      <a:gd name="connsiteY4" fmla="*/ 124968 h 152876"/>
                      <a:gd name="connsiteX5" fmla="*/ 125635 w 153447"/>
                      <a:gd name="connsiteY5" fmla="*/ 152876 h 152876"/>
                      <a:gd name="connsiteX6" fmla="*/ 76581 w 153447"/>
                      <a:gd name="connsiteY6" fmla="*/ 104204 h 152876"/>
                      <a:gd name="connsiteX7" fmla="*/ 48578 w 153447"/>
                      <a:gd name="connsiteY7" fmla="*/ 76391 h 152876"/>
                      <a:gd name="connsiteX8" fmla="*/ 0 w 153447"/>
                      <a:gd name="connsiteY8" fmla="*/ 28004 h 152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447" h="152876">
                        <a:moveTo>
                          <a:pt x="0" y="28004"/>
                        </a:moveTo>
                        <a:lnTo>
                          <a:pt x="27718" y="0"/>
                        </a:lnTo>
                        <a:lnTo>
                          <a:pt x="76581" y="48482"/>
                        </a:lnTo>
                        <a:lnTo>
                          <a:pt x="104394" y="76391"/>
                        </a:lnTo>
                        <a:lnTo>
                          <a:pt x="153448" y="124968"/>
                        </a:lnTo>
                        <a:lnTo>
                          <a:pt x="125635" y="152876"/>
                        </a:lnTo>
                        <a:lnTo>
                          <a:pt x="76581" y="104204"/>
                        </a:lnTo>
                        <a:lnTo>
                          <a:pt x="48578" y="76391"/>
                        </a:lnTo>
                        <a:lnTo>
                          <a:pt x="0" y="28004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grpSp>
                <p:nvGrpSpPr>
                  <p:cNvPr id="290" name="그래픽 36">
                    <a:extLst>
                      <a:ext uri="{FF2B5EF4-FFF2-40B4-BE49-F238E27FC236}">
                        <a16:creationId xmlns:a16="http://schemas.microsoft.com/office/drawing/2014/main" id="{FB4BCAC8-B326-E5C5-AAD2-5B1296D3ADEA}"/>
                      </a:ext>
                    </a:extLst>
                  </p:cNvPr>
                  <p:cNvGrpSpPr/>
                  <p:nvPr/>
                </p:nvGrpSpPr>
                <p:grpSpPr>
                  <a:xfrm>
                    <a:off x="110331" y="6429723"/>
                    <a:ext cx="153447" cy="152781"/>
                    <a:chOff x="110331" y="6429723"/>
                    <a:chExt cx="153447" cy="152781"/>
                  </a:xfrm>
                  <a:solidFill>
                    <a:srgbClr val="28292B"/>
                  </a:solidFill>
                </p:grpSpPr>
                <p:sp>
                  <p:nvSpPr>
                    <p:cNvPr id="291" name="자유형: 도형 290">
                      <a:extLst>
                        <a:ext uri="{FF2B5EF4-FFF2-40B4-BE49-F238E27FC236}">
                          <a16:creationId xmlns:a16="http://schemas.microsoft.com/office/drawing/2014/main" id="{5F62391A-4AF4-785F-7C90-1C9CB8FFF6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87198" y="6506209"/>
                      <a:ext cx="76580" cy="76295"/>
                    </a:xfrm>
                    <a:custGeom>
                      <a:avLst/>
                      <a:gdLst>
                        <a:gd name="connsiteX0" fmla="*/ 0 w 76580"/>
                        <a:gd name="connsiteY0" fmla="*/ 27718 h 76295"/>
                        <a:gd name="connsiteX1" fmla="*/ 27908 w 76580"/>
                        <a:gd name="connsiteY1" fmla="*/ 0 h 76295"/>
                        <a:gd name="connsiteX2" fmla="*/ 76581 w 76580"/>
                        <a:gd name="connsiteY2" fmla="*/ 48292 h 76295"/>
                        <a:gd name="connsiteX3" fmla="*/ 48863 w 76580"/>
                        <a:gd name="connsiteY3" fmla="*/ 76295 h 76295"/>
                        <a:gd name="connsiteX4" fmla="*/ 0 w 76580"/>
                        <a:gd name="connsiteY4" fmla="*/ 27718 h 762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580" h="76295">
                          <a:moveTo>
                            <a:pt x="0" y="27718"/>
                          </a:moveTo>
                          <a:lnTo>
                            <a:pt x="27908" y="0"/>
                          </a:lnTo>
                          <a:lnTo>
                            <a:pt x="76581" y="48292"/>
                          </a:lnTo>
                          <a:lnTo>
                            <a:pt x="48863" y="76295"/>
                          </a:lnTo>
                          <a:lnTo>
                            <a:pt x="0" y="27718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292" name="자유형: 도형 291">
                      <a:extLst>
                        <a:ext uri="{FF2B5EF4-FFF2-40B4-BE49-F238E27FC236}">
                          <a16:creationId xmlns:a16="http://schemas.microsoft.com/office/drawing/2014/main" id="{3FCEF538-45AF-4198-021E-B59B93A317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0331" y="6429723"/>
                      <a:ext cx="76771" cy="76485"/>
                    </a:xfrm>
                    <a:custGeom>
                      <a:avLst/>
                      <a:gdLst>
                        <a:gd name="connsiteX0" fmla="*/ 0 w 76771"/>
                        <a:gd name="connsiteY0" fmla="*/ 28099 h 76485"/>
                        <a:gd name="connsiteX1" fmla="*/ 27813 w 76771"/>
                        <a:gd name="connsiteY1" fmla="*/ 0 h 76485"/>
                        <a:gd name="connsiteX2" fmla="*/ 76771 w 76771"/>
                        <a:gd name="connsiteY2" fmla="*/ 48577 h 76485"/>
                        <a:gd name="connsiteX3" fmla="*/ 48958 w 76771"/>
                        <a:gd name="connsiteY3" fmla="*/ 76486 h 76485"/>
                        <a:gd name="connsiteX4" fmla="*/ 0 w 76771"/>
                        <a:gd name="connsiteY4" fmla="*/ 28099 h 764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771" h="76485">
                          <a:moveTo>
                            <a:pt x="0" y="28099"/>
                          </a:moveTo>
                          <a:lnTo>
                            <a:pt x="27813" y="0"/>
                          </a:lnTo>
                          <a:lnTo>
                            <a:pt x="76771" y="48577"/>
                          </a:lnTo>
                          <a:lnTo>
                            <a:pt x="48958" y="76486"/>
                          </a:lnTo>
                          <a:lnTo>
                            <a:pt x="0" y="28099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</p:grpSp>
            <p:grpSp>
              <p:nvGrpSpPr>
                <p:cNvPr id="282" name="그래픽 36">
                  <a:extLst>
                    <a:ext uri="{FF2B5EF4-FFF2-40B4-BE49-F238E27FC236}">
                      <a16:creationId xmlns:a16="http://schemas.microsoft.com/office/drawing/2014/main" id="{F9BBF9D7-DDB3-2C67-9D1F-116990B4344E}"/>
                    </a:ext>
                  </a:extLst>
                </p:cNvPr>
                <p:cNvGrpSpPr/>
                <p:nvPr/>
              </p:nvGrpSpPr>
              <p:grpSpPr>
                <a:xfrm>
                  <a:off x="-530510" y="6781196"/>
                  <a:ext cx="233457" cy="231933"/>
                  <a:chOff x="-530510" y="6781196"/>
                  <a:chExt cx="233457" cy="231933"/>
                </a:xfrm>
                <a:solidFill>
                  <a:srgbClr val="28292B"/>
                </a:solidFill>
              </p:grpSpPr>
              <p:sp>
                <p:nvSpPr>
                  <p:cNvPr id="283" name="자유형: 도형 282">
                    <a:extLst>
                      <a:ext uri="{FF2B5EF4-FFF2-40B4-BE49-F238E27FC236}">
                        <a16:creationId xmlns:a16="http://schemas.microsoft.com/office/drawing/2014/main" id="{EA264334-5F73-9D30-A11F-D41A371AC499}"/>
                      </a:ext>
                    </a:extLst>
                  </p:cNvPr>
                  <p:cNvSpPr/>
                  <p:nvPr/>
                </p:nvSpPr>
                <p:spPr>
                  <a:xfrm>
                    <a:off x="-450595" y="6781196"/>
                    <a:ext cx="153543" cy="152876"/>
                  </a:xfrm>
                  <a:custGeom>
                    <a:avLst/>
                    <a:gdLst>
                      <a:gd name="connsiteX0" fmla="*/ 0 w 153543"/>
                      <a:gd name="connsiteY0" fmla="*/ 27908 h 152876"/>
                      <a:gd name="connsiteX1" fmla="*/ 27813 w 153543"/>
                      <a:gd name="connsiteY1" fmla="*/ 0 h 152876"/>
                      <a:gd name="connsiteX2" fmla="*/ 76200 w 153543"/>
                      <a:gd name="connsiteY2" fmla="*/ 48006 h 152876"/>
                      <a:gd name="connsiteX3" fmla="*/ 104108 w 153543"/>
                      <a:gd name="connsiteY3" fmla="*/ 75819 h 152876"/>
                      <a:gd name="connsiteX4" fmla="*/ 153543 w 153543"/>
                      <a:gd name="connsiteY4" fmla="*/ 124873 h 152876"/>
                      <a:gd name="connsiteX5" fmla="*/ 125730 w 153543"/>
                      <a:gd name="connsiteY5" fmla="*/ 152876 h 152876"/>
                      <a:gd name="connsiteX6" fmla="*/ 76200 w 153543"/>
                      <a:gd name="connsiteY6" fmla="*/ 103727 h 152876"/>
                      <a:gd name="connsiteX7" fmla="*/ 48292 w 153543"/>
                      <a:gd name="connsiteY7" fmla="*/ 75819 h 152876"/>
                      <a:gd name="connsiteX8" fmla="*/ 0 w 153543"/>
                      <a:gd name="connsiteY8" fmla="*/ 27908 h 152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543" h="152876">
                        <a:moveTo>
                          <a:pt x="0" y="27908"/>
                        </a:moveTo>
                        <a:lnTo>
                          <a:pt x="27813" y="0"/>
                        </a:lnTo>
                        <a:lnTo>
                          <a:pt x="76200" y="48006"/>
                        </a:lnTo>
                        <a:lnTo>
                          <a:pt x="104108" y="75819"/>
                        </a:lnTo>
                        <a:lnTo>
                          <a:pt x="153543" y="124873"/>
                        </a:lnTo>
                        <a:lnTo>
                          <a:pt x="125730" y="152876"/>
                        </a:lnTo>
                        <a:lnTo>
                          <a:pt x="76200" y="103727"/>
                        </a:lnTo>
                        <a:lnTo>
                          <a:pt x="48292" y="75819"/>
                        </a:lnTo>
                        <a:lnTo>
                          <a:pt x="0" y="27908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grpSp>
                <p:nvGrpSpPr>
                  <p:cNvPr id="284" name="그래픽 36">
                    <a:extLst>
                      <a:ext uri="{FF2B5EF4-FFF2-40B4-BE49-F238E27FC236}">
                        <a16:creationId xmlns:a16="http://schemas.microsoft.com/office/drawing/2014/main" id="{30526C56-697A-C7B9-D3C2-03A34EC2A5E2}"/>
                      </a:ext>
                    </a:extLst>
                  </p:cNvPr>
                  <p:cNvGrpSpPr/>
                  <p:nvPr/>
                </p:nvGrpSpPr>
                <p:grpSpPr>
                  <a:xfrm>
                    <a:off x="-491266" y="6821392"/>
                    <a:ext cx="153352" cy="152781"/>
                    <a:chOff x="-491266" y="6821392"/>
                    <a:chExt cx="153352" cy="152781"/>
                  </a:xfrm>
                  <a:solidFill>
                    <a:srgbClr val="28292B"/>
                  </a:solidFill>
                </p:grpSpPr>
                <p:sp>
                  <p:nvSpPr>
                    <p:cNvPr id="286" name="자유형: 도형 285">
                      <a:extLst>
                        <a:ext uri="{FF2B5EF4-FFF2-40B4-BE49-F238E27FC236}">
                          <a16:creationId xmlns:a16="http://schemas.microsoft.com/office/drawing/2014/main" id="{D1CEE08A-7D34-F751-BE42-F61AEF403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414876" y="6897592"/>
                      <a:ext cx="76962" cy="76581"/>
                    </a:xfrm>
                    <a:custGeom>
                      <a:avLst/>
                      <a:gdLst>
                        <a:gd name="connsiteX0" fmla="*/ 28004 w 76962"/>
                        <a:gd name="connsiteY0" fmla="*/ 0 h 76581"/>
                        <a:gd name="connsiteX1" fmla="*/ 76962 w 76962"/>
                        <a:gd name="connsiteY1" fmla="*/ 48673 h 76581"/>
                        <a:gd name="connsiteX2" fmla="*/ 49054 w 76962"/>
                        <a:gd name="connsiteY2" fmla="*/ 76581 h 76581"/>
                        <a:gd name="connsiteX3" fmla="*/ 0 w 76962"/>
                        <a:gd name="connsiteY3" fmla="*/ 27908 h 76581"/>
                        <a:gd name="connsiteX4" fmla="*/ 28004 w 76962"/>
                        <a:gd name="connsiteY4" fmla="*/ 0 h 765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962" h="76581">
                          <a:moveTo>
                            <a:pt x="28004" y="0"/>
                          </a:moveTo>
                          <a:lnTo>
                            <a:pt x="76962" y="48673"/>
                          </a:lnTo>
                          <a:lnTo>
                            <a:pt x="49054" y="76581"/>
                          </a:lnTo>
                          <a:lnTo>
                            <a:pt x="0" y="27908"/>
                          </a:lnTo>
                          <a:lnTo>
                            <a:pt x="28004" y="0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  <p:sp>
                  <p:nvSpPr>
                    <p:cNvPr id="287" name="자유형: 도형 286">
                      <a:extLst>
                        <a:ext uri="{FF2B5EF4-FFF2-40B4-BE49-F238E27FC236}">
                          <a16:creationId xmlns:a16="http://schemas.microsoft.com/office/drawing/2014/main" id="{62E4AA67-8062-9C17-AADB-024EBBF142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-491266" y="6821392"/>
                      <a:ext cx="76390" cy="76200"/>
                    </a:xfrm>
                    <a:custGeom>
                      <a:avLst/>
                      <a:gdLst>
                        <a:gd name="connsiteX0" fmla="*/ 0 w 76390"/>
                        <a:gd name="connsiteY0" fmla="*/ 28099 h 76200"/>
                        <a:gd name="connsiteX1" fmla="*/ 27718 w 76390"/>
                        <a:gd name="connsiteY1" fmla="*/ 0 h 76200"/>
                        <a:gd name="connsiteX2" fmla="*/ 76390 w 76390"/>
                        <a:gd name="connsiteY2" fmla="*/ 48482 h 76200"/>
                        <a:gd name="connsiteX3" fmla="*/ 48577 w 76390"/>
                        <a:gd name="connsiteY3" fmla="*/ 76200 h 76200"/>
                        <a:gd name="connsiteX4" fmla="*/ 0 w 76390"/>
                        <a:gd name="connsiteY4" fmla="*/ 28099 h 76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6390" h="76200">
                          <a:moveTo>
                            <a:pt x="0" y="28099"/>
                          </a:moveTo>
                          <a:lnTo>
                            <a:pt x="27718" y="0"/>
                          </a:lnTo>
                          <a:lnTo>
                            <a:pt x="76390" y="48482"/>
                          </a:lnTo>
                          <a:lnTo>
                            <a:pt x="48577" y="76200"/>
                          </a:lnTo>
                          <a:lnTo>
                            <a:pt x="0" y="28099"/>
                          </a:lnTo>
                          <a:close/>
                        </a:path>
                      </a:pathLst>
                    </a:custGeom>
                    <a:solidFill>
                      <a:srgbClr val="28292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ko-KR" altLang="en-US"/>
                    </a:p>
                  </p:txBody>
                </p:sp>
              </p:grpSp>
              <p:sp>
                <p:nvSpPr>
                  <p:cNvPr id="285" name="자유형: 도형 284">
                    <a:extLst>
                      <a:ext uri="{FF2B5EF4-FFF2-40B4-BE49-F238E27FC236}">
                        <a16:creationId xmlns:a16="http://schemas.microsoft.com/office/drawing/2014/main" id="{4364ACA4-1D5B-CBC0-7900-44D72047538F}"/>
                      </a:ext>
                    </a:extLst>
                  </p:cNvPr>
                  <p:cNvSpPr/>
                  <p:nvPr/>
                </p:nvSpPr>
                <p:spPr>
                  <a:xfrm>
                    <a:off x="-530510" y="6860444"/>
                    <a:ext cx="153543" cy="152685"/>
                  </a:xfrm>
                  <a:custGeom>
                    <a:avLst/>
                    <a:gdLst>
                      <a:gd name="connsiteX0" fmla="*/ 0 w 153543"/>
                      <a:gd name="connsiteY0" fmla="*/ 27908 h 152685"/>
                      <a:gd name="connsiteX1" fmla="*/ 27813 w 153543"/>
                      <a:gd name="connsiteY1" fmla="*/ 0 h 152685"/>
                      <a:gd name="connsiteX2" fmla="*/ 76771 w 153543"/>
                      <a:gd name="connsiteY2" fmla="*/ 48577 h 152685"/>
                      <a:gd name="connsiteX3" fmla="*/ 104680 w 153543"/>
                      <a:gd name="connsiteY3" fmla="*/ 76295 h 152685"/>
                      <a:gd name="connsiteX4" fmla="*/ 153543 w 153543"/>
                      <a:gd name="connsiteY4" fmla="*/ 124777 h 152685"/>
                      <a:gd name="connsiteX5" fmla="*/ 125730 w 153543"/>
                      <a:gd name="connsiteY5" fmla="*/ 152686 h 152685"/>
                      <a:gd name="connsiteX6" fmla="*/ 76771 w 153543"/>
                      <a:gd name="connsiteY6" fmla="*/ 104299 h 152685"/>
                      <a:gd name="connsiteX7" fmla="*/ 48863 w 153543"/>
                      <a:gd name="connsiteY7" fmla="*/ 76391 h 152685"/>
                      <a:gd name="connsiteX8" fmla="*/ 0 w 153543"/>
                      <a:gd name="connsiteY8" fmla="*/ 27908 h 1526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3543" h="152685">
                        <a:moveTo>
                          <a:pt x="0" y="27908"/>
                        </a:moveTo>
                        <a:lnTo>
                          <a:pt x="27813" y="0"/>
                        </a:lnTo>
                        <a:lnTo>
                          <a:pt x="76771" y="48577"/>
                        </a:lnTo>
                        <a:lnTo>
                          <a:pt x="104680" y="76295"/>
                        </a:lnTo>
                        <a:lnTo>
                          <a:pt x="153543" y="124777"/>
                        </a:lnTo>
                        <a:lnTo>
                          <a:pt x="125730" y="152686"/>
                        </a:lnTo>
                        <a:lnTo>
                          <a:pt x="76771" y="104299"/>
                        </a:lnTo>
                        <a:lnTo>
                          <a:pt x="48863" y="76391"/>
                        </a:lnTo>
                        <a:lnTo>
                          <a:pt x="0" y="27908"/>
                        </a:lnTo>
                        <a:close/>
                      </a:path>
                    </a:pathLst>
                  </a:custGeom>
                  <a:solidFill>
                    <a:srgbClr val="28292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  <p:grpSp>
            <p:nvGrpSpPr>
              <p:cNvPr id="276" name="그래픽 36">
                <a:extLst>
                  <a:ext uri="{FF2B5EF4-FFF2-40B4-BE49-F238E27FC236}">
                    <a16:creationId xmlns:a16="http://schemas.microsoft.com/office/drawing/2014/main" id="{228D1A4A-AE1C-94AA-899A-C793BE3AE553}"/>
                  </a:ext>
                </a:extLst>
              </p:cNvPr>
              <p:cNvGrpSpPr/>
              <p:nvPr/>
            </p:nvGrpSpPr>
            <p:grpSpPr>
              <a:xfrm>
                <a:off x="393735" y="6267367"/>
                <a:ext cx="425862" cy="424814"/>
                <a:chOff x="-302576" y="6462775"/>
                <a:chExt cx="425862" cy="424814"/>
              </a:xfrm>
            </p:grpSpPr>
            <p:sp>
              <p:nvSpPr>
                <p:cNvPr id="277" name="자유형: 도형 276">
                  <a:extLst>
                    <a:ext uri="{FF2B5EF4-FFF2-40B4-BE49-F238E27FC236}">
                      <a16:creationId xmlns:a16="http://schemas.microsoft.com/office/drawing/2014/main" id="{F7176A9E-C8C0-3064-5E63-8366A1C73CB3}"/>
                    </a:ext>
                  </a:extLst>
                </p:cNvPr>
                <p:cNvSpPr/>
                <p:nvPr/>
              </p:nvSpPr>
              <p:spPr>
                <a:xfrm>
                  <a:off x="-301528" y="6462775"/>
                  <a:ext cx="424814" cy="424814"/>
                </a:xfrm>
                <a:custGeom>
                  <a:avLst/>
                  <a:gdLst>
                    <a:gd name="connsiteX0" fmla="*/ 424815 w 424814"/>
                    <a:gd name="connsiteY0" fmla="*/ 212408 h 424814"/>
                    <a:gd name="connsiteX1" fmla="*/ 212312 w 424814"/>
                    <a:gd name="connsiteY1" fmla="*/ 424815 h 424814"/>
                    <a:gd name="connsiteX2" fmla="*/ 0 w 424814"/>
                    <a:gd name="connsiteY2" fmla="*/ 212408 h 424814"/>
                    <a:gd name="connsiteX3" fmla="*/ 212312 w 424814"/>
                    <a:gd name="connsiteY3" fmla="*/ 0 h 424814"/>
                    <a:gd name="connsiteX4" fmla="*/ 424815 w 424814"/>
                    <a:gd name="connsiteY4" fmla="*/ 212408 h 424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4814" h="424814">
                      <a:moveTo>
                        <a:pt x="424815" y="212408"/>
                      </a:moveTo>
                      <a:cubicBezTo>
                        <a:pt x="424815" y="329756"/>
                        <a:pt x="329756" y="424815"/>
                        <a:pt x="212312" y="424815"/>
                      </a:cubicBezTo>
                      <a:cubicBezTo>
                        <a:pt x="94869" y="424815"/>
                        <a:pt x="0" y="329756"/>
                        <a:pt x="0" y="212408"/>
                      </a:cubicBezTo>
                      <a:cubicBezTo>
                        <a:pt x="0" y="95060"/>
                        <a:pt x="95060" y="0"/>
                        <a:pt x="212312" y="0"/>
                      </a:cubicBezTo>
                      <a:cubicBezTo>
                        <a:pt x="329565" y="0"/>
                        <a:pt x="424815" y="95060"/>
                        <a:pt x="424815" y="212408"/>
                      </a:cubicBezTo>
                      <a:close/>
                    </a:path>
                  </a:pathLst>
                </a:custGeom>
                <a:solidFill>
                  <a:srgbClr val="2E459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78" name="자유형: 도형 277">
                  <a:extLst>
                    <a:ext uri="{FF2B5EF4-FFF2-40B4-BE49-F238E27FC236}">
                      <a16:creationId xmlns:a16="http://schemas.microsoft.com/office/drawing/2014/main" id="{3B7C43B6-910C-1C6C-918C-3235C4140377}"/>
                    </a:ext>
                  </a:extLst>
                </p:cNvPr>
                <p:cNvSpPr/>
                <p:nvPr/>
              </p:nvSpPr>
              <p:spPr>
                <a:xfrm>
                  <a:off x="-302576" y="6462775"/>
                  <a:ext cx="424910" cy="291274"/>
                </a:xfrm>
                <a:custGeom>
                  <a:avLst/>
                  <a:gdLst>
                    <a:gd name="connsiteX0" fmla="*/ 424720 w 424910"/>
                    <a:gd name="connsiteY0" fmla="*/ 212503 h 291274"/>
                    <a:gd name="connsiteX1" fmla="*/ 422529 w 424910"/>
                    <a:gd name="connsiteY1" fmla="*/ 242125 h 291274"/>
                    <a:gd name="connsiteX2" fmla="*/ 306515 w 424910"/>
                    <a:gd name="connsiteY2" fmla="*/ 122682 h 291274"/>
                    <a:gd name="connsiteX3" fmla="*/ 207740 w 424910"/>
                    <a:gd name="connsiteY3" fmla="*/ 184309 h 291274"/>
                    <a:gd name="connsiteX4" fmla="*/ 100775 w 424910"/>
                    <a:gd name="connsiteY4" fmla="*/ 291275 h 291274"/>
                    <a:gd name="connsiteX5" fmla="*/ 95 w 424910"/>
                    <a:gd name="connsiteY5" fmla="*/ 215646 h 291274"/>
                    <a:gd name="connsiteX6" fmla="*/ 0 w 424910"/>
                    <a:gd name="connsiteY6" fmla="*/ 212503 h 291274"/>
                    <a:gd name="connsiteX7" fmla="*/ 24860 w 424910"/>
                    <a:gd name="connsiteY7" fmla="*/ 112681 h 291274"/>
                    <a:gd name="connsiteX8" fmla="*/ 212503 w 424910"/>
                    <a:gd name="connsiteY8" fmla="*/ 0 h 291274"/>
                    <a:gd name="connsiteX9" fmla="*/ 424910 w 424910"/>
                    <a:gd name="connsiteY9" fmla="*/ 212503 h 291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4910" h="291274">
                      <a:moveTo>
                        <a:pt x="424720" y="212503"/>
                      </a:moveTo>
                      <a:cubicBezTo>
                        <a:pt x="424720" y="222504"/>
                        <a:pt x="424053" y="232410"/>
                        <a:pt x="422529" y="242125"/>
                      </a:cubicBezTo>
                      <a:cubicBezTo>
                        <a:pt x="416433" y="200025"/>
                        <a:pt x="393382" y="124206"/>
                        <a:pt x="306515" y="122682"/>
                      </a:cubicBezTo>
                      <a:cubicBezTo>
                        <a:pt x="242888" y="122682"/>
                        <a:pt x="221075" y="150876"/>
                        <a:pt x="207740" y="184309"/>
                      </a:cubicBezTo>
                      <a:cubicBezTo>
                        <a:pt x="188309" y="232505"/>
                        <a:pt x="186214" y="291275"/>
                        <a:pt x="100775" y="291275"/>
                      </a:cubicBezTo>
                      <a:cubicBezTo>
                        <a:pt x="38005" y="291275"/>
                        <a:pt x="10858" y="255842"/>
                        <a:pt x="95" y="215646"/>
                      </a:cubicBezTo>
                      <a:cubicBezTo>
                        <a:pt x="0" y="214503"/>
                        <a:pt x="0" y="213550"/>
                        <a:pt x="0" y="212503"/>
                      </a:cubicBezTo>
                      <a:cubicBezTo>
                        <a:pt x="0" y="176403"/>
                        <a:pt x="8954" y="142494"/>
                        <a:pt x="24860" y="112681"/>
                      </a:cubicBezTo>
                      <a:cubicBezTo>
                        <a:pt x="60674" y="45625"/>
                        <a:pt x="131159" y="0"/>
                        <a:pt x="212503" y="0"/>
                      </a:cubicBezTo>
                      <a:cubicBezTo>
                        <a:pt x="329756" y="0"/>
                        <a:pt x="424910" y="95060"/>
                        <a:pt x="424910" y="212503"/>
                      </a:cubicBezTo>
                      <a:close/>
                    </a:path>
                  </a:pathLst>
                </a:custGeom>
                <a:solidFill>
                  <a:srgbClr val="DB2E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307" name="TextBox 306">
            <a:extLst>
              <a:ext uri="{FF2B5EF4-FFF2-40B4-BE49-F238E27FC236}">
                <a16:creationId xmlns:a16="http://schemas.microsoft.com/office/drawing/2014/main" id="{C1D663B9-C897-A3AF-D3C7-D8AF1283CF0B}"/>
              </a:ext>
            </a:extLst>
          </p:cNvPr>
          <p:cNvSpPr txBox="1"/>
          <p:nvPr/>
        </p:nvSpPr>
        <p:spPr>
          <a:xfrm>
            <a:off x="1925157" y="3614775"/>
            <a:ext cx="31290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미국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BCD931BD-471E-AB03-6A3E-B41988CBB6F4}"/>
              </a:ext>
            </a:extLst>
          </p:cNvPr>
          <p:cNvSpPr txBox="1"/>
          <p:nvPr/>
        </p:nvSpPr>
        <p:spPr>
          <a:xfrm>
            <a:off x="1585320" y="3859157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11" name="TextBox 310">
            <a:extLst>
              <a:ext uri="{FF2B5EF4-FFF2-40B4-BE49-F238E27FC236}">
                <a16:creationId xmlns:a16="http://schemas.microsoft.com/office/drawing/2014/main" id="{ED54E546-4174-28C8-2FBA-A55638BF0D62}"/>
              </a:ext>
            </a:extLst>
          </p:cNvPr>
          <p:cNvSpPr txBox="1"/>
          <p:nvPr/>
        </p:nvSpPr>
        <p:spPr>
          <a:xfrm>
            <a:off x="3535802" y="4625818"/>
            <a:ext cx="46935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브라질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2" name="TextBox 311">
            <a:extLst>
              <a:ext uri="{FF2B5EF4-FFF2-40B4-BE49-F238E27FC236}">
                <a16:creationId xmlns:a16="http://schemas.microsoft.com/office/drawing/2014/main" id="{9D1479FD-797F-D57D-23F5-A0332DC55447}"/>
              </a:ext>
            </a:extLst>
          </p:cNvPr>
          <p:cNvSpPr txBox="1"/>
          <p:nvPr/>
        </p:nvSpPr>
        <p:spPr>
          <a:xfrm>
            <a:off x="3274191" y="4870200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87BB27AD-6AE7-4F53-D1C1-80BE0D4E6570}"/>
              </a:ext>
            </a:extLst>
          </p:cNvPr>
          <p:cNvSpPr txBox="1"/>
          <p:nvPr/>
        </p:nvSpPr>
        <p:spPr>
          <a:xfrm>
            <a:off x="5412631" y="4390143"/>
            <a:ext cx="62581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탄자니아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5" name="TextBox 314">
            <a:extLst>
              <a:ext uri="{FF2B5EF4-FFF2-40B4-BE49-F238E27FC236}">
                <a16:creationId xmlns:a16="http://schemas.microsoft.com/office/drawing/2014/main" id="{ADA8C2DF-7229-0A51-32FD-4E69E5ED9532}"/>
              </a:ext>
            </a:extLst>
          </p:cNvPr>
          <p:cNvSpPr txBox="1"/>
          <p:nvPr/>
        </p:nvSpPr>
        <p:spPr>
          <a:xfrm>
            <a:off x="5229246" y="4634525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F02373A3-8048-E18D-ECA5-875895FF8C92}"/>
              </a:ext>
            </a:extLst>
          </p:cNvPr>
          <p:cNvSpPr txBox="1"/>
          <p:nvPr/>
        </p:nvSpPr>
        <p:spPr>
          <a:xfrm>
            <a:off x="5141361" y="2817628"/>
            <a:ext cx="31290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영국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22" name="TextBox 321">
            <a:extLst>
              <a:ext uri="{FF2B5EF4-FFF2-40B4-BE49-F238E27FC236}">
                <a16:creationId xmlns:a16="http://schemas.microsoft.com/office/drawing/2014/main" id="{EABA53E5-5CB5-1D06-DB36-E38F0F7246F4}"/>
              </a:ext>
            </a:extLst>
          </p:cNvPr>
          <p:cNvSpPr txBox="1"/>
          <p:nvPr/>
        </p:nvSpPr>
        <p:spPr>
          <a:xfrm>
            <a:off x="4801524" y="3062010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4" name="TextBox 323">
            <a:extLst>
              <a:ext uri="{FF2B5EF4-FFF2-40B4-BE49-F238E27FC236}">
                <a16:creationId xmlns:a16="http://schemas.microsoft.com/office/drawing/2014/main" id="{93110F08-D9CF-8F6A-4A67-FF39808753E0}"/>
              </a:ext>
            </a:extLst>
          </p:cNvPr>
          <p:cNvSpPr txBox="1"/>
          <p:nvPr/>
        </p:nvSpPr>
        <p:spPr>
          <a:xfrm>
            <a:off x="7407140" y="3426602"/>
            <a:ext cx="31290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한국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25" name="TextBox 324">
            <a:extLst>
              <a:ext uri="{FF2B5EF4-FFF2-40B4-BE49-F238E27FC236}">
                <a16:creationId xmlns:a16="http://schemas.microsoft.com/office/drawing/2014/main" id="{CABF2F7C-D385-3E3B-1661-6920674F63CE}"/>
              </a:ext>
            </a:extLst>
          </p:cNvPr>
          <p:cNvSpPr txBox="1"/>
          <p:nvPr/>
        </p:nvSpPr>
        <p:spPr>
          <a:xfrm>
            <a:off x="7067303" y="3670984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7" name="TextBox 326">
            <a:extLst>
              <a:ext uri="{FF2B5EF4-FFF2-40B4-BE49-F238E27FC236}">
                <a16:creationId xmlns:a16="http://schemas.microsoft.com/office/drawing/2014/main" id="{5A1CF6F2-7628-0FCF-C260-DE04A84F1E55}"/>
              </a:ext>
            </a:extLst>
          </p:cNvPr>
          <p:cNvSpPr txBox="1"/>
          <p:nvPr/>
        </p:nvSpPr>
        <p:spPr>
          <a:xfrm>
            <a:off x="7230974" y="5167623"/>
            <a:ext cx="625812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뉴질랜드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28" name="TextBox 327">
            <a:extLst>
              <a:ext uri="{FF2B5EF4-FFF2-40B4-BE49-F238E27FC236}">
                <a16:creationId xmlns:a16="http://schemas.microsoft.com/office/drawing/2014/main" id="{B6B93E11-9E4D-D860-BF1D-27786BB5AA9E}"/>
              </a:ext>
            </a:extLst>
          </p:cNvPr>
          <p:cNvSpPr txBox="1"/>
          <p:nvPr/>
        </p:nvSpPr>
        <p:spPr>
          <a:xfrm>
            <a:off x="7047589" y="5412005"/>
            <a:ext cx="99257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 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9" name="사각형: 둥근 모서리 328">
            <a:extLst>
              <a:ext uri="{FF2B5EF4-FFF2-40B4-BE49-F238E27FC236}">
                <a16:creationId xmlns:a16="http://schemas.microsoft.com/office/drawing/2014/main" id="{B6AD8BFF-F6C8-7EA7-4BC6-E7BBD2B2E7F1}"/>
              </a:ext>
            </a:extLst>
          </p:cNvPr>
          <p:cNvSpPr/>
          <p:nvPr/>
        </p:nvSpPr>
        <p:spPr>
          <a:xfrm>
            <a:off x="9309190" y="1807627"/>
            <a:ext cx="2331948" cy="1286709"/>
          </a:xfrm>
          <a:prstGeom prst="roundRect">
            <a:avLst>
              <a:gd name="adj" fmla="val 21063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0" name="사각형: 둥근 모서리 329">
            <a:extLst>
              <a:ext uri="{FF2B5EF4-FFF2-40B4-BE49-F238E27FC236}">
                <a16:creationId xmlns:a16="http://schemas.microsoft.com/office/drawing/2014/main" id="{B88B0E2E-B29F-B267-7D6A-333951E314C7}"/>
              </a:ext>
            </a:extLst>
          </p:cNvPr>
          <p:cNvSpPr/>
          <p:nvPr/>
        </p:nvSpPr>
        <p:spPr>
          <a:xfrm>
            <a:off x="9309190" y="3218909"/>
            <a:ext cx="2331948" cy="1286709"/>
          </a:xfrm>
          <a:prstGeom prst="roundRect">
            <a:avLst>
              <a:gd name="adj" fmla="val 2106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1" name="사각형: 둥근 모서리 330">
            <a:extLst>
              <a:ext uri="{FF2B5EF4-FFF2-40B4-BE49-F238E27FC236}">
                <a16:creationId xmlns:a16="http://schemas.microsoft.com/office/drawing/2014/main" id="{12C97CD5-C6E1-5CB8-1EB6-35CF79DBBAC7}"/>
              </a:ext>
            </a:extLst>
          </p:cNvPr>
          <p:cNvSpPr/>
          <p:nvPr/>
        </p:nvSpPr>
        <p:spPr>
          <a:xfrm>
            <a:off x="9309190" y="4630190"/>
            <a:ext cx="2331948" cy="1286709"/>
          </a:xfrm>
          <a:prstGeom prst="roundRect">
            <a:avLst>
              <a:gd name="adj" fmla="val 21063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1815D246-D392-7EDE-6763-00CFD3E8FFEF}"/>
              </a:ext>
            </a:extLst>
          </p:cNvPr>
          <p:cNvSpPr txBox="1"/>
          <p:nvPr/>
        </p:nvSpPr>
        <p:spPr>
          <a:xfrm>
            <a:off x="10388921" y="2093351"/>
            <a:ext cx="172483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6</a:t>
            </a:r>
          </a:p>
        </p:txBody>
      </p:sp>
      <p:sp>
        <p:nvSpPr>
          <p:cNvPr id="333" name="TextBox 332">
            <a:extLst>
              <a:ext uri="{FF2B5EF4-FFF2-40B4-BE49-F238E27FC236}">
                <a16:creationId xmlns:a16="http://schemas.microsoft.com/office/drawing/2014/main" id="{954AD639-F6D5-6E16-88A4-C0986920C859}"/>
              </a:ext>
            </a:extLst>
          </p:cNvPr>
          <p:cNvSpPr txBox="1"/>
          <p:nvPr/>
        </p:nvSpPr>
        <p:spPr>
          <a:xfrm>
            <a:off x="9845023" y="2427161"/>
            <a:ext cx="1260281" cy="3813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나라에서 판매됨</a:t>
            </a:r>
            <a:endParaRPr lang="en-US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6" name="TextBox 335">
            <a:extLst>
              <a:ext uri="{FF2B5EF4-FFF2-40B4-BE49-F238E27FC236}">
                <a16:creationId xmlns:a16="http://schemas.microsoft.com/office/drawing/2014/main" id="{5B48CA3C-9A8F-C7E5-8A47-43DC481400A7}"/>
              </a:ext>
            </a:extLst>
          </p:cNvPr>
          <p:cNvSpPr txBox="1"/>
          <p:nvPr/>
        </p:nvSpPr>
        <p:spPr>
          <a:xfrm>
            <a:off x="10067679" y="3504633"/>
            <a:ext cx="8149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92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억원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37" name="TextBox 336">
            <a:extLst>
              <a:ext uri="{FF2B5EF4-FFF2-40B4-BE49-F238E27FC236}">
                <a16:creationId xmlns:a16="http://schemas.microsoft.com/office/drawing/2014/main" id="{D6A1A531-661E-05B7-8B34-9148B7E37864}"/>
              </a:ext>
            </a:extLst>
          </p:cNvPr>
          <p:cNvSpPr txBox="1"/>
          <p:nvPr/>
        </p:nvSpPr>
        <p:spPr>
          <a:xfrm>
            <a:off x="9994105" y="3838443"/>
            <a:ext cx="962123" cy="3813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평균 </a:t>
            </a:r>
            <a:r>
              <a:rPr lang="ko-KR" altLang="en-US" sz="16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월매출</a:t>
            </a:r>
            <a:endParaRPr lang="en-US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5EC8D639-E38D-684C-2E9D-46E1A88736DF}"/>
              </a:ext>
            </a:extLst>
          </p:cNvPr>
          <p:cNvSpPr txBox="1"/>
          <p:nvPr/>
        </p:nvSpPr>
        <p:spPr>
          <a:xfrm>
            <a:off x="9857045" y="4915914"/>
            <a:ext cx="1236236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6,624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억원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40" name="TextBox 339">
            <a:extLst>
              <a:ext uri="{FF2B5EF4-FFF2-40B4-BE49-F238E27FC236}">
                <a16:creationId xmlns:a16="http://schemas.microsoft.com/office/drawing/2014/main" id="{1924DE55-4A1E-7BAB-DA76-1036A15E6483}"/>
              </a:ext>
            </a:extLst>
          </p:cNvPr>
          <p:cNvSpPr txBox="1"/>
          <p:nvPr/>
        </p:nvSpPr>
        <p:spPr>
          <a:xfrm>
            <a:off x="9978074" y="5249724"/>
            <a:ext cx="994182" cy="3813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총 연간 매출</a:t>
            </a:r>
            <a:endParaRPr lang="en-US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054175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281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설문 조사 결과 보고서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E603AD1-5D98-B9B4-CBB1-DD41262624EA}"/>
              </a:ext>
            </a:extLst>
          </p:cNvPr>
          <p:cNvSpPr/>
          <p:nvPr/>
        </p:nvSpPr>
        <p:spPr>
          <a:xfrm>
            <a:off x="1163637" y="1760859"/>
            <a:ext cx="9864724" cy="1296666"/>
          </a:xfrm>
          <a:prstGeom prst="rect">
            <a:avLst/>
          </a:prstGeom>
          <a:solidFill>
            <a:schemeClr val="accent1"/>
          </a:solidFill>
          <a:ln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2"/>
              </a:solidFill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F3166EDA-D5EA-0AE7-7CE9-8D26F011FC39}"/>
              </a:ext>
            </a:extLst>
          </p:cNvPr>
          <p:cNvSpPr/>
          <p:nvPr/>
        </p:nvSpPr>
        <p:spPr>
          <a:xfrm>
            <a:off x="1163637" y="3563763"/>
            <a:ext cx="2801971" cy="2744962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9DBAC7B5-6223-9750-FA26-E2810642A4C3}"/>
              </a:ext>
            </a:extLst>
          </p:cNvPr>
          <p:cNvSpPr/>
          <p:nvPr/>
        </p:nvSpPr>
        <p:spPr>
          <a:xfrm>
            <a:off x="4695014" y="3563763"/>
            <a:ext cx="2801971" cy="2744962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73E29BD1-5255-0D48-5B57-58C0B708F7EB}"/>
              </a:ext>
            </a:extLst>
          </p:cNvPr>
          <p:cNvSpPr/>
          <p:nvPr/>
        </p:nvSpPr>
        <p:spPr>
          <a:xfrm>
            <a:off x="8226390" y="3563763"/>
            <a:ext cx="2801971" cy="2744962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8" name="차트 7">
            <a:extLst>
              <a:ext uri="{FF2B5EF4-FFF2-40B4-BE49-F238E27FC236}">
                <a16:creationId xmlns:a16="http://schemas.microsoft.com/office/drawing/2014/main" id="{B5C790B5-A6A7-DC4E-696E-6DCE54ED503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56184914"/>
              </p:ext>
            </p:extLst>
          </p:nvPr>
        </p:nvGraphicFramePr>
        <p:xfrm>
          <a:off x="1449169" y="1849174"/>
          <a:ext cx="9585598" cy="10940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CDCF1D53-84E2-6D14-9357-3165388F0313}"/>
              </a:ext>
            </a:extLst>
          </p:cNvPr>
          <p:cNvSpPr txBox="1"/>
          <p:nvPr/>
        </p:nvSpPr>
        <p:spPr>
          <a:xfrm>
            <a:off x="5336514" y="1802873"/>
            <a:ext cx="149585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Medium" panose="02000603000000020004" pitchFamily="2" charset="-127"/>
                <a:ea typeface="Pretendard Medium" panose="02000603000000020004" pitchFamily="2" charset="-127"/>
                <a:cs typeface="Pretendard Medium" panose="020006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</a:rPr>
              <a:t>설문에 참여한 연령</a:t>
            </a:r>
            <a:endParaRPr lang="en-US" altLang="ko-KR" sz="1400"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80C697F-EF7F-3C02-D411-9196A1EBA2D8}"/>
              </a:ext>
            </a:extLst>
          </p:cNvPr>
          <p:cNvSpPr txBox="1"/>
          <p:nvPr/>
        </p:nvSpPr>
        <p:spPr>
          <a:xfrm>
            <a:off x="1838352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53016346-C46C-0F55-3068-0133A93D75F5}"/>
              </a:ext>
            </a:extLst>
          </p:cNvPr>
          <p:cNvSpPr/>
          <p:nvPr/>
        </p:nvSpPr>
        <p:spPr>
          <a:xfrm>
            <a:off x="1662824" y="6036275"/>
            <a:ext cx="133350" cy="133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80282C7-E11E-5BDB-B2EC-D82325B0A9E3}"/>
              </a:ext>
            </a:extLst>
          </p:cNvPr>
          <p:cNvSpPr txBox="1"/>
          <p:nvPr/>
        </p:nvSpPr>
        <p:spPr>
          <a:xfrm>
            <a:off x="2516932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보통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B623A0A7-1C85-C8EF-A3BF-F04CEACD7DEF}"/>
              </a:ext>
            </a:extLst>
          </p:cNvPr>
          <p:cNvSpPr/>
          <p:nvPr/>
        </p:nvSpPr>
        <p:spPr>
          <a:xfrm>
            <a:off x="2341404" y="6036275"/>
            <a:ext cx="133350" cy="133350"/>
          </a:xfrm>
          <a:prstGeom prst="rect">
            <a:avLst/>
          </a:prstGeom>
          <a:solidFill>
            <a:schemeClr val="accent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C53BB3F-FA88-0115-5004-C6115E1F538E}"/>
              </a:ext>
            </a:extLst>
          </p:cNvPr>
          <p:cNvSpPr txBox="1"/>
          <p:nvPr/>
        </p:nvSpPr>
        <p:spPr>
          <a:xfrm>
            <a:off x="3195512" y="5989382"/>
            <a:ext cx="298159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불만족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CAC9DA38-C4E5-8493-03B2-C55EE41B0291}"/>
              </a:ext>
            </a:extLst>
          </p:cNvPr>
          <p:cNvSpPr/>
          <p:nvPr/>
        </p:nvSpPr>
        <p:spPr>
          <a:xfrm>
            <a:off x="3019984" y="6036275"/>
            <a:ext cx="133350" cy="1333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27" name="차트 26">
            <a:extLst>
              <a:ext uri="{FF2B5EF4-FFF2-40B4-BE49-F238E27FC236}">
                <a16:creationId xmlns:a16="http://schemas.microsoft.com/office/drawing/2014/main" id="{56FE8196-3F1C-1F32-D0E5-1C3708B8DD9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61175101"/>
              </p:ext>
            </p:extLst>
          </p:nvPr>
        </p:nvGraphicFramePr>
        <p:xfrm>
          <a:off x="1317659" y="4184566"/>
          <a:ext cx="2493926" cy="18829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69CE0EF5-45C2-5A6D-3E83-F6B32F2DAA04}"/>
              </a:ext>
            </a:extLst>
          </p:cNvPr>
          <p:cNvSpPr txBox="1"/>
          <p:nvPr/>
        </p:nvSpPr>
        <p:spPr>
          <a:xfrm>
            <a:off x="1418581" y="3734656"/>
            <a:ext cx="229550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CB9A6AA-BBAA-ECC6-6616-F5617B238D88}"/>
              </a:ext>
            </a:extLst>
          </p:cNvPr>
          <p:cNvSpPr txBox="1"/>
          <p:nvPr/>
        </p:nvSpPr>
        <p:spPr>
          <a:xfrm>
            <a:off x="1622984" y="3684335"/>
            <a:ext cx="20876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관련된 질문을 잘 정리해서 누구나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이해할 수 있게 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D883B70-FF6A-A1C3-B2BE-1387321C53F4}"/>
              </a:ext>
            </a:extLst>
          </p:cNvPr>
          <p:cNvSpPr txBox="1"/>
          <p:nvPr/>
        </p:nvSpPr>
        <p:spPr>
          <a:xfrm>
            <a:off x="5369729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8B196CB6-FD4A-2284-FFBE-0143F8E36CA9}"/>
              </a:ext>
            </a:extLst>
          </p:cNvPr>
          <p:cNvSpPr/>
          <p:nvPr/>
        </p:nvSpPr>
        <p:spPr>
          <a:xfrm>
            <a:off x="5194201" y="6036275"/>
            <a:ext cx="133350" cy="133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099E379-4001-5A03-3E32-6D6A1F88AE6C}"/>
              </a:ext>
            </a:extLst>
          </p:cNvPr>
          <p:cNvSpPr txBox="1"/>
          <p:nvPr/>
        </p:nvSpPr>
        <p:spPr>
          <a:xfrm>
            <a:off x="6048309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보통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8B95F85C-D4DB-F195-6A6E-8957C90D537E}"/>
              </a:ext>
            </a:extLst>
          </p:cNvPr>
          <p:cNvSpPr/>
          <p:nvPr/>
        </p:nvSpPr>
        <p:spPr>
          <a:xfrm>
            <a:off x="5872781" y="6036275"/>
            <a:ext cx="133350" cy="13335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89C6CAD-C848-25F0-DF1D-B578978F57E6}"/>
              </a:ext>
            </a:extLst>
          </p:cNvPr>
          <p:cNvSpPr txBox="1"/>
          <p:nvPr/>
        </p:nvSpPr>
        <p:spPr>
          <a:xfrm>
            <a:off x="6726889" y="5989382"/>
            <a:ext cx="298159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불만족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FC0FD07-21E0-2605-9DB2-CCBAE96F74DC}"/>
              </a:ext>
            </a:extLst>
          </p:cNvPr>
          <p:cNvSpPr/>
          <p:nvPr/>
        </p:nvSpPr>
        <p:spPr>
          <a:xfrm>
            <a:off x="6551361" y="6036275"/>
            <a:ext cx="133350" cy="1333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51" name="차트 50">
            <a:extLst>
              <a:ext uri="{FF2B5EF4-FFF2-40B4-BE49-F238E27FC236}">
                <a16:creationId xmlns:a16="http://schemas.microsoft.com/office/drawing/2014/main" id="{7833DA27-88CE-81BD-5066-615F725D950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0322779"/>
              </p:ext>
            </p:extLst>
          </p:nvPr>
        </p:nvGraphicFramePr>
        <p:xfrm>
          <a:off x="4849036" y="4184566"/>
          <a:ext cx="2493926" cy="18829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F3E06F3D-CB5E-BE09-C4B9-8D9166AAA130}"/>
              </a:ext>
            </a:extLst>
          </p:cNvPr>
          <p:cNvSpPr txBox="1"/>
          <p:nvPr/>
        </p:nvSpPr>
        <p:spPr>
          <a:xfrm>
            <a:off x="4949958" y="3734656"/>
            <a:ext cx="22634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02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133DF86-75EA-59E9-900A-D4B1B0AD51BA}"/>
              </a:ext>
            </a:extLst>
          </p:cNvPr>
          <p:cNvSpPr txBox="1"/>
          <p:nvPr/>
        </p:nvSpPr>
        <p:spPr>
          <a:xfrm>
            <a:off x="5154361" y="3684335"/>
            <a:ext cx="20876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관련된 질문을 잘 정리해서 누구나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이해할 수 있게 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2E5C482-1834-1638-1109-4A58EC535442}"/>
              </a:ext>
            </a:extLst>
          </p:cNvPr>
          <p:cNvSpPr txBox="1"/>
          <p:nvPr/>
        </p:nvSpPr>
        <p:spPr>
          <a:xfrm>
            <a:off x="8901105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C5813B3-9B24-BD3C-5122-B7EFBFEC8EFD}"/>
              </a:ext>
            </a:extLst>
          </p:cNvPr>
          <p:cNvSpPr/>
          <p:nvPr/>
        </p:nvSpPr>
        <p:spPr>
          <a:xfrm>
            <a:off x="8725577" y="6036275"/>
            <a:ext cx="133350" cy="133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40336F9-B4ED-9FAF-0B3D-00DCAFF22FBA}"/>
              </a:ext>
            </a:extLst>
          </p:cNvPr>
          <p:cNvSpPr txBox="1"/>
          <p:nvPr/>
        </p:nvSpPr>
        <p:spPr>
          <a:xfrm>
            <a:off x="9579685" y="5989382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보통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6D619C05-CA03-0FE2-7482-BEA68F2F0249}"/>
              </a:ext>
            </a:extLst>
          </p:cNvPr>
          <p:cNvSpPr/>
          <p:nvPr/>
        </p:nvSpPr>
        <p:spPr>
          <a:xfrm>
            <a:off x="9404157" y="6036275"/>
            <a:ext cx="133350" cy="133350"/>
          </a:xfrm>
          <a:prstGeom prst="rect">
            <a:avLst/>
          </a:prstGeom>
          <a:solidFill>
            <a:srgbClr val="D9D9D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42ABA527-6E19-690F-EBA1-95AB7BD93B3D}"/>
              </a:ext>
            </a:extLst>
          </p:cNvPr>
          <p:cNvSpPr txBox="1"/>
          <p:nvPr/>
        </p:nvSpPr>
        <p:spPr>
          <a:xfrm>
            <a:off x="10258265" y="5989382"/>
            <a:ext cx="298159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불만족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6CE57E2D-F837-98E7-361D-D0C66E910E34}"/>
              </a:ext>
            </a:extLst>
          </p:cNvPr>
          <p:cNvSpPr/>
          <p:nvPr/>
        </p:nvSpPr>
        <p:spPr>
          <a:xfrm>
            <a:off x="10082737" y="6036275"/>
            <a:ext cx="133350" cy="1333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62" name="차트 61">
            <a:extLst>
              <a:ext uri="{FF2B5EF4-FFF2-40B4-BE49-F238E27FC236}">
                <a16:creationId xmlns:a16="http://schemas.microsoft.com/office/drawing/2014/main" id="{D81433D6-9BED-94FD-92E3-A771DD3121E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27918984"/>
              </p:ext>
            </p:extLst>
          </p:nvPr>
        </p:nvGraphicFramePr>
        <p:xfrm>
          <a:off x="8380412" y="4184566"/>
          <a:ext cx="2493926" cy="18829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64" name="TextBox 63">
            <a:extLst>
              <a:ext uri="{FF2B5EF4-FFF2-40B4-BE49-F238E27FC236}">
                <a16:creationId xmlns:a16="http://schemas.microsoft.com/office/drawing/2014/main" id="{4C02F147-C0FA-2326-1C04-853280E206DE}"/>
              </a:ext>
            </a:extLst>
          </p:cNvPr>
          <p:cNvSpPr txBox="1"/>
          <p:nvPr/>
        </p:nvSpPr>
        <p:spPr>
          <a:xfrm>
            <a:off x="8481334" y="3734656"/>
            <a:ext cx="226344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03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7E35040-8DFE-8F88-6A2D-A3AF62EC76C5}"/>
              </a:ext>
            </a:extLst>
          </p:cNvPr>
          <p:cNvSpPr txBox="1"/>
          <p:nvPr/>
        </p:nvSpPr>
        <p:spPr>
          <a:xfrm>
            <a:off x="8685737" y="3684335"/>
            <a:ext cx="20876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관련된 질문을 잘 정리해서 누구나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이해할 수 있게 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D78A77B-9E34-8413-BAB3-02C5B280AD96}"/>
              </a:ext>
            </a:extLst>
          </p:cNvPr>
          <p:cNvSpPr txBox="1"/>
          <p:nvPr/>
        </p:nvSpPr>
        <p:spPr>
          <a:xfrm>
            <a:off x="7064378" y="2715357"/>
            <a:ext cx="237244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50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대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A75AB49-86B4-75B5-6FB5-BF880B328C20}"/>
              </a:ext>
            </a:extLst>
          </p:cNvPr>
          <p:cNvSpPr/>
          <p:nvPr/>
        </p:nvSpPr>
        <p:spPr>
          <a:xfrm>
            <a:off x="6888850" y="2762250"/>
            <a:ext cx="133350" cy="133350"/>
          </a:xfrm>
          <a:prstGeom prst="rect">
            <a:avLst/>
          </a:prstGeom>
          <a:solidFill>
            <a:schemeClr val="accent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C9414D3-CBF7-45CF-1563-24E122313D86}"/>
              </a:ext>
            </a:extLst>
          </p:cNvPr>
          <p:cNvSpPr txBox="1"/>
          <p:nvPr/>
        </p:nvSpPr>
        <p:spPr>
          <a:xfrm>
            <a:off x="5037051" y="2715357"/>
            <a:ext cx="237244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20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대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149457B1-D56C-3CF4-55CC-72A9F7967DF1}"/>
              </a:ext>
            </a:extLst>
          </p:cNvPr>
          <p:cNvSpPr/>
          <p:nvPr/>
        </p:nvSpPr>
        <p:spPr>
          <a:xfrm>
            <a:off x="4861523" y="2762250"/>
            <a:ext cx="133350" cy="133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393639B8-259F-1351-A2D8-2560AE4AB86C}"/>
              </a:ext>
            </a:extLst>
          </p:cNvPr>
          <p:cNvSpPr txBox="1"/>
          <p:nvPr/>
        </p:nvSpPr>
        <p:spPr>
          <a:xfrm>
            <a:off x="5710689" y="2715357"/>
            <a:ext cx="237244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30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대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9" name="직사각형 68">
            <a:extLst>
              <a:ext uri="{FF2B5EF4-FFF2-40B4-BE49-F238E27FC236}">
                <a16:creationId xmlns:a16="http://schemas.microsoft.com/office/drawing/2014/main" id="{A8D137AB-0F63-6264-0FDC-A6BB998E9B15}"/>
              </a:ext>
            </a:extLst>
          </p:cNvPr>
          <p:cNvSpPr/>
          <p:nvPr/>
        </p:nvSpPr>
        <p:spPr>
          <a:xfrm>
            <a:off x="5535161" y="2762250"/>
            <a:ext cx="133350" cy="133350"/>
          </a:xfrm>
          <a:prstGeom prst="rect">
            <a:avLst/>
          </a:prstGeom>
          <a:solidFill>
            <a:schemeClr val="accent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A5DD228-38F2-B50F-B001-C077F3611BC5}"/>
              </a:ext>
            </a:extLst>
          </p:cNvPr>
          <p:cNvSpPr txBox="1"/>
          <p:nvPr/>
        </p:nvSpPr>
        <p:spPr>
          <a:xfrm>
            <a:off x="6387533" y="2715357"/>
            <a:ext cx="237244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40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대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1F4B587A-D570-6FEA-1D71-696DB509D855}"/>
              </a:ext>
            </a:extLst>
          </p:cNvPr>
          <p:cNvSpPr/>
          <p:nvPr/>
        </p:nvSpPr>
        <p:spPr>
          <a:xfrm>
            <a:off x="6212005" y="2762250"/>
            <a:ext cx="133350" cy="1333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344861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281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설문 조사 결과 보고서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7" name="직선 화살표 연결선 6">
            <a:extLst>
              <a:ext uri="{FF2B5EF4-FFF2-40B4-BE49-F238E27FC236}">
                <a16:creationId xmlns:a16="http://schemas.microsoft.com/office/drawing/2014/main" id="{34017FFD-DC25-ABA8-C77B-B5B52AB3B39A}"/>
              </a:ext>
            </a:extLst>
          </p:cNvPr>
          <p:cNvCxnSpPr>
            <a:cxnSpLocks/>
          </p:cNvCxnSpPr>
          <p:nvPr/>
        </p:nvCxnSpPr>
        <p:spPr>
          <a:xfrm>
            <a:off x="6096000" y="1600200"/>
            <a:ext cx="0" cy="4371975"/>
          </a:xfrm>
          <a:prstGeom prst="straightConnector1">
            <a:avLst/>
          </a:prstGeom>
          <a:ln w="19050">
            <a:solidFill>
              <a:schemeClr val="bg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EF349239-F4A9-2170-4483-7B8FD8A99714}"/>
              </a:ext>
            </a:extLst>
          </p:cNvPr>
          <p:cNvSpPr/>
          <p:nvPr/>
        </p:nvSpPr>
        <p:spPr>
          <a:xfrm>
            <a:off x="6019800" y="2052638"/>
            <a:ext cx="152400" cy="15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타원 35">
            <a:extLst>
              <a:ext uri="{FF2B5EF4-FFF2-40B4-BE49-F238E27FC236}">
                <a16:creationId xmlns:a16="http://schemas.microsoft.com/office/drawing/2014/main" id="{81B5B083-3B3B-C610-3A97-EADA44457F35}"/>
              </a:ext>
            </a:extLst>
          </p:cNvPr>
          <p:cNvSpPr/>
          <p:nvPr/>
        </p:nvSpPr>
        <p:spPr>
          <a:xfrm>
            <a:off x="6019800" y="3422455"/>
            <a:ext cx="152400" cy="15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0FB70B9-EDAD-B389-EBC2-B1BCB33FDD00}"/>
              </a:ext>
            </a:extLst>
          </p:cNvPr>
          <p:cNvSpPr txBox="1"/>
          <p:nvPr/>
        </p:nvSpPr>
        <p:spPr>
          <a:xfrm>
            <a:off x="4638907" y="3407215"/>
            <a:ext cx="89511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2023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년 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12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월</a:t>
            </a:r>
            <a:endParaRPr lang="en-US" altLang="ko-KR" sz="1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EF0A1BD-3A7D-68E8-6324-FC6F516C8026}"/>
              </a:ext>
            </a:extLst>
          </p:cNvPr>
          <p:cNvSpPr txBox="1"/>
          <p:nvPr/>
        </p:nvSpPr>
        <p:spPr>
          <a:xfrm>
            <a:off x="2038350" y="3685409"/>
            <a:ext cx="349567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r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관련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algn="r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여기에도 멋진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F526E4EF-74FD-7E9E-5036-BB8A537F8DDA}"/>
              </a:ext>
            </a:extLst>
          </p:cNvPr>
          <p:cNvSpPr/>
          <p:nvPr/>
        </p:nvSpPr>
        <p:spPr>
          <a:xfrm>
            <a:off x="6019800" y="4792272"/>
            <a:ext cx="152400" cy="1524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2233E4D-FF51-30C3-7FE4-DCA7FBAB56B6}"/>
              </a:ext>
            </a:extLst>
          </p:cNvPr>
          <p:cNvSpPr txBox="1"/>
          <p:nvPr/>
        </p:nvSpPr>
        <p:spPr>
          <a:xfrm>
            <a:off x="6740526" y="2037398"/>
            <a:ext cx="89511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2023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년 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09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월</a:t>
            </a:r>
            <a:endParaRPr lang="en-US" altLang="ko-KR" sz="1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D1D5D0E-E74E-B3BC-0E81-492697DDE436}"/>
              </a:ext>
            </a:extLst>
          </p:cNvPr>
          <p:cNvSpPr txBox="1"/>
          <p:nvPr/>
        </p:nvSpPr>
        <p:spPr>
          <a:xfrm>
            <a:off x="6657976" y="2315592"/>
            <a:ext cx="349567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관련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여기에도 멋진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2752AEE6-FCCF-AA6B-18C7-D1E1B64E0891}"/>
              </a:ext>
            </a:extLst>
          </p:cNvPr>
          <p:cNvSpPr txBox="1"/>
          <p:nvPr/>
        </p:nvSpPr>
        <p:spPr>
          <a:xfrm>
            <a:off x="6740526" y="4777032"/>
            <a:ext cx="895117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2024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년 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03</a:t>
            </a:r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월</a:t>
            </a:r>
            <a:endParaRPr lang="en-US" altLang="ko-KR" sz="1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30390031-135E-244C-B4AB-E3A52044FBF3}"/>
              </a:ext>
            </a:extLst>
          </p:cNvPr>
          <p:cNvSpPr txBox="1"/>
          <p:nvPr/>
        </p:nvSpPr>
        <p:spPr>
          <a:xfrm>
            <a:off x="6657976" y="5055226"/>
            <a:ext cx="349567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관련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여기에도 멋진 내용을 잘 정리해서 작성해 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pic>
        <p:nvPicPr>
          <p:cNvPr id="12" name="그림 개체 틀 11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DD3C2982-3CA9-98B3-26E9-B9830A11809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" r="124"/>
          <a:stretch>
            <a:fillRect/>
          </a:stretch>
        </p:blipFill>
        <p:spPr>
          <a:xfrm>
            <a:off x="1704975" y="1847850"/>
            <a:ext cx="3829050" cy="1114425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  <p:pic>
        <p:nvPicPr>
          <p:cNvPr id="13" name="그림 개체 틀 12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E4FC0086-923F-28CB-E514-6D457202813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" r="124"/>
          <a:stretch>
            <a:fillRect/>
          </a:stretch>
        </p:blipFill>
        <p:spPr>
          <a:xfrm>
            <a:off x="6740525" y="3217863"/>
            <a:ext cx="3829050" cy="1114425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  <p:pic>
        <p:nvPicPr>
          <p:cNvPr id="14" name="그림 개체 틀 13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A88D7507-52AC-3F49-445B-97F221FAC87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" r="124"/>
          <a:stretch>
            <a:fillRect/>
          </a:stretch>
        </p:blipFill>
        <p:spPr>
          <a:xfrm>
            <a:off x="1704975" y="4587875"/>
            <a:ext cx="3829050" cy="1114425"/>
          </a:xfrm>
          <a:custGeom>
            <a:avLst/>
            <a:gdLst>
              <a:gd name="connsiteX0" fmla="*/ 185741 w 3829049"/>
              <a:gd name="connsiteY0" fmla="*/ 0 h 1114424"/>
              <a:gd name="connsiteX1" fmla="*/ 3643308 w 3829049"/>
              <a:gd name="connsiteY1" fmla="*/ 0 h 1114424"/>
              <a:gd name="connsiteX2" fmla="*/ 3829049 w 3829049"/>
              <a:gd name="connsiteY2" fmla="*/ 185741 h 1114424"/>
              <a:gd name="connsiteX3" fmla="*/ 3829049 w 3829049"/>
              <a:gd name="connsiteY3" fmla="*/ 928683 h 1114424"/>
              <a:gd name="connsiteX4" fmla="*/ 3643308 w 3829049"/>
              <a:gd name="connsiteY4" fmla="*/ 1114424 h 1114424"/>
              <a:gd name="connsiteX5" fmla="*/ 185741 w 3829049"/>
              <a:gd name="connsiteY5" fmla="*/ 1114424 h 1114424"/>
              <a:gd name="connsiteX6" fmla="*/ 0 w 3829049"/>
              <a:gd name="connsiteY6" fmla="*/ 928683 h 1114424"/>
              <a:gd name="connsiteX7" fmla="*/ 0 w 3829049"/>
              <a:gd name="connsiteY7" fmla="*/ 185741 h 1114424"/>
              <a:gd name="connsiteX8" fmla="*/ 185741 w 3829049"/>
              <a:gd name="connsiteY8" fmla="*/ 0 h 11144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9049" h="1114424">
                <a:moveTo>
                  <a:pt x="185741" y="0"/>
                </a:moveTo>
                <a:lnTo>
                  <a:pt x="3643308" y="0"/>
                </a:lnTo>
                <a:cubicBezTo>
                  <a:pt x="3745890" y="0"/>
                  <a:pt x="3829049" y="83159"/>
                  <a:pt x="3829049" y="185741"/>
                </a:cubicBezTo>
                <a:lnTo>
                  <a:pt x="3829049" y="928683"/>
                </a:lnTo>
                <a:cubicBezTo>
                  <a:pt x="3829049" y="1031265"/>
                  <a:pt x="3745890" y="1114424"/>
                  <a:pt x="3643308" y="1114424"/>
                </a:cubicBezTo>
                <a:lnTo>
                  <a:pt x="185741" y="1114424"/>
                </a:lnTo>
                <a:cubicBezTo>
                  <a:pt x="83159" y="1114424"/>
                  <a:pt x="0" y="1031265"/>
                  <a:pt x="0" y="928683"/>
                </a:cubicBezTo>
                <a:lnTo>
                  <a:pt x="0" y="185741"/>
                </a:lnTo>
                <a:cubicBezTo>
                  <a:pt x="0" y="83159"/>
                  <a:pt x="83159" y="0"/>
                  <a:pt x="185741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</p:spTree>
    <p:extLst>
      <p:ext uri="{BB962C8B-B14F-4D97-AF65-F5344CB8AC3E}">
        <p14:creationId xmlns:p14="http://schemas.microsoft.com/office/powerpoint/2010/main" val="38031218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281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설문 조사 결과 보고서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AF4FB01E-3219-AB42-BD04-25FE067B4BB8}"/>
              </a:ext>
            </a:extLst>
          </p:cNvPr>
          <p:cNvCxnSpPr>
            <a:cxnSpLocks/>
          </p:cNvCxnSpPr>
          <p:nvPr/>
        </p:nvCxnSpPr>
        <p:spPr>
          <a:xfrm>
            <a:off x="3419237" y="4101045"/>
            <a:ext cx="2578385" cy="1262594"/>
          </a:xfrm>
          <a:prstGeom prst="line">
            <a:avLst/>
          </a:prstGeom>
          <a:ln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976834B6-0DD9-06B3-0DBF-7ED6C23E00CD}"/>
              </a:ext>
            </a:extLst>
          </p:cNvPr>
          <p:cNvCxnSpPr/>
          <p:nvPr/>
        </p:nvCxnSpPr>
        <p:spPr>
          <a:xfrm flipV="1">
            <a:off x="3419237" y="2325718"/>
            <a:ext cx="2578385" cy="1262594"/>
          </a:xfrm>
          <a:prstGeom prst="line">
            <a:avLst/>
          </a:prstGeom>
          <a:ln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타원 1">
            <a:extLst>
              <a:ext uri="{FF2B5EF4-FFF2-40B4-BE49-F238E27FC236}">
                <a16:creationId xmlns:a16="http://schemas.microsoft.com/office/drawing/2014/main" id="{222499EC-5AD4-5C65-80CE-A0CA1C0729DD}"/>
              </a:ext>
            </a:extLst>
          </p:cNvPr>
          <p:cNvSpPr/>
          <p:nvPr/>
        </p:nvSpPr>
        <p:spPr>
          <a:xfrm>
            <a:off x="1558797" y="2706440"/>
            <a:ext cx="2276475" cy="2276475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" name="그래픽 4" descr="도토리 단색으로 채워진">
            <a:extLst>
              <a:ext uri="{FF2B5EF4-FFF2-40B4-BE49-F238E27FC236}">
                <a16:creationId xmlns:a16="http://schemas.microsoft.com/office/drawing/2014/main" id="{AE63CDF1-CCF5-855D-7350-B95E512F920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99385" y="3135065"/>
            <a:ext cx="795300" cy="79530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9D1DF681-8912-8E1A-9EC5-9D72CABD12BB}"/>
              </a:ext>
            </a:extLst>
          </p:cNvPr>
          <p:cNvSpPr txBox="1"/>
          <p:nvPr/>
        </p:nvSpPr>
        <p:spPr>
          <a:xfrm>
            <a:off x="2081802" y="4044128"/>
            <a:ext cx="1230465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중요 키워드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472C9B9-6A59-9062-7270-86AD02553B10}"/>
              </a:ext>
            </a:extLst>
          </p:cNvPr>
          <p:cNvSpPr/>
          <p:nvPr/>
        </p:nvSpPr>
        <p:spPr>
          <a:xfrm>
            <a:off x="5568997" y="1981200"/>
            <a:ext cx="857250" cy="8572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8" name="그래픽 7" descr="아프리카 단색으로 채워진">
            <a:extLst>
              <a:ext uri="{FF2B5EF4-FFF2-40B4-BE49-F238E27FC236}">
                <a16:creationId xmlns:a16="http://schemas.microsoft.com/office/drawing/2014/main" id="{713D3783-8050-5204-9650-3BBD22E98363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753065" y="2165268"/>
            <a:ext cx="489114" cy="489114"/>
          </a:xfrm>
          <a:prstGeom prst="rect">
            <a:avLst/>
          </a:prstGeom>
        </p:spPr>
      </p:pic>
      <p:sp>
        <p:nvSpPr>
          <p:cNvPr id="17" name="TextBox 16">
            <a:extLst>
              <a:ext uri="{FF2B5EF4-FFF2-40B4-BE49-F238E27FC236}">
                <a16:creationId xmlns:a16="http://schemas.microsoft.com/office/drawing/2014/main" id="{3A4DC9A3-16BE-66F7-0BB6-6655404DE433}"/>
              </a:ext>
            </a:extLst>
          </p:cNvPr>
          <p:cNvSpPr txBox="1"/>
          <p:nvPr/>
        </p:nvSpPr>
        <p:spPr>
          <a:xfrm>
            <a:off x="6575472" y="1981200"/>
            <a:ext cx="169854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17244CA-AB15-C818-BAD3-6A1F5B6964A7}"/>
              </a:ext>
            </a:extLst>
          </p:cNvPr>
          <p:cNvSpPr txBox="1"/>
          <p:nvPr/>
        </p:nvSpPr>
        <p:spPr>
          <a:xfrm>
            <a:off x="6575471" y="2289197"/>
            <a:ext cx="356243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0CED6B0-AA0B-FB10-6F8D-261F09B13520}"/>
              </a:ext>
            </a:extLst>
          </p:cNvPr>
          <p:cNvSpPr/>
          <p:nvPr/>
        </p:nvSpPr>
        <p:spPr>
          <a:xfrm>
            <a:off x="6064297" y="3416053"/>
            <a:ext cx="857250" cy="8572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6" name="그래픽 25">
            <a:extLst>
              <a:ext uri="{FF2B5EF4-FFF2-40B4-BE49-F238E27FC236}">
                <a16:creationId xmlns:a16="http://schemas.microsoft.com/office/drawing/2014/main" id="{3B6E3027-0CEA-EC13-640D-DE6298B813F9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248365" y="3600121"/>
            <a:ext cx="489114" cy="489114"/>
          </a:xfrm>
          <a:prstGeom prst="rect">
            <a:avLst/>
          </a:prstGeom>
        </p:spPr>
      </p:pic>
      <p:sp>
        <p:nvSpPr>
          <p:cNvPr id="27" name="TextBox 26">
            <a:extLst>
              <a:ext uri="{FF2B5EF4-FFF2-40B4-BE49-F238E27FC236}">
                <a16:creationId xmlns:a16="http://schemas.microsoft.com/office/drawing/2014/main" id="{A1288111-89C1-585A-8C93-9BDB29499CF3}"/>
              </a:ext>
            </a:extLst>
          </p:cNvPr>
          <p:cNvSpPr txBox="1"/>
          <p:nvPr/>
        </p:nvSpPr>
        <p:spPr>
          <a:xfrm>
            <a:off x="7070772" y="3416053"/>
            <a:ext cx="169854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9B0AF6A-C00E-75CE-C4EF-4332E39C1DFB}"/>
              </a:ext>
            </a:extLst>
          </p:cNvPr>
          <p:cNvSpPr txBox="1"/>
          <p:nvPr/>
        </p:nvSpPr>
        <p:spPr>
          <a:xfrm>
            <a:off x="7070771" y="3724050"/>
            <a:ext cx="356243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495F8ACC-C814-7D20-3819-AEE72331936D}"/>
              </a:ext>
            </a:extLst>
          </p:cNvPr>
          <p:cNvSpPr/>
          <p:nvPr/>
        </p:nvSpPr>
        <p:spPr>
          <a:xfrm>
            <a:off x="5568997" y="4850905"/>
            <a:ext cx="857250" cy="8572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5" name="그래픽 34">
            <a:extLst>
              <a:ext uri="{FF2B5EF4-FFF2-40B4-BE49-F238E27FC236}">
                <a16:creationId xmlns:a16="http://schemas.microsoft.com/office/drawing/2014/main" id="{1FE1C069-542C-DCD3-2712-D9265E91EFAD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5753065" y="5034973"/>
            <a:ext cx="489114" cy="489114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F6BFC2A0-B896-857D-7853-ABDCDDB65F6D}"/>
              </a:ext>
            </a:extLst>
          </p:cNvPr>
          <p:cNvSpPr txBox="1"/>
          <p:nvPr/>
        </p:nvSpPr>
        <p:spPr>
          <a:xfrm>
            <a:off x="6575472" y="4850905"/>
            <a:ext cx="169854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C986F44-9A32-4539-91C9-F7840815B839}"/>
              </a:ext>
            </a:extLst>
          </p:cNvPr>
          <p:cNvSpPr txBox="1"/>
          <p:nvPr/>
        </p:nvSpPr>
        <p:spPr>
          <a:xfrm>
            <a:off x="6575471" y="5158902"/>
            <a:ext cx="356243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D3495127-97FC-66EB-7BC9-162C97BB6EB0}"/>
              </a:ext>
            </a:extLst>
          </p:cNvPr>
          <p:cNvCxnSpPr>
            <a:stCxn id="2" idx="6"/>
            <a:endCxn id="26" idx="1"/>
          </p:cNvCxnSpPr>
          <p:nvPr/>
        </p:nvCxnSpPr>
        <p:spPr>
          <a:xfrm>
            <a:off x="3835272" y="3844678"/>
            <a:ext cx="2413093" cy="0"/>
          </a:xfrm>
          <a:prstGeom prst="line">
            <a:avLst/>
          </a:prstGeom>
          <a:ln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1526552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281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설문 조사 결과 보고서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536CC4C-CA73-E1D2-3CE4-E7ACF65FD8F0}"/>
              </a:ext>
            </a:extLst>
          </p:cNvPr>
          <p:cNvSpPr/>
          <p:nvPr/>
        </p:nvSpPr>
        <p:spPr>
          <a:xfrm>
            <a:off x="6096001" y="1952625"/>
            <a:ext cx="5545137" cy="383841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DB5F219-9947-B29B-A0FF-7EDAE5EA7C4E}"/>
              </a:ext>
            </a:extLst>
          </p:cNvPr>
          <p:cNvSpPr txBox="1"/>
          <p:nvPr/>
        </p:nvSpPr>
        <p:spPr>
          <a:xfrm>
            <a:off x="503237" y="4143567"/>
            <a:ext cx="2581925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1869B050-94E8-256D-73FB-06AFA5908F96}"/>
              </a:ext>
            </a:extLst>
          </p:cNvPr>
          <p:cNvCxnSpPr>
            <a:cxnSpLocks/>
          </p:cNvCxnSpPr>
          <p:nvPr/>
        </p:nvCxnSpPr>
        <p:spPr>
          <a:xfrm>
            <a:off x="3409950" y="4181475"/>
            <a:ext cx="0" cy="1533525"/>
          </a:xfrm>
          <a:prstGeom prst="line">
            <a:avLst/>
          </a:prstGeom>
          <a:ln>
            <a:solidFill>
              <a:schemeClr val="accent3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7DF1566B-7032-7A93-F25D-34557618CD6B}"/>
              </a:ext>
            </a:extLst>
          </p:cNvPr>
          <p:cNvSpPr txBox="1"/>
          <p:nvPr/>
        </p:nvSpPr>
        <p:spPr>
          <a:xfrm>
            <a:off x="3658755" y="4252185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E4930AE-DDB4-5889-444A-09D23F4D35A3}"/>
              </a:ext>
            </a:extLst>
          </p:cNvPr>
          <p:cNvSpPr txBox="1"/>
          <p:nvPr/>
        </p:nvSpPr>
        <p:spPr>
          <a:xfrm>
            <a:off x="4437109" y="4252842"/>
            <a:ext cx="133410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4251295-DAFE-208E-D819-78FF946E6AC3}"/>
              </a:ext>
            </a:extLst>
          </p:cNvPr>
          <p:cNvSpPr txBox="1"/>
          <p:nvPr/>
        </p:nvSpPr>
        <p:spPr>
          <a:xfrm>
            <a:off x="3658755" y="5094379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D50035D-4758-4592-D3A4-E2DB4A8B0011}"/>
              </a:ext>
            </a:extLst>
          </p:cNvPr>
          <p:cNvSpPr txBox="1"/>
          <p:nvPr/>
        </p:nvSpPr>
        <p:spPr>
          <a:xfrm>
            <a:off x="4437109" y="5095036"/>
            <a:ext cx="133410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C00E90FD-578C-13DC-436B-123D75F4A08F}"/>
              </a:ext>
            </a:extLst>
          </p:cNvPr>
          <p:cNvSpPr txBox="1"/>
          <p:nvPr/>
        </p:nvSpPr>
        <p:spPr>
          <a:xfrm>
            <a:off x="6575425" y="2381148"/>
            <a:ext cx="3062698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키워드를 입력하세요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꼭 중요하게 느끼게 만드세요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8AF56C9-71F8-6E16-60B8-9F274D679376}"/>
              </a:ext>
            </a:extLst>
          </p:cNvPr>
          <p:cNvSpPr txBox="1"/>
          <p:nvPr/>
        </p:nvSpPr>
        <p:spPr>
          <a:xfrm>
            <a:off x="6514465" y="3413985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95602686-4D73-414C-D06B-6324B1556449}"/>
              </a:ext>
            </a:extLst>
          </p:cNvPr>
          <p:cNvSpPr/>
          <p:nvPr/>
        </p:nvSpPr>
        <p:spPr>
          <a:xfrm>
            <a:off x="7360920" y="3468048"/>
            <a:ext cx="3672840" cy="23806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CA6A6EF-C15E-ADE9-BF48-671E35D565ED}"/>
              </a:ext>
            </a:extLst>
          </p:cNvPr>
          <p:cNvSpPr txBox="1"/>
          <p:nvPr/>
        </p:nvSpPr>
        <p:spPr>
          <a:xfrm>
            <a:off x="6514465" y="3947177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0CFB4656-6C57-1128-0931-6CD6324C7C73}"/>
              </a:ext>
            </a:extLst>
          </p:cNvPr>
          <p:cNvSpPr/>
          <p:nvPr/>
        </p:nvSpPr>
        <p:spPr>
          <a:xfrm>
            <a:off x="7360920" y="4001240"/>
            <a:ext cx="3672840" cy="23806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5D7DB0C-4070-DBCB-BFD1-1E431F305225}"/>
              </a:ext>
            </a:extLst>
          </p:cNvPr>
          <p:cNvSpPr txBox="1"/>
          <p:nvPr/>
        </p:nvSpPr>
        <p:spPr>
          <a:xfrm>
            <a:off x="6514465" y="4480369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3C91BD2A-4C3D-2D23-E3F3-8588BB2657C4}"/>
              </a:ext>
            </a:extLst>
          </p:cNvPr>
          <p:cNvSpPr/>
          <p:nvPr/>
        </p:nvSpPr>
        <p:spPr>
          <a:xfrm>
            <a:off x="7360920" y="4534432"/>
            <a:ext cx="3672840" cy="23806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398CFF4C-5D1D-8B12-55C1-CFF433925B09}"/>
              </a:ext>
            </a:extLst>
          </p:cNvPr>
          <p:cNvSpPr txBox="1"/>
          <p:nvPr/>
        </p:nvSpPr>
        <p:spPr>
          <a:xfrm>
            <a:off x="6514465" y="5013560"/>
            <a:ext cx="65787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0" name="직사각형 69">
            <a:extLst>
              <a:ext uri="{FF2B5EF4-FFF2-40B4-BE49-F238E27FC236}">
                <a16:creationId xmlns:a16="http://schemas.microsoft.com/office/drawing/2014/main" id="{2F7D4F00-6136-A148-5FA7-74A2D7248F9B}"/>
              </a:ext>
            </a:extLst>
          </p:cNvPr>
          <p:cNvSpPr/>
          <p:nvPr/>
        </p:nvSpPr>
        <p:spPr>
          <a:xfrm>
            <a:off x="7360920" y="5067623"/>
            <a:ext cx="3672840" cy="238063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1" name="직사각형 70">
            <a:extLst>
              <a:ext uri="{FF2B5EF4-FFF2-40B4-BE49-F238E27FC236}">
                <a16:creationId xmlns:a16="http://schemas.microsoft.com/office/drawing/2014/main" id="{04905527-4C9F-649E-4319-6DFF583E7C99}"/>
              </a:ext>
            </a:extLst>
          </p:cNvPr>
          <p:cNvSpPr/>
          <p:nvPr/>
        </p:nvSpPr>
        <p:spPr>
          <a:xfrm>
            <a:off x="7360920" y="3468048"/>
            <a:ext cx="2786380" cy="2380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1200" spc="-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</a:rPr>
              <a:t>80%</a:t>
            </a:r>
            <a:endParaRPr lang="ko-KR" altLang="en-US" sz="1200" spc="-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72" name="직사각형 71">
            <a:extLst>
              <a:ext uri="{FF2B5EF4-FFF2-40B4-BE49-F238E27FC236}">
                <a16:creationId xmlns:a16="http://schemas.microsoft.com/office/drawing/2014/main" id="{24AD37DF-023A-2E69-300C-FA0908973C7C}"/>
              </a:ext>
            </a:extLst>
          </p:cNvPr>
          <p:cNvSpPr/>
          <p:nvPr/>
        </p:nvSpPr>
        <p:spPr>
          <a:xfrm>
            <a:off x="7360920" y="4001240"/>
            <a:ext cx="2335530" cy="2380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1200" spc="-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</a:rPr>
              <a:t>70%</a:t>
            </a:r>
            <a:endParaRPr lang="ko-KR" altLang="en-US" sz="1200" spc="-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73" name="직사각형 72">
            <a:extLst>
              <a:ext uri="{FF2B5EF4-FFF2-40B4-BE49-F238E27FC236}">
                <a16:creationId xmlns:a16="http://schemas.microsoft.com/office/drawing/2014/main" id="{A61DACD5-87F9-F2BE-DED9-14610941B961}"/>
              </a:ext>
            </a:extLst>
          </p:cNvPr>
          <p:cNvSpPr/>
          <p:nvPr/>
        </p:nvSpPr>
        <p:spPr>
          <a:xfrm>
            <a:off x="7360920" y="4534432"/>
            <a:ext cx="1732280" cy="2380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1200" spc="-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</a:rPr>
              <a:t>50%</a:t>
            </a:r>
            <a:endParaRPr lang="ko-KR" altLang="en-US" sz="1200" spc="-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64768ACD-657F-147C-77D7-ACA40DF647BE}"/>
              </a:ext>
            </a:extLst>
          </p:cNvPr>
          <p:cNvSpPr/>
          <p:nvPr/>
        </p:nvSpPr>
        <p:spPr>
          <a:xfrm>
            <a:off x="7360920" y="5067624"/>
            <a:ext cx="3300730" cy="2380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altLang="ko-KR" sz="1200" spc="-5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</a:rPr>
              <a:t>90%</a:t>
            </a:r>
            <a:endParaRPr lang="ko-KR" altLang="en-US" sz="1200" spc="-5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</a:endParaRPr>
          </a:p>
        </p:txBody>
      </p:sp>
      <p:pic>
        <p:nvPicPr>
          <p:cNvPr id="5" name="그림 개체 틀 4" descr="사람, 테이블웨어, 커피잔, 서브웨어이(가) 표시된 사진&#10;&#10;자동 생성된 설명">
            <a:extLst>
              <a:ext uri="{FF2B5EF4-FFF2-40B4-BE49-F238E27FC236}">
                <a16:creationId xmlns:a16="http://schemas.microsoft.com/office/drawing/2014/main" id="{2633E3A8-27FB-5416-432B-48C9FC408A5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" b="14"/>
          <a:stretch>
            <a:fillRect/>
          </a:stretch>
        </p:blipFill>
        <p:spPr>
          <a:xfrm>
            <a:off x="550863" y="1952625"/>
            <a:ext cx="5545137" cy="1885950"/>
          </a:xfrm>
          <a:custGeom>
            <a:avLst/>
            <a:gdLst>
              <a:gd name="connsiteX0" fmla="*/ 0 w 5545137"/>
              <a:gd name="connsiteY0" fmla="*/ 0 h 1885945"/>
              <a:gd name="connsiteX1" fmla="*/ 5545137 w 5545137"/>
              <a:gd name="connsiteY1" fmla="*/ 0 h 1885945"/>
              <a:gd name="connsiteX2" fmla="*/ 5545137 w 5545137"/>
              <a:gd name="connsiteY2" fmla="*/ 1885945 h 1885945"/>
              <a:gd name="connsiteX3" fmla="*/ 0 w 5545137"/>
              <a:gd name="connsiteY3" fmla="*/ 1885945 h 1885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45137" h="1885945">
                <a:moveTo>
                  <a:pt x="0" y="0"/>
                </a:moveTo>
                <a:lnTo>
                  <a:pt x="5545137" y="0"/>
                </a:lnTo>
                <a:lnTo>
                  <a:pt x="5545137" y="1885945"/>
                </a:lnTo>
                <a:lnTo>
                  <a:pt x="0" y="188594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567823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하늘, 건물, 건축물, 상업용 건물이(가) 표시된 사진&#10;&#10;자동 생성된 설명">
            <a:extLst>
              <a:ext uri="{FF2B5EF4-FFF2-40B4-BE49-F238E27FC236}">
                <a16:creationId xmlns:a16="http://schemas.microsoft.com/office/drawing/2014/main" id="{933901BA-8104-8458-20D4-958B262C301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821" b="7821"/>
          <a:stretch>
            <a:fillRect/>
          </a:stretch>
        </p:blipFill>
        <p:spPr>
          <a:xfrm>
            <a:off x="3175" y="0"/>
            <a:ext cx="12188825" cy="6854825"/>
          </a:xfrm>
          <a:custGeom>
            <a:avLst/>
            <a:gdLst>
              <a:gd name="connsiteX0" fmla="*/ 2429417 w 12188389"/>
              <a:gd name="connsiteY0" fmla="*/ 0 h 6854516"/>
              <a:gd name="connsiteX1" fmla="*/ 12188389 w 12188389"/>
              <a:gd name="connsiteY1" fmla="*/ 0 h 6854516"/>
              <a:gd name="connsiteX2" fmla="*/ 12188389 w 12188389"/>
              <a:gd name="connsiteY2" fmla="*/ 4806616 h 6854516"/>
              <a:gd name="connsiteX3" fmla="*/ 9804257 w 12188389"/>
              <a:gd name="connsiteY3" fmla="*/ 6854516 h 6854516"/>
              <a:gd name="connsiteX4" fmla="*/ 0 w 12188389"/>
              <a:gd name="connsiteY4" fmla="*/ 6854516 h 6854516"/>
              <a:gd name="connsiteX5" fmla="*/ 0 w 12188389"/>
              <a:gd name="connsiteY5" fmla="*/ 2086799 h 6854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88389" h="6854516">
                <a:moveTo>
                  <a:pt x="2429417" y="0"/>
                </a:moveTo>
                <a:lnTo>
                  <a:pt x="12188389" y="0"/>
                </a:lnTo>
                <a:lnTo>
                  <a:pt x="12188389" y="4806616"/>
                </a:lnTo>
                <a:lnTo>
                  <a:pt x="9804257" y="6854516"/>
                </a:lnTo>
                <a:lnTo>
                  <a:pt x="0" y="6854516"/>
                </a:lnTo>
                <a:lnTo>
                  <a:pt x="0" y="2086799"/>
                </a:lnTo>
                <a:close/>
              </a:path>
            </a:pathLst>
          </a:custGeom>
        </p:spPr>
      </p:pic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458F1708-A366-F47A-073D-E41EAB0DFE45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>
              <a:gd name="connsiteX0" fmla="*/ 2276093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4895849 h 6858000"/>
              <a:gd name="connsiteX3" fmla="*/ 9915907 w 12192000"/>
              <a:gd name="connsiteY3" fmla="*/ 6858000 h 6858000"/>
              <a:gd name="connsiteX4" fmla="*/ 0 w 12192000"/>
              <a:gd name="connsiteY4" fmla="*/ 6858000 h 6858000"/>
              <a:gd name="connsiteX5" fmla="*/ 0 w 12192000"/>
              <a:gd name="connsiteY5" fmla="*/ 1962151 h 6858000"/>
              <a:gd name="connsiteX6" fmla="*/ 2276093 w 12192000"/>
              <a:gd name="connsiteY6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6858000">
                <a:moveTo>
                  <a:pt x="2276093" y="0"/>
                </a:moveTo>
                <a:lnTo>
                  <a:pt x="12192000" y="0"/>
                </a:lnTo>
                <a:lnTo>
                  <a:pt x="12192000" y="4895849"/>
                </a:lnTo>
                <a:lnTo>
                  <a:pt x="9915907" y="6858000"/>
                </a:lnTo>
                <a:lnTo>
                  <a:pt x="0" y="6858000"/>
                </a:lnTo>
                <a:lnTo>
                  <a:pt x="0" y="1962151"/>
                </a:lnTo>
                <a:lnTo>
                  <a:pt x="2276093" y="0"/>
                </a:lnTo>
                <a:close/>
              </a:path>
            </a:pathLst>
          </a:cu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8559A59C-31D9-BD8A-ACE3-675D230BA559}"/>
              </a:ext>
            </a:extLst>
          </p:cNvPr>
          <p:cNvSpPr/>
          <p:nvPr/>
        </p:nvSpPr>
        <p:spPr>
          <a:xfrm rot="19160302">
            <a:off x="-1328028" y="1086598"/>
            <a:ext cx="4634814" cy="13405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EC1074D4-64D5-643B-0EB2-9C0C5F668F68}"/>
              </a:ext>
            </a:extLst>
          </p:cNvPr>
          <p:cNvSpPr/>
          <p:nvPr/>
        </p:nvSpPr>
        <p:spPr>
          <a:xfrm rot="19160302">
            <a:off x="8674130" y="5797572"/>
            <a:ext cx="4634814" cy="13405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4" name="그래픽 33" descr="세계 단색으로 채워진">
            <a:extLst>
              <a:ext uri="{FF2B5EF4-FFF2-40B4-BE49-F238E27FC236}">
                <a16:creationId xmlns:a16="http://schemas.microsoft.com/office/drawing/2014/main" id="{94B07E7D-4432-010B-4EC9-47EF8F5C0FE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53100" y="1153625"/>
            <a:ext cx="685800" cy="685800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937E84C6-B39D-3CF0-9606-78A80576C93C}"/>
              </a:ext>
            </a:extLst>
          </p:cNvPr>
          <p:cNvSpPr txBox="1"/>
          <p:nvPr/>
        </p:nvSpPr>
        <p:spPr>
          <a:xfrm>
            <a:off x="3925699" y="2160176"/>
            <a:ext cx="4340612" cy="92333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6000" spc="-3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국내외 현황조사</a:t>
            </a:r>
            <a:endParaRPr kumimoji="0" lang="en-US" altLang="ko-KR" sz="60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8DA0E808-E6CA-7B46-6EDE-BA0B4F8E00BC}"/>
              </a:ext>
            </a:extLst>
          </p:cNvPr>
          <p:cNvCxnSpPr>
            <a:cxnSpLocks/>
          </p:cNvCxnSpPr>
          <p:nvPr/>
        </p:nvCxnSpPr>
        <p:spPr>
          <a:xfrm>
            <a:off x="3697267" y="3234358"/>
            <a:ext cx="4797467" cy="0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43">
            <a:extLst>
              <a:ext uri="{FF2B5EF4-FFF2-40B4-BE49-F238E27FC236}">
                <a16:creationId xmlns:a16="http://schemas.microsoft.com/office/drawing/2014/main" id="{7AB63D14-93BB-AD55-AC9F-8E83400987D6}"/>
              </a:ext>
            </a:extLst>
          </p:cNvPr>
          <p:cNvSpPr txBox="1"/>
          <p:nvPr/>
        </p:nvSpPr>
        <p:spPr>
          <a:xfrm>
            <a:off x="4389872" y="3425516"/>
            <a:ext cx="3412280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 spc="-1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Domestic and Foreign Survey</a:t>
            </a:r>
            <a:endParaRPr kumimoji="0" lang="en-US" altLang="ko-KR" sz="2400" b="0" i="0" u="none" strike="noStrike" kern="1200" cap="none" spc="-100" normalizeH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6EEC5AD-AAD7-01BD-547B-89486E42D88C}"/>
              </a:ext>
            </a:extLst>
          </p:cNvPr>
          <p:cNvSpPr txBox="1"/>
          <p:nvPr/>
        </p:nvSpPr>
        <p:spPr>
          <a:xfrm>
            <a:off x="5334578" y="4546475"/>
            <a:ext cx="152285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01. </a:t>
            </a:r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국내 현황 조사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886727C-F97C-7904-5DF8-AB41AB7D335F}"/>
              </a:ext>
            </a:extLst>
          </p:cNvPr>
          <p:cNvSpPr txBox="1"/>
          <p:nvPr/>
        </p:nvSpPr>
        <p:spPr>
          <a:xfrm>
            <a:off x="5334580" y="4947541"/>
            <a:ext cx="152285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02. </a:t>
            </a:r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해외 현황 조사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7427438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85C8B3F-0C95-C6FC-EA2E-A0A88FB178D1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5CEFB30-0B41-9F44-7E99-602FBD198331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0C859EA-24F7-9A80-8E9F-04B24FA28681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89EC51A-BC8F-3814-3011-BDE14D81C4D8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0B66515-CD02-D83D-D92B-EC2E5C127D3B}"/>
              </a:ext>
            </a:extLst>
          </p:cNvPr>
          <p:cNvSpPr txBox="1"/>
          <p:nvPr/>
        </p:nvSpPr>
        <p:spPr>
          <a:xfrm>
            <a:off x="7199632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70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70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70" y="0"/>
                </a:cubicBezTo>
                <a:close/>
                <a:moveTo>
                  <a:pt x="948270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70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8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70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C6FCBD-BD16-62EE-BF27-D7962EE15A6F}"/>
              </a:ext>
            </a:extLst>
          </p:cNvPr>
          <p:cNvSpPr txBox="1"/>
          <p:nvPr/>
        </p:nvSpPr>
        <p:spPr>
          <a:xfrm>
            <a:off x="9171307" y="4398881"/>
            <a:ext cx="1823581" cy="2480235"/>
          </a:xfrm>
          <a:custGeom>
            <a:avLst/>
            <a:gdLst/>
            <a:ahLst/>
            <a:cxnLst/>
            <a:rect l="l" t="t" r="r" b="b"/>
            <a:pathLst>
              <a:path w="1823581" h="2480235">
                <a:moveTo>
                  <a:pt x="547211" y="0"/>
                </a:moveTo>
                <a:lnTo>
                  <a:pt x="1531735" y="0"/>
                </a:lnTo>
                <a:lnTo>
                  <a:pt x="1531735" y="1532192"/>
                </a:lnTo>
                <a:lnTo>
                  <a:pt x="1823581" y="1532192"/>
                </a:lnTo>
                <a:lnTo>
                  <a:pt x="1823581" y="2115428"/>
                </a:lnTo>
                <a:lnTo>
                  <a:pt x="1531735" y="2115428"/>
                </a:lnTo>
                <a:lnTo>
                  <a:pt x="1531735" y="2480235"/>
                </a:lnTo>
                <a:lnTo>
                  <a:pt x="839057" y="2480235"/>
                </a:lnTo>
                <a:lnTo>
                  <a:pt x="853649" y="2115428"/>
                </a:lnTo>
                <a:lnTo>
                  <a:pt x="0" y="2115428"/>
                </a:lnTo>
                <a:lnTo>
                  <a:pt x="0" y="1641547"/>
                </a:lnTo>
                <a:lnTo>
                  <a:pt x="547211" y="0"/>
                </a:lnTo>
                <a:close/>
                <a:moveTo>
                  <a:pt x="915654" y="755152"/>
                </a:moveTo>
                <a:lnTo>
                  <a:pt x="656653" y="1532192"/>
                </a:lnTo>
                <a:lnTo>
                  <a:pt x="879186" y="1532192"/>
                </a:lnTo>
                <a:lnTo>
                  <a:pt x="915654" y="755152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2662201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326884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대한민국 데이터 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119 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프로젝트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9195B38F-9191-90A3-9270-9943220E736E}"/>
              </a:ext>
            </a:extLst>
          </p:cNvPr>
          <p:cNvSpPr/>
          <p:nvPr/>
        </p:nvSpPr>
        <p:spPr>
          <a:xfrm>
            <a:off x="1169193" y="1897783"/>
            <a:ext cx="9853613" cy="833878"/>
          </a:xfrm>
          <a:prstGeom prst="roundRect">
            <a:avLst>
              <a:gd name="adj" fmla="val 838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C9C5B96-E739-E89C-2ECA-FB3F37A34624}"/>
              </a:ext>
            </a:extLst>
          </p:cNvPr>
          <p:cNvSpPr txBox="1"/>
          <p:nvPr/>
        </p:nvSpPr>
        <p:spPr>
          <a:xfrm>
            <a:off x="3527687" y="2160834"/>
            <a:ext cx="5136663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데이터 개방 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– 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유통 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– 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활용 촉진을 통한 디지털 경제 활성화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8" name="이등변 삼각형 7">
            <a:extLst>
              <a:ext uri="{FF2B5EF4-FFF2-40B4-BE49-F238E27FC236}">
                <a16:creationId xmlns:a16="http://schemas.microsoft.com/office/drawing/2014/main" id="{4CF50476-1931-9E1A-B0DD-5C893CE1E4A7}"/>
              </a:ext>
            </a:extLst>
          </p:cNvPr>
          <p:cNvSpPr/>
          <p:nvPr/>
        </p:nvSpPr>
        <p:spPr>
          <a:xfrm>
            <a:off x="4252686" y="3063727"/>
            <a:ext cx="3686629" cy="833878"/>
          </a:xfrm>
          <a:prstGeom prst="triangle">
            <a:avLst/>
          </a:prstGeom>
          <a:gradFill>
            <a:gsLst>
              <a:gs pos="0">
                <a:schemeClr val="accent1">
                  <a:lumMod val="85000"/>
                </a:schemeClr>
              </a:gs>
              <a:gs pos="100000">
                <a:schemeClr val="accent1">
                  <a:lumMod val="85000"/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Oval 167">
            <a:extLst>
              <a:ext uri="{FF2B5EF4-FFF2-40B4-BE49-F238E27FC236}">
                <a16:creationId xmlns:a16="http://schemas.microsoft.com/office/drawing/2014/main" id="{D8F095FA-049D-ADB2-B058-1FB92074582C}"/>
              </a:ext>
            </a:extLst>
          </p:cNvPr>
          <p:cNvSpPr/>
          <p:nvPr/>
        </p:nvSpPr>
        <p:spPr>
          <a:xfrm rot="5400000">
            <a:off x="1170009" y="4328705"/>
            <a:ext cx="518704" cy="52033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D454230-84C7-7F16-E20C-14DCF2DEA6DF}"/>
              </a:ext>
            </a:extLst>
          </p:cNvPr>
          <p:cNvSpPr txBox="1"/>
          <p:nvPr/>
        </p:nvSpPr>
        <p:spPr>
          <a:xfrm>
            <a:off x="1752735" y="4326668"/>
            <a:ext cx="1363835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기업과 시장 중심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8979BDE-DEF2-5572-71CB-B97ABDACF379}"/>
              </a:ext>
            </a:extLst>
          </p:cNvPr>
          <p:cNvSpPr txBox="1"/>
          <p:nvPr/>
        </p:nvSpPr>
        <p:spPr>
          <a:xfrm>
            <a:off x="1752734" y="4671186"/>
            <a:ext cx="2479059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8" name="그래픽 17" descr="사용자 네트워크 단색으로 채워진">
            <a:extLst>
              <a:ext uri="{FF2B5EF4-FFF2-40B4-BE49-F238E27FC236}">
                <a16:creationId xmlns:a16="http://schemas.microsoft.com/office/drawing/2014/main" id="{ABB1890A-F4E6-20E4-FDE2-EEFE0385B59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61790" y="4421301"/>
            <a:ext cx="335142" cy="335142"/>
          </a:xfrm>
          <a:prstGeom prst="rect">
            <a:avLst/>
          </a:prstGeom>
        </p:spPr>
      </p:pic>
      <p:sp>
        <p:nvSpPr>
          <p:cNvPr id="21" name="Oval 167">
            <a:extLst>
              <a:ext uri="{FF2B5EF4-FFF2-40B4-BE49-F238E27FC236}">
                <a16:creationId xmlns:a16="http://schemas.microsoft.com/office/drawing/2014/main" id="{4C5E4E3D-8626-0D29-4D91-1C0C1E0BAFC0}"/>
              </a:ext>
            </a:extLst>
          </p:cNvPr>
          <p:cNvSpPr/>
          <p:nvPr/>
        </p:nvSpPr>
        <p:spPr>
          <a:xfrm rot="5400000">
            <a:off x="4565517" y="4328705"/>
            <a:ext cx="518704" cy="520335"/>
          </a:xfrm>
          <a:prstGeom prst="ellipse">
            <a:avLst/>
          </a:prstGeom>
          <a:solidFill>
            <a:schemeClr val="accent3"/>
          </a:solidFill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4AA86AC-FF94-B897-0644-5628F2B4031B}"/>
              </a:ext>
            </a:extLst>
          </p:cNvPr>
          <p:cNvSpPr txBox="1"/>
          <p:nvPr/>
        </p:nvSpPr>
        <p:spPr>
          <a:xfrm>
            <a:off x="5148243" y="4326668"/>
            <a:ext cx="152157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사람과 서비스 중심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15193C3-8DD3-DF97-45B7-EE90D270EF4A}"/>
              </a:ext>
            </a:extLst>
          </p:cNvPr>
          <p:cNvSpPr txBox="1"/>
          <p:nvPr/>
        </p:nvSpPr>
        <p:spPr>
          <a:xfrm>
            <a:off x="5148242" y="4671186"/>
            <a:ext cx="2479059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24" name="그래픽 23">
            <a:extLst>
              <a:ext uri="{FF2B5EF4-FFF2-40B4-BE49-F238E27FC236}">
                <a16:creationId xmlns:a16="http://schemas.microsoft.com/office/drawing/2014/main" id="{67E42063-F47C-75EA-AA8C-98DC8FD2430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657298" y="4421301"/>
            <a:ext cx="335142" cy="335142"/>
          </a:xfrm>
          <a:prstGeom prst="rect">
            <a:avLst/>
          </a:prstGeom>
        </p:spPr>
      </p:pic>
      <p:sp>
        <p:nvSpPr>
          <p:cNvPr id="26" name="Oval 167">
            <a:extLst>
              <a:ext uri="{FF2B5EF4-FFF2-40B4-BE49-F238E27FC236}">
                <a16:creationId xmlns:a16="http://schemas.microsoft.com/office/drawing/2014/main" id="{A36A1FAC-C52C-756D-0E68-6CBB8B2E56B0}"/>
              </a:ext>
            </a:extLst>
          </p:cNvPr>
          <p:cNvSpPr/>
          <p:nvPr/>
        </p:nvSpPr>
        <p:spPr>
          <a:xfrm rot="5400000">
            <a:off x="7961025" y="4328705"/>
            <a:ext cx="518704" cy="52033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A2F6301-16D1-20F5-27F8-9D17BABFCDA5}"/>
              </a:ext>
            </a:extLst>
          </p:cNvPr>
          <p:cNvSpPr txBox="1"/>
          <p:nvPr/>
        </p:nvSpPr>
        <p:spPr>
          <a:xfrm>
            <a:off x="8543751" y="4326668"/>
            <a:ext cx="116859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거버넌스 중심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6A0B5EF-2267-5C2A-C6B0-ABED6CB8820F}"/>
              </a:ext>
            </a:extLst>
          </p:cNvPr>
          <p:cNvSpPr txBox="1"/>
          <p:nvPr/>
        </p:nvSpPr>
        <p:spPr>
          <a:xfrm>
            <a:off x="8543750" y="4671186"/>
            <a:ext cx="2479059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29" name="그래픽 28">
            <a:extLst>
              <a:ext uri="{FF2B5EF4-FFF2-40B4-BE49-F238E27FC236}">
                <a16:creationId xmlns:a16="http://schemas.microsoft.com/office/drawing/2014/main" id="{89789237-3090-525B-1278-364D274734A6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052806" y="4421301"/>
            <a:ext cx="335142" cy="3351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841037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타원 97">
            <a:extLst>
              <a:ext uri="{FF2B5EF4-FFF2-40B4-BE49-F238E27FC236}">
                <a16:creationId xmlns:a16="http://schemas.microsoft.com/office/drawing/2014/main" id="{F845ABC5-6E08-1859-3BE7-3182B22D7F7C}"/>
              </a:ext>
            </a:extLst>
          </p:cNvPr>
          <p:cNvSpPr/>
          <p:nvPr/>
        </p:nvSpPr>
        <p:spPr>
          <a:xfrm>
            <a:off x="8243627" y="2162426"/>
            <a:ext cx="2765549" cy="276554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75306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슬릭백하는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 방법 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3 Steps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1603003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요즘 유행하는 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SNS </a:t>
            </a:r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콘텐츠</a:t>
            </a:r>
            <a:endParaRPr lang="en-US" altLang="ko-KR">
              <a:latin typeface="프리젠테이션 5 Medium" pitchFamily="2" charset="-127"/>
              <a:ea typeface="프리젠테이션 5 Medium" pitchFamily="2" charset="-127"/>
            </a:endParaRP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0" name="눈물 방울 39">
            <a:extLst>
              <a:ext uri="{FF2B5EF4-FFF2-40B4-BE49-F238E27FC236}">
                <a16:creationId xmlns:a16="http://schemas.microsoft.com/office/drawing/2014/main" id="{4E6D0AD1-0A2F-DDCC-E5CD-AF8FE4623F49}"/>
              </a:ext>
            </a:extLst>
          </p:cNvPr>
          <p:cNvSpPr/>
          <p:nvPr/>
        </p:nvSpPr>
        <p:spPr>
          <a:xfrm rot="2700000">
            <a:off x="1174750" y="2186978"/>
            <a:ext cx="2740993" cy="2740994"/>
          </a:xfrm>
          <a:prstGeom prst="teardrop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2"/>
              </a:solidFill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3750F35B-C9AC-06E3-798C-F336F65DC2A6}"/>
              </a:ext>
            </a:extLst>
          </p:cNvPr>
          <p:cNvSpPr/>
          <p:nvPr/>
        </p:nvSpPr>
        <p:spPr>
          <a:xfrm>
            <a:off x="1399525" y="2391402"/>
            <a:ext cx="2332150" cy="233214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6289C8E-EDBA-52D0-D0FA-BCEDC94FA1F9}"/>
              </a:ext>
            </a:extLst>
          </p:cNvPr>
          <p:cNvSpPr txBox="1"/>
          <p:nvPr/>
        </p:nvSpPr>
        <p:spPr>
          <a:xfrm>
            <a:off x="1902439" y="3684119"/>
            <a:ext cx="1326325" cy="61536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뒤꿈치를 공중에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딛는 느낌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pic>
        <p:nvPicPr>
          <p:cNvPr id="45" name="그래픽 44">
            <a:extLst>
              <a:ext uri="{FF2B5EF4-FFF2-40B4-BE49-F238E27FC236}">
                <a16:creationId xmlns:a16="http://schemas.microsoft.com/office/drawing/2014/main" id="{C42957FF-C0CC-2AB0-83FB-F4DF3125BF7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19800000">
            <a:off x="2148657" y="2661140"/>
            <a:ext cx="833886" cy="833886"/>
          </a:xfrm>
          <a:prstGeom prst="rect">
            <a:avLst/>
          </a:prstGeom>
        </p:spPr>
      </p:pic>
      <p:grpSp>
        <p:nvGrpSpPr>
          <p:cNvPr id="58" name="그룹 57">
            <a:extLst>
              <a:ext uri="{FF2B5EF4-FFF2-40B4-BE49-F238E27FC236}">
                <a16:creationId xmlns:a16="http://schemas.microsoft.com/office/drawing/2014/main" id="{EC984032-6710-7D68-5C9D-235F10835C41}"/>
              </a:ext>
            </a:extLst>
          </p:cNvPr>
          <p:cNvGrpSpPr/>
          <p:nvPr/>
        </p:nvGrpSpPr>
        <p:grpSpPr>
          <a:xfrm>
            <a:off x="2252663" y="3428999"/>
            <a:ext cx="138112" cy="180751"/>
            <a:chOff x="2252663" y="3428999"/>
            <a:chExt cx="138112" cy="180751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1E584432-B74B-1EAD-3E1F-3FB7F0ACEACD}"/>
                </a:ext>
              </a:extLst>
            </p:cNvPr>
            <p:cNvCxnSpPr/>
            <p:nvPr/>
          </p:nvCxnSpPr>
          <p:spPr>
            <a:xfrm>
              <a:off x="2252663" y="3429000"/>
              <a:ext cx="0" cy="128475"/>
            </a:xfrm>
            <a:prstGeom prst="line">
              <a:avLst/>
            </a:prstGeom>
            <a:ln w="15875">
              <a:solidFill>
                <a:schemeClr val="accent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직선 연결선 54">
              <a:extLst>
                <a:ext uri="{FF2B5EF4-FFF2-40B4-BE49-F238E27FC236}">
                  <a16:creationId xmlns:a16="http://schemas.microsoft.com/office/drawing/2014/main" id="{BE69B6EB-AA36-D3C6-B474-656706F61767}"/>
                </a:ext>
              </a:extLst>
            </p:cNvPr>
            <p:cNvCxnSpPr/>
            <p:nvPr/>
          </p:nvCxnSpPr>
          <p:spPr>
            <a:xfrm>
              <a:off x="2295525" y="3481275"/>
              <a:ext cx="0" cy="128475"/>
            </a:xfrm>
            <a:prstGeom prst="line">
              <a:avLst/>
            </a:prstGeom>
            <a:ln w="15875">
              <a:solidFill>
                <a:schemeClr val="accent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직선 연결선 55">
              <a:extLst>
                <a:ext uri="{FF2B5EF4-FFF2-40B4-BE49-F238E27FC236}">
                  <a16:creationId xmlns:a16="http://schemas.microsoft.com/office/drawing/2014/main" id="{C0B1936B-33B1-FF30-86C0-2DB06B0E4BE6}"/>
                </a:ext>
              </a:extLst>
            </p:cNvPr>
            <p:cNvCxnSpPr/>
            <p:nvPr/>
          </p:nvCxnSpPr>
          <p:spPr>
            <a:xfrm>
              <a:off x="2338388" y="3428999"/>
              <a:ext cx="0" cy="128475"/>
            </a:xfrm>
            <a:prstGeom prst="line">
              <a:avLst/>
            </a:prstGeom>
            <a:ln w="15875">
              <a:solidFill>
                <a:schemeClr val="accent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직선 연결선 56">
              <a:extLst>
                <a:ext uri="{FF2B5EF4-FFF2-40B4-BE49-F238E27FC236}">
                  <a16:creationId xmlns:a16="http://schemas.microsoft.com/office/drawing/2014/main" id="{DA22AC2D-3BB3-8BE7-952E-C4517B2CF8AF}"/>
                </a:ext>
              </a:extLst>
            </p:cNvPr>
            <p:cNvCxnSpPr/>
            <p:nvPr/>
          </p:nvCxnSpPr>
          <p:spPr>
            <a:xfrm>
              <a:off x="2390775" y="3462337"/>
              <a:ext cx="0" cy="128475"/>
            </a:xfrm>
            <a:prstGeom prst="line">
              <a:avLst/>
            </a:prstGeom>
            <a:ln w="15875">
              <a:solidFill>
                <a:schemeClr val="accent2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47151492-08A1-7408-4B52-403F7E7E7787}"/>
              </a:ext>
            </a:extLst>
          </p:cNvPr>
          <p:cNvSpPr txBox="1"/>
          <p:nvPr/>
        </p:nvSpPr>
        <p:spPr>
          <a:xfrm>
            <a:off x="1062119" y="5088688"/>
            <a:ext cx="300696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4" name="눈물 방울 73">
            <a:extLst>
              <a:ext uri="{FF2B5EF4-FFF2-40B4-BE49-F238E27FC236}">
                <a16:creationId xmlns:a16="http://schemas.microsoft.com/office/drawing/2014/main" id="{B5EB84AE-0203-1DA9-50EA-56BFC9E98505}"/>
              </a:ext>
            </a:extLst>
          </p:cNvPr>
          <p:cNvSpPr/>
          <p:nvPr/>
        </p:nvSpPr>
        <p:spPr>
          <a:xfrm rot="2700000">
            <a:off x="4705151" y="2186978"/>
            <a:ext cx="2740993" cy="2740994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2"/>
              </a:solidFill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55057F1C-0D75-DE52-BE4D-4D0FFF128152}"/>
              </a:ext>
            </a:extLst>
          </p:cNvPr>
          <p:cNvSpPr/>
          <p:nvPr/>
        </p:nvSpPr>
        <p:spPr>
          <a:xfrm>
            <a:off x="4929926" y="2391402"/>
            <a:ext cx="2332150" cy="2332147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53955B3D-362E-7927-52AC-8EF8FA17B42A}"/>
              </a:ext>
            </a:extLst>
          </p:cNvPr>
          <p:cNvSpPr txBox="1"/>
          <p:nvPr/>
        </p:nvSpPr>
        <p:spPr>
          <a:xfrm>
            <a:off x="5511710" y="3684119"/>
            <a:ext cx="1168589" cy="6149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교차로 딛으며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점프하는 느낌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8394064-B6A4-3F4E-EA19-B700B06DCBEB}"/>
              </a:ext>
            </a:extLst>
          </p:cNvPr>
          <p:cNvSpPr txBox="1"/>
          <p:nvPr/>
        </p:nvSpPr>
        <p:spPr>
          <a:xfrm>
            <a:off x="4592520" y="5088688"/>
            <a:ext cx="300696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FBC080B-2B41-1199-879D-132EDFA6731D}"/>
              </a:ext>
            </a:extLst>
          </p:cNvPr>
          <p:cNvSpPr txBox="1"/>
          <p:nvPr/>
        </p:nvSpPr>
        <p:spPr>
          <a:xfrm>
            <a:off x="8122921" y="5088688"/>
            <a:ext cx="300696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A82B02E0-9DCC-0986-7842-A0F73E913155}"/>
              </a:ext>
            </a:extLst>
          </p:cNvPr>
          <p:cNvGrpSpPr/>
          <p:nvPr/>
        </p:nvGrpSpPr>
        <p:grpSpPr>
          <a:xfrm>
            <a:off x="5515543" y="2680255"/>
            <a:ext cx="1160916" cy="929495"/>
            <a:chOff x="5515543" y="2680255"/>
            <a:chExt cx="1160916" cy="929495"/>
          </a:xfrm>
        </p:grpSpPr>
        <p:pic>
          <p:nvPicPr>
            <p:cNvPr id="77" name="그래픽 76">
              <a:extLst>
                <a:ext uri="{FF2B5EF4-FFF2-40B4-BE49-F238E27FC236}">
                  <a16:creationId xmlns:a16="http://schemas.microsoft.com/office/drawing/2014/main" id="{D3D75E53-D6E6-61A6-9634-72C58711EF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515543" y="2775864"/>
              <a:ext cx="833886" cy="833886"/>
            </a:xfrm>
            <a:prstGeom prst="rect">
              <a:avLst/>
            </a:prstGeom>
          </p:spPr>
        </p:pic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D3FD4351-C2A9-C384-B518-FB7F321BDD5E}"/>
                </a:ext>
              </a:extLst>
            </p:cNvPr>
            <p:cNvGrpSpPr/>
            <p:nvPr/>
          </p:nvGrpSpPr>
          <p:grpSpPr>
            <a:xfrm>
              <a:off x="5520503" y="3390899"/>
              <a:ext cx="138112" cy="180751"/>
              <a:chOff x="2252663" y="3428999"/>
              <a:chExt cx="138112" cy="180751"/>
            </a:xfrm>
            <a:solidFill>
              <a:schemeClr val="accent2"/>
            </a:solidFill>
          </p:grpSpPr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490EE82E-A95E-DD77-5B19-4AB1A78A327E}"/>
                  </a:ext>
                </a:extLst>
              </p:cNvPr>
              <p:cNvCxnSpPr/>
              <p:nvPr/>
            </p:nvCxnSpPr>
            <p:spPr>
              <a:xfrm>
                <a:off x="2252663" y="3429000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AA7E5AA3-11A4-2C54-B1AD-A626A03F7601}"/>
                  </a:ext>
                </a:extLst>
              </p:cNvPr>
              <p:cNvCxnSpPr/>
              <p:nvPr/>
            </p:nvCxnSpPr>
            <p:spPr>
              <a:xfrm>
                <a:off x="2295525" y="3481275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790E9FC0-E7D5-6E6C-3EAF-1658DF8CF702}"/>
                  </a:ext>
                </a:extLst>
              </p:cNvPr>
              <p:cNvCxnSpPr/>
              <p:nvPr/>
            </p:nvCxnSpPr>
            <p:spPr>
              <a:xfrm>
                <a:off x="2338388" y="3428999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F9BCAC5D-5588-6F98-B01C-DD0B4A422D1E}"/>
                  </a:ext>
                </a:extLst>
              </p:cNvPr>
              <p:cNvCxnSpPr/>
              <p:nvPr/>
            </p:nvCxnSpPr>
            <p:spPr>
              <a:xfrm>
                <a:off x="2390775" y="3462337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00" name="그래픽 99">
              <a:extLst>
                <a:ext uri="{FF2B5EF4-FFF2-40B4-BE49-F238E27FC236}">
                  <a16:creationId xmlns:a16="http://schemas.microsoft.com/office/drawing/2014/main" id="{9114E22C-B94D-AE1B-C8AC-9832F16E6B9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842573" y="2680255"/>
              <a:ext cx="833886" cy="833886"/>
            </a:xfrm>
            <a:prstGeom prst="rect">
              <a:avLst/>
            </a:prstGeom>
          </p:spPr>
        </p:pic>
        <p:grpSp>
          <p:nvGrpSpPr>
            <p:cNvPr id="101" name="그룹 100">
              <a:extLst>
                <a:ext uri="{FF2B5EF4-FFF2-40B4-BE49-F238E27FC236}">
                  <a16:creationId xmlns:a16="http://schemas.microsoft.com/office/drawing/2014/main" id="{004736A9-5912-6EB2-7817-68F446D25EB5}"/>
                </a:ext>
              </a:extLst>
            </p:cNvPr>
            <p:cNvGrpSpPr/>
            <p:nvPr/>
          </p:nvGrpSpPr>
          <p:grpSpPr>
            <a:xfrm>
              <a:off x="6518134" y="3300524"/>
              <a:ext cx="138112" cy="180751"/>
              <a:chOff x="2252663" y="3428999"/>
              <a:chExt cx="138112" cy="180751"/>
            </a:xfrm>
            <a:solidFill>
              <a:schemeClr val="accent2"/>
            </a:solidFill>
          </p:grpSpPr>
          <p:cxnSp>
            <p:nvCxnSpPr>
              <p:cNvPr id="102" name="직선 연결선 101">
                <a:extLst>
                  <a:ext uri="{FF2B5EF4-FFF2-40B4-BE49-F238E27FC236}">
                    <a16:creationId xmlns:a16="http://schemas.microsoft.com/office/drawing/2014/main" id="{D1397BB3-354D-79F5-1242-BA15D43F050D}"/>
                  </a:ext>
                </a:extLst>
              </p:cNvPr>
              <p:cNvCxnSpPr/>
              <p:nvPr/>
            </p:nvCxnSpPr>
            <p:spPr>
              <a:xfrm>
                <a:off x="2252663" y="3429000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3" name="직선 연결선 102">
                <a:extLst>
                  <a:ext uri="{FF2B5EF4-FFF2-40B4-BE49-F238E27FC236}">
                    <a16:creationId xmlns:a16="http://schemas.microsoft.com/office/drawing/2014/main" id="{4A927D7B-9EDC-B0BC-ADCF-203C2A6490DE}"/>
                  </a:ext>
                </a:extLst>
              </p:cNvPr>
              <p:cNvCxnSpPr/>
              <p:nvPr/>
            </p:nvCxnSpPr>
            <p:spPr>
              <a:xfrm>
                <a:off x="2295525" y="3481275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직선 연결선 103">
                <a:extLst>
                  <a:ext uri="{FF2B5EF4-FFF2-40B4-BE49-F238E27FC236}">
                    <a16:creationId xmlns:a16="http://schemas.microsoft.com/office/drawing/2014/main" id="{86AB6D65-5031-F7EC-5135-F7DBE57E5A90}"/>
                  </a:ext>
                </a:extLst>
              </p:cNvPr>
              <p:cNvCxnSpPr/>
              <p:nvPr/>
            </p:nvCxnSpPr>
            <p:spPr>
              <a:xfrm>
                <a:off x="2338388" y="3428999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직선 연결선 104">
                <a:extLst>
                  <a:ext uri="{FF2B5EF4-FFF2-40B4-BE49-F238E27FC236}">
                    <a16:creationId xmlns:a16="http://schemas.microsoft.com/office/drawing/2014/main" id="{FCF4A699-154C-0830-43A8-FF45207F67D2}"/>
                  </a:ext>
                </a:extLst>
              </p:cNvPr>
              <p:cNvCxnSpPr/>
              <p:nvPr/>
            </p:nvCxnSpPr>
            <p:spPr>
              <a:xfrm>
                <a:off x="2390775" y="3462337"/>
                <a:ext cx="0" cy="128475"/>
              </a:xfrm>
              <a:prstGeom prst="line">
                <a:avLst/>
              </a:prstGeom>
              <a:grpFill/>
              <a:ln w="15875">
                <a:solidFill>
                  <a:schemeClr val="accent2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06" name="TextBox 105">
            <a:extLst>
              <a:ext uri="{FF2B5EF4-FFF2-40B4-BE49-F238E27FC236}">
                <a16:creationId xmlns:a16="http://schemas.microsoft.com/office/drawing/2014/main" id="{9A46EA28-5BD8-A9C7-72E1-FFB0358016FC}"/>
              </a:ext>
            </a:extLst>
          </p:cNvPr>
          <p:cNvSpPr txBox="1"/>
          <p:nvPr/>
        </p:nvSpPr>
        <p:spPr>
          <a:xfrm>
            <a:off x="9042107" y="3684119"/>
            <a:ext cx="1168589" cy="61536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다시 반대발을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밀며 점프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pic>
        <p:nvPicPr>
          <p:cNvPr id="125" name="그래픽 124">
            <a:extLst>
              <a:ext uri="{FF2B5EF4-FFF2-40B4-BE49-F238E27FC236}">
                <a16:creationId xmlns:a16="http://schemas.microsoft.com/office/drawing/2014/main" id="{93F5E5D3-38A6-FD94-90AE-72313101E245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800000">
            <a:off x="9045943" y="2775864"/>
            <a:ext cx="833886" cy="833886"/>
          </a:xfrm>
          <a:prstGeom prst="rect">
            <a:avLst/>
          </a:prstGeom>
        </p:spPr>
      </p:pic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34D1FE4F-D419-795B-DA35-D9F8CEAC9900}"/>
              </a:ext>
            </a:extLst>
          </p:cNvPr>
          <p:cNvGrpSpPr/>
          <p:nvPr/>
        </p:nvGrpSpPr>
        <p:grpSpPr>
          <a:xfrm rot="2700000">
            <a:off x="8936690" y="3196241"/>
            <a:ext cx="138112" cy="180751"/>
            <a:chOff x="2252663" y="3428999"/>
            <a:chExt cx="138112" cy="180751"/>
          </a:xfrm>
        </p:grpSpPr>
        <p:cxnSp>
          <p:nvCxnSpPr>
            <p:cNvPr id="133" name="직선 연결선 132">
              <a:extLst>
                <a:ext uri="{FF2B5EF4-FFF2-40B4-BE49-F238E27FC236}">
                  <a16:creationId xmlns:a16="http://schemas.microsoft.com/office/drawing/2014/main" id="{DFFA65E1-ED94-48BB-F806-DF89E37BD434}"/>
                </a:ext>
              </a:extLst>
            </p:cNvPr>
            <p:cNvCxnSpPr/>
            <p:nvPr/>
          </p:nvCxnSpPr>
          <p:spPr>
            <a:xfrm>
              <a:off x="2252663" y="3429000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직선 연결선 133">
              <a:extLst>
                <a:ext uri="{FF2B5EF4-FFF2-40B4-BE49-F238E27FC236}">
                  <a16:creationId xmlns:a16="http://schemas.microsoft.com/office/drawing/2014/main" id="{F58EED93-9B6E-FCF4-A5A4-B34F0687AB72}"/>
                </a:ext>
              </a:extLst>
            </p:cNvPr>
            <p:cNvCxnSpPr/>
            <p:nvPr/>
          </p:nvCxnSpPr>
          <p:spPr>
            <a:xfrm>
              <a:off x="2295525" y="3481275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직선 연결선 134">
              <a:extLst>
                <a:ext uri="{FF2B5EF4-FFF2-40B4-BE49-F238E27FC236}">
                  <a16:creationId xmlns:a16="http://schemas.microsoft.com/office/drawing/2014/main" id="{8CB67491-E3B7-8611-927D-1C16674FBAAA}"/>
                </a:ext>
              </a:extLst>
            </p:cNvPr>
            <p:cNvCxnSpPr/>
            <p:nvPr/>
          </p:nvCxnSpPr>
          <p:spPr>
            <a:xfrm>
              <a:off x="2338388" y="3428999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직선 연결선 135">
              <a:extLst>
                <a:ext uri="{FF2B5EF4-FFF2-40B4-BE49-F238E27FC236}">
                  <a16:creationId xmlns:a16="http://schemas.microsoft.com/office/drawing/2014/main" id="{251008C3-3B48-FB67-58C7-373437368FC3}"/>
                </a:ext>
              </a:extLst>
            </p:cNvPr>
            <p:cNvCxnSpPr/>
            <p:nvPr/>
          </p:nvCxnSpPr>
          <p:spPr>
            <a:xfrm>
              <a:off x="2390775" y="3462337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27" name="그래픽 126">
            <a:extLst>
              <a:ext uri="{FF2B5EF4-FFF2-40B4-BE49-F238E27FC236}">
                <a16:creationId xmlns:a16="http://schemas.microsoft.com/office/drawing/2014/main" id="{EA7E53E7-BFEB-B5E2-6196-80939473359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9800000">
            <a:off x="9372973" y="2680255"/>
            <a:ext cx="833886" cy="833886"/>
          </a:xfrm>
          <a:prstGeom prst="rect">
            <a:avLst/>
          </a:prstGeom>
        </p:spPr>
      </p:pic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BFF51849-D8E1-CF91-09E0-F605D8DC95D2}"/>
              </a:ext>
            </a:extLst>
          </p:cNvPr>
          <p:cNvGrpSpPr/>
          <p:nvPr/>
        </p:nvGrpSpPr>
        <p:grpSpPr>
          <a:xfrm rot="18900000">
            <a:off x="10177680" y="3083504"/>
            <a:ext cx="138112" cy="180751"/>
            <a:chOff x="2252663" y="3428999"/>
            <a:chExt cx="138112" cy="180751"/>
          </a:xfrm>
        </p:grpSpPr>
        <p:cxnSp>
          <p:nvCxnSpPr>
            <p:cNvPr id="129" name="직선 연결선 128">
              <a:extLst>
                <a:ext uri="{FF2B5EF4-FFF2-40B4-BE49-F238E27FC236}">
                  <a16:creationId xmlns:a16="http://schemas.microsoft.com/office/drawing/2014/main" id="{FB2C1DAB-1AF4-50E1-F093-8BA6A1CD4AF0}"/>
                </a:ext>
              </a:extLst>
            </p:cNvPr>
            <p:cNvCxnSpPr/>
            <p:nvPr/>
          </p:nvCxnSpPr>
          <p:spPr>
            <a:xfrm>
              <a:off x="2252663" y="3429000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직선 연결선 129">
              <a:extLst>
                <a:ext uri="{FF2B5EF4-FFF2-40B4-BE49-F238E27FC236}">
                  <a16:creationId xmlns:a16="http://schemas.microsoft.com/office/drawing/2014/main" id="{FE3FB196-52C9-9309-82F8-4C0814CA3076}"/>
                </a:ext>
              </a:extLst>
            </p:cNvPr>
            <p:cNvCxnSpPr/>
            <p:nvPr/>
          </p:nvCxnSpPr>
          <p:spPr>
            <a:xfrm>
              <a:off x="2295525" y="3481275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직선 연결선 130">
              <a:extLst>
                <a:ext uri="{FF2B5EF4-FFF2-40B4-BE49-F238E27FC236}">
                  <a16:creationId xmlns:a16="http://schemas.microsoft.com/office/drawing/2014/main" id="{73E26707-BB21-56B8-D535-4E279EC9A980}"/>
                </a:ext>
              </a:extLst>
            </p:cNvPr>
            <p:cNvCxnSpPr/>
            <p:nvPr/>
          </p:nvCxnSpPr>
          <p:spPr>
            <a:xfrm>
              <a:off x="2338388" y="3428999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직선 연결선 131">
              <a:extLst>
                <a:ext uri="{FF2B5EF4-FFF2-40B4-BE49-F238E27FC236}">
                  <a16:creationId xmlns:a16="http://schemas.microsoft.com/office/drawing/2014/main" id="{71D96757-E32F-D133-D6BA-85D3F431984A}"/>
                </a:ext>
              </a:extLst>
            </p:cNvPr>
            <p:cNvCxnSpPr/>
            <p:nvPr/>
          </p:nvCxnSpPr>
          <p:spPr>
            <a:xfrm>
              <a:off x="2390775" y="3462337"/>
              <a:ext cx="0" cy="128475"/>
            </a:xfrm>
            <a:prstGeom prst="line">
              <a:avLst/>
            </a:prstGeom>
            <a:ln w="15875">
              <a:solidFill>
                <a:schemeClr val="accent1"/>
              </a:solidFill>
              <a:prstDash val="soli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2514714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930931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기업의 연혁을 </a:t>
            </a:r>
            <a:r>
              <a:rPr lang="ko-KR" altLang="en-US" sz="24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작성할거에요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" name="자유형: 도형 10">
            <a:extLst>
              <a:ext uri="{FF2B5EF4-FFF2-40B4-BE49-F238E27FC236}">
                <a16:creationId xmlns:a16="http://schemas.microsoft.com/office/drawing/2014/main" id="{96AAEECA-CEB1-9A7A-9F5B-E1DA4542B2CF}"/>
              </a:ext>
            </a:extLst>
          </p:cNvPr>
          <p:cNvSpPr/>
          <p:nvPr/>
        </p:nvSpPr>
        <p:spPr>
          <a:xfrm>
            <a:off x="1160206" y="2084439"/>
            <a:ext cx="6322142" cy="4788309"/>
          </a:xfrm>
          <a:custGeom>
            <a:avLst/>
            <a:gdLst>
              <a:gd name="connsiteX0" fmla="*/ 0 w 6322142"/>
              <a:gd name="connsiteY0" fmla="*/ 0 h 4788309"/>
              <a:gd name="connsiteX1" fmla="*/ 6322142 w 6322142"/>
              <a:gd name="connsiteY1" fmla="*/ 0 h 4788309"/>
              <a:gd name="connsiteX2" fmla="*/ 6322142 w 6322142"/>
              <a:gd name="connsiteY2" fmla="*/ 1514167 h 4788309"/>
              <a:gd name="connsiteX3" fmla="*/ 0 w 6322142"/>
              <a:gd name="connsiteY3" fmla="*/ 1514167 h 4788309"/>
              <a:gd name="connsiteX4" fmla="*/ 0 w 6322142"/>
              <a:gd name="connsiteY4" fmla="*/ 2989006 h 4788309"/>
              <a:gd name="connsiteX5" fmla="*/ 6322142 w 6322142"/>
              <a:gd name="connsiteY5" fmla="*/ 2989006 h 4788309"/>
              <a:gd name="connsiteX6" fmla="*/ 6322142 w 6322142"/>
              <a:gd name="connsiteY6" fmla="*/ 4788309 h 4788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22142" h="4788309">
                <a:moveTo>
                  <a:pt x="0" y="0"/>
                </a:moveTo>
                <a:lnTo>
                  <a:pt x="6322142" y="0"/>
                </a:lnTo>
                <a:lnTo>
                  <a:pt x="6322142" y="1514167"/>
                </a:lnTo>
                <a:lnTo>
                  <a:pt x="0" y="1514167"/>
                </a:lnTo>
                <a:lnTo>
                  <a:pt x="0" y="2989006"/>
                </a:lnTo>
                <a:lnTo>
                  <a:pt x="6322142" y="2989006"/>
                </a:lnTo>
                <a:lnTo>
                  <a:pt x="6322142" y="4788309"/>
                </a:lnTo>
              </a:path>
            </a:pathLst>
          </a:cu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26CD76E8-9BC5-4225-7F42-B1B97F8BD00F}"/>
              </a:ext>
            </a:extLst>
          </p:cNvPr>
          <p:cNvSpPr/>
          <p:nvPr/>
        </p:nvSpPr>
        <p:spPr>
          <a:xfrm>
            <a:off x="1157825" y="2020529"/>
            <a:ext cx="127820" cy="1278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77055E3-5E59-6BEA-68D1-96837C31C993}"/>
              </a:ext>
            </a:extLst>
          </p:cNvPr>
          <p:cNvSpPr txBox="1"/>
          <p:nvPr/>
        </p:nvSpPr>
        <p:spPr>
          <a:xfrm>
            <a:off x="1100457" y="2214614"/>
            <a:ext cx="64248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2018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43DE454-1B7D-9B8C-9E8E-CC720140C0BC}"/>
              </a:ext>
            </a:extLst>
          </p:cNvPr>
          <p:cNvSpPr txBox="1"/>
          <p:nvPr/>
        </p:nvSpPr>
        <p:spPr>
          <a:xfrm>
            <a:off x="1100457" y="2559132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3E6F0A7-6815-ECFA-904A-70D52A7BDD32}"/>
              </a:ext>
            </a:extLst>
          </p:cNvPr>
          <p:cNvSpPr txBox="1"/>
          <p:nvPr/>
        </p:nvSpPr>
        <p:spPr>
          <a:xfrm>
            <a:off x="1100457" y="2903650"/>
            <a:ext cx="231140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0D316392-81A9-BDF5-E0D3-1D9DAA41B0D6}"/>
              </a:ext>
            </a:extLst>
          </p:cNvPr>
          <p:cNvSpPr/>
          <p:nvPr/>
        </p:nvSpPr>
        <p:spPr>
          <a:xfrm>
            <a:off x="4166496" y="2020529"/>
            <a:ext cx="127820" cy="1278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806CCD4-3680-15C6-F270-30F145CCDEF4}"/>
              </a:ext>
            </a:extLst>
          </p:cNvPr>
          <p:cNvSpPr txBox="1"/>
          <p:nvPr/>
        </p:nvSpPr>
        <p:spPr>
          <a:xfrm>
            <a:off x="4109128" y="2214614"/>
            <a:ext cx="64248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2019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832DF7C-A5A5-CDEF-E17F-75D1CFE13999}"/>
              </a:ext>
            </a:extLst>
          </p:cNvPr>
          <p:cNvSpPr txBox="1"/>
          <p:nvPr/>
        </p:nvSpPr>
        <p:spPr>
          <a:xfrm>
            <a:off x="4109128" y="2559132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CF773DB-53D8-4C7A-1F16-6ADE91A0CD37}"/>
              </a:ext>
            </a:extLst>
          </p:cNvPr>
          <p:cNvSpPr txBox="1"/>
          <p:nvPr/>
        </p:nvSpPr>
        <p:spPr>
          <a:xfrm>
            <a:off x="4109128" y="2903650"/>
            <a:ext cx="231140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0DCF6B7-266E-EE37-E2D0-A5000458661A}"/>
              </a:ext>
            </a:extLst>
          </p:cNvPr>
          <p:cNvSpPr/>
          <p:nvPr/>
        </p:nvSpPr>
        <p:spPr>
          <a:xfrm>
            <a:off x="2219645" y="3529019"/>
            <a:ext cx="127820" cy="1278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96655A6-D27A-96F4-F8B7-7762475E6086}"/>
              </a:ext>
            </a:extLst>
          </p:cNvPr>
          <p:cNvSpPr txBox="1"/>
          <p:nvPr/>
        </p:nvSpPr>
        <p:spPr>
          <a:xfrm>
            <a:off x="2162277" y="3723104"/>
            <a:ext cx="664926" cy="3445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29CC7E1-012A-1472-0561-AF5DAED79C0E}"/>
              </a:ext>
            </a:extLst>
          </p:cNvPr>
          <p:cNvSpPr txBox="1"/>
          <p:nvPr/>
        </p:nvSpPr>
        <p:spPr>
          <a:xfrm>
            <a:off x="2162277" y="4067622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288758B-ADA7-F3E0-997A-09754FA5A6E3}"/>
              </a:ext>
            </a:extLst>
          </p:cNvPr>
          <p:cNvSpPr txBox="1"/>
          <p:nvPr/>
        </p:nvSpPr>
        <p:spPr>
          <a:xfrm>
            <a:off x="2162277" y="4412140"/>
            <a:ext cx="231140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8A902606-DF4E-C8FB-B362-188C9F184F4B}"/>
              </a:ext>
            </a:extLst>
          </p:cNvPr>
          <p:cNvSpPr/>
          <p:nvPr/>
        </p:nvSpPr>
        <p:spPr>
          <a:xfrm>
            <a:off x="5228316" y="3529019"/>
            <a:ext cx="127820" cy="1278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EBC97A1-CF36-F335-F5D8-790995506349}"/>
              </a:ext>
            </a:extLst>
          </p:cNvPr>
          <p:cNvSpPr txBox="1"/>
          <p:nvPr/>
        </p:nvSpPr>
        <p:spPr>
          <a:xfrm>
            <a:off x="5170948" y="3723104"/>
            <a:ext cx="64248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2020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724AD1A-FDDE-E5AE-5D30-0ABF6FB6ADC9}"/>
              </a:ext>
            </a:extLst>
          </p:cNvPr>
          <p:cNvSpPr txBox="1"/>
          <p:nvPr/>
        </p:nvSpPr>
        <p:spPr>
          <a:xfrm>
            <a:off x="5170948" y="4067622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2086E83-7B33-8C5A-194A-E36F3B722781}"/>
              </a:ext>
            </a:extLst>
          </p:cNvPr>
          <p:cNvSpPr txBox="1"/>
          <p:nvPr/>
        </p:nvSpPr>
        <p:spPr>
          <a:xfrm>
            <a:off x="5170948" y="4412140"/>
            <a:ext cx="231140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2E5B0D88-C841-FE05-047B-445AB9FF461A}"/>
              </a:ext>
            </a:extLst>
          </p:cNvPr>
          <p:cNvSpPr/>
          <p:nvPr/>
        </p:nvSpPr>
        <p:spPr>
          <a:xfrm>
            <a:off x="3375345" y="5007856"/>
            <a:ext cx="127820" cy="12782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D2FB19CA-97A4-B0B3-A081-4429583B5EE9}"/>
              </a:ext>
            </a:extLst>
          </p:cNvPr>
          <p:cNvSpPr txBox="1"/>
          <p:nvPr/>
        </p:nvSpPr>
        <p:spPr>
          <a:xfrm>
            <a:off x="3317977" y="5201941"/>
            <a:ext cx="64248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1DACB29-7D78-D777-6FCA-CDB9639A282E}"/>
              </a:ext>
            </a:extLst>
          </p:cNvPr>
          <p:cNvSpPr txBox="1"/>
          <p:nvPr/>
        </p:nvSpPr>
        <p:spPr>
          <a:xfrm>
            <a:off x="3317977" y="5546459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CA79E1F-304C-74FC-F760-250A56A259B1}"/>
              </a:ext>
            </a:extLst>
          </p:cNvPr>
          <p:cNvSpPr txBox="1"/>
          <p:nvPr/>
        </p:nvSpPr>
        <p:spPr>
          <a:xfrm>
            <a:off x="3317977" y="5890977"/>
            <a:ext cx="231140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8FE0B9F8-C57C-5947-07D8-E91FC8BCF737}"/>
              </a:ext>
            </a:extLst>
          </p:cNvPr>
          <p:cNvCxnSpPr>
            <a:cxnSpLocks/>
          </p:cNvCxnSpPr>
          <p:nvPr/>
        </p:nvCxnSpPr>
        <p:spPr>
          <a:xfrm>
            <a:off x="7317581" y="2770938"/>
            <a:ext cx="164767" cy="164767"/>
          </a:xfrm>
          <a:prstGeom prst="line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900C512E-8984-F774-4E88-F5598FD12FC1}"/>
              </a:ext>
            </a:extLst>
          </p:cNvPr>
          <p:cNvCxnSpPr>
            <a:cxnSpLocks/>
          </p:cNvCxnSpPr>
          <p:nvPr/>
        </p:nvCxnSpPr>
        <p:spPr>
          <a:xfrm flipV="1">
            <a:off x="7483938" y="2770938"/>
            <a:ext cx="164767" cy="164767"/>
          </a:xfrm>
          <a:prstGeom prst="line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98822F74-6943-94B3-241D-521F2E919B1F}"/>
              </a:ext>
            </a:extLst>
          </p:cNvPr>
          <p:cNvCxnSpPr>
            <a:cxnSpLocks/>
          </p:cNvCxnSpPr>
          <p:nvPr/>
        </p:nvCxnSpPr>
        <p:spPr>
          <a:xfrm flipV="1">
            <a:off x="993454" y="4247373"/>
            <a:ext cx="164767" cy="164767"/>
          </a:xfrm>
          <a:prstGeom prst="line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50" name="직선 연결선 49">
            <a:extLst>
              <a:ext uri="{FF2B5EF4-FFF2-40B4-BE49-F238E27FC236}">
                <a16:creationId xmlns:a16="http://schemas.microsoft.com/office/drawing/2014/main" id="{061041FE-12E4-5F1D-5D6E-00F130073136}"/>
              </a:ext>
            </a:extLst>
          </p:cNvPr>
          <p:cNvCxnSpPr>
            <a:cxnSpLocks/>
          </p:cNvCxnSpPr>
          <p:nvPr/>
        </p:nvCxnSpPr>
        <p:spPr>
          <a:xfrm>
            <a:off x="1159811" y="4247373"/>
            <a:ext cx="164767" cy="164767"/>
          </a:xfrm>
          <a:prstGeom prst="line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52" name="그림 51">
            <a:extLst>
              <a:ext uri="{FF2B5EF4-FFF2-40B4-BE49-F238E27FC236}">
                <a16:creationId xmlns:a16="http://schemas.microsoft.com/office/drawing/2014/main" id="{949BACCF-B643-75BC-16DA-E0FA49FDEF8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alphaModFix amt="2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030036" y="2438513"/>
            <a:ext cx="4276263" cy="3294401"/>
          </a:xfrm>
          <a:prstGeom prst="rect">
            <a:avLst/>
          </a:prstGeom>
        </p:spPr>
      </p:pic>
      <p:grpSp>
        <p:nvGrpSpPr>
          <p:cNvPr id="56" name="그룹 55">
            <a:extLst>
              <a:ext uri="{FF2B5EF4-FFF2-40B4-BE49-F238E27FC236}">
                <a16:creationId xmlns:a16="http://schemas.microsoft.com/office/drawing/2014/main" id="{005350E9-DAB6-4D1B-6570-2CF41A908775}"/>
              </a:ext>
            </a:extLst>
          </p:cNvPr>
          <p:cNvGrpSpPr/>
          <p:nvPr/>
        </p:nvGrpSpPr>
        <p:grpSpPr>
          <a:xfrm>
            <a:off x="11031794" y="3030940"/>
            <a:ext cx="363793" cy="363793"/>
            <a:chOff x="8219768" y="1712888"/>
            <a:chExt cx="363793" cy="363793"/>
          </a:xfrm>
        </p:grpSpPr>
        <p:sp>
          <p:nvSpPr>
            <p:cNvPr id="53" name="눈물 방울 52">
              <a:extLst>
                <a:ext uri="{FF2B5EF4-FFF2-40B4-BE49-F238E27FC236}">
                  <a16:creationId xmlns:a16="http://schemas.microsoft.com/office/drawing/2014/main" id="{3E915D7D-DBF7-1AEF-01FF-00D0982B52AD}"/>
                </a:ext>
              </a:extLst>
            </p:cNvPr>
            <p:cNvSpPr/>
            <p:nvPr/>
          </p:nvSpPr>
          <p:spPr>
            <a:xfrm rot="8100000">
              <a:off x="8219768" y="1712888"/>
              <a:ext cx="363793" cy="363793"/>
            </a:xfrm>
            <a:prstGeom prst="teardrop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5" name="타원 54">
              <a:extLst>
                <a:ext uri="{FF2B5EF4-FFF2-40B4-BE49-F238E27FC236}">
                  <a16:creationId xmlns:a16="http://schemas.microsoft.com/office/drawing/2014/main" id="{FE01B7CB-845E-50C0-FAD6-31C25C46BF77}"/>
                </a:ext>
              </a:extLst>
            </p:cNvPr>
            <p:cNvSpPr/>
            <p:nvPr/>
          </p:nvSpPr>
          <p:spPr>
            <a:xfrm>
              <a:off x="8266471" y="1759591"/>
              <a:ext cx="270387" cy="2703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57" name="그룹 56">
            <a:extLst>
              <a:ext uri="{FF2B5EF4-FFF2-40B4-BE49-F238E27FC236}">
                <a16:creationId xmlns:a16="http://schemas.microsoft.com/office/drawing/2014/main" id="{05ABCF58-2A2E-994B-76BE-B0E5A89A5EFD}"/>
              </a:ext>
            </a:extLst>
          </p:cNvPr>
          <p:cNvGrpSpPr/>
          <p:nvPr/>
        </p:nvGrpSpPr>
        <p:grpSpPr>
          <a:xfrm>
            <a:off x="10334458" y="3086660"/>
            <a:ext cx="363793" cy="363793"/>
            <a:chOff x="8219768" y="1712888"/>
            <a:chExt cx="363793" cy="363793"/>
          </a:xfrm>
        </p:grpSpPr>
        <p:sp>
          <p:nvSpPr>
            <p:cNvPr id="58" name="눈물 방울 57">
              <a:extLst>
                <a:ext uri="{FF2B5EF4-FFF2-40B4-BE49-F238E27FC236}">
                  <a16:creationId xmlns:a16="http://schemas.microsoft.com/office/drawing/2014/main" id="{BD62B5FF-920B-7C5F-48C4-F127890E9FB5}"/>
                </a:ext>
              </a:extLst>
            </p:cNvPr>
            <p:cNvSpPr/>
            <p:nvPr/>
          </p:nvSpPr>
          <p:spPr>
            <a:xfrm rot="8100000">
              <a:off x="8219768" y="1712888"/>
              <a:ext cx="363793" cy="363793"/>
            </a:xfrm>
            <a:prstGeom prst="teardrop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9" name="타원 58">
              <a:extLst>
                <a:ext uri="{FF2B5EF4-FFF2-40B4-BE49-F238E27FC236}">
                  <a16:creationId xmlns:a16="http://schemas.microsoft.com/office/drawing/2014/main" id="{6C61DC21-6EFB-8490-FA70-E1F228A91C32}"/>
                </a:ext>
              </a:extLst>
            </p:cNvPr>
            <p:cNvSpPr/>
            <p:nvPr/>
          </p:nvSpPr>
          <p:spPr>
            <a:xfrm>
              <a:off x="8266471" y="1759591"/>
              <a:ext cx="270387" cy="2703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B3A04286-C570-2807-313C-4C490597EA03}"/>
              </a:ext>
            </a:extLst>
          </p:cNvPr>
          <p:cNvGrpSpPr/>
          <p:nvPr/>
        </p:nvGrpSpPr>
        <p:grpSpPr>
          <a:xfrm>
            <a:off x="8660550" y="2731391"/>
            <a:ext cx="363793" cy="363793"/>
            <a:chOff x="8660550" y="2731391"/>
            <a:chExt cx="363793" cy="363793"/>
          </a:xfrm>
        </p:grpSpPr>
        <p:sp>
          <p:nvSpPr>
            <p:cNvPr id="61" name="눈물 방울 60">
              <a:extLst>
                <a:ext uri="{FF2B5EF4-FFF2-40B4-BE49-F238E27FC236}">
                  <a16:creationId xmlns:a16="http://schemas.microsoft.com/office/drawing/2014/main" id="{CE4D7E43-CEEE-788E-F512-FB04B4A39A88}"/>
                </a:ext>
              </a:extLst>
            </p:cNvPr>
            <p:cNvSpPr/>
            <p:nvPr/>
          </p:nvSpPr>
          <p:spPr>
            <a:xfrm rot="8100000">
              <a:off x="8660550" y="2731391"/>
              <a:ext cx="363793" cy="363793"/>
            </a:xfrm>
            <a:prstGeom prst="teardrop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accent3"/>
                </a:solidFill>
              </a:endParaRPr>
            </a:p>
          </p:txBody>
        </p:sp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18A601F4-7A14-7AB5-02EF-3175188F4D87}"/>
                </a:ext>
              </a:extLst>
            </p:cNvPr>
            <p:cNvSpPr/>
            <p:nvPr/>
          </p:nvSpPr>
          <p:spPr>
            <a:xfrm>
              <a:off x="8707253" y="2778094"/>
              <a:ext cx="270387" cy="2703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94" name="그룹 193">
            <a:extLst>
              <a:ext uri="{FF2B5EF4-FFF2-40B4-BE49-F238E27FC236}">
                <a16:creationId xmlns:a16="http://schemas.microsoft.com/office/drawing/2014/main" id="{0E18019C-68CF-D63A-F5FB-58E0949884C1}"/>
              </a:ext>
            </a:extLst>
          </p:cNvPr>
          <p:cNvGrpSpPr/>
          <p:nvPr/>
        </p:nvGrpSpPr>
        <p:grpSpPr>
          <a:xfrm>
            <a:off x="8947554" y="3454513"/>
            <a:ext cx="363793" cy="363793"/>
            <a:chOff x="8219768" y="1712888"/>
            <a:chExt cx="363793" cy="363793"/>
          </a:xfrm>
        </p:grpSpPr>
        <p:sp>
          <p:nvSpPr>
            <p:cNvPr id="195" name="눈물 방울 194">
              <a:extLst>
                <a:ext uri="{FF2B5EF4-FFF2-40B4-BE49-F238E27FC236}">
                  <a16:creationId xmlns:a16="http://schemas.microsoft.com/office/drawing/2014/main" id="{0E2758AE-4A20-4248-C423-72B87C53D137}"/>
                </a:ext>
              </a:extLst>
            </p:cNvPr>
            <p:cNvSpPr/>
            <p:nvPr/>
          </p:nvSpPr>
          <p:spPr>
            <a:xfrm rot="8100000">
              <a:off x="8219768" y="1712888"/>
              <a:ext cx="363793" cy="363793"/>
            </a:xfrm>
            <a:prstGeom prst="teardrop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96" name="타원 195">
              <a:extLst>
                <a:ext uri="{FF2B5EF4-FFF2-40B4-BE49-F238E27FC236}">
                  <a16:creationId xmlns:a16="http://schemas.microsoft.com/office/drawing/2014/main" id="{5F3A4CCB-4A97-8E7A-1723-1D90C53F3215}"/>
                </a:ext>
              </a:extLst>
            </p:cNvPr>
            <p:cNvSpPr/>
            <p:nvPr/>
          </p:nvSpPr>
          <p:spPr>
            <a:xfrm>
              <a:off x="8266471" y="1759591"/>
              <a:ext cx="270387" cy="2703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AA576AE7-D01A-57A1-CE91-AEAAA949036B}"/>
              </a:ext>
            </a:extLst>
          </p:cNvPr>
          <p:cNvGrpSpPr/>
          <p:nvPr/>
        </p:nvGrpSpPr>
        <p:grpSpPr>
          <a:xfrm>
            <a:off x="11031793" y="4732391"/>
            <a:ext cx="363793" cy="363793"/>
            <a:chOff x="8219768" y="1712888"/>
            <a:chExt cx="363793" cy="363793"/>
          </a:xfrm>
        </p:grpSpPr>
        <p:sp>
          <p:nvSpPr>
            <p:cNvPr id="198" name="눈물 방울 197">
              <a:extLst>
                <a:ext uri="{FF2B5EF4-FFF2-40B4-BE49-F238E27FC236}">
                  <a16:creationId xmlns:a16="http://schemas.microsoft.com/office/drawing/2014/main" id="{EF80D14A-0C29-8C68-70CB-DCB821CE2048}"/>
                </a:ext>
              </a:extLst>
            </p:cNvPr>
            <p:cNvSpPr/>
            <p:nvPr/>
          </p:nvSpPr>
          <p:spPr>
            <a:xfrm rot="8100000">
              <a:off x="8219768" y="1712888"/>
              <a:ext cx="363793" cy="363793"/>
            </a:xfrm>
            <a:prstGeom prst="teardrop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99" name="타원 198">
              <a:extLst>
                <a:ext uri="{FF2B5EF4-FFF2-40B4-BE49-F238E27FC236}">
                  <a16:creationId xmlns:a16="http://schemas.microsoft.com/office/drawing/2014/main" id="{4BC9FE94-BBB4-A88E-FD60-A8E5DD100150}"/>
                </a:ext>
              </a:extLst>
            </p:cNvPr>
            <p:cNvSpPr/>
            <p:nvPr/>
          </p:nvSpPr>
          <p:spPr>
            <a:xfrm>
              <a:off x="8266471" y="1759591"/>
              <a:ext cx="270387" cy="27038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131998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타원 230">
            <a:extLst>
              <a:ext uri="{FF2B5EF4-FFF2-40B4-BE49-F238E27FC236}">
                <a16:creationId xmlns:a16="http://schemas.microsoft.com/office/drawing/2014/main" id="{9F052A2D-E3DC-329F-247A-307D3FDF1CFB}"/>
              </a:ext>
            </a:extLst>
          </p:cNvPr>
          <p:cNvSpPr/>
          <p:nvPr/>
        </p:nvSpPr>
        <p:spPr>
          <a:xfrm>
            <a:off x="5748234" y="1954515"/>
            <a:ext cx="772328" cy="7969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0" name="타원 229">
            <a:extLst>
              <a:ext uri="{FF2B5EF4-FFF2-40B4-BE49-F238E27FC236}">
                <a16:creationId xmlns:a16="http://schemas.microsoft.com/office/drawing/2014/main" id="{70D57B60-E822-AB73-E771-15422F33D57B}"/>
              </a:ext>
            </a:extLst>
          </p:cNvPr>
          <p:cNvSpPr/>
          <p:nvPr/>
        </p:nvSpPr>
        <p:spPr>
          <a:xfrm>
            <a:off x="5748234" y="4775466"/>
            <a:ext cx="772328" cy="7969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9" name="타원 228">
            <a:extLst>
              <a:ext uri="{FF2B5EF4-FFF2-40B4-BE49-F238E27FC236}">
                <a16:creationId xmlns:a16="http://schemas.microsoft.com/office/drawing/2014/main" id="{BEAE2C85-9CC1-48CB-721E-50F63F275358}"/>
              </a:ext>
            </a:extLst>
          </p:cNvPr>
          <p:cNvSpPr/>
          <p:nvPr/>
        </p:nvSpPr>
        <p:spPr>
          <a:xfrm>
            <a:off x="7156071" y="3379159"/>
            <a:ext cx="772328" cy="7969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5" name="타원 204">
            <a:extLst>
              <a:ext uri="{FF2B5EF4-FFF2-40B4-BE49-F238E27FC236}">
                <a16:creationId xmlns:a16="http://schemas.microsoft.com/office/drawing/2014/main" id="{78082743-EC26-6E62-7AFA-B371123CB878}"/>
              </a:ext>
            </a:extLst>
          </p:cNvPr>
          <p:cNvSpPr/>
          <p:nvPr/>
        </p:nvSpPr>
        <p:spPr>
          <a:xfrm>
            <a:off x="4656958" y="2387103"/>
            <a:ext cx="2878084" cy="2800092"/>
          </a:xfrm>
          <a:prstGeom prst="ellipse">
            <a:avLst/>
          </a:prstGeom>
          <a:noFill/>
          <a:ln>
            <a:solidFill>
              <a:schemeClr val="accent3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74C4C705-44D0-81B5-6291-11A3BD7419D5}"/>
              </a:ext>
            </a:extLst>
          </p:cNvPr>
          <p:cNvSpPr/>
          <p:nvPr/>
        </p:nvSpPr>
        <p:spPr>
          <a:xfrm>
            <a:off x="5396687" y="3106786"/>
            <a:ext cx="1398626" cy="136072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02" name="그래픽 201">
            <a:extLst>
              <a:ext uri="{FF2B5EF4-FFF2-40B4-BE49-F238E27FC236}">
                <a16:creationId xmlns:a16="http://schemas.microsoft.com/office/drawing/2014/main" id="{AC30E4B7-1BCD-3A14-13A6-13C33AF332B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5966827" y="2185431"/>
            <a:ext cx="335142" cy="335142"/>
          </a:xfrm>
          <a:prstGeom prst="rect">
            <a:avLst/>
          </a:prstGeom>
        </p:spPr>
      </p:pic>
      <p:sp>
        <p:nvSpPr>
          <p:cNvPr id="206" name="TextBox 205">
            <a:extLst>
              <a:ext uri="{FF2B5EF4-FFF2-40B4-BE49-F238E27FC236}">
                <a16:creationId xmlns:a16="http://schemas.microsoft.com/office/drawing/2014/main" id="{90FA0F05-D74B-F0DF-1F05-FF5DED96CF79}"/>
              </a:ext>
            </a:extLst>
          </p:cNvPr>
          <p:cNvSpPr txBox="1"/>
          <p:nvPr/>
        </p:nvSpPr>
        <p:spPr>
          <a:xfrm>
            <a:off x="7699476" y="1901443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176BE606-0696-7966-E37B-87B65851DFCD}"/>
              </a:ext>
            </a:extLst>
          </p:cNvPr>
          <p:cNvSpPr txBox="1"/>
          <p:nvPr/>
        </p:nvSpPr>
        <p:spPr>
          <a:xfrm>
            <a:off x="7685417" y="2210145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09" name="타원 208">
            <a:extLst>
              <a:ext uri="{FF2B5EF4-FFF2-40B4-BE49-F238E27FC236}">
                <a16:creationId xmlns:a16="http://schemas.microsoft.com/office/drawing/2014/main" id="{84400935-480C-A0A8-16B2-E72E11F819C8}"/>
              </a:ext>
            </a:extLst>
          </p:cNvPr>
          <p:cNvSpPr/>
          <p:nvPr/>
        </p:nvSpPr>
        <p:spPr>
          <a:xfrm>
            <a:off x="4284705" y="3379159"/>
            <a:ext cx="772328" cy="7969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95F89D41-9D11-AAF0-4F09-6F53C0BEA19C}"/>
              </a:ext>
            </a:extLst>
          </p:cNvPr>
          <p:cNvSpPr txBox="1"/>
          <p:nvPr/>
        </p:nvSpPr>
        <p:spPr>
          <a:xfrm>
            <a:off x="8230642" y="4880547"/>
            <a:ext cx="184730" cy="3435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E708DC09-1096-949D-8623-D0607566C38F}"/>
              </a:ext>
            </a:extLst>
          </p:cNvPr>
          <p:cNvSpPr txBox="1"/>
          <p:nvPr/>
        </p:nvSpPr>
        <p:spPr>
          <a:xfrm>
            <a:off x="5488783" y="3599116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218" name="그래픽 217" descr="전구 및 기어  단색으로 채워진">
            <a:extLst>
              <a:ext uri="{FF2B5EF4-FFF2-40B4-BE49-F238E27FC236}">
                <a16:creationId xmlns:a16="http://schemas.microsoft.com/office/drawing/2014/main" id="{C1F05EFE-1BC4-469D-51D8-8E94D6315D6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347701" y="3583112"/>
            <a:ext cx="389069" cy="389069"/>
          </a:xfrm>
          <a:prstGeom prst="rect">
            <a:avLst/>
          </a:prstGeom>
        </p:spPr>
      </p:pic>
      <p:pic>
        <p:nvPicPr>
          <p:cNvPr id="220" name="그래픽 219" descr="부분적으로 선택 표시된 클립보드 단색으로 채워진">
            <a:extLst>
              <a:ext uri="{FF2B5EF4-FFF2-40B4-BE49-F238E27FC236}">
                <a16:creationId xmlns:a16="http://schemas.microsoft.com/office/drawing/2014/main" id="{2C5FEF51-ADA4-4A02-A3FF-59F8CB09DC06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972621" y="5012176"/>
            <a:ext cx="323554" cy="323554"/>
          </a:xfrm>
          <a:prstGeom prst="rect">
            <a:avLst/>
          </a:prstGeom>
        </p:spPr>
      </p:pic>
      <p:pic>
        <p:nvPicPr>
          <p:cNvPr id="222" name="그래픽 221" descr="CMD 터미널 단색으로 채워진">
            <a:extLst>
              <a:ext uri="{FF2B5EF4-FFF2-40B4-BE49-F238E27FC236}">
                <a16:creationId xmlns:a16="http://schemas.microsoft.com/office/drawing/2014/main" id="{17D2DB48-EE4F-03FB-E13C-EDFBB68B045B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502938" y="3609715"/>
            <a:ext cx="335862" cy="335862"/>
          </a:xfrm>
          <a:prstGeom prst="rect">
            <a:avLst/>
          </a:prstGeom>
        </p:spPr>
      </p:pic>
      <p:sp>
        <p:nvSpPr>
          <p:cNvPr id="223" name="TextBox 222">
            <a:extLst>
              <a:ext uri="{FF2B5EF4-FFF2-40B4-BE49-F238E27FC236}">
                <a16:creationId xmlns:a16="http://schemas.microsoft.com/office/drawing/2014/main" id="{A2FDD565-C17D-252E-6FA7-71F0BA76E921}"/>
              </a:ext>
            </a:extLst>
          </p:cNvPr>
          <p:cNvSpPr txBox="1"/>
          <p:nvPr/>
        </p:nvSpPr>
        <p:spPr>
          <a:xfrm>
            <a:off x="7699476" y="508689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4" name="TextBox 223">
            <a:extLst>
              <a:ext uri="{FF2B5EF4-FFF2-40B4-BE49-F238E27FC236}">
                <a16:creationId xmlns:a16="http://schemas.microsoft.com/office/drawing/2014/main" id="{66C9399E-E907-6AC2-1764-6D5FDD093BB2}"/>
              </a:ext>
            </a:extLst>
          </p:cNvPr>
          <p:cNvSpPr txBox="1"/>
          <p:nvPr/>
        </p:nvSpPr>
        <p:spPr>
          <a:xfrm>
            <a:off x="7699475" y="539489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C355D401-62B4-14AA-91B0-5F3E7C5E39AD}"/>
              </a:ext>
            </a:extLst>
          </p:cNvPr>
          <p:cNvSpPr txBox="1"/>
          <p:nvPr/>
        </p:nvSpPr>
        <p:spPr>
          <a:xfrm>
            <a:off x="1380188" y="1995993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8ECD02E5-46F5-2B62-B134-DE626AC60FF7}"/>
              </a:ext>
            </a:extLst>
          </p:cNvPr>
          <p:cNvSpPr txBox="1"/>
          <p:nvPr/>
        </p:nvSpPr>
        <p:spPr>
          <a:xfrm>
            <a:off x="1380187" y="2303990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60B0D898-8EC6-50B6-56A0-1330C0596B04}"/>
              </a:ext>
            </a:extLst>
          </p:cNvPr>
          <p:cNvSpPr txBox="1"/>
          <p:nvPr/>
        </p:nvSpPr>
        <p:spPr>
          <a:xfrm>
            <a:off x="1380188" y="508689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FB674DCC-308A-DFAF-8143-A859BE10961B}"/>
              </a:ext>
            </a:extLst>
          </p:cNvPr>
          <p:cNvSpPr txBox="1"/>
          <p:nvPr/>
        </p:nvSpPr>
        <p:spPr>
          <a:xfrm>
            <a:off x="1380187" y="539489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803556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하늘, 건축물, 대칭, 건물이(가) 표시된 사진&#10;&#10;자동 생성된 설명">
            <a:extLst>
              <a:ext uri="{FF2B5EF4-FFF2-40B4-BE49-F238E27FC236}">
                <a16:creationId xmlns:a16="http://schemas.microsoft.com/office/drawing/2014/main" id="{C0B40993-4279-CB92-9F6B-ABC4D0A0268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8" r="178"/>
          <a:stretch>
            <a:fillRect/>
          </a:stretch>
        </p:blipFill>
        <p:spPr>
          <a:xfrm>
            <a:off x="8248650" y="-7938"/>
            <a:ext cx="3943350" cy="6865938"/>
          </a:xfrm>
          <a:custGeom>
            <a:avLst/>
            <a:gdLst>
              <a:gd name="connsiteX0" fmla="*/ 0 w 3952050"/>
              <a:gd name="connsiteY0" fmla="*/ 0 h 6866695"/>
              <a:gd name="connsiteX1" fmla="*/ 3952050 w 3952050"/>
              <a:gd name="connsiteY1" fmla="*/ 0 h 6866695"/>
              <a:gd name="connsiteX2" fmla="*/ 3952050 w 3952050"/>
              <a:gd name="connsiteY2" fmla="*/ 6866695 h 6866695"/>
              <a:gd name="connsiteX3" fmla="*/ 0 w 3952050"/>
              <a:gd name="connsiteY3" fmla="*/ 6866695 h 68666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050" h="6866695">
                <a:moveTo>
                  <a:pt x="0" y="0"/>
                </a:moveTo>
                <a:lnTo>
                  <a:pt x="3952050" y="0"/>
                </a:lnTo>
                <a:lnTo>
                  <a:pt x="3952050" y="6866695"/>
                </a:lnTo>
                <a:lnTo>
                  <a:pt x="0" y="6866695"/>
                </a:lnTo>
                <a:close/>
              </a:path>
            </a:pathLst>
          </a:custGeom>
        </p:spPr>
      </p:pic>
      <p:sp>
        <p:nvSpPr>
          <p:cNvPr id="52" name="Rectangle 17">
            <a:extLst>
              <a:ext uri="{FF2B5EF4-FFF2-40B4-BE49-F238E27FC236}">
                <a16:creationId xmlns:a16="http://schemas.microsoft.com/office/drawing/2014/main" id="{77841E18-861D-C392-96D0-4878BB41B15C}"/>
              </a:ext>
            </a:extLst>
          </p:cNvPr>
          <p:cNvSpPr/>
          <p:nvPr/>
        </p:nvSpPr>
        <p:spPr>
          <a:xfrm>
            <a:off x="1277189" y="4065747"/>
            <a:ext cx="3861885" cy="1980734"/>
          </a:xfrm>
          <a:prstGeom prst="roundRect">
            <a:avLst>
              <a:gd name="adj" fmla="val 246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0" name="Rectangle 17">
            <a:extLst>
              <a:ext uri="{FF2B5EF4-FFF2-40B4-BE49-F238E27FC236}">
                <a16:creationId xmlns:a16="http://schemas.microsoft.com/office/drawing/2014/main" id="{19EB7159-AD38-631D-8D1D-8AE3AB0DF58E}"/>
              </a:ext>
            </a:extLst>
          </p:cNvPr>
          <p:cNvSpPr/>
          <p:nvPr/>
        </p:nvSpPr>
        <p:spPr>
          <a:xfrm>
            <a:off x="1277189" y="1953818"/>
            <a:ext cx="3877385" cy="1980734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9D270BE8-98F4-9377-5B08-D284CBC1D4FE}"/>
              </a:ext>
            </a:extLst>
          </p:cNvPr>
          <p:cNvCxnSpPr>
            <a:cxnSpLocks/>
          </p:cNvCxnSpPr>
          <p:nvPr/>
        </p:nvCxnSpPr>
        <p:spPr>
          <a:xfrm>
            <a:off x="1682379" y="2286320"/>
            <a:ext cx="0" cy="531827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6ECE7D63-55E3-D6BD-45B5-A558E24AE4EA}"/>
              </a:ext>
            </a:extLst>
          </p:cNvPr>
          <p:cNvSpPr txBox="1"/>
          <p:nvPr/>
        </p:nvSpPr>
        <p:spPr>
          <a:xfrm>
            <a:off x="1586128" y="3191559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C3488E8-FA54-52E4-9FFB-ACDBCBACCAB2}"/>
              </a:ext>
            </a:extLst>
          </p:cNvPr>
          <p:cNvSpPr txBox="1"/>
          <p:nvPr/>
        </p:nvSpPr>
        <p:spPr>
          <a:xfrm>
            <a:off x="1586128" y="2910527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13" name="TextBox 212">
            <a:extLst>
              <a:ext uri="{FF2B5EF4-FFF2-40B4-BE49-F238E27FC236}">
                <a16:creationId xmlns:a16="http://schemas.microsoft.com/office/drawing/2014/main" id="{9B0D0C10-0F4B-4005-CAD1-A1F2D9B849DC}"/>
              </a:ext>
            </a:extLst>
          </p:cNvPr>
          <p:cNvSpPr txBox="1"/>
          <p:nvPr/>
        </p:nvSpPr>
        <p:spPr>
          <a:xfrm>
            <a:off x="1867787" y="2244457"/>
            <a:ext cx="1015983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60%</a:t>
            </a:r>
          </a:p>
        </p:txBody>
      </p:sp>
      <p:sp>
        <p:nvSpPr>
          <p:cNvPr id="216" name="Rectangle 17">
            <a:extLst>
              <a:ext uri="{FF2B5EF4-FFF2-40B4-BE49-F238E27FC236}">
                <a16:creationId xmlns:a16="http://schemas.microsoft.com/office/drawing/2014/main" id="{DBA8528E-B9EE-3AB7-8FF6-D8A8CA539422}"/>
              </a:ext>
            </a:extLst>
          </p:cNvPr>
          <p:cNvSpPr/>
          <p:nvPr/>
        </p:nvSpPr>
        <p:spPr>
          <a:xfrm>
            <a:off x="5376747" y="4055043"/>
            <a:ext cx="3829119" cy="1980734"/>
          </a:xfrm>
          <a:prstGeom prst="roundRect">
            <a:avLst>
              <a:gd name="adj" fmla="val 246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1327B13A-E300-E708-DAC5-DAC52885F74B}"/>
              </a:ext>
            </a:extLst>
          </p:cNvPr>
          <p:cNvCxnSpPr>
            <a:cxnSpLocks/>
          </p:cNvCxnSpPr>
          <p:nvPr/>
        </p:nvCxnSpPr>
        <p:spPr>
          <a:xfrm>
            <a:off x="1682379" y="4339448"/>
            <a:ext cx="0" cy="531827"/>
          </a:xfrm>
          <a:prstGeom prst="line">
            <a:avLst/>
          </a:prstGeom>
          <a:ln w="412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4" name="TextBox 253">
            <a:extLst>
              <a:ext uri="{FF2B5EF4-FFF2-40B4-BE49-F238E27FC236}">
                <a16:creationId xmlns:a16="http://schemas.microsoft.com/office/drawing/2014/main" id="{7956BF67-91BF-6782-C6A2-9A4035C76573}"/>
              </a:ext>
            </a:extLst>
          </p:cNvPr>
          <p:cNvSpPr txBox="1"/>
          <p:nvPr/>
        </p:nvSpPr>
        <p:spPr>
          <a:xfrm>
            <a:off x="1586128" y="524468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55" name="TextBox 254">
            <a:extLst>
              <a:ext uri="{FF2B5EF4-FFF2-40B4-BE49-F238E27FC236}">
                <a16:creationId xmlns:a16="http://schemas.microsoft.com/office/drawing/2014/main" id="{EFBE5652-5357-8B01-9A77-7B0FD78375F7}"/>
              </a:ext>
            </a:extLst>
          </p:cNvPr>
          <p:cNvSpPr txBox="1"/>
          <p:nvPr/>
        </p:nvSpPr>
        <p:spPr>
          <a:xfrm>
            <a:off x="1586128" y="4963655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D4651146-F533-7CD9-571F-ED69031DE493}"/>
              </a:ext>
            </a:extLst>
          </p:cNvPr>
          <p:cNvSpPr txBox="1"/>
          <p:nvPr/>
        </p:nvSpPr>
        <p:spPr>
          <a:xfrm>
            <a:off x="1867787" y="4297585"/>
            <a:ext cx="1015983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58%</a:t>
            </a:r>
          </a:p>
        </p:txBody>
      </p:sp>
      <p:cxnSp>
        <p:nvCxnSpPr>
          <p:cNvPr id="264" name="직선 연결선 263">
            <a:extLst>
              <a:ext uri="{FF2B5EF4-FFF2-40B4-BE49-F238E27FC236}">
                <a16:creationId xmlns:a16="http://schemas.microsoft.com/office/drawing/2014/main" id="{B093A020-2F5F-FCD1-6DAE-574E20BA1432}"/>
              </a:ext>
            </a:extLst>
          </p:cNvPr>
          <p:cNvCxnSpPr>
            <a:cxnSpLocks/>
          </p:cNvCxnSpPr>
          <p:nvPr/>
        </p:nvCxnSpPr>
        <p:spPr>
          <a:xfrm>
            <a:off x="5749171" y="4339448"/>
            <a:ext cx="0" cy="531827"/>
          </a:xfrm>
          <a:prstGeom prst="line">
            <a:avLst/>
          </a:prstGeom>
          <a:ln w="412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" name="TextBox 264">
            <a:extLst>
              <a:ext uri="{FF2B5EF4-FFF2-40B4-BE49-F238E27FC236}">
                <a16:creationId xmlns:a16="http://schemas.microsoft.com/office/drawing/2014/main" id="{A69D18A4-BAFA-0790-D5D6-C4A02A1CEB0E}"/>
              </a:ext>
            </a:extLst>
          </p:cNvPr>
          <p:cNvSpPr txBox="1"/>
          <p:nvPr/>
        </p:nvSpPr>
        <p:spPr>
          <a:xfrm>
            <a:off x="5652920" y="524468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66" name="TextBox 265">
            <a:extLst>
              <a:ext uri="{FF2B5EF4-FFF2-40B4-BE49-F238E27FC236}">
                <a16:creationId xmlns:a16="http://schemas.microsoft.com/office/drawing/2014/main" id="{E9F80F5D-CE6A-CDAF-F1FF-B3BF0879E45A}"/>
              </a:ext>
            </a:extLst>
          </p:cNvPr>
          <p:cNvSpPr txBox="1"/>
          <p:nvPr/>
        </p:nvSpPr>
        <p:spPr>
          <a:xfrm>
            <a:off x="5652920" y="4963655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2D2DA71D-CA3F-6A73-9727-4DEF23AF94C7}"/>
              </a:ext>
            </a:extLst>
          </p:cNvPr>
          <p:cNvSpPr txBox="1"/>
          <p:nvPr/>
        </p:nvSpPr>
        <p:spPr>
          <a:xfrm>
            <a:off x="5934579" y="4297585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70%</a:t>
            </a:r>
          </a:p>
        </p:txBody>
      </p:sp>
      <p:pic>
        <p:nvPicPr>
          <p:cNvPr id="274" name="그래픽 273">
            <a:extLst>
              <a:ext uri="{FF2B5EF4-FFF2-40B4-BE49-F238E27FC236}">
                <a16:creationId xmlns:a16="http://schemas.microsoft.com/office/drawing/2014/main" id="{780BE7FA-E0AF-A2FA-43F0-4F3636F4292D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146176" y="2269599"/>
            <a:ext cx="548548" cy="548548"/>
          </a:xfrm>
          <a:prstGeom prst="rect">
            <a:avLst/>
          </a:prstGeom>
        </p:spPr>
      </p:pic>
      <p:pic>
        <p:nvPicPr>
          <p:cNvPr id="281" name="그래픽 280" descr="부분적으로 선택 표시된 클립보드 단색으로 채워진">
            <a:extLst>
              <a:ext uri="{FF2B5EF4-FFF2-40B4-BE49-F238E27FC236}">
                <a16:creationId xmlns:a16="http://schemas.microsoft.com/office/drawing/2014/main" id="{5EBFF7A3-946D-7CBB-9F5C-F0E5DA4CEC44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146176" y="4331087"/>
            <a:ext cx="548549" cy="548549"/>
          </a:xfrm>
          <a:prstGeom prst="rect">
            <a:avLst/>
          </a:prstGeom>
        </p:spPr>
      </p:pic>
      <p:sp>
        <p:nvSpPr>
          <p:cNvPr id="288" name="Rectangle 17">
            <a:extLst>
              <a:ext uri="{FF2B5EF4-FFF2-40B4-BE49-F238E27FC236}">
                <a16:creationId xmlns:a16="http://schemas.microsoft.com/office/drawing/2014/main" id="{4F315FBE-2D39-E82E-5303-683E206982CD}"/>
              </a:ext>
            </a:extLst>
          </p:cNvPr>
          <p:cNvSpPr/>
          <p:nvPr/>
        </p:nvSpPr>
        <p:spPr>
          <a:xfrm>
            <a:off x="5372394" y="1953818"/>
            <a:ext cx="3829119" cy="1980734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cxnSp>
        <p:nvCxnSpPr>
          <p:cNvPr id="290" name="직선 연결선 289">
            <a:extLst>
              <a:ext uri="{FF2B5EF4-FFF2-40B4-BE49-F238E27FC236}">
                <a16:creationId xmlns:a16="http://schemas.microsoft.com/office/drawing/2014/main" id="{B51ED2C2-F593-F9C4-0FB7-1120254C482E}"/>
              </a:ext>
            </a:extLst>
          </p:cNvPr>
          <p:cNvCxnSpPr>
            <a:cxnSpLocks/>
          </p:cNvCxnSpPr>
          <p:nvPr/>
        </p:nvCxnSpPr>
        <p:spPr>
          <a:xfrm>
            <a:off x="5744818" y="2286320"/>
            <a:ext cx="0" cy="531827"/>
          </a:xfrm>
          <a:prstGeom prst="line">
            <a:avLst/>
          </a:prstGeom>
          <a:ln w="412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1" name="TextBox 290">
            <a:extLst>
              <a:ext uri="{FF2B5EF4-FFF2-40B4-BE49-F238E27FC236}">
                <a16:creationId xmlns:a16="http://schemas.microsoft.com/office/drawing/2014/main" id="{627A3642-B22D-2B11-2916-F37E48807A13}"/>
              </a:ext>
            </a:extLst>
          </p:cNvPr>
          <p:cNvSpPr txBox="1"/>
          <p:nvPr/>
        </p:nvSpPr>
        <p:spPr>
          <a:xfrm>
            <a:off x="5648567" y="3191559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748C4187-1F38-3960-733A-9F921E4DD0CF}"/>
              </a:ext>
            </a:extLst>
          </p:cNvPr>
          <p:cNvSpPr txBox="1"/>
          <p:nvPr/>
        </p:nvSpPr>
        <p:spPr>
          <a:xfrm>
            <a:off x="5648567" y="2910527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3" name="TextBox 292">
            <a:extLst>
              <a:ext uri="{FF2B5EF4-FFF2-40B4-BE49-F238E27FC236}">
                <a16:creationId xmlns:a16="http://schemas.microsoft.com/office/drawing/2014/main" id="{8A5C2DB7-9C5A-1FD6-824E-23AE8704ACB4}"/>
              </a:ext>
            </a:extLst>
          </p:cNvPr>
          <p:cNvSpPr txBox="1"/>
          <p:nvPr/>
        </p:nvSpPr>
        <p:spPr>
          <a:xfrm>
            <a:off x="5930225" y="2244457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80%</a:t>
            </a:r>
          </a:p>
        </p:txBody>
      </p:sp>
      <p:pic>
        <p:nvPicPr>
          <p:cNvPr id="294" name="그래픽 293" descr="전구 및 기어  단색으로 채워진">
            <a:extLst>
              <a:ext uri="{FF2B5EF4-FFF2-40B4-BE49-F238E27FC236}">
                <a16:creationId xmlns:a16="http://schemas.microsoft.com/office/drawing/2014/main" id="{985D0414-CB6F-4D6D-3B57-4D35CC51783D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285117" y="4322433"/>
            <a:ext cx="565856" cy="565856"/>
          </a:xfrm>
          <a:prstGeom prst="rect">
            <a:avLst/>
          </a:prstGeom>
        </p:spPr>
      </p:pic>
      <p:pic>
        <p:nvPicPr>
          <p:cNvPr id="295" name="그래픽 294" descr="CMD 터미널 단색으로 채워진">
            <a:extLst>
              <a:ext uri="{FF2B5EF4-FFF2-40B4-BE49-F238E27FC236}">
                <a16:creationId xmlns:a16="http://schemas.microsoft.com/office/drawing/2014/main" id="{654CF63A-915B-0CBE-EA37-39831BB60AD4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331384" y="2315572"/>
            <a:ext cx="473323" cy="4733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749670"/>
      </p:ext>
    </p:extLst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직사각형 8">
            <a:extLst>
              <a:ext uri="{FF2B5EF4-FFF2-40B4-BE49-F238E27FC236}">
                <a16:creationId xmlns:a16="http://schemas.microsoft.com/office/drawing/2014/main" id="{AD639581-2244-E64C-5447-5FC320AB28B1}"/>
              </a:ext>
            </a:extLst>
          </p:cNvPr>
          <p:cNvSpPr/>
          <p:nvPr/>
        </p:nvSpPr>
        <p:spPr>
          <a:xfrm>
            <a:off x="3760237" y="1254620"/>
            <a:ext cx="7268126" cy="505410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6FD894FD-79B2-9DD5-1FE8-C9A25D79BC38}"/>
              </a:ext>
            </a:extLst>
          </p:cNvPr>
          <p:cNvGrpSpPr/>
          <p:nvPr/>
        </p:nvGrpSpPr>
        <p:grpSpPr>
          <a:xfrm>
            <a:off x="5910886" y="1913506"/>
            <a:ext cx="3923458" cy="1067162"/>
            <a:chOff x="5576390" y="1971257"/>
            <a:chExt cx="3923458" cy="1067162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B0B7053-2129-DEF0-466F-9F67848A8406}"/>
                </a:ext>
              </a:extLst>
            </p:cNvPr>
            <p:cNvSpPr txBox="1"/>
            <p:nvPr/>
          </p:nvSpPr>
          <p:spPr>
            <a:xfrm>
              <a:off x="6257688" y="2193832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DC62D80-78B1-F35E-685B-8897B32031E1}"/>
                </a:ext>
              </a:extLst>
            </p:cNvPr>
            <p:cNvSpPr txBox="1"/>
            <p:nvPr/>
          </p:nvSpPr>
          <p:spPr>
            <a:xfrm>
              <a:off x="6223075" y="248987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2C341D9-D686-E4AB-643D-4C4535094297}"/>
                </a:ext>
              </a:extLst>
            </p:cNvPr>
            <p:cNvSpPr txBox="1"/>
            <p:nvPr/>
          </p:nvSpPr>
          <p:spPr>
            <a:xfrm>
              <a:off x="5576390" y="1971257"/>
              <a:ext cx="732253" cy="61555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4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01.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4AC4AA84-1F8B-AB30-6349-BD41A164FB2B}"/>
              </a:ext>
            </a:extLst>
          </p:cNvPr>
          <p:cNvGrpSpPr/>
          <p:nvPr/>
        </p:nvGrpSpPr>
        <p:grpSpPr>
          <a:xfrm>
            <a:off x="5940943" y="3300758"/>
            <a:ext cx="3911435" cy="1067162"/>
            <a:chOff x="5588413" y="3395572"/>
            <a:chExt cx="3911435" cy="106716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3B95D01-6EAC-2320-3B89-4E8354D005C2}"/>
                </a:ext>
              </a:extLst>
            </p:cNvPr>
            <p:cNvSpPr txBox="1"/>
            <p:nvPr/>
          </p:nvSpPr>
          <p:spPr>
            <a:xfrm>
              <a:off x="6257688" y="3618147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0B38817-FAE5-AD20-D206-61C201A38451}"/>
                </a:ext>
              </a:extLst>
            </p:cNvPr>
            <p:cNvSpPr txBox="1"/>
            <p:nvPr/>
          </p:nvSpPr>
          <p:spPr>
            <a:xfrm>
              <a:off x="6223075" y="3914186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19946B-AD57-8DCD-3D28-2B4A40EE1009}"/>
                </a:ext>
              </a:extLst>
            </p:cNvPr>
            <p:cNvSpPr txBox="1"/>
            <p:nvPr/>
          </p:nvSpPr>
          <p:spPr>
            <a:xfrm>
              <a:off x="5588413" y="3395572"/>
              <a:ext cx="708207" cy="61555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4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02.</a:t>
              </a: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8FE6A1EB-EF24-75A8-87B6-400A4F9F55D9}"/>
              </a:ext>
            </a:extLst>
          </p:cNvPr>
          <p:cNvGrpSpPr/>
          <p:nvPr/>
        </p:nvGrpSpPr>
        <p:grpSpPr>
          <a:xfrm>
            <a:off x="5944550" y="4688009"/>
            <a:ext cx="3911434" cy="1067162"/>
            <a:chOff x="5588414" y="4745760"/>
            <a:chExt cx="3911434" cy="1067162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FEE43F4-F9C0-A927-4DB5-E0F5F8656450}"/>
                </a:ext>
              </a:extLst>
            </p:cNvPr>
            <p:cNvSpPr txBox="1"/>
            <p:nvPr/>
          </p:nvSpPr>
          <p:spPr>
            <a:xfrm>
              <a:off x="6257688" y="4968335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18384C7-B2CC-C6FE-3097-7F1F2714D66A}"/>
                </a:ext>
              </a:extLst>
            </p:cNvPr>
            <p:cNvSpPr txBox="1"/>
            <p:nvPr/>
          </p:nvSpPr>
          <p:spPr>
            <a:xfrm>
              <a:off x="6223075" y="5264374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F693E00-FE24-42A3-CC2B-8083B10937C2}"/>
                </a:ext>
              </a:extLst>
            </p:cNvPr>
            <p:cNvSpPr txBox="1"/>
            <p:nvPr/>
          </p:nvSpPr>
          <p:spPr>
            <a:xfrm>
              <a:off x="5588414" y="4745760"/>
              <a:ext cx="708206" cy="615553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/>
              <a:r>
                <a:rPr lang="en-US" altLang="ko-KR" sz="4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03.</a:t>
              </a: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D10BF877-A69F-8EEC-53A5-B857C56BCA4F}"/>
              </a:ext>
            </a:extLst>
          </p:cNvPr>
          <p:cNvSpPr txBox="1"/>
          <p:nvPr/>
        </p:nvSpPr>
        <p:spPr>
          <a:xfrm>
            <a:off x="463762" y="5327230"/>
            <a:ext cx="5483010" cy="12311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8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10000"/>
                    <a:lumOff val="90000"/>
                    <a:alpha val="7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 WORD</a:t>
            </a:r>
          </a:p>
        </p:txBody>
      </p:sp>
      <p:pic>
        <p:nvPicPr>
          <p:cNvPr id="3" name="그림 개체 틀 2" descr="하늘, 흑백, 구름, 야외이(가) 표시된 사진&#10;&#10;자동 생성된 설명">
            <a:extLst>
              <a:ext uri="{FF2B5EF4-FFF2-40B4-BE49-F238E27FC236}">
                <a16:creationId xmlns:a16="http://schemas.microsoft.com/office/drawing/2014/main" id="{46C722E7-9105-557A-1220-3D02E188EAF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20" r="220"/>
          <a:stretch>
            <a:fillRect/>
          </a:stretch>
        </p:blipFill>
        <p:spPr>
          <a:xfrm>
            <a:off x="2082800" y="2116138"/>
            <a:ext cx="3276600" cy="3167062"/>
          </a:xfrm>
          <a:custGeom>
            <a:avLst/>
            <a:gdLst>
              <a:gd name="connsiteX0" fmla="*/ 0 w 3276773"/>
              <a:gd name="connsiteY0" fmla="*/ 0 h 3167481"/>
              <a:gd name="connsiteX1" fmla="*/ 3276773 w 3276773"/>
              <a:gd name="connsiteY1" fmla="*/ 0 h 3167481"/>
              <a:gd name="connsiteX2" fmla="*/ 3276773 w 3276773"/>
              <a:gd name="connsiteY2" fmla="*/ 3167481 h 3167481"/>
              <a:gd name="connsiteX3" fmla="*/ 0 w 3276773"/>
              <a:gd name="connsiteY3" fmla="*/ 3167481 h 3167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76773" h="3167481">
                <a:moveTo>
                  <a:pt x="0" y="0"/>
                </a:moveTo>
                <a:lnTo>
                  <a:pt x="3276773" y="0"/>
                </a:lnTo>
                <a:lnTo>
                  <a:pt x="3276773" y="3167481"/>
                </a:lnTo>
                <a:lnTo>
                  <a:pt x="0" y="3167481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03203930"/>
      </p:ext>
    </p:extLst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그림 개체 틀 7" descr="사무용품, 의류, 컴퓨터, 사람이(가) 표시된 사진&#10;&#10;자동 생성된 설명">
            <a:extLst>
              <a:ext uri="{FF2B5EF4-FFF2-40B4-BE49-F238E27FC236}">
                <a16:creationId xmlns:a16="http://schemas.microsoft.com/office/drawing/2014/main" id="{85899E4C-0821-BC90-0EF4-C4324B8178A8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4" b="24"/>
          <a:stretch>
            <a:fillRect/>
          </a:stretch>
        </p:blipFill>
        <p:spPr>
          <a:xfrm>
            <a:off x="9663113" y="2020888"/>
            <a:ext cx="1365250" cy="4303712"/>
          </a:xfrm>
          <a:custGeom>
            <a:avLst/>
            <a:gdLst>
              <a:gd name="connsiteX0" fmla="*/ 227640 w 1365812"/>
              <a:gd name="connsiteY0" fmla="*/ 0 h 4304077"/>
              <a:gd name="connsiteX1" fmla="*/ 1138172 w 1365812"/>
              <a:gd name="connsiteY1" fmla="*/ 0 h 4304077"/>
              <a:gd name="connsiteX2" fmla="*/ 1365812 w 1365812"/>
              <a:gd name="connsiteY2" fmla="*/ 284014 h 4304077"/>
              <a:gd name="connsiteX3" fmla="*/ 1365812 w 1365812"/>
              <a:gd name="connsiteY3" fmla="*/ 4020065 h 4304077"/>
              <a:gd name="connsiteX4" fmla="*/ 1138172 w 1365812"/>
              <a:gd name="connsiteY4" fmla="*/ 4304077 h 4304077"/>
              <a:gd name="connsiteX5" fmla="*/ 227640 w 1365812"/>
              <a:gd name="connsiteY5" fmla="*/ 4304077 h 4304077"/>
              <a:gd name="connsiteX6" fmla="*/ 0 w 1365812"/>
              <a:gd name="connsiteY6" fmla="*/ 4020065 h 4304077"/>
              <a:gd name="connsiteX7" fmla="*/ 0 w 1365812"/>
              <a:gd name="connsiteY7" fmla="*/ 284014 h 4304077"/>
              <a:gd name="connsiteX8" fmla="*/ 227640 w 1365812"/>
              <a:gd name="connsiteY8" fmla="*/ 0 h 4304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2" h="4304077">
                <a:moveTo>
                  <a:pt x="227640" y="0"/>
                </a:moveTo>
                <a:lnTo>
                  <a:pt x="1138172" y="0"/>
                </a:lnTo>
                <a:cubicBezTo>
                  <a:pt x="1263893" y="0"/>
                  <a:pt x="1365812" y="127158"/>
                  <a:pt x="1365812" y="284014"/>
                </a:cubicBezTo>
                <a:lnTo>
                  <a:pt x="1365812" y="4020065"/>
                </a:lnTo>
                <a:cubicBezTo>
                  <a:pt x="1365812" y="4176920"/>
                  <a:pt x="1263893" y="4304077"/>
                  <a:pt x="1138172" y="4304077"/>
                </a:cubicBezTo>
                <a:lnTo>
                  <a:pt x="227640" y="4304077"/>
                </a:lnTo>
                <a:cubicBezTo>
                  <a:pt x="101918" y="4304077"/>
                  <a:pt x="0" y="4176920"/>
                  <a:pt x="0" y="4020065"/>
                </a:cubicBezTo>
                <a:lnTo>
                  <a:pt x="0" y="284014"/>
                </a:lnTo>
                <a:cubicBezTo>
                  <a:pt x="0" y="127158"/>
                  <a:pt x="101918" y="0"/>
                  <a:pt x="227640" y="0"/>
                </a:cubicBezTo>
                <a:close/>
              </a:path>
            </a:pathLst>
          </a:custGeom>
        </p:spPr>
      </p:pic>
      <p:pic>
        <p:nvPicPr>
          <p:cNvPr id="15" name="그림 개체 틀 6" descr="사무용품, 의류, 컴퓨터, 사람이(가) 표시된 사진&#10;&#10;자동 생성된 설명">
            <a:extLst>
              <a:ext uri="{FF2B5EF4-FFF2-40B4-BE49-F238E27FC236}">
                <a16:creationId xmlns:a16="http://schemas.microsoft.com/office/drawing/2014/main" id="{72062CCC-8D3D-29D8-080D-B3062DA15EC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93" b="93"/>
          <a:stretch>
            <a:fillRect/>
          </a:stretch>
        </p:blipFill>
        <p:spPr>
          <a:xfrm>
            <a:off x="7900988" y="2874963"/>
            <a:ext cx="1365250" cy="3449637"/>
          </a:xfrm>
          <a:custGeom>
            <a:avLst/>
            <a:gdLst>
              <a:gd name="connsiteX0" fmla="*/ 227639 w 1365811"/>
              <a:gd name="connsiteY0" fmla="*/ 0 h 3449777"/>
              <a:gd name="connsiteX1" fmla="*/ 1138171 w 1365811"/>
              <a:gd name="connsiteY1" fmla="*/ 0 h 3449777"/>
              <a:gd name="connsiteX2" fmla="*/ 1365811 w 1365811"/>
              <a:gd name="connsiteY2" fmla="*/ 227641 h 3449777"/>
              <a:gd name="connsiteX3" fmla="*/ 1365811 w 1365811"/>
              <a:gd name="connsiteY3" fmla="*/ 3222137 h 3449777"/>
              <a:gd name="connsiteX4" fmla="*/ 1138171 w 1365811"/>
              <a:gd name="connsiteY4" fmla="*/ 3449777 h 3449777"/>
              <a:gd name="connsiteX5" fmla="*/ 227639 w 1365811"/>
              <a:gd name="connsiteY5" fmla="*/ 3449777 h 3449777"/>
              <a:gd name="connsiteX6" fmla="*/ 0 w 1365811"/>
              <a:gd name="connsiteY6" fmla="*/ 3222137 h 3449777"/>
              <a:gd name="connsiteX7" fmla="*/ 0 w 1365811"/>
              <a:gd name="connsiteY7" fmla="*/ 227641 h 3449777"/>
              <a:gd name="connsiteX8" fmla="*/ 227639 w 1365811"/>
              <a:gd name="connsiteY8" fmla="*/ 0 h 344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1" h="3449777">
                <a:moveTo>
                  <a:pt x="227639" y="0"/>
                </a:moveTo>
                <a:lnTo>
                  <a:pt x="1138171" y="0"/>
                </a:lnTo>
                <a:cubicBezTo>
                  <a:pt x="1263893" y="0"/>
                  <a:pt x="1365811" y="101919"/>
                  <a:pt x="1365811" y="227641"/>
                </a:cubicBezTo>
                <a:lnTo>
                  <a:pt x="1365811" y="3222137"/>
                </a:lnTo>
                <a:cubicBezTo>
                  <a:pt x="1365811" y="3347859"/>
                  <a:pt x="1263893" y="3449777"/>
                  <a:pt x="1138171" y="3449777"/>
                </a:cubicBezTo>
                <a:lnTo>
                  <a:pt x="227639" y="3449777"/>
                </a:lnTo>
                <a:cubicBezTo>
                  <a:pt x="101918" y="3449777"/>
                  <a:pt x="0" y="3347859"/>
                  <a:pt x="0" y="3222137"/>
                </a:cubicBezTo>
                <a:lnTo>
                  <a:pt x="0" y="227641"/>
                </a:lnTo>
                <a:cubicBezTo>
                  <a:pt x="0" y="101919"/>
                  <a:pt x="101918" y="0"/>
                  <a:pt x="227639" y="0"/>
                </a:cubicBezTo>
                <a:close/>
              </a:path>
            </a:pathLst>
          </a:custGeom>
        </p:spPr>
      </p:pic>
      <p:pic>
        <p:nvPicPr>
          <p:cNvPr id="6" name="그림 개체 틀 5" descr="사무용품, 의류, 컴퓨터, 사람이(가) 표시된 사진&#10;&#10;자동 생성된 설명">
            <a:extLst>
              <a:ext uri="{FF2B5EF4-FFF2-40B4-BE49-F238E27FC236}">
                <a16:creationId xmlns:a16="http://schemas.microsoft.com/office/drawing/2014/main" id="{57F49345-D18E-8E2D-0A7B-11634B7878F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85" b="185"/>
          <a:stretch>
            <a:fillRect/>
          </a:stretch>
        </p:blipFill>
        <p:spPr>
          <a:xfrm>
            <a:off x="6134100" y="4032250"/>
            <a:ext cx="1365250" cy="2292350"/>
          </a:xfrm>
          <a:custGeom>
            <a:avLst/>
            <a:gdLst>
              <a:gd name="connsiteX0" fmla="*/ 227640 w 1365812"/>
              <a:gd name="connsiteY0" fmla="*/ 0 h 2292304"/>
              <a:gd name="connsiteX1" fmla="*/ 1138172 w 1365812"/>
              <a:gd name="connsiteY1" fmla="*/ 0 h 2292304"/>
              <a:gd name="connsiteX2" fmla="*/ 1365812 w 1365812"/>
              <a:gd name="connsiteY2" fmla="*/ 227640 h 2292304"/>
              <a:gd name="connsiteX3" fmla="*/ 1365812 w 1365812"/>
              <a:gd name="connsiteY3" fmla="*/ 2064664 h 2292304"/>
              <a:gd name="connsiteX4" fmla="*/ 1138172 w 1365812"/>
              <a:gd name="connsiteY4" fmla="*/ 2292304 h 2292304"/>
              <a:gd name="connsiteX5" fmla="*/ 227640 w 1365812"/>
              <a:gd name="connsiteY5" fmla="*/ 2292304 h 2292304"/>
              <a:gd name="connsiteX6" fmla="*/ 0 w 1365812"/>
              <a:gd name="connsiteY6" fmla="*/ 2064664 h 2292304"/>
              <a:gd name="connsiteX7" fmla="*/ 0 w 1365812"/>
              <a:gd name="connsiteY7" fmla="*/ 227640 h 2292304"/>
              <a:gd name="connsiteX8" fmla="*/ 227640 w 1365812"/>
              <a:gd name="connsiteY8" fmla="*/ 0 h 2292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2" h="2292304">
                <a:moveTo>
                  <a:pt x="227640" y="0"/>
                </a:moveTo>
                <a:lnTo>
                  <a:pt x="1138172" y="0"/>
                </a:lnTo>
                <a:cubicBezTo>
                  <a:pt x="1263894" y="0"/>
                  <a:pt x="1365812" y="101918"/>
                  <a:pt x="1365812" y="227640"/>
                </a:cubicBezTo>
                <a:lnTo>
                  <a:pt x="1365812" y="2064664"/>
                </a:lnTo>
                <a:cubicBezTo>
                  <a:pt x="1365812" y="2190386"/>
                  <a:pt x="1263894" y="2292304"/>
                  <a:pt x="1138172" y="2292304"/>
                </a:cubicBezTo>
                <a:lnTo>
                  <a:pt x="227640" y="2292304"/>
                </a:lnTo>
                <a:cubicBezTo>
                  <a:pt x="101918" y="2292304"/>
                  <a:pt x="0" y="2190386"/>
                  <a:pt x="0" y="2064664"/>
                </a:cubicBezTo>
                <a:lnTo>
                  <a:pt x="0" y="227640"/>
                </a:lnTo>
                <a:cubicBezTo>
                  <a:pt x="0" y="101918"/>
                  <a:pt x="101918" y="0"/>
                  <a:pt x="227640" y="0"/>
                </a:cubicBezTo>
                <a:close/>
              </a:path>
            </a:pathLst>
          </a:custGeom>
        </p:spPr>
      </p:pic>
      <p:sp>
        <p:nvSpPr>
          <p:cNvPr id="28" name="자유형: 도형 27">
            <a:extLst>
              <a:ext uri="{FF2B5EF4-FFF2-40B4-BE49-F238E27FC236}">
                <a16:creationId xmlns:a16="http://schemas.microsoft.com/office/drawing/2014/main" id="{00C09A2D-E608-A1C2-F1FC-6A2F821B89C7}"/>
              </a:ext>
            </a:extLst>
          </p:cNvPr>
          <p:cNvSpPr/>
          <p:nvPr/>
        </p:nvSpPr>
        <p:spPr>
          <a:xfrm>
            <a:off x="7903780" y="2874823"/>
            <a:ext cx="1365811" cy="3449777"/>
          </a:xfrm>
          <a:custGeom>
            <a:avLst/>
            <a:gdLst>
              <a:gd name="connsiteX0" fmla="*/ 227639 w 1365811"/>
              <a:gd name="connsiteY0" fmla="*/ 0 h 3449777"/>
              <a:gd name="connsiteX1" fmla="*/ 1138171 w 1365811"/>
              <a:gd name="connsiteY1" fmla="*/ 0 h 3449777"/>
              <a:gd name="connsiteX2" fmla="*/ 1365811 w 1365811"/>
              <a:gd name="connsiteY2" fmla="*/ 227641 h 3449777"/>
              <a:gd name="connsiteX3" fmla="*/ 1365811 w 1365811"/>
              <a:gd name="connsiteY3" fmla="*/ 3222137 h 3449777"/>
              <a:gd name="connsiteX4" fmla="*/ 1138171 w 1365811"/>
              <a:gd name="connsiteY4" fmla="*/ 3449777 h 3449777"/>
              <a:gd name="connsiteX5" fmla="*/ 227639 w 1365811"/>
              <a:gd name="connsiteY5" fmla="*/ 3449777 h 3449777"/>
              <a:gd name="connsiteX6" fmla="*/ 0 w 1365811"/>
              <a:gd name="connsiteY6" fmla="*/ 3222137 h 3449777"/>
              <a:gd name="connsiteX7" fmla="*/ 0 w 1365811"/>
              <a:gd name="connsiteY7" fmla="*/ 227641 h 3449777"/>
              <a:gd name="connsiteX8" fmla="*/ 227639 w 1365811"/>
              <a:gd name="connsiteY8" fmla="*/ 0 h 344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1" h="3449777">
                <a:moveTo>
                  <a:pt x="227639" y="0"/>
                </a:moveTo>
                <a:lnTo>
                  <a:pt x="1138171" y="0"/>
                </a:lnTo>
                <a:cubicBezTo>
                  <a:pt x="1263893" y="0"/>
                  <a:pt x="1365811" y="101919"/>
                  <a:pt x="1365811" y="227641"/>
                </a:cubicBezTo>
                <a:lnTo>
                  <a:pt x="1365811" y="3222137"/>
                </a:lnTo>
                <a:cubicBezTo>
                  <a:pt x="1365811" y="3347859"/>
                  <a:pt x="1263893" y="3449777"/>
                  <a:pt x="1138171" y="3449777"/>
                </a:cubicBezTo>
                <a:lnTo>
                  <a:pt x="227639" y="3449777"/>
                </a:lnTo>
                <a:cubicBezTo>
                  <a:pt x="101918" y="3449777"/>
                  <a:pt x="0" y="3347859"/>
                  <a:pt x="0" y="3222137"/>
                </a:cubicBezTo>
                <a:lnTo>
                  <a:pt x="0" y="227641"/>
                </a:lnTo>
                <a:cubicBezTo>
                  <a:pt x="0" y="101919"/>
                  <a:pt x="101918" y="0"/>
                  <a:pt x="227639" y="0"/>
                </a:cubicBezTo>
                <a:close/>
              </a:path>
            </a:pathLst>
          </a:custGeom>
          <a:solidFill>
            <a:schemeClr val="accent2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r"/>
            <a:endParaRPr lang="ko-KR" altLang="en-US"/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6CA42DA3-A048-7E7A-F7BE-2AF8A9C1C602}"/>
              </a:ext>
            </a:extLst>
          </p:cNvPr>
          <p:cNvSpPr/>
          <p:nvPr/>
        </p:nvSpPr>
        <p:spPr>
          <a:xfrm>
            <a:off x="6125438" y="4032296"/>
            <a:ext cx="1365812" cy="2292304"/>
          </a:xfrm>
          <a:custGeom>
            <a:avLst/>
            <a:gdLst>
              <a:gd name="connsiteX0" fmla="*/ 227640 w 1365812"/>
              <a:gd name="connsiteY0" fmla="*/ 0 h 2292304"/>
              <a:gd name="connsiteX1" fmla="*/ 1138172 w 1365812"/>
              <a:gd name="connsiteY1" fmla="*/ 0 h 2292304"/>
              <a:gd name="connsiteX2" fmla="*/ 1365812 w 1365812"/>
              <a:gd name="connsiteY2" fmla="*/ 227640 h 2292304"/>
              <a:gd name="connsiteX3" fmla="*/ 1365812 w 1365812"/>
              <a:gd name="connsiteY3" fmla="*/ 2064664 h 2292304"/>
              <a:gd name="connsiteX4" fmla="*/ 1138172 w 1365812"/>
              <a:gd name="connsiteY4" fmla="*/ 2292304 h 2292304"/>
              <a:gd name="connsiteX5" fmla="*/ 227640 w 1365812"/>
              <a:gd name="connsiteY5" fmla="*/ 2292304 h 2292304"/>
              <a:gd name="connsiteX6" fmla="*/ 0 w 1365812"/>
              <a:gd name="connsiteY6" fmla="*/ 2064664 h 2292304"/>
              <a:gd name="connsiteX7" fmla="*/ 0 w 1365812"/>
              <a:gd name="connsiteY7" fmla="*/ 227640 h 2292304"/>
              <a:gd name="connsiteX8" fmla="*/ 227640 w 1365812"/>
              <a:gd name="connsiteY8" fmla="*/ 0 h 2292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2" h="2292304">
                <a:moveTo>
                  <a:pt x="227640" y="0"/>
                </a:moveTo>
                <a:lnTo>
                  <a:pt x="1138172" y="0"/>
                </a:lnTo>
                <a:cubicBezTo>
                  <a:pt x="1263894" y="0"/>
                  <a:pt x="1365812" y="101918"/>
                  <a:pt x="1365812" y="227640"/>
                </a:cubicBezTo>
                <a:lnTo>
                  <a:pt x="1365812" y="2064664"/>
                </a:lnTo>
                <a:cubicBezTo>
                  <a:pt x="1365812" y="2190386"/>
                  <a:pt x="1263894" y="2292304"/>
                  <a:pt x="1138172" y="2292304"/>
                </a:cubicBezTo>
                <a:lnTo>
                  <a:pt x="227640" y="2292304"/>
                </a:lnTo>
                <a:cubicBezTo>
                  <a:pt x="101918" y="2292304"/>
                  <a:pt x="0" y="2190386"/>
                  <a:pt x="0" y="2064664"/>
                </a:cubicBezTo>
                <a:lnTo>
                  <a:pt x="0" y="227640"/>
                </a:lnTo>
                <a:cubicBezTo>
                  <a:pt x="0" y="101918"/>
                  <a:pt x="101918" y="0"/>
                  <a:pt x="227640" y="0"/>
                </a:cubicBezTo>
                <a:close/>
              </a:path>
            </a:pathLst>
          </a:custGeom>
          <a:solidFill>
            <a:schemeClr val="accent2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r"/>
            <a:endParaRPr lang="ko-KR" altLang="en-US" i="1" u="sng"/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44406311-C642-B5FC-07EF-6333E07E82CC}"/>
              </a:ext>
            </a:extLst>
          </p:cNvPr>
          <p:cNvSpPr/>
          <p:nvPr/>
        </p:nvSpPr>
        <p:spPr>
          <a:xfrm>
            <a:off x="9664816" y="2020523"/>
            <a:ext cx="1365811" cy="4304077"/>
          </a:xfrm>
          <a:custGeom>
            <a:avLst/>
            <a:gdLst>
              <a:gd name="connsiteX0" fmla="*/ 227639 w 1365811"/>
              <a:gd name="connsiteY0" fmla="*/ 0 h 3449777"/>
              <a:gd name="connsiteX1" fmla="*/ 1138171 w 1365811"/>
              <a:gd name="connsiteY1" fmla="*/ 0 h 3449777"/>
              <a:gd name="connsiteX2" fmla="*/ 1365811 w 1365811"/>
              <a:gd name="connsiteY2" fmla="*/ 227641 h 3449777"/>
              <a:gd name="connsiteX3" fmla="*/ 1365811 w 1365811"/>
              <a:gd name="connsiteY3" fmla="*/ 3222137 h 3449777"/>
              <a:gd name="connsiteX4" fmla="*/ 1138171 w 1365811"/>
              <a:gd name="connsiteY4" fmla="*/ 3449777 h 3449777"/>
              <a:gd name="connsiteX5" fmla="*/ 227639 w 1365811"/>
              <a:gd name="connsiteY5" fmla="*/ 3449777 h 3449777"/>
              <a:gd name="connsiteX6" fmla="*/ 0 w 1365811"/>
              <a:gd name="connsiteY6" fmla="*/ 3222137 h 3449777"/>
              <a:gd name="connsiteX7" fmla="*/ 0 w 1365811"/>
              <a:gd name="connsiteY7" fmla="*/ 227641 h 3449777"/>
              <a:gd name="connsiteX8" fmla="*/ 227639 w 1365811"/>
              <a:gd name="connsiteY8" fmla="*/ 0 h 344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65811" h="3449777">
                <a:moveTo>
                  <a:pt x="227639" y="0"/>
                </a:moveTo>
                <a:lnTo>
                  <a:pt x="1138171" y="0"/>
                </a:lnTo>
                <a:cubicBezTo>
                  <a:pt x="1263893" y="0"/>
                  <a:pt x="1365811" y="101919"/>
                  <a:pt x="1365811" y="227641"/>
                </a:cubicBezTo>
                <a:lnTo>
                  <a:pt x="1365811" y="3222137"/>
                </a:lnTo>
                <a:cubicBezTo>
                  <a:pt x="1365811" y="3347859"/>
                  <a:pt x="1263893" y="3449777"/>
                  <a:pt x="1138171" y="3449777"/>
                </a:cubicBezTo>
                <a:lnTo>
                  <a:pt x="227639" y="3449777"/>
                </a:lnTo>
                <a:cubicBezTo>
                  <a:pt x="101918" y="3449777"/>
                  <a:pt x="0" y="3347859"/>
                  <a:pt x="0" y="3222137"/>
                </a:cubicBezTo>
                <a:lnTo>
                  <a:pt x="0" y="227641"/>
                </a:lnTo>
                <a:cubicBezTo>
                  <a:pt x="0" y="101919"/>
                  <a:pt x="101918" y="0"/>
                  <a:pt x="227639" y="0"/>
                </a:cubicBezTo>
                <a:close/>
              </a:path>
            </a:pathLst>
          </a:custGeom>
          <a:solidFill>
            <a:schemeClr val="accent2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C530642-0139-5572-F567-D4CDE1262546}"/>
              </a:ext>
            </a:extLst>
          </p:cNvPr>
          <p:cNvSpPr txBox="1"/>
          <p:nvPr/>
        </p:nvSpPr>
        <p:spPr>
          <a:xfrm>
            <a:off x="7979468" y="2457158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86895CE-CF09-2609-1216-FE0719C77296}"/>
              </a:ext>
            </a:extLst>
          </p:cNvPr>
          <p:cNvSpPr txBox="1"/>
          <p:nvPr/>
        </p:nvSpPr>
        <p:spPr>
          <a:xfrm>
            <a:off x="6201127" y="3608009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B40F359A-A504-4613-76AA-36477DDCDEB8}"/>
              </a:ext>
            </a:extLst>
          </p:cNvPr>
          <p:cNvSpPr txBox="1"/>
          <p:nvPr/>
        </p:nvSpPr>
        <p:spPr>
          <a:xfrm>
            <a:off x="9740504" y="1619488"/>
            <a:ext cx="1214435" cy="37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1CBAF03-7E19-1AD9-2D72-AF28318033D9}"/>
              </a:ext>
            </a:extLst>
          </p:cNvPr>
          <p:cNvGrpSpPr/>
          <p:nvPr/>
        </p:nvGrpSpPr>
        <p:grpSpPr>
          <a:xfrm>
            <a:off x="1206340" y="2853858"/>
            <a:ext cx="3919840" cy="3327342"/>
            <a:chOff x="1206340" y="2853858"/>
            <a:chExt cx="3919840" cy="3327342"/>
          </a:xfrm>
        </p:grpSpPr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B86194A3-70B3-219C-C587-64A26B961900}"/>
                </a:ext>
              </a:extLst>
            </p:cNvPr>
            <p:cNvGrpSpPr/>
            <p:nvPr/>
          </p:nvGrpSpPr>
          <p:grpSpPr>
            <a:xfrm>
              <a:off x="1849407" y="2853858"/>
              <a:ext cx="3276773" cy="829580"/>
              <a:chOff x="2223958" y="2284913"/>
              <a:chExt cx="3276773" cy="829580"/>
            </a:xfrm>
          </p:grpSpPr>
          <p:sp>
            <p:nvSpPr>
              <p:cNvPr id="82" name="TextBox 81">
                <a:extLst>
                  <a:ext uri="{FF2B5EF4-FFF2-40B4-BE49-F238E27FC236}">
                    <a16:creationId xmlns:a16="http://schemas.microsoft.com/office/drawing/2014/main" id="{D9F6739E-0774-0081-2A36-786C2456B935}"/>
                  </a:ext>
                </a:extLst>
              </p:cNvPr>
              <p:cNvSpPr txBox="1"/>
              <p:nvPr/>
            </p:nvSpPr>
            <p:spPr>
              <a:xfrm>
                <a:off x="2223958" y="2565945"/>
                <a:ext cx="3276773" cy="5485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</a:t>
                </a:r>
                <a:endPara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전달 시켜주세요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또 추가적으로 텍스트를 입력하세요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226B2599-5514-98B4-0E2D-1473AFBA28F5}"/>
                  </a:ext>
                </a:extLst>
              </p:cNvPr>
              <p:cNvSpPr txBox="1"/>
              <p:nvPr/>
            </p:nvSpPr>
            <p:spPr>
              <a:xfrm>
                <a:off x="2223958" y="2284913"/>
                <a:ext cx="1863603" cy="3445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10000"/>
                  </a:lnSpc>
                  <a:defRPr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Pretendard ExtraBold" panose="02000903000000020004" pitchFamily="2" charset="-127"/>
                    <a:ea typeface="Pretendard ExtraBold" panose="02000903000000020004" pitchFamily="2" charset="-127"/>
                    <a:cs typeface="Pretendard ExtraBold" panose="02000903000000020004" pitchFamily="2" charset="-127"/>
                  </a:defRPr>
                </a:lvl1pPr>
              </a:lstStyle>
              <a:p>
                <a:r>
                  <a:rPr lang="ko-KR" altLang="en-US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텍스트를 입력하세요</a:t>
                </a:r>
                <a:r>
                  <a:rPr lang="en-US" altLang="ko-KR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.</a:t>
                </a:r>
                <a:endParaRPr lang="id-ID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endParaRPr>
              </a:p>
            </p:txBody>
          </p:sp>
        </p:grpSp>
        <p:sp>
          <p:nvSpPr>
            <p:cNvPr id="84" name="Oval 197">
              <a:extLst>
                <a:ext uri="{FF2B5EF4-FFF2-40B4-BE49-F238E27FC236}">
                  <a16:creationId xmlns:a16="http://schemas.microsoft.com/office/drawing/2014/main" id="{4CD245EA-5A30-8BE4-A5E9-A1B6D24EEE85}"/>
                </a:ext>
              </a:extLst>
            </p:cNvPr>
            <p:cNvSpPr/>
            <p:nvPr/>
          </p:nvSpPr>
          <p:spPr>
            <a:xfrm rot="5400000">
              <a:off x="1207203" y="2993259"/>
              <a:ext cx="549052" cy="55077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94" name="그래픽 93" descr="부분적으로 선택 표시된 클립보드 단색으로 채워진">
              <a:extLst>
                <a:ext uri="{FF2B5EF4-FFF2-40B4-BE49-F238E27FC236}">
                  <a16:creationId xmlns:a16="http://schemas.microsoft.com/office/drawing/2014/main" id="{C2D01452-C6D7-0D2F-2C0D-D8F9737CA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311533" y="3098452"/>
              <a:ext cx="340393" cy="340393"/>
            </a:xfrm>
            <a:prstGeom prst="rect">
              <a:avLst/>
            </a:prstGeom>
          </p:spPr>
        </p:pic>
        <p:grpSp>
          <p:nvGrpSpPr>
            <p:cNvPr id="105" name="그룹 104">
              <a:extLst>
                <a:ext uri="{FF2B5EF4-FFF2-40B4-BE49-F238E27FC236}">
                  <a16:creationId xmlns:a16="http://schemas.microsoft.com/office/drawing/2014/main" id="{02558DE6-0208-90CC-791C-B706CCBC2EA8}"/>
                </a:ext>
              </a:extLst>
            </p:cNvPr>
            <p:cNvGrpSpPr/>
            <p:nvPr/>
          </p:nvGrpSpPr>
          <p:grpSpPr>
            <a:xfrm>
              <a:off x="1849407" y="4102739"/>
              <a:ext cx="3276773" cy="829580"/>
              <a:chOff x="2223958" y="2284913"/>
              <a:chExt cx="3276773" cy="829580"/>
            </a:xfrm>
          </p:grpSpPr>
          <p:sp>
            <p:nvSpPr>
              <p:cNvPr id="107" name="TextBox 106">
                <a:extLst>
                  <a:ext uri="{FF2B5EF4-FFF2-40B4-BE49-F238E27FC236}">
                    <a16:creationId xmlns:a16="http://schemas.microsoft.com/office/drawing/2014/main" id="{CDBDBEC8-119B-A4CF-7FE7-7F7295795EBA}"/>
                  </a:ext>
                </a:extLst>
              </p:cNvPr>
              <p:cNvSpPr txBox="1"/>
              <p:nvPr/>
            </p:nvSpPr>
            <p:spPr>
              <a:xfrm>
                <a:off x="2223958" y="2565945"/>
                <a:ext cx="3276773" cy="5485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</a:t>
                </a:r>
                <a:endPara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전달 시켜주세요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또 추가적으로 텍스트를 입력하세요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  <p:sp>
            <p:nvSpPr>
              <p:cNvPr id="108" name="TextBox 107">
                <a:extLst>
                  <a:ext uri="{FF2B5EF4-FFF2-40B4-BE49-F238E27FC236}">
                    <a16:creationId xmlns:a16="http://schemas.microsoft.com/office/drawing/2014/main" id="{CCD20A22-E3B4-DFC6-F288-1B5ED79C5F1F}"/>
                  </a:ext>
                </a:extLst>
              </p:cNvPr>
              <p:cNvSpPr txBox="1"/>
              <p:nvPr/>
            </p:nvSpPr>
            <p:spPr>
              <a:xfrm>
                <a:off x="2223958" y="2284913"/>
                <a:ext cx="1863603" cy="3445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10000"/>
                  </a:lnSpc>
                  <a:defRPr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Pretendard ExtraBold" panose="02000903000000020004" pitchFamily="2" charset="-127"/>
                    <a:ea typeface="Pretendard ExtraBold" panose="02000903000000020004" pitchFamily="2" charset="-127"/>
                    <a:cs typeface="Pretendard ExtraBold" panose="02000903000000020004" pitchFamily="2" charset="-127"/>
                  </a:defRPr>
                </a:lvl1pPr>
              </a:lstStyle>
              <a:p>
                <a:r>
                  <a:rPr lang="ko-KR" altLang="en-US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텍스트를 입력하세요</a:t>
                </a:r>
                <a:r>
                  <a:rPr lang="en-US" altLang="ko-KR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.</a:t>
                </a:r>
                <a:endParaRPr lang="id-ID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endParaRPr>
              </a:p>
            </p:txBody>
          </p:sp>
        </p:grpSp>
        <p:sp>
          <p:nvSpPr>
            <p:cNvPr id="106" name="Oval 197">
              <a:extLst>
                <a:ext uri="{FF2B5EF4-FFF2-40B4-BE49-F238E27FC236}">
                  <a16:creationId xmlns:a16="http://schemas.microsoft.com/office/drawing/2014/main" id="{70668544-B25C-3D3D-844E-811B8ED931B1}"/>
                </a:ext>
              </a:extLst>
            </p:cNvPr>
            <p:cNvSpPr/>
            <p:nvPr/>
          </p:nvSpPr>
          <p:spPr>
            <a:xfrm rot="5400000">
              <a:off x="1207203" y="4242140"/>
              <a:ext cx="549052" cy="55077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grpSp>
          <p:nvGrpSpPr>
            <p:cNvPr id="110" name="그룹 109">
              <a:extLst>
                <a:ext uri="{FF2B5EF4-FFF2-40B4-BE49-F238E27FC236}">
                  <a16:creationId xmlns:a16="http://schemas.microsoft.com/office/drawing/2014/main" id="{2D69265E-16D9-8A13-4120-D34356760A7F}"/>
                </a:ext>
              </a:extLst>
            </p:cNvPr>
            <p:cNvGrpSpPr/>
            <p:nvPr/>
          </p:nvGrpSpPr>
          <p:grpSpPr>
            <a:xfrm>
              <a:off x="1849407" y="5351620"/>
              <a:ext cx="3276773" cy="829580"/>
              <a:chOff x="2223958" y="2284913"/>
              <a:chExt cx="3276773" cy="829580"/>
            </a:xfrm>
          </p:grpSpPr>
          <p:sp>
            <p:nvSpPr>
              <p:cNvPr id="112" name="TextBox 111">
                <a:extLst>
                  <a:ext uri="{FF2B5EF4-FFF2-40B4-BE49-F238E27FC236}">
                    <a16:creationId xmlns:a16="http://schemas.microsoft.com/office/drawing/2014/main" id="{EA33DF38-A1DF-C1C9-3CEF-F5CFBDB3BF03}"/>
                  </a:ext>
                </a:extLst>
              </p:cNvPr>
              <p:cNvSpPr txBox="1"/>
              <p:nvPr/>
            </p:nvSpPr>
            <p:spPr>
              <a:xfrm>
                <a:off x="2223958" y="2565945"/>
                <a:ext cx="3276773" cy="5485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</a:t>
                </a:r>
                <a:endPara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전달 시켜주세요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또 추가적으로 텍스트를 입력하세요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831430EE-0DAE-8A16-294E-8559114E7082}"/>
                  </a:ext>
                </a:extLst>
              </p:cNvPr>
              <p:cNvSpPr txBox="1"/>
              <p:nvPr/>
            </p:nvSpPr>
            <p:spPr>
              <a:xfrm>
                <a:off x="2223958" y="2284913"/>
                <a:ext cx="1863603" cy="3445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10000"/>
                  </a:lnSpc>
                  <a:defRPr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Pretendard ExtraBold" panose="02000903000000020004" pitchFamily="2" charset="-127"/>
                    <a:ea typeface="Pretendard ExtraBold" panose="02000903000000020004" pitchFamily="2" charset="-127"/>
                    <a:cs typeface="Pretendard ExtraBold" panose="02000903000000020004" pitchFamily="2" charset="-127"/>
                  </a:defRPr>
                </a:lvl1pPr>
              </a:lstStyle>
              <a:p>
                <a:r>
                  <a:rPr lang="ko-KR" altLang="en-US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텍스트를 입력하세요</a:t>
                </a:r>
                <a:r>
                  <a:rPr lang="en-US" altLang="ko-KR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.</a:t>
                </a:r>
                <a:endParaRPr lang="id-ID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endParaRPr>
              </a:p>
            </p:txBody>
          </p:sp>
        </p:grpSp>
        <p:sp>
          <p:nvSpPr>
            <p:cNvPr id="111" name="Oval 197">
              <a:extLst>
                <a:ext uri="{FF2B5EF4-FFF2-40B4-BE49-F238E27FC236}">
                  <a16:creationId xmlns:a16="http://schemas.microsoft.com/office/drawing/2014/main" id="{F0874E0D-3FC6-528C-54FE-E7E52EE1DD4C}"/>
                </a:ext>
              </a:extLst>
            </p:cNvPr>
            <p:cNvSpPr/>
            <p:nvPr/>
          </p:nvSpPr>
          <p:spPr>
            <a:xfrm rot="5400000">
              <a:off x="1207203" y="5491021"/>
              <a:ext cx="549052" cy="55077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115" name="그래픽 114" descr="조리개 단색으로 채워진">
              <a:extLst>
                <a:ext uri="{FF2B5EF4-FFF2-40B4-BE49-F238E27FC236}">
                  <a16:creationId xmlns:a16="http://schemas.microsoft.com/office/drawing/2014/main" id="{1E03B078-7EE6-2137-7A43-30E9EAE434C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321202" y="5605883"/>
              <a:ext cx="321054" cy="321054"/>
            </a:xfrm>
            <a:prstGeom prst="rect">
              <a:avLst/>
            </a:prstGeom>
          </p:spPr>
        </p:pic>
        <p:pic>
          <p:nvPicPr>
            <p:cNvPr id="117" name="그래픽 116" descr="가로 막대형 차트 단색으로 채워진">
              <a:extLst>
                <a:ext uri="{FF2B5EF4-FFF2-40B4-BE49-F238E27FC236}">
                  <a16:creationId xmlns:a16="http://schemas.microsoft.com/office/drawing/2014/main" id="{3C0EFF00-FDB4-58B2-FEAD-2099CB7DB1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1282761" y="4318561"/>
              <a:ext cx="397936" cy="397936"/>
            </a:xfrm>
            <a:prstGeom prst="rect">
              <a:avLst/>
            </a:prstGeom>
          </p:spPr>
        </p:pic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98AF5C86-20E0-0602-7138-0B17DB733994}"/>
              </a:ext>
            </a:extLst>
          </p:cNvPr>
          <p:cNvSpPr txBox="1"/>
          <p:nvPr/>
        </p:nvSpPr>
        <p:spPr>
          <a:xfrm>
            <a:off x="1127125" y="1787302"/>
            <a:ext cx="436880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04AD8E-0555-E67A-0306-6DC2081B6FEC}"/>
              </a:ext>
            </a:extLst>
          </p:cNvPr>
          <p:cNvSpPr txBox="1"/>
          <p:nvPr/>
        </p:nvSpPr>
        <p:spPr>
          <a:xfrm>
            <a:off x="8078694" y="2922138"/>
            <a:ext cx="1015983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60%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D4A28EE-0D4F-5300-5AF8-B1641F2ECDB0}"/>
              </a:ext>
            </a:extLst>
          </p:cNvPr>
          <p:cNvSpPr txBox="1"/>
          <p:nvPr/>
        </p:nvSpPr>
        <p:spPr>
          <a:xfrm>
            <a:off x="6300352" y="4116667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40%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175735E-FBC2-A31F-45B5-47F4D5B0A764}"/>
              </a:ext>
            </a:extLst>
          </p:cNvPr>
          <p:cNvSpPr txBox="1"/>
          <p:nvPr/>
        </p:nvSpPr>
        <p:spPr>
          <a:xfrm>
            <a:off x="9839729" y="2102518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80%</a:t>
            </a:r>
          </a:p>
        </p:txBody>
      </p:sp>
    </p:spTree>
    <p:extLst>
      <p:ext uri="{BB962C8B-B14F-4D97-AF65-F5344CB8AC3E}">
        <p14:creationId xmlns:p14="http://schemas.microsoft.com/office/powerpoint/2010/main" val="2873451449"/>
      </p:ext>
    </p:extLst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Box 52">
            <a:extLst>
              <a:ext uri="{FF2B5EF4-FFF2-40B4-BE49-F238E27FC236}">
                <a16:creationId xmlns:a16="http://schemas.microsoft.com/office/drawing/2014/main" id="{E5B95F2A-D8CA-D102-B370-4468C0FA8C82}"/>
              </a:ext>
            </a:extLst>
          </p:cNvPr>
          <p:cNvSpPr txBox="1"/>
          <p:nvPr/>
        </p:nvSpPr>
        <p:spPr>
          <a:xfrm>
            <a:off x="1222963" y="381906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E892F6B2-D6B8-F81B-A06E-15A7C35CD003}"/>
              </a:ext>
            </a:extLst>
          </p:cNvPr>
          <p:cNvSpPr/>
          <p:nvPr/>
        </p:nvSpPr>
        <p:spPr>
          <a:xfrm>
            <a:off x="7491316" y="1254620"/>
            <a:ext cx="3537047" cy="505410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E2EAA586-428C-509E-8129-85A546E7C9BD}"/>
              </a:ext>
            </a:extLst>
          </p:cNvPr>
          <p:cNvSpPr/>
          <p:nvPr/>
        </p:nvSpPr>
        <p:spPr>
          <a:xfrm>
            <a:off x="5524101" y="2037594"/>
            <a:ext cx="3457024" cy="35412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12" name="차트 11">
            <a:extLst>
              <a:ext uri="{FF2B5EF4-FFF2-40B4-BE49-F238E27FC236}">
                <a16:creationId xmlns:a16="http://schemas.microsoft.com/office/drawing/2014/main" id="{7CBE5BE6-76F6-90E7-34F5-119A164177D1}"/>
              </a:ext>
            </a:extLst>
          </p:cNvPr>
          <p:cNvGraphicFramePr/>
          <p:nvPr/>
        </p:nvGraphicFramePr>
        <p:xfrm>
          <a:off x="5210631" y="2173946"/>
          <a:ext cx="3941373" cy="32232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9" name="타원 18">
            <a:extLst>
              <a:ext uri="{FF2B5EF4-FFF2-40B4-BE49-F238E27FC236}">
                <a16:creationId xmlns:a16="http://schemas.microsoft.com/office/drawing/2014/main" id="{ABF5B8A3-42C4-6691-444B-F4F32DF56051}"/>
              </a:ext>
            </a:extLst>
          </p:cNvPr>
          <p:cNvSpPr/>
          <p:nvPr/>
        </p:nvSpPr>
        <p:spPr>
          <a:xfrm>
            <a:off x="6137535" y="2733627"/>
            <a:ext cx="2087565" cy="210386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1B37EFA-BC37-622C-0179-70A81F180F47}"/>
              </a:ext>
            </a:extLst>
          </p:cNvPr>
          <p:cNvSpPr txBox="1"/>
          <p:nvPr/>
        </p:nvSpPr>
        <p:spPr>
          <a:xfrm>
            <a:off x="6514789" y="3582365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E862D4C-53F0-FE31-FA20-770A6BEAEA3D}"/>
              </a:ext>
            </a:extLst>
          </p:cNvPr>
          <p:cNvSpPr txBox="1"/>
          <p:nvPr/>
        </p:nvSpPr>
        <p:spPr>
          <a:xfrm>
            <a:off x="5848630" y="1599272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15%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03A3DAD-0EDA-E01B-682F-60774D44CCC9}"/>
              </a:ext>
            </a:extLst>
          </p:cNvPr>
          <p:cNvSpPr txBox="1"/>
          <p:nvPr/>
        </p:nvSpPr>
        <p:spPr>
          <a:xfrm>
            <a:off x="4512052" y="3477785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30%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231F49-DFEB-5846-CDBB-B64FF5EE453B}"/>
              </a:ext>
            </a:extLst>
          </p:cNvPr>
          <p:cNvSpPr txBox="1"/>
          <p:nvPr/>
        </p:nvSpPr>
        <p:spPr>
          <a:xfrm>
            <a:off x="5848630" y="5356298"/>
            <a:ext cx="10159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55%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C3F8CD6-57EE-A52F-79F1-5DA05487F6B7}"/>
              </a:ext>
            </a:extLst>
          </p:cNvPr>
          <p:cNvSpPr txBox="1"/>
          <p:nvPr/>
        </p:nvSpPr>
        <p:spPr>
          <a:xfrm>
            <a:off x="7664421" y="5578825"/>
            <a:ext cx="3190837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10000"/>
                    <a:lumOff val="90000"/>
                    <a:alpha val="7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 WORD</a:t>
            </a: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B75F7D3B-F75B-C68D-BD83-CAB817A0EC76}"/>
              </a:ext>
            </a:extLst>
          </p:cNvPr>
          <p:cNvCxnSpPr>
            <a:cxnSpLocks/>
          </p:cNvCxnSpPr>
          <p:nvPr/>
        </p:nvCxnSpPr>
        <p:spPr>
          <a:xfrm>
            <a:off x="1451429" y="1940380"/>
            <a:ext cx="4248973" cy="0"/>
          </a:xfrm>
          <a:prstGeom prst="line">
            <a:avLst/>
          </a:prstGeom>
          <a:ln w="12700">
            <a:solidFill>
              <a:schemeClr val="accent3"/>
            </a:solidFill>
            <a:prstDash val="sys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B1A012D4-49A6-760C-899C-3019D016845C}"/>
              </a:ext>
            </a:extLst>
          </p:cNvPr>
          <p:cNvSpPr txBox="1"/>
          <p:nvPr/>
        </p:nvSpPr>
        <p:spPr>
          <a:xfrm>
            <a:off x="1400947" y="1963834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0BAA817-FBDC-5A69-7B82-29E8CDCD2484}"/>
              </a:ext>
            </a:extLst>
          </p:cNvPr>
          <p:cNvSpPr txBox="1"/>
          <p:nvPr/>
        </p:nvSpPr>
        <p:spPr>
          <a:xfrm>
            <a:off x="1400947" y="1595965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11E7C525-6218-D574-19CA-3C385DB89AC8}"/>
              </a:ext>
            </a:extLst>
          </p:cNvPr>
          <p:cNvCxnSpPr>
            <a:cxnSpLocks/>
          </p:cNvCxnSpPr>
          <p:nvPr/>
        </p:nvCxnSpPr>
        <p:spPr>
          <a:xfrm>
            <a:off x="1299349" y="3800075"/>
            <a:ext cx="2987192" cy="0"/>
          </a:xfrm>
          <a:prstGeom prst="line">
            <a:avLst/>
          </a:prstGeom>
          <a:ln w="12700">
            <a:solidFill>
              <a:schemeClr val="accent2">
                <a:lumMod val="75000"/>
                <a:lumOff val="25000"/>
              </a:schemeClr>
            </a:solidFill>
            <a:prstDash val="sys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>
            <a:extLst>
              <a:ext uri="{FF2B5EF4-FFF2-40B4-BE49-F238E27FC236}">
                <a16:creationId xmlns:a16="http://schemas.microsoft.com/office/drawing/2014/main" id="{8550C019-FECE-8CD5-AB04-0C417859BC13}"/>
              </a:ext>
            </a:extLst>
          </p:cNvPr>
          <p:cNvSpPr txBox="1"/>
          <p:nvPr/>
        </p:nvSpPr>
        <p:spPr>
          <a:xfrm>
            <a:off x="1222963" y="3451198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5179CEB8-D855-2F10-FF29-A23DD998C8C5}"/>
              </a:ext>
            </a:extLst>
          </p:cNvPr>
          <p:cNvCxnSpPr>
            <a:cxnSpLocks/>
          </p:cNvCxnSpPr>
          <p:nvPr/>
        </p:nvCxnSpPr>
        <p:spPr>
          <a:xfrm>
            <a:off x="1451429" y="5659129"/>
            <a:ext cx="4248973" cy="0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  <a:prstDash val="sysDot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0" name="TextBox 59">
            <a:extLst>
              <a:ext uri="{FF2B5EF4-FFF2-40B4-BE49-F238E27FC236}">
                <a16:creationId xmlns:a16="http://schemas.microsoft.com/office/drawing/2014/main" id="{DBFEDD54-3463-0646-0DAA-DD387AFB3058}"/>
              </a:ext>
            </a:extLst>
          </p:cNvPr>
          <p:cNvSpPr txBox="1"/>
          <p:nvPr/>
        </p:nvSpPr>
        <p:spPr>
          <a:xfrm>
            <a:off x="1400947" y="5682583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A0A2A340-9834-1C0D-4FD2-9AEE8FF09CBC}"/>
              </a:ext>
            </a:extLst>
          </p:cNvPr>
          <p:cNvSpPr txBox="1"/>
          <p:nvPr/>
        </p:nvSpPr>
        <p:spPr>
          <a:xfrm>
            <a:off x="1400947" y="5314714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65121635"/>
      </p:ext>
    </p:extLst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실내, 사람, 텍스트, 컴퓨터이(가) 표시된 사진&#10;&#10;자동 생성된 설명">
            <a:extLst>
              <a:ext uri="{FF2B5EF4-FFF2-40B4-BE49-F238E27FC236}">
                <a16:creationId xmlns:a16="http://schemas.microsoft.com/office/drawing/2014/main" id="{8C7CA441-57CB-7F55-988D-9C4568FCB3B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5" b="55"/>
          <a:stretch>
            <a:fillRect/>
          </a:stretch>
        </p:blipFill>
        <p:spPr>
          <a:xfrm>
            <a:off x="1175023" y="1470025"/>
            <a:ext cx="9801225" cy="4691063"/>
          </a:xfrm>
          <a:custGeom>
            <a:avLst/>
            <a:gdLst>
              <a:gd name="connsiteX0" fmla="*/ 0 w 9801498"/>
              <a:gd name="connsiteY0" fmla="*/ 0 h 4691806"/>
              <a:gd name="connsiteX1" fmla="*/ 9801498 w 9801498"/>
              <a:gd name="connsiteY1" fmla="*/ 0 h 4691806"/>
              <a:gd name="connsiteX2" fmla="*/ 9801498 w 9801498"/>
              <a:gd name="connsiteY2" fmla="*/ 4691806 h 4691806"/>
              <a:gd name="connsiteX3" fmla="*/ 0 w 9801498"/>
              <a:gd name="connsiteY3" fmla="*/ 4691806 h 4691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01498" h="4691806">
                <a:moveTo>
                  <a:pt x="0" y="0"/>
                </a:moveTo>
                <a:lnTo>
                  <a:pt x="9801498" y="0"/>
                </a:lnTo>
                <a:lnTo>
                  <a:pt x="9801498" y="4691806"/>
                </a:lnTo>
                <a:lnTo>
                  <a:pt x="0" y="4691806"/>
                </a:lnTo>
                <a:close/>
              </a:path>
            </a:pathLst>
          </a:custGeom>
        </p:spPr>
      </p:pic>
      <p:sp>
        <p:nvSpPr>
          <p:cNvPr id="15" name="직사각형 14">
            <a:extLst>
              <a:ext uri="{FF2B5EF4-FFF2-40B4-BE49-F238E27FC236}">
                <a16:creationId xmlns:a16="http://schemas.microsoft.com/office/drawing/2014/main" id="{EA07016C-449B-8705-8A37-0794DF653C26}"/>
              </a:ext>
            </a:extLst>
          </p:cNvPr>
          <p:cNvSpPr/>
          <p:nvPr/>
        </p:nvSpPr>
        <p:spPr>
          <a:xfrm>
            <a:off x="1163638" y="1470025"/>
            <a:ext cx="9812610" cy="4691807"/>
          </a:xfrm>
          <a:prstGeom prst="rect">
            <a:avLst/>
          </a:prstGeom>
          <a:solidFill>
            <a:schemeClr val="bg1">
              <a:alpha val="8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8C7997D5-02C3-E377-F38F-743009950278}"/>
              </a:ext>
            </a:extLst>
          </p:cNvPr>
          <p:cNvSpPr/>
          <p:nvPr/>
        </p:nvSpPr>
        <p:spPr>
          <a:xfrm>
            <a:off x="1868057" y="2071397"/>
            <a:ext cx="8403772" cy="34877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타원 5">
            <a:extLst>
              <a:ext uri="{FF2B5EF4-FFF2-40B4-BE49-F238E27FC236}">
                <a16:creationId xmlns:a16="http://schemas.microsoft.com/office/drawing/2014/main" id="{5835908C-907F-3330-F311-97B70E5A4238}"/>
              </a:ext>
            </a:extLst>
          </p:cNvPr>
          <p:cNvSpPr/>
          <p:nvPr/>
        </p:nvSpPr>
        <p:spPr>
          <a:xfrm>
            <a:off x="3388759" y="2696187"/>
            <a:ext cx="1476543" cy="1441473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8B4E17D-3A80-A296-0FEE-049800975222}"/>
              </a:ext>
            </a:extLst>
          </p:cNvPr>
          <p:cNvSpPr txBox="1"/>
          <p:nvPr/>
        </p:nvSpPr>
        <p:spPr>
          <a:xfrm>
            <a:off x="2488644" y="4638899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787AE88-31E4-07E9-F22F-3EE0F57CF829}"/>
              </a:ext>
            </a:extLst>
          </p:cNvPr>
          <p:cNvSpPr txBox="1"/>
          <p:nvPr/>
        </p:nvSpPr>
        <p:spPr>
          <a:xfrm>
            <a:off x="3195229" y="4300717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92C12C3-1484-0936-3230-194C92563583}"/>
              </a:ext>
            </a:extLst>
          </p:cNvPr>
          <p:cNvSpPr txBox="1"/>
          <p:nvPr/>
        </p:nvSpPr>
        <p:spPr>
          <a:xfrm>
            <a:off x="6374470" y="4638899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CB42599-B71C-3E03-FD42-7AF24445D18A}"/>
              </a:ext>
            </a:extLst>
          </p:cNvPr>
          <p:cNvSpPr txBox="1"/>
          <p:nvPr/>
        </p:nvSpPr>
        <p:spPr>
          <a:xfrm>
            <a:off x="7081055" y="4357867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60" name="그래픽 59">
            <a:extLst>
              <a:ext uri="{FF2B5EF4-FFF2-40B4-BE49-F238E27FC236}">
                <a16:creationId xmlns:a16="http://schemas.microsoft.com/office/drawing/2014/main" id="{133FC5C1-5FE7-91E0-8D4C-F65739C292F9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3907561" y="2848687"/>
            <a:ext cx="489114" cy="489114"/>
          </a:xfrm>
          <a:prstGeom prst="rect">
            <a:avLst/>
          </a:prstGeom>
        </p:spPr>
      </p:pic>
      <p:sp>
        <p:nvSpPr>
          <p:cNvPr id="10" name="막힌 원호 9">
            <a:extLst>
              <a:ext uri="{FF2B5EF4-FFF2-40B4-BE49-F238E27FC236}">
                <a16:creationId xmlns:a16="http://schemas.microsoft.com/office/drawing/2014/main" id="{FA7D4416-AD27-6367-5DA1-7B486D8D1D14}"/>
              </a:ext>
            </a:extLst>
          </p:cNvPr>
          <p:cNvSpPr/>
          <p:nvPr/>
        </p:nvSpPr>
        <p:spPr>
          <a:xfrm rot="5400000" flipH="1">
            <a:off x="3351096" y="2658488"/>
            <a:ext cx="1575510" cy="1544342"/>
          </a:xfrm>
          <a:prstGeom prst="blockArc">
            <a:avLst>
              <a:gd name="adj1" fmla="val 14399638"/>
              <a:gd name="adj2" fmla="val 7065"/>
              <a:gd name="adj3" fmla="val 761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0372AC55-5599-2566-9BB9-AAC50DDB64DF}"/>
              </a:ext>
            </a:extLst>
          </p:cNvPr>
          <p:cNvSpPr/>
          <p:nvPr/>
        </p:nvSpPr>
        <p:spPr>
          <a:xfrm>
            <a:off x="7263545" y="2696187"/>
            <a:ext cx="1498622" cy="1441473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막힌 원호 18">
            <a:extLst>
              <a:ext uri="{FF2B5EF4-FFF2-40B4-BE49-F238E27FC236}">
                <a16:creationId xmlns:a16="http://schemas.microsoft.com/office/drawing/2014/main" id="{5A8B5BA3-55FD-B8BF-84DF-B0971DBC78AD}"/>
              </a:ext>
            </a:extLst>
          </p:cNvPr>
          <p:cNvSpPr/>
          <p:nvPr/>
        </p:nvSpPr>
        <p:spPr>
          <a:xfrm rot="5400000" flipH="1">
            <a:off x="7244762" y="2593496"/>
            <a:ext cx="1575510" cy="1674325"/>
          </a:xfrm>
          <a:prstGeom prst="blockArc">
            <a:avLst>
              <a:gd name="adj1" fmla="val 5667120"/>
              <a:gd name="adj2" fmla="val 7065"/>
              <a:gd name="adj3" fmla="val 761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6EC2DD90-674C-3835-4568-88CAAD551EAA}"/>
              </a:ext>
            </a:extLst>
          </p:cNvPr>
          <p:cNvGrpSpPr/>
          <p:nvPr/>
        </p:nvGrpSpPr>
        <p:grpSpPr>
          <a:xfrm>
            <a:off x="3566037" y="3095486"/>
            <a:ext cx="1121987" cy="700319"/>
            <a:chOff x="3566037" y="3124982"/>
            <a:chExt cx="1121987" cy="70031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01592406-25FB-3BF3-A553-C2720D1420BB}"/>
                </a:ext>
              </a:extLst>
            </p:cNvPr>
            <p:cNvSpPr txBox="1"/>
            <p:nvPr/>
          </p:nvSpPr>
          <p:spPr>
            <a:xfrm>
              <a:off x="3566037" y="3124982"/>
              <a:ext cx="1121987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8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40</a:t>
              </a:r>
              <a:r>
                <a:rPr lang="en-US" altLang="ko-KR" sz="2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%</a:t>
              </a:r>
              <a:endPara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7B34D3A-5918-B5BB-951E-FF6991638BBB}"/>
                </a:ext>
              </a:extLst>
            </p:cNvPr>
            <p:cNvSpPr txBox="1"/>
            <p:nvPr/>
          </p:nvSpPr>
          <p:spPr>
            <a:xfrm>
              <a:off x="3750965" y="3516114"/>
              <a:ext cx="752129" cy="3091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중요 키워드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7291F704-1334-3CF2-A121-C52EBE12C974}"/>
              </a:ext>
            </a:extLst>
          </p:cNvPr>
          <p:cNvGrpSpPr/>
          <p:nvPr/>
        </p:nvGrpSpPr>
        <p:grpSpPr>
          <a:xfrm>
            <a:off x="7451863" y="3095486"/>
            <a:ext cx="1121987" cy="700319"/>
            <a:chOff x="3566037" y="3124982"/>
            <a:chExt cx="1121987" cy="700319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244ECF2A-0FE9-6147-8421-9C9FDDF241F0}"/>
                </a:ext>
              </a:extLst>
            </p:cNvPr>
            <p:cNvSpPr txBox="1"/>
            <p:nvPr/>
          </p:nvSpPr>
          <p:spPr>
            <a:xfrm>
              <a:off x="3566037" y="3124982"/>
              <a:ext cx="1121987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8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60</a:t>
              </a:r>
              <a:r>
                <a:rPr lang="en-US" altLang="ko-KR" sz="2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%</a:t>
              </a:r>
              <a:endPara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393E2E6C-036A-2462-9279-00E178E89EFB}"/>
                </a:ext>
              </a:extLst>
            </p:cNvPr>
            <p:cNvSpPr txBox="1"/>
            <p:nvPr/>
          </p:nvSpPr>
          <p:spPr>
            <a:xfrm>
              <a:off x="3750965" y="3516114"/>
              <a:ext cx="752129" cy="30918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중요 키워드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3846737"/>
      </p:ext>
    </p:extLst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직사각형 12">
            <a:extLst>
              <a:ext uri="{FF2B5EF4-FFF2-40B4-BE49-F238E27FC236}">
                <a16:creationId xmlns:a16="http://schemas.microsoft.com/office/drawing/2014/main" id="{950A18C3-BD9C-7C77-5525-F4B26E087786}"/>
              </a:ext>
            </a:extLst>
          </p:cNvPr>
          <p:cNvSpPr/>
          <p:nvPr/>
        </p:nvSpPr>
        <p:spPr>
          <a:xfrm>
            <a:off x="1163638" y="2148115"/>
            <a:ext cx="6790191" cy="4160610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B43CBC9-37D4-A3F2-349D-7CCD81A7EDCA}"/>
              </a:ext>
            </a:extLst>
          </p:cNvPr>
          <p:cNvSpPr/>
          <p:nvPr/>
        </p:nvSpPr>
        <p:spPr>
          <a:xfrm>
            <a:off x="7953829" y="1254620"/>
            <a:ext cx="3074534" cy="89348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2">
                  <a:lumMod val="10000"/>
                  <a:lumOff val="90000"/>
                </a:schemeClr>
              </a:solidFill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59110E0-7083-A8CA-1E1C-88F4071DC1AD}"/>
              </a:ext>
            </a:extLst>
          </p:cNvPr>
          <p:cNvGrpSpPr/>
          <p:nvPr/>
        </p:nvGrpSpPr>
        <p:grpSpPr>
          <a:xfrm>
            <a:off x="1546678" y="2524727"/>
            <a:ext cx="6024110" cy="1298541"/>
            <a:chOff x="1624055" y="2524727"/>
            <a:chExt cx="6024110" cy="1298541"/>
          </a:xfrm>
        </p:grpSpPr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C048F476-C010-67B3-85B1-E12815BF4400}"/>
                </a:ext>
              </a:extLst>
            </p:cNvPr>
            <p:cNvSpPr/>
            <p:nvPr/>
          </p:nvSpPr>
          <p:spPr>
            <a:xfrm>
              <a:off x="1624055" y="2524727"/>
              <a:ext cx="6024110" cy="1298541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7966C9E7-2DF8-F6DB-776B-C6CF359AB354}"/>
                </a:ext>
              </a:extLst>
            </p:cNvPr>
            <p:cNvSpPr/>
            <p:nvPr/>
          </p:nvSpPr>
          <p:spPr>
            <a:xfrm>
              <a:off x="1921332" y="2741568"/>
              <a:ext cx="893308" cy="870857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pic>
          <p:nvPicPr>
            <p:cNvPr id="17" name="그래픽 16" descr="부분적으로 선택 표시된 클립보드 단색으로 채워진">
              <a:extLst>
                <a:ext uri="{FF2B5EF4-FFF2-40B4-BE49-F238E27FC236}">
                  <a16:creationId xmlns:a16="http://schemas.microsoft.com/office/drawing/2014/main" id="{3F8BCF27-3B77-89E0-5933-5F1FF06FA71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044376" y="2870564"/>
              <a:ext cx="612865" cy="612865"/>
            </a:xfrm>
            <a:prstGeom prst="rect">
              <a:avLst/>
            </a:prstGeom>
          </p:spPr>
        </p:pic>
        <p:grpSp>
          <p:nvGrpSpPr>
            <p:cNvPr id="24" name="그룹 23">
              <a:extLst>
                <a:ext uri="{FF2B5EF4-FFF2-40B4-BE49-F238E27FC236}">
                  <a16:creationId xmlns:a16="http://schemas.microsoft.com/office/drawing/2014/main" id="{413B2CE0-1C6E-E068-282F-F2FF65B01F76}"/>
                </a:ext>
              </a:extLst>
            </p:cNvPr>
            <p:cNvGrpSpPr/>
            <p:nvPr/>
          </p:nvGrpSpPr>
          <p:grpSpPr>
            <a:xfrm>
              <a:off x="2968696" y="2759207"/>
              <a:ext cx="4501600" cy="829580"/>
              <a:chOff x="2756578" y="2798993"/>
              <a:chExt cx="4501600" cy="829580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4C1BEB81-4941-5951-3526-36DA02770AF7}"/>
                  </a:ext>
                </a:extLst>
              </p:cNvPr>
              <p:cNvSpPr txBox="1"/>
              <p:nvPr/>
            </p:nvSpPr>
            <p:spPr>
              <a:xfrm>
                <a:off x="2756578" y="3080025"/>
                <a:ext cx="4501600" cy="54854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좋은 제안서를 멋지게 그리고 멋지게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추가로 또 </a:t>
                </a:r>
                <a:r>
                  <a:rPr lang="ko-KR" altLang="en-US" sz="1200" spc="-50" err="1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작성하실만한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 내용이 있으면 적어주세요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368EE06-90DE-649F-4430-002A7AEB3A5C}"/>
                  </a:ext>
                </a:extLst>
              </p:cNvPr>
              <p:cNvSpPr txBox="1"/>
              <p:nvPr/>
            </p:nvSpPr>
            <p:spPr>
              <a:xfrm>
                <a:off x="2756578" y="2798993"/>
                <a:ext cx="1863603" cy="3445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10000"/>
                  </a:lnSpc>
                  <a:defRPr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Pretendard ExtraBold" panose="02000903000000020004" pitchFamily="2" charset="-127"/>
                    <a:ea typeface="Pretendard ExtraBold" panose="02000903000000020004" pitchFamily="2" charset="-127"/>
                    <a:cs typeface="Pretendard ExtraBold" panose="02000903000000020004" pitchFamily="2" charset="-127"/>
                  </a:defRPr>
                </a:lvl1pPr>
              </a:lstStyle>
              <a:p>
                <a:r>
                  <a:rPr lang="ko-KR" altLang="en-US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텍스트를 입력하세요</a:t>
                </a:r>
                <a:r>
                  <a:rPr lang="en-US" altLang="ko-KR"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</a:rPr>
                  <a:t>.</a:t>
                </a:r>
                <a:endParaRPr lang="id-ID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endParaRPr>
              </a:p>
            </p:txBody>
          </p:sp>
        </p:grp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D914ED4-8EE9-9D63-602B-06220969A5C0}"/>
              </a:ext>
            </a:extLst>
          </p:cNvPr>
          <p:cNvSpPr/>
          <p:nvPr/>
        </p:nvSpPr>
        <p:spPr>
          <a:xfrm>
            <a:off x="1546678" y="4007951"/>
            <a:ext cx="6024110" cy="202782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42" name="차트 41">
            <a:extLst>
              <a:ext uri="{FF2B5EF4-FFF2-40B4-BE49-F238E27FC236}">
                <a16:creationId xmlns:a16="http://schemas.microsoft.com/office/drawing/2014/main" id="{19CA70A2-114A-67CB-7AB7-28EE33B5C9E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49807396"/>
              </p:ext>
            </p:extLst>
          </p:nvPr>
        </p:nvGraphicFramePr>
        <p:xfrm>
          <a:off x="2134847" y="4195413"/>
          <a:ext cx="4847771" cy="17489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4" name="TextBox 43">
            <a:extLst>
              <a:ext uri="{FF2B5EF4-FFF2-40B4-BE49-F238E27FC236}">
                <a16:creationId xmlns:a16="http://schemas.microsoft.com/office/drawing/2014/main" id="{11220188-58F4-F585-94EF-C904F16A4D23}"/>
              </a:ext>
            </a:extLst>
          </p:cNvPr>
          <p:cNvSpPr txBox="1"/>
          <p:nvPr/>
        </p:nvSpPr>
        <p:spPr>
          <a:xfrm>
            <a:off x="8227447" y="2743226"/>
            <a:ext cx="1863603" cy="343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D14CF4A9-6378-B2DA-AEAC-CF21B8BF47E1}"/>
              </a:ext>
            </a:extLst>
          </p:cNvPr>
          <p:cNvSpPr txBox="1"/>
          <p:nvPr/>
        </p:nvSpPr>
        <p:spPr>
          <a:xfrm>
            <a:off x="8227447" y="3213936"/>
            <a:ext cx="2748801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E6ED8A5B-9F3A-85CA-B17B-7F989B0B182E}"/>
              </a:ext>
            </a:extLst>
          </p:cNvPr>
          <p:cNvSpPr txBox="1"/>
          <p:nvPr/>
        </p:nvSpPr>
        <p:spPr>
          <a:xfrm>
            <a:off x="8227447" y="4346005"/>
            <a:ext cx="2748801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추가로 또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작성하실만한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내용이 있으면 적어주세요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728308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61A7738-9F4A-4753-CC9B-CE7B7F13F319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5B41376-255C-E407-B7F0-FBB079C148E7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108B001-EE2D-82F1-6265-8681AA5409A7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290FC44-8EBA-130A-2BB2-EF2D367DD92B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1C729BA-1629-8233-607F-7B49C3E2D3AA}"/>
              </a:ext>
            </a:extLst>
          </p:cNvPr>
          <p:cNvSpPr txBox="1"/>
          <p:nvPr/>
        </p:nvSpPr>
        <p:spPr>
          <a:xfrm>
            <a:off x="7457716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C36C85F-F57D-58F4-B3F4-5C3E80E94A3B}"/>
              </a:ext>
            </a:extLst>
          </p:cNvPr>
          <p:cNvSpPr txBox="1"/>
          <p:nvPr/>
        </p:nvSpPr>
        <p:spPr>
          <a:xfrm>
            <a:off x="9465870" y="4398880"/>
            <a:ext cx="1531736" cy="2516716"/>
          </a:xfrm>
          <a:custGeom>
            <a:avLst/>
            <a:gdLst/>
            <a:ahLst/>
            <a:cxnLst/>
            <a:rect l="l" t="t" r="r" b="b"/>
            <a:pathLst>
              <a:path w="1531736" h="2516716">
                <a:moveTo>
                  <a:pt x="36470" y="0"/>
                </a:moveTo>
                <a:lnTo>
                  <a:pt x="1422294" y="0"/>
                </a:lnTo>
                <a:lnTo>
                  <a:pt x="1422294" y="601477"/>
                </a:lnTo>
                <a:lnTo>
                  <a:pt x="729160" y="601477"/>
                </a:lnTo>
                <a:lnTo>
                  <a:pt x="721868" y="919315"/>
                </a:lnTo>
                <a:cubicBezTo>
                  <a:pt x="865161" y="912392"/>
                  <a:pt x="997877" y="931065"/>
                  <a:pt x="1120015" y="975333"/>
                </a:cubicBezTo>
                <a:cubicBezTo>
                  <a:pt x="1242153" y="1019600"/>
                  <a:pt x="1340768" y="1094467"/>
                  <a:pt x="1415861" y="1199933"/>
                </a:cubicBezTo>
                <a:cubicBezTo>
                  <a:pt x="1490953" y="1305398"/>
                  <a:pt x="1529578" y="1446466"/>
                  <a:pt x="1531736" y="1623136"/>
                </a:cubicBezTo>
                <a:cubicBezTo>
                  <a:pt x="1529316" y="1899793"/>
                  <a:pt x="1448479" y="2117130"/>
                  <a:pt x="1289226" y="2275147"/>
                </a:cubicBezTo>
                <a:cubicBezTo>
                  <a:pt x="1129973" y="2433164"/>
                  <a:pt x="906827" y="2513687"/>
                  <a:pt x="619788" y="2516716"/>
                </a:cubicBezTo>
                <a:cubicBezTo>
                  <a:pt x="503732" y="2516184"/>
                  <a:pt x="392232" y="2504488"/>
                  <a:pt x="285290" y="2481628"/>
                </a:cubicBezTo>
                <a:cubicBezTo>
                  <a:pt x="178347" y="2458767"/>
                  <a:pt x="83250" y="2427932"/>
                  <a:pt x="0" y="2389123"/>
                </a:cubicBezTo>
                <a:lnTo>
                  <a:pt x="0" y="1732692"/>
                </a:lnTo>
                <a:cubicBezTo>
                  <a:pt x="233428" y="1836256"/>
                  <a:pt x="421113" y="1880966"/>
                  <a:pt x="563055" y="1866820"/>
                </a:cubicBezTo>
                <a:cubicBezTo>
                  <a:pt x="704998" y="1852673"/>
                  <a:pt x="778758" y="1771446"/>
                  <a:pt x="784336" y="1623136"/>
                </a:cubicBezTo>
                <a:cubicBezTo>
                  <a:pt x="783633" y="1541141"/>
                  <a:pt x="747718" y="1486922"/>
                  <a:pt x="676592" y="1460480"/>
                </a:cubicBezTo>
                <a:cubicBezTo>
                  <a:pt x="605466" y="1434038"/>
                  <a:pt x="510642" y="1423616"/>
                  <a:pt x="392120" y="1429214"/>
                </a:cubicBezTo>
                <a:cubicBezTo>
                  <a:pt x="273598" y="1434813"/>
                  <a:pt x="142892" y="1444676"/>
                  <a:pt x="0" y="1458802"/>
                </a:cubicBezTo>
                <a:lnTo>
                  <a:pt x="36470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832451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타원 33">
            <a:extLst>
              <a:ext uri="{FF2B5EF4-FFF2-40B4-BE49-F238E27FC236}">
                <a16:creationId xmlns:a16="http://schemas.microsoft.com/office/drawing/2014/main" id="{056094AF-2268-CD92-5D16-B4764C337E8C}"/>
              </a:ext>
            </a:extLst>
          </p:cNvPr>
          <p:cNvSpPr/>
          <p:nvPr/>
        </p:nvSpPr>
        <p:spPr>
          <a:xfrm>
            <a:off x="839346" y="1122728"/>
            <a:ext cx="3131227" cy="2816715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" name="그림 개체 틀 3" descr="의류, 사람, 슈트, 일이(가) 표시된 사진&#10;&#10;자동 생성된 설명">
            <a:extLst>
              <a:ext uri="{FF2B5EF4-FFF2-40B4-BE49-F238E27FC236}">
                <a16:creationId xmlns:a16="http://schemas.microsoft.com/office/drawing/2014/main" id="{049758EA-B5D8-F79C-7D0D-3CAC87FBBDE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9692" b="9692"/>
          <a:stretch>
            <a:fillRect/>
          </a:stretch>
        </p:blipFill>
        <p:spPr>
          <a:xfrm>
            <a:off x="1255713" y="2222500"/>
            <a:ext cx="4352925" cy="2747963"/>
          </a:xfrm>
          <a:custGeom>
            <a:avLst/>
            <a:gdLst>
              <a:gd name="connsiteX0" fmla="*/ 0 w 4352863"/>
              <a:gd name="connsiteY0" fmla="*/ 0 h 2747884"/>
              <a:gd name="connsiteX1" fmla="*/ 4352863 w 4352863"/>
              <a:gd name="connsiteY1" fmla="*/ 0 h 2747884"/>
              <a:gd name="connsiteX2" fmla="*/ 4352863 w 4352863"/>
              <a:gd name="connsiteY2" fmla="*/ 2747884 h 2747884"/>
              <a:gd name="connsiteX3" fmla="*/ 0 w 4352863"/>
              <a:gd name="connsiteY3" fmla="*/ 2747884 h 2747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2863" h="2747884">
                <a:moveTo>
                  <a:pt x="0" y="0"/>
                </a:moveTo>
                <a:lnTo>
                  <a:pt x="4352863" y="0"/>
                </a:lnTo>
                <a:lnTo>
                  <a:pt x="4352863" y="2747884"/>
                </a:lnTo>
                <a:lnTo>
                  <a:pt x="0" y="2747884"/>
                </a:lnTo>
                <a:close/>
              </a:path>
            </a:pathLst>
          </a:cu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A4EE4724-CFDA-9388-5FDB-DB4CC9FDF4AD}"/>
              </a:ext>
            </a:extLst>
          </p:cNvPr>
          <p:cNvSpPr txBox="1"/>
          <p:nvPr/>
        </p:nvSpPr>
        <p:spPr>
          <a:xfrm>
            <a:off x="6163216" y="2019658"/>
            <a:ext cx="3065904" cy="110799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7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135.8$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32B51414-7967-FB8E-B766-37772D2DFD42}"/>
              </a:ext>
            </a:extLst>
          </p:cNvPr>
          <p:cNvCxnSpPr>
            <a:cxnSpLocks/>
          </p:cNvCxnSpPr>
          <p:nvPr/>
        </p:nvCxnSpPr>
        <p:spPr>
          <a:xfrm>
            <a:off x="6240219" y="3164843"/>
            <a:ext cx="2099724" cy="0"/>
          </a:xfrm>
          <a:prstGeom prst="line">
            <a:avLst/>
          </a:prstGeom>
          <a:ln w="3492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713404AE-DF4C-3217-EDA2-E174A1CF084C}"/>
              </a:ext>
            </a:extLst>
          </p:cNvPr>
          <p:cNvSpPr txBox="1"/>
          <p:nvPr/>
        </p:nvSpPr>
        <p:spPr>
          <a:xfrm>
            <a:off x="6163216" y="3262719"/>
            <a:ext cx="169854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007705D-2219-66BB-AA52-2E76A65483A7}"/>
              </a:ext>
            </a:extLst>
          </p:cNvPr>
          <p:cNvSpPr txBox="1"/>
          <p:nvPr/>
        </p:nvSpPr>
        <p:spPr>
          <a:xfrm>
            <a:off x="6163216" y="4268099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31A2881-E35C-939B-4622-C946A912214C}"/>
              </a:ext>
            </a:extLst>
          </p:cNvPr>
          <p:cNvSpPr txBox="1"/>
          <p:nvPr/>
        </p:nvSpPr>
        <p:spPr>
          <a:xfrm>
            <a:off x="6163216" y="370617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CBFCF64E-0423-3D53-7087-2F39025DBF97}"/>
              </a:ext>
            </a:extLst>
          </p:cNvPr>
          <p:cNvSpPr/>
          <p:nvPr/>
        </p:nvSpPr>
        <p:spPr>
          <a:xfrm>
            <a:off x="9076195" y="4041285"/>
            <a:ext cx="3131227" cy="2816715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8DB7BB05-5E9B-DB0E-D25B-95864D7BA97A}"/>
              </a:ext>
            </a:extLst>
          </p:cNvPr>
          <p:cNvSpPr/>
          <p:nvPr/>
        </p:nvSpPr>
        <p:spPr>
          <a:xfrm rot="10800000" flipV="1">
            <a:off x="-3" y="4907302"/>
            <a:ext cx="6892415" cy="1387015"/>
          </a:xfrm>
          <a:custGeom>
            <a:avLst/>
            <a:gdLst>
              <a:gd name="connsiteX0" fmla="*/ 7373292 w 7373292"/>
              <a:gd name="connsiteY0" fmla="*/ 0 h 1387015"/>
              <a:gd name="connsiteX1" fmla="*/ 7042187 w 7373292"/>
              <a:gd name="connsiteY1" fmla="*/ 0 h 1387015"/>
              <a:gd name="connsiteX2" fmla="*/ 6658917 w 7373292"/>
              <a:gd name="connsiteY2" fmla="*/ 0 h 1387015"/>
              <a:gd name="connsiteX3" fmla="*/ 5965862 w 7373292"/>
              <a:gd name="connsiteY3" fmla="*/ 0 h 1387015"/>
              <a:gd name="connsiteX4" fmla="*/ 5449693 w 7373292"/>
              <a:gd name="connsiteY4" fmla="*/ 0 h 1387015"/>
              <a:gd name="connsiteX5" fmla="*/ 160949 w 7373292"/>
              <a:gd name="connsiteY5" fmla="*/ 0 h 1387015"/>
              <a:gd name="connsiteX6" fmla="*/ 0 w 7373292"/>
              <a:gd name="connsiteY6" fmla="*/ 160949 h 1387015"/>
              <a:gd name="connsiteX7" fmla="*/ 0 w 7373292"/>
              <a:gd name="connsiteY7" fmla="*/ 1226064 h 1387015"/>
              <a:gd name="connsiteX8" fmla="*/ 160949 w 7373292"/>
              <a:gd name="connsiteY8" fmla="*/ 1387013 h 1387015"/>
              <a:gd name="connsiteX9" fmla="*/ 5449693 w 7373292"/>
              <a:gd name="connsiteY9" fmla="*/ 1387013 h 1387015"/>
              <a:gd name="connsiteX10" fmla="*/ 5449693 w 7373292"/>
              <a:gd name="connsiteY10" fmla="*/ 1387014 h 1387015"/>
              <a:gd name="connsiteX11" fmla="*/ 6658917 w 7373292"/>
              <a:gd name="connsiteY11" fmla="*/ 1387014 h 1387015"/>
              <a:gd name="connsiteX12" fmla="*/ 6658917 w 7373292"/>
              <a:gd name="connsiteY12" fmla="*/ 1387015 h 1387015"/>
              <a:gd name="connsiteX13" fmla="*/ 7373292 w 7373292"/>
              <a:gd name="connsiteY13" fmla="*/ 1387015 h 138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373292" h="1387015">
                <a:moveTo>
                  <a:pt x="7373292" y="0"/>
                </a:moveTo>
                <a:lnTo>
                  <a:pt x="7042187" y="0"/>
                </a:lnTo>
                <a:lnTo>
                  <a:pt x="6658917" y="0"/>
                </a:lnTo>
                <a:lnTo>
                  <a:pt x="5965862" y="0"/>
                </a:lnTo>
                <a:lnTo>
                  <a:pt x="5449693" y="0"/>
                </a:lnTo>
                <a:lnTo>
                  <a:pt x="160949" y="0"/>
                </a:lnTo>
                <a:cubicBezTo>
                  <a:pt x="72059" y="0"/>
                  <a:pt x="0" y="72059"/>
                  <a:pt x="0" y="160949"/>
                </a:cubicBezTo>
                <a:lnTo>
                  <a:pt x="0" y="1226064"/>
                </a:lnTo>
                <a:cubicBezTo>
                  <a:pt x="0" y="1314954"/>
                  <a:pt x="72059" y="1387013"/>
                  <a:pt x="160949" y="1387013"/>
                </a:cubicBezTo>
                <a:lnTo>
                  <a:pt x="5449693" y="1387013"/>
                </a:lnTo>
                <a:lnTo>
                  <a:pt x="5449693" y="1387014"/>
                </a:lnTo>
                <a:lnTo>
                  <a:pt x="6658917" y="1387014"/>
                </a:lnTo>
                <a:lnTo>
                  <a:pt x="6658917" y="1387015"/>
                </a:lnTo>
                <a:lnTo>
                  <a:pt x="7373292" y="1387015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700000" scaled="0"/>
          </a:gradFill>
          <a:ln>
            <a:noFill/>
          </a:ln>
          <a:effectLst>
            <a:outerShdw blurRad="101600" dist="63500" dir="2700000" algn="tl" rotWithShape="0">
              <a:prstClr val="black">
                <a:alpha val="2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BA19DBB-FBBB-1B4A-81E2-B632A3116F97}"/>
              </a:ext>
            </a:extLst>
          </p:cNvPr>
          <p:cNvSpPr txBox="1"/>
          <p:nvPr/>
        </p:nvSpPr>
        <p:spPr>
          <a:xfrm>
            <a:off x="948565" y="5273926"/>
            <a:ext cx="4483920" cy="6533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본문 내용을 잘 정리 해서 입력해주세요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좋은 제안서를 멋지게 그리고 멋지게 제출해주세요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332458340"/>
      </p:ext>
    </p:extLst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F8139A38-B4A6-A745-C632-56C9EC27042B}"/>
              </a:ext>
            </a:extLst>
          </p:cNvPr>
          <p:cNvSpPr/>
          <p:nvPr/>
        </p:nvSpPr>
        <p:spPr>
          <a:xfrm>
            <a:off x="1174750" y="1265396"/>
            <a:ext cx="2936415" cy="240297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98481FB7-2B13-2ADA-BD90-DDBF68723AD1}"/>
              </a:ext>
            </a:extLst>
          </p:cNvPr>
          <p:cNvSpPr/>
          <p:nvPr/>
        </p:nvSpPr>
        <p:spPr>
          <a:xfrm>
            <a:off x="1562100" y="2159794"/>
            <a:ext cx="1247775" cy="28733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F4909E3-F77E-83E9-7670-5E60F5BEDBCC}"/>
              </a:ext>
            </a:extLst>
          </p:cNvPr>
          <p:cNvSpPr txBox="1"/>
          <p:nvPr/>
        </p:nvSpPr>
        <p:spPr>
          <a:xfrm>
            <a:off x="1569162" y="2106723"/>
            <a:ext cx="2147590" cy="72032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본문 내용을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잘 정리 해서 입력해주세요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 </a:t>
            </a:r>
          </a:p>
        </p:txBody>
      </p: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18" name="차트 17">
                <a:extLst>
                  <a:ext uri="{FF2B5EF4-FFF2-40B4-BE49-F238E27FC236}">
                    <a16:creationId xmlns:a16="http://schemas.microsoft.com/office/drawing/2014/main" id="{59A0AC33-1561-B5A9-7593-057AA9FEAC9B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2547293461"/>
                  </p:ext>
                </p:extLst>
              </p:nvPr>
            </p:nvGraphicFramePr>
            <p:xfrm>
              <a:off x="4444959" y="1326357"/>
              <a:ext cx="6177880" cy="2402967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18" name="차트 17">
                <a:extLst>
                  <a:ext uri="{FF2B5EF4-FFF2-40B4-BE49-F238E27FC236}">
                    <a16:creationId xmlns:a16="http://schemas.microsoft.com/office/drawing/2014/main" id="{59A0AC33-1561-B5A9-7593-057AA9FEAC9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444959" y="1326357"/>
                <a:ext cx="6177880" cy="2402967"/>
              </a:xfrm>
              <a:prstGeom prst="rect">
                <a:avLst/>
              </a:prstGeom>
            </p:spPr>
          </p:pic>
        </mc:Fallback>
      </mc:AlternateContent>
      <p:pic>
        <p:nvPicPr>
          <p:cNvPr id="13" name="그래픽 12" descr="CMD 터미널 단색으로 채워진">
            <a:extLst>
              <a:ext uri="{FF2B5EF4-FFF2-40B4-BE49-F238E27FC236}">
                <a16:creationId xmlns:a16="http://schemas.microsoft.com/office/drawing/2014/main" id="{ECAC6663-FFB8-CFDE-D5AF-3700230ED95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733359" y="4147936"/>
            <a:ext cx="335862" cy="335862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A0A89D8D-AA5E-CAE1-E141-3C696B27A991}"/>
              </a:ext>
            </a:extLst>
          </p:cNvPr>
          <p:cNvSpPr txBox="1"/>
          <p:nvPr/>
        </p:nvSpPr>
        <p:spPr>
          <a:xfrm>
            <a:off x="2531068" y="4132004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F353E52-EFA4-9989-724E-2E89E2FA75CE}"/>
              </a:ext>
            </a:extLst>
          </p:cNvPr>
          <p:cNvSpPr txBox="1"/>
          <p:nvPr/>
        </p:nvSpPr>
        <p:spPr>
          <a:xfrm>
            <a:off x="2531067" y="4440001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CB06AAB9-A1C9-B547-B8BE-B67AD235471A}"/>
              </a:ext>
            </a:extLst>
          </p:cNvPr>
          <p:cNvGrpSpPr/>
          <p:nvPr/>
        </p:nvGrpSpPr>
        <p:grpSpPr>
          <a:xfrm>
            <a:off x="1901289" y="4173109"/>
            <a:ext cx="445073" cy="443678"/>
            <a:chOff x="1874387" y="4371208"/>
            <a:chExt cx="445073" cy="443678"/>
          </a:xfrm>
        </p:grpSpPr>
        <p:sp>
          <p:nvSpPr>
            <p:cNvPr id="19" name="Oval 197">
              <a:extLst>
                <a:ext uri="{FF2B5EF4-FFF2-40B4-BE49-F238E27FC236}">
                  <a16:creationId xmlns:a16="http://schemas.microsoft.com/office/drawing/2014/main" id="{1D94E9E1-FD72-2755-1E92-BBC06CDFD8BB}"/>
                </a:ext>
              </a:extLst>
            </p:cNvPr>
            <p:cNvSpPr/>
            <p:nvPr/>
          </p:nvSpPr>
          <p:spPr>
            <a:xfrm rot="5400000">
              <a:off x="1875085" y="4370510"/>
              <a:ext cx="443678" cy="445073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21" name="그래픽 20" descr="채팅 단색으로 채워진">
              <a:extLst>
                <a:ext uri="{FF2B5EF4-FFF2-40B4-BE49-F238E27FC236}">
                  <a16:creationId xmlns:a16="http://schemas.microsoft.com/office/drawing/2014/main" id="{693F96F2-917D-C507-EB27-9279F006DE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949459" y="4450021"/>
              <a:ext cx="294930" cy="305100"/>
            </a:xfrm>
            <a:prstGeom prst="rect">
              <a:avLst/>
            </a:prstGeom>
          </p:spPr>
        </p:pic>
      </p:grpSp>
      <p:pic>
        <p:nvPicPr>
          <p:cNvPr id="95" name="그래픽 94" descr="CMD 터미널 단색으로 채워진">
            <a:extLst>
              <a:ext uri="{FF2B5EF4-FFF2-40B4-BE49-F238E27FC236}">
                <a16:creationId xmlns:a16="http://schemas.microsoft.com/office/drawing/2014/main" id="{CBE8CB58-90B3-41A8-1764-687C40E1F43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733359" y="5468112"/>
            <a:ext cx="335862" cy="335862"/>
          </a:xfrm>
          <a:prstGeom prst="rect">
            <a:avLst/>
          </a:prstGeom>
        </p:spPr>
      </p:pic>
      <p:sp>
        <p:nvSpPr>
          <p:cNvPr id="96" name="TextBox 95">
            <a:extLst>
              <a:ext uri="{FF2B5EF4-FFF2-40B4-BE49-F238E27FC236}">
                <a16:creationId xmlns:a16="http://schemas.microsoft.com/office/drawing/2014/main" id="{D4BAD353-B6A7-0256-F0ED-0F977056906D}"/>
              </a:ext>
            </a:extLst>
          </p:cNvPr>
          <p:cNvSpPr txBox="1"/>
          <p:nvPr/>
        </p:nvSpPr>
        <p:spPr>
          <a:xfrm>
            <a:off x="2531068" y="5452180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1B96BAC-B046-3C79-C094-1A2BAA5AD192}"/>
              </a:ext>
            </a:extLst>
          </p:cNvPr>
          <p:cNvSpPr txBox="1"/>
          <p:nvPr/>
        </p:nvSpPr>
        <p:spPr>
          <a:xfrm>
            <a:off x="2531067" y="576017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9" name="Oval 197">
            <a:extLst>
              <a:ext uri="{FF2B5EF4-FFF2-40B4-BE49-F238E27FC236}">
                <a16:creationId xmlns:a16="http://schemas.microsoft.com/office/drawing/2014/main" id="{BF0DFD24-464A-E905-AD85-B53F1D2007EE}"/>
              </a:ext>
            </a:extLst>
          </p:cNvPr>
          <p:cNvSpPr/>
          <p:nvPr/>
        </p:nvSpPr>
        <p:spPr>
          <a:xfrm rot="5400000">
            <a:off x="1901987" y="5492587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02" name="그래픽 101" descr="CMD 터미널 단색으로 채워진">
            <a:extLst>
              <a:ext uri="{FF2B5EF4-FFF2-40B4-BE49-F238E27FC236}">
                <a16:creationId xmlns:a16="http://schemas.microsoft.com/office/drawing/2014/main" id="{4F784511-4ACB-6616-CCDC-35239D23D45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381750" y="5507671"/>
            <a:ext cx="335862" cy="335862"/>
          </a:xfrm>
          <a:prstGeom prst="rect">
            <a:avLst/>
          </a:prstGeom>
        </p:spPr>
      </p:pic>
      <p:sp>
        <p:nvSpPr>
          <p:cNvPr id="103" name="TextBox 102">
            <a:extLst>
              <a:ext uri="{FF2B5EF4-FFF2-40B4-BE49-F238E27FC236}">
                <a16:creationId xmlns:a16="http://schemas.microsoft.com/office/drawing/2014/main" id="{1D846B7F-CBA4-F932-9635-88F61E9D3A58}"/>
              </a:ext>
            </a:extLst>
          </p:cNvPr>
          <p:cNvSpPr txBox="1"/>
          <p:nvPr/>
        </p:nvSpPr>
        <p:spPr>
          <a:xfrm>
            <a:off x="7179459" y="549173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0653743-B7D7-6FB6-A595-63E0B8A8D601}"/>
              </a:ext>
            </a:extLst>
          </p:cNvPr>
          <p:cNvSpPr txBox="1"/>
          <p:nvPr/>
        </p:nvSpPr>
        <p:spPr>
          <a:xfrm>
            <a:off x="7179458" y="579973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6" name="Oval 197">
            <a:extLst>
              <a:ext uri="{FF2B5EF4-FFF2-40B4-BE49-F238E27FC236}">
                <a16:creationId xmlns:a16="http://schemas.microsoft.com/office/drawing/2014/main" id="{14AC0EA1-2039-97C0-6863-9FFB30FAAFF0}"/>
              </a:ext>
            </a:extLst>
          </p:cNvPr>
          <p:cNvSpPr/>
          <p:nvPr/>
        </p:nvSpPr>
        <p:spPr>
          <a:xfrm rot="5400000">
            <a:off x="6550378" y="5532146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09" name="그래픽 108" descr="CMD 터미널 단색으로 채워진">
            <a:extLst>
              <a:ext uri="{FF2B5EF4-FFF2-40B4-BE49-F238E27FC236}">
                <a16:creationId xmlns:a16="http://schemas.microsoft.com/office/drawing/2014/main" id="{A59B4EDF-F78A-4E76-0D81-84AED743EF03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381750" y="4147936"/>
            <a:ext cx="335862" cy="335862"/>
          </a:xfrm>
          <a:prstGeom prst="rect">
            <a:avLst/>
          </a:prstGeom>
        </p:spPr>
      </p:pic>
      <p:sp>
        <p:nvSpPr>
          <p:cNvPr id="110" name="TextBox 109">
            <a:extLst>
              <a:ext uri="{FF2B5EF4-FFF2-40B4-BE49-F238E27FC236}">
                <a16:creationId xmlns:a16="http://schemas.microsoft.com/office/drawing/2014/main" id="{F3FAF670-EB87-6910-4BB0-76F9ACFE313F}"/>
              </a:ext>
            </a:extLst>
          </p:cNvPr>
          <p:cNvSpPr txBox="1"/>
          <p:nvPr/>
        </p:nvSpPr>
        <p:spPr>
          <a:xfrm>
            <a:off x="7179459" y="4132004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34224BB3-7453-7491-9252-5DB8B74A937C}"/>
              </a:ext>
            </a:extLst>
          </p:cNvPr>
          <p:cNvSpPr txBox="1"/>
          <p:nvPr/>
        </p:nvSpPr>
        <p:spPr>
          <a:xfrm>
            <a:off x="7179458" y="4440001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13" name="Oval 197">
            <a:extLst>
              <a:ext uri="{FF2B5EF4-FFF2-40B4-BE49-F238E27FC236}">
                <a16:creationId xmlns:a16="http://schemas.microsoft.com/office/drawing/2014/main" id="{95FAC3A2-7656-0CEC-04E5-E9753AF1D636}"/>
              </a:ext>
            </a:extLst>
          </p:cNvPr>
          <p:cNvSpPr/>
          <p:nvPr/>
        </p:nvSpPr>
        <p:spPr>
          <a:xfrm rot="5400000">
            <a:off x="6550378" y="4172411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16" name="그래픽 115" descr="서류 가방 단색으로 채워진">
            <a:extLst>
              <a:ext uri="{FF2B5EF4-FFF2-40B4-BE49-F238E27FC236}">
                <a16:creationId xmlns:a16="http://schemas.microsoft.com/office/drawing/2014/main" id="{622687E7-6156-FF24-4E74-53DB60F3CA23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6634488" y="5616953"/>
            <a:ext cx="275459" cy="275459"/>
          </a:xfrm>
          <a:prstGeom prst="rect">
            <a:avLst/>
          </a:prstGeom>
        </p:spPr>
      </p:pic>
      <p:pic>
        <p:nvPicPr>
          <p:cNvPr id="118" name="그래픽 117" descr="계산기 단색으로 채워진">
            <a:extLst>
              <a:ext uri="{FF2B5EF4-FFF2-40B4-BE49-F238E27FC236}">
                <a16:creationId xmlns:a16="http://schemas.microsoft.com/office/drawing/2014/main" id="{B598DA96-61A9-6C3F-D158-31096C82EA0B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983902" y="5575199"/>
            <a:ext cx="279848" cy="279848"/>
          </a:xfrm>
          <a:prstGeom prst="rect">
            <a:avLst/>
          </a:prstGeom>
        </p:spPr>
      </p:pic>
      <p:pic>
        <p:nvPicPr>
          <p:cNvPr id="120" name="그래픽 119" descr="클립보드 단색으로 채워진">
            <a:extLst>
              <a:ext uri="{FF2B5EF4-FFF2-40B4-BE49-F238E27FC236}">
                <a16:creationId xmlns:a16="http://schemas.microsoft.com/office/drawing/2014/main" id="{D8B1A32A-4DBF-17AA-C0BE-6AE0316B31DE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643529" y="4266259"/>
            <a:ext cx="257376" cy="2573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9044253"/>
      </p:ext>
    </p:extLst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Box 24">
            <a:extLst>
              <a:ext uri="{FF2B5EF4-FFF2-40B4-BE49-F238E27FC236}">
                <a16:creationId xmlns:a16="http://schemas.microsoft.com/office/drawing/2014/main" id="{388CDC4A-ED78-5759-1522-03E3BAD1DA47}"/>
              </a:ext>
            </a:extLst>
          </p:cNvPr>
          <p:cNvSpPr txBox="1"/>
          <p:nvPr/>
        </p:nvSpPr>
        <p:spPr>
          <a:xfrm>
            <a:off x="7015125" y="3662170"/>
            <a:ext cx="4030975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96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  <a:alpha val="17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PVINCE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5E4C7720-8CFA-A613-D524-426BCF770905}"/>
              </a:ext>
            </a:extLst>
          </p:cNvPr>
          <p:cNvGrpSpPr/>
          <p:nvPr/>
        </p:nvGrpSpPr>
        <p:grpSpPr>
          <a:xfrm>
            <a:off x="3692236" y="3023733"/>
            <a:ext cx="4236174" cy="1485853"/>
            <a:chOff x="3692236" y="2860879"/>
            <a:chExt cx="4236174" cy="1485853"/>
          </a:xfrm>
        </p:grpSpPr>
        <p:grpSp>
          <p:nvGrpSpPr>
            <p:cNvPr id="4" name="그룹 3">
              <a:extLst>
                <a:ext uri="{FF2B5EF4-FFF2-40B4-BE49-F238E27FC236}">
                  <a16:creationId xmlns:a16="http://schemas.microsoft.com/office/drawing/2014/main" id="{DF7E9C61-A2BD-3B51-2632-E4A9989BECA9}"/>
                </a:ext>
              </a:extLst>
            </p:cNvPr>
            <p:cNvGrpSpPr/>
            <p:nvPr/>
          </p:nvGrpSpPr>
          <p:grpSpPr>
            <a:xfrm>
              <a:off x="5781668" y="3396710"/>
              <a:ext cx="1102026" cy="950022"/>
              <a:chOff x="5724359" y="3396710"/>
              <a:chExt cx="1102026" cy="950022"/>
            </a:xfrm>
          </p:grpSpPr>
          <p:sp>
            <p:nvSpPr>
              <p:cNvPr id="47" name="육각형 46">
                <a:extLst>
                  <a:ext uri="{FF2B5EF4-FFF2-40B4-BE49-F238E27FC236}">
                    <a16:creationId xmlns:a16="http://schemas.microsoft.com/office/drawing/2014/main" id="{6A3E0B1B-20ED-595D-5346-B8E5463575C7}"/>
                  </a:ext>
                </a:extLst>
              </p:cNvPr>
              <p:cNvSpPr/>
              <p:nvPr/>
            </p:nvSpPr>
            <p:spPr>
              <a:xfrm>
                <a:off x="5724359" y="3396710"/>
                <a:ext cx="1102026" cy="950022"/>
              </a:xfrm>
              <a:prstGeom prst="hexagon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pic>
            <p:nvPicPr>
              <p:cNvPr id="65" name="그래픽 64" descr="채팅 단색으로 채워진">
                <a:extLst>
                  <a:ext uri="{FF2B5EF4-FFF2-40B4-BE49-F238E27FC236}">
                    <a16:creationId xmlns:a16="http://schemas.microsoft.com/office/drawing/2014/main" id="{659A971C-8DFD-6685-DDFF-D091450E576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 cstate="screen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tretch>
                <a:fillRect/>
              </a:stretch>
            </p:blipFill>
            <p:spPr>
              <a:xfrm>
                <a:off x="6028519" y="3616356"/>
                <a:ext cx="493707" cy="510731"/>
              </a:xfrm>
              <a:prstGeom prst="rect">
                <a:avLst/>
              </a:prstGeom>
            </p:spPr>
          </p:pic>
        </p:grpSp>
        <p:grpSp>
          <p:nvGrpSpPr>
            <p:cNvPr id="2" name="그룹 1">
              <a:extLst>
                <a:ext uri="{FF2B5EF4-FFF2-40B4-BE49-F238E27FC236}">
                  <a16:creationId xmlns:a16="http://schemas.microsoft.com/office/drawing/2014/main" id="{8193FFA5-8545-F338-509E-15B807E6D7F3}"/>
                </a:ext>
              </a:extLst>
            </p:cNvPr>
            <p:cNvGrpSpPr/>
            <p:nvPr/>
          </p:nvGrpSpPr>
          <p:grpSpPr>
            <a:xfrm>
              <a:off x="3692236" y="3396710"/>
              <a:ext cx="1102026" cy="950022"/>
              <a:chOff x="3692236" y="3396710"/>
              <a:chExt cx="1102026" cy="950022"/>
            </a:xfrm>
          </p:grpSpPr>
          <p:sp>
            <p:nvSpPr>
              <p:cNvPr id="48" name="육각형 47">
                <a:extLst>
                  <a:ext uri="{FF2B5EF4-FFF2-40B4-BE49-F238E27FC236}">
                    <a16:creationId xmlns:a16="http://schemas.microsoft.com/office/drawing/2014/main" id="{2174BDAD-2583-24A5-CEBC-3CB11E52E021}"/>
                  </a:ext>
                </a:extLst>
              </p:cNvPr>
              <p:cNvSpPr/>
              <p:nvPr/>
            </p:nvSpPr>
            <p:spPr>
              <a:xfrm>
                <a:off x="3692236" y="3396710"/>
                <a:ext cx="1102026" cy="950022"/>
              </a:xfrm>
              <a:prstGeom prst="hexagon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pic>
            <p:nvPicPr>
              <p:cNvPr id="70" name="그래픽 69" descr="서류 가방 단색으로 채워진">
                <a:extLst>
                  <a:ext uri="{FF2B5EF4-FFF2-40B4-BE49-F238E27FC236}">
                    <a16:creationId xmlns:a16="http://schemas.microsoft.com/office/drawing/2014/main" id="{55F5EFED-D1C9-EA1B-7D1D-B0BC7718990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4039459" y="3667931"/>
                <a:ext cx="407580" cy="407580"/>
              </a:xfrm>
              <a:prstGeom prst="rect">
                <a:avLst/>
              </a:prstGeom>
            </p:spPr>
          </p:pic>
        </p:grpSp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25204F0C-4C21-8DA4-8223-F66713819761}"/>
                </a:ext>
              </a:extLst>
            </p:cNvPr>
            <p:cNvGrpSpPr/>
            <p:nvPr/>
          </p:nvGrpSpPr>
          <p:grpSpPr>
            <a:xfrm>
              <a:off x="4736952" y="2860879"/>
              <a:ext cx="1102026" cy="950022"/>
              <a:chOff x="4708298" y="2860879"/>
              <a:chExt cx="1102026" cy="950022"/>
            </a:xfrm>
          </p:grpSpPr>
          <p:sp>
            <p:nvSpPr>
              <p:cNvPr id="43" name="육각형 42">
                <a:extLst>
                  <a:ext uri="{FF2B5EF4-FFF2-40B4-BE49-F238E27FC236}">
                    <a16:creationId xmlns:a16="http://schemas.microsoft.com/office/drawing/2014/main" id="{F83DF13D-A1BF-BFFA-F939-A41D08015F3C}"/>
                  </a:ext>
                </a:extLst>
              </p:cNvPr>
              <p:cNvSpPr/>
              <p:nvPr/>
            </p:nvSpPr>
            <p:spPr>
              <a:xfrm>
                <a:off x="4708298" y="2860879"/>
                <a:ext cx="1102026" cy="950022"/>
              </a:xfrm>
              <a:prstGeom prst="hexagon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pic>
            <p:nvPicPr>
              <p:cNvPr id="92" name="그래픽 91" descr="계산기 단색으로 채워진">
                <a:extLst>
                  <a:ext uri="{FF2B5EF4-FFF2-40B4-BE49-F238E27FC236}">
                    <a16:creationId xmlns:a16="http://schemas.microsoft.com/office/drawing/2014/main" id="{A2D06203-0754-1F11-DF9B-FED9E1483C7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 cstate="screen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5029023" y="3105602"/>
                <a:ext cx="460577" cy="460577"/>
              </a:xfrm>
              <a:prstGeom prst="rect">
                <a:avLst/>
              </a:prstGeom>
            </p:spPr>
          </p:pic>
        </p:grpSp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D37CA211-677F-A912-3BF7-A1A25A1D3EB7}"/>
                </a:ext>
              </a:extLst>
            </p:cNvPr>
            <p:cNvGrpSpPr/>
            <p:nvPr/>
          </p:nvGrpSpPr>
          <p:grpSpPr>
            <a:xfrm>
              <a:off x="6826384" y="2860879"/>
              <a:ext cx="1102026" cy="950022"/>
              <a:chOff x="6826384" y="2860879"/>
              <a:chExt cx="1102026" cy="950022"/>
            </a:xfrm>
          </p:grpSpPr>
          <p:sp>
            <p:nvSpPr>
              <p:cNvPr id="49" name="육각형 48">
                <a:extLst>
                  <a:ext uri="{FF2B5EF4-FFF2-40B4-BE49-F238E27FC236}">
                    <a16:creationId xmlns:a16="http://schemas.microsoft.com/office/drawing/2014/main" id="{34D75FF2-17B7-669D-6B6E-412C05809A99}"/>
                  </a:ext>
                </a:extLst>
              </p:cNvPr>
              <p:cNvSpPr/>
              <p:nvPr/>
            </p:nvSpPr>
            <p:spPr>
              <a:xfrm>
                <a:off x="6826384" y="2860879"/>
                <a:ext cx="1102026" cy="950022"/>
              </a:xfrm>
              <a:prstGeom prst="hexagon">
                <a:avLst/>
              </a:prstGeom>
              <a:solidFill>
                <a:schemeClr val="accent3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pic>
            <p:nvPicPr>
              <p:cNvPr id="99" name="그래픽 98" descr="서류 가방 단색으로 채워진">
                <a:extLst>
                  <a:ext uri="{FF2B5EF4-FFF2-40B4-BE49-F238E27FC236}">
                    <a16:creationId xmlns:a16="http://schemas.microsoft.com/office/drawing/2014/main" id="{5251E1E7-9395-98CF-1559-F61D084CACA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 cstate="screen">
                <a:extLst>
                  <a:ext uri="{28A0092B-C50C-407E-A947-70E740481C1C}">
                    <a14:useLocalDpi xmlns:a14="http://schemas.microsoft.com/office/drawing/2010/main"/>
                  </a:ex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 flipH="1">
                <a:off x="7141404" y="3099897"/>
                <a:ext cx="471987" cy="471987"/>
              </a:xfrm>
              <a:prstGeom prst="rect">
                <a:avLst/>
              </a:prstGeom>
            </p:spPr>
          </p:pic>
        </p:grp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F4F86380-7FD6-FF26-D608-FFFDD6ADE4D4}"/>
              </a:ext>
            </a:extLst>
          </p:cNvPr>
          <p:cNvGrpSpPr/>
          <p:nvPr/>
        </p:nvGrpSpPr>
        <p:grpSpPr>
          <a:xfrm>
            <a:off x="1605086" y="1591554"/>
            <a:ext cx="8981828" cy="856545"/>
            <a:chOff x="1178639" y="1690944"/>
            <a:chExt cx="8981828" cy="856545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E853451A-248B-F417-0DFA-8F7CF8A486EE}"/>
                </a:ext>
              </a:extLst>
            </p:cNvPr>
            <p:cNvSpPr txBox="1"/>
            <p:nvPr/>
          </p:nvSpPr>
          <p:spPr>
            <a:xfrm>
              <a:off x="1178640" y="1690944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8254AAD5-5013-63AF-EF37-4D200166D92B}"/>
                </a:ext>
              </a:extLst>
            </p:cNvPr>
            <p:cNvSpPr txBox="1"/>
            <p:nvPr/>
          </p:nvSpPr>
          <p:spPr>
            <a:xfrm>
              <a:off x="1178639" y="199894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FC389FD-F6E7-D2B5-B6EA-8DC4578AF4C4}"/>
                </a:ext>
              </a:extLst>
            </p:cNvPr>
            <p:cNvSpPr txBox="1"/>
            <p:nvPr/>
          </p:nvSpPr>
          <p:spPr>
            <a:xfrm>
              <a:off x="6883695" y="1690944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7C59108-2FE2-963C-3C28-6EB43DBDCB31}"/>
                </a:ext>
              </a:extLst>
            </p:cNvPr>
            <p:cNvSpPr txBox="1"/>
            <p:nvPr/>
          </p:nvSpPr>
          <p:spPr>
            <a:xfrm>
              <a:off x="6883694" y="199894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D6C42C08-BC72-0BB9-06C2-90A44A714E10}"/>
              </a:ext>
            </a:extLst>
          </p:cNvPr>
          <p:cNvGrpSpPr/>
          <p:nvPr/>
        </p:nvGrpSpPr>
        <p:grpSpPr>
          <a:xfrm>
            <a:off x="1605086" y="5085219"/>
            <a:ext cx="8981828" cy="856545"/>
            <a:chOff x="1178639" y="1690944"/>
            <a:chExt cx="8981828" cy="856545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4EC90EB5-2379-BCA7-AE92-E117719AE233}"/>
                </a:ext>
              </a:extLst>
            </p:cNvPr>
            <p:cNvSpPr txBox="1"/>
            <p:nvPr/>
          </p:nvSpPr>
          <p:spPr>
            <a:xfrm>
              <a:off x="1178640" y="1690944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E1039E9-EB0F-B6F3-F1C4-039CCC96EC51}"/>
                </a:ext>
              </a:extLst>
            </p:cNvPr>
            <p:cNvSpPr txBox="1"/>
            <p:nvPr/>
          </p:nvSpPr>
          <p:spPr>
            <a:xfrm>
              <a:off x="1178639" y="199894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108CFB3D-BF71-A903-DCE6-A7A65FB7DFF4}"/>
                </a:ext>
              </a:extLst>
            </p:cNvPr>
            <p:cNvSpPr txBox="1"/>
            <p:nvPr/>
          </p:nvSpPr>
          <p:spPr>
            <a:xfrm>
              <a:off x="6883695" y="1690944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2645911-3563-82E5-A3FE-FA9731AB5575}"/>
                </a:ext>
              </a:extLst>
            </p:cNvPr>
            <p:cNvSpPr txBox="1"/>
            <p:nvPr/>
          </p:nvSpPr>
          <p:spPr>
            <a:xfrm>
              <a:off x="6883694" y="199894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420536"/>
      </p:ext>
    </p:extLst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흑백, 하늘, 건물, 구름이(가) 표시된 사진&#10;&#10;자동 생성된 설명">
            <a:extLst>
              <a:ext uri="{FF2B5EF4-FFF2-40B4-BE49-F238E27FC236}">
                <a16:creationId xmlns:a16="http://schemas.microsoft.com/office/drawing/2014/main" id="{5F4291BA-786C-872E-CF4B-351FCB2EE05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9" r="59"/>
          <a:stretch>
            <a:fillRect/>
          </a:stretch>
        </p:blipFill>
        <p:spPr>
          <a:xfrm>
            <a:off x="550863" y="1503363"/>
            <a:ext cx="11090275" cy="1960562"/>
          </a:xfrm>
          <a:custGeom>
            <a:avLst/>
            <a:gdLst>
              <a:gd name="connsiteX0" fmla="*/ 0 w 11090274"/>
              <a:gd name="connsiteY0" fmla="*/ 0 h 1960681"/>
              <a:gd name="connsiteX1" fmla="*/ 11090274 w 11090274"/>
              <a:gd name="connsiteY1" fmla="*/ 0 h 1960681"/>
              <a:gd name="connsiteX2" fmla="*/ 11090274 w 11090274"/>
              <a:gd name="connsiteY2" fmla="*/ 1960681 h 1960681"/>
              <a:gd name="connsiteX3" fmla="*/ 0 w 11090274"/>
              <a:gd name="connsiteY3" fmla="*/ 1960681 h 1960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0274" h="1960681">
                <a:moveTo>
                  <a:pt x="0" y="0"/>
                </a:moveTo>
                <a:lnTo>
                  <a:pt x="11090274" y="0"/>
                </a:lnTo>
                <a:lnTo>
                  <a:pt x="11090274" y="1960681"/>
                </a:lnTo>
                <a:lnTo>
                  <a:pt x="0" y="1960681"/>
                </a:ln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4F5E3BC-EC68-C941-93FA-F6CACE2A4927}"/>
              </a:ext>
            </a:extLst>
          </p:cNvPr>
          <p:cNvSpPr/>
          <p:nvPr/>
        </p:nvSpPr>
        <p:spPr>
          <a:xfrm>
            <a:off x="2974156" y="2884181"/>
            <a:ext cx="4659461" cy="1044287"/>
          </a:xfrm>
          <a:prstGeom prst="rect">
            <a:avLst/>
          </a:prstGeom>
          <a:solidFill>
            <a:schemeClr val="accent1"/>
          </a:solidFill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C2ECAD53-8DB3-10D9-3E83-AAD235E35513}"/>
              </a:ext>
            </a:extLst>
          </p:cNvPr>
          <p:cNvSpPr/>
          <p:nvPr/>
        </p:nvSpPr>
        <p:spPr>
          <a:xfrm>
            <a:off x="2974156" y="4012879"/>
            <a:ext cx="4659461" cy="1044287"/>
          </a:xfrm>
          <a:prstGeom prst="rect">
            <a:avLst/>
          </a:prstGeom>
          <a:solidFill>
            <a:schemeClr val="accent1"/>
          </a:solidFill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35273129-3902-1D49-BE71-B5D85EEB3245}"/>
              </a:ext>
            </a:extLst>
          </p:cNvPr>
          <p:cNvSpPr/>
          <p:nvPr/>
        </p:nvSpPr>
        <p:spPr>
          <a:xfrm>
            <a:off x="2974156" y="5120231"/>
            <a:ext cx="4659461" cy="1044287"/>
          </a:xfrm>
          <a:prstGeom prst="rect">
            <a:avLst/>
          </a:prstGeom>
          <a:solidFill>
            <a:schemeClr val="accent1"/>
          </a:solidFill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205FF7B8-9174-4C4D-C38E-0A0B88E32F38}"/>
              </a:ext>
            </a:extLst>
          </p:cNvPr>
          <p:cNvSpPr/>
          <p:nvPr/>
        </p:nvSpPr>
        <p:spPr>
          <a:xfrm>
            <a:off x="6842402" y="2514051"/>
            <a:ext cx="3390792" cy="3517833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AA5AA92-F3BE-B568-4579-E297A0712A48}"/>
              </a:ext>
            </a:extLst>
          </p:cNvPr>
          <p:cNvSpPr/>
          <p:nvPr/>
        </p:nvSpPr>
        <p:spPr>
          <a:xfrm>
            <a:off x="1649220" y="2884181"/>
            <a:ext cx="1240414" cy="1044287"/>
          </a:xfrm>
          <a:prstGeom prst="rect">
            <a:avLst/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8E618FC-8A9B-5E77-5CEE-4304D943A171}"/>
              </a:ext>
            </a:extLst>
          </p:cNvPr>
          <p:cNvSpPr/>
          <p:nvPr/>
        </p:nvSpPr>
        <p:spPr>
          <a:xfrm>
            <a:off x="1649220" y="4012879"/>
            <a:ext cx="1240414" cy="1044287"/>
          </a:xfrm>
          <a:prstGeom prst="rect">
            <a:avLst/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70402F7-DA4A-BADB-F11A-8A5179676D27}"/>
              </a:ext>
            </a:extLst>
          </p:cNvPr>
          <p:cNvSpPr/>
          <p:nvPr/>
        </p:nvSpPr>
        <p:spPr>
          <a:xfrm>
            <a:off x="1649220" y="5120232"/>
            <a:ext cx="1240414" cy="1044287"/>
          </a:xfrm>
          <a:prstGeom prst="rect">
            <a:avLst/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8B54F138-92FE-8DB0-9C25-FAAE4DDBFFBB}"/>
              </a:ext>
            </a:extLst>
          </p:cNvPr>
          <p:cNvSpPr/>
          <p:nvPr/>
        </p:nvSpPr>
        <p:spPr>
          <a:xfrm>
            <a:off x="1648662" y="2356598"/>
            <a:ext cx="1240414" cy="44317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F9EA7A9B-A655-7613-9538-87520E8706A1}"/>
              </a:ext>
            </a:extLst>
          </p:cNvPr>
          <p:cNvSpPr/>
          <p:nvPr/>
        </p:nvSpPr>
        <p:spPr>
          <a:xfrm>
            <a:off x="2974156" y="2359914"/>
            <a:ext cx="4659461" cy="44317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BD4F21E2-1885-67DB-8327-7D54239E3D27}"/>
              </a:ext>
            </a:extLst>
          </p:cNvPr>
          <p:cNvSpPr/>
          <p:nvPr/>
        </p:nvSpPr>
        <p:spPr>
          <a:xfrm>
            <a:off x="7152547" y="2713851"/>
            <a:ext cx="3268924" cy="3250480"/>
          </a:xfrm>
          <a:prstGeom prst="ellipse">
            <a:avLst/>
          </a:prstGeom>
          <a:solidFill>
            <a:schemeClr val="accent1"/>
          </a:solidFill>
          <a:ln w="146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592874F-0F48-6E39-143C-23D174D222AD}"/>
              </a:ext>
            </a:extLst>
          </p:cNvPr>
          <p:cNvSpPr txBox="1"/>
          <p:nvPr/>
        </p:nvSpPr>
        <p:spPr>
          <a:xfrm>
            <a:off x="1888613" y="3218837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b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b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31AFB881-6B2B-DF8F-FBAB-1A7CD90C94F4}"/>
              </a:ext>
            </a:extLst>
          </p:cNvPr>
          <p:cNvSpPr txBox="1"/>
          <p:nvPr/>
        </p:nvSpPr>
        <p:spPr>
          <a:xfrm>
            <a:off x="1888613" y="4347535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b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b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B6927FE-231E-7063-E445-20A669C1035D}"/>
              </a:ext>
            </a:extLst>
          </p:cNvPr>
          <p:cNvSpPr txBox="1"/>
          <p:nvPr/>
        </p:nvSpPr>
        <p:spPr>
          <a:xfrm>
            <a:off x="1888613" y="5454887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b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b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B8112A5-CE8F-CB9D-6CAA-2FDE209733DB}"/>
              </a:ext>
            </a:extLst>
          </p:cNvPr>
          <p:cNvSpPr txBox="1"/>
          <p:nvPr/>
        </p:nvSpPr>
        <p:spPr>
          <a:xfrm>
            <a:off x="1888054" y="2390697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b="1" spc="-2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b="1" spc="-20">
              <a:ln>
                <a:solidFill>
                  <a:schemeClr val="accent2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E8EC3D7-9B12-1451-C108-2CA0C2E39E5C}"/>
              </a:ext>
            </a:extLst>
          </p:cNvPr>
          <p:cNvSpPr txBox="1"/>
          <p:nvPr/>
        </p:nvSpPr>
        <p:spPr>
          <a:xfrm>
            <a:off x="4923071" y="2390697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b="1" spc="-2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b="1" spc="-20">
              <a:ln>
                <a:solidFill>
                  <a:schemeClr val="accent2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6D928EFE-187D-43CC-F91D-1B00163F21D2}"/>
              </a:ext>
            </a:extLst>
          </p:cNvPr>
          <p:cNvSpPr txBox="1"/>
          <p:nvPr/>
        </p:nvSpPr>
        <p:spPr>
          <a:xfrm>
            <a:off x="3078017" y="3004798"/>
            <a:ext cx="4361886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558793F-870B-12AB-7746-A6EBB55AE9FF}"/>
              </a:ext>
            </a:extLst>
          </p:cNvPr>
          <p:cNvSpPr txBox="1"/>
          <p:nvPr/>
        </p:nvSpPr>
        <p:spPr>
          <a:xfrm>
            <a:off x="3078017" y="4140715"/>
            <a:ext cx="3835697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35D806B2-A137-B018-9A53-E61B05870C6D}"/>
              </a:ext>
            </a:extLst>
          </p:cNvPr>
          <p:cNvSpPr txBox="1"/>
          <p:nvPr/>
        </p:nvSpPr>
        <p:spPr>
          <a:xfrm>
            <a:off x="3078017" y="5243270"/>
            <a:ext cx="407453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 텍스트를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A98ABA8-D5DD-2B2A-E809-7A6FA1845996}"/>
              </a:ext>
            </a:extLst>
          </p:cNvPr>
          <p:cNvSpPr txBox="1"/>
          <p:nvPr/>
        </p:nvSpPr>
        <p:spPr>
          <a:xfrm>
            <a:off x="8180593" y="3701337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D42BA79-9311-BF88-45DA-1BE5AAA1C9C5}"/>
              </a:ext>
            </a:extLst>
          </p:cNvPr>
          <p:cNvSpPr txBox="1"/>
          <p:nvPr/>
        </p:nvSpPr>
        <p:spPr>
          <a:xfrm>
            <a:off x="7908564" y="4088269"/>
            <a:ext cx="1756891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758</a:t>
            </a:r>
            <a:r>
              <a:rPr lang="ko-KR" altLang="en-US" sz="3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조원</a:t>
            </a:r>
            <a:endParaRPr lang="en-US" altLang="ko-KR" sz="48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A5004AA-3D24-DE7E-6773-63D1A613E09F}"/>
              </a:ext>
            </a:extLst>
          </p:cNvPr>
          <p:cNvSpPr txBox="1"/>
          <p:nvPr/>
        </p:nvSpPr>
        <p:spPr>
          <a:xfrm>
            <a:off x="7746500" y="4842527"/>
            <a:ext cx="2081019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1C441FE1-2A3F-4A7F-543C-558670D515CB}"/>
              </a:ext>
            </a:extLst>
          </p:cNvPr>
          <p:cNvCxnSpPr>
            <a:cxnSpLocks/>
          </p:cNvCxnSpPr>
          <p:nvPr/>
        </p:nvCxnSpPr>
        <p:spPr>
          <a:xfrm>
            <a:off x="7850362" y="4795386"/>
            <a:ext cx="1873295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그래픽 9">
            <a:extLst>
              <a:ext uri="{FF2B5EF4-FFF2-40B4-BE49-F238E27FC236}">
                <a16:creationId xmlns:a16="http://schemas.microsoft.com/office/drawing/2014/main" id="{37D9C90C-BD94-797B-D040-3D50308D7F2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8567205" y="3285128"/>
            <a:ext cx="439608" cy="43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3731602"/>
      </p:ext>
    </p:extLst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타원 8">
            <a:extLst>
              <a:ext uri="{FF2B5EF4-FFF2-40B4-BE49-F238E27FC236}">
                <a16:creationId xmlns:a16="http://schemas.microsoft.com/office/drawing/2014/main" id="{AB540E05-8DE2-AAA1-4C7D-04464E3E24C4}"/>
              </a:ext>
            </a:extLst>
          </p:cNvPr>
          <p:cNvSpPr/>
          <p:nvPr/>
        </p:nvSpPr>
        <p:spPr>
          <a:xfrm>
            <a:off x="4852476" y="3289554"/>
            <a:ext cx="2920729" cy="2905247"/>
          </a:xfrm>
          <a:prstGeom prst="ellipse">
            <a:avLst/>
          </a:prstGeom>
          <a:gradFill>
            <a:gsLst>
              <a:gs pos="100000">
                <a:schemeClr val="accent3">
                  <a:lumMod val="40000"/>
                  <a:lumOff val="60000"/>
                </a:schemeClr>
              </a:gs>
              <a:gs pos="0">
                <a:schemeClr val="accent1">
                  <a:lumMod val="9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D5740FE4-A9AA-5F55-5150-0076317D8F5C}"/>
              </a:ext>
            </a:extLst>
          </p:cNvPr>
          <p:cNvSpPr/>
          <p:nvPr/>
        </p:nvSpPr>
        <p:spPr>
          <a:xfrm>
            <a:off x="5224727" y="4126257"/>
            <a:ext cx="2176227" cy="2067374"/>
          </a:xfrm>
          <a:prstGeom prst="ellipse">
            <a:avLst/>
          </a:prstGeom>
          <a:gradFill>
            <a:gsLst>
              <a:gs pos="0">
                <a:schemeClr val="accent3">
                  <a:alpha val="70000"/>
                </a:schemeClr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AEB0B17F-2858-C7B5-B704-80DDD2CE6393}"/>
              </a:ext>
            </a:extLst>
          </p:cNvPr>
          <p:cNvSpPr/>
          <p:nvPr/>
        </p:nvSpPr>
        <p:spPr>
          <a:xfrm>
            <a:off x="5643506" y="4915947"/>
            <a:ext cx="1338669" cy="1271706"/>
          </a:xfrm>
          <a:prstGeom prst="ellipse">
            <a:avLst/>
          </a:prstGeom>
          <a:gradFill>
            <a:gsLst>
              <a:gs pos="0">
                <a:schemeClr val="accent3">
                  <a:lumMod val="50000"/>
                </a:schemeClr>
              </a:gs>
              <a:gs pos="100000">
                <a:schemeClr val="accent3">
                  <a:lumMod val="5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A4554451-EDF0-0726-B5B5-711BBA9E367A}"/>
              </a:ext>
            </a:extLst>
          </p:cNvPr>
          <p:cNvGrpSpPr/>
          <p:nvPr/>
        </p:nvGrpSpPr>
        <p:grpSpPr>
          <a:xfrm>
            <a:off x="5788124" y="5244347"/>
            <a:ext cx="1049433" cy="652963"/>
            <a:chOff x="3566037" y="3124982"/>
            <a:chExt cx="1121987" cy="742911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2A40084-5494-8394-692A-42AE53A01419}"/>
                </a:ext>
              </a:extLst>
            </p:cNvPr>
            <p:cNvSpPr txBox="1"/>
            <p:nvPr/>
          </p:nvSpPr>
          <p:spPr>
            <a:xfrm>
              <a:off x="3566037" y="3124982"/>
              <a:ext cx="1121987" cy="4902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8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40</a:t>
              </a:r>
              <a:r>
                <a:rPr lang="en-US" altLang="ko-KR" sz="2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%</a:t>
              </a:r>
              <a:endPara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65E94A3-7F0B-F884-3F96-6025A49BEFE6}"/>
                </a:ext>
              </a:extLst>
            </p:cNvPr>
            <p:cNvSpPr txBox="1"/>
            <p:nvPr/>
          </p:nvSpPr>
          <p:spPr>
            <a:xfrm>
              <a:off x="3724966" y="3516114"/>
              <a:ext cx="804128" cy="3517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중요 키워드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A0C45C2E-06A0-7708-7025-3658AD3D4909}"/>
              </a:ext>
            </a:extLst>
          </p:cNvPr>
          <p:cNvGrpSpPr/>
          <p:nvPr/>
        </p:nvGrpSpPr>
        <p:grpSpPr>
          <a:xfrm>
            <a:off x="5788124" y="4283541"/>
            <a:ext cx="1049433" cy="652963"/>
            <a:chOff x="3566037" y="3124982"/>
            <a:chExt cx="1121987" cy="742911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903A265-E754-E98E-7D77-8FCBCA90C0AA}"/>
                </a:ext>
              </a:extLst>
            </p:cNvPr>
            <p:cNvSpPr txBox="1"/>
            <p:nvPr/>
          </p:nvSpPr>
          <p:spPr>
            <a:xfrm>
              <a:off x="3566037" y="3124982"/>
              <a:ext cx="1121987" cy="4902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8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60</a:t>
              </a:r>
              <a:r>
                <a:rPr lang="en-US" altLang="ko-KR" sz="2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%</a:t>
              </a:r>
              <a:endPara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EA920BA-123D-6A5D-3CA5-35875E13EC42}"/>
                </a:ext>
              </a:extLst>
            </p:cNvPr>
            <p:cNvSpPr txBox="1"/>
            <p:nvPr/>
          </p:nvSpPr>
          <p:spPr>
            <a:xfrm>
              <a:off x="3724965" y="3516114"/>
              <a:ext cx="804128" cy="3517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중요 키워드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496CB3B2-FC28-C6CE-0442-B395C35B0D75}"/>
              </a:ext>
            </a:extLst>
          </p:cNvPr>
          <p:cNvGrpSpPr/>
          <p:nvPr/>
        </p:nvGrpSpPr>
        <p:grpSpPr>
          <a:xfrm>
            <a:off x="5788124" y="3425117"/>
            <a:ext cx="1049433" cy="652963"/>
            <a:chOff x="3566037" y="3124982"/>
            <a:chExt cx="1121987" cy="742911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0273B5BD-82C0-885B-59FD-56A0A5AB6918}"/>
                </a:ext>
              </a:extLst>
            </p:cNvPr>
            <p:cNvSpPr txBox="1"/>
            <p:nvPr/>
          </p:nvSpPr>
          <p:spPr>
            <a:xfrm>
              <a:off x="3566037" y="3124982"/>
              <a:ext cx="1121987" cy="4902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8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80</a:t>
              </a:r>
              <a:r>
                <a:rPr lang="en-US" altLang="ko-KR" sz="20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%</a:t>
              </a:r>
              <a:endPara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F428963-98CE-A09C-C8D4-C251080882E9}"/>
                </a:ext>
              </a:extLst>
            </p:cNvPr>
            <p:cNvSpPr txBox="1"/>
            <p:nvPr/>
          </p:nvSpPr>
          <p:spPr>
            <a:xfrm>
              <a:off x="3724965" y="3516114"/>
              <a:ext cx="804128" cy="3517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중요 키워드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E385C77F-78DA-5B30-AA66-F6E2A91144DD}"/>
              </a:ext>
            </a:extLst>
          </p:cNvPr>
          <p:cNvCxnSpPr>
            <a:cxnSpLocks/>
          </p:cNvCxnSpPr>
          <p:nvPr/>
        </p:nvCxnSpPr>
        <p:spPr>
          <a:xfrm>
            <a:off x="4153373" y="3921929"/>
            <a:ext cx="982185" cy="14259"/>
          </a:xfrm>
          <a:prstGeom prst="line">
            <a:avLst/>
          </a:prstGeom>
          <a:ln w="12700" cmpd="dbl">
            <a:solidFill>
              <a:schemeClr val="accent3">
                <a:lumMod val="20000"/>
                <a:lumOff val="80000"/>
              </a:schemeClr>
            </a:solidFill>
            <a:prstDash val="solid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989613E5-B1F9-9C83-3F19-10A94669157C}"/>
              </a:ext>
            </a:extLst>
          </p:cNvPr>
          <p:cNvCxnSpPr>
            <a:cxnSpLocks/>
          </p:cNvCxnSpPr>
          <p:nvPr/>
        </p:nvCxnSpPr>
        <p:spPr>
          <a:xfrm rot="10800000">
            <a:off x="7237292" y="4935432"/>
            <a:ext cx="982185" cy="14259"/>
          </a:xfrm>
          <a:prstGeom prst="line">
            <a:avLst/>
          </a:prstGeom>
          <a:ln w="12700" cmpd="dbl">
            <a:solidFill>
              <a:schemeClr val="accent3">
                <a:lumMod val="60000"/>
                <a:lumOff val="40000"/>
              </a:schemeClr>
            </a:solidFill>
            <a:prstDash val="solid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BCE8A696-1DD1-3AC5-3D34-316B115ABC43}"/>
              </a:ext>
            </a:extLst>
          </p:cNvPr>
          <p:cNvCxnSpPr>
            <a:cxnSpLocks/>
          </p:cNvCxnSpPr>
          <p:nvPr/>
        </p:nvCxnSpPr>
        <p:spPr>
          <a:xfrm>
            <a:off x="4782984" y="5564664"/>
            <a:ext cx="982185" cy="14259"/>
          </a:xfrm>
          <a:prstGeom prst="line">
            <a:avLst/>
          </a:prstGeom>
          <a:ln w="12700" cmpd="dbl">
            <a:solidFill>
              <a:schemeClr val="accent3">
                <a:lumMod val="50000"/>
              </a:schemeClr>
            </a:solidFill>
            <a:prstDash val="solid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0" name="TextBox 69">
            <a:extLst>
              <a:ext uri="{FF2B5EF4-FFF2-40B4-BE49-F238E27FC236}">
                <a16:creationId xmlns:a16="http://schemas.microsoft.com/office/drawing/2014/main" id="{169B3FD1-94BF-3FEA-A60D-7550C8E5E6F8}"/>
              </a:ext>
            </a:extLst>
          </p:cNvPr>
          <p:cNvSpPr txBox="1"/>
          <p:nvPr/>
        </p:nvSpPr>
        <p:spPr>
          <a:xfrm>
            <a:off x="1081776" y="3927435"/>
            <a:ext cx="292072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8F4571A-42CC-0B2C-0B62-19A17741A8A6}"/>
              </a:ext>
            </a:extLst>
          </p:cNvPr>
          <p:cNvSpPr txBox="1"/>
          <p:nvPr/>
        </p:nvSpPr>
        <p:spPr>
          <a:xfrm>
            <a:off x="2940996" y="3604983"/>
            <a:ext cx="1061509" cy="343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59D382D-9CBB-A4AF-FCE6-A4B7CE983676}"/>
              </a:ext>
            </a:extLst>
          </p:cNvPr>
          <p:cNvSpPr txBox="1"/>
          <p:nvPr/>
        </p:nvSpPr>
        <p:spPr>
          <a:xfrm>
            <a:off x="1538976" y="5390082"/>
            <a:ext cx="292072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8FD003E8-9D5E-3E6F-A6E9-018A5382FC3B}"/>
              </a:ext>
            </a:extLst>
          </p:cNvPr>
          <p:cNvSpPr txBox="1"/>
          <p:nvPr/>
        </p:nvSpPr>
        <p:spPr>
          <a:xfrm>
            <a:off x="3398196" y="5067630"/>
            <a:ext cx="1061509" cy="343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AE050CEA-7A37-500E-6CA7-16A69ED54BDA}"/>
              </a:ext>
            </a:extLst>
          </p:cNvPr>
          <p:cNvSpPr txBox="1"/>
          <p:nvPr/>
        </p:nvSpPr>
        <p:spPr>
          <a:xfrm>
            <a:off x="8401672" y="4909300"/>
            <a:ext cx="292072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6E57B96C-1F68-9AA7-178D-2AA303434360}"/>
              </a:ext>
            </a:extLst>
          </p:cNvPr>
          <p:cNvSpPr txBox="1"/>
          <p:nvPr/>
        </p:nvSpPr>
        <p:spPr>
          <a:xfrm>
            <a:off x="8418065" y="4586848"/>
            <a:ext cx="1061509" cy="343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8" name="직사각형 87">
            <a:extLst>
              <a:ext uri="{FF2B5EF4-FFF2-40B4-BE49-F238E27FC236}">
                <a16:creationId xmlns:a16="http://schemas.microsoft.com/office/drawing/2014/main" id="{A40E5200-A422-1BEE-FD60-A3E7A251AEEB}"/>
              </a:ext>
            </a:extLst>
          </p:cNvPr>
          <p:cNvSpPr/>
          <p:nvPr/>
        </p:nvSpPr>
        <p:spPr>
          <a:xfrm>
            <a:off x="570850" y="1503924"/>
            <a:ext cx="11070288" cy="1501116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2D8386FB-CC13-8617-4471-777A6671A8A5}"/>
              </a:ext>
            </a:extLst>
          </p:cNvPr>
          <p:cNvSpPr txBox="1"/>
          <p:nvPr/>
        </p:nvSpPr>
        <p:spPr>
          <a:xfrm>
            <a:off x="2605847" y="2029701"/>
            <a:ext cx="7000294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61F413F-7F01-25CC-CB65-473007CC7BD0}"/>
              </a:ext>
            </a:extLst>
          </p:cNvPr>
          <p:cNvSpPr txBox="1"/>
          <p:nvPr/>
        </p:nvSpPr>
        <p:spPr>
          <a:xfrm>
            <a:off x="5174193" y="1668372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88515860"/>
      </p:ext>
    </p:extLst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B1211722-9D42-5FFE-858A-8513375A0574}"/>
              </a:ext>
            </a:extLst>
          </p:cNvPr>
          <p:cNvCxnSpPr>
            <a:cxnSpLocks/>
          </p:cNvCxnSpPr>
          <p:nvPr/>
        </p:nvCxnSpPr>
        <p:spPr>
          <a:xfrm flipV="1">
            <a:off x="2335307" y="3828365"/>
            <a:ext cx="1" cy="524073"/>
          </a:xfrm>
          <a:prstGeom prst="line">
            <a:avLst/>
          </a:prstGeom>
          <a:ln w="12700" cmpd="dbl">
            <a:solidFill>
              <a:schemeClr val="accent3">
                <a:lumMod val="75000"/>
              </a:schemeClr>
            </a:solidFill>
            <a:prstDash val="solid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17890C1F-FFBD-89A5-C8D2-00FCB5D98CDB}"/>
              </a:ext>
            </a:extLst>
          </p:cNvPr>
          <p:cNvCxnSpPr>
            <a:cxnSpLocks/>
          </p:cNvCxnSpPr>
          <p:nvPr/>
        </p:nvCxnSpPr>
        <p:spPr>
          <a:xfrm flipV="1">
            <a:off x="3963330" y="3210407"/>
            <a:ext cx="1" cy="524073"/>
          </a:xfrm>
          <a:prstGeom prst="line">
            <a:avLst/>
          </a:prstGeom>
          <a:ln w="12700" cmpd="dbl">
            <a:solidFill>
              <a:schemeClr val="accent3">
                <a:lumMod val="60000"/>
                <a:lumOff val="40000"/>
              </a:schemeClr>
            </a:solidFill>
            <a:prstDash val="solid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DAA701C8-8779-C36B-7D83-EA44F146D7FC}"/>
              </a:ext>
            </a:extLst>
          </p:cNvPr>
          <p:cNvCxnSpPr>
            <a:cxnSpLocks/>
          </p:cNvCxnSpPr>
          <p:nvPr/>
        </p:nvCxnSpPr>
        <p:spPr>
          <a:xfrm flipV="1">
            <a:off x="5664951" y="3828365"/>
            <a:ext cx="1" cy="524073"/>
          </a:xfrm>
          <a:prstGeom prst="line">
            <a:avLst/>
          </a:prstGeom>
          <a:ln w="12700" cmpd="dbl">
            <a:solidFill>
              <a:schemeClr val="accent3">
                <a:lumMod val="20000"/>
                <a:lumOff val="80000"/>
              </a:schemeClr>
            </a:solidFill>
            <a:prstDash val="solid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76F25AF0-4693-A596-C1E3-9EA54EFEC894}"/>
              </a:ext>
            </a:extLst>
          </p:cNvPr>
          <p:cNvCxnSpPr>
            <a:cxnSpLocks/>
          </p:cNvCxnSpPr>
          <p:nvPr/>
        </p:nvCxnSpPr>
        <p:spPr>
          <a:xfrm flipV="1">
            <a:off x="7292973" y="3210407"/>
            <a:ext cx="1" cy="524073"/>
          </a:xfrm>
          <a:prstGeom prst="line">
            <a:avLst/>
          </a:prstGeom>
          <a:ln w="12700" cmpd="dbl">
            <a:solidFill>
              <a:schemeClr val="accent2">
                <a:lumMod val="25000"/>
                <a:lumOff val="75000"/>
              </a:schemeClr>
            </a:solidFill>
            <a:prstDash val="solid"/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3" name="화살표: 오각형 22">
            <a:extLst>
              <a:ext uri="{FF2B5EF4-FFF2-40B4-BE49-F238E27FC236}">
                <a16:creationId xmlns:a16="http://schemas.microsoft.com/office/drawing/2014/main" id="{46489972-2050-22BD-DD97-F853620F9DEC}"/>
              </a:ext>
            </a:extLst>
          </p:cNvPr>
          <p:cNvSpPr/>
          <p:nvPr/>
        </p:nvSpPr>
        <p:spPr>
          <a:xfrm>
            <a:off x="1174750" y="3477037"/>
            <a:ext cx="7700309" cy="630063"/>
          </a:xfrm>
          <a:prstGeom prst="homePlate">
            <a:avLst/>
          </a:prstGeom>
          <a:gradFill>
            <a:gsLst>
              <a:gs pos="100000">
                <a:schemeClr val="accent1">
                  <a:lumMod val="95000"/>
                </a:schemeClr>
              </a:gs>
              <a:gs pos="0">
                <a:schemeClr val="accent3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화살표: 갈매기형 수장 25">
            <a:extLst>
              <a:ext uri="{FF2B5EF4-FFF2-40B4-BE49-F238E27FC236}">
                <a16:creationId xmlns:a16="http://schemas.microsoft.com/office/drawing/2014/main" id="{9C6C6C80-B1CE-5B85-D440-CF6FF0284212}"/>
              </a:ext>
            </a:extLst>
          </p:cNvPr>
          <p:cNvSpPr/>
          <p:nvPr/>
        </p:nvSpPr>
        <p:spPr>
          <a:xfrm>
            <a:off x="8634133" y="3488539"/>
            <a:ext cx="497541" cy="630058"/>
          </a:xfrm>
          <a:prstGeom prst="chevron">
            <a:avLst>
              <a:gd name="adj" fmla="val 66216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n>
                <a:solidFill>
                  <a:schemeClr val="accent2"/>
                </a:solidFill>
              </a:ln>
              <a:solidFill>
                <a:schemeClr val="tx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F22818AE-864D-9309-1B8B-3448A83041B6}"/>
              </a:ext>
            </a:extLst>
          </p:cNvPr>
          <p:cNvSpPr txBox="1"/>
          <p:nvPr/>
        </p:nvSpPr>
        <p:spPr>
          <a:xfrm>
            <a:off x="1678828" y="4528764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DF93117-637C-A80F-E833-CD41616602B1}"/>
              </a:ext>
            </a:extLst>
          </p:cNvPr>
          <p:cNvSpPr txBox="1"/>
          <p:nvPr/>
        </p:nvSpPr>
        <p:spPr>
          <a:xfrm>
            <a:off x="1127674" y="5016314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259E5D3-1BEA-C2DA-81B2-C99A0EDCAC22}"/>
              </a:ext>
            </a:extLst>
          </p:cNvPr>
          <p:cNvSpPr txBox="1"/>
          <p:nvPr/>
        </p:nvSpPr>
        <p:spPr>
          <a:xfrm>
            <a:off x="3306851" y="1760737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FB9A1CAA-3074-87F0-DFEC-0A8BD6F6B4D4}"/>
              </a:ext>
            </a:extLst>
          </p:cNvPr>
          <p:cNvSpPr txBox="1"/>
          <p:nvPr/>
        </p:nvSpPr>
        <p:spPr>
          <a:xfrm>
            <a:off x="2792496" y="2248287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B84CA12-C768-19F1-D14A-9D24FD5A0848}"/>
              </a:ext>
            </a:extLst>
          </p:cNvPr>
          <p:cNvSpPr txBox="1"/>
          <p:nvPr/>
        </p:nvSpPr>
        <p:spPr>
          <a:xfrm>
            <a:off x="5008472" y="4528764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591DEEA9-459B-0091-556B-86AE22BCEF7D}"/>
              </a:ext>
            </a:extLst>
          </p:cNvPr>
          <p:cNvSpPr txBox="1"/>
          <p:nvPr/>
        </p:nvSpPr>
        <p:spPr>
          <a:xfrm>
            <a:off x="4457318" y="5016314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84EBBB79-39A1-1D4F-9A96-7853E09C4500}"/>
              </a:ext>
            </a:extLst>
          </p:cNvPr>
          <p:cNvSpPr txBox="1"/>
          <p:nvPr/>
        </p:nvSpPr>
        <p:spPr>
          <a:xfrm>
            <a:off x="6636494" y="1760737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874E39B-07E6-AE88-2468-D2CE4DC9C376}"/>
              </a:ext>
            </a:extLst>
          </p:cNvPr>
          <p:cNvSpPr txBox="1"/>
          <p:nvPr/>
        </p:nvSpPr>
        <p:spPr>
          <a:xfrm>
            <a:off x="6122139" y="2248287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29A42A87-C8E9-2D61-E4AD-F3DB46A25F63}"/>
              </a:ext>
            </a:extLst>
          </p:cNvPr>
          <p:cNvSpPr/>
          <p:nvPr/>
        </p:nvSpPr>
        <p:spPr>
          <a:xfrm>
            <a:off x="9356991" y="3193620"/>
            <a:ext cx="1338669" cy="1271706"/>
          </a:xfrm>
          <a:prstGeom prst="ellipse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50CF315B-C34A-D60F-8DF3-16EEB969B77F}"/>
              </a:ext>
            </a:extLst>
          </p:cNvPr>
          <p:cNvSpPr txBox="1"/>
          <p:nvPr/>
        </p:nvSpPr>
        <p:spPr>
          <a:xfrm>
            <a:off x="9580049" y="3588871"/>
            <a:ext cx="828112" cy="4052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GOAL</a:t>
            </a:r>
          </a:p>
        </p:txBody>
      </p:sp>
    </p:spTree>
    <p:extLst>
      <p:ext uri="{BB962C8B-B14F-4D97-AF65-F5344CB8AC3E}">
        <p14:creationId xmlns:p14="http://schemas.microsoft.com/office/powerpoint/2010/main" val="1592876759"/>
      </p:ext>
    </p:extLst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2" descr="사람, 테이블, 의류, 가구이(가) 표시된 사진&#10;&#10;자동 생성된 설명">
            <a:extLst>
              <a:ext uri="{FF2B5EF4-FFF2-40B4-BE49-F238E27FC236}">
                <a16:creationId xmlns:a16="http://schemas.microsoft.com/office/drawing/2014/main" id="{A78562F5-6E99-195F-AD47-EF6FCD353997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805" y="0"/>
            <a:ext cx="12188389" cy="6858000"/>
          </a:xfrm>
          <a:prstGeom prst="rect">
            <a:avLst/>
          </a:prstGeom>
        </p:spPr>
      </p:pic>
      <p:sp>
        <p:nvSpPr>
          <p:cNvPr id="4" name="직사각형 3">
            <a:extLst>
              <a:ext uri="{FF2B5EF4-FFF2-40B4-BE49-F238E27FC236}">
                <a16:creationId xmlns:a16="http://schemas.microsoft.com/office/drawing/2014/main" id="{57723FA0-56F6-6C2C-40F5-89333185B65D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45901782-0FA8-5B41-B442-499D8977998B}"/>
              </a:ext>
            </a:extLst>
          </p:cNvPr>
          <p:cNvGrpSpPr/>
          <p:nvPr/>
        </p:nvGrpSpPr>
        <p:grpSpPr>
          <a:xfrm>
            <a:off x="5780971" y="2695725"/>
            <a:ext cx="630058" cy="818353"/>
            <a:chOff x="5631646" y="2736445"/>
            <a:chExt cx="630058" cy="818353"/>
          </a:xfrm>
        </p:grpSpPr>
        <p:sp>
          <p:nvSpPr>
            <p:cNvPr id="21" name="화살표: 갈매기형 수장 20">
              <a:extLst>
                <a:ext uri="{FF2B5EF4-FFF2-40B4-BE49-F238E27FC236}">
                  <a16:creationId xmlns:a16="http://schemas.microsoft.com/office/drawing/2014/main" id="{10A8DF2E-02B1-9B71-7E04-01383A6DE330}"/>
                </a:ext>
              </a:extLst>
            </p:cNvPr>
            <p:cNvSpPr/>
            <p:nvPr/>
          </p:nvSpPr>
          <p:spPr>
            <a:xfrm rot="5400000">
              <a:off x="5697904" y="2990999"/>
              <a:ext cx="497541" cy="630058"/>
            </a:xfrm>
            <a:prstGeom prst="chevron">
              <a:avLst>
                <a:gd name="adj" fmla="val 66216"/>
              </a:avLst>
            </a:prstGeom>
            <a:solidFill>
              <a:schemeClr val="accent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n>
                  <a:solidFill>
                    <a:schemeClr val="accent2"/>
                  </a:solidFill>
                </a:ln>
                <a:solidFill>
                  <a:schemeClr val="tx1"/>
                </a:solidFill>
              </a:endParaRPr>
            </a:p>
          </p:txBody>
        </p:sp>
        <p:sp>
          <p:nvSpPr>
            <p:cNvPr id="23" name="화살표: 갈매기형 수장 22">
              <a:extLst>
                <a:ext uri="{FF2B5EF4-FFF2-40B4-BE49-F238E27FC236}">
                  <a16:creationId xmlns:a16="http://schemas.microsoft.com/office/drawing/2014/main" id="{8A841408-6F68-0A0E-1698-EB1BD749011B}"/>
                </a:ext>
              </a:extLst>
            </p:cNvPr>
            <p:cNvSpPr/>
            <p:nvPr/>
          </p:nvSpPr>
          <p:spPr>
            <a:xfrm rot="5400000">
              <a:off x="5697904" y="2670187"/>
              <a:ext cx="497541" cy="630058"/>
            </a:xfrm>
            <a:prstGeom prst="chevron">
              <a:avLst>
                <a:gd name="adj" fmla="val 66216"/>
              </a:avLst>
            </a:prstGeom>
            <a:solidFill>
              <a:schemeClr val="accent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ln>
                  <a:solidFill>
                    <a:schemeClr val="accent2"/>
                  </a:solidFill>
                </a:ln>
                <a:solidFill>
                  <a:schemeClr val="tx1"/>
                </a:solidFill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46A0C8E6-924B-C581-06AC-006C4859D69C}"/>
              </a:ext>
            </a:extLst>
          </p:cNvPr>
          <p:cNvGrpSpPr/>
          <p:nvPr/>
        </p:nvGrpSpPr>
        <p:grpSpPr>
          <a:xfrm>
            <a:off x="2625741" y="1139440"/>
            <a:ext cx="272026" cy="205266"/>
            <a:chOff x="1657557" y="1220122"/>
            <a:chExt cx="272026" cy="205266"/>
          </a:xfrm>
        </p:grpSpPr>
        <p:grpSp>
          <p:nvGrpSpPr>
            <p:cNvPr id="44" name="그룹 43">
              <a:extLst>
                <a:ext uri="{FF2B5EF4-FFF2-40B4-BE49-F238E27FC236}">
                  <a16:creationId xmlns:a16="http://schemas.microsoft.com/office/drawing/2014/main" id="{26B3A9AC-AEF8-EAF6-9344-FD029CB508BB}"/>
                </a:ext>
              </a:extLst>
            </p:cNvPr>
            <p:cNvGrpSpPr/>
            <p:nvPr/>
          </p:nvGrpSpPr>
          <p:grpSpPr>
            <a:xfrm>
              <a:off x="1657557" y="1220122"/>
              <a:ext cx="117455" cy="205266"/>
              <a:chOff x="1657557" y="1220122"/>
              <a:chExt cx="117455" cy="205266"/>
            </a:xfrm>
          </p:grpSpPr>
          <p:sp>
            <p:nvSpPr>
              <p:cNvPr id="40" name="직사각형 39">
                <a:extLst>
                  <a:ext uri="{FF2B5EF4-FFF2-40B4-BE49-F238E27FC236}">
                    <a16:creationId xmlns:a16="http://schemas.microsoft.com/office/drawing/2014/main" id="{6028869D-884C-2DAF-AA2B-AB5CDC5158F3}"/>
                  </a:ext>
                </a:extLst>
              </p:cNvPr>
              <p:cNvSpPr/>
              <p:nvPr/>
            </p:nvSpPr>
            <p:spPr>
              <a:xfrm>
                <a:off x="1657557" y="1322755"/>
                <a:ext cx="117455" cy="102633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42" name="직선 연결선 41">
                <a:extLst>
                  <a:ext uri="{FF2B5EF4-FFF2-40B4-BE49-F238E27FC236}">
                    <a16:creationId xmlns:a16="http://schemas.microsoft.com/office/drawing/2014/main" id="{98129363-FC1A-AC38-01E1-1AE685A1D20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57557" y="1220122"/>
                <a:ext cx="117455" cy="102633"/>
              </a:xfrm>
              <a:prstGeom prst="line">
                <a:avLst/>
              </a:prstGeom>
              <a:ln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5" name="그룹 44">
              <a:extLst>
                <a:ext uri="{FF2B5EF4-FFF2-40B4-BE49-F238E27FC236}">
                  <a16:creationId xmlns:a16="http://schemas.microsoft.com/office/drawing/2014/main" id="{0273B63F-A6DE-5039-30E9-73ED8F112368}"/>
                </a:ext>
              </a:extLst>
            </p:cNvPr>
            <p:cNvGrpSpPr/>
            <p:nvPr/>
          </p:nvGrpSpPr>
          <p:grpSpPr>
            <a:xfrm>
              <a:off x="1812128" y="1220122"/>
              <a:ext cx="117455" cy="205266"/>
              <a:chOff x="1657557" y="1220122"/>
              <a:chExt cx="117455" cy="205266"/>
            </a:xfrm>
          </p:grpSpPr>
          <p:sp>
            <p:nvSpPr>
              <p:cNvPr id="46" name="직사각형 45">
                <a:extLst>
                  <a:ext uri="{FF2B5EF4-FFF2-40B4-BE49-F238E27FC236}">
                    <a16:creationId xmlns:a16="http://schemas.microsoft.com/office/drawing/2014/main" id="{DDDB2909-E3F7-9469-FAA2-8DD74B3614A2}"/>
                  </a:ext>
                </a:extLst>
              </p:cNvPr>
              <p:cNvSpPr/>
              <p:nvPr/>
            </p:nvSpPr>
            <p:spPr>
              <a:xfrm>
                <a:off x="1657557" y="1322755"/>
                <a:ext cx="117455" cy="102633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47" name="직선 연결선 46">
                <a:extLst>
                  <a:ext uri="{FF2B5EF4-FFF2-40B4-BE49-F238E27FC236}">
                    <a16:creationId xmlns:a16="http://schemas.microsoft.com/office/drawing/2014/main" id="{84064243-EF0F-16D5-0DB3-34C29B58C65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57557" y="1220122"/>
                <a:ext cx="117455" cy="102633"/>
              </a:xfrm>
              <a:prstGeom prst="line">
                <a:avLst/>
              </a:prstGeom>
              <a:ln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F6056E00-8A99-C4F6-78E7-95FE1FA1239C}"/>
              </a:ext>
            </a:extLst>
          </p:cNvPr>
          <p:cNvGrpSpPr/>
          <p:nvPr/>
        </p:nvGrpSpPr>
        <p:grpSpPr>
          <a:xfrm rot="10800000">
            <a:off x="8925054" y="1232510"/>
            <a:ext cx="285473" cy="205266"/>
            <a:chOff x="1657557" y="1220122"/>
            <a:chExt cx="285473" cy="205266"/>
          </a:xfrm>
        </p:grpSpPr>
        <p:grpSp>
          <p:nvGrpSpPr>
            <p:cNvPr id="50" name="그룹 49">
              <a:extLst>
                <a:ext uri="{FF2B5EF4-FFF2-40B4-BE49-F238E27FC236}">
                  <a16:creationId xmlns:a16="http://schemas.microsoft.com/office/drawing/2014/main" id="{4EE85373-BF8B-B1E7-08C9-3CD1BC37BA15}"/>
                </a:ext>
              </a:extLst>
            </p:cNvPr>
            <p:cNvGrpSpPr/>
            <p:nvPr/>
          </p:nvGrpSpPr>
          <p:grpSpPr>
            <a:xfrm>
              <a:off x="1657557" y="1220122"/>
              <a:ext cx="130902" cy="205266"/>
              <a:chOff x="1657557" y="1220122"/>
              <a:chExt cx="130902" cy="205266"/>
            </a:xfrm>
          </p:grpSpPr>
          <p:sp>
            <p:nvSpPr>
              <p:cNvPr id="54" name="직사각형 53">
                <a:extLst>
                  <a:ext uri="{FF2B5EF4-FFF2-40B4-BE49-F238E27FC236}">
                    <a16:creationId xmlns:a16="http://schemas.microsoft.com/office/drawing/2014/main" id="{6073DCC4-17FC-2519-ACC7-CC35BABE4282}"/>
                  </a:ext>
                </a:extLst>
              </p:cNvPr>
              <p:cNvSpPr/>
              <p:nvPr/>
            </p:nvSpPr>
            <p:spPr>
              <a:xfrm>
                <a:off x="1657557" y="1322755"/>
                <a:ext cx="117455" cy="102633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55" name="직선 연결선 54">
                <a:extLst>
                  <a:ext uri="{FF2B5EF4-FFF2-40B4-BE49-F238E27FC236}">
                    <a16:creationId xmlns:a16="http://schemas.microsoft.com/office/drawing/2014/main" id="{A87AB09C-2842-6ABC-E8C2-8C8978B1970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1004" y="1220122"/>
                <a:ext cx="117455" cy="102633"/>
              </a:xfrm>
              <a:prstGeom prst="line">
                <a:avLst/>
              </a:prstGeom>
              <a:ln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1" name="그룹 50">
              <a:extLst>
                <a:ext uri="{FF2B5EF4-FFF2-40B4-BE49-F238E27FC236}">
                  <a16:creationId xmlns:a16="http://schemas.microsoft.com/office/drawing/2014/main" id="{AB9B5444-5926-933A-5395-40E5011F4696}"/>
                </a:ext>
              </a:extLst>
            </p:cNvPr>
            <p:cNvGrpSpPr/>
            <p:nvPr/>
          </p:nvGrpSpPr>
          <p:grpSpPr>
            <a:xfrm>
              <a:off x="1812128" y="1220122"/>
              <a:ext cx="130902" cy="205266"/>
              <a:chOff x="1657557" y="1220122"/>
              <a:chExt cx="130902" cy="205266"/>
            </a:xfrm>
          </p:grpSpPr>
          <p:sp>
            <p:nvSpPr>
              <p:cNvPr id="52" name="직사각형 51">
                <a:extLst>
                  <a:ext uri="{FF2B5EF4-FFF2-40B4-BE49-F238E27FC236}">
                    <a16:creationId xmlns:a16="http://schemas.microsoft.com/office/drawing/2014/main" id="{ABDFB5A8-6995-2352-9FB3-E7F44CDF8355}"/>
                  </a:ext>
                </a:extLst>
              </p:cNvPr>
              <p:cNvSpPr/>
              <p:nvPr/>
            </p:nvSpPr>
            <p:spPr>
              <a:xfrm>
                <a:off x="1657557" y="1322755"/>
                <a:ext cx="117455" cy="102633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cxnSp>
            <p:nvCxnSpPr>
              <p:cNvPr id="53" name="직선 연결선 52">
                <a:extLst>
                  <a:ext uri="{FF2B5EF4-FFF2-40B4-BE49-F238E27FC236}">
                    <a16:creationId xmlns:a16="http://schemas.microsoft.com/office/drawing/2014/main" id="{F1EE1653-3D8F-CF93-70EB-CA77D106CA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671004" y="1220122"/>
                <a:ext cx="117455" cy="102633"/>
              </a:xfrm>
              <a:prstGeom prst="line">
                <a:avLst/>
              </a:prstGeom>
              <a:ln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" name="타원 1">
            <a:extLst>
              <a:ext uri="{FF2B5EF4-FFF2-40B4-BE49-F238E27FC236}">
                <a16:creationId xmlns:a16="http://schemas.microsoft.com/office/drawing/2014/main" id="{3C1CEDA8-0637-14F8-B6A9-2928121C0D09}"/>
              </a:ext>
            </a:extLst>
          </p:cNvPr>
          <p:cNvSpPr/>
          <p:nvPr/>
        </p:nvSpPr>
        <p:spPr>
          <a:xfrm>
            <a:off x="4610624" y="336985"/>
            <a:ext cx="2825599" cy="2159454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1910EC5-C44A-F797-B0FC-8AD619B01E71}"/>
              </a:ext>
            </a:extLst>
          </p:cNvPr>
          <p:cNvSpPr txBox="1"/>
          <p:nvPr/>
        </p:nvSpPr>
        <p:spPr>
          <a:xfrm>
            <a:off x="3237601" y="1191555"/>
            <a:ext cx="5347618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목표와 관련된 핵심 내용을 적어주세요</a:t>
            </a:r>
            <a:endParaRPr lang="en-US" altLang="ko-KR" sz="3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0F1B6B5-FE25-E0D0-E9FA-2E1AA2454A57}"/>
              </a:ext>
            </a:extLst>
          </p:cNvPr>
          <p:cNvSpPr txBox="1"/>
          <p:nvPr/>
        </p:nvSpPr>
        <p:spPr>
          <a:xfrm>
            <a:off x="2967580" y="1696975"/>
            <a:ext cx="6256841" cy="6253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4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E7EA743-B44C-ACD6-32C1-83BD857E87C5}"/>
              </a:ext>
            </a:extLst>
          </p:cNvPr>
          <p:cNvSpPr txBox="1"/>
          <p:nvPr/>
        </p:nvSpPr>
        <p:spPr>
          <a:xfrm>
            <a:off x="4449075" y="3888298"/>
            <a:ext cx="3293850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4000" spc="-30">
                <a:ln w="31750">
                  <a:solidFill>
                    <a:schemeClr val="accent1"/>
                  </a:solidFill>
                </a:ln>
                <a:noFill/>
                <a:latin typeface="+mj-ea"/>
                <a:ea typeface="+mj-ea"/>
                <a:cs typeface="Pretendard Black" panose="02000A03000000020004" pitchFamily="50" charset="-127"/>
              </a:rPr>
              <a:t>WE</a:t>
            </a:r>
            <a:r>
              <a:rPr lang="ko-KR" altLang="en-US" sz="4000" spc="-30">
                <a:ln w="31750">
                  <a:solidFill>
                    <a:schemeClr val="accent1"/>
                  </a:solidFill>
                </a:ln>
                <a:noFill/>
                <a:latin typeface="+mj-ea"/>
                <a:ea typeface="+mj-ea"/>
                <a:cs typeface="Pretendard Black" panose="02000A03000000020004" pitchFamily="50" charset="-127"/>
              </a:rPr>
              <a:t> </a:t>
            </a:r>
            <a:r>
              <a:rPr lang="en-US" altLang="ko-KR" sz="4000" spc="-30">
                <a:ln w="31750">
                  <a:solidFill>
                    <a:schemeClr val="accent1"/>
                  </a:solidFill>
                </a:ln>
                <a:noFill/>
                <a:latin typeface="+mj-ea"/>
                <a:ea typeface="+mj-ea"/>
                <a:cs typeface="Pretendard Black" panose="02000A03000000020004" pitchFamily="50" charset="-127"/>
              </a:rPr>
              <a:t>CAN DO IT!</a:t>
            </a: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32F59C1E-50CC-64F0-3FA4-AF6444CA4C5B}"/>
              </a:ext>
            </a:extLst>
          </p:cNvPr>
          <p:cNvCxnSpPr>
            <a:cxnSpLocks/>
          </p:cNvCxnSpPr>
          <p:nvPr/>
        </p:nvCxnSpPr>
        <p:spPr>
          <a:xfrm>
            <a:off x="3967142" y="4512084"/>
            <a:ext cx="4257717" cy="0"/>
          </a:xfrm>
          <a:prstGeom prst="line">
            <a:avLst/>
          </a:prstGeom>
          <a:ln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A4EB626C-6B72-A0C7-A6BE-0C967DC54EBB}"/>
              </a:ext>
            </a:extLst>
          </p:cNvPr>
          <p:cNvSpPr txBox="1"/>
          <p:nvPr/>
        </p:nvSpPr>
        <p:spPr>
          <a:xfrm>
            <a:off x="3478248" y="4644136"/>
            <a:ext cx="5235505" cy="9046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4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71387309"/>
      </p:ext>
    </p:extLst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타원 87">
            <a:extLst>
              <a:ext uri="{FF2B5EF4-FFF2-40B4-BE49-F238E27FC236}">
                <a16:creationId xmlns:a16="http://schemas.microsoft.com/office/drawing/2014/main" id="{33C66EF2-0216-A026-0DDA-65092DA52EC3}"/>
              </a:ext>
            </a:extLst>
          </p:cNvPr>
          <p:cNvSpPr/>
          <p:nvPr/>
        </p:nvSpPr>
        <p:spPr>
          <a:xfrm>
            <a:off x="7491177" y="3213589"/>
            <a:ext cx="3637338" cy="3069266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179FE7C3-26C9-E0BF-A441-36AAD9F9AB30}"/>
              </a:ext>
            </a:extLst>
          </p:cNvPr>
          <p:cNvSpPr/>
          <p:nvPr/>
        </p:nvSpPr>
        <p:spPr>
          <a:xfrm>
            <a:off x="4255088" y="3213589"/>
            <a:ext cx="3637338" cy="3069266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86" name="타원 85">
            <a:extLst>
              <a:ext uri="{FF2B5EF4-FFF2-40B4-BE49-F238E27FC236}">
                <a16:creationId xmlns:a16="http://schemas.microsoft.com/office/drawing/2014/main" id="{1304BAEE-E503-0B6C-53C2-599B36E01700}"/>
              </a:ext>
            </a:extLst>
          </p:cNvPr>
          <p:cNvSpPr/>
          <p:nvPr/>
        </p:nvSpPr>
        <p:spPr>
          <a:xfrm>
            <a:off x="1074513" y="3188458"/>
            <a:ext cx="3637338" cy="3069266"/>
          </a:xfrm>
          <a:prstGeom prst="ellipse">
            <a:avLst/>
          </a:prstGeom>
          <a:solidFill>
            <a:schemeClr val="accent2">
              <a:lumMod val="25000"/>
              <a:lumOff val="75000"/>
            </a:schemeClr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50000"/>
                </a:schemeClr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E30A5E2A-3FB9-C523-A6D4-E43FEE9C6196}"/>
              </a:ext>
            </a:extLst>
          </p:cNvPr>
          <p:cNvSpPr/>
          <p:nvPr/>
        </p:nvSpPr>
        <p:spPr>
          <a:xfrm>
            <a:off x="1169193" y="1897783"/>
            <a:ext cx="9853613" cy="833878"/>
          </a:xfrm>
          <a:prstGeom prst="roundRect">
            <a:avLst>
              <a:gd name="adj" fmla="val 838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063BAA3-BACC-CBE8-0156-F3FFBCE54291}"/>
              </a:ext>
            </a:extLst>
          </p:cNvPr>
          <p:cNvSpPr txBox="1"/>
          <p:nvPr/>
        </p:nvSpPr>
        <p:spPr>
          <a:xfrm>
            <a:off x="1715894" y="2157692"/>
            <a:ext cx="8760211" cy="31406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본문 내용을 잘 정리 해서 입력해주세요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좋은 제안서를 멋지게 그리고 멋지게 제출해주세요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121749EB-636B-4A8D-E6C4-C6DB1412CB96}"/>
              </a:ext>
            </a:extLst>
          </p:cNvPr>
          <p:cNvSpPr/>
          <p:nvPr/>
        </p:nvSpPr>
        <p:spPr>
          <a:xfrm>
            <a:off x="1519518" y="3618673"/>
            <a:ext cx="2702859" cy="225909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FCA43870-CF93-7790-964B-BF76C0468A9B}"/>
              </a:ext>
            </a:extLst>
          </p:cNvPr>
          <p:cNvSpPr/>
          <p:nvPr/>
        </p:nvSpPr>
        <p:spPr>
          <a:xfrm>
            <a:off x="1519517" y="3766593"/>
            <a:ext cx="2702859" cy="1994270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Oval 197">
            <a:extLst>
              <a:ext uri="{FF2B5EF4-FFF2-40B4-BE49-F238E27FC236}">
                <a16:creationId xmlns:a16="http://schemas.microsoft.com/office/drawing/2014/main" id="{944E8647-81C5-966B-DAFB-5543CF8D5962}"/>
              </a:ext>
            </a:extLst>
          </p:cNvPr>
          <p:cNvSpPr/>
          <p:nvPr/>
        </p:nvSpPr>
        <p:spPr>
          <a:xfrm rot="5400000">
            <a:off x="2596421" y="3428137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2" name="그래픽 11" descr="부분적으로 선택 표시된 클립보드 단색으로 채워진">
            <a:extLst>
              <a:ext uri="{FF2B5EF4-FFF2-40B4-BE49-F238E27FC236}">
                <a16:creationId xmlns:a16="http://schemas.microsoft.com/office/drawing/2014/main" id="{2297377C-82F8-C346-92D4-EEB581CE174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700751" y="3533330"/>
            <a:ext cx="340393" cy="340393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0F99B660-1466-5512-4593-A09E1A8DC74C}"/>
              </a:ext>
            </a:extLst>
          </p:cNvPr>
          <p:cNvSpPr txBox="1"/>
          <p:nvPr/>
        </p:nvSpPr>
        <p:spPr>
          <a:xfrm>
            <a:off x="2214467" y="4063396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756E687-698E-734C-A7DE-774A9DB0FD3F}"/>
              </a:ext>
            </a:extLst>
          </p:cNvPr>
          <p:cNvSpPr txBox="1"/>
          <p:nvPr/>
        </p:nvSpPr>
        <p:spPr>
          <a:xfrm>
            <a:off x="1700112" y="4555132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2BDFEEE1-34B2-9A6C-9CF6-B1418F1343CD}"/>
              </a:ext>
            </a:extLst>
          </p:cNvPr>
          <p:cNvSpPr/>
          <p:nvPr/>
        </p:nvSpPr>
        <p:spPr>
          <a:xfrm>
            <a:off x="4744572" y="3618673"/>
            <a:ext cx="2702859" cy="225909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AF06238E-865F-7E5B-1E22-68CA87DC45EB}"/>
              </a:ext>
            </a:extLst>
          </p:cNvPr>
          <p:cNvSpPr/>
          <p:nvPr/>
        </p:nvSpPr>
        <p:spPr>
          <a:xfrm>
            <a:off x="4744571" y="3766593"/>
            <a:ext cx="2702859" cy="1994270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3" name="Oval 197">
            <a:extLst>
              <a:ext uri="{FF2B5EF4-FFF2-40B4-BE49-F238E27FC236}">
                <a16:creationId xmlns:a16="http://schemas.microsoft.com/office/drawing/2014/main" id="{8B3190DE-3DE4-3130-1220-CEA803232331}"/>
              </a:ext>
            </a:extLst>
          </p:cNvPr>
          <p:cNvSpPr/>
          <p:nvPr/>
        </p:nvSpPr>
        <p:spPr>
          <a:xfrm rot="5400000">
            <a:off x="5821475" y="3428137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4E7FC77-186C-E38E-0499-546A246329C0}"/>
              </a:ext>
            </a:extLst>
          </p:cNvPr>
          <p:cNvSpPr txBox="1"/>
          <p:nvPr/>
        </p:nvSpPr>
        <p:spPr>
          <a:xfrm>
            <a:off x="5439521" y="4063396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8C68C5B-B399-8B86-DAF7-3C2C9EC46F2C}"/>
              </a:ext>
            </a:extLst>
          </p:cNvPr>
          <p:cNvSpPr txBox="1"/>
          <p:nvPr/>
        </p:nvSpPr>
        <p:spPr>
          <a:xfrm>
            <a:off x="4925166" y="4555132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99" name="그래픽 98" descr="CMD 터미널 단색으로 채워진">
            <a:extLst>
              <a:ext uri="{FF2B5EF4-FFF2-40B4-BE49-F238E27FC236}">
                <a16:creationId xmlns:a16="http://schemas.microsoft.com/office/drawing/2014/main" id="{CE7D80DF-A262-BD00-A988-FD2E3BF76F6F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5928070" y="3535595"/>
            <a:ext cx="335862" cy="335862"/>
          </a:xfrm>
          <a:prstGeom prst="rect">
            <a:avLst/>
          </a:prstGeom>
        </p:spPr>
      </p:pic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76BEA9E9-5045-2581-A18D-ECE131F0A630}"/>
              </a:ext>
            </a:extLst>
          </p:cNvPr>
          <p:cNvSpPr/>
          <p:nvPr/>
        </p:nvSpPr>
        <p:spPr>
          <a:xfrm>
            <a:off x="8073021" y="3618673"/>
            <a:ext cx="2702859" cy="2259099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1" name="사각형: 둥근 모서리 100">
            <a:extLst>
              <a:ext uri="{FF2B5EF4-FFF2-40B4-BE49-F238E27FC236}">
                <a16:creationId xmlns:a16="http://schemas.microsoft.com/office/drawing/2014/main" id="{B6E8FC32-D478-3883-4628-D14EC7C6AB91}"/>
              </a:ext>
            </a:extLst>
          </p:cNvPr>
          <p:cNvSpPr/>
          <p:nvPr/>
        </p:nvSpPr>
        <p:spPr>
          <a:xfrm>
            <a:off x="8073020" y="3766593"/>
            <a:ext cx="2702859" cy="1994270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2" name="Oval 197">
            <a:extLst>
              <a:ext uri="{FF2B5EF4-FFF2-40B4-BE49-F238E27FC236}">
                <a16:creationId xmlns:a16="http://schemas.microsoft.com/office/drawing/2014/main" id="{4CD75CAD-373E-BC7D-3E02-B3EF1C9C0CA4}"/>
              </a:ext>
            </a:extLst>
          </p:cNvPr>
          <p:cNvSpPr/>
          <p:nvPr/>
        </p:nvSpPr>
        <p:spPr>
          <a:xfrm rot="5400000">
            <a:off x="9149924" y="3428137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8582B0F-EA3F-BD86-662D-CD0DAD8AE40C}"/>
              </a:ext>
            </a:extLst>
          </p:cNvPr>
          <p:cNvSpPr txBox="1"/>
          <p:nvPr/>
        </p:nvSpPr>
        <p:spPr>
          <a:xfrm>
            <a:off x="8767970" y="4063396"/>
            <a:ext cx="1212833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4706C241-96FB-7456-4CCC-834816E3443F}"/>
              </a:ext>
            </a:extLst>
          </p:cNvPr>
          <p:cNvSpPr txBox="1"/>
          <p:nvPr/>
        </p:nvSpPr>
        <p:spPr>
          <a:xfrm>
            <a:off x="8253615" y="4555132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05" name="그래픽 104" descr="서류 가방 단색으로 채워진">
            <a:extLst>
              <a:ext uri="{FF2B5EF4-FFF2-40B4-BE49-F238E27FC236}">
                <a16:creationId xmlns:a16="http://schemas.microsoft.com/office/drawing/2014/main" id="{470832C1-9626-E4D4-D177-BBE0632DEA68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 flipH="1">
            <a:off x="9286721" y="3565797"/>
            <a:ext cx="275459" cy="27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7663832"/>
      </p:ext>
    </p:extLst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타원 11">
            <a:extLst>
              <a:ext uri="{FF2B5EF4-FFF2-40B4-BE49-F238E27FC236}">
                <a16:creationId xmlns:a16="http://schemas.microsoft.com/office/drawing/2014/main" id="{288F0A5A-CAA7-702C-CEDF-4799541A32B5}"/>
              </a:ext>
            </a:extLst>
          </p:cNvPr>
          <p:cNvSpPr/>
          <p:nvPr/>
        </p:nvSpPr>
        <p:spPr>
          <a:xfrm>
            <a:off x="2033214" y="3652502"/>
            <a:ext cx="9372600" cy="2656223"/>
          </a:xfrm>
          <a:prstGeom prst="ellipse">
            <a:avLst/>
          </a:prstGeom>
          <a:solidFill>
            <a:schemeClr val="accent3">
              <a:alpha val="68000"/>
            </a:schemeClr>
          </a:solidFill>
          <a:ln>
            <a:noFill/>
          </a:ln>
          <a:effectLst>
            <a:softEdge rad="6350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9C639FC8-5407-967B-8AF3-74E70B091F2D}"/>
              </a:ext>
            </a:extLst>
          </p:cNvPr>
          <p:cNvSpPr/>
          <p:nvPr/>
        </p:nvSpPr>
        <p:spPr>
          <a:xfrm>
            <a:off x="2655492" y="4557549"/>
            <a:ext cx="9074048" cy="2300452"/>
          </a:xfrm>
          <a:custGeom>
            <a:avLst/>
            <a:gdLst>
              <a:gd name="connsiteX0" fmla="*/ 6686971 w 6686971"/>
              <a:gd name="connsiteY0" fmla="*/ 0 h 2200004"/>
              <a:gd name="connsiteX1" fmla="*/ 6686971 w 6686971"/>
              <a:gd name="connsiteY1" fmla="*/ 2200004 h 2200004"/>
              <a:gd name="connsiteX2" fmla="*/ 0 w 6686971"/>
              <a:gd name="connsiteY2" fmla="*/ 2200004 h 2200004"/>
              <a:gd name="connsiteX3" fmla="*/ 0 w 6686971"/>
              <a:gd name="connsiteY3" fmla="*/ 1 h 2200004"/>
              <a:gd name="connsiteX4" fmla="*/ 27482 w 6686971"/>
              <a:gd name="connsiteY4" fmla="*/ 32457 h 2200004"/>
              <a:gd name="connsiteX5" fmla="*/ 3343485 w 6686971"/>
              <a:gd name="connsiteY5" fmla="*/ 982536 h 2200004"/>
              <a:gd name="connsiteX6" fmla="*/ 6659488 w 6686971"/>
              <a:gd name="connsiteY6" fmla="*/ 32457 h 2200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86971" h="2200004">
                <a:moveTo>
                  <a:pt x="6686971" y="0"/>
                </a:moveTo>
                <a:lnTo>
                  <a:pt x="6686971" y="2200004"/>
                </a:lnTo>
                <a:lnTo>
                  <a:pt x="0" y="2200004"/>
                </a:lnTo>
                <a:lnTo>
                  <a:pt x="0" y="1"/>
                </a:lnTo>
                <a:lnTo>
                  <a:pt x="27482" y="32457"/>
                </a:lnTo>
                <a:cubicBezTo>
                  <a:pt x="573812" y="590779"/>
                  <a:pt x="1852807" y="982536"/>
                  <a:pt x="3343485" y="982536"/>
                </a:cubicBezTo>
                <a:cubicBezTo>
                  <a:pt x="4834163" y="982536"/>
                  <a:pt x="6113158" y="590779"/>
                  <a:pt x="6659488" y="324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6E813B92-F7AF-FEFB-8ADF-2DC61C264DA0}"/>
              </a:ext>
            </a:extLst>
          </p:cNvPr>
          <p:cNvSpPr/>
          <p:nvPr/>
        </p:nvSpPr>
        <p:spPr>
          <a:xfrm>
            <a:off x="1636898" y="2652097"/>
            <a:ext cx="2904566" cy="2904566"/>
          </a:xfrm>
          <a:prstGeom prst="ellipse">
            <a:avLst/>
          </a:prstGeom>
          <a:solidFill>
            <a:schemeClr val="accent1"/>
          </a:solidFill>
          <a:ln w="28575" cmpd="dbl">
            <a:noFill/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23" name="차트 22">
            <a:extLst>
              <a:ext uri="{FF2B5EF4-FFF2-40B4-BE49-F238E27FC236}">
                <a16:creationId xmlns:a16="http://schemas.microsoft.com/office/drawing/2014/main" id="{9D4286A7-0E4C-E5B3-4B24-CDF24A29043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82612"/>
              </p:ext>
            </p:extLst>
          </p:nvPr>
        </p:nvGraphicFramePr>
        <p:xfrm>
          <a:off x="1588058" y="2438671"/>
          <a:ext cx="4720774" cy="33151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4" name="TextBox 23">
            <a:extLst>
              <a:ext uri="{FF2B5EF4-FFF2-40B4-BE49-F238E27FC236}">
                <a16:creationId xmlns:a16="http://schemas.microsoft.com/office/drawing/2014/main" id="{B1DB6FC7-43E7-AC61-8831-AC991731FC2F}"/>
              </a:ext>
            </a:extLst>
          </p:cNvPr>
          <p:cNvSpPr txBox="1"/>
          <p:nvPr/>
        </p:nvSpPr>
        <p:spPr>
          <a:xfrm>
            <a:off x="6360128" y="2908242"/>
            <a:ext cx="1521891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500+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7EDDB9F-0630-79C1-7C71-52F022FD9C70}"/>
              </a:ext>
            </a:extLst>
          </p:cNvPr>
          <p:cNvSpPr txBox="1"/>
          <p:nvPr/>
        </p:nvSpPr>
        <p:spPr>
          <a:xfrm>
            <a:off x="6308832" y="3568318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94EA688-7603-DE09-31B9-90B3DC6C489C}"/>
              </a:ext>
            </a:extLst>
          </p:cNvPr>
          <p:cNvSpPr txBox="1"/>
          <p:nvPr/>
        </p:nvSpPr>
        <p:spPr>
          <a:xfrm>
            <a:off x="6423446" y="4124275"/>
            <a:ext cx="1395254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4800" spc="-30">
                <a:ln>
                  <a:solidFill>
                    <a:schemeClr val="accent2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7800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20D6DA1-9BE8-834B-BED1-072B4117C0C8}"/>
              </a:ext>
            </a:extLst>
          </p:cNvPr>
          <p:cNvSpPr txBox="1"/>
          <p:nvPr/>
        </p:nvSpPr>
        <p:spPr>
          <a:xfrm>
            <a:off x="6308832" y="4784351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FF5A878-369D-A07E-6844-A47188E4265E}"/>
              </a:ext>
            </a:extLst>
          </p:cNvPr>
          <p:cNvSpPr txBox="1"/>
          <p:nvPr/>
        </p:nvSpPr>
        <p:spPr>
          <a:xfrm>
            <a:off x="3457179" y="3872865"/>
            <a:ext cx="1049433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%</a:t>
            </a:r>
            <a:endParaRPr lang="en-US" altLang="ko-KR" sz="28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B162D9D-0BCB-5CE3-D24A-D52F5B84FE72}"/>
              </a:ext>
            </a:extLst>
          </p:cNvPr>
          <p:cNvSpPr txBox="1"/>
          <p:nvPr/>
        </p:nvSpPr>
        <p:spPr>
          <a:xfrm>
            <a:off x="2885527" y="3132439"/>
            <a:ext cx="1049433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%</a:t>
            </a:r>
            <a:endParaRPr lang="en-US" altLang="ko-KR" sz="28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E06F067-6410-49D7-19DA-7D791FD09309}"/>
              </a:ext>
            </a:extLst>
          </p:cNvPr>
          <p:cNvSpPr txBox="1"/>
          <p:nvPr/>
        </p:nvSpPr>
        <p:spPr>
          <a:xfrm>
            <a:off x="2140331" y="4240080"/>
            <a:ext cx="1049433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60</a:t>
            </a:r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%</a:t>
            </a:r>
            <a:endParaRPr lang="en-US" altLang="ko-KR" sz="28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B37D83AD-3266-E8A6-1492-33AE8CEE9B55}"/>
              </a:ext>
            </a:extLst>
          </p:cNvPr>
          <p:cNvSpPr txBox="1"/>
          <p:nvPr/>
        </p:nvSpPr>
        <p:spPr>
          <a:xfrm>
            <a:off x="5396491" y="3136120"/>
            <a:ext cx="584775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C23B854-A93B-5DCE-AA2E-EC1022778B46}"/>
              </a:ext>
            </a:extLst>
          </p:cNvPr>
          <p:cNvSpPr txBox="1"/>
          <p:nvPr/>
        </p:nvSpPr>
        <p:spPr>
          <a:xfrm>
            <a:off x="5396491" y="4223685"/>
            <a:ext cx="584775" cy="30777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키워드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F8CC301B-1872-4413-BFCB-A01B8B78F45D}"/>
              </a:ext>
            </a:extLst>
          </p:cNvPr>
          <p:cNvSpPr txBox="1"/>
          <p:nvPr/>
        </p:nvSpPr>
        <p:spPr>
          <a:xfrm>
            <a:off x="2439485" y="2124812"/>
            <a:ext cx="1333057" cy="406393"/>
          </a:xfrm>
          <a:prstGeom prst="rect">
            <a:avLst/>
          </a:prstGeom>
          <a:solidFill>
            <a:schemeClr val="accent3"/>
          </a:solidFill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1927096"/>
      </p:ext>
    </p:extLst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652A039D-4109-633F-25E6-0BCF97A00975}"/>
              </a:ext>
            </a:extLst>
          </p:cNvPr>
          <p:cNvSpPr/>
          <p:nvPr/>
        </p:nvSpPr>
        <p:spPr>
          <a:xfrm>
            <a:off x="864380" y="2925257"/>
            <a:ext cx="5445501" cy="14859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185D49D-30AA-4BB4-BD99-4733E4978EE8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F78F9D2-9D20-CD73-CCB3-7BE651525D3F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C7AF81D-8165-10EF-51C3-2252562882F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0E6CD24-18A0-EB7B-2838-916AF5F6D9C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5" name="직선 연결선 9">
            <a:extLst>
              <a:ext uri="{FF2B5EF4-FFF2-40B4-BE49-F238E27FC236}">
                <a16:creationId xmlns:a16="http://schemas.microsoft.com/office/drawing/2014/main" id="{D6A8A2CB-80E2-299E-88F3-1C13CE6D811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10">
            <a:extLst>
              <a:ext uri="{FF2B5EF4-FFF2-40B4-BE49-F238E27FC236}">
                <a16:creationId xmlns:a16="http://schemas.microsoft.com/office/drawing/2014/main" id="{EA1BA37D-4C76-3D54-CDEB-98A2E39743D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A3F201E-C749-250F-4241-3A9BFEA41202}"/>
              </a:ext>
            </a:extLst>
          </p:cNvPr>
          <p:cNvSpPr/>
          <p:nvPr/>
        </p:nvSpPr>
        <p:spPr>
          <a:xfrm>
            <a:off x="6517526" y="3292065"/>
            <a:ext cx="4133850" cy="14859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1" name="그래픽 30" descr="서류 가방 단색으로 채워진">
            <a:extLst>
              <a:ext uri="{FF2B5EF4-FFF2-40B4-BE49-F238E27FC236}">
                <a16:creationId xmlns:a16="http://schemas.microsoft.com/office/drawing/2014/main" id="{53D6F588-2D43-2644-E308-DD55D5B72F2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6938669" y="3719549"/>
            <a:ext cx="312204" cy="312206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8AAAE980-368B-C034-4237-9FD130AA2A30}"/>
              </a:ext>
            </a:extLst>
          </p:cNvPr>
          <p:cNvSpPr txBox="1"/>
          <p:nvPr/>
        </p:nvSpPr>
        <p:spPr>
          <a:xfrm>
            <a:off x="6694341" y="4068482"/>
            <a:ext cx="800860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BA44AD75-06FC-067B-5C35-C667CCA77995}"/>
              </a:ext>
            </a:extLst>
          </p:cNvPr>
          <p:cNvSpPr txBox="1"/>
          <p:nvPr/>
        </p:nvSpPr>
        <p:spPr>
          <a:xfrm>
            <a:off x="7719766" y="3760132"/>
            <a:ext cx="2782131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71D4C205-511C-E657-D9C4-0549E23C643A}"/>
              </a:ext>
            </a:extLst>
          </p:cNvPr>
          <p:cNvSpPr/>
          <p:nvPr/>
        </p:nvSpPr>
        <p:spPr>
          <a:xfrm>
            <a:off x="6517526" y="1716622"/>
            <a:ext cx="4133850" cy="1485900"/>
          </a:xfrm>
          <a:prstGeom prst="rect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EC2C5572-4853-1BCE-45B5-9E0EA0F63D65}"/>
              </a:ext>
            </a:extLst>
          </p:cNvPr>
          <p:cNvSpPr/>
          <p:nvPr/>
        </p:nvSpPr>
        <p:spPr>
          <a:xfrm>
            <a:off x="10571729" y="1716622"/>
            <a:ext cx="79647" cy="14859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8" name="그래픽 47" descr="도토리 단색으로 채워진">
            <a:extLst>
              <a:ext uri="{FF2B5EF4-FFF2-40B4-BE49-F238E27FC236}">
                <a16:creationId xmlns:a16="http://schemas.microsoft.com/office/drawing/2014/main" id="{5774671B-2EEF-67A8-8056-467E29E3DB6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767397" y="2141386"/>
            <a:ext cx="312204" cy="312204"/>
          </a:xfrm>
          <a:prstGeom prst="rect">
            <a:avLst/>
          </a:prstGeom>
        </p:spPr>
      </p:pic>
      <p:sp>
        <p:nvSpPr>
          <p:cNvPr id="49" name="TextBox 48">
            <a:extLst>
              <a:ext uri="{FF2B5EF4-FFF2-40B4-BE49-F238E27FC236}">
                <a16:creationId xmlns:a16="http://schemas.microsoft.com/office/drawing/2014/main" id="{1D796DFF-9DC4-7736-D553-D75A7017DC97}"/>
              </a:ext>
            </a:extLst>
          </p:cNvPr>
          <p:cNvSpPr txBox="1"/>
          <p:nvPr/>
        </p:nvSpPr>
        <p:spPr>
          <a:xfrm flipH="1">
            <a:off x="9523069" y="2490318"/>
            <a:ext cx="800860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1A04549-3FF6-943E-02CD-C1BF37C41393}"/>
              </a:ext>
            </a:extLst>
          </p:cNvPr>
          <p:cNvSpPr txBox="1"/>
          <p:nvPr/>
        </p:nvSpPr>
        <p:spPr>
          <a:xfrm flipH="1">
            <a:off x="6697999" y="2181969"/>
            <a:ext cx="2782131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FB641FB5-5A51-9697-AD68-6B3F0A2C124A}"/>
              </a:ext>
            </a:extLst>
          </p:cNvPr>
          <p:cNvSpPr/>
          <p:nvPr/>
        </p:nvSpPr>
        <p:spPr>
          <a:xfrm>
            <a:off x="6517526" y="4867507"/>
            <a:ext cx="4133850" cy="1485900"/>
          </a:xfrm>
          <a:prstGeom prst="rect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39C72C4-514C-F59E-3818-051722DB020A}"/>
              </a:ext>
            </a:extLst>
          </p:cNvPr>
          <p:cNvSpPr/>
          <p:nvPr/>
        </p:nvSpPr>
        <p:spPr>
          <a:xfrm>
            <a:off x="10571729" y="4867507"/>
            <a:ext cx="79647" cy="1485900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9" name="그래픽 58" descr="도토리 단색으로 채워진">
            <a:extLst>
              <a:ext uri="{FF2B5EF4-FFF2-40B4-BE49-F238E27FC236}">
                <a16:creationId xmlns:a16="http://schemas.microsoft.com/office/drawing/2014/main" id="{9FCD5D07-FADD-2E29-C3E7-25FC5A3C83E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767397" y="5294991"/>
            <a:ext cx="312204" cy="312204"/>
          </a:xfrm>
          <a:prstGeom prst="rect">
            <a:avLst/>
          </a:prstGeom>
        </p:spPr>
      </p:pic>
      <p:sp>
        <p:nvSpPr>
          <p:cNvPr id="60" name="TextBox 59">
            <a:extLst>
              <a:ext uri="{FF2B5EF4-FFF2-40B4-BE49-F238E27FC236}">
                <a16:creationId xmlns:a16="http://schemas.microsoft.com/office/drawing/2014/main" id="{C6FF5500-3484-29A5-D1AC-E855F9089186}"/>
              </a:ext>
            </a:extLst>
          </p:cNvPr>
          <p:cNvSpPr txBox="1"/>
          <p:nvPr/>
        </p:nvSpPr>
        <p:spPr>
          <a:xfrm flipH="1">
            <a:off x="9523069" y="5643923"/>
            <a:ext cx="800860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EEC3A6A-F772-BB9B-4A6E-DF98B299DBA2}"/>
              </a:ext>
            </a:extLst>
          </p:cNvPr>
          <p:cNvSpPr txBox="1"/>
          <p:nvPr/>
        </p:nvSpPr>
        <p:spPr>
          <a:xfrm flipH="1">
            <a:off x="6697999" y="5335574"/>
            <a:ext cx="2782131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57F8AD8-7B29-922F-A581-1268DEADD143}"/>
              </a:ext>
            </a:extLst>
          </p:cNvPr>
          <p:cNvSpPr txBox="1"/>
          <p:nvPr/>
        </p:nvSpPr>
        <p:spPr>
          <a:xfrm rot="5400000">
            <a:off x="9741163" y="4815966"/>
            <a:ext cx="2459328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10000"/>
                    <a:lumOff val="90000"/>
                    <a:alpha val="7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 WORD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908D7AC7-D6CB-7B7E-2E2B-50CF4F42BBC7}"/>
              </a:ext>
            </a:extLst>
          </p:cNvPr>
          <p:cNvSpPr txBox="1"/>
          <p:nvPr/>
        </p:nvSpPr>
        <p:spPr>
          <a:xfrm>
            <a:off x="1364183" y="2494278"/>
            <a:ext cx="4445895" cy="3097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7819BEE5-52FB-529A-55A7-E0988C901CFD}"/>
              </a:ext>
            </a:extLst>
          </p:cNvPr>
          <p:cNvSpPr txBox="1"/>
          <p:nvPr/>
        </p:nvSpPr>
        <p:spPr>
          <a:xfrm>
            <a:off x="1398973" y="5089913"/>
            <a:ext cx="1916423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E6AE43F-B834-79B9-7DC0-C60812875C9A}"/>
              </a:ext>
            </a:extLst>
          </p:cNvPr>
          <p:cNvSpPr txBox="1"/>
          <p:nvPr/>
        </p:nvSpPr>
        <p:spPr>
          <a:xfrm>
            <a:off x="3858866" y="5089913"/>
            <a:ext cx="1916423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DBA5EED-08BC-81AE-591B-47351A1F5DEB}"/>
              </a:ext>
            </a:extLst>
          </p:cNvPr>
          <p:cNvSpPr/>
          <p:nvPr/>
        </p:nvSpPr>
        <p:spPr>
          <a:xfrm>
            <a:off x="864379" y="1697793"/>
            <a:ext cx="5445502" cy="4627267"/>
          </a:xfrm>
          <a:prstGeom prst="rect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81F22E1C-31AC-5296-24D2-847F1022A597}"/>
              </a:ext>
            </a:extLst>
          </p:cNvPr>
          <p:cNvSpPr txBox="1"/>
          <p:nvPr/>
        </p:nvSpPr>
        <p:spPr>
          <a:xfrm flipH="1">
            <a:off x="1821140" y="3216541"/>
            <a:ext cx="1001556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B8758D4B-588B-D955-F9A5-6CE4935B80AF}"/>
              </a:ext>
            </a:extLst>
          </p:cNvPr>
          <p:cNvSpPr txBox="1"/>
          <p:nvPr/>
        </p:nvSpPr>
        <p:spPr>
          <a:xfrm flipH="1">
            <a:off x="4270613" y="3216541"/>
            <a:ext cx="1022396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9B361E1-6781-7C80-E268-445A8E0A180E}"/>
              </a:ext>
            </a:extLst>
          </p:cNvPr>
          <p:cNvSpPr txBox="1"/>
          <p:nvPr/>
        </p:nvSpPr>
        <p:spPr>
          <a:xfrm>
            <a:off x="1795999" y="1943699"/>
            <a:ext cx="3582263" cy="5929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3200">
                <a:latin typeface="프리젠테이션 8 ExtraBold" pitchFamily="2" charset="-127"/>
                <a:ea typeface="프리젠테이션 8 ExtraBold" pitchFamily="2" charset="-127"/>
              </a:rPr>
              <a:t>BUSINESS RESULT</a:t>
            </a:r>
          </a:p>
        </p:txBody>
      </p:sp>
      <p:pic>
        <p:nvPicPr>
          <p:cNvPr id="13" name="그림 개체 틀 12" descr="사람, 사무용품, 친필, 사무 기기이(가) 표시된 사진&#10;&#10;자동 생성된 설명">
            <a:extLst>
              <a:ext uri="{FF2B5EF4-FFF2-40B4-BE49-F238E27FC236}">
                <a16:creationId xmlns:a16="http://schemas.microsoft.com/office/drawing/2014/main" id="{7D042A69-9ADE-296F-043C-1976E681E7B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8" r="338"/>
          <a:stretch/>
        </p:blipFill>
        <p:spPr>
          <a:xfrm>
            <a:off x="1317625" y="3536950"/>
            <a:ext cx="2079625" cy="1281113"/>
          </a:xfrm>
          <a:custGeom>
            <a:avLst/>
            <a:gdLst>
              <a:gd name="connsiteX0" fmla="*/ 0 w 2080681"/>
              <a:gd name="connsiteY0" fmla="*/ 0 h 1280504"/>
              <a:gd name="connsiteX1" fmla="*/ 2080681 w 2080681"/>
              <a:gd name="connsiteY1" fmla="*/ 0 h 1280504"/>
              <a:gd name="connsiteX2" fmla="*/ 2080681 w 2080681"/>
              <a:gd name="connsiteY2" fmla="*/ 1280504 h 1280504"/>
              <a:gd name="connsiteX3" fmla="*/ 0 w 2080681"/>
              <a:gd name="connsiteY3" fmla="*/ 1280504 h 128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80681" h="1280504">
                <a:moveTo>
                  <a:pt x="0" y="0"/>
                </a:moveTo>
                <a:lnTo>
                  <a:pt x="2080681" y="0"/>
                </a:lnTo>
                <a:lnTo>
                  <a:pt x="2080681" y="1280504"/>
                </a:lnTo>
                <a:lnTo>
                  <a:pt x="0" y="1280504"/>
                </a:lnTo>
                <a:close/>
              </a:path>
            </a:pathLst>
          </a:custGeom>
          <a:solidFill>
            <a:schemeClr val="bg2"/>
          </a:solidFill>
          <a:ln>
            <a:solidFill>
              <a:schemeClr val="accent3"/>
            </a:solidFill>
          </a:ln>
        </p:spPr>
      </p:pic>
      <p:pic>
        <p:nvPicPr>
          <p:cNvPr id="14" name="그림 개체 틀 13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B9C590C3-D6F7-B3A1-FB68-5D62DA4FF47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00" r="300"/>
          <a:stretch/>
        </p:blipFill>
        <p:spPr>
          <a:xfrm>
            <a:off x="3776663" y="3536950"/>
            <a:ext cx="2081212" cy="1281113"/>
          </a:xfrm>
          <a:custGeom>
            <a:avLst/>
            <a:gdLst>
              <a:gd name="connsiteX0" fmla="*/ 0 w 2080681"/>
              <a:gd name="connsiteY0" fmla="*/ 0 h 1280504"/>
              <a:gd name="connsiteX1" fmla="*/ 2080681 w 2080681"/>
              <a:gd name="connsiteY1" fmla="*/ 0 h 1280504"/>
              <a:gd name="connsiteX2" fmla="*/ 2080681 w 2080681"/>
              <a:gd name="connsiteY2" fmla="*/ 1280504 h 1280504"/>
              <a:gd name="connsiteX3" fmla="*/ 0 w 2080681"/>
              <a:gd name="connsiteY3" fmla="*/ 1280504 h 128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80681" h="1280504">
                <a:moveTo>
                  <a:pt x="0" y="0"/>
                </a:moveTo>
                <a:lnTo>
                  <a:pt x="2080681" y="0"/>
                </a:lnTo>
                <a:lnTo>
                  <a:pt x="2080681" y="1280504"/>
                </a:lnTo>
                <a:lnTo>
                  <a:pt x="0" y="1280504"/>
                </a:lnTo>
                <a:close/>
              </a:path>
            </a:pathLst>
          </a:custGeom>
          <a:solidFill>
            <a:schemeClr val="bg2"/>
          </a:solidFill>
          <a:ln>
            <a:solidFill>
              <a:schemeClr val="accent3"/>
            </a:solidFill>
          </a:ln>
        </p:spPr>
      </p:pic>
    </p:spTree>
    <p:extLst>
      <p:ext uri="{BB962C8B-B14F-4D97-AF65-F5344CB8AC3E}">
        <p14:creationId xmlns:p14="http://schemas.microsoft.com/office/powerpoint/2010/main" val="129772122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6316D9B-E017-2187-2B82-BED833AC7FED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E1BD96F-4C3A-E5C5-17CE-52714BED93C2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F0AB62-0A16-3C40-48BB-CE1EDEDA45EA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51FABA6-B022-419E-E7A4-44BE29E3CD29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98DDFBE-4669-0821-5737-F4BD54F25717}"/>
              </a:ext>
            </a:extLst>
          </p:cNvPr>
          <p:cNvSpPr txBox="1"/>
          <p:nvPr/>
        </p:nvSpPr>
        <p:spPr>
          <a:xfrm>
            <a:off x="7125894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70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70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7" y="1521"/>
                  <a:pt x="948270" y="0"/>
                </a:cubicBezTo>
                <a:close/>
                <a:moveTo>
                  <a:pt x="948270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70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8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70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1BBCCF2-DFAA-AD84-3E99-8E60A56B549B}"/>
              </a:ext>
            </a:extLst>
          </p:cNvPr>
          <p:cNvSpPr txBox="1"/>
          <p:nvPr/>
        </p:nvSpPr>
        <p:spPr>
          <a:xfrm>
            <a:off x="9097559" y="4398881"/>
            <a:ext cx="1896553" cy="2553197"/>
          </a:xfrm>
          <a:custGeom>
            <a:avLst/>
            <a:gdLst/>
            <a:ahLst/>
            <a:cxnLst/>
            <a:rect l="l" t="t" r="r" b="b"/>
            <a:pathLst>
              <a:path w="1896553" h="2553197">
                <a:moveTo>
                  <a:pt x="667169" y="0"/>
                </a:moveTo>
                <a:lnTo>
                  <a:pt x="1470009" y="0"/>
                </a:lnTo>
                <a:cubicBezTo>
                  <a:pt x="1378639" y="147519"/>
                  <a:pt x="1294306" y="284778"/>
                  <a:pt x="1217012" y="411777"/>
                </a:cubicBezTo>
                <a:cubicBezTo>
                  <a:pt x="1139718" y="538775"/>
                  <a:pt x="1070832" y="656882"/>
                  <a:pt x="1010356" y="766096"/>
                </a:cubicBezTo>
                <a:cubicBezTo>
                  <a:pt x="1280279" y="780688"/>
                  <a:pt x="1494550" y="863682"/>
                  <a:pt x="1653167" y="1015077"/>
                </a:cubicBezTo>
                <a:cubicBezTo>
                  <a:pt x="1811785" y="1166472"/>
                  <a:pt x="1892913" y="1375324"/>
                  <a:pt x="1896553" y="1641634"/>
                </a:cubicBezTo>
                <a:cubicBezTo>
                  <a:pt x="1892612" y="1918945"/>
                  <a:pt x="1805706" y="2139252"/>
                  <a:pt x="1635838" y="2302555"/>
                </a:cubicBezTo>
                <a:cubicBezTo>
                  <a:pt x="1465969" y="2465858"/>
                  <a:pt x="1236784" y="2549405"/>
                  <a:pt x="948283" y="2553197"/>
                </a:cubicBezTo>
                <a:cubicBezTo>
                  <a:pt x="659780" y="2549405"/>
                  <a:pt x="430595" y="2465858"/>
                  <a:pt x="260726" y="2302555"/>
                </a:cubicBezTo>
                <a:cubicBezTo>
                  <a:pt x="90856" y="2139252"/>
                  <a:pt x="3951" y="1918945"/>
                  <a:pt x="10" y="1641634"/>
                </a:cubicBezTo>
                <a:cubicBezTo>
                  <a:pt x="-530" y="1462608"/>
                  <a:pt x="22019" y="1293716"/>
                  <a:pt x="67658" y="1134957"/>
                </a:cubicBezTo>
                <a:cubicBezTo>
                  <a:pt x="113296" y="976198"/>
                  <a:pt x="185264" y="807306"/>
                  <a:pt x="283563" y="628280"/>
                </a:cubicBezTo>
                <a:cubicBezTo>
                  <a:pt x="381861" y="449254"/>
                  <a:pt x="509730" y="239827"/>
                  <a:pt x="667169" y="0"/>
                </a:cubicBezTo>
                <a:close/>
                <a:moveTo>
                  <a:pt x="948283" y="1312851"/>
                </a:moveTo>
                <a:cubicBezTo>
                  <a:pt x="880048" y="1313688"/>
                  <a:pt x="823909" y="1336655"/>
                  <a:pt x="779864" y="1381755"/>
                </a:cubicBezTo>
                <a:cubicBezTo>
                  <a:pt x="735820" y="1426854"/>
                  <a:pt x="707978" y="1489066"/>
                  <a:pt x="696340" y="1568391"/>
                </a:cubicBezTo>
                <a:cubicBezTo>
                  <a:pt x="696187" y="1581239"/>
                  <a:pt x="695579" y="1593874"/>
                  <a:pt x="694514" y="1606295"/>
                </a:cubicBezTo>
                <a:cubicBezTo>
                  <a:pt x="693449" y="1618716"/>
                  <a:pt x="692840" y="1630495"/>
                  <a:pt x="692688" y="1641634"/>
                </a:cubicBezTo>
                <a:cubicBezTo>
                  <a:pt x="693753" y="1741500"/>
                  <a:pt x="717182" y="1820845"/>
                  <a:pt x="762976" y="1879671"/>
                </a:cubicBezTo>
                <a:cubicBezTo>
                  <a:pt x="808771" y="1938496"/>
                  <a:pt x="870540" y="1968593"/>
                  <a:pt x="948283" y="1969960"/>
                </a:cubicBezTo>
                <a:cubicBezTo>
                  <a:pt x="1026026" y="1968597"/>
                  <a:pt x="1087795" y="1938491"/>
                  <a:pt x="1133588" y="1879642"/>
                </a:cubicBezTo>
                <a:cubicBezTo>
                  <a:pt x="1179380" y="1820793"/>
                  <a:pt x="1202810" y="1741380"/>
                  <a:pt x="1203874" y="1641404"/>
                </a:cubicBezTo>
                <a:cubicBezTo>
                  <a:pt x="1202810" y="1541467"/>
                  <a:pt x="1179380" y="1462067"/>
                  <a:pt x="1133588" y="1403202"/>
                </a:cubicBezTo>
                <a:cubicBezTo>
                  <a:pt x="1087795" y="1344337"/>
                  <a:pt x="1026026" y="1314220"/>
                  <a:pt x="948283" y="1312851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099185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그림 개체 틀 17" descr="사람, 의류, 슈트이(가) 표시된 사진&#10;&#10;자동 생성된 설명">
            <a:extLst>
              <a:ext uri="{FF2B5EF4-FFF2-40B4-BE49-F238E27FC236}">
                <a16:creationId xmlns:a16="http://schemas.microsoft.com/office/drawing/2014/main" id="{8B7D433F-1539-7896-46A9-C9326AF3992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" r="1"/>
          <a:stretch/>
        </p:blipFill>
        <p:spPr>
          <a:xfrm>
            <a:off x="6530975" y="1617663"/>
            <a:ext cx="4916488" cy="4564062"/>
          </a:xfrm>
          <a:custGeom>
            <a:avLst/>
            <a:gdLst>
              <a:gd name="connsiteX0" fmla="*/ 0 w 4916147"/>
              <a:gd name="connsiteY0" fmla="*/ 0 h 4564199"/>
              <a:gd name="connsiteX1" fmla="*/ 4916147 w 4916147"/>
              <a:gd name="connsiteY1" fmla="*/ 0 h 4564199"/>
              <a:gd name="connsiteX2" fmla="*/ 4916147 w 4916147"/>
              <a:gd name="connsiteY2" fmla="*/ 4564199 h 4564199"/>
              <a:gd name="connsiteX3" fmla="*/ 0 w 4916147"/>
              <a:gd name="connsiteY3" fmla="*/ 4564199 h 456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16147" h="4564199">
                <a:moveTo>
                  <a:pt x="0" y="0"/>
                </a:moveTo>
                <a:lnTo>
                  <a:pt x="4916147" y="0"/>
                </a:lnTo>
                <a:lnTo>
                  <a:pt x="4916147" y="4564199"/>
                </a:lnTo>
                <a:lnTo>
                  <a:pt x="0" y="4564199"/>
                </a:lnTo>
                <a:close/>
              </a:path>
            </a:pathLst>
          </a:custGeom>
        </p:spPr>
      </p:pic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B3657607-00C0-A265-902F-85B14F5948EF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DADE296E-2C78-476C-C177-A537A7CF3733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E85B46C-2FB3-9499-E449-DF2206483A0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17E5E9-BC76-9EFF-F02A-E7CD07B2B4D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A7512E4-5B89-6756-CF6A-84A202D7863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25D001E3-D8DD-A43E-4E62-05884942F6AF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3AA5FD6D-006C-79C4-27E0-01CC14711DED}"/>
              </a:ext>
            </a:extLst>
          </p:cNvPr>
          <p:cNvSpPr/>
          <p:nvPr/>
        </p:nvSpPr>
        <p:spPr>
          <a:xfrm>
            <a:off x="6293670" y="1545310"/>
            <a:ext cx="3809138" cy="21544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Oval 197">
            <a:extLst>
              <a:ext uri="{FF2B5EF4-FFF2-40B4-BE49-F238E27FC236}">
                <a16:creationId xmlns:a16="http://schemas.microsoft.com/office/drawing/2014/main" id="{C108DB88-780E-8167-FCEC-FE1AD24BCAC9}"/>
              </a:ext>
            </a:extLst>
          </p:cNvPr>
          <p:cNvSpPr/>
          <p:nvPr/>
        </p:nvSpPr>
        <p:spPr>
          <a:xfrm rot="5400000">
            <a:off x="6246711" y="5103429"/>
            <a:ext cx="549052" cy="55077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2" name="그래픽 11" descr="조리개 단색으로 채워진">
            <a:extLst>
              <a:ext uri="{FF2B5EF4-FFF2-40B4-BE49-F238E27FC236}">
                <a16:creationId xmlns:a16="http://schemas.microsoft.com/office/drawing/2014/main" id="{5DFA76B8-E0F2-FCC6-8019-49F55E29C9E1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360710" y="5218291"/>
            <a:ext cx="321054" cy="321054"/>
          </a:xfrm>
          <a:prstGeom prst="rect">
            <a:avLst/>
          </a:prstGeom>
        </p:spPr>
      </p:pic>
      <p:grpSp>
        <p:nvGrpSpPr>
          <p:cNvPr id="16" name="그룹 15">
            <a:extLst>
              <a:ext uri="{FF2B5EF4-FFF2-40B4-BE49-F238E27FC236}">
                <a16:creationId xmlns:a16="http://schemas.microsoft.com/office/drawing/2014/main" id="{0421E8BD-1C8E-599A-FA40-9DBEE69AB6A2}"/>
              </a:ext>
            </a:extLst>
          </p:cNvPr>
          <p:cNvGrpSpPr/>
          <p:nvPr/>
        </p:nvGrpSpPr>
        <p:grpSpPr>
          <a:xfrm>
            <a:off x="1027980" y="3518863"/>
            <a:ext cx="5768646" cy="930887"/>
            <a:chOff x="1027980" y="3518863"/>
            <a:chExt cx="5768646" cy="930887"/>
          </a:xfrm>
        </p:grpSpPr>
        <p:cxnSp>
          <p:nvCxnSpPr>
            <p:cNvPr id="63" name="직선 연결선 62">
              <a:extLst>
                <a:ext uri="{FF2B5EF4-FFF2-40B4-BE49-F238E27FC236}">
                  <a16:creationId xmlns:a16="http://schemas.microsoft.com/office/drawing/2014/main" id="{0E091B39-DA06-1E57-1C92-FB64C6B1873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15000" y="3978615"/>
              <a:ext cx="524191" cy="11382"/>
            </a:xfrm>
            <a:prstGeom prst="line">
              <a:avLst/>
            </a:prstGeom>
            <a:ln w="15875">
              <a:solidFill>
                <a:schemeClr val="accent3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id="{293E21B7-E096-240D-92CF-955FB42AFB1F}"/>
                </a:ext>
              </a:extLst>
            </p:cNvPr>
            <p:cNvGrpSpPr/>
            <p:nvPr/>
          </p:nvGrpSpPr>
          <p:grpSpPr>
            <a:xfrm>
              <a:off x="1027980" y="3518863"/>
              <a:ext cx="4313805" cy="930887"/>
              <a:chOff x="745305" y="3506163"/>
              <a:chExt cx="4313805" cy="930887"/>
            </a:xfrm>
          </p:grpSpPr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7AECAF21-B53E-BBD6-A536-1359A196F9CF}"/>
                  </a:ext>
                </a:extLst>
              </p:cNvPr>
              <p:cNvSpPr txBox="1"/>
              <p:nvPr/>
            </p:nvSpPr>
            <p:spPr>
              <a:xfrm>
                <a:off x="4085767" y="3506163"/>
                <a:ext cx="973343" cy="3436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키워드입력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BDE67DFD-449E-2837-4D38-8930905ECCFD}"/>
                  </a:ext>
                </a:extLst>
              </p:cNvPr>
              <p:cNvSpPr txBox="1"/>
              <p:nvPr/>
            </p:nvSpPr>
            <p:spPr>
              <a:xfrm>
                <a:off x="745305" y="3887284"/>
                <a:ext cx="4313805" cy="5497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30000"/>
                  </a:lnSpc>
                  <a:defRPr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Pretendard Light" panose="02000403000000020004" pitchFamily="50" charset="-127"/>
                    <a:ea typeface="Pretendard Light" panose="02000403000000020004" pitchFamily="50" charset="-127"/>
                    <a:cs typeface="Pretendard Light" panose="02000403000000020004" pitchFamily="50" charset="-127"/>
                  </a:defRPr>
                </a:lvl1pPr>
              </a:lstStyle>
              <a:p>
                <a:pPr algn="r"/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본문 내용을 잘 정리 해서 입력해주세요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본문 내용이 잘 전달 시켜서 성공적인 제안서를 제출해주세요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클라이언트를 감동시켜주세요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</a:p>
            </p:txBody>
          </p:sp>
        </p:grpSp>
        <p:sp>
          <p:nvSpPr>
            <p:cNvPr id="13" name="Oval 197">
              <a:extLst>
                <a:ext uri="{FF2B5EF4-FFF2-40B4-BE49-F238E27FC236}">
                  <a16:creationId xmlns:a16="http://schemas.microsoft.com/office/drawing/2014/main" id="{1C619913-8091-1310-03D9-FAAC3FA0433F}"/>
                </a:ext>
              </a:extLst>
            </p:cNvPr>
            <p:cNvSpPr/>
            <p:nvPr/>
          </p:nvSpPr>
          <p:spPr>
            <a:xfrm rot="5400000">
              <a:off x="6246711" y="3708917"/>
              <a:ext cx="549052" cy="550778"/>
            </a:xfrm>
            <a:prstGeom prst="ellipse">
              <a:avLst/>
            </a:prstGeom>
            <a:solidFill>
              <a:schemeClr val="accent1"/>
            </a:solidFill>
            <a:ln w="12700" cap="flat" cmpd="sng" algn="ctr">
              <a:solidFill>
                <a:schemeClr val="accent3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14" name="그래픽 13" descr="가로 막대형 차트 단색으로 채워진">
              <a:extLst>
                <a:ext uri="{FF2B5EF4-FFF2-40B4-BE49-F238E27FC236}">
                  <a16:creationId xmlns:a16="http://schemas.microsoft.com/office/drawing/2014/main" id="{2714B1D8-985B-8734-2A07-71A9EF0A354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322269" y="3785338"/>
              <a:ext cx="397936" cy="397936"/>
            </a:xfrm>
            <a:prstGeom prst="rect">
              <a:avLst/>
            </a:prstGeom>
          </p:spPr>
        </p:pic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B8CFCBF4-E00F-328F-4DCB-069619829A71}"/>
              </a:ext>
            </a:extLst>
          </p:cNvPr>
          <p:cNvGrpSpPr/>
          <p:nvPr/>
        </p:nvGrpSpPr>
        <p:grpSpPr>
          <a:xfrm>
            <a:off x="1053380" y="2105325"/>
            <a:ext cx="5774008" cy="930887"/>
            <a:chOff x="1053380" y="2105325"/>
            <a:chExt cx="5774008" cy="930887"/>
          </a:xfrm>
        </p:grpSpPr>
        <p:sp>
          <p:nvSpPr>
            <p:cNvPr id="7" name="Oval 197">
              <a:extLst>
                <a:ext uri="{FF2B5EF4-FFF2-40B4-BE49-F238E27FC236}">
                  <a16:creationId xmlns:a16="http://schemas.microsoft.com/office/drawing/2014/main" id="{C21631EC-5C30-C342-3781-21E4523E9DAD}"/>
                </a:ext>
              </a:extLst>
            </p:cNvPr>
            <p:cNvSpPr/>
            <p:nvPr/>
          </p:nvSpPr>
          <p:spPr>
            <a:xfrm rot="5400000">
              <a:off x="6277473" y="2295379"/>
              <a:ext cx="549052" cy="550778"/>
            </a:xfrm>
            <a:prstGeom prst="ellipse">
              <a:avLst/>
            </a:prstGeom>
            <a:solidFill>
              <a:schemeClr val="accent1"/>
            </a:solidFill>
            <a:ln w="12700" cap="flat" cmpd="sng" algn="ctr">
              <a:solidFill>
                <a:schemeClr val="accent3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8" name="그래픽 7" descr="부분적으로 선택 표시된 클립보드 단색으로 채워진">
              <a:extLst>
                <a:ext uri="{FF2B5EF4-FFF2-40B4-BE49-F238E27FC236}">
                  <a16:creationId xmlns:a16="http://schemas.microsoft.com/office/drawing/2014/main" id="{B88674CF-3B3D-5B1D-7303-B143E0C6B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381803" y="2400572"/>
              <a:ext cx="340393" cy="340393"/>
            </a:xfrm>
            <a:prstGeom prst="rect">
              <a:avLst/>
            </a:prstGeom>
          </p:spPr>
        </p:pic>
        <p:cxnSp>
          <p:nvCxnSpPr>
            <p:cNvPr id="22" name="직선 연결선 21">
              <a:extLst>
                <a:ext uri="{FF2B5EF4-FFF2-40B4-BE49-F238E27FC236}">
                  <a16:creationId xmlns:a16="http://schemas.microsoft.com/office/drawing/2014/main" id="{07941587-BCD1-6D65-22C9-C149C21643C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40400" y="2565077"/>
              <a:ext cx="524191" cy="11382"/>
            </a:xfrm>
            <a:prstGeom prst="line">
              <a:avLst/>
            </a:prstGeom>
            <a:ln w="15875">
              <a:solidFill>
                <a:schemeClr val="accent3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7B39F615-E76A-8025-3B41-D971C59F16BD}"/>
                </a:ext>
              </a:extLst>
            </p:cNvPr>
            <p:cNvGrpSpPr/>
            <p:nvPr/>
          </p:nvGrpSpPr>
          <p:grpSpPr>
            <a:xfrm>
              <a:off x="1053380" y="2105325"/>
              <a:ext cx="4313805" cy="930887"/>
              <a:chOff x="745305" y="3506163"/>
              <a:chExt cx="4313805" cy="930887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CCDFD45C-3745-9081-E4FA-41178680AC29}"/>
                  </a:ext>
                </a:extLst>
              </p:cNvPr>
              <p:cNvSpPr txBox="1"/>
              <p:nvPr/>
            </p:nvSpPr>
            <p:spPr>
              <a:xfrm>
                <a:off x="4085767" y="3506163"/>
                <a:ext cx="973343" cy="3436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r"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2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키워드입력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B93FAB97-E65B-A99F-C522-9994DDB063EF}"/>
                  </a:ext>
                </a:extLst>
              </p:cNvPr>
              <p:cNvSpPr txBox="1"/>
              <p:nvPr/>
            </p:nvSpPr>
            <p:spPr>
              <a:xfrm>
                <a:off x="745305" y="3887284"/>
                <a:ext cx="4313805" cy="54976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ko-KR"/>
                </a:defPPr>
                <a:lvl1pPr latinLnBrk="0">
                  <a:lnSpc>
                    <a:spcPct val="130000"/>
                  </a:lnSpc>
                  <a:defRPr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2">
                        <a:lumMod val="75000"/>
                        <a:lumOff val="25000"/>
                      </a:schemeClr>
                    </a:solidFill>
                    <a:latin typeface="Pretendard Light" panose="02000403000000020004" pitchFamily="50" charset="-127"/>
                    <a:ea typeface="Pretendard Light" panose="02000403000000020004" pitchFamily="50" charset="-127"/>
                    <a:cs typeface="Pretendard Light" panose="02000403000000020004" pitchFamily="50" charset="-127"/>
                  </a:defRPr>
                </a:lvl1pPr>
              </a:lstStyle>
              <a:p>
                <a:pPr algn="r"/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본문 내용을 잘 정리 해서 입력해주세요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본문 내용이 잘 전달 시켜서 성공적인 제안서를 제출해주세요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  <a:r>
                  <a:rPr lang="ko-KR" altLang="en-US">
                    <a:latin typeface="프리젠테이션 3 Light" pitchFamily="2" charset="-127"/>
                    <a:ea typeface="프리젠테이션 3 Light" pitchFamily="2" charset="-127"/>
                  </a:rPr>
                  <a:t>클라이언트를 감동시켜주세요</a:t>
                </a:r>
                <a:r>
                  <a:rPr lang="en-US" altLang="ko-KR">
                    <a:latin typeface="프리젠테이션 3 Light" pitchFamily="2" charset="-127"/>
                    <a:ea typeface="프리젠테이션 3 Light" pitchFamily="2" charset="-127"/>
                  </a:rPr>
                  <a:t>. </a:t>
                </a:r>
              </a:p>
            </p:txBody>
          </p:sp>
        </p:grpSp>
      </p:grp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762B61D5-C4E5-C963-7585-98FCC738282B}"/>
              </a:ext>
            </a:extLst>
          </p:cNvPr>
          <p:cNvCxnSpPr>
            <a:cxnSpLocks/>
          </p:cNvCxnSpPr>
          <p:nvPr/>
        </p:nvCxnSpPr>
        <p:spPr>
          <a:xfrm flipH="1">
            <a:off x="5715000" y="5373127"/>
            <a:ext cx="524191" cy="11382"/>
          </a:xfrm>
          <a:prstGeom prst="line">
            <a:avLst/>
          </a:prstGeom>
          <a:ln w="15875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9ADBE418-CB32-79F6-0611-E8D4E5AD4AD6}"/>
              </a:ext>
            </a:extLst>
          </p:cNvPr>
          <p:cNvGrpSpPr/>
          <p:nvPr/>
        </p:nvGrpSpPr>
        <p:grpSpPr>
          <a:xfrm>
            <a:off x="1027980" y="4907001"/>
            <a:ext cx="4313805" cy="930887"/>
            <a:chOff x="745305" y="3506163"/>
            <a:chExt cx="4313805" cy="930887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55FD8A9D-1BAB-F992-153F-1EC739A435F1}"/>
                </a:ext>
              </a:extLst>
            </p:cNvPr>
            <p:cNvSpPr txBox="1"/>
            <p:nvPr/>
          </p:nvSpPr>
          <p:spPr>
            <a:xfrm>
              <a:off x="4085767" y="3506163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7C1FBEF-22FD-3224-3A9F-7B1B7372A302}"/>
                </a:ext>
              </a:extLst>
            </p:cNvPr>
            <p:cNvSpPr txBox="1"/>
            <p:nvPr/>
          </p:nvSpPr>
          <p:spPr>
            <a:xfrm>
              <a:off x="745305" y="3887284"/>
              <a:ext cx="4313805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r"/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 시켜서 성공적인 제안서를 제출해주세요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클라이언트를 감동시켜주세요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1410604"/>
      </p:ext>
    </p:extLst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컴퓨터, 전자 기기, 노트북, 입력 장치이(가) 표시된 사진&#10;&#10;자동 생성된 설명">
            <a:extLst>
              <a:ext uri="{FF2B5EF4-FFF2-40B4-BE49-F238E27FC236}">
                <a16:creationId xmlns:a16="http://schemas.microsoft.com/office/drawing/2014/main" id="{11D47BB8-DE84-7A05-881E-A48E81C1A8A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5" b="15"/>
          <a:stretch/>
        </p:blipFill>
        <p:spPr>
          <a:xfrm>
            <a:off x="995363" y="1835150"/>
            <a:ext cx="5335587" cy="4362450"/>
          </a:xfrm>
          <a:custGeom>
            <a:avLst/>
            <a:gdLst>
              <a:gd name="connsiteX0" fmla="*/ 0 w 5335255"/>
              <a:gd name="connsiteY0" fmla="*/ 0 h 4361869"/>
              <a:gd name="connsiteX1" fmla="*/ 5335255 w 5335255"/>
              <a:gd name="connsiteY1" fmla="*/ 0 h 4361869"/>
              <a:gd name="connsiteX2" fmla="*/ 5335255 w 5335255"/>
              <a:gd name="connsiteY2" fmla="*/ 4361869 h 4361869"/>
              <a:gd name="connsiteX3" fmla="*/ 0 w 5335255"/>
              <a:gd name="connsiteY3" fmla="*/ 4361869 h 4361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35255" h="4361869">
                <a:moveTo>
                  <a:pt x="0" y="0"/>
                </a:moveTo>
                <a:lnTo>
                  <a:pt x="5335255" y="0"/>
                </a:lnTo>
                <a:lnTo>
                  <a:pt x="5335255" y="4361869"/>
                </a:lnTo>
                <a:lnTo>
                  <a:pt x="0" y="4361869"/>
                </a:lnTo>
                <a:close/>
              </a:path>
            </a:pathLst>
          </a:cu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C4129077-76DB-1099-F77C-D1C8104920F5}"/>
              </a:ext>
            </a:extLst>
          </p:cNvPr>
          <p:cNvSpPr txBox="1"/>
          <p:nvPr/>
        </p:nvSpPr>
        <p:spPr>
          <a:xfrm>
            <a:off x="8659117" y="4867241"/>
            <a:ext cx="1266675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>
                    <a:alpha val="22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</a:t>
            </a:r>
          </a:p>
          <a:p>
            <a:r>
              <a:rPr lang="en-US" altLang="ko-KR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>
                    <a:alpha val="22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WORD</a:t>
            </a: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6E4B887B-44D7-B245-9DBF-9F97C933F0D7}"/>
              </a:ext>
            </a:extLst>
          </p:cNvPr>
          <p:cNvSpPr/>
          <p:nvPr/>
        </p:nvSpPr>
        <p:spPr>
          <a:xfrm>
            <a:off x="995695" y="1835730"/>
            <a:ext cx="5335255" cy="4361867"/>
          </a:xfrm>
          <a:prstGeom prst="rect">
            <a:avLst/>
          </a:prstGeom>
          <a:solidFill>
            <a:schemeClr val="accent2">
              <a:alpha val="5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aphicFrame>
        <p:nvGraphicFramePr>
          <p:cNvPr id="91" name="차트 90">
            <a:extLst>
              <a:ext uri="{FF2B5EF4-FFF2-40B4-BE49-F238E27FC236}">
                <a16:creationId xmlns:a16="http://schemas.microsoft.com/office/drawing/2014/main" id="{EE34479A-982A-AA30-743D-7EC98B3873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2030898"/>
              </p:ext>
            </p:extLst>
          </p:nvPr>
        </p:nvGraphicFramePr>
        <p:xfrm>
          <a:off x="1504710" y="2472686"/>
          <a:ext cx="6060043" cy="32897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5" name="TextBox 104">
            <a:extLst>
              <a:ext uri="{FF2B5EF4-FFF2-40B4-BE49-F238E27FC236}">
                <a16:creationId xmlns:a16="http://schemas.microsoft.com/office/drawing/2014/main" id="{2684F7A9-8C26-B3D9-7C6F-CF33107F33D2}"/>
              </a:ext>
            </a:extLst>
          </p:cNvPr>
          <p:cNvSpPr txBox="1"/>
          <p:nvPr/>
        </p:nvSpPr>
        <p:spPr>
          <a:xfrm rot="5400000" flipH="1">
            <a:off x="963842" y="2743343"/>
            <a:ext cx="604653" cy="281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항목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01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B34C7525-BCBE-A986-597C-7D74D346C1DC}"/>
              </a:ext>
            </a:extLst>
          </p:cNvPr>
          <p:cNvSpPr txBox="1"/>
          <p:nvPr/>
        </p:nvSpPr>
        <p:spPr>
          <a:xfrm rot="5400000" flipH="1">
            <a:off x="955827" y="3559695"/>
            <a:ext cx="620683" cy="2814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항목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02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BE6D0E6-4EE0-5456-6890-AE2013070932}"/>
              </a:ext>
            </a:extLst>
          </p:cNvPr>
          <p:cNvSpPr txBox="1"/>
          <p:nvPr/>
        </p:nvSpPr>
        <p:spPr>
          <a:xfrm rot="5400000" flipH="1">
            <a:off x="953422" y="4376239"/>
            <a:ext cx="625492" cy="2814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항목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03</a:t>
            </a: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FCD9DB4C-57BA-834B-DD43-D91B41C89EDB}"/>
              </a:ext>
            </a:extLst>
          </p:cNvPr>
          <p:cNvSpPr txBox="1"/>
          <p:nvPr/>
        </p:nvSpPr>
        <p:spPr>
          <a:xfrm rot="5400000" flipH="1">
            <a:off x="952621" y="5192783"/>
            <a:ext cx="627095" cy="28142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항목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04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73383A7-8900-9E1B-7C2C-701788C23F26}"/>
              </a:ext>
            </a:extLst>
          </p:cNvPr>
          <p:cNvSpPr txBox="1"/>
          <p:nvPr/>
        </p:nvSpPr>
        <p:spPr>
          <a:xfrm>
            <a:off x="6751174" y="2346816"/>
            <a:ext cx="4445895" cy="3097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0CE8AE3-5D8F-2D43-88C9-8445838607FE}"/>
              </a:ext>
            </a:extLst>
          </p:cNvPr>
          <p:cNvSpPr txBox="1"/>
          <p:nvPr/>
        </p:nvSpPr>
        <p:spPr>
          <a:xfrm>
            <a:off x="7601313" y="3563138"/>
            <a:ext cx="274561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10000"/>
                    <a:lumOff val="90000"/>
                    <a:alpha val="7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 WORD</a:t>
            </a:r>
          </a:p>
        </p:txBody>
      </p:sp>
      <p:sp>
        <p:nvSpPr>
          <p:cNvPr id="108" name="사각형: 둥근 모서리 107">
            <a:extLst>
              <a:ext uri="{FF2B5EF4-FFF2-40B4-BE49-F238E27FC236}">
                <a16:creationId xmlns:a16="http://schemas.microsoft.com/office/drawing/2014/main" id="{F609164C-4C0F-7EEF-9EAB-5608C38DBFF3}"/>
              </a:ext>
            </a:extLst>
          </p:cNvPr>
          <p:cNvSpPr/>
          <p:nvPr/>
        </p:nvSpPr>
        <p:spPr>
          <a:xfrm>
            <a:off x="7271247" y="2825758"/>
            <a:ext cx="1384540" cy="96173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12700">
            <a:solidFill>
              <a:schemeClr val="accent3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C5CC5C37-5B0C-352A-9273-51B81CF46BA2}"/>
              </a:ext>
            </a:extLst>
          </p:cNvPr>
          <p:cNvSpPr txBox="1"/>
          <p:nvPr/>
        </p:nvSpPr>
        <p:spPr>
          <a:xfrm flipH="1">
            <a:off x="7453281" y="3118210"/>
            <a:ext cx="1020472" cy="3756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8" name="사각형: 둥근 모서리 117">
            <a:extLst>
              <a:ext uri="{FF2B5EF4-FFF2-40B4-BE49-F238E27FC236}">
                <a16:creationId xmlns:a16="http://schemas.microsoft.com/office/drawing/2014/main" id="{A684DEFB-0AB5-BE36-DC17-06F216C5869A}"/>
              </a:ext>
            </a:extLst>
          </p:cNvPr>
          <p:cNvSpPr/>
          <p:nvPr/>
        </p:nvSpPr>
        <p:spPr>
          <a:xfrm>
            <a:off x="9292455" y="2825758"/>
            <a:ext cx="1384540" cy="96173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12700">
            <a:solidFill>
              <a:schemeClr val="accent3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0D28159-92BB-97AE-3F30-58E87106309C}"/>
              </a:ext>
            </a:extLst>
          </p:cNvPr>
          <p:cNvSpPr txBox="1"/>
          <p:nvPr/>
        </p:nvSpPr>
        <p:spPr>
          <a:xfrm flipH="1">
            <a:off x="9458459" y="3118210"/>
            <a:ext cx="1052532" cy="3756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82AF887-AC0E-D359-EC77-F3F07B2C77F8}"/>
              </a:ext>
            </a:extLst>
          </p:cNvPr>
          <p:cNvSpPr txBox="1"/>
          <p:nvPr/>
        </p:nvSpPr>
        <p:spPr>
          <a:xfrm>
            <a:off x="8753227" y="2975927"/>
            <a:ext cx="414537" cy="6555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3600">
                <a:latin typeface="프리젠테이션 8 ExtraBold" pitchFamily="2" charset="-127"/>
                <a:ea typeface="프리젠테이션 8 ExtraBold" pitchFamily="2" charset="-127"/>
              </a:rPr>
              <a:t>x</a:t>
            </a: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DF3B7489-1701-19DC-7530-78EED590738E}"/>
              </a:ext>
            </a:extLst>
          </p:cNvPr>
          <p:cNvSpPr txBox="1"/>
          <p:nvPr/>
        </p:nvSpPr>
        <p:spPr>
          <a:xfrm>
            <a:off x="7306291" y="4011353"/>
            <a:ext cx="3335660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85437FB7-E0F6-7333-1C47-FAB35E618F99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" name="TextBox 143">
            <a:extLst>
              <a:ext uri="{FF2B5EF4-FFF2-40B4-BE49-F238E27FC236}">
                <a16:creationId xmlns:a16="http://schemas.microsoft.com/office/drawing/2014/main" id="{1E2F8BF0-4FA3-F079-2124-DA9CD37BE20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D8B9362B-5893-924E-1FA8-893C84C66A2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3F932E1F-1A0B-986E-80F2-8E9E4DB135A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FF16CF79-9757-9432-35B9-B857590696DD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48" name="직선 연결선 10">
            <a:extLst>
              <a:ext uri="{FF2B5EF4-FFF2-40B4-BE49-F238E27FC236}">
                <a16:creationId xmlns:a16="http://schemas.microsoft.com/office/drawing/2014/main" id="{F8E02FC1-3C5B-1872-89BC-0774FD3EBD5F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7D6273CB-97B6-23A6-F1C8-F09CA49197E4}"/>
              </a:ext>
            </a:extLst>
          </p:cNvPr>
          <p:cNvSpPr txBox="1"/>
          <p:nvPr/>
        </p:nvSpPr>
        <p:spPr>
          <a:xfrm>
            <a:off x="7299610" y="4849735"/>
            <a:ext cx="1568378" cy="9371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5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55%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EC09180-960B-3508-5FB9-6309EE726B71}"/>
              </a:ext>
            </a:extLst>
          </p:cNvPr>
          <p:cNvSpPr txBox="1"/>
          <p:nvPr/>
        </p:nvSpPr>
        <p:spPr>
          <a:xfrm>
            <a:off x="7164556" y="1804879"/>
            <a:ext cx="3619131" cy="5921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3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BUSINESS RESULT</a:t>
            </a:r>
          </a:p>
        </p:txBody>
      </p:sp>
    </p:spTree>
    <p:extLst>
      <p:ext uri="{BB962C8B-B14F-4D97-AF65-F5344CB8AC3E}">
        <p14:creationId xmlns:p14="http://schemas.microsoft.com/office/powerpoint/2010/main" val="2547133481"/>
      </p:ext>
    </p:extLst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사람, 의류, 슈트이(가) 표시된 사진&#10;&#10;자동 생성된 설명">
            <a:extLst>
              <a:ext uri="{FF2B5EF4-FFF2-40B4-BE49-F238E27FC236}">
                <a16:creationId xmlns:a16="http://schemas.microsoft.com/office/drawing/2014/main" id="{F46AE0DD-BF5D-E9FA-3036-1FC43F5E863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1" r="91"/>
          <a:stretch/>
        </p:blipFill>
        <p:spPr>
          <a:xfrm>
            <a:off x="8140700" y="1697038"/>
            <a:ext cx="2835275" cy="4565650"/>
          </a:xfrm>
          <a:custGeom>
            <a:avLst/>
            <a:gdLst>
              <a:gd name="connsiteX0" fmla="*/ 0 w 4916147"/>
              <a:gd name="connsiteY0" fmla="*/ 0 h 4564199"/>
              <a:gd name="connsiteX1" fmla="*/ 4916147 w 4916147"/>
              <a:gd name="connsiteY1" fmla="*/ 0 h 4564199"/>
              <a:gd name="connsiteX2" fmla="*/ 4916147 w 4916147"/>
              <a:gd name="connsiteY2" fmla="*/ 4564199 h 4564199"/>
              <a:gd name="connsiteX3" fmla="*/ 0 w 4916147"/>
              <a:gd name="connsiteY3" fmla="*/ 4564199 h 456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16147" h="4564199">
                <a:moveTo>
                  <a:pt x="0" y="0"/>
                </a:moveTo>
                <a:lnTo>
                  <a:pt x="4916147" y="0"/>
                </a:lnTo>
                <a:lnTo>
                  <a:pt x="4916147" y="4564199"/>
                </a:lnTo>
                <a:lnTo>
                  <a:pt x="0" y="4564199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E9EC4DBD-0665-8A1F-67AF-0F0A3EC85D41}"/>
              </a:ext>
            </a:extLst>
          </p:cNvPr>
          <p:cNvSpPr/>
          <p:nvPr/>
        </p:nvSpPr>
        <p:spPr>
          <a:xfrm>
            <a:off x="7273381" y="2681364"/>
            <a:ext cx="1741714" cy="41766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E87FFF5-31EB-4672-295D-7D06B88A7E8D}"/>
              </a:ext>
            </a:extLst>
          </p:cNvPr>
          <p:cNvSpPr txBox="1"/>
          <p:nvPr/>
        </p:nvSpPr>
        <p:spPr>
          <a:xfrm>
            <a:off x="2106377" y="2445990"/>
            <a:ext cx="3963932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371B113-F506-8758-37CC-B142B2392B8D}"/>
              </a:ext>
            </a:extLst>
          </p:cNvPr>
          <p:cNvSpPr txBox="1"/>
          <p:nvPr/>
        </p:nvSpPr>
        <p:spPr>
          <a:xfrm>
            <a:off x="2106377" y="2164958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" name="Oval 197">
            <a:extLst>
              <a:ext uri="{FF2B5EF4-FFF2-40B4-BE49-F238E27FC236}">
                <a16:creationId xmlns:a16="http://schemas.microsoft.com/office/drawing/2014/main" id="{598DC0E3-6AE7-6476-0DD2-4431C4C216DA}"/>
              </a:ext>
            </a:extLst>
          </p:cNvPr>
          <p:cNvSpPr/>
          <p:nvPr/>
        </p:nvSpPr>
        <p:spPr>
          <a:xfrm rot="5400000">
            <a:off x="1464173" y="2304359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6" name="그래픽 5" descr="부분적으로 선택 표시된 클립보드 단색으로 채워진">
            <a:extLst>
              <a:ext uri="{FF2B5EF4-FFF2-40B4-BE49-F238E27FC236}">
                <a16:creationId xmlns:a16="http://schemas.microsoft.com/office/drawing/2014/main" id="{07F52FD4-F772-4C7B-3AF3-51A6286A0825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568503" y="2409552"/>
            <a:ext cx="340393" cy="340393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7AB9483B-B9EA-A3A1-BB83-9AF1B2E5500D}"/>
              </a:ext>
            </a:extLst>
          </p:cNvPr>
          <p:cNvSpPr txBox="1"/>
          <p:nvPr/>
        </p:nvSpPr>
        <p:spPr>
          <a:xfrm>
            <a:off x="2075615" y="5245060"/>
            <a:ext cx="3994694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8C64FB0-0A6B-7F95-AEFD-7E8841C40081}"/>
              </a:ext>
            </a:extLst>
          </p:cNvPr>
          <p:cNvSpPr txBox="1"/>
          <p:nvPr/>
        </p:nvSpPr>
        <p:spPr>
          <a:xfrm>
            <a:off x="2075615" y="4964028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5" name="Oval 197">
            <a:extLst>
              <a:ext uri="{FF2B5EF4-FFF2-40B4-BE49-F238E27FC236}">
                <a16:creationId xmlns:a16="http://schemas.microsoft.com/office/drawing/2014/main" id="{2C729522-6867-2DC0-ABE8-1005756E46CB}"/>
              </a:ext>
            </a:extLst>
          </p:cNvPr>
          <p:cNvSpPr/>
          <p:nvPr/>
        </p:nvSpPr>
        <p:spPr>
          <a:xfrm rot="5400000">
            <a:off x="1433411" y="5103429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6" name="그래픽 15" descr="조리개 단색으로 채워진">
            <a:extLst>
              <a:ext uri="{FF2B5EF4-FFF2-40B4-BE49-F238E27FC236}">
                <a16:creationId xmlns:a16="http://schemas.microsoft.com/office/drawing/2014/main" id="{6BB64C49-1FA7-AA72-3BB5-9FE6B8E8D098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547410" y="5218291"/>
            <a:ext cx="321054" cy="321054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4801E98E-B041-9EB2-8C95-B3A537D5F390}"/>
              </a:ext>
            </a:extLst>
          </p:cNvPr>
          <p:cNvSpPr txBox="1"/>
          <p:nvPr/>
        </p:nvSpPr>
        <p:spPr>
          <a:xfrm>
            <a:off x="2075615" y="3845525"/>
            <a:ext cx="4020385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3AD7CB4-2BB9-205C-3287-96149CB6660A}"/>
              </a:ext>
            </a:extLst>
          </p:cNvPr>
          <p:cNvSpPr txBox="1"/>
          <p:nvPr/>
        </p:nvSpPr>
        <p:spPr>
          <a:xfrm>
            <a:off x="2075615" y="3564493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" name="Oval 197">
            <a:extLst>
              <a:ext uri="{FF2B5EF4-FFF2-40B4-BE49-F238E27FC236}">
                <a16:creationId xmlns:a16="http://schemas.microsoft.com/office/drawing/2014/main" id="{73ECEC3A-27E5-BAB5-B2DF-B976A88FBB51}"/>
              </a:ext>
            </a:extLst>
          </p:cNvPr>
          <p:cNvSpPr/>
          <p:nvPr/>
        </p:nvSpPr>
        <p:spPr>
          <a:xfrm rot="5400000">
            <a:off x="1433411" y="3703894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21" name="그래픽 20" descr="가로 막대형 차트 단색으로 채워진">
            <a:extLst>
              <a:ext uri="{FF2B5EF4-FFF2-40B4-BE49-F238E27FC236}">
                <a16:creationId xmlns:a16="http://schemas.microsoft.com/office/drawing/2014/main" id="{BDFBB4EC-1810-8B72-E81B-157487BF362E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508969" y="3780315"/>
            <a:ext cx="397936" cy="397936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C1CEAFE-473C-C6B6-2565-AEA33C1A951C}"/>
              </a:ext>
            </a:extLst>
          </p:cNvPr>
          <p:cNvSpPr txBox="1"/>
          <p:nvPr/>
        </p:nvSpPr>
        <p:spPr>
          <a:xfrm rot="5400000">
            <a:off x="6065388" y="4518910"/>
            <a:ext cx="3582263" cy="5929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3200">
                <a:latin typeface="프리젠테이션 8 ExtraBold" pitchFamily="2" charset="-127"/>
                <a:ea typeface="프리젠테이션 8 ExtraBold" pitchFamily="2" charset="-127"/>
              </a:rPr>
              <a:t>BUSINESS RESULT</a:t>
            </a:r>
          </a:p>
        </p:txBody>
      </p:sp>
    </p:spTree>
    <p:extLst>
      <p:ext uri="{BB962C8B-B14F-4D97-AF65-F5344CB8AC3E}">
        <p14:creationId xmlns:p14="http://schemas.microsoft.com/office/powerpoint/2010/main" val="31040724"/>
      </p:ext>
    </p:extLst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건물, 사람, 마천루, 의류이(가) 표시된 사진&#10;&#10;자동 생성된 설명">
            <a:extLst>
              <a:ext uri="{FF2B5EF4-FFF2-40B4-BE49-F238E27FC236}">
                <a16:creationId xmlns:a16="http://schemas.microsoft.com/office/drawing/2014/main" id="{57A3C07F-A67E-F45D-C6EA-27C820C7CA9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7" b="27"/>
          <a:stretch>
            <a:fillRect/>
          </a:stretch>
        </p:blipFill>
        <p:spPr>
          <a:xfrm>
            <a:off x="4605338" y="2366963"/>
            <a:ext cx="2981325" cy="2979737"/>
          </a:xfrm>
          <a:custGeom>
            <a:avLst/>
            <a:gdLst>
              <a:gd name="connsiteX0" fmla="*/ 1705429 w 3410858"/>
              <a:gd name="connsiteY0" fmla="*/ 0 h 3410858"/>
              <a:gd name="connsiteX1" fmla="*/ 3410858 w 3410858"/>
              <a:gd name="connsiteY1" fmla="*/ 1705429 h 3410858"/>
              <a:gd name="connsiteX2" fmla="*/ 1705429 w 3410858"/>
              <a:gd name="connsiteY2" fmla="*/ 3410858 h 3410858"/>
              <a:gd name="connsiteX3" fmla="*/ 0 w 3410858"/>
              <a:gd name="connsiteY3" fmla="*/ 1705429 h 3410858"/>
              <a:gd name="connsiteX4" fmla="*/ 1705429 w 3410858"/>
              <a:gd name="connsiteY4" fmla="*/ 0 h 3410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10858" h="3410858">
                <a:moveTo>
                  <a:pt x="1705429" y="0"/>
                </a:moveTo>
                <a:cubicBezTo>
                  <a:pt x="2647311" y="0"/>
                  <a:pt x="3410858" y="763547"/>
                  <a:pt x="3410858" y="1705429"/>
                </a:cubicBezTo>
                <a:cubicBezTo>
                  <a:pt x="3410858" y="2647311"/>
                  <a:pt x="2647311" y="3410858"/>
                  <a:pt x="1705429" y="3410858"/>
                </a:cubicBezTo>
                <a:cubicBezTo>
                  <a:pt x="763547" y="3410858"/>
                  <a:pt x="0" y="2647311"/>
                  <a:pt x="0" y="1705429"/>
                </a:cubicBezTo>
                <a:cubicBezTo>
                  <a:pt x="0" y="763547"/>
                  <a:pt x="763547" y="0"/>
                  <a:pt x="1705429" y="0"/>
                </a:cubicBezTo>
                <a:close/>
              </a:path>
            </a:pathLst>
          </a:custGeom>
        </p:spPr>
      </p:pic>
      <p:sp>
        <p:nvSpPr>
          <p:cNvPr id="5" name="원형: 비어 있음 4">
            <a:extLst>
              <a:ext uri="{FF2B5EF4-FFF2-40B4-BE49-F238E27FC236}">
                <a16:creationId xmlns:a16="http://schemas.microsoft.com/office/drawing/2014/main" id="{B5A01ADB-F6B8-949C-182E-07D01D1B3059}"/>
              </a:ext>
            </a:extLst>
          </p:cNvPr>
          <p:cNvSpPr/>
          <p:nvPr/>
        </p:nvSpPr>
        <p:spPr>
          <a:xfrm>
            <a:off x="4098038" y="1858776"/>
            <a:ext cx="3995924" cy="3995924"/>
          </a:xfrm>
          <a:prstGeom prst="donut">
            <a:avLst>
              <a:gd name="adj" fmla="val 8810"/>
            </a:avLst>
          </a:prstGeom>
          <a:gradFill>
            <a:gsLst>
              <a:gs pos="0">
                <a:schemeClr val="accent3">
                  <a:lumMod val="75000"/>
                </a:schemeClr>
              </a:gs>
              <a:gs pos="99000">
                <a:schemeClr val="accent3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자유형: 도형 18">
            <a:extLst>
              <a:ext uri="{FF2B5EF4-FFF2-40B4-BE49-F238E27FC236}">
                <a16:creationId xmlns:a16="http://schemas.microsoft.com/office/drawing/2014/main" id="{C97F3EF4-B04A-30A9-1010-9B7F3F9A9AF2}"/>
              </a:ext>
            </a:extLst>
          </p:cNvPr>
          <p:cNvSpPr/>
          <p:nvPr/>
        </p:nvSpPr>
        <p:spPr>
          <a:xfrm>
            <a:off x="4605457" y="2366963"/>
            <a:ext cx="2981086" cy="2981086"/>
          </a:xfrm>
          <a:custGeom>
            <a:avLst/>
            <a:gdLst>
              <a:gd name="connsiteX0" fmla="*/ 1705429 w 3410858"/>
              <a:gd name="connsiteY0" fmla="*/ 0 h 3410858"/>
              <a:gd name="connsiteX1" fmla="*/ 3410858 w 3410858"/>
              <a:gd name="connsiteY1" fmla="*/ 1705429 h 3410858"/>
              <a:gd name="connsiteX2" fmla="*/ 1705429 w 3410858"/>
              <a:gd name="connsiteY2" fmla="*/ 3410858 h 3410858"/>
              <a:gd name="connsiteX3" fmla="*/ 0 w 3410858"/>
              <a:gd name="connsiteY3" fmla="*/ 1705429 h 3410858"/>
              <a:gd name="connsiteX4" fmla="*/ 1705429 w 3410858"/>
              <a:gd name="connsiteY4" fmla="*/ 0 h 3410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10858" h="3410858">
                <a:moveTo>
                  <a:pt x="1705429" y="0"/>
                </a:moveTo>
                <a:cubicBezTo>
                  <a:pt x="2647311" y="0"/>
                  <a:pt x="3410858" y="763547"/>
                  <a:pt x="3410858" y="1705429"/>
                </a:cubicBezTo>
                <a:cubicBezTo>
                  <a:pt x="3410858" y="2647311"/>
                  <a:pt x="2647311" y="3410858"/>
                  <a:pt x="1705429" y="3410858"/>
                </a:cubicBezTo>
                <a:cubicBezTo>
                  <a:pt x="763547" y="3410858"/>
                  <a:pt x="0" y="2647311"/>
                  <a:pt x="0" y="1705429"/>
                </a:cubicBezTo>
                <a:cubicBezTo>
                  <a:pt x="0" y="763547"/>
                  <a:pt x="763547" y="0"/>
                  <a:pt x="1705429" y="0"/>
                </a:cubicBezTo>
                <a:close/>
              </a:path>
            </a:pathLst>
          </a:custGeom>
          <a:solidFill>
            <a:schemeClr val="accent3">
              <a:lumMod val="50000"/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CBE54CDD-66BF-19F9-6BB0-D3757CD9EFC1}"/>
              </a:ext>
            </a:extLst>
          </p:cNvPr>
          <p:cNvSpPr txBox="1"/>
          <p:nvPr/>
        </p:nvSpPr>
        <p:spPr>
          <a:xfrm>
            <a:off x="5064584" y="4053854"/>
            <a:ext cx="2062834" cy="7312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10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C850D3D4-5F9E-617D-0E48-9B51FB71FB9C}"/>
              </a:ext>
            </a:extLst>
          </p:cNvPr>
          <p:cNvSpPr/>
          <p:nvPr/>
        </p:nvSpPr>
        <p:spPr>
          <a:xfrm>
            <a:off x="7687082" y="2295271"/>
            <a:ext cx="963713" cy="956243"/>
          </a:xfrm>
          <a:prstGeom prst="ellipse">
            <a:avLst/>
          </a:prstGeom>
          <a:solidFill>
            <a:schemeClr val="accent1"/>
          </a:solidFill>
          <a:ln w="12700">
            <a:noFill/>
            <a:prstDash val="solid"/>
          </a:ln>
          <a:effectLst>
            <a:innerShdw blurRad="63500" dist="50800" dir="13500000">
              <a:prstClr val="black">
                <a:alpha val="13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2" name="그래픽 21" descr="CMD 터미널 단색으로 채워진">
            <a:extLst>
              <a:ext uri="{FF2B5EF4-FFF2-40B4-BE49-F238E27FC236}">
                <a16:creationId xmlns:a16="http://schemas.microsoft.com/office/drawing/2014/main" id="{BF5B1C88-9A44-54D2-31F7-A1F9F9A0548A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947143" y="2440158"/>
            <a:ext cx="443590" cy="44359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7C6A2A92-DD6D-300A-716F-E5F4A2E4269C}"/>
              </a:ext>
            </a:extLst>
          </p:cNvPr>
          <p:cNvSpPr txBox="1"/>
          <p:nvPr/>
        </p:nvSpPr>
        <p:spPr>
          <a:xfrm flipH="1">
            <a:off x="7778927" y="2824627"/>
            <a:ext cx="759182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64AA0D31-E334-B557-4874-B812E7B1F781}"/>
              </a:ext>
            </a:extLst>
          </p:cNvPr>
          <p:cNvSpPr/>
          <p:nvPr/>
        </p:nvSpPr>
        <p:spPr>
          <a:xfrm>
            <a:off x="7687082" y="4461962"/>
            <a:ext cx="963713" cy="956243"/>
          </a:xfrm>
          <a:prstGeom prst="ellipse">
            <a:avLst/>
          </a:prstGeom>
          <a:solidFill>
            <a:schemeClr val="accent1"/>
          </a:solidFill>
          <a:ln w="12700">
            <a:noFill/>
            <a:prstDash val="solid"/>
          </a:ln>
          <a:effectLst>
            <a:innerShdw blurRad="63500" dist="50800" dir="13500000">
              <a:prstClr val="black">
                <a:alpha val="13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4" name="그래픽 33" descr="Checkmark">
            <a:extLst>
              <a:ext uri="{FF2B5EF4-FFF2-40B4-BE49-F238E27FC236}">
                <a16:creationId xmlns:a16="http://schemas.microsoft.com/office/drawing/2014/main" id="{8A7A9B7D-202E-38F5-B4A2-F6CECCF11CDB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47143" y="4606849"/>
            <a:ext cx="443590" cy="443590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EE59A6E6-7CD6-24EF-B0A7-3EF71905A46D}"/>
              </a:ext>
            </a:extLst>
          </p:cNvPr>
          <p:cNvSpPr txBox="1"/>
          <p:nvPr/>
        </p:nvSpPr>
        <p:spPr>
          <a:xfrm flipH="1">
            <a:off x="7778927" y="4991318"/>
            <a:ext cx="736740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DECA0A74-7DAC-D7DF-0770-70A349B16B9F}"/>
              </a:ext>
            </a:extLst>
          </p:cNvPr>
          <p:cNvSpPr/>
          <p:nvPr/>
        </p:nvSpPr>
        <p:spPr>
          <a:xfrm flipH="1">
            <a:off x="3579306" y="2295271"/>
            <a:ext cx="963713" cy="956243"/>
          </a:xfrm>
          <a:prstGeom prst="ellipse">
            <a:avLst/>
          </a:prstGeom>
          <a:solidFill>
            <a:schemeClr val="accent1"/>
          </a:solidFill>
          <a:ln w="12700">
            <a:noFill/>
            <a:prstDash val="solid"/>
          </a:ln>
          <a:effectLst>
            <a:innerShdw blurRad="63500" dist="50800" dir="13500000">
              <a:prstClr val="black">
                <a:alpha val="13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77" name="Grafik 90" descr="Magnifying glass">
            <a:extLst>
              <a:ext uri="{FF2B5EF4-FFF2-40B4-BE49-F238E27FC236}">
                <a16:creationId xmlns:a16="http://schemas.microsoft.com/office/drawing/2014/main" id="{B04374EA-BCFA-1D3D-FD80-7D40B4E82286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3839367" y="2440158"/>
            <a:ext cx="443590" cy="443590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1B924157-45B9-2D67-7151-D2941C86CF53}"/>
              </a:ext>
            </a:extLst>
          </p:cNvPr>
          <p:cNvSpPr txBox="1"/>
          <p:nvPr/>
        </p:nvSpPr>
        <p:spPr>
          <a:xfrm flipH="1">
            <a:off x="3671151" y="2824627"/>
            <a:ext cx="738344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타원 72">
            <a:extLst>
              <a:ext uri="{FF2B5EF4-FFF2-40B4-BE49-F238E27FC236}">
                <a16:creationId xmlns:a16="http://schemas.microsoft.com/office/drawing/2014/main" id="{B267FA6B-D1D2-0CDF-640C-AF1F30A9415B}"/>
              </a:ext>
            </a:extLst>
          </p:cNvPr>
          <p:cNvSpPr/>
          <p:nvPr/>
        </p:nvSpPr>
        <p:spPr>
          <a:xfrm flipH="1">
            <a:off x="3579306" y="4461962"/>
            <a:ext cx="963713" cy="956243"/>
          </a:xfrm>
          <a:prstGeom prst="ellipse">
            <a:avLst/>
          </a:prstGeom>
          <a:solidFill>
            <a:schemeClr val="accent1"/>
          </a:solidFill>
          <a:ln w="12700">
            <a:noFill/>
            <a:prstDash val="solid"/>
          </a:ln>
          <a:effectLst>
            <a:innerShdw blurRad="63500" dist="50800" dir="13500000">
              <a:prstClr val="black">
                <a:alpha val="13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74" name="Grafik 91" descr="Puzzle">
            <a:extLst>
              <a:ext uri="{FF2B5EF4-FFF2-40B4-BE49-F238E27FC236}">
                <a16:creationId xmlns:a16="http://schemas.microsoft.com/office/drawing/2014/main" id="{246452E3-86CF-42EA-F892-9CB7953EE2CD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3839367" y="4606849"/>
            <a:ext cx="443590" cy="443590"/>
          </a:xfrm>
          <a:prstGeom prst="rect">
            <a:avLst/>
          </a:prstGeom>
        </p:spPr>
      </p:pic>
      <p:sp>
        <p:nvSpPr>
          <p:cNvPr id="75" name="TextBox 74">
            <a:extLst>
              <a:ext uri="{FF2B5EF4-FFF2-40B4-BE49-F238E27FC236}">
                <a16:creationId xmlns:a16="http://schemas.microsoft.com/office/drawing/2014/main" id="{F52697F2-4961-1445-0DA6-7193E79FAF7F}"/>
              </a:ext>
            </a:extLst>
          </p:cNvPr>
          <p:cNvSpPr txBox="1"/>
          <p:nvPr/>
        </p:nvSpPr>
        <p:spPr>
          <a:xfrm flipH="1">
            <a:off x="3671151" y="4991318"/>
            <a:ext cx="763992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BEF95C8A-DDAA-3766-9867-ABF8DF20DA75}"/>
              </a:ext>
            </a:extLst>
          </p:cNvPr>
          <p:cNvSpPr txBox="1"/>
          <p:nvPr/>
        </p:nvSpPr>
        <p:spPr>
          <a:xfrm>
            <a:off x="1174749" y="2458699"/>
            <a:ext cx="2214481" cy="7317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7B39BA6B-1A92-EA9F-6C2B-86B3ED072C81}"/>
              </a:ext>
            </a:extLst>
          </p:cNvPr>
          <p:cNvSpPr txBox="1"/>
          <p:nvPr/>
        </p:nvSpPr>
        <p:spPr>
          <a:xfrm>
            <a:off x="8910856" y="2458699"/>
            <a:ext cx="2327169" cy="7317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979D9AD-2CE8-FFE2-DA8B-575C81498106}"/>
              </a:ext>
            </a:extLst>
          </p:cNvPr>
          <p:cNvSpPr txBox="1"/>
          <p:nvPr/>
        </p:nvSpPr>
        <p:spPr>
          <a:xfrm>
            <a:off x="8910856" y="4574213"/>
            <a:ext cx="2207315" cy="7317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8260D297-69BF-44BC-AEA8-580757E17880}"/>
              </a:ext>
            </a:extLst>
          </p:cNvPr>
          <p:cNvSpPr txBox="1"/>
          <p:nvPr/>
        </p:nvSpPr>
        <p:spPr>
          <a:xfrm>
            <a:off x="1160547" y="4574213"/>
            <a:ext cx="2228683" cy="7317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 sz="1100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 sz="110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0D27907-3EAC-2256-6DCC-0320F09EA5B6}"/>
              </a:ext>
            </a:extLst>
          </p:cNvPr>
          <p:cNvSpPr txBox="1"/>
          <p:nvPr/>
        </p:nvSpPr>
        <p:spPr>
          <a:xfrm>
            <a:off x="5107108" y="2848830"/>
            <a:ext cx="1977786" cy="100764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28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BUSINESS </a:t>
            </a:r>
          </a:p>
          <a:p>
            <a:pPr algn="ctr"/>
            <a:r>
              <a:rPr lang="en-US" altLang="ko-KR" sz="28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RESULT</a:t>
            </a:r>
          </a:p>
        </p:txBody>
      </p:sp>
    </p:spTree>
    <p:extLst>
      <p:ext uri="{BB962C8B-B14F-4D97-AF65-F5344CB8AC3E}">
        <p14:creationId xmlns:p14="http://schemas.microsoft.com/office/powerpoint/2010/main" val="497120569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4030F4A7-3BDF-4F21-D40C-0CD7DFB86AAF}"/>
              </a:ext>
            </a:extLst>
          </p:cNvPr>
          <p:cNvSpPr/>
          <p:nvPr/>
        </p:nvSpPr>
        <p:spPr>
          <a:xfrm rot="5400000" flipH="1">
            <a:off x="1806769" y="3036632"/>
            <a:ext cx="1788942" cy="1549938"/>
          </a:xfrm>
          <a:custGeom>
            <a:avLst/>
            <a:gdLst>
              <a:gd name="connsiteX0" fmla="*/ 0 w 1788942"/>
              <a:gd name="connsiteY0" fmla="*/ 0 h 1549938"/>
              <a:gd name="connsiteX1" fmla="*/ 1549938 w 1788942"/>
              <a:gd name="connsiteY1" fmla="*/ 0 h 1549938"/>
              <a:gd name="connsiteX2" fmla="*/ 1549938 w 1788942"/>
              <a:gd name="connsiteY2" fmla="*/ 593541 h 1549938"/>
              <a:gd name="connsiteX3" fmla="*/ 1788942 w 1788942"/>
              <a:gd name="connsiteY3" fmla="*/ 774970 h 1549938"/>
              <a:gd name="connsiteX4" fmla="*/ 1549938 w 1788942"/>
              <a:gd name="connsiteY4" fmla="*/ 956399 h 1549938"/>
              <a:gd name="connsiteX5" fmla="*/ 1549938 w 1788942"/>
              <a:gd name="connsiteY5" fmla="*/ 1549938 h 1549938"/>
              <a:gd name="connsiteX6" fmla="*/ 0 w 1788942"/>
              <a:gd name="connsiteY6" fmla="*/ 1549938 h 154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8942" h="1549938">
                <a:moveTo>
                  <a:pt x="0" y="0"/>
                </a:moveTo>
                <a:lnTo>
                  <a:pt x="1549938" y="0"/>
                </a:lnTo>
                <a:lnTo>
                  <a:pt x="1549938" y="593541"/>
                </a:lnTo>
                <a:lnTo>
                  <a:pt x="1788942" y="774970"/>
                </a:lnTo>
                <a:lnTo>
                  <a:pt x="1549938" y="956399"/>
                </a:lnTo>
                <a:lnTo>
                  <a:pt x="1549938" y="1549938"/>
                </a:lnTo>
                <a:lnTo>
                  <a:pt x="0" y="15499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자유형: 도형 33">
            <a:extLst>
              <a:ext uri="{FF2B5EF4-FFF2-40B4-BE49-F238E27FC236}">
                <a16:creationId xmlns:a16="http://schemas.microsoft.com/office/drawing/2014/main" id="{88417554-7AC6-CCF7-D7ED-7841145C0B2B}"/>
              </a:ext>
            </a:extLst>
          </p:cNvPr>
          <p:cNvSpPr/>
          <p:nvPr/>
        </p:nvSpPr>
        <p:spPr>
          <a:xfrm rot="5400000">
            <a:off x="6445579" y="3268862"/>
            <a:ext cx="1788942" cy="1549938"/>
          </a:xfrm>
          <a:custGeom>
            <a:avLst/>
            <a:gdLst>
              <a:gd name="connsiteX0" fmla="*/ 0 w 1788942"/>
              <a:gd name="connsiteY0" fmla="*/ 0 h 1549938"/>
              <a:gd name="connsiteX1" fmla="*/ 1549938 w 1788942"/>
              <a:gd name="connsiteY1" fmla="*/ 0 h 1549938"/>
              <a:gd name="connsiteX2" fmla="*/ 1549938 w 1788942"/>
              <a:gd name="connsiteY2" fmla="*/ 593541 h 1549938"/>
              <a:gd name="connsiteX3" fmla="*/ 1788942 w 1788942"/>
              <a:gd name="connsiteY3" fmla="*/ 774970 h 1549938"/>
              <a:gd name="connsiteX4" fmla="*/ 1549938 w 1788942"/>
              <a:gd name="connsiteY4" fmla="*/ 956399 h 1549938"/>
              <a:gd name="connsiteX5" fmla="*/ 1549938 w 1788942"/>
              <a:gd name="connsiteY5" fmla="*/ 1549938 h 1549938"/>
              <a:gd name="connsiteX6" fmla="*/ 0 w 1788942"/>
              <a:gd name="connsiteY6" fmla="*/ 1549938 h 154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8942" h="1549938">
                <a:moveTo>
                  <a:pt x="0" y="0"/>
                </a:moveTo>
                <a:lnTo>
                  <a:pt x="1549938" y="0"/>
                </a:lnTo>
                <a:lnTo>
                  <a:pt x="1549938" y="593541"/>
                </a:lnTo>
                <a:lnTo>
                  <a:pt x="1788942" y="774970"/>
                </a:lnTo>
                <a:lnTo>
                  <a:pt x="1549938" y="956399"/>
                </a:lnTo>
                <a:lnTo>
                  <a:pt x="1549938" y="1549938"/>
                </a:lnTo>
                <a:lnTo>
                  <a:pt x="0" y="1549938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825997AF-BA80-4996-3965-F6DA071E8EF4}"/>
              </a:ext>
            </a:extLst>
          </p:cNvPr>
          <p:cNvSpPr/>
          <p:nvPr/>
        </p:nvSpPr>
        <p:spPr>
          <a:xfrm rot="5400000" flipH="1">
            <a:off x="4899309" y="3036632"/>
            <a:ext cx="1788942" cy="1549938"/>
          </a:xfrm>
          <a:custGeom>
            <a:avLst/>
            <a:gdLst>
              <a:gd name="connsiteX0" fmla="*/ 0 w 1788942"/>
              <a:gd name="connsiteY0" fmla="*/ 0 h 1549938"/>
              <a:gd name="connsiteX1" fmla="*/ 1549938 w 1788942"/>
              <a:gd name="connsiteY1" fmla="*/ 0 h 1549938"/>
              <a:gd name="connsiteX2" fmla="*/ 1549938 w 1788942"/>
              <a:gd name="connsiteY2" fmla="*/ 593541 h 1549938"/>
              <a:gd name="connsiteX3" fmla="*/ 1788942 w 1788942"/>
              <a:gd name="connsiteY3" fmla="*/ 774970 h 1549938"/>
              <a:gd name="connsiteX4" fmla="*/ 1549938 w 1788942"/>
              <a:gd name="connsiteY4" fmla="*/ 956399 h 1549938"/>
              <a:gd name="connsiteX5" fmla="*/ 1549938 w 1788942"/>
              <a:gd name="connsiteY5" fmla="*/ 1549938 h 1549938"/>
              <a:gd name="connsiteX6" fmla="*/ 0 w 1788942"/>
              <a:gd name="connsiteY6" fmla="*/ 1549938 h 154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8942" h="1549938">
                <a:moveTo>
                  <a:pt x="0" y="0"/>
                </a:moveTo>
                <a:lnTo>
                  <a:pt x="1549938" y="0"/>
                </a:lnTo>
                <a:lnTo>
                  <a:pt x="1549938" y="593541"/>
                </a:lnTo>
                <a:lnTo>
                  <a:pt x="1788942" y="774970"/>
                </a:lnTo>
                <a:lnTo>
                  <a:pt x="1549938" y="956399"/>
                </a:lnTo>
                <a:lnTo>
                  <a:pt x="1549938" y="1549938"/>
                </a:lnTo>
                <a:lnTo>
                  <a:pt x="0" y="15499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AC05A399-C545-2976-671A-3BE9958352A4}"/>
              </a:ext>
            </a:extLst>
          </p:cNvPr>
          <p:cNvSpPr/>
          <p:nvPr/>
        </p:nvSpPr>
        <p:spPr>
          <a:xfrm rot="5400000">
            <a:off x="3353039" y="3268862"/>
            <a:ext cx="1788942" cy="1549938"/>
          </a:xfrm>
          <a:custGeom>
            <a:avLst/>
            <a:gdLst>
              <a:gd name="connsiteX0" fmla="*/ 0 w 1788942"/>
              <a:gd name="connsiteY0" fmla="*/ 0 h 1549938"/>
              <a:gd name="connsiteX1" fmla="*/ 1549938 w 1788942"/>
              <a:gd name="connsiteY1" fmla="*/ 0 h 1549938"/>
              <a:gd name="connsiteX2" fmla="*/ 1549938 w 1788942"/>
              <a:gd name="connsiteY2" fmla="*/ 593541 h 1549938"/>
              <a:gd name="connsiteX3" fmla="*/ 1788942 w 1788942"/>
              <a:gd name="connsiteY3" fmla="*/ 774970 h 1549938"/>
              <a:gd name="connsiteX4" fmla="*/ 1549938 w 1788942"/>
              <a:gd name="connsiteY4" fmla="*/ 956399 h 1549938"/>
              <a:gd name="connsiteX5" fmla="*/ 1549938 w 1788942"/>
              <a:gd name="connsiteY5" fmla="*/ 1549938 h 1549938"/>
              <a:gd name="connsiteX6" fmla="*/ 0 w 1788942"/>
              <a:gd name="connsiteY6" fmla="*/ 1549938 h 154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8942" h="1549938">
                <a:moveTo>
                  <a:pt x="0" y="0"/>
                </a:moveTo>
                <a:lnTo>
                  <a:pt x="1549938" y="0"/>
                </a:lnTo>
                <a:lnTo>
                  <a:pt x="1549938" y="593541"/>
                </a:lnTo>
                <a:lnTo>
                  <a:pt x="1788942" y="774970"/>
                </a:lnTo>
                <a:lnTo>
                  <a:pt x="1549938" y="956399"/>
                </a:lnTo>
                <a:lnTo>
                  <a:pt x="1549938" y="1549938"/>
                </a:lnTo>
                <a:lnTo>
                  <a:pt x="0" y="1549938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자유형: 도형 47">
            <a:extLst>
              <a:ext uri="{FF2B5EF4-FFF2-40B4-BE49-F238E27FC236}">
                <a16:creationId xmlns:a16="http://schemas.microsoft.com/office/drawing/2014/main" id="{9A02BD31-05B7-BF2D-8EBD-00FC321F3866}"/>
              </a:ext>
            </a:extLst>
          </p:cNvPr>
          <p:cNvSpPr/>
          <p:nvPr/>
        </p:nvSpPr>
        <p:spPr>
          <a:xfrm rot="5400000" flipH="1">
            <a:off x="7991847" y="3036632"/>
            <a:ext cx="1788942" cy="1549938"/>
          </a:xfrm>
          <a:custGeom>
            <a:avLst/>
            <a:gdLst>
              <a:gd name="connsiteX0" fmla="*/ 0 w 1788942"/>
              <a:gd name="connsiteY0" fmla="*/ 0 h 1549938"/>
              <a:gd name="connsiteX1" fmla="*/ 1549938 w 1788942"/>
              <a:gd name="connsiteY1" fmla="*/ 0 h 1549938"/>
              <a:gd name="connsiteX2" fmla="*/ 1549938 w 1788942"/>
              <a:gd name="connsiteY2" fmla="*/ 593541 h 1549938"/>
              <a:gd name="connsiteX3" fmla="*/ 1788942 w 1788942"/>
              <a:gd name="connsiteY3" fmla="*/ 774970 h 1549938"/>
              <a:gd name="connsiteX4" fmla="*/ 1549938 w 1788942"/>
              <a:gd name="connsiteY4" fmla="*/ 956399 h 1549938"/>
              <a:gd name="connsiteX5" fmla="*/ 1549938 w 1788942"/>
              <a:gd name="connsiteY5" fmla="*/ 1549938 h 1549938"/>
              <a:gd name="connsiteX6" fmla="*/ 0 w 1788942"/>
              <a:gd name="connsiteY6" fmla="*/ 1549938 h 154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8942" h="1549938">
                <a:moveTo>
                  <a:pt x="0" y="0"/>
                </a:moveTo>
                <a:lnTo>
                  <a:pt x="1549938" y="0"/>
                </a:lnTo>
                <a:lnTo>
                  <a:pt x="1549938" y="593541"/>
                </a:lnTo>
                <a:lnTo>
                  <a:pt x="1788942" y="774970"/>
                </a:lnTo>
                <a:lnTo>
                  <a:pt x="1549938" y="956399"/>
                </a:lnTo>
                <a:lnTo>
                  <a:pt x="1549938" y="1549938"/>
                </a:lnTo>
                <a:lnTo>
                  <a:pt x="0" y="15499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4" name="그래픽 43" descr="Checkmark">
            <a:extLst>
              <a:ext uri="{FF2B5EF4-FFF2-40B4-BE49-F238E27FC236}">
                <a16:creationId xmlns:a16="http://schemas.microsoft.com/office/drawing/2014/main" id="{6F1E2A11-1B46-27AF-1A8E-E1400760945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rot="46270">
            <a:off x="2463932" y="3579883"/>
            <a:ext cx="443590" cy="443590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E353C6EB-CD97-C8E0-67AA-6F7835C2278A}"/>
              </a:ext>
            </a:extLst>
          </p:cNvPr>
          <p:cNvSpPr txBox="1"/>
          <p:nvPr/>
        </p:nvSpPr>
        <p:spPr>
          <a:xfrm rot="46270" flipH="1">
            <a:off x="2326894" y="3993931"/>
            <a:ext cx="738344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53" name="그래픽 52" descr="Magnifying glass">
            <a:extLst>
              <a:ext uri="{FF2B5EF4-FFF2-40B4-BE49-F238E27FC236}">
                <a16:creationId xmlns:a16="http://schemas.microsoft.com/office/drawing/2014/main" id="{68003581-F4BB-FA0D-36DC-7E0965FEE67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46270">
            <a:off x="4009121" y="3579883"/>
            <a:ext cx="443590" cy="443590"/>
          </a:xfrm>
          <a:prstGeom prst="rect">
            <a:avLst/>
          </a:prstGeom>
        </p:spPr>
      </p:pic>
      <p:sp>
        <p:nvSpPr>
          <p:cNvPr id="54" name="TextBox 53">
            <a:extLst>
              <a:ext uri="{FF2B5EF4-FFF2-40B4-BE49-F238E27FC236}">
                <a16:creationId xmlns:a16="http://schemas.microsoft.com/office/drawing/2014/main" id="{5E438927-4865-91EF-DD85-9B9C08CEB009}"/>
              </a:ext>
            </a:extLst>
          </p:cNvPr>
          <p:cNvSpPr txBox="1"/>
          <p:nvPr/>
        </p:nvSpPr>
        <p:spPr>
          <a:xfrm rot="46270" flipH="1">
            <a:off x="3861664" y="3993931"/>
            <a:ext cx="759182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 </a:t>
            </a:r>
            <a:r>
              <a:rPr lang="en-US" altLang="ko-KR"/>
              <a:t>02</a:t>
            </a:r>
          </a:p>
        </p:txBody>
      </p:sp>
      <p:pic>
        <p:nvPicPr>
          <p:cNvPr id="56" name="그래픽 55" descr="Puzzle">
            <a:extLst>
              <a:ext uri="{FF2B5EF4-FFF2-40B4-BE49-F238E27FC236}">
                <a16:creationId xmlns:a16="http://schemas.microsoft.com/office/drawing/2014/main" id="{E8C4E827-7CF1-D475-B951-C10438E7FC2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rot="46270">
            <a:off x="5559057" y="3579883"/>
            <a:ext cx="443590" cy="443590"/>
          </a:xfrm>
          <a:prstGeom prst="rect">
            <a:avLst/>
          </a:prstGeom>
        </p:spPr>
      </p:pic>
      <p:sp>
        <p:nvSpPr>
          <p:cNvPr id="57" name="TextBox 56">
            <a:extLst>
              <a:ext uri="{FF2B5EF4-FFF2-40B4-BE49-F238E27FC236}">
                <a16:creationId xmlns:a16="http://schemas.microsoft.com/office/drawing/2014/main" id="{69DA6CF3-D8DA-5922-172C-FCB674AB46AD}"/>
              </a:ext>
            </a:extLst>
          </p:cNvPr>
          <p:cNvSpPr txBox="1"/>
          <p:nvPr/>
        </p:nvSpPr>
        <p:spPr>
          <a:xfrm rot="46270" flipH="1">
            <a:off x="5409195" y="3993931"/>
            <a:ext cx="763992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62" name="그래픽 10" descr="Head with Gears">
            <a:extLst>
              <a:ext uri="{FF2B5EF4-FFF2-40B4-BE49-F238E27FC236}">
                <a16:creationId xmlns:a16="http://schemas.microsoft.com/office/drawing/2014/main" id="{329C5C51-521D-E4FB-6F8B-89858D18524C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46270">
            <a:off x="7105329" y="3579883"/>
            <a:ext cx="443590" cy="443590"/>
          </a:xfrm>
          <a:prstGeom prst="rect">
            <a:avLst/>
          </a:prstGeom>
        </p:spPr>
      </p:pic>
      <p:sp>
        <p:nvSpPr>
          <p:cNvPr id="63" name="TextBox 62">
            <a:extLst>
              <a:ext uri="{FF2B5EF4-FFF2-40B4-BE49-F238E27FC236}">
                <a16:creationId xmlns:a16="http://schemas.microsoft.com/office/drawing/2014/main" id="{DE424A6F-5A54-C556-D2B5-41C23C4A3CB3}"/>
              </a:ext>
            </a:extLst>
          </p:cNvPr>
          <p:cNvSpPr txBox="1"/>
          <p:nvPr/>
        </p:nvSpPr>
        <p:spPr>
          <a:xfrm rot="46270" flipH="1">
            <a:off x="6969093" y="3994123"/>
            <a:ext cx="736740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 </a:t>
            </a:r>
            <a:r>
              <a:rPr lang="en-US" altLang="ko-KR"/>
              <a:t>04</a:t>
            </a:r>
          </a:p>
        </p:txBody>
      </p:sp>
      <p:pic>
        <p:nvPicPr>
          <p:cNvPr id="65" name="그래픽 64" descr="아프리카 단색으로 채워진">
            <a:extLst>
              <a:ext uri="{FF2B5EF4-FFF2-40B4-BE49-F238E27FC236}">
                <a16:creationId xmlns:a16="http://schemas.microsoft.com/office/drawing/2014/main" id="{FF10F8B8-207F-7630-8213-027BD1E3E971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 rot="46270">
            <a:off x="8651597" y="3579883"/>
            <a:ext cx="443590" cy="443590"/>
          </a:xfrm>
          <a:prstGeom prst="rect">
            <a:avLst/>
          </a:prstGeom>
        </p:spPr>
      </p:pic>
      <p:sp>
        <p:nvSpPr>
          <p:cNvPr id="66" name="TextBox 65">
            <a:extLst>
              <a:ext uri="{FF2B5EF4-FFF2-40B4-BE49-F238E27FC236}">
                <a16:creationId xmlns:a16="http://schemas.microsoft.com/office/drawing/2014/main" id="{40689476-5A2F-A02E-1D64-E61C9778401C}"/>
              </a:ext>
            </a:extLst>
          </p:cNvPr>
          <p:cNvSpPr txBox="1"/>
          <p:nvPr/>
        </p:nvSpPr>
        <p:spPr>
          <a:xfrm rot="46270" flipH="1">
            <a:off x="8502537" y="3993931"/>
            <a:ext cx="762388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05</a:t>
            </a:r>
            <a:endParaRPr lang="en-US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A3BB80A1-4DAE-E3BA-2037-F3F7ADA02CE4}"/>
              </a:ext>
            </a:extLst>
          </p:cNvPr>
          <p:cNvSpPr txBox="1"/>
          <p:nvPr/>
        </p:nvSpPr>
        <p:spPr>
          <a:xfrm>
            <a:off x="4643547" y="1801769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8553C146-1399-9816-7B2A-2AA2750CF8C3}"/>
              </a:ext>
            </a:extLst>
          </p:cNvPr>
          <p:cNvSpPr txBox="1"/>
          <p:nvPr/>
        </p:nvSpPr>
        <p:spPr>
          <a:xfrm>
            <a:off x="5172512" y="2416343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0832DCF4-C1C8-5150-DC27-9B63EB915E6D}"/>
              </a:ext>
            </a:extLst>
          </p:cNvPr>
          <p:cNvSpPr txBox="1"/>
          <p:nvPr/>
        </p:nvSpPr>
        <p:spPr>
          <a:xfrm>
            <a:off x="7708338" y="1777563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2993C3F2-095E-8A0A-4040-7059EC5F8573}"/>
              </a:ext>
            </a:extLst>
          </p:cNvPr>
          <p:cNvSpPr txBox="1"/>
          <p:nvPr/>
        </p:nvSpPr>
        <p:spPr>
          <a:xfrm>
            <a:off x="8265052" y="2416343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1BDECC0-C19F-8ECC-DDAA-073BA9730634}"/>
              </a:ext>
            </a:extLst>
          </p:cNvPr>
          <p:cNvSpPr txBox="1"/>
          <p:nvPr/>
        </p:nvSpPr>
        <p:spPr>
          <a:xfrm>
            <a:off x="1540781" y="1777563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5AB4044-AAE8-C024-68E9-38B52D8ACBB0}"/>
              </a:ext>
            </a:extLst>
          </p:cNvPr>
          <p:cNvSpPr txBox="1"/>
          <p:nvPr/>
        </p:nvSpPr>
        <p:spPr>
          <a:xfrm>
            <a:off x="2097495" y="2416343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730F930F-C35B-79A1-41C2-E108B2629C6D}"/>
              </a:ext>
            </a:extLst>
          </p:cNvPr>
          <p:cNvSpPr txBox="1"/>
          <p:nvPr/>
        </p:nvSpPr>
        <p:spPr>
          <a:xfrm>
            <a:off x="6172409" y="5466321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234E44B7-F637-6948-120A-32B7EAF17355}"/>
              </a:ext>
            </a:extLst>
          </p:cNvPr>
          <p:cNvSpPr txBox="1"/>
          <p:nvPr/>
        </p:nvSpPr>
        <p:spPr>
          <a:xfrm>
            <a:off x="6729123" y="5063695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CA0B520B-984D-2F4F-E298-28A9BE5DD2DF}"/>
              </a:ext>
            </a:extLst>
          </p:cNvPr>
          <p:cNvSpPr txBox="1"/>
          <p:nvPr/>
        </p:nvSpPr>
        <p:spPr>
          <a:xfrm>
            <a:off x="3065862" y="5466321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1E6E6478-60BB-A855-B1AD-465A71D8808A}"/>
              </a:ext>
            </a:extLst>
          </p:cNvPr>
          <p:cNvSpPr txBox="1"/>
          <p:nvPr/>
        </p:nvSpPr>
        <p:spPr>
          <a:xfrm>
            <a:off x="3622576" y="5063695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65500861"/>
      </p:ext>
    </p:extLst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사각형: 둥근 한쪽 모서리 26">
            <a:extLst>
              <a:ext uri="{FF2B5EF4-FFF2-40B4-BE49-F238E27FC236}">
                <a16:creationId xmlns:a16="http://schemas.microsoft.com/office/drawing/2014/main" id="{45B90F42-D0D6-7BB5-D2D3-60093BDB2CED}"/>
              </a:ext>
            </a:extLst>
          </p:cNvPr>
          <p:cNvSpPr/>
          <p:nvPr/>
        </p:nvSpPr>
        <p:spPr>
          <a:xfrm>
            <a:off x="7337623" y="3399238"/>
            <a:ext cx="1815831" cy="707110"/>
          </a:xfrm>
          <a:prstGeom prst="round1Rect">
            <a:avLst>
              <a:gd name="adj" fmla="val 50000"/>
            </a:avLst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사각형: 둥근 한쪽 모서리 27">
            <a:extLst>
              <a:ext uri="{FF2B5EF4-FFF2-40B4-BE49-F238E27FC236}">
                <a16:creationId xmlns:a16="http://schemas.microsoft.com/office/drawing/2014/main" id="{DCCEA730-6BCA-BBA1-3967-2308DF2711B6}"/>
              </a:ext>
            </a:extLst>
          </p:cNvPr>
          <p:cNvSpPr/>
          <p:nvPr/>
        </p:nvSpPr>
        <p:spPr>
          <a:xfrm flipH="1" flipV="1">
            <a:off x="7918194" y="4103179"/>
            <a:ext cx="1815831" cy="707110"/>
          </a:xfrm>
          <a:prstGeom prst="round1Rect">
            <a:avLst>
              <a:gd name="adj" fmla="val 50000"/>
            </a:avLst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75EBC72-9652-00A1-AA20-ED7F8D00B0EC}"/>
              </a:ext>
            </a:extLst>
          </p:cNvPr>
          <p:cNvSpPr txBox="1"/>
          <p:nvPr/>
        </p:nvSpPr>
        <p:spPr>
          <a:xfrm flipH="1">
            <a:off x="7572161" y="3564376"/>
            <a:ext cx="1058944" cy="3756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31" name="그래픽 30" descr="Rocket">
            <a:extLst>
              <a:ext uri="{FF2B5EF4-FFF2-40B4-BE49-F238E27FC236}">
                <a16:creationId xmlns:a16="http://schemas.microsoft.com/office/drawing/2014/main" id="{63DA6CE5-3CB6-AD0D-CF0A-009ACD51BAB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153454" y="4234939"/>
            <a:ext cx="443590" cy="443590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사각형: 둥근 한쪽 모서리 4">
            <a:extLst>
              <a:ext uri="{FF2B5EF4-FFF2-40B4-BE49-F238E27FC236}">
                <a16:creationId xmlns:a16="http://schemas.microsoft.com/office/drawing/2014/main" id="{37BB9AF6-F2FA-3821-48BF-06EAD2F45BD3}"/>
              </a:ext>
            </a:extLst>
          </p:cNvPr>
          <p:cNvSpPr/>
          <p:nvPr/>
        </p:nvSpPr>
        <p:spPr>
          <a:xfrm>
            <a:off x="2446513" y="1992298"/>
            <a:ext cx="1815831" cy="707110"/>
          </a:xfrm>
          <a:prstGeom prst="round1Rect">
            <a:avLst>
              <a:gd name="adj" fmla="val 50000"/>
            </a:avLst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사각형: 둥근 한쪽 모서리 5">
            <a:extLst>
              <a:ext uri="{FF2B5EF4-FFF2-40B4-BE49-F238E27FC236}">
                <a16:creationId xmlns:a16="http://schemas.microsoft.com/office/drawing/2014/main" id="{F202E354-A93F-2919-4309-1D147CECDF0A}"/>
              </a:ext>
            </a:extLst>
          </p:cNvPr>
          <p:cNvSpPr/>
          <p:nvPr/>
        </p:nvSpPr>
        <p:spPr>
          <a:xfrm flipH="1" flipV="1">
            <a:off x="3027084" y="2696239"/>
            <a:ext cx="1815831" cy="707110"/>
          </a:xfrm>
          <a:prstGeom prst="round1Rect">
            <a:avLst>
              <a:gd name="adj" fmla="val 50000"/>
            </a:avLst>
          </a:prstGeom>
          <a:gradFill>
            <a:gsLst>
              <a:gs pos="400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40E7060-1B3A-6AF1-29DC-48AA21FE98A7}"/>
              </a:ext>
            </a:extLst>
          </p:cNvPr>
          <p:cNvSpPr txBox="1"/>
          <p:nvPr/>
        </p:nvSpPr>
        <p:spPr>
          <a:xfrm flipH="1">
            <a:off x="2681051" y="2157436"/>
            <a:ext cx="1020472" cy="3756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9" name="Grafik 90" descr="Magnifying glass">
            <a:extLst>
              <a:ext uri="{FF2B5EF4-FFF2-40B4-BE49-F238E27FC236}">
                <a16:creationId xmlns:a16="http://schemas.microsoft.com/office/drawing/2014/main" id="{D003E564-9111-A3BE-7C63-6CFA0581E24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262344" y="2827999"/>
            <a:ext cx="443590" cy="443590"/>
          </a:xfrm>
          <a:prstGeom prst="rect">
            <a:avLst/>
          </a:prstGeom>
        </p:spPr>
      </p:pic>
      <p:sp>
        <p:nvSpPr>
          <p:cNvPr id="17" name="사각형: 둥근 한쪽 모서리 16">
            <a:extLst>
              <a:ext uri="{FF2B5EF4-FFF2-40B4-BE49-F238E27FC236}">
                <a16:creationId xmlns:a16="http://schemas.microsoft.com/office/drawing/2014/main" id="{93F62CEC-65DB-A544-E815-5C1615638173}"/>
              </a:ext>
            </a:extLst>
          </p:cNvPr>
          <p:cNvSpPr/>
          <p:nvPr/>
        </p:nvSpPr>
        <p:spPr>
          <a:xfrm flipH="1" flipV="1">
            <a:off x="3074824" y="2696239"/>
            <a:ext cx="1815831" cy="707110"/>
          </a:xfrm>
          <a:prstGeom prst="round1Rect">
            <a:avLst>
              <a:gd name="adj" fmla="val 50000"/>
            </a:avLst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9" name="그래픽 18" descr="Puzzle">
            <a:extLst>
              <a:ext uri="{FF2B5EF4-FFF2-40B4-BE49-F238E27FC236}">
                <a16:creationId xmlns:a16="http://schemas.microsoft.com/office/drawing/2014/main" id="{8960B89B-AC47-7E55-D051-22DD77C670BC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310084" y="2827999"/>
            <a:ext cx="443590" cy="443590"/>
          </a:xfrm>
          <a:prstGeom prst="rect">
            <a:avLst/>
          </a:prstGeom>
        </p:spPr>
      </p:pic>
      <p:grpSp>
        <p:nvGrpSpPr>
          <p:cNvPr id="29" name="그룹 28">
            <a:extLst>
              <a:ext uri="{FF2B5EF4-FFF2-40B4-BE49-F238E27FC236}">
                <a16:creationId xmlns:a16="http://schemas.microsoft.com/office/drawing/2014/main" id="{F66145B1-D856-458F-97CE-0BEE88694105}"/>
              </a:ext>
            </a:extLst>
          </p:cNvPr>
          <p:cNvGrpSpPr/>
          <p:nvPr/>
        </p:nvGrpSpPr>
        <p:grpSpPr>
          <a:xfrm>
            <a:off x="2407397" y="3626290"/>
            <a:ext cx="2330108" cy="892358"/>
            <a:chOff x="1671026" y="3915956"/>
            <a:chExt cx="2330108" cy="892358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6F4B7D0-23AA-CD44-3187-4C186A8C25EC}"/>
                </a:ext>
              </a:extLst>
            </p:cNvPr>
            <p:cNvSpPr txBox="1"/>
            <p:nvPr/>
          </p:nvSpPr>
          <p:spPr>
            <a:xfrm>
              <a:off x="1671026" y="4258548"/>
              <a:ext cx="2330108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0AA4C95-3318-11B0-B027-DF687D850837}"/>
                </a:ext>
              </a:extLst>
            </p:cNvPr>
            <p:cNvSpPr txBox="1"/>
            <p:nvPr/>
          </p:nvSpPr>
          <p:spPr>
            <a:xfrm>
              <a:off x="1671026" y="3915956"/>
              <a:ext cx="1216681" cy="3136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</a:t>
              </a:r>
              <a:endParaRPr lang="id-ID" altLang="ko-KR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D5F3ABC4-C729-1215-EFA7-6F0C2835212B}"/>
              </a:ext>
            </a:extLst>
          </p:cNvPr>
          <p:cNvGrpSpPr/>
          <p:nvPr/>
        </p:nvGrpSpPr>
        <p:grpSpPr>
          <a:xfrm>
            <a:off x="4883755" y="2695768"/>
            <a:ext cx="2396402" cy="1411051"/>
            <a:chOff x="1741713" y="2369920"/>
            <a:chExt cx="2396402" cy="1411051"/>
          </a:xfrm>
        </p:grpSpPr>
        <p:sp>
          <p:nvSpPr>
            <p:cNvPr id="57" name="사각형: 둥근 한쪽 모서리 56">
              <a:extLst>
                <a:ext uri="{FF2B5EF4-FFF2-40B4-BE49-F238E27FC236}">
                  <a16:creationId xmlns:a16="http://schemas.microsoft.com/office/drawing/2014/main" id="{3908652D-12A4-8BB5-C625-B6E779D1925A}"/>
                </a:ext>
              </a:extLst>
            </p:cNvPr>
            <p:cNvSpPr/>
            <p:nvPr/>
          </p:nvSpPr>
          <p:spPr>
            <a:xfrm>
              <a:off x="1741713" y="2369920"/>
              <a:ext cx="1815831" cy="707110"/>
            </a:xfrm>
            <a:prstGeom prst="round1Rect">
              <a:avLst>
                <a:gd name="adj" fmla="val 50000"/>
              </a:avLst>
            </a:prstGeom>
            <a:gradFill flip="none" rotWithShape="1">
              <a:gsLst>
                <a:gs pos="0">
                  <a:schemeClr val="accent3">
                    <a:lumMod val="50000"/>
                  </a:schemeClr>
                </a:gs>
                <a:gs pos="47000">
                  <a:schemeClr val="accent3"/>
                </a:gs>
              </a:gsLst>
              <a:lin ang="108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8" name="사각형: 둥근 한쪽 모서리 57">
              <a:extLst>
                <a:ext uri="{FF2B5EF4-FFF2-40B4-BE49-F238E27FC236}">
                  <a16:creationId xmlns:a16="http://schemas.microsoft.com/office/drawing/2014/main" id="{64D627C0-A38D-41BC-B6BB-A0BF32D885E6}"/>
                </a:ext>
              </a:extLst>
            </p:cNvPr>
            <p:cNvSpPr/>
            <p:nvPr/>
          </p:nvSpPr>
          <p:spPr>
            <a:xfrm flipH="1" flipV="1">
              <a:off x="2322284" y="3073861"/>
              <a:ext cx="1815831" cy="707110"/>
            </a:xfrm>
            <a:prstGeom prst="round1Rect">
              <a:avLst>
                <a:gd name="adj" fmla="val 50000"/>
              </a:avLst>
            </a:prstGeom>
            <a:gradFill>
              <a:gsLst>
                <a:gs pos="4000">
                  <a:schemeClr val="accent3">
                    <a:lumMod val="50000"/>
                  </a:schemeClr>
                </a:gs>
                <a:gs pos="47000">
                  <a:schemeClr val="accent3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F1968CF-02CC-BD49-1E6C-C5D3F865B740}"/>
                </a:ext>
              </a:extLst>
            </p:cNvPr>
            <p:cNvSpPr txBox="1"/>
            <p:nvPr/>
          </p:nvSpPr>
          <p:spPr>
            <a:xfrm flipH="1">
              <a:off x="1976251" y="2535058"/>
              <a:ext cx="1020472" cy="37561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 </a:t>
              </a:r>
              <a:r>
                <a:rPr lang="en-US" altLang="ko-KR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01</a:t>
              </a:r>
              <a:endPara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pic>
          <p:nvPicPr>
            <p:cNvPr id="60" name="Grafik 90" descr="Magnifying glass">
              <a:extLst>
                <a:ext uri="{FF2B5EF4-FFF2-40B4-BE49-F238E27FC236}">
                  <a16:creationId xmlns:a16="http://schemas.microsoft.com/office/drawing/2014/main" id="{CAF33CEC-1FC5-877A-5FB9-4A15B89C972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3557544" y="3205621"/>
              <a:ext cx="443590" cy="443590"/>
            </a:xfrm>
            <a:prstGeom prst="rect">
              <a:avLst/>
            </a:prstGeom>
          </p:spPr>
        </p:pic>
      </p:grpSp>
      <p:sp>
        <p:nvSpPr>
          <p:cNvPr id="54" name="사각형: 둥근 한쪽 모서리 53">
            <a:extLst>
              <a:ext uri="{FF2B5EF4-FFF2-40B4-BE49-F238E27FC236}">
                <a16:creationId xmlns:a16="http://schemas.microsoft.com/office/drawing/2014/main" id="{A01BE196-69DD-F4A0-B245-ADC5B9EB60CC}"/>
              </a:ext>
            </a:extLst>
          </p:cNvPr>
          <p:cNvSpPr/>
          <p:nvPr/>
        </p:nvSpPr>
        <p:spPr>
          <a:xfrm flipH="1" flipV="1">
            <a:off x="5522226" y="3399709"/>
            <a:ext cx="1815831" cy="707110"/>
          </a:xfrm>
          <a:prstGeom prst="round1Rect">
            <a:avLst>
              <a:gd name="adj" fmla="val 50000"/>
            </a:avLst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47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6" name="Grafik 90" descr="Magnifying glass">
            <a:extLst>
              <a:ext uri="{FF2B5EF4-FFF2-40B4-BE49-F238E27FC236}">
                <a16:creationId xmlns:a16="http://schemas.microsoft.com/office/drawing/2014/main" id="{924D3AE7-2A97-9F60-B1D3-401411590A94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757486" y="3531469"/>
            <a:ext cx="443590" cy="443590"/>
          </a:xfrm>
          <a:prstGeom prst="rect">
            <a:avLst/>
          </a:prstGeom>
        </p:spPr>
      </p:pic>
      <p:grpSp>
        <p:nvGrpSpPr>
          <p:cNvPr id="50" name="그룹 49">
            <a:extLst>
              <a:ext uri="{FF2B5EF4-FFF2-40B4-BE49-F238E27FC236}">
                <a16:creationId xmlns:a16="http://schemas.microsoft.com/office/drawing/2014/main" id="{6C7743E4-BDE3-FE6B-44E6-8880AA21D6E1}"/>
              </a:ext>
            </a:extLst>
          </p:cNvPr>
          <p:cNvGrpSpPr/>
          <p:nvPr/>
        </p:nvGrpSpPr>
        <p:grpSpPr>
          <a:xfrm>
            <a:off x="4854799" y="4329760"/>
            <a:ext cx="2330108" cy="892358"/>
            <a:chOff x="1671026" y="3915956"/>
            <a:chExt cx="2330108" cy="892358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EE10F12A-48AD-807C-1FD9-B66101D660AE}"/>
                </a:ext>
              </a:extLst>
            </p:cNvPr>
            <p:cNvSpPr txBox="1"/>
            <p:nvPr/>
          </p:nvSpPr>
          <p:spPr>
            <a:xfrm>
              <a:off x="1671026" y="4258548"/>
              <a:ext cx="2330108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BBBD895B-01ED-E63A-9FBF-6104C7698F87}"/>
                </a:ext>
              </a:extLst>
            </p:cNvPr>
            <p:cNvSpPr txBox="1"/>
            <p:nvPr/>
          </p:nvSpPr>
          <p:spPr>
            <a:xfrm>
              <a:off x="1671026" y="3915956"/>
              <a:ext cx="1216681" cy="3136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</a:t>
              </a:r>
              <a:endParaRPr lang="id-ID" altLang="ko-KR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860242D5-3913-A921-7F43-C3E37FD64552}"/>
              </a:ext>
            </a:extLst>
          </p:cNvPr>
          <p:cNvGrpSpPr/>
          <p:nvPr/>
        </p:nvGrpSpPr>
        <p:grpSpPr>
          <a:xfrm>
            <a:off x="7291407" y="5033230"/>
            <a:ext cx="2330108" cy="892358"/>
            <a:chOff x="1671026" y="3915956"/>
            <a:chExt cx="2330108" cy="89235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E64D84B-A168-4765-78AC-1F61FE6D4603}"/>
                </a:ext>
              </a:extLst>
            </p:cNvPr>
            <p:cNvSpPr txBox="1"/>
            <p:nvPr/>
          </p:nvSpPr>
          <p:spPr>
            <a:xfrm>
              <a:off x="1671026" y="4258548"/>
              <a:ext cx="2330108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A3A01A4-1D8B-2E4B-329F-1BA2F55FDE67}"/>
                </a:ext>
              </a:extLst>
            </p:cNvPr>
            <p:cNvSpPr txBox="1"/>
            <p:nvPr/>
          </p:nvSpPr>
          <p:spPr>
            <a:xfrm>
              <a:off x="1671026" y="3915956"/>
              <a:ext cx="1216681" cy="3136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</a:t>
              </a:r>
              <a:endParaRPr lang="id-ID" altLang="ko-KR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5356535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직사각형 30">
            <a:extLst>
              <a:ext uri="{FF2B5EF4-FFF2-40B4-BE49-F238E27FC236}">
                <a16:creationId xmlns:a16="http://schemas.microsoft.com/office/drawing/2014/main" id="{24F22CEA-811E-C97C-D216-25BEA0323721}"/>
              </a:ext>
            </a:extLst>
          </p:cNvPr>
          <p:cNvSpPr>
            <a:spLocks/>
          </p:cNvSpPr>
          <p:nvPr/>
        </p:nvSpPr>
        <p:spPr>
          <a:xfrm>
            <a:off x="6157696" y="2047379"/>
            <a:ext cx="2185647" cy="3832713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2" name="직사각형 111">
            <a:extLst>
              <a:ext uri="{FF2B5EF4-FFF2-40B4-BE49-F238E27FC236}">
                <a16:creationId xmlns:a16="http://schemas.microsoft.com/office/drawing/2014/main" id="{B5BA7E9C-060C-18FB-9E62-90DF677FCD15}"/>
              </a:ext>
            </a:extLst>
          </p:cNvPr>
          <p:cNvSpPr>
            <a:spLocks/>
          </p:cNvSpPr>
          <p:nvPr/>
        </p:nvSpPr>
        <p:spPr>
          <a:xfrm>
            <a:off x="1539620" y="2047379"/>
            <a:ext cx="2185647" cy="3832713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5916D8F-4EEC-E83D-1669-FDCC332A954C}"/>
              </a:ext>
            </a:extLst>
          </p:cNvPr>
          <p:cNvSpPr/>
          <p:nvPr/>
        </p:nvSpPr>
        <p:spPr>
          <a:xfrm>
            <a:off x="3848658" y="2047379"/>
            <a:ext cx="2185647" cy="3832713"/>
          </a:xfrm>
          <a:prstGeom prst="rect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B6303F40-BF4B-F5CA-1934-21E8F4B3F919}"/>
              </a:ext>
            </a:extLst>
          </p:cNvPr>
          <p:cNvSpPr/>
          <p:nvPr/>
        </p:nvSpPr>
        <p:spPr>
          <a:xfrm>
            <a:off x="8466734" y="2047379"/>
            <a:ext cx="2185647" cy="3832713"/>
          </a:xfrm>
          <a:prstGeom prst="rect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4" name="TextBox 123">
            <a:extLst>
              <a:ext uri="{FF2B5EF4-FFF2-40B4-BE49-F238E27FC236}">
                <a16:creationId xmlns:a16="http://schemas.microsoft.com/office/drawing/2014/main" id="{E6D64146-2D9C-7181-93BE-BDE10FDCD3C9}"/>
              </a:ext>
            </a:extLst>
          </p:cNvPr>
          <p:cNvSpPr txBox="1"/>
          <p:nvPr/>
        </p:nvSpPr>
        <p:spPr>
          <a:xfrm>
            <a:off x="1790645" y="4412266"/>
            <a:ext cx="1683596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9227BBA-1DC7-9B66-0A29-1AFFC291EA8F}"/>
              </a:ext>
            </a:extLst>
          </p:cNvPr>
          <p:cNvSpPr txBox="1"/>
          <p:nvPr/>
        </p:nvSpPr>
        <p:spPr>
          <a:xfrm>
            <a:off x="2127016" y="404147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63544C1-00D3-95EA-B00A-D294F24FFD2A}"/>
              </a:ext>
            </a:extLst>
          </p:cNvPr>
          <p:cNvSpPr txBox="1"/>
          <p:nvPr/>
        </p:nvSpPr>
        <p:spPr>
          <a:xfrm>
            <a:off x="4099683" y="4412266"/>
            <a:ext cx="1683596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3F53091-3522-7EC9-B771-E3DE5FA0869A}"/>
              </a:ext>
            </a:extLst>
          </p:cNvPr>
          <p:cNvSpPr txBox="1"/>
          <p:nvPr/>
        </p:nvSpPr>
        <p:spPr>
          <a:xfrm>
            <a:off x="4436054" y="404147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C7FB26B-7F0F-EDA3-CE2D-FA2E48C0810A}"/>
              </a:ext>
            </a:extLst>
          </p:cNvPr>
          <p:cNvSpPr txBox="1"/>
          <p:nvPr/>
        </p:nvSpPr>
        <p:spPr>
          <a:xfrm>
            <a:off x="6408721" y="4412266"/>
            <a:ext cx="1683596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A3EEABE-70B3-AEA5-37BC-4C92F4D938A9}"/>
              </a:ext>
            </a:extLst>
          </p:cNvPr>
          <p:cNvSpPr txBox="1"/>
          <p:nvPr/>
        </p:nvSpPr>
        <p:spPr>
          <a:xfrm>
            <a:off x="6745092" y="404147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0754236-B136-0145-2C80-18E6537B118B}"/>
              </a:ext>
            </a:extLst>
          </p:cNvPr>
          <p:cNvSpPr txBox="1"/>
          <p:nvPr/>
        </p:nvSpPr>
        <p:spPr>
          <a:xfrm>
            <a:off x="8717759" y="4412266"/>
            <a:ext cx="1683596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45EC89-74E0-838A-41FB-9C1716BE204A}"/>
              </a:ext>
            </a:extLst>
          </p:cNvPr>
          <p:cNvSpPr txBox="1"/>
          <p:nvPr/>
        </p:nvSpPr>
        <p:spPr>
          <a:xfrm>
            <a:off x="9054130" y="404147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7" name="그림 개체 틀 6" descr="실내, 노랑, 꽃이(가) 표시된 사진&#10;&#10;자동 생성된 설명">
            <a:extLst>
              <a:ext uri="{FF2B5EF4-FFF2-40B4-BE49-F238E27FC236}">
                <a16:creationId xmlns:a16="http://schemas.microsoft.com/office/drawing/2014/main" id="{D46AB6A3-C8EE-8E7C-1521-F7854E28DAA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962150" y="2438400"/>
            <a:ext cx="1389063" cy="1389063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  <p:pic>
        <p:nvPicPr>
          <p:cNvPr id="9" name="그림 개체 틀 8" descr="예술, 곡선, 디자인, 흑백이(가) 표시된 사진&#10;&#10;자동 생성된 설명">
            <a:extLst>
              <a:ext uri="{FF2B5EF4-FFF2-40B4-BE49-F238E27FC236}">
                <a16:creationId xmlns:a16="http://schemas.microsoft.com/office/drawing/2014/main" id="{34A490B6-38B5-00A4-B33C-04D4106E4D69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71963" y="2438400"/>
            <a:ext cx="1389062" cy="1389063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  <p:pic>
        <p:nvPicPr>
          <p:cNvPr id="14" name="그림 개체 틀 13" descr="사무용품, 실내이(가) 표시된 사진&#10;&#10;자동 생성된 설명">
            <a:extLst>
              <a:ext uri="{FF2B5EF4-FFF2-40B4-BE49-F238E27FC236}">
                <a16:creationId xmlns:a16="http://schemas.microsoft.com/office/drawing/2014/main" id="{55F60BE0-5A4A-392E-907C-E0F63ADD5BB8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580188" y="2438400"/>
            <a:ext cx="1389062" cy="1389063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</p:spPr>
      </p:pic>
      <p:pic>
        <p:nvPicPr>
          <p:cNvPr id="17" name="그림 개체 틀 16" descr="사무용품, 실내이(가) 표시된 사진&#10;&#10;자동 생성된 설명">
            <a:extLst>
              <a:ext uri="{FF2B5EF4-FFF2-40B4-BE49-F238E27FC236}">
                <a16:creationId xmlns:a16="http://schemas.microsoft.com/office/drawing/2014/main" id="{8E9F3817-C6B3-F15B-37E7-669F60512395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890000" y="2438400"/>
            <a:ext cx="1389063" cy="1389063"/>
          </a:xfrm>
          <a:custGeom>
            <a:avLst/>
            <a:gdLst>
              <a:gd name="connsiteX0" fmla="*/ 694230 w 1388460"/>
              <a:gd name="connsiteY0" fmla="*/ 0 h 1388460"/>
              <a:gd name="connsiteX1" fmla="*/ 1388460 w 1388460"/>
              <a:gd name="connsiteY1" fmla="*/ 694230 h 1388460"/>
              <a:gd name="connsiteX2" fmla="*/ 694230 w 1388460"/>
              <a:gd name="connsiteY2" fmla="*/ 1388460 h 1388460"/>
              <a:gd name="connsiteX3" fmla="*/ 0 w 1388460"/>
              <a:gd name="connsiteY3" fmla="*/ 694230 h 1388460"/>
              <a:gd name="connsiteX4" fmla="*/ 694230 w 1388460"/>
              <a:gd name="connsiteY4" fmla="*/ 0 h 1388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88460" h="1388460">
                <a:moveTo>
                  <a:pt x="694230" y="0"/>
                </a:moveTo>
                <a:cubicBezTo>
                  <a:pt x="1077643" y="0"/>
                  <a:pt x="1388460" y="310817"/>
                  <a:pt x="1388460" y="694230"/>
                </a:cubicBezTo>
                <a:cubicBezTo>
                  <a:pt x="1388460" y="1077643"/>
                  <a:pt x="1077643" y="1388460"/>
                  <a:pt x="694230" y="1388460"/>
                </a:cubicBezTo>
                <a:cubicBezTo>
                  <a:pt x="310817" y="1388460"/>
                  <a:pt x="0" y="1077643"/>
                  <a:pt x="0" y="694230"/>
                </a:cubicBezTo>
                <a:cubicBezTo>
                  <a:pt x="0" y="310817"/>
                  <a:pt x="310817" y="0"/>
                  <a:pt x="694230" y="0"/>
                </a:cubicBezTo>
                <a:close/>
              </a:path>
            </a:pathLst>
          </a:custGeom>
          <a:ln>
            <a:solidFill>
              <a:schemeClr val="accent3"/>
            </a:solidFill>
          </a:ln>
        </p:spPr>
      </p:pic>
      <p:sp>
        <p:nvSpPr>
          <p:cNvPr id="127" name="타원 126">
            <a:extLst>
              <a:ext uri="{FF2B5EF4-FFF2-40B4-BE49-F238E27FC236}">
                <a16:creationId xmlns:a16="http://schemas.microsoft.com/office/drawing/2014/main" id="{B12806C3-FB30-5CDC-AC32-E19B93578382}"/>
              </a:ext>
            </a:extLst>
          </p:cNvPr>
          <p:cNvSpPr/>
          <p:nvPr/>
        </p:nvSpPr>
        <p:spPr>
          <a:xfrm>
            <a:off x="1913557" y="2460564"/>
            <a:ext cx="431800" cy="43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28" name="Grafik 57" descr="Paint">
            <a:extLst>
              <a:ext uri="{FF2B5EF4-FFF2-40B4-BE49-F238E27FC236}">
                <a16:creationId xmlns:a16="http://schemas.microsoft.com/office/drawing/2014/main" id="{075BCC91-A2A1-ED29-AD5B-0D79225D10D6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986032" y="2533039"/>
            <a:ext cx="286851" cy="286851"/>
          </a:xfrm>
          <a:prstGeom prst="rect">
            <a:avLst/>
          </a:prstGeom>
        </p:spPr>
      </p:pic>
      <p:sp>
        <p:nvSpPr>
          <p:cNvPr id="19" name="타원 18">
            <a:extLst>
              <a:ext uri="{FF2B5EF4-FFF2-40B4-BE49-F238E27FC236}">
                <a16:creationId xmlns:a16="http://schemas.microsoft.com/office/drawing/2014/main" id="{C82F1B25-3199-02C1-A9E1-30ACA17E7813}"/>
              </a:ext>
            </a:extLst>
          </p:cNvPr>
          <p:cNvSpPr/>
          <p:nvPr/>
        </p:nvSpPr>
        <p:spPr>
          <a:xfrm>
            <a:off x="4222595" y="2460564"/>
            <a:ext cx="431800" cy="4318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1" name="Grafik 57" descr="아프리카 단색으로 채워진">
            <a:extLst>
              <a:ext uri="{FF2B5EF4-FFF2-40B4-BE49-F238E27FC236}">
                <a16:creationId xmlns:a16="http://schemas.microsoft.com/office/drawing/2014/main" id="{EBE9CDF8-68D3-9678-2FA9-E8881A735FBA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4295070" y="2533039"/>
            <a:ext cx="286851" cy="286851"/>
          </a:xfrm>
          <a:prstGeom prst="rect">
            <a:avLst/>
          </a:prstGeom>
        </p:spPr>
      </p:pic>
      <p:sp>
        <p:nvSpPr>
          <p:cNvPr id="44" name="타원 43">
            <a:extLst>
              <a:ext uri="{FF2B5EF4-FFF2-40B4-BE49-F238E27FC236}">
                <a16:creationId xmlns:a16="http://schemas.microsoft.com/office/drawing/2014/main" id="{5BEE51A4-A2A6-64E9-06A1-D85F81C6E3C9}"/>
              </a:ext>
            </a:extLst>
          </p:cNvPr>
          <p:cNvSpPr/>
          <p:nvPr/>
        </p:nvSpPr>
        <p:spPr>
          <a:xfrm>
            <a:off x="6531633" y="2460564"/>
            <a:ext cx="431800" cy="4318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5" name="Grafik 57" descr="비행기 단색으로 채워진">
            <a:extLst>
              <a:ext uri="{FF2B5EF4-FFF2-40B4-BE49-F238E27FC236}">
                <a16:creationId xmlns:a16="http://schemas.microsoft.com/office/drawing/2014/main" id="{3F6E9684-5B99-D663-B82F-95C371B8DEF3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6604108" y="2533039"/>
            <a:ext cx="286851" cy="286851"/>
          </a:xfrm>
          <a:prstGeom prst="rect">
            <a:avLst/>
          </a:prstGeom>
        </p:spPr>
      </p:pic>
      <p:sp>
        <p:nvSpPr>
          <p:cNvPr id="41" name="타원 40">
            <a:extLst>
              <a:ext uri="{FF2B5EF4-FFF2-40B4-BE49-F238E27FC236}">
                <a16:creationId xmlns:a16="http://schemas.microsoft.com/office/drawing/2014/main" id="{809B4F47-1DBB-C8BE-A03C-779BDAA813BB}"/>
              </a:ext>
            </a:extLst>
          </p:cNvPr>
          <p:cNvSpPr/>
          <p:nvPr/>
        </p:nvSpPr>
        <p:spPr>
          <a:xfrm>
            <a:off x="8840671" y="2460564"/>
            <a:ext cx="431800" cy="431800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2" name="Grafik 57" descr="수선 및 재단 단색으로 채워진">
            <a:extLst>
              <a:ext uri="{FF2B5EF4-FFF2-40B4-BE49-F238E27FC236}">
                <a16:creationId xmlns:a16="http://schemas.microsoft.com/office/drawing/2014/main" id="{9121453B-0394-5B24-47A5-9A1E6C6E51A3}"/>
              </a:ext>
            </a:extLst>
          </p:cNvPr>
          <p:cNvPicPr>
            <a:picLocks noChangeAspect="1"/>
          </p:cNvPicPr>
          <p:nvPr/>
        </p:nvPicPr>
        <p:blipFill>
          <a:blip r:embed="rId1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rcRect/>
          <a:stretch/>
        </p:blipFill>
        <p:spPr>
          <a:xfrm>
            <a:off x="8913146" y="2533039"/>
            <a:ext cx="286851" cy="286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426479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자유형: 도형 110">
            <a:extLst>
              <a:ext uri="{FF2B5EF4-FFF2-40B4-BE49-F238E27FC236}">
                <a16:creationId xmlns:a16="http://schemas.microsoft.com/office/drawing/2014/main" id="{FD5607A5-B49A-B920-4A49-E11BE51D0504}"/>
              </a:ext>
            </a:extLst>
          </p:cNvPr>
          <p:cNvSpPr/>
          <p:nvPr/>
        </p:nvSpPr>
        <p:spPr>
          <a:xfrm rot="5400000">
            <a:off x="5926166" y="1998749"/>
            <a:ext cx="2357372" cy="2029349"/>
          </a:xfrm>
          <a:custGeom>
            <a:avLst/>
            <a:gdLst>
              <a:gd name="connsiteX0" fmla="*/ 0 w 2357372"/>
              <a:gd name="connsiteY0" fmla="*/ 2029349 h 2029349"/>
              <a:gd name="connsiteX1" fmla="*/ 1829197 w 2357372"/>
              <a:gd name="connsiteY1" fmla="*/ 2347 h 2029349"/>
              <a:gd name="connsiteX2" fmla="*/ 1875667 w 2357372"/>
              <a:gd name="connsiteY2" fmla="*/ 0 h 2029349"/>
              <a:gd name="connsiteX3" fmla="*/ 2021862 w 2357372"/>
              <a:gd name="connsiteY3" fmla="*/ 0 h 2029349"/>
              <a:gd name="connsiteX4" fmla="*/ 2021862 w 2357372"/>
              <a:gd name="connsiteY4" fmla="*/ 5583 h 2029349"/>
              <a:gd name="connsiteX5" fmla="*/ 2037522 w 2357372"/>
              <a:gd name="connsiteY5" fmla="*/ 6374 h 2029349"/>
              <a:gd name="connsiteX6" fmla="*/ 2037522 w 2357372"/>
              <a:gd name="connsiteY6" fmla="*/ 432657 h 2029349"/>
              <a:gd name="connsiteX7" fmla="*/ 2041277 w 2357372"/>
              <a:gd name="connsiteY7" fmla="*/ 431492 h 2029349"/>
              <a:gd name="connsiteX8" fmla="*/ 2094296 w 2357372"/>
              <a:gd name="connsiteY8" fmla="*/ 426147 h 2029349"/>
              <a:gd name="connsiteX9" fmla="*/ 2357372 w 2357372"/>
              <a:gd name="connsiteY9" fmla="*/ 689223 h 2029349"/>
              <a:gd name="connsiteX10" fmla="*/ 2094296 w 2357372"/>
              <a:gd name="connsiteY10" fmla="*/ 952299 h 2029349"/>
              <a:gd name="connsiteX11" fmla="*/ 2041277 w 2357372"/>
              <a:gd name="connsiteY11" fmla="*/ 946954 h 2029349"/>
              <a:gd name="connsiteX12" fmla="*/ 2037522 w 2357372"/>
              <a:gd name="connsiteY12" fmla="*/ 945789 h 2029349"/>
              <a:gd name="connsiteX13" fmla="*/ 2037522 w 2357372"/>
              <a:gd name="connsiteY13" fmla="*/ 1361730 h 2029349"/>
              <a:gd name="connsiteX14" fmla="*/ 2021862 w 2357372"/>
              <a:gd name="connsiteY14" fmla="*/ 1363309 h 2029349"/>
              <a:gd name="connsiteX15" fmla="*/ 2021862 w 2357372"/>
              <a:gd name="connsiteY15" fmla="*/ 1353370 h 2029349"/>
              <a:gd name="connsiteX16" fmla="*/ 1900970 w 2357372"/>
              <a:gd name="connsiteY16" fmla="*/ 1365557 h 2029349"/>
              <a:gd name="connsiteX17" fmla="*/ 1359964 w 2357372"/>
              <a:gd name="connsiteY17" fmla="*/ 2029349 h 2029349"/>
              <a:gd name="connsiteX18" fmla="*/ 947585 w 2357372"/>
              <a:gd name="connsiteY18" fmla="*/ 2029349 h 2029349"/>
              <a:gd name="connsiteX19" fmla="*/ 952924 w 2357372"/>
              <a:gd name="connsiteY19" fmla="*/ 1976393 h 2029349"/>
              <a:gd name="connsiteX20" fmla="*/ 689848 w 2357372"/>
              <a:gd name="connsiteY20" fmla="*/ 1713317 h 2029349"/>
              <a:gd name="connsiteX21" fmla="*/ 426772 w 2357372"/>
              <a:gd name="connsiteY21" fmla="*/ 1976393 h 2029349"/>
              <a:gd name="connsiteX22" fmla="*/ 432111 w 2357372"/>
              <a:gd name="connsiteY22" fmla="*/ 2029349 h 2029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357372" h="2029349">
                <a:moveTo>
                  <a:pt x="0" y="2029349"/>
                </a:moveTo>
                <a:cubicBezTo>
                  <a:pt x="0" y="974388"/>
                  <a:pt x="801765" y="106688"/>
                  <a:pt x="1829197" y="2347"/>
                </a:cubicBezTo>
                <a:lnTo>
                  <a:pt x="1875667" y="0"/>
                </a:lnTo>
                <a:lnTo>
                  <a:pt x="2021862" y="0"/>
                </a:lnTo>
                <a:lnTo>
                  <a:pt x="2021862" y="5583"/>
                </a:lnTo>
                <a:lnTo>
                  <a:pt x="2037522" y="6374"/>
                </a:lnTo>
                <a:lnTo>
                  <a:pt x="2037522" y="432657"/>
                </a:lnTo>
                <a:lnTo>
                  <a:pt x="2041277" y="431492"/>
                </a:lnTo>
                <a:cubicBezTo>
                  <a:pt x="2058403" y="427987"/>
                  <a:pt x="2076134" y="426147"/>
                  <a:pt x="2094296" y="426147"/>
                </a:cubicBezTo>
                <a:cubicBezTo>
                  <a:pt x="2239589" y="426147"/>
                  <a:pt x="2357372" y="543930"/>
                  <a:pt x="2357372" y="689223"/>
                </a:cubicBezTo>
                <a:cubicBezTo>
                  <a:pt x="2357372" y="834516"/>
                  <a:pt x="2239589" y="952299"/>
                  <a:pt x="2094296" y="952299"/>
                </a:cubicBezTo>
                <a:cubicBezTo>
                  <a:pt x="2076134" y="952299"/>
                  <a:pt x="2058403" y="950459"/>
                  <a:pt x="2041277" y="946954"/>
                </a:cubicBezTo>
                <a:lnTo>
                  <a:pt x="2037522" y="945789"/>
                </a:lnTo>
                <a:lnTo>
                  <a:pt x="2037522" y="1361730"/>
                </a:lnTo>
                <a:lnTo>
                  <a:pt x="2021862" y="1363309"/>
                </a:lnTo>
                <a:lnTo>
                  <a:pt x="2021862" y="1353370"/>
                </a:lnTo>
                <a:lnTo>
                  <a:pt x="1900970" y="1365557"/>
                </a:lnTo>
                <a:cubicBezTo>
                  <a:pt x="1592219" y="1428737"/>
                  <a:pt x="1359964" y="1701920"/>
                  <a:pt x="1359964" y="2029349"/>
                </a:cubicBezTo>
                <a:lnTo>
                  <a:pt x="947585" y="2029349"/>
                </a:lnTo>
                <a:lnTo>
                  <a:pt x="952924" y="1976393"/>
                </a:lnTo>
                <a:cubicBezTo>
                  <a:pt x="952924" y="1831100"/>
                  <a:pt x="835141" y="1713317"/>
                  <a:pt x="689848" y="1713317"/>
                </a:cubicBezTo>
                <a:cubicBezTo>
                  <a:pt x="544555" y="1713317"/>
                  <a:pt x="426772" y="1831100"/>
                  <a:pt x="426772" y="1976393"/>
                </a:cubicBezTo>
                <a:lnTo>
                  <a:pt x="432111" y="2029349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ffectLst>
            <a:outerShdw blurRad="114300" dist="38100" algn="l" rotWithShape="0">
              <a:prstClr val="black">
                <a:alpha val="1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70" name="자유형: 도형 69">
            <a:extLst>
              <a:ext uri="{FF2B5EF4-FFF2-40B4-BE49-F238E27FC236}">
                <a16:creationId xmlns:a16="http://schemas.microsoft.com/office/drawing/2014/main" id="{DADCADE2-9F2C-E9D9-BCD9-327845323AA2}"/>
              </a:ext>
            </a:extLst>
          </p:cNvPr>
          <p:cNvSpPr/>
          <p:nvPr/>
        </p:nvSpPr>
        <p:spPr>
          <a:xfrm rot="5400000">
            <a:off x="5919277" y="3681571"/>
            <a:ext cx="2037522" cy="2356582"/>
          </a:xfrm>
          <a:custGeom>
            <a:avLst/>
            <a:gdLst>
              <a:gd name="connsiteX0" fmla="*/ 1086989 w 2037522"/>
              <a:gd name="connsiteY0" fmla="*/ 2093506 h 2356582"/>
              <a:gd name="connsiteX1" fmla="*/ 1091710 w 2037522"/>
              <a:gd name="connsiteY1" fmla="*/ 2046671 h 2356582"/>
              <a:gd name="connsiteX2" fmla="*/ 1608419 w 2037522"/>
              <a:gd name="connsiteY2" fmla="*/ 2046671 h 2356582"/>
              <a:gd name="connsiteX3" fmla="*/ 1613141 w 2037522"/>
              <a:gd name="connsiteY3" fmla="*/ 2093506 h 2356582"/>
              <a:gd name="connsiteX4" fmla="*/ 1350065 w 2037522"/>
              <a:gd name="connsiteY4" fmla="*/ 2356582 h 2356582"/>
              <a:gd name="connsiteX5" fmla="*/ 1086989 w 2037522"/>
              <a:gd name="connsiteY5" fmla="*/ 2093506 h 2356582"/>
              <a:gd name="connsiteX6" fmla="*/ 0 w 2037522"/>
              <a:gd name="connsiteY6" fmla="*/ 1359173 h 2356582"/>
              <a:gd name="connsiteX7" fmla="*/ 0 w 2037522"/>
              <a:gd name="connsiteY7" fmla="*/ 1356935 h 2356582"/>
              <a:gd name="connsiteX8" fmla="*/ 15660 w 2037522"/>
              <a:gd name="connsiteY8" fmla="*/ 1355356 h 2356582"/>
              <a:gd name="connsiteX9" fmla="*/ 15660 w 2037522"/>
              <a:gd name="connsiteY9" fmla="*/ 939415 h 2356582"/>
              <a:gd name="connsiteX10" fmla="*/ 19415 w 2037522"/>
              <a:gd name="connsiteY10" fmla="*/ 940580 h 2356582"/>
              <a:gd name="connsiteX11" fmla="*/ 72434 w 2037522"/>
              <a:gd name="connsiteY11" fmla="*/ 945925 h 2356582"/>
              <a:gd name="connsiteX12" fmla="*/ 335510 w 2037522"/>
              <a:gd name="connsiteY12" fmla="*/ 682849 h 2356582"/>
              <a:gd name="connsiteX13" fmla="*/ 72434 w 2037522"/>
              <a:gd name="connsiteY13" fmla="*/ 419773 h 2356582"/>
              <a:gd name="connsiteX14" fmla="*/ 19415 w 2037522"/>
              <a:gd name="connsiteY14" fmla="*/ 425118 h 2356582"/>
              <a:gd name="connsiteX15" fmla="*/ 15660 w 2037522"/>
              <a:gd name="connsiteY15" fmla="*/ 426283 h 2356582"/>
              <a:gd name="connsiteX16" fmla="*/ 15660 w 2037522"/>
              <a:gd name="connsiteY16" fmla="*/ 0 h 2356582"/>
              <a:gd name="connsiteX17" fmla="*/ 208325 w 2037522"/>
              <a:gd name="connsiteY17" fmla="*/ 9728 h 2356582"/>
              <a:gd name="connsiteX18" fmla="*/ 2037522 w 2037522"/>
              <a:gd name="connsiteY18" fmla="*/ 2036731 h 2356582"/>
              <a:gd name="connsiteX19" fmla="*/ 1606631 w 2037522"/>
              <a:gd name="connsiteY19" fmla="*/ 2036731 h 2356582"/>
              <a:gd name="connsiteX20" fmla="*/ 1607796 w 2037522"/>
              <a:gd name="connsiteY20" fmla="*/ 2040486 h 2356582"/>
              <a:gd name="connsiteX21" fmla="*/ 1608419 w 2037522"/>
              <a:gd name="connsiteY21" fmla="*/ 2046670 h 2356582"/>
              <a:gd name="connsiteX22" fmla="*/ 1091710 w 2037522"/>
              <a:gd name="connsiteY22" fmla="*/ 2046670 h 2356582"/>
              <a:gd name="connsiteX23" fmla="*/ 1092334 w 2037522"/>
              <a:gd name="connsiteY23" fmla="*/ 2040486 h 2356582"/>
              <a:gd name="connsiteX24" fmla="*/ 1093499 w 2037522"/>
              <a:gd name="connsiteY24" fmla="*/ 2036731 h 2356582"/>
              <a:gd name="connsiteX25" fmla="*/ 677558 w 2037522"/>
              <a:gd name="connsiteY25" fmla="*/ 2036731 h 2356582"/>
              <a:gd name="connsiteX26" fmla="*/ 0 w 2037522"/>
              <a:gd name="connsiteY26" fmla="*/ 1359173 h 2356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037522" h="2356582">
                <a:moveTo>
                  <a:pt x="1086989" y="2093506"/>
                </a:moveTo>
                <a:lnTo>
                  <a:pt x="1091710" y="2046671"/>
                </a:lnTo>
                <a:lnTo>
                  <a:pt x="1608419" y="2046671"/>
                </a:lnTo>
                <a:lnTo>
                  <a:pt x="1613141" y="2093506"/>
                </a:lnTo>
                <a:cubicBezTo>
                  <a:pt x="1613141" y="2238799"/>
                  <a:pt x="1495358" y="2356582"/>
                  <a:pt x="1350065" y="2356582"/>
                </a:cubicBezTo>
                <a:cubicBezTo>
                  <a:pt x="1204772" y="2356582"/>
                  <a:pt x="1086989" y="2238799"/>
                  <a:pt x="1086989" y="2093506"/>
                </a:cubicBezTo>
                <a:close/>
                <a:moveTo>
                  <a:pt x="0" y="1359173"/>
                </a:moveTo>
                <a:lnTo>
                  <a:pt x="0" y="1356935"/>
                </a:lnTo>
                <a:lnTo>
                  <a:pt x="15660" y="1355356"/>
                </a:lnTo>
                <a:lnTo>
                  <a:pt x="15660" y="939415"/>
                </a:lnTo>
                <a:lnTo>
                  <a:pt x="19415" y="940580"/>
                </a:lnTo>
                <a:cubicBezTo>
                  <a:pt x="36541" y="944085"/>
                  <a:pt x="54272" y="945925"/>
                  <a:pt x="72434" y="945925"/>
                </a:cubicBezTo>
                <a:cubicBezTo>
                  <a:pt x="217727" y="945925"/>
                  <a:pt x="335510" y="828142"/>
                  <a:pt x="335510" y="682849"/>
                </a:cubicBezTo>
                <a:cubicBezTo>
                  <a:pt x="335510" y="537556"/>
                  <a:pt x="217727" y="419773"/>
                  <a:pt x="72434" y="419773"/>
                </a:cubicBezTo>
                <a:cubicBezTo>
                  <a:pt x="54272" y="419773"/>
                  <a:pt x="36541" y="421613"/>
                  <a:pt x="19415" y="425118"/>
                </a:cubicBezTo>
                <a:lnTo>
                  <a:pt x="15660" y="426283"/>
                </a:lnTo>
                <a:lnTo>
                  <a:pt x="15660" y="0"/>
                </a:lnTo>
                <a:lnTo>
                  <a:pt x="208325" y="9728"/>
                </a:lnTo>
                <a:cubicBezTo>
                  <a:pt x="1235758" y="114070"/>
                  <a:pt x="2037522" y="981770"/>
                  <a:pt x="2037522" y="2036731"/>
                </a:cubicBezTo>
                <a:lnTo>
                  <a:pt x="1606631" y="2036731"/>
                </a:lnTo>
                <a:lnTo>
                  <a:pt x="1607796" y="2040486"/>
                </a:lnTo>
                <a:lnTo>
                  <a:pt x="1608419" y="2046670"/>
                </a:lnTo>
                <a:lnTo>
                  <a:pt x="1091710" y="2046670"/>
                </a:lnTo>
                <a:lnTo>
                  <a:pt x="1092334" y="2040486"/>
                </a:lnTo>
                <a:lnTo>
                  <a:pt x="1093499" y="2036731"/>
                </a:lnTo>
                <a:lnTo>
                  <a:pt x="677558" y="2036731"/>
                </a:lnTo>
                <a:cubicBezTo>
                  <a:pt x="677558" y="1662526"/>
                  <a:pt x="374205" y="1359173"/>
                  <a:pt x="0" y="1359173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114300" dist="38100" algn="l" rotWithShape="0">
              <a:prstClr val="black">
                <a:alpha val="1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자유형: 도형 67">
            <a:extLst>
              <a:ext uri="{FF2B5EF4-FFF2-40B4-BE49-F238E27FC236}">
                <a16:creationId xmlns:a16="http://schemas.microsoft.com/office/drawing/2014/main" id="{68132890-DAA1-8CEC-83C8-4B90751628BC}"/>
              </a:ext>
            </a:extLst>
          </p:cNvPr>
          <p:cNvSpPr/>
          <p:nvPr/>
        </p:nvSpPr>
        <p:spPr>
          <a:xfrm rot="5400000">
            <a:off x="4221919" y="1677658"/>
            <a:ext cx="2037522" cy="2356462"/>
          </a:xfrm>
          <a:custGeom>
            <a:avLst/>
            <a:gdLst>
              <a:gd name="connsiteX0" fmla="*/ 424381 w 2037522"/>
              <a:gd name="connsiteY0" fmla="*/ 263076 h 2356462"/>
              <a:gd name="connsiteX1" fmla="*/ 687457 w 2037522"/>
              <a:gd name="connsiteY1" fmla="*/ 0 h 2356462"/>
              <a:gd name="connsiteX2" fmla="*/ 950533 w 2037522"/>
              <a:gd name="connsiteY2" fmla="*/ 263076 h 2356462"/>
              <a:gd name="connsiteX3" fmla="*/ 945194 w 2037522"/>
              <a:gd name="connsiteY3" fmla="*/ 316032 h 2356462"/>
              <a:gd name="connsiteX4" fmla="*/ 429720 w 2037522"/>
              <a:gd name="connsiteY4" fmla="*/ 316032 h 2356462"/>
              <a:gd name="connsiteX5" fmla="*/ 0 w 2037522"/>
              <a:gd name="connsiteY5" fmla="*/ 319851 h 2356462"/>
              <a:gd name="connsiteX6" fmla="*/ 430891 w 2037522"/>
              <a:gd name="connsiteY6" fmla="*/ 319851 h 2356462"/>
              <a:gd name="connsiteX7" fmla="*/ 429726 w 2037522"/>
              <a:gd name="connsiteY7" fmla="*/ 316096 h 2356462"/>
              <a:gd name="connsiteX8" fmla="*/ 429720 w 2037522"/>
              <a:gd name="connsiteY8" fmla="*/ 316033 h 2356462"/>
              <a:gd name="connsiteX9" fmla="*/ 945194 w 2037522"/>
              <a:gd name="connsiteY9" fmla="*/ 316033 h 2356462"/>
              <a:gd name="connsiteX10" fmla="*/ 945188 w 2037522"/>
              <a:gd name="connsiteY10" fmla="*/ 316096 h 2356462"/>
              <a:gd name="connsiteX11" fmla="*/ 944023 w 2037522"/>
              <a:gd name="connsiteY11" fmla="*/ 319851 h 2356462"/>
              <a:gd name="connsiteX12" fmla="*/ 1359964 w 2037522"/>
              <a:gd name="connsiteY12" fmla="*/ 319851 h 2356462"/>
              <a:gd name="connsiteX13" fmla="*/ 2037522 w 2037522"/>
              <a:gd name="connsiteY13" fmla="*/ 997409 h 2356462"/>
              <a:gd name="connsiteX14" fmla="*/ 2037522 w 2037522"/>
              <a:gd name="connsiteY14" fmla="*/ 1005528 h 2356462"/>
              <a:gd name="connsiteX15" fmla="*/ 2019471 w 2037522"/>
              <a:gd name="connsiteY15" fmla="*/ 1007347 h 2356462"/>
              <a:gd name="connsiteX16" fmla="*/ 2019471 w 2037522"/>
              <a:gd name="connsiteY16" fmla="*/ 1423288 h 2356462"/>
              <a:gd name="connsiteX17" fmla="*/ 2015716 w 2037522"/>
              <a:gd name="connsiteY17" fmla="*/ 1422123 h 2356462"/>
              <a:gd name="connsiteX18" fmla="*/ 1962697 w 2037522"/>
              <a:gd name="connsiteY18" fmla="*/ 1416778 h 2356462"/>
              <a:gd name="connsiteX19" fmla="*/ 1699621 w 2037522"/>
              <a:gd name="connsiteY19" fmla="*/ 1679854 h 2356462"/>
              <a:gd name="connsiteX20" fmla="*/ 1962697 w 2037522"/>
              <a:gd name="connsiteY20" fmla="*/ 1942930 h 2356462"/>
              <a:gd name="connsiteX21" fmla="*/ 2015716 w 2037522"/>
              <a:gd name="connsiteY21" fmla="*/ 1937585 h 2356462"/>
              <a:gd name="connsiteX22" fmla="*/ 2019471 w 2037522"/>
              <a:gd name="connsiteY22" fmla="*/ 1936420 h 2356462"/>
              <a:gd name="connsiteX23" fmla="*/ 2019471 w 2037522"/>
              <a:gd name="connsiteY23" fmla="*/ 2356462 h 2356462"/>
              <a:gd name="connsiteX24" fmla="*/ 1829197 w 2037522"/>
              <a:gd name="connsiteY24" fmla="*/ 2346853 h 2356462"/>
              <a:gd name="connsiteX25" fmla="*/ 0 w 2037522"/>
              <a:gd name="connsiteY25" fmla="*/ 319851 h 2356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037522" h="2356462">
                <a:moveTo>
                  <a:pt x="424381" y="263076"/>
                </a:moveTo>
                <a:cubicBezTo>
                  <a:pt x="424381" y="117783"/>
                  <a:pt x="542164" y="0"/>
                  <a:pt x="687457" y="0"/>
                </a:cubicBezTo>
                <a:cubicBezTo>
                  <a:pt x="832750" y="0"/>
                  <a:pt x="950533" y="117783"/>
                  <a:pt x="950533" y="263076"/>
                </a:cubicBezTo>
                <a:lnTo>
                  <a:pt x="945194" y="316032"/>
                </a:lnTo>
                <a:lnTo>
                  <a:pt x="429720" y="316032"/>
                </a:lnTo>
                <a:close/>
                <a:moveTo>
                  <a:pt x="0" y="319851"/>
                </a:moveTo>
                <a:lnTo>
                  <a:pt x="430891" y="319851"/>
                </a:lnTo>
                <a:lnTo>
                  <a:pt x="429726" y="316096"/>
                </a:lnTo>
                <a:lnTo>
                  <a:pt x="429720" y="316033"/>
                </a:lnTo>
                <a:lnTo>
                  <a:pt x="945194" y="316033"/>
                </a:lnTo>
                <a:lnTo>
                  <a:pt x="945188" y="316096"/>
                </a:lnTo>
                <a:lnTo>
                  <a:pt x="944023" y="319851"/>
                </a:lnTo>
                <a:lnTo>
                  <a:pt x="1359964" y="319851"/>
                </a:lnTo>
                <a:cubicBezTo>
                  <a:pt x="1359964" y="694056"/>
                  <a:pt x="1663317" y="997409"/>
                  <a:pt x="2037522" y="997409"/>
                </a:cubicBezTo>
                <a:lnTo>
                  <a:pt x="2037522" y="1005528"/>
                </a:lnTo>
                <a:lnTo>
                  <a:pt x="2019471" y="1007347"/>
                </a:lnTo>
                <a:lnTo>
                  <a:pt x="2019471" y="1423288"/>
                </a:lnTo>
                <a:lnTo>
                  <a:pt x="2015716" y="1422123"/>
                </a:lnTo>
                <a:cubicBezTo>
                  <a:pt x="1998590" y="1418618"/>
                  <a:pt x="1980859" y="1416778"/>
                  <a:pt x="1962697" y="1416778"/>
                </a:cubicBezTo>
                <a:cubicBezTo>
                  <a:pt x="1817404" y="1416778"/>
                  <a:pt x="1699621" y="1534561"/>
                  <a:pt x="1699621" y="1679854"/>
                </a:cubicBezTo>
                <a:cubicBezTo>
                  <a:pt x="1699621" y="1825147"/>
                  <a:pt x="1817404" y="1942930"/>
                  <a:pt x="1962697" y="1942930"/>
                </a:cubicBezTo>
                <a:cubicBezTo>
                  <a:pt x="1980859" y="1942930"/>
                  <a:pt x="1998590" y="1941090"/>
                  <a:pt x="2015716" y="1937585"/>
                </a:cubicBezTo>
                <a:lnTo>
                  <a:pt x="2019471" y="1936420"/>
                </a:lnTo>
                <a:lnTo>
                  <a:pt x="2019471" y="2356462"/>
                </a:lnTo>
                <a:lnTo>
                  <a:pt x="1829197" y="2346853"/>
                </a:lnTo>
                <a:cubicBezTo>
                  <a:pt x="801765" y="2242512"/>
                  <a:pt x="0" y="1374812"/>
                  <a:pt x="0" y="31985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114300" dist="38100" dir="16200000" rotWithShape="0">
              <a:prstClr val="black">
                <a:alpha val="1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a:endParaRPr>
          </a:p>
        </p:txBody>
      </p:sp>
      <p:sp>
        <p:nvSpPr>
          <p:cNvPr id="69" name="자유형: 도형 68">
            <a:extLst>
              <a:ext uri="{FF2B5EF4-FFF2-40B4-BE49-F238E27FC236}">
                <a16:creationId xmlns:a16="http://schemas.microsoft.com/office/drawing/2014/main" id="{8A9A9FD8-4ACD-1E67-A47F-FA4A926EAC85}"/>
              </a:ext>
            </a:extLst>
          </p:cNvPr>
          <p:cNvSpPr/>
          <p:nvPr/>
        </p:nvSpPr>
        <p:spPr>
          <a:xfrm rot="5400000">
            <a:off x="3899296" y="3696674"/>
            <a:ext cx="2357371" cy="2037522"/>
          </a:xfrm>
          <a:custGeom>
            <a:avLst/>
            <a:gdLst>
              <a:gd name="connsiteX0" fmla="*/ 0 w 2357371"/>
              <a:gd name="connsiteY0" fmla="*/ 1350065 h 2037522"/>
              <a:gd name="connsiteX1" fmla="*/ 263076 w 2357371"/>
              <a:gd name="connsiteY1" fmla="*/ 1086989 h 2037522"/>
              <a:gd name="connsiteX2" fmla="*/ 316095 w 2357371"/>
              <a:gd name="connsiteY2" fmla="*/ 1092334 h 2037522"/>
              <a:gd name="connsiteX3" fmla="*/ 319850 w 2357371"/>
              <a:gd name="connsiteY3" fmla="*/ 1093499 h 2037522"/>
              <a:gd name="connsiteX4" fmla="*/ 319850 w 2357371"/>
              <a:gd name="connsiteY4" fmla="*/ 677558 h 2037522"/>
              <a:gd name="connsiteX5" fmla="*/ 337900 w 2357371"/>
              <a:gd name="connsiteY5" fmla="*/ 675739 h 2037522"/>
              <a:gd name="connsiteX6" fmla="*/ 337900 w 2357371"/>
              <a:gd name="connsiteY6" fmla="*/ 675739 h 2037522"/>
              <a:gd name="connsiteX7" fmla="*/ 456401 w 2357371"/>
              <a:gd name="connsiteY7" fmla="*/ 663792 h 2037522"/>
              <a:gd name="connsiteX8" fmla="*/ 997407 w 2357371"/>
              <a:gd name="connsiteY8" fmla="*/ 0 h 2037522"/>
              <a:gd name="connsiteX9" fmla="*/ 1411559 w 2357371"/>
              <a:gd name="connsiteY9" fmla="*/ 0 h 2037522"/>
              <a:gd name="connsiteX10" fmla="*/ 1406838 w 2357371"/>
              <a:gd name="connsiteY10" fmla="*/ 46835 h 2037522"/>
              <a:gd name="connsiteX11" fmla="*/ 1669914 w 2357371"/>
              <a:gd name="connsiteY11" fmla="*/ 309911 h 2037522"/>
              <a:gd name="connsiteX12" fmla="*/ 1932990 w 2357371"/>
              <a:gd name="connsiteY12" fmla="*/ 46835 h 2037522"/>
              <a:gd name="connsiteX13" fmla="*/ 1928268 w 2357371"/>
              <a:gd name="connsiteY13" fmla="*/ 0 h 2037522"/>
              <a:gd name="connsiteX14" fmla="*/ 2357371 w 2357371"/>
              <a:gd name="connsiteY14" fmla="*/ 0 h 2037522"/>
              <a:gd name="connsiteX15" fmla="*/ 319849 w 2357371"/>
              <a:gd name="connsiteY15" fmla="*/ 2037522 h 2037522"/>
              <a:gd name="connsiteX16" fmla="*/ 319849 w 2357371"/>
              <a:gd name="connsiteY16" fmla="*/ 2026673 h 2037522"/>
              <a:gd name="connsiteX17" fmla="*/ 337900 w 2357371"/>
              <a:gd name="connsiteY17" fmla="*/ 2027584 h 2037522"/>
              <a:gd name="connsiteX18" fmla="*/ 337900 w 2357371"/>
              <a:gd name="connsiteY18" fmla="*/ 2027584 h 2037522"/>
              <a:gd name="connsiteX19" fmla="*/ 319850 w 2357371"/>
              <a:gd name="connsiteY19" fmla="*/ 2026673 h 2037522"/>
              <a:gd name="connsiteX20" fmla="*/ 319850 w 2357371"/>
              <a:gd name="connsiteY20" fmla="*/ 1606631 h 2037522"/>
              <a:gd name="connsiteX21" fmla="*/ 316095 w 2357371"/>
              <a:gd name="connsiteY21" fmla="*/ 1607796 h 2037522"/>
              <a:gd name="connsiteX22" fmla="*/ 263076 w 2357371"/>
              <a:gd name="connsiteY22" fmla="*/ 1613141 h 2037522"/>
              <a:gd name="connsiteX23" fmla="*/ 0 w 2357371"/>
              <a:gd name="connsiteY23" fmla="*/ 1350065 h 2037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57371" h="2037522">
                <a:moveTo>
                  <a:pt x="0" y="1350065"/>
                </a:moveTo>
                <a:cubicBezTo>
                  <a:pt x="0" y="1204772"/>
                  <a:pt x="117783" y="1086989"/>
                  <a:pt x="263076" y="1086989"/>
                </a:cubicBezTo>
                <a:cubicBezTo>
                  <a:pt x="281238" y="1086989"/>
                  <a:pt x="298969" y="1088829"/>
                  <a:pt x="316095" y="1092334"/>
                </a:cubicBezTo>
                <a:lnTo>
                  <a:pt x="319850" y="1093499"/>
                </a:lnTo>
                <a:lnTo>
                  <a:pt x="319850" y="677558"/>
                </a:lnTo>
                <a:lnTo>
                  <a:pt x="337900" y="675739"/>
                </a:lnTo>
                <a:lnTo>
                  <a:pt x="337900" y="675739"/>
                </a:lnTo>
                <a:lnTo>
                  <a:pt x="456401" y="663792"/>
                </a:lnTo>
                <a:cubicBezTo>
                  <a:pt x="765152" y="600613"/>
                  <a:pt x="997407" y="327430"/>
                  <a:pt x="997407" y="0"/>
                </a:cubicBezTo>
                <a:lnTo>
                  <a:pt x="1411559" y="0"/>
                </a:lnTo>
                <a:lnTo>
                  <a:pt x="1406838" y="46835"/>
                </a:lnTo>
                <a:cubicBezTo>
                  <a:pt x="1406838" y="192128"/>
                  <a:pt x="1524621" y="309911"/>
                  <a:pt x="1669914" y="309911"/>
                </a:cubicBezTo>
                <a:cubicBezTo>
                  <a:pt x="1815207" y="309911"/>
                  <a:pt x="1932990" y="192128"/>
                  <a:pt x="1932990" y="46835"/>
                </a:cubicBezTo>
                <a:lnTo>
                  <a:pt x="1928268" y="0"/>
                </a:lnTo>
                <a:lnTo>
                  <a:pt x="2357371" y="0"/>
                </a:lnTo>
                <a:cubicBezTo>
                  <a:pt x="2357371" y="1125292"/>
                  <a:pt x="1445141" y="2037522"/>
                  <a:pt x="319849" y="2037522"/>
                </a:cubicBezTo>
                <a:lnTo>
                  <a:pt x="319849" y="2026673"/>
                </a:lnTo>
                <a:lnTo>
                  <a:pt x="337900" y="2027584"/>
                </a:lnTo>
                <a:lnTo>
                  <a:pt x="337900" y="2027584"/>
                </a:lnTo>
                <a:lnTo>
                  <a:pt x="319850" y="2026673"/>
                </a:lnTo>
                <a:lnTo>
                  <a:pt x="319850" y="1606631"/>
                </a:lnTo>
                <a:lnTo>
                  <a:pt x="316095" y="1607796"/>
                </a:lnTo>
                <a:cubicBezTo>
                  <a:pt x="298969" y="1611301"/>
                  <a:pt x="281238" y="1613141"/>
                  <a:pt x="263076" y="1613141"/>
                </a:cubicBezTo>
                <a:cubicBezTo>
                  <a:pt x="117783" y="1613141"/>
                  <a:pt x="0" y="1495358"/>
                  <a:pt x="0" y="1350065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  <a:effectLst>
            <a:outerShdw blurRad="114300" dist="38100" dir="8100000" algn="tr" rotWithShape="0">
              <a:prstClr val="black">
                <a:alpha val="1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79" name="그래픽 78" descr="인공 지능 단색으로 채워진">
            <a:extLst>
              <a:ext uri="{FF2B5EF4-FFF2-40B4-BE49-F238E27FC236}">
                <a16:creationId xmlns:a16="http://schemas.microsoft.com/office/drawing/2014/main" id="{D95089D8-60D3-2A68-0FE7-325ACA2D7B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4796992" y="2424255"/>
            <a:ext cx="633960" cy="633960"/>
          </a:xfrm>
          <a:prstGeom prst="rect">
            <a:avLst/>
          </a:prstGeom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1CA41946-1ED5-D52B-00D1-7B27BC3CB55F}"/>
              </a:ext>
            </a:extLst>
          </p:cNvPr>
          <p:cNvSpPr txBox="1"/>
          <p:nvPr/>
        </p:nvSpPr>
        <p:spPr>
          <a:xfrm>
            <a:off x="4650223" y="3031537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8F65D4D1-6E15-BFD0-30EC-2FF96BD37D8B}"/>
              </a:ext>
            </a:extLst>
          </p:cNvPr>
          <p:cNvSpPr txBox="1"/>
          <p:nvPr/>
        </p:nvSpPr>
        <p:spPr>
          <a:xfrm>
            <a:off x="2922303" y="208270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0D90BD8F-DEEB-2BEE-4C4F-ED956BE60535}"/>
              </a:ext>
            </a:extLst>
          </p:cNvPr>
          <p:cNvSpPr txBox="1"/>
          <p:nvPr/>
        </p:nvSpPr>
        <p:spPr>
          <a:xfrm>
            <a:off x="1174750" y="2463830"/>
            <a:ext cx="27208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85CE44E9-A1A6-4AC6-615C-F4A570C7A5E8}"/>
              </a:ext>
            </a:extLst>
          </p:cNvPr>
          <p:cNvSpPr txBox="1"/>
          <p:nvPr/>
        </p:nvSpPr>
        <p:spPr>
          <a:xfrm>
            <a:off x="2922303" y="4430646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D523B4ED-10B6-511C-A823-ECA2533A70DA}"/>
              </a:ext>
            </a:extLst>
          </p:cNvPr>
          <p:cNvSpPr txBox="1"/>
          <p:nvPr/>
        </p:nvSpPr>
        <p:spPr>
          <a:xfrm>
            <a:off x="1174750" y="4811767"/>
            <a:ext cx="27208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4713F247-0BA0-9401-42AE-0EDCE0C4CFB6}"/>
              </a:ext>
            </a:extLst>
          </p:cNvPr>
          <p:cNvSpPr txBox="1"/>
          <p:nvPr/>
        </p:nvSpPr>
        <p:spPr>
          <a:xfrm flipH="1">
            <a:off x="8325799" y="208270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E7A3910D-2D96-4CBB-BFBA-D173D532925B}"/>
              </a:ext>
            </a:extLst>
          </p:cNvPr>
          <p:cNvSpPr txBox="1"/>
          <p:nvPr/>
        </p:nvSpPr>
        <p:spPr>
          <a:xfrm flipH="1">
            <a:off x="8325799" y="2463830"/>
            <a:ext cx="27208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2846997-86EF-B50B-171E-226D4008172D}"/>
              </a:ext>
            </a:extLst>
          </p:cNvPr>
          <p:cNvSpPr txBox="1"/>
          <p:nvPr/>
        </p:nvSpPr>
        <p:spPr>
          <a:xfrm flipH="1">
            <a:off x="8325799" y="4430646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E2EDC67E-E04B-A0BF-F434-7FADC94D535A}"/>
              </a:ext>
            </a:extLst>
          </p:cNvPr>
          <p:cNvSpPr txBox="1"/>
          <p:nvPr/>
        </p:nvSpPr>
        <p:spPr>
          <a:xfrm flipH="1">
            <a:off x="8325799" y="4811767"/>
            <a:ext cx="272089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pic>
        <p:nvPicPr>
          <p:cNvPr id="112" name="그래픽 111" descr="도토리 단색으로 채워진">
            <a:extLst>
              <a:ext uri="{FF2B5EF4-FFF2-40B4-BE49-F238E27FC236}">
                <a16:creationId xmlns:a16="http://schemas.microsoft.com/office/drawing/2014/main" id="{B912AB5C-A4AE-0582-A838-1125D788D88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4796991" y="4160062"/>
            <a:ext cx="633960" cy="633960"/>
          </a:xfrm>
          <a:prstGeom prst="rect">
            <a:avLst/>
          </a:prstGeom>
        </p:spPr>
      </p:pic>
      <p:sp>
        <p:nvSpPr>
          <p:cNvPr id="113" name="TextBox 112">
            <a:extLst>
              <a:ext uri="{FF2B5EF4-FFF2-40B4-BE49-F238E27FC236}">
                <a16:creationId xmlns:a16="http://schemas.microsoft.com/office/drawing/2014/main" id="{48095BD8-1614-C141-121B-5FAF90217AC5}"/>
              </a:ext>
            </a:extLst>
          </p:cNvPr>
          <p:cNvSpPr txBox="1"/>
          <p:nvPr/>
        </p:nvSpPr>
        <p:spPr>
          <a:xfrm>
            <a:off x="4651826" y="4767344"/>
            <a:ext cx="92429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03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22" name="그래픽 121" descr="가로 막대형 차트 단색으로 채워진">
            <a:extLst>
              <a:ext uri="{FF2B5EF4-FFF2-40B4-BE49-F238E27FC236}">
                <a16:creationId xmlns:a16="http://schemas.microsoft.com/office/drawing/2014/main" id="{CAA252F8-F37E-4853-E296-9CF0A678C4D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802619" y="2424255"/>
            <a:ext cx="633960" cy="633960"/>
          </a:xfrm>
          <a:prstGeom prst="rect">
            <a:avLst/>
          </a:prstGeom>
        </p:spPr>
      </p:pic>
      <p:sp>
        <p:nvSpPr>
          <p:cNvPr id="123" name="TextBox 122">
            <a:extLst>
              <a:ext uri="{FF2B5EF4-FFF2-40B4-BE49-F238E27FC236}">
                <a16:creationId xmlns:a16="http://schemas.microsoft.com/office/drawing/2014/main" id="{C967ED44-BBC6-A977-CF52-F8E282BB1731}"/>
              </a:ext>
            </a:extLst>
          </p:cNvPr>
          <p:cNvSpPr txBox="1"/>
          <p:nvPr/>
        </p:nvSpPr>
        <p:spPr>
          <a:xfrm>
            <a:off x="6641424" y="3031537"/>
            <a:ext cx="95635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02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25" name="그래픽 124" descr="서적 단색으로 채워진">
            <a:extLst>
              <a:ext uri="{FF2B5EF4-FFF2-40B4-BE49-F238E27FC236}">
                <a16:creationId xmlns:a16="http://schemas.microsoft.com/office/drawing/2014/main" id="{6AA50E71-2EEA-AAFD-4595-008E59BF756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6802618" y="4160062"/>
            <a:ext cx="633960" cy="633960"/>
          </a:xfrm>
          <a:prstGeom prst="rect">
            <a:avLst/>
          </a:prstGeom>
        </p:spPr>
      </p:pic>
      <p:sp>
        <p:nvSpPr>
          <p:cNvPr id="126" name="TextBox 125">
            <a:extLst>
              <a:ext uri="{FF2B5EF4-FFF2-40B4-BE49-F238E27FC236}">
                <a16:creationId xmlns:a16="http://schemas.microsoft.com/office/drawing/2014/main" id="{E41A450D-DA04-B7CA-1361-A4ECC99FC300}"/>
              </a:ext>
            </a:extLst>
          </p:cNvPr>
          <p:cNvSpPr txBox="1"/>
          <p:nvPr/>
        </p:nvSpPr>
        <p:spPr>
          <a:xfrm>
            <a:off x="6657453" y="4767344"/>
            <a:ext cx="924291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04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31937776"/>
      </p:ext>
    </p:extLst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4CB2B975-EA2E-55A0-8743-1862683D98BE}"/>
              </a:ext>
            </a:extLst>
          </p:cNvPr>
          <p:cNvCxnSpPr>
            <a:cxnSpLocks/>
          </p:cNvCxnSpPr>
          <p:nvPr/>
        </p:nvCxnSpPr>
        <p:spPr>
          <a:xfrm>
            <a:off x="2200539" y="1265396"/>
            <a:ext cx="0" cy="5043329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A639E9F9-ABFF-2767-E276-BA3162BA5428}"/>
              </a:ext>
            </a:extLst>
          </p:cNvPr>
          <p:cNvSpPr txBox="1"/>
          <p:nvPr/>
        </p:nvSpPr>
        <p:spPr>
          <a:xfrm>
            <a:off x="3197596" y="2220303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D7216E8-60A6-5FE1-3CF8-28610B18CA02}"/>
              </a:ext>
            </a:extLst>
          </p:cNvPr>
          <p:cNvSpPr txBox="1"/>
          <p:nvPr/>
        </p:nvSpPr>
        <p:spPr>
          <a:xfrm>
            <a:off x="3197596" y="191688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38BA519-1B93-6E24-11B7-DDDC7126EBCF}"/>
              </a:ext>
            </a:extLst>
          </p:cNvPr>
          <p:cNvSpPr txBox="1"/>
          <p:nvPr/>
        </p:nvSpPr>
        <p:spPr>
          <a:xfrm>
            <a:off x="3197596" y="3664139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56021F6-CA21-AD0E-6EED-5C37B8C50CBD}"/>
              </a:ext>
            </a:extLst>
          </p:cNvPr>
          <p:cNvSpPr txBox="1"/>
          <p:nvPr/>
        </p:nvSpPr>
        <p:spPr>
          <a:xfrm>
            <a:off x="3197596" y="3360723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71BF9BE-98BD-9542-F4A1-A6F5A169D502}"/>
              </a:ext>
            </a:extLst>
          </p:cNvPr>
          <p:cNvSpPr txBox="1"/>
          <p:nvPr/>
        </p:nvSpPr>
        <p:spPr>
          <a:xfrm>
            <a:off x="3197596" y="5107976"/>
            <a:ext cx="285104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8A2F23B-62F3-152E-D582-DAE5542A74EC}"/>
              </a:ext>
            </a:extLst>
          </p:cNvPr>
          <p:cNvSpPr txBox="1"/>
          <p:nvPr/>
        </p:nvSpPr>
        <p:spPr>
          <a:xfrm>
            <a:off x="3197596" y="480456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1" name="화살표: 오각형 20">
            <a:extLst>
              <a:ext uri="{FF2B5EF4-FFF2-40B4-BE49-F238E27FC236}">
                <a16:creationId xmlns:a16="http://schemas.microsoft.com/office/drawing/2014/main" id="{6B89168F-ED62-EBC1-ACBD-83687305F801}"/>
              </a:ext>
            </a:extLst>
          </p:cNvPr>
          <p:cNvSpPr/>
          <p:nvPr/>
        </p:nvSpPr>
        <p:spPr>
          <a:xfrm>
            <a:off x="2200539" y="2010025"/>
            <a:ext cx="609598" cy="484632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  <a:latin typeface="+mj-lt"/>
              </a:rPr>
              <a:t>01</a:t>
            </a:r>
            <a:endParaRPr lang="ko-KR" altLang="en-US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6" name="화살표: 오각형 35">
            <a:extLst>
              <a:ext uri="{FF2B5EF4-FFF2-40B4-BE49-F238E27FC236}">
                <a16:creationId xmlns:a16="http://schemas.microsoft.com/office/drawing/2014/main" id="{DDCE6E6A-CCD0-F3BB-A242-CEC0AA478F5F}"/>
              </a:ext>
            </a:extLst>
          </p:cNvPr>
          <p:cNvSpPr/>
          <p:nvPr/>
        </p:nvSpPr>
        <p:spPr>
          <a:xfrm>
            <a:off x="2200539" y="3430228"/>
            <a:ext cx="609598" cy="484632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  <a:latin typeface="+mj-lt"/>
              </a:rPr>
              <a:t>01</a:t>
            </a:r>
            <a:endParaRPr lang="ko-KR" altLang="en-US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7" name="화살표: 오각형 36">
            <a:extLst>
              <a:ext uri="{FF2B5EF4-FFF2-40B4-BE49-F238E27FC236}">
                <a16:creationId xmlns:a16="http://schemas.microsoft.com/office/drawing/2014/main" id="{FA4F6B9A-338A-CDB6-9943-B63F595737A2}"/>
              </a:ext>
            </a:extLst>
          </p:cNvPr>
          <p:cNvSpPr/>
          <p:nvPr/>
        </p:nvSpPr>
        <p:spPr>
          <a:xfrm>
            <a:off x="2200539" y="4881192"/>
            <a:ext cx="609598" cy="484632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>
                <a:solidFill>
                  <a:schemeClr val="accent1"/>
                </a:solidFill>
                <a:latin typeface="+mj-lt"/>
              </a:rPr>
              <a:t>01</a:t>
            </a:r>
            <a:endParaRPr lang="ko-KR" altLang="en-US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1EF3F53-B112-193D-4086-E4A4C41DAC5F}"/>
              </a:ext>
            </a:extLst>
          </p:cNvPr>
          <p:cNvSpPr txBox="1"/>
          <p:nvPr/>
        </p:nvSpPr>
        <p:spPr>
          <a:xfrm rot="5400000">
            <a:off x="51335" y="3395316"/>
            <a:ext cx="3582263" cy="5929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25000"/>
                    <a:lumOff val="75000"/>
                    <a:alpha val="31000"/>
                  </a:schemeClr>
                </a:solidFill>
                <a:latin typeface="+mj-lt"/>
                <a:ea typeface="Pretendard Variable ExtraBold" panose="02000003000000020004" pitchFamily="2" charset="-127"/>
                <a:cs typeface="Arial" panose="020B0604020202020204" pitchFamily="34" charset="0"/>
              </a:rPr>
              <a:t>BUSINESS RESULT</a:t>
            </a:r>
          </a:p>
        </p:txBody>
      </p:sp>
      <p:pic>
        <p:nvPicPr>
          <p:cNvPr id="26" name="그림 개체 틀 25" descr="하늘, 건물, 타워 블록, 상업용 건물이(가) 표시된 사진&#10;&#10;자동 생성된 설명">
            <a:extLst>
              <a:ext uri="{FF2B5EF4-FFF2-40B4-BE49-F238E27FC236}">
                <a16:creationId xmlns:a16="http://schemas.microsoft.com/office/drawing/2014/main" id="{5C6D9FD2-FAD3-2B9A-7BD1-B3D2B5B7A62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9" r="49"/>
          <a:stretch/>
        </p:blipFill>
        <p:spPr>
          <a:xfrm>
            <a:off x="6845300" y="1587500"/>
            <a:ext cx="3803650" cy="4398963"/>
          </a:xfrm>
          <a:custGeom>
            <a:avLst/>
            <a:gdLst>
              <a:gd name="connsiteX0" fmla="*/ 0 w 3803122"/>
              <a:gd name="connsiteY0" fmla="*/ 0 h 4398060"/>
              <a:gd name="connsiteX1" fmla="*/ 3803122 w 3803122"/>
              <a:gd name="connsiteY1" fmla="*/ 0 h 4398060"/>
              <a:gd name="connsiteX2" fmla="*/ 3803122 w 3803122"/>
              <a:gd name="connsiteY2" fmla="*/ 4398060 h 4398060"/>
              <a:gd name="connsiteX3" fmla="*/ 0 w 3803122"/>
              <a:gd name="connsiteY3" fmla="*/ 4398060 h 4398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03122" h="4398060">
                <a:moveTo>
                  <a:pt x="0" y="0"/>
                </a:moveTo>
                <a:lnTo>
                  <a:pt x="3803122" y="0"/>
                </a:lnTo>
                <a:lnTo>
                  <a:pt x="3803122" y="4398060"/>
                </a:lnTo>
                <a:lnTo>
                  <a:pt x="0" y="439806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026551447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377F3214-7148-E19B-E24E-A8CE416820FA}"/>
              </a:ext>
            </a:extLst>
          </p:cNvPr>
          <p:cNvSpPr txBox="1"/>
          <p:nvPr/>
        </p:nvSpPr>
        <p:spPr>
          <a:xfrm>
            <a:off x="2028414" y="1640410"/>
            <a:ext cx="291041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algn="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</p:txBody>
      </p: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064085DD-8F08-F11A-6933-5BA0BE2AB160}"/>
              </a:ext>
            </a:extLst>
          </p:cNvPr>
          <p:cNvCxnSpPr>
            <a:cxnSpLocks/>
          </p:cNvCxnSpPr>
          <p:nvPr/>
        </p:nvCxnSpPr>
        <p:spPr>
          <a:xfrm flipH="1">
            <a:off x="6094476" y="1582057"/>
            <a:ext cx="1524" cy="4726668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8" name="그룹 127">
            <a:extLst>
              <a:ext uri="{FF2B5EF4-FFF2-40B4-BE49-F238E27FC236}">
                <a16:creationId xmlns:a16="http://schemas.microsoft.com/office/drawing/2014/main" id="{602D5361-420E-9280-65A3-CFA21497A3DC}"/>
              </a:ext>
            </a:extLst>
          </p:cNvPr>
          <p:cNvGrpSpPr/>
          <p:nvPr/>
        </p:nvGrpSpPr>
        <p:grpSpPr>
          <a:xfrm>
            <a:off x="6096000" y="2134295"/>
            <a:ext cx="896838" cy="2673350"/>
            <a:chOff x="6096000" y="2134295"/>
            <a:chExt cx="896838" cy="2673350"/>
          </a:xfrm>
        </p:grpSpPr>
        <p:sp>
          <p:nvSpPr>
            <p:cNvPr id="113" name="순서도: 지연 112">
              <a:extLst>
                <a:ext uri="{FF2B5EF4-FFF2-40B4-BE49-F238E27FC236}">
                  <a16:creationId xmlns:a16="http://schemas.microsoft.com/office/drawing/2014/main" id="{83043B52-84B8-025B-D9CA-899A4274CBC0}"/>
                </a:ext>
              </a:extLst>
            </p:cNvPr>
            <p:cNvSpPr/>
            <p:nvPr/>
          </p:nvSpPr>
          <p:spPr>
            <a:xfrm>
              <a:off x="6096000" y="2134295"/>
              <a:ext cx="896838" cy="896838"/>
            </a:xfrm>
            <a:prstGeom prst="flowChartDelay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15" name="순서도: 지연 114">
              <a:extLst>
                <a:ext uri="{FF2B5EF4-FFF2-40B4-BE49-F238E27FC236}">
                  <a16:creationId xmlns:a16="http://schemas.microsoft.com/office/drawing/2014/main" id="{DF66395B-4F13-97DC-DE50-CD404869C328}"/>
                </a:ext>
              </a:extLst>
            </p:cNvPr>
            <p:cNvSpPr/>
            <p:nvPr/>
          </p:nvSpPr>
          <p:spPr>
            <a:xfrm>
              <a:off x="6096000" y="3910807"/>
              <a:ext cx="896838" cy="896838"/>
            </a:xfrm>
            <a:prstGeom prst="flowChartDelay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grpSp>
          <p:nvGrpSpPr>
            <p:cNvPr id="120" name="그룹 119">
              <a:extLst>
                <a:ext uri="{FF2B5EF4-FFF2-40B4-BE49-F238E27FC236}">
                  <a16:creationId xmlns:a16="http://schemas.microsoft.com/office/drawing/2014/main" id="{1CF2A5A3-8CD2-B163-35F7-A6D58F3390CA}"/>
                </a:ext>
              </a:extLst>
            </p:cNvPr>
            <p:cNvGrpSpPr/>
            <p:nvPr/>
          </p:nvGrpSpPr>
          <p:grpSpPr>
            <a:xfrm>
              <a:off x="6404767" y="2336585"/>
              <a:ext cx="445075" cy="443680"/>
              <a:chOff x="6377147" y="2360875"/>
              <a:chExt cx="445075" cy="443680"/>
            </a:xfrm>
          </p:grpSpPr>
          <p:sp>
            <p:nvSpPr>
              <p:cNvPr id="47" name="Oval 167">
                <a:extLst>
                  <a:ext uri="{FF2B5EF4-FFF2-40B4-BE49-F238E27FC236}">
                    <a16:creationId xmlns:a16="http://schemas.microsoft.com/office/drawing/2014/main" id="{745475CA-D180-4806-8DDA-4ADF012C7675}"/>
                  </a:ext>
                </a:extLst>
              </p:cNvPr>
              <p:cNvSpPr/>
              <p:nvPr/>
            </p:nvSpPr>
            <p:spPr>
              <a:xfrm rot="5400000">
                <a:off x="6377845" y="2360177"/>
                <a:ext cx="443680" cy="445075"/>
              </a:xfrm>
              <a:prstGeom prst="ellipse">
                <a:avLst/>
              </a:prstGeom>
              <a:solidFill>
                <a:schemeClr val="accent1"/>
              </a:solidFill>
              <a:ln w="12700" cap="flat" cmpd="sng" algn="ctr">
                <a:solidFill>
                  <a:schemeClr val="accent3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24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프리젠테이션 3 Light" pitchFamily="2" charset="-127"/>
                  <a:ea typeface="+mn-ea"/>
                  <a:cs typeface="+mn-cs"/>
                </a:endParaRPr>
              </a:p>
            </p:txBody>
          </p:sp>
          <p:grpSp>
            <p:nvGrpSpPr>
              <p:cNvPr id="48" name="그래픽 13">
                <a:extLst>
                  <a:ext uri="{FF2B5EF4-FFF2-40B4-BE49-F238E27FC236}">
                    <a16:creationId xmlns:a16="http://schemas.microsoft.com/office/drawing/2014/main" id="{38BFA832-8F64-D081-740B-2126F046060D}"/>
                  </a:ext>
                </a:extLst>
              </p:cNvPr>
              <p:cNvGrpSpPr/>
              <p:nvPr/>
            </p:nvGrpSpPr>
            <p:grpSpPr>
              <a:xfrm>
                <a:off x="6520932" y="2473198"/>
                <a:ext cx="157505" cy="219033"/>
                <a:chOff x="7486390" y="2195118"/>
                <a:chExt cx="157505" cy="219033"/>
              </a:xfrm>
              <a:solidFill>
                <a:schemeClr val="accent3"/>
              </a:solidFill>
            </p:grpSpPr>
            <p:grpSp>
              <p:nvGrpSpPr>
                <p:cNvPr id="49" name="그래픽 13">
                  <a:extLst>
                    <a:ext uri="{FF2B5EF4-FFF2-40B4-BE49-F238E27FC236}">
                      <a16:creationId xmlns:a16="http://schemas.microsoft.com/office/drawing/2014/main" id="{1697013A-6B6A-5A2F-9BC2-CD65C7A11F53}"/>
                    </a:ext>
                  </a:extLst>
                </p:cNvPr>
                <p:cNvGrpSpPr/>
                <p:nvPr/>
              </p:nvGrpSpPr>
              <p:grpSpPr>
                <a:xfrm>
                  <a:off x="7501688" y="2195118"/>
                  <a:ext cx="126912" cy="191255"/>
                  <a:chOff x="7501688" y="2195118"/>
                  <a:chExt cx="126912" cy="191255"/>
                </a:xfrm>
                <a:grpFill/>
              </p:grpSpPr>
              <p:sp>
                <p:nvSpPr>
                  <p:cNvPr id="51" name="자유형: 도형 50">
                    <a:extLst>
                      <a:ext uri="{FF2B5EF4-FFF2-40B4-BE49-F238E27FC236}">
                        <a16:creationId xmlns:a16="http://schemas.microsoft.com/office/drawing/2014/main" id="{519B08C8-87B4-F51F-569C-C52D3C47DA94}"/>
                      </a:ext>
                    </a:extLst>
                  </p:cNvPr>
                  <p:cNvSpPr/>
                  <p:nvPr/>
                </p:nvSpPr>
                <p:spPr>
                  <a:xfrm>
                    <a:off x="7501688" y="2195118"/>
                    <a:ext cx="126912" cy="191255"/>
                  </a:xfrm>
                  <a:custGeom>
                    <a:avLst/>
                    <a:gdLst>
                      <a:gd name="connsiteX0" fmla="*/ 63456 w 126912"/>
                      <a:gd name="connsiteY0" fmla="*/ 191255 h 191255"/>
                      <a:gd name="connsiteX1" fmla="*/ 60612 w 126912"/>
                      <a:gd name="connsiteY1" fmla="*/ 187006 h 191255"/>
                      <a:gd name="connsiteX2" fmla="*/ 0 w 126912"/>
                      <a:gd name="connsiteY2" fmla="*/ 62666 h 191255"/>
                      <a:gd name="connsiteX3" fmla="*/ 63456 w 126912"/>
                      <a:gd name="connsiteY3" fmla="*/ 0 h 191255"/>
                      <a:gd name="connsiteX4" fmla="*/ 126913 w 126912"/>
                      <a:gd name="connsiteY4" fmla="*/ 62664 h 191255"/>
                      <a:gd name="connsiteX5" fmla="*/ 66300 w 126912"/>
                      <a:gd name="connsiteY5" fmla="*/ 187005 h 191255"/>
                      <a:gd name="connsiteX6" fmla="*/ 63456 w 126912"/>
                      <a:gd name="connsiteY6" fmla="*/ 191255 h 191255"/>
                      <a:gd name="connsiteX7" fmla="*/ 63456 w 126912"/>
                      <a:gd name="connsiteY7" fmla="*/ 6845 h 191255"/>
                      <a:gd name="connsiteX8" fmla="*/ 6845 w 126912"/>
                      <a:gd name="connsiteY8" fmla="*/ 62664 h 191255"/>
                      <a:gd name="connsiteX9" fmla="*/ 63456 w 126912"/>
                      <a:gd name="connsiteY9" fmla="*/ 178864 h 191255"/>
                      <a:gd name="connsiteX10" fmla="*/ 120068 w 126912"/>
                      <a:gd name="connsiteY10" fmla="*/ 62664 h 191255"/>
                      <a:gd name="connsiteX11" fmla="*/ 63456 w 126912"/>
                      <a:gd name="connsiteY11" fmla="*/ 6845 h 191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6912" h="191255">
                        <a:moveTo>
                          <a:pt x="63456" y="191255"/>
                        </a:moveTo>
                        <a:lnTo>
                          <a:pt x="60612" y="187006"/>
                        </a:lnTo>
                        <a:cubicBezTo>
                          <a:pt x="58138" y="183308"/>
                          <a:pt x="0" y="96053"/>
                          <a:pt x="0" y="62666"/>
                        </a:cubicBezTo>
                        <a:cubicBezTo>
                          <a:pt x="0" y="28112"/>
                          <a:pt x="28466" y="0"/>
                          <a:pt x="63456" y="0"/>
                        </a:cubicBezTo>
                        <a:cubicBezTo>
                          <a:pt x="98445" y="0"/>
                          <a:pt x="126913" y="28112"/>
                          <a:pt x="126913" y="62664"/>
                        </a:cubicBezTo>
                        <a:cubicBezTo>
                          <a:pt x="126913" y="96051"/>
                          <a:pt x="68775" y="183307"/>
                          <a:pt x="66300" y="187005"/>
                        </a:cubicBezTo>
                        <a:lnTo>
                          <a:pt x="63456" y="191255"/>
                        </a:lnTo>
                        <a:close/>
                        <a:moveTo>
                          <a:pt x="63456" y="6845"/>
                        </a:moveTo>
                        <a:cubicBezTo>
                          <a:pt x="32241" y="6845"/>
                          <a:pt x="6845" y="31885"/>
                          <a:pt x="6845" y="62664"/>
                        </a:cubicBezTo>
                        <a:cubicBezTo>
                          <a:pt x="6845" y="89980"/>
                          <a:pt x="51608" y="160644"/>
                          <a:pt x="63456" y="178864"/>
                        </a:cubicBezTo>
                        <a:cubicBezTo>
                          <a:pt x="75305" y="160644"/>
                          <a:pt x="120068" y="89980"/>
                          <a:pt x="120068" y="62664"/>
                        </a:cubicBezTo>
                        <a:cubicBezTo>
                          <a:pt x="120068" y="31885"/>
                          <a:pt x="94672" y="6845"/>
                          <a:pt x="63456" y="6845"/>
                        </a:cubicBezTo>
                        <a:close/>
                      </a:path>
                    </a:pathLst>
                  </a:custGeom>
                  <a:grpFill/>
                  <a:ln w="71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52" name="자유형: 도형 51">
                    <a:extLst>
                      <a:ext uri="{FF2B5EF4-FFF2-40B4-BE49-F238E27FC236}">
                        <a16:creationId xmlns:a16="http://schemas.microsoft.com/office/drawing/2014/main" id="{C18B315B-866B-7301-6D3E-DE774432D8DA}"/>
                      </a:ext>
                    </a:extLst>
                  </p:cNvPr>
                  <p:cNvSpPr/>
                  <p:nvPr/>
                </p:nvSpPr>
                <p:spPr>
                  <a:xfrm>
                    <a:off x="7537709" y="2230664"/>
                    <a:ext cx="54869" cy="54238"/>
                  </a:xfrm>
                  <a:custGeom>
                    <a:avLst/>
                    <a:gdLst>
                      <a:gd name="connsiteX0" fmla="*/ 27436 w 54869"/>
                      <a:gd name="connsiteY0" fmla="*/ 54238 h 54238"/>
                      <a:gd name="connsiteX1" fmla="*/ 0 w 54869"/>
                      <a:gd name="connsiteY1" fmla="*/ 27117 h 54238"/>
                      <a:gd name="connsiteX2" fmla="*/ 27436 w 54869"/>
                      <a:gd name="connsiteY2" fmla="*/ 0 h 54238"/>
                      <a:gd name="connsiteX3" fmla="*/ 54869 w 54869"/>
                      <a:gd name="connsiteY3" fmla="*/ 27117 h 54238"/>
                      <a:gd name="connsiteX4" fmla="*/ 27436 w 54869"/>
                      <a:gd name="connsiteY4" fmla="*/ 54238 h 54238"/>
                      <a:gd name="connsiteX5" fmla="*/ 27436 w 54869"/>
                      <a:gd name="connsiteY5" fmla="*/ 6845 h 54238"/>
                      <a:gd name="connsiteX6" fmla="*/ 6845 w 54869"/>
                      <a:gd name="connsiteY6" fmla="*/ 27117 h 54238"/>
                      <a:gd name="connsiteX7" fmla="*/ 27436 w 54869"/>
                      <a:gd name="connsiteY7" fmla="*/ 47393 h 54238"/>
                      <a:gd name="connsiteX8" fmla="*/ 48025 w 54869"/>
                      <a:gd name="connsiteY8" fmla="*/ 27117 h 54238"/>
                      <a:gd name="connsiteX9" fmla="*/ 27436 w 54869"/>
                      <a:gd name="connsiteY9" fmla="*/ 6845 h 54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869" h="54238">
                        <a:moveTo>
                          <a:pt x="27436" y="54238"/>
                        </a:moveTo>
                        <a:cubicBezTo>
                          <a:pt x="12307" y="54238"/>
                          <a:pt x="0" y="42071"/>
                          <a:pt x="0" y="27117"/>
                        </a:cubicBezTo>
                        <a:cubicBezTo>
                          <a:pt x="0" y="12165"/>
                          <a:pt x="12307" y="0"/>
                          <a:pt x="27436" y="0"/>
                        </a:cubicBezTo>
                        <a:cubicBezTo>
                          <a:pt x="42563" y="0"/>
                          <a:pt x="54869" y="12165"/>
                          <a:pt x="54869" y="27117"/>
                        </a:cubicBezTo>
                        <a:cubicBezTo>
                          <a:pt x="54869" y="42071"/>
                          <a:pt x="42563" y="54238"/>
                          <a:pt x="27436" y="54238"/>
                        </a:cubicBezTo>
                        <a:close/>
                        <a:moveTo>
                          <a:pt x="27436" y="6845"/>
                        </a:moveTo>
                        <a:cubicBezTo>
                          <a:pt x="16080" y="6845"/>
                          <a:pt x="6845" y="15938"/>
                          <a:pt x="6845" y="27117"/>
                        </a:cubicBezTo>
                        <a:cubicBezTo>
                          <a:pt x="6845" y="38297"/>
                          <a:pt x="16080" y="47393"/>
                          <a:pt x="27436" y="47393"/>
                        </a:cubicBezTo>
                        <a:cubicBezTo>
                          <a:pt x="38789" y="47393"/>
                          <a:pt x="48025" y="38298"/>
                          <a:pt x="48025" y="27117"/>
                        </a:cubicBezTo>
                        <a:cubicBezTo>
                          <a:pt x="48025" y="15938"/>
                          <a:pt x="38789" y="6845"/>
                          <a:pt x="27436" y="6845"/>
                        </a:cubicBezTo>
                        <a:close/>
                      </a:path>
                    </a:pathLst>
                  </a:custGeom>
                  <a:grpFill/>
                  <a:ln w="71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50" name="자유형: 도형 49">
                  <a:extLst>
                    <a:ext uri="{FF2B5EF4-FFF2-40B4-BE49-F238E27FC236}">
                      <a16:creationId xmlns:a16="http://schemas.microsoft.com/office/drawing/2014/main" id="{B3C4D048-45A3-439F-8843-CCF241FF22F0}"/>
                    </a:ext>
                  </a:extLst>
                </p:cNvPr>
                <p:cNvSpPr/>
                <p:nvPr/>
              </p:nvSpPr>
              <p:spPr>
                <a:xfrm>
                  <a:off x="7486390" y="2354166"/>
                  <a:ext cx="157505" cy="59984"/>
                </a:xfrm>
                <a:custGeom>
                  <a:avLst/>
                  <a:gdLst>
                    <a:gd name="connsiteX0" fmla="*/ 78754 w 157505"/>
                    <a:gd name="connsiteY0" fmla="*/ 59984 h 59984"/>
                    <a:gd name="connsiteX1" fmla="*/ 0 w 157505"/>
                    <a:gd name="connsiteY1" fmla="*/ 28572 h 59984"/>
                    <a:gd name="connsiteX2" fmla="*/ 45383 w 157505"/>
                    <a:gd name="connsiteY2" fmla="*/ 0 h 59984"/>
                    <a:gd name="connsiteX3" fmla="*/ 46594 w 157505"/>
                    <a:gd name="connsiteY3" fmla="*/ 6739 h 59984"/>
                    <a:gd name="connsiteX4" fmla="*/ 6845 w 157505"/>
                    <a:gd name="connsiteY4" fmla="*/ 28574 h 59984"/>
                    <a:gd name="connsiteX5" fmla="*/ 78754 w 157505"/>
                    <a:gd name="connsiteY5" fmla="*/ 53139 h 59984"/>
                    <a:gd name="connsiteX6" fmla="*/ 150660 w 157505"/>
                    <a:gd name="connsiteY6" fmla="*/ 28575 h 59984"/>
                    <a:gd name="connsiteX7" fmla="*/ 110915 w 157505"/>
                    <a:gd name="connsiteY7" fmla="*/ 6739 h 59984"/>
                    <a:gd name="connsiteX8" fmla="*/ 112124 w 157505"/>
                    <a:gd name="connsiteY8" fmla="*/ 0 h 59984"/>
                    <a:gd name="connsiteX9" fmla="*/ 157505 w 157505"/>
                    <a:gd name="connsiteY9" fmla="*/ 28574 h 59984"/>
                    <a:gd name="connsiteX10" fmla="*/ 78754 w 157505"/>
                    <a:gd name="connsiteY10" fmla="*/ 59984 h 5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7505" h="59984">
                      <a:moveTo>
                        <a:pt x="78754" y="59984"/>
                      </a:moveTo>
                      <a:cubicBezTo>
                        <a:pt x="33859" y="59984"/>
                        <a:pt x="2" y="46479"/>
                        <a:pt x="0" y="28572"/>
                      </a:cubicBezTo>
                      <a:cubicBezTo>
                        <a:pt x="0" y="15789"/>
                        <a:pt x="16965" y="5110"/>
                        <a:pt x="45383" y="0"/>
                      </a:cubicBezTo>
                      <a:lnTo>
                        <a:pt x="46594" y="6739"/>
                      </a:lnTo>
                      <a:cubicBezTo>
                        <a:pt x="22819" y="11013"/>
                        <a:pt x="6845" y="19788"/>
                        <a:pt x="6845" y="28574"/>
                      </a:cubicBezTo>
                      <a:cubicBezTo>
                        <a:pt x="6846" y="40193"/>
                        <a:pt x="36378" y="53139"/>
                        <a:pt x="78754" y="53139"/>
                      </a:cubicBezTo>
                      <a:cubicBezTo>
                        <a:pt x="121130" y="53139"/>
                        <a:pt x="150660" y="40194"/>
                        <a:pt x="150660" y="28575"/>
                      </a:cubicBezTo>
                      <a:cubicBezTo>
                        <a:pt x="150660" y="19787"/>
                        <a:pt x="134688" y="11010"/>
                        <a:pt x="110915" y="6739"/>
                      </a:cubicBezTo>
                      <a:lnTo>
                        <a:pt x="112124" y="0"/>
                      </a:lnTo>
                      <a:cubicBezTo>
                        <a:pt x="140539" y="5106"/>
                        <a:pt x="157505" y="15789"/>
                        <a:pt x="157505" y="28574"/>
                      </a:cubicBezTo>
                      <a:cubicBezTo>
                        <a:pt x="157505" y="46479"/>
                        <a:pt x="123649" y="59984"/>
                        <a:pt x="78754" y="59984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D5A6F722-E8E3-90F9-E875-F300BB97048E}"/>
                </a:ext>
              </a:extLst>
            </p:cNvPr>
            <p:cNvGrpSpPr/>
            <p:nvPr/>
          </p:nvGrpSpPr>
          <p:grpSpPr>
            <a:xfrm>
              <a:off x="6404767" y="4108358"/>
              <a:ext cx="445075" cy="443680"/>
              <a:chOff x="6377147" y="2360875"/>
              <a:chExt cx="445075" cy="443680"/>
            </a:xfrm>
          </p:grpSpPr>
          <p:sp>
            <p:nvSpPr>
              <p:cNvPr id="122" name="Oval 167">
                <a:extLst>
                  <a:ext uri="{FF2B5EF4-FFF2-40B4-BE49-F238E27FC236}">
                    <a16:creationId xmlns:a16="http://schemas.microsoft.com/office/drawing/2014/main" id="{0110FF10-A2C2-9537-DDAD-7E5A9E16DF36}"/>
                  </a:ext>
                </a:extLst>
              </p:cNvPr>
              <p:cNvSpPr/>
              <p:nvPr/>
            </p:nvSpPr>
            <p:spPr>
              <a:xfrm rot="5400000">
                <a:off x="6377845" y="2360177"/>
                <a:ext cx="443680" cy="445075"/>
              </a:xfrm>
              <a:prstGeom prst="ellipse">
                <a:avLst/>
              </a:prstGeom>
              <a:solidFill>
                <a:schemeClr val="accent1"/>
              </a:solidFill>
              <a:ln w="12700" cap="flat" cmpd="sng" algn="ctr">
                <a:solidFill>
                  <a:schemeClr val="accent3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24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프리젠테이션 3 Light" pitchFamily="2" charset="-127"/>
                  <a:ea typeface="+mn-ea"/>
                  <a:cs typeface="+mn-cs"/>
                </a:endParaRPr>
              </a:p>
            </p:txBody>
          </p:sp>
          <p:grpSp>
            <p:nvGrpSpPr>
              <p:cNvPr id="123" name="그래픽 13">
                <a:extLst>
                  <a:ext uri="{FF2B5EF4-FFF2-40B4-BE49-F238E27FC236}">
                    <a16:creationId xmlns:a16="http://schemas.microsoft.com/office/drawing/2014/main" id="{22F33B22-F3DD-2016-8D9A-E3D8EEF2C443}"/>
                  </a:ext>
                </a:extLst>
              </p:cNvPr>
              <p:cNvGrpSpPr/>
              <p:nvPr/>
            </p:nvGrpSpPr>
            <p:grpSpPr>
              <a:xfrm>
                <a:off x="6520932" y="2473198"/>
                <a:ext cx="157505" cy="219033"/>
                <a:chOff x="7486390" y="2195118"/>
                <a:chExt cx="157505" cy="219033"/>
              </a:xfrm>
              <a:solidFill>
                <a:schemeClr val="accent3"/>
              </a:solidFill>
            </p:grpSpPr>
            <p:grpSp>
              <p:nvGrpSpPr>
                <p:cNvPr id="124" name="그래픽 13">
                  <a:extLst>
                    <a:ext uri="{FF2B5EF4-FFF2-40B4-BE49-F238E27FC236}">
                      <a16:creationId xmlns:a16="http://schemas.microsoft.com/office/drawing/2014/main" id="{501A799C-1127-624D-4412-A686CB47A2F4}"/>
                    </a:ext>
                  </a:extLst>
                </p:cNvPr>
                <p:cNvGrpSpPr/>
                <p:nvPr/>
              </p:nvGrpSpPr>
              <p:grpSpPr>
                <a:xfrm>
                  <a:off x="7501688" y="2195118"/>
                  <a:ext cx="126912" cy="191255"/>
                  <a:chOff x="7501688" y="2195118"/>
                  <a:chExt cx="126912" cy="191255"/>
                </a:xfrm>
                <a:grpFill/>
              </p:grpSpPr>
              <p:sp>
                <p:nvSpPr>
                  <p:cNvPr id="126" name="자유형: 도형 125">
                    <a:extLst>
                      <a:ext uri="{FF2B5EF4-FFF2-40B4-BE49-F238E27FC236}">
                        <a16:creationId xmlns:a16="http://schemas.microsoft.com/office/drawing/2014/main" id="{1D1DF459-2AE8-559C-5756-76F6F1098A65}"/>
                      </a:ext>
                    </a:extLst>
                  </p:cNvPr>
                  <p:cNvSpPr/>
                  <p:nvPr/>
                </p:nvSpPr>
                <p:spPr>
                  <a:xfrm>
                    <a:off x="7501688" y="2195118"/>
                    <a:ext cx="126912" cy="191255"/>
                  </a:xfrm>
                  <a:custGeom>
                    <a:avLst/>
                    <a:gdLst>
                      <a:gd name="connsiteX0" fmla="*/ 63456 w 126912"/>
                      <a:gd name="connsiteY0" fmla="*/ 191255 h 191255"/>
                      <a:gd name="connsiteX1" fmla="*/ 60612 w 126912"/>
                      <a:gd name="connsiteY1" fmla="*/ 187006 h 191255"/>
                      <a:gd name="connsiteX2" fmla="*/ 0 w 126912"/>
                      <a:gd name="connsiteY2" fmla="*/ 62666 h 191255"/>
                      <a:gd name="connsiteX3" fmla="*/ 63456 w 126912"/>
                      <a:gd name="connsiteY3" fmla="*/ 0 h 191255"/>
                      <a:gd name="connsiteX4" fmla="*/ 126913 w 126912"/>
                      <a:gd name="connsiteY4" fmla="*/ 62664 h 191255"/>
                      <a:gd name="connsiteX5" fmla="*/ 66300 w 126912"/>
                      <a:gd name="connsiteY5" fmla="*/ 187005 h 191255"/>
                      <a:gd name="connsiteX6" fmla="*/ 63456 w 126912"/>
                      <a:gd name="connsiteY6" fmla="*/ 191255 h 191255"/>
                      <a:gd name="connsiteX7" fmla="*/ 63456 w 126912"/>
                      <a:gd name="connsiteY7" fmla="*/ 6845 h 191255"/>
                      <a:gd name="connsiteX8" fmla="*/ 6845 w 126912"/>
                      <a:gd name="connsiteY8" fmla="*/ 62664 h 191255"/>
                      <a:gd name="connsiteX9" fmla="*/ 63456 w 126912"/>
                      <a:gd name="connsiteY9" fmla="*/ 178864 h 191255"/>
                      <a:gd name="connsiteX10" fmla="*/ 120068 w 126912"/>
                      <a:gd name="connsiteY10" fmla="*/ 62664 h 191255"/>
                      <a:gd name="connsiteX11" fmla="*/ 63456 w 126912"/>
                      <a:gd name="connsiteY11" fmla="*/ 6845 h 191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26912" h="191255">
                        <a:moveTo>
                          <a:pt x="63456" y="191255"/>
                        </a:moveTo>
                        <a:lnTo>
                          <a:pt x="60612" y="187006"/>
                        </a:lnTo>
                        <a:cubicBezTo>
                          <a:pt x="58138" y="183308"/>
                          <a:pt x="0" y="96053"/>
                          <a:pt x="0" y="62666"/>
                        </a:cubicBezTo>
                        <a:cubicBezTo>
                          <a:pt x="0" y="28112"/>
                          <a:pt x="28466" y="0"/>
                          <a:pt x="63456" y="0"/>
                        </a:cubicBezTo>
                        <a:cubicBezTo>
                          <a:pt x="98445" y="0"/>
                          <a:pt x="126913" y="28112"/>
                          <a:pt x="126913" y="62664"/>
                        </a:cubicBezTo>
                        <a:cubicBezTo>
                          <a:pt x="126913" y="96051"/>
                          <a:pt x="68775" y="183307"/>
                          <a:pt x="66300" y="187005"/>
                        </a:cubicBezTo>
                        <a:lnTo>
                          <a:pt x="63456" y="191255"/>
                        </a:lnTo>
                        <a:close/>
                        <a:moveTo>
                          <a:pt x="63456" y="6845"/>
                        </a:moveTo>
                        <a:cubicBezTo>
                          <a:pt x="32241" y="6845"/>
                          <a:pt x="6845" y="31885"/>
                          <a:pt x="6845" y="62664"/>
                        </a:cubicBezTo>
                        <a:cubicBezTo>
                          <a:pt x="6845" y="89980"/>
                          <a:pt x="51608" y="160644"/>
                          <a:pt x="63456" y="178864"/>
                        </a:cubicBezTo>
                        <a:cubicBezTo>
                          <a:pt x="75305" y="160644"/>
                          <a:pt x="120068" y="89980"/>
                          <a:pt x="120068" y="62664"/>
                        </a:cubicBezTo>
                        <a:cubicBezTo>
                          <a:pt x="120068" y="31885"/>
                          <a:pt x="94672" y="6845"/>
                          <a:pt x="63456" y="6845"/>
                        </a:cubicBezTo>
                        <a:close/>
                      </a:path>
                    </a:pathLst>
                  </a:custGeom>
                  <a:grpFill/>
                  <a:ln w="71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27" name="자유형: 도형 126">
                    <a:extLst>
                      <a:ext uri="{FF2B5EF4-FFF2-40B4-BE49-F238E27FC236}">
                        <a16:creationId xmlns:a16="http://schemas.microsoft.com/office/drawing/2014/main" id="{7D985262-E03A-6636-2ED0-843F12C352C0}"/>
                      </a:ext>
                    </a:extLst>
                  </p:cNvPr>
                  <p:cNvSpPr/>
                  <p:nvPr/>
                </p:nvSpPr>
                <p:spPr>
                  <a:xfrm>
                    <a:off x="7537709" y="2230664"/>
                    <a:ext cx="54869" cy="54238"/>
                  </a:xfrm>
                  <a:custGeom>
                    <a:avLst/>
                    <a:gdLst>
                      <a:gd name="connsiteX0" fmla="*/ 27436 w 54869"/>
                      <a:gd name="connsiteY0" fmla="*/ 54238 h 54238"/>
                      <a:gd name="connsiteX1" fmla="*/ 0 w 54869"/>
                      <a:gd name="connsiteY1" fmla="*/ 27117 h 54238"/>
                      <a:gd name="connsiteX2" fmla="*/ 27436 w 54869"/>
                      <a:gd name="connsiteY2" fmla="*/ 0 h 54238"/>
                      <a:gd name="connsiteX3" fmla="*/ 54869 w 54869"/>
                      <a:gd name="connsiteY3" fmla="*/ 27117 h 54238"/>
                      <a:gd name="connsiteX4" fmla="*/ 27436 w 54869"/>
                      <a:gd name="connsiteY4" fmla="*/ 54238 h 54238"/>
                      <a:gd name="connsiteX5" fmla="*/ 27436 w 54869"/>
                      <a:gd name="connsiteY5" fmla="*/ 6845 h 54238"/>
                      <a:gd name="connsiteX6" fmla="*/ 6845 w 54869"/>
                      <a:gd name="connsiteY6" fmla="*/ 27117 h 54238"/>
                      <a:gd name="connsiteX7" fmla="*/ 27436 w 54869"/>
                      <a:gd name="connsiteY7" fmla="*/ 47393 h 54238"/>
                      <a:gd name="connsiteX8" fmla="*/ 48025 w 54869"/>
                      <a:gd name="connsiteY8" fmla="*/ 27117 h 54238"/>
                      <a:gd name="connsiteX9" fmla="*/ 27436 w 54869"/>
                      <a:gd name="connsiteY9" fmla="*/ 6845 h 54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4869" h="54238">
                        <a:moveTo>
                          <a:pt x="27436" y="54238"/>
                        </a:moveTo>
                        <a:cubicBezTo>
                          <a:pt x="12307" y="54238"/>
                          <a:pt x="0" y="42071"/>
                          <a:pt x="0" y="27117"/>
                        </a:cubicBezTo>
                        <a:cubicBezTo>
                          <a:pt x="0" y="12165"/>
                          <a:pt x="12307" y="0"/>
                          <a:pt x="27436" y="0"/>
                        </a:cubicBezTo>
                        <a:cubicBezTo>
                          <a:pt x="42563" y="0"/>
                          <a:pt x="54869" y="12165"/>
                          <a:pt x="54869" y="27117"/>
                        </a:cubicBezTo>
                        <a:cubicBezTo>
                          <a:pt x="54869" y="42071"/>
                          <a:pt x="42563" y="54238"/>
                          <a:pt x="27436" y="54238"/>
                        </a:cubicBezTo>
                        <a:close/>
                        <a:moveTo>
                          <a:pt x="27436" y="6845"/>
                        </a:moveTo>
                        <a:cubicBezTo>
                          <a:pt x="16080" y="6845"/>
                          <a:pt x="6845" y="15938"/>
                          <a:pt x="6845" y="27117"/>
                        </a:cubicBezTo>
                        <a:cubicBezTo>
                          <a:pt x="6845" y="38297"/>
                          <a:pt x="16080" y="47393"/>
                          <a:pt x="27436" y="47393"/>
                        </a:cubicBezTo>
                        <a:cubicBezTo>
                          <a:pt x="38789" y="47393"/>
                          <a:pt x="48025" y="38298"/>
                          <a:pt x="48025" y="27117"/>
                        </a:cubicBezTo>
                        <a:cubicBezTo>
                          <a:pt x="48025" y="15938"/>
                          <a:pt x="38789" y="6845"/>
                          <a:pt x="27436" y="6845"/>
                        </a:cubicBezTo>
                        <a:close/>
                      </a:path>
                    </a:pathLst>
                  </a:custGeom>
                  <a:grpFill/>
                  <a:ln w="71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  <p:sp>
              <p:nvSpPr>
                <p:cNvPr id="125" name="자유형: 도형 124">
                  <a:extLst>
                    <a:ext uri="{FF2B5EF4-FFF2-40B4-BE49-F238E27FC236}">
                      <a16:creationId xmlns:a16="http://schemas.microsoft.com/office/drawing/2014/main" id="{A700DF9B-48F2-7B8F-644A-0C933DDD180D}"/>
                    </a:ext>
                  </a:extLst>
                </p:cNvPr>
                <p:cNvSpPr/>
                <p:nvPr/>
              </p:nvSpPr>
              <p:spPr>
                <a:xfrm>
                  <a:off x="7486390" y="2354166"/>
                  <a:ext cx="157505" cy="59984"/>
                </a:xfrm>
                <a:custGeom>
                  <a:avLst/>
                  <a:gdLst>
                    <a:gd name="connsiteX0" fmla="*/ 78754 w 157505"/>
                    <a:gd name="connsiteY0" fmla="*/ 59984 h 59984"/>
                    <a:gd name="connsiteX1" fmla="*/ 0 w 157505"/>
                    <a:gd name="connsiteY1" fmla="*/ 28572 h 59984"/>
                    <a:gd name="connsiteX2" fmla="*/ 45383 w 157505"/>
                    <a:gd name="connsiteY2" fmla="*/ 0 h 59984"/>
                    <a:gd name="connsiteX3" fmla="*/ 46594 w 157505"/>
                    <a:gd name="connsiteY3" fmla="*/ 6739 h 59984"/>
                    <a:gd name="connsiteX4" fmla="*/ 6845 w 157505"/>
                    <a:gd name="connsiteY4" fmla="*/ 28574 h 59984"/>
                    <a:gd name="connsiteX5" fmla="*/ 78754 w 157505"/>
                    <a:gd name="connsiteY5" fmla="*/ 53139 h 59984"/>
                    <a:gd name="connsiteX6" fmla="*/ 150660 w 157505"/>
                    <a:gd name="connsiteY6" fmla="*/ 28575 h 59984"/>
                    <a:gd name="connsiteX7" fmla="*/ 110915 w 157505"/>
                    <a:gd name="connsiteY7" fmla="*/ 6739 h 59984"/>
                    <a:gd name="connsiteX8" fmla="*/ 112124 w 157505"/>
                    <a:gd name="connsiteY8" fmla="*/ 0 h 59984"/>
                    <a:gd name="connsiteX9" fmla="*/ 157505 w 157505"/>
                    <a:gd name="connsiteY9" fmla="*/ 28574 h 59984"/>
                    <a:gd name="connsiteX10" fmla="*/ 78754 w 157505"/>
                    <a:gd name="connsiteY10" fmla="*/ 59984 h 59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7505" h="59984">
                      <a:moveTo>
                        <a:pt x="78754" y="59984"/>
                      </a:moveTo>
                      <a:cubicBezTo>
                        <a:pt x="33859" y="59984"/>
                        <a:pt x="2" y="46479"/>
                        <a:pt x="0" y="28572"/>
                      </a:cubicBezTo>
                      <a:cubicBezTo>
                        <a:pt x="0" y="15789"/>
                        <a:pt x="16965" y="5110"/>
                        <a:pt x="45383" y="0"/>
                      </a:cubicBezTo>
                      <a:lnTo>
                        <a:pt x="46594" y="6739"/>
                      </a:lnTo>
                      <a:cubicBezTo>
                        <a:pt x="22819" y="11013"/>
                        <a:pt x="6845" y="19788"/>
                        <a:pt x="6845" y="28574"/>
                      </a:cubicBezTo>
                      <a:cubicBezTo>
                        <a:pt x="6846" y="40193"/>
                        <a:pt x="36378" y="53139"/>
                        <a:pt x="78754" y="53139"/>
                      </a:cubicBezTo>
                      <a:cubicBezTo>
                        <a:pt x="121130" y="53139"/>
                        <a:pt x="150660" y="40194"/>
                        <a:pt x="150660" y="28575"/>
                      </a:cubicBezTo>
                      <a:cubicBezTo>
                        <a:pt x="150660" y="19787"/>
                        <a:pt x="134688" y="11010"/>
                        <a:pt x="110915" y="6739"/>
                      </a:cubicBezTo>
                      <a:lnTo>
                        <a:pt x="112124" y="0"/>
                      </a:lnTo>
                      <a:cubicBezTo>
                        <a:pt x="140539" y="5106"/>
                        <a:pt x="157505" y="15789"/>
                        <a:pt x="157505" y="28574"/>
                      </a:cubicBezTo>
                      <a:cubicBezTo>
                        <a:pt x="157505" y="46479"/>
                        <a:pt x="123649" y="59984"/>
                        <a:pt x="78754" y="59984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30" name="순서도: 지연 129">
            <a:extLst>
              <a:ext uri="{FF2B5EF4-FFF2-40B4-BE49-F238E27FC236}">
                <a16:creationId xmlns:a16="http://schemas.microsoft.com/office/drawing/2014/main" id="{AB863C0D-3BCB-EDA9-1972-1CA79E4F6949}"/>
              </a:ext>
            </a:extLst>
          </p:cNvPr>
          <p:cNvSpPr/>
          <p:nvPr/>
        </p:nvSpPr>
        <p:spPr>
          <a:xfrm flipH="1">
            <a:off x="5203075" y="3022551"/>
            <a:ext cx="896838" cy="896838"/>
          </a:xfrm>
          <a:prstGeom prst="flowChartDelay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1" name="순서도: 지연 130">
            <a:extLst>
              <a:ext uri="{FF2B5EF4-FFF2-40B4-BE49-F238E27FC236}">
                <a16:creationId xmlns:a16="http://schemas.microsoft.com/office/drawing/2014/main" id="{56D0794B-C22E-0F33-6DB9-261D51F28917}"/>
              </a:ext>
            </a:extLst>
          </p:cNvPr>
          <p:cNvSpPr/>
          <p:nvPr/>
        </p:nvSpPr>
        <p:spPr>
          <a:xfrm flipH="1">
            <a:off x="5203075" y="4799063"/>
            <a:ext cx="896838" cy="896838"/>
          </a:xfrm>
          <a:prstGeom prst="flowChartDelay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132" name="그룹 131">
            <a:extLst>
              <a:ext uri="{FF2B5EF4-FFF2-40B4-BE49-F238E27FC236}">
                <a16:creationId xmlns:a16="http://schemas.microsoft.com/office/drawing/2014/main" id="{CA778C55-F215-E3AA-FCBE-00E645C9DF30}"/>
              </a:ext>
            </a:extLst>
          </p:cNvPr>
          <p:cNvGrpSpPr/>
          <p:nvPr/>
        </p:nvGrpSpPr>
        <p:grpSpPr>
          <a:xfrm flipH="1">
            <a:off x="5346071" y="3224841"/>
            <a:ext cx="445075" cy="443680"/>
            <a:chOff x="6377147" y="2360875"/>
            <a:chExt cx="445075" cy="443680"/>
          </a:xfrm>
        </p:grpSpPr>
        <p:sp>
          <p:nvSpPr>
            <p:cNvPr id="140" name="Oval 167">
              <a:extLst>
                <a:ext uri="{FF2B5EF4-FFF2-40B4-BE49-F238E27FC236}">
                  <a16:creationId xmlns:a16="http://schemas.microsoft.com/office/drawing/2014/main" id="{F80D18D4-90C9-2C09-ECAA-89EA9CAA93A0}"/>
                </a:ext>
              </a:extLst>
            </p:cNvPr>
            <p:cNvSpPr/>
            <p:nvPr/>
          </p:nvSpPr>
          <p:spPr>
            <a:xfrm rot="5400000">
              <a:off x="6377845" y="2360177"/>
              <a:ext cx="443680" cy="445075"/>
            </a:xfrm>
            <a:prstGeom prst="ellipse">
              <a:avLst/>
            </a:prstGeom>
            <a:solidFill>
              <a:schemeClr val="accent1"/>
            </a:solidFill>
            <a:ln w="12700" cap="flat" cmpd="sng" algn="ctr">
              <a:solidFill>
                <a:schemeClr val="accent3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grpSp>
          <p:nvGrpSpPr>
            <p:cNvPr id="141" name="그래픽 13">
              <a:extLst>
                <a:ext uri="{FF2B5EF4-FFF2-40B4-BE49-F238E27FC236}">
                  <a16:creationId xmlns:a16="http://schemas.microsoft.com/office/drawing/2014/main" id="{0AE22B8F-8148-7098-0E48-88EB433D41C6}"/>
                </a:ext>
              </a:extLst>
            </p:cNvPr>
            <p:cNvGrpSpPr/>
            <p:nvPr/>
          </p:nvGrpSpPr>
          <p:grpSpPr>
            <a:xfrm>
              <a:off x="6520932" y="2473198"/>
              <a:ext cx="157505" cy="219033"/>
              <a:chOff x="7486390" y="2195118"/>
              <a:chExt cx="157505" cy="219033"/>
            </a:xfrm>
            <a:solidFill>
              <a:schemeClr val="accent3"/>
            </a:solidFill>
          </p:grpSpPr>
          <p:grpSp>
            <p:nvGrpSpPr>
              <p:cNvPr id="142" name="그래픽 13">
                <a:extLst>
                  <a:ext uri="{FF2B5EF4-FFF2-40B4-BE49-F238E27FC236}">
                    <a16:creationId xmlns:a16="http://schemas.microsoft.com/office/drawing/2014/main" id="{BD689855-3DE2-20F3-E82C-D6820AE8E40C}"/>
                  </a:ext>
                </a:extLst>
              </p:cNvPr>
              <p:cNvGrpSpPr/>
              <p:nvPr/>
            </p:nvGrpSpPr>
            <p:grpSpPr>
              <a:xfrm>
                <a:off x="7501688" y="2195118"/>
                <a:ext cx="126912" cy="191255"/>
                <a:chOff x="7501688" y="2195118"/>
                <a:chExt cx="126912" cy="191255"/>
              </a:xfrm>
              <a:grpFill/>
            </p:grpSpPr>
            <p:sp>
              <p:nvSpPr>
                <p:cNvPr id="144" name="자유형: 도형 143">
                  <a:extLst>
                    <a:ext uri="{FF2B5EF4-FFF2-40B4-BE49-F238E27FC236}">
                      <a16:creationId xmlns:a16="http://schemas.microsoft.com/office/drawing/2014/main" id="{8818A9DE-4CBC-5F46-0F7A-5FB852136403}"/>
                    </a:ext>
                  </a:extLst>
                </p:cNvPr>
                <p:cNvSpPr/>
                <p:nvPr/>
              </p:nvSpPr>
              <p:spPr>
                <a:xfrm>
                  <a:off x="7501688" y="2195118"/>
                  <a:ext cx="126912" cy="191255"/>
                </a:xfrm>
                <a:custGeom>
                  <a:avLst/>
                  <a:gdLst>
                    <a:gd name="connsiteX0" fmla="*/ 63456 w 126912"/>
                    <a:gd name="connsiteY0" fmla="*/ 191255 h 191255"/>
                    <a:gd name="connsiteX1" fmla="*/ 60612 w 126912"/>
                    <a:gd name="connsiteY1" fmla="*/ 187006 h 191255"/>
                    <a:gd name="connsiteX2" fmla="*/ 0 w 126912"/>
                    <a:gd name="connsiteY2" fmla="*/ 62666 h 191255"/>
                    <a:gd name="connsiteX3" fmla="*/ 63456 w 126912"/>
                    <a:gd name="connsiteY3" fmla="*/ 0 h 191255"/>
                    <a:gd name="connsiteX4" fmla="*/ 126913 w 126912"/>
                    <a:gd name="connsiteY4" fmla="*/ 62664 h 191255"/>
                    <a:gd name="connsiteX5" fmla="*/ 66300 w 126912"/>
                    <a:gd name="connsiteY5" fmla="*/ 187005 h 191255"/>
                    <a:gd name="connsiteX6" fmla="*/ 63456 w 126912"/>
                    <a:gd name="connsiteY6" fmla="*/ 191255 h 191255"/>
                    <a:gd name="connsiteX7" fmla="*/ 63456 w 126912"/>
                    <a:gd name="connsiteY7" fmla="*/ 6845 h 191255"/>
                    <a:gd name="connsiteX8" fmla="*/ 6845 w 126912"/>
                    <a:gd name="connsiteY8" fmla="*/ 62664 h 191255"/>
                    <a:gd name="connsiteX9" fmla="*/ 63456 w 126912"/>
                    <a:gd name="connsiteY9" fmla="*/ 178864 h 191255"/>
                    <a:gd name="connsiteX10" fmla="*/ 120068 w 126912"/>
                    <a:gd name="connsiteY10" fmla="*/ 62664 h 191255"/>
                    <a:gd name="connsiteX11" fmla="*/ 63456 w 126912"/>
                    <a:gd name="connsiteY11" fmla="*/ 6845 h 19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6912" h="191255">
                      <a:moveTo>
                        <a:pt x="63456" y="191255"/>
                      </a:moveTo>
                      <a:lnTo>
                        <a:pt x="60612" y="187006"/>
                      </a:lnTo>
                      <a:cubicBezTo>
                        <a:pt x="58138" y="183308"/>
                        <a:pt x="0" y="96053"/>
                        <a:pt x="0" y="62666"/>
                      </a:cubicBezTo>
                      <a:cubicBezTo>
                        <a:pt x="0" y="28112"/>
                        <a:pt x="28466" y="0"/>
                        <a:pt x="63456" y="0"/>
                      </a:cubicBezTo>
                      <a:cubicBezTo>
                        <a:pt x="98445" y="0"/>
                        <a:pt x="126913" y="28112"/>
                        <a:pt x="126913" y="62664"/>
                      </a:cubicBezTo>
                      <a:cubicBezTo>
                        <a:pt x="126913" y="96051"/>
                        <a:pt x="68775" y="183307"/>
                        <a:pt x="66300" y="187005"/>
                      </a:cubicBezTo>
                      <a:lnTo>
                        <a:pt x="63456" y="191255"/>
                      </a:lnTo>
                      <a:close/>
                      <a:moveTo>
                        <a:pt x="63456" y="6845"/>
                      </a:moveTo>
                      <a:cubicBezTo>
                        <a:pt x="32241" y="6845"/>
                        <a:pt x="6845" y="31885"/>
                        <a:pt x="6845" y="62664"/>
                      </a:cubicBezTo>
                      <a:cubicBezTo>
                        <a:pt x="6845" y="89980"/>
                        <a:pt x="51608" y="160644"/>
                        <a:pt x="63456" y="178864"/>
                      </a:cubicBezTo>
                      <a:cubicBezTo>
                        <a:pt x="75305" y="160644"/>
                        <a:pt x="120068" y="89980"/>
                        <a:pt x="120068" y="62664"/>
                      </a:cubicBezTo>
                      <a:cubicBezTo>
                        <a:pt x="120068" y="31885"/>
                        <a:pt x="94672" y="6845"/>
                        <a:pt x="6345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5" name="자유형: 도형 144">
                  <a:extLst>
                    <a:ext uri="{FF2B5EF4-FFF2-40B4-BE49-F238E27FC236}">
                      <a16:creationId xmlns:a16="http://schemas.microsoft.com/office/drawing/2014/main" id="{B0581010-1004-EB4B-4376-B36DAAF679FF}"/>
                    </a:ext>
                  </a:extLst>
                </p:cNvPr>
                <p:cNvSpPr/>
                <p:nvPr/>
              </p:nvSpPr>
              <p:spPr>
                <a:xfrm>
                  <a:off x="7537709" y="2230664"/>
                  <a:ext cx="54869" cy="54238"/>
                </a:xfrm>
                <a:custGeom>
                  <a:avLst/>
                  <a:gdLst>
                    <a:gd name="connsiteX0" fmla="*/ 27436 w 54869"/>
                    <a:gd name="connsiteY0" fmla="*/ 54238 h 54238"/>
                    <a:gd name="connsiteX1" fmla="*/ 0 w 54869"/>
                    <a:gd name="connsiteY1" fmla="*/ 27117 h 54238"/>
                    <a:gd name="connsiteX2" fmla="*/ 27436 w 54869"/>
                    <a:gd name="connsiteY2" fmla="*/ 0 h 54238"/>
                    <a:gd name="connsiteX3" fmla="*/ 54869 w 54869"/>
                    <a:gd name="connsiteY3" fmla="*/ 27117 h 54238"/>
                    <a:gd name="connsiteX4" fmla="*/ 27436 w 54869"/>
                    <a:gd name="connsiteY4" fmla="*/ 54238 h 54238"/>
                    <a:gd name="connsiteX5" fmla="*/ 27436 w 54869"/>
                    <a:gd name="connsiteY5" fmla="*/ 6845 h 54238"/>
                    <a:gd name="connsiteX6" fmla="*/ 6845 w 54869"/>
                    <a:gd name="connsiteY6" fmla="*/ 27117 h 54238"/>
                    <a:gd name="connsiteX7" fmla="*/ 27436 w 54869"/>
                    <a:gd name="connsiteY7" fmla="*/ 47393 h 54238"/>
                    <a:gd name="connsiteX8" fmla="*/ 48025 w 54869"/>
                    <a:gd name="connsiteY8" fmla="*/ 27117 h 54238"/>
                    <a:gd name="connsiteX9" fmla="*/ 27436 w 54869"/>
                    <a:gd name="connsiteY9" fmla="*/ 6845 h 5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869" h="54238">
                      <a:moveTo>
                        <a:pt x="27436" y="54238"/>
                      </a:moveTo>
                      <a:cubicBezTo>
                        <a:pt x="12307" y="54238"/>
                        <a:pt x="0" y="42071"/>
                        <a:pt x="0" y="27117"/>
                      </a:cubicBezTo>
                      <a:cubicBezTo>
                        <a:pt x="0" y="12165"/>
                        <a:pt x="12307" y="0"/>
                        <a:pt x="27436" y="0"/>
                      </a:cubicBezTo>
                      <a:cubicBezTo>
                        <a:pt x="42563" y="0"/>
                        <a:pt x="54869" y="12165"/>
                        <a:pt x="54869" y="27117"/>
                      </a:cubicBezTo>
                      <a:cubicBezTo>
                        <a:pt x="54869" y="42071"/>
                        <a:pt x="42563" y="54238"/>
                        <a:pt x="27436" y="54238"/>
                      </a:cubicBezTo>
                      <a:close/>
                      <a:moveTo>
                        <a:pt x="27436" y="6845"/>
                      </a:moveTo>
                      <a:cubicBezTo>
                        <a:pt x="16080" y="6845"/>
                        <a:pt x="6845" y="15938"/>
                        <a:pt x="6845" y="27117"/>
                      </a:cubicBezTo>
                      <a:cubicBezTo>
                        <a:pt x="6845" y="38297"/>
                        <a:pt x="16080" y="47393"/>
                        <a:pt x="27436" y="47393"/>
                      </a:cubicBezTo>
                      <a:cubicBezTo>
                        <a:pt x="38789" y="47393"/>
                        <a:pt x="48025" y="38298"/>
                        <a:pt x="48025" y="27117"/>
                      </a:cubicBezTo>
                      <a:cubicBezTo>
                        <a:pt x="48025" y="15938"/>
                        <a:pt x="38789" y="6845"/>
                        <a:pt x="2743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43" name="자유형: 도형 142">
                <a:extLst>
                  <a:ext uri="{FF2B5EF4-FFF2-40B4-BE49-F238E27FC236}">
                    <a16:creationId xmlns:a16="http://schemas.microsoft.com/office/drawing/2014/main" id="{668B875A-FEE5-2BF7-9C85-EFE1A375089E}"/>
                  </a:ext>
                </a:extLst>
              </p:cNvPr>
              <p:cNvSpPr/>
              <p:nvPr/>
            </p:nvSpPr>
            <p:spPr>
              <a:xfrm>
                <a:off x="7486390" y="2354166"/>
                <a:ext cx="157505" cy="59984"/>
              </a:xfrm>
              <a:custGeom>
                <a:avLst/>
                <a:gdLst>
                  <a:gd name="connsiteX0" fmla="*/ 78754 w 157505"/>
                  <a:gd name="connsiteY0" fmla="*/ 59984 h 59984"/>
                  <a:gd name="connsiteX1" fmla="*/ 0 w 157505"/>
                  <a:gd name="connsiteY1" fmla="*/ 28572 h 59984"/>
                  <a:gd name="connsiteX2" fmla="*/ 45383 w 157505"/>
                  <a:gd name="connsiteY2" fmla="*/ 0 h 59984"/>
                  <a:gd name="connsiteX3" fmla="*/ 46594 w 157505"/>
                  <a:gd name="connsiteY3" fmla="*/ 6739 h 59984"/>
                  <a:gd name="connsiteX4" fmla="*/ 6845 w 157505"/>
                  <a:gd name="connsiteY4" fmla="*/ 28574 h 59984"/>
                  <a:gd name="connsiteX5" fmla="*/ 78754 w 157505"/>
                  <a:gd name="connsiteY5" fmla="*/ 53139 h 59984"/>
                  <a:gd name="connsiteX6" fmla="*/ 150660 w 157505"/>
                  <a:gd name="connsiteY6" fmla="*/ 28575 h 59984"/>
                  <a:gd name="connsiteX7" fmla="*/ 110915 w 157505"/>
                  <a:gd name="connsiteY7" fmla="*/ 6739 h 59984"/>
                  <a:gd name="connsiteX8" fmla="*/ 112124 w 157505"/>
                  <a:gd name="connsiteY8" fmla="*/ 0 h 59984"/>
                  <a:gd name="connsiteX9" fmla="*/ 157505 w 157505"/>
                  <a:gd name="connsiteY9" fmla="*/ 28574 h 59984"/>
                  <a:gd name="connsiteX10" fmla="*/ 78754 w 157505"/>
                  <a:gd name="connsiteY10" fmla="*/ 59984 h 59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7505" h="59984">
                    <a:moveTo>
                      <a:pt x="78754" y="59984"/>
                    </a:moveTo>
                    <a:cubicBezTo>
                      <a:pt x="33859" y="59984"/>
                      <a:pt x="2" y="46479"/>
                      <a:pt x="0" y="28572"/>
                    </a:cubicBezTo>
                    <a:cubicBezTo>
                      <a:pt x="0" y="15789"/>
                      <a:pt x="16965" y="5110"/>
                      <a:pt x="45383" y="0"/>
                    </a:cubicBezTo>
                    <a:lnTo>
                      <a:pt x="46594" y="6739"/>
                    </a:lnTo>
                    <a:cubicBezTo>
                      <a:pt x="22819" y="11013"/>
                      <a:pt x="6845" y="19788"/>
                      <a:pt x="6845" y="28574"/>
                    </a:cubicBezTo>
                    <a:cubicBezTo>
                      <a:pt x="6846" y="40193"/>
                      <a:pt x="36378" y="53139"/>
                      <a:pt x="78754" y="53139"/>
                    </a:cubicBezTo>
                    <a:cubicBezTo>
                      <a:pt x="121130" y="53139"/>
                      <a:pt x="150660" y="40194"/>
                      <a:pt x="150660" y="28575"/>
                    </a:cubicBezTo>
                    <a:cubicBezTo>
                      <a:pt x="150660" y="19787"/>
                      <a:pt x="134688" y="11010"/>
                      <a:pt x="110915" y="6739"/>
                    </a:cubicBezTo>
                    <a:lnTo>
                      <a:pt x="112124" y="0"/>
                    </a:lnTo>
                    <a:cubicBezTo>
                      <a:pt x="140539" y="5106"/>
                      <a:pt x="157505" y="15789"/>
                      <a:pt x="157505" y="28574"/>
                    </a:cubicBezTo>
                    <a:cubicBezTo>
                      <a:pt x="157505" y="46479"/>
                      <a:pt x="123649" y="59984"/>
                      <a:pt x="78754" y="59984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C10BD6B2-BA67-28D7-C3D3-9728FF3FCB19}"/>
              </a:ext>
            </a:extLst>
          </p:cNvPr>
          <p:cNvGrpSpPr/>
          <p:nvPr/>
        </p:nvGrpSpPr>
        <p:grpSpPr>
          <a:xfrm flipH="1">
            <a:off x="5346071" y="4996614"/>
            <a:ext cx="445075" cy="443680"/>
            <a:chOff x="6377147" y="2360875"/>
            <a:chExt cx="445075" cy="443680"/>
          </a:xfrm>
        </p:grpSpPr>
        <p:sp>
          <p:nvSpPr>
            <p:cNvPr id="134" name="Oval 167">
              <a:extLst>
                <a:ext uri="{FF2B5EF4-FFF2-40B4-BE49-F238E27FC236}">
                  <a16:creationId xmlns:a16="http://schemas.microsoft.com/office/drawing/2014/main" id="{E0A0BD78-C70D-CE38-6092-7C1F544CC594}"/>
                </a:ext>
              </a:extLst>
            </p:cNvPr>
            <p:cNvSpPr/>
            <p:nvPr/>
          </p:nvSpPr>
          <p:spPr>
            <a:xfrm rot="5400000">
              <a:off x="6377845" y="2360177"/>
              <a:ext cx="443680" cy="445075"/>
            </a:xfrm>
            <a:prstGeom prst="ellipse">
              <a:avLst/>
            </a:prstGeom>
            <a:solidFill>
              <a:schemeClr val="accent1"/>
            </a:solidFill>
            <a:ln w="12700" cap="flat" cmpd="sng" algn="ctr">
              <a:solidFill>
                <a:schemeClr val="accent3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grpSp>
          <p:nvGrpSpPr>
            <p:cNvPr id="135" name="그래픽 13">
              <a:extLst>
                <a:ext uri="{FF2B5EF4-FFF2-40B4-BE49-F238E27FC236}">
                  <a16:creationId xmlns:a16="http://schemas.microsoft.com/office/drawing/2014/main" id="{619787D3-E3EF-7B82-6D09-18A89D9F1A1B}"/>
                </a:ext>
              </a:extLst>
            </p:cNvPr>
            <p:cNvGrpSpPr/>
            <p:nvPr/>
          </p:nvGrpSpPr>
          <p:grpSpPr>
            <a:xfrm>
              <a:off x="6520932" y="2473198"/>
              <a:ext cx="157505" cy="219033"/>
              <a:chOff x="7486390" y="2195118"/>
              <a:chExt cx="157505" cy="219033"/>
            </a:xfrm>
            <a:solidFill>
              <a:schemeClr val="accent3"/>
            </a:solidFill>
          </p:grpSpPr>
          <p:grpSp>
            <p:nvGrpSpPr>
              <p:cNvPr id="136" name="그래픽 13">
                <a:extLst>
                  <a:ext uri="{FF2B5EF4-FFF2-40B4-BE49-F238E27FC236}">
                    <a16:creationId xmlns:a16="http://schemas.microsoft.com/office/drawing/2014/main" id="{685D6462-8F9E-A6C0-98E9-6C9F438550F6}"/>
                  </a:ext>
                </a:extLst>
              </p:cNvPr>
              <p:cNvGrpSpPr/>
              <p:nvPr/>
            </p:nvGrpSpPr>
            <p:grpSpPr>
              <a:xfrm>
                <a:off x="7501688" y="2195118"/>
                <a:ext cx="126912" cy="191255"/>
                <a:chOff x="7501688" y="2195118"/>
                <a:chExt cx="126912" cy="191255"/>
              </a:xfrm>
              <a:grpFill/>
            </p:grpSpPr>
            <p:sp>
              <p:nvSpPr>
                <p:cNvPr id="138" name="자유형: 도형 137">
                  <a:extLst>
                    <a:ext uri="{FF2B5EF4-FFF2-40B4-BE49-F238E27FC236}">
                      <a16:creationId xmlns:a16="http://schemas.microsoft.com/office/drawing/2014/main" id="{C1C5F93A-DB78-1240-26CD-0DCC223484C2}"/>
                    </a:ext>
                  </a:extLst>
                </p:cNvPr>
                <p:cNvSpPr/>
                <p:nvPr/>
              </p:nvSpPr>
              <p:spPr>
                <a:xfrm>
                  <a:off x="7501688" y="2195118"/>
                  <a:ext cx="126912" cy="191255"/>
                </a:xfrm>
                <a:custGeom>
                  <a:avLst/>
                  <a:gdLst>
                    <a:gd name="connsiteX0" fmla="*/ 63456 w 126912"/>
                    <a:gd name="connsiteY0" fmla="*/ 191255 h 191255"/>
                    <a:gd name="connsiteX1" fmla="*/ 60612 w 126912"/>
                    <a:gd name="connsiteY1" fmla="*/ 187006 h 191255"/>
                    <a:gd name="connsiteX2" fmla="*/ 0 w 126912"/>
                    <a:gd name="connsiteY2" fmla="*/ 62666 h 191255"/>
                    <a:gd name="connsiteX3" fmla="*/ 63456 w 126912"/>
                    <a:gd name="connsiteY3" fmla="*/ 0 h 191255"/>
                    <a:gd name="connsiteX4" fmla="*/ 126913 w 126912"/>
                    <a:gd name="connsiteY4" fmla="*/ 62664 h 191255"/>
                    <a:gd name="connsiteX5" fmla="*/ 66300 w 126912"/>
                    <a:gd name="connsiteY5" fmla="*/ 187005 h 191255"/>
                    <a:gd name="connsiteX6" fmla="*/ 63456 w 126912"/>
                    <a:gd name="connsiteY6" fmla="*/ 191255 h 191255"/>
                    <a:gd name="connsiteX7" fmla="*/ 63456 w 126912"/>
                    <a:gd name="connsiteY7" fmla="*/ 6845 h 191255"/>
                    <a:gd name="connsiteX8" fmla="*/ 6845 w 126912"/>
                    <a:gd name="connsiteY8" fmla="*/ 62664 h 191255"/>
                    <a:gd name="connsiteX9" fmla="*/ 63456 w 126912"/>
                    <a:gd name="connsiteY9" fmla="*/ 178864 h 191255"/>
                    <a:gd name="connsiteX10" fmla="*/ 120068 w 126912"/>
                    <a:gd name="connsiteY10" fmla="*/ 62664 h 191255"/>
                    <a:gd name="connsiteX11" fmla="*/ 63456 w 126912"/>
                    <a:gd name="connsiteY11" fmla="*/ 6845 h 19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6912" h="191255">
                      <a:moveTo>
                        <a:pt x="63456" y="191255"/>
                      </a:moveTo>
                      <a:lnTo>
                        <a:pt x="60612" y="187006"/>
                      </a:lnTo>
                      <a:cubicBezTo>
                        <a:pt x="58138" y="183308"/>
                        <a:pt x="0" y="96053"/>
                        <a:pt x="0" y="62666"/>
                      </a:cubicBezTo>
                      <a:cubicBezTo>
                        <a:pt x="0" y="28112"/>
                        <a:pt x="28466" y="0"/>
                        <a:pt x="63456" y="0"/>
                      </a:cubicBezTo>
                      <a:cubicBezTo>
                        <a:pt x="98445" y="0"/>
                        <a:pt x="126913" y="28112"/>
                        <a:pt x="126913" y="62664"/>
                      </a:cubicBezTo>
                      <a:cubicBezTo>
                        <a:pt x="126913" y="96051"/>
                        <a:pt x="68775" y="183307"/>
                        <a:pt x="66300" y="187005"/>
                      </a:cubicBezTo>
                      <a:lnTo>
                        <a:pt x="63456" y="191255"/>
                      </a:lnTo>
                      <a:close/>
                      <a:moveTo>
                        <a:pt x="63456" y="6845"/>
                      </a:moveTo>
                      <a:cubicBezTo>
                        <a:pt x="32241" y="6845"/>
                        <a:pt x="6845" y="31885"/>
                        <a:pt x="6845" y="62664"/>
                      </a:cubicBezTo>
                      <a:cubicBezTo>
                        <a:pt x="6845" y="89980"/>
                        <a:pt x="51608" y="160644"/>
                        <a:pt x="63456" y="178864"/>
                      </a:cubicBezTo>
                      <a:cubicBezTo>
                        <a:pt x="75305" y="160644"/>
                        <a:pt x="120068" y="89980"/>
                        <a:pt x="120068" y="62664"/>
                      </a:cubicBezTo>
                      <a:cubicBezTo>
                        <a:pt x="120068" y="31885"/>
                        <a:pt x="94672" y="6845"/>
                        <a:pt x="6345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9" name="자유형: 도형 138">
                  <a:extLst>
                    <a:ext uri="{FF2B5EF4-FFF2-40B4-BE49-F238E27FC236}">
                      <a16:creationId xmlns:a16="http://schemas.microsoft.com/office/drawing/2014/main" id="{192DBEE4-4E93-044A-04B3-3B3803425690}"/>
                    </a:ext>
                  </a:extLst>
                </p:cNvPr>
                <p:cNvSpPr/>
                <p:nvPr/>
              </p:nvSpPr>
              <p:spPr>
                <a:xfrm>
                  <a:off x="7537709" y="2230664"/>
                  <a:ext cx="54869" cy="54238"/>
                </a:xfrm>
                <a:custGeom>
                  <a:avLst/>
                  <a:gdLst>
                    <a:gd name="connsiteX0" fmla="*/ 27436 w 54869"/>
                    <a:gd name="connsiteY0" fmla="*/ 54238 h 54238"/>
                    <a:gd name="connsiteX1" fmla="*/ 0 w 54869"/>
                    <a:gd name="connsiteY1" fmla="*/ 27117 h 54238"/>
                    <a:gd name="connsiteX2" fmla="*/ 27436 w 54869"/>
                    <a:gd name="connsiteY2" fmla="*/ 0 h 54238"/>
                    <a:gd name="connsiteX3" fmla="*/ 54869 w 54869"/>
                    <a:gd name="connsiteY3" fmla="*/ 27117 h 54238"/>
                    <a:gd name="connsiteX4" fmla="*/ 27436 w 54869"/>
                    <a:gd name="connsiteY4" fmla="*/ 54238 h 54238"/>
                    <a:gd name="connsiteX5" fmla="*/ 27436 w 54869"/>
                    <a:gd name="connsiteY5" fmla="*/ 6845 h 54238"/>
                    <a:gd name="connsiteX6" fmla="*/ 6845 w 54869"/>
                    <a:gd name="connsiteY6" fmla="*/ 27117 h 54238"/>
                    <a:gd name="connsiteX7" fmla="*/ 27436 w 54869"/>
                    <a:gd name="connsiteY7" fmla="*/ 47393 h 54238"/>
                    <a:gd name="connsiteX8" fmla="*/ 48025 w 54869"/>
                    <a:gd name="connsiteY8" fmla="*/ 27117 h 54238"/>
                    <a:gd name="connsiteX9" fmla="*/ 27436 w 54869"/>
                    <a:gd name="connsiteY9" fmla="*/ 6845 h 54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869" h="54238">
                      <a:moveTo>
                        <a:pt x="27436" y="54238"/>
                      </a:moveTo>
                      <a:cubicBezTo>
                        <a:pt x="12307" y="54238"/>
                        <a:pt x="0" y="42071"/>
                        <a:pt x="0" y="27117"/>
                      </a:cubicBezTo>
                      <a:cubicBezTo>
                        <a:pt x="0" y="12165"/>
                        <a:pt x="12307" y="0"/>
                        <a:pt x="27436" y="0"/>
                      </a:cubicBezTo>
                      <a:cubicBezTo>
                        <a:pt x="42563" y="0"/>
                        <a:pt x="54869" y="12165"/>
                        <a:pt x="54869" y="27117"/>
                      </a:cubicBezTo>
                      <a:cubicBezTo>
                        <a:pt x="54869" y="42071"/>
                        <a:pt x="42563" y="54238"/>
                        <a:pt x="27436" y="54238"/>
                      </a:cubicBezTo>
                      <a:close/>
                      <a:moveTo>
                        <a:pt x="27436" y="6845"/>
                      </a:moveTo>
                      <a:cubicBezTo>
                        <a:pt x="16080" y="6845"/>
                        <a:pt x="6845" y="15938"/>
                        <a:pt x="6845" y="27117"/>
                      </a:cubicBezTo>
                      <a:cubicBezTo>
                        <a:pt x="6845" y="38297"/>
                        <a:pt x="16080" y="47393"/>
                        <a:pt x="27436" y="47393"/>
                      </a:cubicBezTo>
                      <a:cubicBezTo>
                        <a:pt x="38789" y="47393"/>
                        <a:pt x="48025" y="38298"/>
                        <a:pt x="48025" y="27117"/>
                      </a:cubicBezTo>
                      <a:cubicBezTo>
                        <a:pt x="48025" y="15938"/>
                        <a:pt x="38789" y="6845"/>
                        <a:pt x="2743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37" name="자유형: 도형 136">
                <a:extLst>
                  <a:ext uri="{FF2B5EF4-FFF2-40B4-BE49-F238E27FC236}">
                    <a16:creationId xmlns:a16="http://schemas.microsoft.com/office/drawing/2014/main" id="{5D7E80DC-2235-B79B-A0B5-41F2C8130BFD}"/>
                  </a:ext>
                </a:extLst>
              </p:cNvPr>
              <p:cNvSpPr/>
              <p:nvPr/>
            </p:nvSpPr>
            <p:spPr>
              <a:xfrm>
                <a:off x="7486390" y="2354166"/>
                <a:ext cx="157505" cy="59984"/>
              </a:xfrm>
              <a:custGeom>
                <a:avLst/>
                <a:gdLst>
                  <a:gd name="connsiteX0" fmla="*/ 78754 w 157505"/>
                  <a:gd name="connsiteY0" fmla="*/ 59984 h 59984"/>
                  <a:gd name="connsiteX1" fmla="*/ 0 w 157505"/>
                  <a:gd name="connsiteY1" fmla="*/ 28572 h 59984"/>
                  <a:gd name="connsiteX2" fmla="*/ 45383 w 157505"/>
                  <a:gd name="connsiteY2" fmla="*/ 0 h 59984"/>
                  <a:gd name="connsiteX3" fmla="*/ 46594 w 157505"/>
                  <a:gd name="connsiteY3" fmla="*/ 6739 h 59984"/>
                  <a:gd name="connsiteX4" fmla="*/ 6845 w 157505"/>
                  <a:gd name="connsiteY4" fmla="*/ 28574 h 59984"/>
                  <a:gd name="connsiteX5" fmla="*/ 78754 w 157505"/>
                  <a:gd name="connsiteY5" fmla="*/ 53139 h 59984"/>
                  <a:gd name="connsiteX6" fmla="*/ 150660 w 157505"/>
                  <a:gd name="connsiteY6" fmla="*/ 28575 h 59984"/>
                  <a:gd name="connsiteX7" fmla="*/ 110915 w 157505"/>
                  <a:gd name="connsiteY7" fmla="*/ 6739 h 59984"/>
                  <a:gd name="connsiteX8" fmla="*/ 112124 w 157505"/>
                  <a:gd name="connsiteY8" fmla="*/ 0 h 59984"/>
                  <a:gd name="connsiteX9" fmla="*/ 157505 w 157505"/>
                  <a:gd name="connsiteY9" fmla="*/ 28574 h 59984"/>
                  <a:gd name="connsiteX10" fmla="*/ 78754 w 157505"/>
                  <a:gd name="connsiteY10" fmla="*/ 59984 h 59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7505" h="59984">
                    <a:moveTo>
                      <a:pt x="78754" y="59984"/>
                    </a:moveTo>
                    <a:cubicBezTo>
                      <a:pt x="33859" y="59984"/>
                      <a:pt x="2" y="46479"/>
                      <a:pt x="0" y="28572"/>
                    </a:cubicBezTo>
                    <a:cubicBezTo>
                      <a:pt x="0" y="15789"/>
                      <a:pt x="16965" y="5110"/>
                      <a:pt x="45383" y="0"/>
                    </a:cubicBezTo>
                    <a:lnTo>
                      <a:pt x="46594" y="6739"/>
                    </a:lnTo>
                    <a:cubicBezTo>
                      <a:pt x="22819" y="11013"/>
                      <a:pt x="6845" y="19788"/>
                      <a:pt x="6845" y="28574"/>
                    </a:cubicBezTo>
                    <a:cubicBezTo>
                      <a:pt x="6846" y="40193"/>
                      <a:pt x="36378" y="53139"/>
                      <a:pt x="78754" y="53139"/>
                    </a:cubicBezTo>
                    <a:cubicBezTo>
                      <a:pt x="121130" y="53139"/>
                      <a:pt x="150660" y="40194"/>
                      <a:pt x="150660" y="28575"/>
                    </a:cubicBezTo>
                    <a:cubicBezTo>
                      <a:pt x="150660" y="19787"/>
                      <a:pt x="134688" y="11010"/>
                      <a:pt x="110915" y="6739"/>
                    </a:cubicBezTo>
                    <a:lnTo>
                      <a:pt x="112124" y="0"/>
                    </a:lnTo>
                    <a:cubicBezTo>
                      <a:pt x="140539" y="5106"/>
                      <a:pt x="157505" y="15789"/>
                      <a:pt x="157505" y="28574"/>
                    </a:cubicBezTo>
                    <a:cubicBezTo>
                      <a:pt x="157505" y="46479"/>
                      <a:pt x="123649" y="59984"/>
                      <a:pt x="78754" y="59984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08B9195C-B7FC-5CA1-CD73-DE40DAF9A3EA}"/>
              </a:ext>
            </a:extLst>
          </p:cNvPr>
          <p:cNvSpPr txBox="1"/>
          <p:nvPr/>
        </p:nvSpPr>
        <p:spPr>
          <a:xfrm>
            <a:off x="7251650" y="212948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A0FF352-3756-A28C-C018-2883C7E2ED7C}"/>
              </a:ext>
            </a:extLst>
          </p:cNvPr>
          <p:cNvSpPr txBox="1"/>
          <p:nvPr/>
        </p:nvSpPr>
        <p:spPr>
          <a:xfrm>
            <a:off x="7251649" y="2474003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2BBAFB6-0A46-0206-06D7-B4383F9EDF7F}"/>
              </a:ext>
            </a:extLst>
          </p:cNvPr>
          <p:cNvSpPr txBox="1"/>
          <p:nvPr/>
        </p:nvSpPr>
        <p:spPr>
          <a:xfrm>
            <a:off x="7251650" y="39145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95F1189F-679D-EE94-2D2C-24C718A2DE05}"/>
              </a:ext>
            </a:extLst>
          </p:cNvPr>
          <p:cNvSpPr txBox="1"/>
          <p:nvPr/>
        </p:nvSpPr>
        <p:spPr>
          <a:xfrm>
            <a:off x="7251649" y="425909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BDEA8465-6E6A-357E-217F-3AE767692471}"/>
              </a:ext>
            </a:extLst>
          </p:cNvPr>
          <p:cNvSpPr txBox="1"/>
          <p:nvPr/>
        </p:nvSpPr>
        <p:spPr>
          <a:xfrm flipH="1">
            <a:off x="3967005" y="301774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7981960D-2341-D824-9061-577ACA8BE9E9}"/>
              </a:ext>
            </a:extLst>
          </p:cNvPr>
          <p:cNvSpPr txBox="1"/>
          <p:nvPr/>
        </p:nvSpPr>
        <p:spPr>
          <a:xfrm flipH="1">
            <a:off x="1946646" y="3362259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B398EA2-F10D-7CE5-69D5-5D6278669C0D}"/>
              </a:ext>
            </a:extLst>
          </p:cNvPr>
          <p:cNvSpPr txBox="1"/>
          <p:nvPr/>
        </p:nvSpPr>
        <p:spPr>
          <a:xfrm flipH="1">
            <a:off x="3967007" y="480283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393565B2-67D0-6E69-B0CC-29C4C41A7564}"/>
              </a:ext>
            </a:extLst>
          </p:cNvPr>
          <p:cNvSpPr txBox="1"/>
          <p:nvPr/>
        </p:nvSpPr>
        <p:spPr>
          <a:xfrm flipH="1">
            <a:off x="1946648" y="5147353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60263DFA-CD44-B9E5-966B-19B7AA0B63FA}"/>
              </a:ext>
            </a:extLst>
          </p:cNvPr>
          <p:cNvSpPr txBox="1"/>
          <p:nvPr/>
        </p:nvSpPr>
        <p:spPr>
          <a:xfrm flipH="1">
            <a:off x="3967006" y="480283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910913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609557-339E-4019-8B24-2C97034FE2A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래픽 3">
            <a:extLst>
              <a:ext uri="{FF2B5EF4-FFF2-40B4-BE49-F238E27FC236}">
                <a16:creationId xmlns:a16="http://schemas.microsoft.com/office/drawing/2014/main" id="{56E99B46-D2AE-AE9D-E6E3-C2FE5F933E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2" name="그래픽 1">
            <a:extLst>
              <a:ext uri="{FF2B5EF4-FFF2-40B4-BE49-F238E27FC236}">
                <a16:creationId xmlns:a16="http://schemas.microsoft.com/office/drawing/2014/main" id="{4353FBA2-E1C6-E379-83BE-70CC4537C35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2075" y="1576387"/>
            <a:ext cx="9467850" cy="3705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125760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987C84A-A259-C8C7-0A3E-B47F5CA2322C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054B2D-0694-E04F-A55A-E28A21164440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88EB131-9EFA-F006-620B-A37B36A3646C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2B4EA757-C13E-19B3-65F9-A516C3CD9BEC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DB6FB0-DB37-DF82-C8E5-EB55EC7F5AA1}"/>
              </a:ext>
            </a:extLst>
          </p:cNvPr>
          <p:cNvSpPr txBox="1"/>
          <p:nvPr/>
        </p:nvSpPr>
        <p:spPr>
          <a:xfrm>
            <a:off x="7558797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3750CBC-5FF7-C70B-C6AB-AD8EFCFF6A5C}"/>
              </a:ext>
            </a:extLst>
          </p:cNvPr>
          <p:cNvSpPr txBox="1"/>
          <p:nvPr/>
        </p:nvSpPr>
        <p:spPr>
          <a:xfrm>
            <a:off x="9530472" y="4398881"/>
            <a:ext cx="1458774" cy="2480235"/>
          </a:xfrm>
          <a:custGeom>
            <a:avLst/>
            <a:gdLst/>
            <a:ahLst/>
            <a:cxnLst/>
            <a:rect l="l" t="t" r="r" b="b"/>
            <a:pathLst>
              <a:path w="1458774" h="2480235">
                <a:moveTo>
                  <a:pt x="0" y="0"/>
                </a:moveTo>
                <a:lnTo>
                  <a:pt x="1458774" y="0"/>
                </a:lnTo>
                <a:lnTo>
                  <a:pt x="1458774" y="583287"/>
                </a:lnTo>
                <a:lnTo>
                  <a:pt x="816919" y="2480235"/>
                </a:lnTo>
                <a:lnTo>
                  <a:pt x="36469" y="2480235"/>
                </a:lnTo>
                <a:lnTo>
                  <a:pt x="678334" y="656198"/>
                </a:lnTo>
                <a:lnTo>
                  <a:pt x="0" y="65619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639035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>
            <a:extLst>
              <a:ext uri="{FF2B5EF4-FFF2-40B4-BE49-F238E27FC236}">
                <a16:creationId xmlns:a16="http://schemas.microsoft.com/office/drawing/2014/main" id="{FD273920-CD03-4051-5AF4-76BBA5D8AE5A}"/>
              </a:ext>
            </a:extLst>
          </p:cNvPr>
          <p:cNvSpPr txBox="1"/>
          <p:nvPr/>
        </p:nvSpPr>
        <p:spPr>
          <a:xfrm>
            <a:off x="2878663" y="2421304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CE67FFB8-0DF7-BA17-571D-41D21242E546}"/>
              </a:ext>
            </a:extLst>
          </p:cNvPr>
          <p:cNvCxnSpPr>
            <a:cxnSpLocks/>
          </p:cNvCxnSpPr>
          <p:nvPr/>
        </p:nvCxnSpPr>
        <p:spPr>
          <a:xfrm>
            <a:off x="2760616" y="2457555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543C237F-03DC-A56B-F1BD-F11FAFBB8FF1}"/>
              </a:ext>
            </a:extLst>
          </p:cNvPr>
          <p:cNvSpPr txBox="1"/>
          <p:nvPr/>
        </p:nvSpPr>
        <p:spPr>
          <a:xfrm>
            <a:off x="3649593" y="2761077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B4186F82-C2C7-98A3-963F-92CD02D18428}"/>
              </a:ext>
            </a:extLst>
          </p:cNvPr>
          <p:cNvCxnSpPr>
            <a:cxnSpLocks/>
          </p:cNvCxnSpPr>
          <p:nvPr/>
        </p:nvCxnSpPr>
        <p:spPr>
          <a:xfrm>
            <a:off x="3666118" y="3174091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사각형: 둥근 모서리 29">
            <a:extLst>
              <a:ext uri="{FF2B5EF4-FFF2-40B4-BE49-F238E27FC236}">
                <a16:creationId xmlns:a16="http://schemas.microsoft.com/office/drawing/2014/main" id="{A040E886-0FCB-EF7A-F9C9-ACB57A902D24}"/>
              </a:ext>
            </a:extLst>
          </p:cNvPr>
          <p:cNvSpPr/>
          <p:nvPr/>
        </p:nvSpPr>
        <p:spPr>
          <a:xfrm>
            <a:off x="1971372" y="1690785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자유형: 도형 60">
            <a:extLst>
              <a:ext uri="{FF2B5EF4-FFF2-40B4-BE49-F238E27FC236}">
                <a16:creationId xmlns:a16="http://schemas.microsoft.com/office/drawing/2014/main" id="{45152AD4-EEF7-F91E-2EEF-99EBAEED6725}"/>
              </a:ext>
            </a:extLst>
          </p:cNvPr>
          <p:cNvSpPr/>
          <p:nvPr/>
        </p:nvSpPr>
        <p:spPr>
          <a:xfrm>
            <a:off x="2171747" y="1690785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F41ACDD-5A23-CF1C-C958-83C126F25ECD}"/>
              </a:ext>
            </a:extLst>
          </p:cNvPr>
          <p:cNvSpPr txBox="1"/>
          <p:nvPr/>
        </p:nvSpPr>
        <p:spPr>
          <a:xfrm flipH="1">
            <a:off x="2273945" y="185140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다이아몬드 26">
            <a:extLst>
              <a:ext uri="{FF2B5EF4-FFF2-40B4-BE49-F238E27FC236}">
                <a16:creationId xmlns:a16="http://schemas.microsoft.com/office/drawing/2014/main" id="{44A3319E-E8E0-11D5-11D6-008A7EA143DD}"/>
              </a:ext>
            </a:extLst>
          </p:cNvPr>
          <p:cNvSpPr/>
          <p:nvPr/>
        </p:nvSpPr>
        <p:spPr>
          <a:xfrm>
            <a:off x="1971372" y="2716891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이등변 삼각형 67">
            <a:extLst>
              <a:ext uri="{FF2B5EF4-FFF2-40B4-BE49-F238E27FC236}">
                <a16:creationId xmlns:a16="http://schemas.microsoft.com/office/drawing/2014/main" id="{4C1F6E3A-CDD9-3E6C-2F39-3DF3FE12420C}"/>
              </a:ext>
            </a:extLst>
          </p:cNvPr>
          <p:cNvSpPr/>
          <p:nvPr/>
        </p:nvSpPr>
        <p:spPr>
          <a:xfrm rot="12491075">
            <a:off x="2606180" y="2908125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5B8FFF22-CCC9-0423-1158-B13975E318F7}"/>
              </a:ext>
            </a:extLst>
          </p:cNvPr>
          <p:cNvSpPr txBox="1"/>
          <p:nvPr/>
        </p:nvSpPr>
        <p:spPr>
          <a:xfrm flipH="1">
            <a:off x="2406192" y="3031722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1" name="다이아몬드 80">
            <a:extLst>
              <a:ext uri="{FF2B5EF4-FFF2-40B4-BE49-F238E27FC236}">
                <a16:creationId xmlns:a16="http://schemas.microsoft.com/office/drawing/2014/main" id="{894FD030-E2C7-5B26-1031-3E6D7D44758D}"/>
              </a:ext>
            </a:extLst>
          </p:cNvPr>
          <p:cNvSpPr/>
          <p:nvPr/>
        </p:nvSpPr>
        <p:spPr>
          <a:xfrm>
            <a:off x="1971372" y="3941505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2" name="이등변 삼각형 67">
            <a:extLst>
              <a:ext uri="{FF2B5EF4-FFF2-40B4-BE49-F238E27FC236}">
                <a16:creationId xmlns:a16="http://schemas.microsoft.com/office/drawing/2014/main" id="{D3FEDD29-4294-EA95-22B8-9E8DA21A0A58}"/>
              </a:ext>
            </a:extLst>
          </p:cNvPr>
          <p:cNvSpPr/>
          <p:nvPr/>
        </p:nvSpPr>
        <p:spPr>
          <a:xfrm rot="12491075">
            <a:off x="2606180" y="4132739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DE83325D-F79C-AAE4-C8ED-1BD3CCE24F8C}"/>
              </a:ext>
            </a:extLst>
          </p:cNvPr>
          <p:cNvSpPr txBox="1"/>
          <p:nvPr/>
        </p:nvSpPr>
        <p:spPr>
          <a:xfrm flipH="1">
            <a:off x="2406192" y="4256336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BA80E22B-9945-61BC-D00F-95734128A6CD}"/>
              </a:ext>
            </a:extLst>
          </p:cNvPr>
          <p:cNvSpPr/>
          <p:nvPr/>
        </p:nvSpPr>
        <p:spPr>
          <a:xfrm>
            <a:off x="1971372" y="5179889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0" name="자유형: 도형 89">
            <a:extLst>
              <a:ext uri="{FF2B5EF4-FFF2-40B4-BE49-F238E27FC236}">
                <a16:creationId xmlns:a16="http://schemas.microsoft.com/office/drawing/2014/main" id="{2D87BA5A-682A-55D0-51B7-634C2C832951}"/>
              </a:ext>
            </a:extLst>
          </p:cNvPr>
          <p:cNvSpPr/>
          <p:nvPr/>
        </p:nvSpPr>
        <p:spPr>
          <a:xfrm>
            <a:off x="2171747" y="5179889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93CBC3C-8269-D9CB-8A93-61D6AB82AEC2}"/>
              </a:ext>
            </a:extLst>
          </p:cNvPr>
          <p:cNvSpPr txBox="1"/>
          <p:nvPr/>
        </p:nvSpPr>
        <p:spPr>
          <a:xfrm flipH="1">
            <a:off x="2273945" y="534050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95" name="직선 연결선 94">
            <a:extLst>
              <a:ext uri="{FF2B5EF4-FFF2-40B4-BE49-F238E27FC236}">
                <a16:creationId xmlns:a16="http://schemas.microsoft.com/office/drawing/2014/main" id="{D1B3E8C0-9BF9-ECB0-0E7F-D567A8AB8BFE}"/>
              </a:ext>
            </a:extLst>
          </p:cNvPr>
          <p:cNvCxnSpPr>
            <a:cxnSpLocks/>
          </p:cNvCxnSpPr>
          <p:nvPr/>
        </p:nvCxnSpPr>
        <p:spPr>
          <a:xfrm>
            <a:off x="2760616" y="4920553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다이아몬드 101">
            <a:extLst>
              <a:ext uri="{FF2B5EF4-FFF2-40B4-BE49-F238E27FC236}">
                <a16:creationId xmlns:a16="http://schemas.microsoft.com/office/drawing/2014/main" id="{3F04CC16-4751-D979-9FCC-26B2A4A4E01F}"/>
              </a:ext>
            </a:extLst>
          </p:cNvPr>
          <p:cNvSpPr/>
          <p:nvPr/>
        </p:nvSpPr>
        <p:spPr>
          <a:xfrm>
            <a:off x="4152420" y="2716891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3" name="이등변 삼각형 67">
            <a:extLst>
              <a:ext uri="{FF2B5EF4-FFF2-40B4-BE49-F238E27FC236}">
                <a16:creationId xmlns:a16="http://schemas.microsoft.com/office/drawing/2014/main" id="{401C98B2-B0D7-1CA8-C94A-A6AC6E67779E}"/>
              </a:ext>
            </a:extLst>
          </p:cNvPr>
          <p:cNvSpPr/>
          <p:nvPr/>
        </p:nvSpPr>
        <p:spPr>
          <a:xfrm rot="12491075">
            <a:off x="4787228" y="2908125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5A34ABFB-DC05-E350-AD8E-47EA4E85FE89}"/>
              </a:ext>
            </a:extLst>
          </p:cNvPr>
          <p:cNvSpPr txBox="1"/>
          <p:nvPr/>
        </p:nvSpPr>
        <p:spPr>
          <a:xfrm flipH="1">
            <a:off x="4587240" y="3031722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7" name="다이아몬드 106">
            <a:extLst>
              <a:ext uri="{FF2B5EF4-FFF2-40B4-BE49-F238E27FC236}">
                <a16:creationId xmlns:a16="http://schemas.microsoft.com/office/drawing/2014/main" id="{7DB7277D-E287-2CC2-A5A5-6D22334E2B68}"/>
              </a:ext>
            </a:extLst>
          </p:cNvPr>
          <p:cNvSpPr/>
          <p:nvPr/>
        </p:nvSpPr>
        <p:spPr>
          <a:xfrm>
            <a:off x="6417010" y="2716891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8" name="이등변 삼각형 67">
            <a:extLst>
              <a:ext uri="{FF2B5EF4-FFF2-40B4-BE49-F238E27FC236}">
                <a16:creationId xmlns:a16="http://schemas.microsoft.com/office/drawing/2014/main" id="{7DBEF249-4344-F81C-E3FE-79051A05FB08}"/>
              </a:ext>
            </a:extLst>
          </p:cNvPr>
          <p:cNvSpPr/>
          <p:nvPr/>
        </p:nvSpPr>
        <p:spPr>
          <a:xfrm rot="12491075">
            <a:off x="7051818" y="2908125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5949C2D7-0295-13F0-750B-BE24D0BB1D6B}"/>
              </a:ext>
            </a:extLst>
          </p:cNvPr>
          <p:cNvSpPr txBox="1"/>
          <p:nvPr/>
        </p:nvSpPr>
        <p:spPr>
          <a:xfrm flipH="1">
            <a:off x="6851830" y="3031722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1" name="사각형: 둥근 모서리 110">
            <a:extLst>
              <a:ext uri="{FF2B5EF4-FFF2-40B4-BE49-F238E27FC236}">
                <a16:creationId xmlns:a16="http://schemas.microsoft.com/office/drawing/2014/main" id="{021EAB68-91AD-A256-377F-4FA4209AF1E9}"/>
              </a:ext>
            </a:extLst>
          </p:cNvPr>
          <p:cNvSpPr/>
          <p:nvPr/>
        </p:nvSpPr>
        <p:spPr>
          <a:xfrm>
            <a:off x="8642140" y="2819588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2" name="자유형: 도형 111">
            <a:extLst>
              <a:ext uri="{FF2B5EF4-FFF2-40B4-BE49-F238E27FC236}">
                <a16:creationId xmlns:a16="http://schemas.microsoft.com/office/drawing/2014/main" id="{FC2F51C4-802A-9F08-7CD5-5B1C20DCACEC}"/>
              </a:ext>
            </a:extLst>
          </p:cNvPr>
          <p:cNvSpPr/>
          <p:nvPr/>
        </p:nvSpPr>
        <p:spPr>
          <a:xfrm>
            <a:off x="8842515" y="2819588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BABEFE3-7381-D168-48CA-9D4AF78544E9}"/>
              </a:ext>
            </a:extLst>
          </p:cNvPr>
          <p:cNvSpPr txBox="1"/>
          <p:nvPr/>
        </p:nvSpPr>
        <p:spPr>
          <a:xfrm flipH="1">
            <a:off x="8944713" y="298020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A6CAF5B9-DD54-A48E-B3A1-8F71562E164E}"/>
              </a:ext>
            </a:extLst>
          </p:cNvPr>
          <p:cNvSpPr/>
          <p:nvPr/>
        </p:nvSpPr>
        <p:spPr>
          <a:xfrm>
            <a:off x="4152420" y="5179889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2" name="자유형: 도형 131">
            <a:extLst>
              <a:ext uri="{FF2B5EF4-FFF2-40B4-BE49-F238E27FC236}">
                <a16:creationId xmlns:a16="http://schemas.microsoft.com/office/drawing/2014/main" id="{7C30789C-FABA-3BAE-CFA0-5F6A32696712}"/>
              </a:ext>
            </a:extLst>
          </p:cNvPr>
          <p:cNvSpPr/>
          <p:nvPr/>
        </p:nvSpPr>
        <p:spPr>
          <a:xfrm>
            <a:off x="4352795" y="5179889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32A5D46A-81DB-9045-548F-D4A201F8F221}"/>
              </a:ext>
            </a:extLst>
          </p:cNvPr>
          <p:cNvSpPr txBox="1"/>
          <p:nvPr/>
        </p:nvSpPr>
        <p:spPr>
          <a:xfrm flipH="1">
            <a:off x="4454993" y="534050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924FF151-A48A-5C02-83F0-64539E176A68}"/>
              </a:ext>
            </a:extLst>
          </p:cNvPr>
          <p:cNvSpPr txBox="1"/>
          <p:nvPr/>
        </p:nvSpPr>
        <p:spPr>
          <a:xfrm>
            <a:off x="5873182" y="2761077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41" name="직선 연결선 140">
            <a:extLst>
              <a:ext uri="{FF2B5EF4-FFF2-40B4-BE49-F238E27FC236}">
                <a16:creationId xmlns:a16="http://schemas.microsoft.com/office/drawing/2014/main" id="{B4199E27-8906-0BEF-C637-1430EF4AC0F9}"/>
              </a:ext>
            </a:extLst>
          </p:cNvPr>
          <p:cNvCxnSpPr>
            <a:cxnSpLocks/>
          </p:cNvCxnSpPr>
          <p:nvPr/>
        </p:nvCxnSpPr>
        <p:spPr>
          <a:xfrm>
            <a:off x="5889707" y="3174091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B7D527D7-2EA3-8A4B-0AA6-C09B735042CA}"/>
              </a:ext>
            </a:extLst>
          </p:cNvPr>
          <p:cNvSpPr txBox="1"/>
          <p:nvPr/>
        </p:nvSpPr>
        <p:spPr>
          <a:xfrm>
            <a:off x="8096771" y="2761077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44" name="직선 연결선 143">
            <a:extLst>
              <a:ext uri="{FF2B5EF4-FFF2-40B4-BE49-F238E27FC236}">
                <a16:creationId xmlns:a16="http://schemas.microsoft.com/office/drawing/2014/main" id="{ACE71D32-B647-3C17-8D40-84BB7E19BB1D}"/>
              </a:ext>
            </a:extLst>
          </p:cNvPr>
          <p:cNvCxnSpPr>
            <a:cxnSpLocks/>
          </p:cNvCxnSpPr>
          <p:nvPr/>
        </p:nvCxnSpPr>
        <p:spPr>
          <a:xfrm>
            <a:off x="8113296" y="3174091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Box 145">
            <a:extLst>
              <a:ext uri="{FF2B5EF4-FFF2-40B4-BE49-F238E27FC236}">
                <a16:creationId xmlns:a16="http://schemas.microsoft.com/office/drawing/2014/main" id="{8570F82E-61DF-747F-5305-E363456CE19B}"/>
              </a:ext>
            </a:extLst>
          </p:cNvPr>
          <p:cNvSpPr txBox="1"/>
          <p:nvPr/>
        </p:nvSpPr>
        <p:spPr>
          <a:xfrm>
            <a:off x="3649593" y="3978806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47" name="직선 연결선 146">
            <a:extLst>
              <a:ext uri="{FF2B5EF4-FFF2-40B4-BE49-F238E27FC236}">
                <a16:creationId xmlns:a16="http://schemas.microsoft.com/office/drawing/2014/main" id="{07612FCE-9BE7-23B4-29B5-2ADE0DAEDC51}"/>
              </a:ext>
            </a:extLst>
          </p:cNvPr>
          <p:cNvCxnSpPr>
            <a:cxnSpLocks/>
          </p:cNvCxnSpPr>
          <p:nvPr/>
        </p:nvCxnSpPr>
        <p:spPr>
          <a:xfrm>
            <a:off x="3666118" y="4391820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다이아몬드 148">
            <a:extLst>
              <a:ext uri="{FF2B5EF4-FFF2-40B4-BE49-F238E27FC236}">
                <a16:creationId xmlns:a16="http://schemas.microsoft.com/office/drawing/2014/main" id="{8557B400-8408-AE2C-E63C-7644F51EA0AC}"/>
              </a:ext>
            </a:extLst>
          </p:cNvPr>
          <p:cNvSpPr/>
          <p:nvPr/>
        </p:nvSpPr>
        <p:spPr>
          <a:xfrm>
            <a:off x="4152420" y="3941505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0" name="이등변 삼각형 67">
            <a:extLst>
              <a:ext uri="{FF2B5EF4-FFF2-40B4-BE49-F238E27FC236}">
                <a16:creationId xmlns:a16="http://schemas.microsoft.com/office/drawing/2014/main" id="{D4A303EE-3A1B-4121-55BA-B1E9426E7584}"/>
              </a:ext>
            </a:extLst>
          </p:cNvPr>
          <p:cNvSpPr/>
          <p:nvPr/>
        </p:nvSpPr>
        <p:spPr>
          <a:xfrm rot="12491075">
            <a:off x="4787228" y="4132739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95217A8-4126-1F87-86E4-D73585640264}"/>
              </a:ext>
            </a:extLst>
          </p:cNvPr>
          <p:cNvSpPr txBox="1"/>
          <p:nvPr/>
        </p:nvSpPr>
        <p:spPr>
          <a:xfrm flipH="1">
            <a:off x="4587240" y="4256336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3" name="다이아몬드 152">
            <a:extLst>
              <a:ext uri="{FF2B5EF4-FFF2-40B4-BE49-F238E27FC236}">
                <a16:creationId xmlns:a16="http://schemas.microsoft.com/office/drawing/2014/main" id="{EAB16F89-7356-6EDF-3C3C-9994879D4145}"/>
              </a:ext>
            </a:extLst>
          </p:cNvPr>
          <p:cNvSpPr/>
          <p:nvPr/>
        </p:nvSpPr>
        <p:spPr>
          <a:xfrm>
            <a:off x="6417010" y="3941505"/>
            <a:ext cx="1578488" cy="914400"/>
          </a:xfrm>
          <a:prstGeom prst="diamon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4" name="이등변 삼각형 67">
            <a:extLst>
              <a:ext uri="{FF2B5EF4-FFF2-40B4-BE49-F238E27FC236}">
                <a16:creationId xmlns:a16="http://schemas.microsoft.com/office/drawing/2014/main" id="{E52BF9DE-757B-9729-D519-CE95F163EFA2}"/>
              </a:ext>
            </a:extLst>
          </p:cNvPr>
          <p:cNvSpPr/>
          <p:nvPr/>
        </p:nvSpPr>
        <p:spPr>
          <a:xfrm rot="12491075">
            <a:off x="7051818" y="4132739"/>
            <a:ext cx="899141" cy="422216"/>
          </a:xfrm>
          <a:custGeom>
            <a:avLst/>
            <a:gdLst>
              <a:gd name="connsiteX0" fmla="*/ 0 w 1033376"/>
              <a:gd name="connsiteY0" fmla="*/ 818310 h 818310"/>
              <a:gd name="connsiteX1" fmla="*/ 603461 w 1033376"/>
              <a:gd name="connsiteY1" fmla="*/ 0 h 818310"/>
              <a:gd name="connsiteX2" fmla="*/ 1033376 w 1033376"/>
              <a:gd name="connsiteY2" fmla="*/ 818310 h 818310"/>
              <a:gd name="connsiteX3" fmla="*/ 0 w 1033376"/>
              <a:gd name="connsiteY3" fmla="*/ 818310 h 818310"/>
              <a:gd name="connsiteX0" fmla="*/ 0 w 890344"/>
              <a:gd name="connsiteY0" fmla="*/ 802902 h 818310"/>
              <a:gd name="connsiteX1" fmla="*/ 460429 w 890344"/>
              <a:gd name="connsiteY1" fmla="*/ 0 h 818310"/>
              <a:gd name="connsiteX2" fmla="*/ 890344 w 890344"/>
              <a:gd name="connsiteY2" fmla="*/ 818310 h 818310"/>
              <a:gd name="connsiteX3" fmla="*/ 0 w 890344"/>
              <a:gd name="connsiteY3" fmla="*/ 802902 h 818310"/>
              <a:gd name="connsiteX0" fmla="*/ 0 w 899141"/>
              <a:gd name="connsiteY0" fmla="*/ 793207 h 818310"/>
              <a:gd name="connsiteX1" fmla="*/ 469226 w 899141"/>
              <a:gd name="connsiteY1" fmla="*/ 0 h 818310"/>
              <a:gd name="connsiteX2" fmla="*/ 899141 w 899141"/>
              <a:gd name="connsiteY2" fmla="*/ 818310 h 818310"/>
              <a:gd name="connsiteX3" fmla="*/ 0 w 899141"/>
              <a:gd name="connsiteY3" fmla="*/ 793207 h 818310"/>
              <a:gd name="connsiteX0" fmla="*/ 0 w 899141"/>
              <a:gd name="connsiteY0" fmla="*/ 784611 h 809714"/>
              <a:gd name="connsiteX1" fmla="*/ 466628 w 899141"/>
              <a:gd name="connsiteY1" fmla="*/ 0 h 809714"/>
              <a:gd name="connsiteX2" fmla="*/ 899141 w 899141"/>
              <a:gd name="connsiteY2" fmla="*/ 809714 h 809714"/>
              <a:gd name="connsiteX3" fmla="*/ 0 w 899141"/>
              <a:gd name="connsiteY3" fmla="*/ 784611 h 809714"/>
              <a:gd name="connsiteX0" fmla="*/ 0 w 899141"/>
              <a:gd name="connsiteY0" fmla="*/ 777715 h 802818"/>
              <a:gd name="connsiteX1" fmla="*/ 473925 w 899141"/>
              <a:gd name="connsiteY1" fmla="*/ 0 h 802818"/>
              <a:gd name="connsiteX2" fmla="*/ 899141 w 899141"/>
              <a:gd name="connsiteY2" fmla="*/ 802818 h 802818"/>
              <a:gd name="connsiteX3" fmla="*/ 0 w 899141"/>
              <a:gd name="connsiteY3" fmla="*/ 777715 h 802818"/>
              <a:gd name="connsiteX0" fmla="*/ 0 w 899141"/>
              <a:gd name="connsiteY0" fmla="*/ 397113 h 422216"/>
              <a:gd name="connsiteX1" fmla="*/ 677870 w 899141"/>
              <a:gd name="connsiteY1" fmla="*/ 0 h 422216"/>
              <a:gd name="connsiteX2" fmla="*/ 899141 w 899141"/>
              <a:gd name="connsiteY2" fmla="*/ 422216 h 422216"/>
              <a:gd name="connsiteX3" fmla="*/ 0 w 899141"/>
              <a:gd name="connsiteY3" fmla="*/ 397113 h 422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41" h="422216">
                <a:moveTo>
                  <a:pt x="0" y="397113"/>
                </a:moveTo>
                <a:lnTo>
                  <a:pt x="677870" y="0"/>
                </a:lnTo>
                <a:lnTo>
                  <a:pt x="899141" y="422216"/>
                </a:lnTo>
                <a:lnTo>
                  <a:pt x="0" y="397113"/>
                </a:lnTo>
                <a:close/>
              </a:path>
            </a:pathLst>
          </a:custGeom>
          <a:gradFill flip="none" rotWithShape="1">
            <a:gsLst>
              <a:gs pos="34000">
                <a:schemeClr val="accent3">
                  <a:lumMod val="50000"/>
                  <a:alpha val="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81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AFE42E7B-668F-B539-5B6A-33232F77B086}"/>
              </a:ext>
            </a:extLst>
          </p:cNvPr>
          <p:cNvSpPr txBox="1"/>
          <p:nvPr/>
        </p:nvSpPr>
        <p:spPr>
          <a:xfrm flipH="1">
            <a:off x="6851830" y="4256336"/>
            <a:ext cx="772968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7" name="사각형: 둥근 모서리 156">
            <a:extLst>
              <a:ext uri="{FF2B5EF4-FFF2-40B4-BE49-F238E27FC236}">
                <a16:creationId xmlns:a16="http://schemas.microsoft.com/office/drawing/2014/main" id="{78F0FD79-A475-58E6-CC39-C7F53826EEFE}"/>
              </a:ext>
            </a:extLst>
          </p:cNvPr>
          <p:cNvSpPr/>
          <p:nvPr/>
        </p:nvSpPr>
        <p:spPr>
          <a:xfrm>
            <a:off x="8642140" y="4044202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8" name="자유형: 도형 157">
            <a:extLst>
              <a:ext uri="{FF2B5EF4-FFF2-40B4-BE49-F238E27FC236}">
                <a16:creationId xmlns:a16="http://schemas.microsoft.com/office/drawing/2014/main" id="{CBDA0DED-E2E7-4660-E1F8-4F37E4630DBD}"/>
              </a:ext>
            </a:extLst>
          </p:cNvPr>
          <p:cNvSpPr/>
          <p:nvPr/>
        </p:nvSpPr>
        <p:spPr>
          <a:xfrm>
            <a:off x="8842515" y="4044202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9" name="TextBox 158">
            <a:extLst>
              <a:ext uri="{FF2B5EF4-FFF2-40B4-BE49-F238E27FC236}">
                <a16:creationId xmlns:a16="http://schemas.microsoft.com/office/drawing/2014/main" id="{AEF755A4-5891-813E-7462-AEBDBB980B3B}"/>
              </a:ext>
            </a:extLst>
          </p:cNvPr>
          <p:cNvSpPr txBox="1"/>
          <p:nvPr/>
        </p:nvSpPr>
        <p:spPr>
          <a:xfrm flipH="1">
            <a:off x="8944713" y="420481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4BD2C886-1020-3D84-A232-10D6F68B6120}"/>
              </a:ext>
            </a:extLst>
          </p:cNvPr>
          <p:cNvSpPr txBox="1"/>
          <p:nvPr/>
        </p:nvSpPr>
        <p:spPr>
          <a:xfrm>
            <a:off x="5873182" y="3978806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62" name="직선 연결선 161">
            <a:extLst>
              <a:ext uri="{FF2B5EF4-FFF2-40B4-BE49-F238E27FC236}">
                <a16:creationId xmlns:a16="http://schemas.microsoft.com/office/drawing/2014/main" id="{CCDDEFCF-3C07-BBF9-C01C-678F26FE3894}"/>
              </a:ext>
            </a:extLst>
          </p:cNvPr>
          <p:cNvCxnSpPr>
            <a:cxnSpLocks/>
          </p:cNvCxnSpPr>
          <p:nvPr/>
        </p:nvCxnSpPr>
        <p:spPr>
          <a:xfrm>
            <a:off x="5889707" y="4391820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" name="TextBox 163">
            <a:extLst>
              <a:ext uri="{FF2B5EF4-FFF2-40B4-BE49-F238E27FC236}">
                <a16:creationId xmlns:a16="http://schemas.microsoft.com/office/drawing/2014/main" id="{23D0C7C2-7C11-1F45-2780-E2CEC94AC347}"/>
              </a:ext>
            </a:extLst>
          </p:cNvPr>
          <p:cNvSpPr txBox="1"/>
          <p:nvPr/>
        </p:nvSpPr>
        <p:spPr>
          <a:xfrm>
            <a:off x="8096771" y="3978806"/>
            <a:ext cx="445635" cy="3452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No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65" name="직선 연결선 164">
            <a:extLst>
              <a:ext uri="{FF2B5EF4-FFF2-40B4-BE49-F238E27FC236}">
                <a16:creationId xmlns:a16="http://schemas.microsoft.com/office/drawing/2014/main" id="{E904934C-A7F4-2525-77A1-DE3E649D632A}"/>
              </a:ext>
            </a:extLst>
          </p:cNvPr>
          <p:cNvCxnSpPr>
            <a:cxnSpLocks/>
          </p:cNvCxnSpPr>
          <p:nvPr/>
        </p:nvCxnSpPr>
        <p:spPr>
          <a:xfrm>
            <a:off x="8113296" y="4391820"/>
            <a:ext cx="412584" cy="0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CD1BBB33-1225-1646-15FB-25C7CB375F49}"/>
              </a:ext>
            </a:extLst>
          </p:cNvPr>
          <p:cNvCxnSpPr>
            <a:cxnSpLocks/>
          </p:cNvCxnSpPr>
          <p:nvPr/>
        </p:nvCxnSpPr>
        <p:spPr>
          <a:xfrm>
            <a:off x="2760616" y="3689054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TextBox 166">
            <a:extLst>
              <a:ext uri="{FF2B5EF4-FFF2-40B4-BE49-F238E27FC236}">
                <a16:creationId xmlns:a16="http://schemas.microsoft.com/office/drawing/2014/main" id="{7A459BAD-09F4-E4E7-6692-56E3F6DA8767}"/>
              </a:ext>
            </a:extLst>
          </p:cNvPr>
          <p:cNvSpPr txBox="1"/>
          <p:nvPr/>
        </p:nvSpPr>
        <p:spPr>
          <a:xfrm>
            <a:off x="2878663" y="3622713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67B50D11-C493-B211-97F8-DDC6E3570859}"/>
              </a:ext>
            </a:extLst>
          </p:cNvPr>
          <p:cNvSpPr txBox="1"/>
          <p:nvPr/>
        </p:nvSpPr>
        <p:spPr>
          <a:xfrm>
            <a:off x="2878663" y="4824123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FD8F4B45-0C2A-ADBE-28B8-161A9FA1AE40}"/>
              </a:ext>
            </a:extLst>
          </p:cNvPr>
          <p:cNvCxnSpPr>
            <a:cxnSpLocks/>
          </p:cNvCxnSpPr>
          <p:nvPr/>
        </p:nvCxnSpPr>
        <p:spPr>
          <a:xfrm>
            <a:off x="4941664" y="3689054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4" name="TextBox 173">
            <a:extLst>
              <a:ext uri="{FF2B5EF4-FFF2-40B4-BE49-F238E27FC236}">
                <a16:creationId xmlns:a16="http://schemas.microsoft.com/office/drawing/2014/main" id="{0C0915B4-B031-64F0-D273-1332575C9B08}"/>
              </a:ext>
            </a:extLst>
          </p:cNvPr>
          <p:cNvSpPr txBox="1"/>
          <p:nvPr/>
        </p:nvSpPr>
        <p:spPr>
          <a:xfrm>
            <a:off x="5072744" y="3622713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76" name="직선 연결선 175">
            <a:extLst>
              <a:ext uri="{FF2B5EF4-FFF2-40B4-BE49-F238E27FC236}">
                <a16:creationId xmlns:a16="http://schemas.microsoft.com/office/drawing/2014/main" id="{4E7A54B4-B537-A416-2FB8-121E19F7F5FE}"/>
              </a:ext>
            </a:extLst>
          </p:cNvPr>
          <p:cNvCxnSpPr>
            <a:cxnSpLocks/>
          </p:cNvCxnSpPr>
          <p:nvPr/>
        </p:nvCxnSpPr>
        <p:spPr>
          <a:xfrm>
            <a:off x="7206254" y="3689054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>
            <a:extLst>
              <a:ext uri="{FF2B5EF4-FFF2-40B4-BE49-F238E27FC236}">
                <a16:creationId xmlns:a16="http://schemas.microsoft.com/office/drawing/2014/main" id="{7D2B8C47-7074-00DC-A55A-873A7E9E261E}"/>
              </a:ext>
            </a:extLst>
          </p:cNvPr>
          <p:cNvSpPr txBox="1"/>
          <p:nvPr/>
        </p:nvSpPr>
        <p:spPr>
          <a:xfrm>
            <a:off x="7296333" y="3622713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79" name="직선 연결선 178">
            <a:extLst>
              <a:ext uri="{FF2B5EF4-FFF2-40B4-BE49-F238E27FC236}">
                <a16:creationId xmlns:a16="http://schemas.microsoft.com/office/drawing/2014/main" id="{BB40EBFC-7E54-90AC-23E3-02F3186BF217}"/>
              </a:ext>
            </a:extLst>
          </p:cNvPr>
          <p:cNvCxnSpPr>
            <a:cxnSpLocks/>
          </p:cNvCxnSpPr>
          <p:nvPr/>
        </p:nvCxnSpPr>
        <p:spPr>
          <a:xfrm>
            <a:off x="4941664" y="4882930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TextBox 179">
            <a:extLst>
              <a:ext uri="{FF2B5EF4-FFF2-40B4-BE49-F238E27FC236}">
                <a16:creationId xmlns:a16="http://schemas.microsoft.com/office/drawing/2014/main" id="{41F75E66-38A4-0C71-58CD-A788A3B48FD0}"/>
              </a:ext>
            </a:extLst>
          </p:cNvPr>
          <p:cNvSpPr txBox="1"/>
          <p:nvPr/>
        </p:nvSpPr>
        <p:spPr>
          <a:xfrm>
            <a:off x="5072744" y="4816589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82" name="직선 연결선 181">
            <a:extLst>
              <a:ext uri="{FF2B5EF4-FFF2-40B4-BE49-F238E27FC236}">
                <a16:creationId xmlns:a16="http://schemas.microsoft.com/office/drawing/2014/main" id="{C33B3293-707E-3A9C-3AEF-FAAF0E93E261}"/>
              </a:ext>
            </a:extLst>
          </p:cNvPr>
          <p:cNvCxnSpPr>
            <a:cxnSpLocks/>
          </p:cNvCxnSpPr>
          <p:nvPr/>
        </p:nvCxnSpPr>
        <p:spPr>
          <a:xfrm>
            <a:off x="7206254" y="4869713"/>
            <a:ext cx="0" cy="201574"/>
          </a:xfrm>
          <a:prstGeom prst="line">
            <a:avLst/>
          </a:prstGeom>
          <a:ln w="12700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" name="TextBox 182">
            <a:extLst>
              <a:ext uri="{FF2B5EF4-FFF2-40B4-BE49-F238E27FC236}">
                <a16:creationId xmlns:a16="http://schemas.microsoft.com/office/drawing/2014/main" id="{B3793CCD-B1E6-BA9B-EB49-F816EC8A849E}"/>
              </a:ext>
            </a:extLst>
          </p:cNvPr>
          <p:cNvSpPr txBox="1"/>
          <p:nvPr/>
        </p:nvSpPr>
        <p:spPr>
          <a:xfrm>
            <a:off x="7322761" y="4803372"/>
            <a:ext cx="48917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Yes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5" name="사각형: 둥근 모서리 184">
            <a:extLst>
              <a:ext uri="{FF2B5EF4-FFF2-40B4-BE49-F238E27FC236}">
                <a16:creationId xmlns:a16="http://schemas.microsoft.com/office/drawing/2014/main" id="{75A028DD-1E38-3197-F7F5-5EC958C8B41E}"/>
              </a:ext>
            </a:extLst>
          </p:cNvPr>
          <p:cNvSpPr/>
          <p:nvPr/>
        </p:nvSpPr>
        <p:spPr>
          <a:xfrm>
            <a:off x="6417010" y="5179889"/>
            <a:ext cx="1578488" cy="709007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6" name="자유형: 도형 185">
            <a:extLst>
              <a:ext uri="{FF2B5EF4-FFF2-40B4-BE49-F238E27FC236}">
                <a16:creationId xmlns:a16="http://schemas.microsoft.com/office/drawing/2014/main" id="{850F020E-5F35-B6BD-43E3-621B20AE2760}"/>
              </a:ext>
            </a:extLst>
          </p:cNvPr>
          <p:cNvSpPr/>
          <p:nvPr/>
        </p:nvSpPr>
        <p:spPr>
          <a:xfrm>
            <a:off x="6617385" y="5179889"/>
            <a:ext cx="1378113" cy="709007"/>
          </a:xfrm>
          <a:custGeom>
            <a:avLst/>
            <a:gdLst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758237 w 1027688"/>
              <a:gd name="connsiteY5" fmla="*/ 709007 h 709007"/>
              <a:gd name="connsiteX0" fmla="*/ 0 w 1027688"/>
              <a:gd name="connsiteY0" fmla="*/ 0 h 713770"/>
              <a:gd name="connsiteX1" fmla="*/ 909518 w 1027688"/>
              <a:gd name="connsiteY1" fmla="*/ 0 h 713770"/>
              <a:gd name="connsiteX2" fmla="*/ 1027688 w 1027688"/>
              <a:gd name="connsiteY2" fmla="*/ 118170 h 713770"/>
              <a:gd name="connsiteX3" fmla="*/ 1027688 w 1027688"/>
              <a:gd name="connsiteY3" fmla="*/ 590837 h 713770"/>
              <a:gd name="connsiteX4" fmla="*/ 909518 w 1027688"/>
              <a:gd name="connsiteY4" fmla="*/ 709007 h 713770"/>
              <a:gd name="connsiteX5" fmla="*/ 733377 w 1027688"/>
              <a:gd name="connsiteY5" fmla="*/ 713770 h 713770"/>
              <a:gd name="connsiteX6" fmla="*/ 0 w 1027688"/>
              <a:gd name="connsiteY6" fmla="*/ 0 h 713770"/>
              <a:gd name="connsiteX0" fmla="*/ 0 w 1027688"/>
              <a:gd name="connsiteY0" fmla="*/ 0 h 709007"/>
              <a:gd name="connsiteX1" fmla="*/ 909518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7688 w 1027688"/>
              <a:gd name="connsiteY3" fmla="*/ 59083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9518 w 1027688"/>
              <a:gd name="connsiteY4" fmla="*/ 709007 h 709007"/>
              <a:gd name="connsiteX5" fmla="*/ 0 w 1027688"/>
              <a:gd name="connsiteY5" fmla="*/ 0 h 709007"/>
              <a:gd name="connsiteX0" fmla="*/ 0 w 1027688"/>
              <a:gd name="connsiteY0" fmla="*/ 0 h 709007"/>
              <a:gd name="connsiteX1" fmla="*/ 941482 w 1027688"/>
              <a:gd name="connsiteY1" fmla="*/ 0 h 709007"/>
              <a:gd name="connsiteX2" fmla="*/ 1027688 w 1027688"/>
              <a:gd name="connsiteY2" fmla="*/ 118170 h 709007"/>
              <a:gd name="connsiteX3" fmla="*/ 1024136 w 1027688"/>
              <a:gd name="connsiteY3" fmla="*/ 609887 h 709007"/>
              <a:gd name="connsiteX4" fmla="*/ 902415 w 1027688"/>
              <a:gd name="connsiteY4" fmla="*/ 709007 h 709007"/>
              <a:gd name="connsiteX5" fmla="*/ 0 w 1027688"/>
              <a:gd name="connsiteY5" fmla="*/ 0 h 709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27688" h="709007">
                <a:moveTo>
                  <a:pt x="0" y="0"/>
                </a:moveTo>
                <a:lnTo>
                  <a:pt x="941482" y="0"/>
                </a:lnTo>
                <a:cubicBezTo>
                  <a:pt x="1006745" y="0"/>
                  <a:pt x="1027688" y="52907"/>
                  <a:pt x="1027688" y="118170"/>
                </a:cubicBezTo>
                <a:lnTo>
                  <a:pt x="1024136" y="609887"/>
                </a:lnTo>
                <a:cubicBezTo>
                  <a:pt x="1024136" y="675150"/>
                  <a:pt x="967678" y="709007"/>
                  <a:pt x="902415" y="709007"/>
                </a:cubicBez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CF1BFA3F-B92C-A6AF-284A-2404DC6F2E61}"/>
              </a:ext>
            </a:extLst>
          </p:cNvPr>
          <p:cNvSpPr txBox="1"/>
          <p:nvPr/>
        </p:nvSpPr>
        <p:spPr>
          <a:xfrm flipH="1">
            <a:off x="6719583" y="534050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08296699"/>
      </p:ext>
    </p:extLst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사람, 의류, 친필, 배우기이(가) 표시된 사진&#10;&#10;자동 생성된 설명">
            <a:extLst>
              <a:ext uri="{FF2B5EF4-FFF2-40B4-BE49-F238E27FC236}">
                <a16:creationId xmlns:a16="http://schemas.microsoft.com/office/drawing/2014/main" id="{8E2E200B-C06A-8879-41AA-4AD87C0A32F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1" b="51"/>
          <a:stretch>
            <a:fillRect/>
          </a:stretch>
        </p:blipFill>
        <p:spPr>
          <a:xfrm>
            <a:off x="6019800" y="1525588"/>
            <a:ext cx="4794250" cy="4741862"/>
          </a:xfrm>
          <a:custGeom>
            <a:avLst/>
            <a:gdLst>
              <a:gd name="connsiteX0" fmla="*/ 719363 w 4364140"/>
              <a:gd name="connsiteY0" fmla="*/ 0 h 4316090"/>
              <a:gd name="connsiteX1" fmla="*/ 3644777 w 4364140"/>
              <a:gd name="connsiteY1" fmla="*/ 0 h 4316090"/>
              <a:gd name="connsiteX2" fmla="*/ 4364140 w 4364140"/>
              <a:gd name="connsiteY2" fmla="*/ 719363 h 4316090"/>
              <a:gd name="connsiteX3" fmla="*/ 4364140 w 4364140"/>
              <a:gd name="connsiteY3" fmla="*/ 3596727 h 4316090"/>
              <a:gd name="connsiteX4" fmla="*/ 3644777 w 4364140"/>
              <a:gd name="connsiteY4" fmla="*/ 4316090 h 4316090"/>
              <a:gd name="connsiteX5" fmla="*/ 719363 w 4364140"/>
              <a:gd name="connsiteY5" fmla="*/ 4316090 h 4316090"/>
              <a:gd name="connsiteX6" fmla="*/ 0 w 4364140"/>
              <a:gd name="connsiteY6" fmla="*/ 3596727 h 4316090"/>
              <a:gd name="connsiteX7" fmla="*/ 0 w 4364140"/>
              <a:gd name="connsiteY7" fmla="*/ 719363 h 4316090"/>
              <a:gd name="connsiteX8" fmla="*/ 719363 w 4364140"/>
              <a:gd name="connsiteY8" fmla="*/ 0 h 4316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64140" h="4316090">
                <a:moveTo>
                  <a:pt x="719363" y="0"/>
                </a:moveTo>
                <a:lnTo>
                  <a:pt x="3644777" y="0"/>
                </a:lnTo>
                <a:cubicBezTo>
                  <a:pt x="4042070" y="0"/>
                  <a:pt x="4364140" y="322070"/>
                  <a:pt x="4364140" y="719363"/>
                </a:cubicBezTo>
                <a:lnTo>
                  <a:pt x="4364140" y="3596727"/>
                </a:lnTo>
                <a:cubicBezTo>
                  <a:pt x="4364140" y="3994020"/>
                  <a:pt x="4042070" y="4316090"/>
                  <a:pt x="3644777" y="4316090"/>
                </a:cubicBezTo>
                <a:lnTo>
                  <a:pt x="719363" y="4316090"/>
                </a:lnTo>
                <a:cubicBezTo>
                  <a:pt x="322070" y="4316090"/>
                  <a:pt x="0" y="3994020"/>
                  <a:pt x="0" y="3596727"/>
                </a:cubicBezTo>
                <a:lnTo>
                  <a:pt x="0" y="719363"/>
                </a:lnTo>
                <a:cubicBezTo>
                  <a:pt x="0" y="322070"/>
                  <a:pt x="322070" y="0"/>
                  <a:pt x="719363" y="0"/>
                </a:cubicBezTo>
                <a:close/>
              </a:path>
            </a:pathLst>
          </a:custGeom>
        </p:spPr>
      </p:pic>
      <p:cxnSp>
        <p:nvCxnSpPr>
          <p:cNvPr id="278" name="직선 연결선 277">
            <a:extLst>
              <a:ext uri="{FF2B5EF4-FFF2-40B4-BE49-F238E27FC236}">
                <a16:creationId xmlns:a16="http://schemas.microsoft.com/office/drawing/2014/main" id="{49DA089A-5657-FA35-6A65-C2CBE825A24B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2" name="순서도: 수동 연산 271">
            <a:extLst>
              <a:ext uri="{FF2B5EF4-FFF2-40B4-BE49-F238E27FC236}">
                <a16:creationId xmlns:a16="http://schemas.microsoft.com/office/drawing/2014/main" id="{D4C46DB9-B587-0768-E4E6-37A5DB4EECB9}"/>
              </a:ext>
            </a:extLst>
          </p:cNvPr>
          <p:cNvSpPr/>
          <p:nvPr/>
        </p:nvSpPr>
        <p:spPr>
          <a:xfrm rot="5400000" flipH="1">
            <a:off x="3812063" y="3567759"/>
            <a:ext cx="4266540" cy="656426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8000 w 10000"/>
              <a:gd name="connsiteY2" fmla="*/ 10000 h 10000"/>
              <a:gd name="connsiteX3" fmla="*/ 2000 w 10000"/>
              <a:gd name="connsiteY3" fmla="*/ 10000 h 10000"/>
              <a:gd name="connsiteX4" fmla="*/ 0 w 10000"/>
              <a:gd name="connsiteY4" fmla="*/ 0 h 10000"/>
              <a:gd name="connsiteX0" fmla="*/ 0 w 9908"/>
              <a:gd name="connsiteY0" fmla="*/ 1947 h 11947"/>
              <a:gd name="connsiteX1" fmla="*/ 9908 w 9908"/>
              <a:gd name="connsiteY1" fmla="*/ 0 h 11947"/>
              <a:gd name="connsiteX2" fmla="*/ 8000 w 9908"/>
              <a:gd name="connsiteY2" fmla="*/ 11947 h 11947"/>
              <a:gd name="connsiteX3" fmla="*/ 2000 w 9908"/>
              <a:gd name="connsiteY3" fmla="*/ 11947 h 11947"/>
              <a:gd name="connsiteX4" fmla="*/ 0 w 9908"/>
              <a:gd name="connsiteY4" fmla="*/ 1947 h 11947"/>
              <a:gd name="connsiteX0" fmla="*/ 0 w 9977"/>
              <a:gd name="connsiteY0" fmla="*/ 0 h 10407"/>
              <a:gd name="connsiteX1" fmla="*/ 9977 w 9977"/>
              <a:gd name="connsiteY1" fmla="*/ 407 h 10407"/>
              <a:gd name="connsiteX2" fmla="*/ 8051 w 9977"/>
              <a:gd name="connsiteY2" fmla="*/ 10407 h 10407"/>
              <a:gd name="connsiteX3" fmla="*/ 1996 w 9977"/>
              <a:gd name="connsiteY3" fmla="*/ 10407 h 10407"/>
              <a:gd name="connsiteX4" fmla="*/ 0 w 9977"/>
              <a:gd name="connsiteY4" fmla="*/ 0 h 10407"/>
              <a:gd name="connsiteX0" fmla="*/ 0 w 10000"/>
              <a:gd name="connsiteY0" fmla="*/ 0 h 10000"/>
              <a:gd name="connsiteX1" fmla="*/ 10000 w 10000"/>
              <a:gd name="connsiteY1" fmla="*/ 391 h 10000"/>
              <a:gd name="connsiteX2" fmla="*/ 8383 w 10000"/>
              <a:gd name="connsiteY2" fmla="*/ 10000 h 10000"/>
              <a:gd name="connsiteX3" fmla="*/ 2001 w 10000"/>
              <a:gd name="connsiteY3" fmla="*/ 10000 h 10000"/>
              <a:gd name="connsiteX4" fmla="*/ 0 w 10000"/>
              <a:gd name="connsiteY4" fmla="*/ 0 h 10000"/>
              <a:gd name="connsiteX0" fmla="*/ 0 w 10000"/>
              <a:gd name="connsiteY0" fmla="*/ 0 h 10299"/>
              <a:gd name="connsiteX1" fmla="*/ 10000 w 10000"/>
              <a:gd name="connsiteY1" fmla="*/ 391 h 10299"/>
              <a:gd name="connsiteX2" fmla="*/ 8383 w 10000"/>
              <a:gd name="connsiteY2" fmla="*/ 10000 h 10299"/>
              <a:gd name="connsiteX3" fmla="*/ 1644 w 10000"/>
              <a:gd name="connsiteY3" fmla="*/ 10299 h 10299"/>
              <a:gd name="connsiteX4" fmla="*/ 0 w 10000"/>
              <a:gd name="connsiteY4" fmla="*/ 0 h 10299"/>
              <a:gd name="connsiteX0" fmla="*/ 0 w 10000"/>
              <a:gd name="connsiteY0" fmla="*/ 0 h 10299"/>
              <a:gd name="connsiteX1" fmla="*/ 10000 w 10000"/>
              <a:gd name="connsiteY1" fmla="*/ 391 h 10299"/>
              <a:gd name="connsiteX2" fmla="*/ 8732 w 10000"/>
              <a:gd name="connsiteY2" fmla="*/ 10000 h 10299"/>
              <a:gd name="connsiteX3" fmla="*/ 1644 w 10000"/>
              <a:gd name="connsiteY3" fmla="*/ 10299 h 10299"/>
              <a:gd name="connsiteX4" fmla="*/ 0 w 10000"/>
              <a:gd name="connsiteY4" fmla="*/ 0 h 10299"/>
              <a:gd name="connsiteX0" fmla="*/ 0 w 10000"/>
              <a:gd name="connsiteY0" fmla="*/ 0 h 10299"/>
              <a:gd name="connsiteX1" fmla="*/ 10000 w 10000"/>
              <a:gd name="connsiteY1" fmla="*/ 391 h 10299"/>
              <a:gd name="connsiteX2" fmla="*/ 8732 w 10000"/>
              <a:gd name="connsiteY2" fmla="*/ 10000 h 10299"/>
              <a:gd name="connsiteX3" fmla="*/ 1201 w 10000"/>
              <a:gd name="connsiteY3" fmla="*/ 10299 h 10299"/>
              <a:gd name="connsiteX4" fmla="*/ 0 w 10000"/>
              <a:gd name="connsiteY4" fmla="*/ 0 h 10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299">
                <a:moveTo>
                  <a:pt x="0" y="0"/>
                </a:moveTo>
                <a:lnTo>
                  <a:pt x="10000" y="391"/>
                </a:lnTo>
                <a:lnTo>
                  <a:pt x="8732" y="10000"/>
                </a:lnTo>
                <a:lnTo>
                  <a:pt x="1201" y="10299"/>
                </a:lnTo>
                <a:lnTo>
                  <a:pt x="0" y="0"/>
                </a:lnTo>
                <a:close/>
              </a:path>
            </a:pathLst>
          </a:custGeom>
          <a:gradFill flip="none" rotWithShape="1">
            <a:gsLst>
              <a:gs pos="0">
                <a:schemeClr val="accent2">
                  <a:lumMod val="25000"/>
                  <a:lumOff val="75000"/>
                </a:schemeClr>
              </a:gs>
              <a:gs pos="75000">
                <a:schemeClr val="accent2">
                  <a:lumMod val="90000"/>
                  <a:lumOff val="1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사각형: 둥근 모서리 5">
            <a:extLst>
              <a:ext uri="{FF2B5EF4-FFF2-40B4-BE49-F238E27FC236}">
                <a16:creationId xmlns:a16="http://schemas.microsoft.com/office/drawing/2014/main" id="{76BE8DA9-8FB0-C6EA-DFFC-DA7F95A91178}"/>
              </a:ext>
            </a:extLst>
          </p:cNvPr>
          <p:cNvSpPr/>
          <p:nvPr/>
        </p:nvSpPr>
        <p:spPr>
          <a:xfrm>
            <a:off x="6020111" y="1525588"/>
            <a:ext cx="4794296" cy="4741510"/>
          </a:xfrm>
          <a:prstGeom prst="roundRect">
            <a:avLst/>
          </a:prstGeom>
          <a:gradFill flip="none" rotWithShape="1">
            <a:gsLst>
              <a:gs pos="38000">
                <a:schemeClr val="accent3">
                  <a:alpha val="59000"/>
                </a:schemeClr>
              </a:gs>
              <a:gs pos="0">
                <a:schemeClr val="accent3">
                  <a:lumMod val="20000"/>
                  <a:lumOff val="80000"/>
                  <a:alpha val="0"/>
                </a:schemeClr>
              </a:gs>
              <a:gs pos="100000">
                <a:schemeClr val="accent3"/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8A46663-8F58-1931-1A35-89014B6F1580}"/>
              </a:ext>
            </a:extLst>
          </p:cNvPr>
          <p:cNvSpPr txBox="1"/>
          <p:nvPr/>
        </p:nvSpPr>
        <p:spPr>
          <a:xfrm flipH="1">
            <a:off x="6605026" y="1965822"/>
            <a:ext cx="1053750" cy="470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TO-BE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7" name="Oval 172">
            <a:extLst>
              <a:ext uri="{FF2B5EF4-FFF2-40B4-BE49-F238E27FC236}">
                <a16:creationId xmlns:a16="http://schemas.microsoft.com/office/drawing/2014/main" id="{68C09E78-5F9E-C277-1538-DEE72FA143F5}"/>
              </a:ext>
            </a:extLst>
          </p:cNvPr>
          <p:cNvSpPr/>
          <p:nvPr/>
        </p:nvSpPr>
        <p:spPr>
          <a:xfrm rot="5400000">
            <a:off x="6514643" y="2787567"/>
            <a:ext cx="487411" cy="488943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8" name="그래픽 10">
            <a:extLst>
              <a:ext uri="{FF2B5EF4-FFF2-40B4-BE49-F238E27FC236}">
                <a16:creationId xmlns:a16="http://schemas.microsoft.com/office/drawing/2014/main" id="{1B3B7707-9CB9-3144-BBBB-1188AB483133}"/>
              </a:ext>
            </a:extLst>
          </p:cNvPr>
          <p:cNvGrpSpPr/>
          <p:nvPr/>
        </p:nvGrpSpPr>
        <p:grpSpPr>
          <a:xfrm>
            <a:off x="6648409" y="2911728"/>
            <a:ext cx="219877" cy="240621"/>
            <a:chOff x="7465070" y="4691770"/>
            <a:chExt cx="200149" cy="219032"/>
          </a:xfrm>
          <a:solidFill>
            <a:schemeClr val="accent3"/>
          </a:solidFill>
        </p:grpSpPr>
        <p:grpSp>
          <p:nvGrpSpPr>
            <p:cNvPr id="19" name="그래픽 10">
              <a:extLst>
                <a:ext uri="{FF2B5EF4-FFF2-40B4-BE49-F238E27FC236}">
                  <a16:creationId xmlns:a16="http://schemas.microsoft.com/office/drawing/2014/main" id="{3051EB8E-4825-E665-0918-818205D80E39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grpSp>
            <p:nvGrpSpPr>
              <p:cNvPr id="29" name="그래픽 10">
                <a:extLst>
                  <a:ext uri="{FF2B5EF4-FFF2-40B4-BE49-F238E27FC236}">
                    <a16:creationId xmlns:a16="http://schemas.microsoft.com/office/drawing/2014/main" id="{62D2998A-CC4D-7441-1195-BC0C233AE632}"/>
                  </a:ext>
                </a:extLst>
              </p:cNvPr>
              <p:cNvGrpSpPr/>
              <p:nvPr/>
            </p:nvGrpSpPr>
            <p:grpSpPr>
              <a:xfrm>
                <a:off x="7465070" y="4742042"/>
                <a:ext cx="200149" cy="118487"/>
                <a:chOff x="7465070" y="4742042"/>
                <a:chExt cx="200149" cy="118487"/>
              </a:xfrm>
              <a:grpFill/>
            </p:grpSpPr>
            <p:sp>
              <p:nvSpPr>
                <p:cNvPr id="32" name="자유형: 도형 31">
                  <a:extLst>
                    <a:ext uri="{FF2B5EF4-FFF2-40B4-BE49-F238E27FC236}">
                      <a16:creationId xmlns:a16="http://schemas.microsoft.com/office/drawing/2014/main" id="{F7441D92-0766-DD77-A79C-237DBC2795BB}"/>
                    </a:ext>
                  </a:extLst>
                </p:cNvPr>
                <p:cNvSpPr/>
                <p:nvPr/>
              </p:nvSpPr>
              <p:spPr>
                <a:xfrm>
                  <a:off x="7465070" y="474216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3" name="자유형: 도형 32">
                  <a:extLst>
                    <a:ext uri="{FF2B5EF4-FFF2-40B4-BE49-F238E27FC236}">
                      <a16:creationId xmlns:a16="http://schemas.microsoft.com/office/drawing/2014/main" id="{FA922925-D618-6F42-7980-E5B9408DB40A}"/>
                    </a:ext>
                  </a:extLst>
                </p:cNvPr>
                <p:cNvSpPr/>
                <p:nvPr/>
              </p:nvSpPr>
              <p:spPr>
                <a:xfrm>
                  <a:off x="7466247" y="474204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0" name="자유형: 도형 29">
                <a:extLst>
                  <a:ext uri="{FF2B5EF4-FFF2-40B4-BE49-F238E27FC236}">
                    <a16:creationId xmlns:a16="http://schemas.microsoft.com/office/drawing/2014/main" id="{AF662BCB-7C07-7E1F-25F6-66EE8E8DAA98}"/>
                  </a:ext>
                </a:extLst>
              </p:cNvPr>
              <p:cNvSpPr/>
              <p:nvPr/>
            </p:nvSpPr>
            <p:spPr>
              <a:xfrm rot="2948410">
                <a:off x="7497967" y="478596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1" name="자유형: 도형 30">
                <a:extLst>
                  <a:ext uri="{FF2B5EF4-FFF2-40B4-BE49-F238E27FC236}">
                    <a16:creationId xmlns:a16="http://schemas.microsoft.com/office/drawing/2014/main" id="{D4B441FF-3C16-7286-FBFF-DAB4DF33697C}"/>
                  </a:ext>
                </a:extLst>
              </p:cNvPr>
              <p:cNvSpPr/>
              <p:nvPr/>
            </p:nvSpPr>
            <p:spPr>
              <a:xfrm rot="2451590">
                <a:off x="7586926" y="482507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0" name="그래픽 10">
              <a:extLst>
                <a:ext uri="{FF2B5EF4-FFF2-40B4-BE49-F238E27FC236}">
                  <a16:creationId xmlns:a16="http://schemas.microsoft.com/office/drawing/2014/main" id="{54AB6BDF-57C3-D714-20D2-0222676A4346}"/>
                </a:ext>
              </a:extLst>
            </p:cNvPr>
            <p:cNvGrpSpPr/>
            <p:nvPr/>
          </p:nvGrpSpPr>
          <p:grpSpPr>
            <a:xfrm>
              <a:off x="7518607" y="4691770"/>
              <a:ext cx="93058" cy="219032"/>
              <a:chOff x="7518607" y="4691770"/>
              <a:chExt cx="93058" cy="219032"/>
            </a:xfrm>
            <a:grpFill/>
          </p:grpSpPr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AC098BD8-5277-CC64-4132-BB87333F455C}"/>
                  </a:ext>
                </a:extLst>
              </p:cNvPr>
              <p:cNvSpPr/>
              <p:nvPr/>
            </p:nvSpPr>
            <p:spPr>
              <a:xfrm>
                <a:off x="7561709" y="469177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2" name="그래픽 10">
                <a:extLst>
                  <a:ext uri="{FF2B5EF4-FFF2-40B4-BE49-F238E27FC236}">
                    <a16:creationId xmlns:a16="http://schemas.microsoft.com/office/drawing/2014/main" id="{775B4E8A-9918-95A1-AD27-D460F29EC3B6}"/>
                  </a:ext>
                </a:extLst>
              </p:cNvPr>
              <p:cNvGrpSpPr/>
              <p:nvPr/>
            </p:nvGrpSpPr>
            <p:grpSpPr>
              <a:xfrm>
                <a:off x="7518607" y="4700067"/>
                <a:ext cx="93058" cy="22742"/>
                <a:chOff x="7518607" y="4700067"/>
                <a:chExt cx="93058" cy="22742"/>
              </a:xfrm>
              <a:grpFill/>
            </p:grpSpPr>
            <p:sp>
              <p:nvSpPr>
                <p:cNvPr id="27" name="자유형: 도형 26">
                  <a:extLst>
                    <a:ext uri="{FF2B5EF4-FFF2-40B4-BE49-F238E27FC236}">
                      <a16:creationId xmlns:a16="http://schemas.microsoft.com/office/drawing/2014/main" id="{8C9CCA5F-87AE-FB53-C4D1-D8C38435E79F}"/>
                    </a:ext>
                  </a:extLst>
                </p:cNvPr>
                <p:cNvSpPr/>
                <p:nvPr/>
              </p:nvSpPr>
              <p:spPr>
                <a:xfrm rot="3902351">
                  <a:off x="7515383" y="470801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8" name="자유형: 도형 27">
                  <a:extLst>
                    <a:ext uri="{FF2B5EF4-FFF2-40B4-BE49-F238E27FC236}">
                      <a16:creationId xmlns:a16="http://schemas.microsoft.com/office/drawing/2014/main" id="{BDA38932-54E8-4989-91A8-F9740D01A968}"/>
                    </a:ext>
                  </a:extLst>
                </p:cNvPr>
                <p:cNvSpPr/>
                <p:nvPr/>
              </p:nvSpPr>
              <p:spPr>
                <a:xfrm rot="1496881">
                  <a:off x="7600523" y="470048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97F0E0AB-F9F0-BC87-5F85-48E8865FAB05}"/>
                  </a:ext>
                </a:extLst>
              </p:cNvPr>
              <p:cNvSpPr/>
              <p:nvPr/>
            </p:nvSpPr>
            <p:spPr>
              <a:xfrm>
                <a:off x="7561709" y="488890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4" name="그래픽 10">
                <a:extLst>
                  <a:ext uri="{FF2B5EF4-FFF2-40B4-BE49-F238E27FC236}">
                    <a16:creationId xmlns:a16="http://schemas.microsoft.com/office/drawing/2014/main" id="{18D4D6F2-C89F-EA0F-1A91-C04F3A509F7D}"/>
                  </a:ext>
                </a:extLst>
              </p:cNvPr>
              <p:cNvGrpSpPr/>
              <p:nvPr/>
            </p:nvGrpSpPr>
            <p:grpSpPr>
              <a:xfrm>
                <a:off x="7518611" y="4879756"/>
                <a:ext cx="93048" cy="22743"/>
                <a:chOff x="7518611" y="4879756"/>
                <a:chExt cx="93048" cy="22743"/>
              </a:xfrm>
              <a:grpFill/>
            </p:grpSpPr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69CF9D9C-BCF9-31F1-5F38-D8C065AC0ACC}"/>
                    </a:ext>
                  </a:extLst>
                </p:cNvPr>
                <p:cNvSpPr/>
                <p:nvPr/>
              </p:nvSpPr>
              <p:spPr>
                <a:xfrm rot="3902351">
                  <a:off x="7592993" y="488770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C80ED46C-FA92-C449-15EF-C4917186FD6D}"/>
                    </a:ext>
                  </a:extLst>
                </p:cNvPr>
                <p:cNvSpPr/>
                <p:nvPr/>
              </p:nvSpPr>
              <p:spPr>
                <a:xfrm rot="1497337">
                  <a:off x="7522910" y="488017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1A0DFBC0-2977-2D50-8320-CF80B24C7006}"/>
              </a:ext>
            </a:extLst>
          </p:cNvPr>
          <p:cNvSpPr txBox="1"/>
          <p:nvPr/>
        </p:nvSpPr>
        <p:spPr>
          <a:xfrm>
            <a:off x="7123541" y="254149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6016A8A-DA0B-97E5-9D9C-55CCE4D6E553}"/>
              </a:ext>
            </a:extLst>
          </p:cNvPr>
          <p:cNvSpPr txBox="1"/>
          <p:nvPr/>
        </p:nvSpPr>
        <p:spPr>
          <a:xfrm>
            <a:off x="7123540" y="2919968"/>
            <a:ext cx="328878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A11453C7-7337-EB4B-25FA-569868F0C8C0}"/>
              </a:ext>
            </a:extLst>
          </p:cNvPr>
          <p:cNvCxnSpPr>
            <a:cxnSpLocks/>
          </p:cNvCxnSpPr>
          <p:nvPr/>
        </p:nvCxnSpPr>
        <p:spPr>
          <a:xfrm>
            <a:off x="7156055" y="3607922"/>
            <a:ext cx="2999082" cy="0"/>
          </a:xfrm>
          <a:prstGeom prst="line">
            <a:avLst/>
          </a:prstGeom>
          <a:ln w="6350">
            <a:solidFill>
              <a:schemeClr val="accent1">
                <a:alpha val="73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" name="Oval 172">
            <a:extLst>
              <a:ext uri="{FF2B5EF4-FFF2-40B4-BE49-F238E27FC236}">
                <a16:creationId xmlns:a16="http://schemas.microsoft.com/office/drawing/2014/main" id="{FD4BF524-1C69-F01F-9087-606E75EB1013}"/>
              </a:ext>
            </a:extLst>
          </p:cNvPr>
          <p:cNvSpPr/>
          <p:nvPr/>
        </p:nvSpPr>
        <p:spPr>
          <a:xfrm rot="5400000">
            <a:off x="6514643" y="3939337"/>
            <a:ext cx="487411" cy="488943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52" name="그래픽 10">
            <a:extLst>
              <a:ext uri="{FF2B5EF4-FFF2-40B4-BE49-F238E27FC236}">
                <a16:creationId xmlns:a16="http://schemas.microsoft.com/office/drawing/2014/main" id="{1147D315-80CC-E061-EE32-92CEE796D82B}"/>
              </a:ext>
            </a:extLst>
          </p:cNvPr>
          <p:cNvGrpSpPr/>
          <p:nvPr/>
        </p:nvGrpSpPr>
        <p:grpSpPr>
          <a:xfrm>
            <a:off x="6648409" y="4063498"/>
            <a:ext cx="219877" cy="240621"/>
            <a:chOff x="7465070" y="4691770"/>
            <a:chExt cx="200149" cy="219032"/>
          </a:xfrm>
          <a:solidFill>
            <a:schemeClr val="accent3"/>
          </a:solidFill>
        </p:grpSpPr>
        <p:grpSp>
          <p:nvGrpSpPr>
            <p:cNvPr id="153" name="그래픽 10">
              <a:extLst>
                <a:ext uri="{FF2B5EF4-FFF2-40B4-BE49-F238E27FC236}">
                  <a16:creationId xmlns:a16="http://schemas.microsoft.com/office/drawing/2014/main" id="{5470D075-3829-A31F-AF9E-5163D105B8F0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grpSp>
            <p:nvGrpSpPr>
              <p:cNvPr id="163" name="그래픽 10">
                <a:extLst>
                  <a:ext uri="{FF2B5EF4-FFF2-40B4-BE49-F238E27FC236}">
                    <a16:creationId xmlns:a16="http://schemas.microsoft.com/office/drawing/2014/main" id="{4DB99976-FCCC-6DE6-13F4-2BE5CF4B088D}"/>
                  </a:ext>
                </a:extLst>
              </p:cNvPr>
              <p:cNvGrpSpPr/>
              <p:nvPr/>
            </p:nvGrpSpPr>
            <p:grpSpPr>
              <a:xfrm>
                <a:off x="7465070" y="4742042"/>
                <a:ext cx="200149" cy="118487"/>
                <a:chOff x="7465070" y="4742042"/>
                <a:chExt cx="200149" cy="118487"/>
              </a:xfrm>
              <a:grpFill/>
            </p:grpSpPr>
            <p:sp>
              <p:nvSpPr>
                <p:cNvPr id="166" name="자유형: 도형 165">
                  <a:extLst>
                    <a:ext uri="{FF2B5EF4-FFF2-40B4-BE49-F238E27FC236}">
                      <a16:creationId xmlns:a16="http://schemas.microsoft.com/office/drawing/2014/main" id="{23A976EC-8133-AFDC-EF90-57F1076B90FD}"/>
                    </a:ext>
                  </a:extLst>
                </p:cNvPr>
                <p:cNvSpPr/>
                <p:nvPr/>
              </p:nvSpPr>
              <p:spPr>
                <a:xfrm>
                  <a:off x="7465070" y="474216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7" name="자유형: 도형 166">
                  <a:extLst>
                    <a:ext uri="{FF2B5EF4-FFF2-40B4-BE49-F238E27FC236}">
                      <a16:creationId xmlns:a16="http://schemas.microsoft.com/office/drawing/2014/main" id="{F04CD8FB-C9CD-2167-1FEB-F6BD18E84334}"/>
                    </a:ext>
                  </a:extLst>
                </p:cNvPr>
                <p:cNvSpPr/>
                <p:nvPr/>
              </p:nvSpPr>
              <p:spPr>
                <a:xfrm>
                  <a:off x="7466247" y="474204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64" name="자유형: 도형 163">
                <a:extLst>
                  <a:ext uri="{FF2B5EF4-FFF2-40B4-BE49-F238E27FC236}">
                    <a16:creationId xmlns:a16="http://schemas.microsoft.com/office/drawing/2014/main" id="{6A676757-D90C-C6A8-D7C3-858D8E931829}"/>
                  </a:ext>
                </a:extLst>
              </p:cNvPr>
              <p:cNvSpPr/>
              <p:nvPr/>
            </p:nvSpPr>
            <p:spPr>
              <a:xfrm rot="2948410">
                <a:off x="7497967" y="478596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5" name="자유형: 도형 164">
                <a:extLst>
                  <a:ext uri="{FF2B5EF4-FFF2-40B4-BE49-F238E27FC236}">
                    <a16:creationId xmlns:a16="http://schemas.microsoft.com/office/drawing/2014/main" id="{EEDB9B48-EF28-17F0-3158-C4AD36BD732B}"/>
                  </a:ext>
                </a:extLst>
              </p:cNvPr>
              <p:cNvSpPr/>
              <p:nvPr/>
            </p:nvSpPr>
            <p:spPr>
              <a:xfrm rot="2451590">
                <a:off x="7586926" y="482507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54" name="그래픽 10">
              <a:extLst>
                <a:ext uri="{FF2B5EF4-FFF2-40B4-BE49-F238E27FC236}">
                  <a16:creationId xmlns:a16="http://schemas.microsoft.com/office/drawing/2014/main" id="{DBBB3510-60EF-4F73-408D-266C3A0D8891}"/>
                </a:ext>
              </a:extLst>
            </p:cNvPr>
            <p:cNvGrpSpPr/>
            <p:nvPr/>
          </p:nvGrpSpPr>
          <p:grpSpPr>
            <a:xfrm>
              <a:off x="7518607" y="4691770"/>
              <a:ext cx="93058" cy="219032"/>
              <a:chOff x="7518607" y="4691770"/>
              <a:chExt cx="93058" cy="219032"/>
            </a:xfrm>
            <a:grpFill/>
          </p:grpSpPr>
          <p:sp>
            <p:nvSpPr>
              <p:cNvPr id="155" name="자유형: 도형 154">
                <a:extLst>
                  <a:ext uri="{FF2B5EF4-FFF2-40B4-BE49-F238E27FC236}">
                    <a16:creationId xmlns:a16="http://schemas.microsoft.com/office/drawing/2014/main" id="{82319E93-DED5-47C3-B6F3-2A7ACCBD8A41}"/>
                  </a:ext>
                </a:extLst>
              </p:cNvPr>
              <p:cNvSpPr/>
              <p:nvPr/>
            </p:nvSpPr>
            <p:spPr>
              <a:xfrm>
                <a:off x="7561709" y="469177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6" name="그래픽 10">
                <a:extLst>
                  <a:ext uri="{FF2B5EF4-FFF2-40B4-BE49-F238E27FC236}">
                    <a16:creationId xmlns:a16="http://schemas.microsoft.com/office/drawing/2014/main" id="{CB1AF8BF-B8F9-7FA2-53C9-85FD65134FCB}"/>
                  </a:ext>
                </a:extLst>
              </p:cNvPr>
              <p:cNvGrpSpPr/>
              <p:nvPr/>
            </p:nvGrpSpPr>
            <p:grpSpPr>
              <a:xfrm>
                <a:off x="7518607" y="4700067"/>
                <a:ext cx="93058" cy="22742"/>
                <a:chOff x="7518607" y="4700067"/>
                <a:chExt cx="93058" cy="22742"/>
              </a:xfrm>
              <a:grpFill/>
            </p:grpSpPr>
            <p:sp>
              <p:nvSpPr>
                <p:cNvPr id="161" name="자유형: 도형 160">
                  <a:extLst>
                    <a:ext uri="{FF2B5EF4-FFF2-40B4-BE49-F238E27FC236}">
                      <a16:creationId xmlns:a16="http://schemas.microsoft.com/office/drawing/2014/main" id="{AF42D74A-F650-4427-F589-EE1912F929BD}"/>
                    </a:ext>
                  </a:extLst>
                </p:cNvPr>
                <p:cNvSpPr/>
                <p:nvPr/>
              </p:nvSpPr>
              <p:spPr>
                <a:xfrm rot="3902351">
                  <a:off x="7515383" y="470801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2" name="자유형: 도형 161">
                  <a:extLst>
                    <a:ext uri="{FF2B5EF4-FFF2-40B4-BE49-F238E27FC236}">
                      <a16:creationId xmlns:a16="http://schemas.microsoft.com/office/drawing/2014/main" id="{0D75209C-161E-0D1D-8F7F-88AB3D883351}"/>
                    </a:ext>
                  </a:extLst>
                </p:cNvPr>
                <p:cNvSpPr/>
                <p:nvPr/>
              </p:nvSpPr>
              <p:spPr>
                <a:xfrm rot="1496881">
                  <a:off x="7600523" y="470048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57" name="자유형: 도형 156">
                <a:extLst>
                  <a:ext uri="{FF2B5EF4-FFF2-40B4-BE49-F238E27FC236}">
                    <a16:creationId xmlns:a16="http://schemas.microsoft.com/office/drawing/2014/main" id="{A9AFF1F3-FF2D-7A5C-44AB-3CE0E068002A}"/>
                  </a:ext>
                </a:extLst>
              </p:cNvPr>
              <p:cNvSpPr/>
              <p:nvPr/>
            </p:nvSpPr>
            <p:spPr>
              <a:xfrm>
                <a:off x="7561709" y="488890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8" name="그래픽 10">
                <a:extLst>
                  <a:ext uri="{FF2B5EF4-FFF2-40B4-BE49-F238E27FC236}">
                    <a16:creationId xmlns:a16="http://schemas.microsoft.com/office/drawing/2014/main" id="{CC9B1CA5-BAC7-170C-9346-A1B860788663}"/>
                  </a:ext>
                </a:extLst>
              </p:cNvPr>
              <p:cNvGrpSpPr/>
              <p:nvPr/>
            </p:nvGrpSpPr>
            <p:grpSpPr>
              <a:xfrm>
                <a:off x="7518611" y="4879756"/>
                <a:ext cx="93048" cy="22743"/>
                <a:chOff x="7518611" y="4879756"/>
                <a:chExt cx="93048" cy="22743"/>
              </a:xfrm>
              <a:grpFill/>
            </p:grpSpPr>
            <p:sp>
              <p:nvSpPr>
                <p:cNvPr id="159" name="자유형: 도형 158">
                  <a:extLst>
                    <a:ext uri="{FF2B5EF4-FFF2-40B4-BE49-F238E27FC236}">
                      <a16:creationId xmlns:a16="http://schemas.microsoft.com/office/drawing/2014/main" id="{4B44B40F-5DF9-1CFC-9A77-AAB0F1DB09E1}"/>
                    </a:ext>
                  </a:extLst>
                </p:cNvPr>
                <p:cNvSpPr/>
                <p:nvPr/>
              </p:nvSpPr>
              <p:spPr>
                <a:xfrm rot="3902351">
                  <a:off x="7592993" y="488770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0" name="자유형: 도형 159">
                  <a:extLst>
                    <a:ext uri="{FF2B5EF4-FFF2-40B4-BE49-F238E27FC236}">
                      <a16:creationId xmlns:a16="http://schemas.microsoft.com/office/drawing/2014/main" id="{9CD3BA6A-96FA-E2B1-7551-04BDE5016A68}"/>
                    </a:ext>
                  </a:extLst>
                </p:cNvPr>
                <p:cNvSpPr/>
                <p:nvPr/>
              </p:nvSpPr>
              <p:spPr>
                <a:xfrm rot="1497337">
                  <a:off x="7522910" y="488017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49" name="TextBox 148">
            <a:extLst>
              <a:ext uri="{FF2B5EF4-FFF2-40B4-BE49-F238E27FC236}">
                <a16:creationId xmlns:a16="http://schemas.microsoft.com/office/drawing/2014/main" id="{5EA6F72D-F969-EDBD-F139-240F6FACDF2E}"/>
              </a:ext>
            </a:extLst>
          </p:cNvPr>
          <p:cNvSpPr txBox="1"/>
          <p:nvPr/>
        </p:nvSpPr>
        <p:spPr>
          <a:xfrm>
            <a:off x="7123541" y="369326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24A003A0-63CF-BD85-7C6A-ABAACA25FE39}"/>
              </a:ext>
            </a:extLst>
          </p:cNvPr>
          <p:cNvSpPr txBox="1"/>
          <p:nvPr/>
        </p:nvSpPr>
        <p:spPr>
          <a:xfrm>
            <a:off x="7123540" y="4071737"/>
            <a:ext cx="328878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168" name="직선 연결선 167">
            <a:extLst>
              <a:ext uri="{FF2B5EF4-FFF2-40B4-BE49-F238E27FC236}">
                <a16:creationId xmlns:a16="http://schemas.microsoft.com/office/drawing/2014/main" id="{43436628-B5E3-225A-7CCD-EF08DF9BECB4}"/>
              </a:ext>
            </a:extLst>
          </p:cNvPr>
          <p:cNvCxnSpPr>
            <a:cxnSpLocks/>
          </p:cNvCxnSpPr>
          <p:nvPr/>
        </p:nvCxnSpPr>
        <p:spPr>
          <a:xfrm>
            <a:off x="7156055" y="4759692"/>
            <a:ext cx="2999082" cy="0"/>
          </a:xfrm>
          <a:prstGeom prst="line">
            <a:avLst/>
          </a:prstGeom>
          <a:ln w="6350">
            <a:solidFill>
              <a:schemeClr val="accent1">
                <a:alpha val="73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4" name="Oval 172">
            <a:extLst>
              <a:ext uri="{FF2B5EF4-FFF2-40B4-BE49-F238E27FC236}">
                <a16:creationId xmlns:a16="http://schemas.microsoft.com/office/drawing/2014/main" id="{D900625C-0866-6397-0BC7-9F4CEC393003}"/>
              </a:ext>
            </a:extLst>
          </p:cNvPr>
          <p:cNvSpPr/>
          <p:nvPr/>
        </p:nvSpPr>
        <p:spPr>
          <a:xfrm rot="5400000">
            <a:off x="6514643" y="5091109"/>
            <a:ext cx="487411" cy="488943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75" name="그래픽 10">
            <a:extLst>
              <a:ext uri="{FF2B5EF4-FFF2-40B4-BE49-F238E27FC236}">
                <a16:creationId xmlns:a16="http://schemas.microsoft.com/office/drawing/2014/main" id="{7A3369E1-2325-3A5F-899A-B0848D3BB499}"/>
              </a:ext>
            </a:extLst>
          </p:cNvPr>
          <p:cNvGrpSpPr/>
          <p:nvPr/>
        </p:nvGrpSpPr>
        <p:grpSpPr>
          <a:xfrm>
            <a:off x="6648409" y="5215270"/>
            <a:ext cx="219877" cy="240621"/>
            <a:chOff x="7465070" y="4691770"/>
            <a:chExt cx="200149" cy="219032"/>
          </a:xfrm>
          <a:solidFill>
            <a:schemeClr val="accent3"/>
          </a:solidFill>
        </p:grpSpPr>
        <p:grpSp>
          <p:nvGrpSpPr>
            <p:cNvPr id="176" name="그래픽 10">
              <a:extLst>
                <a:ext uri="{FF2B5EF4-FFF2-40B4-BE49-F238E27FC236}">
                  <a16:creationId xmlns:a16="http://schemas.microsoft.com/office/drawing/2014/main" id="{EBA75418-CF60-39AE-9863-E71327A04D13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grpSp>
            <p:nvGrpSpPr>
              <p:cNvPr id="186" name="그래픽 10">
                <a:extLst>
                  <a:ext uri="{FF2B5EF4-FFF2-40B4-BE49-F238E27FC236}">
                    <a16:creationId xmlns:a16="http://schemas.microsoft.com/office/drawing/2014/main" id="{CDF9B116-EB7A-E105-E84F-2DF9820100B2}"/>
                  </a:ext>
                </a:extLst>
              </p:cNvPr>
              <p:cNvGrpSpPr/>
              <p:nvPr/>
            </p:nvGrpSpPr>
            <p:grpSpPr>
              <a:xfrm>
                <a:off x="7465070" y="4742042"/>
                <a:ext cx="200149" cy="118487"/>
                <a:chOff x="7465070" y="4742042"/>
                <a:chExt cx="200149" cy="118487"/>
              </a:xfrm>
              <a:grpFill/>
            </p:grpSpPr>
            <p:sp>
              <p:nvSpPr>
                <p:cNvPr id="189" name="자유형: 도형 188">
                  <a:extLst>
                    <a:ext uri="{FF2B5EF4-FFF2-40B4-BE49-F238E27FC236}">
                      <a16:creationId xmlns:a16="http://schemas.microsoft.com/office/drawing/2014/main" id="{DF4B77CC-82DF-A53D-3967-F152CACF2D0E}"/>
                    </a:ext>
                  </a:extLst>
                </p:cNvPr>
                <p:cNvSpPr/>
                <p:nvPr/>
              </p:nvSpPr>
              <p:spPr>
                <a:xfrm>
                  <a:off x="7465070" y="474216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0" name="자유형: 도형 189">
                  <a:extLst>
                    <a:ext uri="{FF2B5EF4-FFF2-40B4-BE49-F238E27FC236}">
                      <a16:creationId xmlns:a16="http://schemas.microsoft.com/office/drawing/2014/main" id="{D4CD01BF-9F5F-CA47-DD51-AD9097B26509}"/>
                    </a:ext>
                  </a:extLst>
                </p:cNvPr>
                <p:cNvSpPr/>
                <p:nvPr/>
              </p:nvSpPr>
              <p:spPr>
                <a:xfrm>
                  <a:off x="7466247" y="474204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87" name="자유형: 도형 186">
                <a:extLst>
                  <a:ext uri="{FF2B5EF4-FFF2-40B4-BE49-F238E27FC236}">
                    <a16:creationId xmlns:a16="http://schemas.microsoft.com/office/drawing/2014/main" id="{AA3FCE76-F382-8D54-CD2E-B98EF9710AAC}"/>
                  </a:ext>
                </a:extLst>
              </p:cNvPr>
              <p:cNvSpPr/>
              <p:nvPr/>
            </p:nvSpPr>
            <p:spPr>
              <a:xfrm rot="2948410">
                <a:off x="7497967" y="478596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8" name="자유형: 도형 187">
                <a:extLst>
                  <a:ext uri="{FF2B5EF4-FFF2-40B4-BE49-F238E27FC236}">
                    <a16:creationId xmlns:a16="http://schemas.microsoft.com/office/drawing/2014/main" id="{C3E69547-24E4-6319-60C1-6A78E8F9B29E}"/>
                  </a:ext>
                </a:extLst>
              </p:cNvPr>
              <p:cNvSpPr/>
              <p:nvPr/>
            </p:nvSpPr>
            <p:spPr>
              <a:xfrm rot="2451590">
                <a:off x="7586926" y="482507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77" name="그래픽 10">
              <a:extLst>
                <a:ext uri="{FF2B5EF4-FFF2-40B4-BE49-F238E27FC236}">
                  <a16:creationId xmlns:a16="http://schemas.microsoft.com/office/drawing/2014/main" id="{1F7B8C1B-E9F1-5E81-5270-C293821DA650}"/>
                </a:ext>
              </a:extLst>
            </p:cNvPr>
            <p:cNvGrpSpPr/>
            <p:nvPr/>
          </p:nvGrpSpPr>
          <p:grpSpPr>
            <a:xfrm>
              <a:off x="7518607" y="4691770"/>
              <a:ext cx="93058" cy="219032"/>
              <a:chOff x="7518607" y="4691770"/>
              <a:chExt cx="93058" cy="219032"/>
            </a:xfrm>
            <a:grpFill/>
          </p:grpSpPr>
          <p:sp>
            <p:nvSpPr>
              <p:cNvPr id="178" name="자유형: 도형 177">
                <a:extLst>
                  <a:ext uri="{FF2B5EF4-FFF2-40B4-BE49-F238E27FC236}">
                    <a16:creationId xmlns:a16="http://schemas.microsoft.com/office/drawing/2014/main" id="{9E68FB3B-5B14-598F-E55B-6B6E982D1CA5}"/>
                  </a:ext>
                </a:extLst>
              </p:cNvPr>
              <p:cNvSpPr/>
              <p:nvPr/>
            </p:nvSpPr>
            <p:spPr>
              <a:xfrm>
                <a:off x="7561709" y="469177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79" name="그래픽 10">
                <a:extLst>
                  <a:ext uri="{FF2B5EF4-FFF2-40B4-BE49-F238E27FC236}">
                    <a16:creationId xmlns:a16="http://schemas.microsoft.com/office/drawing/2014/main" id="{66800B4D-D493-84A7-8591-7361239E3F6D}"/>
                  </a:ext>
                </a:extLst>
              </p:cNvPr>
              <p:cNvGrpSpPr/>
              <p:nvPr/>
            </p:nvGrpSpPr>
            <p:grpSpPr>
              <a:xfrm>
                <a:off x="7518607" y="4700067"/>
                <a:ext cx="93058" cy="22742"/>
                <a:chOff x="7518607" y="4700067"/>
                <a:chExt cx="93058" cy="22742"/>
              </a:xfrm>
              <a:grpFill/>
            </p:grpSpPr>
            <p:sp>
              <p:nvSpPr>
                <p:cNvPr id="184" name="자유형: 도형 183">
                  <a:extLst>
                    <a:ext uri="{FF2B5EF4-FFF2-40B4-BE49-F238E27FC236}">
                      <a16:creationId xmlns:a16="http://schemas.microsoft.com/office/drawing/2014/main" id="{D008B656-79AF-A139-7AD2-FD6F017D9C49}"/>
                    </a:ext>
                  </a:extLst>
                </p:cNvPr>
                <p:cNvSpPr/>
                <p:nvPr/>
              </p:nvSpPr>
              <p:spPr>
                <a:xfrm rot="3902351">
                  <a:off x="7515383" y="470801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5" name="자유형: 도형 184">
                  <a:extLst>
                    <a:ext uri="{FF2B5EF4-FFF2-40B4-BE49-F238E27FC236}">
                      <a16:creationId xmlns:a16="http://schemas.microsoft.com/office/drawing/2014/main" id="{96C6531B-BC25-608A-C52D-F73EE6249C30}"/>
                    </a:ext>
                  </a:extLst>
                </p:cNvPr>
                <p:cNvSpPr/>
                <p:nvPr/>
              </p:nvSpPr>
              <p:spPr>
                <a:xfrm rot="1496881">
                  <a:off x="7600523" y="470048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80" name="자유형: 도형 179">
                <a:extLst>
                  <a:ext uri="{FF2B5EF4-FFF2-40B4-BE49-F238E27FC236}">
                    <a16:creationId xmlns:a16="http://schemas.microsoft.com/office/drawing/2014/main" id="{A1999461-9546-4EA5-A328-060E79AEFFA1}"/>
                  </a:ext>
                </a:extLst>
              </p:cNvPr>
              <p:cNvSpPr/>
              <p:nvPr/>
            </p:nvSpPr>
            <p:spPr>
              <a:xfrm>
                <a:off x="7561709" y="488890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81" name="그래픽 10">
                <a:extLst>
                  <a:ext uri="{FF2B5EF4-FFF2-40B4-BE49-F238E27FC236}">
                    <a16:creationId xmlns:a16="http://schemas.microsoft.com/office/drawing/2014/main" id="{A94E66E6-88C7-F3B9-DE9D-E8D9ADCA4C72}"/>
                  </a:ext>
                </a:extLst>
              </p:cNvPr>
              <p:cNvGrpSpPr/>
              <p:nvPr/>
            </p:nvGrpSpPr>
            <p:grpSpPr>
              <a:xfrm>
                <a:off x="7518611" y="4879756"/>
                <a:ext cx="93048" cy="22743"/>
                <a:chOff x="7518611" y="4879756"/>
                <a:chExt cx="93048" cy="22743"/>
              </a:xfrm>
              <a:grpFill/>
            </p:grpSpPr>
            <p:sp>
              <p:nvSpPr>
                <p:cNvPr id="182" name="자유형: 도형 181">
                  <a:extLst>
                    <a:ext uri="{FF2B5EF4-FFF2-40B4-BE49-F238E27FC236}">
                      <a16:creationId xmlns:a16="http://schemas.microsoft.com/office/drawing/2014/main" id="{C93643E4-A7FE-265E-CB69-6C6F6BD004C5}"/>
                    </a:ext>
                  </a:extLst>
                </p:cNvPr>
                <p:cNvSpPr/>
                <p:nvPr/>
              </p:nvSpPr>
              <p:spPr>
                <a:xfrm rot="3902351">
                  <a:off x="7592993" y="488770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3" name="자유형: 도형 182">
                  <a:extLst>
                    <a:ext uri="{FF2B5EF4-FFF2-40B4-BE49-F238E27FC236}">
                      <a16:creationId xmlns:a16="http://schemas.microsoft.com/office/drawing/2014/main" id="{EC4A1B38-834C-1645-D2AC-AF316AE00199}"/>
                    </a:ext>
                  </a:extLst>
                </p:cNvPr>
                <p:cNvSpPr/>
                <p:nvPr/>
              </p:nvSpPr>
              <p:spPr>
                <a:xfrm rot="1497337">
                  <a:off x="7522910" y="488017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72" name="TextBox 171">
            <a:extLst>
              <a:ext uri="{FF2B5EF4-FFF2-40B4-BE49-F238E27FC236}">
                <a16:creationId xmlns:a16="http://schemas.microsoft.com/office/drawing/2014/main" id="{E56C0E78-EA92-34D7-F8B0-A54F440C78FB}"/>
              </a:ext>
            </a:extLst>
          </p:cNvPr>
          <p:cNvSpPr txBox="1"/>
          <p:nvPr/>
        </p:nvSpPr>
        <p:spPr>
          <a:xfrm>
            <a:off x="7123541" y="484503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B837B510-4863-817F-E2A1-AA0D0770833A}"/>
              </a:ext>
            </a:extLst>
          </p:cNvPr>
          <p:cNvSpPr txBox="1"/>
          <p:nvPr/>
        </p:nvSpPr>
        <p:spPr>
          <a:xfrm>
            <a:off x="7123540" y="5223509"/>
            <a:ext cx="328878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50D90908-F208-5BBE-B4A3-BBAD33D6B7EC}"/>
              </a:ext>
            </a:extLst>
          </p:cNvPr>
          <p:cNvSpPr/>
          <p:nvPr/>
        </p:nvSpPr>
        <p:spPr>
          <a:xfrm>
            <a:off x="1377594" y="1737930"/>
            <a:ext cx="4364140" cy="4316085"/>
          </a:xfrm>
          <a:prstGeom prst="roundRect">
            <a:avLst/>
          </a:prstGeom>
          <a:gradFill flip="none" rotWithShape="1">
            <a:gsLst>
              <a:gs pos="17000">
                <a:srgbClr val="B8B8B8"/>
              </a:gs>
              <a:gs pos="0">
                <a:schemeClr val="accent2">
                  <a:lumMod val="25000"/>
                  <a:lumOff val="75000"/>
                </a:schemeClr>
              </a:gs>
              <a:gs pos="100000">
                <a:schemeClr val="accent2">
                  <a:lumMod val="75000"/>
                  <a:lumOff val="2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9" name="Oval 172">
            <a:extLst>
              <a:ext uri="{FF2B5EF4-FFF2-40B4-BE49-F238E27FC236}">
                <a16:creationId xmlns:a16="http://schemas.microsoft.com/office/drawing/2014/main" id="{724FD07C-9ADD-81FF-6E5A-F37DC9574ADC}"/>
              </a:ext>
            </a:extLst>
          </p:cNvPr>
          <p:cNvSpPr/>
          <p:nvPr/>
        </p:nvSpPr>
        <p:spPr>
          <a:xfrm rot="16200000" flipH="1">
            <a:off x="4847895" y="3935445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2">
                <a:lumMod val="50000"/>
                <a:lumOff val="50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97" name="TextBox 196">
            <a:extLst>
              <a:ext uri="{FF2B5EF4-FFF2-40B4-BE49-F238E27FC236}">
                <a16:creationId xmlns:a16="http://schemas.microsoft.com/office/drawing/2014/main" id="{B303004B-63EE-F0BF-8C32-246BE417357C}"/>
              </a:ext>
            </a:extLst>
          </p:cNvPr>
          <p:cNvSpPr txBox="1"/>
          <p:nvPr/>
        </p:nvSpPr>
        <p:spPr>
          <a:xfrm>
            <a:off x="4415205" y="2138999"/>
            <a:ext cx="960519" cy="470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AS-IS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250" name="Oval 172">
            <a:extLst>
              <a:ext uri="{FF2B5EF4-FFF2-40B4-BE49-F238E27FC236}">
                <a16:creationId xmlns:a16="http://schemas.microsoft.com/office/drawing/2014/main" id="{41D643AB-C740-402E-41B5-F066B658BBEA}"/>
              </a:ext>
            </a:extLst>
          </p:cNvPr>
          <p:cNvSpPr/>
          <p:nvPr/>
        </p:nvSpPr>
        <p:spPr>
          <a:xfrm rot="16200000" flipH="1">
            <a:off x="4847895" y="2887015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2">
                <a:lumMod val="50000"/>
                <a:lumOff val="50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52" name="그래픽 10">
            <a:extLst>
              <a:ext uri="{FF2B5EF4-FFF2-40B4-BE49-F238E27FC236}">
                <a16:creationId xmlns:a16="http://schemas.microsoft.com/office/drawing/2014/main" id="{9EB0A91A-AA8D-833C-17AC-4F160230C3B8}"/>
              </a:ext>
            </a:extLst>
          </p:cNvPr>
          <p:cNvGrpSpPr/>
          <p:nvPr/>
        </p:nvGrpSpPr>
        <p:grpSpPr>
          <a:xfrm flipH="1">
            <a:off x="4969660" y="3050308"/>
            <a:ext cx="200149" cy="118487"/>
            <a:chOff x="7465070" y="4742042"/>
            <a:chExt cx="200149" cy="118487"/>
          </a:xfrm>
          <a:solidFill>
            <a:schemeClr val="accent2">
              <a:lumMod val="75000"/>
              <a:lumOff val="25000"/>
            </a:schemeClr>
          </a:solidFill>
        </p:grpSpPr>
        <p:grpSp>
          <p:nvGrpSpPr>
            <p:cNvPr id="262" name="그래픽 10">
              <a:extLst>
                <a:ext uri="{FF2B5EF4-FFF2-40B4-BE49-F238E27FC236}">
                  <a16:creationId xmlns:a16="http://schemas.microsoft.com/office/drawing/2014/main" id="{0B818F4A-EF1A-954E-2F94-3BAD1540B160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sp>
            <p:nvSpPr>
              <p:cNvPr id="265" name="자유형: 도형 264">
                <a:extLst>
                  <a:ext uri="{FF2B5EF4-FFF2-40B4-BE49-F238E27FC236}">
                    <a16:creationId xmlns:a16="http://schemas.microsoft.com/office/drawing/2014/main" id="{A7ACF007-6C7A-0427-977B-8011255F3199}"/>
                  </a:ext>
                </a:extLst>
              </p:cNvPr>
              <p:cNvSpPr/>
              <p:nvPr/>
            </p:nvSpPr>
            <p:spPr>
              <a:xfrm>
                <a:off x="7465070" y="4742167"/>
                <a:ext cx="200149" cy="118362"/>
              </a:xfrm>
              <a:custGeom>
                <a:avLst/>
                <a:gdLst>
                  <a:gd name="connsiteX0" fmla="*/ 200147 w 200149"/>
                  <a:gd name="connsiteY0" fmla="*/ 118363 h 118362"/>
                  <a:gd name="connsiteX1" fmla="*/ 0 w 200149"/>
                  <a:gd name="connsiteY1" fmla="*/ 118363 h 118362"/>
                  <a:gd name="connsiteX2" fmla="*/ 0 w 200149"/>
                  <a:gd name="connsiteY2" fmla="*/ 0 h 118362"/>
                  <a:gd name="connsiteX3" fmla="*/ 200149 w 200149"/>
                  <a:gd name="connsiteY3" fmla="*/ 0 h 118362"/>
                  <a:gd name="connsiteX4" fmla="*/ 200149 w 200149"/>
                  <a:gd name="connsiteY4" fmla="*/ 118363 h 118362"/>
                  <a:gd name="connsiteX5" fmla="*/ 6845 w 200149"/>
                  <a:gd name="connsiteY5" fmla="*/ 111518 h 118362"/>
                  <a:gd name="connsiteX6" fmla="*/ 193304 w 200149"/>
                  <a:gd name="connsiteY6" fmla="*/ 111518 h 118362"/>
                  <a:gd name="connsiteX7" fmla="*/ 193304 w 200149"/>
                  <a:gd name="connsiteY7" fmla="*/ 6845 h 118362"/>
                  <a:gd name="connsiteX8" fmla="*/ 6845 w 200149"/>
                  <a:gd name="connsiteY8" fmla="*/ 6845 h 118362"/>
                  <a:gd name="connsiteX9" fmla="*/ 6845 w 200149"/>
                  <a:gd name="connsiteY9" fmla="*/ 111518 h 11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0149" h="118362">
                    <a:moveTo>
                      <a:pt x="200147" y="118363"/>
                    </a:moveTo>
                    <a:lnTo>
                      <a:pt x="0" y="118363"/>
                    </a:lnTo>
                    <a:lnTo>
                      <a:pt x="0" y="0"/>
                    </a:lnTo>
                    <a:lnTo>
                      <a:pt x="200149" y="0"/>
                    </a:lnTo>
                    <a:lnTo>
                      <a:pt x="200149" y="118363"/>
                    </a:lnTo>
                    <a:close/>
                    <a:moveTo>
                      <a:pt x="6845" y="111518"/>
                    </a:moveTo>
                    <a:lnTo>
                      <a:pt x="193304" y="111518"/>
                    </a:lnTo>
                    <a:lnTo>
                      <a:pt x="193304" y="6845"/>
                    </a:lnTo>
                    <a:lnTo>
                      <a:pt x="6845" y="6845"/>
                    </a:lnTo>
                    <a:lnTo>
                      <a:pt x="6845" y="111518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6" name="자유형: 도형 265">
                <a:extLst>
                  <a:ext uri="{FF2B5EF4-FFF2-40B4-BE49-F238E27FC236}">
                    <a16:creationId xmlns:a16="http://schemas.microsoft.com/office/drawing/2014/main" id="{8BDA53A8-0EB2-ACFC-129C-D63024DF2BDA}"/>
                  </a:ext>
                </a:extLst>
              </p:cNvPr>
              <p:cNvSpPr/>
              <p:nvPr/>
            </p:nvSpPr>
            <p:spPr>
              <a:xfrm>
                <a:off x="7466247" y="4742042"/>
                <a:ext cx="197631" cy="85763"/>
              </a:xfrm>
              <a:custGeom>
                <a:avLst/>
                <a:gdLst>
                  <a:gd name="connsiteX0" fmla="*/ 98814 w 197631"/>
                  <a:gd name="connsiteY0" fmla="*/ 85763 h 85763"/>
                  <a:gd name="connsiteX1" fmla="*/ 89382 w 197631"/>
                  <a:gd name="connsiteY1" fmla="*/ 82402 h 85763"/>
                  <a:gd name="connsiteX2" fmla="*/ 0 w 197631"/>
                  <a:gd name="connsiteY2" fmla="*/ 6023 h 85763"/>
                  <a:gd name="connsiteX3" fmla="*/ 2225 w 197631"/>
                  <a:gd name="connsiteY3" fmla="*/ 0 h 85763"/>
                  <a:gd name="connsiteX4" fmla="*/ 195407 w 197631"/>
                  <a:gd name="connsiteY4" fmla="*/ 0 h 85763"/>
                  <a:gd name="connsiteX5" fmla="*/ 197632 w 197631"/>
                  <a:gd name="connsiteY5" fmla="*/ 6023 h 85763"/>
                  <a:gd name="connsiteX6" fmla="*/ 108253 w 197631"/>
                  <a:gd name="connsiteY6" fmla="*/ 82402 h 85763"/>
                  <a:gd name="connsiteX7" fmla="*/ 98814 w 197631"/>
                  <a:gd name="connsiteY7" fmla="*/ 85763 h 85763"/>
                  <a:gd name="connsiteX8" fmla="*/ 11494 w 197631"/>
                  <a:gd name="connsiteY8" fmla="*/ 6845 h 85763"/>
                  <a:gd name="connsiteX9" fmla="*/ 93830 w 197631"/>
                  <a:gd name="connsiteY9" fmla="*/ 77199 h 85763"/>
                  <a:gd name="connsiteX10" fmla="*/ 98814 w 197631"/>
                  <a:gd name="connsiteY10" fmla="*/ 78918 h 85763"/>
                  <a:gd name="connsiteX11" fmla="*/ 103809 w 197631"/>
                  <a:gd name="connsiteY11" fmla="*/ 77197 h 85763"/>
                  <a:gd name="connsiteX12" fmla="*/ 186138 w 197631"/>
                  <a:gd name="connsiteY12" fmla="*/ 6845 h 85763"/>
                  <a:gd name="connsiteX13" fmla="*/ 11494 w 197631"/>
                  <a:gd name="connsiteY13" fmla="*/ 6845 h 85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7631" h="85763">
                    <a:moveTo>
                      <a:pt x="98814" y="85763"/>
                    </a:moveTo>
                    <a:cubicBezTo>
                      <a:pt x="95267" y="85763"/>
                      <a:pt x="91918" y="84570"/>
                      <a:pt x="89382" y="82402"/>
                    </a:cubicBezTo>
                    <a:lnTo>
                      <a:pt x="0" y="6023"/>
                    </a:lnTo>
                    <a:lnTo>
                      <a:pt x="2225" y="0"/>
                    </a:lnTo>
                    <a:lnTo>
                      <a:pt x="195407" y="0"/>
                    </a:lnTo>
                    <a:lnTo>
                      <a:pt x="197632" y="6023"/>
                    </a:lnTo>
                    <a:lnTo>
                      <a:pt x="108253" y="82402"/>
                    </a:lnTo>
                    <a:cubicBezTo>
                      <a:pt x="105710" y="84570"/>
                      <a:pt x="102360" y="85763"/>
                      <a:pt x="98814" y="85763"/>
                    </a:cubicBezTo>
                    <a:close/>
                    <a:moveTo>
                      <a:pt x="11494" y="6845"/>
                    </a:moveTo>
                    <a:lnTo>
                      <a:pt x="93830" y="77199"/>
                    </a:lnTo>
                    <a:cubicBezTo>
                      <a:pt x="95108" y="78292"/>
                      <a:pt x="96925" y="78918"/>
                      <a:pt x="98814" y="78918"/>
                    </a:cubicBezTo>
                    <a:cubicBezTo>
                      <a:pt x="100705" y="78918"/>
                      <a:pt x="102526" y="78292"/>
                      <a:pt x="103809" y="77197"/>
                    </a:cubicBezTo>
                    <a:lnTo>
                      <a:pt x="186138" y="6845"/>
                    </a:lnTo>
                    <a:lnTo>
                      <a:pt x="11494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63" name="자유형: 도형 262">
              <a:extLst>
                <a:ext uri="{FF2B5EF4-FFF2-40B4-BE49-F238E27FC236}">
                  <a16:creationId xmlns:a16="http://schemas.microsoft.com/office/drawing/2014/main" id="{BEE610FC-1BDB-C6D0-015B-D73D7B1F5F2A}"/>
                </a:ext>
              </a:extLst>
            </p:cNvPr>
            <p:cNvSpPr/>
            <p:nvPr/>
          </p:nvSpPr>
          <p:spPr>
            <a:xfrm rot="2948410">
              <a:off x="7497967" y="4785962"/>
              <a:ext cx="6844" cy="85068"/>
            </a:xfrm>
            <a:custGeom>
              <a:avLst/>
              <a:gdLst>
                <a:gd name="connsiteX0" fmla="*/ 0 w 6844"/>
                <a:gd name="connsiteY0" fmla="*/ 0 h 85068"/>
                <a:gd name="connsiteX1" fmla="*/ 6845 w 6844"/>
                <a:gd name="connsiteY1" fmla="*/ 0 h 85068"/>
                <a:gd name="connsiteX2" fmla="*/ 6845 w 6844"/>
                <a:gd name="connsiteY2" fmla="*/ 85069 h 85068"/>
                <a:gd name="connsiteX3" fmla="*/ 0 w 6844"/>
                <a:gd name="connsiteY3" fmla="*/ 85069 h 8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85068">
                  <a:moveTo>
                    <a:pt x="0" y="0"/>
                  </a:moveTo>
                  <a:lnTo>
                    <a:pt x="6845" y="0"/>
                  </a:lnTo>
                  <a:lnTo>
                    <a:pt x="6845" y="85069"/>
                  </a:lnTo>
                  <a:lnTo>
                    <a:pt x="0" y="85069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4" name="자유형: 도형 263">
              <a:extLst>
                <a:ext uri="{FF2B5EF4-FFF2-40B4-BE49-F238E27FC236}">
                  <a16:creationId xmlns:a16="http://schemas.microsoft.com/office/drawing/2014/main" id="{59EA4B61-9593-D5CD-4F7C-25EE94385AC1}"/>
                </a:ext>
              </a:extLst>
            </p:cNvPr>
            <p:cNvSpPr/>
            <p:nvPr/>
          </p:nvSpPr>
          <p:spPr>
            <a:xfrm rot="2451590">
              <a:off x="7586926" y="4825077"/>
              <a:ext cx="85073" cy="6844"/>
            </a:xfrm>
            <a:custGeom>
              <a:avLst/>
              <a:gdLst>
                <a:gd name="connsiteX0" fmla="*/ 0 w 85073"/>
                <a:gd name="connsiteY0" fmla="*/ 0 h 6844"/>
                <a:gd name="connsiteX1" fmla="*/ 85074 w 85073"/>
                <a:gd name="connsiteY1" fmla="*/ 0 h 6844"/>
                <a:gd name="connsiteX2" fmla="*/ 85074 w 85073"/>
                <a:gd name="connsiteY2" fmla="*/ 6845 h 6844"/>
                <a:gd name="connsiteX3" fmla="*/ 0 w 85073"/>
                <a:gd name="connsiteY3" fmla="*/ 6845 h 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3" h="6844">
                  <a:moveTo>
                    <a:pt x="0" y="0"/>
                  </a:moveTo>
                  <a:lnTo>
                    <a:pt x="85074" y="0"/>
                  </a:lnTo>
                  <a:lnTo>
                    <a:pt x="85074" y="6845"/>
                  </a:lnTo>
                  <a:lnTo>
                    <a:pt x="0" y="6845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53" name="그래픽 10">
            <a:extLst>
              <a:ext uri="{FF2B5EF4-FFF2-40B4-BE49-F238E27FC236}">
                <a16:creationId xmlns:a16="http://schemas.microsoft.com/office/drawing/2014/main" id="{ED143C96-05BD-E3F8-D681-392EC7E4D90A}"/>
              </a:ext>
            </a:extLst>
          </p:cNvPr>
          <p:cNvGrpSpPr/>
          <p:nvPr/>
        </p:nvGrpSpPr>
        <p:grpSpPr>
          <a:xfrm flipH="1">
            <a:off x="5023214" y="3000036"/>
            <a:ext cx="93058" cy="219032"/>
            <a:chOff x="7518607" y="4691770"/>
            <a:chExt cx="93058" cy="219032"/>
          </a:xfrm>
          <a:solidFill>
            <a:schemeClr val="accent2">
              <a:lumMod val="75000"/>
              <a:lumOff val="25000"/>
            </a:schemeClr>
          </a:solidFill>
        </p:grpSpPr>
        <p:sp>
          <p:nvSpPr>
            <p:cNvPr id="254" name="자유형: 도형 253">
              <a:extLst>
                <a:ext uri="{FF2B5EF4-FFF2-40B4-BE49-F238E27FC236}">
                  <a16:creationId xmlns:a16="http://schemas.microsoft.com/office/drawing/2014/main" id="{0EEF14CC-1A5E-F00D-194A-92C7679926C0}"/>
                </a:ext>
              </a:extLst>
            </p:cNvPr>
            <p:cNvSpPr/>
            <p:nvPr/>
          </p:nvSpPr>
          <p:spPr>
            <a:xfrm>
              <a:off x="7561709" y="4691770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55" name="그래픽 10">
              <a:extLst>
                <a:ext uri="{FF2B5EF4-FFF2-40B4-BE49-F238E27FC236}">
                  <a16:creationId xmlns:a16="http://schemas.microsoft.com/office/drawing/2014/main" id="{F1D838EA-A383-442D-2464-5FB702ED0097}"/>
                </a:ext>
              </a:extLst>
            </p:cNvPr>
            <p:cNvGrpSpPr/>
            <p:nvPr/>
          </p:nvGrpSpPr>
          <p:grpSpPr>
            <a:xfrm>
              <a:off x="7518607" y="4700067"/>
              <a:ext cx="93058" cy="22742"/>
              <a:chOff x="7518607" y="4700067"/>
              <a:chExt cx="93058" cy="22742"/>
            </a:xfrm>
            <a:grpFill/>
          </p:grpSpPr>
          <p:sp>
            <p:nvSpPr>
              <p:cNvPr id="260" name="자유형: 도형 259">
                <a:extLst>
                  <a:ext uri="{FF2B5EF4-FFF2-40B4-BE49-F238E27FC236}">
                    <a16:creationId xmlns:a16="http://schemas.microsoft.com/office/drawing/2014/main" id="{282F52A9-62FD-51F9-574D-1E1FE4AA5C81}"/>
                  </a:ext>
                </a:extLst>
              </p:cNvPr>
              <p:cNvSpPr/>
              <p:nvPr/>
            </p:nvSpPr>
            <p:spPr>
              <a:xfrm rot="3902351">
                <a:off x="7515383" y="470801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1" name="자유형: 도형 260">
                <a:extLst>
                  <a:ext uri="{FF2B5EF4-FFF2-40B4-BE49-F238E27FC236}">
                    <a16:creationId xmlns:a16="http://schemas.microsoft.com/office/drawing/2014/main" id="{139B6426-CB81-6B43-FE3E-937017FAD11A}"/>
                  </a:ext>
                </a:extLst>
              </p:cNvPr>
              <p:cNvSpPr/>
              <p:nvPr/>
            </p:nvSpPr>
            <p:spPr>
              <a:xfrm rot="1496881">
                <a:off x="7600523" y="4700489"/>
                <a:ext cx="6844" cy="21891"/>
              </a:xfrm>
              <a:custGeom>
                <a:avLst/>
                <a:gdLst>
                  <a:gd name="connsiteX0" fmla="*/ 0 w 6844"/>
                  <a:gd name="connsiteY0" fmla="*/ 0 h 21891"/>
                  <a:gd name="connsiteX1" fmla="*/ 6845 w 6844"/>
                  <a:gd name="connsiteY1" fmla="*/ 0 h 21891"/>
                  <a:gd name="connsiteX2" fmla="*/ 6845 w 6844"/>
                  <a:gd name="connsiteY2" fmla="*/ 21891 h 21891"/>
                  <a:gd name="connsiteX3" fmla="*/ 0 w 6844"/>
                  <a:gd name="connsiteY3" fmla="*/ 21891 h 21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1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891"/>
                    </a:lnTo>
                    <a:lnTo>
                      <a:pt x="0" y="21891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56" name="자유형: 도형 255">
              <a:extLst>
                <a:ext uri="{FF2B5EF4-FFF2-40B4-BE49-F238E27FC236}">
                  <a16:creationId xmlns:a16="http://schemas.microsoft.com/office/drawing/2014/main" id="{D722A04B-7F85-B018-B211-125C8C957CA8}"/>
                </a:ext>
              </a:extLst>
            </p:cNvPr>
            <p:cNvSpPr/>
            <p:nvPr/>
          </p:nvSpPr>
          <p:spPr>
            <a:xfrm>
              <a:off x="7561709" y="4888902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57" name="그래픽 10">
              <a:extLst>
                <a:ext uri="{FF2B5EF4-FFF2-40B4-BE49-F238E27FC236}">
                  <a16:creationId xmlns:a16="http://schemas.microsoft.com/office/drawing/2014/main" id="{437C6E20-FEFA-0552-5E71-836471D0B599}"/>
                </a:ext>
              </a:extLst>
            </p:cNvPr>
            <p:cNvGrpSpPr/>
            <p:nvPr/>
          </p:nvGrpSpPr>
          <p:grpSpPr>
            <a:xfrm>
              <a:off x="7518611" y="4879756"/>
              <a:ext cx="93048" cy="22743"/>
              <a:chOff x="7518611" y="4879756"/>
              <a:chExt cx="93048" cy="22743"/>
            </a:xfrm>
            <a:grpFill/>
          </p:grpSpPr>
          <p:sp>
            <p:nvSpPr>
              <p:cNvPr id="258" name="자유형: 도형 257">
                <a:extLst>
                  <a:ext uri="{FF2B5EF4-FFF2-40B4-BE49-F238E27FC236}">
                    <a16:creationId xmlns:a16="http://schemas.microsoft.com/office/drawing/2014/main" id="{4EBD4968-E2C9-BB0D-4347-1A86789B93B5}"/>
                  </a:ext>
                </a:extLst>
              </p:cNvPr>
              <p:cNvSpPr/>
              <p:nvPr/>
            </p:nvSpPr>
            <p:spPr>
              <a:xfrm rot="3902351">
                <a:off x="7592993" y="488770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59" name="자유형: 도형 258">
                <a:extLst>
                  <a:ext uri="{FF2B5EF4-FFF2-40B4-BE49-F238E27FC236}">
                    <a16:creationId xmlns:a16="http://schemas.microsoft.com/office/drawing/2014/main" id="{66821953-3C9D-4E8F-5419-E74A2C2CCF5E}"/>
                  </a:ext>
                </a:extLst>
              </p:cNvPr>
              <p:cNvSpPr/>
              <p:nvPr/>
            </p:nvSpPr>
            <p:spPr>
              <a:xfrm rot="1497337">
                <a:off x="7522910" y="4880177"/>
                <a:ext cx="6842" cy="21890"/>
              </a:xfrm>
              <a:custGeom>
                <a:avLst/>
                <a:gdLst>
                  <a:gd name="connsiteX0" fmla="*/ 0 w 6842"/>
                  <a:gd name="connsiteY0" fmla="*/ 0 h 21890"/>
                  <a:gd name="connsiteX1" fmla="*/ 6843 w 6842"/>
                  <a:gd name="connsiteY1" fmla="*/ 0 h 21890"/>
                  <a:gd name="connsiteX2" fmla="*/ 6843 w 6842"/>
                  <a:gd name="connsiteY2" fmla="*/ 21890 h 21890"/>
                  <a:gd name="connsiteX3" fmla="*/ 0 w 6842"/>
                  <a:gd name="connsiteY3" fmla="*/ 21890 h 2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2" h="21890">
                    <a:moveTo>
                      <a:pt x="0" y="0"/>
                    </a:moveTo>
                    <a:lnTo>
                      <a:pt x="6843" y="0"/>
                    </a:lnTo>
                    <a:lnTo>
                      <a:pt x="6843" y="21890"/>
                    </a:lnTo>
                    <a:lnTo>
                      <a:pt x="0" y="2189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48" name="TextBox 247">
            <a:extLst>
              <a:ext uri="{FF2B5EF4-FFF2-40B4-BE49-F238E27FC236}">
                <a16:creationId xmlns:a16="http://schemas.microsoft.com/office/drawing/2014/main" id="{46B7AEDF-5C1D-EA86-B448-A9A1735C570A}"/>
              </a:ext>
            </a:extLst>
          </p:cNvPr>
          <p:cNvSpPr txBox="1"/>
          <p:nvPr/>
        </p:nvSpPr>
        <p:spPr>
          <a:xfrm flipH="1">
            <a:off x="3675798" y="266301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06911B7E-0AD5-211A-01F3-BB09D5803005}"/>
              </a:ext>
            </a:extLst>
          </p:cNvPr>
          <p:cNvSpPr txBox="1"/>
          <p:nvPr/>
        </p:nvSpPr>
        <p:spPr>
          <a:xfrm flipH="1">
            <a:off x="1743605" y="3007536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00" name="직선 연결선 199">
            <a:extLst>
              <a:ext uri="{FF2B5EF4-FFF2-40B4-BE49-F238E27FC236}">
                <a16:creationId xmlns:a16="http://schemas.microsoft.com/office/drawing/2014/main" id="{00370BB4-120D-74B6-30E9-E038E84C6CE3}"/>
              </a:ext>
            </a:extLst>
          </p:cNvPr>
          <p:cNvCxnSpPr>
            <a:cxnSpLocks/>
          </p:cNvCxnSpPr>
          <p:nvPr/>
        </p:nvCxnSpPr>
        <p:spPr>
          <a:xfrm flipH="1">
            <a:off x="1977714" y="3633766"/>
            <a:ext cx="2729997" cy="0"/>
          </a:xfrm>
          <a:prstGeom prst="line">
            <a:avLst/>
          </a:prstGeom>
          <a:ln w="6350">
            <a:solidFill>
              <a:schemeClr val="accent1">
                <a:alpha val="73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31" name="그래픽 10">
            <a:extLst>
              <a:ext uri="{FF2B5EF4-FFF2-40B4-BE49-F238E27FC236}">
                <a16:creationId xmlns:a16="http://schemas.microsoft.com/office/drawing/2014/main" id="{BBBD8211-7E3B-290B-9817-51B72FA354C7}"/>
              </a:ext>
            </a:extLst>
          </p:cNvPr>
          <p:cNvGrpSpPr/>
          <p:nvPr/>
        </p:nvGrpSpPr>
        <p:grpSpPr>
          <a:xfrm flipH="1">
            <a:off x="4969660" y="4098738"/>
            <a:ext cx="200149" cy="118487"/>
            <a:chOff x="7458855" y="4742042"/>
            <a:chExt cx="213144" cy="118487"/>
          </a:xfrm>
          <a:solidFill>
            <a:schemeClr val="accent2">
              <a:lumMod val="75000"/>
              <a:lumOff val="25000"/>
            </a:schemeClr>
          </a:solidFill>
        </p:grpSpPr>
        <p:grpSp>
          <p:nvGrpSpPr>
            <p:cNvPr id="241" name="그래픽 10">
              <a:extLst>
                <a:ext uri="{FF2B5EF4-FFF2-40B4-BE49-F238E27FC236}">
                  <a16:creationId xmlns:a16="http://schemas.microsoft.com/office/drawing/2014/main" id="{960D729D-E93F-963D-134C-773A4B2050D5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sp>
            <p:nvSpPr>
              <p:cNvPr id="244" name="자유형: 도형 243">
                <a:extLst>
                  <a:ext uri="{FF2B5EF4-FFF2-40B4-BE49-F238E27FC236}">
                    <a16:creationId xmlns:a16="http://schemas.microsoft.com/office/drawing/2014/main" id="{40BF57C2-3994-6991-87A1-13F5375154B4}"/>
                  </a:ext>
                </a:extLst>
              </p:cNvPr>
              <p:cNvSpPr/>
              <p:nvPr/>
            </p:nvSpPr>
            <p:spPr>
              <a:xfrm>
                <a:off x="7465070" y="4742167"/>
                <a:ext cx="200149" cy="118362"/>
              </a:xfrm>
              <a:custGeom>
                <a:avLst/>
                <a:gdLst>
                  <a:gd name="connsiteX0" fmla="*/ 200147 w 200149"/>
                  <a:gd name="connsiteY0" fmla="*/ 118363 h 118362"/>
                  <a:gd name="connsiteX1" fmla="*/ 0 w 200149"/>
                  <a:gd name="connsiteY1" fmla="*/ 118363 h 118362"/>
                  <a:gd name="connsiteX2" fmla="*/ 0 w 200149"/>
                  <a:gd name="connsiteY2" fmla="*/ 0 h 118362"/>
                  <a:gd name="connsiteX3" fmla="*/ 200149 w 200149"/>
                  <a:gd name="connsiteY3" fmla="*/ 0 h 118362"/>
                  <a:gd name="connsiteX4" fmla="*/ 200149 w 200149"/>
                  <a:gd name="connsiteY4" fmla="*/ 118363 h 118362"/>
                  <a:gd name="connsiteX5" fmla="*/ 6845 w 200149"/>
                  <a:gd name="connsiteY5" fmla="*/ 111518 h 118362"/>
                  <a:gd name="connsiteX6" fmla="*/ 193304 w 200149"/>
                  <a:gd name="connsiteY6" fmla="*/ 111518 h 118362"/>
                  <a:gd name="connsiteX7" fmla="*/ 193304 w 200149"/>
                  <a:gd name="connsiteY7" fmla="*/ 6845 h 118362"/>
                  <a:gd name="connsiteX8" fmla="*/ 6845 w 200149"/>
                  <a:gd name="connsiteY8" fmla="*/ 6845 h 118362"/>
                  <a:gd name="connsiteX9" fmla="*/ 6845 w 200149"/>
                  <a:gd name="connsiteY9" fmla="*/ 111518 h 11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0149" h="118362">
                    <a:moveTo>
                      <a:pt x="200147" y="118363"/>
                    </a:moveTo>
                    <a:lnTo>
                      <a:pt x="0" y="118363"/>
                    </a:lnTo>
                    <a:lnTo>
                      <a:pt x="0" y="0"/>
                    </a:lnTo>
                    <a:lnTo>
                      <a:pt x="200149" y="0"/>
                    </a:lnTo>
                    <a:lnTo>
                      <a:pt x="200149" y="118363"/>
                    </a:lnTo>
                    <a:close/>
                    <a:moveTo>
                      <a:pt x="6845" y="111518"/>
                    </a:moveTo>
                    <a:lnTo>
                      <a:pt x="193304" y="111518"/>
                    </a:lnTo>
                    <a:lnTo>
                      <a:pt x="193304" y="6845"/>
                    </a:lnTo>
                    <a:lnTo>
                      <a:pt x="6845" y="6845"/>
                    </a:lnTo>
                    <a:lnTo>
                      <a:pt x="6845" y="111518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5" name="자유형: 도형 244">
                <a:extLst>
                  <a:ext uri="{FF2B5EF4-FFF2-40B4-BE49-F238E27FC236}">
                    <a16:creationId xmlns:a16="http://schemas.microsoft.com/office/drawing/2014/main" id="{69349DB3-C525-E3DF-5030-7E0A6A321252}"/>
                  </a:ext>
                </a:extLst>
              </p:cNvPr>
              <p:cNvSpPr/>
              <p:nvPr/>
            </p:nvSpPr>
            <p:spPr>
              <a:xfrm>
                <a:off x="7466247" y="4742042"/>
                <a:ext cx="197631" cy="85763"/>
              </a:xfrm>
              <a:custGeom>
                <a:avLst/>
                <a:gdLst>
                  <a:gd name="connsiteX0" fmla="*/ 98814 w 197631"/>
                  <a:gd name="connsiteY0" fmla="*/ 85763 h 85763"/>
                  <a:gd name="connsiteX1" fmla="*/ 89382 w 197631"/>
                  <a:gd name="connsiteY1" fmla="*/ 82402 h 85763"/>
                  <a:gd name="connsiteX2" fmla="*/ 0 w 197631"/>
                  <a:gd name="connsiteY2" fmla="*/ 6023 h 85763"/>
                  <a:gd name="connsiteX3" fmla="*/ 2225 w 197631"/>
                  <a:gd name="connsiteY3" fmla="*/ 0 h 85763"/>
                  <a:gd name="connsiteX4" fmla="*/ 195407 w 197631"/>
                  <a:gd name="connsiteY4" fmla="*/ 0 h 85763"/>
                  <a:gd name="connsiteX5" fmla="*/ 197632 w 197631"/>
                  <a:gd name="connsiteY5" fmla="*/ 6023 h 85763"/>
                  <a:gd name="connsiteX6" fmla="*/ 108253 w 197631"/>
                  <a:gd name="connsiteY6" fmla="*/ 82402 h 85763"/>
                  <a:gd name="connsiteX7" fmla="*/ 98814 w 197631"/>
                  <a:gd name="connsiteY7" fmla="*/ 85763 h 85763"/>
                  <a:gd name="connsiteX8" fmla="*/ 11494 w 197631"/>
                  <a:gd name="connsiteY8" fmla="*/ 6845 h 85763"/>
                  <a:gd name="connsiteX9" fmla="*/ 93830 w 197631"/>
                  <a:gd name="connsiteY9" fmla="*/ 77199 h 85763"/>
                  <a:gd name="connsiteX10" fmla="*/ 98814 w 197631"/>
                  <a:gd name="connsiteY10" fmla="*/ 78918 h 85763"/>
                  <a:gd name="connsiteX11" fmla="*/ 103809 w 197631"/>
                  <a:gd name="connsiteY11" fmla="*/ 77197 h 85763"/>
                  <a:gd name="connsiteX12" fmla="*/ 186138 w 197631"/>
                  <a:gd name="connsiteY12" fmla="*/ 6845 h 85763"/>
                  <a:gd name="connsiteX13" fmla="*/ 11494 w 197631"/>
                  <a:gd name="connsiteY13" fmla="*/ 6845 h 85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7631" h="85763">
                    <a:moveTo>
                      <a:pt x="98814" y="85763"/>
                    </a:moveTo>
                    <a:cubicBezTo>
                      <a:pt x="95267" y="85763"/>
                      <a:pt x="91918" y="84570"/>
                      <a:pt x="89382" y="82402"/>
                    </a:cubicBezTo>
                    <a:lnTo>
                      <a:pt x="0" y="6023"/>
                    </a:lnTo>
                    <a:lnTo>
                      <a:pt x="2225" y="0"/>
                    </a:lnTo>
                    <a:lnTo>
                      <a:pt x="195407" y="0"/>
                    </a:lnTo>
                    <a:lnTo>
                      <a:pt x="197632" y="6023"/>
                    </a:lnTo>
                    <a:lnTo>
                      <a:pt x="108253" y="82402"/>
                    </a:lnTo>
                    <a:cubicBezTo>
                      <a:pt x="105710" y="84570"/>
                      <a:pt x="102360" y="85763"/>
                      <a:pt x="98814" y="85763"/>
                    </a:cubicBezTo>
                    <a:close/>
                    <a:moveTo>
                      <a:pt x="11494" y="6845"/>
                    </a:moveTo>
                    <a:lnTo>
                      <a:pt x="93830" y="77199"/>
                    </a:lnTo>
                    <a:cubicBezTo>
                      <a:pt x="95108" y="78292"/>
                      <a:pt x="96925" y="78918"/>
                      <a:pt x="98814" y="78918"/>
                    </a:cubicBezTo>
                    <a:cubicBezTo>
                      <a:pt x="100705" y="78918"/>
                      <a:pt x="102526" y="78292"/>
                      <a:pt x="103809" y="77197"/>
                    </a:cubicBezTo>
                    <a:lnTo>
                      <a:pt x="186138" y="6845"/>
                    </a:lnTo>
                    <a:lnTo>
                      <a:pt x="11494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42" name="자유형: 도형 241">
              <a:extLst>
                <a:ext uri="{FF2B5EF4-FFF2-40B4-BE49-F238E27FC236}">
                  <a16:creationId xmlns:a16="http://schemas.microsoft.com/office/drawing/2014/main" id="{8D5C8B4F-118B-C1E5-F9E3-FB02A42CDD6D}"/>
                </a:ext>
              </a:extLst>
            </p:cNvPr>
            <p:cNvSpPr/>
            <p:nvPr/>
          </p:nvSpPr>
          <p:spPr>
            <a:xfrm rot="2948410">
              <a:off x="7497967" y="4785962"/>
              <a:ext cx="6844" cy="85068"/>
            </a:xfrm>
            <a:custGeom>
              <a:avLst/>
              <a:gdLst>
                <a:gd name="connsiteX0" fmla="*/ 0 w 6844"/>
                <a:gd name="connsiteY0" fmla="*/ 0 h 85068"/>
                <a:gd name="connsiteX1" fmla="*/ 6845 w 6844"/>
                <a:gd name="connsiteY1" fmla="*/ 0 h 85068"/>
                <a:gd name="connsiteX2" fmla="*/ 6845 w 6844"/>
                <a:gd name="connsiteY2" fmla="*/ 85069 h 85068"/>
                <a:gd name="connsiteX3" fmla="*/ 0 w 6844"/>
                <a:gd name="connsiteY3" fmla="*/ 85069 h 8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85068">
                  <a:moveTo>
                    <a:pt x="0" y="0"/>
                  </a:moveTo>
                  <a:lnTo>
                    <a:pt x="6845" y="0"/>
                  </a:lnTo>
                  <a:lnTo>
                    <a:pt x="6845" y="85069"/>
                  </a:lnTo>
                  <a:lnTo>
                    <a:pt x="0" y="85069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3" name="자유형: 도형 242">
              <a:extLst>
                <a:ext uri="{FF2B5EF4-FFF2-40B4-BE49-F238E27FC236}">
                  <a16:creationId xmlns:a16="http://schemas.microsoft.com/office/drawing/2014/main" id="{B7918FA6-398E-91D3-B081-0385C5ADBFF3}"/>
                </a:ext>
              </a:extLst>
            </p:cNvPr>
            <p:cNvSpPr/>
            <p:nvPr/>
          </p:nvSpPr>
          <p:spPr>
            <a:xfrm rot="2451590">
              <a:off x="7586926" y="4825077"/>
              <a:ext cx="85073" cy="6844"/>
            </a:xfrm>
            <a:custGeom>
              <a:avLst/>
              <a:gdLst>
                <a:gd name="connsiteX0" fmla="*/ 0 w 85073"/>
                <a:gd name="connsiteY0" fmla="*/ 0 h 6844"/>
                <a:gd name="connsiteX1" fmla="*/ 85074 w 85073"/>
                <a:gd name="connsiteY1" fmla="*/ 0 h 6844"/>
                <a:gd name="connsiteX2" fmla="*/ 85074 w 85073"/>
                <a:gd name="connsiteY2" fmla="*/ 6845 h 6844"/>
                <a:gd name="connsiteX3" fmla="*/ 0 w 85073"/>
                <a:gd name="connsiteY3" fmla="*/ 6845 h 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3" h="6844">
                  <a:moveTo>
                    <a:pt x="0" y="0"/>
                  </a:moveTo>
                  <a:lnTo>
                    <a:pt x="85074" y="0"/>
                  </a:lnTo>
                  <a:lnTo>
                    <a:pt x="85074" y="6845"/>
                  </a:lnTo>
                  <a:lnTo>
                    <a:pt x="0" y="6845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32" name="그래픽 10">
            <a:extLst>
              <a:ext uri="{FF2B5EF4-FFF2-40B4-BE49-F238E27FC236}">
                <a16:creationId xmlns:a16="http://schemas.microsoft.com/office/drawing/2014/main" id="{457024AD-D2C7-143B-5B78-532B0C4E78CF}"/>
              </a:ext>
            </a:extLst>
          </p:cNvPr>
          <p:cNvGrpSpPr/>
          <p:nvPr/>
        </p:nvGrpSpPr>
        <p:grpSpPr>
          <a:xfrm flipH="1">
            <a:off x="5023214" y="4048466"/>
            <a:ext cx="93058" cy="219032"/>
            <a:chOff x="7518607" y="4691770"/>
            <a:chExt cx="93058" cy="219031"/>
          </a:xfrm>
          <a:solidFill>
            <a:schemeClr val="accent2">
              <a:lumMod val="75000"/>
              <a:lumOff val="25000"/>
            </a:schemeClr>
          </a:solidFill>
        </p:grpSpPr>
        <p:sp>
          <p:nvSpPr>
            <p:cNvPr id="233" name="자유형: 도형 232">
              <a:extLst>
                <a:ext uri="{FF2B5EF4-FFF2-40B4-BE49-F238E27FC236}">
                  <a16:creationId xmlns:a16="http://schemas.microsoft.com/office/drawing/2014/main" id="{13F0EEA1-A0A9-6EDB-BB0B-F200EAC75810}"/>
                </a:ext>
              </a:extLst>
            </p:cNvPr>
            <p:cNvSpPr/>
            <p:nvPr/>
          </p:nvSpPr>
          <p:spPr>
            <a:xfrm>
              <a:off x="7561709" y="4691770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34" name="그래픽 10">
              <a:extLst>
                <a:ext uri="{FF2B5EF4-FFF2-40B4-BE49-F238E27FC236}">
                  <a16:creationId xmlns:a16="http://schemas.microsoft.com/office/drawing/2014/main" id="{A17C317A-1F81-542C-E00C-4AA45052C242}"/>
                </a:ext>
              </a:extLst>
            </p:cNvPr>
            <p:cNvGrpSpPr/>
            <p:nvPr/>
          </p:nvGrpSpPr>
          <p:grpSpPr>
            <a:xfrm>
              <a:off x="7518607" y="4700067"/>
              <a:ext cx="93058" cy="22742"/>
              <a:chOff x="7518607" y="4700067"/>
              <a:chExt cx="93058" cy="22742"/>
            </a:xfrm>
            <a:grpFill/>
          </p:grpSpPr>
          <p:sp>
            <p:nvSpPr>
              <p:cNvPr id="239" name="자유형: 도형 238">
                <a:extLst>
                  <a:ext uri="{FF2B5EF4-FFF2-40B4-BE49-F238E27FC236}">
                    <a16:creationId xmlns:a16="http://schemas.microsoft.com/office/drawing/2014/main" id="{3E63F3B1-3BF9-3B52-09CC-4975C8CFDFA1}"/>
                  </a:ext>
                </a:extLst>
              </p:cNvPr>
              <p:cNvSpPr/>
              <p:nvPr/>
            </p:nvSpPr>
            <p:spPr>
              <a:xfrm rot="3902351">
                <a:off x="7515383" y="470801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0" name="자유형: 도형 239">
                <a:extLst>
                  <a:ext uri="{FF2B5EF4-FFF2-40B4-BE49-F238E27FC236}">
                    <a16:creationId xmlns:a16="http://schemas.microsoft.com/office/drawing/2014/main" id="{FF44A37B-2C7F-945E-8A65-3AA83087AE0B}"/>
                  </a:ext>
                </a:extLst>
              </p:cNvPr>
              <p:cNvSpPr/>
              <p:nvPr/>
            </p:nvSpPr>
            <p:spPr>
              <a:xfrm rot="1496881">
                <a:off x="7600523" y="4700489"/>
                <a:ext cx="6844" cy="21891"/>
              </a:xfrm>
              <a:custGeom>
                <a:avLst/>
                <a:gdLst>
                  <a:gd name="connsiteX0" fmla="*/ 0 w 6844"/>
                  <a:gd name="connsiteY0" fmla="*/ 0 h 21891"/>
                  <a:gd name="connsiteX1" fmla="*/ 6845 w 6844"/>
                  <a:gd name="connsiteY1" fmla="*/ 0 h 21891"/>
                  <a:gd name="connsiteX2" fmla="*/ 6845 w 6844"/>
                  <a:gd name="connsiteY2" fmla="*/ 21891 h 21891"/>
                  <a:gd name="connsiteX3" fmla="*/ 0 w 6844"/>
                  <a:gd name="connsiteY3" fmla="*/ 21891 h 21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1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891"/>
                    </a:lnTo>
                    <a:lnTo>
                      <a:pt x="0" y="21891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35" name="자유형: 도형 234">
              <a:extLst>
                <a:ext uri="{FF2B5EF4-FFF2-40B4-BE49-F238E27FC236}">
                  <a16:creationId xmlns:a16="http://schemas.microsoft.com/office/drawing/2014/main" id="{7B0BAAA1-6B9D-2646-10D5-40048CB0D485}"/>
                </a:ext>
              </a:extLst>
            </p:cNvPr>
            <p:cNvSpPr/>
            <p:nvPr/>
          </p:nvSpPr>
          <p:spPr>
            <a:xfrm>
              <a:off x="7561709" y="4888902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36" name="그래픽 10">
              <a:extLst>
                <a:ext uri="{FF2B5EF4-FFF2-40B4-BE49-F238E27FC236}">
                  <a16:creationId xmlns:a16="http://schemas.microsoft.com/office/drawing/2014/main" id="{2DF4F1D3-F2D3-0262-7BE8-157795F21E44}"/>
                </a:ext>
              </a:extLst>
            </p:cNvPr>
            <p:cNvGrpSpPr/>
            <p:nvPr/>
          </p:nvGrpSpPr>
          <p:grpSpPr>
            <a:xfrm>
              <a:off x="7518611" y="4879756"/>
              <a:ext cx="93048" cy="22743"/>
              <a:chOff x="7518611" y="4879756"/>
              <a:chExt cx="93048" cy="22743"/>
            </a:xfrm>
            <a:grpFill/>
          </p:grpSpPr>
          <p:sp>
            <p:nvSpPr>
              <p:cNvPr id="237" name="자유형: 도형 236">
                <a:extLst>
                  <a:ext uri="{FF2B5EF4-FFF2-40B4-BE49-F238E27FC236}">
                    <a16:creationId xmlns:a16="http://schemas.microsoft.com/office/drawing/2014/main" id="{3AA0804A-CB34-6684-7D9B-83DFDF168FCF}"/>
                  </a:ext>
                </a:extLst>
              </p:cNvPr>
              <p:cNvSpPr/>
              <p:nvPr/>
            </p:nvSpPr>
            <p:spPr>
              <a:xfrm rot="3902351">
                <a:off x="7592993" y="488770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8" name="자유형: 도형 237">
                <a:extLst>
                  <a:ext uri="{FF2B5EF4-FFF2-40B4-BE49-F238E27FC236}">
                    <a16:creationId xmlns:a16="http://schemas.microsoft.com/office/drawing/2014/main" id="{F16BE046-E17A-250E-675B-5A2755A091A7}"/>
                  </a:ext>
                </a:extLst>
              </p:cNvPr>
              <p:cNvSpPr/>
              <p:nvPr/>
            </p:nvSpPr>
            <p:spPr>
              <a:xfrm rot="1497337">
                <a:off x="7522910" y="4880177"/>
                <a:ext cx="6842" cy="21890"/>
              </a:xfrm>
              <a:custGeom>
                <a:avLst/>
                <a:gdLst>
                  <a:gd name="connsiteX0" fmla="*/ 0 w 6842"/>
                  <a:gd name="connsiteY0" fmla="*/ 0 h 21890"/>
                  <a:gd name="connsiteX1" fmla="*/ 6843 w 6842"/>
                  <a:gd name="connsiteY1" fmla="*/ 0 h 21890"/>
                  <a:gd name="connsiteX2" fmla="*/ 6843 w 6842"/>
                  <a:gd name="connsiteY2" fmla="*/ 21890 h 21890"/>
                  <a:gd name="connsiteX3" fmla="*/ 0 w 6842"/>
                  <a:gd name="connsiteY3" fmla="*/ 21890 h 2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2" h="21890">
                    <a:moveTo>
                      <a:pt x="0" y="0"/>
                    </a:moveTo>
                    <a:lnTo>
                      <a:pt x="6843" y="0"/>
                    </a:lnTo>
                    <a:lnTo>
                      <a:pt x="6843" y="21890"/>
                    </a:lnTo>
                    <a:lnTo>
                      <a:pt x="0" y="2189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27" name="TextBox 226">
            <a:extLst>
              <a:ext uri="{FF2B5EF4-FFF2-40B4-BE49-F238E27FC236}">
                <a16:creationId xmlns:a16="http://schemas.microsoft.com/office/drawing/2014/main" id="{91C9FC1A-C87A-C12A-27A5-4F4028CB6F56}"/>
              </a:ext>
            </a:extLst>
          </p:cNvPr>
          <p:cNvSpPr txBox="1"/>
          <p:nvPr/>
        </p:nvSpPr>
        <p:spPr>
          <a:xfrm flipH="1">
            <a:off x="3675798" y="371144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76628C43-4577-C3E0-224D-1A686605603D}"/>
              </a:ext>
            </a:extLst>
          </p:cNvPr>
          <p:cNvSpPr txBox="1"/>
          <p:nvPr/>
        </p:nvSpPr>
        <p:spPr>
          <a:xfrm flipH="1">
            <a:off x="1743605" y="4055966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02" name="직선 연결선 201">
            <a:extLst>
              <a:ext uri="{FF2B5EF4-FFF2-40B4-BE49-F238E27FC236}">
                <a16:creationId xmlns:a16="http://schemas.microsoft.com/office/drawing/2014/main" id="{7D27B90F-988D-EB96-0117-9AA39649B79B}"/>
              </a:ext>
            </a:extLst>
          </p:cNvPr>
          <p:cNvCxnSpPr>
            <a:cxnSpLocks/>
          </p:cNvCxnSpPr>
          <p:nvPr/>
        </p:nvCxnSpPr>
        <p:spPr>
          <a:xfrm flipH="1">
            <a:off x="1977714" y="4682196"/>
            <a:ext cx="2729997" cy="0"/>
          </a:xfrm>
          <a:prstGeom prst="line">
            <a:avLst/>
          </a:prstGeom>
          <a:ln w="6350">
            <a:solidFill>
              <a:schemeClr val="accent1">
                <a:alpha val="73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8" name="Oval 172">
            <a:extLst>
              <a:ext uri="{FF2B5EF4-FFF2-40B4-BE49-F238E27FC236}">
                <a16:creationId xmlns:a16="http://schemas.microsoft.com/office/drawing/2014/main" id="{FE62ED37-3674-1023-3C6C-7306126871A4}"/>
              </a:ext>
            </a:extLst>
          </p:cNvPr>
          <p:cNvSpPr/>
          <p:nvPr/>
        </p:nvSpPr>
        <p:spPr>
          <a:xfrm rot="16200000" flipH="1">
            <a:off x="4847895" y="4983877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2">
                <a:lumMod val="50000"/>
                <a:lumOff val="50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10" name="그래픽 10">
            <a:extLst>
              <a:ext uri="{FF2B5EF4-FFF2-40B4-BE49-F238E27FC236}">
                <a16:creationId xmlns:a16="http://schemas.microsoft.com/office/drawing/2014/main" id="{88265A9F-6991-9442-18A9-00BE6FB0D1B2}"/>
              </a:ext>
            </a:extLst>
          </p:cNvPr>
          <p:cNvGrpSpPr/>
          <p:nvPr/>
        </p:nvGrpSpPr>
        <p:grpSpPr>
          <a:xfrm flipH="1">
            <a:off x="4962880" y="5147170"/>
            <a:ext cx="213144" cy="118487"/>
            <a:chOff x="7458855" y="4742042"/>
            <a:chExt cx="213144" cy="118487"/>
          </a:xfrm>
          <a:solidFill>
            <a:schemeClr val="accent2">
              <a:lumMod val="75000"/>
              <a:lumOff val="25000"/>
            </a:schemeClr>
          </a:solidFill>
        </p:grpSpPr>
        <p:grpSp>
          <p:nvGrpSpPr>
            <p:cNvPr id="220" name="그래픽 10">
              <a:extLst>
                <a:ext uri="{FF2B5EF4-FFF2-40B4-BE49-F238E27FC236}">
                  <a16:creationId xmlns:a16="http://schemas.microsoft.com/office/drawing/2014/main" id="{C76C999C-C6E1-857C-1789-B34519CB7CD5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sp>
            <p:nvSpPr>
              <p:cNvPr id="223" name="자유형: 도형 222">
                <a:extLst>
                  <a:ext uri="{FF2B5EF4-FFF2-40B4-BE49-F238E27FC236}">
                    <a16:creationId xmlns:a16="http://schemas.microsoft.com/office/drawing/2014/main" id="{AB643CE2-E23E-7165-1F68-BCE3671E644B}"/>
                  </a:ext>
                </a:extLst>
              </p:cNvPr>
              <p:cNvSpPr/>
              <p:nvPr/>
            </p:nvSpPr>
            <p:spPr>
              <a:xfrm>
                <a:off x="7465070" y="4742167"/>
                <a:ext cx="200149" cy="118362"/>
              </a:xfrm>
              <a:custGeom>
                <a:avLst/>
                <a:gdLst>
                  <a:gd name="connsiteX0" fmla="*/ 200147 w 200149"/>
                  <a:gd name="connsiteY0" fmla="*/ 118363 h 118362"/>
                  <a:gd name="connsiteX1" fmla="*/ 0 w 200149"/>
                  <a:gd name="connsiteY1" fmla="*/ 118363 h 118362"/>
                  <a:gd name="connsiteX2" fmla="*/ 0 w 200149"/>
                  <a:gd name="connsiteY2" fmla="*/ 0 h 118362"/>
                  <a:gd name="connsiteX3" fmla="*/ 200149 w 200149"/>
                  <a:gd name="connsiteY3" fmla="*/ 0 h 118362"/>
                  <a:gd name="connsiteX4" fmla="*/ 200149 w 200149"/>
                  <a:gd name="connsiteY4" fmla="*/ 118363 h 118362"/>
                  <a:gd name="connsiteX5" fmla="*/ 6845 w 200149"/>
                  <a:gd name="connsiteY5" fmla="*/ 111518 h 118362"/>
                  <a:gd name="connsiteX6" fmla="*/ 193304 w 200149"/>
                  <a:gd name="connsiteY6" fmla="*/ 111518 h 118362"/>
                  <a:gd name="connsiteX7" fmla="*/ 193304 w 200149"/>
                  <a:gd name="connsiteY7" fmla="*/ 6845 h 118362"/>
                  <a:gd name="connsiteX8" fmla="*/ 6845 w 200149"/>
                  <a:gd name="connsiteY8" fmla="*/ 6845 h 118362"/>
                  <a:gd name="connsiteX9" fmla="*/ 6845 w 200149"/>
                  <a:gd name="connsiteY9" fmla="*/ 111518 h 11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0149" h="118362">
                    <a:moveTo>
                      <a:pt x="200147" y="118363"/>
                    </a:moveTo>
                    <a:lnTo>
                      <a:pt x="0" y="118363"/>
                    </a:lnTo>
                    <a:lnTo>
                      <a:pt x="0" y="0"/>
                    </a:lnTo>
                    <a:lnTo>
                      <a:pt x="200149" y="0"/>
                    </a:lnTo>
                    <a:lnTo>
                      <a:pt x="200149" y="118363"/>
                    </a:lnTo>
                    <a:close/>
                    <a:moveTo>
                      <a:pt x="6845" y="111518"/>
                    </a:moveTo>
                    <a:lnTo>
                      <a:pt x="193304" y="111518"/>
                    </a:lnTo>
                    <a:lnTo>
                      <a:pt x="193304" y="6845"/>
                    </a:lnTo>
                    <a:lnTo>
                      <a:pt x="6845" y="6845"/>
                    </a:lnTo>
                    <a:lnTo>
                      <a:pt x="6845" y="111518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4" name="자유형: 도형 223">
                <a:extLst>
                  <a:ext uri="{FF2B5EF4-FFF2-40B4-BE49-F238E27FC236}">
                    <a16:creationId xmlns:a16="http://schemas.microsoft.com/office/drawing/2014/main" id="{6E526FBA-F684-6498-A802-CCC402E8E604}"/>
                  </a:ext>
                </a:extLst>
              </p:cNvPr>
              <p:cNvSpPr/>
              <p:nvPr/>
            </p:nvSpPr>
            <p:spPr>
              <a:xfrm>
                <a:off x="7466247" y="4742042"/>
                <a:ext cx="197631" cy="85763"/>
              </a:xfrm>
              <a:custGeom>
                <a:avLst/>
                <a:gdLst>
                  <a:gd name="connsiteX0" fmla="*/ 98814 w 197631"/>
                  <a:gd name="connsiteY0" fmla="*/ 85763 h 85763"/>
                  <a:gd name="connsiteX1" fmla="*/ 89382 w 197631"/>
                  <a:gd name="connsiteY1" fmla="*/ 82402 h 85763"/>
                  <a:gd name="connsiteX2" fmla="*/ 0 w 197631"/>
                  <a:gd name="connsiteY2" fmla="*/ 6023 h 85763"/>
                  <a:gd name="connsiteX3" fmla="*/ 2225 w 197631"/>
                  <a:gd name="connsiteY3" fmla="*/ 0 h 85763"/>
                  <a:gd name="connsiteX4" fmla="*/ 195407 w 197631"/>
                  <a:gd name="connsiteY4" fmla="*/ 0 h 85763"/>
                  <a:gd name="connsiteX5" fmla="*/ 197632 w 197631"/>
                  <a:gd name="connsiteY5" fmla="*/ 6023 h 85763"/>
                  <a:gd name="connsiteX6" fmla="*/ 108253 w 197631"/>
                  <a:gd name="connsiteY6" fmla="*/ 82402 h 85763"/>
                  <a:gd name="connsiteX7" fmla="*/ 98814 w 197631"/>
                  <a:gd name="connsiteY7" fmla="*/ 85763 h 85763"/>
                  <a:gd name="connsiteX8" fmla="*/ 11494 w 197631"/>
                  <a:gd name="connsiteY8" fmla="*/ 6845 h 85763"/>
                  <a:gd name="connsiteX9" fmla="*/ 93830 w 197631"/>
                  <a:gd name="connsiteY9" fmla="*/ 77199 h 85763"/>
                  <a:gd name="connsiteX10" fmla="*/ 98814 w 197631"/>
                  <a:gd name="connsiteY10" fmla="*/ 78918 h 85763"/>
                  <a:gd name="connsiteX11" fmla="*/ 103809 w 197631"/>
                  <a:gd name="connsiteY11" fmla="*/ 77197 h 85763"/>
                  <a:gd name="connsiteX12" fmla="*/ 186138 w 197631"/>
                  <a:gd name="connsiteY12" fmla="*/ 6845 h 85763"/>
                  <a:gd name="connsiteX13" fmla="*/ 11494 w 197631"/>
                  <a:gd name="connsiteY13" fmla="*/ 6845 h 85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7631" h="85763">
                    <a:moveTo>
                      <a:pt x="98814" y="85763"/>
                    </a:moveTo>
                    <a:cubicBezTo>
                      <a:pt x="95267" y="85763"/>
                      <a:pt x="91918" y="84570"/>
                      <a:pt x="89382" y="82402"/>
                    </a:cubicBezTo>
                    <a:lnTo>
                      <a:pt x="0" y="6023"/>
                    </a:lnTo>
                    <a:lnTo>
                      <a:pt x="2225" y="0"/>
                    </a:lnTo>
                    <a:lnTo>
                      <a:pt x="195407" y="0"/>
                    </a:lnTo>
                    <a:lnTo>
                      <a:pt x="197632" y="6023"/>
                    </a:lnTo>
                    <a:lnTo>
                      <a:pt x="108253" y="82402"/>
                    </a:lnTo>
                    <a:cubicBezTo>
                      <a:pt x="105710" y="84570"/>
                      <a:pt x="102360" y="85763"/>
                      <a:pt x="98814" y="85763"/>
                    </a:cubicBezTo>
                    <a:close/>
                    <a:moveTo>
                      <a:pt x="11494" y="6845"/>
                    </a:moveTo>
                    <a:lnTo>
                      <a:pt x="93830" y="77199"/>
                    </a:lnTo>
                    <a:cubicBezTo>
                      <a:pt x="95108" y="78292"/>
                      <a:pt x="96925" y="78918"/>
                      <a:pt x="98814" y="78918"/>
                    </a:cubicBezTo>
                    <a:cubicBezTo>
                      <a:pt x="100705" y="78918"/>
                      <a:pt x="102526" y="78292"/>
                      <a:pt x="103809" y="77197"/>
                    </a:cubicBezTo>
                    <a:lnTo>
                      <a:pt x="186138" y="6845"/>
                    </a:lnTo>
                    <a:lnTo>
                      <a:pt x="11494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21" name="자유형: 도형 220">
              <a:extLst>
                <a:ext uri="{FF2B5EF4-FFF2-40B4-BE49-F238E27FC236}">
                  <a16:creationId xmlns:a16="http://schemas.microsoft.com/office/drawing/2014/main" id="{A1D80B42-F5B0-6980-93B6-617CFCC40E8A}"/>
                </a:ext>
              </a:extLst>
            </p:cNvPr>
            <p:cNvSpPr/>
            <p:nvPr/>
          </p:nvSpPr>
          <p:spPr>
            <a:xfrm rot="2948410">
              <a:off x="7497967" y="4785962"/>
              <a:ext cx="6844" cy="85068"/>
            </a:xfrm>
            <a:custGeom>
              <a:avLst/>
              <a:gdLst>
                <a:gd name="connsiteX0" fmla="*/ 0 w 6844"/>
                <a:gd name="connsiteY0" fmla="*/ 0 h 85068"/>
                <a:gd name="connsiteX1" fmla="*/ 6845 w 6844"/>
                <a:gd name="connsiteY1" fmla="*/ 0 h 85068"/>
                <a:gd name="connsiteX2" fmla="*/ 6845 w 6844"/>
                <a:gd name="connsiteY2" fmla="*/ 85069 h 85068"/>
                <a:gd name="connsiteX3" fmla="*/ 0 w 6844"/>
                <a:gd name="connsiteY3" fmla="*/ 85069 h 8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85068">
                  <a:moveTo>
                    <a:pt x="0" y="0"/>
                  </a:moveTo>
                  <a:lnTo>
                    <a:pt x="6845" y="0"/>
                  </a:lnTo>
                  <a:lnTo>
                    <a:pt x="6845" y="85069"/>
                  </a:lnTo>
                  <a:lnTo>
                    <a:pt x="0" y="85069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2" name="자유형: 도형 221">
              <a:extLst>
                <a:ext uri="{FF2B5EF4-FFF2-40B4-BE49-F238E27FC236}">
                  <a16:creationId xmlns:a16="http://schemas.microsoft.com/office/drawing/2014/main" id="{851354EC-8518-1B5F-60E7-667FCE260FE8}"/>
                </a:ext>
              </a:extLst>
            </p:cNvPr>
            <p:cNvSpPr/>
            <p:nvPr/>
          </p:nvSpPr>
          <p:spPr>
            <a:xfrm rot="2451590">
              <a:off x="7586926" y="4825077"/>
              <a:ext cx="85073" cy="6844"/>
            </a:xfrm>
            <a:custGeom>
              <a:avLst/>
              <a:gdLst>
                <a:gd name="connsiteX0" fmla="*/ 0 w 85073"/>
                <a:gd name="connsiteY0" fmla="*/ 0 h 6844"/>
                <a:gd name="connsiteX1" fmla="*/ 85074 w 85073"/>
                <a:gd name="connsiteY1" fmla="*/ 0 h 6844"/>
                <a:gd name="connsiteX2" fmla="*/ 85074 w 85073"/>
                <a:gd name="connsiteY2" fmla="*/ 6845 h 6844"/>
                <a:gd name="connsiteX3" fmla="*/ 0 w 85073"/>
                <a:gd name="connsiteY3" fmla="*/ 6845 h 6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3" h="6844">
                  <a:moveTo>
                    <a:pt x="0" y="0"/>
                  </a:moveTo>
                  <a:lnTo>
                    <a:pt x="85074" y="0"/>
                  </a:lnTo>
                  <a:lnTo>
                    <a:pt x="85074" y="6845"/>
                  </a:lnTo>
                  <a:lnTo>
                    <a:pt x="0" y="6845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11" name="그래픽 10">
            <a:extLst>
              <a:ext uri="{FF2B5EF4-FFF2-40B4-BE49-F238E27FC236}">
                <a16:creationId xmlns:a16="http://schemas.microsoft.com/office/drawing/2014/main" id="{A075BEFA-BED1-E3C5-36B8-5BD63E65D914}"/>
              </a:ext>
            </a:extLst>
          </p:cNvPr>
          <p:cNvGrpSpPr/>
          <p:nvPr/>
        </p:nvGrpSpPr>
        <p:grpSpPr>
          <a:xfrm flipH="1">
            <a:off x="5023214" y="5096898"/>
            <a:ext cx="93058" cy="219031"/>
            <a:chOff x="7518607" y="4691770"/>
            <a:chExt cx="93058" cy="219031"/>
          </a:xfrm>
          <a:solidFill>
            <a:schemeClr val="accent2">
              <a:lumMod val="75000"/>
              <a:lumOff val="25000"/>
            </a:schemeClr>
          </a:solidFill>
        </p:grpSpPr>
        <p:sp>
          <p:nvSpPr>
            <p:cNvPr id="212" name="자유형: 도형 211">
              <a:extLst>
                <a:ext uri="{FF2B5EF4-FFF2-40B4-BE49-F238E27FC236}">
                  <a16:creationId xmlns:a16="http://schemas.microsoft.com/office/drawing/2014/main" id="{D67CA961-3825-A132-5A8E-AC05C04F13A5}"/>
                </a:ext>
              </a:extLst>
            </p:cNvPr>
            <p:cNvSpPr/>
            <p:nvPr/>
          </p:nvSpPr>
          <p:spPr>
            <a:xfrm>
              <a:off x="7561709" y="4691770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13" name="그래픽 10">
              <a:extLst>
                <a:ext uri="{FF2B5EF4-FFF2-40B4-BE49-F238E27FC236}">
                  <a16:creationId xmlns:a16="http://schemas.microsoft.com/office/drawing/2014/main" id="{8ABFC2F0-8A3C-8B50-6D57-B35C410EAD02}"/>
                </a:ext>
              </a:extLst>
            </p:cNvPr>
            <p:cNvGrpSpPr/>
            <p:nvPr/>
          </p:nvGrpSpPr>
          <p:grpSpPr>
            <a:xfrm>
              <a:off x="7518607" y="4700067"/>
              <a:ext cx="93058" cy="22742"/>
              <a:chOff x="7522907" y="4700489"/>
              <a:chExt cx="84460" cy="21897"/>
            </a:xfrm>
            <a:grpFill/>
          </p:grpSpPr>
          <p:sp>
            <p:nvSpPr>
              <p:cNvPr id="218" name="자유형: 도형 217">
                <a:extLst>
                  <a:ext uri="{FF2B5EF4-FFF2-40B4-BE49-F238E27FC236}">
                    <a16:creationId xmlns:a16="http://schemas.microsoft.com/office/drawing/2014/main" id="{B57D9D8D-5C45-7F73-63D3-A2270B8A28B8}"/>
                  </a:ext>
                </a:extLst>
              </p:cNvPr>
              <p:cNvSpPr/>
              <p:nvPr/>
            </p:nvSpPr>
            <p:spPr>
              <a:xfrm rot="3902351">
                <a:off x="7515383" y="470801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9" name="자유형: 도형 218">
                <a:extLst>
                  <a:ext uri="{FF2B5EF4-FFF2-40B4-BE49-F238E27FC236}">
                    <a16:creationId xmlns:a16="http://schemas.microsoft.com/office/drawing/2014/main" id="{5C48E72A-8571-56A3-6D9C-6EE92C802590}"/>
                  </a:ext>
                </a:extLst>
              </p:cNvPr>
              <p:cNvSpPr/>
              <p:nvPr/>
            </p:nvSpPr>
            <p:spPr>
              <a:xfrm rot="1496881">
                <a:off x="7600523" y="4700489"/>
                <a:ext cx="6844" cy="21891"/>
              </a:xfrm>
              <a:custGeom>
                <a:avLst/>
                <a:gdLst>
                  <a:gd name="connsiteX0" fmla="*/ 0 w 6844"/>
                  <a:gd name="connsiteY0" fmla="*/ 0 h 21891"/>
                  <a:gd name="connsiteX1" fmla="*/ 6845 w 6844"/>
                  <a:gd name="connsiteY1" fmla="*/ 0 h 21891"/>
                  <a:gd name="connsiteX2" fmla="*/ 6845 w 6844"/>
                  <a:gd name="connsiteY2" fmla="*/ 21891 h 21891"/>
                  <a:gd name="connsiteX3" fmla="*/ 0 w 6844"/>
                  <a:gd name="connsiteY3" fmla="*/ 21891 h 21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1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891"/>
                    </a:lnTo>
                    <a:lnTo>
                      <a:pt x="0" y="21891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14" name="자유형: 도형 213">
              <a:extLst>
                <a:ext uri="{FF2B5EF4-FFF2-40B4-BE49-F238E27FC236}">
                  <a16:creationId xmlns:a16="http://schemas.microsoft.com/office/drawing/2014/main" id="{4115E7C2-557E-F15B-D854-9DF262B470FE}"/>
                </a:ext>
              </a:extLst>
            </p:cNvPr>
            <p:cNvSpPr/>
            <p:nvPr/>
          </p:nvSpPr>
          <p:spPr>
            <a:xfrm>
              <a:off x="7561709" y="4888902"/>
              <a:ext cx="6844" cy="21899"/>
            </a:xfrm>
            <a:custGeom>
              <a:avLst/>
              <a:gdLst>
                <a:gd name="connsiteX0" fmla="*/ 0 w 6844"/>
                <a:gd name="connsiteY0" fmla="*/ 0 h 21899"/>
                <a:gd name="connsiteX1" fmla="*/ 6845 w 6844"/>
                <a:gd name="connsiteY1" fmla="*/ 0 h 21899"/>
                <a:gd name="connsiteX2" fmla="*/ 6845 w 6844"/>
                <a:gd name="connsiteY2" fmla="*/ 21900 h 21899"/>
                <a:gd name="connsiteX3" fmla="*/ 0 w 6844"/>
                <a:gd name="connsiteY3" fmla="*/ 21900 h 21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44" h="21899">
                  <a:moveTo>
                    <a:pt x="0" y="0"/>
                  </a:moveTo>
                  <a:lnTo>
                    <a:pt x="6845" y="0"/>
                  </a:lnTo>
                  <a:lnTo>
                    <a:pt x="6845" y="21900"/>
                  </a:lnTo>
                  <a:lnTo>
                    <a:pt x="0" y="21900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15" name="그래픽 10">
              <a:extLst>
                <a:ext uri="{FF2B5EF4-FFF2-40B4-BE49-F238E27FC236}">
                  <a16:creationId xmlns:a16="http://schemas.microsoft.com/office/drawing/2014/main" id="{41113DFD-3FC2-98A9-8233-2F15214578DA}"/>
                </a:ext>
              </a:extLst>
            </p:cNvPr>
            <p:cNvGrpSpPr/>
            <p:nvPr/>
          </p:nvGrpSpPr>
          <p:grpSpPr>
            <a:xfrm>
              <a:off x="7518611" y="4879756"/>
              <a:ext cx="93048" cy="22743"/>
              <a:chOff x="7522910" y="4880177"/>
              <a:chExt cx="84451" cy="21899"/>
            </a:xfrm>
            <a:grpFill/>
          </p:grpSpPr>
          <p:sp>
            <p:nvSpPr>
              <p:cNvPr id="216" name="자유형: 도형 215">
                <a:extLst>
                  <a:ext uri="{FF2B5EF4-FFF2-40B4-BE49-F238E27FC236}">
                    <a16:creationId xmlns:a16="http://schemas.microsoft.com/office/drawing/2014/main" id="{1D1828B8-BDDF-D559-EFF7-9FA140D4CCD9}"/>
                  </a:ext>
                </a:extLst>
              </p:cNvPr>
              <p:cNvSpPr/>
              <p:nvPr/>
            </p:nvSpPr>
            <p:spPr>
              <a:xfrm rot="3902351">
                <a:off x="7592993" y="4887709"/>
                <a:ext cx="21891" cy="6844"/>
              </a:xfrm>
              <a:custGeom>
                <a:avLst/>
                <a:gdLst>
                  <a:gd name="connsiteX0" fmla="*/ 0 w 21891"/>
                  <a:gd name="connsiteY0" fmla="*/ 0 h 6844"/>
                  <a:gd name="connsiteX1" fmla="*/ 21891 w 21891"/>
                  <a:gd name="connsiteY1" fmla="*/ 0 h 6844"/>
                  <a:gd name="connsiteX2" fmla="*/ 21891 w 21891"/>
                  <a:gd name="connsiteY2" fmla="*/ 6845 h 6844"/>
                  <a:gd name="connsiteX3" fmla="*/ 0 w 21891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91" h="6844">
                    <a:moveTo>
                      <a:pt x="0" y="0"/>
                    </a:moveTo>
                    <a:lnTo>
                      <a:pt x="21891" y="0"/>
                    </a:lnTo>
                    <a:lnTo>
                      <a:pt x="21891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7" name="자유형: 도형 216">
                <a:extLst>
                  <a:ext uri="{FF2B5EF4-FFF2-40B4-BE49-F238E27FC236}">
                    <a16:creationId xmlns:a16="http://schemas.microsoft.com/office/drawing/2014/main" id="{5D94855B-FBB1-093F-B8CB-9B8A01910C9E}"/>
                  </a:ext>
                </a:extLst>
              </p:cNvPr>
              <p:cNvSpPr/>
              <p:nvPr/>
            </p:nvSpPr>
            <p:spPr>
              <a:xfrm rot="1497337">
                <a:off x="7522910" y="4880177"/>
                <a:ext cx="6842" cy="21890"/>
              </a:xfrm>
              <a:custGeom>
                <a:avLst/>
                <a:gdLst>
                  <a:gd name="connsiteX0" fmla="*/ 0 w 6842"/>
                  <a:gd name="connsiteY0" fmla="*/ 0 h 21890"/>
                  <a:gd name="connsiteX1" fmla="*/ 6843 w 6842"/>
                  <a:gd name="connsiteY1" fmla="*/ 0 h 21890"/>
                  <a:gd name="connsiteX2" fmla="*/ 6843 w 6842"/>
                  <a:gd name="connsiteY2" fmla="*/ 21890 h 21890"/>
                  <a:gd name="connsiteX3" fmla="*/ 0 w 6842"/>
                  <a:gd name="connsiteY3" fmla="*/ 21890 h 2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2" h="21890">
                    <a:moveTo>
                      <a:pt x="0" y="0"/>
                    </a:moveTo>
                    <a:lnTo>
                      <a:pt x="6843" y="0"/>
                    </a:lnTo>
                    <a:lnTo>
                      <a:pt x="6843" y="21890"/>
                    </a:lnTo>
                    <a:lnTo>
                      <a:pt x="0" y="2189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06" name="TextBox 205">
            <a:extLst>
              <a:ext uri="{FF2B5EF4-FFF2-40B4-BE49-F238E27FC236}">
                <a16:creationId xmlns:a16="http://schemas.microsoft.com/office/drawing/2014/main" id="{0B147FA6-B2D6-47CD-DF8B-2174D85B4703}"/>
              </a:ext>
            </a:extLst>
          </p:cNvPr>
          <p:cNvSpPr txBox="1"/>
          <p:nvPr/>
        </p:nvSpPr>
        <p:spPr>
          <a:xfrm flipH="1">
            <a:off x="3675798" y="475988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7" name="TextBox 206">
            <a:extLst>
              <a:ext uri="{FF2B5EF4-FFF2-40B4-BE49-F238E27FC236}">
                <a16:creationId xmlns:a16="http://schemas.microsoft.com/office/drawing/2014/main" id="{E3D76981-ACB2-2693-F570-4FDC39DB6FB8}"/>
              </a:ext>
            </a:extLst>
          </p:cNvPr>
          <p:cNvSpPr txBox="1"/>
          <p:nvPr/>
        </p:nvSpPr>
        <p:spPr>
          <a:xfrm flipH="1">
            <a:off x="1743605" y="5104398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45636160"/>
      </p:ext>
    </p:extLst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1" name="사각형: 둥근 모서리 130">
            <a:extLst>
              <a:ext uri="{FF2B5EF4-FFF2-40B4-BE49-F238E27FC236}">
                <a16:creationId xmlns:a16="http://schemas.microsoft.com/office/drawing/2014/main" id="{9DAE2C56-F4B5-5281-3A9F-B8AB615B2B83}"/>
              </a:ext>
            </a:extLst>
          </p:cNvPr>
          <p:cNvSpPr/>
          <p:nvPr/>
        </p:nvSpPr>
        <p:spPr>
          <a:xfrm>
            <a:off x="7763782" y="2407912"/>
            <a:ext cx="3251004" cy="3857953"/>
          </a:xfrm>
          <a:prstGeom prst="roundRect">
            <a:avLst>
              <a:gd name="adj" fmla="val 795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BE97B728-4B53-F330-C711-FAB040B40056}"/>
              </a:ext>
            </a:extLst>
          </p:cNvPr>
          <p:cNvCxnSpPr>
            <a:cxnSpLocks/>
          </p:cNvCxnSpPr>
          <p:nvPr/>
        </p:nvCxnSpPr>
        <p:spPr>
          <a:xfrm>
            <a:off x="7242969" y="2340247"/>
            <a:ext cx="0" cy="1300389"/>
          </a:xfrm>
          <a:prstGeom prst="line">
            <a:avLst/>
          </a:prstGeom>
          <a:ln w="12700">
            <a:solidFill>
              <a:schemeClr val="accent3"/>
            </a:solidFill>
            <a:prstDash val="sysDash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8EDC2C77-BA4A-1BD6-452A-D0333D1D4983}"/>
              </a:ext>
            </a:extLst>
          </p:cNvPr>
          <p:cNvSpPr/>
          <p:nvPr/>
        </p:nvSpPr>
        <p:spPr>
          <a:xfrm>
            <a:off x="6894273" y="3056240"/>
            <a:ext cx="715265" cy="3209630"/>
          </a:xfrm>
          <a:prstGeom prst="round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EA234D1B-FD1D-AFAE-5F1A-DA3B7C2E11D3}"/>
              </a:ext>
            </a:extLst>
          </p:cNvPr>
          <p:cNvSpPr txBox="1"/>
          <p:nvPr/>
        </p:nvSpPr>
        <p:spPr>
          <a:xfrm rot="5400000" flipH="1">
            <a:off x="6404557" y="4649368"/>
            <a:ext cx="1694695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중요한 내용을 입력해주세요</a:t>
            </a:r>
            <a:r>
              <a:rPr lang="en-US" altLang="ko-KR" sz="12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2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27" name="그래픽 126" descr="인공 지능 단색으로 채워진">
            <a:extLst>
              <a:ext uri="{FF2B5EF4-FFF2-40B4-BE49-F238E27FC236}">
                <a16:creationId xmlns:a16="http://schemas.microsoft.com/office/drawing/2014/main" id="{3C0E56B0-AF93-46D4-85A1-4D31C8440D14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 rot="5400000">
            <a:off x="7112621" y="3597415"/>
            <a:ext cx="278567" cy="278567"/>
          </a:xfrm>
          <a:prstGeom prst="rect">
            <a:avLst/>
          </a:prstGeom>
        </p:spPr>
      </p:pic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7FB1350A-5785-491F-17BF-D8A76DEF08CE}"/>
              </a:ext>
            </a:extLst>
          </p:cNvPr>
          <p:cNvCxnSpPr>
            <a:cxnSpLocks/>
          </p:cNvCxnSpPr>
          <p:nvPr/>
        </p:nvCxnSpPr>
        <p:spPr>
          <a:xfrm>
            <a:off x="4945326" y="2340247"/>
            <a:ext cx="0" cy="1300389"/>
          </a:xfrm>
          <a:prstGeom prst="line">
            <a:avLst/>
          </a:prstGeom>
          <a:ln w="12700">
            <a:solidFill>
              <a:schemeClr val="accent3"/>
            </a:solidFill>
            <a:prstDash val="sysDash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" name="사각형: 둥근 모서리 71">
            <a:extLst>
              <a:ext uri="{FF2B5EF4-FFF2-40B4-BE49-F238E27FC236}">
                <a16:creationId xmlns:a16="http://schemas.microsoft.com/office/drawing/2014/main" id="{A2C4F165-64C8-D8C6-E68A-07EFB8687232}"/>
              </a:ext>
            </a:extLst>
          </p:cNvPr>
          <p:cNvSpPr/>
          <p:nvPr/>
        </p:nvSpPr>
        <p:spPr>
          <a:xfrm>
            <a:off x="4596630" y="3056240"/>
            <a:ext cx="715265" cy="3209630"/>
          </a:xfrm>
          <a:prstGeom prst="round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345241F2-77E5-E52B-9B7F-DD5B43F9EABD}"/>
              </a:ext>
            </a:extLst>
          </p:cNvPr>
          <p:cNvSpPr txBox="1"/>
          <p:nvPr/>
        </p:nvSpPr>
        <p:spPr>
          <a:xfrm rot="5400000" flipH="1">
            <a:off x="4106914" y="4649368"/>
            <a:ext cx="1694695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latin typeface="프리젠테이션 8 ExtraBold" pitchFamily="2" charset="-127"/>
                <a:ea typeface="프리젠테이션 8 ExtraBold" pitchFamily="2" charset="-127"/>
              </a:rPr>
              <a:t>중요한 내용을 입력해주세요</a:t>
            </a:r>
            <a:r>
              <a:rPr lang="en-US" altLang="ko-KR" sz="1200"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200"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99" name="그래픽 98" descr="가로 막대형 차트 단색으로 채워진">
            <a:extLst>
              <a:ext uri="{FF2B5EF4-FFF2-40B4-BE49-F238E27FC236}">
                <a16:creationId xmlns:a16="http://schemas.microsoft.com/office/drawing/2014/main" id="{DB180932-DDBB-9535-70C4-C0638E78B3F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5400000">
            <a:off x="4814978" y="3597415"/>
            <a:ext cx="278567" cy="278567"/>
          </a:xfrm>
          <a:prstGeom prst="rect">
            <a:avLst/>
          </a:prstGeom>
        </p:spPr>
      </p:pic>
      <p:cxnSp>
        <p:nvCxnSpPr>
          <p:cNvPr id="111" name="직선 연결선 110">
            <a:extLst>
              <a:ext uri="{FF2B5EF4-FFF2-40B4-BE49-F238E27FC236}">
                <a16:creationId xmlns:a16="http://schemas.microsoft.com/office/drawing/2014/main" id="{EFFA2358-E04F-8143-1C71-A345BFC23786}"/>
              </a:ext>
            </a:extLst>
          </p:cNvPr>
          <p:cNvCxnSpPr>
            <a:cxnSpLocks/>
          </p:cNvCxnSpPr>
          <p:nvPr/>
        </p:nvCxnSpPr>
        <p:spPr>
          <a:xfrm>
            <a:off x="5734223" y="2340247"/>
            <a:ext cx="0" cy="1300389"/>
          </a:xfrm>
          <a:prstGeom prst="line">
            <a:avLst/>
          </a:prstGeom>
          <a:ln w="12700">
            <a:solidFill>
              <a:schemeClr val="accent3"/>
            </a:solidFill>
            <a:prstDash val="sysDash"/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57614982-4EB1-2A62-2D25-23D572819718}"/>
              </a:ext>
            </a:extLst>
          </p:cNvPr>
          <p:cNvSpPr/>
          <p:nvPr/>
        </p:nvSpPr>
        <p:spPr>
          <a:xfrm>
            <a:off x="5385527" y="3056240"/>
            <a:ext cx="715265" cy="3209630"/>
          </a:xfrm>
          <a:prstGeom prst="round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7C9CB62D-FB2E-4DBD-110C-725EB3FEF249}"/>
              </a:ext>
            </a:extLst>
          </p:cNvPr>
          <p:cNvSpPr txBox="1"/>
          <p:nvPr/>
        </p:nvSpPr>
        <p:spPr>
          <a:xfrm rot="5400000" flipH="1">
            <a:off x="4895811" y="4649368"/>
            <a:ext cx="1694695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latin typeface="프리젠테이션 8 ExtraBold" pitchFamily="2" charset="-127"/>
                <a:ea typeface="프리젠테이션 8 ExtraBold" pitchFamily="2" charset="-127"/>
              </a:rPr>
              <a:t>중요한 내용을 입력해주세요</a:t>
            </a:r>
            <a:r>
              <a:rPr lang="en-US" altLang="ko-KR" sz="1200"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200"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15" name="그래픽 114" descr="아프리카 단색으로 채워진">
            <a:extLst>
              <a:ext uri="{FF2B5EF4-FFF2-40B4-BE49-F238E27FC236}">
                <a16:creationId xmlns:a16="http://schemas.microsoft.com/office/drawing/2014/main" id="{11603BC0-2DC2-49C1-1E26-0EB7D2AC384D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 rot="5400000">
            <a:off x="5603875" y="3597415"/>
            <a:ext cx="278567" cy="278567"/>
          </a:xfrm>
          <a:prstGeom prst="rect">
            <a:avLst/>
          </a:prstGeom>
        </p:spPr>
      </p:pic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80B8517D-606D-530A-8C14-40B5B43E7A18}"/>
              </a:ext>
            </a:extLst>
          </p:cNvPr>
          <p:cNvSpPr/>
          <p:nvPr/>
        </p:nvSpPr>
        <p:spPr>
          <a:xfrm>
            <a:off x="4850321" y="1926569"/>
            <a:ext cx="4373093" cy="471140"/>
          </a:xfrm>
          <a:custGeom>
            <a:avLst/>
            <a:gdLst>
              <a:gd name="connsiteX0" fmla="*/ 0 w 4373093"/>
              <a:gd name="connsiteY0" fmla="*/ 0 h 471140"/>
              <a:gd name="connsiteX1" fmla="*/ 4373093 w 4373093"/>
              <a:gd name="connsiteY1" fmla="*/ 0 h 471140"/>
              <a:gd name="connsiteX2" fmla="*/ 4373093 w 4373093"/>
              <a:gd name="connsiteY2" fmla="*/ 471140 h 471140"/>
              <a:gd name="connsiteX3" fmla="*/ 1282643 w 4373093"/>
              <a:gd name="connsiteY3" fmla="*/ 471140 h 471140"/>
              <a:gd name="connsiteX4" fmla="*/ 1518210 w 4373093"/>
              <a:gd name="connsiteY4" fmla="*/ 235573 h 471140"/>
              <a:gd name="connsiteX5" fmla="*/ 1282638 w 4373093"/>
              <a:gd name="connsiteY5" fmla="*/ 1 h 471140"/>
              <a:gd name="connsiteX6" fmla="*/ 0 w 4373093"/>
              <a:gd name="connsiteY6" fmla="*/ 1 h 47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373093" h="471140">
                <a:moveTo>
                  <a:pt x="0" y="0"/>
                </a:moveTo>
                <a:lnTo>
                  <a:pt x="4373093" y="0"/>
                </a:lnTo>
                <a:lnTo>
                  <a:pt x="4373093" y="471140"/>
                </a:lnTo>
                <a:lnTo>
                  <a:pt x="1282643" y="471140"/>
                </a:lnTo>
                <a:lnTo>
                  <a:pt x="1518210" y="235573"/>
                </a:lnTo>
                <a:lnTo>
                  <a:pt x="128263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화살표: 오각형 33">
            <a:extLst>
              <a:ext uri="{FF2B5EF4-FFF2-40B4-BE49-F238E27FC236}">
                <a16:creationId xmlns:a16="http://schemas.microsoft.com/office/drawing/2014/main" id="{799DA16C-5822-EF82-3F23-3C86A91EF5A5}"/>
              </a:ext>
            </a:extLst>
          </p:cNvPr>
          <p:cNvSpPr/>
          <p:nvPr/>
        </p:nvSpPr>
        <p:spPr>
          <a:xfrm>
            <a:off x="2483523" y="1933076"/>
            <a:ext cx="3807556" cy="458127"/>
          </a:xfrm>
          <a:prstGeom prst="homePlat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287ECCD0-A5EE-82F9-0C0E-05A6F7E5B134}"/>
              </a:ext>
            </a:extLst>
          </p:cNvPr>
          <p:cNvSpPr/>
          <p:nvPr/>
        </p:nvSpPr>
        <p:spPr>
          <a:xfrm>
            <a:off x="1177215" y="2407912"/>
            <a:ext cx="3251004" cy="3857958"/>
          </a:xfrm>
          <a:prstGeom prst="roundRect">
            <a:avLst>
              <a:gd name="adj" fmla="val 795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7CC571E9-D74E-96C2-9059-4C85EA6B74A4}"/>
              </a:ext>
            </a:extLst>
          </p:cNvPr>
          <p:cNvSpPr/>
          <p:nvPr/>
        </p:nvSpPr>
        <p:spPr>
          <a:xfrm>
            <a:off x="2188327" y="1624587"/>
            <a:ext cx="1058906" cy="1058906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EBC839E-56BA-9C31-446A-F17E7E4E729E}"/>
              </a:ext>
            </a:extLst>
          </p:cNvPr>
          <p:cNvSpPr txBox="1"/>
          <p:nvPr/>
        </p:nvSpPr>
        <p:spPr>
          <a:xfrm>
            <a:off x="2303244" y="1949785"/>
            <a:ext cx="829073" cy="4070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AS-IS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B464472D-42A9-6DF7-4673-400878E31B01}"/>
              </a:ext>
            </a:extLst>
          </p:cNvPr>
          <p:cNvSpPr/>
          <p:nvPr/>
        </p:nvSpPr>
        <p:spPr>
          <a:xfrm>
            <a:off x="8859831" y="1632686"/>
            <a:ext cx="1058906" cy="1058906"/>
          </a:xfrm>
          <a:prstGeom prst="ellipse">
            <a:avLst/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778DE7C-6F97-52F8-58AF-A3F566E6CFEE}"/>
              </a:ext>
            </a:extLst>
          </p:cNvPr>
          <p:cNvSpPr txBox="1"/>
          <p:nvPr/>
        </p:nvSpPr>
        <p:spPr>
          <a:xfrm>
            <a:off x="8937237" y="1957884"/>
            <a:ext cx="904094" cy="4070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TO-BE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6C0AE08A-0EFF-12BF-044B-5FE2B9D4CC07}"/>
              </a:ext>
            </a:extLst>
          </p:cNvPr>
          <p:cNvCxnSpPr>
            <a:cxnSpLocks/>
          </p:cNvCxnSpPr>
          <p:nvPr/>
        </p:nvCxnSpPr>
        <p:spPr>
          <a:xfrm flipH="1">
            <a:off x="1366776" y="3876908"/>
            <a:ext cx="2729997" cy="0"/>
          </a:xfrm>
          <a:prstGeom prst="line">
            <a:avLst/>
          </a:prstGeom>
          <a:ln w="6350">
            <a:solidFill>
              <a:schemeClr val="accent1">
                <a:alpha val="73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77F91DEC-633A-6933-3055-CE98C7860B11}"/>
              </a:ext>
            </a:extLst>
          </p:cNvPr>
          <p:cNvSpPr txBox="1"/>
          <p:nvPr/>
        </p:nvSpPr>
        <p:spPr>
          <a:xfrm flipH="1">
            <a:off x="1220929" y="3197940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A17760A-5751-1303-913A-A3DBC6D27C72}"/>
              </a:ext>
            </a:extLst>
          </p:cNvPr>
          <p:cNvSpPr txBox="1"/>
          <p:nvPr/>
        </p:nvSpPr>
        <p:spPr>
          <a:xfrm flipH="1">
            <a:off x="2378836" y="2880979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50" name="그래픽 49" descr="배지 체크 표시1 단색으로 채워진">
            <a:extLst>
              <a:ext uri="{FF2B5EF4-FFF2-40B4-BE49-F238E27FC236}">
                <a16:creationId xmlns:a16="http://schemas.microsoft.com/office/drawing/2014/main" id="{0F0CC9DC-DA1A-1AE3-7D8E-FE46F137E64D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2251695" y="2949510"/>
            <a:ext cx="144938" cy="144938"/>
          </a:xfrm>
          <a:prstGeom prst="rect">
            <a:avLst/>
          </a:prstGeom>
        </p:spPr>
      </p:pic>
      <p:sp>
        <p:nvSpPr>
          <p:cNvPr id="62" name="TextBox 61">
            <a:extLst>
              <a:ext uri="{FF2B5EF4-FFF2-40B4-BE49-F238E27FC236}">
                <a16:creationId xmlns:a16="http://schemas.microsoft.com/office/drawing/2014/main" id="{074A8807-0545-77F8-9E53-02C4D99EB402}"/>
              </a:ext>
            </a:extLst>
          </p:cNvPr>
          <p:cNvSpPr txBox="1"/>
          <p:nvPr/>
        </p:nvSpPr>
        <p:spPr>
          <a:xfrm flipH="1">
            <a:off x="1220929" y="4305144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A6747B0-9BB9-3B53-692F-F7B26B95D13C}"/>
              </a:ext>
            </a:extLst>
          </p:cNvPr>
          <p:cNvSpPr txBox="1"/>
          <p:nvPr/>
        </p:nvSpPr>
        <p:spPr>
          <a:xfrm flipH="1">
            <a:off x="2378836" y="3988183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65" name="그래픽 64" descr="배지 체크 표시1 단색으로 채워진">
            <a:extLst>
              <a:ext uri="{FF2B5EF4-FFF2-40B4-BE49-F238E27FC236}">
                <a16:creationId xmlns:a16="http://schemas.microsoft.com/office/drawing/2014/main" id="{1EF4D91E-A6AD-027A-B908-7534E9080BAE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2251695" y="4056714"/>
            <a:ext cx="144938" cy="144938"/>
          </a:xfrm>
          <a:prstGeom prst="rect">
            <a:avLst/>
          </a:prstGeom>
        </p:spPr>
      </p:pic>
      <p:sp>
        <p:nvSpPr>
          <p:cNvPr id="67" name="TextBox 66">
            <a:extLst>
              <a:ext uri="{FF2B5EF4-FFF2-40B4-BE49-F238E27FC236}">
                <a16:creationId xmlns:a16="http://schemas.microsoft.com/office/drawing/2014/main" id="{07C7D77C-CCA5-68FA-8471-E19CBD57F133}"/>
              </a:ext>
            </a:extLst>
          </p:cNvPr>
          <p:cNvSpPr txBox="1"/>
          <p:nvPr/>
        </p:nvSpPr>
        <p:spPr>
          <a:xfrm flipH="1">
            <a:off x="1220929" y="5412349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B373A5B-242E-CCD2-7B34-9373DFCBE356}"/>
              </a:ext>
            </a:extLst>
          </p:cNvPr>
          <p:cNvSpPr txBox="1"/>
          <p:nvPr/>
        </p:nvSpPr>
        <p:spPr>
          <a:xfrm flipH="1">
            <a:off x="2378836" y="5095388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70" name="그래픽 69" descr="배지 체크 표시1 단색으로 채워진">
            <a:extLst>
              <a:ext uri="{FF2B5EF4-FFF2-40B4-BE49-F238E27FC236}">
                <a16:creationId xmlns:a16="http://schemas.microsoft.com/office/drawing/2014/main" id="{5B54AFA4-B956-AD72-28FF-CCC51AAA2F81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2251695" y="5163919"/>
            <a:ext cx="144938" cy="144938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C5C95562-D113-5592-0FE2-2ADA7C9081D1}"/>
              </a:ext>
            </a:extLst>
          </p:cNvPr>
          <p:cNvSpPr txBox="1"/>
          <p:nvPr/>
        </p:nvSpPr>
        <p:spPr>
          <a:xfrm flipH="1">
            <a:off x="7892433" y="3197940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2D9C1C5E-7935-3F1B-6C3A-C49768EE9882}"/>
              </a:ext>
            </a:extLst>
          </p:cNvPr>
          <p:cNvSpPr txBox="1"/>
          <p:nvPr/>
        </p:nvSpPr>
        <p:spPr>
          <a:xfrm flipH="1">
            <a:off x="9050340" y="2880979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89" name="그래픽 88" descr="배지 체크 표시1 단색으로 채워진">
            <a:extLst>
              <a:ext uri="{FF2B5EF4-FFF2-40B4-BE49-F238E27FC236}">
                <a16:creationId xmlns:a16="http://schemas.microsoft.com/office/drawing/2014/main" id="{73237012-FE47-315B-EA54-125BF428B0FB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8923199" y="2949510"/>
            <a:ext cx="144938" cy="144938"/>
          </a:xfrm>
          <a:prstGeom prst="rect">
            <a:avLst/>
          </a:prstGeom>
        </p:spPr>
      </p:pic>
      <p:sp>
        <p:nvSpPr>
          <p:cNvPr id="80" name="TextBox 79">
            <a:extLst>
              <a:ext uri="{FF2B5EF4-FFF2-40B4-BE49-F238E27FC236}">
                <a16:creationId xmlns:a16="http://schemas.microsoft.com/office/drawing/2014/main" id="{DF4DEBEF-47E1-DD17-5D83-0133CB36EEE7}"/>
              </a:ext>
            </a:extLst>
          </p:cNvPr>
          <p:cNvSpPr txBox="1"/>
          <p:nvPr/>
        </p:nvSpPr>
        <p:spPr>
          <a:xfrm flipH="1">
            <a:off x="7892433" y="4305144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35549960-09B3-1F71-385B-13E4C86CF276}"/>
              </a:ext>
            </a:extLst>
          </p:cNvPr>
          <p:cNvSpPr txBox="1"/>
          <p:nvPr/>
        </p:nvSpPr>
        <p:spPr>
          <a:xfrm flipH="1">
            <a:off x="9050340" y="3988183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87" name="그래픽 86" descr="배지 체크 표시1 단색으로 채워진">
            <a:extLst>
              <a:ext uri="{FF2B5EF4-FFF2-40B4-BE49-F238E27FC236}">
                <a16:creationId xmlns:a16="http://schemas.microsoft.com/office/drawing/2014/main" id="{29A1CF5F-6ACA-ED0C-77B2-2606E60BA10E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8923199" y="4056714"/>
            <a:ext cx="144938" cy="144938"/>
          </a:xfrm>
          <a:prstGeom prst="rect">
            <a:avLst/>
          </a:prstGeom>
        </p:spPr>
      </p:pic>
      <p:sp>
        <p:nvSpPr>
          <p:cNvPr id="82" name="TextBox 81">
            <a:extLst>
              <a:ext uri="{FF2B5EF4-FFF2-40B4-BE49-F238E27FC236}">
                <a16:creationId xmlns:a16="http://schemas.microsoft.com/office/drawing/2014/main" id="{6D715FEF-9AD7-8283-61CA-C6388A377EAE}"/>
              </a:ext>
            </a:extLst>
          </p:cNvPr>
          <p:cNvSpPr txBox="1"/>
          <p:nvPr/>
        </p:nvSpPr>
        <p:spPr>
          <a:xfrm flipH="1">
            <a:off x="7892433" y="5412349"/>
            <a:ext cx="2993703" cy="5116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 sz="1050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 sz="1050"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CE653815-21D4-888A-65C2-197D34AE8F94}"/>
              </a:ext>
            </a:extLst>
          </p:cNvPr>
          <p:cNvSpPr txBox="1"/>
          <p:nvPr/>
        </p:nvSpPr>
        <p:spPr>
          <a:xfrm flipH="1">
            <a:off x="9050340" y="5095388"/>
            <a:ext cx="772969" cy="2812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키워드입력</a:t>
            </a:r>
            <a:endParaRPr lang="id-ID" altLang="ko-KR" sz="1200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85" name="그래픽 84" descr="배지 체크 표시1 단색으로 채워진">
            <a:extLst>
              <a:ext uri="{FF2B5EF4-FFF2-40B4-BE49-F238E27FC236}">
                <a16:creationId xmlns:a16="http://schemas.microsoft.com/office/drawing/2014/main" id="{CC5B9B87-9A6A-695F-091F-0CC32600D588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8923199" y="5163919"/>
            <a:ext cx="144938" cy="1449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8171841"/>
      </p:ext>
    </p:extLst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타원 127">
            <a:extLst>
              <a:ext uri="{FF2B5EF4-FFF2-40B4-BE49-F238E27FC236}">
                <a16:creationId xmlns:a16="http://schemas.microsoft.com/office/drawing/2014/main" id="{92979401-F2CF-C25D-5B82-9D24A15BBAD1}"/>
              </a:ext>
            </a:extLst>
          </p:cNvPr>
          <p:cNvSpPr/>
          <p:nvPr/>
        </p:nvSpPr>
        <p:spPr>
          <a:xfrm>
            <a:off x="9589188" y="4866351"/>
            <a:ext cx="2602812" cy="2602812"/>
          </a:xfrm>
          <a:prstGeom prst="ellipse">
            <a:avLst/>
          </a:prstGeom>
          <a:solidFill>
            <a:schemeClr val="accent3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59298E3C-E846-4B8F-A88B-0F63E9655471}"/>
              </a:ext>
            </a:extLst>
          </p:cNvPr>
          <p:cNvCxnSpPr>
            <a:cxnSpLocks/>
          </p:cNvCxnSpPr>
          <p:nvPr/>
        </p:nvCxnSpPr>
        <p:spPr>
          <a:xfrm>
            <a:off x="1174750" y="3545113"/>
            <a:ext cx="9853613" cy="0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954B58F9-60E9-B74F-4C60-A4B22A85EC35}"/>
              </a:ext>
            </a:extLst>
          </p:cNvPr>
          <p:cNvSpPr/>
          <p:nvPr/>
        </p:nvSpPr>
        <p:spPr>
          <a:xfrm>
            <a:off x="1157143" y="2736856"/>
            <a:ext cx="1484056" cy="937951"/>
          </a:xfrm>
          <a:custGeom>
            <a:avLst/>
            <a:gdLst>
              <a:gd name="connsiteX0" fmla="*/ 742028 w 1484056"/>
              <a:gd name="connsiteY0" fmla="*/ 0 h 937951"/>
              <a:gd name="connsiteX1" fmla="*/ 1199228 w 1484056"/>
              <a:gd name="connsiteY1" fmla="*/ 457200 h 937951"/>
              <a:gd name="connsiteX2" fmla="*/ 1163299 w 1484056"/>
              <a:gd name="connsiteY2" fmla="*/ 635163 h 937951"/>
              <a:gd name="connsiteX3" fmla="*/ 1139742 w 1484056"/>
              <a:gd name="connsiteY3" fmla="*/ 678564 h 937951"/>
              <a:gd name="connsiteX4" fmla="*/ 1484056 w 1484056"/>
              <a:gd name="connsiteY4" fmla="*/ 678564 h 937951"/>
              <a:gd name="connsiteX5" fmla="*/ 1484056 w 1484056"/>
              <a:gd name="connsiteY5" fmla="*/ 937951 h 937951"/>
              <a:gd name="connsiteX6" fmla="*/ 0 w 1484056"/>
              <a:gd name="connsiteY6" fmla="*/ 937951 h 937951"/>
              <a:gd name="connsiteX7" fmla="*/ 0 w 1484056"/>
              <a:gd name="connsiteY7" fmla="*/ 678564 h 937951"/>
              <a:gd name="connsiteX8" fmla="*/ 344314 w 1484056"/>
              <a:gd name="connsiteY8" fmla="*/ 678564 h 937951"/>
              <a:gd name="connsiteX9" fmla="*/ 320757 w 1484056"/>
              <a:gd name="connsiteY9" fmla="*/ 635163 h 937951"/>
              <a:gd name="connsiteX10" fmla="*/ 284828 w 1484056"/>
              <a:gd name="connsiteY10" fmla="*/ 457200 h 937951"/>
              <a:gd name="connsiteX11" fmla="*/ 742028 w 1484056"/>
              <a:gd name="connsiteY11" fmla="*/ 0 h 937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4056" h="937951">
                <a:moveTo>
                  <a:pt x="742028" y="0"/>
                </a:moveTo>
                <a:cubicBezTo>
                  <a:pt x="994533" y="0"/>
                  <a:pt x="1199228" y="204695"/>
                  <a:pt x="1199228" y="457200"/>
                </a:cubicBezTo>
                <a:cubicBezTo>
                  <a:pt x="1199228" y="520326"/>
                  <a:pt x="1186435" y="580465"/>
                  <a:pt x="1163299" y="635163"/>
                </a:cubicBezTo>
                <a:lnTo>
                  <a:pt x="1139742" y="678564"/>
                </a:lnTo>
                <a:lnTo>
                  <a:pt x="1484056" y="678564"/>
                </a:lnTo>
                <a:lnTo>
                  <a:pt x="1484056" y="937951"/>
                </a:lnTo>
                <a:lnTo>
                  <a:pt x="0" y="937951"/>
                </a:lnTo>
                <a:lnTo>
                  <a:pt x="0" y="678564"/>
                </a:lnTo>
                <a:lnTo>
                  <a:pt x="344314" y="678564"/>
                </a:lnTo>
                <a:lnTo>
                  <a:pt x="320757" y="635163"/>
                </a:lnTo>
                <a:cubicBezTo>
                  <a:pt x="297622" y="580465"/>
                  <a:pt x="284828" y="520326"/>
                  <a:pt x="284828" y="457200"/>
                </a:cubicBezTo>
                <a:cubicBezTo>
                  <a:pt x="284828" y="204695"/>
                  <a:pt x="489523" y="0"/>
                  <a:pt x="7420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11129398-A424-77C4-B62D-2777E42A15EE}"/>
              </a:ext>
            </a:extLst>
          </p:cNvPr>
          <p:cNvSpPr/>
          <p:nvPr/>
        </p:nvSpPr>
        <p:spPr>
          <a:xfrm>
            <a:off x="1625015" y="2923000"/>
            <a:ext cx="548312" cy="54831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3" name="그래픽 42" descr="인공 지능 단색으로 채워진">
            <a:extLst>
              <a:ext uri="{FF2B5EF4-FFF2-40B4-BE49-F238E27FC236}">
                <a16:creationId xmlns:a16="http://schemas.microsoft.com/office/drawing/2014/main" id="{6802158F-C84F-76F8-1B09-4FC0285D6C2F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695503" y="2975955"/>
            <a:ext cx="407336" cy="407336"/>
          </a:xfrm>
          <a:prstGeom prst="rect">
            <a:avLst/>
          </a:prstGeom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2F6087A4-8CFD-7F0D-F329-55B1B8A3D43E}"/>
              </a:ext>
            </a:extLst>
          </p:cNvPr>
          <p:cNvSpPr txBox="1"/>
          <p:nvPr/>
        </p:nvSpPr>
        <p:spPr>
          <a:xfrm flipH="1">
            <a:off x="1441033" y="3866487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5074504-01C9-5F75-6904-7A47D583AE5D}"/>
              </a:ext>
            </a:extLst>
          </p:cNvPr>
          <p:cNvSpPr txBox="1"/>
          <p:nvPr/>
        </p:nvSpPr>
        <p:spPr>
          <a:xfrm flipH="1">
            <a:off x="1103727" y="4239887"/>
            <a:ext cx="1590888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4496614E-BF3D-9BB1-F16F-DCD01FD4CC1E}"/>
              </a:ext>
            </a:extLst>
          </p:cNvPr>
          <p:cNvSpPr/>
          <p:nvPr/>
        </p:nvSpPr>
        <p:spPr>
          <a:xfrm>
            <a:off x="5362155" y="2736856"/>
            <a:ext cx="1484056" cy="937951"/>
          </a:xfrm>
          <a:custGeom>
            <a:avLst/>
            <a:gdLst>
              <a:gd name="connsiteX0" fmla="*/ 742028 w 1484056"/>
              <a:gd name="connsiteY0" fmla="*/ 0 h 937951"/>
              <a:gd name="connsiteX1" fmla="*/ 1199228 w 1484056"/>
              <a:gd name="connsiteY1" fmla="*/ 457200 h 937951"/>
              <a:gd name="connsiteX2" fmla="*/ 1163299 w 1484056"/>
              <a:gd name="connsiteY2" fmla="*/ 635163 h 937951"/>
              <a:gd name="connsiteX3" fmla="*/ 1139742 w 1484056"/>
              <a:gd name="connsiteY3" fmla="*/ 678564 h 937951"/>
              <a:gd name="connsiteX4" fmla="*/ 1484056 w 1484056"/>
              <a:gd name="connsiteY4" fmla="*/ 678564 h 937951"/>
              <a:gd name="connsiteX5" fmla="*/ 1484056 w 1484056"/>
              <a:gd name="connsiteY5" fmla="*/ 937951 h 937951"/>
              <a:gd name="connsiteX6" fmla="*/ 0 w 1484056"/>
              <a:gd name="connsiteY6" fmla="*/ 937951 h 937951"/>
              <a:gd name="connsiteX7" fmla="*/ 0 w 1484056"/>
              <a:gd name="connsiteY7" fmla="*/ 678564 h 937951"/>
              <a:gd name="connsiteX8" fmla="*/ 344314 w 1484056"/>
              <a:gd name="connsiteY8" fmla="*/ 678564 h 937951"/>
              <a:gd name="connsiteX9" fmla="*/ 320757 w 1484056"/>
              <a:gd name="connsiteY9" fmla="*/ 635163 h 937951"/>
              <a:gd name="connsiteX10" fmla="*/ 284828 w 1484056"/>
              <a:gd name="connsiteY10" fmla="*/ 457200 h 937951"/>
              <a:gd name="connsiteX11" fmla="*/ 742028 w 1484056"/>
              <a:gd name="connsiteY11" fmla="*/ 0 h 937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4056" h="937951">
                <a:moveTo>
                  <a:pt x="742028" y="0"/>
                </a:moveTo>
                <a:cubicBezTo>
                  <a:pt x="994533" y="0"/>
                  <a:pt x="1199228" y="204695"/>
                  <a:pt x="1199228" y="457200"/>
                </a:cubicBezTo>
                <a:cubicBezTo>
                  <a:pt x="1199228" y="520326"/>
                  <a:pt x="1186435" y="580465"/>
                  <a:pt x="1163299" y="635163"/>
                </a:cubicBezTo>
                <a:lnTo>
                  <a:pt x="1139742" y="678564"/>
                </a:lnTo>
                <a:lnTo>
                  <a:pt x="1484056" y="678564"/>
                </a:lnTo>
                <a:lnTo>
                  <a:pt x="1484056" y="937951"/>
                </a:lnTo>
                <a:lnTo>
                  <a:pt x="0" y="937951"/>
                </a:lnTo>
                <a:lnTo>
                  <a:pt x="0" y="678564"/>
                </a:lnTo>
                <a:lnTo>
                  <a:pt x="344314" y="678564"/>
                </a:lnTo>
                <a:lnTo>
                  <a:pt x="320757" y="635163"/>
                </a:lnTo>
                <a:cubicBezTo>
                  <a:pt x="297622" y="580465"/>
                  <a:pt x="284828" y="520326"/>
                  <a:pt x="284828" y="457200"/>
                </a:cubicBezTo>
                <a:cubicBezTo>
                  <a:pt x="284828" y="204695"/>
                  <a:pt x="489523" y="0"/>
                  <a:pt x="7420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25DC63DE-E075-C408-663C-64EEE531731F}"/>
              </a:ext>
            </a:extLst>
          </p:cNvPr>
          <p:cNvSpPr/>
          <p:nvPr/>
        </p:nvSpPr>
        <p:spPr>
          <a:xfrm>
            <a:off x="5830027" y="2923000"/>
            <a:ext cx="548312" cy="54831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9" name="그래픽 48" descr="비행기 단색으로 채워진">
            <a:extLst>
              <a:ext uri="{FF2B5EF4-FFF2-40B4-BE49-F238E27FC236}">
                <a16:creationId xmlns:a16="http://schemas.microsoft.com/office/drawing/2014/main" id="{7ECAC1C4-26A7-028E-563C-C6250A4EA98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5900515" y="2975955"/>
            <a:ext cx="407336" cy="407336"/>
          </a:xfrm>
          <a:prstGeom prst="rect">
            <a:avLst/>
          </a:prstGeom>
        </p:spPr>
      </p:pic>
      <p:sp>
        <p:nvSpPr>
          <p:cNvPr id="106" name="TextBox 105">
            <a:extLst>
              <a:ext uri="{FF2B5EF4-FFF2-40B4-BE49-F238E27FC236}">
                <a16:creationId xmlns:a16="http://schemas.microsoft.com/office/drawing/2014/main" id="{5BB19D85-A899-8FC5-C015-27C1F479647B}"/>
              </a:ext>
            </a:extLst>
          </p:cNvPr>
          <p:cNvSpPr txBox="1"/>
          <p:nvPr/>
        </p:nvSpPr>
        <p:spPr>
          <a:xfrm flipH="1">
            <a:off x="5646045" y="3866487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7653C4D-DD93-087D-F29B-0CFCF282C295}"/>
              </a:ext>
            </a:extLst>
          </p:cNvPr>
          <p:cNvSpPr txBox="1"/>
          <p:nvPr/>
        </p:nvSpPr>
        <p:spPr>
          <a:xfrm flipH="1">
            <a:off x="5308739" y="4239887"/>
            <a:ext cx="1590888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자유형: 도형 50">
            <a:extLst>
              <a:ext uri="{FF2B5EF4-FFF2-40B4-BE49-F238E27FC236}">
                <a16:creationId xmlns:a16="http://schemas.microsoft.com/office/drawing/2014/main" id="{845C7E38-C1CE-1B7E-99BD-08F7924705CF}"/>
              </a:ext>
            </a:extLst>
          </p:cNvPr>
          <p:cNvSpPr/>
          <p:nvPr/>
        </p:nvSpPr>
        <p:spPr>
          <a:xfrm>
            <a:off x="9567167" y="2736856"/>
            <a:ext cx="1484056" cy="937951"/>
          </a:xfrm>
          <a:custGeom>
            <a:avLst/>
            <a:gdLst>
              <a:gd name="connsiteX0" fmla="*/ 742028 w 1484056"/>
              <a:gd name="connsiteY0" fmla="*/ 0 h 937951"/>
              <a:gd name="connsiteX1" fmla="*/ 1199228 w 1484056"/>
              <a:gd name="connsiteY1" fmla="*/ 457200 h 937951"/>
              <a:gd name="connsiteX2" fmla="*/ 1163299 w 1484056"/>
              <a:gd name="connsiteY2" fmla="*/ 635163 h 937951"/>
              <a:gd name="connsiteX3" fmla="*/ 1139742 w 1484056"/>
              <a:gd name="connsiteY3" fmla="*/ 678564 h 937951"/>
              <a:gd name="connsiteX4" fmla="*/ 1484056 w 1484056"/>
              <a:gd name="connsiteY4" fmla="*/ 678564 h 937951"/>
              <a:gd name="connsiteX5" fmla="*/ 1484056 w 1484056"/>
              <a:gd name="connsiteY5" fmla="*/ 937951 h 937951"/>
              <a:gd name="connsiteX6" fmla="*/ 0 w 1484056"/>
              <a:gd name="connsiteY6" fmla="*/ 937951 h 937951"/>
              <a:gd name="connsiteX7" fmla="*/ 0 w 1484056"/>
              <a:gd name="connsiteY7" fmla="*/ 678564 h 937951"/>
              <a:gd name="connsiteX8" fmla="*/ 344314 w 1484056"/>
              <a:gd name="connsiteY8" fmla="*/ 678564 h 937951"/>
              <a:gd name="connsiteX9" fmla="*/ 320757 w 1484056"/>
              <a:gd name="connsiteY9" fmla="*/ 635163 h 937951"/>
              <a:gd name="connsiteX10" fmla="*/ 284828 w 1484056"/>
              <a:gd name="connsiteY10" fmla="*/ 457200 h 937951"/>
              <a:gd name="connsiteX11" fmla="*/ 742028 w 1484056"/>
              <a:gd name="connsiteY11" fmla="*/ 0 h 937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4056" h="937951">
                <a:moveTo>
                  <a:pt x="742028" y="0"/>
                </a:moveTo>
                <a:cubicBezTo>
                  <a:pt x="994533" y="0"/>
                  <a:pt x="1199228" y="204695"/>
                  <a:pt x="1199228" y="457200"/>
                </a:cubicBezTo>
                <a:cubicBezTo>
                  <a:pt x="1199228" y="520326"/>
                  <a:pt x="1186435" y="580465"/>
                  <a:pt x="1163299" y="635163"/>
                </a:cubicBezTo>
                <a:lnTo>
                  <a:pt x="1139742" y="678564"/>
                </a:lnTo>
                <a:lnTo>
                  <a:pt x="1484056" y="678564"/>
                </a:lnTo>
                <a:lnTo>
                  <a:pt x="1484056" y="937951"/>
                </a:lnTo>
                <a:lnTo>
                  <a:pt x="0" y="937951"/>
                </a:lnTo>
                <a:lnTo>
                  <a:pt x="0" y="678564"/>
                </a:lnTo>
                <a:lnTo>
                  <a:pt x="344314" y="678564"/>
                </a:lnTo>
                <a:lnTo>
                  <a:pt x="320757" y="635163"/>
                </a:lnTo>
                <a:cubicBezTo>
                  <a:pt x="297622" y="580465"/>
                  <a:pt x="284828" y="520326"/>
                  <a:pt x="284828" y="457200"/>
                </a:cubicBezTo>
                <a:cubicBezTo>
                  <a:pt x="284828" y="204695"/>
                  <a:pt x="489523" y="0"/>
                  <a:pt x="7420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BBA4DBC4-D294-33A9-DDA3-05409C90A8D4}"/>
              </a:ext>
            </a:extLst>
          </p:cNvPr>
          <p:cNvSpPr/>
          <p:nvPr/>
        </p:nvSpPr>
        <p:spPr>
          <a:xfrm>
            <a:off x="10035039" y="2923000"/>
            <a:ext cx="548312" cy="54831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3" name="그래픽 52" descr="조리개 단색으로 채워진">
            <a:extLst>
              <a:ext uri="{FF2B5EF4-FFF2-40B4-BE49-F238E27FC236}">
                <a16:creationId xmlns:a16="http://schemas.microsoft.com/office/drawing/2014/main" id="{A1A16659-A07C-6784-33E6-19BD52784EDE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10105527" y="2975955"/>
            <a:ext cx="407336" cy="407336"/>
          </a:xfrm>
          <a:prstGeom prst="rect">
            <a:avLst/>
          </a:prstGeom>
        </p:spPr>
      </p:pic>
      <p:sp>
        <p:nvSpPr>
          <p:cNvPr id="109" name="TextBox 108">
            <a:extLst>
              <a:ext uri="{FF2B5EF4-FFF2-40B4-BE49-F238E27FC236}">
                <a16:creationId xmlns:a16="http://schemas.microsoft.com/office/drawing/2014/main" id="{6B180C9E-59D7-F97E-E1AD-0D1D255624F9}"/>
              </a:ext>
            </a:extLst>
          </p:cNvPr>
          <p:cNvSpPr txBox="1"/>
          <p:nvPr/>
        </p:nvSpPr>
        <p:spPr>
          <a:xfrm flipH="1">
            <a:off x="9851057" y="3866487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68180375-A2EB-B415-2B9C-9CAA6B0E9B82}"/>
              </a:ext>
            </a:extLst>
          </p:cNvPr>
          <p:cNvSpPr txBox="1"/>
          <p:nvPr/>
        </p:nvSpPr>
        <p:spPr>
          <a:xfrm flipH="1">
            <a:off x="9513751" y="4239887"/>
            <a:ext cx="1590888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자유형: 도형 54">
            <a:extLst>
              <a:ext uri="{FF2B5EF4-FFF2-40B4-BE49-F238E27FC236}">
                <a16:creationId xmlns:a16="http://schemas.microsoft.com/office/drawing/2014/main" id="{8D0859BF-63A6-22CD-EBE9-83C399717908}"/>
              </a:ext>
            </a:extLst>
          </p:cNvPr>
          <p:cNvSpPr/>
          <p:nvPr/>
        </p:nvSpPr>
        <p:spPr>
          <a:xfrm flipV="1">
            <a:off x="3259649" y="3404512"/>
            <a:ext cx="1484056" cy="937951"/>
          </a:xfrm>
          <a:custGeom>
            <a:avLst/>
            <a:gdLst>
              <a:gd name="connsiteX0" fmla="*/ 742028 w 1484056"/>
              <a:gd name="connsiteY0" fmla="*/ 0 h 937951"/>
              <a:gd name="connsiteX1" fmla="*/ 1199228 w 1484056"/>
              <a:gd name="connsiteY1" fmla="*/ 457200 h 937951"/>
              <a:gd name="connsiteX2" fmla="*/ 1163299 w 1484056"/>
              <a:gd name="connsiteY2" fmla="*/ 635163 h 937951"/>
              <a:gd name="connsiteX3" fmla="*/ 1139742 w 1484056"/>
              <a:gd name="connsiteY3" fmla="*/ 678564 h 937951"/>
              <a:gd name="connsiteX4" fmla="*/ 1484056 w 1484056"/>
              <a:gd name="connsiteY4" fmla="*/ 678564 h 937951"/>
              <a:gd name="connsiteX5" fmla="*/ 1484056 w 1484056"/>
              <a:gd name="connsiteY5" fmla="*/ 937951 h 937951"/>
              <a:gd name="connsiteX6" fmla="*/ 0 w 1484056"/>
              <a:gd name="connsiteY6" fmla="*/ 937951 h 937951"/>
              <a:gd name="connsiteX7" fmla="*/ 0 w 1484056"/>
              <a:gd name="connsiteY7" fmla="*/ 678564 h 937951"/>
              <a:gd name="connsiteX8" fmla="*/ 344314 w 1484056"/>
              <a:gd name="connsiteY8" fmla="*/ 678564 h 937951"/>
              <a:gd name="connsiteX9" fmla="*/ 320757 w 1484056"/>
              <a:gd name="connsiteY9" fmla="*/ 635163 h 937951"/>
              <a:gd name="connsiteX10" fmla="*/ 284828 w 1484056"/>
              <a:gd name="connsiteY10" fmla="*/ 457200 h 937951"/>
              <a:gd name="connsiteX11" fmla="*/ 742028 w 1484056"/>
              <a:gd name="connsiteY11" fmla="*/ 0 h 937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4056" h="937951">
                <a:moveTo>
                  <a:pt x="742028" y="0"/>
                </a:moveTo>
                <a:cubicBezTo>
                  <a:pt x="994533" y="0"/>
                  <a:pt x="1199228" y="204695"/>
                  <a:pt x="1199228" y="457200"/>
                </a:cubicBezTo>
                <a:cubicBezTo>
                  <a:pt x="1199228" y="520326"/>
                  <a:pt x="1186435" y="580465"/>
                  <a:pt x="1163299" y="635163"/>
                </a:cubicBezTo>
                <a:lnTo>
                  <a:pt x="1139742" y="678564"/>
                </a:lnTo>
                <a:lnTo>
                  <a:pt x="1484056" y="678564"/>
                </a:lnTo>
                <a:lnTo>
                  <a:pt x="1484056" y="937951"/>
                </a:lnTo>
                <a:lnTo>
                  <a:pt x="0" y="937951"/>
                </a:lnTo>
                <a:lnTo>
                  <a:pt x="0" y="678564"/>
                </a:lnTo>
                <a:lnTo>
                  <a:pt x="344314" y="678564"/>
                </a:lnTo>
                <a:lnTo>
                  <a:pt x="320757" y="635163"/>
                </a:lnTo>
                <a:cubicBezTo>
                  <a:pt x="297622" y="580465"/>
                  <a:pt x="284828" y="520326"/>
                  <a:pt x="284828" y="457200"/>
                </a:cubicBezTo>
                <a:cubicBezTo>
                  <a:pt x="284828" y="204695"/>
                  <a:pt x="489523" y="0"/>
                  <a:pt x="74202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6" name="타원 55">
            <a:extLst>
              <a:ext uri="{FF2B5EF4-FFF2-40B4-BE49-F238E27FC236}">
                <a16:creationId xmlns:a16="http://schemas.microsoft.com/office/drawing/2014/main" id="{53B9CEBD-10FA-481D-8F72-564EEEF90330}"/>
              </a:ext>
            </a:extLst>
          </p:cNvPr>
          <p:cNvSpPr/>
          <p:nvPr/>
        </p:nvSpPr>
        <p:spPr>
          <a:xfrm flipV="1">
            <a:off x="3727521" y="3608007"/>
            <a:ext cx="548312" cy="54831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7" name="그래픽 56" descr="도토리 단색으로 채워진">
            <a:extLst>
              <a:ext uri="{FF2B5EF4-FFF2-40B4-BE49-F238E27FC236}">
                <a16:creationId xmlns:a16="http://schemas.microsoft.com/office/drawing/2014/main" id="{A7A9304E-2385-755D-BFB1-E011180C2CA1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3798009" y="3696028"/>
            <a:ext cx="407336" cy="407336"/>
          </a:xfrm>
          <a:prstGeom prst="rect">
            <a:avLst/>
          </a:prstGeom>
        </p:spPr>
      </p:pic>
      <p:sp>
        <p:nvSpPr>
          <p:cNvPr id="112" name="TextBox 111">
            <a:extLst>
              <a:ext uri="{FF2B5EF4-FFF2-40B4-BE49-F238E27FC236}">
                <a16:creationId xmlns:a16="http://schemas.microsoft.com/office/drawing/2014/main" id="{1B9066D3-B13D-7ED3-FC6A-34B7BDA06FFD}"/>
              </a:ext>
            </a:extLst>
          </p:cNvPr>
          <p:cNvSpPr txBox="1"/>
          <p:nvPr/>
        </p:nvSpPr>
        <p:spPr>
          <a:xfrm flipH="1">
            <a:off x="3543539" y="2875774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1312DFED-9D46-31E6-8516-8805BF13E9F5}"/>
              </a:ext>
            </a:extLst>
          </p:cNvPr>
          <p:cNvSpPr txBox="1"/>
          <p:nvPr/>
        </p:nvSpPr>
        <p:spPr>
          <a:xfrm flipH="1">
            <a:off x="3206233" y="1817764"/>
            <a:ext cx="1590888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5" name="자유형: 도형 124">
            <a:extLst>
              <a:ext uri="{FF2B5EF4-FFF2-40B4-BE49-F238E27FC236}">
                <a16:creationId xmlns:a16="http://schemas.microsoft.com/office/drawing/2014/main" id="{668E699B-3FE2-91C2-0E35-E6EAE9DA7AB0}"/>
              </a:ext>
            </a:extLst>
          </p:cNvPr>
          <p:cNvSpPr/>
          <p:nvPr/>
        </p:nvSpPr>
        <p:spPr>
          <a:xfrm flipV="1">
            <a:off x="7464661" y="3404512"/>
            <a:ext cx="1484056" cy="937951"/>
          </a:xfrm>
          <a:custGeom>
            <a:avLst/>
            <a:gdLst>
              <a:gd name="connsiteX0" fmla="*/ 742028 w 1484056"/>
              <a:gd name="connsiteY0" fmla="*/ 0 h 937951"/>
              <a:gd name="connsiteX1" fmla="*/ 1199228 w 1484056"/>
              <a:gd name="connsiteY1" fmla="*/ 457200 h 937951"/>
              <a:gd name="connsiteX2" fmla="*/ 1163299 w 1484056"/>
              <a:gd name="connsiteY2" fmla="*/ 635163 h 937951"/>
              <a:gd name="connsiteX3" fmla="*/ 1139742 w 1484056"/>
              <a:gd name="connsiteY3" fmla="*/ 678564 h 937951"/>
              <a:gd name="connsiteX4" fmla="*/ 1484056 w 1484056"/>
              <a:gd name="connsiteY4" fmla="*/ 678564 h 937951"/>
              <a:gd name="connsiteX5" fmla="*/ 1484056 w 1484056"/>
              <a:gd name="connsiteY5" fmla="*/ 937951 h 937951"/>
              <a:gd name="connsiteX6" fmla="*/ 0 w 1484056"/>
              <a:gd name="connsiteY6" fmla="*/ 937951 h 937951"/>
              <a:gd name="connsiteX7" fmla="*/ 0 w 1484056"/>
              <a:gd name="connsiteY7" fmla="*/ 678564 h 937951"/>
              <a:gd name="connsiteX8" fmla="*/ 344314 w 1484056"/>
              <a:gd name="connsiteY8" fmla="*/ 678564 h 937951"/>
              <a:gd name="connsiteX9" fmla="*/ 320757 w 1484056"/>
              <a:gd name="connsiteY9" fmla="*/ 635163 h 937951"/>
              <a:gd name="connsiteX10" fmla="*/ 284828 w 1484056"/>
              <a:gd name="connsiteY10" fmla="*/ 457200 h 937951"/>
              <a:gd name="connsiteX11" fmla="*/ 742028 w 1484056"/>
              <a:gd name="connsiteY11" fmla="*/ 0 h 937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84056" h="937951">
                <a:moveTo>
                  <a:pt x="742028" y="0"/>
                </a:moveTo>
                <a:cubicBezTo>
                  <a:pt x="994533" y="0"/>
                  <a:pt x="1199228" y="204695"/>
                  <a:pt x="1199228" y="457200"/>
                </a:cubicBezTo>
                <a:cubicBezTo>
                  <a:pt x="1199228" y="520326"/>
                  <a:pt x="1186435" y="580465"/>
                  <a:pt x="1163299" y="635163"/>
                </a:cubicBezTo>
                <a:lnTo>
                  <a:pt x="1139742" y="678564"/>
                </a:lnTo>
                <a:lnTo>
                  <a:pt x="1484056" y="678564"/>
                </a:lnTo>
                <a:lnTo>
                  <a:pt x="1484056" y="937951"/>
                </a:lnTo>
                <a:lnTo>
                  <a:pt x="0" y="937951"/>
                </a:lnTo>
                <a:lnTo>
                  <a:pt x="0" y="678564"/>
                </a:lnTo>
                <a:lnTo>
                  <a:pt x="344314" y="678564"/>
                </a:lnTo>
                <a:lnTo>
                  <a:pt x="320757" y="635163"/>
                </a:lnTo>
                <a:cubicBezTo>
                  <a:pt x="297622" y="580465"/>
                  <a:pt x="284828" y="520326"/>
                  <a:pt x="284828" y="457200"/>
                </a:cubicBezTo>
                <a:cubicBezTo>
                  <a:pt x="284828" y="204695"/>
                  <a:pt x="489523" y="0"/>
                  <a:pt x="74202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F2EEADE0-5C54-D77D-14ED-AC584DEA4EBE}"/>
              </a:ext>
            </a:extLst>
          </p:cNvPr>
          <p:cNvSpPr/>
          <p:nvPr/>
        </p:nvSpPr>
        <p:spPr>
          <a:xfrm flipV="1">
            <a:off x="7932533" y="3608007"/>
            <a:ext cx="548312" cy="54831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27" name="그래픽 126" descr="수선 및 재단 단색으로 채워진">
            <a:extLst>
              <a:ext uri="{FF2B5EF4-FFF2-40B4-BE49-F238E27FC236}">
                <a16:creationId xmlns:a16="http://schemas.microsoft.com/office/drawing/2014/main" id="{FF51E0A6-BD6A-03F3-9201-8D42A776E687}"/>
              </a:ext>
            </a:extLst>
          </p:cNvPr>
          <p:cNvPicPr>
            <a:picLocks noChangeAspect="1"/>
          </p:cNvPicPr>
          <p:nvPr/>
        </p:nvPicPr>
        <p:blipFill>
          <a:blip r:embed="rId10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rcRect/>
          <a:stretch/>
        </p:blipFill>
        <p:spPr>
          <a:xfrm>
            <a:off x="8003021" y="3696028"/>
            <a:ext cx="407336" cy="407336"/>
          </a:xfrm>
          <a:prstGeom prst="rect">
            <a:avLst/>
          </a:prstGeom>
        </p:spPr>
      </p:pic>
      <p:sp>
        <p:nvSpPr>
          <p:cNvPr id="123" name="TextBox 122">
            <a:extLst>
              <a:ext uri="{FF2B5EF4-FFF2-40B4-BE49-F238E27FC236}">
                <a16:creationId xmlns:a16="http://schemas.microsoft.com/office/drawing/2014/main" id="{21EA9FB8-2C2B-2199-A366-2407B9BA457C}"/>
              </a:ext>
            </a:extLst>
          </p:cNvPr>
          <p:cNvSpPr txBox="1"/>
          <p:nvPr/>
        </p:nvSpPr>
        <p:spPr>
          <a:xfrm flipH="1">
            <a:off x="7748551" y="2875774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B159227F-DC63-41B3-B3B8-729CBDE1CFE6}"/>
              </a:ext>
            </a:extLst>
          </p:cNvPr>
          <p:cNvSpPr txBox="1"/>
          <p:nvPr/>
        </p:nvSpPr>
        <p:spPr>
          <a:xfrm flipH="1">
            <a:off x="7411245" y="1817764"/>
            <a:ext cx="1590888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9" name="타원 128">
            <a:extLst>
              <a:ext uri="{FF2B5EF4-FFF2-40B4-BE49-F238E27FC236}">
                <a16:creationId xmlns:a16="http://schemas.microsoft.com/office/drawing/2014/main" id="{11786F35-6700-7A42-3948-CB80C106E117}"/>
              </a:ext>
            </a:extLst>
          </p:cNvPr>
          <p:cNvSpPr/>
          <p:nvPr/>
        </p:nvSpPr>
        <p:spPr>
          <a:xfrm>
            <a:off x="8876391" y="5383808"/>
            <a:ext cx="1087361" cy="1068289"/>
          </a:xfrm>
          <a:prstGeom prst="ellipse">
            <a:avLst/>
          </a:prstGeom>
          <a:solidFill>
            <a:schemeClr val="accent3">
              <a:lumMod val="40000"/>
              <a:lumOff val="6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5661971"/>
      </p:ext>
    </p:extLst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이등변 삼각형 23">
            <a:extLst>
              <a:ext uri="{FF2B5EF4-FFF2-40B4-BE49-F238E27FC236}">
                <a16:creationId xmlns:a16="http://schemas.microsoft.com/office/drawing/2014/main" id="{1ACD0E01-FD69-E6CA-E49D-6C000BE2A668}"/>
              </a:ext>
            </a:extLst>
          </p:cNvPr>
          <p:cNvSpPr/>
          <p:nvPr/>
        </p:nvSpPr>
        <p:spPr>
          <a:xfrm rot="10800000">
            <a:off x="4676454" y="4101794"/>
            <a:ext cx="2839094" cy="439123"/>
          </a:xfrm>
          <a:prstGeom prst="triangle">
            <a:avLst>
              <a:gd name="adj" fmla="val 46917"/>
            </a:avLst>
          </a:prstGeom>
          <a:gradFill flip="none" rotWithShape="1">
            <a:gsLst>
              <a:gs pos="42000">
                <a:srgbClr val="B8B8B8">
                  <a:alpha val="42000"/>
                </a:srgbClr>
              </a:gs>
              <a:gs pos="0">
                <a:schemeClr val="accent1">
                  <a:alpha val="0"/>
                </a:schemeClr>
              </a:gs>
              <a:gs pos="100000">
                <a:schemeClr val="accent2">
                  <a:lumMod val="50000"/>
                  <a:lumOff val="50000"/>
                </a:schemeClr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2BD6F2D1-8A04-8C49-7097-64045B6F17EC}"/>
              </a:ext>
            </a:extLst>
          </p:cNvPr>
          <p:cNvSpPr/>
          <p:nvPr/>
        </p:nvSpPr>
        <p:spPr>
          <a:xfrm>
            <a:off x="3903862" y="4553785"/>
            <a:ext cx="4384276" cy="1868334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타원 4">
            <a:extLst>
              <a:ext uri="{FF2B5EF4-FFF2-40B4-BE49-F238E27FC236}">
                <a16:creationId xmlns:a16="http://schemas.microsoft.com/office/drawing/2014/main" id="{E8E40DF7-7ABA-7B50-D225-EF606C68E4F1}"/>
              </a:ext>
            </a:extLst>
          </p:cNvPr>
          <p:cNvSpPr/>
          <p:nvPr/>
        </p:nvSpPr>
        <p:spPr>
          <a:xfrm>
            <a:off x="4019496" y="4810819"/>
            <a:ext cx="1405234" cy="1405234"/>
          </a:xfrm>
          <a:prstGeom prst="ellipse">
            <a:avLst/>
          </a:prstGeom>
          <a:solidFill>
            <a:schemeClr val="accent3">
              <a:lumMod val="60000"/>
              <a:lumOff val="40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F8897DF5-6A11-AD1C-FDF5-8A81FC8B56C9}"/>
              </a:ext>
            </a:extLst>
          </p:cNvPr>
          <p:cNvSpPr/>
          <p:nvPr/>
        </p:nvSpPr>
        <p:spPr>
          <a:xfrm>
            <a:off x="6767271" y="4810819"/>
            <a:ext cx="1405234" cy="1405234"/>
          </a:xfrm>
          <a:prstGeom prst="ellipse">
            <a:avLst/>
          </a:prstGeom>
          <a:solidFill>
            <a:schemeClr val="accent3">
              <a:lumMod val="60000"/>
              <a:lumOff val="40000"/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ADD0E4D0-30CD-EA8D-D306-3F13B9DFD4F4}"/>
              </a:ext>
            </a:extLst>
          </p:cNvPr>
          <p:cNvSpPr/>
          <p:nvPr/>
        </p:nvSpPr>
        <p:spPr>
          <a:xfrm>
            <a:off x="5236500" y="4653935"/>
            <a:ext cx="1719002" cy="1719002"/>
          </a:xfrm>
          <a:prstGeom prst="ellipse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78CA825-3A96-2FA1-3FC4-0DE144CFEA31}"/>
              </a:ext>
            </a:extLst>
          </p:cNvPr>
          <p:cNvSpPr txBox="1"/>
          <p:nvPr/>
        </p:nvSpPr>
        <p:spPr>
          <a:xfrm>
            <a:off x="5669154" y="5144104"/>
            <a:ext cx="853695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KEY</a:t>
            </a:r>
          </a:p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WORD</a:t>
            </a:r>
          </a:p>
        </p:txBody>
      </p:sp>
      <p:sp>
        <p:nvSpPr>
          <p:cNvPr id="190" name="TextBox 189">
            <a:extLst>
              <a:ext uri="{FF2B5EF4-FFF2-40B4-BE49-F238E27FC236}">
                <a16:creationId xmlns:a16="http://schemas.microsoft.com/office/drawing/2014/main" id="{267DF20D-2720-668A-08CF-9E66819876AC}"/>
              </a:ext>
            </a:extLst>
          </p:cNvPr>
          <p:cNvSpPr txBox="1"/>
          <p:nvPr/>
        </p:nvSpPr>
        <p:spPr>
          <a:xfrm>
            <a:off x="7192184" y="5144104"/>
            <a:ext cx="555408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KEY</a:t>
            </a:r>
          </a:p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91" name="TextBox 190">
            <a:extLst>
              <a:ext uri="{FF2B5EF4-FFF2-40B4-BE49-F238E27FC236}">
                <a16:creationId xmlns:a16="http://schemas.microsoft.com/office/drawing/2014/main" id="{111E0501-E213-66F4-1941-76E7250B5511}"/>
              </a:ext>
            </a:extLst>
          </p:cNvPr>
          <p:cNvSpPr txBox="1"/>
          <p:nvPr/>
        </p:nvSpPr>
        <p:spPr>
          <a:xfrm>
            <a:off x="4444409" y="5144104"/>
            <a:ext cx="555408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KEY</a:t>
            </a:r>
          </a:p>
          <a:p>
            <a:pPr algn="ct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02</a:t>
            </a:r>
          </a:p>
        </p:txBody>
      </p:sp>
      <p:sp>
        <p:nvSpPr>
          <p:cNvPr id="162" name="사각형: 둥근 모서리 161">
            <a:extLst>
              <a:ext uri="{FF2B5EF4-FFF2-40B4-BE49-F238E27FC236}">
                <a16:creationId xmlns:a16="http://schemas.microsoft.com/office/drawing/2014/main" id="{BEC7E71F-ACD1-275F-70A0-1D91F750E414}"/>
              </a:ext>
            </a:extLst>
          </p:cNvPr>
          <p:cNvSpPr/>
          <p:nvPr/>
        </p:nvSpPr>
        <p:spPr>
          <a:xfrm flipH="1">
            <a:off x="1830688" y="1733724"/>
            <a:ext cx="4166847" cy="2420430"/>
          </a:xfrm>
          <a:prstGeom prst="roundRect">
            <a:avLst>
              <a:gd name="adj" fmla="val 795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C5E69C4E-D1BD-0B45-838A-40D799B1ED65}"/>
              </a:ext>
            </a:extLst>
          </p:cNvPr>
          <p:cNvSpPr txBox="1"/>
          <p:nvPr/>
        </p:nvSpPr>
        <p:spPr>
          <a:xfrm flipH="1">
            <a:off x="3014345" y="1594023"/>
            <a:ext cx="1799532" cy="344133"/>
          </a:xfrm>
          <a:prstGeom prst="rect">
            <a:avLst/>
          </a:prstGeom>
          <a:solidFill>
            <a:schemeClr val="accent3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0EBAD55-D82C-39C5-C360-84554C7ACE9B}"/>
              </a:ext>
            </a:extLst>
          </p:cNvPr>
          <p:cNvGrpSpPr/>
          <p:nvPr/>
        </p:nvGrpSpPr>
        <p:grpSpPr>
          <a:xfrm>
            <a:off x="2344012" y="2131724"/>
            <a:ext cx="3140198" cy="1747447"/>
            <a:chOff x="2184222" y="2131724"/>
            <a:chExt cx="3140198" cy="1747447"/>
          </a:xfrm>
        </p:grpSpPr>
        <p:sp>
          <p:nvSpPr>
            <p:cNvPr id="181" name="TextBox 180">
              <a:extLst>
                <a:ext uri="{FF2B5EF4-FFF2-40B4-BE49-F238E27FC236}">
                  <a16:creationId xmlns:a16="http://schemas.microsoft.com/office/drawing/2014/main" id="{8884E584-4B9B-F6C6-4540-09CCC32C3F82}"/>
                </a:ext>
              </a:extLst>
            </p:cNvPr>
            <p:cNvSpPr txBox="1"/>
            <p:nvPr/>
          </p:nvSpPr>
          <p:spPr>
            <a:xfrm flipH="1">
              <a:off x="2792958" y="2137247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185" name="Oval 197">
              <a:extLst>
                <a:ext uri="{FF2B5EF4-FFF2-40B4-BE49-F238E27FC236}">
                  <a16:creationId xmlns:a16="http://schemas.microsoft.com/office/drawing/2014/main" id="{5995E7BE-15FB-5861-8A5E-B25F3A0325F3}"/>
                </a:ext>
              </a:extLst>
            </p:cNvPr>
            <p:cNvSpPr/>
            <p:nvPr/>
          </p:nvSpPr>
          <p:spPr>
            <a:xfrm rot="16200000" flipH="1">
              <a:off x="2298581" y="2131167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186" name="그래픽 185" descr="부분적으로 선택 표시된 클립보드 단색으로 채워진">
              <a:extLst>
                <a:ext uri="{FF2B5EF4-FFF2-40B4-BE49-F238E27FC236}">
                  <a16:creationId xmlns:a16="http://schemas.microsoft.com/office/drawing/2014/main" id="{0E811440-E695-8B3C-2C02-5AA07E8CF76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2371632" y="2204776"/>
              <a:ext cx="208031" cy="208030"/>
            </a:xfrm>
            <a:prstGeom prst="rect">
              <a:avLst/>
            </a:prstGeom>
          </p:spPr>
        </p:pic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A5337AA9-32B7-D5C4-7781-47B634989B16}"/>
                </a:ext>
              </a:extLst>
            </p:cNvPr>
            <p:cNvSpPr txBox="1"/>
            <p:nvPr/>
          </p:nvSpPr>
          <p:spPr>
            <a:xfrm flipH="1">
              <a:off x="2184222" y="2425796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01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175" name="TextBox 174">
              <a:extLst>
                <a:ext uri="{FF2B5EF4-FFF2-40B4-BE49-F238E27FC236}">
                  <a16:creationId xmlns:a16="http://schemas.microsoft.com/office/drawing/2014/main" id="{7A898C8A-7750-EB07-1BCE-E029F0CCF96E}"/>
                </a:ext>
              </a:extLst>
            </p:cNvPr>
            <p:cNvSpPr txBox="1"/>
            <p:nvPr/>
          </p:nvSpPr>
          <p:spPr>
            <a:xfrm flipH="1">
              <a:off x="2792958" y="2731109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179" name="Oval 197">
              <a:extLst>
                <a:ext uri="{FF2B5EF4-FFF2-40B4-BE49-F238E27FC236}">
                  <a16:creationId xmlns:a16="http://schemas.microsoft.com/office/drawing/2014/main" id="{B154E369-771D-F6EF-E181-720AA36BB828}"/>
                </a:ext>
              </a:extLst>
            </p:cNvPr>
            <p:cNvSpPr/>
            <p:nvPr/>
          </p:nvSpPr>
          <p:spPr>
            <a:xfrm rot="16200000" flipH="1">
              <a:off x="2298581" y="2725029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180" name="그래픽 179" descr="부분적으로 선택 표시된 클립보드 단색으로 채워진">
              <a:extLst>
                <a:ext uri="{FF2B5EF4-FFF2-40B4-BE49-F238E27FC236}">
                  <a16:creationId xmlns:a16="http://schemas.microsoft.com/office/drawing/2014/main" id="{E03900B6-1094-FC23-697A-BDF0EAE34E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2371632" y="2798638"/>
              <a:ext cx="208031" cy="208030"/>
            </a:xfrm>
            <a:prstGeom prst="rect">
              <a:avLst/>
            </a:prstGeom>
          </p:spPr>
        </p:pic>
        <p:sp>
          <p:nvSpPr>
            <p:cNvPr id="178" name="TextBox 177">
              <a:extLst>
                <a:ext uri="{FF2B5EF4-FFF2-40B4-BE49-F238E27FC236}">
                  <a16:creationId xmlns:a16="http://schemas.microsoft.com/office/drawing/2014/main" id="{8ED27F30-2BEC-1DEC-CD2B-D3E82D9B6507}"/>
                </a:ext>
              </a:extLst>
            </p:cNvPr>
            <p:cNvSpPr txBox="1"/>
            <p:nvPr/>
          </p:nvSpPr>
          <p:spPr>
            <a:xfrm flipH="1">
              <a:off x="2184222" y="3019658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02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BB64EEC5-0AD2-C053-3A9E-D496DA8D410C}"/>
                </a:ext>
              </a:extLst>
            </p:cNvPr>
            <p:cNvSpPr txBox="1"/>
            <p:nvPr/>
          </p:nvSpPr>
          <p:spPr>
            <a:xfrm flipH="1">
              <a:off x="2792958" y="3324972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173" name="Oval 197">
              <a:extLst>
                <a:ext uri="{FF2B5EF4-FFF2-40B4-BE49-F238E27FC236}">
                  <a16:creationId xmlns:a16="http://schemas.microsoft.com/office/drawing/2014/main" id="{9BF6ED46-8D0F-25EF-87AE-FEBEF756E453}"/>
                </a:ext>
              </a:extLst>
            </p:cNvPr>
            <p:cNvSpPr/>
            <p:nvPr/>
          </p:nvSpPr>
          <p:spPr>
            <a:xfrm rot="16200000" flipH="1">
              <a:off x="2298581" y="3318892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174" name="그래픽 173" descr="부분적으로 선택 표시된 클립보드 단색으로 채워진">
              <a:extLst>
                <a:ext uri="{FF2B5EF4-FFF2-40B4-BE49-F238E27FC236}">
                  <a16:creationId xmlns:a16="http://schemas.microsoft.com/office/drawing/2014/main" id="{1D0917EB-DEAB-9F91-E05F-325DB5341EE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2371632" y="3392501"/>
              <a:ext cx="208031" cy="208030"/>
            </a:xfrm>
            <a:prstGeom prst="rect">
              <a:avLst/>
            </a:prstGeom>
          </p:spPr>
        </p:pic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F38AD55D-7FAE-5D80-3F74-10F9BD21EE01}"/>
                </a:ext>
              </a:extLst>
            </p:cNvPr>
            <p:cNvSpPr txBox="1"/>
            <p:nvPr/>
          </p:nvSpPr>
          <p:spPr>
            <a:xfrm flipH="1">
              <a:off x="2184222" y="3613521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03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228" name="사각형: 둥근 모서리 227">
            <a:extLst>
              <a:ext uri="{FF2B5EF4-FFF2-40B4-BE49-F238E27FC236}">
                <a16:creationId xmlns:a16="http://schemas.microsoft.com/office/drawing/2014/main" id="{0F86AD87-DFFF-D846-D954-436BE94C25AB}"/>
              </a:ext>
            </a:extLst>
          </p:cNvPr>
          <p:cNvSpPr/>
          <p:nvPr/>
        </p:nvSpPr>
        <p:spPr>
          <a:xfrm flipH="1">
            <a:off x="6194465" y="1733724"/>
            <a:ext cx="4166847" cy="2420430"/>
          </a:xfrm>
          <a:prstGeom prst="roundRect">
            <a:avLst>
              <a:gd name="adj" fmla="val 795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BD1E16D8-AF66-DEF0-61F4-86F57D91CF3D}"/>
              </a:ext>
            </a:extLst>
          </p:cNvPr>
          <p:cNvSpPr txBox="1"/>
          <p:nvPr/>
        </p:nvSpPr>
        <p:spPr>
          <a:xfrm flipH="1">
            <a:off x="7378122" y="1594023"/>
            <a:ext cx="1799532" cy="344133"/>
          </a:xfrm>
          <a:prstGeom prst="rect">
            <a:avLst/>
          </a:prstGeom>
          <a:solidFill>
            <a:schemeClr val="accent3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0D7A196F-A30E-7E8C-3F13-0DBE0DCB7D29}"/>
              </a:ext>
            </a:extLst>
          </p:cNvPr>
          <p:cNvGrpSpPr/>
          <p:nvPr/>
        </p:nvGrpSpPr>
        <p:grpSpPr>
          <a:xfrm>
            <a:off x="6707789" y="2131724"/>
            <a:ext cx="3140198" cy="1747447"/>
            <a:chOff x="6547999" y="2131724"/>
            <a:chExt cx="3140198" cy="1747447"/>
          </a:xfrm>
        </p:grpSpPr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6D16B5F2-21F2-EBDF-D3C1-F56564A3A36A}"/>
                </a:ext>
              </a:extLst>
            </p:cNvPr>
            <p:cNvSpPr txBox="1"/>
            <p:nvPr/>
          </p:nvSpPr>
          <p:spPr>
            <a:xfrm flipH="1">
              <a:off x="7156735" y="2137247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244" name="Oval 197">
              <a:extLst>
                <a:ext uri="{FF2B5EF4-FFF2-40B4-BE49-F238E27FC236}">
                  <a16:creationId xmlns:a16="http://schemas.microsoft.com/office/drawing/2014/main" id="{10ADEFE5-9E45-59C4-87AD-DFFAC9FD3EF3}"/>
                </a:ext>
              </a:extLst>
            </p:cNvPr>
            <p:cNvSpPr/>
            <p:nvPr/>
          </p:nvSpPr>
          <p:spPr>
            <a:xfrm rot="16200000" flipH="1">
              <a:off x="6662358" y="2131167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245" name="그래픽 244" descr="부분적으로 선택 표시된 클립보드 단색으로 채워진">
              <a:extLst>
                <a:ext uri="{FF2B5EF4-FFF2-40B4-BE49-F238E27FC236}">
                  <a16:creationId xmlns:a16="http://schemas.microsoft.com/office/drawing/2014/main" id="{5615B4DA-6B9D-ABDB-7CAE-82F5D97502A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6735409" y="2204776"/>
              <a:ext cx="208031" cy="208030"/>
            </a:xfrm>
            <a:prstGeom prst="rect">
              <a:avLst/>
            </a:prstGeom>
          </p:spPr>
        </p:pic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C7DA8E59-62B6-7E74-28DA-2D94A77EC822}"/>
                </a:ext>
              </a:extLst>
            </p:cNvPr>
            <p:cNvSpPr txBox="1"/>
            <p:nvPr/>
          </p:nvSpPr>
          <p:spPr>
            <a:xfrm flipH="1">
              <a:off x="6547999" y="2425796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01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234" name="TextBox 233">
              <a:extLst>
                <a:ext uri="{FF2B5EF4-FFF2-40B4-BE49-F238E27FC236}">
                  <a16:creationId xmlns:a16="http://schemas.microsoft.com/office/drawing/2014/main" id="{4E97B917-9DD5-C5CF-10A8-958C3713372F}"/>
                </a:ext>
              </a:extLst>
            </p:cNvPr>
            <p:cNvSpPr txBox="1"/>
            <p:nvPr/>
          </p:nvSpPr>
          <p:spPr>
            <a:xfrm flipH="1">
              <a:off x="7156735" y="2731109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242" name="Oval 197">
              <a:extLst>
                <a:ext uri="{FF2B5EF4-FFF2-40B4-BE49-F238E27FC236}">
                  <a16:creationId xmlns:a16="http://schemas.microsoft.com/office/drawing/2014/main" id="{0C92FEBB-2CD2-42D4-D2F5-A139147B1C1A}"/>
                </a:ext>
              </a:extLst>
            </p:cNvPr>
            <p:cNvSpPr/>
            <p:nvPr/>
          </p:nvSpPr>
          <p:spPr>
            <a:xfrm rot="16200000" flipH="1">
              <a:off x="6662358" y="2725029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243" name="그래픽 242" descr="부분적으로 선택 표시된 클립보드 단색으로 채워진">
              <a:extLst>
                <a:ext uri="{FF2B5EF4-FFF2-40B4-BE49-F238E27FC236}">
                  <a16:creationId xmlns:a16="http://schemas.microsoft.com/office/drawing/2014/main" id="{AB9A76C4-4032-CAA2-7FA0-9CDF7AF371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6735409" y="2798638"/>
              <a:ext cx="208031" cy="208030"/>
            </a:xfrm>
            <a:prstGeom prst="rect">
              <a:avLst/>
            </a:prstGeom>
          </p:spPr>
        </p:pic>
        <p:sp>
          <p:nvSpPr>
            <p:cNvPr id="236" name="TextBox 235">
              <a:extLst>
                <a:ext uri="{FF2B5EF4-FFF2-40B4-BE49-F238E27FC236}">
                  <a16:creationId xmlns:a16="http://schemas.microsoft.com/office/drawing/2014/main" id="{3425769A-97AF-B9C6-6746-51B2E0026CAC}"/>
                </a:ext>
              </a:extLst>
            </p:cNvPr>
            <p:cNvSpPr txBox="1"/>
            <p:nvPr/>
          </p:nvSpPr>
          <p:spPr>
            <a:xfrm flipH="1">
              <a:off x="6547999" y="3019658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02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237" name="TextBox 236">
              <a:extLst>
                <a:ext uri="{FF2B5EF4-FFF2-40B4-BE49-F238E27FC236}">
                  <a16:creationId xmlns:a16="http://schemas.microsoft.com/office/drawing/2014/main" id="{9286EAB0-11FF-436A-C985-A006365E0BC0}"/>
                </a:ext>
              </a:extLst>
            </p:cNvPr>
            <p:cNvSpPr txBox="1"/>
            <p:nvPr/>
          </p:nvSpPr>
          <p:spPr>
            <a:xfrm flipH="1">
              <a:off x="7156735" y="3324972"/>
              <a:ext cx="2531462" cy="54925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b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</a:b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  <p:sp>
          <p:nvSpPr>
            <p:cNvPr id="240" name="Oval 197">
              <a:extLst>
                <a:ext uri="{FF2B5EF4-FFF2-40B4-BE49-F238E27FC236}">
                  <a16:creationId xmlns:a16="http://schemas.microsoft.com/office/drawing/2014/main" id="{D36AF13A-5978-2F59-A8C9-84DAA114D922}"/>
                </a:ext>
              </a:extLst>
            </p:cNvPr>
            <p:cNvSpPr/>
            <p:nvPr/>
          </p:nvSpPr>
          <p:spPr>
            <a:xfrm rot="16200000" flipH="1">
              <a:off x="6662358" y="3318892"/>
              <a:ext cx="354134" cy="355248"/>
            </a:xfrm>
            <a:prstGeom prst="ellipse">
              <a:avLst/>
            </a:pr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241" name="그래픽 240" descr="부분적으로 선택 표시된 클립보드 단색으로 채워진">
              <a:extLst>
                <a:ext uri="{FF2B5EF4-FFF2-40B4-BE49-F238E27FC236}">
                  <a16:creationId xmlns:a16="http://schemas.microsoft.com/office/drawing/2014/main" id="{10A37FFE-D5E0-2B18-4371-E7B6778D965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flipH="1">
              <a:off x="6735409" y="3392501"/>
              <a:ext cx="208031" cy="208030"/>
            </a:xfrm>
            <a:prstGeom prst="rect">
              <a:avLst/>
            </a:prstGeom>
          </p:spPr>
        </p:pic>
        <p:sp>
          <p:nvSpPr>
            <p:cNvPr id="239" name="TextBox 238">
              <a:extLst>
                <a:ext uri="{FF2B5EF4-FFF2-40B4-BE49-F238E27FC236}">
                  <a16:creationId xmlns:a16="http://schemas.microsoft.com/office/drawing/2014/main" id="{53AC28E4-ADAD-6472-8044-9F5A2AF37CC8}"/>
                </a:ext>
              </a:extLst>
            </p:cNvPr>
            <p:cNvSpPr txBox="1"/>
            <p:nvPr/>
          </p:nvSpPr>
          <p:spPr>
            <a:xfrm flipH="1">
              <a:off x="6547999" y="3613521"/>
              <a:ext cx="553998" cy="2656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en-US" altLang="ko-KR" sz="11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key 03</a:t>
              </a:r>
              <a:endParaRPr lang="id-ID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87579315"/>
      </p:ext>
    </p:extLst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그림 19" descr="노트북, 사람, 컴퓨터, 커피잔이(가) 표시된 사진&#10;&#10;자동 생성된 설명">
            <a:extLst>
              <a:ext uri="{FF2B5EF4-FFF2-40B4-BE49-F238E27FC236}">
                <a16:creationId xmlns:a16="http://schemas.microsoft.com/office/drawing/2014/main" id="{06CB772A-FA70-14CF-3AFF-A427B5A51C1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1" r="-1"/>
          <a:stretch/>
        </p:blipFill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27" name="직사각형 26">
            <a:extLst>
              <a:ext uri="{FF2B5EF4-FFF2-40B4-BE49-F238E27FC236}">
                <a16:creationId xmlns:a16="http://schemas.microsoft.com/office/drawing/2014/main" id="{889461C4-8A7C-03B8-C8AC-5EEEDAAC136F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2">
              <a:lumMod val="90000"/>
              <a:lumOff val="10000"/>
              <a:alpha val="4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F50E29A8-6F29-36D6-71B3-89177004A2EF}"/>
              </a:ext>
            </a:extLst>
          </p:cNvPr>
          <p:cNvSpPr/>
          <p:nvPr/>
        </p:nvSpPr>
        <p:spPr>
          <a:xfrm>
            <a:off x="-1" y="2118645"/>
            <a:ext cx="12192001" cy="404948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16F5846-CD17-5E92-876C-41D0B80CCAA1}"/>
              </a:ext>
            </a:extLst>
          </p:cNvPr>
          <p:cNvSpPr txBox="1"/>
          <p:nvPr/>
        </p:nvSpPr>
        <p:spPr>
          <a:xfrm>
            <a:off x="570850" y="819817"/>
            <a:ext cx="3227807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3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3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36305DD-8559-CC91-8CA1-C83AEA1888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20CBD30-2B4C-D9C2-F2FF-2E7FFC68A6A7}"/>
              </a:ext>
            </a:extLst>
          </p:cNvPr>
          <p:cNvSpPr txBox="1"/>
          <p:nvPr/>
        </p:nvSpPr>
        <p:spPr>
          <a:xfrm>
            <a:off x="570850" y="532064"/>
            <a:ext cx="2272097" cy="230832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500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 sz="1500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50375221-FA44-B1F7-81DB-BDED38301448}"/>
              </a:ext>
            </a:extLst>
          </p:cNvPr>
          <p:cNvSpPr txBox="1"/>
          <p:nvPr/>
        </p:nvSpPr>
        <p:spPr>
          <a:xfrm flipH="1">
            <a:off x="6983864" y="440537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E71AA6C2-A008-2EFF-2628-C8ED851FB7A5}"/>
              </a:ext>
            </a:extLst>
          </p:cNvPr>
          <p:cNvSpPr txBox="1"/>
          <p:nvPr/>
        </p:nvSpPr>
        <p:spPr>
          <a:xfrm flipH="1">
            <a:off x="6895698" y="4786491"/>
            <a:ext cx="3943704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54" name="Oval 197">
            <a:extLst>
              <a:ext uri="{FF2B5EF4-FFF2-40B4-BE49-F238E27FC236}">
                <a16:creationId xmlns:a16="http://schemas.microsoft.com/office/drawing/2014/main" id="{BFF2EB29-342E-7006-B0B6-8078FB35C3DF}"/>
              </a:ext>
            </a:extLst>
          </p:cNvPr>
          <p:cNvSpPr/>
          <p:nvPr/>
        </p:nvSpPr>
        <p:spPr>
          <a:xfrm rot="16200000" flipH="1">
            <a:off x="6210974" y="4363195"/>
            <a:ext cx="549052" cy="55077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55" name="그래픽 154" descr="가로 막대형 차트 단색으로 채워진">
            <a:extLst>
              <a:ext uri="{FF2B5EF4-FFF2-40B4-BE49-F238E27FC236}">
                <a16:creationId xmlns:a16="http://schemas.microsoft.com/office/drawing/2014/main" id="{2720192B-0229-951B-9343-B417A2959569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6286532" y="4439616"/>
            <a:ext cx="397936" cy="397936"/>
          </a:xfrm>
          <a:prstGeom prst="rect">
            <a:avLst/>
          </a:prstGeom>
        </p:spPr>
      </p:pic>
      <p:sp>
        <p:nvSpPr>
          <p:cNvPr id="159" name="Oval 197">
            <a:extLst>
              <a:ext uri="{FF2B5EF4-FFF2-40B4-BE49-F238E27FC236}">
                <a16:creationId xmlns:a16="http://schemas.microsoft.com/office/drawing/2014/main" id="{47255BE4-E462-B1BB-DA6B-F6DA2688EECE}"/>
              </a:ext>
            </a:extLst>
          </p:cNvPr>
          <p:cNvSpPr/>
          <p:nvPr/>
        </p:nvSpPr>
        <p:spPr>
          <a:xfrm rot="16200000" flipH="1">
            <a:off x="6236374" y="2949657"/>
            <a:ext cx="549052" cy="55077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60" name="그래픽 159" descr="부분적으로 선택 표시된 클립보드 단색으로 채워진">
            <a:extLst>
              <a:ext uri="{FF2B5EF4-FFF2-40B4-BE49-F238E27FC236}">
                <a16:creationId xmlns:a16="http://schemas.microsoft.com/office/drawing/2014/main" id="{A016945D-7FBF-6022-9D82-FB3652E1AE1D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6340703" y="3054850"/>
            <a:ext cx="340393" cy="340393"/>
          </a:xfrm>
          <a:prstGeom prst="rect">
            <a:avLst/>
          </a:prstGeom>
        </p:spPr>
      </p:pic>
      <p:sp>
        <p:nvSpPr>
          <p:cNvPr id="163" name="TextBox 162">
            <a:extLst>
              <a:ext uri="{FF2B5EF4-FFF2-40B4-BE49-F238E27FC236}">
                <a16:creationId xmlns:a16="http://schemas.microsoft.com/office/drawing/2014/main" id="{7DFD1292-F90B-45AA-6C24-93FA5DC834A7}"/>
              </a:ext>
            </a:extLst>
          </p:cNvPr>
          <p:cNvSpPr txBox="1"/>
          <p:nvPr/>
        </p:nvSpPr>
        <p:spPr>
          <a:xfrm flipH="1">
            <a:off x="7014626" y="29918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FBA00D7-81E9-35EC-6908-BD5C8F317B4A}"/>
              </a:ext>
            </a:extLst>
          </p:cNvPr>
          <p:cNvSpPr txBox="1"/>
          <p:nvPr/>
        </p:nvSpPr>
        <p:spPr>
          <a:xfrm flipH="1">
            <a:off x="6926459" y="3372953"/>
            <a:ext cx="3912943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C579DBA-DA26-992F-0CCB-7E348CC6EFFC}"/>
              </a:ext>
            </a:extLst>
          </p:cNvPr>
          <p:cNvSpPr txBox="1"/>
          <p:nvPr/>
        </p:nvSpPr>
        <p:spPr>
          <a:xfrm>
            <a:off x="1352599" y="4175246"/>
            <a:ext cx="3847095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14CC2833-FAF3-B18F-612C-CFBDF5799910}"/>
              </a:ext>
            </a:extLst>
          </p:cNvPr>
          <p:cNvSpPr txBox="1"/>
          <p:nvPr/>
        </p:nvSpPr>
        <p:spPr>
          <a:xfrm>
            <a:off x="1352599" y="3688573"/>
            <a:ext cx="29115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 Proposal</a:t>
            </a:r>
          </a:p>
        </p:txBody>
      </p:sp>
      <p:cxnSp>
        <p:nvCxnSpPr>
          <p:cNvPr id="170" name="직선 연결선 169">
            <a:extLst>
              <a:ext uri="{FF2B5EF4-FFF2-40B4-BE49-F238E27FC236}">
                <a16:creationId xmlns:a16="http://schemas.microsoft.com/office/drawing/2014/main" id="{8E9CDE65-556B-055E-EE6B-63B690521975}"/>
              </a:ext>
            </a:extLst>
          </p:cNvPr>
          <p:cNvCxnSpPr>
            <a:cxnSpLocks/>
          </p:cNvCxnSpPr>
          <p:nvPr/>
        </p:nvCxnSpPr>
        <p:spPr>
          <a:xfrm>
            <a:off x="1993370" y="3297077"/>
            <a:ext cx="1349829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TextBox 172">
            <a:extLst>
              <a:ext uri="{FF2B5EF4-FFF2-40B4-BE49-F238E27FC236}">
                <a16:creationId xmlns:a16="http://schemas.microsoft.com/office/drawing/2014/main" id="{EE1565CE-643C-B8A1-FCCD-E88A7D8EF109}"/>
              </a:ext>
            </a:extLst>
          </p:cNvPr>
          <p:cNvSpPr txBox="1"/>
          <p:nvPr/>
        </p:nvSpPr>
        <p:spPr>
          <a:xfrm>
            <a:off x="1406450" y="3081634"/>
            <a:ext cx="420308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3685650437"/>
      </p:ext>
    </p:extLst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사람, 손가락, 손톱, 엄지이(가) 표시된 사진&#10;&#10;자동 생성된 설명">
            <a:extLst>
              <a:ext uri="{FF2B5EF4-FFF2-40B4-BE49-F238E27FC236}">
                <a16:creationId xmlns:a16="http://schemas.microsoft.com/office/drawing/2014/main" id="{05114626-675F-C54A-4112-6E9352F391D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129" r="6129"/>
          <a:stretch/>
        </p:blipFill>
        <p:spPr>
          <a:xfrm>
            <a:off x="1514475" y="1770063"/>
            <a:ext cx="3851275" cy="4046537"/>
          </a:xfrm>
          <a:custGeom>
            <a:avLst/>
            <a:gdLst>
              <a:gd name="connsiteX0" fmla="*/ 0 w 5174962"/>
              <a:gd name="connsiteY0" fmla="*/ 0 h 4045843"/>
              <a:gd name="connsiteX1" fmla="*/ 5174962 w 5174962"/>
              <a:gd name="connsiteY1" fmla="*/ 0 h 4045843"/>
              <a:gd name="connsiteX2" fmla="*/ 5174962 w 5174962"/>
              <a:gd name="connsiteY2" fmla="*/ 4045843 h 4045843"/>
              <a:gd name="connsiteX3" fmla="*/ 0 w 5174962"/>
              <a:gd name="connsiteY3" fmla="*/ 4045843 h 404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74962" h="4045843">
                <a:moveTo>
                  <a:pt x="0" y="0"/>
                </a:moveTo>
                <a:lnTo>
                  <a:pt x="5174962" y="0"/>
                </a:lnTo>
                <a:lnTo>
                  <a:pt x="5174962" y="4045843"/>
                </a:lnTo>
                <a:lnTo>
                  <a:pt x="0" y="4045843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9FCA5968-8546-E64B-D321-D1979CAE2FB7}"/>
              </a:ext>
            </a:extLst>
          </p:cNvPr>
          <p:cNvSpPr/>
          <p:nvPr/>
        </p:nvSpPr>
        <p:spPr>
          <a:xfrm>
            <a:off x="5365289" y="1770384"/>
            <a:ext cx="5312886" cy="404583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5C688E21-4360-DB79-31B9-7AC2FEA175A2}"/>
              </a:ext>
            </a:extLst>
          </p:cNvPr>
          <p:cNvSpPr/>
          <p:nvPr/>
        </p:nvSpPr>
        <p:spPr>
          <a:xfrm>
            <a:off x="4372623" y="1770392"/>
            <a:ext cx="992665" cy="4045837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5B98426-080A-DB46-929C-20DE9675F032}"/>
              </a:ext>
            </a:extLst>
          </p:cNvPr>
          <p:cNvSpPr txBox="1"/>
          <p:nvPr/>
        </p:nvSpPr>
        <p:spPr>
          <a:xfrm>
            <a:off x="5441490" y="2272941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ACC330F-E72B-BFDC-86D3-E72C2748FE29}"/>
              </a:ext>
            </a:extLst>
          </p:cNvPr>
          <p:cNvSpPr txBox="1"/>
          <p:nvPr/>
        </p:nvSpPr>
        <p:spPr>
          <a:xfrm>
            <a:off x="5441489" y="2580938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" name="Oval 197">
            <a:extLst>
              <a:ext uri="{FF2B5EF4-FFF2-40B4-BE49-F238E27FC236}">
                <a16:creationId xmlns:a16="http://schemas.microsoft.com/office/drawing/2014/main" id="{D25DEC73-ABB3-C015-E449-396FE518313E}"/>
              </a:ext>
            </a:extLst>
          </p:cNvPr>
          <p:cNvSpPr/>
          <p:nvPr/>
        </p:nvSpPr>
        <p:spPr>
          <a:xfrm rot="5400000">
            <a:off x="4736209" y="2313348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13" name="그래픽 12" descr="클립보드 단색으로 채워진">
            <a:extLst>
              <a:ext uri="{FF2B5EF4-FFF2-40B4-BE49-F238E27FC236}">
                <a16:creationId xmlns:a16="http://schemas.microsoft.com/office/drawing/2014/main" id="{A155EF59-19AC-FC85-208E-7B5AFFC4AF6E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829360" y="2407196"/>
            <a:ext cx="257376" cy="257376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02B079BC-F18D-4A08-454F-7B4979791C48}"/>
              </a:ext>
            </a:extLst>
          </p:cNvPr>
          <p:cNvSpPr txBox="1"/>
          <p:nvPr/>
        </p:nvSpPr>
        <p:spPr>
          <a:xfrm>
            <a:off x="5441490" y="3365030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1E3D427-01E3-25E5-BE48-FB02352F9C1A}"/>
              </a:ext>
            </a:extLst>
          </p:cNvPr>
          <p:cNvSpPr txBox="1"/>
          <p:nvPr/>
        </p:nvSpPr>
        <p:spPr>
          <a:xfrm>
            <a:off x="5441489" y="367302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3" name="Oval 197">
            <a:extLst>
              <a:ext uri="{FF2B5EF4-FFF2-40B4-BE49-F238E27FC236}">
                <a16:creationId xmlns:a16="http://schemas.microsoft.com/office/drawing/2014/main" id="{C157935D-9958-62CB-CE4A-C8F65E99D687}"/>
              </a:ext>
            </a:extLst>
          </p:cNvPr>
          <p:cNvSpPr/>
          <p:nvPr/>
        </p:nvSpPr>
        <p:spPr>
          <a:xfrm rot="5400000">
            <a:off x="4736209" y="3405437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24" name="그래픽 23" descr="Mittens">
            <a:extLst>
              <a:ext uri="{FF2B5EF4-FFF2-40B4-BE49-F238E27FC236}">
                <a16:creationId xmlns:a16="http://schemas.microsoft.com/office/drawing/2014/main" id="{24F5DA7D-091F-F297-E549-935254DAFCCA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829360" y="3499285"/>
            <a:ext cx="257376" cy="257376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4FD0B782-722D-1040-137E-397A8F314653}"/>
              </a:ext>
            </a:extLst>
          </p:cNvPr>
          <p:cNvSpPr txBox="1"/>
          <p:nvPr/>
        </p:nvSpPr>
        <p:spPr>
          <a:xfrm>
            <a:off x="5441490" y="445711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330B08AB-8929-2A5C-FE2B-B66EA7C4107E}"/>
              </a:ext>
            </a:extLst>
          </p:cNvPr>
          <p:cNvSpPr txBox="1"/>
          <p:nvPr/>
        </p:nvSpPr>
        <p:spPr>
          <a:xfrm>
            <a:off x="5441489" y="476511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4" name="Oval 197">
            <a:extLst>
              <a:ext uri="{FF2B5EF4-FFF2-40B4-BE49-F238E27FC236}">
                <a16:creationId xmlns:a16="http://schemas.microsoft.com/office/drawing/2014/main" id="{C20A7875-9C3B-D217-B3FF-4C08972B5C82}"/>
              </a:ext>
            </a:extLst>
          </p:cNvPr>
          <p:cNvSpPr/>
          <p:nvPr/>
        </p:nvSpPr>
        <p:spPr>
          <a:xfrm rot="5400000">
            <a:off x="4736209" y="4497526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35" name="그래픽 34" descr="Lightning bolt">
            <a:extLst>
              <a:ext uri="{FF2B5EF4-FFF2-40B4-BE49-F238E27FC236}">
                <a16:creationId xmlns:a16="http://schemas.microsoft.com/office/drawing/2014/main" id="{39FD08E2-B6B2-03E3-EF5D-333FF23A62D3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829360" y="4591374"/>
            <a:ext cx="257376" cy="257376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38EE0EB7-5770-D93D-BB1B-359172D52761}"/>
              </a:ext>
            </a:extLst>
          </p:cNvPr>
          <p:cNvSpPr txBox="1"/>
          <p:nvPr/>
        </p:nvSpPr>
        <p:spPr>
          <a:xfrm rot="5400000">
            <a:off x="9162164" y="4061956"/>
            <a:ext cx="2222501" cy="5336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+mj-lt"/>
                <a:ea typeface="프리젠테이션 5 Medium" pitchFamily="2" charset="-127"/>
                <a:cs typeface="Pretendard Medium" panose="02000603000000020004" pitchFamily="2" charset="-127"/>
              </a:rPr>
              <a:t>KEY WORD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+mj-lt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44575652"/>
      </p:ext>
    </p:extLst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10" descr="구름, 건물, 상업용 건물, 타워 블록이(가) 표시된 사진&#10;&#10;자동 생성된 설명">
            <a:extLst>
              <a:ext uri="{FF2B5EF4-FFF2-40B4-BE49-F238E27FC236}">
                <a16:creationId xmlns:a16="http://schemas.microsoft.com/office/drawing/2014/main" id="{AFF88E8F-25AF-1F89-BF55-D27A6218EEE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97" b="97"/>
          <a:stretch/>
        </p:blipFill>
        <p:spPr>
          <a:xfrm>
            <a:off x="1889125" y="0"/>
            <a:ext cx="2522538" cy="3910013"/>
          </a:xfrm>
          <a:custGeom>
            <a:avLst/>
            <a:gdLst>
              <a:gd name="connsiteX0" fmla="*/ 0 w 2522483"/>
              <a:gd name="connsiteY0" fmla="*/ 0 h 2886250"/>
              <a:gd name="connsiteX1" fmla="*/ 2522483 w 2522483"/>
              <a:gd name="connsiteY1" fmla="*/ 0 h 2886250"/>
              <a:gd name="connsiteX2" fmla="*/ 2522483 w 2522483"/>
              <a:gd name="connsiteY2" fmla="*/ 2886250 h 2886250"/>
              <a:gd name="connsiteX3" fmla="*/ 0 w 2522483"/>
              <a:gd name="connsiteY3" fmla="*/ 2886250 h 2886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22483" h="2886250">
                <a:moveTo>
                  <a:pt x="0" y="0"/>
                </a:moveTo>
                <a:lnTo>
                  <a:pt x="2522483" y="0"/>
                </a:lnTo>
                <a:lnTo>
                  <a:pt x="2522483" y="2886250"/>
                </a:lnTo>
                <a:lnTo>
                  <a:pt x="0" y="2886250"/>
                </a:lnTo>
                <a:close/>
              </a:path>
            </a:pathLst>
          </a:custGeom>
          <a:solidFill>
            <a:schemeClr val="accent1"/>
          </a:solidFill>
          <a:ln w="6350">
            <a:noFill/>
          </a:ln>
          <a:effectLst/>
        </p:spPr>
      </p:pic>
      <p:pic>
        <p:nvPicPr>
          <p:cNvPr id="15" name="그림 개체 틀 14" descr="하늘, 건물, 타워 블록, 상업용 건물이(가) 표시된 사진&#10;&#10;자동 생성된 설명">
            <a:extLst>
              <a:ext uri="{FF2B5EF4-FFF2-40B4-BE49-F238E27FC236}">
                <a16:creationId xmlns:a16="http://schemas.microsoft.com/office/drawing/2014/main" id="{610982B0-EAD2-2876-82DA-232B2EEEE83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97" b="597"/>
          <a:stretch/>
        </p:blipFill>
        <p:spPr>
          <a:xfrm>
            <a:off x="4706938" y="3429000"/>
            <a:ext cx="2522537" cy="2879725"/>
          </a:xfrm>
          <a:custGeom>
            <a:avLst/>
            <a:gdLst>
              <a:gd name="connsiteX0" fmla="*/ 0 w 2522483"/>
              <a:gd name="connsiteY0" fmla="*/ 0 h 2886249"/>
              <a:gd name="connsiteX1" fmla="*/ 2522483 w 2522483"/>
              <a:gd name="connsiteY1" fmla="*/ 0 h 2886249"/>
              <a:gd name="connsiteX2" fmla="*/ 2522483 w 2522483"/>
              <a:gd name="connsiteY2" fmla="*/ 2886249 h 2886249"/>
              <a:gd name="connsiteX3" fmla="*/ 0 w 2522483"/>
              <a:gd name="connsiteY3" fmla="*/ 2886249 h 2886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22483" h="2886249">
                <a:moveTo>
                  <a:pt x="0" y="0"/>
                </a:moveTo>
                <a:lnTo>
                  <a:pt x="2522483" y="0"/>
                </a:lnTo>
                <a:lnTo>
                  <a:pt x="2522483" y="2886249"/>
                </a:lnTo>
                <a:lnTo>
                  <a:pt x="0" y="2886249"/>
                </a:lnTo>
                <a:close/>
              </a:path>
            </a:pathLst>
          </a:custGeom>
        </p:spPr>
      </p:pic>
      <p:sp>
        <p:nvSpPr>
          <p:cNvPr id="6" name="직사각형 5">
            <a:extLst>
              <a:ext uri="{FF2B5EF4-FFF2-40B4-BE49-F238E27FC236}">
                <a16:creationId xmlns:a16="http://schemas.microsoft.com/office/drawing/2014/main" id="{C41C3D61-D1E0-82C5-1792-92D98B47DE71}"/>
              </a:ext>
            </a:extLst>
          </p:cNvPr>
          <p:cNvSpPr/>
          <p:nvPr/>
        </p:nvSpPr>
        <p:spPr>
          <a:xfrm>
            <a:off x="1889131" y="4127821"/>
            <a:ext cx="2522483" cy="2180904"/>
          </a:xfrm>
          <a:prstGeom prst="rect">
            <a:avLst/>
          </a:prstGeom>
          <a:solidFill>
            <a:schemeClr val="accent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02762E8-E93E-D25A-E75D-113EE5B275CD}"/>
              </a:ext>
            </a:extLst>
          </p:cNvPr>
          <p:cNvSpPr/>
          <p:nvPr/>
        </p:nvSpPr>
        <p:spPr>
          <a:xfrm>
            <a:off x="1889131" y="4127820"/>
            <a:ext cx="2522483" cy="7357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8F05F746-42C2-0269-AA66-50FE9740DA35}"/>
              </a:ext>
            </a:extLst>
          </p:cNvPr>
          <p:cNvSpPr/>
          <p:nvPr/>
        </p:nvSpPr>
        <p:spPr>
          <a:xfrm>
            <a:off x="7524842" y="3759199"/>
            <a:ext cx="2778028" cy="2549525"/>
          </a:xfrm>
          <a:prstGeom prst="rect">
            <a:avLst/>
          </a:prstGeom>
          <a:solidFill>
            <a:schemeClr val="accent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503F918-8F9E-BE94-D269-0604D95AA3E1}"/>
              </a:ext>
            </a:extLst>
          </p:cNvPr>
          <p:cNvSpPr txBox="1"/>
          <p:nvPr/>
        </p:nvSpPr>
        <p:spPr>
          <a:xfrm flipH="1">
            <a:off x="9318981" y="822223"/>
            <a:ext cx="1700466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여기에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pPr algn="r"/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F0BBEFB-0510-517E-D52B-4A23510DF4B7}"/>
              </a:ext>
            </a:extLst>
          </p:cNvPr>
          <p:cNvSpPr txBox="1"/>
          <p:nvPr/>
        </p:nvSpPr>
        <p:spPr>
          <a:xfrm flipH="1">
            <a:off x="8912336" y="171801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A0865AB2-1D13-B352-8229-2D7925D256DA}"/>
              </a:ext>
            </a:extLst>
          </p:cNvPr>
          <p:cNvCxnSpPr>
            <a:cxnSpLocks/>
          </p:cNvCxnSpPr>
          <p:nvPr/>
        </p:nvCxnSpPr>
        <p:spPr>
          <a:xfrm flipH="1" flipV="1">
            <a:off x="8594941" y="1601353"/>
            <a:ext cx="2437206" cy="25400"/>
          </a:xfrm>
          <a:prstGeom prst="line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962047F-2F43-5507-1ADD-18E05D1A7B60}"/>
              </a:ext>
            </a:extLst>
          </p:cNvPr>
          <p:cNvSpPr/>
          <p:nvPr/>
        </p:nvSpPr>
        <p:spPr>
          <a:xfrm>
            <a:off x="1889125" y="0"/>
            <a:ext cx="2522484" cy="3910518"/>
          </a:xfrm>
          <a:prstGeom prst="rect">
            <a:avLst/>
          </a:prstGeom>
          <a:solidFill>
            <a:schemeClr val="accent2">
              <a:alpha val="1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0725D189-2EC5-CE17-0F9E-BC257A863600}"/>
              </a:ext>
            </a:extLst>
          </p:cNvPr>
          <p:cNvSpPr/>
          <p:nvPr/>
        </p:nvSpPr>
        <p:spPr>
          <a:xfrm>
            <a:off x="4706984" y="0"/>
            <a:ext cx="2522484" cy="323668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ADE4392-140E-E4A8-F8B5-6C51650FA89F}"/>
              </a:ext>
            </a:extLst>
          </p:cNvPr>
          <p:cNvSpPr txBox="1"/>
          <p:nvPr/>
        </p:nvSpPr>
        <p:spPr>
          <a:xfrm>
            <a:off x="2619618" y="4451480"/>
            <a:ext cx="973343" cy="34362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F61D7BC-66D7-40E7-F0E6-D5E7DEA480AB}"/>
              </a:ext>
            </a:extLst>
          </p:cNvPr>
          <p:cNvSpPr txBox="1"/>
          <p:nvPr/>
        </p:nvSpPr>
        <p:spPr>
          <a:xfrm flipH="1">
            <a:off x="2167458" y="4955682"/>
            <a:ext cx="1965829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그리고 멋지게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9C165EB7-5A5E-AD20-628E-1BD666D73CF4}"/>
              </a:ext>
            </a:extLst>
          </p:cNvPr>
          <p:cNvSpPr/>
          <p:nvPr/>
        </p:nvSpPr>
        <p:spPr>
          <a:xfrm>
            <a:off x="7524841" y="3759198"/>
            <a:ext cx="2778028" cy="852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FC890AE2-089D-AEF2-FB4F-DE2147593C87}"/>
              </a:ext>
            </a:extLst>
          </p:cNvPr>
          <p:cNvSpPr txBox="1"/>
          <p:nvPr/>
        </p:nvSpPr>
        <p:spPr>
          <a:xfrm rot="5400000" flipH="1">
            <a:off x="9849433" y="4349745"/>
            <a:ext cx="1421415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alpha val="18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KEYWORD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5DBCD09-2668-A047-E762-317620B692E8}"/>
              </a:ext>
            </a:extLst>
          </p:cNvPr>
          <p:cNvSpPr txBox="1"/>
          <p:nvPr/>
        </p:nvSpPr>
        <p:spPr>
          <a:xfrm>
            <a:off x="4926824" y="1082024"/>
            <a:ext cx="1190711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Q.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질문 입력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?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EF0415D-ACFC-FBAB-9899-0330B4739D30}"/>
              </a:ext>
            </a:extLst>
          </p:cNvPr>
          <p:cNvSpPr txBox="1"/>
          <p:nvPr/>
        </p:nvSpPr>
        <p:spPr>
          <a:xfrm flipH="1">
            <a:off x="4926824" y="1572275"/>
            <a:ext cx="1618656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3F5472A-D16F-ACA9-8169-8C5C76838979}"/>
              </a:ext>
            </a:extLst>
          </p:cNvPr>
          <p:cNvSpPr txBox="1"/>
          <p:nvPr/>
        </p:nvSpPr>
        <p:spPr>
          <a:xfrm>
            <a:off x="6128542" y="363907"/>
            <a:ext cx="888064" cy="2814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KEYWORD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B99D90B-FF59-F85F-06D9-969F6F5D5AE3}"/>
              </a:ext>
            </a:extLst>
          </p:cNvPr>
          <p:cNvSpPr txBox="1"/>
          <p:nvPr/>
        </p:nvSpPr>
        <p:spPr>
          <a:xfrm>
            <a:off x="8439207" y="4566010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7747FFF-28B3-DDE0-BBCC-AD7F214523C3}"/>
              </a:ext>
            </a:extLst>
          </p:cNvPr>
          <p:cNvSpPr txBox="1"/>
          <p:nvPr/>
        </p:nvSpPr>
        <p:spPr>
          <a:xfrm>
            <a:off x="8382300" y="4148973"/>
            <a:ext cx="974947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85.5K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C5133C7-0C0B-4AA5-852E-50A1217700F5}"/>
              </a:ext>
            </a:extLst>
          </p:cNvPr>
          <p:cNvSpPr txBox="1"/>
          <p:nvPr/>
        </p:nvSpPr>
        <p:spPr>
          <a:xfrm>
            <a:off x="7675735" y="4957738"/>
            <a:ext cx="2476243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37186A38-0D90-E5A2-6CF1-CD4C57BA5EBB}"/>
              </a:ext>
            </a:extLst>
          </p:cNvPr>
          <p:cNvSpPr/>
          <p:nvPr/>
        </p:nvSpPr>
        <p:spPr>
          <a:xfrm>
            <a:off x="4706938" y="3422475"/>
            <a:ext cx="2522484" cy="2886250"/>
          </a:xfrm>
          <a:prstGeom prst="rect">
            <a:avLst/>
          </a:prstGeom>
          <a:solidFill>
            <a:schemeClr val="accent2">
              <a:alpha val="1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7377709"/>
      </p:ext>
    </p:extLst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블루, 스크린샷, 조명, 빛이(가) 표시된 사진&#10;&#10;자동 생성된 설명">
            <a:extLst>
              <a:ext uri="{FF2B5EF4-FFF2-40B4-BE49-F238E27FC236}">
                <a16:creationId xmlns:a16="http://schemas.microsoft.com/office/drawing/2014/main" id="{06724096-5CF8-4EFB-F21E-123089F7FE0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8" b="48"/>
          <a:stretch>
            <a:fillRect/>
          </a:stretch>
        </p:blipFill>
        <p:spPr>
          <a:xfrm>
            <a:off x="6096000" y="557213"/>
            <a:ext cx="5545138" cy="5759450"/>
          </a:xfrm>
          <a:custGeom>
            <a:avLst/>
            <a:gdLst>
              <a:gd name="connsiteX0" fmla="*/ 0 w 5545138"/>
              <a:gd name="connsiteY0" fmla="*/ 0 h 5759450"/>
              <a:gd name="connsiteX1" fmla="*/ 5545138 w 5545138"/>
              <a:gd name="connsiteY1" fmla="*/ 0 h 5759450"/>
              <a:gd name="connsiteX2" fmla="*/ 5545138 w 5545138"/>
              <a:gd name="connsiteY2" fmla="*/ 5759450 h 5759450"/>
              <a:gd name="connsiteX3" fmla="*/ 0 w 5545138"/>
              <a:gd name="connsiteY3" fmla="*/ 5759450 h 5759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45138" h="5759450">
                <a:moveTo>
                  <a:pt x="0" y="0"/>
                </a:moveTo>
                <a:lnTo>
                  <a:pt x="5545138" y="0"/>
                </a:lnTo>
                <a:lnTo>
                  <a:pt x="5545138" y="5759450"/>
                </a:lnTo>
                <a:lnTo>
                  <a:pt x="0" y="5759450"/>
                </a:lnTo>
                <a:close/>
              </a:path>
            </a:pathLst>
          </a:custGeom>
        </p:spPr>
      </p:pic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137A149A-9661-62CB-EF95-B2690D8DBA8E}"/>
              </a:ext>
            </a:extLst>
          </p:cNvPr>
          <p:cNvSpPr/>
          <p:nvPr/>
        </p:nvSpPr>
        <p:spPr>
          <a:xfrm>
            <a:off x="6096000" y="557065"/>
            <a:ext cx="5545138" cy="5759450"/>
          </a:xfrm>
          <a:custGeom>
            <a:avLst/>
            <a:gdLst>
              <a:gd name="connsiteX0" fmla="*/ 0 w 5545138"/>
              <a:gd name="connsiteY0" fmla="*/ 0 h 5759450"/>
              <a:gd name="connsiteX1" fmla="*/ 5545138 w 5545138"/>
              <a:gd name="connsiteY1" fmla="*/ 0 h 5759450"/>
              <a:gd name="connsiteX2" fmla="*/ 5545138 w 5545138"/>
              <a:gd name="connsiteY2" fmla="*/ 5759450 h 5759450"/>
              <a:gd name="connsiteX3" fmla="*/ 0 w 5545138"/>
              <a:gd name="connsiteY3" fmla="*/ 5759450 h 5759450"/>
              <a:gd name="connsiteX4" fmla="*/ 0 w 5545138"/>
              <a:gd name="connsiteY4" fmla="*/ 0 h 5759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45138" h="5759450">
                <a:moveTo>
                  <a:pt x="0" y="0"/>
                </a:moveTo>
                <a:lnTo>
                  <a:pt x="5545138" y="0"/>
                </a:lnTo>
                <a:lnTo>
                  <a:pt x="5545138" y="5759450"/>
                </a:lnTo>
                <a:lnTo>
                  <a:pt x="0" y="575945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>
              <a:alpha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D7BA9BD0-A3CD-8F93-4035-08D0A0968F8A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557065 h 6858000"/>
              <a:gd name="connsiteX3" fmla="*/ 550863 w 6096000"/>
              <a:gd name="connsiteY3" fmla="*/ 557065 h 6858000"/>
              <a:gd name="connsiteX4" fmla="*/ 550863 w 6096000"/>
              <a:gd name="connsiteY4" fmla="*/ 6316515 h 6858000"/>
              <a:gd name="connsiteX5" fmla="*/ 6096000 w 6096000"/>
              <a:gd name="connsiteY5" fmla="*/ 6316515 h 6858000"/>
              <a:gd name="connsiteX6" fmla="*/ 6096000 w 6096000"/>
              <a:gd name="connsiteY6" fmla="*/ 6858000 h 6858000"/>
              <a:gd name="connsiteX7" fmla="*/ 0 w 6096000"/>
              <a:gd name="connsiteY7" fmla="*/ 6858000 h 6858000"/>
              <a:gd name="connsiteX8" fmla="*/ 0 w 6096000"/>
              <a:gd name="connsiteY8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557065"/>
                </a:lnTo>
                <a:lnTo>
                  <a:pt x="550863" y="557065"/>
                </a:lnTo>
                <a:lnTo>
                  <a:pt x="550863" y="6316515"/>
                </a:lnTo>
                <a:lnTo>
                  <a:pt x="6096000" y="6316515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D4DBF92-78D0-4924-576E-C316BEFF2F94}"/>
              </a:ext>
            </a:extLst>
          </p:cNvPr>
          <p:cNvSpPr txBox="1"/>
          <p:nvPr/>
        </p:nvSpPr>
        <p:spPr>
          <a:xfrm rot="5400000" flipH="1">
            <a:off x="4034392" y="2821237"/>
            <a:ext cx="4798750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8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KEYWORD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75D8E3C-48ED-E5C4-A0B3-22B1E8C20466}"/>
              </a:ext>
            </a:extLst>
          </p:cNvPr>
          <p:cNvSpPr txBox="1"/>
          <p:nvPr/>
        </p:nvSpPr>
        <p:spPr>
          <a:xfrm>
            <a:off x="1736275" y="1768159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3A5B21E-77AA-09C7-1818-F1E1C1462873}"/>
              </a:ext>
            </a:extLst>
          </p:cNvPr>
          <p:cNvSpPr txBox="1"/>
          <p:nvPr/>
        </p:nvSpPr>
        <p:spPr>
          <a:xfrm>
            <a:off x="1736275" y="1464743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1" name="Oval 19">
            <a:extLst>
              <a:ext uri="{FF2B5EF4-FFF2-40B4-BE49-F238E27FC236}">
                <a16:creationId xmlns:a16="http://schemas.microsoft.com/office/drawing/2014/main" id="{9E3246BA-FD53-E2EE-F7C8-999287A9FA90}"/>
              </a:ext>
            </a:extLst>
          </p:cNvPr>
          <p:cNvSpPr/>
          <p:nvPr/>
        </p:nvSpPr>
        <p:spPr>
          <a:xfrm>
            <a:off x="1389889" y="1499033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6BAF1A5-4623-DB3C-D2DE-153C7612A9D9}"/>
              </a:ext>
            </a:extLst>
          </p:cNvPr>
          <p:cNvSpPr txBox="1"/>
          <p:nvPr/>
        </p:nvSpPr>
        <p:spPr>
          <a:xfrm>
            <a:off x="1736274" y="2793441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0991B09-ACDB-9CD3-21D5-33511122B3AE}"/>
              </a:ext>
            </a:extLst>
          </p:cNvPr>
          <p:cNvSpPr txBox="1"/>
          <p:nvPr/>
        </p:nvSpPr>
        <p:spPr>
          <a:xfrm>
            <a:off x="1736275" y="249002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4" name="Oval 19">
            <a:extLst>
              <a:ext uri="{FF2B5EF4-FFF2-40B4-BE49-F238E27FC236}">
                <a16:creationId xmlns:a16="http://schemas.microsoft.com/office/drawing/2014/main" id="{25B12B08-471D-FBD8-162B-45B6439F9DCF}"/>
              </a:ext>
            </a:extLst>
          </p:cNvPr>
          <p:cNvSpPr/>
          <p:nvPr/>
        </p:nvSpPr>
        <p:spPr>
          <a:xfrm>
            <a:off x="1389889" y="2524315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D95B03C-6FFF-81EE-4501-B0AF294426BA}"/>
              </a:ext>
            </a:extLst>
          </p:cNvPr>
          <p:cNvSpPr txBox="1"/>
          <p:nvPr/>
        </p:nvSpPr>
        <p:spPr>
          <a:xfrm>
            <a:off x="1736275" y="3818723"/>
            <a:ext cx="359413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EA07E19-675D-0578-2AEA-BAF1F2045875}"/>
              </a:ext>
            </a:extLst>
          </p:cNvPr>
          <p:cNvSpPr txBox="1"/>
          <p:nvPr/>
        </p:nvSpPr>
        <p:spPr>
          <a:xfrm>
            <a:off x="1736275" y="351530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7" name="Oval 19">
            <a:extLst>
              <a:ext uri="{FF2B5EF4-FFF2-40B4-BE49-F238E27FC236}">
                <a16:creationId xmlns:a16="http://schemas.microsoft.com/office/drawing/2014/main" id="{440C1BF1-5817-86DA-2461-375170C6D915}"/>
              </a:ext>
            </a:extLst>
          </p:cNvPr>
          <p:cNvSpPr/>
          <p:nvPr/>
        </p:nvSpPr>
        <p:spPr>
          <a:xfrm>
            <a:off x="1389889" y="3549597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03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CB28435-5EBD-4440-A236-2A50337BBE16}"/>
              </a:ext>
            </a:extLst>
          </p:cNvPr>
          <p:cNvSpPr txBox="1"/>
          <p:nvPr/>
        </p:nvSpPr>
        <p:spPr>
          <a:xfrm>
            <a:off x="1736274" y="4844004"/>
            <a:ext cx="359413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624337E-075C-CD01-8BC1-AE8F969DD2F5}"/>
              </a:ext>
            </a:extLst>
          </p:cNvPr>
          <p:cNvSpPr txBox="1"/>
          <p:nvPr/>
        </p:nvSpPr>
        <p:spPr>
          <a:xfrm>
            <a:off x="1736275" y="4540588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0" name="Oval 19">
            <a:extLst>
              <a:ext uri="{FF2B5EF4-FFF2-40B4-BE49-F238E27FC236}">
                <a16:creationId xmlns:a16="http://schemas.microsoft.com/office/drawing/2014/main" id="{82927BA1-210E-A33E-5678-072BD7269749}"/>
              </a:ext>
            </a:extLst>
          </p:cNvPr>
          <p:cNvSpPr/>
          <p:nvPr/>
        </p:nvSpPr>
        <p:spPr>
          <a:xfrm>
            <a:off x="1389889" y="4574878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45AD9C0-421C-48C0-3745-6C2307CC93AB}"/>
              </a:ext>
            </a:extLst>
          </p:cNvPr>
          <p:cNvSpPr txBox="1"/>
          <p:nvPr/>
        </p:nvSpPr>
        <p:spPr>
          <a:xfrm>
            <a:off x="8415261" y="5211353"/>
            <a:ext cx="2312754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66AF909-0854-FB7A-A202-7D6CAE503EB6}"/>
              </a:ext>
            </a:extLst>
          </p:cNvPr>
          <p:cNvSpPr txBox="1"/>
          <p:nvPr/>
        </p:nvSpPr>
        <p:spPr>
          <a:xfrm>
            <a:off x="9496908" y="4753698"/>
            <a:ext cx="1231107" cy="2521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54623513"/>
      </p:ext>
    </p:extLst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직사각형 88">
            <a:extLst>
              <a:ext uri="{FF2B5EF4-FFF2-40B4-BE49-F238E27FC236}">
                <a16:creationId xmlns:a16="http://schemas.microsoft.com/office/drawing/2014/main" id="{71063F03-21FB-6113-FEDD-EDDDFA3B27A5}"/>
              </a:ext>
            </a:extLst>
          </p:cNvPr>
          <p:cNvSpPr/>
          <p:nvPr/>
        </p:nvSpPr>
        <p:spPr>
          <a:xfrm>
            <a:off x="9292820" y="3281233"/>
            <a:ext cx="1576089" cy="90868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75" name="직사각형 74">
            <a:extLst>
              <a:ext uri="{FF2B5EF4-FFF2-40B4-BE49-F238E27FC236}">
                <a16:creationId xmlns:a16="http://schemas.microsoft.com/office/drawing/2014/main" id="{1DE7B67D-8BEE-B004-C197-D97BDD6577E1}"/>
              </a:ext>
            </a:extLst>
          </p:cNvPr>
          <p:cNvSpPr/>
          <p:nvPr/>
        </p:nvSpPr>
        <p:spPr>
          <a:xfrm>
            <a:off x="7300389" y="3261363"/>
            <a:ext cx="1576089" cy="90868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68" name="직사각형 67">
            <a:extLst>
              <a:ext uri="{FF2B5EF4-FFF2-40B4-BE49-F238E27FC236}">
                <a16:creationId xmlns:a16="http://schemas.microsoft.com/office/drawing/2014/main" id="{0B3660CD-13F6-2C4A-25F1-C2B265303E84}"/>
              </a:ext>
            </a:extLst>
          </p:cNvPr>
          <p:cNvSpPr/>
          <p:nvPr/>
        </p:nvSpPr>
        <p:spPr>
          <a:xfrm>
            <a:off x="5307957" y="3261363"/>
            <a:ext cx="1576089" cy="90868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3024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092C32A-7411-C933-A1F8-43D59EDBD451}"/>
              </a:ext>
            </a:extLst>
          </p:cNvPr>
          <p:cNvSpPr/>
          <p:nvPr/>
        </p:nvSpPr>
        <p:spPr>
          <a:xfrm>
            <a:off x="3315525" y="3261363"/>
            <a:ext cx="1576089" cy="90868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6A67A3F5-2474-94F3-5880-48E2C5B8653D}"/>
              </a:ext>
            </a:extLst>
          </p:cNvPr>
          <p:cNvSpPr/>
          <p:nvPr/>
        </p:nvSpPr>
        <p:spPr>
          <a:xfrm>
            <a:off x="1163638" y="2271311"/>
            <a:ext cx="9864725" cy="304778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50000"/>
                </a:schemeClr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6E6BC36-5C5C-0928-D5E5-B8DC0F61F279}"/>
              </a:ext>
            </a:extLst>
          </p:cNvPr>
          <p:cNvSpPr txBox="1"/>
          <p:nvPr/>
        </p:nvSpPr>
        <p:spPr>
          <a:xfrm flipH="1">
            <a:off x="1778674" y="2231571"/>
            <a:ext cx="664926" cy="344518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64D2319-BBF8-D018-D01D-2A9C5EB84511}"/>
              </a:ext>
            </a:extLst>
          </p:cNvPr>
          <p:cNvSpPr/>
          <p:nvPr/>
        </p:nvSpPr>
        <p:spPr>
          <a:xfrm>
            <a:off x="1323093" y="3261363"/>
            <a:ext cx="1576089" cy="90868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8A5ED64-27BF-9978-35EC-91B0AD2E8FAF}"/>
              </a:ext>
            </a:extLst>
          </p:cNvPr>
          <p:cNvSpPr txBox="1"/>
          <p:nvPr/>
        </p:nvSpPr>
        <p:spPr>
          <a:xfrm flipH="1">
            <a:off x="1704925" y="4296365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246C85A-4496-860E-32FF-571E43428720}"/>
              </a:ext>
            </a:extLst>
          </p:cNvPr>
          <p:cNvSpPr txBox="1"/>
          <p:nvPr/>
        </p:nvSpPr>
        <p:spPr>
          <a:xfrm flipH="1">
            <a:off x="1265149" y="4560042"/>
            <a:ext cx="1691976" cy="951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작성해주세요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44F02F80-7E6A-36A3-118D-A345BD89905E}"/>
              </a:ext>
            </a:extLst>
          </p:cNvPr>
          <p:cNvCxnSpPr>
            <a:cxnSpLocks/>
          </p:cNvCxnSpPr>
          <p:nvPr/>
        </p:nvCxnSpPr>
        <p:spPr>
          <a:xfrm>
            <a:off x="2111137" y="2673579"/>
            <a:ext cx="0" cy="408528"/>
          </a:xfrm>
          <a:prstGeom prst="line">
            <a:avLst/>
          </a:prstGeom>
          <a:ln w="12700">
            <a:solidFill>
              <a:schemeClr val="accent3">
                <a:lumMod val="50000"/>
              </a:schemeClr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C856AB37-12CA-BB4E-AFFE-DF387E36BE18}"/>
              </a:ext>
            </a:extLst>
          </p:cNvPr>
          <p:cNvSpPr txBox="1"/>
          <p:nvPr/>
        </p:nvSpPr>
        <p:spPr>
          <a:xfrm flipH="1">
            <a:off x="3738044" y="2231571"/>
            <a:ext cx="731050" cy="34451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7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B61F653-A516-FA76-E44C-46277487632A}"/>
              </a:ext>
            </a:extLst>
          </p:cNvPr>
          <p:cNvSpPr txBox="1"/>
          <p:nvPr/>
        </p:nvSpPr>
        <p:spPr>
          <a:xfrm flipH="1">
            <a:off x="3697357" y="4296365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3C7640EB-B1EC-77EA-0F0D-6514F5DCAC0E}"/>
              </a:ext>
            </a:extLst>
          </p:cNvPr>
          <p:cNvSpPr txBox="1"/>
          <p:nvPr/>
        </p:nvSpPr>
        <p:spPr>
          <a:xfrm flipH="1">
            <a:off x="3257581" y="4560042"/>
            <a:ext cx="1691976" cy="951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작성해주세요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5379FECB-707A-0305-C37D-3962B8CC3975}"/>
              </a:ext>
            </a:extLst>
          </p:cNvPr>
          <p:cNvCxnSpPr>
            <a:cxnSpLocks/>
          </p:cNvCxnSpPr>
          <p:nvPr/>
        </p:nvCxnSpPr>
        <p:spPr>
          <a:xfrm>
            <a:off x="4103569" y="2673579"/>
            <a:ext cx="0" cy="408528"/>
          </a:xfrm>
          <a:prstGeom prst="line">
            <a:avLst/>
          </a:prstGeom>
          <a:ln w="12700">
            <a:solidFill>
              <a:schemeClr val="accent3">
                <a:lumMod val="75000"/>
              </a:schemeClr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06EFCC18-B1EE-4911-324F-4AE94C945F4A}"/>
              </a:ext>
            </a:extLst>
          </p:cNvPr>
          <p:cNvSpPr txBox="1"/>
          <p:nvPr/>
        </p:nvSpPr>
        <p:spPr>
          <a:xfrm flipH="1">
            <a:off x="5730476" y="2251441"/>
            <a:ext cx="731050" cy="34451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6DC263C-F0F9-CAA4-0CA8-5C756193810D}"/>
              </a:ext>
            </a:extLst>
          </p:cNvPr>
          <p:cNvSpPr txBox="1"/>
          <p:nvPr/>
        </p:nvSpPr>
        <p:spPr>
          <a:xfrm flipH="1">
            <a:off x="5689789" y="4296365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1C28B544-4DC4-36E8-61A8-EF24966E8E20}"/>
              </a:ext>
            </a:extLst>
          </p:cNvPr>
          <p:cNvSpPr txBox="1"/>
          <p:nvPr/>
        </p:nvSpPr>
        <p:spPr>
          <a:xfrm flipH="1">
            <a:off x="5250013" y="4560042"/>
            <a:ext cx="1691976" cy="951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작성해주세요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1E9E1305-31DC-6266-1D5D-32FA8CF85CDD}"/>
              </a:ext>
            </a:extLst>
          </p:cNvPr>
          <p:cNvCxnSpPr>
            <a:cxnSpLocks/>
          </p:cNvCxnSpPr>
          <p:nvPr/>
        </p:nvCxnSpPr>
        <p:spPr>
          <a:xfrm>
            <a:off x="6096001" y="2673579"/>
            <a:ext cx="0" cy="408528"/>
          </a:xfrm>
          <a:prstGeom prst="line">
            <a:avLst/>
          </a:prstGeom>
          <a:ln w="12700">
            <a:solidFill>
              <a:schemeClr val="accent3"/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1723A36F-977E-6E9C-E884-3ED7E3E5B412}"/>
              </a:ext>
            </a:extLst>
          </p:cNvPr>
          <p:cNvSpPr txBox="1"/>
          <p:nvPr/>
        </p:nvSpPr>
        <p:spPr>
          <a:xfrm flipH="1">
            <a:off x="7722908" y="2251441"/>
            <a:ext cx="731050" cy="34451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D889F583-AEB1-DB06-8B64-D399A413D381}"/>
              </a:ext>
            </a:extLst>
          </p:cNvPr>
          <p:cNvSpPr txBox="1"/>
          <p:nvPr/>
        </p:nvSpPr>
        <p:spPr>
          <a:xfrm flipH="1">
            <a:off x="7682221" y="4296365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F437D148-4A7C-78BD-F18C-40DF23626E08}"/>
              </a:ext>
            </a:extLst>
          </p:cNvPr>
          <p:cNvSpPr txBox="1"/>
          <p:nvPr/>
        </p:nvSpPr>
        <p:spPr>
          <a:xfrm flipH="1">
            <a:off x="7242445" y="4560042"/>
            <a:ext cx="1691976" cy="951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작성해주세요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D2E030AE-9073-28A8-C60F-7451897E7902}"/>
              </a:ext>
            </a:extLst>
          </p:cNvPr>
          <p:cNvCxnSpPr>
            <a:cxnSpLocks/>
          </p:cNvCxnSpPr>
          <p:nvPr/>
        </p:nvCxnSpPr>
        <p:spPr>
          <a:xfrm>
            <a:off x="8088433" y="2673579"/>
            <a:ext cx="0" cy="408528"/>
          </a:xfrm>
          <a:prstGeom prst="line">
            <a:avLst/>
          </a:prstGeom>
          <a:ln w="12700">
            <a:solidFill>
              <a:schemeClr val="accent3">
                <a:lumMod val="60000"/>
                <a:lumOff val="40000"/>
              </a:schemeClr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46DA43D1-A4C1-B846-4390-77061E78740A}"/>
              </a:ext>
            </a:extLst>
          </p:cNvPr>
          <p:cNvSpPr txBox="1"/>
          <p:nvPr/>
        </p:nvSpPr>
        <p:spPr>
          <a:xfrm flipH="1">
            <a:off x="9715339" y="2271311"/>
            <a:ext cx="731050" cy="34451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2025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D054C6C7-08F6-C663-8424-8F61336075AA}"/>
              </a:ext>
            </a:extLst>
          </p:cNvPr>
          <p:cNvSpPr txBox="1"/>
          <p:nvPr/>
        </p:nvSpPr>
        <p:spPr>
          <a:xfrm flipH="1">
            <a:off x="9674652" y="4316235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FA8E37ED-80DC-69D9-8D6F-F94B802C48AF}"/>
              </a:ext>
            </a:extLst>
          </p:cNvPr>
          <p:cNvSpPr txBox="1"/>
          <p:nvPr/>
        </p:nvSpPr>
        <p:spPr>
          <a:xfrm flipH="1">
            <a:off x="9234876" y="4579912"/>
            <a:ext cx="1691976" cy="9512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작성해주세요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12A854BA-E546-C05A-FCF6-C46F93B1505A}"/>
              </a:ext>
            </a:extLst>
          </p:cNvPr>
          <p:cNvCxnSpPr>
            <a:cxnSpLocks/>
          </p:cNvCxnSpPr>
          <p:nvPr/>
        </p:nvCxnSpPr>
        <p:spPr>
          <a:xfrm>
            <a:off x="10080864" y="2693449"/>
            <a:ext cx="0" cy="408528"/>
          </a:xfrm>
          <a:prstGeom prst="line">
            <a:avLst/>
          </a:prstGeom>
          <a:ln w="12700">
            <a:solidFill>
              <a:schemeClr val="accent3">
                <a:lumMod val="40000"/>
                <a:lumOff val="60000"/>
              </a:schemeClr>
            </a:solidFill>
            <a:prstDash val="sys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6" name="그림 개체 틀 15" descr="사람, 의류, 슈트이(가) 표시된 사진&#10;&#10;자동 생성된 설명">
            <a:extLst>
              <a:ext uri="{FF2B5EF4-FFF2-40B4-BE49-F238E27FC236}">
                <a16:creationId xmlns:a16="http://schemas.microsoft.com/office/drawing/2014/main" id="{8F01F23A-79B5-B769-3E1B-5F525AEB795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4" r="314"/>
          <a:stretch/>
        </p:blipFill>
        <p:spPr>
          <a:xfrm>
            <a:off x="1397000" y="3336925"/>
            <a:ext cx="1428750" cy="757238"/>
          </a:xfrm>
          <a:custGeom>
            <a:avLst/>
            <a:gdLst>
              <a:gd name="connsiteX0" fmla="*/ 0 w 1755278"/>
              <a:gd name="connsiteY0" fmla="*/ 0 h 943547"/>
              <a:gd name="connsiteX1" fmla="*/ 1755278 w 1755278"/>
              <a:gd name="connsiteY1" fmla="*/ 0 h 943547"/>
              <a:gd name="connsiteX2" fmla="*/ 1755278 w 1755278"/>
              <a:gd name="connsiteY2" fmla="*/ 943547 h 943547"/>
              <a:gd name="connsiteX3" fmla="*/ 0 w 1755278"/>
              <a:gd name="connsiteY3" fmla="*/ 943547 h 943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5278" h="943547">
                <a:moveTo>
                  <a:pt x="0" y="0"/>
                </a:moveTo>
                <a:lnTo>
                  <a:pt x="1755278" y="0"/>
                </a:lnTo>
                <a:lnTo>
                  <a:pt x="1755278" y="943547"/>
                </a:lnTo>
                <a:lnTo>
                  <a:pt x="0" y="943547"/>
                </a:lnTo>
                <a:close/>
              </a:path>
            </a:pathLst>
          </a:custGeom>
        </p:spPr>
      </p:pic>
      <p:pic>
        <p:nvPicPr>
          <p:cNvPr id="19" name="그림 개체 틀 18" descr="사람, 텍스트, 개인용 컴퓨터, 출력 장치이(가) 표시된 사진&#10;&#10;자동 생성된 설명">
            <a:extLst>
              <a:ext uri="{FF2B5EF4-FFF2-40B4-BE49-F238E27FC236}">
                <a16:creationId xmlns:a16="http://schemas.microsoft.com/office/drawing/2014/main" id="{ABD1E6C9-79E6-0372-3D6A-8EC8B03065F7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4" r="314"/>
          <a:stretch/>
        </p:blipFill>
        <p:spPr>
          <a:xfrm>
            <a:off x="3389313" y="3336925"/>
            <a:ext cx="1428750" cy="757238"/>
          </a:xfrm>
          <a:custGeom>
            <a:avLst/>
            <a:gdLst>
              <a:gd name="connsiteX0" fmla="*/ 0 w 1428830"/>
              <a:gd name="connsiteY0" fmla="*/ 0 h 757141"/>
              <a:gd name="connsiteX1" fmla="*/ 1428830 w 1428830"/>
              <a:gd name="connsiteY1" fmla="*/ 0 h 757141"/>
              <a:gd name="connsiteX2" fmla="*/ 1428830 w 1428830"/>
              <a:gd name="connsiteY2" fmla="*/ 757141 h 757141"/>
              <a:gd name="connsiteX3" fmla="*/ 0 w 1428830"/>
              <a:gd name="connsiteY3" fmla="*/ 757141 h 757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8830" h="757141">
                <a:moveTo>
                  <a:pt x="0" y="0"/>
                </a:moveTo>
                <a:lnTo>
                  <a:pt x="1428830" y="0"/>
                </a:lnTo>
                <a:lnTo>
                  <a:pt x="1428830" y="757141"/>
                </a:lnTo>
                <a:lnTo>
                  <a:pt x="0" y="757141"/>
                </a:lnTo>
                <a:close/>
              </a:path>
            </a:pathLst>
          </a:custGeom>
        </p:spPr>
      </p:pic>
      <p:pic>
        <p:nvPicPr>
          <p:cNvPr id="21" name="그림 개체 틀 20" descr="사람, 슈트, 의류, 협동이(가) 표시된 사진&#10;&#10;자동 생성된 설명">
            <a:extLst>
              <a:ext uri="{FF2B5EF4-FFF2-40B4-BE49-F238E27FC236}">
                <a16:creationId xmlns:a16="http://schemas.microsoft.com/office/drawing/2014/main" id="{6AA238BD-345B-2FE3-C939-16821F634042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4" r="314"/>
          <a:stretch/>
        </p:blipFill>
        <p:spPr>
          <a:xfrm>
            <a:off x="5381625" y="3336925"/>
            <a:ext cx="1428750" cy="757238"/>
          </a:xfrm>
          <a:custGeom>
            <a:avLst/>
            <a:gdLst>
              <a:gd name="connsiteX0" fmla="*/ 0 w 1428830"/>
              <a:gd name="connsiteY0" fmla="*/ 0 h 757141"/>
              <a:gd name="connsiteX1" fmla="*/ 1428830 w 1428830"/>
              <a:gd name="connsiteY1" fmla="*/ 0 h 757141"/>
              <a:gd name="connsiteX2" fmla="*/ 1428830 w 1428830"/>
              <a:gd name="connsiteY2" fmla="*/ 757141 h 757141"/>
              <a:gd name="connsiteX3" fmla="*/ 0 w 1428830"/>
              <a:gd name="connsiteY3" fmla="*/ 757141 h 757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8830" h="757141">
                <a:moveTo>
                  <a:pt x="0" y="0"/>
                </a:moveTo>
                <a:lnTo>
                  <a:pt x="1428830" y="0"/>
                </a:lnTo>
                <a:lnTo>
                  <a:pt x="1428830" y="757141"/>
                </a:lnTo>
                <a:lnTo>
                  <a:pt x="0" y="757141"/>
                </a:lnTo>
                <a:close/>
              </a:path>
            </a:pathLst>
          </a:custGeom>
        </p:spPr>
      </p:pic>
      <p:pic>
        <p:nvPicPr>
          <p:cNvPr id="22" name="그림 개체 틀 21" descr="사람, 의류, 슈트, 실내이(가) 표시된 사진&#10;&#10;자동 생성된 설명">
            <a:extLst>
              <a:ext uri="{FF2B5EF4-FFF2-40B4-BE49-F238E27FC236}">
                <a16:creationId xmlns:a16="http://schemas.microsoft.com/office/drawing/2014/main" id="{8E81025A-4C2C-666F-8E90-A9D605FBF67F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4" r="314"/>
          <a:stretch/>
        </p:blipFill>
        <p:spPr>
          <a:xfrm>
            <a:off x="7373938" y="3336925"/>
            <a:ext cx="1428750" cy="757238"/>
          </a:xfrm>
          <a:custGeom>
            <a:avLst/>
            <a:gdLst>
              <a:gd name="connsiteX0" fmla="*/ 0 w 1428830"/>
              <a:gd name="connsiteY0" fmla="*/ 0 h 757141"/>
              <a:gd name="connsiteX1" fmla="*/ 1428830 w 1428830"/>
              <a:gd name="connsiteY1" fmla="*/ 0 h 757141"/>
              <a:gd name="connsiteX2" fmla="*/ 1428830 w 1428830"/>
              <a:gd name="connsiteY2" fmla="*/ 757141 h 757141"/>
              <a:gd name="connsiteX3" fmla="*/ 0 w 1428830"/>
              <a:gd name="connsiteY3" fmla="*/ 757141 h 757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8830" h="757141">
                <a:moveTo>
                  <a:pt x="0" y="0"/>
                </a:moveTo>
                <a:lnTo>
                  <a:pt x="1428830" y="0"/>
                </a:lnTo>
                <a:lnTo>
                  <a:pt x="1428830" y="757141"/>
                </a:lnTo>
                <a:lnTo>
                  <a:pt x="0" y="757141"/>
                </a:lnTo>
                <a:close/>
              </a:path>
            </a:pathLst>
          </a:custGeom>
        </p:spPr>
      </p:pic>
      <p:pic>
        <p:nvPicPr>
          <p:cNvPr id="23" name="그림 개체 틀 22" descr="텍스트, 일반 보급, 친필, 편지이(가) 표시된 사진&#10;&#10;자동 생성된 설명">
            <a:extLst>
              <a:ext uri="{FF2B5EF4-FFF2-40B4-BE49-F238E27FC236}">
                <a16:creationId xmlns:a16="http://schemas.microsoft.com/office/drawing/2014/main" id="{7CB2F9C7-134E-1914-CBBF-0F945465A521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14" r="314"/>
          <a:stretch>
            <a:fillRect/>
          </a:stretch>
        </p:blipFill>
        <p:spPr>
          <a:xfrm>
            <a:off x="9366250" y="3336925"/>
            <a:ext cx="1428750" cy="757238"/>
          </a:xfrm>
          <a:custGeom>
            <a:avLst/>
            <a:gdLst>
              <a:gd name="connsiteX0" fmla="*/ 0 w 1428830"/>
              <a:gd name="connsiteY0" fmla="*/ 0 h 757141"/>
              <a:gd name="connsiteX1" fmla="*/ 1428830 w 1428830"/>
              <a:gd name="connsiteY1" fmla="*/ 0 h 757141"/>
              <a:gd name="connsiteX2" fmla="*/ 1428830 w 1428830"/>
              <a:gd name="connsiteY2" fmla="*/ 757141 h 757141"/>
              <a:gd name="connsiteX3" fmla="*/ 0 w 1428830"/>
              <a:gd name="connsiteY3" fmla="*/ 757141 h 757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8830" h="757141">
                <a:moveTo>
                  <a:pt x="0" y="0"/>
                </a:moveTo>
                <a:lnTo>
                  <a:pt x="1428830" y="0"/>
                </a:lnTo>
                <a:lnTo>
                  <a:pt x="1428830" y="757141"/>
                </a:lnTo>
                <a:lnTo>
                  <a:pt x="0" y="757141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18128557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8A6A4D21-89FA-C10C-7495-6A21F59CB0B9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C497102-85B0-3C09-312B-E46C2DF15FC6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11BAEC2-6789-F2A8-5841-9998AEBDCDE8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88015265-C534-2FA3-CC8C-D5036B98A422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EF2E8F2-5628-E3EA-E295-8F56CF2E39B2}"/>
              </a:ext>
            </a:extLst>
          </p:cNvPr>
          <p:cNvSpPr txBox="1"/>
          <p:nvPr/>
        </p:nvSpPr>
        <p:spPr>
          <a:xfrm>
            <a:off x="7199632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70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70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8" y="1521"/>
                  <a:pt x="948270" y="0"/>
                </a:cubicBezTo>
                <a:close/>
                <a:moveTo>
                  <a:pt x="948270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70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8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70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7A8E21E-C392-A32B-B627-9AC2E127D17E}"/>
              </a:ext>
            </a:extLst>
          </p:cNvPr>
          <p:cNvSpPr txBox="1"/>
          <p:nvPr/>
        </p:nvSpPr>
        <p:spPr>
          <a:xfrm>
            <a:off x="9171307" y="4344160"/>
            <a:ext cx="1823581" cy="2589677"/>
          </a:xfrm>
          <a:custGeom>
            <a:avLst/>
            <a:gdLst/>
            <a:ahLst/>
            <a:cxnLst/>
            <a:rect l="l" t="t" r="r" b="b"/>
            <a:pathLst>
              <a:path w="1823581" h="2589677">
                <a:moveTo>
                  <a:pt x="911790" y="0"/>
                </a:moveTo>
                <a:cubicBezTo>
                  <a:pt x="1167002" y="2881"/>
                  <a:pt x="1369739" y="66378"/>
                  <a:pt x="1520000" y="190489"/>
                </a:cubicBezTo>
                <a:cubicBezTo>
                  <a:pt x="1670261" y="314601"/>
                  <a:pt x="1747135" y="482039"/>
                  <a:pt x="1750620" y="692805"/>
                </a:cubicBezTo>
                <a:cubicBezTo>
                  <a:pt x="1750163" y="802671"/>
                  <a:pt x="1728292" y="901539"/>
                  <a:pt x="1685008" y="989408"/>
                </a:cubicBezTo>
                <a:cubicBezTo>
                  <a:pt x="1641723" y="1077278"/>
                  <a:pt x="1579762" y="1152344"/>
                  <a:pt x="1499126" y="1214606"/>
                </a:cubicBezTo>
                <a:cubicBezTo>
                  <a:pt x="1601960" y="1280966"/>
                  <a:pt x="1681554" y="1366052"/>
                  <a:pt x="1737910" y="1469864"/>
                </a:cubicBezTo>
                <a:cubicBezTo>
                  <a:pt x="1794264" y="1573675"/>
                  <a:pt x="1822822" y="1691686"/>
                  <a:pt x="1823581" y="1823897"/>
                </a:cubicBezTo>
                <a:cubicBezTo>
                  <a:pt x="1819792" y="2056865"/>
                  <a:pt x="1736231" y="2241941"/>
                  <a:pt x="1572899" y="2379124"/>
                </a:cubicBezTo>
                <a:cubicBezTo>
                  <a:pt x="1409567" y="2516308"/>
                  <a:pt x="1189198" y="2586493"/>
                  <a:pt x="911792" y="2589677"/>
                </a:cubicBezTo>
                <a:cubicBezTo>
                  <a:pt x="634383" y="2586493"/>
                  <a:pt x="414012" y="2516308"/>
                  <a:pt x="250681" y="2379124"/>
                </a:cubicBezTo>
                <a:cubicBezTo>
                  <a:pt x="87349" y="2241941"/>
                  <a:pt x="3788" y="2056865"/>
                  <a:pt x="0" y="1823897"/>
                </a:cubicBezTo>
                <a:cubicBezTo>
                  <a:pt x="758" y="1691686"/>
                  <a:pt x="29317" y="1573675"/>
                  <a:pt x="85675" y="1469864"/>
                </a:cubicBezTo>
                <a:cubicBezTo>
                  <a:pt x="142033" y="1366052"/>
                  <a:pt x="221639" y="1280966"/>
                  <a:pt x="324494" y="1214606"/>
                </a:cubicBezTo>
                <a:cubicBezTo>
                  <a:pt x="243840" y="1152344"/>
                  <a:pt x="181868" y="1077278"/>
                  <a:pt x="138578" y="989408"/>
                </a:cubicBezTo>
                <a:cubicBezTo>
                  <a:pt x="95290" y="901539"/>
                  <a:pt x="73417" y="802671"/>
                  <a:pt x="72961" y="692805"/>
                </a:cubicBezTo>
                <a:cubicBezTo>
                  <a:pt x="76447" y="482039"/>
                  <a:pt x="153320" y="314601"/>
                  <a:pt x="303581" y="190489"/>
                </a:cubicBezTo>
                <a:cubicBezTo>
                  <a:pt x="453842" y="66378"/>
                  <a:pt x="656578" y="2881"/>
                  <a:pt x="911790" y="0"/>
                </a:cubicBezTo>
                <a:close/>
                <a:moveTo>
                  <a:pt x="911790" y="583236"/>
                </a:moveTo>
                <a:cubicBezTo>
                  <a:pt x="845143" y="584073"/>
                  <a:pt x="792191" y="602487"/>
                  <a:pt x="752934" y="638477"/>
                </a:cubicBezTo>
                <a:cubicBezTo>
                  <a:pt x="713676" y="674467"/>
                  <a:pt x="693591" y="723011"/>
                  <a:pt x="692678" y="784109"/>
                </a:cubicBezTo>
                <a:cubicBezTo>
                  <a:pt x="693591" y="845208"/>
                  <a:pt x="713676" y="893751"/>
                  <a:pt x="752934" y="929741"/>
                </a:cubicBezTo>
                <a:cubicBezTo>
                  <a:pt x="792191" y="965730"/>
                  <a:pt x="845143" y="984143"/>
                  <a:pt x="911790" y="984980"/>
                </a:cubicBezTo>
                <a:cubicBezTo>
                  <a:pt x="978436" y="984143"/>
                  <a:pt x="1031388" y="965730"/>
                  <a:pt x="1070647" y="929741"/>
                </a:cubicBezTo>
                <a:cubicBezTo>
                  <a:pt x="1109904" y="893751"/>
                  <a:pt x="1129990" y="845208"/>
                  <a:pt x="1130903" y="784109"/>
                </a:cubicBezTo>
                <a:cubicBezTo>
                  <a:pt x="1129990" y="723011"/>
                  <a:pt x="1109904" y="674467"/>
                  <a:pt x="1070647" y="638477"/>
                </a:cubicBezTo>
                <a:cubicBezTo>
                  <a:pt x="1031388" y="602487"/>
                  <a:pt x="978436" y="584073"/>
                  <a:pt x="911790" y="583236"/>
                </a:cubicBezTo>
                <a:close/>
                <a:moveTo>
                  <a:pt x="911792" y="1495255"/>
                </a:moveTo>
                <a:cubicBezTo>
                  <a:pt x="834049" y="1496244"/>
                  <a:pt x="772280" y="1518001"/>
                  <a:pt x="726486" y="1560527"/>
                </a:cubicBezTo>
                <a:cubicBezTo>
                  <a:pt x="680692" y="1603053"/>
                  <a:pt x="657262" y="1660413"/>
                  <a:pt x="656197" y="1732607"/>
                </a:cubicBezTo>
                <a:cubicBezTo>
                  <a:pt x="657262" y="1804802"/>
                  <a:pt x="680692" y="1862163"/>
                  <a:pt x="726486" y="1904689"/>
                </a:cubicBezTo>
                <a:cubicBezTo>
                  <a:pt x="772280" y="1947214"/>
                  <a:pt x="834049" y="1968972"/>
                  <a:pt x="911792" y="1969960"/>
                </a:cubicBezTo>
                <a:cubicBezTo>
                  <a:pt x="989536" y="1968972"/>
                  <a:pt x="1051304" y="1947214"/>
                  <a:pt x="1097097" y="1904689"/>
                </a:cubicBezTo>
                <a:cubicBezTo>
                  <a:pt x="1142890" y="1862163"/>
                  <a:pt x="1166319" y="1804802"/>
                  <a:pt x="1167384" y="1732607"/>
                </a:cubicBezTo>
                <a:cubicBezTo>
                  <a:pt x="1166319" y="1660413"/>
                  <a:pt x="1142890" y="1603053"/>
                  <a:pt x="1097097" y="1560527"/>
                </a:cubicBezTo>
                <a:cubicBezTo>
                  <a:pt x="1051304" y="1518001"/>
                  <a:pt x="989536" y="1496244"/>
                  <a:pt x="911792" y="1495255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8434752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594A9CE2-B116-29B7-D32B-C8CA6D6CEF6F}"/>
              </a:ext>
            </a:extLst>
          </p:cNvPr>
          <p:cNvSpPr/>
          <p:nvPr/>
        </p:nvSpPr>
        <p:spPr>
          <a:xfrm rot="5400000">
            <a:off x="5408130" y="1340421"/>
            <a:ext cx="1971041" cy="2964319"/>
          </a:xfrm>
          <a:custGeom>
            <a:avLst/>
            <a:gdLst>
              <a:gd name="connsiteX0" fmla="*/ 0 w 1971041"/>
              <a:gd name="connsiteY0" fmla="*/ 2299672 h 2964319"/>
              <a:gd name="connsiteX1" fmla="*/ 0 w 1971041"/>
              <a:gd name="connsiteY1" fmla="*/ 0 h 2964319"/>
              <a:gd name="connsiteX2" fmla="*/ 1971041 w 1971041"/>
              <a:gd name="connsiteY2" fmla="*/ 0 h 2964319"/>
              <a:gd name="connsiteX3" fmla="*/ 1971041 w 1971041"/>
              <a:gd name="connsiteY3" fmla="*/ 2964319 h 2964319"/>
              <a:gd name="connsiteX4" fmla="*/ 664647 w 1971041"/>
              <a:gd name="connsiteY4" fmla="*/ 2964319 h 2964319"/>
              <a:gd name="connsiteX5" fmla="*/ 0 w 1971041"/>
              <a:gd name="connsiteY5" fmla="*/ 2299672 h 296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71041" h="2964319">
                <a:moveTo>
                  <a:pt x="0" y="2299672"/>
                </a:moveTo>
                <a:lnTo>
                  <a:pt x="0" y="0"/>
                </a:lnTo>
                <a:lnTo>
                  <a:pt x="1971041" y="0"/>
                </a:lnTo>
                <a:lnTo>
                  <a:pt x="1971041" y="2964319"/>
                </a:lnTo>
                <a:lnTo>
                  <a:pt x="664647" y="2964319"/>
                </a:lnTo>
                <a:cubicBezTo>
                  <a:pt x="297573" y="2964319"/>
                  <a:pt x="0" y="2666746"/>
                  <a:pt x="0" y="2299672"/>
                </a:cubicBezTo>
                <a:close/>
              </a:path>
            </a:pathLst>
          </a:cu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B759D781-CA11-B983-EC4B-880D1ED0ED9A}"/>
              </a:ext>
            </a:extLst>
          </p:cNvPr>
          <p:cNvSpPr/>
          <p:nvPr/>
        </p:nvSpPr>
        <p:spPr>
          <a:xfrm rot="5400000">
            <a:off x="8432195" y="1340422"/>
            <a:ext cx="1971041" cy="2964318"/>
          </a:xfrm>
          <a:custGeom>
            <a:avLst/>
            <a:gdLst>
              <a:gd name="connsiteX0" fmla="*/ 0 w 1971041"/>
              <a:gd name="connsiteY0" fmla="*/ 2964318 h 2964318"/>
              <a:gd name="connsiteX1" fmla="*/ 0 w 1971041"/>
              <a:gd name="connsiteY1" fmla="*/ 664647 h 2964318"/>
              <a:gd name="connsiteX2" fmla="*/ 664647 w 1971041"/>
              <a:gd name="connsiteY2" fmla="*/ 0 h 2964318"/>
              <a:gd name="connsiteX3" fmla="*/ 1971041 w 1971041"/>
              <a:gd name="connsiteY3" fmla="*/ 0 h 2964318"/>
              <a:gd name="connsiteX4" fmla="*/ 1971041 w 1971041"/>
              <a:gd name="connsiteY4" fmla="*/ 2964318 h 2964318"/>
              <a:gd name="connsiteX5" fmla="*/ 0 w 1971041"/>
              <a:gd name="connsiteY5" fmla="*/ 2964318 h 2964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71041" h="2964318">
                <a:moveTo>
                  <a:pt x="0" y="2964318"/>
                </a:moveTo>
                <a:lnTo>
                  <a:pt x="0" y="664647"/>
                </a:lnTo>
                <a:cubicBezTo>
                  <a:pt x="0" y="297573"/>
                  <a:pt x="297573" y="0"/>
                  <a:pt x="664647" y="0"/>
                </a:cubicBezTo>
                <a:lnTo>
                  <a:pt x="1971041" y="0"/>
                </a:lnTo>
                <a:lnTo>
                  <a:pt x="1971041" y="2964318"/>
                </a:lnTo>
                <a:lnTo>
                  <a:pt x="0" y="296431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63500" sx="84000" sy="84000" algn="ctr" rotWithShape="0">
              <a:prstClr val="black">
                <a:alpha val="18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9CB5A0CF-5317-A4B8-904B-1A7A1C7B4E57}"/>
              </a:ext>
            </a:extLst>
          </p:cNvPr>
          <p:cNvSpPr/>
          <p:nvPr/>
        </p:nvSpPr>
        <p:spPr>
          <a:xfrm rot="5400000">
            <a:off x="5408130" y="3357180"/>
            <a:ext cx="1971040" cy="2964319"/>
          </a:xfrm>
          <a:custGeom>
            <a:avLst/>
            <a:gdLst>
              <a:gd name="connsiteX0" fmla="*/ 0 w 1971040"/>
              <a:gd name="connsiteY0" fmla="*/ 2964319 h 2964319"/>
              <a:gd name="connsiteX1" fmla="*/ 0 w 1971040"/>
              <a:gd name="connsiteY1" fmla="*/ 0 h 2964319"/>
              <a:gd name="connsiteX2" fmla="*/ 1971040 w 1971040"/>
              <a:gd name="connsiteY2" fmla="*/ 0 h 2964319"/>
              <a:gd name="connsiteX3" fmla="*/ 1971040 w 1971040"/>
              <a:gd name="connsiteY3" fmla="*/ 2299672 h 2964319"/>
              <a:gd name="connsiteX4" fmla="*/ 1306393 w 1971040"/>
              <a:gd name="connsiteY4" fmla="*/ 2964319 h 2964319"/>
              <a:gd name="connsiteX5" fmla="*/ 0 w 1971040"/>
              <a:gd name="connsiteY5" fmla="*/ 2964319 h 296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71040" h="2964319">
                <a:moveTo>
                  <a:pt x="0" y="2964319"/>
                </a:moveTo>
                <a:lnTo>
                  <a:pt x="0" y="0"/>
                </a:lnTo>
                <a:lnTo>
                  <a:pt x="1971040" y="0"/>
                </a:lnTo>
                <a:lnTo>
                  <a:pt x="1971040" y="2299672"/>
                </a:lnTo>
                <a:cubicBezTo>
                  <a:pt x="1971040" y="2666746"/>
                  <a:pt x="1673467" y="2964319"/>
                  <a:pt x="1306393" y="2964319"/>
                </a:cubicBezTo>
                <a:lnTo>
                  <a:pt x="0" y="296431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7CB22AD8-D528-AA45-8EAF-00DDC3762C65}"/>
              </a:ext>
            </a:extLst>
          </p:cNvPr>
          <p:cNvSpPr/>
          <p:nvPr/>
        </p:nvSpPr>
        <p:spPr>
          <a:xfrm rot="5400000">
            <a:off x="8418169" y="3357180"/>
            <a:ext cx="1971040" cy="2964318"/>
          </a:xfrm>
          <a:custGeom>
            <a:avLst/>
            <a:gdLst>
              <a:gd name="connsiteX0" fmla="*/ 0 w 1971040"/>
              <a:gd name="connsiteY0" fmla="*/ 2964318 h 2964318"/>
              <a:gd name="connsiteX1" fmla="*/ 0 w 1971040"/>
              <a:gd name="connsiteY1" fmla="*/ 0 h 2964318"/>
              <a:gd name="connsiteX2" fmla="*/ 1306393 w 1971040"/>
              <a:gd name="connsiteY2" fmla="*/ 0 h 2964318"/>
              <a:gd name="connsiteX3" fmla="*/ 1971040 w 1971040"/>
              <a:gd name="connsiteY3" fmla="*/ 664647 h 2964318"/>
              <a:gd name="connsiteX4" fmla="*/ 1971040 w 1971040"/>
              <a:gd name="connsiteY4" fmla="*/ 2964318 h 2964318"/>
              <a:gd name="connsiteX5" fmla="*/ 0 w 1971040"/>
              <a:gd name="connsiteY5" fmla="*/ 2964318 h 2964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71040" h="2964318">
                <a:moveTo>
                  <a:pt x="0" y="2964318"/>
                </a:moveTo>
                <a:lnTo>
                  <a:pt x="0" y="0"/>
                </a:lnTo>
                <a:lnTo>
                  <a:pt x="1306393" y="0"/>
                </a:lnTo>
                <a:cubicBezTo>
                  <a:pt x="1673467" y="0"/>
                  <a:pt x="1971040" y="297573"/>
                  <a:pt x="1971040" y="664647"/>
                </a:cubicBezTo>
                <a:lnTo>
                  <a:pt x="1971040" y="2964318"/>
                </a:lnTo>
                <a:lnTo>
                  <a:pt x="0" y="2964318"/>
                </a:lnTo>
                <a:close/>
              </a:path>
            </a:pathLst>
          </a:custGeom>
          <a:noFill/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1F04B06-D18B-9F49-0797-CD89BDF87C00}"/>
              </a:ext>
            </a:extLst>
          </p:cNvPr>
          <p:cNvSpPr txBox="1"/>
          <p:nvPr/>
        </p:nvSpPr>
        <p:spPr>
          <a:xfrm>
            <a:off x="5302246" y="2751896"/>
            <a:ext cx="218280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07398AF-43B9-3515-0E21-444C7E8C2A18}"/>
              </a:ext>
            </a:extLst>
          </p:cNvPr>
          <p:cNvSpPr txBox="1"/>
          <p:nvPr/>
        </p:nvSpPr>
        <p:spPr>
          <a:xfrm>
            <a:off x="5798730" y="2396574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0" name="Oval 19">
            <a:extLst>
              <a:ext uri="{FF2B5EF4-FFF2-40B4-BE49-F238E27FC236}">
                <a16:creationId xmlns:a16="http://schemas.microsoft.com/office/drawing/2014/main" id="{374A17B4-D99B-A88E-1D1B-9003FC8575DD}"/>
              </a:ext>
            </a:extLst>
          </p:cNvPr>
          <p:cNvSpPr/>
          <p:nvPr/>
        </p:nvSpPr>
        <p:spPr>
          <a:xfrm>
            <a:off x="6281544" y="2103945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47FC900-FF1F-5957-BA97-8CDCEDFFB188}"/>
              </a:ext>
            </a:extLst>
          </p:cNvPr>
          <p:cNvSpPr txBox="1"/>
          <p:nvPr/>
        </p:nvSpPr>
        <p:spPr>
          <a:xfrm>
            <a:off x="8312285" y="2751896"/>
            <a:ext cx="218280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87F6B79A-E785-1D93-59B4-4431AF68323D}"/>
              </a:ext>
            </a:extLst>
          </p:cNvPr>
          <p:cNvSpPr txBox="1"/>
          <p:nvPr/>
        </p:nvSpPr>
        <p:spPr>
          <a:xfrm>
            <a:off x="8808769" y="2396574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7" name="Oval 19">
            <a:extLst>
              <a:ext uri="{FF2B5EF4-FFF2-40B4-BE49-F238E27FC236}">
                <a16:creationId xmlns:a16="http://schemas.microsoft.com/office/drawing/2014/main" id="{DE2728E4-1E71-8E9C-D4B9-F9991374B844}"/>
              </a:ext>
            </a:extLst>
          </p:cNvPr>
          <p:cNvSpPr/>
          <p:nvPr/>
        </p:nvSpPr>
        <p:spPr>
          <a:xfrm>
            <a:off x="9291583" y="2103945"/>
            <a:ext cx="269126" cy="269126"/>
          </a:xfrm>
          <a:prstGeom prst="ellipse">
            <a:avLst/>
          </a:prstGeom>
          <a:solidFill>
            <a:schemeClr val="bg1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02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47259215-5ACD-6824-DB5F-3F3F2ECE41CE}"/>
              </a:ext>
            </a:extLst>
          </p:cNvPr>
          <p:cNvSpPr txBox="1"/>
          <p:nvPr/>
        </p:nvSpPr>
        <p:spPr>
          <a:xfrm>
            <a:off x="8312285" y="4730555"/>
            <a:ext cx="218280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4DB2F2F-F539-AB0F-D8E1-260612244AC0}"/>
              </a:ext>
            </a:extLst>
          </p:cNvPr>
          <p:cNvSpPr txBox="1"/>
          <p:nvPr/>
        </p:nvSpPr>
        <p:spPr>
          <a:xfrm>
            <a:off x="8808769" y="4375233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1" name="Oval 19">
            <a:extLst>
              <a:ext uri="{FF2B5EF4-FFF2-40B4-BE49-F238E27FC236}">
                <a16:creationId xmlns:a16="http://schemas.microsoft.com/office/drawing/2014/main" id="{0E04E650-632B-B065-E7B3-4707BA37579B}"/>
              </a:ext>
            </a:extLst>
          </p:cNvPr>
          <p:cNvSpPr/>
          <p:nvPr/>
        </p:nvSpPr>
        <p:spPr>
          <a:xfrm>
            <a:off x="9291583" y="4082604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340CB2A-420D-9758-0D16-D7D9E5C88AA2}"/>
              </a:ext>
            </a:extLst>
          </p:cNvPr>
          <p:cNvSpPr txBox="1"/>
          <p:nvPr/>
        </p:nvSpPr>
        <p:spPr>
          <a:xfrm>
            <a:off x="5324703" y="4730555"/>
            <a:ext cx="218280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032F37F-85BA-8D73-A593-D73E4E64EAD8}"/>
              </a:ext>
            </a:extLst>
          </p:cNvPr>
          <p:cNvSpPr txBox="1"/>
          <p:nvPr/>
        </p:nvSpPr>
        <p:spPr>
          <a:xfrm>
            <a:off x="5821187" y="4375233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5" name="Oval 19">
            <a:extLst>
              <a:ext uri="{FF2B5EF4-FFF2-40B4-BE49-F238E27FC236}">
                <a16:creationId xmlns:a16="http://schemas.microsoft.com/office/drawing/2014/main" id="{B149B412-5F6B-6886-F88B-CCFE543200D7}"/>
              </a:ext>
            </a:extLst>
          </p:cNvPr>
          <p:cNvSpPr/>
          <p:nvPr/>
        </p:nvSpPr>
        <p:spPr>
          <a:xfrm>
            <a:off x="6304001" y="4082604"/>
            <a:ext cx="269126" cy="269126"/>
          </a:xfrm>
          <a:prstGeom prst="ellipse">
            <a:avLst/>
          </a:prstGeom>
          <a:solidFill>
            <a:schemeClr val="bg1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03</a:t>
            </a:r>
          </a:p>
        </p:txBody>
      </p:sp>
      <p:pic>
        <p:nvPicPr>
          <p:cNvPr id="67" name="그래픽 66" descr="오른쪽 캐럿 윤곽선">
            <a:extLst>
              <a:ext uri="{FF2B5EF4-FFF2-40B4-BE49-F238E27FC236}">
                <a16:creationId xmlns:a16="http://schemas.microsoft.com/office/drawing/2014/main" id="{449B236C-2447-B9CF-BF53-47FD6B4365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798100" y="3396619"/>
            <a:ext cx="914400" cy="914400"/>
          </a:xfrm>
          <a:prstGeom prst="rect">
            <a:avLst/>
          </a:prstGeom>
        </p:spPr>
      </p:pic>
      <p:pic>
        <p:nvPicPr>
          <p:cNvPr id="68" name="그래픽 67" descr="오른쪽 캐럿 윤곽선">
            <a:extLst>
              <a:ext uri="{FF2B5EF4-FFF2-40B4-BE49-F238E27FC236}">
                <a16:creationId xmlns:a16="http://schemas.microsoft.com/office/drawing/2014/main" id="{126EEF95-0B6D-522A-B44C-5AF10B1F733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922416" y="3396619"/>
            <a:ext cx="914400" cy="914400"/>
          </a:xfrm>
          <a:prstGeom prst="rect">
            <a:avLst/>
          </a:prstGeom>
        </p:spPr>
      </p:pic>
      <p:sp>
        <p:nvSpPr>
          <p:cNvPr id="76" name="TextBox 75">
            <a:extLst>
              <a:ext uri="{FF2B5EF4-FFF2-40B4-BE49-F238E27FC236}">
                <a16:creationId xmlns:a16="http://schemas.microsoft.com/office/drawing/2014/main" id="{25200364-A8B8-CCDC-0D1A-6FB044AD66AE}"/>
              </a:ext>
            </a:extLst>
          </p:cNvPr>
          <p:cNvSpPr txBox="1"/>
          <p:nvPr/>
        </p:nvSpPr>
        <p:spPr>
          <a:xfrm>
            <a:off x="1861926" y="3683599"/>
            <a:ext cx="1995472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520EEEC0-607F-701B-CC70-686CD64DF2F2}"/>
              </a:ext>
            </a:extLst>
          </p:cNvPr>
          <p:cNvSpPr txBox="1"/>
          <p:nvPr/>
        </p:nvSpPr>
        <p:spPr>
          <a:xfrm>
            <a:off x="1861926" y="2827774"/>
            <a:ext cx="1701748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4DCEDD53-00A1-E551-88A2-AD00561F2032}"/>
              </a:ext>
            </a:extLst>
          </p:cNvPr>
          <p:cNvSpPr txBox="1"/>
          <p:nvPr/>
        </p:nvSpPr>
        <p:spPr>
          <a:xfrm flipH="1">
            <a:off x="1292125" y="2330773"/>
            <a:ext cx="842538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9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  <a:alpha val="33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Q</a:t>
            </a:r>
          </a:p>
        </p:txBody>
      </p:sp>
    </p:spTree>
    <p:extLst>
      <p:ext uri="{BB962C8B-B14F-4D97-AF65-F5344CB8AC3E}">
        <p14:creationId xmlns:p14="http://schemas.microsoft.com/office/powerpoint/2010/main" val="4211474057"/>
      </p:ext>
    </p:extLst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개체 틀 9" descr="ㅅㅅ사람, 의류, 잡기, 실내이(가) 표시된 사진">
            <a:extLst>
              <a:ext uri="{FF2B5EF4-FFF2-40B4-BE49-F238E27FC236}">
                <a16:creationId xmlns:a16="http://schemas.microsoft.com/office/drawing/2014/main" id="{6DF707A3-C780-2458-F254-BDEB1866B1E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1" b="81"/>
          <a:stretch/>
        </p:blipFill>
        <p:spPr>
          <a:custGeom>
            <a:avLst/>
            <a:gdLst>
              <a:gd name="connsiteX0" fmla="*/ 0 w 9853613"/>
              <a:gd name="connsiteY0" fmla="*/ 0 h 1511295"/>
              <a:gd name="connsiteX1" fmla="*/ 9853613 w 9853613"/>
              <a:gd name="connsiteY1" fmla="*/ 0 h 1511295"/>
              <a:gd name="connsiteX2" fmla="*/ 9853613 w 9853613"/>
              <a:gd name="connsiteY2" fmla="*/ 1511295 h 1511295"/>
              <a:gd name="connsiteX3" fmla="*/ 0 w 9853613"/>
              <a:gd name="connsiteY3" fmla="*/ 1511295 h 1511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613" h="1511295">
                <a:moveTo>
                  <a:pt x="0" y="0"/>
                </a:moveTo>
                <a:lnTo>
                  <a:pt x="9853613" y="0"/>
                </a:lnTo>
                <a:lnTo>
                  <a:pt x="9853613" y="1511295"/>
                </a:lnTo>
                <a:lnTo>
                  <a:pt x="0" y="1511295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2C320AB6-0941-8A34-D381-C8332AB368A8}"/>
              </a:ext>
            </a:extLst>
          </p:cNvPr>
          <p:cNvSpPr/>
          <p:nvPr/>
        </p:nvSpPr>
        <p:spPr>
          <a:xfrm>
            <a:off x="0" y="3594100"/>
            <a:ext cx="12192000" cy="32639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EE743BB-1473-ACA2-6EA6-4411F1CCF1D9}"/>
              </a:ext>
            </a:extLst>
          </p:cNvPr>
          <p:cNvSpPr/>
          <p:nvPr/>
        </p:nvSpPr>
        <p:spPr>
          <a:xfrm>
            <a:off x="1154838" y="1658938"/>
            <a:ext cx="9853613" cy="1511295"/>
          </a:xfrm>
          <a:prstGeom prst="rect">
            <a:avLst/>
          </a:prstGeom>
          <a:solidFill>
            <a:schemeClr val="accent2">
              <a:alpha val="3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B4E9C2F-CC06-0070-60A2-4773BEC8193B}"/>
              </a:ext>
            </a:extLst>
          </p:cNvPr>
          <p:cNvSpPr txBox="1"/>
          <p:nvPr/>
        </p:nvSpPr>
        <p:spPr>
          <a:xfrm>
            <a:off x="2448308" y="4132004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F610E80-AF17-A4B6-2BC6-26B8029BC6BA}"/>
              </a:ext>
            </a:extLst>
          </p:cNvPr>
          <p:cNvSpPr txBox="1"/>
          <p:nvPr/>
        </p:nvSpPr>
        <p:spPr>
          <a:xfrm>
            <a:off x="2448307" y="4440001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3" name="Oval 197">
            <a:extLst>
              <a:ext uri="{FF2B5EF4-FFF2-40B4-BE49-F238E27FC236}">
                <a16:creationId xmlns:a16="http://schemas.microsoft.com/office/drawing/2014/main" id="{3147F391-56A2-07EF-EB67-A4DDCE186ACB}"/>
              </a:ext>
            </a:extLst>
          </p:cNvPr>
          <p:cNvSpPr/>
          <p:nvPr/>
        </p:nvSpPr>
        <p:spPr>
          <a:xfrm rot="5400000">
            <a:off x="1819227" y="4172411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24" name="그래픽 23" descr="채팅 단색으로 채워진">
            <a:extLst>
              <a:ext uri="{FF2B5EF4-FFF2-40B4-BE49-F238E27FC236}">
                <a16:creationId xmlns:a16="http://schemas.microsoft.com/office/drawing/2014/main" id="{D6CF0E03-EEE3-CCB1-6693-EB7255B02DF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893601" y="4251922"/>
            <a:ext cx="294930" cy="305100"/>
          </a:xfrm>
          <a:prstGeom prst="rect">
            <a:avLst/>
          </a:prstGeom>
        </p:spPr>
      </p:pic>
      <p:sp>
        <p:nvSpPr>
          <p:cNvPr id="26" name="TextBox 25">
            <a:extLst>
              <a:ext uri="{FF2B5EF4-FFF2-40B4-BE49-F238E27FC236}">
                <a16:creationId xmlns:a16="http://schemas.microsoft.com/office/drawing/2014/main" id="{4FF021F6-E658-89DB-50F2-D82D566FDCCA}"/>
              </a:ext>
            </a:extLst>
          </p:cNvPr>
          <p:cNvSpPr txBox="1"/>
          <p:nvPr/>
        </p:nvSpPr>
        <p:spPr>
          <a:xfrm>
            <a:off x="2448308" y="5452180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61A73DC-A446-E905-FED0-8F8D74011AA5}"/>
              </a:ext>
            </a:extLst>
          </p:cNvPr>
          <p:cNvSpPr txBox="1"/>
          <p:nvPr/>
        </p:nvSpPr>
        <p:spPr>
          <a:xfrm>
            <a:off x="2448307" y="5760177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Oval 197">
            <a:extLst>
              <a:ext uri="{FF2B5EF4-FFF2-40B4-BE49-F238E27FC236}">
                <a16:creationId xmlns:a16="http://schemas.microsoft.com/office/drawing/2014/main" id="{26FB8CB7-FF57-FFC1-A2D6-D5A0683FD819}"/>
              </a:ext>
            </a:extLst>
          </p:cNvPr>
          <p:cNvSpPr/>
          <p:nvPr/>
        </p:nvSpPr>
        <p:spPr>
          <a:xfrm rot="5400000">
            <a:off x="1819227" y="5492587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9576AAC-1FE8-FE72-9FFA-E1ED68D7B7CD}"/>
              </a:ext>
            </a:extLst>
          </p:cNvPr>
          <p:cNvSpPr txBox="1"/>
          <p:nvPr/>
        </p:nvSpPr>
        <p:spPr>
          <a:xfrm>
            <a:off x="7096699" y="549173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F2F532B-98AB-4DC4-ACA1-01EC567BB9F2}"/>
              </a:ext>
            </a:extLst>
          </p:cNvPr>
          <p:cNvSpPr txBox="1"/>
          <p:nvPr/>
        </p:nvSpPr>
        <p:spPr>
          <a:xfrm>
            <a:off x="7096698" y="579973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" name="Oval 197">
            <a:extLst>
              <a:ext uri="{FF2B5EF4-FFF2-40B4-BE49-F238E27FC236}">
                <a16:creationId xmlns:a16="http://schemas.microsoft.com/office/drawing/2014/main" id="{0DB7275F-A2EE-FD49-D366-15C634FC079C}"/>
              </a:ext>
            </a:extLst>
          </p:cNvPr>
          <p:cNvSpPr/>
          <p:nvPr/>
        </p:nvSpPr>
        <p:spPr>
          <a:xfrm rot="5400000">
            <a:off x="6467618" y="5532146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37" name="그래픽 36" descr="서류 가방 단색으로 채워진">
            <a:extLst>
              <a:ext uri="{FF2B5EF4-FFF2-40B4-BE49-F238E27FC236}">
                <a16:creationId xmlns:a16="http://schemas.microsoft.com/office/drawing/2014/main" id="{DB4C3F65-534D-B456-F1EC-2B62B1F63A09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6551728" y="5616953"/>
            <a:ext cx="275459" cy="275459"/>
          </a:xfrm>
          <a:prstGeom prst="rect">
            <a:avLst/>
          </a:prstGeom>
        </p:spPr>
      </p:pic>
      <p:pic>
        <p:nvPicPr>
          <p:cNvPr id="38" name="그래픽 37" descr="계산기 단색으로 채워진">
            <a:extLst>
              <a:ext uri="{FF2B5EF4-FFF2-40B4-BE49-F238E27FC236}">
                <a16:creationId xmlns:a16="http://schemas.microsoft.com/office/drawing/2014/main" id="{86C6DF17-8382-3ADE-C516-EF759440B725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901142" y="5575199"/>
            <a:ext cx="279848" cy="279848"/>
          </a:xfrm>
          <a:prstGeom prst="rect">
            <a:avLst/>
          </a:prstGeom>
        </p:spPr>
      </p:pic>
      <p:grpSp>
        <p:nvGrpSpPr>
          <p:cNvPr id="4" name="그룹 3">
            <a:extLst>
              <a:ext uri="{FF2B5EF4-FFF2-40B4-BE49-F238E27FC236}">
                <a16:creationId xmlns:a16="http://schemas.microsoft.com/office/drawing/2014/main" id="{3CECE5BE-DAB1-D6B1-EE8E-E566622D43E5}"/>
              </a:ext>
            </a:extLst>
          </p:cNvPr>
          <p:cNvGrpSpPr/>
          <p:nvPr/>
        </p:nvGrpSpPr>
        <p:grpSpPr>
          <a:xfrm>
            <a:off x="6466920" y="4132004"/>
            <a:ext cx="3906551" cy="856545"/>
            <a:chOff x="6466920" y="4132004"/>
            <a:chExt cx="3906551" cy="856545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48A026A-DF43-346A-4721-0EF0A0DDD730}"/>
                </a:ext>
              </a:extLst>
            </p:cNvPr>
            <p:cNvSpPr txBox="1"/>
            <p:nvPr/>
          </p:nvSpPr>
          <p:spPr>
            <a:xfrm>
              <a:off x="7096699" y="4132004"/>
              <a:ext cx="1863603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977A747-534C-8D51-F949-2DB562A689DC}"/>
                </a:ext>
              </a:extLst>
            </p:cNvPr>
            <p:cNvSpPr txBox="1"/>
            <p:nvPr/>
          </p:nvSpPr>
          <p:spPr>
            <a:xfrm>
              <a:off x="7096698" y="4440001"/>
              <a:ext cx="3276773" cy="5485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endPara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36" name="Oval 197">
              <a:extLst>
                <a:ext uri="{FF2B5EF4-FFF2-40B4-BE49-F238E27FC236}">
                  <a16:creationId xmlns:a16="http://schemas.microsoft.com/office/drawing/2014/main" id="{DFD5DA8D-1307-2E67-6655-783D16462083}"/>
                </a:ext>
              </a:extLst>
            </p:cNvPr>
            <p:cNvSpPr/>
            <p:nvPr/>
          </p:nvSpPr>
          <p:spPr>
            <a:xfrm rot="5400000">
              <a:off x="6467618" y="4172411"/>
              <a:ext cx="443678" cy="445073"/>
            </a:xfrm>
            <a:prstGeom prst="ellipse">
              <a:avLst/>
            </a:prstGeom>
            <a:solidFill>
              <a:schemeClr val="bg1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24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프리젠테이션 3 Light" pitchFamily="2" charset="-127"/>
                <a:ea typeface="+mn-ea"/>
                <a:cs typeface="+mn-cs"/>
              </a:endParaRPr>
            </a:p>
          </p:txBody>
        </p:sp>
        <p:pic>
          <p:nvPicPr>
            <p:cNvPr id="39" name="그래픽 38" descr="클립보드 단색으로 채워진">
              <a:extLst>
                <a:ext uri="{FF2B5EF4-FFF2-40B4-BE49-F238E27FC236}">
                  <a16:creationId xmlns:a16="http://schemas.microsoft.com/office/drawing/2014/main" id="{1A8F90C8-9C4A-091F-D662-63951DD3E8B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screen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560769" y="4266259"/>
              <a:ext cx="257376" cy="257376"/>
            </a:xfrm>
            <a:prstGeom prst="rect">
              <a:avLst/>
            </a:prstGeom>
          </p:spPr>
        </p:pic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04F0A870-C50E-EA9C-CD3E-12ED2FC48AF6}"/>
              </a:ext>
            </a:extLst>
          </p:cNvPr>
          <p:cNvSpPr txBox="1"/>
          <p:nvPr/>
        </p:nvSpPr>
        <p:spPr>
          <a:xfrm>
            <a:off x="8735084" y="1699755"/>
            <a:ext cx="2222501" cy="5336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+mj-lt"/>
                <a:ea typeface="프리젠테이션 5 Medium" pitchFamily="2" charset="-127"/>
                <a:cs typeface="Pretendard Medium" panose="02000603000000020004" pitchFamily="2" charset="-127"/>
              </a:rPr>
              <a:t>KEY WORD</a:t>
            </a:r>
            <a:endParaRPr lang="id-ID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+mj-lt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016D35D-7032-6E48-FB2D-CE20D889B14B}"/>
              </a:ext>
            </a:extLst>
          </p:cNvPr>
          <p:cNvSpPr/>
          <p:nvPr/>
        </p:nvSpPr>
        <p:spPr>
          <a:xfrm>
            <a:off x="1154838" y="1608679"/>
            <a:ext cx="3048000" cy="10158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70625FB1-8F74-D693-F1B4-53319894BBC3}"/>
              </a:ext>
            </a:extLst>
          </p:cNvPr>
          <p:cNvSpPr/>
          <p:nvPr/>
        </p:nvSpPr>
        <p:spPr>
          <a:xfrm>
            <a:off x="7960451" y="3091332"/>
            <a:ext cx="3048000" cy="10158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1803338"/>
      </p:ext>
    </p:extLst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486E99D3-7FEC-339D-0155-F534419B9113}"/>
              </a:ext>
            </a:extLst>
          </p:cNvPr>
          <p:cNvSpPr/>
          <p:nvPr/>
        </p:nvSpPr>
        <p:spPr>
          <a:xfrm>
            <a:off x="0" y="1927835"/>
            <a:ext cx="12192000" cy="340992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" name="그림 개체 틀 9" descr="실내, 사람, 컴퓨터 모니터, 개인용 컴퓨터이(가) 표시된 사진&#10;&#10;자동 생성된 설명">
            <a:extLst>
              <a:ext uri="{FF2B5EF4-FFF2-40B4-BE49-F238E27FC236}">
                <a16:creationId xmlns:a16="http://schemas.microsoft.com/office/drawing/2014/main" id="{72277615-8CAD-0261-446A-9F0A97F4687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" b="1"/>
          <a:stretch/>
        </p:blipFill>
        <p:spPr>
          <a:xfrm>
            <a:off x="952500" y="1927225"/>
            <a:ext cx="10287000" cy="3409950"/>
          </a:xfrm>
          <a:custGeom>
            <a:avLst/>
            <a:gdLst>
              <a:gd name="connsiteX0" fmla="*/ 0 w 10287000"/>
              <a:gd name="connsiteY0" fmla="*/ 0 h 3409930"/>
              <a:gd name="connsiteX1" fmla="*/ 10287000 w 10287000"/>
              <a:gd name="connsiteY1" fmla="*/ 0 h 3409930"/>
              <a:gd name="connsiteX2" fmla="*/ 10287000 w 10287000"/>
              <a:gd name="connsiteY2" fmla="*/ 3409930 h 3409930"/>
              <a:gd name="connsiteX3" fmla="*/ 0 w 10287000"/>
              <a:gd name="connsiteY3" fmla="*/ 3409930 h 3409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3409930">
                <a:moveTo>
                  <a:pt x="0" y="0"/>
                </a:moveTo>
                <a:lnTo>
                  <a:pt x="10287000" y="0"/>
                </a:lnTo>
                <a:lnTo>
                  <a:pt x="10287000" y="3409930"/>
                </a:lnTo>
                <a:lnTo>
                  <a:pt x="0" y="3409930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자유형: 도형 17">
            <a:extLst>
              <a:ext uri="{FF2B5EF4-FFF2-40B4-BE49-F238E27FC236}">
                <a16:creationId xmlns:a16="http://schemas.microsoft.com/office/drawing/2014/main" id="{3E48DCD1-3894-975B-2D83-181DE8BF276F}"/>
              </a:ext>
            </a:extLst>
          </p:cNvPr>
          <p:cNvSpPr/>
          <p:nvPr/>
        </p:nvSpPr>
        <p:spPr>
          <a:xfrm>
            <a:off x="952500" y="1927225"/>
            <a:ext cx="10287000" cy="3409930"/>
          </a:xfrm>
          <a:custGeom>
            <a:avLst/>
            <a:gdLst>
              <a:gd name="connsiteX0" fmla="*/ 0 w 10287000"/>
              <a:gd name="connsiteY0" fmla="*/ 0 h 3409930"/>
              <a:gd name="connsiteX1" fmla="*/ 10287000 w 10287000"/>
              <a:gd name="connsiteY1" fmla="*/ 0 h 3409930"/>
              <a:gd name="connsiteX2" fmla="*/ 10287000 w 10287000"/>
              <a:gd name="connsiteY2" fmla="*/ 3409930 h 3409930"/>
              <a:gd name="connsiteX3" fmla="*/ 0 w 10287000"/>
              <a:gd name="connsiteY3" fmla="*/ 3409930 h 3409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287000" h="3409930">
                <a:moveTo>
                  <a:pt x="0" y="0"/>
                </a:moveTo>
                <a:lnTo>
                  <a:pt x="10287000" y="0"/>
                </a:lnTo>
                <a:lnTo>
                  <a:pt x="10287000" y="3409930"/>
                </a:lnTo>
                <a:lnTo>
                  <a:pt x="0" y="3409930"/>
                </a:lnTo>
                <a:close/>
              </a:path>
            </a:pathLst>
          </a:custGeom>
          <a:solidFill>
            <a:schemeClr val="accent2">
              <a:alpha val="6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3D373686-8B6A-FC97-0A81-84F93A6EF2AA}"/>
              </a:ext>
            </a:extLst>
          </p:cNvPr>
          <p:cNvGrpSpPr/>
          <p:nvPr/>
        </p:nvGrpSpPr>
        <p:grpSpPr>
          <a:xfrm>
            <a:off x="1517663" y="2594463"/>
            <a:ext cx="9156674" cy="2076673"/>
            <a:chOff x="1495407" y="2558375"/>
            <a:chExt cx="9156674" cy="2076673"/>
          </a:xfrm>
        </p:grpSpPr>
        <p:cxnSp>
          <p:nvCxnSpPr>
            <p:cNvPr id="25" name="직선 연결선 24">
              <a:extLst>
                <a:ext uri="{FF2B5EF4-FFF2-40B4-BE49-F238E27FC236}">
                  <a16:creationId xmlns:a16="http://schemas.microsoft.com/office/drawing/2014/main" id="{9D358666-48A9-8452-DE78-47EB2BF0B6CB}"/>
                </a:ext>
              </a:extLst>
            </p:cNvPr>
            <p:cNvCxnSpPr/>
            <p:nvPr/>
          </p:nvCxnSpPr>
          <p:spPr>
            <a:xfrm>
              <a:off x="7757504" y="2558375"/>
              <a:ext cx="0" cy="2042809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직선 연결선 23">
              <a:extLst>
                <a:ext uri="{FF2B5EF4-FFF2-40B4-BE49-F238E27FC236}">
                  <a16:creationId xmlns:a16="http://schemas.microsoft.com/office/drawing/2014/main" id="{71672F4C-7D57-355D-0C6F-A28EA09C66BB}"/>
                </a:ext>
              </a:extLst>
            </p:cNvPr>
            <p:cNvCxnSpPr>
              <a:cxnSpLocks/>
            </p:cNvCxnSpPr>
            <p:nvPr/>
          </p:nvCxnSpPr>
          <p:spPr>
            <a:xfrm>
              <a:off x="4389985" y="2558375"/>
              <a:ext cx="0" cy="2042809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C8E5CFF-6BB0-E803-88A5-3665AD009326}"/>
                </a:ext>
              </a:extLst>
            </p:cNvPr>
            <p:cNvSpPr txBox="1"/>
            <p:nvPr/>
          </p:nvSpPr>
          <p:spPr>
            <a:xfrm>
              <a:off x="1774424" y="3630065"/>
              <a:ext cx="1863603" cy="2521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8FA13BD-CEC5-BB5C-166B-48E4D712F188}"/>
                </a:ext>
              </a:extLst>
            </p:cNvPr>
            <p:cNvSpPr txBox="1"/>
            <p:nvPr/>
          </p:nvSpPr>
          <p:spPr>
            <a:xfrm>
              <a:off x="1495407" y="3938062"/>
              <a:ext cx="242163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id="{A01D7CF4-3FE4-B918-2FC3-185BA7F22171}"/>
                </a:ext>
              </a:extLst>
            </p:cNvPr>
            <p:cNvGrpSpPr/>
            <p:nvPr/>
          </p:nvGrpSpPr>
          <p:grpSpPr>
            <a:xfrm>
              <a:off x="2341201" y="2558375"/>
              <a:ext cx="792591" cy="792591"/>
              <a:chOff x="6120552" y="3431625"/>
              <a:chExt cx="193548" cy="193548"/>
            </a:xfrm>
          </p:grpSpPr>
          <p:sp>
            <p:nvSpPr>
              <p:cNvPr id="29" name="Oval 29">
                <a:extLst>
                  <a:ext uri="{FF2B5EF4-FFF2-40B4-BE49-F238E27FC236}">
                    <a16:creationId xmlns:a16="http://schemas.microsoft.com/office/drawing/2014/main" id="{012C1E20-98D3-BC63-107C-703CD50EBE71}"/>
                  </a:ext>
                </a:extLst>
              </p:cNvPr>
              <p:cNvSpPr/>
              <p:nvPr/>
            </p:nvSpPr>
            <p:spPr>
              <a:xfrm rot="5400000" flipV="1">
                <a:off x="6120552" y="3431625"/>
                <a:ext cx="193548" cy="193548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30" name="자유형: 도형 29">
                <a:extLst>
                  <a:ext uri="{FF2B5EF4-FFF2-40B4-BE49-F238E27FC236}">
                    <a16:creationId xmlns:a16="http://schemas.microsoft.com/office/drawing/2014/main" id="{1D0BC228-4362-8F45-F53F-D0B1DB3ABD7A}"/>
                  </a:ext>
                </a:extLst>
              </p:cNvPr>
              <p:cNvSpPr/>
              <p:nvPr/>
            </p:nvSpPr>
            <p:spPr>
              <a:xfrm>
                <a:off x="6163749" y="3492681"/>
                <a:ext cx="107155" cy="71437"/>
              </a:xfrm>
              <a:custGeom>
                <a:avLst/>
                <a:gdLst>
                  <a:gd name="connsiteX0" fmla="*/ 0 w 107155"/>
                  <a:gd name="connsiteY0" fmla="*/ 35719 h 71437"/>
                  <a:gd name="connsiteX1" fmla="*/ 35718 w 107155"/>
                  <a:gd name="connsiteY1" fmla="*/ 71437 h 71437"/>
                  <a:gd name="connsiteX2" fmla="*/ 107155 w 107155"/>
                  <a:gd name="connsiteY2" fmla="*/ 0 h 71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55" h="71437">
                    <a:moveTo>
                      <a:pt x="0" y="35719"/>
                    </a:moveTo>
                    <a:lnTo>
                      <a:pt x="35718" y="71437"/>
                    </a:lnTo>
                    <a:lnTo>
                      <a:pt x="107155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</p:grp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07ADDE9-C571-4A26-3761-A0867B9313E2}"/>
                </a:ext>
              </a:extLst>
            </p:cNvPr>
            <p:cNvSpPr txBox="1"/>
            <p:nvPr/>
          </p:nvSpPr>
          <p:spPr>
            <a:xfrm>
              <a:off x="5141944" y="3630065"/>
              <a:ext cx="1863603" cy="2521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5DC45B0-D824-79C2-205D-B21943B53CD2}"/>
                </a:ext>
              </a:extLst>
            </p:cNvPr>
            <p:cNvSpPr txBox="1"/>
            <p:nvPr/>
          </p:nvSpPr>
          <p:spPr>
            <a:xfrm>
              <a:off x="4862927" y="3938062"/>
              <a:ext cx="242163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14" name="Oval 29">
              <a:extLst>
                <a:ext uri="{FF2B5EF4-FFF2-40B4-BE49-F238E27FC236}">
                  <a16:creationId xmlns:a16="http://schemas.microsoft.com/office/drawing/2014/main" id="{1B816161-EC84-E9C6-582B-F4CA90C123BE}"/>
                </a:ext>
              </a:extLst>
            </p:cNvPr>
            <p:cNvSpPr/>
            <p:nvPr/>
          </p:nvSpPr>
          <p:spPr>
            <a:xfrm rot="5400000" flipV="1">
              <a:off x="5708721" y="2558375"/>
              <a:ext cx="792591" cy="792591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CDE9D8A5-9547-7902-8FAC-B1809DB278C1}"/>
                </a:ext>
              </a:extLst>
            </p:cNvPr>
            <p:cNvSpPr/>
            <p:nvPr/>
          </p:nvSpPr>
          <p:spPr>
            <a:xfrm>
              <a:off x="5885615" y="2808403"/>
              <a:ext cx="438806" cy="292539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0DAB1E1-625D-6516-E7DB-7D436048022D}"/>
                </a:ext>
              </a:extLst>
            </p:cNvPr>
            <p:cNvSpPr txBox="1"/>
            <p:nvPr/>
          </p:nvSpPr>
          <p:spPr>
            <a:xfrm>
              <a:off x="8509462" y="3630065"/>
              <a:ext cx="1863603" cy="2521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DB7D1FD-F877-9A16-DC11-C430F3BEBA7A}"/>
                </a:ext>
              </a:extLst>
            </p:cNvPr>
            <p:cNvSpPr txBox="1"/>
            <p:nvPr/>
          </p:nvSpPr>
          <p:spPr>
            <a:xfrm>
              <a:off x="8230445" y="3938062"/>
              <a:ext cx="242163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grpSp>
          <p:nvGrpSpPr>
            <p:cNvPr id="23" name="그룹 22">
              <a:extLst>
                <a:ext uri="{FF2B5EF4-FFF2-40B4-BE49-F238E27FC236}">
                  <a16:creationId xmlns:a16="http://schemas.microsoft.com/office/drawing/2014/main" id="{DFF626BA-419D-6838-3C37-D93420563CEF}"/>
                </a:ext>
              </a:extLst>
            </p:cNvPr>
            <p:cNvGrpSpPr/>
            <p:nvPr/>
          </p:nvGrpSpPr>
          <p:grpSpPr>
            <a:xfrm>
              <a:off x="9076239" y="2558375"/>
              <a:ext cx="792591" cy="792591"/>
              <a:chOff x="6120552" y="3431625"/>
              <a:chExt cx="193548" cy="193548"/>
            </a:xfrm>
          </p:grpSpPr>
          <p:sp>
            <p:nvSpPr>
              <p:cNvPr id="32" name="Oval 29">
                <a:extLst>
                  <a:ext uri="{FF2B5EF4-FFF2-40B4-BE49-F238E27FC236}">
                    <a16:creationId xmlns:a16="http://schemas.microsoft.com/office/drawing/2014/main" id="{F0458D48-E30C-887E-898D-925E9F8CF07F}"/>
                  </a:ext>
                </a:extLst>
              </p:cNvPr>
              <p:cNvSpPr/>
              <p:nvPr/>
            </p:nvSpPr>
            <p:spPr>
              <a:xfrm rot="5400000" flipV="1">
                <a:off x="6120552" y="3431625"/>
                <a:ext cx="193548" cy="193548"/>
              </a:xfrm>
              <a:prstGeom prst="ellipse">
                <a:avLst/>
              </a:pr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id="{880A1C47-B5CC-B8D1-D5CD-681A18D0709A}"/>
                  </a:ext>
                </a:extLst>
              </p:cNvPr>
              <p:cNvSpPr/>
              <p:nvPr/>
            </p:nvSpPr>
            <p:spPr>
              <a:xfrm>
                <a:off x="6163749" y="3492681"/>
                <a:ext cx="107155" cy="71437"/>
              </a:xfrm>
              <a:custGeom>
                <a:avLst/>
                <a:gdLst>
                  <a:gd name="connsiteX0" fmla="*/ 0 w 107155"/>
                  <a:gd name="connsiteY0" fmla="*/ 35719 h 71437"/>
                  <a:gd name="connsiteX1" fmla="*/ 35718 w 107155"/>
                  <a:gd name="connsiteY1" fmla="*/ 71437 h 71437"/>
                  <a:gd name="connsiteX2" fmla="*/ 107155 w 107155"/>
                  <a:gd name="connsiteY2" fmla="*/ 0 h 71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55" h="71437">
                    <a:moveTo>
                      <a:pt x="0" y="35719"/>
                    </a:moveTo>
                    <a:lnTo>
                      <a:pt x="35718" y="71437"/>
                    </a:lnTo>
                    <a:lnTo>
                      <a:pt x="107155" y="0"/>
                    </a:lnTo>
                  </a:path>
                </a:pathLst>
              </a:custGeom>
              <a:noFill/>
              <a:ln w="1270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</p:grp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57E28AB-A418-103A-5C51-DD6E921B48F9}"/>
                </a:ext>
              </a:extLst>
            </p:cNvPr>
            <p:cNvSpPr txBox="1"/>
            <p:nvPr/>
          </p:nvSpPr>
          <p:spPr>
            <a:xfrm>
              <a:off x="8509462" y="3630065"/>
              <a:ext cx="1863603" cy="2521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입력하세요</a:t>
              </a:r>
              <a:r>
                <a:rPr lang="en-US" altLang="ko-KR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.</a:t>
              </a:r>
              <a:endParaRPr lang="id-ID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60FE457-8EB9-1962-D49E-C45AA4A0AD2D}"/>
                </a:ext>
              </a:extLst>
            </p:cNvPr>
            <p:cNvSpPr txBox="1"/>
            <p:nvPr/>
          </p:nvSpPr>
          <p:spPr>
            <a:xfrm>
              <a:off x="8230445" y="3938062"/>
              <a:ext cx="242163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전달 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또 추가적으로 텍스트를 입력하세요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3206901"/>
      </p:ext>
    </p:extLst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자유형: 도형 46">
            <a:extLst>
              <a:ext uri="{FF2B5EF4-FFF2-40B4-BE49-F238E27FC236}">
                <a16:creationId xmlns:a16="http://schemas.microsoft.com/office/drawing/2014/main" id="{5712D143-E5D0-C19E-7C63-9F2BB3587702}"/>
              </a:ext>
            </a:extLst>
          </p:cNvPr>
          <p:cNvSpPr/>
          <p:nvPr/>
        </p:nvSpPr>
        <p:spPr>
          <a:xfrm rot="16200000">
            <a:off x="4833144" y="-70340"/>
            <a:ext cx="2536826" cy="9853613"/>
          </a:xfrm>
          <a:custGeom>
            <a:avLst/>
            <a:gdLst>
              <a:gd name="connsiteX0" fmla="*/ 1937540 w 3393382"/>
              <a:gd name="connsiteY0" fmla="*/ 1 h 8472792"/>
              <a:gd name="connsiteX1" fmla="*/ 1937539 w 3393382"/>
              <a:gd name="connsiteY1" fmla="*/ 8472792 h 8472792"/>
              <a:gd name="connsiteX2" fmla="*/ 0 w 3393382"/>
              <a:gd name="connsiteY2" fmla="*/ 8472791 h 8472792"/>
              <a:gd name="connsiteX3" fmla="*/ 1 w 3393382"/>
              <a:gd name="connsiteY3" fmla="*/ 1 h 8472792"/>
              <a:gd name="connsiteX4" fmla="*/ 3393382 w 3393382"/>
              <a:gd name="connsiteY4" fmla="*/ 4236396 h 8472792"/>
              <a:gd name="connsiteX5" fmla="*/ 2665461 w 3393382"/>
              <a:gd name="connsiteY5" fmla="*/ 4940048 h 8472792"/>
              <a:gd name="connsiteX6" fmla="*/ 2665461 w 3393382"/>
              <a:gd name="connsiteY6" fmla="*/ 7814633 h 8472792"/>
              <a:gd name="connsiteX7" fmla="*/ 2220880 w 3393382"/>
              <a:gd name="connsiteY7" fmla="*/ 8462989 h 8472792"/>
              <a:gd name="connsiteX8" fmla="*/ 2188210 w 3393382"/>
              <a:gd name="connsiteY8" fmla="*/ 8472791 h 8472792"/>
              <a:gd name="connsiteX9" fmla="*/ 1937540 w 3393382"/>
              <a:gd name="connsiteY9" fmla="*/ 8472791 h 8472792"/>
              <a:gd name="connsiteX10" fmla="*/ 1937540 w 3393382"/>
              <a:gd name="connsiteY10" fmla="*/ 0 h 8472792"/>
              <a:gd name="connsiteX11" fmla="*/ 2188204 w 3393382"/>
              <a:gd name="connsiteY11" fmla="*/ 0 h 8472792"/>
              <a:gd name="connsiteX12" fmla="*/ 2220880 w 3393382"/>
              <a:gd name="connsiteY12" fmla="*/ 9805 h 8472792"/>
              <a:gd name="connsiteX13" fmla="*/ 2665461 w 3393382"/>
              <a:gd name="connsiteY13" fmla="*/ 658160 h 8472792"/>
              <a:gd name="connsiteX14" fmla="*/ 2665461 w 3393382"/>
              <a:gd name="connsiteY14" fmla="*/ 3532744 h 8472792"/>
              <a:gd name="connsiteX15" fmla="*/ 3393382 w 3393382"/>
              <a:gd name="connsiteY15" fmla="*/ 4236396 h 8472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393382" h="8472792">
                <a:moveTo>
                  <a:pt x="1937540" y="1"/>
                </a:moveTo>
                <a:lnTo>
                  <a:pt x="1937539" y="8472792"/>
                </a:lnTo>
                <a:lnTo>
                  <a:pt x="0" y="8472791"/>
                </a:lnTo>
                <a:lnTo>
                  <a:pt x="1" y="1"/>
                </a:lnTo>
                <a:close/>
                <a:moveTo>
                  <a:pt x="3393382" y="4236396"/>
                </a:moveTo>
                <a:cubicBezTo>
                  <a:pt x="2991362" y="4236396"/>
                  <a:pt x="2665461" y="4551432"/>
                  <a:pt x="2665461" y="4940048"/>
                </a:cubicBezTo>
                <a:lnTo>
                  <a:pt x="2665461" y="7814633"/>
                </a:lnTo>
                <a:cubicBezTo>
                  <a:pt x="2665461" y="8106095"/>
                  <a:pt x="2482142" y="8356167"/>
                  <a:pt x="2220880" y="8462989"/>
                </a:cubicBezTo>
                <a:lnTo>
                  <a:pt x="2188210" y="8472791"/>
                </a:lnTo>
                <a:lnTo>
                  <a:pt x="1937540" y="8472791"/>
                </a:lnTo>
                <a:lnTo>
                  <a:pt x="1937540" y="0"/>
                </a:lnTo>
                <a:lnTo>
                  <a:pt x="2188204" y="0"/>
                </a:lnTo>
                <a:lnTo>
                  <a:pt x="2220880" y="9805"/>
                </a:lnTo>
                <a:cubicBezTo>
                  <a:pt x="2482142" y="116625"/>
                  <a:pt x="2665461" y="366698"/>
                  <a:pt x="2665461" y="658160"/>
                </a:cubicBezTo>
                <a:lnTo>
                  <a:pt x="2665461" y="3532744"/>
                </a:lnTo>
                <a:cubicBezTo>
                  <a:pt x="2665461" y="3921360"/>
                  <a:pt x="2991362" y="4236396"/>
                  <a:pt x="3393382" y="4236396"/>
                </a:cubicBezTo>
                <a:close/>
              </a:path>
            </a:pathLst>
          </a:custGeom>
          <a:solidFill>
            <a:schemeClr val="accent3"/>
          </a:solidFill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pic>
        <p:nvPicPr>
          <p:cNvPr id="6" name="그림 개체 틀 5" descr="스크린샷, 사람, 하늘, 노트북이(가) 표시된 사진&#10;&#10;자동 생성된 설명">
            <a:extLst>
              <a:ext uri="{FF2B5EF4-FFF2-40B4-BE49-F238E27FC236}">
                <a16:creationId xmlns:a16="http://schemas.microsoft.com/office/drawing/2014/main" id="{A38810D6-1AF8-0209-A215-8C122A6D843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9" r="119"/>
          <a:stretch>
            <a:fillRect/>
          </a:stretch>
        </p:blipFill>
        <p:spPr>
          <a:xfrm>
            <a:off x="1192213" y="3787775"/>
            <a:ext cx="9818687" cy="2536825"/>
          </a:xfrm>
          <a:custGeom>
            <a:avLst/>
            <a:gdLst>
              <a:gd name="connsiteX0" fmla="*/ 4892098 w 9818903"/>
              <a:gd name="connsiteY0" fmla="*/ 0 h 2536826"/>
              <a:gd name="connsiteX1" fmla="*/ 5710424 w 9818903"/>
              <a:gd name="connsiteY1" fmla="*/ 544179 h 2536826"/>
              <a:gd name="connsiteX2" fmla="*/ 9053483 w 9818903"/>
              <a:gd name="connsiteY2" fmla="*/ 544179 h 2536826"/>
              <a:gd name="connsiteX3" fmla="*/ 9807503 w 9818903"/>
              <a:gd name="connsiteY3" fmla="*/ 876539 h 2536826"/>
              <a:gd name="connsiteX4" fmla="*/ 9818903 w 9818903"/>
              <a:gd name="connsiteY4" fmla="*/ 900963 h 2536826"/>
              <a:gd name="connsiteX5" fmla="*/ 9818903 w 9818903"/>
              <a:gd name="connsiteY5" fmla="*/ 1088359 h 2536826"/>
              <a:gd name="connsiteX6" fmla="*/ 9818903 w 9818903"/>
              <a:gd name="connsiteY6" fmla="*/ 2536826 h 2536826"/>
              <a:gd name="connsiteX7" fmla="*/ 0 w 9818903"/>
              <a:gd name="connsiteY7" fmla="*/ 2536825 h 2536826"/>
              <a:gd name="connsiteX8" fmla="*/ 0 w 9818903"/>
              <a:gd name="connsiteY8" fmla="*/ 1088359 h 2536826"/>
              <a:gd name="connsiteX9" fmla="*/ 0 w 9818903"/>
              <a:gd name="connsiteY9" fmla="*/ 850994 h 2536826"/>
              <a:gd name="connsiteX10" fmla="*/ 99251 w 9818903"/>
              <a:gd name="connsiteY10" fmla="*/ 742210 h 2536826"/>
              <a:gd name="connsiteX11" fmla="*/ 730712 w 9818903"/>
              <a:gd name="connsiteY11" fmla="*/ 544179 h 2536826"/>
              <a:gd name="connsiteX12" fmla="*/ 4073770 w 9818903"/>
              <a:gd name="connsiteY12" fmla="*/ 544179 h 2536826"/>
              <a:gd name="connsiteX13" fmla="*/ 4892098 w 9818903"/>
              <a:gd name="connsiteY13" fmla="*/ 0 h 2536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818903" h="2536826">
                <a:moveTo>
                  <a:pt x="4892098" y="0"/>
                </a:moveTo>
                <a:cubicBezTo>
                  <a:pt x="4892098" y="300542"/>
                  <a:pt x="5258475" y="544179"/>
                  <a:pt x="5710424" y="544179"/>
                </a:cubicBezTo>
                <a:lnTo>
                  <a:pt x="9053483" y="544179"/>
                </a:lnTo>
                <a:cubicBezTo>
                  <a:pt x="9392445" y="544179"/>
                  <a:pt x="9683271" y="681225"/>
                  <a:pt x="9807503" y="876539"/>
                </a:cubicBezTo>
                <a:lnTo>
                  <a:pt x="9818903" y="900963"/>
                </a:lnTo>
                <a:lnTo>
                  <a:pt x="9818903" y="1088359"/>
                </a:lnTo>
                <a:lnTo>
                  <a:pt x="9818903" y="2536826"/>
                </a:lnTo>
                <a:lnTo>
                  <a:pt x="0" y="2536825"/>
                </a:lnTo>
                <a:lnTo>
                  <a:pt x="0" y="1088359"/>
                </a:lnTo>
                <a:lnTo>
                  <a:pt x="0" y="850994"/>
                </a:lnTo>
                <a:lnTo>
                  <a:pt x="99251" y="742210"/>
                </a:lnTo>
                <a:cubicBezTo>
                  <a:pt x="249344" y="621268"/>
                  <a:pt x="476490" y="544179"/>
                  <a:pt x="730712" y="544179"/>
                </a:cubicBezTo>
                <a:lnTo>
                  <a:pt x="4073770" y="544179"/>
                </a:lnTo>
                <a:cubicBezTo>
                  <a:pt x="4525719" y="544179"/>
                  <a:pt x="4892098" y="300542"/>
                  <a:pt x="4892098" y="0"/>
                </a:cubicBezTo>
                <a:close/>
              </a:path>
            </a:pathLst>
          </a:custGeom>
        </p:spPr>
      </p:pic>
      <p:sp>
        <p:nvSpPr>
          <p:cNvPr id="80" name="자유형: 도형 79">
            <a:extLst>
              <a:ext uri="{FF2B5EF4-FFF2-40B4-BE49-F238E27FC236}">
                <a16:creationId xmlns:a16="http://schemas.microsoft.com/office/drawing/2014/main" id="{001AE9CB-006B-929F-FE2A-1AE7695F50B9}"/>
              </a:ext>
            </a:extLst>
          </p:cNvPr>
          <p:cNvSpPr/>
          <p:nvPr/>
        </p:nvSpPr>
        <p:spPr>
          <a:xfrm>
            <a:off x="1173843" y="3787774"/>
            <a:ext cx="9853613" cy="2536826"/>
          </a:xfrm>
          <a:custGeom>
            <a:avLst/>
            <a:gdLst>
              <a:gd name="connsiteX0" fmla="*/ 1 w 9853613"/>
              <a:gd name="connsiteY0" fmla="*/ 1088359 h 2536826"/>
              <a:gd name="connsiteX1" fmla="*/ 9853613 w 9853613"/>
              <a:gd name="connsiteY1" fmla="*/ 1088359 h 2536826"/>
              <a:gd name="connsiteX2" fmla="*/ 9853611 w 9853613"/>
              <a:gd name="connsiteY2" fmla="*/ 2536826 h 2536826"/>
              <a:gd name="connsiteX3" fmla="*/ 1 w 9853613"/>
              <a:gd name="connsiteY3" fmla="*/ 2536825 h 2536826"/>
              <a:gd name="connsiteX4" fmla="*/ 4926806 w 9853613"/>
              <a:gd name="connsiteY4" fmla="*/ 0 h 2536826"/>
              <a:gd name="connsiteX5" fmla="*/ 5745133 w 9853613"/>
              <a:gd name="connsiteY5" fmla="*/ 544179 h 2536826"/>
              <a:gd name="connsiteX6" fmla="*/ 9088193 w 9853613"/>
              <a:gd name="connsiteY6" fmla="*/ 544179 h 2536826"/>
              <a:gd name="connsiteX7" fmla="*/ 9842211 w 9853613"/>
              <a:gd name="connsiteY7" fmla="*/ 876539 h 2536826"/>
              <a:gd name="connsiteX8" fmla="*/ 9853611 w 9853613"/>
              <a:gd name="connsiteY8" fmla="*/ 900963 h 2536826"/>
              <a:gd name="connsiteX9" fmla="*/ 9853611 w 9853613"/>
              <a:gd name="connsiteY9" fmla="*/ 1088359 h 2536826"/>
              <a:gd name="connsiteX10" fmla="*/ 1 w 9853613"/>
              <a:gd name="connsiteY10" fmla="*/ 1088359 h 2536826"/>
              <a:gd name="connsiteX11" fmla="*/ 0 w 9853613"/>
              <a:gd name="connsiteY11" fmla="*/ 1088359 h 2536826"/>
              <a:gd name="connsiteX12" fmla="*/ 0 w 9853613"/>
              <a:gd name="connsiteY12" fmla="*/ 900967 h 2536826"/>
              <a:gd name="connsiteX13" fmla="*/ 11403 w 9853613"/>
              <a:gd name="connsiteY13" fmla="*/ 876539 h 2536826"/>
              <a:gd name="connsiteX14" fmla="*/ 765421 w 9853613"/>
              <a:gd name="connsiteY14" fmla="*/ 544179 h 2536826"/>
              <a:gd name="connsiteX15" fmla="*/ 4108479 w 9853613"/>
              <a:gd name="connsiteY15" fmla="*/ 544179 h 2536826"/>
              <a:gd name="connsiteX16" fmla="*/ 4926806 w 9853613"/>
              <a:gd name="connsiteY16" fmla="*/ 0 h 2536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853613" h="2536826">
                <a:moveTo>
                  <a:pt x="1" y="1088359"/>
                </a:moveTo>
                <a:lnTo>
                  <a:pt x="9853613" y="1088359"/>
                </a:lnTo>
                <a:lnTo>
                  <a:pt x="9853611" y="2536826"/>
                </a:lnTo>
                <a:lnTo>
                  <a:pt x="1" y="2536825"/>
                </a:lnTo>
                <a:close/>
                <a:moveTo>
                  <a:pt x="4926806" y="0"/>
                </a:moveTo>
                <a:cubicBezTo>
                  <a:pt x="4926806" y="300542"/>
                  <a:pt x="5293184" y="544179"/>
                  <a:pt x="5745133" y="544179"/>
                </a:cubicBezTo>
                <a:lnTo>
                  <a:pt x="9088193" y="544179"/>
                </a:lnTo>
                <a:cubicBezTo>
                  <a:pt x="9427155" y="544179"/>
                  <a:pt x="9717981" y="681225"/>
                  <a:pt x="9842211" y="876539"/>
                </a:cubicBezTo>
                <a:lnTo>
                  <a:pt x="9853611" y="900963"/>
                </a:lnTo>
                <a:lnTo>
                  <a:pt x="9853611" y="1088359"/>
                </a:lnTo>
                <a:lnTo>
                  <a:pt x="1" y="1088359"/>
                </a:lnTo>
                <a:lnTo>
                  <a:pt x="0" y="1088359"/>
                </a:lnTo>
                <a:lnTo>
                  <a:pt x="0" y="900967"/>
                </a:lnTo>
                <a:lnTo>
                  <a:pt x="11403" y="876539"/>
                </a:lnTo>
                <a:cubicBezTo>
                  <a:pt x="135631" y="681225"/>
                  <a:pt x="426459" y="544179"/>
                  <a:pt x="765421" y="544179"/>
                </a:cubicBezTo>
                <a:lnTo>
                  <a:pt x="4108479" y="544179"/>
                </a:lnTo>
                <a:cubicBezTo>
                  <a:pt x="4560428" y="544179"/>
                  <a:pt x="4926806" y="300542"/>
                  <a:pt x="4926806" y="0"/>
                </a:cubicBezTo>
                <a:close/>
              </a:path>
            </a:pathLst>
          </a:custGeom>
          <a:solidFill>
            <a:schemeClr val="accent2">
              <a:alpha val="6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8CFD1158-6503-F173-6CBD-95B73690C43B}"/>
              </a:ext>
            </a:extLst>
          </p:cNvPr>
          <p:cNvSpPr txBox="1"/>
          <p:nvPr/>
        </p:nvSpPr>
        <p:spPr>
          <a:xfrm>
            <a:off x="5303708" y="4887073"/>
            <a:ext cx="1863603" cy="2521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1C48B78-BD96-06D9-24E7-C6B1D07A1648}"/>
              </a:ext>
            </a:extLst>
          </p:cNvPr>
          <p:cNvSpPr txBox="1"/>
          <p:nvPr/>
        </p:nvSpPr>
        <p:spPr>
          <a:xfrm>
            <a:off x="5024691" y="5195070"/>
            <a:ext cx="2421636" cy="6969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6C673B5-D837-BCF4-BD01-23723972BDA3}"/>
              </a:ext>
            </a:extLst>
          </p:cNvPr>
          <p:cNvSpPr txBox="1"/>
          <p:nvPr/>
        </p:nvSpPr>
        <p:spPr>
          <a:xfrm>
            <a:off x="2076255" y="4887073"/>
            <a:ext cx="1863603" cy="2521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2A0F7252-57F1-B7BB-5723-930EA9D1516B}"/>
              </a:ext>
            </a:extLst>
          </p:cNvPr>
          <p:cNvSpPr txBox="1"/>
          <p:nvPr/>
        </p:nvSpPr>
        <p:spPr>
          <a:xfrm>
            <a:off x="1797238" y="5195070"/>
            <a:ext cx="2421636" cy="6969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AF63F7EC-94C6-716D-1D88-1C707040200C}"/>
              </a:ext>
            </a:extLst>
          </p:cNvPr>
          <p:cNvSpPr txBox="1"/>
          <p:nvPr/>
        </p:nvSpPr>
        <p:spPr>
          <a:xfrm>
            <a:off x="8531161" y="4887073"/>
            <a:ext cx="1863603" cy="2521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D2DAD23-14F7-16C0-3D78-19D7568D8D58}"/>
              </a:ext>
            </a:extLst>
          </p:cNvPr>
          <p:cNvSpPr txBox="1"/>
          <p:nvPr/>
        </p:nvSpPr>
        <p:spPr>
          <a:xfrm>
            <a:off x="8252144" y="5195070"/>
            <a:ext cx="2421636" cy="69698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6F701497-57C0-A8C6-4E39-DD9608A8F2D8}"/>
              </a:ext>
            </a:extLst>
          </p:cNvPr>
          <p:cNvSpPr txBox="1"/>
          <p:nvPr/>
        </p:nvSpPr>
        <p:spPr>
          <a:xfrm>
            <a:off x="5284079" y="2550865"/>
            <a:ext cx="1623842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u="sng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000 </a:t>
            </a:r>
            <a:r>
              <a:rPr lang="ko-KR" altLang="en-US" sz="2400" u="sng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분석 결과 </a:t>
            </a:r>
            <a:endParaRPr lang="en-US" altLang="ko-KR" sz="2400" u="sng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grpSp>
        <p:nvGrpSpPr>
          <p:cNvPr id="71" name="그룹 70">
            <a:extLst>
              <a:ext uri="{FF2B5EF4-FFF2-40B4-BE49-F238E27FC236}">
                <a16:creationId xmlns:a16="http://schemas.microsoft.com/office/drawing/2014/main" id="{E3EDF818-C7DD-8DF3-21B9-FCD9C0C81B67}"/>
              </a:ext>
            </a:extLst>
          </p:cNvPr>
          <p:cNvGrpSpPr/>
          <p:nvPr/>
        </p:nvGrpSpPr>
        <p:grpSpPr>
          <a:xfrm>
            <a:off x="2134059" y="2309757"/>
            <a:ext cx="2330108" cy="851548"/>
            <a:chOff x="2158061" y="2780032"/>
            <a:chExt cx="2330108" cy="851548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273ABD07-AC67-721C-4A1B-749286F3792F}"/>
                </a:ext>
              </a:extLst>
            </p:cNvPr>
            <p:cNvSpPr txBox="1"/>
            <p:nvPr/>
          </p:nvSpPr>
          <p:spPr>
            <a:xfrm>
              <a:off x="2158061" y="3081814"/>
              <a:ext cx="2330108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FE646A98-9850-AEF3-80A5-25A649156085}"/>
                </a:ext>
              </a:extLst>
            </p:cNvPr>
            <p:cNvSpPr txBox="1"/>
            <p:nvPr/>
          </p:nvSpPr>
          <p:spPr>
            <a:xfrm>
              <a:off x="2714775" y="2780032"/>
              <a:ext cx="1323825" cy="2206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en-US" altLang="ko-KR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01. </a:t>
              </a:r>
              <a:r>
                <a:rPr lang="ko-KR" altLang="en-US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</a:t>
              </a:r>
              <a:endParaRPr lang="id-ID" altLang="ko-KR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4D6EE3AF-498D-8A94-D347-3DA71EF99C0F}"/>
              </a:ext>
            </a:extLst>
          </p:cNvPr>
          <p:cNvGrpSpPr/>
          <p:nvPr/>
        </p:nvGrpSpPr>
        <p:grpSpPr>
          <a:xfrm>
            <a:off x="7727834" y="2290110"/>
            <a:ext cx="2330108" cy="890842"/>
            <a:chOff x="2158061" y="2780032"/>
            <a:chExt cx="2330108" cy="890842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AE3A837C-BA29-379D-5012-BC49C255CE50}"/>
                </a:ext>
              </a:extLst>
            </p:cNvPr>
            <p:cNvSpPr txBox="1"/>
            <p:nvPr/>
          </p:nvSpPr>
          <p:spPr>
            <a:xfrm>
              <a:off x="2158061" y="3121108"/>
              <a:ext cx="2330108" cy="549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전달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7FDDDFC-54DD-1480-D221-AC383A395EFC}"/>
                </a:ext>
              </a:extLst>
            </p:cNvPr>
            <p:cNvSpPr txBox="1"/>
            <p:nvPr/>
          </p:nvSpPr>
          <p:spPr>
            <a:xfrm>
              <a:off x="2714775" y="2780032"/>
              <a:ext cx="1323825" cy="22062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en-US" altLang="ko-KR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02. </a:t>
              </a:r>
              <a:r>
                <a:rPr lang="ko-KR" altLang="en-US" sz="1400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텍스트를 입력</a:t>
              </a:r>
              <a:endParaRPr lang="id-ID" altLang="ko-KR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F6686509-0CAB-3905-752E-15FB816025AE}"/>
              </a:ext>
            </a:extLst>
          </p:cNvPr>
          <p:cNvGrpSpPr/>
          <p:nvPr/>
        </p:nvGrpSpPr>
        <p:grpSpPr>
          <a:xfrm>
            <a:off x="4309411" y="2278331"/>
            <a:ext cx="1010002" cy="914400"/>
            <a:chOff x="4226460" y="2295743"/>
            <a:chExt cx="1010002" cy="914400"/>
          </a:xfrm>
        </p:grpSpPr>
        <p:pic>
          <p:nvPicPr>
            <p:cNvPr id="109" name="그래픽 108" descr="오른쪽 캐럿 윤곽선">
              <a:extLst>
                <a:ext uri="{FF2B5EF4-FFF2-40B4-BE49-F238E27FC236}">
                  <a16:creationId xmlns:a16="http://schemas.microsoft.com/office/drawing/2014/main" id="{167D85E0-9231-8236-147D-2AE63FCC2A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6460" y="2295743"/>
              <a:ext cx="914400" cy="914400"/>
            </a:xfrm>
            <a:prstGeom prst="rect">
              <a:avLst/>
            </a:prstGeom>
          </p:spPr>
        </p:pic>
        <p:pic>
          <p:nvPicPr>
            <p:cNvPr id="111" name="그래픽 110" descr="오른쪽 캐럿 윤곽선">
              <a:extLst>
                <a:ext uri="{FF2B5EF4-FFF2-40B4-BE49-F238E27FC236}">
                  <a16:creationId xmlns:a16="http://schemas.microsoft.com/office/drawing/2014/main" id="{102D3357-8CF6-C4B8-ADCF-BE2D9B06EF1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322062" y="2295743"/>
              <a:ext cx="914400" cy="914400"/>
            </a:xfrm>
            <a:prstGeom prst="rect">
              <a:avLst/>
            </a:prstGeom>
          </p:spPr>
        </p:pic>
      </p:grp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82530D14-D15A-FFA4-9FFA-939C801B826A}"/>
              </a:ext>
            </a:extLst>
          </p:cNvPr>
          <p:cNvGrpSpPr/>
          <p:nvPr/>
        </p:nvGrpSpPr>
        <p:grpSpPr>
          <a:xfrm flipH="1">
            <a:off x="6872590" y="2278331"/>
            <a:ext cx="1010002" cy="914400"/>
            <a:chOff x="4226460" y="2295743"/>
            <a:chExt cx="1010002" cy="914400"/>
          </a:xfrm>
        </p:grpSpPr>
        <p:pic>
          <p:nvPicPr>
            <p:cNvPr id="114" name="그래픽 113" descr="오른쪽 캐럿 윤곽선">
              <a:extLst>
                <a:ext uri="{FF2B5EF4-FFF2-40B4-BE49-F238E27FC236}">
                  <a16:creationId xmlns:a16="http://schemas.microsoft.com/office/drawing/2014/main" id="{692008C6-E2BA-090D-150D-9B3E3E5594C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26460" y="2295743"/>
              <a:ext cx="914400" cy="914400"/>
            </a:xfrm>
            <a:prstGeom prst="rect">
              <a:avLst/>
            </a:prstGeom>
          </p:spPr>
        </p:pic>
        <p:pic>
          <p:nvPicPr>
            <p:cNvPr id="115" name="그래픽 114" descr="오른쪽 캐럿 윤곽선">
              <a:extLst>
                <a:ext uri="{FF2B5EF4-FFF2-40B4-BE49-F238E27FC236}">
                  <a16:creationId xmlns:a16="http://schemas.microsoft.com/office/drawing/2014/main" id="{E0CCA282-7004-C43C-C90B-97253F36AA8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322062" y="2295743"/>
              <a:ext cx="914400" cy="91440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37779650"/>
      </p:ext>
    </p:extLst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자유형: 도형 53">
            <a:extLst>
              <a:ext uri="{FF2B5EF4-FFF2-40B4-BE49-F238E27FC236}">
                <a16:creationId xmlns:a16="http://schemas.microsoft.com/office/drawing/2014/main" id="{D2B1A2F7-3B73-894D-2AAF-085B1F9B7C45}"/>
              </a:ext>
            </a:extLst>
          </p:cNvPr>
          <p:cNvSpPr/>
          <p:nvPr/>
        </p:nvSpPr>
        <p:spPr>
          <a:xfrm>
            <a:off x="2954430" y="2107786"/>
            <a:ext cx="3526953" cy="1765288"/>
          </a:xfrm>
          <a:custGeom>
            <a:avLst/>
            <a:gdLst>
              <a:gd name="connsiteX0" fmla="*/ 0 w 3526953"/>
              <a:gd name="connsiteY0" fmla="*/ 0 h 1765288"/>
              <a:gd name="connsiteX1" fmla="*/ 2553270 w 3526953"/>
              <a:gd name="connsiteY1" fmla="*/ 0 h 1765288"/>
              <a:gd name="connsiteX2" fmla="*/ 3526953 w 3526953"/>
              <a:gd name="connsiteY2" fmla="*/ 1765288 h 1765288"/>
              <a:gd name="connsiteX3" fmla="*/ 973683 w 3526953"/>
              <a:gd name="connsiteY3" fmla="*/ 1765288 h 1765288"/>
              <a:gd name="connsiteX4" fmla="*/ 0 w 3526953"/>
              <a:gd name="connsiteY4" fmla="*/ 0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26953" h="1765288">
                <a:moveTo>
                  <a:pt x="0" y="0"/>
                </a:moveTo>
                <a:lnTo>
                  <a:pt x="2553270" y="0"/>
                </a:lnTo>
                <a:lnTo>
                  <a:pt x="3526953" y="1765288"/>
                </a:lnTo>
                <a:lnTo>
                  <a:pt x="973683" y="176528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2" name="자유형: 도형 51">
            <a:extLst>
              <a:ext uri="{FF2B5EF4-FFF2-40B4-BE49-F238E27FC236}">
                <a16:creationId xmlns:a16="http://schemas.microsoft.com/office/drawing/2014/main" id="{C18DD673-D3BD-3248-732F-03737863FC8C}"/>
              </a:ext>
            </a:extLst>
          </p:cNvPr>
          <p:cNvSpPr/>
          <p:nvPr/>
        </p:nvSpPr>
        <p:spPr>
          <a:xfrm>
            <a:off x="8477206" y="2107786"/>
            <a:ext cx="2551157" cy="1765288"/>
          </a:xfrm>
          <a:custGeom>
            <a:avLst/>
            <a:gdLst>
              <a:gd name="connsiteX0" fmla="*/ 0 w 2551157"/>
              <a:gd name="connsiteY0" fmla="*/ 0 h 1765288"/>
              <a:gd name="connsiteX1" fmla="*/ 2551157 w 2551157"/>
              <a:gd name="connsiteY1" fmla="*/ 0 h 1765288"/>
              <a:gd name="connsiteX2" fmla="*/ 2551157 w 2551157"/>
              <a:gd name="connsiteY2" fmla="*/ 1765288 h 1765288"/>
              <a:gd name="connsiteX3" fmla="*/ 973683 w 2551157"/>
              <a:gd name="connsiteY3" fmla="*/ 1765288 h 1765288"/>
              <a:gd name="connsiteX4" fmla="*/ 0 w 2551157"/>
              <a:gd name="connsiteY4" fmla="*/ 0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51157" h="1765288">
                <a:moveTo>
                  <a:pt x="0" y="0"/>
                </a:moveTo>
                <a:lnTo>
                  <a:pt x="2551157" y="0"/>
                </a:lnTo>
                <a:lnTo>
                  <a:pt x="2551157" y="1765288"/>
                </a:lnTo>
                <a:lnTo>
                  <a:pt x="973683" y="176528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/>
              </a:gs>
              <a:gs pos="100000">
                <a:schemeClr val="accent3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1C557D8E-3B4A-455D-753F-28226319529F}"/>
              </a:ext>
            </a:extLst>
          </p:cNvPr>
          <p:cNvSpPr txBox="1"/>
          <p:nvPr/>
        </p:nvSpPr>
        <p:spPr>
          <a:xfrm>
            <a:off x="8502750" y="1670704"/>
            <a:ext cx="2473498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algn="r">
              <a:defRPr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alpha val="18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defRPr>
            </a:lvl1pPr>
          </a:lstStyle>
          <a:p>
            <a:r>
              <a:rPr lang="en-US" altLang="ko-KR" i="1">
                <a:solidFill>
                  <a:schemeClr val="accent2">
                    <a:alpha val="9000"/>
                  </a:schemeClr>
                </a:solidFill>
              </a:rPr>
              <a:t>Business Proposal</a:t>
            </a: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BF692B30-D646-3C0A-F24B-D6F64FEE19E3}"/>
              </a:ext>
            </a:extLst>
          </p:cNvPr>
          <p:cNvSpPr txBox="1"/>
          <p:nvPr/>
        </p:nvSpPr>
        <p:spPr>
          <a:xfrm>
            <a:off x="1100148" y="4836625"/>
            <a:ext cx="231275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6" name="직사각형 145">
            <a:extLst>
              <a:ext uri="{FF2B5EF4-FFF2-40B4-BE49-F238E27FC236}">
                <a16:creationId xmlns:a16="http://schemas.microsoft.com/office/drawing/2014/main" id="{191C1024-0240-7440-479F-2982ED581B65}"/>
              </a:ext>
            </a:extLst>
          </p:cNvPr>
          <p:cNvSpPr/>
          <p:nvPr/>
        </p:nvSpPr>
        <p:spPr>
          <a:xfrm>
            <a:off x="1379808" y="4354167"/>
            <a:ext cx="316562" cy="30860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47" name="그래픽 146" descr="부분적으로 선택 표시된 클립보드 단색으로 채워진">
            <a:extLst>
              <a:ext uri="{FF2B5EF4-FFF2-40B4-BE49-F238E27FC236}">
                <a16:creationId xmlns:a16="http://schemas.microsoft.com/office/drawing/2014/main" id="{5FE530D7-AE8E-569F-2807-EC86AA321090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23411" y="4399880"/>
            <a:ext cx="217181" cy="217183"/>
          </a:xfrm>
          <a:prstGeom prst="rect">
            <a:avLst/>
          </a:prstGeom>
        </p:spPr>
      </p:pic>
      <p:sp>
        <p:nvSpPr>
          <p:cNvPr id="150" name="TextBox 149">
            <a:extLst>
              <a:ext uri="{FF2B5EF4-FFF2-40B4-BE49-F238E27FC236}">
                <a16:creationId xmlns:a16="http://schemas.microsoft.com/office/drawing/2014/main" id="{B60CF2A4-6243-A95C-C9D4-C1C7024672F3}"/>
              </a:ext>
            </a:extLst>
          </p:cNvPr>
          <p:cNvSpPr txBox="1"/>
          <p:nvPr/>
        </p:nvSpPr>
        <p:spPr>
          <a:xfrm>
            <a:off x="1732481" y="4336212"/>
            <a:ext cx="1400762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A29D919A-FE82-4C4C-4719-27B823D66709}"/>
              </a:ext>
            </a:extLst>
          </p:cNvPr>
          <p:cNvSpPr txBox="1"/>
          <p:nvPr/>
        </p:nvSpPr>
        <p:spPr>
          <a:xfrm>
            <a:off x="3659798" y="4836625"/>
            <a:ext cx="231275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ECE2BD96-73BD-B379-93C5-4AB2AFEA65C6}"/>
              </a:ext>
            </a:extLst>
          </p:cNvPr>
          <p:cNvSpPr/>
          <p:nvPr/>
        </p:nvSpPr>
        <p:spPr>
          <a:xfrm>
            <a:off x="3939458" y="4354167"/>
            <a:ext cx="316562" cy="30860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78" name="그래픽 177" descr="인공 지능 단색으로 채워진">
            <a:extLst>
              <a:ext uri="{FF2B5EF4-FFF2-40B4-BE49-F238E27FC236}">
                <a16:creationId xmlns:a16="http://schemas.microsoft.com/office/drawing/2014/main" id="{C59D8E9B-850B-D22B-E927-2C2793B8E4A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3983061" y="4399881"/>
            <a:ext cx="217181" cy="217181"/>
          </a:xfrm>
          <a:prstGeom prst="rect">
            <a:avLst/>
          </a:prstGeom>
        </p:spPr>
      </p:pic>
      <p:sp>
        <p:nvSpPr>
          <p:cNvPr id="176" name="TextBox 175">
            <a:extLst>
              <a:ext uri="{FF2B5EF4-FFF2-40B4-BE49-F238E27FC236}">
                <a16:creationId xmlns:a16="http://schemas.microsoft.com/office/drawing/2014/main" id="{53036E76-14EC-3748-95CC-78A94AED4D4D}"/>
              </a:ext>
            </a:extLst>
          </p:cNvPr>
          <p:cNvSpPr txBox="1"/>
          <p:nvPr/>
        </p:nvSpPr>
        <p:spPr>
          <a:xfrm>
            <a:off x="4292131" y="4336212"/>
            <a:ext cx="1400762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02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87" name="TextBox 186">
            <a:extLst>
              <a:ext uri="{FF2B5EF4-FFF2-40B4-BE49-F238E27FC236}">
                <a16:creationId xmlns:a16="http://schemas.microsoft.com/office/drawing/2014/main" id="{03DCE7E1-7B1A-CDCC-48FE-3495094F1230}"/>
              </a:ext>
            </a:extLst>
          </p:cNvPr>
          <p:cNvSpPr txBox="1"/>
          <p:nvPr/>
        </p:nvSpPr>
        <p:spPr>
          <a:xfrm>
            <a:off x="6219448" y="4836625"/>
            <a:ext cx="231275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1681D2CA-0098-9507-6BD6-7A1347A99BBD}"/>
              </a:ext>
            </a:extLst>
          </p:cNvPr>
          <p:cNvSpPr/>
          <p:nvPr/>
        </p:nvSpPr>
        <p:spPr>
          <a:xfrm>
            <a:off x="6499108" y="4354167"/>
            <a:ext cx="316562" cy="30860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92" name="그래픽 191" descr="아프리카 단색으로 채워진">
            <a:extLst>
              <a:ext uri="{FF2B5EF4-FFF2-40B4-BE49-F238E27FC236}">
                <a16:creationId xmlns:a16="http://schemas.microsoft.com/office/drawing/2014/main" id="{59896C45-6B79-41A7-C90C-ED6AE0D6D350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6542711" y="4399881"/>
            <a:ext cx="217181" cy="217181"/>
          </a:xfrm>
          <a:prstGeom prst="rect">
            <a:avLst/>
          </a:prstGeom>
        </p:spPr>
      </p:pic>
      <p:sp>
        <p:nvSpPr>
          <p:cNvPr id="190" name="TextBox 189">
            <a:extLst>
              <a:ext uri="{FF2B5EF4-FFF2-40B4-BE49-F238E27FC236}">
                <a16:creationId xmlns:a16="http://schemas.microsoft.com/office/drawing/2014/main" id="{98A07487-C466-4413-7344-82C8467EC630}"/>
              </a:ext>
            </a:extLst>
          </p:cNvPr>
          <p:cNvSpPr txBox="1"/>
          <p:nvPr/>
        </p:nvSpPr>
        <p:spPr>
          <a:xfrm>
            <a:off x="6851780" y="4336212"/>
            <a:ext cx="143687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03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94" name="TextBox 193">
            <a:extLst>
              <a:ext uri="{FF2B5EF4-FFF2-40B4-BE49-F238E27FC236}">
                <a16:creationId xmlns:a16="http://schemas.microsoft.com/office/drawing/2014/main" id="{192501D7-96DB-1BC3-C9AF-9522FC752553}"/>
              </a:ext>
            </a:extLst>
          </p:cNvPr>
          <p:cNvSpPr txBox="1"/>
          <p:nvPr/>
        </p:nvSpPr>
        <p:spPr>
          <a:xfrm>
            <a:off x="8779098" y="4836625"/>
            <a:ext cx="231275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19A3D7E4-2A88-643C-7C3F-621899B08904}"/>
              </a:ext>
            </a:extLst>
          </p:cNvPr>
          <p:cNvSpPr/>
          <p:nvPr/>
        </p:nvSpPr>
        <p:spPr>
          <a:xfrm>
            <a:off x="9058758" y="4354167"/>
            <a:ext cx="316562" cy="30860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99" name="그래픽 198" descr="가로 막대형 차트 단색으로 채워진">
            <a:extLst>
              <a:ext uri="{FF2B5EF4-FFF2-40B4-BE49-F238E27FC236}">
                <a16:creationId xmlns:a16="http://schemas.microsoft.com/office/drawing/2014/main" id="{0A583B2B-70F7-EF0C-EF3E-15244033BAD3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>
            <a:off x="9102361" y="4399881"/>
            <a:ext cx="217181" cy="217181"/>
          </a:xfrm>
          <a:prstGeom prst="rect">
            <a:avLst/>
          </a:prstGeom>
        </p:spPr>
      </p:pic>
      <p:sp>
        <p:nvSpPr>
          <p:cNvPr id="197" name="TextBox 196">
            <a:extLst>
              <a:ext uri="{FF2B5EF4-FFF2-40B4-BE49-F238E27FC236}">
                <a16:creationId xmlns:a16="http://schemas.microsoft.com/office/drawing/2014/main" id="{396ACA0E-3A12-CF01-C0CB-685176CF26D9}"/>
              </a:ext>
            </a:extLst>
          </p:cNvPr>
          <p:cNvSpPr txBox="1"/>
          <p:nvPr/>
        </p:nvSpPr>
        <p:spPr>
          <a:xfrm>
            <a:off x="9411430" y="4336212"/>
            <a:ext cx="1564817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 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04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11" name="그림 개체 틀 10" descr="사람, 사무용품, 친필, 사무 기기이(가) 표시된 사진&#10;&#10;자동 생성된 설명">
            <a:extLst>
              <a:ext uri="{FF2B5EF4-FFF2-40B4-BE49-F238E27FC236}">
                <a16:creationId xmlns:a16="http://schemas.microsoft.com/office/drawing/2014/main" id="{F48E89D8-AB18-D419-7828-75DB5484806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4" b="24"/>
          <a:stretch/>
        </p:blipFill>
        <p:spPr>
          <a:xfrm>
            <a:off x="1174750" y="2108200"/>
            <a:ext cx="2544763" cy="1765300"/>
          </a:xfrm>
          <a:custGeom>
            <a:avLst/>
            <a:gdLst>
              <a:gd name="connsiteX0" fmla="*/ 0 w 2545246"/>
              <a:gd name="connsiteY0" fmla="*/ 0 h 1765288"/>
              <a:gd name="connsiteX1" fmla="*/ 1571563 w 2545246"/>
              <a:gd name="connsiteY1" fmla="*/ 0 h 1765288"/>
              <a:gd name="connsiteX2" fmla="*/ 2545246 w 2545246"/>
              <a:gd name="connsiteY2" fmla="*/ 1765288 h 1765288"/>
              <a:gd name="connsiteX3" fmla="*/ 0 w 2545246"/>
              <a:gd name="connsiteY3" fmla="*/ 1765288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45246" h="1765288">
                <a:moveTo>
                  <a:pt x="0" y="0"/>
                </a:moveTo>
                <a:lnTo>
                  <a:pt x="1571563" y="0"/>
                </a:lnTo>
                <a:lnTo>
                  <a:pt x="2545246" y="1765288"/>
                </a:lnTo>
                <a:lnTo>
                  <a:pt x="0" y="1765288"/>
                </a:lnTo>
                <a:close/>
              </a:path>
            </a:pathLst>
          </a:custGeom>
        </p:spPr>
      </p:pic>
      <p:pic>
        <p:nvPicPr>
          <p:cNvPr id="12" name="그림 개체 틀 11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362DFBB6-0CDF-3DA9-7378-FC5BC2CB6E1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2" r="202"/>
          <a:stretch/>
        </p:blipFill>
        <p:spPr>
          <a:xfrm>
            <a:off x="5716588" y="2108200"/>
            <a:ext cx="3525837" cy="1765300"/>
          </a:xfrm>
          <a:custGeom>
            <a:avLst/>
            <a:gdLst>
              <a:gd name="connsiteX0" fmla="*/ 0 w 3526954"/>
              <a:gd name="connsiteY0" fmla="*/ 0 h 1765288"/>
              <a:gd name="connsiteX1" fmla="*/ 2553271 w 3526954"/>
              <a:gd name="connsiteY1" fmla="*/ 0 h 1765288"/>
              <a:gd name="connsiteX2" fmla="*/ 3526954 w 3526954"/>
              <a:gd name="connsiteY2" fmla="*/ 1765288 h 1765288"/>
              <a:gd name="connsiteX3" fmla="*/ 973683 w 3526954"/>
              <a:gd name="connsiteY3" fmla="*/ 1765288 h 17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26954" h="1765288">
                <a:moveTo>
                  <a:pt x="0" y="0"/>
                </a:moveTo>
                <a:lnTo>
                  <a:pt x="2553271" y="0"/>
                </a:lnTo>
                <a:lnTo>
                  <a:pt x="3526954" y="1765288"/>
                </a:lnTo>
                <a:lnTo>
                  <a:pt x="973683" y="176528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870579716"/>
      </p:ext>
    </p:extLst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타원 17">
            <a:extLst>
              <a:ext uri="{FF2B5EF4-FFF2-40B4-BE49-F238E27FC236}">
                <a16:creationId xmlns:a16="http://schemas.microsoft.com/office/drawing/2014/main" id="{655294AC-A83D-9514-648A-F0C26CC80EEE}"/>
              </a:ext>
            </a:extLst>
          </p:cNvPr>
          <p:cNvSpPr/>
          <p:nvPr/>
        </p:nvSpPr>
        <p:spPr>
          <a:xfrm rot="19908081">
            <a:off x="7063427" y="1723976"/>
            <a:ext cx="2794000" cy="27940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8D65BEFA-2723-88B5-1ACD-4BD8EF4560E1}"/>
              </a:ext>
            </a:extLst>
          </p:cNvPr>
          <p:cNvSpPr/>
          <p:nvPr/>
        </p:nvSpPr>
        <p:spPr>
          <a:xfrm rot="3708081">
            <a:off x="5685747" y="2859523"/>
            <a:ext cx="2124458" cy="2324206"/>
          </a:xfrm>
          <a:custGeom>
            <a:avLst/>
            <a:gdLst>
              <a:gd name="connsiteX0" fmla="*/ 0 w 1619654"/>
              <a:gd name="connsiteY0" fmla="*/ 962111 h 1771938"/>
              <a:gd name="connsiteX1" fmla="*/ 646619 w 1619654"/>
              <a:gd name="connsiteY1" fmla="*/ 168737 h 1771938"/>
              <a:gd name="connsiteX2" fmla="*/ 676444 w 1619654"/>
              <a:gd name="connsiteY2" fmla="*/ 164185 h 1771938"/>
              <a:gd name="connsiteX3" fmla="*/ 809827 w 1619654"/>
              <a:gd name="connsiteY3" fmla="*/ 0 h 1771938"/>
              <a:gd name="connsiteX4" fmla="*/ 943210 w 1619654"/>
              <a:gd name="connsiteY4" fmla="*/ 164185 h 1771938"/>
              <a:gd name="connsiteX5" fmla="*/ 973035 w 1619654"/>
              <a:gd name="connsiteY5" fmla="*/ 168737 h 1771938"/>
              <a:gd name="connsiteX6" fmla="*/ 1619654 w 1619654"/>
              <a:gd name="connsiteY6" fmla="*/ 962111 h 1771938"/>
              <a:gd name="connsiteX7" fmla="*/ 809827 w 1619654"/>
              <a:gd name="connsiteY7" fmla="*/ 1771938 h 1771938"/>
              <a:gd name="connsiteX8" fmla="*/ 0 w 1619654"/>
              <a:gd name="connsiteY8" fmla="*/ 962111 h 177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19654" h="1771938">
                <a:moveTo>
                  <a:pt x="0" y="962111"/>
                </a:moveTo>
                <a:cubicBezTo>
                  <a:pt x="0" y="570763"/>
                  <a:pt x="277594" y="244250"/>
                  <a:pt x="646619" y="168737"/>
                </a:cubicBezTo>
                <a:lnTo>
                  <a:pt x="676444" y="164185"/>
                </a:lnTo>
                <a:lnTo>
                  <a:pt x="809827" y="0"/>
                </a:lnTo>
                <a:lnTo>
                  <a:pt x="943210" y="164185"/>
                </a:lnTo>
                <a:lnTo>
                  <a:pt x="973035" y="168737"/>
                </a:lnTo>
                <a:cubicBezTo>
                  <a:pt x="1342060" y="244250"/>
                  <a:pt x="1619654" y="570763"/>
                  <a:pt x="1619654" y="962111"/>
                </a:cubicBezTo>
                <a:cubicBezTo>
                  <a:pt x="1619654" y="1409366"/>
                  <a:pt x="1257082" y="1771938"/>
                  <a:pt x="809827" y="1771938"/>
                </a:cubicBezTo>
                <a:cubicBezTo>
                  <a:pt x="362572" y="1771938"/>
                  <a:pt x="0" y="1409366"/>
                  <a:pt x="0" y="962111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E3B5DE9-ABDA-6052-F28F-5AB872CBFF81}"/>
              </a:ext>
            </a:extLst>
          </p:cNvPr>
          <p:cNvSpPr txBox="1"/>
          <p:nvPr/>
        </p:nvSpPr>
        <p:spPr>
          <a:xfrm>
            <a:off x="8100626" y="3283052"/>
            <a:ext cx="889009" cy="189154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20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</a:t>
            </a:r>
            <a:r>
              <a:rPr lang="en-US" altLang="ko-KR" sz="120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01 </a:t>
            </a:r>
            <a:r>
              <a:rPr lang="ko-KR" altLang="en-US" sz="120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입력</a:t>
            </a:r>
            <a:endParaRPr lang="id-ID" altLang="ko-KR" sz="1200"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F19B77D-781B-513B-0923-B93772DE8542}"/>
              </a:ext>
            </a:extLst>
          </p:cNvPr>
          <p:cNvSpPr txBox="1"/>
          <p:nvPr/>
        </p:nvSpPr>
        <p:spPr>
          <a:xfrm>
            <a:off x="7883218" y="2802051"/>
            <a:ext cx="1323825" cy="504369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32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85.5K</a:t>
            </a:r>
            <a:endParaRPr lang="id-ID" altLang="ko-KR" sz="14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CE6B922A-69BC-DF24-4126-461AD598D04E}"/>
              </a:ext>
            </a:extLst>
          </p:cNvPr>
          <p:cNvSpPr txBox="1"/>
          <p:nvPr/>
        </p:nvSpPr>
        <p:spPr>
          <a:xfrm>
            <a:off x="2399675" y="1719326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7D1CA2D-B9B7-E421-D1D9-860B952FC67C}"/>
              </a:ext>
            </a:extLst>
          </p:cNvPr>
          <p:cNvSpPr txBox="1"/>
          <p:nvPr/>
        </p:nvSpPr>
        <p:spPr>
          <a:xfrm>
            <a:off x="2399674" y="2027323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7" name="Oval 197">
            <a:extLst>
              <a:ext uri="{FF2B5EF4-FFF2-40B4-BE49-F238E27FC236}">
                <a16:creationId xmlns:a16="http://schemas.microsoft.com/office/drawing/2014/main" id="{CCFF6E8C-ED19-F034-0557-384352AA6DA9}"/>
              </a:ext>
            </a:extLst>
          </p:cNvPr>
          <p:cNvSpPr/>
          <p:nvPr/>
        </p:nvSpPr>
        <p:spPr>
          <a:xfrm rot="5400000">
            <a:off x="1837269" y="1759733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38" name="그래픽 37" descr="채팅 단색으로 채워진">
            <a:extLst>
              <a:ext uri="{FF2B5EF4-FFF2-40B4-BE49-F238E27FC236}">
                <a16:creationId xmlns:a16="http://schemas.microsoft.com/office/drawing/2014/main" id="{4278C274-77AB-98F8-39CE-4051C9A713D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911643" y="1839244"/>
            <a:ext cx="294930" cy="305100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A8301890-BD33-C713-2FB8-553DA1B44508}"/>
              </a:ext>
            </a:extLst>
          </p:cNvPr>
          <p:cNvSpPr txBox="1"/>
          <p:nvPr/>
        </p:nvSpPr>
        <p:spPr>
          <a:xfrm>
            <a:off x="1592404" y="3042819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481452F4-F815-96D0-42CA-79EB88FCF3F9}"/>
              </a:ext>
            </a:extLst>
          </p:cNvPr>
          <p:cNvSpPr txBox="1"/>
          <p:nvPr/>
        </p:nvSpPr>
        <p:spPr>
          <a:xfrm>
            <a:off x="1592403" y="3350816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2" name="Oval 197">
            <a:extLst>
              <a:ext uri="{FF2B5EF4-FFF2-40B4-BE49-F238E27FC236}">
                <a16:creationId xmlns:a16="http://schemas.microsoft.com/office/drawing/2014/main" id="{2C59C644-0611-9227-9282-CF2CED52085E}"/>
              </a:ext>
            </a:extLst>
          </p:cNvPr>
          <p:cNvSpPr/>
          <p:nvPr/>
        </p:nvSpPr>
        <p:spPr>
          <a:xfrm rot="5400000">
            <a:off x="1029998" y="3083226"/>
            <a:ext cx="443678" cy="445073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52" name="그래픽 51" descr="계산기 단색으로 채워진">
            <a:extLst>
              <a:ext uri="{FF2B5EF4-FFF2-40B4-BE49-F238E27FC236}">
                <a16:creationId xmlns:a16="http://schemas.microsoft.com/office/drawing/2014/main" id="{B40A39C0-C478-9098-16BC-E4C977E6C7B6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11913" y="3165838"/>
            <a:ext cx="279848" cy="279848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70ED3448-2E3D-90D9-9346-1BD2347C53E6}"/>
              </a:ext>
            </a:extLst>
          </p:cNvPr>
          <p:cNvSpPr txBox="1"/>
          <p:nvPr/>
        </p:nvSpPr>
        <p:spPr>
          <a:xfrm>
            <a:off x="6427674" y="4179379"/>
            <a:ext cx="889009" cy="165495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</a:t>
            </a:r>
            <a:r>
              <a:rPr lang="en-US" altLang="ko-KR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01 </a:t>
            </a:r>
            <a:r>
              <a:rPr lang="ko-KR" altLang="en-US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입력</a:t>
            </a:r>
            <a:endParaRPr lang="id-ID" altLang="ko-KR" sz="1050"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380E9001-C309-5C38-3348-0944757F78BC}"/>
              </a:ext>
            </a:extLst>
          </p:cNvPr>
          <p:cNvSpPr txBox="1"/>
          <p:nvPr/>
        </p:nvSpPr>
        <p:spPr>
          <a:xfrm>
            <a:off x="6427674" y="3698378"/>
            <a:ext cx="889009" cy="378245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2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70K</a:t>
            </a:r>
            <a:endParaRPr lang="id-ID" altLang="ko-KR" sz="11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0A4E9D9D-12FF-3284-66F8-41DC31876A32}"/>
              </a:ext>
            </a:extLst>
          </p:cNvPr>
          <p:cNvGrpSpPr/>
          <p:nvPr/>
        </p:nvGrpSpPr>
        <p:grpSpPr>
          <a:xfrm>
            <a:off x="5962947" y="2170292"/>
            <a:ext cx="1283177" cy="277441"/>
            <a:chOff x="5962947" y="2170292"/>
            <a:chExt cx="1283177" cy="277441"/>
          </a:xfrm>
        </p:grpSpPr>
        <p:cxnSp>
          <p:nvCxnSpPr>
            <p:cNvPr id="61" name="직선 연결선 60">
              <a:extLst>
                <a:ext uri="{FF2B5EF4-FFF2-40B4-BE49-F238E27FC236}">
                  <a16:creationId xmlns:a16="http://schemas.microsoft.com/office/drawing/2014/main" id="{EC03B608-4FF3-94E8-8A19-401E46B7C120}"/>
                </a:ext>
              </a:extLst>
            </p:cNvPr>
            <p:cNvCxnSpPr/>
            <p:nvPr/>
          </p:nvCxnSpPr>
          <p:spPr>
            <a:xfrm>
              <a:off x="5962947" y="2170292"/>
              <a:ext cx="944296" cy="0"/>
            </a:xfrm>
            <a:prstGeom prst="line">
              <a:avLst/>
            </a:prstGeom>
            <a:ln w="12700">
              <a:solidFill>
                <a:schemeClr val="accent3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직선 연결선 61">
              <a:extLst>
                <a:ext uri="{FF2B5EF4-FFF2-40B4-BE49-F238E27FC236}">
                  <a16:creationId xmlns:a16="http://schemas.microsoft.com/office/drawing/2014/main" id="{4DC69C8D-0AB4-B4E7-BB04-2D5C6661DC06}"/>
                </a:ext>
              </a:extLst>
            </p:cNvPr>
            <p:cNvCxnSpPr>
              <a:cxnSpLocks/>
            </p:cNvCxnSpPr>
            <p:nvPr/>
          </p:nvCxnSpPr>
          <p:spPr>
            <a:xfrm>
              <a:off x="6907243" y="2170292"/>
              <a:ext cx="338881" cy="277441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513C4EB6-37C4-5E9A-A695-13F836257CC5}"/>
              </a:ext>
            </a:extLst>
          </p:cNvPr>
          <p:cNvGrpSpPr/>
          <p:nvPr/>
        </p:nvGrpSpPr>
        <p:grpSpPr>
          <a:xfrm>
            <a:off x="4547359" y="3135343"/>
            <a:ext cx="1283177" cy="277441"/>
            <a:chOff x="4547359" y="3135343"/>
            <a:chExt cx="1283177" cy="277441"/>
          </a:xfrm>
        </p:grpSpPr>
        <p:cxnSp>
          <p:nvCxnSpPr>
            <p:cNvPr id="69" name="직선 연결선 68">
              <a:extLst>
                <a:ext uri="{FF2B5EF4-FFF2-40B4-BE49-F238E27FC236}">
                  <a16:creationId xmlns:a16="http://schemas.microsoft.com/office/drawing/2014/main" id="{C347085A-60F1-F94F-7EB8-5CC646C38655}"/>
                </a:ext>
              </a:extLst>
            </p:cNvPr>
            <p:cNvCxnSpPr/>
            <p:nvPr/>
          </p:nvCxnSpPr>
          <p:spPr>
            <a:xfrm>
              <a:off x="4547359" y="3135343"/>
              <a:ext cx="944296" cy="0"/>
            </a:xfrm>
            <a:prstGeom prst="line">
              <a:avLst/>
            </a:prstGeom>
            <a:ln w="12700">
              <a:solidFill>
                <a:schemeClr val="bg1">
                  <a:lumMod val="50000"/>
                </a:schemeClr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직선 연결선 69">
              <a:extLst>
                <a:ext uri="{FF2B5EF4-FFF2-40B4-BE49-F238E27FC236}">
                  <a16:creationId xmlns:a16="http://schemas.microsoft.com/office/drawing/2014/main" id="{4B9545C0-DAFE-4827-7C4B-02CD3D1CB0F0}"/>
                </a:ext>
              </a:extLst>
            </p:cNvPr>
            <p:cNvCxnSpPr>
              <a:cxnSpLocks/>
            </p:cNvCxnSpPr>
            <p:nvPr/>
          </p:nvCxnSpPr>
          <p:spPr>
            <a:xfrm>
              <a:off x="5491655" y="3135343"/>
              <a:ext cx="338881" cy="277441"/>
            </a:xfrm>
            <a:prstGeom prst="line">
              <a:avLst/>
            </a:prstGeom>
            <a:ln w="12700"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CE11B110-498A-BCBD-8EE0-0A885B2E322E}"/>
              </a:ext>
            </a:extLst>
          </p:cNvPr>
          <p:cNvSpPr/>
          <p:nvPr/>
        </p:nvSpPr>
        <p:spPr>
          <a:xfrm rot="3708081">
            <a:off x="4631224" y="3836386"/>
            <a:ext cx="1619654" cy="1771938"/>
          </a:xfrm>
          <a:custGeom>
            <a:avLst/>
            <a:gdLst>
              <a:gd name="connsiteX0" fmla="*/ 0 w 1619654"/>
              <a:gd name="connsiteY0" fmla="*/ 962111 h 1771938"/>
              <a:gd name="connsiteX1" fmla="*/ 646619 w 1619654"/>
              <a:gd name="connsiteY1" fmla="*/ 168737 h 1771938"/>
              <a:gd name="connsiteX2" fmla="*/ 676444 w 1619654"/>
              <a:gd name="connsiteY2" fmla="*/ 164185 h 1771938"/>
              <a:gd name="connsiteX3" fmla="*/ 809827 w 1619654"/>
              <a:gd name="connsiteY3" fmla="*/ 0 h 1771938"/>
              <a:gd name="connsiteX4" fmla="*/ 943210 w 1619654"/>
              <a:gd name="connsiteY4" fmla="*/ 164185 h 1771938"/>
              <a:gd name="connsiteX5" fmla="*/ 973035 w 1619654"/>
              <a:gd name="connsiteY5" fmla="*/ 168737 h 1771938"/>
              <a:gd name="connsiteX6" fmla="*/ 1619654 w 1619654"/>
              <a:gd name="connsiteY6" fmla="*/ 962111 h 1771938"/>
              <a:gd name="connsiteX7" fmla="*/ 809827 w 1619654"/>
              <a:gd name="connsiteY7" fmla="*/ 1771938 h 1771938"/>
              <a:gd name="connsiteX8" fmla="*/ 0 w 1619654"/>
              <a:gd name="connsiteY8" fmla="*/ 962111 h 177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19654" h="1771938">
                <a:moveTo>
                  <a:pt x="0" y="962111"/>
                </a:moveTo>
                <a:cubicBezTo>
                  <a:pt x="0" y="570763"/>
                  <a:pt x="277594" y="244250"/>
                  <a:pt x="646619" y="168737"/>
                </a:cubicBezTo>
                <a:lnTo>
                  <a:pt x="676444" y="164185"/>
                </a:lnTo>
                <a:lnTo>
                  <a:pt x="809827" y="0"/>
                </a:lnTo>
                <a:lnTo>
                  <a:pt x="943210" y="164185"/>
                </a:lnTo>
                <a:lnTo>
                  <a:pt x="973035" y="168737"/>
                </a:lnTo>
                <a:cubicBezTo>
                  <a:pt x="1342060" y="244250"/>
                  <a:pt x="1619654" y="570763"/>
                  <a:pt x="1619654" y="962111"/>
                </a:cubicBezTo>
                <a:cubicBezTo>
                  <a:pt x="1619654" y="1409366"/>
                  <a:pt x="1257082" y="1771938"/>
                  <a:pt x="809827" y="1771938"/>
                </a:cubicBezTo>
                <a:cubicBezTo>
                  <a:pt x="362572" y="1771938"/>
                  <a:pt x="0" y="1409366"/>
                  <a:pt x="0" y="962111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7A5A2AB-7277-CF51-F129-929C6AF9F7AD}"/>
              </a:ext>
            </a:extLst>
          </p:cNvPr>
          <p:cNvSpPr txBox="1"/>
          <p:nvPr/>
        </p:nvSpPr>
        <p:spPr>
          <a:xfrm>
            <a:off x="5024068" y="4880108"/>
            <a:ext cx="833966" cy="165495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</a:t>
            </a:r>
            <a:r>
              <a:rPr lang="en-US" altLang="ko-KR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01 </a:t>
            </a:r>
            <a:r>
              <a:rPr lang="ko-KR" altLang="en-US" sz="105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입력</a:t>
            </a:r>
            <a:endParaRPr lang="id-ID" altLang="ko-KR" sz="1050"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3F1F70A4-6DAE-B588-9C5A-9FC796BF5401}"/>
              </a:ext>
            </a:extLst>
          </p:cNvPr>
          <p:cNvSpPr txBox="1"/>
          <p:nvPr/>
        </p:nvSpPr>
        <p:spPr>
          <a:xfrm>
            <a:off x="5067630" y="4399107"/>
            <a:ext cx="746842" cy="378245"/>
          </a:xfrm>
          <a:prstGeom prst="rect">
            <a:avLst/>
          </a:prstGeom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2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5.5K</a:t>
            </a:r>
            <a:endParaRPr lang="id-ID" altLang="ko-KR" sz="11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E9C9A4BE-9D40-D401-6D68-21BB73631FF3}"/>
              </a:ext>
            </a:extLst>
          </p:cNvPr>
          <p:cNvSpPr txBox="1"/>
          <p:nvPr/>
        </p:nvSpPr>
        <p:spPr>
          <a:xfrm>
            <a:off x="7873821" y="5385505"/>
            <a:ext cx="1863603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9FF59641-F3AE-0E36-7751-78057B1D89B4}"/>
              </a:ext>
            </a:extLst>
          </p:cNvPr>
          <p:cNvSpPr txBox="1"/>
          <p:nvPr/>
        </p:nvSpPr>
        <p:spPr>
          <a:xfrm>
            <a:off x="7873820" y="5693502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2" name="Oval 197">
            <a:extLst>
              <a:ext uri="{FF2B5EF4-FFF2-40B4-BE49-F238E27FC236}">
                <a16:creationId xmlns:a16="http://schemas.microsoft.com/office/drawing/2014/main" id="{F31B41E4-04DC-51D5-CF42-69B707CB8EC6}"/>
              </a:ext>
            </a:extLst>
          </p:cNvPr>
          <p:cNvSpPr/>
          <p:nvPr/>
        </p:nvSpPr>
        <p:spPr>
          <a:xfrm rot="5400000">
            <a:off x="7311415" y="5425912"/>
            <a:ext cx="443678" cy="445073"/>
          </a:xfrm>
          <a:prstGeom prst="ellipse">
            <a:avLst/>
          </a:prstGeom>
          <a:solidFill>
            <a:schemeClr val="bg1">
              <a:lumMod val="6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83" name="그래픽 82" descr="Lightning bolt">
            <a:extLst>
              <a:ext uri="{FF2B5EF4-FFF2-40B4-BE49-F238E27FC236}">
                <a16:creationId xmlns:a16="http://schemas.microsoft.com/office/drawing/2014/main" id="{8CA6E965-4C7F-8D4B-8CC3-02EBAAFA18CB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393330" y="5508524"/>
            <a:ext cx="279848" cy="279848"/>
          </a:xfrm>
          <a:prstGeom prst="rect">
            <a:avLst/>
          </a:prstGeom>
        </p:spPr>
      </p:pic>
      <p:grpSp>
        <p:nvGrpSpPr>
          <p:cNvPr id="7" name="그룹 6">
            <a:extLst>
              <a:ext uri="{FF2B5EF4-FFF2-40B4-BE49-F238E27FC236}">
                <a16:creationId xmlns:a16="http://schemas.microsoft.com/office/drawing/2014/main" id="{2CE91DA5-1808-A20A-1ACC-87771297DC3F}"/>
              </a:ext>
            </a:extLst>
          </p:cNvPr>
          <p:cNvGrpSpPr/>
          <p:nvPr/>
        </p:nvGrpSpPr>
        <p:grpSpPr>
          <a:xfrm>
            <a:off x="5839562" y="5381442"/>
            <a:ext cx="1283177" cy="277441"/>
            <a:chOff x="5839562" y="5381442"/>
            <a:chExt cx="1283177" cy="277441"/>
          </a:xfrm>
        </p:grpSpPr>
        <p:cxnSp>
          <p:nvCxnSpPr>
            <p:cNvPr id="85" name="직선 연결선 84">
              <a:extLst>
                <a:ext uri="{FF2B5EF4-FFF2-40B4-BE49-F238E27FC236}">
                  <a16:creationId xmlns:a16="http://schemas.microsoft.com/office/drawing/2014/main" id="{0F12075F-1E37-3219-6510-09B9F8628468}"/>
                </a:ext>
              </a:extLst>
            </p:cNvPr>
            <p:cNvCxnSpPr/>
            <p:nvPr/>
          </p:nvCxnSpPr>
          <p:spPr>
            <a:xfrm flipH="1" flipV="1">
              <a:off x="6178443" y="5658883"/>
              <a:ext cx="944296" cy="0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직선 연결선 85">
              <a:extLst>
                <a:ext uri="{FF2B5EF4-FFF2-40B4-BE49-F238E27FC236}">
                  <a16:creationId xmlns:a16="http://schemas.microsoft.com/office/drawing/2014/main" id="{72074A01-4384-9930-A9CF-942A9320B95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839562" y="5381442"/>
              <a:ext cx="338881" cy="277441"/>
            </a:xfrm>
            <a:prstGeom prst="line">
              <a:avLst/>
            </a:prstGeom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86BFFDFC-8CD2-EF29-07AD-0135D0CE27C0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8573EFB5-35C6-211A-A632-7D3B8F9270D2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97421FD-FF18-B68A-F6B8-C7EC720DF14A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E06F069-A72A-AF36-86B1-DADD8D8BC52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A8386A9-CDE7-BF9A-16A5-5A2757CD503D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9" name="직선 연결선 10">
            <a:extLst>
              <a:ext uri="{FF2B5EF4-FFF2-40B4-BE49-F238E27FC236}">
                <a16:creationId xmlns:a16="http://schemas.microsoft.com/office/drawing/2014/main" id="{53F33A5F-EA12-A0C2-2069-700D7F4AADC3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4268535"/>
      </p:ext>
    </p:extLst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의류, 사람, 스크린샷, 실내이(가) 표시된 사진&#10;&#10;자동 생성된 설명">
            <a:extLst>
              <a:ext uri="{FF2B5EF4-FFF2-40B4-BE49-F238E27FC236}">
                <a16:creationId xmlns:a16="http://schemas.microsoft.com/office/drawing/2014/main" id="{27A511B8-D8A8-A7BF-18BB-B6788C0AEB2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grayscl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6" r="16"/>
          <a:stretch>
            <a:fillRect/>
          </a:stretch>
        </p:blipFill>
        <p:spPr>
          <a:xfrm>
            <a:off x="6299200" y="0"/>
            <a:ext cx="5892800" cy="6858000"/>
          </a:xfrm>
          <a:custGeom>
            <a:avLst/>
            <a:gdLst>
              <a:gd name="connsiteX0" fmla="*/ 0 w 5893351"/>
              <a:gd name="connsiteY0" fmla="*/ 0 h 6858000"/>
              <a:gd name="connsiteX1" fmla="*/ 5893351 w 5893351"/>
              <a:gd name="connsiteY1" fmla="*/ 0 h 6858000"/>
              <a:gd name="connsiteX2" fmla="*/ 5893351 w 5893351"/>
              <a:gd name="connsiteY2" fmla="*/ 6858000 h 6858000"/>
              <a:gd name="connsiteX3" fmla="*/ 0 w 589335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93351" h="6858000">
                <a:moveTo>
                  <a:pt x="0" y="0"/>
                </a:moveTo>
                <a:lnTo>
                  <a:pt x="5893351" y="0"/>
                </a:lnTo>
                <a:lnTo>
                  <a:pt x="5893351" y="6858000"/>
                </a:lnTo>
                <a:lnTo>
                  <a:pt x="0" y="6858000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3E69A6E3-E70B-FC12-98A8-BD768524F372}"/>
              </a:ext>
            </a:extLst>
          </p:cNvPr>
          <p:cNvSpPr/>
          <p:nvPr/>
        </p:nvSpPr>
        <p:spPr>
          <a:xfrm>
            <a:off x="6872797" y="2037406"/>
            <a:ext cx="4183687" cy="1053891"/>
          </a:xfrm>
          <a:prstGeom prst="roundRect">
            <a:avLst>
              <a:gd name="adj" fmla="val 485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B55E610-8AC6-A607-AEAC-F912259942DC}"/>
              </a:ext>
            </a:extLst>
          </p:cNvPr>
          <p:cNvSpPr txBox="1"/>
          <p:nvPr/>
        </p:nvSpPr>
        <p:spPr>
          <a:xfrm>
            <a:off x="7701552" y="2160969"/>
            <a:ext cx="1863603" cy="3129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4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F0495DA-DA89-8D4F-E417-59B9D21C9A8D}"/>
              </a:ext>
            </a:extLst>
          </p:cNvPr>
          <p:cNvSpPr txBox="1"/>
          <p:nvPr/>
        </p:nvSpPr>
        <p:spPr>
          <a:xfrm>
            <a:off x="7695156" y="2456568"/>
            <a:ext cx="3194378" cy="5111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8" name="Oval 197">
            <a:extLst>
              <a:ext uri="{FF2B5EF4-FFF2-40B4-BE49-F238E27FC236}">
                <a16:creationId xmlns:a16="http://schemas.microsoft.com/office/drawing/2014/main" id="{24A6644E-4727-1D80-80EE-FC3232D1E680}"/>
              </a:ext>
            </a:extLst>
          </p:cNvPr>
          <p:cNvSpPr/>
          <p:nvPr/>
        </p:nvSpPr>
        <p:spPr>
          <a:xfrm rot="5400000">
            <a:off x="7160959" y="2341814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59" name="그래픽 58" descr="채팅 단색으로 채워진">
            <a:extLst>
              <a:ext uri="{FF2B5EF4-FFF2-40B4-BE49-F238E27FC236}">
                <a16:creationId xmlns:a16="http://schemas.microsoft.com/office/drawing/2014/main" id="{74BD275E-2B6B-4BF6-5F66-764F74C89E07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235333" y="2421325"/>
            <a:ext cx="294930" cy="305100"/>
          </a:xfrm>
          <a:prstGeom prst="rect">
            <a:avLst/>
          </a:prstGeom>
        </p:spPr>
      </p:pic>
      <p:sp>
        <p:nvSpPr>
          <p:cNvPr id="66" name="사각형: 둥근 모서리 65">
            <a:extLst>
              <a:ext uri="{FF2B5EF4-FFF2-40B4-BE49-F238E27FC236}">
                <a16:creationId xmlns:a16="http://schemas.microsoft.com/office/drawing/2014/main" id="{9CB4DCC4-9F25-58CF-B9AF-6BC25327B6DE}"/>
              </a:ext>
            </a:extLst>
          </p:cNvPr>
          <p:cNvSpPr/>
          <p:nvPr/>
        </p:nvSpPr>
        <p:spPr>
          <a:xfrm>
            <a:off x="6872797" y="3289119"/>
            <a:ext cx="4183687" cy="1053891"/>
          </a:xfrm>
          <a:prstGeom prst="roundRect">
            <a:avLst>
              <a:gd name="adj" fmla="val 485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9F6C856-BC31-143B-8403-D8AF31A7A744}"/>
              </a:ext>
            </a:extLst>
          </p:cNvPr>
          <p:cNvSpPr txBox="1"/>
          <p:nvPr/>
        </p:nvSpPr>
        <p:spPr>
          <a:xfrm>
            <a:off x="7701552" y="3412682"/>
            <a:ext cx="1863603" cy="3129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4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7ABCDD3-E207-A809-1241-88B63024FCC8}"/>
              </a:ext>
            </a:extLst>
          </p:cNvPr>
          <p:cNvSpPr txBox="1"/>
          <p:nvPr/>
        </p:nvSpPr>
        <p:spPr>
          <a:xfrm>
            <a:off x="7695156" y="3708281"/>
            <a:ext cx="3194378" cy="5111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0" name="Oval 197">
            <a:extLst>
              <a:ext uri="{FF2B5EF4-FFF2-40B4-BE49-F238E27FC236}">
                <a16:creationId xmlns:a16="http://schemas.microsoft.com/office/drawing/2014/main" id="{58472730-B84E-05D9-D460-856AA71CE42B}"/>
              </a:ext>
            </a:extLst>
          </p:cNvPr>
          <p:cNvSpPr/>
          <p:nvPr/>
        </p:nvSpPr>
        <p:spPr>
          <a:xfrm rot="5400000">
            <a:off x="7160959" y="3593527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71" name="그래픽 70" descr="Lightning bolt">
            <a:extLst>
              <a:ext uri="{FF2B5EF4-FFF2-40B4-BE49-F238E27FC236}">
                <a16:creationId xmlns:a16="http://schemas.microsoft.com/office/drawing/2014/main" id="{2AB6A1E9-9C6D-3F3D-E47C-97B5AD7903B1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7235333" y="3673038"/>
            <a:ext cx="294930" cy="305100"/>
          </a:xfrm>
          <a:prstGeom prst="rect">
            <a:avLst/>
          </a:prstGeom>
        </p:spPr>
      </p:pic>
      <p:sp>
        <p:nvSpPr>
          <p:cNvPr id="75" name="사각형: 둥근 모서리 74">
            <a:extLst>
              <a:ext uri="{FF2B5EF4-FFF2-40B4-BE49-F238E27FC236}">
                <a16:creationId xmlns:a16="http://schemas.microsoft.com/office/drawing/2014/main" id="{D09B6C3D-E948-7AF9-F49A-25511FBAF4D7}"/>
              </a:ext>
            </a:extLst>
          </p:cNvPr>
          <p:cNvSpPr/>
          <p:nvPr/>
        </p:nvSpPr>
        <p:spPr>
          <a:xfrm>
            <a:off x="6872797" y="4655729"/>
            <a:ext cx="4183687" cy="1053891"/>
          </a:xfrm>
          <a:prstGeom prst="roundRect">
            <a:avLst>
              <a:gd name="adj" fmla="val 485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C976F11-13B4-29FA-9DD6-2AF9E42C8DE8}"/>
              </a:ext>
            </a:extLst>
          </p:cNvPr>
          <p:cNvSpPr txBox="1"/>
          <p:nvPr/>
        </p:nvSpPr>
        <p:spPr>
          <a:xfrm>
            <a:off x="7701552" y="4779292"/>
            <a:ext cx="1863603" cy="3129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입력하세요</a:t>
            </a:r>
            <a:r>
              <a:rPr lang="en-US" altLang="ko-KR" sz="14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 sz="14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3296FF3-137E-4E97-1D65-7E56FEC054F5}"/>
              </a:ext>
            </a:extLst>
          </p:cNvPr>
          <p:cNvSpPr txBox="1"/>
          <p:nvPr/>
        </p:nvSpPr>
        <p:spPr>
          <a:xfrm>
            <a:off x="7695156" y="5074891"/>
            <a:ext cx="3194378" cy="5111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9" name="Oval 197">
            <a:extLst>
              <a:ext uri="{FF2B5EF4-FFF2-40B4-BE49-F238E27FC236}">
                <a16:creationId xmlns:a16="http://schemas.microsoft.com/office/drawing/2014/main" id="{E766F8DD-A096-9453-0781-76831E63533A}"/>
              </a:ext>
            </a:extLst>
          </p:cNvPr>
          <p:cNvSpPr/>
          <p:nvPr/>
        </p:nvSpPr>
        <p:spPr>
          <a:xfrm rot="5400000">
            <a:off x="7160959" y="4960137"/>
            <a:ext cx="443678" cy="445073"/>
          </a:xfrm>
          <a:prstGeom prst="ellipse">
            <a:avLst/>
          </a:prstGeom>
          <a:solidFill>
            <a:schemeClr val="bg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pic>
        <p:nvPicPr>
          <p:cNvPr id="80" name="그래픽 79" descr="Radioactive Sign">
            <a:extLst>
              <a:ext uri="{FF2B5EF4-FFF2-40B4-BE49-F238E27FC236}">
                <a16:creationId xmlns:a16="http://schemas.microsoft.com/office/drawing/2014/main" id="{D26E2E75-EA9F-9ED9-B2FD-72E96FFA80C8}"/>
              </a:ext>
            </a:extLst>
          </p:cNvPr>
          <p:cNvPicPr>
            <a:picLocks noChangeAspect="1"/>
          </p:cNvPicPr>
          <p:nvPr/>
        </p:nvPicPr>
        <p:blipFill>
          <a:blip r:embed="rId8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235333" y="5039648"/>
            <a:ext cx="294930" cy="305100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A69723C5-AC56-A98F-9F15-B345F44B802B}"/>
              </a:ext>
            </a:extLst>
          </p:cNvPr>
          <p:cNvSpPr txBox="1"/>
          <p:nvPr/>
        </p:nvSpPr>
        <p:spPr>
          <a:xfrm>
            <a:off x="2632254" y="266503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A97DCAF-522F-BA84-0553-B4C7322C0E5A}"/>
              </a:ext>
            </a:extLst>
          </p:cNvPr>
          <p:cNvSpPr txBox="1"/>
          <p:nvPr/>
        </p:nvSpPr>
        <p:spPr>
          <a:xfrm>
            <a:off x="2588171" y="3056315"/>
            <a:ext cx="315583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96258C97-5C76-3F16-9318-0EC3DD7E81BA}"/>
              </a:ext>
            </a:extLst>
          </p:cNvPr>
          <p:cNvSpPr/>
          <p:nvPr/>
        </p:nvSpPr>
        <p:spPr>
          <a:xfrm>
            <a:off x="1174750" y="2565786"/>
            <a:ext cx="1139034" cy="1139034"/>
          </a:xfrm>
          <a:prstGeom prst="ellipse">
            <a:avLst/>
          </a:prstGeom>
          <a:noFill/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162E5FD-2195-C16D-9694-FF2B341DF146}"/>
              </a:ext>
            </a:extLst>
          </p:cNvPr>
          <p:cNvSpPr txBox="1"/>
          <p:nvPr/>
        </p:nvSpPr>
        <p:spPr>
          <a:xfrm>
            <a:off x="1352974" y="2947271"/>
            <a:ext cx="782586" cy="373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8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85.5</a:t>
            </a:r>
            <a:r>
              <a:rPr lang="en-US" altLang="ko-KR" sz="1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%</a:t>
            </a:r>
            <a:endParaRPr lang="id-ID" altLang="ko-KR" sz="18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199C3D6D-CDE2-7023-97D0-46048C80BFBE}"/>
              </a:ext>
            </a:extLst>
          </p:cNvPr>
          <p:cNvSpPr txBox="1"/>
          <p:nvPr/>
        </p:nvSpPr>
        <p:spPr>
          <a:xfrm>
            <a:off x="2632254" y="436595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33F7DF91-4BFF-A982-CAFB-A36FBFA808E5}"/>
              </a:ext>
            </a:extLst>
          </p:cNvPr>
          <p:cNvSpPr txBox="1"/>
          <p:nvPr/>
        </p:nvSpPr>
        <p:spPr>
          <a:xfrm>
            <a:off x="2588171" y="4757231"/>
            <a:ext cx="315583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6" name="타원 125">
            <a:extLst>
              <a:ext uri="{FF2B5EF4-FFF2-40B4-BE49-F238E27FC236}">
                <a16:creationId xmlns:a16="http://schemas.microsoft.com/office/drawing/2014/main" id="{2F5CA21E-7B18-70DF-C2F8-4EF67BBDF913}"/>
              </a:ext>
            </a:extLst>
          </p:cNvPr>
          <p:cNvSpPr/>
          <p:nvPr/>
        </p:nvSpPr>
        <p:spPr>
          <a:xfrm>
            <a:off x="1174750" y="4266702"/>
            <a:ext cx="1139034" cy="1139034"/>
          </a:xfrm>
          <a:prstGeom prst="ellipse">
            <a:avLst/>
          </a:prstGeom>
          <a:noFill/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6D53F62-1241-3739-6E40-D01A80C964BC}"/>
              </a:ext>
            </a:extLst>
          </p:cNvPr>
          <p:cNvSpPr txBox="1"/>
          <p:nvPr/>
        </p:nvSpPr>
        <p:spPr>
          <a:xfrm>
            <a:off x="1352974" y="4648187"/>
            <a:ext cx="782586" cy="37388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8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85.5</a:t>
            </a:r>
            <a:r>
              <a:rPr lang="en-US" altLang="ko-KR" sz="1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%</a:t>
            </a:r>
            <a:endParaRPr lang="id-ID" altLang="ko-KR" sz="18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7A1165E-4B34-AAF0-DA1C-1F0542DC6CA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</p:spTree>
    <p:extLst>
      <p:ext uri="{BB962C8B-B14F-4D97-AF65-F5344CB8AC3E}">
        <p14:creationId xmlns:p14="http://schemas.microsoft.com/office/powerpoint/2010/main" val="864118268"/>
      </p:ext>
    </p:extLst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34AC310E-8A6A-78FF-7A67-36DFB9042B4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0E4E4CF-90D4-8F9A-922D-581F11C1367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E6B7519-0BEF-2E09-EA39-2DF433A71B6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75E0874-934C-C6AE-B88F-2C4062DBE73B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759AFD1-F474-51A8-EC04-317185E33D7D}"/>
              </a:ext>
            </a:extLst>
          </p:cNvPr>
          <p:cNvSpPr txBox="1"/>
          <p:nvPr/>
        </p:nvSpPr>
        <p:spPr>
          <a:xfrm rot="1719530" flipH="1">
            <a:off x="10172974" y="1353202"/>
            <a:ext cx="701474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9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  <a:alpha val="33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0</a:t>
            </a: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B2320E21-D21B-60FA-8831-F940C53708E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458A66C2-393A-0035-D854-39EC90C4AC5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" name="TextBox 81">
            <a:extLst>
              <a:ext uri="{FF2B5EF4-FFF2-40B4-BE49-F238E27FC236}">
                <a16:creationId xmlns:a16="http://schemas.microsoft.com/office/drawing/2014/main" id="{599258FA-9BE2-3B93-B566-B7E0F4ACAAE9}"/>
              </a:ext>
            </a:extLst>
          </p:cNvPr>
          <p:cNvSpPr txBox="1"/>
          <p:nvPr/>
        </p:nvSpPr>
        <p:spPr>
          <a:xfrm rot="19880470">
            <a:off x="3991628" y="1506068"/>
            <a:ext cx="1073371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9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  <a:alpha val="33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W</a:t>
            </a:r>
          </a:p>
        </p:txBody>
      </p:sp>
      <p:cxnSp>
        <p:nvCxnSpPr>
          <p:cNvPr id="84" name="직선 연결선 83">
            <a:extLst>
              <a:ext uri="{FF2B5EF4-FFF2-40B4-BE49-F238E27FC236}">
                <a16:creationId xmlns:a16="http://schemas.microsoft.com/office/drawing/2014/main" id="{4C299660-9DD9-CDD8-B046-111C3E280FA2}"/>
              </a:ext>
            </a:extLst>
          </p:cNvPr>
          <p:cNvCxnSpPr>
            <a:cxnSpLocks/>
          </p:cNvCxnSpPr>
          <p:nvPr/>
        </p:nvCxnSpPr>
        <p:spPr>
          <a:xfrm>
            <a:off x="1113042" y="4003558"/>
            <a:ext cx="9889508" cy="43095"/>
          </a:xfrm>
          <a:prstGeom prst="line">
            <a:avLst/>
          </a:prstGeom>
          <a:ln w="12700">
            <a:solidFill>
              <a:schemeClr val="accent3">
                <a:alpha val="3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3B89E005-D6D4-03E4-FDDE-66061F095F1D}"/>
              </a:ext>
            </a:extLst>
          </p:cNvPr>
          <p:cNvSpPr txBox="1"/>
          <p:nvPr/>
        </p:nvSpPr>
        <p:spPr>
          <a:xfrm rot="19880470">
            <a:off x="1323162" y="3893184"/>
            <a:ext cx="746358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9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  <a:alpha val="33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S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6266C57B-F77A-38D9-CEF9-861F83FBE96A}"/>
              </a:ext>
            </a:extLst>
          </p:cNvPr>
          <p:cNvSpPr txBox="1"/>
          <p:nvPr/>
        </p:nvSpPr>
        <p:spPr>
          <a:xfrm rot="1719530" flipH="1">
            <a:off x="7631982" y="3888387"/>
            <a:ext cx="800860" cy="147732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9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25000"/>
                    <a:lumOff val="75000"/>
                    <a:alpha val="33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T</a:t>
            </a:r>
          </a:p>
        </p:txBody>
      </p:sp>
      <p:sp>
        <p:nvSpPr>
          <p:cNvPr id="22" name="원호 21">
            <a:extLst>
              <a:ext uri="{FF2B5EF4-FFF2-40B4-BE49-F238E27FC236}">
                <a16:creationId xmlns:a16="http://schemas.microsoft.com/office/drawing/2014/main" id="{E8609C24-34EF-B35E-9E1F-A3BCBCD10595}"/>
              </a:ext>
            </a:extLst>
          </p:cNvPr>
          <p:cNvSpPr/>
          <p:nvPr/>
        </p:nvSpPr>
        <p:spPr>
          <a:xfrm rot="11427823" flipV="1">
            <a:off x="1612611" y="4074228"/>
            <a:ext cx="2097348" cy="2097348"/>
          </a:xfrm>
          <a:prstGeom prst="arc">
            <a:avLst>
              <a:gd name="adj1" fmla="val 11461006"/>
              <a:gd name="adj2" fmla="val 637830"/>
            </a:avLst>
          </a:prstGeom>
          <a:ln w="1270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D773AC7D-F6D4-353F-552A-9F22B8C386CB}"/>
              </a:ext>
            </a:extLst>
          </p:cNvPr>
          <p:cNvSpPr/>
          <p:nvPr/>
        </p:nvSpPr>
        <p:spPr>
          <a:xfrm flipV="1">
            <a:off x="1772285" y="4233902"/>
            <a:ext cx="1778000" cy="1778000"/>
          </a:xfrm>
          <a:prstGeom prst="ellipse">
            <a:avLst/>
          </a:prstGeom>
          <a:solidFill>
            <a:schemeClr val="bg1"/>
          </a:solidFill>
          <a:ln w="1746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CA8084B4-4D47-B9ED-8E38-2F93A2BBF983}"/>
              </a:ext>
            </a:extLst>
          </p:cNvPr>
          <p:cNvGrpSpPr/>
          <p:nvPr/>
        </p:nvGrpSpPr>
        <p:grpSpPr>
          <a:xfrm flipV="1">
            <a:off x="2495977" y="3891752"/>
            <a:ext cx="330616" cy="330616"/>
            <a:chOff x="3492292" y="4329534"/>
            <a:chExt cx="330616" cy="330616"/>
          </a:xfrm>
        </p:grpSpPr>
        <p:sp>
          <p:nvSpPr>
            <p:cNvPr id="26" name="타원 25">
              <a:extLst>
                <a:ext uri="{FF2B5EF4-FFF2-40B4-BE49-F238E27FC236}">
                  <a16:creationId xmlns:a16="http://schemas.microsoft.com/office/drawing/2014/main" id="{8CDB32C1-B920-B2C3-609C-9BC99D3B5AC7}"/>
                </a:ext>
              </a:extLst>
            </p:cNvPr>
            <p:cNvSpPr/>
            <p:nvPr/>
          </p:nvSpPr>
          <p:spPr>
            <a:xfrm>
              <a:off x="3492292" y="4329534"/>
              <a:ext cx="330616" cy="33061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4" name="타원 23">
              <a:extLst>
                <a:ext uri="{FF2B5EF4-FFF2-40B4-BE49-F238E27FC236}">
                  <a16:creationId xmlns:a16="http://schemas.microsoft.com/office/drawing/2014/main" id="{96F53A45-0523-0B88-92D3-96080715B7F9}"/>
                </a:ext>
              </a:extLst>
            </p:cNvPr>
            <p:cNvSpPr/>
            <p:nvPr/>
          </p:nvSpPr>
          <p:spPr>
            <a:xfrm>
              <a:off x="3591878" y="4428641"/>
              <a:ext cx="131445" cy="1324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38" name="원호 37">
            <a:extLst>
              <a:ext uri="{FF2B5EF4-FFF2-40B4-BE49-F238E27FC236}">
                <a16:creationId xmlns:a16="http://schemas.microsoft.com/office/drawing/2014/main" id="{7CF86EFC-6568-13A0-F7F8-7D39DE0381F6}"/>
              </a:ext>
            </a:extLst>
          </p:cNvPr>
          <p:cNvSpPr/>
          <p:nvPr/>
        </p:nvSpPr>
        <p:spPr>
          <a:xfrm rot="10172177">
            <a:off x="4175683" y="1868837"/>
            <a:ext cx="2097348" cy="2097348"/>
          </a:xfrm>
          <a:prstGeom prst="arc">
            <a:avLst>
              <a:gd name="adj1" fmla="val 11461006"/>
              <a:gd name="adj2" fmla="val 637830"/>
            </a:avLst>
          </a:prstGeom>
          <a:ln w="1270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BAD2A048-E23D-8CBC-889F-774EF15D6AE2}"/>
              </a:ext>
            </a:extLst>
          </p:cNvPr>
          <p:cNvSpPr/>
          <p:nvPr/>
        </p:nvSpPr>
        <p:spPr>
          <a:xfrm>
            <a:off x="4335357" y="2028511"/>
            <a:ext cx="1778000" cy="1778000"/>
          </a:xfrm>
          <a:prstGeom prst="ellipse">
            <a:avLst/>
          </a:prstGeom>
          <a:solidFill>
            <a:schemeClr val="bg1"/>
          </a:solidFill>
          <a:ln w="1746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98CD2D8-5508-295F-7B07-99291874A950}"/>
              </a:ext>
            </a:extLst>
          </p:cNvPr>
          <p:cNvGrpSpPr/>
          <p:nvPr/>
        </p:nvGrpSpPr>
        <p:grpSpPr>
          <a:xfrm>
            <a:off x="5059049" y="3818045"/>
            <a:ext cx="330616" cy="330616"/>
            <a:chOff x="3492292" y="4329534"/>
            <a:chExt cx="330616" cy="330616"/>
          </a:xfrm>
        </p:grpSpPr>
        <p:sp>
          <p:nvSpPr>
            <p:cNvPr id="41" name="타원 40">
              <a:extLst>
                <a:ext uri="{FF2B5EF4-FFF2-40B4-BE49-F238E27FC236}">
                  <a16:creationId xmlns:a16="http://schemas.microsoft.com/office/drawing/2014/main" id="{0F65330E-24C6-106E-6F87-989B263D1522}"/>
                </a:ext>
              </a:extLst>
            </p:cNvPr>
            <p:cNvSpPr/>
            <p:nvPr/>
          </p:nvSpPr>
          <p:spPr>
            <a:xfrm>
              <a:off x="3492292" y="4329534"/>
              <a:ext cx="330616" cy="33061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2" name="타원 41">
              <a:extLst>
                <a:ext uri="{FF2B5EF4-FFF2-40B4-BE49-F238E27FC236}">
                  <a16:creationId xmlns:a16="http://schemas.microsoft.com/office/drawing/2014/main" id="{2DA165A0-0F6B-2177-87FC-4AB3BB8F3569}"/>
                </a:ext>
              </a:extLst>
            </p:cNvPr>
            <p:cNvSpPr/>
            <p:nvPr/>
          </p:nvSpPr>
          <p:spPr>
            <a:xfrm>
              <a:off x="3591878" y="4428641"/>
              <a:ext cx="131445" cy="1324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44" name="원호 43">
            <a:extLst>
              <a:ext uri="{FF2B5EF4-FFF2-40B4-BE49-F238E27FC236}">
                <a16:creationId xmlns:a16="http://schemas.microsoft.com/office/drawing/2014/main" id="{33AEFEAD-95DD-FDA4-80DC-F89D0FF3E30C}"/>
              </a:ext>
            </a:extLst>
          </p:cNvPr>
          <p:cNvSpPr/>
          <p:nvPr/>
        </p:nvSpPr>
        <p:spPr>
          <a:xfrm rot="11427823" flipV="1">
            <a:off x="6036006" y="4074228"/>
            <a:ext cx="2097348" cy="2097348"/>
          </a:xfrm>
          <a:prstGeom prst="arc">
            <a:avLst>
              <a:gd name="adj1" fmla="val 11461006"/>
              <a:gd name="adj2" fmla="val 637830"/>
            </a:avLst>
          </a:prstGeom>
          <a:ln w="1270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5" name="타원 44">
            <a:extLst>
              <a:ext uri="{FF2B5EF4-FFF2-40B4-BE49-F238E27FC236}">
                <a16:creationId xmlns:a16="http://schemas.microsoft.com/office/drawing/2014/main" id="{9CE72BE4-51E1-3B89-AC31-6E0A0A5159A0}"/>
              </a:ext>
            </a:extLst>
          </p:cNvPr>
          <p:cNvSpPr/>
          <p:nvPr/>
        </p:nvSpPr>
        <p:spPr>
          <a:xfrm flipV="1">
            <a:off x="6195680" y="4233902"/>
            <a:ext cx="1778000" cy="1778000"/>
          </a:xfrm>
          <a:prstGeom prst="ellipse">
            <a:avLst/>
          </a:prstGeom>
          <a:solidFill>
            <a:schemeClr val="bg1"/>
          </a:solidFill>
          <a:ln w="1746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DC5CBEF2-62CF-3AC0-5F85-5A1EED341A6C}"/>
              </a:ext>
            </a:extLst>
          </p:cNvPr>
          <p:cNvGrpSpPr/>
          <p:nvPr/>
        </p:nvGrpSpPr>
        <p:grpSpPr>
          <a:xfrm flipV="1">
            <a:off x="6919372" y="3891752"/>
            <a:ext cx="330616" cy="330616"/>
            <a:chOff x="3492292" y="4329534"/>
            <a:chExt cx="330616" cy="330616"/>
          </a:xfrm>
        </p:grpSpPr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32B0658C-DBAA-142A-57FE-038D273F21DE}"/>
                </a:ext>
              </a:extLst>
            </p:cNvPr>
            <p:cNvSpPr/>
            <p:nvPr/>
          </p:nvSpPr>
          <p:spPr>
            <a:xfrm>
              <a:off x="3492292" y="4329534"/>
              <a:ext cx="330616" cy="33061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74152A89-47FA-502C-8AAA-C8DAA88B6FA7}"/>
                </a:ext>
              </a:extLst>
            </p:cNvPr>
            <p:cNvSpPr/>
            <p:nvPr/>
          </p:nvSpPr>
          <p:spPr>
            <a:xfrm>
              <a:off x="3591878" y="4428641"/>
              <a:ext cx="131445" cy="1324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0" name="원호 49">
            <a:extLst>
              <a:ext uri="{FF2B5EF4-FFF2-40B4-BE49-F238E27FC236}">
                <a16:creationId xmlns:a16="http://schemas.microsoft.com/office/drawing/2014/main" id="{E29FA363-5AA2-31EB-2DD5-66FBA140FAEC}"/>
              </a:ext>
            </a:extLst>
          </p:cNvPr>
          <p:cNvSpPr/>
          <p:nvPr/>
        </p:nvSpPr>
        <p:spPr>
          <a:xfrm rot="10172177">
            <a:off x="8599078" y="1868837"/>
            <a:ext cx="2097348" cy="2097348"/>
          </a:xfrm>
          <a:prstGeom prst="arc">
            <a:avLst>
              <a:gd name="adj1" fmla="val 11461006"/>
              <a:gd name="adj2" fmla="val 637830"/>
            </a:avLst>
          </a:prstGeom>
          <a:ln w="1270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FD10FD3E-5D4D-307B-B0CF-FF17B28BD79B}"/>
              </a:ext>
            </a:extLst>
          </p:cNvPr>
          <p:cNvSpPr/>
          <p:nvPr/>
        </p:nvSpPr>
        <p:spPr>
          <a:xfrm>
            <a:off x="8758752" y="2028511"/>
            <a:ext cx="1778000" cy="1778000"/>
          </a:xfrm>
          <a:prstGeom prst="ellipse">
            <a:avLst/>
          </a:prstGeom>
          <a:solidFill>
            <a:schemeClr val="bg1"/>
          </a:solidFill>
          <a:ln w="1746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F711E884-396C-96AA-92DC-DFB39DFBAD6C}"/>
              </a:ext>
            </a:extLst>
          </p:cNvPr>
          <p:cNvGrpSpPr/>
          <p:nvPr/>
        </p:nvGrpSpPr>
        <p:grpSpPr>
          <a:xfrm>
            <a:off x="9482444" y="3818045"/>
            <a:ext cx="330616" cy="330616"/>
            <a:chOff x="3492292" y="4329534"/>
            <a:chExt cx="330616" cy="330616"/>
          </a:xfrm>
        </p:grpSpPr>
        <p:sp>
          <p:nvSpPr>
            <p:cNvPr id="53" name="타원 52">
              <a:extLst>
                <a:ext uri="{FF2B5EF4-FFF2-40B4-BE49-F238E27FC236}">
                  <a16:creationId xmlns:a16="http://schemas.microsoft.com/office/drawing/2014/main" id="{B3210F56-1005-7C65-792E-30C1A75EB66B}"/>
                </a:ext>
              </a:extLst>
            </p:cNvPr>
            <p:cNvSpPr/>
            <p:nvPr/>
          </p:nvSpPr>
          <p:spPr>
            <a:xfrm>
              <a:off x="3492292" y="4329534"/>
              <a:ext cx="330616" cy="33061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softEdge rad="635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4" name="타원 53">
              <a:extLst>
                <a:ext uri="{FF2B5EF4-FFF2-40B4-BE49-F238E27FC236}">
                  <a16:creationId xmlns:a16="http://schemas.microsoft.com/office/drawing/2014/main" id="{744B6C6C-24D9-9BA3-7F8D-150F6C91041E}"/>
                </a:ext>
              </a:extLst>
            </p:cNvPr>
            <p:cNvSpPr/>
            <p:nvPr/>
          </p:nvSpPr>
          <p:spPr>
            <a:xfrm>
              <a:off x="3591878" y="4428641"/>
              <a:ext cx="131445" cy="132403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11B2555B-51A9-EBC5-B2CA-AAE5A85BAB36}"/>
              </a:ext>
            </a:extLst>
          </p:cNvPr>
          <p:cNvSpPr txBox="1"/>
          <p:nvPr/>
        </p:nvSpPr>
        <p:spPr>
          <a:xfrm>
            <a:off x="1858850" y="5068606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C6987E29-0F22-5699-A6A4-898A0E5E2C11}"/>
              </a:ext>
            </a:extLst>
          </p:cNvPr>
          <p:cNvSpPr txBox="1"/>
          <p:nvPr/>
        </p:nvSpPr>
        <p:spPr>
          <a:xfrm>
            <a:off x="2186636" y="4724088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51DDBFF-6B9C-D82F-F655-7080F8A48617}"/>
              </a:ext>
            </a:extLst>
          </p:cNvPr>
          <p:cNvSpPr txBox="1"/>
          <p:nvPr/>
        </p:nvSpPr>
        <p:spPr>
          <a:xfrm>
            <a:off x="6282245" y="5068606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B7D2C452-E6F1-DC6A-B93F-B481B0EC64D3}"/>
              </a:ext>
            </a:extLst>
          </p:cNvPr>
          <p:cNvSpPr txBox="1"/>
          <p:nvPr/>
        </p:nvSpPr>
        <p:spPr>
          <a:xfrm>
            <a:off x="6610031" y="4724088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B25566B3-8447-4DAF-569D-CACDA2AEB85F}"/>
              </a:ext>
            </a:extLst>
          </p:cNvPr>
          <p:cNvSpPr txBox="1"/>
          <p:nvPr/>
        </p:nvSpPr>
        <p:spPr>
          <a:xfrm>
            <a:off x="4421922" y="2798425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F7034596-6819-66B7-2BCB-4C7E8A7FCCD3}"/>
              </a:ext>
            </a:extLst>
          </p:cNvPr>
          <p:cNvSpPr txBox="1"/>
          <p:nvPr/>
        </p:nvSpPr>
        <p:spPr>
          <a:xfrm>
            <a:off x="4749708" y="2453907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8148D45F-C129-A560-537E-2EECA4D42115}"/>
              </a:ext>
            </a:extLst>
          </p:cNvPr>
          <p:cNvSpPr txBox="1"/>
          <p:nvPr/>
        </p:nvSpPr>
        <p:spPr>
          <a:xfrm>
            <a:off x="8845317" y="2798425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C2F73C49-4D30-6E20-C483-92366B694FD2}"/>
              </a:ext>
            </a:extLst>
          </p:cNvPr>
          <p:cNvSpPr txBox="1"/>
          <p:nvPr/>
        </p:nvSpPr>
        <p:spPr>
          <a:xfrm>
            <a:off x="9173103" y="2453907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13295561"/>
      </p:ext>
    </p:extLst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58C184A3-9CC4-2F17-A0F7-A205F05D27A8}"/>
              </a:ext>
            </a:extLst>
          </p:cNvPr>
          <p:cNvSpPr/>
          <p:nvPr/>
        </p:nvSpPr>
        <p:spPr>
          <a:xfrm>
            <a:off x="857250" y="3829957"/>
            <a:ext cx="2619375" cy="537022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F3BAF818-CEC2-7C21-8359-097164D0613A}"/>
              </a:ext>
            </a:extLst>
          </p:cNvPr>
          <p:cNvSpPr/>
          <p:nvPr/>
        </p:nvSpPr>
        <p:spPr>
          <a:xfrm>
            <a:off x="3476625" y="3829957"/>
            <a:ext cx="2636743" cy="537022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D5878856-E8F4-7542-0A35-0307C2FE1AA8}"/>
              </a:ext>
            </a:extLst>
          </p:cNvPr>
          <p:cNvSpPr/>
          <p:nvPr/>
        </p:nvSpPr>
        <p:spPr>
          <a:xfrm>
            <a:off x="6113368" y="3829957"/>
            <a:ext cx="2602007" cy="537022"/>
          </a:xfrm>
          <a:prstGeom prst="rect">
            <a:avLst/>
          </a:prstGeom>
          <a:solidFill>
            <a:schemeClr val="accent3"/>
          </a:solidFill>
          <a:ln w="95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CEFF4411-1550-FAB5-1DDB-994822AFF12A}"/>
              </a:ext>
            </a:extLst>
          </p:cNvPr>
          <p:cNvSpPr/>
          <p:nvPr/>
        </p:nvSpPr>
        <p:spPr>
          <a:xfrm>
            <a:off x="8715375" y="3829957"/>
            <a:ext cx="2619375" cy="537022"/>
          </a:xfrm>
          <a:prstGeom prst="rect">
            <a:avLst/>
          </a:prstGeom>
          <a:noFill/>
          <a:ln w="952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FF262B7-F493-114E-56CA-FCB418F85907}"/>
              </a:ext>
            </a:extLst>
          </p:cNvPr>
          <p:cNvSpPr txBox="1"/>
          <p:nvPr/>
        </p:nvSpPr>
        <p:spPr>
          <a:xfrm flipH="1">
            <a:off x="972775" y="3927843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C3C551AA-745A-A800-369A-E78C122999FD}"/>
              </a:ext>
            </a:extLst>
          </p:cNvPr>
          <p:cNvSpPr txBox="1"/>
          <p:nvPr/>
        </p:nvSpPr>
        <p:spPr>
          <a:xfrm flipH="1">
            <a:off x="3592150" y="3927843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29020C3-EFF3-D7C4-7DF4-0F338B7A4165}"/>
              </a:ext>
            </a:extLst>
          </p:cNvPr>
          <p:cNvSpPr txBox="1"/>
          <p:nvPr/>
        </p:nvSpPr>
        <p:spPr>
          <a:xfrm flipH="1">
            <a:off x="6205708" y="3927843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68F115D-D555-1B94-DB34-1BB6A62DCCEF}"/>
              </a:ext>
            </a:extLst>
          </p:cNvPr>
          <p:cNvSpPr txBox="1"/>
          <p:nvPr/>
        </p:nvSpPr>
        <p:spPr>
          <a:xfrm flipH="1">
            <a:off x="8825083" y="3927843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929F14D8-8329-9D01-B29E-3DEE42096774}"/>
              </a:ext>
            </a:extLst>
          </p:cNvPr>
          <p:cNvSpPr txBox="1"/>
          <p:nvPr/>
        </p:nvSpPr>
        <p:spPr>
          <a:xfrm>
            <a:off x="972775" y="4797829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B6EF127-CC4F-DD77-F719-F48201EF34A4}"/>
              </a:ext>
            </a:extLst>
          </p:cNvPr>
          <p:cNvSpPr txBox="1"/>
          <p:nvPr/>
        </p:nvSpPr>
        <p:spPr>
          <a:xfrm>
            <a:off x="3592054" y="4797829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6188DA9-BCEE-A966-1DEB-C9038BD86B65}"/>
              </a:ext>
            </a:extLst>
          </p:cNvPr>
          <p:cNvSpPr txBox="1"/>
          <p:nvPr/>
        </p:nvSpPr>
        <p:spPr>
          <a:xfrm>
            <a:off x="6205708" y="4797829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93E1EF12-265B-A354-B975-D4074422456E}"/>
              </a:ext>
            </a:extLst>
          </p:cNvPr>
          <p:cNvSpPr txBox="1"/>
          <p:nvPr/>
        </p:nvSpPr>
        <p:spPr>
          <a:xfrm>
            <a:off x="8830612" y="4797829"/>
            <a:ext cx="234166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7" name="그림 개체 틀 6" descr="노트북, 사람, 실내, 일이(가) 표시된 사진&#10;&#10;자동 생성된 설명">
            <a:extLst>
              <a:ext uri="{FF2B5EF4-FFF2-40B4-BE49-F238E27FC236}">
                <a16:creationId xmlns:a16="http://schemas.microsoft.com/office/drawing/2014/main" id="{E8855270-5882-E3D9-5EA8-E570E3A5D4B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8" r="68"/>
          <a:stretch/>
        </p:blipFill>
        <p:spPr>
          <a:xfrm>
            <a:off x="857250" y="2005013"/>
            <a:ext cx="2619375" cy="1173162"/>
          </a:xfrm>
          <a:prstGeom prst="rect">
            <a:avLst/>
          </a:prstGeom>
        </p:spPr>
      </p:pic>
      <p:pic>
        <p:nvPicPr>
          <p:cNvPr id="9" name="그림 개체 틀 8" descr="구름, 하늘, 야외, 울타리이(가) 표시된 사진&#10;&#10;자동 생성된 설명">
            <a:extLst>
              <a:ext uri="{FF2B5EF4-FFF2-40B4-BE49-F238E27FC236}">
                <a16:creationId xmlns:a16="http://schemas.microsoft.com/office/drawing/2014/main" id="{667D43D1-4439-5643-CB45-0B2EDD81BFFA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06" b="306"/>
          <a:stretch/>
        </p:blipFill>
        <p:spPr>
          <a:xfrm>
            <a:off x="3476625" y="2005013"/>
            <a:ext cx="2636838" cy="1173162"/>
          </a:xfrm>
          <a:prstGeom prst="rect">
            <a:avLst/>
          </a:prstGeom>
        </p:spPr>
      </p:pic>
      <p:pic>
        <p:nvPicPr>
          <p:cNvPr id="14" name="그림 개체 틀 13" descr="사람, 실내, 배우기, 사무용품이(가) 표시된 사진&#10;&#10;자동 생성된 설명">
            <a:extLst>
              <a:ext uri="{FF2B5EF4-FFF2-40B4-BE49-F238E27FC236}">
                <a16:creationId xmlns:a16="http://schemas.microsoft.com/office/drawing/2014/main" id="{193FBE18-01CF-C0DB-C4C3-B499B5B2242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66" b="366"/>
          <a:stretch/>
        </p:blipFill>
        <p:spPr>
          <a:xfrm>
            <a:off x="6113463" y="2005013"/>
            <a:ext cx="2601912" cy="1173162"/>
          </a:xfrm>
          <a:prstGeom prst="rect">
            <a:avLst/>
          </a:prstGeom>
        </p:spPr>
      </p:pic>
      <p:pic>
        <p:nvPicPr>
          <p:cNvPr id="15" name="그림 개체 틀 14" descr="의류, 사람, 인간의 얼굴, 건물이(가) 표시된 사진&#10;&#10;자동 생성된 설명">
            <a:extLst>
              <a:ext uri="{FF2B5EF4-FFF2-40B4-BE49-F238E27FC236}">
                <a16:creationId xmlns:a16="http://schemas.microsoft.com/office/drawing/2014/main" id="{2EA58874-0839-9F3A-A3D9-9EC899E1F954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74" r="474"/>
          <a:stretch/>
        </p:blipFill>
        <p:spPr>
          <a:xfrm>
            <a:off x="8715375" y="2005013"/>
            <a:ext cx="2619375" cy="11731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1564742"/>
      </p:ext>
    </p:extLst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C3003116-A6AD-0A3E-882E-F4ED2C6F1382}"/>
              </a:ext>
            </a:extLst>
          </p:cNvPr>
          <p:cNvSpPr txBox="1"/>
          <p:nvPr/>
        </p:nvSpPr>
        <p:spPr>
          <a:xfrm>
            <a:off x="587375" y="5005880"/>
            <a:ext cx="3847095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4173E80-9D13-D967-5C99-DD0180EFE7EF}"/>
              </a:ext>
            </a:extLst>
          </p:cNvPr>
          <p:cNvSpPr txBox="1"/>
          <p:nvPr/>
        </p:nvSpPr>
        <p:spPr>
          <a:xfrm>
            <a:off x="587375" y="4519207"/>
            <a:ext cx="29115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 Proposal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E4ECDD39-9810-03C6-BA87-30F2D868B8F6}"/>
              </a:ext>
            </a:extLst>
          </p:cNvPr>
          <p:cNvSpPr/>
          <p:nvPr/>
        </p:nvSpPr>
        <p:spPr>
          <a:xfrm>
            <a:off x="4999902" y="1832679"/>
            <a:ext cx="3325642" cy="29173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668118C3-1080-F3C1-5207-E12FBF17BD07}"/>
              </a:ext>
            </a:extLst>
          </p:cNvPr>
          <p:cNvSpPr/>
          <p:nvPr/>
        </p:nvSpPr>
        <p:spPr>
          <a:xfrm>
            <a:off x="8505371" y="1832679"/>
            <a:ext cx="3099254" cy="291736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CEA647B-3B74-59A9-4E05-8CD111559ED2}"/>
              </a:ext>
            </a:extLst>
          </p:cNvPr>
          <p:cNvSpPr/>
          <p:nvPr/>
        </p:nvSpPr>
        <p:spPr>
          <a:xfrm>
            <a:off x="4999902" y="4876800"/>
            <a:ext cx="2083069" cy="11810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CC40FDF8-5861-F67F-A695-2E1D41FB9BB3}"/>
              </a:ext>
            </a:extLst>
          </p:cNvPr>
          <p:cNvSpPr/>
          <p:nvPr/>
        </p:nvSpPr>
        <p:spPr>
          <a:xfrm>
            <a:off x="9521556" y="4854727"/>
            <a:ext cx="2083069" cy="11810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13A76D2F-D260-15B6-E240-4E812DC3E189}"/>
              </a:ext>
            </a:extLst>
          </p:cNvPr>
          <p:cNvSpPr/>
          <p:nvPr/>
        </p:nvSpPr>
        <p:spPr>
          <a:xfrm>
            <a:off x="7258424" y="4854727"/>
            <a:ext cx="2083069" cy="11810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18EBB47-517E-8BF8-C701-7EC6991F1AB0}"/>
              </a:ext>
            </a:extLst>
          </p:cNvPr>
          <p:cNvSpPr txBox="1"/>
          <p:nvPr/>
        </p:nvSpPr>
        <p:spPr>
          <a:xfrm>
            <a:off x="9272839" y="4320435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8ED9514-BC9C-D56D-44BA-30A88F06A320}"/>
              </a:ext>
            </a:extLst>
          </p:cNvPr>
          <p:cNvSpPr/>
          <p:nvPr/>
        </p:nvSpPr>
        <p:spPr>
          <a:xfrm>
            <a:off x="9097311" y="4367328"/>
            <a:ext cx="133350" cy="1333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B846A34-F0DD-3835-D508-C86C36CF59F8}"/>
              </a:ext>
            </a:extLst>
          </p:cNvPr>
          <p:cNvSpPr txBox="1"/>
          <p:nvPr/>
        </p:nvSpPr>
        <p:spPr>
          <a:xfrm>
            <a:off x="9951419" y="4320435"/>
            <a:ext cx="198772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보통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32D226DC-20C4-FB28-406A-DB0485EB9688}"/>
              </a:ext>
            </a:extLst>
          </p:cNvPr>
          <p:cNvSpPr/>
          <p:nvPr/>
        </p:nvSpPr>
        <p:spPr>
          <a:xfrm>
            <a:off x="9775891" y="4367328"/>
            <a:ext cx="133350" cy="133350"/>
          </a:xfrm>
          <a:prstGeom prst="rect">
            <a:avLst/>
          </a:prstGeom>
          <a:solidFill>
            <a:schemeClr val="accent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5801499-5226-C91A-25BF-8CBB0904FF0B}"/>
              </a:ext>
            </a:extLst>
          </p:cNvPr>
          <p:cNvSpPr txBox="1"/>
          <p:nvPr/>
        </p:nvSpPr>
        <p:spPr>
          <a:xfrm>
            <a:off x="10629999" y="4320435"/>
            <a:ext cx="298159" cy="19883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+mn-ea"/>
                <a:cs typeface="Pretendard Medium" panose="02000603000000020004" pitchFamily="2" charset="-127"/>
              </a:rPr>
              <a:t>불만족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6614369A-6556-58BC-5B62-34C013352F7E}"/>
              </a:ext>
            </a:extLst>
          </p:cNvPr>
          <p:cNvSpPr/>
          <p:nvPr/>
        </p:nvSpPr>
        <p:spPr>
          <a:xfrm>
            <a:off x="10454471" y="4367328"/>
            <a:ext cx="133350" cy="13335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25" name="차트 24">
            <a:extLst>
              <a:ext uri="{FF2B5EF4-FFF2-40B4-BE49-F238E27FC236}">
                <a16:creationId xmlns:a16="http://schemas.microsoft.com/office/drawing/2014/main" id="{96A69EC1-0BE4-486D-8769-C8FE3B751F84}"/>
              </a:ext>
            </a:extLst>
          </p:cNvPr>
          <p:cNvGraphicFramePr/>
          <p:nvPr/>
        </p:nvGraphicFramePr>
        <p:xfrm>
          <a:off x="8752146" y="2515619"/>
          <a:ext cx="2493926" cy="18829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8D0A37A6-6AB4-CB09-12A0-7B4EF88C2A35}"/>
              </a:ext>
            </a:extLst>
          </p:cNvPr>
          <p:cNvSpPr txBox="1"/>
          <p:nvPr/>
        </p:nvSpPr>
        <p:spPr>
          <a:xfrm>
            <a:off x="9000189" y="1977505"/>
            <a:ext cx="2087679" cy="3815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시장 점유율</a:t>
            </a:r>
            <a:endParaRPr lang="id-ID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6F338F1-24CE-F6DC-04A1-BFB1AF0B5BF6}"/>
              </a:ext>
            </a:extLst>
          </p:cNvPr>
          <p:cNvSpPr txBox="1"/>
          <p:nvPr/>
        </p:nvSpPr>
        <p:spPr>
          <a:xfrm>
            <a:off x="9000189" y="2287374"/>
            <a:ext cx="2087679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키워드를 입력하세요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graphicFrame>
        <p:nvGraphicFramePr>
          <p:cNvPr id="29" name="차트 28">
            <a:extLst>
              <a:ext uri="{FF2B5EF4-FFF2-40B4-BE49-F238E27FC236}">
                <a16:creationId xmlns:a16="http://schemas.microsoft.com/office/drawing/2014/main" id="{FA8B3B53-F555-E42E-0E56-CD9996035430}"/>
              </a:ext>
            </a:extLst>
          </p:cNvPr>
          <p:cNvGraphicFramePr/>
          <p:nvPr/>
        </p:nvGraphicFramePr>
        <p:xfrm>
          <a:off x="5206972" y="2596626"/>
          <a:ext cx="2911502" cy="19225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TextBox 29">
            <a:extLst>
              <a:ext uri="{FF2B5EF4-FFF2-40B4-BE49-F238E27FC236}">
                <a16:creationId xmlns:a16="http://schemas.microsoft.com/office/drawing/2014/main" id="{F1EAD223-8B36-6136-92C8-81649B990466}"/>
              </a:ext>
            </a:extLst>
          </p:cNvPr>
          <p:cNvSpPr txBox="1"/>
          <p:nvPr/>
        </p:nvSpPr>
        <p:spPr>
          <a:xfrm>
            <a:off x="5593293" y="1977505"/>
            <a:ext cx="2087679" cy="3815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현황</a:t>
            </a:r>
            <a:endParaRPr lang="id-ID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2104C6A-1440-F13F-687C-5CCADB833048}"/>
              </a:ext>
            </a:extLst>
          </p:cNvPr>
          <p:cNvSpPr txBox="1"/>
          <p:nvPr/>
        </p:nvSpPr>
        <p:spPr>
          <a:xfrm>
            <a:off x="5593293" y="2287374"/>
            <a:ext cx="2087679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키워드를 입력하세요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7AAD970-F0D3-AE68-2643-DBD9E0C6AF0C}"/>
              </a:ext>
            </a:extLst>
          </p:cNvPr>
          <p:cNvSpPr txBox="1"/>
          <p:nvPr/>
        </p:nvSpPr>
        <p:spPr>
          <a:xfrm>
            <a:off x="4995292" y="5138885"/>
            <a:ext cx="2087679" cy="3815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현황</a:t>
            </a:r>
            <a:endParaRPr lang="id-ID" altLang="ko-KR" sz="1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9B6FFE6-EC2F-456C-9982-7C6890641D82}"/>
              </a:ext>
            </a:extLst>
          </p:cNvPr>
          <p:cNvSpPr txBox="1"/>
          <p:nvPr/>
        </p:nvSpPr>
        <p:spPr>
          <a:xfrm>
            <a:off x="4995292" y="5448754"/>
            <a:ext cx="2087679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키워드를 입력하세요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39EB9B5-A94A-1CC7-E2D2-A77B32CFD8C6}"/>
              </a:ext>
            </a:extLst>
          </p:cNvPr>
          <p:cNvSpPr txBox="1"/>
          <p:nvPr/>
        </p:nvSpPr>
        <p:spPr>
          <a:xfrm>
            <a:off x="7256119" y="5122087"/>
            <a:ext cx="208767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en-US" altLang="ko-KR" sz="36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100%</a:t>
            </a:r>
            <a:endParaRPr lang="id-ID" altLang="ko-KR" sz="36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BA630E00-9C37-2EF5-14A0-D3FCC5396DB1}"/>
              </a:ext>
            </a:extLst>
          </p:cNvPr>
          <p:cNvSpPr txBox="1"/>
          <p:nvPr/>
        </p:nvSpPr>
        <p:spPr>
          <a:xfrm>
            <a:off x="9516946" y="5275588"/>
            <a:ext cx="20876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en-US" altLang="ko-KR" sz="28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300+</a:t>
            </a:r>
            <a:endParaRPr lang="id-ID" altLang="ko-KR" sz="28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2427882-4F91-F5CD-33DC-B28D87CFCA87}"/>
              </a:ext>
            </a:extLst>
          </p:cNvPr>
          <p:cNvSpPr txBox="1"/>
          <p:nvPr/>
        </p:nvSpPr>
        <p:spPr>
          <a:xfrm>
            <a:off x="9516946" y="5043442"/>
            <a:ext cx="2087679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키워드를 입력하세요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69987637-28BB-0A83-5A9B-4A9BC0C4AAE8}"/>
              </a:ext>
            </a:extLst>
          </p:cNvPr>
          <p:cNvSpPr/>
          <p:nvPr/>
        </p:nvSpPr>
        <p:spPr>
          <a:xfrm rot="16200000">
            <a:off x="1290461" y="563597"/>
            <a:ext cx="1741714" cy="43278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A9C7315-5B78-73BF-BB36-858C21207217}"/>
              </a:ext>
            </a:extLst>
          </p:cNvPr>
          <p:cNvSpPr txBox="1"/>
          <p:nvPr/>
        </p:nvSpPr>
        <p:spPr>
          <a:xfrm>
            <a:off x="467763" y="2938809"/>
            <a:ext cx="3582263" cy="5929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3200">
                <a:latin typeface="프리젠테이션 8 ExtraBold" pitchFamily="2" charset="-127"/>
                <a:ea typeface="프리젠테이션 8 ExtraBold" pitchFamily="2" charset="-127"/>
              </a:rPr>
              <a:t>BUSINESS RESULT</a:t>
            </a:r>
          </a:p>
        </p:txBody>
      </p:sp>
    </p:spTree>
    <p:extLst>
      <p:ext uri="{BB962C8B-B14F-4D97-AF65-F5344CB8AC3E}">
        <p14:creationId xmlns:p14="http://schemas.microsoft.com/office/powerpoint/2010/main" val="246305562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1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1F1F2C81-74C3-E429-4411-720735B07290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C22AD1A-0AE6-36C3-7CBD-C8802D4B8C0E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F5B728B-68F0-499B-F727-753BB9CDEA66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3A60A07-EF7C-9D6A-3F46-D9D3C2469C05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87FED94-599B-E61C-4FBD-633F0939C1B3}"/>
              </a:ext>
            </a:extLst>
          </p:cNvPr>
          <p:cNvSpPr txBox="1"/>
          <p:nvPr/>
        </p:nvSpPr>
        <p:spPr>
          <a:xfrm>
            <a:off x="9097569" y="4325919"/>
            <a:ext cx="1896552" cy="2553196"/>
          </a:xfrm>
          <a:custGeom>
            <a:avLst/>
            <a:gdLst/>
            <a:ahLst/>
            <a:cxnLst/>
            <a:rect l="l" t="t" r="r" b="b"/>
            <a:pathLst>
              <a:path w="1896552" h="2553196">
                <a:moveTo>
                  <a:pt x="948273" y="0"/>
                </a:moveTo>
                <a:cubicBezTo>
                  <a:pt x="1236774" y="3787"/>
                  <a:pt x="1465959" y="87343"/>
                  <a:pt x="1635828" y="250669"/>
                </a:cubicBezTo>
                <a:cubicBezTo>
                  <a:pt x="1805697" y="413995"/>
                  <a:pt x="1892602" y="634368"/>
                  <a:pt x="1896543" y="911788"/>
                </a:cubicBezTo>
                <a:cubicBezTo>
                  <a:pt x="1897083" y="1090827"/>
                  <a:pt x="1874534" y="1259707"/>
                  <a:pt x="1828895" y="1418429"/>
                </a:cubicBezTo>
                <a:cubicBezTo>
                  <a:pt x="1783257" y="1577151"/>
                  <a:pt x="1711289" y="1746003"/>
                  <a:pt x="1612991" y="1924986"/>
                </a:cubicBezTo>
                <a:cubicBezTo>
                  <a:pt x="1514693" y="2103969"/>
                  <a:pt x="1386824" y="2313373"/>
                  <a:pt x="1229384" y="2553196"/>
                </a:cubicBezTo>
                <a:lnTo>
                  <a:pt x="426545" y="2553196"/>
                </a:lnTo>
                <a:cubicBezTo>
                  <a:pt x="517915" y="2405677"/>
                  <a:pt x="602248" y="2268418"/>
                  <a:pt x="679543" y="2141420"/>
                </a:cubicBezTo>
                <a:cubicBezTo>
                  <a:pt x="756839" y="2014421"/>
                  <a:pt x="825724" y="1896315"/>
                  <a:pt x="886200" y="1787100"/>
                </a:cubicBezTo>
                <a:cubicBezTo>
                  <a:pt x="616276" y="1772531"/>
                  <a:pt x="402005" y="1689586"/>
                  <a:pt x="243387" y="1538265"/>
                </a:cubicBezTo>
                <a:cubicBezTo>
                  <a:pt x="84768" y="1386944"/>
                  <a:pt x="3639" y="1178118"/>
                  <a:pt x="0" y="911788"/>
                </a:cubicBezTo>
                <a:cubicBezTo>
                  <a:pt x="3941" y="634368"/>
                  <a:pt x="90846" y="413995"/>
                  <a:pt x="260715" y="250669"/>
                </a:cubicBezTo>
                <a:cubicBezTo>
                  <a:pt x="430585" y="87343"/>
                  <a:pt x="659771" y="3787"/>
                  <a:pt x="948273" y="0"/>
                </a:cubicBezTo>
                <a:close/>
                <a:moveTo>
                  <a:pt x="948273" y="583236"/>
                </a:moveTo>
                <a:cubicBezTo>
                  <a:pt x="870529" y="584604"/>
                  <a:pt x="808761" y="614722"/>
                  <a:pt x="762967" y="673587"/>
                </a:cubicBezTo>
                <a:cubicBezTo>
                  <a:pt x="717173" y="732451"/>
                  <a:pt x="693743" y="811852"/>
                  <a:pt x="692678" y="911788"/>
                </a:cubicBezTo>
                <a:cubicBezTo>
                  <a:pt x="693743" y="1011724"/>
                  <a:pt x="717173" y="1091125"/>
                  <a:pt x="762967" y="1149992"/>
                </a:cubicBezTo>
                <a:cubicBezTo>
                  <a:pt x="808761" y="1208858"/>
                  <a:pt x="870529" y="1238976"/>
                  <a:pt x="948273" y="1240345"/>
                </a:cubicBezTo>
                <a:cubicBezTo>
                  <a:pt x="1016508" y="1239508"/>
                  <a:pt x="1072648" y="1216540"/>
                  <a:pt x="1116692" y="1171439"/>
                </a:cubicBezTo>
                <a:cubicBezTo>
                  <a:pt x="1160737" y="1126339"/>
                  <a:pt x="1188578" y="1064126"/>
                  <a:pt x="1200217" y="984801"/>
                </a:cubicBezTo>
                <a:cubicBezTo>
                  <a:pt x="1200369" y="971947"/>
                  <a:pt x="1200977" y="959322"/>
                  <a:pt x="1202041" y="946925"/>
                </a:cubicBezTo>
                <a:cubicBezTo>
                  <a:pt x="1203105" y="934528"/>
                  <a:pt x="1203713" y="922816"/>
                  <a:pt x="1203865" y="911788"/>
                </a:cubicBezTo>
                <a:cubicBezTo>
                  <a:pt x="1202800" y="811852"/>
                  <a:pt x="1179371" y="732452"/>
                  <a:pt x="1133578" y="673587"/>
                </a:cubicBezTo>
                <a:cubicBezTo>
                  <a:pt x="1087785" y="614722"/>
                  <a:pt x="1026017" y="584604"/>
                  <a:pt x="948273" y="583236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C5EE249-8D39-BBCA-B89B-0CAEA9FD8BFC}"/>
              </a:ext>
            </a:extLst>
          </p:cNvPr>
          <p:cNvSpPr txBox="1"/>
          <p:nvPr/>
        </p:nvSpPr>
        <p:spPr>
          <a:xfrm>
            <a:off x="7125894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70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70" y="2589677"/>
                </a:cubicBezTo>
                <a:cubicBezTo>
                  <a:pt x="643917" y="2588158"/>
                  <a:pt x="410204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4" y="112466"/>
                  <a:pt x="643917" y="1521"/>
                  <a:pt x="948270" y="0"/>
                </a:cubicBezTo>
                <a:close/>
                <a:moveTo>
                  <a:pt x="948270" y="656552"/>
                </a:moveTo>
                <a:cubicBezTo>
                  <a:pt x="865882" y="656931"/>
                  <a:pt x="802858" y="710883"/>
                  <a:pt x="759196" y="818405"/>
                </a:cubicBezTo>
                <a:cubicBezTo>
                  <a:pt x="715535" y="925928"/>
                  <a:pt x="693514" y="1084742"/>
                  <a:pt x="693134" y="1294848"/>
                </a:cubicBezTo>
                <a:cubicBezTo>
                  <a:pt x="693514" y="1504954"/>
                  <a:pt x="715535" y="1663768"/>
                  <a:pt x="759196" y="1771290"/>
                </a:cubicBezTo>
                <a:cubicBezTo>
                  <a:pt x="802858" y="1878813"/>
                  <a:pt x="865882" y="1932764"/>
                  <a:pt x="948270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8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70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5660948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표 29">
            <a:extLst>
              <a:ext uri="{FF2B5EF4-FFF2-40B4-BE49-F238E27FC236}">
                <a16:creationId xmlns:a16="http://schemas.microsoft.com/office/drawing/2014/main" id="{72086D35-0E2D-3979-D35C-42918621AE0C}"/>
              </a:ext>
            </a:extLst>
          </p:cNvPr>
          <p:cNvGraphicFramePr>
            <a:graphicFrameLocks noGrp="1"/>
          </p:cNvGraphicFramePr>
          <p:nvPr/>
        </p:nvGraphicFramePr>
        <p:xfrm>
          <a:off x="4689854" y="3581400"/>
          <a:ext cx="2812289" cy="23016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12289">
                  <a:extLst>
                    <a:ext uri="{9D8B030D-6E8A-4147-A177-3AD203B41FA5}">
                      <a16:colId xmlns:a16="http://schemas.microsoft.com/office/drawing/2014/main" val="3719000084"/>
                    </a:ext>
                  </a:extLst>
                </a:gridCol>
              </a:tblGrid>
              <a:tr h="55921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6695221"/>
                  </a:ext>
                </a:extLst>
              </a:tr>
              <a:tr h="1742477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021442"/>
                  </a:ext>
                </a:extLst>
              </a:tr>
            </a:tbl>
          </a:graphicData>
        </a:graphic>
      </p:graphicFrame>
      <p:graphicFrame>
        <p:nvGraphicFramePr>
          <p:cNvPr id="31" name="표 30">
            <a:extLst>
              <a:ext uri="{FF2B5EF4-FFF2-40B4-BE49-F238E27FC236}">
                <a16:creationId xmlns:a16="http://schemas.microsoft.com/office/drawing/2014/main" id="{6A9570C6-FEEA-9932-B092-72745065165B}"/>
              </a:ext>
            </a:extLst>
          </p:cNvPr>
          <p:cNvGraphicFramePr>
            <a:graphicFrameLocks noGrp="1"/>
          </p:cNvGraphicFramePr>
          <p:nvPr/>
        </p:nvGraphicFramePr>
        <p:xfrm>
          <a:off x="8642733" y="3581400"/>
          <a:ext cx="2812289" cy="23016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12289">
                  <a:extLst>
                    <a:ext uri="{9D8B030D-6E8A-4147-A177-3AD203B41FA5}">
                      <a16:colId xmlns:a16="http://schemas.microsoft.com/office/drawing/2014/main" val="3719000084"/>
                    </a:ext>
                  </a:extLst>
                </a:gridCol>
              </a:tblGrid>
              <a:tr h="55921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6695221"/>
                  </a:ext>
                </a:extLst>
              </a:tr>
              <a:tr h="1742477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021442"/>
                  </a:ext>
                </a:extLst>
              </a:tr>
            </a:tbl>
          </a:graphicData>
        </a:graphic>
      </p:graphicFrame>
      <p:graphicFrame>
        <p:nvGraphicFramePr>
          <p:cNvPr id="29" name="표 28">
            <a:extLst>
              <a:ext uri="{FF2B5EF4-FFF2-40B4-BE49-F238E27FC236}">
                <a16:creationId xmlns:a16="http://schemas.microsoft.com/office/drawing/2014/main" id="{0BF07D6E-FFC7-4B09-B53D-81F4D37935D4}"/>
              </a:ext>
            </a:extLst>
          </p:cNvPr>
          <p:cNvGraphicFramePr>
            <a:graphicFrameLocks noGrp="1"/>
          </p:cNvGraphicFramePr>
          <p:nvPr/>
        </p:nvGraphicFramePr>
        <p:xfrm>
          <a:off x="736975" y="3581400"/>
          <a:ext cx="2812289" cy="230169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12289">
                  <a:extLst>
                    <a:ext uri="{9D8B030D-6E8A-4147-A177-3AD203B41FA5}">
                      <a16:colId xmlns:a16="http://schemas.microsoft.com/office/drawing/2014/main" val="3719000084"/>
                    </a:ext>
                  </a:extLst>
                </a:gridCol>
              </a:tblGrid>
              <a:tr h="559215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5000"/>
                        <a:lumOff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26695221"/>
                  </a:ext>
                </a:extLst>
              </a:tr>
              <a:tr h="1742477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021442"/>
                  </a:ext>
                </a:extLst>
              </a:tr>
            </a:tbl>
          </a:graphicData>
        </a:graphic>
      </p:graphicFrame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C673801D-1CE8-9F5E-D68A-01196574B517}"/>
              </a:ext>
            </a:extLst>
          </p:cNvPr>
          <p:cNvCxnSpPr>
            <a:cxnSpLocks/>
            <a:endCxn id="5" idx="2"/>
          </p:cNvCxnSpPr>
          <p:nvPr/>
        </p:nvCxnSpPr>
        <p:spPr>
          <a:xfrm flipV="1">
            <a:off x="6096000" y="2628894"/>
            <a:ext cx="0" cy="965206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직사각형 4">
            <a:extLst>
              <a:ext uri="{FF2B5EF4-FFF2-40B4-BE49-F238E27FC236}">
                <a16:creationId xmlns:a16="http://schemas.microsoft.com/office/drawing/2014/main" id="{53BA7D1F-E160-9FB6-4D5B-DE584A3120DC}"/>
              </a:ext>
            </a:extLst>
          </p:cNvPr>
          <p:cNvSpPr/>
          <p:nvPr/>
        </p:nvSpPr>
        <p:spPr>
          <a:xfrm>
            <a:off x="3834478" y="1968506"/>
            <a:ext cx="4523044" cy="66038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CAF14E9C-F1BA-5603-BD01-8D67E0B90856}"/>
              </a:ext>
            </a:extLst>
          </p:cNvPr>
          <p:cNvCxnSpPr>
            <a:cxnSpLocks/>
          </p:cNvCxnSpPr>
          <p:nvPr/>
        </p:nvCxnSpPr>
        <p:spPr>
          <a:xfrm>
            <a:off x="2132976" y="3073397"/>
            <a:ext cx="7926047" cy="0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40542F9E-3EE1-D6F5-916F-34847B5B8205}"/>
              </a:ext>
            </a:extLst>
          </p:cNvPr>
          <p:cNvCxnSpPr>
            <a:cxnSpLocks/>
          </p:cNvCxnSpPr>
          <p:nvPr/>
        </p:nvCxnSpPr>
        <p:spPr>
          <a:xfrm flipV="1">
            <a:off x="2143290" y="3073397"/>
            <a:ext cx="0" cy="508003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696F81F6-7C8A-1F0A-0523-2E5F1C36AA38}"/>
              </a:ext>
            </a:extLst>
          </p:cNvPr>
          <p:cNvCxnSpPr>
            <a:cxnSpLocks/>
          </p:cNvCxnSpPr>
          <p:nvPr/>
        </p:nvCxnSpPr>
        <p:spPr>
          <a:xfrm flipV="1">
            <a:off x="10051880" y="3073397"/>
            <a:ext cx="0" cy="514353"/>
          </a:xfrm>
          <a:prstGeom prst="line">
            <a:avLst/>
          </a:prstGeom>
          <a:ln w="19050">
            <a:solidFill>
              <a:schemeClr val="accent2">
                <a:lumMod val="50000"/>
                <a:lumOff val="50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FDEB47A1-5182-1C5C-2278-12D6F75DDB7C}"/>
              </a:ext>
            </a:extLst>
          </p:cNvPr>
          <p:cNvSpPr txBox="1"/>
          <p:nvPr/>
        </p:nvSpPr>
        <p:spPr>
          <a:xfrm flipH="1">
            <a:off x="5097649" y="2095492"/>
            <a:ext cx="1996700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1D410AC-504D-477F-CD24-577C80FFFD8B}"/>
              </a:ext>
            </a:extLst>
          </p:cNvPr>
          <p:cNvSpPr txBox="1"/>
          <p:nvPr/>
        </p:nvSpPr>
        <p:spPr>
          <a:xfrm flipH="1">
            <a:off x="1627549" y="3685216"/>
            <a:ext cx="101085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D53EA5E-1FD8-6125-002A-EE518BF82BBF}"/>
              </a:ext>
            </a:extLst>
          </p:cNvPr>
          <p:cNvSpPr txBox="1"/>
          <p:nvPr/>
        </p:nvSpPr>
        <p:spPr>
          <a:xfrm flipH="1">
            <a:off x="9553597" y="3685216"/>
            <a:ext cx="101085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CD92356F-EE68-941F-DBDA-7DAD756AD9C9}"/>
              </a:ext>
            </a:extLst>
          </p:cNvPr>
          <p:cNvSpPr txBox="1"/>
          <p:nvPr/>
        </p:nvSpPr>
        <p:spPr>
          <a:xfrm flipH="1">
            <a:off x="5590571" y="3685216"/>
            <a:ext cx="101085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BBD0367-C174-22A3-9EFD-820C2884D270}"/>
              </a:ext>
            </a:extLst>
          </p:cNvPr>
          <p:cNvSpPr txBox="1"/>
          <p:nvPr/>
        </p:nvSpPr>
        <p:spPr>
          <a:xfrm>
            <a:off x="972285" y="4227407"/>
            <a:ext cx="232971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AE849D7-27FA-E8A1-FE26-2593C9F94432}"/>
              </a:ext>
            </a:extLst>
          </p:cNvPr>
          <p:cNvSpPr txBox="1"/>
          <p:nvPr/>
        </p:nvSpPr>
        <p:spPr>
          <a:xfrm>
            <a:off x="4931140" y="4227407"/>
            <a:ext cx="232971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1BACF0D-907E-13DB-1FF2-4E83240DF580}"/>
              </a:ext>
            </a:extLst>
          </p:cNvPr>
          <p:cNvSpPr txBox="1"/>
          <p:nvPr/>
        </p:nvSpPr>
        <p:spPr>
          <a:xfrm>
            <a:off x="8889995" y="4227407"/>
            <a:ext cx="232971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171450" indent="-171450" latinLnBrk="0">
              <a:lnSpc>
                <a:spcPct val="13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680741933"/>
      </p:ext>
    </p:extLst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직사각형 8">
            <a:extLst>
              <a:ext uri="{FF2B5EF4-FFF2-40B4-BE49-F238E27FC236}">
                <a16:creationId xmlns:a16="http://schemas.microsoft.com/office/drawing/2014/main" id="{E87A2B12-F497-FFEC-BB6E-6A4072E256C7}"/>
              </a:ext>
            </a:extLst>
          </p:cNvPr>
          <p:cNvSpPr/>
          <p:nvPr/>
        </p:nvSpPr>
        <p:spPr>
          <a:xfrm>
            <a:off x="573941" y="3429000"/>
            <a:ext cx="2273300" cy="134620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ABC173C9-1261-ECF5-6822-3378D173002A}"/>
              </a:ext>
            </a:extLst>
          </p:cNvPr>
          <p:cNvSpPr/>
          <p:nvPr/>
        </p:nvSpPr>
        <p:spPr>
          <a:xfrm>
            <a:off x="570850" y="3429000"/>
            <a:ext cx="2273300" cy="495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FB9FC806-E67C-9A00-DBE3-512EF3DB0958}"/>
              </a:ext>
            </a:extLst>
          </p:cNvPr>
          <p:cNvSpPr/>
          <p:nvPr/>
        </p:nvSpPr>
        <p:spPr>
          <a:xfrm>
            <a:off x="9347850" y="3429000"/>
            <a:ext cx="2273300" cy="134620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A4AFEA77-13CC-8C4D-A2FA-DD943E5FAEDA}"/>
              </a:ext>
            </a:extLst>
          </p:cNvPr>
          <p:cNvSpPr/>
          <p:nvPr/>
        </p:nvSpPr>
        <p:spPr>
          <a:xfrm>
            <a:off x="9344759" y="3429000"/>
            <a:ext cx="2273300" cy="495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46C8F938-6FAC-F086-16C7-BC97F39755CD}"/>
              </a:ext>
            </a:extLst>
          </p:cNvPr>
          <p:cNvSpPr/>
          <p:nvPr/>
        </p:nvSpPr>
        <p:spPr>
          <a:xfrm>
            <a:off x="6423213" y="3429000"/>
            <a:ext cx="2273300" cy="134620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E944E7C9-25B9-993C-3D50-113942BAAD68}"/>
              </a:ext>
            </a:extLst>
          </p:cNvPr>
          <p:cNvSpPr/>
          <p:nvPr/>
        </p:nvSpPr>
        <p:spPr>
          <a:xfrm>
            <a:off x="6420122" y="3429000"/>
            <a:ext cx="2273300" cy="495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712DCB8-C854-AFE1-A18A-20A2165E278D}"/>
              </a:ext>
            </a:extLst>
          </p:cNvPr>
          <p:cNvSpPr txBox="1"/>
          <p:nvPr/>
        </p:nvSpPr>
        <p:spPr>
          <a:xfrm flipH="1">
            <a:off x="6555327" y="3504391"/>
            <a:ext cx="2002890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55E11E0-375F-9B7F-3892-6836A9BB4265}"/>
              </a:ext>
            </a:extLst>
          </p:cNvPr>
          <p:cNvSpPr/>
          <p:nvPr/>
        </p:nvSpPr>
        <p:spPr>
          <a:xfrm>
            <a:off x="3498577" y="3429000"/>
            <a:ext cx="2273300" cy="134620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3A7ECEA7-C1E0-E241-035E-2AC5E504915C}"/>
              </a:ext>
            </a:extLst>
          </p:cNvPr>
          <p:cNvSpPr/>
          <p:nvPr/>
        </p:nvSpPr>
        <p:spPr>
          <a:xfrm>
            <a:off x="3495486" y="3429000"/>
            <a:ext cx="2273300" cy="4953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EA6D4DA2-6814-9E76-C14A-5A44DBB76405}"/>
              </a:ext>
            </a:extLst>
          </p:cNvPr>
          <p:cNvSpPr txBox="1"/>
          <p:nvPr/>
        </p:nvSpPr>
        <p:spPr>
          <a:xfrm flipH="1">
            <a:off x="4062529" y="4152091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0003CFE-6331-27DD-8713-B6E9915D04D2}"/>
              </a:ext>
            </a:extLst>
          </p:cNvPr>
          <p:cNvSpPr txBox="1"/>
          <p:nvPr/>
        </p:nvSpPr>
        <p:spPr>
          <a:xfrm flipH="1">
            <a:off x="9479964" y="3504391"/>
            <a:ext cx="2002890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9854DB0-53BE-A8F2-B7DF-0432D1AF2DEE}"/>
              </a:ext>
            </a:extLst>
          </p:cNvPr>
          <p:cNvSpPr txBox="1"/>
          <p:nvPr/>
        </p:nvSpPr>
        <p:spPr>
          <a:xfrm flipH="1">
            <a:off x="704509" y="3504391"/>
            <a:ext cx="2002890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66A5301-94DD-88CD-9866-F3C59CDE64D9}"/>
              </a:ext>
            </a:extLst>
          </p:cNvPr>
          <p:cNvSpPr txBox="1"/>
          <p:nvPr/>
        </p:nvSpPr>
        <p:spPr>
          <a:xfrm flipH="1">
            <a:off x="3629146" y="3504391"/>
            <a:ext cx="2002890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8719DA34-24B1-4844-624E-7F5A224D14F9}"/>
              </a:ext>
            </a:extLst>
          </p:cNvPr>
          <p:cNvSpPr txBox="1"/>
          <p:nvPr/>
        </p:nvSpPr>
        <p:spPr>
          <a:xfrm flipH="1">
            <a:off x="1137892" y="4152091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1791DE6D-EC91-CF6B-830E-FFD1C879C49C}"/>
              </a:ext>
            </a:extLst>
          </p:cNvPr>
          <p:cNvSpPr txBox="1"/>
          <p:nvPr/>
        </p:nvSpPr>
        <p:spPr>
          <a:xfrm flipH="1">
            <a:off x="9917984" y="4152091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F130FDE-4505-E511-E3E5-E2C8FB679435}"/>
              </a:ext>
            </a:extLst>
          </p:cNvPr>
          <p:cNvSpPr txBox="1"/>
          <p:nvPr/>
        </p:nvSpPr>
        <p:spPr>
          <a:xfrm flipH="1">
            <a:off x="6988710" y="4152091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D06DA39-30F7-D0EE-43E1-1B5596363FC2}"/>
              </a:ext>
            </a:extLst>
          </p:cNvPr>
          <p:cNvSpPr txBox="1"/>
          <p:nvPr/>
        </p:nvSpPr>
        <p:spPr>
          <a:xfrm flipH="1">
            <a:off x="487350" y="5002991"/>
            <a:ext cx="2437207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A704A12E-5CA9-B3AC-577B-03CB7FCF6BA2}"/>
              </a:ext>
            </a:extLst>
          </p:cNvPr>
          <p:cNvSpPr txBox="1"/>
          <p:nvPr/>
        </p:nvSpPr>
        <p:spPr>
          <a:xfrm flipH="1">
            <a:off x="3411987" y="5002991"/>
            <a:ext cx="2437207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87217C2-CC3E-363A-6E24-17E286C02AD3}"/>
              </a:ext>
            </a:extLst>
          </p:cNvPr>
          <p:cNvSpPr txBox="1"/>
          <p:nvPr/>
        </p:nvSpPr>
        <p:spPr>
          <a:xfrm flipH="1">
            <a:off x="6338168" y="5002991"/>
            <a:ext cx="2437207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078756B-C2C0-8D88-A821-6330C3291234}"/>
              </a:ext>
            </a:extLst>
          </p:cNvPr>
          <p:cNvSpPr txBox="1"/>
          <p:nvPr/>
        </p:nvSpPr>
        <p:spPr>
          <a:xfrm flipH="1">
            <a:off x="9267443" y="5002991"/>
            <a:ext cx="2437207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2B3C0BDE-910A-BF1D-B910-D3EAFA3D1F9E}"/>
              </a:ext>
            </a:extLst>
          </p:cNvPr>
          <p:cNvGrpSpPr/>
          <p:nvPr/>
        </p:nvGrpSpPr>
        <p:grpSpPr>
          <a:xfrm>
            <a:off x="3086284" y="4062413"/>
            <a:ext cx="178436" cy="179356"/>
            <a:chOff x="3097463" y="3571875"/>
            <a:chExt cx="178436" cy="179356"/>
          </a:xfrm>
        </p:grpSpPr>
        <p:grpSp>
          <p:nvGrpSpPr>
            <p:cNvPr id="59" name="그룹 58">
              <a:extLst>
                <a:ext uri="{FF2B5EF4-FFF2-40B4-BE49-F238E27FC236}">
                  <a16:creationId xmlns:a16="http://schemas.microsoft.com/office/drawing/2014/main" id="{613DECA4-F51C-2945-7311-2D28A34A92BB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57" name="직선 연결선 56">
                <a:extLst>
                  <a:ext uri="{FF2B5EF4-FFF2-40B4-BE49-F238E27FC236}">
                    <a16:creationId xmlns:a16="http://schemas.microsoft.com/office/drawing/2014/main" id="{0904DA74-9D61-3350-0FD7-BF8EDAEDDA38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직선 연결선 57">
                <a:extLst>
                  <a:ext uri="{FF2B5EF4-FFF2-40B4-BE49-F238E27FC236}">
                    <a16:creationId xmlns:a16="http://schemas.microsoft.com/office/drawing/2014/main" id="{68F07E4E-65B8-5D53-8C45-F79F9EF2B03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0" name="그룹 59">
              <a:extLst>
                <a:ext uri="{FF2B5EF4-FFF2-40B4-BE49-F238E27FC236}">
                  <a16:creationId xmlns:a16="http://schemas.microsoft.com/office/drawing/2014/main" id="{DB7F4F7A-D507-9AF9-38C8-E029B6228D5C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61" name="직선 연결선 60">
                <a:extLst>
                  <a:ext uri="{FF2B5EF4-FFF2-40B4-BE49-F238E27FC236}">
                    <a16:creationId xmlns:a16="http://schemas.microsoft.com/office/drawing/2014/main" id="{FCFCF44E-5964-7EA2-7CE3-23B87F9DB192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" name="직선 연결선 61">
                <a:extLst>
                  <a:ext uri="{FF2B5EF4-FFF2-40B4-BE49-F238E27FC236}">
                    <a16:creationId xmlns:a16="http://schemas.microsoft.com/office/drawing/2014/main" id="{C51654A1-4B96-DD03-858F-BB007C5FD69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752DD964-3A34-2AB0-E620-164D0CF443D1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64" name="직선 연결선 63">
                <a:extLst>
                  <a:ext uri="{FF2B5EF4-FFF2-40B4-BE49-F238E27FC236}">
                    <a16:creationId xmlns:a16="http://schemas.microsoft.com/office/drawing/2014/main" id="{CA5382B5-1C2D-3E79-6B6F-50C13DCA1E38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직선 연결선 64">
                <a:extLst>
                  <a:ext uri="{FF2B5EF4-FFF2-40B4-BE49-F238E27FC236}">
                    <a16:creationId xmlns:a16="http://schemas.microsoft.com/office/drawing/2014/main" id="{13AD67BB-243D-0EE0-7F97-6F40CCBE732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938EEAE6-D720-FA83-0684-23457FB086E2}"/>
              </a:ext>
            </a:extLst>
          </p:cNvPr>
          <p:cNvGrpSpPr/>
          <p:nvPr/>
        </p:nvGrpSpPr>
        <p:grpSpPr>
          <a:xfrm>
            <a:off x="6006781" y="4062413"/>
            <a:ext cx="178436" cy="179356"/>
            <a:chOff x="3097463" y="3571875"/>
            <a:chExt cx="178436" cy="179356"/>
          </a:xfrm>
        </p:grpSpPr>
        <p:grpSp>
          <p:nvGrpSpPr>
            <p:cNvPr id="68" name="그룹 67">
              <a:extLst>
                <a:ext uri="{FF2B5EF4-FFF2-40B4-BE49-F238E27FC236}">
                  <a16:creationId xmlns:a16="http://schemas.microsoft.com/office/drawing/2014/main" id="{648185A5-736B-D2C0-C5BF-6CF4EB52700D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75" name="직선 연결선 74">
                <a:extLst>
                  <a:ext uri="{FF2B5EF4-FFF2-40B4-BE49-F238E27FC236}">
                    <a16:creationId xmlns:a16="http://schemas.microsoft.com/office/drawing/2014/main" id="{89407943-4B21-E5BE-E7CF-4ACC714DB4EF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A87FACDB-A02D-789D-2E8C-DCF62040DA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그룹 68">
              <a:extLst>
                <a:ext uri="{FF2B5EF4-FFF2-40B4-BE49-F238E27FC236}">
                  <a16:creationId xmlns:a16="http://schemas.microsoft.com/office/drawing/2014/main" id="{F0ACD9F4-FE7F-D978-03DC-1FF92DF76AD1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73" name="직선 연결선 72">
                <a:extLst>
                  <a:ext uri="{FF2B5EF4-FFF2-40B4-BE49-F238E27FC236}">
                    <a16:creationId xmlns:a16="http://schemas.microsoft.com/office/drawing/2014/main" id="{A890AECB-D7A4-AC4D-322F-DFB9410FF6C7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직선 연결선 73">
                <a:extLst>
                  <a:ext uri="{FF2B5EF4-FFF2-40B4-BE49-F238E27FC236}">
                    <a16:creationId xmlns:a16="http://schemas.microsoft.com/office/drawing/2014/main" id="{0F47D8C6-9D88-2059-3DDC-1474BA175B3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" name="그룹 69">
              <a:extLst>
                <a:ext uri="{FF2B5EF4-FFF2-40B4-BE49-F238E27FC236}">
                  <a16:creationId xmlns:a16="http://schemas.microsoft.com/office/drawing/2014/main" id="{2AB9BEB3-8962-9193-A2AE-653ADEE80D2E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C3A09AA5-4EA4-1410-48F3-BEC261C57A8D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직선 연결선 71">
                <a:extLst>
                  <a:ext uri="{FF2B5EF4-FFF2-40B4-BE49-F238E27FC236}">
                    <a16:creationId xmlns:a16="http://schemas.microsoft.com/office/drawing/2014/main" id="{318FEC77-C961-2146-88CD-64F3988A952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2F006EF8-1953-B466-D863-3E1F336DD183}"/>
              </a:ext>
            </a:extLst>
          </p:cNvPr>
          <p:cNvGrpSpPr/>
          <p:nvPr/>
        </p:nvGrpSpPr>
        <p:grpSpPr>
          <a:xfrm>
            <a:off x="8930370" y="4062413"/>
            <a:ext cx="178436" cy="179356"/>
            <a:chOff x="3097463" y="3571875"/>
            <a:chExt cx="178436" cy="179356"/>
          </a:xfrm>
        </p:grpSpPr>
        <p:grpSp>
          <p:nvGrpSpPr>
            <p:cNvPr id="78" name="그룹 77">
              <a:extLst>
                <a:ext uri="{FF2B5EF4-FFF2-40B4-BE49-F238E27FC236}">
                  <a16:creationId xmlns:a16="http://schemas.microsoft.com/office/drawing/2014/main" id="{438A4C8C-1D9A-DAA8-31A5-279B3479F11B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85" name="직선 연결선 84">
                <a:extLst>
                  <a:ext uri="{FF2B5EF4-FFF2-40B4-BE49-F238E27FC236}">
                    <a16:creationId xmlns:a16="http://schemas.microsoft.com/office/drawing/2014/main" id="{C8CF7EAB-D0F4-9547-8693-FB563DE4C86C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8102A044-88DD-A088-F1CD-6D8722C08DC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9" name="그룹 78">
              <a:extLst>
                <a:ext uri="{FF2B5EF4-FFF2-40B4-BE49-F238E27FC236}">
                  <a16:creationId xmlns:a16="http://schemas.microsoft.com/office/drawing/2014/main" id="{43720E92-D23C-43EB-A353-832A0533D7B8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83" name="직선 연결선 82">
                <a:extLst>
                  <a:ext uri="{FF2B5EF4-FFF2-40B4-BE49-F238E27FC236}">
                    <a16:creationId xmlns:a16="http://schemas.microsoft.com/office/drawing/2014/main" id="{06C28D03-781B-246C-8E58-ADBBA408FE5E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직선 연결선 83">
                <a:extLst>
                  <a:ext uri="{FF2B5EF4-FFF2-40B4-BE49-F238E27FC236}">
                    <a16:creationId xmlns:a16="http://schemas.microsoft.com/office/drawing/2014/main" id="{AB8B9D1B-30B5-E168-78E8-849B2B47443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0" name="그룹 79">
              <a:extLst>
                <a:ext uri="{FF2B5EF4-FFF2-40B4-BE49-F238E27FC236}">
                  <a16:creationId xmlns:a16="http://schemas.microsoft.com/office/drawing/2014/main" id="{949E3196-4316-12EE-CCEA-5E6B337F2AF3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E9DB8B87-C7C4-6EBC-7098-6ED75C1D0448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직선 연결선 81">
                <a:extLst>
                  <a:ext uri="{FF2B5EF4-FFF2-40B4-BE49-F238E27FC236}">
                    <a16:creationId xmlns:a16="http://schemas.microsoft.com/office/drawing/2014/main" id="{0E509394-236A-1B17-EE84-10F11DBAC3A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28EA6C63-12C1-A065-A5F2-2EBBD67C1246}"/>
              </a:ext>
            </a:extLst>
          </p:cNvPr>
          <p:cNvSpPr txBox="1"/>
          <p:nvPr/>
        </p:nvSpPr>
        <p:spPr>
          <a:xfrm>
            <a:off x="3945271" y="2024685"/>
            <a:ext cx="4213508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5A4D143A-71B7-6CC6-A4A7-81BF2D8D154F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8EB3FD75-517F-45D1-AEE1-F8A5E7729CC3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B02820A-CCE2-BEEB-2E37-1AB98D864E9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63B21B6-74FF-BDB8-A8E6-8DA95739C95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54C8CFA-FCBD-E37C-0FA9-D4769C1A644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3" name="직선 연결선 10">
            <a:extLst>
              <a:ext uri="{FF2B5EF4-FFF2-40B4-BE49-F238E27FC236}">
                <a16:creationId xmlns:a16="http://schemas.microsoft.com/office/drawing/2014/main" id="{F08B63AB-8BC2-F734-3B82-1E5076CF25CF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1839920"/>
      </p:ext>
    </p:extLst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23DDE1AF-BA7B-04BD-2745-5B388EBAC830}"/>
              </a:ext>
            </a:extLst>
          </p:cNvPr>
          <p:cNvSpPr>
            <a:spLocks/>
          </p:cNvSpPr>
          <p:nvPr/>
        </p:nvSpPr>
        <p:spPr>
          <a:xfrm rot="2700000">
            <a:off x="8864989" y="4099365"/>
            <a:ext cx="4225596" cy="4225596"/>
          </a:xfrm>
          <a:prstGeom prst="roundRect">
            <a:avLst>
              <a:gd name="adj" fmla="val 8953"/>
            </a:avLst>
          </a:prstGeom>
          <a:solidFill>
            <a:schemeClr val="accent3">
              <a:lumMod val="20000"/>
              <a:lumOff val="80000"/>
              <a:alpha val="40000"/>
            </a:schemeClr>
          </a:solidFill>
          <a:ln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화살표: 오각형 13">
            <a:extLst>
              <a:ext uri="{FF2B5EF4-FFF2-40B4-BE49-F238E27FC236}">
                <a16:creationId xmlns:a16="http://schemas.microsoft.com/office/drawing/2014/main" id="{9DCACA33-03DC-787E-A53A-40B5AE3BBAF4}"/>
              </a:ext>
            </a:extLst>
          </p:cNvPr>
          <p:cNvSpPr/>
          <p:nvPr/>
        </p:nvSpPr>
        <p:spPr>
          <a:xfrm>
            <a:off x="1652874" y="1982790"/>
            <a:ext cx="5889006" cy="1241424"/>
          </a:xfrm>
          <a:prstGeom prst="homePlate">
            <a:avLst>
              <a:gd name="adj" fmla="val 31074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화살표: 오각형 10">
            <a:extLst>
              <a:ext uri="{FF2B5EF4-FFF2-40B4-BE49-F238E27FC236}">
                <a16:creationId xmlns:a16="http://schemas.microsoft.com/office/drawing/2014/main" id="{C7031F8B-30F9-0095-DC34-6AA047D52525}"/>
              </a:ext>
            </a:extLst>
          </p:cNvPr>
          <p:cNvSpPr/>
          <p:nvPr/>
        </p:nvSpPr>
        <p:spPr>
          <a:xfrm>
            <a:off x="1652874" y="4719589"/>
            <a:ext cx="4306547" cy="1241424"/>
          </a:xfrm>
          <a:prstGeom prst="homePlate">
            <a:avLst>
              <a:gd name="adj" fmla="val 31074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화살표: 오각형 18">
            <a:extLst>
              <a:ext uri="{FF2B5EF4-FFF2-40B4-BE49-F238E27FC236}">
                <a16:creationId xmlns:a16="http://schemas.microsoft.com/office/drawing/2014/main" id="{2688592A-1D69-65EA-C9C0-0D365A2D7CF4}"/>
              </a:ext>
            </a:extLst>
          </p:cNvPr>
          <p:cNvSpPr/>
          <p:nvPr/>
        </p:nvSpPr>
        <p:spPr>
          <a:xfrm>
            <a:off x="1652874" y="1982790"/>
            <a:ext cx="4306547" cy="1241424"/>
          </a:xfrm>
          <a:prstGeom prst="homePlate">
            <a:avLst>
              <a:gd name="adj" fmla="val 31074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2615EAA2-0A0D-661B-669F-B8E2DC34C49A}"/>
              </a:ext>
            </a:extLst>
          </p:cNvPr>
          <p:cNvSpPr/>
          <p:nvPr/>
        </p:nvSpPr>
        <p:spPr>
          <a:xfrm rot="2700000">
            <a:off x="1185901" y="2136529"/>
            <a:ext cx="933946" cy="933946"/>
          </a:xfrm>
          <a:prstGeom prst="roundRect">
            <a:avLst>
              <a:gd name="adj" fmla="val 895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4" name="그래픽 23" descr="막대 그래프 상향 추세 단색으로 채워진">
            <a:extLst>
              <a:ext uri="{FF2B5EF4-FFF2-40B4-BE49-F238E27FC236}">
                <a16:creationId xmlns:a16="http://schemas.microsoft.com/office/drawing/2014/main" id="{253AA900-684B-8D03-7414-C061525B3B5D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366279" y="2297063"/>
            <a:ext cx="573190" cy="573190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B9D8FAF1-0EC8-316F-3C52-6943677B121D}"/>
              </a:ext>
            </a:extLst>
          </p:cNvPr>
          <p:cNvSpPr txBox="1"/>
          <p:nvPr/>
        </p:nvSpPr>
        <p:spPr>
          <a:xfrm flipH="1">
            <a:off x="2405612" y="2177721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화살표: 오각형 26">
            <a:extLst>
              <a:ext uri="{FF2B5EF4-FFF2-40B4-BE49-F238E27FC236}">
                <a16:creationId xmlns:a16="http://schemas.microsoft.com/office/drawing/2014/main" id="{5D6210F7-CB1C-403E-9CB3-E7D69CAB758A}"/>
              </a:ext>
            </a:extLst>
          </p:cNvPr>
          <p:cNvSpPr/>
          <p:nvPr/>
        </p:nvSpPr>
        <p:spPr>
          <a:xfrm>
            <a:off x="1652874" y="3351214"/>
            <a:ext cx="5088906" cy="1241424"/>
          </a:xfrm>
          <a:prstGeom prst="homePlate">
            <a:avLst>
              <a:gd name="adj" fmla="val 31074"/>
            </a:avLst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D7B6824D-1517-5550-8C9F-454C8DB3CB6C}"/>
              </a:ext>
            </a:extLst>
          </p:cNvPr>
          <p:cNvSpPr/>
          <p:nvPr/>
        </p:nvSpPr>
        <p:spPr>
          <a:xfrm rot="2700000">
            <a:off x="1185901" y="3504953"/>
            <a:ext cx="933946" cy="933946"/>
          </a:xfrm>
          <a:prstGeom prst="roundRect">
            <a:avLst>
              <a:gd name="adj" fmla="val 8953"/>
            </a:avLst>
          </a:prstGeom>
          <a:solidFill>
            <a:schemeClr val="bg1"/>
          </a:solidFill>
          <a:ln w="444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649B611-CFF1-BC33-4195-A7A6F3166ABC}"/>
              </a:ext>
            </a:extLst>
          </p:cNvPr>
          <p:cNvSpPr txBox="1"/>
          <p:nvPr/>
        </p:nvSpPr>
        <p:spPr>
          <a:xfrm flipH="1">
            <a:off x="2405612" y="3546145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E2417448-76FB-6F45-6E2C-DAD1F2A57D7B}"/>
              </a:ext>
            </a:extLst>
          </p:cNvPr>
          <p:cNvSpPr txBox="1"/>
          <p:nvPr/>
        </p:nvSpPr>
        <p:spPr>
          <a:xfrm flipH="1">
            <a:off x="2394499" y="3832787"/>
            <a:ext cx="379795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3" name="사각형: 둥근 모서리 32">
            <a:extLst>
              <a:ext uri="{FF2B5EF4-FFF2-40B4-BE49-F238E27FC236}">
                <a16:creationId xmlns:a16="http://schemas.microsoft.com/office/drawing/2014/main" id="{8209414E-91A3-DFC0-0E47-4616A9DE0B1E}"/>
              </a:ext>
            </a:extLst>
          </p:cNvPr>
          <p:cNvSpPr/>
          <p:nvPr/>
        </p:nvSpPr>
        <p:spPr>
          <a:xfrm rot="2700000">
            <a:off x="1185901" y="4873377"/>
            <a:ext cx="933946" cy="933946"/>
          </a:xfrm>
          <a:prstGeom prst="roundRect">
            <a:avLst>
              <a:gd name="adj" fmla="val 895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FEB193E-3456-2723-E12C-E39A690977E9}"/>
              </a:ext>
            </a:extLst>
          </p:cNvPr>
          <p:cNvSpPr txBox="1"/>
          <p:nvPr/>
        </p:nvSpPr>
        <p:spPr>
          <a:xfrm flipH="1">
            <a:off x="2405612" y="4914569"/>
            <a:ext cx="11361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22" name="그래픽 21" descr="연결 단색으로 채워진">
            <a:extLst>
              <a:ext uri="{FF2B5EF4-FFF2-40B4-BE49-F238E27FC236}">
                <a16:creationId xmlns:a16="http://schemas.microsoft.com/office/drawing/2014/main" id="{864B56EA-F0A4-7AD2-19E8-0C3D5739C09B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366278" y="3676198"/>
            <a:ext cx="573191" cy="573191"/>
          </a:xfrm>
          <a:prstGeom prst="rect">
            <a:avLst/>
          </a:prstGeom>
        </p:spPr>
      </p:pic>
      <p:pic>
        <p:nvPicPr>
          <p:cNvPr id="42" name="그래픽 41" descr="기어 헤드 단색으로 채워진">
            <a:extLst>
              <a:ext uri="{FF2B5EF4-FFF2-40B4-BE49-F238E27FC236}">
                <a16:creationId xmlns:a16="http://schemas.microsoft.com/office/drawing/2014/main" id="{411F3779-32FB-1A8B-AF68-2076188242DC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81183" y="5050064"/>
            <a:ext cx="580572" cy="58057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33A7CFC1-F22F-B909-7573-5B1ACF98CFFC}"/>
              </a:ext>
            </a:extLst>
          </p:cNvPr>
          <p:cNvSpPr txBox="1"/>
          <p:nvPr/>
        </p:nvSpPr>
        <p:spPr>
          <a:xfrm>
            <a:off x="9075142" y="3942726"/>
            <a:ext cx="2264401" cy="72064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4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4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7AB4C62-6F27-8F39-2983-144DE4BD90BA}"/>
              </a:ext>
            </a:extLst>
          </p:cNvPr>
          <p:cNvSpPr txBox="1"/>
          <p:nvPr/>
        </p:nvSpPr>
        <p:spPr>
          <a:xfrm>
            <a:off x="8649728" y="4528115"/>
            <a:ext cx="2631170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8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100%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6377C8E-E4B5-CCE9-391B-3FB9FB8C7C90}"/>
              </a:ext>
            </a:extLst>
          </p:cNvPr>
          <p:cNvSpPr txBox="1"/>
          <p:nvPr/>
        </p:nvSpPr>
        <p:spPr>
          <a:xfrm>
            <a:off x="7067390" y="5661045"/>
            <a:ext cx="4213508" cy="3760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3EED8F2-2F96-58CE-BCF8-057921CA9509}"/>
              </a:ext>
            </a:extLst>
          </p:cNvPr>
          <p:cNvSpPr txBox="1"/>
          <p:nvPr/>
        </p:nvSpPr>
        <p:spPr>
          <a:xfrm flipH="1">
            <a:off x="2394499" y="5201162"/>
            <a:ext cx="379795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BDA9058-2F93-53F9-2544-73719AF09B59}"/>
              </a:ext>
            </a:extLst>
          </p:cNvPr>
          <p:cNvSpPr txBox="1"/>
          <p:nvPr/>
        </p:nvSpPr>
        <p:spPr>
          <a:xfrm flipH="1">
            <a:off x="2394497" y="2464363"/>
            <a:ext cx="463938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7304F42E-DC78-BA88-E1CF-B95A1CFA75FA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208F5523-0707-324C-03DD-7D4D9CAD9336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BA8DD80-36DF-A3A1-4000-247EED164EE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B9CE1F1-ECDA-8EC9-08FE-8DF19C69550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93DBD8F-496A-E561-0DBC-D86C971E9D8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16864C3D-F57A-B6FE-1D11-BA24EB1B337A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81009038"/>
      </p:ext>
    </p:extLst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41261D07-78D7-E0AA-F240-3C7AC9CAF7D9}"/>
              </a:ext>
            </a:extLst>
          </p:cNvPr>
          <p:cNvSpPr/>
          <p:nvPr/>
        </p:nvSpPr>
        <p:spPr>
          <a:xfrm>
            <a:off x="1636106" y="3237040"/>
            <a:ext cx="1348448" cy="485054"/>
          </a:xfrm>
          <a:prstGeom prst="roundRect">
            <a:avLst>
              <a:gd name="adj" fmla="val 661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23412B3-21D9-ECB5-D965-F75CA81FBCAA}"/>
              </a:ext>
            </a:extLst>
          </p:cNvPr>
          <p:cNvSpPr txBox="1"/>
          <p:nvPr/>
        </p:nvSpPr>
        <p:spPr>
          <a:xfrm flipH="1">
            <a:off x="1741652" y="3283558"/>
            <a:ext cx="1133324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MISSION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838BD27-EAE8-AA04-0EC1-A6E334097F00}"/>
              </a:ext>
            </a:extLst>
          </p:cNvPr>
          <p:cNvSpPr txBox="1"/>
          <p:nvPr/>
        </p:nvSpPr>
        <p:spPr>
          <a:xfrm flipH="1">
            <a:off x="1035747" y="3831553"/>
            <a:ext cx="2545131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F11F9352-3FE4-A384-C398-10804A33A33D}"/>
              </a:ext>
            </a:extLst>
          </p:cNvPr>
          <p:cNvSpPr/>
          <p:nvPr/>
        </p:nvSpPr>
        <p:spPr>
          <a:xfrm>
            <a:off x="4920343" y="2483966"/>
            <a:ext cx="2351314" cy="235131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2AE57DB-6911-D301-55EA-75ACED92B0E7}"/>
              </a:ext>
            </a:extLst>
          </p:cNvPr>
          <p:cNvSpPr txBox="1"/>
          <p:nvPr/>
        </p:nvSpPr>
        <p:spPr>
          <a:xfrm flipH="1">
            <a:off x="5094554" y="3328792"/>
            <a:ext cx="2002890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CORE VALUE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0DA54E7-7D14-A2A5-0656-32304CA14BAE}"/>
              </a:ext>
            </a:extLst>
          </p:cNvPr>
          <p:cNvSpPr txBox="1"/>
          <p:nvPr/>
        </p:nvSpPr>
        <p:spPr>
          <a:xfrm>
            <a:off x="5335214" y="3653738"/>
            <a:ext cx="1521570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Please enter a keyword</a:t>
            </a: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3459A3F7-3670-1542-99D0-903A49E7463C}"/>
              </a:ext>
            </a:extLst>
          </p:cNvPr>
          <p:cNvSpPr/>
          <p:nvPr/>
        </p:nvSpPr>
        <p:spPr>
          <a:xfrm>
            <a:off x="9211481" y="3237040"/>
            <a:ext cx="1348448" cy="485054"/>
          </a:xfrm>
          <a:prstGeom prst="roundRect">
            <a:avLst>
              <a:gd name="adj" fmla="val 661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73CAC6C-038D-B635-9350-24BCA5169C14}"/>
              </a:ext>
            </a:extLst>
          </p:cNvPr>
          <p:cNvSpPr txBox="1"/>
          <p:nvPr/>
        </p:nvSpPr>
        <p:spPr>
          <a:xfrm flipH="1">
            <a:off x="9428759" y="3283558"/>
            <a:ext cx="909864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VISION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892A09B-E68F-7B3D-C51A-0514F79BF3EE}"/>
              </a:ext>
            </a:extLst>
          </p:cNvPr>
          <p:cNvSpPr txBox="1"/>
          <p:nvPr/>
        </p:nvSpPr>
        <p:spPr>
          <a:xfrm flipH="1">
            <a:off x="8611122" y="3831553"/>
            <a:ext cx="2545131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F7CEB279-561A-7E3B-8DB3-90975458BE79}"/>
              </a:ext>
            </a:extLst>
          </p:cNvPr>
          <p:cNvGrpSpPr/>
          <p:nvPr/>
        </p:nvGrpSpPr>
        <p:grpSpPr>
          <a:xfrm>
            <a:off x="3678802" y="3479567"/>
            <a:ext cx="586377" cy="58660"/>
            <a:chOff x="3677520" y="3450237"/>
            <a:chExt cx="586377" cy="58660"/>
          </a:xfrm>
        </p:grpSpPr>
        <p:sp>
          <p:nvSpPr>
            <p:cNvPr id="30" name="타원 29">
              <a:extLst>
                <a:ext uri="{FF2B5EF4-FFF2-40B4-BE49-F238E27FC236}">
                  <a16:creationId xmlns:a16="http://schemas.microsoft.com/office/drawing/2014/main" id="{7B391E3D-DF37-8F0F-3222-3D8AB1B6F347}"/>
                </a:ext>
              </a:extLst>
            </p:cNvPr>
            <p:cNvSpPr/>
            <p:nvPr/>
          </p:nvSpPr>
          <p:spPr>
            <a:xfrm flipV="1">
              <a:off x="3677520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6431385B-F0B1-C435-25A8-88C77A78D3C0}"/>
                </a:ext>
              </a:extLst>
            </p:cNvPr>
            <p:cNvSpPr/>
            <p:nvPr/>
          </p:nvSpPr>
          <p:spPr>
            <a:xfrm flipV="1">
              <a:off x="3809449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5C55FB51-95DD-1299-AE83-72A57C9CBAC7}"/>
                </a:ext>
              </a:extLst>
            </p:cNvPr>
            <p:cNvSpPr/>
            <p:nvPr/>
          </p:nvSpPr>
          <p:spPr>
            <a:xfrm flipV="1">
              <a:off x="3941378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4" name="타원 33">
              <a:extLst>
                <a:ext uri="{FF2B5EF4-FFF2-40B4-BE49-F238E27FC236}">
                  <a16:creationId xmlns:a16="http://schemas.microsoft.com/office/drawing/2014/main" id="{26697033-200D-30B7-EB2F-47B658F7212F}"/>
                </a:ext>
              </a:extLst>
            </p:cNvPr>
            <p:cNvSpPr/>
            <p:nvPr/>
          </p:nvSpPr>
          <p:spPr>
            <a:xfrm flipV="1">
              <a:off x="4073307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35" name="타원 34">
              <a:extLst>
                <a:ext uri="{FF2B5EF4-FFF2-40B4-BE49-F238E27FC236}">
                  <a16:creationId xmlns:a16="http://schemas.microsoft.com/office/drawing/2014/main" id="{F91AD0E7-0F42-D2EE-1DF6-9D0EF88A1538}"/>
                </a:ext>
              </a:extLst>
            </p:cNvPr>
            <p:cNvSpPr/>
            <p:nvPr/>
          </p:nvSpPr>
          <p:spPr>
            <a:xfrm flipV="1">
              <a:off x="4205235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36B50B61-586F-5237-FE17-FEEAC4FD5813}"/>
              </a:ext>
            </a:extLst>
          </p:cNvPr>
          <p:cNvGrpSpPr/>
          <p:nvPr/>
        </p:nvGrpSpPr>
        <p:grpSpPr>
          <a:xfrm>
            <a:off x="7926821" y="3479567"/>
            <a:ext cx="586377" cy="58660"/>
            <a:chOff x="3677520" y="3450237"/>
            <a:chExt cx="586377" cy="58660"/>
          </a:xfrm>
        </p:grpSpPr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EF08DCF5-39E6-82B5-BC13-E6D781E578E5}"/>
                </a:ext>
              </a:extLst>
            </p:cNvPr>
            <p:cNvSpPr/>
            <p:nvPr/>
          </p:nvSpPr>
          <p:spPr>
            <a:xfrm flipV="1">
              <a:off x="3677520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5" name="타원 44">
              <a:extLst>
                <a:ext uri="{FF2B5EF4-FFF2-40B4-BE49-F238E27FC236}">
                  <a16:creationId xmlns:a16="http://schemas.microsoft.com/office/drawing/2014/main" id="{035BB2BB-4B9D-058E-A691-24552F02CB93}"/>
                </a:ext>
              </a:extLst>
            </p:cNvPr>
            <p:cNvSpPr/>
            <p:nvPr/>
          </p:nvSpPr>
          <p:spPr>
            <a:xfrm flipV="1">
              <a:off x="3809449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6" name="타원 45">
              <a:extLst>
                <a:ext uri="{FF2B5EF4-FFF2-40B4-BE49-F238E27FC236}">
                  <a16:creationId xmlns:a16="http://schemas.microsoft.com/office/drawing/2014/main" id="{53A74631-E3B5-763C-6994-59F05E0F8DFD}"/>
                </a:ext>
              </a:extLst>
            </p:cNvPr>
            <p:cNvSpPr/>
            <p:nvPr/>
          </p:nvSpPr>
          <p:spPr>
            <a:xfrm flipV="1">
              <a:off x="3941378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7" name="타원 46">
              <a:extLst>
                <a:ext uri="{FF2B5EF4-FFF2-40B4-BE49-F238E27FC236}">
                  <a16:creationId xmlns:a16="http://schemas.microsoft.com/office/drawing/2014/main" id="{A22D816A-BD49-787C-BC81-C3F5E3640EDF}"/>
                </a:ext>
              </a:extLst>
            </p:cNvPr>
            <p:cNvSpPr/>
            <p:nvPr/>
          </p:nvSpPr>
          <p:spPr>
            <a:xfrm flipV="1">
              <a:off x="4073307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48" name="타원 47">
              <a:extLst>
                <a:ext uri="{FF2B5EF4-FFF2-40B4-BE49-F238E27FC236}">
                  <a16:creationId xmlns:a16="http://schemas.microsoft.com/office/drawing/2014/main" id="{43202648-6613-BED8-7B18-4FB0E298AE07}"/>
                </a:ext>
              </a:extLst>
            </p:cNvPr>
            <p:cNvSpPr/>
            <p:nvPr/>
          </p:nvSpPr>
          <p:spPr>
            <a:xfrm flipV="1">
              <a:off x="4205235" y="3450237"/>
              <a:ext cx="58662" cy="58660"/>
            </a:xfrm>
            <a:prstGeom prst="ellipse">
              <a:avLst/>
            </a:prstGeom>
            <a:solidFill>
              <a:srgbClr val="D9D9D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C3CE968D-6017-77AD-9649-9D48F97197F4}"/>
              </a:ext>
            </a:extLst>
          </p:cNvPr>
          <p:cNvSpPr/>
          <p:nvPr/>
        </p:nvSpPr>
        <p:spPr>
          <a:xfrm>
            <a:off x="4035568" y="4624008"/>
            <a:ext cx="1591334" cy="461818"/>
          </a:xfrm>
          <a:prstGeom prst="roundRect">
            <a:avLst>
              <a:gd name="adj" fmla="val 6610"/>
            </a:avLst>
          </a:prstGeom>
          <a:solidFill>
            <a:schemeClr val="bg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EF75C7D2-6A16-D35F-61BD-2A9B161C3F7D}"/>
              </a:ext>
            </a:extLst>
          </p:cNvPr>
          <p:cNvSpPr txBox="1"/>
          <p:nvPr/>
        </p:nvSpPr>
        <p:spPr>
          <a:xfrm flipH="1">
            <a:off x="4134133" y="4682658"/>
            <a:ext cx="1437509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core value (1) 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AEBC9B93-25AA-E1C3-E667-868BEF7B1C3F}"/>
              </a:ext>
            </a:extLst>
          </p:cNvPr>
          <p:cNvSpPr/>
          <p:nvPr/>
        </p:nvSpPr>
        <p:spPr>
          <a:xfrm>
            <a:off x="6507414" y="4624008"/>
            <a:ext cx="1591334" cy="461818"/>
          </a:xfrm>
          <a:prstGeom prst="roundRect">
            <a:avLst>
              <a:gd name="adj" fmla="val 6610"/>
            </a:avLst>
          </a:prstGeom>
          <a:solidFill>
            <a:schemeClr val="bg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24" name="TextBox 1023">
            <a:extLst>
              <a:ext uri="{FF2B5EF4-FFF2-40B4-BE49-F238E27FC236}">
                <a16:creationId xmlns:a16="http://schemas.microsoft.com/office/drawing/2014/main" id="{6F59D96D-BAE4-AF5F-5FE0-B292169FFB8C}"/>
              </a:ext>
            </a:extLst>
          </p:cNvPr>
          <p:cNvSpPr txBox="1"/>
          <p:nvPr/>
        </p:nvSpPr>
        <p:spPr>
          <a:xfrm flipH="1">
            <a:off x="6605979" y="4682658"/>
            <a:ext cx="1437509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core value (2) 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25" name="TextBox 1024">
            <a:extLst>
              <a:ext uri="{FF2B5EF4-FFF2-40B4-BE49-F238E27FC236}">
                <a16:creationId xmlns:a16="http://schemas.microsoft.com/office/drawing/2014/main" id="{3AA2E7A5-4ACD-8402-78A2-C76900C8FAB3}"/>
              </a:ext>
            </a:extLst>
          </p:cNvPr>
          <p:cNvSpPr txBox="1"/>
          <p:nvPr/>
        </p:nvSpPr>
        <p:spPr>
          <a:xfrm flipH="1">
            <a:off x="6030515" y="5223577"/>
            <a:ext cx="254513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27" name="TextBox 1026">
            <a:extLst>
              <a:ext uri="{FF2B5EF4-FFF2-40B4-BE49-F238E27FC236}">
                <a16:creationId xmlns:a16="http://schemas.microsoft.com/office/drawing/2014/main" id="{16D687F4-A628-71E8-1B05-1F2293916421}"/>
              </a:ext>
            </a:extLst>
          </p:cNvPr>
          <p:cNvSpPr txBox="1"/>
          <p:nvPr/>
        </p:nvSpPr>
        <p:spPr>
          <a:xfrm flipH="1">
            <a:off x="3558669" y="5223577"/>
            <a:ext cx="254513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 해서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 제출해주세요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77AC1488-E1E3-23AD-DDA4-63F622E99059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F0DE04BC-507E-F412-39E4-5C17F60D18B8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7E6B453-07D1-94E6-C7BF-3D84E45753D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E5167B-95DD-4D31-FBC2-F2B90BBE0A9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FCCB7841-55A4-F622-8AC2-A61A6845368E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8" name="직선 연결선 10">
            <a:extLst>
              <a:ext uri="{FF2B5EF4-FFF2-40B4-BE49-F238E27FC236}">
                <a16:creationId xmlns:a16="http://schemas.microsoft.com/office/drawing/2014/main" id="{1EC25530-06A9-A187-4A23-4175D53A130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20342213"/>
      </p:ext>
    </p:extLst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9778343A-119A-0523-E7F9-75B6E04A8A0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47604042"/>
              </p:ext>
            </p:extLst>
          </p:nvPr>
        </p:nvGraphicFramePr>
        <p:xfrm>
          <a:off x="5279763" y="2149970"/>
          <a:ext cx="6362528" cy="3996000"/>
        </p:xfrm>
        <a:graphic>
          <a:graphicData uri="http://schemas.openxmlformats.org/drawingml/2006/table">
            <a:tbl>
              <a:tblPr firstRow="1">
                <a:tableStyleId>{616DA210-FB5B-4158-B5E0-FEB733F419BA}</a:tableStyleId>
              </a:tblPr>
              <a:tblGrid>
                <a:gridCol w="2042528">
                  <a:extLst>
                    <a:ext uri="{9D8B030D-6E8A-4147-A177-3AD203B41FA5}">
                      <a16:colId xmlns:a16="http://schemas.microsoft.com/office/drawing/2014/main" val="3248981097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2824122929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349968699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1646441717"/>
                    </a:ext>
                  </a:extLst>
                </a:gridCol>
                <a:gridCol w="1080000">
                  <a:extLst>
                    <a:ext uri="{9D8B030D-6E8A-4147-A177-3AD203B41FA5}">
                      <a16:colId xmlns:a16="http://schemas.microsoft.com/office/drawing/2014/main" val="3706504359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endParaRPr kumimoji="0"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2020</a:t>
                      </a:r>
                      <a:r>
                        <a:rPr kumimoji="0" lang="ko-KR" altLang="en-US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년</a:t>
                      </a:r>
                      <a:endParaRPr kumimoji="0"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2021</a:t>
                      </a:r>
                      <a:r>
                        <a:rPr kumimoji="0" lang="ko-KR" altLang="en-US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년</a:t>
                      </a:r>
                      <a:endParaRPr kumimoji="0"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2022</a:t>
                      </a:r>
                      <a:r>
                        <a:rPr kumimoji="0" lang="ko-KR" altLang="en-US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년</a:t>
                      </a:r>
                      <a:endParaRPr kumimoji="0"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2023</a:t>
                      </a:r>
                      <a:r>
                        <a:rPr kumimoji="0" lang="ko-KR" altLang="en-US" sz="1000" b="1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년</a:t>
                      </a:r>
                      <a:endParaRPr kumimoji="0" lang="ko-KR" altLang="en-US" sz="1000" b="1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9695710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108000" marR="0" lvl="2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8077994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67461785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7037700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56216887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92677711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11207946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91446754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10812720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8688041"/>
                  </a:ext>
                </a:extLst>
              </a:tr>
              <a:tr h="324000">
                <a:tc>
                  <a:txBody>
                    <a:bodyPr/>
                    <a:lstStyle/>
                    <a:p>
                      <a:pPr marL="360000" marR="0" lvl="1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키워드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</a:rPr>
                        <a:t>1,000,000</a:t>
                      </a:r>
                      <a:endParaRPr kumimoji="0" lang="ko-KR" altLang="en-US" sz="10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9639553"/>
                  </a:ext>
                </a:extLst>
              </a:tr>
              <a:tr h="360000">
                <a:tc>
                  <a:txBody>
                    <a:bodyPr/>
                    <a:lstStyle/>
                    <a:p>
                      <a:pPr marL="108000" marR="0" lvl="2" indent="0" algn="l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100" b="0" i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7 Bold" pitchFamily="2" charset="-127"/>
                          <a:ea typeface="프리젠테이션 7 Bold" pitchFamily="2" charset="-127"/>
                          <a:cs typeface="Pretendard SemiBold" panose="02000703000000020004" pitchFamily="2" charset="-127"/>
                        </a:rPr>
                        <a:t>자산총계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7 Bold" pitchFamily="2" charset="-127"/>
                        <a:ea typeface="프리젠테이션 7 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7 Bold" pitchFamily="2" charset="-127"/>
                          <a:ea typeface="프리젠테이션 7 Bold" pitchFamily="2" charset="-127"/>
                          <a:cs typeface="Pretendard SemiBold" panose="02000703000000020004" pitchFamily="2" charset="-127"/>
                        </a:rPr>
                        <a:t>1,000,000</a:t>
                      </a:r>
                      <a:endParaRPr kumimoji="0" lang="ko-KR" altLang="en-US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7 Bold" pitchFamily="2" charset="-127"/>
                        <a:ea typeface="프리젠테이션 7 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7 Bold" pitchFamily="2" charset="-127"/>
                          <a:ea typeface="프리젠테이션 7 Bold" pitchFamily="2" charset="-127"/>
                          <a:cs typeface="Pretendard SemiBold" panose="02000703000000020004" pitchFamily="2" charset="-127"/>
                        </a:rPr>
                        <a:t>1,000,000</a:t>
                      </a:r>
                      <a:endParaRPr kumimoji="0" lang="ko-KR" altLang="en-US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7 Bold" pitchFamily="2" charset="-127"/>
                        <a:ea typeface="프리젠테이션 7 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7 Bold" pitchFamily="2" charset="-127"/>
                          <a:ea typeface="프리젠테이션 7 Bold" pitchFamily="2" charset="-127"/>
                          <a:cs typeface="Pretendard SemiBold" panose="02000703000000020004" pitchFamily="2" charset="-127"/>
                        </a:rPr>
                        <a:t>1,000,000</a:t>
                      </a:r>
                      <a:endParaRPr kumimoji="0" lang="ko-KR" altLang="en-US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7 Bold" pitchFamily="2" charset="-127"/>
                        <a:ea typeface="프리젠테이션 7 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50" b="0" u="none" strike="noStrike" kern="1200" cap="none" spc="-5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프리젠테이션 7 Bold" pitchFamily="2" charset="-127"/>
                          <a:ea typeface="프리젠테이션 7 Bold" pitchFamily="2" charset="-127"/>
                          <a:cs typeface="Pretendard SemiBold" panose="02000703000000020004" pitchFamily="2" charset="-127"/>
                        </a:rPr>
                        <a:t>1,000,000</a:t>
                      </a:r>
                      <a:endParaRPr kumimoji="0" lang="ko-KR" altLang="en-US" sz="105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프리젠테이션 7 Bold" pitchFamily="2" charset="-127"/>
                        <a:ea typeface="프리젠테이션 7 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BFBFB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89400415"/>
                  </a:ext>
                </a:extLst>
              </a:tr>
            </a:tbl>
          </a:graphicData>
        </a:graphic>
      </p:graphicFrame>
      <p:sp>
        <p:nvSpPr>
          <p:cNvPr id="25" name="TextBox 24">
            <a:extLst>
              <a:ext uri="{FF2B5EF4-FFF2-40B4-BE49-F238E27FC236}">
                <a16:creationId xmlns:a16="http://schemas.microsoft.com/office/drawing/2014/main" id="{0BF5616F-4C54-B594-92FE-A208E392D9F6}"/>
              </a:ext>
            </a:extLst>
          </p:cNvPr>
          <p:cNvSpPr txBox="1"/>
          <p:nvPr/>
        </p:nvSpPr>
        <p:spPr>
          <a:xfrm flipH="1">
            <a:off x="580376" y="4358551"/>
            <a:ext cx="104836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표 제목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AF58B61-820C-17A7-99AC-FFFC0434BA10}"/>
              </a:ext>
            </a:extLst>
          </p:cNvPr>
          <p:cNvSpPr txBox="1"/>
          <p:nvPr/>
        </p:nvSpPr>
        <p:spPr>
          <a:xfrm flipH="1">
            <a:off x="10922945" y="1799596"/>
            <a:ext cx="812149" cy="254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(</a:t>
            </a: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단위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: </a:t>
            </a: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백만원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)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2881ECC-2787-3CEC-7FB7-A9595DC899D9}"/>
              </a:ext>
            </a:extLst>
          </p:cNvPr>
          <p:cNvSpPr txBox="1"/>
          <p:nvPr/>
        </p:nvSpPr>
        <p:spPr>
          <a:xfrm>
            <a:off x="570850" y="5116073"/>
            <a:ext cx="3847095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CC0C261-E905-9CC9-4B1A-BB61443057FF}"/>
              </a:ext>
            </a:extLst>
          </p:cNvPr>
          <p:cNvSpPr txBox="1"/>
          <p:nvPr/>
        </p:nvSpPr>
        <p:spPr>
          <a:xfrm>
            <a:off x="570850" y="4629400"/>
            <a:ext cx="39714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Financial Statements 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12F1F2E1-EAA3-3FD3-13C6-1DA5B61049CC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DEA18CF4-E08D-1B08-D053-7D8DDFA6C46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A65A24F-DBB6-708A-226C-C7816EEF711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A10492E-7A0C-A706-E3BF-6620F1D4AFA5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E906BDE-5CE5-5F9C-3410-67C862AAC181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0" name="직선 연결선 10">
            <a:extLst>
              <a:ext uri="{FF2B5EF4-FFF2-40B4-BE49-F238E27FC236}">
                <a16:creationId xmlns:a16="http://schemas.microsoft.com/office/drawing/2014/main" id="{0FBD012D-9BBB-9AA8-E860-D1310337E6F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28923975"/>
      </p:ext>
    </p:extLst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직사각형 5">
            <a:extLst>
              <a:ext uri="{FF2B5EF4-FFF2-40B4-BE49-F238E27FC236}">
                <a16:creationId xmlns:a16="http://schemas.microsoft.com/office/drawing/2014/main" id="{05D5E5E2-8698-5D02-80B9-368F15DBCDA5}"/>
              </a:ext>
            </a:extLst>
          </p:cNvPr>
          <p:cNvSpPr/>
          <p:nvPr/>
        </p:nvSpPr>
        <p:spPr>
          <a:xfrm>
            <a:off x="0" y="3207657"/>
            <a:ext cx="12192001" cy="365034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93D2A31B-772B-57D3-3025-280336C08983}"/>
              </a:ext>
            </a:extLst>
          </p:cNvPr>
          <p:cNvSpPr/>
          <p:nvPr/>
        </p:nvSpPr>
        <p:spPr>
          <a:xfrm>
            <a:off x="1074833" y="2142960"/>
            <a:ext cx="3040063" cy="3859361"/>
          </a:xfrm>
          <a:prstGeom prst="roundRect">
            <a:avLst>
              <a:gd name="adj" fmla="val 5499"/>
            </a:avLst>
          </a:prstGeom>
          <a:solidFill>
            <a:schemeClr val="bg1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A8A21B01-11F6-84CF-9333-BE6F3C3AF617}"/>
              </a:ext>
            </a:extLst>
          </p:cNvPr>
          <p:cNvSpPr/>
          <p:nvPr/>
        </p:nvSpPr>
        <p:spPr>
          <a:xfrm>
            <a:off x="1685080" y="1895956"/>
            <a:ext cx="1819835" cy="51525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CD56132E-6EAF-C921-B346-7882A3799ED7}"/>
              </a:ext>
            </a:extLst>
          </p:cNvPr>
          <p:cNvSpPr txBox="1"/>
          <p:nvPr/>
        </p:nvSpPr>
        <p:spPr>
          <a:xfrm flipH="1">
            <a:off x="2037370" y="1954927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B53D7A1A-A8AA-7DF7-09D5-8D3ED92B5764}"/>
              </a:ext>
            </a:extLst>
          </p:cNvPr>
          <p:cNvSpPr/>
          <p:nvPr/>
        </p:nvSpPr>
        <p:spPr>
          <a:xfrm>
            <a:off x="4575968" y="2142960"/>
            <a:ext cx="3040063" cy="3859361"/>
          </a:xfrm>
          <a:prstGeom prst="roundRect">
            <a:avLst>
              <a:gd name="adj" fmla="val 5499"/>
            </a:avLst>
          </a:prstGeom>
          <a:solidFill>
            <a:schemeClr val="bg1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0AEB255D-EF1C-E21F-39D7-BEA8663092EE}"/>
              </a:ext>
            </a:extLst>
          </p:cNvPr>
          <p:cNvSpPr/>
          <p:nvPr/>
        </p:nvSpPr>
        <p:spPr>
          <a:xfrm>
            <a:off x="5186081" y="1895956"/>
            <a:ext cx="1819835" cy="51525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DEEE2FA-DB64-4913-DA7F-3AFC209DD395}"/>
              </a:ext>
            </a:extLst>
          </p:cNvPr>
          <p:cNvSpPr txBox="1"/>
          <p:nvPr/>
        </p:nvSpPr>
        <p:spPr>
          <a:xfrm flipH="1">
            <a:off x="5540076" y="1954927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C2B78557-632E-8AD3-295A-2DB91690E00D}"/>
              </a:ext>
            </a:extLst>
          </p:cNvPr>
          <p:cNvSpPr/>
          <p:nvPr/>
        </p:nvSpPr>
        <p:spPr>
          <a:xfrm>
            <a:off x="8077104" y="2142960"/>
            <a:ext cx="3040063" cy="3859361"/>
          </a:xfrm>
          <a:prstGeom prst="roundRect">
            <a:avLst>
              <a:gd name="adj" fmla="val 5499"/>
            </a:avLst>
          </a:prstGeom>
          <a:solidFill>
            <a:schemeClr val="bg1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3566431B-024F-7AB6-528D-F6C5713CC13C}"/>
              </a:ext>
            </a:extLst>
          </p:cNvPr>
          <p:cNvSpPr/>
          <p:nvPr/>
        </p:nvSpPr>
        <p:spPr>
          <a:xfrm>
            <a:off x="8688788" y="1895956"/>
            <a:ext cx="1819835" cy="51525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blurRad="190500" dir="5400000" sx="102000" sy="102000" algn="t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8B5F966-9028-A610-B41C-5A05F7D61C9F}"/>
              </a:ext>
            </a:extLst>
          </p:cNvPr>
          <p:cNvSpPr txBox="1"/>
          <p:nvPr/>
        </p:nvSpPr>
        <p:spPr>
          <a:xfrm flipH="1">
            <a:off x="9042783" y="1954927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33" name="그래픽 32" descr="막대 그래프 상향 추세 단색으로 채워진">
            <a:extLst>
              <a:ext uri="{FF2B5EF4-FFF2-40B4-BE49-F238E27FC236}">
                <a16:creationId xmlns:a16="http://schemas.microsoft.com/office/drawing/2014/main" id="{D0A972C0-18E2-C00D-CB7F-77293B692139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725882" y="2723138"/>
            <a:ext cx="740232" cy="740232"/>
          </a:xfrm>
          <a:prstGeom prst="rect">
            <a:avLst/>
          </a:prstGeom>
        </p:spPr>
      </p:pic>
      <p:pic>
        <p:nvPicPr>
          <p:cNvPr id="34" name="그래픽 33" descr="연결 단색으로 채워진">
            <a:extLst>
              <a:ext uri="{FF2B5EF4-FFF2-40B4-BE49-F238E27FC236}">
                <a16:creationId xmlns:a16="http://schemas.microsoft.com/office/drawing/2014/main" id="{C448A3A7-2180-598E-226D-E6D77B439CE6}"/>
              </a:ext>
            </a:extLst>
          </p:cNvPr>
          <p:cNvPicPr>
            <a:picLocks noChangeAspect="1"/>
          </p:cNvPicPr>
          <p:nvPr/>
        </p:nvPicPr>
        <p:blipFill>
          <a:blip r:embed="rId5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228588" y="2715984"/>
            <a:ext cx="740234" cy="740230"/>
          </a:xfrm>
          <a:prstGeom prst="rect">
            <a:avLst/>
          </a:prstGeom>
        </p:spPr>
      </p:pic>
      <p:pic>
        <p:nvPicPr>
          <p:cNvPr id="35" name="그래픽 34" descr="기어 헤드 단색으로 채워진">
            <a:extLst>
              <a:ext uri="{FF2B5EF4-FFF2-40B4-BE49-F238E27FC236}">
                <a16:creationId xmlns:a16="http://schemas.microsoft.com/office/drawing/2014/main" id="{0B055653-CD08-B836-E4CA-D62DCB9857CC}"/>
              </a:ext>
            </a:extLst>
          </p:cNvPr>
          <p:cNvPicPr>
            <a:picLocks noChangeAspect="1"/>
          </p:cNvPicPr>
          <p:nvPr/>
        </p:nvPicPr>
        <p:blipFill>
          <a:blip r:embed="rId7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2218409" y="2691934"/>
            <a:ext cx="749766" cy="749766"/>
          </a:xfrm>
          <a:prstGeom prst="rect">
            <a:avLst/>
          </a:prstGeom>
        </p:spPr>
      </p:pic>
      <p:sp>
        <p:nvSpPr>
          <p:cNvPr id="37" name="TextBox 36">
            <a:extLst>
              <a:ext uri="{FF2B5EF4-FFF2-40B4-BE49-F238E27FC236}">
                <a16:creationId xmlns:a16="http://schemas.microsoft.com/office/drawing/2014/main" id="{BABBEB7B-91D1-A249-F3AA-8C59436DF149}"/>
              </a:ext>
            </a:extLst>
          </p:cNvPr>
          <p:cNvSpPr txBox="1"/>
          <p:nvPr/>
        </p:nvSpPr>
        <p:spPr>
          <a:xfrm flipH="1">
            <a:off x="1476404" y="3747971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40" name="그래픽 39" descr="배지 체크 표시1 단색으로 채워진">
            <a:extLst>
              <a:ext uri="{FF2B5EF4-FFF2-40B4-BE49-F238E27FC236}">
                <a16:creationId xmlns:a16="http://schemas.microsoft.com/office/drawing/2014/main" id="{DE424F77-804A-AC4B-6741-E1ABF6FD497C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36720" y="3834951"/>
            <a:ext cx="162157" cy="162155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808C4C70-54A6-EAB7-F305-C6E266680BFA}"/>
              </a:ext>
            </a:extLst>
          </p:cNvPr>
          <p:cNvSpPr txBox="1"/>
          <p:nvPr/>
        </p:nvSpPr>
        <p:spPr>
          <a:xfrm flipH="1">
            <a:off x="1476404" y="4441883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44" name="그래픽 43" descr="배지 체크 표시1 단색으로 채워진">
            <a:extLst>
              <a:ext uri="{FF2B5EF4-FFF2-40B4-BE49-F238E27FC236}">
                <a16:creationId xmlns:a16="http://schemas.microsoft.com/office/drawing/2014/main" id="{03C6A0F0-9022-0554-1AC1-4D0E0A25C476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36720" y="4528863"/>
            <a:ext cx="162157" cy="162155"/>
          </a:xfrm>
          <a:prstGeom prst="rect">
            <a:avLst/>
          </a:prstGeom>
        </p:spPr>
      </p:pic>
      <p:sp>
        <p:nvSpPr>
          <p:cNvPr id="46" name="TextBox 45">
            <a:extLst>
              <a:ext uri="{FF2B5EF4-FFF2-40B4-BE49-F238E27FC236}">
                <a16:creationId xmlns:a16="http://schemas.microsoft.com/office/drawing/2014/main" id="{9BBEE1C3-44D9-540D-B2D0-0C7314F85AF1}"/>
              </a:ext>
            </a:extLst>
          </p:cNvPr>
          <p:cNvSpPr txBox="1"/>
          <p:nvPr/>
        </p:nvSpPr>
        <p:spPr>
          <a:xfrm flipH="1">
            <a:off x="1476404" y="5144282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47" name="그래픽 46" descr="배지 체크 표시1 단색으로 채워진">
            <a:extLst>
              <a:ext uri="{FF2B5EF4-FFF2-40B4-BE49-F238E27FC236}">
                <a16:creationId xmlns:a16="http://schemas.microsoft.com/office/drawing/2014/main" id="{C3CE47B9-64FA-1D79-7C20-195DE9BE2025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36720" y="5231262"/>
            <a:ext cx="162157" cy="162155"/>
          </a:xfrm>
          <a:prstGeom prst="rect">
            <a:avLst/>
          </a:prstGeom>
        </p:spPr>
      </p:pic>
      <p:sp>
        <p:nvSpPr>
          <p:cNvPr id="75" name="TextBox 74">
            <a:extLst>
              <a:ext uri="{FF2B5EF4-FFF2-40B4-BE49-F238E27FC236}">
                <a16:creationId xmlns:a16="http://schemas.microsoft.com/office/drawing/2014/main" id="{63932B73-1326-0343-F9A8-A3AEBE2E650A}"/>
              </a:ext>
            </a:extLst>
          </p:cNvPr>
          <p:cNvSpPr txBox="1"/>
          <p:nvPr/>
        </p:nvSpPr>
        <p:spPr>
          <a:xfrm flipH="1">
            <a:off x="4984632" y="3747971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76" name="그래픽 75" descr="배지 체크 표시1 단색으로 채워진">
            <a:extLst>
              <a:ext uri="{FF2B5EF4-FFF2-40B4-BE49-F238E27FC236}">
                <a16:creationId xmlns:a16="http://schemas.microsoft.com/office/drawing/2014/main" id="{B8EF25A2-A080-BAC7-3760-7042E3C15E4E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44948" y="3834951"/>
            <a:ext cx="162157" cy="162155"/>
          </a:xfrm>
          <a:prstGeom prst="rect">
            <a:avLst/>
          </a:prstGeom>
        </p:spPr>
      </p:pic>
      <p:sp>
        <p:nvSpPr>
          <p:cNvPr id="73" name="TextBox 72">
            <a:extLst>
              <a:ext uri="{FF2B5EF4-FFF2-40B4-BE49-F238E27FC236}">
                <a16:creationId xmlns:a16="http://schemas.microsoft.com/office/drawing/2014/main" id="{F2B22459-4F87-B7B0-BCA0-52F6D712B07C}"/>
              </a:ext>
            </a:extLst>
          </p:cNvPr>
          <p:cNvSpPr txBox="1"/>
          <p:nvPr/>
        </p:nvSpPr>
        <p:spPr>
          <a:xfrm flipH="1">
            <a:off x="4984632" y="4441883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74" name="그래픽 73" descr="배지 체크 표시1 단색으로 채워진">
            <a:extLst>
              <a:ext uri="{FF2B5EF4-FFF2-40B4-BE49-F238E27FC236}">
                <a16:creationId xmlns:a16="http://schemas.microsoft.com/office/drawing/2014/main" id="{93F07FC3-C446-69FA-2EAB-541C72C3BB10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44948" y="4528863"/>
            <a:ext cx="162157" cy="162155"/>
          </a:xfrm>
          <a:prstGeom prst="rect">
            <a:avLst/>
          </a:prstGeom>
        </p:spPr>
      </p:pic>
      <p:sp>
        <p:nvSpPr>
          <p:cNvPr id="71" name="TextBox 70">
            <a:extLst>
              <a:ext uri="{FF2B5EF4-FFF2-40B4-BE49-F238E27FC236}">
                <a16:creationId xmlns:a16="http://schemas.microsoft.com/office/drawing/2014/main" id="{3A0BEAA7-D3E9-3CEA-6B99-04DD31AFDCCD}"/>
              </a:ext>
            </a:extLst>
          </p:cNvPr>
          <p:cNvSpPr txBox="1"/>
          <p:nvPr/>
        </p:nvSpPr>
        <p:spPr>
          <a:xfrm flipH="1">
            <a:off x="4984632" y="5144282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72" name="그래픽 71" descr="배지 체크 표시1 단색으로 채워진">
            <a:extLst>
              <a:ext uri="{FF2B5EF4-FFF2-40B4-BE49-F238E27FC236}">
                <a16:creationId xmlns:a16="http://schemas.microsoft.com/office/drawing/2014/main" id="{9D6B3EE4-0AFE-4755-C790-B1D2C748F0DB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844948" y="5231262"/>
            <a:ext cx="162157" cy="162155"/>
          </a:xfrm>
          <a:prstGeom prst="rect">
            <a:avLst/>
          </a:prstGeom>
        </p:spPr>
      </p:pic>
      <p:sp>
        <p:nvSpPr>
          <p:cNvPr id="85" name="TextBox 84">
            <a:extLst>
              <a:ext uri="{FF2B5EF4-FFF2-40B4-BE49-F238E27FC236}">
                <a16:creationId xmlns:a16="http://schemas.microsoft.com/office/drawing/2014/main" id="{8645367D-FAE6-7D24-204B-FA3CF8DCCF0E}"/>
              </a:ext>
            </a:extLst>
          </p:cNvPr>
          <p:cNvSpPr txBox="1"/>
          <p:nvPr/>
        </p:nvSpPr>
        <p:spPr>
          <a:xfrm flipH="1">
            <a:off x="8480165" y="3747971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86" name="그래픽 85" descr="배지 체크 표시1 단색으로 채워진">
            <a:extLst>
              <a:ext uri="{FF2B5EF4-FFF2-40B4-BE49-F238E27FC236}">
                <a16:creationId xmlns:a16="http://schemas.microsoft.com/office/drawing/2014/main" id="{6575E1FE-1D98-D2C1-4FE0-BF52F9A28997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340481" y="3834951"/>
            <a:ext cx="162157" cy="162155"/>
          </a:xfrm>
          <a:prstGeom prst="rect">
            <a:avLst/>
          </a:pr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F7630342-D53D-0C5A-763D-7E366A978FBE}"/>
              </a:ext>
            </a:extLst>
          </p:cNvPr>
          <p:cNvSpPr txBox="1"/>
          <p:nvPr/>
        </p:nvSpPr>
        <p:spPr>
          <a:xfrm flipH="1">
            <a:off x="8480165" y="4441883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84" name="그래픽 83" descr="배지 체크 표시1 단색으로 채워진">
            <a:extLst>
              <a:ext uri="{FF2B5EF4-FFF2-40B4-BE49-F238E27FC236}">
                <a16:creationId xmlns:a16="http://schemas.microsoft.com/office/drawing/2014/main" id="{4CDE601B-7A0B-C2E0-2845-B007578BC62D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340481" y="4528863"/>
            <a:ext cx="162157" cy="162155"/>
          </a:xfrm>
          <a:prstGeom prst="rect">
            <a:avLst/>
          </a:prstGeom>
        </p:spPr>
      </p:pic>
      <p:sp>
        <p:nvSpPr>
          <p:cNvPr id="81" name="TextBox 80">
            <a:extLst>
              <a:ext uri="{FF2B5EF4-FFF2-40B4-BE49-F238E27FC236}">
                <a16:creationId xmlns:a16="http://schemas.microsoft.com/office/drawing/2014/main" id="{4BCD704B-8085-A66F-077F-0CB347C08DBD}"/>
              </a:ext>
            </a:extLst>
          </p:cNvPr>
          <p:cNvSpPr txBox="1"/>
          <p:nvPr/>
        </p:nvSpPr>
        <p:spPr>
          <a:xfrm flipH="1">
            <a:off x="8480165" y="5144282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82" name="그래픽 81" descr="배지 체크 표시1 단색으로 채워진">
            <a:extLst>
              <a:ext uri="{FF2B5EF4-FFF2-40B4-BE49-F238E27FC236}">
                <a16:creationId xmlns:a16="http://schemas.microsoft.com/office/drawing/2014/main" id="{C7D4B5CB-758B-E9FA-2906-17E76F9C7FFF}"/>
              </a:ext>
            </a:extLst>
          </p:cNvPr>
          <p:cNvPicPr>
            <a:picLocks noChangeAspect="1"/>
          </p:cNvPicPr>
          <p:nvPr/>
        </p:nvPicPr>
        <p:blipFill>
          <a:blip r:embed="rId9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340481" y="5231262"/>
            <a:ext cx="162157" cy="162155"/>
          </a:xfrm>
          <a:prstGeom prst="rect">
            <a:avLst/>
          </a:prstGeom>
        </p:spPr>
      </p:pic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01EC2C0C-3163-01F5-A5DB-D9EFE3F94C10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CA00BC3B-C03F-C439-382A-13C42312AB47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55D2381-24F9-95EF-F26D-E3AE3C13DE3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908262F-3C4F-4BAE-24E0-1833A7348B67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D94C57B-D423-AA6D-71BC-50D97139D86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7" name="직선 연결선 10">
            <a:extLst>
              <a:ext uri="{FF2B5EF4-FFF2-40B4-BE49-F238E27FC236}">
                <a16:creationId xmlns:a16="http://schemas.microsoft.com/office/drawing/2014/main" id="{23E46A41-9CBF-CDF6-8C44-67156E2F8AB9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1871371"/>
      </p:ext>
    </p:extLst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extLst>
              <a:ext uri="{FF2B5EF4-FFF2-40B4-BE49-F238E27FC236}">
                <a16:creationId xmlns:a16="http://schemas.microsoft.com/office/drawing/2014/main" id="{8D61F5A2-6C2D-5774-3804-220375018DE5}"/>
              </a:ext>
            </a:extLst>
          </p:cNvPr>
          <p:cNvSpPr txBox="1"/>
          <p:nvPr/>
        </p:nvSpPr>
        <p:spPr>
          <a:xfrm flipH="1">
            <a:off x="5656967" y="2607600"/>
            <a:ext cx="77328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925E2AD-AC16-E514-7FFE-1B3126AF6ABB}"/>
              </a:ext>
            </a:extLst>
          </p:cNvPr>
          <p:cNvSpPr txBox="1"/>
          <p:nvPr/>
        </p:nvSpPr>
        <p:spPr>
          <a:xfrm flipH="1">
            <a:off x="5656967" y="4841212"/>
            <a:ext cx="77328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EF4081F-A8B4-5A04-DF64-1B74C6FBDBD7}"/>
              </a:ext>
            </a:extLst>
          </p:cNvPr>
          <p:cNvSpPr txBox="1"/>
          <p:nvPr/>
        </p:nvSpPr>
        <p:spPr>
          <a:xfrm flipH="1">
            <a:off x="5133092" y="3716777"/>
            <a:ext cx="773289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C57BAE24-C363-B7BB-1B70-94AC152779C9}"/>
              </a:ext>
            </a:extLst>
          </p:cNvPr>
          <p:cNvSpPr txBox="1"/>
          <p:nvPr/>
        </p:nvSpPr>
        <p:spPr>
          <a:xfrm flipH="1">
            <a:off x="7805361" y="2083260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C4BC7B8-D80E-9FCB-F97F-33DD98A92640}"/>
              </a:ext>
            </a:extLst>
          </p:cNvPr>
          <p:cNvSpPr txBox="1"/>
          <p:nvPr/>
        </p:nvSpPr>
        <p:spPr>
          <a:xfrm flipH="1">
            <a:off x="7805361" y="2712492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FCB2B8F-3385-1B92-6C8C-EA21E7E0BAED}"/>
              </a:ext>
            </a:extLst>
          </p:cNvPr>
          <p:cNvSpPr txBox="1"/>
          <p:nvPr/>
        </p:nvSpPr>
        <p:spPr>
          <a:xfrm flipH="1">
            <a:off x="1396786" y="3171715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BE2AA3A-556B-6823-72B9-DA8DC67EEEFE}"/>
              </a:ext>
            </a:extLst>
          </p:cNvPr>
          <p:cNvSpPr txBox="1"/>
          <p:nvPr/>
        </p:nvSpPr>
        <p:spPr>
          <a:xfrm flipH="1">
            <a:off x="1396786" y="3788247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85A3A52-D86A-9D66-94FC-53D684B0B7C2}"/>
              </a:ext>
            </a:extLst>
          </p:cNvPr>
          <p:cNvSpPr txBox="1"/>
          <p:nvPr/>
        </p:nvSpPr>
        <p:spPr>
          <a:xfrm flipH="1">
            <a:off x="8113971" y="4431455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37A3909-D1FA-4582-4326-BA4BEFDD55E8}"/>
              </a:ext>
            </a:extLst>
          </p:cNvPr>
          <p:cNvSpPr txBox="1"/>
          <p:nvPr/>
        </p:nvSpPr>
        <p:spPr>
          <a:xfrm flipH="1">
            <a:off x="8113971" y="5060687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E94D869F-CC16-C7F4-2314-A73F31644A9A}"/>
              </a:ext>
            </a:extLst>
          </p:cNvPr>
          <p:cNvSpPr/>
          <p:nvPr/>
        </p:nvSpPr>
        <p:spPr>
          <a:xfrm>
            <a:off x="6619920" y="2241316"/>
            <a:ext cx="1117600" cy="266700"/>
          </a:xfrm>
          <a:custGeom>
            <a:avLst/>
            <a:gdLst>
              <a:gd name="connsiteX0" fmla="*/ 0 w 1117600"/>
              <a:gd name="connsiteY0" fmla="*/ 266700 h 266700"/>
              <a:gd name="connsiteX1" fmla="*/ 330200 w 1117600"/>
              <a:gd name="connsiteY1" fmla="*/ 0 h 266700"/>
              <a:gd name="connsiteX2" fmla="*/ 1117600 w 1117600"/>
              <a:gd name="connsiteY2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17600" h="266700">
                <a:moveTo>
                  <a:pt x="0" y="266700"/>
                </a:moveTo>
                <a:lnTo>
                  <a:pt x="330200" y="0"/>
                </a:lnTo>
                <a:lnTo>
                  <a:pt x="1117600" y="0"/>
                </a:lnTo>
              </a:path>
            </a:pathLst>
          </a:custGeom>
          <a:noFill/>
          <a:ln w="19050">
            <a:solidFill>
              <a:schemeClr val="accent3"/>
            </a:solidFill>
            <a:prstDash val="sysDash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86A07E03-3FA2-1DEA-20D9-AB896F4317EC}"/>
              </a:ext>
            </a:extLst>
          </p:cNvPr>
          <p:cNvSpPr/>
          <p:nvPr/>
        </p:nvSpPr>
        <p:spPr>
          <a:xfrm>
            <a:off x="7671259" y="2827590"/>
            <a:ext cx="127760" cy="12776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0FB5DD96-5508-F59B-FF6D-6670C0D06522}"/>
              </a:ext>
            </a:extLst>
          </p:cNvPr>
          <p:cNvSpPr/>
          <p:nvPr/>
        </p:nvSpPr>
        <p:spPr>
          <a:xfrm flipH="1">
            <a:off x="3864219" y="3327894"/>
            <a:ext cx="1026280" cy="266700"/>
          </a:xfrm>
          <a:custGeom>
            <a:avLst/>
            <a:gdLst>
              <a:gd name="connsiteX0" fmla="*/ 0 w 1117600"/>
              <a:gd name="connsiteY0" fmla="*/ 266700 h 266700"/>
              <a:gd name="connsiteX1" fmla="*/ 330200 w 1117600"/>
              <a:gd name="connsiteY1" fmla="*/ 0 h 266700"/>
              <a:gd name="connsiteX2" fmla="*/ 1117600 w 1117600"/>
              <a:gd name="connsiteY2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17600" h="266700">
                <a:moveTo>
                  <a:pt x="0" y="266700"/>
                </a:moveTo>
                <a:lnTo>
                  <a:pt x="330200" y="0"/>
                </a:lnTo>
                <a:lnTo>
                  <a:pt x="1117600" y="0"/>
                </a:lnTo>
              </a:path>
            </a:pathLst>
          </a:custGeom>
          <a:noFill/>
          <a:ln w="19050">
            <a:solidFill>
              <a:schemeClr val="accent3">
                <a:lumMod val="75000"/>
              </a:schemeClr>
            </a:solidFill>
            <a:prstDash val="sysDash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0" name="타원 39">
            <a:extLst>
              <a:ext uri="{FF2B5EF4-FFF2-40B4-BE49-F238E27FC236}">
                <a16:creationId xmlns:a16="http://schemas.microsoft.com/office/drawing/2014/main" id="{6A28C27B-0F16-F037-19FB-43A617ABAF91}"/>
              </a:ext>
            </a:extLst>
          </p:cNvPr>
          <p:cNvSpPr/>
          <p:nvPr/>
        </p:nvSpPr>
        <p:spPr>
          <a:xfrm>
            <a:off x="3795565" y="3890242"/>
            <a:ext cx="127760" cy="127760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9310712E-051D-A692-65A0-BE2E0072E80D}"/>
              </a:ext>
            </a:extLst>
          </p:cNvPr>
          <p:cNvSpPr/>
          <p:nvPr/>
        </p:nvSpPr>
        <p:spPr>
          <a:xfrm>
            <a:off x="6759603" y="4584855"/>
            <a:ext cx="1293785" cy="292713"/>
          </a:xfrm>
          <a:custGeom>
            <a:avLst/>
            <a:gdLst>
              <a:gd name="connsiteX0" fmla="*/ 0 w 1117600"/>
              <a:gd name="connsiteY0" fmla="*/ 266700 h 266700"/>
              <a:gd name="connsiteX1" fmla="*/ 330200 w 1117600"/>
              <a:gd name="connsiteY1" fmla="*/ 0 h 266700"/>
              <a:gd name="connsiteX2" fmla="*/ 1117600 w 1117600"/>
              <a:gd name="connsiteY2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17600" h="266700">
                <a:moveTo>
                  <a:pt x="0" y="266700"/>
                </a:moveTo>
                <a:lnTo>
                  <a:pt x="330200" y="0"/>
                </a:lnTo>
                <a:lnTo>
                  <a:pt x="1117600" y="0"/>
                </a:lnTo>
              </a:path>
            </a:pathLst>
          </a:custGeom>
          <a:noFill/>
          <a:ln w="19050">
            <a:solidFill>
              <a:schemeClr val="accent3">
                <a:lumMod val="40000"/>
                <a:lumOff val="60000"/>
              </a:schemeClr>
            </a:solidFill>
            <a:prstDash val="sysDash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타원 41">
            <a:extLst>
              <a:ext uri="{FF2B5EF4-FFF2-40B4-BE49-F238E27FC236}">
                <a16:creationId xmlns:a16="http://schemas.microsoft.com/office/drawing/2014/main" id="{6626BFCA-5D31-A1A9-60A8-2BEB50078D4D}"/>
              </a:ext>
            </a:extLst>
          </p:cNvPr>
          <p:cNvSpPr/>
          <p:nvPr/>
        </p:nvSpPr>
        <p:spPr>
          <a:xfrm>
            <a:off x="7986211" y="5162563"/>
            <a:ext cx="127760" cy="12776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ECE3B6D-1D34-464F-B994-1D15B66228FA}"/>
              </a:ext>
            </a:extLst>
          </p:cNvPr>
          <p:cNvSpPr txBox="1"/>
          <p:nvPr/>
        </p:nvSpPr>
        <p:spPr>
          <a:xfrm flipH="1">
            <a:off x="1396786" y="4410980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44" name="타원 43">
            <a:extLst>
              <a:ext uri="{FF2B5EF4-FFF2-40B4-BE49-F238E27FC236}">
                <a16:creationId xmlns:a16="http://schemas.microsoft.com/office/drawing/2014/main" id="{8B7C1DF9-5716-94B9-1F42-42B4B7064CF6}"/>
              </a:ext>
            </a:extLst>
          </p:cNvPr>
          <p:cNvSpPr/>
          <p:nvPr/>
        </p:nvSpPr>
        <p:spPr>
          <a:xfrm>
            <a:off x="3795565" y="4512975"/>
            <a:ext cx="127760" cy="127760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6ADECD8-E413-AD99-8498-70470297D27D}"/>
              </a:ext>
            </a:extLst>
          </p:cNvPr>
          <p:cNvSpPr txBox="1"/>
          <p:nvPr/>
        </p:nvSpPr>
        <p:spPr>
          <a:xfrm flipH="1">
            <a:off x="7805361" y="3346323"/>
            <a:ext cx="238781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l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좋은 제안서를 멋지게 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46" name="타원 45">
            <a:extLst>
              <a:ext uri="{FF2B5EF4-FFF2-40B4-BE49-F238E27FC236}">
                <a16:creationId xmlns:a16="http://schemas.microsoft.com/office/drawing/2014/main" id="{45DB0407-3178-BDB4-505B-E79DA90786AA}"/>
              </a:ext>
            </a:extLst>
          </p:cNvPr>
          <p:cNvSpPr/>
          <p:nvPr/>
        </p:nvSpPr>
        <p:spPr>
          <a:xfrm>
            <a:off x="7671259" y="3448721"/>
            <a:ext cx="127760" cy="12776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43AC5DCD-139B-27DB-CCCE-778292D8F1FD}"/>
              </a:ext>
            </a:extLst>
          </p:cNvPr>
          <p:cNvSpPr/>
          <p:nvPr/>
        </p:nvSpPr>
        <p:spPr>
          <a:xfrm flipH="1">
            <a:off x="4682528" y="3112911"/>
            <a:ext cx="1417112" cy="1764657"/>
          </a:xfrm>
          <a:custGeom>
            <a:avLst/>
            <a:gdLst>
              <a:gd name="connsiteX0" fmla="*/ 584869 w 1417112"/>
              <a:gd name="connsiteY0" fmla="*/ 0 h 1764657"/>
              <a:gd name="connsiteX1" fmla="*/ 0 w 1417112"/>
              <a:gd name="connsiteY1" fmla="*/ 238291 h 1764657"/>
              <a:gd name="connsiteX2" fmla="*/ 151033 w 1417112"/>
              <a:gd name="connsiteY2" fmla="*/ 392381 h 1764657"/>
              <a:gd name="connsiteX3" fmla="*/ 864055 w 1417112"/>
              <a:gd name="connsiteY3" fmla="*/ 283162 h 1764657"/>
              <a:gd name="connsiteX4" fmla="*/ 1194616 w 1417112"/>
              <a:gd name="connsiteY4" fmla="*/ 924301 h 1764657"/>
              <a:gd name="connsiteX5" fmla="*/ 787105 w 1417112"/>
              <a:gd name="connsiteY5" fmla="*/ 1416935 h 1764657"/>
              <a:gd name="connsiteX6" fmla="*/ 778006 w 1417112"/>
              <a:gd name="connsiteY6" fmla="*/ 1419316 h 1764657"/>
              <a:gd name="connsiteX7" fmla="*/ 786422 w 1417112"/>
              <a:gd name="connsiteY7" fmla="*/ 1294757 h 1764657"/>
              <a:gd name="connsiteX8" fmla="*/ 538772 w 1417112"/>
              <a:gd name="connsiteY8" fmla="*/ 1548757 h 1764657"/>
              <a:gd name="connsiteX9" fmla="*/ 754672 w 1417112"/>
              <a:gd name="connsiteY9" fmla="*/ 1764657 h 1764657"/>
              <a:gd name="connsiteX10" fmla="*/ 762713 w 1417112"/>
              <a:gd name="connsiteY10" fmla="*/ 1645649 h 1764657"/>
              <a:gd name="connsiteX11" fmla="*/ 858213 w 1417112"/>
              <a:gd name="connsiteY11" fmla="*/ 1620657 h 1764657"/>
              <a:gd name="connsiteX12" fmla="*/ 1408043 w 1417112"/>
              <a:gd name="connsiteY12" fmla="*/ 955977 h 1764657"/>
              <a:gd name="connsiteX13" fmla="*/ 962037 w 1417112"/>
              <a:gd name="connsiteY13" fmla="*/ 90929 h 1764657"/>
              <a:gd name="connsiteX14" fmla="*/ 584869 w 1417112"/>
              <a:gd name="connsiteY14" fmla="*/ 0 h 1764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417112" h="1764657">
                <a:moveTo>
                  <a:pt x="584869" y="0"/>
                </a:moveTo>
                <a:cubicBezTo>
                  <a:pt x="371047" y="-292"/>
                  <a:pt x="159837" y="81628"/>
                  <a:pt x="0" y="238291"/>
                </a:cubicBezTo>
                <a:lnTo>
                  <a:pt x="151033" y="392381"/>
                </a:lnTo>
                <a:cubicBezTo>
                  <a:pt x="340575" y="206601"/>
                  <a:pt x="627594" y="162636"/>
                  <a:pt x="864055" y="283162"/>
                </a:cubicBezTo>
                <a:cubicBezTo>
                  <a:pt x="1100516" y="403688"/>
                  <a:pt x="1233579" y="661770"/>
                  <a:pt x="1194616" y="924301"/>
                </a:cubicBezTo>
                <a:cubicBezTo>
                  <a:pt x="1160524" y="1154015"/>
                  <a:pt x="1001388" y="1342219"/>
                  <a:pt x="787105" y="1416935"/>
                </a:cubicBezTo>
                <a:lnTo>
                  <a:pt x="778006" y="1419316"/>
                </a:lnTo>
                <a:lnTo>
                  <a:pt x="786422" y="1294757"/>
                </a:lnTo>
                <a:lnTo>
                  <a:pt x="538772" y="1548757"/>
                </a:lnTo>
                <a:lnTo>
                  <a:pt x="754672" y="1764657"/>
                </a:lnTo>
                <a:lnTo>
                  <a:pt x="762713" y="1645649"/>
                </a:lnTo>
                <a:lnTo>
                  <a:pt x="858213" y="1620657"/>
                </a:lnTo>
                <a:cubicBezTo>
                  <a:pt x="1147333" y="1519847"/>
                  <a:pt x="1362044" y="1265916"/>
                  <a:pt x="1408043" y="955977"/>
                </a:cubicBezTo>
                <a:cubicBezTo>
                  <a:pt x="1460614" y="601761"/>
                  <a:pt x="1281080" y="253547"/>
                  <a:pt x="962037" y="90929"/>
                </a:cubicBezTo>
                <a:cubicBezTo>
                  <a:pt x="842396" y="29948"/>
                  <a:pt x="713163" y="176"/>
                  <a:pt x="584869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FEF7D5F4-CE08-568A-2A80-EB558C275444}"/>
              </a:ext>
            </a:extLst>
          </p:cNvPr>
          <p:cNvSpPr/>
          <p:nvPr/>
        </p:nvSpPr>
        <p:spPr>
          <a:xfrm>
            <a:off x="5210029" y="2001655"/>
            <a:ext cx="1667232" cy="1764658"/>
          </a:xfrm>
          <a:custGeom>
            <a:avLst/>
            <a:gdLst>
              <a:gd name="connsiteX0" fmla="*/ 866391 w 1667232"/>
              <a:gd name="connsiteY0" fmla="*/ 616 h 1764658"/>
              <a:gd name="connsiteX1" fmla="*/ 1661387 w 1667232"/>
              <a:gd name="connsiteY1" fmla="*/ 735633 h 1764658"/>
              <a:gd name="connsiteX2" fmla="*/ 1136248 w 1667232"/>
              <a:gd name="connsiteY2" fmla="*/ 1610438 h 1764658"/>
              <a:gd name="connsiteX3" fmla="*/ 1012844 w 1667232"/>
              <a:gd name="connsiteY3" fmla="*/ 1645031 h 1764658"/>
              <a:gd name="connsiteX4" fmla="*/ 1004761 w 1667232"/>
              <a:gd name="connsiteY4" fmla="*/ 1764658 h 1764658"/>
              <a:gd name="connsiteX5" fmla="*/ 788861 w 1667232"/>
              <a:gd name="connsiteY5" fmla="*/ 1548758 h 1764658"/>
              <a:gd name="connsiteX6" fmla="*/ 1036511 w 1667232"/>
              <a:gd name="connsiteY6" fmla="*/ 1294758 h 1764658"/>
              <a:gd name="connsiteX7" fmla="*/ 1028205 w 1667232"/>
              <a:gd name="connsiteY7" fmla="*/ 1417686 h 1764658"/>
              <a:gd name="connsiteX8" fmla="*/ 1057905 w 1667232"/>
              <a:gd name="connsiteY8" fmla="*/ 1409360 h 1764658"/>
              <a:gd name="connsiteX9" fmla="*/ 1447117 w 1667232"/>
              <a:gd name="connsiteY9" fmla="*/ 760990 h 1764658"/>
              <a:gd name="connsiteX10" fmla="*/ 797213 w 1667232"/>
              <a:gd name="connsiteY10" fmla="*/ 216856 h 1764658"/>
              <a:gd name="connsiteX11" fmla="*/ 215765 w 1667232"/>
              <a:gd name="connsiteY11" fmla="*/ 833602 h 1764658"/>
              <a:gd name="connsiteX12" fmla="*/ 0 w 1667232"/>
              <a:gd name="connsiteY12" fmla="*/ 833603 h 1764658"/>
              <a:gd name="connsiteX13" fmla="*/ 784512 w 1667232"/>
              <a:gd name="connsiteY13" fmla="*/ 1467 h 1764658"/>
              <a:gd name="connsiteX14" fmla="*/ 866391 w 1667232"/>
              <a:gd name="connsiteY14" fmla="*/ 616 h 176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667232" h="1764658">
                <a:moveTo>
                  <a:pt x="866391" y="616"/>
                </a:moveTo>
                <a:cubicBezTo>
                  <a:pt x="1271820" y="16179"/>
                  <a:pt x="1612762" y="324767"/>
                  <a:pt x="1661387" y="735633"/>
                </a:cubicBezTo>
                <a:cubicBezTo>
                  <a:pt x="1706772" y="1119108"/>
                  <a:pt x="1483754" y="1475389"/>
                  <a:pt x="1136248" y="1610438"/>
                </a:cubicBezTo>
                <a:lnTo>
                  <a:pt x="1012844" y="1645031"/>
                </a:lnTo>
                <a:lnTo>
                  <a:pt x="1004761" y="1764658"/>
                </a:lnTo>
                <a:lnTo>
                  <a:pt x="788861" y="1548758"/>
                </a:lnTo>
                <a:lnTo>
                  <a:pt x="1036511" y="1294758"/>
                </a:lnTo>
                <a:lnTo>
                  <a:pt x="1028205" y="1417686"/>
                </a:lnTo>
                <a:lnTo>
                  <a:pt x="1057905" y="1409360"/>
                </a:lnTo>
                <a:cubicBezTo>
                  <a:pt x="1315463" y="1309267"/>
                  <a:pt x="1480754" y="1045206"/>
                  <a:pt x="1447117" y="760990"/>
                </a:cubicBezTo>
                <a:cubicBezTo>
                  <a:pt x="1408675" y="436172"/>
                  <a:pt x="1123730" y="197602"/>
                  <a:pt x="797213" y="216856"/>
                </a:cubicBezTo>
                <a:cubicBezTo>
                  <a:pt x="470695" y="236111"/>
                  <a:pt x="215765" y="506517"/>
                  <a:pt x="215765" y="833602"/>
                </a:cubicBezTo>
                <a:lnTo>
                  <a:pt x="0" y="833603"/>
                </a:lnTo>
                <a:cubicBezTo>
                  <a:pt x="0" y="392288"/>
                  <a:pt x="343962" y="27445"/>
                  <a:pt x="784512" y="1467"/>
                </a:cubicBezTo>
                <a:cubicBezTo>
                  <a:pt x="812047" y="-157"/>
                  <a:pt x="839362" y="-422"/>
                  <a:pt x="866391" y="61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막힌 원호 11">
            <a:extLst>
              <a:ext uri="{FF2B5EF4-FFF2-40B4-BE49-F238E27FC236}">
                <a16:creationId xmlns:a16="http://schemas.microsoft.com/office/drawing/2014/main" id="{920C88EA-2AAA-7CD7-1749-E653DC2F4A28}"/>
              </a:ext>
            </a:extLst>
          </p:cNvPr>
          <p:cNvSpPr/>
          <p:nvPr/>
        </p:nvSpPr>
        <p:spPr>
          <a:xfrm>
            <a:off x="5214715" y="4215451"/>
            <a:ext cx="1667163" cy="1667163"/>
          </a:xfrm>
          <a:prstGeom prst="blockArc">
            <a:avLst>
              <a:gd name="adj1" fmla="val 13560020"/>
              <a:gd name="adj2" fmla="val 10807761"/>
              <a:gd name="adj3" fmla="val 12712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8" name="그래픽 7" descr="기어 헤드 단색으로 채워진">
            <a:extLst>
              <a:ext uri="{FF2B5EF4-FFF2-40B4-BE49-F238E27FC236}">
                <a16:creationId xmlns:a16="http://schemas.microsoft.com/office/drawing/2014/main" id="{D73D4DD8-0247-1E66-9F45-2E7593B299A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30894" y="2607600"/>
            <a:ext cx="749766" cy="749766"/>
          </a:xfrm>
          <a:prstGeom prst="rect">
            <a:avLst/>
          </a:prstGeom>
        </p:spPr>
      </p:pic>
      <p:pic>
        <p:nvPicPr>
          <p:cNvPr id="24" name="그래픽 23" descr="고객 리뷰 단색으로 채워진">
            <a:extLst>
              <a:ext uri="{FF2B5EF4-FFF2-40B4-BE49-F238E27FC236}">
                <a16:creationId xmlns:a16="http://schemas.microsoft.com/office/drawing/2014/main" id="{C24AF568-B6D7-EFE0-19C6-9102CE4934F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282346" y="5415292"/>
            <a:ext cx="549254" cy="549254"/>
          </a:xfrm>
          <a:prstGeom prst="rect">
            <a:avLst/>
          </a:prstGeom>
        </p:spPr>
      </p:pic>
      <p:sp>
        <p:nvSpPr>
          <p:cNvPr id="33" name="자유형: 도형 32" descr="단일 톱니바퀴 단색으로 채워진">
            <a:extLst>
              <a:ext uri="{FF2B5EF4-FFF2-40B4-BE49-F238E27FC236}">
                <a16:creationId xmlns:a16="http://schemas.microsoft.com/office/drawing/2014/main" id="{CCFAAB76-091B-FA21-BCFD-015487CE2876}"/>
              </a:ext>
            </a:extLst>
          </p:cNvPr>
          <p:cNvSpPr/>
          <p:nvPr/>
        </p:nvSpPr>
        <p:spPr>
          <a:xfrm>
            <a:off x="10051381" y="1754540"/>
            <a:ext cx="538314" cy="656997"/>
          </a:xfrm>
          <a:custGeom>
            <a:avLst/>
            <a:gdLst>
              <a:gd name="connsiteX0" fmla="*/ 401798 w 538314"/>
              <a:gd name="connsiteY0" fmla="*/ 472841 h 656997"/>
              <a:gd name="connsiteX1" fmla="*/ 353757 w 538314"/>
              <a:gd name="connsiteY1" fmla="*/ 520882 h 656997"/>
              <a:gd name="connsiteX2" fmla="*/ 401798 w 538314"/>
              <a:gd name="connsiteY2" fmla="*/ 568923 h 656997"/>
              <a:gd name="connsiteX3" fmla="*/ 449839 w 538314"/>
              <a:gd name="connsiteY3" fmla="*/ 520882 h 656997"/>
              <a:gd name="connsiteX4" fmla="*/ 401798 w 538314"/>
              <a:gd name="connsiteY4" fmla="*/ 472841 h 656997"/>
              <a:gd name="connsiteX5" fmla="*/ 385785 w 538314"/>
              <a:gd name="connsiteY5" fmla="*/ 384767 h 656997"/>
              <a:gd name="connsiteX6" fmla="*/ 417812 w 538314"/>
              <a:gd name="connsiteY6" fmla="*/ 384767 h 656997"/>
              <a:gd name="connsiteX7" fmla="*/ 431423 w 538314"/>
              <a:gd name="connsiteY7" fmla="*/ 412791 h 656997"/>
              <a:gd name="connsiteX8" fmla="*/ 456644 w 538314"/>
              <a:gd name="connsiteY8" fmla="*/ 423200 h 656997"/>
              <a:gd name="connsiteX9" fmla="*/ 486670 w 538314"/>
              <a:gd name="connsiteY9" fmla="*/ 413191 h 656997"/>
              <a:gd name="connsiteX10" fmla="*/ 509489 w 538314"/>
              <a:gd name="connsiteY10" fmla="*/ 436010 h 656997"/>
              <a:gd name="connsiteX11" fmla="*/ 499481 w 538314"/>
              <a:gd name="connsiteY11" fmla="*/ 466036 h 656997"/>
              <a:gd name="connsiteX12" fmla="*/ 509890 w 538314"/>
              <a:gd name="connsiteY12" fmla="*/ 490857 h 656997"/>
              <a:gd name="connsiteX13" fmla="*/ 538314 w 538314"/>
              <a:gd name="connsiteY13" fmla="*/ 504468 h 656997"/>
              <a:gd name="connsiteX14" fmla="*/ 538314 w 538314"/>
              <a:gd name="connsiteY14" fmla="*/ 536495 h 656997"/>
              <a:gd name="connsiteX15" fmla="*/ 510290 w 538314"/>
              <a:gd name="connsiteY15" fmla="*/ 550507 h 656997"/>
              <a:gd name="connsiteX16" fmla="*/ 499881 w 538314"/>
              <a:gd name="connsiteY16" fmla="*/ 575728 h 656997"/>
              <a:gd name="connsiteX17" fmla="*/ 509890 w 538314"/>
              <a:gd name="connsiteY17" fmla="*/ 605754 h 656997"/>
              <a:gd name="connsiteX18" fmla="*/ 487070 w 538314"/>
              <a:gd name="connsiteY18" fmla="*/ 628573 h 656997"/>
              <a:gd name="connsiteX19" fmla="*/ 457045 w 538314"/>
              <a:gd name="connsiteY19" fmla="*/ 618565 h 656997"/>
              <a:gd name="connsiteX20" fmla="*/ 432224 w 538314"/>
              <a:gd name="connsiteY20" fmla="*/ 628974 h 656997"/>
              <a:gd name="connsiteX21" fmla="*/ 418212 w 538314"/>
              <a:gd name="connsiteY21" fmla="*/ 656997 h 656997"/>
              <a:gd name="connsiteX22" fmla="*/ 386185 w 538314"/>
              <a:gd name="connsiteY22" fmla="*/ 656997 h 656997"/>
              <a:gd name="connsiteX23" fmla="*/ 372173 w 538314"/>
              <a:gd name="connsiteY23" fmla="*/ 628974 h 656997"/>
              <a:gd name="connsiteX24" fmla="*/ 346952 w 538314"/>
              <a:gd name="connsiteY24" fmla="*/ 618565 h 656997"/>
              <a:gd name="connsiteX25" fmla="*/ 316926 w 538314"/>
              <a:gd name="connsiteY25" fmla="*/ 628573 h 656997"/>
              <a:gd name="connsiteX26" fmla="*/ 294107 w 538314"/>
              <a:gd name="connsiteY26" fmla="*/ 605754 h 656997"/>
              <a:gd name="connsiteX27" fmla="*/ 304116 w 538314"/>
              <a:gd name="connsiteY27" fmla="*/ 575728 h 656997"/>
              <a:gd name="connsiteX28" fmla="*/ 293707 w 538314"/>
              <a:gd name="connsiteY28" fmla="*/ 550908 h 656997"/>
              <a:gd name="connsiteX29" fmla="*/ 265683 w 538314"/>
              <a:gd name="connsiteY29" fmla="*/ 536896 h 656997"/>
              <a:gd name="connsiteX30" fmla="*/ 265683 w 538314"/>
              <a:gd name="connsiteY30" fmla="*/ 504869 h 656997"/>
              <a:gd name="connsiteX31" fmla="*/ 293707 w 538314"/>
              <a:gd name="connsiteY31" fmla="*/ 491257 h 656997"/>
              <a:gd name="connsiteX32" fmla="*/ 304116 w 538314"/>
              <a:gd name="connsiteY32" fmla="*/ 466036 h 656997"/>
              <a:gd name="connsiteX33" fmla="*/ 294107 w 538314"/>
              <a:gd name="connsiteY33" fmla="*/ 436010 h 656997"/>
              <a:gd name="connsiteX34" fmla="*/ 316926 w 538314"/>
              <a:gd name="connsiteY34" fmla="*/ 413191 h 656997"/>
              <a:gd name="connsiteX35" fmla="*/ 346952 w 538314"/>
              <a:gd name="connsiteY35" fmla="*/ 423200 h 656997"/>
              <a:gd name="connsiteX36" fmla="*/ 371773 w 538314"/>
              <a:gd name="connsiteY36" fmla="*/ 412791 h 656997"/>
              <a:gd name="connsiteX37" fmla="*/ 209636 w 538314"/>
              <a:gd name="connsiteY37" fmla="*/ 135647 h 656997"/>
              <a:gd name="connsiteX38" fmla="*/ 135647 w 538314"/>
              <a:gd name="connsiteY38" fmla="*/ 209636 h 656997"/>
              <a:gd name="connsiteX39" fmla="*/ 209636 w 538314"/>
              <a:gd name="connsiteY39" fmla="*/ 283625 h 656997"/>
              <a:gd name="connsiteX40" fmla="*/ 283625 w 538314"/>
              <a:gd name="connsiteY40" fmla="*/ 209636 h 656997"/>
              <a:gd name="connsiteX41" fmla="*/ 209636 w 538314"/>
              <a:gd name="connsiteY41" fmla="*/ 135647 h 656997"/>
              <a:gd name="connsiteX42" fmla="*/ 184973 w 538314"/>
              <a:gd name="connsiteY42" fmla="*/ 0 h 656997"/>
              <a:gd name="connsiteX43" fmla="*/ 234299 w 538314"/>
              <a:gd name="connsiteY43" fmla="*/ 0 h 656997"/>
              <a:gd name="connsiteX44" fmla="*/ 255262 w 538314"/>
              <a:gd name="connsiteY44" fmla="*/ 43160 h 656997"/>
              <a:gd name="connsiteX45" fmla="*/ 294106 w 538314"/>
              <a:gd name="connsiteY45" fmla="*/ 59191 h 656997"/>
              <a:gd name="connsiteX46" fmla="*/ 340349 w 538314"/>
              <a:gd name="connsiteY46" fmla="*/ 43777 h 656997"/>
              <a:gd name="connsiteX47" fmla="*/ 375494 w 538314"/>
              <a:gd name="connsiteY47" fmla="*/ 78922 h 656997"/>
              <a:gd name="connsiteX48" fmla="*/ 360080 w 538314"/>
              <a:gd name="connsiteY48" fmla="*/ 125165 h 656997"/>
              <a:gd name="connsiteX49" fmla="*/ 376111 w 538314"/>
              <a:gd name="connsiteY49" fmla="*/ 163392 h 656997"/>
              <a:gd name="connsiteX50" fmla="*/ 419888 w 538314"/>
              <a:gd name="connsiteY50" fmla="*/ 184356 h 656997"/>
              <a:gd name="connsiteX51" fmla="*/ 419888 w 538314"/>
              <a:gd name="connsiteY51" fmla="*/ 233682 h 656997"/>
              <a:gd name="connsiteX52" fmla="*/ 376727 w 538314"/>
              <a:gd name="connsiteY52" fmla="*/ 255262 h 656997"/>
              <a:gd name="connsiteX53" fmla="*/ 360696 w 538314"/>
              <a:gd name="connsiteY53" fmla="*/ 294106 h 656997"/>
              <a:gd name="connsiteX54" fmla="*/ 376111 w 538314"/>
              <a:gd name="connsiteY54" fmla="*/ 340349 h 656997"/>
              <a:gd name="connsiteX55" fmla="*/ 340966 w 538314"/>
              <a:gd name="connsiteY55" fmla="*/ 375494 h 656997"/>
              <a:gd name="connsiteX56" fmla="*/ 294723 w 538314"/>
              <a:gd name="connsiteY56" fmla="*/ 360080 h 656997"/>
              <a:gd name="connsiteX57" fmla="*/ 256495 w 538314"/>
              <a:gd name="connsiteY57" fmla="*/ 376111 h 656997"/>
              <a:gd name="connsiteX58" fmla="*/ 234915 w 538314"/>
              <a:gd name="connsiteY58" fmla="*/ 419271 h 656997"/>
              <a:gd name="connsiteX59" fmla="*/ 185589 w 538314"/>
              <a:gd name="connsiteY59" fmla="*/ 419271 h 656997"/>
              <a:gd name="connsiteX60" fmla="*/ 164009 w 538314"/>
              <a:gd name="connsiteY60" fmla="*/ 376111 h 656997"/>
              <a:gd name="connsiteX61" fmla="*/ 125165 w 538314"/>
              <a:gd name="connsiteY61" fmla="*/ 360080 h 656997"/>
              <a:gd name="connsiteX62" fmla="*/ 78922 w 538314"/>
              <a:gd name="connsiteY62" fmla="*/ 375494 h 656997"/>
              <a:gd name="connsiteX63" fmla="*/ 43777 w 538314"/>
              <a:gd name="connsiteY63" fmla="*/ 340349 h 656997"/>
              <a:gd name="connsiteX64" fmla="*/ 59191 w 538314"/>
              <a:gd name="connsiteY64" fmla="*/ 294106 h 656997"/>
              <a:gd name="connsiteX65" fmla="*/ 43160 w 538314"/>
              <a:gd name="connsiteY65" fmla="*/ 255879 h 656997"/>
              <a:gd name="connsiteX66" fmla="*/ 0 w 538314"/>
              <a:gd name="connsiteY66" fmla="*/ 234299 h 656997"/>
              <a:gd name="connsiteX67" fmla="*/ 0 w 538314"/>
              <a:gd name="connsiteY67" fmla="*/ 184973 h 656997"/>
              <a:gd name="connsiteX68" fmla="*/ 43160 w 538314"/>
              <a:gd name="connsiteY68" fmla="*/ 164009 h 656997"/>
              <a:gd name="connsiteX69" fmla="*/ 59191 w 538314"/>
              <a:gd name="connsiteY69" fmla="*/ 125165 h 656997"/>
              <a:gd name="connsiteX70" fmla="*/ 43777 w 538314"/>
              <a:gd name="connsiteY70" fmla="*/ 78922 h 656997"/>
              <a:gd name="connsiteX71" fmla="*/ 78922 w 538314"/>
              <a:gd name="connsiteY71" fmla="*/ 43777 h 656997"/>
              <a:gd name="connsiteX72" fmla="*/ 125165 w 538314"/>
              <a:gd name="connsiteY72" fmla="*/ 59191 h 656997"/>
              <a:gd name="connsiteX73" fmla="*/ 163392 w 538314"/>
              <a:gd name="connsiteY73" fmla="*/ 43160 h 656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538314" h="656997">
                <a:moveTo>
                  <a:pt x="401798" y="472841"/>
                </a:moveTo>
                <a:cubicBezTo>
                  <a:pt x="375376" y="472841"/>
                  <a:pt x="353757" y="494460"/>
                  <a:pt x="353757" y="520882"/>
                </a:cubicBezTo>
                <a:cubicBezTo>
                  <a:pt x="353757" y="547304"/>
                  <a:pt x="375376" y="568923"/>
                  <a:pt x="401798" y="568923"/>
                </a:cubicBezTo>
                <a:cubicBezTo>
                  <a:pt x="428220" y="568923"/>
                  <a:pt x="449839" y="547304"/>
                  <a:pt x="449839" y="520882"/>
                </a:cubicBezTo>
                <a:cubicBezTo>
                  <a:pt x="449839" y="494460"/>
                  <a:pt x="428220" y="472841"/>
                  <a:pt x="401798" y="472841"/>
                </a:cubicBezTo>
                <a:close/>
                <a:moveTo>
                  <a:pt x="385785" y="384767"/>
                </a:moveTo>
                <a:lnTo>
                  <a:pt x="417812" y="384767"/>
                </a:lnTo>
                <a:lnTo>
                  <a:pt x="431423" y="412791"/>
                </a:lnTo>
                <a:cubicBezTo>
                  <a:pt x="440231" y="415193"/>
                  <a:pt x="448638" y="418796"/>
                  <a:pt x="456644" y="423200"/>
                </a:cubicBezTo>
                <a:lnTo>
                  <a:pt x="486670" y="413191"/>
                </a:lnTo>
                <a:lnTo>
                  <a:pt x="509489" y="436010"/>
                </a:lnTo>
                <a:lnTo>
                  <a:pt x="499481" y="466036"/>
                </a:lnTo>
                <a:cubicBezTo>
                  <a:pt x="503884" y="473642"/>
                  <a:pt x="507487" y="482049"/>
                  <a:pt x="509890" y="490857"/>
                </a:cubicBezTo>
                <a:lnTo>
                  <a:pt x="538314" y="504468"/>
                </a:lnTo>
                <a:lnTo>
                  <a:pt x="538314" y="536495"/>
                </a:lnTo>
                <a:lnTo>
                  <a:pt x="510290" y="550507"/>
                </a:lnTo>
                <a:cubicBezTo>
                  <a:pt x="507888" y="559315"/>
                  <a:pt x="504285" y="567722"/>
                  <a:pt x="499881" y="575728"/>
                </a:cubicBezTo>
                <a:lnTo>
                  <a:pt x="509890" y="605754"/>
                </a:lnTo>
                <a:lnTo>
                  <a:pt x="487070" y="628573"/>
                </a:lnTo>
                <a:lnTo>
                  <a:pt x="457045" y="618565"/>
                </a:lnTo>
                <a:cubicBezTo>
                  <a:pt x="449438" y="622968"/>
                  <a:pt x="441031" y="626571"/>
                  <a:pt x="432224" y="628974"/>
                </a:cubicBezTo>
                <a:lnTo>
                  <a:pt x="418212" y="656997"/>
                </a:lnTo>
                <a:lnTo>
                  <a:pt x="386185" y="656997"/>
                </a:lnTo>
                <a:lnTo>
                  <a:pt x="372173" y="628974"/>
                </a:lnTo>
                <a:cubicBezTo>
                  <a:pt x="363366" y="626571"/>
                  <a:pt x="354958" y="622968"/>
                  <a:pt x="346952" y="618565"/>
                </a:cubicBezTo>
                <a:lnTo>
                  <a:pt x="316926" y="628573"/>
                </a:lnTo>
                <a:lnTo>
                  <a:pt x="294107" y="605754"/>
                </a:lnTo>
                <a:lnTo>
                  <a:pt x="304116" y="575728"/>
                </a:lnTo>
                <a:cubicBezTo>
                  <a:pt x="299712" y="568122"/>
                  <a:pt x="296109" y="559715"/>
                  <a:pt x="293707" y="550908"/>
                </a:cubicBezTo>
                <a:lnTo>
                  <a:pt x="265683" y="536896"/>
                </a:lnTo>
                <a:lnTo>
                  <a:pt x="265683" y="504869"/>
                </a:lnTo>
                <a:lnTo>
                  <a:pt x="293707" y="491257"/>
                </a:lnTo>
                <a:cubicBezTo>
                  <a:pt x="296109" y="482450"/>
                  <a:pt x="299712" y="474042"/>
                  <a:pt x="304116" y="466036"/>
                </a:cubicBezTo>
                <a:lnTo>
                  <a:pt x="294107" y="436010"/>
                </a:lnTo>
                <a:lnTo>
                  <a:pt x="316926" y="413191"/>
                </a:lnTo>
                <a:lnTo>
                  <a:pt x="346952" y="423200"/>
                </a:lnTo>
                <a:cubicBezTo>
                  <a:pt x="354558" y="418796"/>
                  <a:pt x="362965" y="415193"/>
                  <a:pt x="371773" y="412791"/>
                </a:cubicBezTo>
                <a:close/>
                <a:moveTo>
                  <a:pt x="209636" y="135647"/>
                </a:moveTo>
                <a:cubicBezTo>
                  <a:pt x="168942" y="135647"/>
                  <a:pt x="135647" y="168942"/>
                  <a:pt x="135647" y="209636"/>
                </a:cubicBezTo>
                <a:cubicBezTo>
                  <a:pt x="135647" y="250329"/>
                  <a:pt x="168942" y="283625"/>
                  <a:pt x="209636" y="283625"/>
                </a:cubicBezTo>
                <a:cubicBezTo>
                  <a:pt x="250329" y="283625"/>
                  <a:pt x="283625" y="250329"/>
                  <a:pt x="283625" y="209636"/>
                </a:cubicBezTo>
                <a:cubicBezTo>
                  <a:pt x="283625" y="168942"/>
                  <a:pt x="250329" y="135647"/>
                  <a:pt x="209636" y="135647"/>
                </a:cubicBezTo>
                <a:close/>
                <a:moveTo>
                  <a:pt x="184973" y="0"/>
                </a:moveTo>
                <a:lnTo>
                  <a:pt x="234299" y="0"/>
                </a:lnTo>
                <a:lnTo>
                  <a:pt x="255262" y="43160"/>
                </a:lnTo>
                <a:cubicBezTo>
                  <a:pt x="268827" y="46860"/>
                  <a:pt x="281775" y="52409"/>
                  <a:pt x="294106" y="59191"/>
                </a:cubicBezTo>
                <a:lnTo>
                  <a:pt x="340349" y="43777"/>
                </a:lnTo>
                <a:lnTo>
                  <a:pt x="375494" y="78922"/>
                </a:lnTo>
                <a:lnTo>
                  <a:pt x="360080" y="125165"/>
                </a:lnTo>
                <a:cubicBezTo>
                  <a:pt x="366862" y="136880"/>
                  <a:pt x="372411" y="149828"/>
                  <a:pt x="376111" y="163392"/>
                </a:cubicBezTo>
                <a:lnTo>
                  <a:pt x="419888" y="184356"/>
                </a:lnTo>
                <a:lnTo>
                  <a:pt x="419888" y="233682"/>
                </a:lnTo>
                <a:lnTo>
                  <a:pt x="376727" y="255262"/>
                </a:lnTo>
                <a:cubicBezTo>
                  <a:pt x="373028" y="268827"/>
                  <a:pt x="367479" y="281775"/>
                  <a:pt x="360696" y="294106"/>
                </a:cubicBezTo>
                <a:lnTo>
                  <a:pt x="376111" y="340349"/>
                </a:lnTo>
                <a:lnTo>
                  <a:pt x="340966" y="375494"/>
                </a:lnTo>
                <a:lnTo>
                  <a:pt x="294723" y="360080"/>
                </a:lnTo>
                <a:cubicBezTo>
                  <a:pt x="283008" y="366862"/>
                  <a:pt x="270060" y="372411"/>
                  <a:pt x="256495" y="376111"/>
                </a:cubicBezTo>
                <a:lnTo>
                  <a:pt x="234915" y="419271"/>
                </a:lnTo>
                <a:lnTo>
                  <a:pt x="185589" y="419271"/>
                </a:lnTo>
                <a:lnTo>
                  <a:pt x="164009" y="376111"/>
                </a:lnTo>
                <a:cubicBezTo>
                  <a:pt x="150444" y="372411"/>
                  <a:pt x="137496" y="366862"/>
                  <a:pt x="125165" y="360080"/>
                </a:cubicBezTo>
                <a:lnTo>
                  <a:pt x="78922" y="375494"/>
                </a:lnTo>
                <a:lnTo>
                  <a:pt x="43777" y="340349"/>
                </a:lnTo>
                <a:lnTo>
                  <a:pt x="59191" y="294106"/>
                </a:lnTo>
                <a:cubicBezTo>
                  <a:pt x="52409" y="282391"/>
                  <a:pt x="46860" y="269443"/>
                  <a:pt x="43160" y="255879"/>
                </a:cubicBezTo>
                <a:lnTo>
                  <a:pt x="0" y="234299"/>
                </a:lnTo>
                <a:lnTo>
                  <a:pt x="0" y="184973"/>
                </a:lnTo>
                <a:lnTo>
                  <a:pt x="43160" y="164009"/>
                </a:lnTo>
                <a:cubicBezTo>
                  <a:pt x="46860" y="150444"/>
                  <a:pt x="52409" y="137496"/>
                  <a:pt x="59191" y="125165"/>
                </a:cubicBezTo>
                <a:lnTo>
                  <a:pt x="43777" y="78922"/>
                </a:lnTo>
                <a:lnTo>
                  <a:pt x="78922" y="43777"/>
                </a:lnTo>
                <a:lnTo>
                  <a:pt x="125165" y="59191"/>
                </a:lnTo>
                <a:cubicBezTo>
                  <a:pt x="136880" y="52409"/>
                  <a:pt x="149828" y="46860"/>
                  <a:pt x="163392" y="43160"/>
                </a:cubicBezTo>
                <a:close/>
              </a:path>
            </a:pathLst>
          </a:custGeom>
          <a:solidFill>
            <a:schemeClr val="accent3">
              <a:alpha val="10000"/>
            </a:schemeClr>
          </a:solidFill>
          <a:ln w="3969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03DD6DD8-210E-DDFD-4864-73599C328A6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CB4BB2DB-45B9-5C1F-7E16-9FECB7B07E42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0300418-C96C-97D7-3ABF-E59AD9CCE0F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37D4D75-493A-942D-98DF-39DB221E3C0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5D99E1E-8260-F9B4-61BA-687FD976357D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34" name="직선 연결선 10">
            <a:extLst>
              <a:ext uri="{FF2B5EF4-FFF2-40B4-BE49-F238E27FC236}">
                <a16:creationId xmlns:a16="http://schemas.microsoft.com/office/drawing/2014/main" id="{0739C9AC-600E-F8C7-FBD7-54E54634EB7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0598339"/>
      </p:ext>
    </p:extLst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F48CECAF-1B05-C1DC-89D7-1B43B9BC771F}"/>
              </a:ext>
            </a:extLst>
          </p:cNvPr>
          <p:cNvSpPr txBox="1"/>
          <p:nvPr/>
        </p:nvSpPr>
        <p:spPr>
          <a:xfrm flipH="1">
            <a:off x="623024" y="1969656"/>
            <a:ext cx="118055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목표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CCE4681-A3F4-FB83-3434-5A1DB8DFCF0F}"/>
              </a:ext>
            </a:extLst>
          </p:cNvPr>
          <p:cNvSpPr/>
          <p:nvPr/>
        </p:nvSpPr>
        <p:spPr>
          <a:xfrm>
            <a:off x="2194075" y="1723921"/>
            <a:ext cx="2564463" cy="906803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9FEB9501-2D53-FB88-433A-7A1182A94CAA}"/>
              </a:ext>
            </a:extLst>
          </p:cNvPr>
          <p:cNvSpPr/>
          <p:nvPr/>
        </p:nvSpPr>
        <p:spPr>
          <a:xfrm>
            <a:off x="2190587" y="1723921"/>
            <a:ext cx="2564464" cy="401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D56728D-CC51-93D4-F5B2-F49702B14B33}"/>
              </a:ext>
            </a:extLst>
          </p:cNvPr>
          <p:cNvSpPr txBox="1"/>
          <p:nvPr/>
        </p:nvSpPr>
        <p:spPr>
          <a:xfrm flipH="1">
            <a:off x="2341365" y="1783734"/>
            <a:ext cx="2259419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8426F2E-D482-4794-A3D7-6F51752C1091}"/>
              </a:ext>
            </a:extLst>
          </p:cNvPr>
          <p:cNvSpPr txBox="1"/>
          <p:nvPr/>
        </p:nvSpPr>
        <p:spPr>
          <a:xfrm flipH="1">
            <a:off x="2631768" y="2226920"/>
            <a:ext cx="1678612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키워드를 입력해주세요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F9AE4657-64DF-555B-89E0-ACC0BCFD9411}"/>
              </a:ext>
            </a:extLst>
          </p:cNvPr>
          <p:cNvSpPr/>
          <p:nvPr/>
        </p:nvSpPr>
        <p:spPr>
          <a:xfrm>
            <a:off x="2190588" y="3019425"/>
            <a:ext cx="2571042" cy="95909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7" name="그래픽 26" descr="배지 체크 표시1 단색으로 채워진">
            <a:extLst>
              <a:ext uri="{FF2B5EF4-FFF2-40B4-BE49-F238E27FC236}">
                <a16:creationId xmlns:a16="http://schemas.microsoft.com/office/drawing/2014/main" id="{300C5204-8B04-0E62-42F9-9DADDE970BC6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362347" y="3248806"/>
            <a:ext cx="162157" cy="162155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EFB321FC-6A02-68FF-4386-5FEA4EF2623E}"/>
              </a:ext>
            </a:extLst>
          </p:cNvPr>
          <p:cNvSpPr txBox="1"/>
          <p:nvPr/>
        </p:nvSpPr>
        <p:spPr>
          <a:xfrm flipH="1">
            <a:off x="2524503" y="3168424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29" name="그래픽 28" descr="배지 체크 표시1 단색으로 채워진">
            <a:extLst>
              <a:ext uri="{FF2B5EF4-FFF2-40B4-BE49-F238E27FC236}">
                <a16:creationId xmlns:a16="http://schemas.microsoft.com/office/drawing/2014/main" id="{63855956-4637-8AC3-2F27-D4312D38E49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362347" y="3575114"/>
            <a:ext cx="162157" cy="162155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88E7D286-5BD2-36E7-08D6-D595A6E6E48D}"/>
              </a:ext>
            </a:extLst>
          </p:cNvPr>
          <p:cNvSpPr txBox="1"/>
          <p:nvPr/>
        </p:nvSpPr>
        <p:spPr>
          <a:xfrm flipH="1">
            <a:off x="2524503" y="3494732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D947AA8-B3FE-B01C-27CB-E4A181FA02B3}"/>
              </a:ext>
            </a:extLst>
          </p:cNvPr>
          <p:cNvSpPr/>
          <p:nvPr/>
        </p:nvSpPr>
        <p:spPr>
          <a:xfrm>
            <a:off x="5019825" y="1723921"/>
            <a:ext cx="2564463" cy="906803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4430282-B936-4579-F50A-748338A3428C}"/>
              </a:ext>
            </a:extLst>
          </p:cNvPr>
          <p:cNvSpPr/>
          <p:nvPr/>
        </p:nvSpPr>
        <p:spPr>
          <a:xfrm>
            <a:off x="5016337" y="1723921"/>
            <a:ext cx="2564464" cy="401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47039B3-55CC-2FBC-B527-BB27A3AEE24D}"/>
              </a:ext>
            </a:extLst>
          </p:cNvPr>
          <p:cNvSpPr txBox="1"/>
          <p:nvPr/>
        </p:nvSpPr>
        <p:spPr>
          <a:xfrm flipH="1">
            <a:off x="5167115" y="1783734"/>
            <a:ext cx="2259419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5B64892-7B52-6D93-4E71-89E8D2F2B9F5}"/>
              </a:ext>
            </a:extLst>
          </p:cNvPr>
          <p:cNvSpPr txBox="1"/>
          <p:nvPr/>
        </p:nvSpPr>
        <p:spPr>
          <a:xfrm flipH="1">
            <a:off x="5457518" y="2226920"/>
            <a:ext cx="1678612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키워드를 입력해주세요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10A97BB4-288A-D64E-1A5C-4C276C46935B}"/>
              </a:ext>
            </a:extLst>
          </p:cNvPr>
          <p:cNvSpPr/>
          <p:nvPr/>
        </p:nvSpPr>
        <p:spPr>
          <a:xfrm>
            <a:off x="5016338" y="3019425"/>
            <a:ext cx="2571042" cy="95909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9" name="그래픽 38" descr="배지 체크 표시1 단색으로 채워진">
            <a:extLst>
              <a:ext uri="{FF2B5EF4-FFF2-40B4-BE49-F238E27FC236}">
                <a16:creationId xmlns:a16="http://schemas.microsoft.com/office/drawing/2014/main" id="{17B12572-4868-C395-0010-9F44FA6511D1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88097" y="3248806"/>
            <a:ext cx="162157" cy="162155"/>
          </a:xfrm>
          <a:prstGeom prst="rect">
            <a:avLst/>
          </a:prstGeom>
        </p:spPr>
      </p:pic>
      <p:sp>
        <p:nvSpPr>
          <p:cNvPr id="40" name="TextBox 39">
            <a:extLst>
              <a:ext uri="{FF2B5EF4-FFF2-40B4-BE49-F238E27FC236}">
                <a16:creationId xmlns:a16="http://schemas.microsoft.com/office/drawing/2014/main" id="{1B416330-31FE-0434-1BA4-C42D3CE090D8}"/>
              </a:ext>
            </a:extLst>
          </p:cNvPr>
          <p:cNvSpPr txBox="1"/>
          <p:nvPr/>
        </p:nvSpPr>
        <p:spPr>
          <a:xfrm flipH="1">
            <a:off x="5350253" y="3168424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41" name="그래픽 40" descr="배지 체크 표시1 단색으로 채워진">
            <a:extLst>
              <a:ext uri="{FF2B5EF4-FFF2-40B4-BE49-F238E27FC236}">
                <a16:creationId xmlns:a16="http://schemas.microsoft.com/office/drawing/2014/main" id="{DA083516-EF95-F182-85CC-78C3810488DE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188097" y="3575114"/>
            <a:ext cx="162157" cy="162155"/>
          </a:xfrm>
          <a:prstGeom prst="rect">
            <a:avLst/>
          </a:prstGeom>
        </p:spPr>
      </p:pic>
      <p:sp>
        <p:nvSpPr>
          <p:cNvPr id="42" name="TextBox 41">
            <a:extLst>
              <a:ext uri="{FF2B5EF4-FFF2-40B4-BE49-F238E27FC236}">
                <a16:creationId xmlns:a16="http://schemas.microsoft.com/office/drawing/2014/main" id="{0549D357-D538-81D2-2D66-7C46B570C9FF}"/>
              </a:ext>
            </a:extLst>
          </p:cNvPr>
          <p:cNvSpPr txBox="1"/>
          <p:nvPr/>
        </p:nvSpPr>
        <p:spPr>
          <a:xfrm flipH="1">
            <a:off x="5350253" y="3494732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6F41B89-8ACB-DD34-374A-C0AE29A7DADE}"/>
              </a:ext>
            </a:extLst>
          </p:cNvPr>
          <p:cNvSpPr/>
          <p:nvPr/>
        </p:nvSpPr>
        <p:spPr>
          <a:xfrm>
            <a:off x="7845575" y="1723921"/>
            <a:ext cx="2564463" cy="906803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27F11E0-BA1C-F5F8-D3AB-71E703DF942C}"/>
              </a:ext>
            </a:extLst>
          </p:cNvPr>
          <p:cNvSpPr/>
          <p:nvPr/>
        </p:nvSpPr>
        <p:spPr>
          <a:xfrm>
            <a:off x="7842087" y="1723921"/>
            <a:ext cx="2564464" cy="40111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1890EAD-3360-B670-8C4B-482460123EA4}"/>
              </a:ext>
            </a:extLst>
          </p:cNvPr>
          <p:cNvSpPr txBox="1"/>
          <p:nvPr/>
        </p:nvSpPr>
        <p:spPr>
          <a:xfrm flipH="1">
            <a:off x="7992865" y="1783734"/>
            <a:ext cx="2259419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96F2837-12E6-C3AF-5A61-4EBC9C391058}"/>
              </a:ext>
            </a:extLst>
          </p:cNvPr>
          <p:cNvSpPr txBox="1"/>
          <p:nvPr/>
        </p:nvSpPr>
        <p:spPr>
          <a:xfrm flipH="1">
            <a:off x="8283268" y="2226920"/>
            <a:ext cx="1678612" cy="2814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키워드를 입력해주세요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158731C5-CC64-DCBB-67B9-286B54AD8929}"/>
              </a:ext>
            </a:extLst>
          </p:cNvPr>
          <p:cNvSpPr/>
          <p:nvPr/>
        </p:nvSpPr>
        <p:spPr>
          <a:xfrm>
            <a:off x="7842088" y="3019425"/>
            <a:ext cx="2571042" cy="95909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0" name="그래픽 49" descr="배지 체크 표시1 단색으로 채워진">
            <a:extLst>
              <a:ext uri="{FF2B5EF4-FFF2-40B4-BE49-F238E27FC236}">
                <a16:creationId xmlns:a16="http://schemas.microsoft.com/office/drawing/2014/main" id="{3819C60A-47CE-6FE5-8CA9-7D2C9DDF756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13847" y="3248806"/>
            <a:ext cx="162157" cy="162155"/>
          </a:xfrm>
          <a:prstGeom prst="rect">
            <a:avLst/>
          </a:prstGeom>
        </p:spPr>
      </p:pic>
      <p:sp>
        <p:nvSpPr>
          <p:cNvPr id="51" name="TextBox 50">
            <a:extLst>
              <a:ext uri="{FF2B5EF4-FFF2-40B4-BE49-F238E27FC236}">
                <a16:creationId xmlns:a16="http://schemas.microsoft.com/office/drawing/2014/main" id="{22BB3762-71F1-8598-5217-589468EC98C1}"/>
              </a:ext>
            </a:extLst>
          </p:cNvPr>
          <p:cNvSpPr txBox="1"/>
          <p:nvPr/>
        </p:nvSpPr>
        <p:spPr>
          <a:xfrm flipH="1">
            <a:off x="8176003" y="3168424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52" name="그래픽 51" descr="배지 체크 표시1 단색으로 채워진">
            <a:extLst>
              <a:ext uri="{FF2B5EF4-FFF2-40B4-BE49-F238E27FC236}">
                <a16:creationId xmlns:a16="http://schemas.microsoft.com/office/drawing/2014/main" id="{07D37F8E-FE50-85BD-31F1-D8E60FC9D74B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013847" y="3575114"/>
            <a:ext cx="162157" cy="162155"/>
          </a:xfrm>
          <a:prstGeom prst="rect">
            <a:avLst/>
          </a:prstGeom>
        </p:spPr>
      </p:pic>
      <p:sp>
        <p:nvSpPr>
          <p:cNvPr id="53" name="TextBox 52">
            <a:extLst>
              <a:ext uri="{FF2B5EF4-FFF2-40B4-BE49-F238E27FC236}">
                <a16:creationId xmlns:a16="http://schemas.microsoft.com/office/drawing/2014/main" id="{8942B77A-9106-CA93-E915-D68BF484441C}"/>
              </a:ext>
            </a:extLst>
          </p:cNvPr>
          <p:cNvSpPr txBox="1"/>
          <p:nvPr/>
        </p:nvSpPr>
        <p:spPr>
          <a:xfrm flipH="1">
            <a:off x="8176003" y="3494732"/>
            <a:ext cx="223201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내용을 잘 정리 해서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순서도: 다른 페이지 연결선 56">
            <a:extLst>
              <a:ext uri="{FF2B5EF4-FFF2-40B4-BE49-F238E27FC236}">
                <a16:creationId xmlns:a16="http://schemas.microsoft.com/office/drawing/2014/main" id="{2690A937-1DD3-4392-A1E5-A7BAD45B4170}"/>
              </a:ext>
            </a:extLst>
          </p:cNvPr>
          <p:cNvSpPr/>
          <p:nvPr/>
        </p:nvSpPr>
        <p:spPr>
          <a:xfrm rot="10800000">
            <a:off x="2190585" y="4177528"/>
            <a:ext cx="8222543" cy="2127708"/>
          </a:xfrm>
          <a:prstGeom prst="flowChartOffpageConnector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1B5ECC7E-176D-133C-ED68-23103EE8962B}"/>
              </a:ext>
            </a:extLst>
          </p:cNvPr>
          <p:cNvSpPr txBox="1"/>
          <p:nvPr/>
        </p:nvSpPr>
        <p:spPr>
          <a:xfrm flipH="1">
            <a:off x="623024" y="5173583"/>
            <a:ext cx="118055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핵심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0EFAE77E-31EB-0F13-00EF-A63656EE8543}"/>
              </a:ext>
            </a:extLst>
          </p:cNvPr>
          <p:cNvGrpSpPr/>
          <p:nvPr/>
        </p:nvGrpSpPr>
        <p:grpSpPr>
          <a:xfrm rot="5400000">
            <a:off x="3381856" y="2730733"/>
            <a:ext cx="178436" cy="179356"/>
            <a:chOff x="3097463" y="3571875"/>
            <a:chExt cx="178436" cy="179356"/>
          </a:xfrm>
        </p:grpSpPr>
        <p:grpSp>
          <p:nvGrpSpPr>
            <p:cNvPr id="63" name="그룹 62">
              <a:extLst>
                <a:ext uri="{FF2B5EF4-FFF2-40B4-BE49-F238E27FC236}">
                  <a16:creationId xmlns:a16="http://schemas.microsoft.com/office/drawing/2014/main" id="{DCCF20D1-FCE0-EA86-DEA6-DDAC61F7844F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70" name="직선 연결선 69">
                <a:extLst>
                  <a:ext uri="{FF2B5EF4-FFF2-40B4-BE49-F238E27FC236}">
                    <a16:creationId xmlns:a16="http://schemas.microsoft.com/office/drawing/2014/main" id="{92AF8B8B-CDB4-E091-3098-D56FE4E72EFE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직선 연결선 70">
                <a:extLst>
                  <a:ext uri="{FF2B5EF4-FFF2-40B4-BE49-F238E27FC236}">
                    <a16:creationId xmlns:a16="http://schemas.microsoft.com/office/drawing/2014/main" id="{F4D979C2-F571-8C20-249F-9DF41131A4A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4" name="그룹 63">
              <a:extLst>
                <a:ext uri="{FF2B5EF4-FFF2-40B4-BE49-F238E27FC236}">
                  <a16:creationId xmlns:a16="http://schemas.microsoft.com/office/drawing/2014/main" id="{B41FA42E-C002-FD2D-8890-B6CE23C3B482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68" name="직선 연결선 67">
                <a:extLst>
                  <a:ext uri="{FF2B5EF4-FFF2-40B4-BE49-F238E27FC236}">
                    <a16:creationId xmlns:a16="http://schemas.microsoft.com/office/drawing/2014/main" id="{EE8F070C-D731-A200-1658-C7115115977D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직선 연결선 68">
                <a:extLst>
                  <a:ext uri="{FF2B5EF4-FFF2-40B4-BE49-F238E27FC236}">
                    <a16:creationId xmlns:a16="http://schemas.microsoft.com/office/drawing/2014/main" id="{1EDA8723-2021-F3EA-5264-300AC4F6075A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C3AB75CD-F4F6-BC26-82C1-EF6E1630D7A8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66" name="직선 연결선 65">
                <a:extLst>
                  <a:ext uri="{FF2B5EF4-FFF2-40B4-BE49-F238E27FC236}">
                    <a16:creationId xmlns:a16="http://schemas.microsoft.com/office/drawing/2014/main" id="{37923DA5-8562-1F03-C77B-F6201DBBB445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E9054191-2324-8341-56F2-3C3DB095929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90A0568D-8D50-F073-DCCB-E8A9613CE817}"/>
              </a:ext>
            </a:extLst>
          </p:cNvPr>
          <p:cNvGrpSpPr/>
          <p:nvPr/>
        </p:nvGrpSpPr>
        <p:grpSpPr>
          <a:xfrm rot="5400000">
            <a:off x="6207606" y="2730733"/>
            <a:ext cx="178436" cy="179356"/>
            <a:chOff x="3097463" y="3571875"/>
            <a:chExt cx="178436" cy="179356"/>
          </a:xfrm>
        </p:grpSpPr>
        <p:grpSp>
          <p:nvGrpSpPr>
            <p:cNvPr id="73" name="그룹 72">
              <a:extLst>
                <a:ext uri="{FF2B5EF4-FFF2-40B4-BE49-F238E27FC236}">
                  <a16:creationId xmlns:a16="http://schemas.microsoft.com/office/drawing/2014/main" id="{EF671F6E-8D85-AA6C-EAB7-525B1154A00E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80" name="직선 연결선 79">
                <a:extLst>
                  <a:ext uri="{FF2B5EF4-FFF2-40B4-BE49-F238E27FC236}">
                    <a16:creationId xmlns:a16="http://schemas.microsoft.com/office/drawing/2014/main" id="{9B2EF886-BC94-B857-99D4-AC320EE25108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1" name="직선 연결선 80">
                <a:extLst>
                  <a:ext uri="{FF2B5EF4-FFF2-40B4-BE49-F238E27FC236}">
                    <a16:creationId xmlns:a16="http://schemas.microsoft.com/office/drawing/2014/main" id="{048BE909-D289-FE1D-C3C5-16EB786D5B04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4" name="그룹 73">
              <a:extLst>
                <a:ext uri="{FF2B5EF4-FFF2-40B4-BE49-F238E27FC236}">
                  <a16:creationId xmlns:a16="http://schemas.microsoft.com/office/drawing/2014/main" id="{557F68EA-F283-E16F-F5FD-4F5785DAD17B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78" name="직선 연결선 77">
                <a:extLst>
                  <a:ext uri="{FF2B5EF4-FFF2-40B4-BE49-F238E27FC236}">
                    <a16:creationId xmlns:a16="http://schemas.microsoft.com/office/drawing/2014/main" id="{58891C60-7BD9-860D-99DA-F5DE48CEF2E5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직선 연결선 78">
                <a:extLst>
                  <a:ext uri="{FF2B5EF4-FFF2-40B4-BE49-F238E27FC236}">
                    <a16:creationId xmlns:a16="http://schemas.microsoft.com/office/drawing/2014/main" id="{93A3F7E1-A03A-E37E-0620-98D23F68DA3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5" name="그룹 74">
              <a:extLst>
                <a:ext uri="{FF2B5EF4-FFF2-40B4-BE49-F238E27FC236}">
                  <a16:creationId xmlns:a16="http://schemas.microsoft.com/office/drawing/2014/main" id="{A2C7599D-ECFF-B29D-17D8-8F80AFA51F86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76" name="직선 연결선 75">
                <a:extLst>
                  <a:ext uri="{FF2B5EF4-FFF2-40B4-BE49-F238E27FC236}">
                    <a16:creationId xmlns:a16="http://schemas.microsoft.com/office/drawing/2014/main" id="{B860FF48-6B42-FC33-2971-08BEF002162E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직선 연결선 76">
                <a:extLst>
                  <a:ext uri="{FF2B5EF4-FFF2-40B4-BE49-F238E27FC236}">
                    <a16:creationId xmlns:a16="http://schemas.microsoft.com/office/drawing/2014/main" id="{6612D902-5E1E-5CCB-2417-7F003B6F10C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80145663-4F7F-842B-2CCB-709F1FB37DDE}"/>
              </a:ext>
            </a:extLst>
          </p:cNvPr>
          <p:cNvGrpSpPr/>
          <p:nvPr/>
        </p:nvGrpSpPr>
        <p:grpSpPr>
          <a:xfrm rot="5400000">
            <a:off x="9033356" y="2730733"/>
            <a:ext cx="178436" cy="179356"/>
            <a:chOff x="3097463" y="3571875"/>
            <a:chExt cx="178436" cy="179356"/>
          </a:xfrm>
        </p:grpSpPr>
        <p:grpSp>
          <p:nvGrpSpPr>
            <p:cNvPr id="83" name="그룹 82">
              <a:extLst>
                <a:ext uri="{FF2B5EF4-FFF2-40B4-BE49-F238E27FC236}">
                  <a16:creationId xmlns:a16="http://schemas.microsoft.com/office/drawing/2014/main" id="{CD5F0640-EA23-B0D1-D4B6-A16B3A932A2A}"/>
                </a:ext>
              </a:extLst>
            </p:cNvPr>
            <p:cNvGrpSpPr/>
            <p:nvPr/>
          </p:nvGrpSpPr>
          <p:grpSpPr>
            <a:xfrm>
              <a:off x="3097463" y="3571875"/>
              <a:ext cx="89218" cy="179356"/>
              <a:chOff x="4686300" y="1473200"/>
              <a:chExt cx="152400" cy="306372"/>
            </a:xfrm>
          </p:grpSpPr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4D7B6D85-9E46-87A4-D99D-B257F2F28B7F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직선 연결선 90">
                <a:extLst>
                  <a:ext uri="{FF2B5EF4-FFF2-40B4-BE49-F238E27FC236}">
                    <a16:creationId xmlns:a16="http://schemas.microsoft.com/office/drawing/2014/main" id="{307D7D93-8D19-F7ED-D6F3-F5E81882658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" name="그룹 83">
              <a:extLst>
                <a:ext uri="{FF2B5EF4-FFF2-40B4-BE49-F238E27FC236}">
                  <a16:creationId xmlns:a16="http://schemas.microsoft.com/office/drawing/2014/main" id="{6F3FD02F-65BF-37F9-EAA0-C7481684A4D3}"/>
                </a:ext>
              </a:extLst>
            </p:cNvPr>
            <p:cNvGrpSpPr/>
            <p:nvPr/>
          </p:nvGrpSpPr>
          <p:grpSpPr>
            <a:xfrm>
              <a:off x="3142707" y="3571875"/>
              <a:ext cx="89218" cy="179356"/>
              <a:chOff x="4686300" y="1473200"/>
              <a:chExt cx="152400" cy="306372"/>
            </a:xfrm>
          </p:grpSpPr>
          <p:cxnSp>
            <p:nvCxnSpPr>
              <p:cNvPr id="88" name="직선 연결선 87">
                <a:extLst>
                  <a:ext uri="{FF2B5EF4-FFF2-40B4-BE49-F238E27FC236}">
                    <a16:creationId xmlns:a16="http://schemas.microsoft.com/office/drawing/2014/main" id="{72D455A7-2DE9-7971-2BEC-6D47962A518C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48C6B9BC-2009-9F08-9AC3-E3FA5079008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E931A980-50D2-B313-45D1-B00D23D553B2}"/>
                </a:ext>
              </a:extLst>
            </p:cNvPr>
            <p:cNvGrpSpPr/>
            <p:nvPr/>
          </p:nvGrpSpPr>
          <p:grpSpPr>
            <a:xfrm>
              <a:off x="3186681" y="3571875"/>
              <a:ext cx="89218" cy="179356"/>
              <a:chOff x="4686300" y="1473200"/>
              <a:chExt cx="152400" cy="306372"/>
            </a:xfrm>
          </p:grpSpPr>
          <p:cxnSp>
            <p:nvCxnSpPr>
              <p:cNvPr id="86" name="직선 연결선 85">
                <a:extLst>
                  <a:ext uri="{FF2B5EF4-FFF2-40B4-BE49-F238E27FC236}">
                    <a16:creationId xmlns:a16="http://schemas.microsoft.com/office/drawing/2014/main" id="{CF0CD2EA-CD82-633D-9D88-82B2600C83F2}"/>
                  </a:ext>
                </a:extLst>
              </p:cNvPr>
              <p:cNvCxnSpPr/>
              <p:nvPr/>
            </p:nvCxnSpPr>
            <p:spPr>
              <a:xfrm>
                <a:off x="4686300" y="1473200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직선 연결선 86">
                <a:extLst>
                  <a:ext uri="{FF2B5EF4-FFF2-40B4-BE49-F238E27FC236}">
                    <a16:creationId xmlns:a16="http://schemas.microsoft.com/office/drawing/2014/main" id="{A6A522D5-D6E8-8649-FD81-66AC11A7EBC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686300" y="1627172"/>
                <a:ext cx="152400" cy="152400"/>
              </a:xfrm>
              <a:prstGeom prst="line">
                <a:avLst/>
              </a:prstGeom>
              <a:ln w="12700" cap="rnd">
                <a:solidFill>
                  <a:schemeClr val="bg1">
                    <a:lumMod val="75000"/>
                  </a:schemeClr>
                </a:solidFill>
                <a:round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8FA52D4B-50C1-6F47-63A0-CBB102963CC9}"/>
              </a:ext>
            </a:extLst>
          </p:cNvPr>
          <p:cNvSpPr txBox="1"/>
          <p:nvPr/>
        </p:nvSpPr>
        <p:spPr>
          <a:xfrm>
            <a:off x="5455939" y="5042592"/>
            <a:ext cx="4213508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E088FAD6-96E9-C807-2559-8C58DDA97140}"/>
              </a:ext>
            </a:extLst>
          </p:cNvPr>
          <p:cNvSpPr txBox="1"/>
          <p:nvPr/>
        </p:nvSpPr>
        <p:spPr>
          <a:xfrm>
            <a:off x="3265459" y="4836252"/>
            <a:ext cx="1632819" cy="532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3D9AEC3-A6F8-CC7C-B08B-B14993DFF561}"/>
              </a:ext>
            </a:extLst>
          </p:cNvPr>
          <p:cNvSpPr txBox="1"/>
          <p:nvPr/>
        </p:nvSpPr>
        <p:spPr>
          <a:xfrm>
            <a:off x="3494048" y="5312767"/>
            <a:ext cx="1175642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3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100%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1133BE2-BB59-3742-F52F-8ED8437E45A6}"/>
              </a:ext>
            </a:extLst>
          </p:cNvPr>
          <p:cNvSpPr txBox="1"/>
          <p:nvPr/>
        </p:nvSpPr>
        <p:spPr>
          <a:xfrm flipH="1">
            <a:off x="623024" y="3323017"/>
            <a:ext cx="118055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전략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16DDD9D6-E6A2-1783-7937-8320B1F5459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4CEC036-3500-97BD-F3CC-B17A61BFC760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8C5B531-208A-0359-C321-E5A75FF9328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25873A7-5B4D-2A80-8915-002556CEE49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AC1EC96-0FE1-875D-B587-0E2FA2726C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6" name="직선 연결선 10">
            <a:extLst>
              <a:ext uri="{FF2B5EF4-FFF2-40B4-BE49-F238E27FC236}">
                <a16:creationId xmlns:a16="http://schemas.microsoft.com/office/drawing/2014/main" id="{1BDDA5FD-02CA-8E06-9ED9-F649607F9E08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11648444"/>
      </p:ext>
    </p:extLst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D0020DA6-F4A5-D026-AC66-EF75380A6AFB}"/>
              </a:ext>
            </a:extLst>
          </p:cNvPr>
          <p:cNvSpPr/>
          <p:nvPr/>
        </p:nvSpPr>
        <p:spPr>
          <a:xfrm flipH="1">
            <a:off x="9037667" y="1759275"/>
            <a:ext cx="1990696" cy="4544230"/>
          </a:xfrm>
          <a:prstGeom prst="roundRect">
            <a:avLst>
              <a:gd name="adj" fmla="val 795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46587A6-CB49-A311-ED3E-A8C33F8E820D}"/>
              </a:ext>
            </a:extLst>
          </p:cNvPr>
          <p:cNvSpPr txBox="1"/>
          <p:nvPr/>
        </p:nvSpPr>
        <p:spPr>
          <a:xfrm flipH="1">
            <a:off x="9467475" y="1528903"/>
            <a:ext cx="1131079" cy="614977"/>
          </a:xfrm>
          <a:prstGeom prst="rect">
            <a:avLst/>
          </a:prstGeom>
          <a:solidFill>
            <a:schemeClr val="accent3"/>
          </a:solidFill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키워드를 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AD68601-3D84-124D-9AC3-C0FE20B40984}"/>
              </a:ext>
            </a:extLst>
          </p:cNvPr>
          <p:cNvSpPr txBox="1"/>
          <p:nvPr/>
        </p:nvSpPr>
        <p:spPr>
          <a:xfrm flipH="1">
            <a:off x="9187737" y="37933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E4C95FB-B325-B516-E6D2-FA8DCBA1B6A3}"/>
              </a:ext>
            </a:extLst>
          </p:cNvPr>
          <p:cNvSpPr txBox="1"/>
          <p:nvPr/>
        </p:nvSpPr>
        <p:spPr>
          <a:xfrm flipH="1">
            <a:off x="9172593" y="4174438"/>
            <a:ext cx="1670375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50DDD75A-057E-C7C6-21DF-B415223A5656}"/>
              </a:ext>
            </a:extLst>
          </p:cNvPr>
          <p:cNvSpPr/>
          <p:nvPr/>
        </p:nvSpPr>
        <p:spPr>
          <a:xfrm flipH="1">
            <a:off x="6491950" y="1759275"/>
            <a:ext cx="1990696" cy="4544230"/>
          </a:xfrm>
          <a:prstGeom prst="roundRect">
            <a:avLst>
              <a:gd name="adj" fmla="val 795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43DE079-0773-70C6-0E5E-D88420D97C94}"/>
              </a:ext>
            </a:extLst>
          </p:cNvPr>
          <p:cNvSpPr txBox="1"/>
          <p:nvPr/>
        </p:nvSpPr>
        <p:spPr>
          <a:xfrm flipH="1">
            <a:off x="6921759" y="1528903"/>
            <a:ext cx="1131079" cy="614977"/>
          </a:xfrm>
          <a:prstGeom prst="rect">
            <a:avLst/>
          </a:prstGeom>
          <a:solidFill>
            <a:schemeClr val="accent3"/>
          </a:solidFill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키워드를 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94A8AC0-FCA9-736D-DEDB-D9CB976112F3}"/>
              </a:ext>
            </a:extLst>
          </p:cNvPr>
          <p:cNvSpPr txBox="1"/>
          <p:nvPr/>
        </p:nvSpPr>
        <p:spPr>
          <a:xfrm flipH="1">
            <a:off x="6651331" y="379331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90BFF3F-9835-081C-3615-C87D70E1D41F}"/>
              </a:ext>
            </a:extLst>
          </p:cNvPr>
          <p:cNvSpPr txBox="1"/>
          <p:nvPr/>
        </p:nvSpPr>
        <p:spPr>
          <a:xfrm flipH="1">
            <a:off x="6626876" y="4174438"/>
            <a:ext cx="1670375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13D29A0B-1524-D333-4F84-05ED82B379BA}"/>
              </a:ext>
            </a:extLst>
          </p:cNvPr>
          <p:cNvSpPr/>
          <p:nvPr/>
        </p:nvSpPr>
        <p:spPr>
          <a:xfrm>
            <a:off x="6736860" y="5770450"/>
            <a:ext cx="1500877" cy="2782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52B6D08-9B63-653B-1579-A94731708C71}"/>
              </a:ext>
            </a:extLst>
          </p:cNvPr>
          <p:cNvSpPr txBox="1"/>
          <p:nvPr/>
        </p:nvSpPr>
        <p:spPr>
          <a:xfrm flipH="1">
            <a:off x="7017618" y="5817265"/>
            <a:ext cx="9393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</a:t>
            </a:r>
            <a:endParaRPr lang="en-US" altLang="ko-KR"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7" name="말풍선: 모서리가 둥근 사각형 36">
            <a:extLst>
              <a:ext uri="{FF2B5EF4-FFF2-40B4-BE49-F238E27FC236}">
                <a16:creationId xmlns:a16="http://schemas.microsoft.com/office/drawing/2014/main" id="{2E1AA285-290C-EBB9-F273-9994786BDD1A}"/>
              </a:ext>
            </a:extLst>
          </p:cNvPr>
          <p:cNvSpPr/>
          <p:nvPr/>
        </p:nvSpPr>
        <p:spPr>
          <a:xfrm flipH="1">
            <a:off x="2967630" y="3540699"/>
            <a:ext cx="2704064" cy="2007382"/>
          </a:xfrm>
          <a:prstGeom prst="wedgeRoundRectCallout">
            <a:avLst>
              <a:gd name="adj1" fmla="val -41250"/>
              <a:gd name="adj2" fmla="val 68878"/>
              <a:gd name="adj3" fmla="val 16667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55857CD3-8AF9-48F3-4639-827AE457BD3A}"/>
              </a:ext>
            </a:extLst>
          </p:cNvPr>
          <p:cNvSpPr/>
          <p:nvPr/>
        </p:nvSpPr>
        <p:spPr>
          <a:xfrm>
            <a:off x="1180069" y="1925937"/>
            <a:ext cx="3358901" cy="2964229"/>
          </a:xfrm>
          <a:custGeom>
            <a:avLst/>
            <a:gdLst>
              <a:gd name="connsiteX0" fmla="*/ 415592 w 3358901"/>
              <a:gd name="connsiteY0" fmla="*/ 0 h 2964229"/>
              <a:gd name="connsiteX1" fmla="*/ 559817 w 3358901"/>
              <a:gd name="connsiteY1" fmla="*/ 0 h 2964229"/>
              <a:gd name="connsiteX2" fmla="*/ 1399542 w 3358901"/>
              <a:gd name="connsiteY2" fmla="*/ 0 h 2964229"/>
              <a:gd name="connsiteX3" fmla="*/ 2943309 w 3358901"/>
              <a:gd name="connsiteY3" fmla="*/ 0 h 2964229"/>
              <a:gd name="connsiteX4" fmla="*/ 3358901 w 3358901"/>
              <a:gd name="connsiteY4" fmla="*/ 415592 h 2964229"/>
              <a:gd name="connsiteX5" fmla="*/ 3358901 w 3358901"/>
              <a:gd name="connsiteY5" fmla="*/ 1454545 h 2964229"/>
              <a:gd name="connsiteX6" fmla="*/ 3358901 w 3358901"/>
              <a:gd name="connsiteY6" fmla="*/ 1529562 h 2964229"/>
              <a:gd name="connsiteX7" fmla="*/ 3256821 w 3358901"/>
              <a:gd name="connsiteY7" fmla="*/ 1529562 h 2964229"/>
              <a:gd name="connsiteX8" fmla="*/ 2014020 w 3358901"/>
              <a:gd name="connsiteY8" fmla="*/ 1529562 h 2964229"/>
              <a:gd name="connsiteX9" fmla="*/ 1679450 w 3358901"/>
              <a:gd name="connsiteY9" fmla="*/ 1864132 h 2964229"/>
              <a:gd name="connsiteX10" fmla="*/ 1679450 w 3358901"/>
              <a:gd name="connsiteY10" fmla="*/ 2493505 h 2964229"/>
              <a:gd name="connsiteX11" fmla="*/ 1399542 w 3358901"/>
              <a:gd name="connsiteY11" fmla="*/ 2493505 h 2964229"/>
              <a:gd name="connsiteX12" fmla="*/ 293904 w 3358901"/>
              <a:gd name="connsiteY12" fmla="*/ 2964229 h 2964229"/>
              <a:gd name="connsiteX13" fmla="*/ 559817 w 3358901"/>
              <a:gd name="connsiteY13" fmla="*/ 2493505 h 2964229"/>
              <a:gd name="connsiteX14" fmla="*/ 415592 w 3358901"/>
              <a:gd name="connsiteY14" fmla="*/ 2493505 h 2964229"/>
              <a:gd name="connsiteX15" fmla="*/ 0 w 3358901"/>
              <a:gd name="connsiteY15" fmla="*/ 2077913 h 2964229"/>
              <a:gd name="connsiteX16" fmla="*/ 0 w 3358901"/>
              <a:gd name="connsiteY16" fmla="*/ 1454545 h 2964229"/>
              <a:gd name="connsiteX17" fmla="*/ 0 w 3358901"/>
              <a:gd name="connsiteY17" fmla="*/ 415592 h 2964229"/>
              <a:gd name="connsiteX18" fmla="*/ 415592 w 3358901"/>
              <a:gd name="connsiteY18" fmla="*/ 0 h 296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358901" h="2964229">
                <a:moveTo>
                  <a:pt x="415592" y="0"/>
                </a:moveTo>
                <a:lnTo>
                  <a:pt x="559817" y="0"/>
                </a:lnTo>
                <a:lnTo>
                  <a:pt x="1399542" y="0"/>
                </a:lnTo>
                <a:lnTo>
                  <a:pt x="2943309" y="0"/>
                </a:lnTo>
                <a:cubicBezTo>
                  <a:pt x="3172834" y="0"/>
                  <a:pt x="3358901" y="186067"/>
                  <a:pt x="3358901" y="415592"/>
                </a:cubicBezTo>
                <a:lnTo>
                  <a:pt x="3358901" y="1454545"/>
                </a:lnTo>
                <a:lnTo>
                  <a:pt x="3358901" y="1529562"/>
                </a:lnTo>
                <a:lnTo>
                  <a:pt x="3256821" y="1529562"/>
                </a:lnTo>
                <a:lnTo>
                  <a:pt x="2014020" y="1529562"/>
                </a:lnTo>
                <a:cubicBezTo>
                  <a:pt x="1829242" y="1529562"/>
                  <a:pt x="1679450" y="1679354"/>
                  <a:pt x="1679450" y="1864132"/>
                </a:cubicBezTo>
                <a:lnTo>
                  <a:pt x="1679450" y="2493505"/>
                </a:lnTo>
                <a:lnTo>
                  <a:pt x="1399542" y="2493505"/>
                </a:lnTo>
                <a:lnTo>
                  <a:pt x="293904" y="2964229"/>
                </a:lnTo>
                <a:lnTo>
                  <a:pt x="559817" y="2493505"/>
                </a:lnTo>
                <a:lnTo>
                  <a:pt x="415592" y="2493505"/>
                </a:lnTo>
                <a:cubicBezTo>
                  <a:pt x="186067" y="2493505"/>
                  <a:pt x="0" y="2307438"/>
                  <a:pt x="0" y="2077913"/>
                </a:cubicBezTo>
                <a:lnTo>
                  <a:pt x="0" y="1454545"/>
                </a:lnTo>
                <a:lnTo>
                  <a:pt x="0" y="415592"/>
                </a:lnTo>
                <a:cubicBezTo>
                  <a:pt x="0" y="186067"/>
                  <a:pt x="186067" y="0"/>
                  <a:pt x="41559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5" name="그래픽 44" descr="가로 막대형 차트 단색으로 채워진">
            <a:extLst>
              <a:ext uri="{FF2B5EF4-FFF2-40B4-BE49-F238E27FC236}">
                <a16:creationId xmlns:a16="http://schemas.microsoft.com/office/drawing/2014/main" id="{328A7795-4C5B-CF12-A8E2-BB6476970C4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31893" y="2394417"/>
            <a:ext cx="914400" cy="914400"/>
          </a:xfrm>
          <a:prstGeom prst="rect">
            <a:avLst/>
          </a:prstGeom>
        </p:spPr>
      </p:pic>
      <p:pic>
        <p:nvPicPr>
          <p:cNvPr id="50" name="그래픽 49" descr="배터리 충전 단색으로 채워진">
            <a:extLst>
              <a:ext uri="{FF2B5EF4-FFF2-40B4-BE49-F238E27FC236}">
                <a16:creationId xmlns:a16="http://schemas.microsoft.com/office/drawing/2014/main" id="{0904A541-1809-76B3-89EF-75661A814F0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862462" y="4087190"/>
            <a:ext cx="914400" cy="914400"/>
          </a:xfrm>
          <a:prstGeom prst="rect">
            <a:avLst/>
          </a:prstGeom>
        </p:spPr>
      </p:pic>
      <p:sp>
        <p:nvSpPr>
          <p:cNvPr id="6" name="직사각형 29">
            <a:extLst>
              <a:ext uri="{FF2B5EF4-FFF2-40B4-BE49-F238E27FC236}">
                <a16:creationId xmlns:a16="http://schemas.microsoft.com/office/drawing/2014/main" id="{AF116ACB-FE14-866C-050A-7BBF4DFD5BB4}"/>
              </a:ext>
            </a:extLst>
          </p:cNvPr>
          <p:cNvSpPr/>
          <p:nvPr/>
        </p:nvSpPr>
        <p:spPr>
          <a:xfrm>
            <a:off x="9282577" y="5770450"/>
            <a:ext cx="1500877" cy="27829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5F16470-8101-232A-0A65-D5AB3ED2591C}"/>
              </a:ext>
            </a:extLst>
          </p:cNvPr>
          <p:cNvSpPr txBox="1"/>
          <p:nvPr/>
        </p:nvSpPr>
        <p:spPr>
          <a:xfrm flipH="1">
            <a:off x="9563335" y="5817265"/>
            <a:ext cx="939360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>
              <a:lnSpc>
                <a:spcPct val="100000"/>
              </a:lnSpc>
            </a:pPr>
            <a:r>
              <a:rPr lang="ko-KR" altLang="en-US"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</a:t>
            </a:r>
            <a:endParaRPr lang="en-US" altLang="ko-KR"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16" name="그림 개체 틀 15" descr="구름, 건물, 타워 블록, 하늘이(가) 표시된 사진&#10;&#10;자동 생성된 설명">
            <a:extLst>
              <a:ext uri="{FF2B5EF4-FFF2-40B4-BE49-F238E27FC236}">
                <a16:creationId xmlns:a16="http://schemas.microsoft.com/office/drawing/2014/main" id="{E45B2D61-C066-A0B7-6767-B626500986C6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8" b="68"/>
          <a:stretch>
            <a:fillRect/>
          </a:stretch>
        </p:blipFill>
        <p:spPr>
          <a:xfrm>
            <a:off x="6491288" y="2414588"/>
            <a:ext cx="1990725" cy="1160462"/>
          </a:xfrm>
          <a:custGeom>
            <a:avLst/>
            <a:gdLst>
              <a:gd name="connsiteX0" fmla="*/ 0 w 1990696"/>
              <a:gd name="connsiteY0" fmla="*/ 0 h 1161004"/>
              <a:gd name="connsiteX1" fmla="*/ 1990696 w 1990696"/>
              <a:gd name="connsiteY1" fmla="*/ 0 h 1161004"/>
              <a:gd name="connsiteX2" fmla="*/ 1990696 w 1990696"/>
              <a:gd name="connsiteY2" fmla="*/ 1161004 h 1161004"/>
              <a:gd name="connsiteX3" fmla="*/ 0 w 1990696"/>
              <a:gd name="connsiteY3" fmla="*/ 1161004 h 1161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90696" h="1161004">
                <a:moveTo>
                  <a:pt x="0" y="0"/>
                </a:moveTo>
                <a:lnTo>
                  <a:pt x="1990696" y="0"/>
                </a:lnTo>
                <a:lnTo>
                  <a:pt x="1990696" y="1161004"/>
                </a:lnTo>
                <a:lnTo>
                  <a:pt x="0" y="1161004"/>
                </a:lnTo>
                <a:close/>
              </a:path>
            </a:pathLst>
          </a:custGeom>
        </p:spPr>
      </p:pic>
      <p:pic>
        <p:nvPicPr>
          <p:cNvPr id="17" name="그림 개체 틀 16" descr="구름, 건축물, 하늘, 건물이(가) 표시된 사진&#10;&#10;자동 생성된 설명">
            <a:extLst>
              <a:ext uri="{FF2B5EF4-FFF2-40B4-BE49-F238E27FC236}">
                <a16:creationId xmlns:a16="http://schemas.microsoft.com/office/drawing/2014/main" id="{1389C512-C587-D22F-64B0-A470FA2DA96A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8" b="68"/>
          <a:stretch>
            <a:fillRect/>
          </a:stretch>
        </p:blipFill>
        <p:spPr>
          <a:xfrm>
            <a:off x="9037638" y="2414588"/>
            <a:ext cx="1990725" cy="1160462"/>
          </a:xfrm>
          <a:custGeom>
            <a:avLst/>
            <a:gdLst>
              <a:gd name="connsiteX0" fmla="*/ 0 w 1990696"/>
              <a:gd name="connsiteY0" fmla="*/ 0 h 1161004"/>
              <a:gd name="connsiteX1" fmla="*/ 1990696 w 1990696"/>
              <a:gd name="connsiteY1" fmla="*/ 0 h 1161004"/>
              <a:gd name="connsiteX2" fmla="*/ 1990696 w 1990696"/>
              <a:gd name="connsiteY2" fmla="*/ 1161004 h 1161004"/>
              <a:gd name="connsiteX3" fmla="*/ 0 w 1990696"/>
              <a:gd name="connsiteY3" fmla="*/ 1161004 h 1161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90696" h="1161004">
                <a:moveTo>
                  <a:pt x="0" y="0"/>
                </a:moveTo>
                <a:lnTo>
                  <a:pt x="1990696" y="0"/>
                </a:lnTo>
                <a:lnTo>
                  <a:pt x="1990696" y="1161004"/>
                </a:lnTo>
                <a:lnTo>
                  <a:pt x="0" y="116100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629771922"/>
      </p:ext>
    </p:extLst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9CB03D38-A7A3-41A8-44CB-A742E356C313}"/>
              </a:ext>
            </a:extLst>
          </p:cNvPr>
          <p:cNvSpPr/>
          <p:nvPr/>
        </p:nvSpPr>
        <p:spPr>
          <a:xfrm rot="2702911">
            <a:off x="4197050" y="3447732"/>
            <a:ext cx="268453" cy="3483871"/>
          </a:xfrm>
          <a:custGeom>
            <a:avLst/>
            <a:gdLst>
              <a:gd name="connsiteX0" fmla="*/ 0 w 268453"/>
              <a:gd name="connsiteY0" fmla="*/ 3483695 h 3483871"/>
              <a:gd name="connsiteX1" fmla="*/ 964 w 268453"/>
              <a:gd name="connsiteY1" fmla="*/ 3483871 h 3483871"/>
              <a:gd name="connsiteX2" fmla="*/ 0 w 268453"/>
              <a:gd name="connsiteY2" fmla="*/ 3483871 h 3483871"/>
              <a:gd name="connsiteX3" fmla="*/ 0 w 268453"/>
              <a:gd name="connsiteY3" fmla="*/ 0 h 3483871"/>
              <a:gd name="connsiteX4" fmla="*/ 268453 w 268453"/>
              <a:gd name="connsiteY4" fmla="*/ 0 h 3483871"/>
              <a:gd name="connsiteX5" fmla="*/ 268453 w 268453"/>
              <a:gd name="connsiteY5" fmla="*/ 3214532 h 3483871"/>
              <a:gd name="connsiteX6" fmla="*/ 0 w 268453"/>
              <a:gd name="connsiteY6" fmla="*/ 3483440 h 3483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8453" h="3483871">
                <a:moveTo>
                  <a:pt x="0" y="3483695"/>
                </a:moveTo>
                <a:lnTo>
                  <a:pt x="964" y="3483871"/>
                </a:lnTo>
                <a:lnTo>
                  <a:pt x="0" y="3483871"/>
                </a:lnTo>
                <a:close/>
                <a:moveTo>
                  <a:pt x="0" y="0"/>
                </a:moveTo>
                <a:lnTo>
                  <a:pt x="268453" y="0"/>
                </a:lnTo>
                <a:lnTo>
                  <a:pt x="268453" y="3214532"/>
                </a:lnTo>
                <a:lnTo>
                  <a:pt x="0" y="3483440"/>
                </a:ln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1A86E970-3BDA-CA67-2F5C-0E4EBD748E71}"/>
              </a:ext>
            </a:extLst>
          </p:cNvPr>
          <p:cNvSpPr/>
          <p:nvPr/>
        </p:nvSpPr>
        <p:spPr>
          <a:xfrm>
            <a:off x="4348931" y="2759997"/>
            <a:ext cx="2236302" cy="223630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" name="그림 개체 틀 4" descr="건물, 투명 소재, 반사, 사람이(가) 표시된 사진&#10;&#10;자동 생성된 설명">
            <a:extLst>
              <a:ext uri="{FF2B5EF4-FFF2-40B4-BE49-F238E27FC236}">
                <a16:creationId xmlns:a16="http://schemas.microsoft.com/office/drawing/2014/main" id="{3176329E-AEF0-76C5-E2ED-FFA36B77CAD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6" b="16"/>
          <a:stretch>
            <a:fillRect/>
          </a:stretch>
        </p:blipFill>
        <p:spPr>
          <a:xfrm>
            <a:off x="522288" y="1462088"/>
            <a:ext cx="4914900" cy="4894262"/>
          </a:xfrm>
          <a:custGeom>
            <a:avLst/>
            <a:gdLst>
              <a:gd name="connsiteX0" fmla="*/ 0 w 4915659"/>
              <a:gd name="connsiteY0" fmla="*/ 0 h 4893826"/>
              <a:gd name="connsiteX1" fmla="*/ 2468746 w 4915659"/>
              <a:gd name="connsiteY1" fmla="*/ 0 h 4893826"/>
              <a:gd name="connsiteX2" fmla="*/ 4915659 w 4915659"/>
              <a:gd name="connsiteY2" fmla="*/ 2446913 h 4893826"/>
              <a:gd name="connsiteX3" fmla="*/ 2468746 w 4915659"/>
              <a:gd name="connsiteY3" fmla="*/ 4893826 h 4893826"/>
              <a:gd name="connsiteX4" fmla="*/ 0 w 4915659"/>
              <a:gd name="connsiteY4" fmla="*/ 4893826 h 4893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15659" h="4893826">
                <a:moveTo>
                  <a:pt x="0" y="0"/>
                </a:moveTo>
                <a:lnTo>
                  <a:pt x="2468746" y="0"/>
                </a:lnTo>
                <a:lnTo>
                  <a:pt x="4915659" y="2446913"/>
                </a:lnTo>
                <a:lnTo>
                  <a:pt x="2468746" y="4893826"/>
                </a:lnTo>
                <a:lnTo>
                  <a:pt x="0" y="4893826"/>
                </a:lnTo>
                <a:close/>
              </a:path>
            </a:pathLst>
          </a:custGeom>
        </p:spPr>
      </p:pic>
      <p:pic>
        <p:nvPicPr>
          <p:cNvPr id="6" name="그림 개체 틀 5" descr="건물, 투명 소재, 반사, 사람이(가) 표시된 사진&#10;&#10;자동 생성된 설명">
            <a:extLst>
              <a:ext uri="{FF2B5EF4-FFF2-40B4-BE49-F238E27FC236}">
                <a16:creationId xmlns:a16="http://schemas.microsoft.com/office/drawing/2014/main" id="{639FDEA1-D8BA-9B53-21B1-72C96B24554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467225" y="2878138"/>
            <a:ext cx="2000250" cy="2000250"/>
          </a:xfrm>
          <a:custGeom>
            <a:avLst/>
            <a:gdLst>
              <a:gd name="connsiteX0" fmla="*/ 1000393 w 2000786"/>
              <a:gd name="connsiteY0" fmla="*/ 0 h 2000786"/>
              <a:gd name="connsiteX1" fmla="*/ 2000786 w 2000786"/>
              <a:gd name="connsiteY1" fmla="*/ 1000393 h 2000786"/>
              <a:gd name="connsiteX2" fmla="*/ 1000393 w 2000786"/>
              <a:gd name="connsiteY2" fmla="*/ 2000786 h 2000786"/>
              <a:gd name="connsiteX3" fmla="*/ 0 w 2000786"/>
              <a:gd name="connsiteY3" fmla="*/ 1000393 h 2000786"/>
              <a:gd name="connsiteX4" fmla="*/ 1000393 w 2000786"/>
              <a:gd name="connsiteY4" fmla="*/ 0 h 200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0786" h="2000786">
                <a:moveTo>
                  <a:pt x="1000393" y="0"/>
                </a:moveTo>
                <a:cubicBezTo>
                  <a:pt x="1552895" y="0"/>
                  <a:pt x="2000786" y="447891"/>
                  <a:pt x="2000786" y="1000393"/>
                </a:cubicBezTo>
                <a:cubicBezTo>
                  <a:pt x="2000786" y="1552895"/>
                  <a:pt x="1552895" y="2000786"/>
                  <a:pt x="1000393" y="2000786"/>
                </a:cubicBezTo>
                <a:cubicBezTo>
                  <a:pt x="447891" y="2000786"/>
                  <a:pt x="0" y="1552895"/>
                  <a:pt x="0" y="1000393"/>
                </a:cubicBezTo>
                <a:cubicBezTo>
                  <a:pt x="0" y="447891"/>
                  <a:pt x="447891" y="0"/>
                  <a:pt x="1000393" y="0"/>
                </a:cubicBez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3" name="그래픽 22" descr="3D 안경 단색으로 채워진">
            <a:extLst>
              <a:ext uri="{FF2B5EF4-FFF2-40B4-BE49-F238E27FC236}">
                <a16:creationId xmlns:a16="http://schemas.microsoft.com/office/drawing/2014/main" id="{C16A7B8F-8EF3-C988-ECC8-FCCEAA946BD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009882" y="3420948"/>
            <a:ext cx="914400" cy="914400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055F4A9D-F2CD-92B2-C88E-FA1BB02F7CB6}"/>
              </a:ext>
            </a:extLst>
          </p:cNvPr>
          <p:cNvSpPr txBox="1"/>
          <p:nvPr/>
        </p:nvSpPr>
        <p:spPr>
          <a:xfrm flipH="1">
            <a:off x="6911576" y="3179143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1DD4D29-96BB-AB9B-AED8-BDA410ABB5E7}"/>
              </a:ext>
            </a:extLst>
          </p:cNvPr>
          <p:cNvSpPr txBox="1"/>
          <p:nvPr/>
        </p:nvSpPr>
        <p:spPr>
          <a:xfrm flipH="1">
            <a:off x="6916562" y="3940185"/>
            <a:ext cx="3912943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C70E32A-CA20-BDBC-FF7D-680CF6929902}"/>
              </a:ext>
            </a:extLst>
          </p:cNvPr>
          <p:cNvSpPr txBox="1"/>
          <p:nvPr/>
        </p:nvSpPr>
        <p:spPr>
          <a:xfrm flipH="1">
            <a:off x="6916562" y="4694185"/>
            <a:ext cx="3912943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3F4F37D-9BA7-3184-65AF-27710D47A630}"/>
              </a:ext>
            </a:extLst>
          </p:cNvPr>
          <p:cNvSpPr txBox="1"/>
          <p:nvPr/>
        </p:nvSpPr>
        <p:spPr>
          <a:xfrm flipH="1">
            <a:off x="6916562" y="5448184"/>
            <a:ext cx="3912943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99242724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DC8F2445-5E9B-8DC8-8EDA-198CF2D72CC5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35B8F8A-40CE-E205-AAC2-AFCC8E200E91}"/>
              </a:ext>
            </a:extLst>
          </p:cNvPr>
          <p:cNvSpPr txBox="1"/>
          <p:nvPr/>
        </p:nvSpPr>
        <p:spPr>
          <a:xfrm>
            <a:off x="1174750" y="6088737"/>
            <a:ext cx="129362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미스터 </a:t>
            </a:r>
            <a:r>
              <a:rPr lang="ko-KR" altLang="en-US" sz="1400" err="1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피피티</a:t>
            </a:r>
            <a:r>
              <a:rPr lang="ko-KR" altLang="en-US" sz="14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 템플릿</a:t>
            </a:r>
            <a:endParaRPr lang="en-US" altLang="ko-KR" sz="14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B34A3D0-AF82-A851-B76E-BAD489F70EE3}"/>
              </a:ext>
            </a:extLst>
          </p:cNvPr>
          <p:cNvSpPr txBox="1"/>
          <p:nvPr/>
        </p:nvSpPr>
        <p:spPr>
          <a:xfrm>
            <a:off x="1174750" y="887855"/>
            <a:ext cx="2302233" cy="73866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여기에 대한 타이틀을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멋지게 입력해 주세요</a:t>
            </a:r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DEA1AD3-D475-A779-09FE-805769B8FA6F}"/>
              </a:ext>
            </a:extLst>
          </p:cNvPr>
          <p:cNvSpPr txBox="1"/>
          <p:nvPr/>
        </p:nvSpPr>
        <p:spPr>
          <a:xfrm>
            <a:off x="1174750" y="549275"/>
            <a:ext cx="1560364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 내용을 입력하세요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71F85DBA-B419-B5FA-5347-543DD29BBFF0}"/>
              </a:ext>
            </a:extLst>
          </p:cNvPr>
          <p:cNvSpPr txBox="1"/>
          <p:nvPr/>
        </p:nvSpPr>
        <p:spPr>
          <a:xfrm>
            <a:off x="10447883" y="549275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14D2EA1-8C96-C91A-E1C9-5C79C863C087}"/>
              </a:ext>
            </a:extLst>
          </p:cNvPr>
          <p:cNvSpPr txBox="1"/>
          <p:nvPr/>
        </p:nvSpPr>
        <p:spPr>
          <a:xfrm>
            <a:off x="9090397" y="4344160"/>
            <a:ext cx="1896543" cy="2589677"/>
          </a:xfrm>
          <a:custGeom>
            <a:avLst/>
            <a:gdLst/>
            <a:ahLst/>
            <a:cxnLst/>
            <a:rect l="l" t="t" r="r" b="b"/>
            <a:pathLst>
              <a:path w="1896543" h="2589677">
                <a:moveTo>
                  <a:pt x="948269" y="0"/>
                </a:moveTo>
                <a:cubicBezTo>
                  <a:pt x="1252623" y="1521"/>
                  <a:pt x="1486338" y="112466"/>
                  <a:pt x="1649414" y="332835"/>
                </a:cubicBezTo>
                <a:cubicBezTo>
                  <a:pt x="1812490" y="553205"/>
                  <a:pt x="1894866" y="873875"/>
                  <a:pt x="1896543" y="1294848"/>
                </a:cubicBezTo>
                <a:cubicBezTo>
                  <a:pt x="1894866" y="1715819"/>
                  <a:pt x="1812490" y="2036487"/>
                  <a:pt x="1649414" y="2256851"/>
                </a:cubicBezTo>
                <a:cubicBezTo>
                  <a:pt x="1486338" y="2477216"/>
                  <a:pt x="1252623" y="2588158"/>
                  <a:pt x="948269" y="2589677"/>
                </a:cubicBezTo>
                <a:cubicBezTo>
                  <a:pt x="643917" y="2588158"/>
                  <a:pt x="410203" y="2477216"/>
                  <a:pt x="247128" y="2256851"/>
                </a:cubicBezTo>
                <a:cubicBezTo>
                  <a:pt x="84053" y="2036487"/>
                  <a:pt x="1677" y="1715819"/>
                  <a:pt x="0" y="1294848"/>
                </a:cubicBezTo>
                <a:cubicBezTo>
                  <a:pt x="1677" y="873875"/>
                  <a:pt x="84053" y="553205"/>
                  <a:pt x="247128" y="332835"/>
                </a:cubicBezTo>
                <a:cubicBezTo>
                  <a:pt x="410203" y="112466"/>
                  <a:pt x="643917" y="1521"/>
                  <a:pt x="948269" y="0"/>
                </a:cubicBezTo>
                <a:close/>
                <a:moveTo>
                  <a:pt x="948269" y="656552"/>
                </a:moveTo>
                <a:cubicBezTo>
                  <a:pt x="865882" y="656931"/>
                  <a:pt x="802857" y="710883"/>
                  <a:pt x="759196" y="818405"/>
                </a:cubicBezTo>
                <a:cubicBezTo>
                  <a:pt x="715534" y="925928"/>
                  <a:pt x="693514" y="1084742"/>
                  <a:pt x="693134" y="1294848"/>
                </a:cubicBezTo>
                <a:cubicBezTo>
                  <a:pt x="693514" y="1504954"/>
                  <a:pt x="715534" y="1663768"/>
                  <a:pt x="759196" y="1771290"/>
                </a:cubicBezTo>
                <a:cubicBezTo>
                  <a:pt x="802857" y="1878813"/>
                  <a:pt x="865882" y="1932764"/>
                  <a:pt x="948269" y="1933144"/>
                </a:cubicBezTo>
                <a:cubicBezTo>
                  <a:pt x="1030657" y="1932764"/>
                  <a:pt x="1093682" y="1878813"/>
                  <a:pt x="1137345" y="1771290"/>
                </a:cubicBezTo>
                <a:cubicBezTo>
                  <a:pt x="1181007" y="1663768"/>
                  <a:pt x="1203029" y="1504954"/>
                  <a:pt x="1203409" y="1294848"/>
                </a:cubicBezTo>
                <a:cubicBezTo>
                  <a:pt x="1203029" y="1084742"/>
                  <a:pt x="1181008" y="925928"/>
                  <a:pt x="1137345" y="818405"/>
                </a:cubicBezTo>
                <a:cubicBezTo>
                  <a:pt x="1093682" y="710883"/>
                  <a:pt x="1030657" y="656931"/>
                  <a:pt x="948269" y="656552"/>
                </a:cubicBez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839350-6CC9-BBB5-A192-9BD564ABF225}"/>
              </a:ext>
            </a:extLst>
          </p:cNvPr>
          <p:cNvSpPr txBox="1"/>
          <p:nvPr/>
        </p:nvSpPr>
        <p:spPr>
          <a:xfrm>
            <a:off x="7852147" y="4362399"/>
            <a:ext cx="1093966" cy="2517172"/>
          </a:xfrm>
          <a:custGeom>
            <a:avLst/>
            <a:gdLst/>
            <a:ahLst/>
            <a:cxnLst/>
            <a:rect l="l" t="t" r="r" b="b"/>
            <a:pathLst>
              <a:path w="1093966" h="2517172">
                <a:moveTo>
                  <a:pt x="1093966" y="0"/>
                </a:moveTo>
                <a:lnTo>
                  <a:pt x="1093966" y="2517172"/>
                </a:lnTo>
                <a:lnTo>
                  <a:pt x="364808" y="2517172"/>
                </a:lnTo>
                <a:lnTo>
                  <a:pt x="364808" y="729615"/>
                </a:lnTo>
                <a:lnTo>
                  <a:pt x="0" y="729615"/>
                </a:lnTo>
                <a:lnTo>
                  <a:pt x="0" y="109443"/>
                </a:lnTo>
                <a:lnTo>
                  <a:pt x="1093966" y="0"/>
                </a:lnTo>
                <a:close/>
              </a:path>
            </a:pathLst>
          </a:custGeom>
          <a:solidFill>
            <a:schemeClr val="bg1"/>
          </a:solidFill>
          <a:ln>
            <a:solidFill>
              <a:schemeClr val="tx1">
                <a:alpha val="0"/>
              </a:schemeClr>
            </a:solidFill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algn="r"/>
            <a:endParaRPr lang="en-US" altLang="ko-KR" sz="287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4 Regular" pitchFamily="2" charset="-127"/>
              <a:ea typeface="프리젠테이션 4 Regular" pitchFamily="2" charset="-127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6797497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E49C1775-9C9F-BC36-333E-F71FB06730DC}"/>
              </a:ext>
            </a:extLst>
          </p:cNvPr>
          <p:cNvSpPr/>
          <p:nvPr/>
        </p:nvSpPr>
        <p:spPr>
          <a:xfrm>
            <a:off x="5770373" y="2206771"/>
            <a:ext cx="651252" cy="651252"/>
          </a:xfrm>
          <a:custGeom>
            <a:avLst/>
            <a:gdLst>
              <a:gd name="connsiteX0" fmla="*/ 285750 w 285749"/>
              <a:gd name="connsiteY0" fmla="*/ 142875 h 285749"/>
              <a:gd name="connsiteX1" fmla="*/ 142875 w 285749"/>
              <a:gd name="connsiteY1" fmla="*/ 285750 h 285749"/>
              <a:gd name="connsiteX2" fmla="*/ 0 w 285749"/>
              <a:gd name="connsiteY2" fmla="*/ 142875 h 285749"/>
              <a:gd name="connsiteX3" fmla="*/ 142875 w 285749"/>
              <a:gd name="connsiteY3" fmla="*/ 0 h 285749"/>
              <a:gd name="connsiteX4" fmla="*/ 285750 w 285749"/>
              <a:gd name="connsiteY4" fmla="*/ 142875 h 285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5749" h="285749">
                <a:moveTo>
                  <a:pt x="285750" y="142875"/>
                </a:moveTo>
                <a:cubicBezTo>
                  <a:pt x="285750" y="221783"/>
                  <a:pt x="221783" y="285750"/>
                  <a:pt x="142875" y="285750"/>
                </a:cubicBezTo>
                <a:cubicBezTo>
                  <a:pt x="63967" y="285750"/>
                  <a:pt x="0" y="221783"/>
                  <a:pt x="0" y="142875"/>
                </a:cubicBezTo>
                <a:cubicBezTo>
                  <a:pt x="0" y="63967"/>
                  <a:pt x="63967" y="0"/>
                  <a:pt x="142875" y="0"/>
                </a:cubicBezTo>
                <a:cubicBezTo>
                  <a:pt x="221783" y="0"/>
                  <a:pt x="285750" y="63967"/>
                  <a:pt x="285750" y="142875"/>
                </a:cubicBezTo>
                <a:close/>
              </a:path>
            </a:pathLst>
          </a:custGeom>
          <a:solidFill>
            <a:schemeClr val="accent3"/>
          </a:solidFill>
          <a:ln w="17760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D838FA17-2E84-7945-21FF-87AA6FA24427}"/>
              </a:ext>
            </a:extLst>
          </p:cNvPr>
          <p:cNvSpPr/>
          <p:nvPr/>
        </p:nvSpPr>
        <p:spPr>
          <a:xfrm>
            <a:off x="5441699" y="2939431"/>
            <a:ext cx="1311718" cy="296041"/>
          </a:xfrm>
          <a:custGeom>
            <a:avLst/>
            <a:gdLst>
              <a:gd name="connsiteX0" fmla="*/ 411491 w 824943"/>
              <a:gd name="connsiteY0" fmla="*/ 0 h 186181"/>
              <a:gd name="connsiteX1" fmla="*/ 580442 w 824943"/>
              <a:gd name="connsiteY1" fmla="*/ 20478 h 186181"/>
              <a:gd name="connsiteX2" fmla="*/ 795469 w 824943"/>
              <a:gd name="connsiteY2" fmla="*/ 133113 h 186181"/>
              <a:gd name="connsiteX3" fmla="*/ 814668 w 824943"/>
              <a:gd name="connsiteY3" fmla="*/ 159351 h 186181"/>
              <a:gd name="connsiteX4" fmla="*/ 824943 w 824943"/>
              <a:gd name="connsiteY4" fmla="*/ 186181 h 186181"/>
              <a:gd name="connsiteX5" fmla="*/ 0 w 824943"/>
              <a:gd name="connsiteY5" fmla="*/ 186181 h 186181"/>
              <a:gd name="connsiteX6" fmla="*/ 8316 w 824943"/>
              <a:gd name="connsiteY6" fmla="*/ 164470 h 186181"/>
              <a:gd name="connsiteX7" fmla="*/ 27515 w 824943"/>
              <a:gd name="connsiteY7" fmla="*/ 138233 h 186181"/>
              <a:gd name="connsiteX8" fmla="*/ 242541 w 824943"/>
              <a:gd name="connsiteY8" fmla="*/ 25598 h 186181"/>
              <a:gd name="connsiteX9" fmla="*/ 411491 w 824943"/>
              <a:gd name="connsiteY9" fmla="*/ 0 h 186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4943" h="186181">
                <a:moveTo>
                  <a:pt x="411491" y="0"/>
                </a:moveTo>
                <a:cubicBezTo>
                  <a:pt x="467809" y="0"/>
                  <a:pt x="524125" y="10240"/>
                  <a:pt x="580442" y="20478"/>
                </a:cubicBezTo>
                <a:cubicBezTo>
                  <a:pt x="662357" y="46078"/>
                  <a:pt x="734032" y="81915"/>
                  <a:pt x="795469" y="133113"/>
                </a:cubicBezTo>
                <a:cubicBezTo>
                  <a:pt x="803148" y="140792"/>
                  <a:pt x="809548" y="149751"/>
                  <a:pt x="814668" y="159351"/>
                </a:cubicBezTo>
                <a:lnTo>
                  <a:pt x="824943" y="186181"/>
                </a:lnTo>
                <a:lnTo>
                  <a:pt x="0" y="186181"/>
                </a:lnTo>
                <a:lnTo>
                  <a:pt x="8316" y="164470"/>
                </a:lnTo>
                <a:cubicBezTo>
                  <a:pt x="13436" y="154871"/>
                  <a:pt x="19836" y="145912"/>
                  <a:pt x="27515" y="138233"/>
                </a:cubicBezTo>
                <a:cubicBezTo>
                  <a:pt x="88951" y="87035"/>
                  <a:pt x="160626" y="46078"/>
                  <a:pt x="242541" y="25598"/>
                </a:cubicBezTo>
                <a:cubicBezTo>
                  <a:pt x="298859" y="10240"/>
                  <a:pt x="355174" y="0"/>
                  <a:pt x="411491" y="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DF3E1F08-665A-E1E9-1C6C-F4A83AE3920A}"/>
              </a:ext>
            </a:extLst>
          </p:cNvPr>
          <p:cNvSpPr/>
          <p:nvPr/>
        </p:nvSpPr>
        <p:spPr>
          <a:xfrm>
            <a:off x="5770373" y="2206771"/>
            <a:ext cx="651254" cy="651255"/>
          </a:xfrm>
          <a:custGeom>
            <a:avLst/>
            <a:gdLst>
              <a:gd name="connsiteX0" fmla="*/ 204788 w 409575"/>
              <a:gd name="connsiteY0" fmla="*/ 0 h 409576"/>
              <a:gd name="connsiteX1" fmla="*/ 409575 w 409575"/>
              <a:gd name="connsiteY1" fmla="*/ 204788 h 409576"/>
              <a:gd name="connsiteX2" fmla="*/ 204788 w 409575"/>
              <a:gd name="connsiteY2" fmla="*/ 409576 h 409576"/>
              <a:gd name="connsiteX3" fmla="*/ 0 w 409575"/>
              <a:gd name="connsiteY3" fmla="*/ 204788 h 409576"/>
              <a:gd name="connsiteX4" fmla="*/ 204788 w 409575"/>
              <a:gd name="connsiteY4" fmla="*/ 0 h 409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575" h="409576">
                <a:moveTo>
                  <a:pt x="204788" y="0"/>
                </a:moveTo>
                <a:cubicBezTo>
                  <a:pt x="317889" y="0"/>
                  <a:pt x="409575" y="91686"/>
                  <a:pt x="409575" y="204788"/>
                </a:cubicBezTo>
                <a:cubicBezTo>
                  <a:pt x="409575" y="317889"/>
                  <a:pt x="317889" y="409576"/>
                  <a:pt x="204788" y="409576"/>
                </a:cubicBezTo>
                <a:cubicBezTo>
                  <a:pt x="91686" y="409576"/>
                  <a:pt x="0" y="317889"/>
                  <a:pt x="0" y="204788"/>
                </a:cubicBezTo>
                <a:cubicBezTo>
                  <a:pt x="0" y="91686"/>
                  <a:pt x="91686" y="0"/>
                  <a:pt x="20478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FF71A766-C261-52C0-AB87-EA2BF5D8704D}"/>
              </a:ext>
            </a:extLst>
          </p:cNvPr>
          <p:cNvSpPr/>
          <p:nvPr/>
        </p:nvSpPr>
        <p:spPr>
          <a:xfrm>
            <a:off x="5264004" y="3235474"/>
            <a:ext cx="1665908" cy="746860"/>
          </a:xfrm>
          <a:custGeom>
            <a:avLst/>
            <a:gdLst>
              <a:gd name="connsiteX0" fmla="*/ 111753 w 1047694"/>
              <a:gd name="connsiteY0" fmla="*/ 0 h 469702"/>
              <a:gd name="connsiteX1" fmla="*/ 936697 w 1047694"/>
              <a:gd name="connsiteY1" fmla="*/ 0 h 469702"/>
              <a:gd name="connsiteX2" fmla="*/ 937940 w 1047694"/>
              <a:gd name="connsiteY2" fmla="*/ 3246 h 469702"/>
              <a:gd name="connsiteX3" fmla="*/ 1047694 w 1047694"/>
              <a:gd name="connsiteY3" fmla="*/ 469702 h 469702"/>
              <a:gd name="connsiteX4" fmla="*/ 839919 w 1047694"/>
              <a:gd name="connsiteY4" fmla="*/ 469702 h 469702"/>
              <a:gd name="connsiteX5" fmla="*/ 779230 w 1047694"/>
              <a:gd name="connsiteY5" fmla="*/ 218274 h 469702"/>
              <a:gd name="connsiteX6" fmla="*/ 779230 w 1047694"/>
              <a:gd name="connsiteY6" fmla="*/ 469702 h 469702"/>
              <a:gd name="connsiteX7" fmla="*/ 267259 w 1047694"/>
              <a:gd name="connsiteY7" fmla="*/ 469702 h 469702"/>
              <a:gd name="connsiteX8" fmla="*/ 267259 w 1047694"/>
              <a:gd name="connsiteY8" fmla="*/ 223394 h 469702"/>
              <a:gd name="connsiteX9" fmla="*/ 207806 w 1047694"/>
              <a:gd name="connsiteY9" fmla="*/ 469702 h 469702"/>
              <a:gd name="connsiteX10" fmla="*/ 0 w 1047694"/>
              <a:gd name="connsiteY10" fmla="*/ 469702 h 469702"/>
              <a:gd name="connsiteX11" fmla="*/ 108549 w 1047694"/>
              <a:gd name="connsiteY11" fmla="*/ 8366 h 469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47694" h="469702">
                <a:moveTo>
                  <a:pt x="111753" y="0"/>
                </a:moveTo>
                <a:lnTo>
                  <a:pt x="936697" y="0"/>
                </a:lnTo>
                <a:lnTo>
                  <a:pt x="937940" y="3246"/>
                </a:lnTo>
                <a:lnTo>
                  <a:pt x="1047694" y="469702"/>
                </a:lnTo>
                <a:lnTo>
                  <a:pt x="839919" y="469702"/>
                </a:lnTo>
                <a:lnTo>
                  <a:pt x="779230" y="218274"/>
                </a:lnTo>
                <a:lnTo>
                  <a:pt x="779230" y="469702"/>
                </a:lnTo>
                <a:lnTo>
                  <a:pt x="267259" y="469702"/>
                </a:lnTo>
                <a:lnTo>
                  <a:pt x="267259" y="223394"/>
                </a:lnTo>
                <a:lnTo>
                  <a:pt x="207806" y="469702"/>
                </a:lnTo>
                <a:lnTo>
                  <a:pt x="0" y="469702"/>
                </a:lnTo>
                <a:lnTo>
                  <a:pt x="108549" y="8366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4A92B516-DE0D-CC9A-3F2E-AB3880F11356}"/>
              </a:ext>
            </a:extLst>
          </p:cNvPr>
          <p:cNvSpPr/>
          <p:nvPr/>
        </p:nvSpPr>
        <p:spPr>
          <a:xfrm>
            <a:off x="5200525" y="3982334"/>
            <a:ext cx="1790950" cy="1309548"/>
          </a:xfrm>
          <a:custGeom>
            <a:avLst/>
            <a:gdLst>
              <a:gd name="connsiteX0" fmla="*/ 879841 w 1126333"/>
              <a:gd name="connsiteY0" fmla="*/ 0 h 823578"/>
              <a:gd name="connsiteX1" fmla="*/ 1087616 w 1126333"/>
              <a:gd name="connsiteY1" fmla="*/ 0 h 823578"/>
              <a:gd name="connsiteX2" fmla="*/ 1121213 w 1126333"/>
              <a:gd name="connsiteY2" fmla="*/ 142788 h 823578"/>
              <a:gd name="connsiteX3" fmla="*/ 1126333 w 1126333"/>
              <a:gd name="connsiteY3" fmla="*/ 168388 h 823578"/>
              <a:gd name="connsiteX4" fmla="*/ 1023940 w 1126333"/>
              <a:gd name="connsiteY4" fmla="*/ 270781 h 823578"/>
              <a:gd name="connsiteX5" fmla="*/ 926665 w 1126333"/>
              <a:gd name="connsiteY5" fmla="*/ 193986 h 823578"/>
              <a:gd name="connsiteX6" fmla="*/ 307181 w 1126333"/>
              <a:gd name="connsiteY6" fmla="*/ 0 h 823578"/>
              <a:gd name="connsiteX7" fmla="*/ 819152 w 1126333"/>
              <a:gd name="connsiteY7" fmla="*/ 0 h 823578"/>
              <a:gd name="connsiteX8" fmla="*/ 819152 w 1126333"/>
              <a:gd name="connsiteY8" fmla="*/ 823578 h 823578"/>
              <a:gd name="connsiteX9" fmla="*/ 614364 w 1126333"/>
              <a:gd name="connsiteY9" fmla="*/ 823578 h 823578"/>
              <a:gd name="connsiteX10" fmla="*/ 614364 w 1126333"/>
              <a:gd name="connsiteY10" fmla="*/ 265661 h 823578"/>
              <a:gd name="connsiteX11" fmla="*/ 511969 w 1126333"/>
              <a:gd name="connsiteY11" fmla="*/ 265661 h 823578"/>
              <a:gd name="connsiteX12" fmla="*/ 511969 w 1126333"/>
              <a:gd name="connsiteY12" fmla="*/ 823578 h 823578"/>
              <a:gd name="connsiteX13" fmla="*/ 307181 w 1126333"/>
              <a:gd name="connsiteY13" fmla="*/ 823578 h 823578"/>
              <a:gd name="connsiteX14" fmla="*/ 39922 w 1126333"/>
              <a:gd name="connsiteY14" fmla="*/ 0 h 823578"/>
              <a:gd name="connsiteX15" fmla="*/ 247728 w 1126333"/>
              <a:gd name="connsiteY15" fmla="*/ 0 h 823578"/>
              <a:gd name="connsiteX16" fmla="*/ 199668 w 1126333"/>
              <a:gd name="connsiteY16" fmla="*/ 199106 h 823578"/>
              <a:gd name="connsiteX17" fmla="*/ 102394 w 1126333"/>
              <a:gd name="connsiteY17" fmla="*/ 275901 h 823578"/>
              <a:gd name="connsiteX18" fmla="*/ 0 w 1126333"/>
              <a:gd name="connsiteY18" fmla="*/ 173506 h 823578"/>
              <a:gd name="connsiteX19" fmla="*/ 5120 w 1126333"/>
              <a:gd name="connsiteY19" fmla="*/ 147908 h 823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126333" h="823578">
                <a:moveTo>
                  <a:pt x="879841" y="0"/>
                </a:moveTo>
                <a:lnTo>
                  <a:pt x="1087616" y="0"/>
                </a:lnTo>
                <a:lnTo>
                  <a:pt x="1121213" y="142788"/>
                </a:lnTo>
                <a:cubicBezTo>
                  <a:pt x="1121213" y="147908"/>
                  <a:pt x="1126333" y="158148"/>
                  <a:pt x="1126333" y="168388"/>
                </a:cubicBezTo>
                <a:cubicBezTo>
                  <a:pt x="1126333" y="224704"/>
                  <a:pt x="1080256" y="270781"/>
                  <a:pt x="1023940" y="270781"/>
                </a:cubicBezTo>
                <a:cubicBezTo>
                  <a:pt x="977862" y="270781"/>
                  <a:pt x="936905" y="234943"/>
                  <a:pt x="926665" y="193986"/>
                </a:cubicBezTo>
                <a:close/>
                <a:moveTo>
                  <a:pt x="307181" y="0"/>
                </a:moveTo>
                <a:lnTo>
                  <a:pt x="819152" y="0"/>
                </a:lnTo>
                <a:lnTo>
                  <a:pt x="819152" y="823578"/>
                </a:lnTo>
                <a:lnTo>
                  <a:pt x="614364" y="823578"/>
                </a:lnTo>
                <a:lnTo>
                  <a:pt x="614364" y="265661"/>
                </a:lnTo>
                <a:lnTo>
                  <a:pt x="511969" y="265661"/>
                </a:lnTo>
                <a:lnTo>
                  <a:pt x="511969" y="823578"/>
                </a:lnTo>
                <a:lnTo>
                  <a:pt x="307181" y="823578"/>
                </a:lnTo>
                <a:close/>
                <a:moveTo>
                  <a:pt x="39922" y="0"/>
                </a:moveTo>
                <a:lnTo>
                  <a:pt x="247728" y="0"/>
                </a:lnTo>
                <a:lnTo>
                  <a:pt x="199668" y="199106"/>
                </a:lnTo>
                <a:cubicBezTo>
                  <a:pt x="189429" y="240063"/>
                  <a:pt x="148471" y="275901"/>
                  <a:pt x="102394" y="275901"/>
                </a:cubicBezTo>
                <a:cubicBezTo>
                  <a:pt x="46078" y="275901"/>
                  <a:pt x="0" y="229823"/>
                  <a:pt x="0" y="173506"/>
                </a:cubicBezTo>
                <a:cubicBezTo>
                  <a:pt x="0" y="163268"/>
                  <a:pt x="5120" y="153028"/>
                  <a:pt x="5120" y="147908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169F318E-9617-7352-3F0B-5B80E4BC05F0}"/>
              </a:ext>
            </a:extLst>
          </p:cNvPr>
          <p:cNvSpPr/>
          <p:nvPr/>
        </p:nvSpPr>
        <p:spPr>
          <a:xfrm>
            <a:off x="5688965" y="5291882"/>
            <a:ext cx="814070" cy="578194"/>
          </a:xfrm>
          <a:custGeom>
            <a:avLst/>
            <a:gdLst>
              <a:gd name="connsiteX0" fmla="*/ 307183 w 511971"/>
              <a:gd name="connsiteY0" fmla="*/ 0 h 363628"/>
              <a:gd name="connsiteX1" fmla="*/ 511971 w 511971"/>
              <a:gd name="connsiteY1" fmla="*/ 0 h 363628"/>
              <a:gd name="connsiteX2" fmla="*/ 511971 w 511971"/>
              <a:gd name="connsiteY2" fmla="*/ 363628 h 363628"/>
              <a:gd name="connsiteX3" fmla="*/ 307183 w 511971"/>
              <a:gd name="connsiteY3" fmla="*/ 363628 h 363628"/>
              <a:gd name="connsiteX4" fmla="*/ 0 w 511971"/>
              <a:gd name="connsiteY4" fmla="*/ 0 h 363628"/>
              <a:gd name="connsiteX5" fmla="*/ 204788 w 511971"/>
              <a:gd name="connsiteY5" fmla="*/ 0 h 363628"/>
              <a:gd name="connsiteX6" fmla="*/ 204788 w 511971"/>
              <a:gd name="connsiteY6" fmla="*/ 363628 h 363628"/>
              <a:gd name="connsiteX7" fmla="*/ 0 w 511971"/>
              <a:gd name="connsiteY7" fmla="*/ 363628 h 363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971" h="363628">
                <a:moveTo>
                  <a:pt x="307183" y="0"/>
                </a:moveTo>
                <a:lnTo>
                  <a:pt x="511971" y="0"/>
                </a:lnTo>
                <a:lnTo>
                  <a:pt x="511971" y="363628"/>
                </a:lnTo>
                <a:lnTo>
                  <a:pt x="307183" y="363628"/>
                </a:lnTo>
                <a:close/>
                <a:moveTo>
                  <a:pt x="0" y="0"/>
                </a:moveTo>
                <a:lnTo>
                  <a:pt x="204788" y="0"/>
                </a:lnTo>
                <a:lnTo>
                  <a:pt x="204788" y="363628"/>
                </a:lnTo>
                <a:lnTo>
                  <a:pt x="0" y="363628"/>
                </a:lnTo>
                <a:close/>
              </a:path>
            </a:pathLst>
          </a:cu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45676A86-B3D4-A0F8-3A92-9B1B6125D02B}"/>
              </a:ext>
            </a:extLst>
          </p:cNvPr>
          <p:cNvSpPr/>
          <p:nvPr/>
        </p:nvSpPr>
        <p:spPr>
          <a:xfrm>
            <a:off x="7315200" y="2136819"/>
            <a:ext cx="812169" cy="40942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7729AE2F-6C34-D8C2-9725-D88D4B3970BD}"/>
              </a:ext>
            </a:extLst>
          </p:cNvPr>
          <p:cNvSpPr/>
          <p:nvPr/>
        </p:nvSpPr>
        <p:spPr>
          <a:xfrm>
            <a:off x="8127369" y="2136819"/>
            <a:ext cx="812169" cy="409428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6B2F9D9-CF52-8AF1-21EE-9A30826D0D7C}"/>
              </a:ext>
            </a:extLst>
          </p:cNvPr>
          <p:cNvSpPr/>
          <p:nvPr/>
        </p:nvSpPr>
        <p:spPr>
          <a:xfrm>
            <a:off x="8939538" y="2136819"/>
            <a:ext cx="812169" cy="409428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DEF9563-4AF2-BF8B-44E7-A3CA28905BF5}"/>
              </a:ext>
            </a:extLst>
          </p:cNvPr>
          <p:cNvSpPr/>
          <p:nvPr/>
        </p:nvSpPr>
        <p:spPr>
          <a:xfrm>
            <a:off x="9741531" y="2136819"/>
            <a:ext cx="812169" cy="409428"/>
          </a:xfrm>
          <a:prstGeom prst="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이등변 삼각형 48">
            <a:extLst>
              <a:ext uri="{FF2B5EF4-FFF2-40B4-BE49-F238E27FC236}">
                <a16:creationId xmlns:a16="http://schemas.microsoft.com/office/drawing/2014/main" id="{9D66410B-2421-692C-15B0-66C58E147618}"/>
              </a:ext>
            </a:extLst>
          </p:cNvPr>
          <p:cNvSpPr/>
          <p:nvPr/>
        </p:nvSpPr>
        <p:spPr>
          <a:xfrm rot="5400000">
            <a:off x="10424868" y="2144736"/>
            <a:ext cx="651257" cy="393594"/>
          </a:xfrm>
          <a:prstGeom prst="triangl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A282CA64-4A8B-D235-A116-9A90B82B1E35}"/>
              </a:ext>
            </a:extLst>
          </p:cNvPr>
          <p:cNvSpPr txBox="1"/>
          <p:nvPr/>
        </p:nvSpPr>
        <p:spPr>
          <a:xfrm flipH="1">
            <a:off x="7244011" y="3428445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700CFDF-E5BA-15FF-1B80-A608E15AF233}"/>
              </a:ext>
            </a:extLst>
          </p:cNvPr>
          <p:cNvSpPr txBox="1"/>
          <p:nvPr/>
        </p:nvSpPr>
        <p:spPr>
          <a:xfrm flipH="1">
            <a:off x="7253536" y="4087317"/>
            <a:ext cx="372145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A36E4CB-33A5-FA0E-E714-0CB2D3FD5AC9}"/>
              </a:ext>
            </a:extLst>
          </p:cNvPr>
          <p:cNvSpPr txBox="1"/>
          <p:nvPr/>
        </p:nvSpPr>
        <p:spPr>
          <a:xfrm flipH="1">
            <a:off x="7253536" y="5122878"/>
            <a:ext cx="372145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B541C1AB-99C9-FDD4-C1EE-B6B12D9F80DE}"/>
              </a:ext>
            </a:extLst>
          </p:cNvPr>
          <p:cNvSpPr txBox="1"/>
          <p:nvPr/>
        </p:nvSpPr>
        <p:spPr>
          <a:xfrm flipH="1">
            <a:off x="7445248" y="2169274"/>
            <a:ext cx="58734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30%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5DA2E4E-BD35-F6A8-66B2-9F68D346CB1D}"/>
              </a:ext>
            </a:extLst>
          </p:cNvPr>
          <p:cNvSpPr txBox="1"/>
          <p:nvPr/>
        </p:nvSpPr>
        <p:spPr>
          <a:xfrm flipH="1">
            <a:off x="8259019" y="2169274"/>
            <a:ext cx="585738" cy="3445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41%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5703D70-B831-5014-E20C-2110D7B1F3A3}"/>
              </a:ext>
            </a:extLst>
          </p:cNvPr>
          <p:cNvSpPr txBox="1"/>
          <p:nvPr/>
        </p:nvSpPr>
        <p:spPr>
          <a:xfrm flipH="1">
            <a:off x="9069586" y="2169274"/>
            <a:ext cx="58734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31%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0EA0EC5-3C44-650A-BA95-3466A4C88BFB}"/>
              </a:ext>
            </a:extLst>
          </p:cNvPr>
          <p:cNvSpPr txBox="1"/>
          <p:nvPr/>
        </p:nvSpPr>
        <p:spPr>
          <a:xfrm flipH="1">
            <a:off x="9871579" y="2169274"/>
            <a:ext cx="58734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30%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25EF359C-1ACF-CA1F-A685-A77189B4FBE6}"/>
              </a:ext>
            </a:extLst>
          </p:cNvPr>
          <p:cNvSpPr/>
          <p:nvPr/>
        </p:nvSpPr>
        <p:spPr>
          <a:xfrm>
            <a:off x="1363817" y="2136818"/>
            <a:ext cx="45719" cy="373325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12CE42DA-C3AB-F657-A1FE-9466C5B0BA35}"/>
              </a:ext>
            </a:extLst>
          </p:cNvPr>
          <p:cNvSpPr txBox="1"/>
          <p:nvPr/>
        </p:nvSpPr>
        <p:spPr>
          <a:xfrm flipH="1">
            <a:off x="1494376" y="2059566"/>
            <a:ext cx="794128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30%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6213732-E901-B901-6ABE-0D00A5C2AB0B}"/>
              </a:ext>
            </a:extLst>
          </p:cNvPr>
          <p:cNvSpPr txBox="1"/>
          <p:nvPr/>
        </p:nvSpPr>
        <p:spPr>
          <a:xfrm flipH="1">
            <a:off x="1494376" y="3029573"/>
            <a:ext cx="789319" cy="47057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/>
              <a:t>41%</a:t>
            </a:r>
            <a:endParaRPr lang="id-ID" altLang="ko-KR"/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23AC789-7F15-E887-1188-E024962CFBE9}"/>
              </a:ext>
            </a:extLst>
          </p:cNvPr>
          <p:cNvSpPr txBox="1"/>
          <p:nvPr/>
        </p:nvSpPr>
        <p:spPr>
          <a:xfrm flipH="1">
            <a:off x="1494376" y="3999580"/>
            <a:ext cx="794128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31%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AA40ADEF-B194-F0A1-D9EC-FA1297F15D92}"/>
              </a:ext>
            </a:extLst>
          </p:cNvPr>
          <p:cNvSpPr txBox="1"/>
          <p:nvPr/>
        </p:nvSpPr>
        <p:spPr>
          <a:xfrm flipH="1">
            <a:off x="1494376" y="4969586"/>
            <a:ext cx="794128" cy="4692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/>
              <a:t>30%</a:t>
            </a:r>
            <a:endParaRPr lang="id-ID" altLang="ko-KR"/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B6828FEF-9398-94A9-5BF6-B46A7A2E54DC}"/>
              </a:ext>
            </a:extLst>
          </p:cNvPr>
          <p:cNvSpPr txBox="1"/>
          <p:nvPr/>
        </p:nvSpPr>
        <p:spPr>
          <a:xfrm flipH="1">
            <a:off x="1494376" y="2460584"/>
            <a:ext cx="2794355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28C68E4-2550-8E68-BEA1-297E583DC5B8}"/>
              </a:ext>
            </a:extLst>
          </p:cNvPr>
          <p:cNvSpPr txBox="1"/>
          <p:nvPr/>
        </p:nvSpPr>
        <p:spPr>
          <a:xfrm flipH="1">
            <a:off x="1494376" y="3430802"/>
            <a:ext cx="2794355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정리해서 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32A2DDF0-BFD3-E01F-3F4E-A47C62F62C24}"/>
              </a:ext>
            </a:extLst>
          </p:cNvPr>
          <p:cNvSpPr txBox="1"/>
          <p:nvPr/>
        </p:nvSpPr>
        <p:spPr>
          <a:xfrm flipH="1">
            <a:off x="1494376" y="4400465"/>
            <a:ext cx="2794355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CA2C21E8-A3F3-B0C3-3D8E-2AB1890F57F6}"/>
              </a:ext>
            </a:extLst>
          </p:cNvPr>
          <p:cNvSpPr txBox="1"/>
          <p:nvPr/>
        </p:nvSpPr>
        <p:spPr>
          <a:xfrm flipH="1">
            <a:off x="1494376" y="5370128"/>
            <a:ext cx="2771913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 정리해서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수치에 대해 잘 정리해서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7" name="타원 66">
            <a:extLst>
              <a:ext uri="{FF2B5EF4-FFF2-40B4-BE49-F238E27FC236}">
                <a16:creationId xmlns:a16="http://schemas.microsoft.com/office/drawing/2014/main" id="{914C984C-180E-1504-64F2-95A7344CD4BF}"/>
              </a:ext>
            </a:extLst>
          </p:cNvPr>
          <p:cNvSpPr/>
          <p:nvPr/>
        </p:nvSpPr>
        <p:spPr>
          <a:xfrm>
            <a:off x="1325717" y="2234850"/>
            <a:ext cx="120010" cy="120010"/>
          </a:xfrm>
          <a:prstGeom prst="ellipse">
            <a:avLst/>
          </a:prstGeom>
          <a:solidFill>
            <a:schemeClr val="accent3"/>
          </a:solidFill>
          <a:ln w="17760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8" name="타원 67">
            <a:extLst>
              <a:ext uri="{FF2B5EF4-FFF2-40B4-BE49-F238E27FC236}">
                <a16:creationId xmlns:a16="http://schemas.microsoft.com/office/drawing/2014/main" id="{1F607624-73AE-DFA8-92CD-761536C026C6}"/>
              </a:ext>
            </a:extLst>
          </p:cNvPr>
          <p:cNvSpPr/>
          <p:nvPr/>
        </p:nvSpPr>
        <p:spPr>
          <a:xfrm>
            <a:off x="1325717" y="3204857"/>
            <a:ext cx="120010" cy="12001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9" name="타원 68">
            <a:extLst>
              <a:ext uri="{FF2B5EF4-FFF2-40B4-BE49-F238E27FC236}">
                <a16:creationId xmlns:a16="http://schemas.microsoft.com/office/drawing/2014/main" id="{6FBD5573-BFDC-F7CC-A625-EE32A75A91BB}"/>
              </a:ext>
            </a:extLst>
          </p:cNvPr>
          <p:cNvSpPr/>
          <p:nvPr/>
        </p:nvSpPr>
        <p:spPr>
          <a:xfrm>
            <a:off x="1325717" y="4174864"/>
            <a:ext cx="120010" cy="120010"/>
          </a:xfrm>
          <a:prstGeom prst="ellipse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0" name="타원 69">
            <a:extLst>
              <a:ext uri="{FF2B5EF4-FFF2-40B4-BE49-F238E27FC236}">
                <a16:creationId xmlns:a16="http://schemas.microsoft.com/office/drawing/2014/main" id="{56673E0F-3CB3-1C78-BBE2-ED0BA8BB5BC1}"/>
              </a:ext>
            </a:extLst>
          </p:cNvPr>
          <p:cNvSpPr/>
          <p:nvPr/>
        </p:nvSpPr>
        <p:spPr>
          <a:xfrm>
            <a:off x="1325717" y="5144870"/>
            <a:ext cx="120010" cy="120010"/>
          </a:xfrm>
          <a:prstGeom prst="ellipse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4362084"/>
      </p:ext>
    </p:extLst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막힌 원호 8">
            <a:extLst>
              <a:ext uri="{FF2B5EF4-FFF2-40B4-BE49-F238E27FC236}">
                <a16:creationId xmlns:a16="http://schemas.microsoft.com/office/drawing/2014/main" id="{F1308BC9-D5D8-419E-6EFD-0C6B59EEF68E}"/>
              </a:ext>
            </a:extLst>
          </p:cNvPr>
          <p:cNvSpPr/>
          <p:nvPr/>
        </p:nvSpPr>
        <p:spPr>
          <a:xfrm flipV="1">
            <a:off x="4030677" y="1924646"/>
            <a:ext cx="1987552" cy="1987552"/>
          </a:xfrm>
          <a:prstGeom prst="blockArc">
            <a:avLst>
              <a:gd name="adj1" fmla="val 16068618"/>
              <a:gd name="adj2" fmla="val 1672"/>
              <a:gd name="adj3" fmla="val 42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B7A3E9B4-B09C-DEEA-633F-D6393A3F0EA4}"/>
              </a:ext>
            </a:extLst>
          </p:cNvPr>
          <p:cNvSpPr/>
          <p:nvPr/>
        </p:nvSpPr>
        <p:spPr>
          <a:xfrm>
            <a:off x="4256105" y="2150074"/>
            <a:ext cx="1536697" cy="153669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막힌 원호 18">
            <a:extLst>
              <a:ext uri="{FF2B5EF4-FFF2-40B4-BE49-F238E27FC236}">
                <a16:creationId xmlns:a16="http://schemas.microsoft.com/office/drawing/2014/main" id="{B16C2E07-4057-2265-6A9C-7B65508369A1}"/>
              </a:ext>
            </a:extLst>
          </p:cNvPr>
          <p:cNvSpPr/>
          <p:nvPr/>
        </p:nvSpPr>
        <p:spPr>
          <a:xfrm flipH="1" flipV="1">
            <a:off x="6173771" y="1924646"/>
            <a:ext cx="1987552" cy="1987552"/>
          </a:xfrm>
          <a:prstGeom prst="blockArc">
            <a:avLst>
              <a:gd name="adj1" fmla="val 16068618"/>
              <a:gd name="adj2" fmla="val 1672"/>
              <a:gd name="adj3" fmla="val 42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막힌 원호 21">
            <a:extLst>
              <a:ext uri="{FF2B5EF4-FFF2-40B4-BE49-F238E27FC236}">
                <a16:creationId xmlns:a16="http://schemas.microsoft.com/office/drawing/2014/main" id="{2E5A9710-8352-501E-52B1-8C18B7295488}"/>
              </a:ext>
            </a:extLst>
          </p:cNvPr>
          <p:cNvSpPr/>
          <p:nvPr/>
        </p:nvSpPr>
        <p:spPr>
          <a:xfrm>
            <a:off x="4030677" y="4048225"/>
            <a:ext cx="1987552" cy="1987552"/>
          </a:xfrm>
          <a:prstGeom prst="blockArc">
            <a:avLst>
              <a:gd name="adj1" fmla="val 16068618"/>
              <a:gd name="adj2" fmla="val 1672"/>
              <a:gd name="adj3" fmla="val 42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막힌 원호 24">
            <a:extLst>
              <a:ext uri="{FF2B5EF4-FFF2-40B4-BE49-F238E27FC236}">
                <a16:creationId xmlns:a16="http://schemas.microsoft.com/office/drawing/2014/main" id="{B2715AD8-9611-B09E-6E05-980C4F4D8415}"/>
              </a:ext>
            </a:extLst>
          </p:cNvPr>
          <p:cNvSpPr/>
          <p:nvPr/>
        </p:nvSpPr>
        <p:spPr>
          <a:xfrm flipH="1">
            <a:off x="6173771" y="4048225"/>
            <a:ext cx="1987552" cy="1987552"/>
          </a:xfrm>
          <a:prstGeom prst="blockArc">
            <a:avLst>
              <a:gd name="adj1" fmla="val 16068618"/>
              <a:gd name="adj2" fmla="val 1672"/>
              <a:gd name="adj3" fmla="val 42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945A0731-4CAA-3514-3156-E25457CE7846}"/>
              </a:ext>
            </a:extLst>
          </p:cNvPr>
          <p:cNvSpPr/>
          <p:nvPr/>
        </p:nvSpPr>
        <p:spPr>
          <a:xfrm flipH="1" flipV="1">
            <a:off x="6399199" y="4273653"/>
            <a:ext cx="1536697" cy="153669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8" name="그래픽 27" descr="셀 타워 단색으로 채워진">
            <a:extLst>
              <a:ext uri="{FF2B5EF4-FFF2-40B4-BE49-F238E27FC236}">
                <a16:creationId xmlns:a16="http://schemas.microsoft.com/office/drawing/2014/main" id="{D0F180A1-236C-CA78-F7E0-9562F1C909E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567253" y="2461222"/>
            <a:ext cx="914400" cy="914400"/>
          </a:xfrm>
          <a:prstGeom prst="rect">
            <a:avLst/>
          </a:prstGeom>
        </p:spPr>
      </p:pic>
      <p:pic>
        <p:nvPicPr>
          <p:cNvPr id="30" name="그래픽 29" descr="여성 요리사 단색으로 채워진">
            <a:extLst>
              <a:ext uri="{FF2B5EF4-FFF2-40B4-BE49-F238E27FC236}">
                <a16:creationId xmlns:a16="http://schemas.microsoft.com/office/drawing/2014/main" id="{DBBA9B72-01B8-6A3E-FEC6-2194A703828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710347" y="4584801"/>
            <a:ext cx="914400" cy="914400"/>
          </a:xfrm>
          <a:prstGeom prst="rect">
            <a:avLst/>
          </a:prstGeom>
        </p:spPr>
      </p:pic>
      <p:sp>
        <p:nvSpPr>
          <p:cNvPr id="38" name="TextBox 37">
            <a:extLst>
              <a:ext uri="{FF2B5EF4-FFF2-40B4-BE49-F238E27FC236}">
                <a16:creationId xmlns:a16="http://schemas.microsoft.com/office/drawing/2014/main" id="{AD873ADF-15F5-7E26-EDD4-595017364436}"/>
              </a:ext>
            </a:extLst>
          </p:cNvPr>
          <p:cNvSpPr txBox="1"/>
          <p:nvPr/>
        </p:nvSpPr>
        <p:spPr>
          <a:xfrm flipH="1">
            <a:off x="8161321" y="2288963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8ADDC67-7A41-9EFA-BAF3-B5AF2C549D05}"/>
              </a:ext>
            </a:extLst>
          </p:cNvPr>
          <p:cNvSpPr txBox="1"/>
          <p:nvPr/>
        </p:nvSpPr>
        <p:spPr>
          <a:xfrm flipH="1">
            <a:off x="8161321" y="2722915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F6188A3-9970-16A1-2619-49EFBB98849A}"/>
              </a:ext>
            </a:extLst>
          </p:cNvPr>
          <p:cNvSpPr txBox="1"/>
          <p:nvPr/>
        </p:nvSpPr>
        <p:spPr>
          <a:xfrm flipH="1">
            <a:off x="8161321" y="4409964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48FEEA2-8FB8-7B24-9025-CFD1E5776002}"/>
              </a:ext>
            </a:extLst>
          </p:cNvPr>
          <p:cNvSpPr txBox="1"/>
          <p:nvPr/>
        </p:nvSpPr>
        <p:spPr>
          <a:xfrm flipH="1">
            <a:off x="8161321" y="4843916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F4EDA33-D03E-B1BD-9396-DEA98F54FF37}"/>
              </a:ext>
            </a:extLst>
          </p:cNvPr>
          <p:cNvSpPr txBox="1"/>
          <p:nvPr/>
        </p:nvSpPr>
        <p:spPr>
          <a:xfrm flipH="1">
            <a:off x="2216457" y="2288963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6429E05-6982-02EC-5B76-239438210071}"/>
              </a:ext>
            </a:extLst>
          </p:cNvPr>
          <p:cNvSpPr txBox="1"/>
          <p:nvPr/>
        </p:nvSpPr>
        <p:spPr>
          <a:xfrm flipH="1">
            <a:off x="1174750" y="2722915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5E9B431-ED61-08B0-9FC2-A78AD9F2EBB2}"/>
              </a:ext>
            </a:extLst>
          </p:cNvPr>
          <p:cNvSpPr txBox="1"/>
          <p:nvPr/>
        </p:nvSpPr>
        <p:spPr>
          <a:xfrm flipH="1">
            <a:off x="2216457" y="4409964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7E9D5D32-8EF4-7E48-A8C4-2E94FDEC625B}"/>
              </a:ext>
            </a:extLst>
          </p:cNvPr>
          <p:cNvSpPr txBox="1"/>
          <p:nvPr/>
        </p:nvSpPr>
        <p:spPr>
          <a:xfrm flipH="1">
            <a:off x="1174750" y="4843916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pic>
        <p:nvPicPr>
          <p:cNvPr id="5" name="그림 개체 틀 4" descr="야외, 하늘, 건물, 타워 블록이(가) 표시된 사진&#10;&#10;자동 생성된 설명">
            <a:extLst>
              <a:ext uri="{FF2B5EF4-FFF2-40B4-BE49-F238E27FC236}">
                <a16:creationId xmlns:a16="http://schemas.microsoft.com/office/drawing/2014/main" id="{8BCC7DF6-FFD5-CDCC-6F5D-05B3011E90A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256088" y="4273550"/>
            <a:ext cx="1536700" cy="1536700"/>
          </a:xfrm>
          <a:custGeom>
            <a:avLst/>
            <a:gdLst>
              <a:gd name="connsiteX0" fmla="*/ 768349 w 1536698"/>
              <a:gd name="connsiteY0" fmla="*/ 0 h 1536698"/>
              <a:gd name="connsiteX1" fmla="*/ 1536698 w 1536698"/>
              <a:gd name="connsiteY1" fmla="*/ 768349 h 1536698"/>
              <a:gd name="connsiteX2" fmla="*/ 768349 w 1536698"/>
              <a:gd name="connsiteY2" fmla="*/ 1536698 h 1536698"/>
              <a:gd name="connsiteX3" fmla="*/ 0 w 1536698"/>
              <a:gd name="connsiteY3" fmla="*/ 768349 h 1536698"/>
              <a:gd name="connsiteX4" fmla="*/ 768349 w 1536698"/>
              <a:gd name="connsiteY4" fmla="*/ 0 h 1536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6698" h="1536698">
                <a:moveTo>
                  <a:pt x="768349" y="0"/>
                </a:moveTo>
                <a:cubicBezTo>
                  <a:pt x="1192696" y="0"/>
                  <a:pt x="1536698" y="344002"/>
                  <a:pt x="1536698" y="768349"/>
                </a:cubicBezTo>
                <a:cubicBezTo>
                  <a:pt x="1536698" y="1192696"/>
                  <a:pt x="1192696" y="1536698"/>
                  <a:pt x="768349" y="1536698"/>
                </a:cubicBezTo>
                <a:cubicBezTo>
                  <a:pt x="344002" y="1536698"/>
                  <a:pt x="0" y="1192696"/>
                  <a:pt x="0" y="768349"/>
                </a:cubicBezTo>
                <a:cubicBezTo>
                  <a:pt x="0" y="344002"/>
                  <a:pt x="344002" y="0"/>
                  <a:pt x="768349" y="0"/>
                </a:cubicBezTo>
                <a:close/>
              </a:path>
            </a:pathLst>
          </a:custGeom>
        </p:spPr>
      </p:pic>
      <p:pic>
        <p:nvPicPr>
          <p:cNvPr id="6" name="그림 개체 틀 5" descr="야외, 하늘, 타다, 관광명소이(가) 표시된 사진&#10;&#10;자동 생성된 설명">
            <a:extLst>
              <a:ext uri="{FF2B5EF4-FFF2-40B4-BE49-F238E27FC236}">
                <a16:creationId xmlns:a16="http://schemas.microsoft.com/office/drawing/2014/main" id="{9341642E-BC95-C64B-EDE6-529F3F034FC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399213" y="2149475"/>
            <a:ext cx="1536700" cy="1536700"/>
          </a:xfrm>
          <a:custGeom>
            <a:avLst/>
            <a:gdLst>
              <a:gd name="connsiteX0" fmla="*/ 768349 w 1536698"/>
              <a:gd name="connsiteY0" fmla="*/ 0 h 1536698"/>
              <a:gd name="connsiteX1" fmla="*/ 1536698 w 1536698"/>
              <a:gd name="connsiteY1" fmla="*/ 768349 h 1536698"/>
              <a:gd name="connsiteX2" fmla="*/ 768349 w 1536698"/>
              <a:gd name="connsiteY2" fmla="*/ 1536698 h 1536698"/>
              <a:gd name="connsiteX3" fmla="*/ 0 w 1536698"/>
              <a:gd name="connsiteY3" fmla="*/ 768349 h 1536698"/>
              <a:gd name="connsiteX4" fmla="*/ 768349 w 1536698"/>
              <a:gd name="connsiteY4" fmla="*/ 0 h 1536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6698" h="1536698">
                <a:moveTo>
                  <a:pt x="768349" y="0"/>
                </a:moveTo>
                <a:cubicBezTo>
                  <a:pt x="1192696" y="0"/>
                  <a:pt x="1536698" y="344002"/>
                  <a:pt x="1536698" y="768349"/>
                </a:cubicBezTo>
                <a:cubicBezTo>
                  <a:pt x="1536698" y="1192696"/>
                  <a:pt x="1192696" y="1536698"/>
                  <a:pt x="768349" y="1536698"/>
                </a:cubicBezTo>
                <a:cubicBezTo>
                  <a:pt x="344002" y="1536698"/>
                  <a:pt x="0" y="1192696"/>
                  <a:pt x="0" y="768349"/>
                </a:cubicBezTo>
                <a:cubicBezTo>
                  <a:pt x="0" y="344002"/>
                  <a:pt x="344002" y="0"/>
                  <a:pt x="768349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094092944"/>
      </p:ext>
    </p:extLst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야외, 구름, 하늘, 건물이(가) 표시된 사진&#10;&#10;자동 생성된 설명">
            <a:extLst>
              <a:ext uri="{FF2B5EF4-FFF2-40B4-BE49-F238E27FC236}">
                <a16:creationId xmlns:a16="http://schemas.microsoft.com/office/drawing/2014/main" id="{ABB70396-2EBC-8097-2DF8-88E70E0735D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4" r="174"/>
          <a:stretch>
            <a:fillRect/>
          </a:stretch>
        </p:blipFill>
        <p:spPr>
          <a:xfrm>
            <a:off x="1509713" y="1760538"/>
            <a:ext cx="2816225" cy="1346200"/>
          </a:xfrm>
          <a:custGeom>
            <a:avLst/>
            <a:gdLst>
              <a:gd name="connsiteX0" fmla="*/ 672678 w 2816841"/>
              <a:gd name="connsiteY0" fmla="*/ 0 h 1345356"/>
              <a:gd name="connsiteX1" fmla="*/ 2144163 w 2816841"/>
              <a:gd name="connsiteY1" fmla="*/ 0 h 1345356"/>
              <a:gd name="connsiteX2" fmla="*/ 2816841 w 2816841"/>
              <a:gd name="connsiteY2" fmla="*/ 672678 h 1345356"/>
              <a:gd name="connsiteX3" fmla="*/ 2816840 w 2816841"/>
              <a:gd name="connsiteY3" fmla="*/ 672678 h 1345356"/>
              <a:gd name="connsiteX4" fmla="*/ 2814986 w 2816841"/>
              <a:gd name="connsiteY4" fmla="*/ 691072 h 1345356"/>
              <a:gd name="connsiteX5" fmla="*/ 2816840 w 2816841"/>
              <a:gd name="connsiteY5" fmla="*/ 691072 h 1345356"/>
              <a:gd name="connsiteX6" fmla="*/ 2816840 w 2816841"/>
              <a:gd name="connsiteY6" fmla="*/ 1345355 h 1345356"/>
              <a:gd name="connsiteX7" fmla="*/ 2144179 w 2816841"/>
              <a:gd name="connsiteY7" fmla="*/ 1345355 h 1345356"/>
              <a:gd name="connsiteX8" fmla="*/ 2144162 w 2816841"/>
              <a:gd name="connsiteY8" fmla="*/ 1345356 h 1345356"/>
              <a:gd name="connsiteX9" fmla="*/ 672678 w 2816841"/>
              <a:gd name="connsiteY9" fmla="*/ 1345355 h 1345356"/>
              <a:gd name="connsiteX10" fmla="*/ 13666 w 2816841"/>
              <a:gd name="connsiteY10" fmla="*/ 808246 h 1345356"/>
              <a:gd name="connsiteX11" fmla="*/ 0 w 2816841"/>
              <a:gd name="connsiteY11" fmla="*/ 672678 h 1345356"/>
              <a:gd name="connsiteX12" fmla="*/ 13666 w 2816841"/>
              <a:gd name="connsiteY12" fmla="*/ 537111 h 1345356"/>
              <a:gd name="connsiteX13" fmla="*/ 672678 w 2816841"/>
              <a:gd name="connsiteY13" fmla="*/ 0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816841" h="1345356">
                <a:moveTo>
                  <a:pt x="672678" y="0"/>
                </a:moveTo>
                <a:lnTo>
                  <a:pt x="2144163" y="0"/>
                </a:lnTo>
                <a:cubicBezTo>
                  <a:pt x="2515673" y="0"/>
                  <a:pt x="2816841" y="301168"/>
                  <a:pt x="2816841" y="672678"/>
                </a:cubicBezTo>
                <a:lnTo>
                  <a:pt x="2816840" y="672678"/>
                </a:lnTo>
                <a:lnTo>
                  <a:pt x="2814986" y="691072"/>
                </a:lnTo>
                <a:lnTo>
                  <a:pt x="2816840" y="691072"/>
                </a:lnTo>
                <a:lnTo>
                  <a:pt x="2816840" y="1345355"/>
                </a:lnTo>
                <a:lnTo>
                  <a:pt x="2144179" y="1345355"/>
                </a:lnTo>
                <a:lnTo>
                  <a:pt x="2144162" y="1345356"/>
                </a:lnTo>
                <a:lnTo>
                  <a:pt x="672678" y="1345355"/>
                </a:lnTo>
                <a:cubicBezTo>
                  <a:pt x="347607" y="1345355"/>
                  <a:pt x="76392" y="1114774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2" y="230582"/>
                  <a:pt x="347607" y="0"/>
                  <a:pt x="672678" y="0"/>
                </a:cubicBezTo>
                <a:close/>
              </a:path>
            </a:pathLst>
          </a:custGeom>
        </p:spPr>
      </p:pic>
      <p:pic>
        <p:nvPicPr>
          <p:cNvPr id="7" name="그림 개체 틀 6" descr="타워 블록, 수도권, 대도시, 상업용 건물이(가) 표시된 사진&#10;&#10;자동 생성된 설명">
            <a:extLst>
              <a:ext uri="{FF2B5EF4-FFF2-40B4-BE49-F238E27FC236}">
                <a16:creationId xmlns:a16="http://schemas.microsoft.com/office/drawing/2014/main" id="{76D775FE-C361-9632-B779-E3B0A146D9E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4" r="174"/>
          <a:stretch>
            <a:fillRect/>
          </a:stretch>
        </p:blipFill>
        <p:spPr>
          <a:xfrm>
            <a:off x="1509713" y="3152775"/>
            <a:ext cx="2816225" cy="1346200"/>
          </a:xfrm>
          <a:custGeom>
            <a:avLst/>
            <a:gdLst>
              <a:gd name="connsiteX0" fmla="*/ 2144162 w 2816841"/>
              <a:gd name="connsiteY0" fmla="*/ 0 h 1345356"/>
              <a:gd name="connsiteX1" fmla="*/ 2144179 w 2816841"/>
              <a:gd name="connsiteY1" fmla="*/ 1 h 1345356"/>
              <a:gd name="connsiteX2" fmla="*/ 2816840 w 2816841"/>
              <a:gd name="connsiteY2" fmla="*/ 1 h 1345356"/>
              <a:gd name="connsiteX3" fmla="*/ 2816840 w 2816841"/>
              <a:gd name="connsiteY3" fmla="*/ 554408 h 1345356"/>
              <a:gd name="connsiteX4" fmla="*/ 2816841 w 2816841"/>
              <a:gd name="connsiteY4" fmla="*/ 554408 h 1345356"/>
              <a:gd name="connsiteX5" fmla="*/ 2816841 w 2816841"/>
              <a:gd name="connsiteY5" fmla="*/ 672678 h 1345356"/>
              <a:gd name="connsiteX6" fmla="*/ 2816841 w 2816841"/>
              <a:gd name="connsiteY6" fmla="*/ 1345356 h 1345356"/>
              <a:gd name="connsiteX7" fmla="*/ 2196715 w 2816841"/>
              <a:gd name="connsiteY7" fmla="*/ 1345356 h 1345356"/>
              <a:gd name="connsiteX8" fmla="*/ 2196715 w 2816841"/>
              <a:gd name="connsiteY8" fmla="*/ 1342702 h 1345356"/>
              <a:gd name="connsiteX9" fmla="*/ 2144163 w 2816841"/>
              <a:gd name="connsiteY9" fmla="*/ 1345356 h 1345356"/>
              <a:gd name="connsiteX10" fmla="*/ 672678 w 2816841"/>
              <a:gd name="connsiteY10" fmla="*/ 1345356 h 1345356"/>
              <a:gd name="connsiteX11" fmla="*/ 13666 w 2816841"/>
              <a:gd name="connsiteY11" fmla="*/ 808246 h 1345356"/>
              <a:gd name="connsiteX12" fmla="*/ 0 w 2816841"/>
              <a:gd name="connsiteY12" fmla="*/ 672678 h 1345356"/>
              <a:gd name="connsiteX13" fmla="*/ 13666 w 2816841"/>
              <a:gd name="connsiteY13" fmla="*/ 537111 h 1345356"/>
              <a:gd name="connsiteX14" fmla="*/ 672678 w 2816841"/>
              <a:gd name="connsiteY14" fmla="*/ 1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816841" h="1345356">
                <a:moveTo>
                  <a:pt x="2144162" y="0"/>
                </a:moveTo>
                <a:lnTo>
                  <a:pt x="2144179" y="1"/>
                </a:lnTo>
                <a:lnTo>
                  <a:pt x="2816840" y="1"/>
                </a:lnTo>
                <a:lnTo>
                  <a:pt x="2816840" y="554408"/>
                </a:lnTo>
                <a:lnTo>
                  <a:pt x="2816841" y="554408"/>
                </a:lnTo>
                <a:lnTo>
                  <a:pt x="2816841" y="672678"/>
                </a:lnTo>
                <a:lnTo>
                  <a:pt x="2816841" y="1345356"/>
                </a:lnTo>
                <a:lnTo>
                  <a:pt x="2196715" y="1345356"/>
                </a:lnTo>
                <a:lnTo>
                  <a:pt x="2196715" y="1342702"/>
                </a:lnTo>
                <a:lnTo>
                  <a:pt x="2144163" y="1345356"/>
                </a:lnTo>
                <a:lnTo>
                  <a:pt x="672678" y="1345356"/>
                </a:lnTo>
                <a:cubicBezTo>
                  <a:pt x="347607" y="1345356"/>
                  <a:pt x="76392" y="1114775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2" y="230583"/>
                  <a:pt x="347607" y="1"/>
                  <a:pt x="672678" y="1"/>
                </a:cubicBezTo>
                <a:close/>
              </a:path>
            </a:pathLst>
          </a:custGeom>
        </p:spPr>
      </p:pic>
      <p:pic>
        <p:nvPicPr>
          <p:cNvPr id="9" name="그림 개체 틀 8" descr="구름, 야외, 타워 블록, 스카이라인이(가) 표시된 사진&#10;&#10;자동 생성된 설명">
            <a:extLst>
              <a:ext uri="{FF2B5EF4-FFF2-40B4-BE49-F238E27FC236}">
                <a16:creationId xmlns:a16="http://schemas.microsoft.com/office/drawing/2014/main" id="{C73B8406-625F-306A-0287-9FCE45E155E1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5" r="115"/>
          <a:stretch>
            <a:fillRect/>
          </a:stretch>
        </p:blipFill>
        <p:spPr>
          <a:xfrm>
            <a:off x="1509713" y="4546600"/>
            <a:ext cx="2816225" cy="1344613"/>
          </a:xfrm>
          <a:custGeom>
            <a:avLst/>
            <a:gdLst>
              <a:gd name="connsiteX0" fmla="*/ 2144162 w 2816841"/>
              <a:gd name="connsiteY0" fmla="*/ 0 h 1345356"/>
              <a:gd name="connsiteX1" fmla="*/ 2144179 w 2816841"/>
              <a:gd name="connsiteY1" fmla="*/ 1 h 1345356"/>
              <a:gd name="connsiteX2" fmla="*/ 2816840 w 2816841"/>
              <a:gd name="connsiteY2" fmla="*/ 1 h 1345356"/>
              <a:gd name="connsiteX3" fmla="*/ 2816840 w 2816841"/>
              <a:gd name="connsiteY3" fmla="*/ 654285 h 1345356"/>
              <a:gd name="connsiteX4" fmla="*/ 2814986 w 2816841"/>
              <a:gd name="connsiteY4" fmla="*/ 654285 h 1345356"/>
              <a:gd name="connsiteX5" fmla="*/ 2816840 w 2816841"/>
              <a:gd name="connsiteY5" fmla="*/ 672678 h 1345356"/>
              <a:gd name="connsiteX6" fmla="*/ 2816841 w 2816841"/>
              <a:gd name="connsiteY6" fmla="*/ 672678 h 1345356"/>
              <a:gd name="connsiteX7" fmla="*/ 2144163 w 2816841"/>
              <a:gd name="connsiteY7" fmla="*/ 1345356 h 1345356"/>
              <a:gd name="connsiteX8" fmla="*/ 672678 w 2816841"/>
              <a:gd name="connsiteY8" fmla="*/ 1345356 h 1345356"/>
              <a:gd name="connsiteX9" fmla="*/ 13666 w 2816841"/>
              <a:gd name="connsiteY9" fmla="*/ 808246 h 1345356"/>
              <a:gd name="connsiteX10" fmla="*/ 0 w 2816841"/>
              <a:gd name="connsiteY10" fmla="*/ 672678 h 1345356"/>
              <a:gd name="connsiteX11" fmla="*/ 13666 w 2816841"/>
              <a:gd name="connsiteY11" fmla="*/ 537111 h 1345356"/>
              <a:gd name="connsiteX12" fmla="*/ 672678 w 2816841"/>
              <a:gd name="connsiteY12" fmla="*/ 1 h 1345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816841" h="1345356">
                <a:moveTo>
                  <a:pt x="2144162" y="0"/>
                </a:moveTo>
                <a:lnTo>
                  <a:pt x="2144179" y="1"/>
                </a:lnTo>
                <a:lnTo>
                  <a:pt x="2816840" y="1"/>
                </a:lnTo>
                <a:lnTo>
                  <a:pt x="2816840" y="654285"/>
                </a:lnTo>
                <a:lnTo>
                  <a:pt x="2814986" y="654285"/>
                </a:lnTo>
                <a:lnTo>
                  <a:pt x="2816840" y="672678"/>
                </a:lnTo>
                <a:lnTo>
                  <a:pt x="2816841" y="672678"/>
                </a:lnTo>
                <a:cubicBezTo>
                  <a:pt x="2816841" y="1044188"/>
                  <a:pt x="2515673" y="1345356"/>
                  <a:pt x="2144163" y="1345356"/>
                </a:cubicBezTo>
                <a:lnTo>
                  <a:pt x="672678" y="1345356"/>
                </a:lnTo>
                <a:cubicBezTo>
                  <a:pt x="347607" y="1345356"/>
                  <a:pt x="76391" y="1114775"/>
                  <a:pt x="13666" y="808246"/>
                </a:cubicBezTo>
                <a:lnTo>
                  <a:pt x="0" y="672678"/>
                </a:lnTo>
                <a:lnTo>
                  <a:pt x="13666" y="537111"/>
                </a:lnTo>
                <a:cubicBezTo>
                  <a:pt x="76391" y="230583"/>
                  <a:pt x="347607" y="1"/>
                  <a:pt x="672678" y="1"/>
                </a:cubicBez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타원 29">
            <a:extLst>
              <a:ext uri="{FF2B5EF4-FFF2-40B4-BE49-F238E27FC236}">
                <a16:creationId xmlns:a16="http://schemas.microsoft.com/office/drawing/2014/main" id="{04E66FF6-EB81-337B-F981-69FE58B61614}"/>
              </a:ext>
            </a:extLst>
          </p:cNvPr>
          <p:cNvSpPr/>
          <p:nvPr/>
        </p:nvSpPr>
        <p:spPr>
          <a:xfrm>
            <a:off x="4249186" y="2356298"/>
            <a:ext cx="154479" cy="15447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1BF0FFCB-6EC3-636B-5D81-A5D8DF5BB816}"/>
              </a:ext>
            </a:extLst>
          </p:cNvPr>
          <p:cNvCxnSpPr>
            <a:stCxn id="30" idx="6"/>
          </p:cNvCxnSpPr>
          <p:nvPr/>
        </p:nvCxnSpPr>
        <p:spPr>
          <a:xfrm flipV="1">
            <a:off x="4403665" y="2433537"/>
            <a:ext cx="790635" cy="1"/>
          </a:xfrm>
          <a:prstGeom prst="line">
            <a:avLst/>
          </a:prstGeom>
          <a:ln w="381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CB6E12EC-81ED-BF03-3B2D-960EFDED1920}"/>
              </a:ext>
            </a:extLst>
          </p:cNvPr>
          <p:cNvSpPr txBox="1"/>
          <p:nvPr/>
        </p:nvSpPr>
        <p:spPr>
          <a:xfrm flipH="1">
            <a:off x="5468761" y="2017005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ACFA3EDF-C590-48A6-999D-D958FA16CA4A}"/>
              </a:ext>
            </a:extLst>
          </p:cNvPr>
          <p:cNvSpPr txBox="1"/>
          <p:nvPr/>
        </p:nvSpPr>
        <p:spPr>
          <a:xfrm flipH="1">
            <a:off x="5468761" y="2422659"/>
            <a:ext cx="5213654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1948D318-0B7F-FEC2-EC7E-8D1437CC3EB8}"/>
              </a:ext>
            </a:extLst>
          </p:cNvPr>
          <p:cNvSpPr/>
          <p:nvPr/>
        </p:nvSpPr>
        <p:spPr>
          <a:xfrm>
            <a:off x="4249186" y="3736536"/>
            <a:ext cx="154479" cy="15447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0AF3936E-77C5-5B64-7DEB-486B8D15FE78}"/>
              </a:ext>
            </a:extLst>
          </p:cNvPr>
          <p:cNvCxnSpPr>
            <a:stCxn id="35" idx="6"/>
          </p:cNvCxnSpPr>
          <p:nvPr/>
        </p:nvCxnSpPr>
        <p:spPr>
          <a:xfrm flipV="1">
            <a:off x="4403665" y="3813775"/>
            <a:ext cx="790635" cy="1"/>
          </a:xfrm>
          <a:prstGeom prst="line">
            <a:avLst/>
          </a:prstGeom>
          <a:ln w="381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11D55478-7F81-DB1A-579E-2AF9FDCB57FC}"/>
              </a:ext>
            </a:extLst>
          </p:cNvPr>
          <p:cNvSpPr txBox="1"/>
          <p:nvPr/>
        </p:nvSpPr>
        <p:spPr>
          <a:xfrm flipH="1">
            <a:off x="5468761" y="3397243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5C3051A-47BC-6480-B815-49B8421D2986}"/>
              </a:ext>
            </a:extLst>
          </p:cNvPr>
          <p:cNvSpPr txBox="1"/>
          <p:nvPr/>
        </p:nvSpPr>
        <p:spPr>
          <a:xfrm flipH="1">
            <a:off x="5468761" y="3802897"/>
            <a:ext cx="5213654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AACE9F6B-5EB0-41D4-6542-1F2C27D5D4A6}"/>
              </a:ext>
            </a:extLst>
          </p:cNvPr>
          <p:cNvSpPr/>
          <p:nvPr/>
        </p:nvSpPr>
        <p:spPr>
          <a:xfrm>
            <a:off x="4249186" y="5116774"/>
            <a:ext cx="154479" cy="154479"/>
          </a:xfrm>
          <a:prstGeom prst="ellipse">
            <a:avLst/>
          </a:prstGeom>
          <a:solidFill>
            <a:schemeClr val="accent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44680B0F-D62F-F457-A986-5C6340221A71}"/>
              </a:ext>
            </a:extLst>
          </p:cNvPr>
          <p:cNvCxnSpPr>
            <a:stCxn id="39" idx="6"/>
          </p:cNvCxnSpPr>
          <p:nvPr/>
        </p:nvCxnSpPr>
        <p:spPr>
          <a:xfrm flipV="1">
            <a:off x="4403665" y="5194013"/>
            <a:ext cx="790635" cy="1"/>
          </a:xfrm>
          <a:prstGeom prst="line">
            <a:avLst/>
          </a:prstGeom>
          <a:ln w="381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3D2EC7C6-EA05-DFC7-0906-7381A96F8969}"/>
              </a:ext>
            </a:extLst>
          </p:cNvPr>
          <p:cNvSpPr txBox="1"/>
          <p:nvPr/>
        </p:nvSpPr>
        <p:spPr>
          <a:xfrm flipH="1">
            <a:off x="5468761" y="4777481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552FBE20-031B-A8AC-96F6-5B0C97D06216}"/>
              </a:ext>
            </a:extLst>
          </p:cNvPr>
          <p:cNvSpPr txBox="1"/>
          <p:nvPr/>
        </p:nvSpPr>
        <p:spPr>
          <a:xfrm flipH="1">
            <a:off x="5468761" y="5183135"/>
            <a:ext cx="5213654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24128644"/>
      </p:ext>
    </p:extLst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타원 5">
            <a:extLst>
              <a:ext uri="{FF2B5EF4-FFF2-40B4-BE49-F238E27FC236}">
                <a16:creationId xmlns:a16="http://schemas.microsoft.com/office/drawing/2014/main" id="{EC783D40-3CE8-122A-F2F5-9AD50B2D1E82}"/>
              </a:ext>
            </a:extLst>
          </p:cNvPr>
          <p:cNvSpPr/>
          <p:nvPr/>
        </p:nvSpPr>
        <p:spPr>
          <a:xfrm>
            <a:off x="1553908" y="2508250"/>
            <a:ext cx="1454149" cy="1454149"/>
          </a:xfrm>
          <a:prstGeom prst="ellipse">
            <a:avLst/>
          </a:prstGeom>
          <a:solidFill>
            <a:schemeClr val="accent1"/>
          </a:solidFill>
          <a:ln w="60325">
            <a:solidFill>
              <a:schemeClr val="accent3">
                <a:lumMod val="60000"/>
                <a:lumOff val="4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6E35C0A0-C355-9D5F-AD33-84FF18002ADD}"/>
              </a:ext>
            </a:extLst>
          </p:cNvPr>
          <p:cNvSpPr/>
          <p:nvPr/>
        </p:nvSpPr>
        <p:spPr>
          <a:xfrm>
            <a:off x="3268047" y="2508250"/>
            <a:ext cx="1454149" cy="1454149"/>
          </a:xfrm>
          <a:prstGeom prst="ellipse">
            <a:avLst/>
          </a:prstGeom>
          <a:solidFill>
            <a:schemeClr val="accent1"/>
          </a:solidFill>
          <a:ln w="6032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87B8CF89-5908-14B5-E027-2C0820147600}"/>
              </a:ext>
            </a:extLst>
          </p:cNvPr>
          <p:cNvSpPr/>
          <p:nvPr/>
        </p:nvSpPr>
        <p:spPr>
          <a:xfrm>
            <a:off x="5059951" y="2508250"/>
            <a:ext cx="1454149" cy="1454149"/>
          </a:xfrm>
          <a:prstGeom prst="ellipse">
            <a:avLst/>
          </a:prstGeom>
          <a:solidFill>
            <a:schemeClr val="accent1"/>
          </a:solidFill>
          <a:ln w="60325">
            <a:solidFill>
              <a:schemeClr val="accent3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517A39D-89E9-3504-245B-0C4D42999A09}"/>
              </a:ext>
            </a:extLst>
          </p:cNvPr>
          <p:cNvSpPr/>
          <p:nvPr/>
        </p:nvSpPr>
        <p:spPr>
          <a:xfrm>
            <a:off x="7594600" y="1587500"/>
            <a:ext cx="368300" cy="132079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5A2C410B-335C-E994-2D3F-9A05350515DF}"/>
              </a:ext>
            </a:extLst>
          </p:cNvPr>
          <p:cNvSpPr/>
          <p:nvPr/>
        </p:nvSpPr>
        <p:spPr>
          <a:xfrm>
            <a:off x="7594600" y="3200401"/>
            <a:ext cx="368300" cy="132079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82BC4D0F-1CBA-C70E-BB8D-D5F070EA1DAE}"/>
              </a:ext>
            </a:extLst>
          </p:cNvPr>
          <p:cNvSpPr/>
          <p:nvPr/>
        </p:nvSpPr>
        <p:spPr>
          <a:xfrm>
            <a:off x="7594600" y="4813301"/>
            <a:ext cx="368300" cy="1320798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CEF9A2F6-DFBE-431C-D2E1-86FEB01A846F}"/>
              </a:ext>
            </a:extLst>
          </p:cNvPr>
          <p:cNvCxnSpPr>
            <a:cxnSpLocks/>
            <a:stCxn id="6" idx="4"/>
            <a:endCxn id="34" idx="0"/>
          </p:cNvCxnSpPr>
          <p:nvPr/>
        </p:nvCxnSpPr>
        <p:spPr>
          <a:xfrm flipH="1">
            <a:off x="2280982" y="3962399"/>
            <a:ext cx="1" cy="866929"/>
          </a:xfrm>
          <a:prstGeom prst="line">
            <a:avLst/>
          </a:prstGeom>
          <a:ln w="15875">
            <a:solidFill>
              <a:schemeClr val="accent3">
                <a:lumMod val="60000"/>
                <a:lumOff val="4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5A8AE26-34BF-0844-1310-3F10907B2389}"/>
              </a:ext>
            </a:extLst>
          </p:cNvPr>
          <p:cNvSpPr/>
          <p:nvPr/>
        </p:nvSpPr>
        <p:spPr>
          <a:xfrm>
            <a:off x="1553907" y="4813301"/>
            <a:ext cx="1454150" cy="376572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EE14B1F3-5C57-3B1D-9F6B-F5A45977AF22}"/>
              </a:ext>
            </a:extLst>
          </p:cNvPr>
          <p:cNvSpPr/>
          <p:nvPr/>
        </p:nvSpPr>
        <p:spPr>
          <a:xfrm>
            <a:off x="3268046" y="4813301"/>
            <a:ext cx="1454150" cy="37657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0AAE6BF4-0BB7-1FEA-331A-99CA2F7177EF}"/>
              </a:ext>
            </a:extLst>
          </p:cNvPr>
          <p:cNvSpPr/>
          <p:nvPr/>
        </p:nvSpPr>
        <p:spPr>
          <a:xfrm>
            <a:off x="5059950" y="4813301"/>
            <a:ext cx="1454150" cy="376572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637670A-F93B-F635-255B-5C410B5A6615}"/>
              </a:ext>
            </a:extLst>
          </p:cNvPr>
          <p:cNvSpPr txBox="1"/>
          <p:nvPr/>
        </p:nvSpPr>
        <p:spPr>
          <a:xfrm flipH="1">
            <a:off x="8161321" y="1636264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0426F74-4054-272F-B6C6-D96C8CC1E874}"/>
              </a:ext>
            </a:extLst>
          </p:cNvPr>
          <p:cNvSpPr txBox="1"/>
          <p:nvPr/>
        </p:nvSpPr>
        <p:spPr>
          <a:xfrm flipH="1">
            <a:off x="8161321" y="2070216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D84CA27-BE39-C928-985B-81C5321ABE4A}"/>
              </a:ext>
            </a:extLst>
          </p:cNvPr>
          <p:cNvSpPr txBox="1"/>
          <p:nvPr/>
        </p:nvSpPr>
        <p:spPr>
          <a:xfrm flipH="1">
            <a:off x="8161321" y="3249165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018EE25-BBB6-C9F8-7C6E-7B070EF26BF9}"/>
              </a:ext>
            </a:extLst>
          </p:cNvPr>
          <p:cNvSpPr txBox="1"/>
          <p:nvPr/>
        </p:nvSpPr>
        <p:spPr>
          <a:xfrm flipH="1">
            <a:off x="8161321" y="3683117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6AAF107-5302-DFC1-120F-6B0E06AB2312}"/>
              </a:ext>
            </a:extLst>
          </p:cNvPr>
          <p:cNvSpPr txBox="1"/>
          <p:nvPr/>
        </p:nvSpPr>
        <p:spPr>
          <a:xfrm flipH="1">
            <a:off x="8161321" y="4862065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5EB0809-C782-82A1-80BB-708DB1079D94}"/>
              </a:ext>
            </a:extLst>
          </p:cNvPr>
          <p:cNvSpPr txBox="1"/>
          <p:nvPr/>
        </p:nvSpPr>
        <p:spPr>
          <a:xfrm flipH="1">
            <a:off x="8161321" y="5296017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3A257CB-3CE1-4B4F-5E0D-CC1A529DF6D1}"/>
              </a:ext>
            </a:extLst>
          </p:cNvPr>
          <p:cNvSpPr txBox="1"/>
          <p:nvPr/>
        </p:nvSpPr>
        <p:spPr>
          <a:xfrm flipH="1">
            <a:off x="1775555" y="482932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2D603CC-6023-F699-B513-2E1C72066E5A}"/>
              </a:ext>
            </a:extLst>
          </p:cNvPr>
          <p:cNvSpPr txBox="1"/>
          <p:nvPr/>
        </p:nvSpPr>
        <p:spPr>
          <a:xfrm flipH="1">
            <a:off x="3482378" y="482932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41CECC9-9D5A-5722-3173-22378145A90A}"/>
              </a:ext>
            </a:extLst>
          </p:cNvPr>
          <p:cNvSpPr txBox="1"/>
          <p:nvPr/>
        </p:nvSpPr>
        <p:spPr>
          <a:xfrm flipH="1">
            <a:off x="5274283" y="482932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38" name="그래픽 37" descr="전체적으로 선이 그어진 클립보드 단색으로 채워진">
            <a:extLst>
              <a:ext uri="{FF2B5EF4-FFF2-40B4-BE49-F238E27FC236}">
                <a16:creationId xmlns:a16="http://schemas.microsoft.com/office/drawing/2014/main" id="{3C985CAF-C4C6-13C5-185F-5C9127ECB30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823781" y="2778124"/>
            <a:ext cx="914400" cy="914400"/>
          </a:xfrm>
          <a:prstGeom prst="rect">
            <a:avLst/>
          </a:prstGeom>
        </p:spPr>
      </p:pic>
      <p:pic>
        <p:nvPicPr>
          <p:cNvPr id="40" name="그래픽 39" descr="컴퓨터 단색으로 채워진">
            <a:extLst>
              <a:ext uri="{FF2B5EF4-FFF2-40B4-BE49-F238E27FC236}">
                <a16:creationId xmlns:a16="http://schemas.microsoft.com/office/drawing/2014/main" id="{D602DD78-535E-F7F2-759A-AAF4969B44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537920" y="2778124"/>
            <a:ext cx="914400" cy="914400"/>
          </a:xfrm>
          <a:prstGeom prst="rect">
            <a:avLst/>
          </a:prstGeom>
        </p:spPr>
      </p:pic>
      <p:pic>
        <p:nvPicPr>
          <p:cNvPr id="42" name="그래픽 41" descr="사원증 단색으로 채워진">
            <a:extLst>
              <a:ext uri="{FF2B5EF4-FFF2-40B4-BE49-F238E27FC236}">
                <a16:creationId xmlns:a16="http://schemas.microsoft.com/office/drawing/2014/main" id="{0C80BEFE-5303-6BC1-FFBD-654284D9A5E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329825" y="2778124"/>
            <a:ext cx="914400" cy="914400"/>
          </a:xfrm>
          <a:prstGeom prst="rect">
            <a:avLst/>
          </a:prstGeom>
        </p:spPr>
      </p:pic>
      <p:cxnSp>
        <p:nvCxnSpPr>
          <p:cNvPr id="30" name="직선 연결선 17">
            <a:extLst>
              <a:ext uri="{FF2B5EF4-FFF2-40B4-BE49-F238E27FC236}">
                <a16:creationId xmlns:a16="http://schemas.microsoft.com/office/drawing/2014/main" id="{DEBD7112-0685-C516-E9C3-E8D811EE6400}"/>
              </a:ext>
            </a:extLst>
          </p:cNvPr>
          <p:cNvCxnSpPr>
            <a:cxnSpLocks/>
          </p:cNvCxnSpPr>
          <p:nvPr/>
        </p:nvCxnSpPr>
        <p:spPr>
          <a:xfrm flipH="1">
            <a:off x="3995121" y="3962399"/>
            <a:ext cx="1" cy="866929"/>
          </a:xfrm>
          <a:prstGeom prst="line">
            <a:avLst/>
          </a:prstGeom>
          <a:ln w="15875">
            <a:solidFill>
              <a:schemeClr val="accent3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17">
            <a:extLst>
              <a:ext uri="{FF2B5EF4-FFF2-40B4-BE49-F238E27FC236}">
                <a16:creationId xmlns:a16="http://schemas.microsoft.com/office/drawing/2014/main" id="{AFED8749-AA10-E3D9-1083-5118898BF683}"/>
              </a:ext>
            </a:extLst>
          </p:cNvPr>
          <p:cNvCxnSpPr>
            <a:cxnSpLocks/>
          </p:cNvCxnSpPr>
          <p:nvPr/>
        </p:nvCxnSpPr>
        <p:spPr>
          <a:xfrm flipH="1">
            <a:off x="5787025" y="3962399"/>
            <a:ext cx="1" cy="866929"/>
          </a:xfrm>
          <a:prstGeom prst="line">
            <a:avLst/>
          </a:prstGeom>
          <a:ln w="15875">
            <a:solidFill>
              <a:schemeClr val="accent3">
                <a:lumMod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20858861"/>
      </p:ext>
    </p:extLst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막힌 원호 5">
            <a:extLst>
              <a:ext uri="{FF2B5EF4-FFF2-40B4-BE49-F238E27FC236}">
                <a16:creationId xmlns:a16="http://schemas.microsoft.com/office/drawing/2014/main" id="{D1B0745C-6933-CD50-B6D4-016D5511FDAE}"/>
              </a:ext>
            </a:extLst>
          </p:cNvPr>
          <p:cNvSpPr/>
          <p:nvPr/>
        </p:nvSpPr>
        <p:spPr>
          <a:xfrm rot="19834917">
            <a:off x="1502453" y="2554011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막힌 원호 6">
            <a:extLst>
              <a:ext uri="{FF2B5EF4-FFF2-40B4-BE49-F238E27FC236}">
                <a16:creationId xmlns:a16="http://schemas.microsoft.com/office/drawing/2014/main" id="{4139E258-81F5-BE00-8163-D5FDE3F1507F}"/>
              </a:ext>
            </a:extLst>
          </p:cNvPr>
          <p:cNvSpPr/>
          <p:nvPr/>
        </p:nvSpPr>
        <p:spPr>
          <a:xfrm rot="19834917">
            <a:off x="4564357" y="2554010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막힌 원호 8">
            <a:extLst>
              <a:ext uri="{FF2B5EF4-FFF2-40B4-BE49-F238E27FC236}">
                <a16:creationId xmlns:a16="http://schemas.microsoft.com/office/drawing/2014/main" id="{D6D58F3E-1692-8A57-895A-96AF5A665D6A}"/>
              </a:ext>
            </a:extLst>
          </p:cNvPr>
          <p:cNvSpPr/>
          <p:nvPr/>
        </p:nvSpPr>
        <p:spPr>
          <a:xfrm rot="1765083" flipV="1">
            <a:off x="3033404" y="3352843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막힌 원호 13">
            <a:extLst>
              <a:ext uri="{FF2B5EF4-FFF2-40B4-BE49-F238E27FC236}">
                <a16:creationId xmlns:a16="http://schemas.microsoft.com/office/drawing/2014/main" id="{F3173407-770A-E4C5-A24E-A3842725ACE9}"/>
              </a:ext>
            </a:extLst>
          </p:cNvPr>
          <p:cNvSpPr/>
          <p:nvPr/>
        </p:nvSpPr>
        <p:spPr>
          <a:xfrm rot="1765083" flipV="1">
            <a:off x="6095308" y="3352843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막힌 원호 14">
            <a:extLst>
              <a:ext uri="{FF2B5EF4-FFF2-40B4-BE49-F238E27FC236}">
                <a16:creationId xmlns:a16="http://schemas.microsoft.com/office/drawing/2014/main" id="{6A7CCE87-11F7-FD56-8DEC-0AA224664EDB}"/>
              </a:ext>
            </a:extLst>
          </p:cNvPr>
          <p:cNvSpPr/>
          <p:nvPr/>
        </p:nvSpPr>
        <p:spPr>
          <a:xfrm rot="19834917">
            <a:off x="7622905" y="2554010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막힌 원호 15">
            <a:extLst>
              <a:ext uri="{FF2B5EF4-FFF2-40B4-BE49-F238E27FC236}">
                <a16:creationId xmlns:a16="http://schemas.microsoft.com/office/drawing/2014/main" id="{2970DA15-0BE3-C258-1E18-0711746DE277}"/>
              </a:ext>
            </a:extLst>
          </p:cNvPr>
          <p:cNvSpPr/>
          <p:nvPr/>
        </p:nvSpPr>
        <p:spPr>
          <a:xfrm rot="1765083" flipV="1">
            <a:off x="9153856" y="3352843"/>
            <a:ext cx="1822393" cy="1822393"/>
          </a:xfrm>
          <a:prstGeom prst="blockArc">
            <a:avLst>
              <a:gd name="adj1" fmla="val 10800000"/>
              <a:gd name="adj2" fmla="val 3447898"/>
              <a:gd name="adj3" fmla="val 5132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2D8769AF-6F3F-DA20-4C1B-1DE8FA2AFA71}"/>
              </a:ext>
            </a:extLst>
          </p:cNvPr>
          <p:cNvSpPr/>
          <p:nvPr/>
        </p:nvSpPr>
        <p:spPr>
          <a:xfrm>
            <a:off x="1536825" y="3786032"/>
            <a:ext cx="282152" cy="282152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1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571F47F0-C915-8E17-4A4A-C9C7B84E2AA2}"/>
              </a:ext>
            </a:extLst>
          </p:cNvPr>
          <p:cNvSpPr/>
          <p:nvPr/>
        </p:nvSpPr>
        <p:spPr>
          <a:xfrm>
            <a:off x="2999375" y="3786032"/>
            <a:ext cx="282152" cy="28215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2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739B92A0-1AA0-A3FF-7803-F46E9426C784}"/>
              </a:ext>
            </a:extLst>
          </p:cNvPr>
          <p:cNvSpPr/>
          <p:nvPr/>
        </p:nvSpPr>
        <p:spPr>
          <a:xfrm>
            <a:off x="4595554" y="3786032"/>
            <a:ext cx="282152" cy="282152"/>
          </a:xfrm>
          <a:prstGeom prst="ellipse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3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BD26E899-DFD9-9341-749C-B96D36DF6952}"/>
              </a:ext>
            </a:extLst>
          </p:cNvPr>
          <p:cNvSpPr/>
          <p:nvPr/>
        </p:nvSpPr>
        <p:spPr>
          <a:xfrm>
            <a:off x="6098275" y="3786032"/>
            <a:ext cx="282152" cy="2821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4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7836D13B-E57C-4D25-CA8C-7CE1C43922BB}"/>
              </a:ext>
            </a:extLst>
          </p:cNvPr>
          <p:cNvSpPr/>
          <p:nvPr/>
        </p:nvSpPr>
        <p:spPr>
          <a:xfrm>
            <a:off x="7629955" y="3786032"/>
            <a:ext cx="282152" cy="282152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5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BE6B2EB5-3DC8-DFC4-5528-B29C85E8C5C2}"/>
              </a:ext>
            </a:extLst>
          </p:cNvPr>
          <p:cNvSpPr/>
          <p:nvPr/>
        </p:nvSpPr>
        <p:spPr>
          <a:xfrm>
            <a:off x="9121327" y="3786032"/>
            <a:ext cx="282152" cy="28215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>
                <a:solidFill>
                  <a:schemeClr val="accent1"/>
                </a:solidFill>
                <a:latin typeface="+mj-lt"/>
              </a:rPr>
              <a:t>6</a:t>
            </a:r>
            <a:endParaRPr lang="ko-KR" altLang="en-US" sz="120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37" name="현 36">
            <a:extLst>
              <a:ext uri="{FF2B5EF4-FFF2-40B4-BE49-F238E27FC236}">
                <a16:creationId xmlns:a16="http://schemas.microsoft.com/office/drawing/2014/main" id="{ECA96649-77C1-A4C8-1273-830323C6EF59}"/>
              </a:ext>
            </a:extLst>
          </p:cNvPr>
          <p:cNvSpPr/>
          <p:nvPr/>
        </p:nvSpPr>
        <p:spPr>
          <a:xfrm rot="6716635">
            <a:off x="1700463" y="2739321"/>
            <a:ext cx="1426370" cy="1426370"/>
          </a:xfrm>
          <a:prstGeom prst="chord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현 37">
            <a:extLst>
              <a:ext uri="{FF2B5EF4-FFF2-40B4-BE49-F238E27FC236}">
                <a16:creationId xmlns:a16="http://schemas.microsoft.com/office/drawing/2014/main" id="{2C9BC649-2252-4692-7A08-182A9594EFD3}"/>
              </a:ext>
            </a:extLst>
          </p:cNvPr>
          <p:cNvSpPr/>
          <p:nvPr/>
        </p:nvSpPr>
        <p:spPr>
          <a:xfrm rot="6716635">
            <a:off x="4761544" y="2739321"/>
            <a:ext cx="1426370" cy="1426370"/>
          </a:xfrm>
          <a:prstGeom prst="chord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현 38">
            <a:extLst>
              <a:ext uri="{FF2B5EF4-FFF2-40B4-BE49-F238E27FC236}">
                <a16:creationId xmlns:a16="http://schemas.microsoft.com/office/drawing/2014/main" id="{60C3DF70-170B-FD09-2116-701CD1FDAB38}"/>
              </a:ext>
            </a:extLst>
          </p:cNvPr>
          <p:cNvSpPr/>
          <p:nvPr/>
        </p:nvSpPr>
        <p:spPr>
          <a:xfrm rot="6716635">
            <a:off x="7824445" y="2739322"/>
            <a:ext cx="1426370" cy="1426370"/>
          </a:xfrm>
          <a:prstGeom prst="chord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현 39">
            <a:extLst>
              <a:ext uri="{FF2B5EF4-FFF2-40B4-BE49-F238E27FC236}">
                <a16:creationId xmlns:a16="http://schemas.microsoft.com/office/drawing/2014/main" id="{1A6A1871-6434-6BA1-11A3-2A5A1A283187}"/>
              </a:ext>
            </a:extLst>
          </p:cNvPr>
          <p:cNvSpPr/>
          <p:nvPr/>
        </p:nvSpPr>
        <p:spPr>
          <a:xfrm rot="14883365" flipV="1">
            <a:off x="3237771" y="3563555"/>
            <a:ext cx="1426370" cy="1426370"/>
          </a:xfrm>
          <a:prstGeom prst="chord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현 40">
            <a:extLst>
              <a:ext uri="{FF2B5EF4-FFF2-40B4-BE49-F238E27FC236}">
                <a16:creationId xmlns:a16="http://schemas.microsoft.com/office/drawing/2014/main" id="{27895EB4-34D9-21CB-61F0-610FE1262CC5}"/>
              </a:ext>
            </a:extLst>
          </p:cNvPr>
          <p:cNvSpPr/>
          <p:nvPr/>
        </p:nvSpPr>
        <p:spPr>
          <a:xfrm rot="14883365" flipV="1">
            <a:off x="6298852" y="3563555"/>
            <a:ext cx="1426370" cy="1426370"/>
          </a:xfrm>
          <a:prstGeom prst="chord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2" name="현 41">
            <a:extLst>
              <a:ext uri="{FF2B5EF4-FFF2-40B4-BE49-F238E27FC236}">
                <a16:creationId xmlns:a16="http://schemas.microsoft.com/office/drawing/2014/main" id="{CD53DCD9-1B1F-BB89-49CF-CF40E09BBDBC}"/>
              </a:ext>
            </a:extLst>
          </p:cNvPr>
          <p:cNvSpPr/>
          <p:nvPr/>
        </p:nvSpPr>
        <p:spPr>
          <a:xfrm rot="14883365" flipV="1">
            <a:off x="9361753" y="3563556"/>
            <a:ext cx="1426370" cy="1426370"/>
          </a:xfrm>
          <a:prstGeom prst="chord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63C3B2F2-2B21-A87E-C9BB-56FC4D208501}"/>
              </a:ext>
            </a:extLst>
          </p:cNvPr>
          <p:cNvSpPr/>
          <p:nvPr/>
        </p:nvSpPr>
        <p:spPr>
          <a:xfrm>
            <a:off x="1958972" y="2771173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8100000" algn="tr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5" name="그래픽 44" descr="배지 체크 표시1 단색으로 채워진">
            <a:extLst>
              <a:ext uri="{FF2B5EF4-FFF2-40B4-BE49-F238E27FC236}">
                <a16:creationId xmlns:a16="http://schemas.microsoft.com/office/drawing/2014/main" id="{4389A369-5AE3-2E8B-3E9A-50AED9298DD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52344" y="3064545"/>
            <a:ext cx="635332" cy="635332"/>
          </a:xfrm>
          <a:prstGeom prst="rect">
            <a:avLst/>
          </a:prstGeom>
        </p:spPr>
      </p:pic>
      <p:sp>
        <p:nvSpPr>
          <p:cNvPr id="48" name="타원 47">
            <a:extLst>
              <a:ext uri="{FF2B5EF4-FFF2-40B4-BE49-F238E27FC236}">
                <a16:creationId xmlns:a16="http://schemas.microsoft.com/office/drawing/2014/main" id="{7F352117-E6A2-0BCF-344A-319CAF07A5CF}"/>
              </a:ext>
            </a:extLst>
          </p:cNvPr>
          <p:cNvSpPr/>
          <p:nvPr/>
        </p:nvSpPr>
        <p:spPr>
          <a:xfrm>
            <a:off x="3164297" y="3741902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9" name="그래픽 48" descr="Baseball Hat">
            <a:extLst>
              <a:ext uri="{FF2B5EF4-FFF2-40B4-BE49-F238E27FC236}">
                <a16:creationId xmlns:a16="http://schemas.microsoft.com/office/drawing/2014/main" id="{A8FCF758-6A28-C888-D7AC-502189D0E13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457669" y="4035274"/>
            <a:ext cx="635332" cy="635332"/>
          </a:xfrm>
          <a:prstGeom prst="rect">
            <a:avLst/>
          </a:prstGeom>
        </p:spPr>
      </p:pic>
      <p:sp>
        <p:nvSpPr>
          <p:cNvPr id="51" name="타원 50">
            <a:extLst>
              <a:ext uri="{FF2B5EF4-FFF2-40B4-BE49-F238E27FC236}">
                <a16:creationId xmlns:a16="http://schemas.microsoft.com/office/drawing/2014/main" id="{B00D3381-702C-7D74-740D-D70288440A59}"/>
              </a:ext>
            </a:extLst>
          </p:cNvPr>
          <p:cNvSpPr/>
          <p:nvPr/>
        </p:nvSpPr>
        <p:spPr>
          <a:xfrm>
            <a:off x="5021621" y="2771173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8100000" algn="tr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" name="グラフィックス 31" descr="Fan">
            <a:extLst>
              <a:ext uri="{FF2B5EF4-FFF2-40B4-BE49-F238E27FC236}">
                <a16:creationId xmlns:a16="http://schemas.microsoft.com/office/drawing/2014/main" id="{E923CD12-B3D3-EA5E-4428-7ADBAAAC6C74}"/>
              </a:ext>
            </a:extLst>
          </p:cNvPr>
          <p:cNvSpPr/>
          <p:nvPr/>
        </p:nvSpPr>
        <p:spPr>
          <a:xfrm>
            <a:off x="5358738" y="3203637"/>
            <a:ext cx="540958" cy="364126"/>
          </a:xfrm>
          <a:custGeom>
            <a:avLst/>
            <a:gdLst>
              <a:gd name="connsiteX0" fmla="*/ 540959 w 540958"/>
              <a:gd name="connsiteY0" fmla="*/ 310935 h 364126"/>
              <a:gd name="connsiteX1" fmla="*/ 539040 w 540958"/>
              <a:gd name="connsiteY1" fmla="*/ 289492 h 364126"/>
              <a:gd name="connsiteX2" fmla="*/ 194434 w 540958"/>
              <a:gd name="connsiteY2" fmla="*/ 1273 h 364126"/>
              <a:gd name="connsiteX3" fmla="*/ 16479 w 540958"/>
              <a:gd name="connsiteY3" fmla="*/ 75994 h 364126"/>
              <a:gd name="connsiteX4" fmla="*/ 0 w 540958"/>
              <a:gd name="connsiteY4" fmla="*/ 90091 h 364126"/>
              <a:gd name="connsiteX5" fmla="*/ 205093 w 540958"/>
              <a:gd name="connsiteY5" fmla="*/ 291081 h 364126"/>
              <a:gd name="connsiteX6" fmla="*/ 155193 w 540958"/>
              <a:gd name="connsiteY6" fmla="*/ 291081 h 364126"/>
              <a:gd name="connsiteX7" fmla="*/ 240728 w 540958"/>
              <a:gd name="connsiteY7" fmla="*/ 363866 h 364126"/>
              <a:gd name="connsiteX8" fmla="*/ 287157 w 540958"/>
              <a:gd name="connsiteY8" fmla="*/ 344025 h 364126"/>
              <a:gd name="connsiteX9" fmla="*/ 254067 w 540958"/>
              <a:gd name="connsiteY9" fmla="*/ 310935 h 364126"/>
              <a:gd name="connsiteX10" fmla="*/ 222631 w 540958"/>
              <a:gd name="connsiteY10" fmla="*/ 178971 h 364126"/>
              <a:gd name="connsiteX11" fmla="*/ 144472 w 540958"/>
              <a:gd name="connsiteY11" fmla="*/ 203193 h 364126"/>
              <a:gd name="connsiteX12" fmla="*/ 122632 w 540958"/>
              <a:gd name="connsiteY12" fmla="*/ 181883 h 364126"/>
              <a:gd name="connsiteX13" fmla="*/ 154399 w 540958"/>
              <a:gd name="connsiteY13" fmla="*/ 163485 h 364126"/>
              <a:gd name="connsiteX14" fmla="*/ 108999 w 540958"/>
              <a:gd name="connsiteY14" fmla="*/ 42242 h 364126"/>
              <a:gd name="connsiteX15" fmla="*/ 125147 w 540958"/>
              <a:gd name="connsiteY15" fmla="*/ 36154 h 364126"/>
              <a:gd name="connsiteX16" fmla="*/ 127662 w 540958"/>
              <a:gd name="connsiteY16" fmla="*/ 35360 h 364126"/>
              <a:gd name="connsiteX17" fmla="*/ 172996 w 540958"/>
              <a:gd name="connsiteY17" fmla="*/ 156536 h 364126"/>
              <a:gd name="connsiteX18" fmla="*/ 218528 w 540958"/>
              <a:gd name="connsiteY18" fmla="*/ 149124 h 364126"/>
              <a:gd name="connsiteX19" fmla="*/ 223028 w 540958"/>
              <a:gd name="connsiteY19" fmla="*/ 19741 h 364126"/>
              <a:gd name="connsiteX20" fmla="*/ 233815 w 540958"/>
              <a:gd name="connsiteY20" fmla="*/ 19741 h 364126"/>
              <a:gd name="connsiteX21" fmla="*/ 242882 w 540958"/>
              <a:gd name="connsiteY21" fmla="*/ 20270 h 364126"/>
              <a:gd name="connsiteX22" fmla="*/ 238382 w 540958"/>
              <a:gd name="connsiteY22" fmla="*/ 149256 h 364126"/>
              <a:gd name="connsiteX23" fmla="*/ 283517 w 540958"/>
              <a:gd name="connsiteY23" fmla="*/ 159977 h 364126"/>
              <a:gd name="connsiteX24" fmla="*/ 337057 w 540958"/>
              <a:gd name="connsiteY24" fmla="*/ 42441 h 364126"/>
              <a:gd name="connsiteX25" fmla="*/ 351815 w 540958"/>
              <a:gd name="connsiteY25" fmla="*/ 49059 h 364126"/>
              <a:gd name="connsiteX26" fmla="*/ 355124 w 540958"/>
              <a:gd name="connsiteY26" fmla="*/ 50647 h 364126"/>
              <a:gd name="connsiteX27" fmla="*/ 301518 w 540958"/>
              <a:gd name="connsiteY27" fmla="*/ 168250 h 364126"/>
              <a:gd name="connsiteX28" fmla="*/ 338910 w 540958"/>
              <a:gd name="connsiteY28" fmla="*/ 195251 h 364126"/>
              <a:gd name="connsiteX29" fmla="*/ 433416 w 540958"/>
              <a:gd name="connsiteY29" fmla="*/ 107562 h 364126"/>
              <a:gd name="connsiteX30" fmla="*/ 437585 w 540958"/>
              <a:gd name="connsiteY30" fmla="*/ 111864 h 364126"/>
              <a:gd name="connsiteX31" fmla="*/ 440828 w 540958"/>
              <a:gd name="connsiteY31" fmla="*/ 115305 h 364126"/>
              <a:gd name="connsiteX32" fmla="*/ 446916 w 540958"/>
              <a:gd name="connsiteY32" fmla="*/ 121924 h 364126"/>
              <a:gd name="connsiteX33" fmla="*/ 352543 w 540958"/>
              <a:gd name="connsiteY33" fmla="*/ 210142 h 364126"/>
              <a:gd name="connsiteX34" fmla="*/ 376831 w 540958"/>
              <a:gd name="connsiteY34" fmla="*/ 249321 h 364126"/>
              <a:gd name="connsiteX35" fmla="*/ 497743 w 540958"/>
              <a:gd name="connsiteY35" fmla="*/ 204053 h 364126"/>
              <a:gd name="connsiteX36" fmla="*/ 501383 w 540958"/>
              <a:gd name="connsiteY36" fmla="*/ 212988 h 364126"/>
              <a:gd name="connsiteX37" fmla="*/ 502905 w 540958"/>
              <a:gd name="connsiteY37" fmla="*/ 217223 h 364126"/>
              <a:gd name="connsiteX38" fmla="*/ 504824 w 540958"/>
              <a:gd name="connsiteY38" fmla="*/ 222584 h 364126"/>
              <a:gd name="connsiteX39" fmla="*/ 383714 w 540958"/>
              <a:gd name="connsiteY39" fmla="*/ 267918 h 364126"/>
              <a:gd name="connsiteX40" fmla="*/ 389273 w 540958"/>
              <a:gd name="connsiteY40" fmla="*/ 291081 h 364126"/>
              <a:gd name="connsiteX41" fmla="*/ 358764 w 540958"/>
              <a:gd name="connsiteY41" fmla="*/ 291081 h 364126"/>
              <a:gd name="connsiteX42" fmla="*/ 222631 w 540958"/>
              <a:gd name="connsiteY42" fmla="*/ 178971 h 364126"/>
              <a:gd name="connsiteX43" fmla="*/ 178489 w 540958"/>
              <a:gd name="connsiteY43" fmla="*/ 236349 h 364126"/>
              <a:gd name="connsiteX44" fmla="*/ 304106 w 540958"/>
              <a:gd name="connsiteY44" fmla="*/ 273622 h 364126"/>
              <a:gd name="connsiteX45" fmla="*/ 311379 w 540958"/>
              <a:gd name="connsiteY45" fmla="*/ 291081 h 364126"/>
              <a:gd name="connsiteX46" fmla="*/ 234874 w 540958"/>
              <a:gd name="connsiteY46" fmla="*/ 291081 h 364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40958" h="364126">
                <a:moveTo>
                  <a:pt x="540959" y="310935"/>
                </a:moveTo>
                <a:lnTo>
                  <a:pt x="539040" y="289492"/>
                </a:lnTo>
                <a:cubicBezTo>
                  <a:pt x="523469" y="114742"/>
                  <a:pt x="369184" y="-14298"/>
                  <a:pt x="194434" y="1273"/>
                </a:cubicBezTo>
                <a:cubicBezTo>
                  <a:pt x="128802" y="7121"/>
                  <a:pt x="66612" y="33234"/>
                  <a:pt x="16479" y="75994"/>
                </a:cubicBezTo>
                <a:lnTo>
                  <a:pt x="0" y="90091"/>
                </a:lnTo>
                <a:lnTo>
                  <a:pt x="205093" y="291081"/>
                </a:lnTo>
                <a:lnTo>
                  <a:pt x="155193" y="291081"/>
                </a:lnTo>
                <a:cubicBezTo>
                  <a:pt x="158714" y="334799"/>
                  <a:pt x="197009" y="367387"/>
                  <a:pt x="240728" y="363866"/>
                </a:cubicBezTo>
                <a:cubicBezTo>
                  <a:pt x="257951" y="362479"/>
                  <a:pt x="274251" y="355513"/>
                  <a:pt x="287157" y="344025"/>
                </a:cubicBezTo>
                <a:lnTo>
                  <a:pt x="254067" y="310935"/>
                </a:lnTo>
                <a:close/>
                <a:moveTo>
                  <a:pt x="222631" y="178971"/>
                </a:moveTo>
                <a:cubicBezTo>
                  <a:pt x="194725" y="178936"/>
                  <a:pt x="167468" y="187383"/>
                  <a:pt x="144472" y="203193"/>
                </a:cubicBezTo>
                <a:lnTo>
                  <a:pt x="122632" y="181883"/>
                </a:lnTo>
                <a:cubicBezTo>
                  <a:pt x="132494" y="174573"/>
                  <a:pt x="143150" y="168401"/>
                  <a:pt x="154399" y="163485"/>
                </a:cubicBezTo>
                <a:lnTo>
                  <a:pt x="108999" y="42242"/>
                </a:lnTo>
                <a:cubicBezTo>
                  <a:pt x="114360" y="39992"/>
                  <a:pt x="119720" y="38073"/>
                  <a:pt x="125147" y="36154"/>
                </a:cubicBezTo>
                <a:lnTo>
                  <a:pt x="127662" y="35360"/>
                </a:lnTo>
                <a:lnTo>
                  <a:pt x="172996" y="156536"/>
                </a:lnTo>
                <a:cubicBezTo>
                  <a:pt x="187756" y="151968"/>
                  <a:pt x="203081" y="149473"/>
                  <a:pt x="218528" y="149124"/>
                </a:cubicBezTo>
                <a:lnTo>
                  <a:pt x="223028" y="19741"/>
                </a:lnTo>
                <a:lnTo>
                  <a:pt x="233815" y="19741"/>
                </a:lnTo>
                <a:lnTo>
                  <a:pt x="242882" y="20270"/>
                </a:lnTo>
                <a:lnTo>
                  <a:pt x="238382" y="149256"/>
                </a:lnTo>
                <a:cubicBezTo>
                  <a:pt x="253850" y="150731"/>
                  <a:pt x="269039" y="154339"/>
                  <a:pt x="283517" y="159977"/>
                </a:cubicBezTo>
                <a:lnTo>
                  <a:pt x="337057" y="42441"/>
                </a:lnTo>
                <a:cubicBezTo>
                  <a:pt x="342020" y="44492"/>
                  <a:pt x="346984" y="46743"/>
                  <a:pt x="351815" y="49059"/>
                </a:cubicBezTo>
                <a:cubicBezTo>
                  <a:pt x="352940" y="49588"/>
                  <a:pt x="354065" y="50052"/>
                  <a:pt x="355124" y="50647"/>
                </a:cubicBezTo>
                <a:lnTo>
                  <a:pt x="301518" y="168250"/>
                </a:lnTo>
                <a:cubicBezTo>
                  <a:pt x="315151" y="175509"/>
                  <a:pt x="327731" y="184593"/>
                  <a:pt x="338910" y="195251"/>
                </a:cubicBezTo>
                <a:lnTo>
                  <a:pt x="433416" y="107562"/>
                </a:lnTo>
                <a:cubicBezTo>
                  <a:pt x="434872" y="108952"/>
                  <a:pt x="436195" y="110408"/>
                  <a:pt x="437585" y="111864"/>
                </a:cubicBezTo>
                <a:cubicBezTo>
                  <a:pt x="438975" y="113320"/>
                  <a:pt x="439769" y="114180"/>
                  <a:pt x="440828" y="115305"/>
                </a:cubicBezTo>
                <a:cubicBezTo>
                  <a:pt x="442879" y="117556"/>
                  <a:pt x="444931" y="119806"/>
                  <a:pt x="446916" y="121924"/>
                </a:cubicBezTo>
                <a:lnTo>
                  <a:pt x="352543" y="210142"/>
                </a:lnTo>
                <a:cubicBezTo>
                  <a:pt x="362401" y="222023"/>
                  <a:pt x="370574" y="235207"/>
                  <a:pt x="376831" y="249321"/>
                </a:cubicBezTo>
                <a:lnTo>
                  <a:pt x="497743" y="204053"/>
                </a:lnTo>
                <a:cubicBezTo>
                  <a:pt x="499000" y="207032"/>
                  <a:pt x="500192" y="210010"/>
                  <a:pt x="501383" y="212988"/>
                </a:cubicBezTo>
                <a:cubicBezTo>
                  <a:pt x="501912" y="214378"/>
                  <a:pt x="502376" y="215767"/>
                  <a:pt x="502905" y="217223"/>
                </a:cubicBezTo>
                <a:cubicBezTo>
                  <a:pt x="503434" y="218679"/>
                  <a:pt x="504229" y="220797"/>
                  <a:pt x="504824" y="222584"/>
                </a:cubicBezTo>
                <a:lnTo>
                  <a:pt x="383714" y="267918"/>
                </a:lnTo>
                <a:cubicBezTo>
                  <a:pt x="386097" y="275502"/>
                  <a:pt x="387955" y="283241"/>
                  <a:pt x="389273" y="291081"/>
                </a:cubicBezTo>
                <a:lnTo>
                  <a:pt x="358764" y="291081"/>
                </a:lnTo>
                <a:cubicBezTo>
                  <a:pt x="345944" y="226019"/>
                  <a:pt x="288944" y="179078"/>
                  <a:pt x="222631" y="178971"/>
                </a:cubicBezTo>
                <a:close/>
                <a:moveTo>
                  <a:pt x="178489" y="236349"/>
                </a:moveTo>
                <a:cubicBezTo>
                  <a:pt x="223469" y="211954"/>
                  <a:pt x="279710" y="228641"/>
                  <a:pt x="304106" y="273622"/>
                </a:cubicBezTo>
                <a:cubicBezTo>
                  <a:pt x="307119" y="279178"/>
                  <a:pt x="309556" y="285029"/>
                  <a:pt x="311379" y="291081"/>
                </a:cubicBezTo>
                <a:lnTo>
                  <a:pt x="234874" y="291081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 w="6548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4769F009-A8E4-D796-3A66-B9190ED0F352}"/>
              </a:ext>
            </a:extLst>
          </p:cNvPr>
          <p:cNvSpPr/>
          <p:nvPr/>
        </p:nvSpPr>
        <p:spPr>
          <a:xfrm>
            <a:off x="8085813" y="2771173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8100000" algn="tr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5" name="그래픽 54" descr="Paint">
            <a:extLst>
              <a:ext uri="{FF2B5EF4-FFF2-40B4-BE49-F238E27FC236}">
                <a16:creationId xmlns:a16="http://schemas.microsoft.com/office/drawing/2014/main" id="{70CDA4B3-52D2-4E3E-465D-8E1646E257D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379185" y="3064545"/>
            <a:ext cx="635332" cy="635332"/>
          </a:xfrm>
          <a:prstGeom prst="rect">
            <a:avLst/>
          </a:prstGeom>
        </p:spPr>
      </p:pic>
      <p:sp>
        <p:nvSpPr>
          <p:cNvPr id="57" name="타원 56">
            <a:extLst>
              <a:ext uri="{FF2B5EF4-FFF2-40B4-BE49-F238E27FC236}">
                <a16:creationId xmlns:a16="http://schemas.microsoft.com/office/drawing/2014/main" id="{D85C7545-7020-6553-D219-AB4E0DB74241}"/>
              </a:ext>
            </a:extLst>
          </p:cNvPr>
          <p:cNvSpPr/>
          <p:nvPr/>
        </p:nvSpPr>
        <p:spPr>
          <a:xfrm>
            <a:off x="6223624" y="3741902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8" name="그래픽 57" descr="Flammable">
            <a:extLst>
              <a:ext uri="{FF2B5EF4-FFF2-40B4-BE49-F238E27FC236}">
                <a16:creationId xmlns:a16="http://schemas.microsoft.com/office/drawing/2014/main" id="{5B440EE7-2A5F-2FB8-5345-02FCF07EBDA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516996" y="4035274"/>
            <a:ext cx="635332" cy="635332"/>
          </a:xfrm>
          <a:prstGeom prst="rect">
            <a:avLst/>
          </a:prstGeom>
        </p:spPr>
      </p:pic>
      <p:sp>
        <p:nvSpPr>
          <p:cNvPr id="60" name="타원 59">
            <a:extLst>
              <a:ext uri="{FF2B5EF4-FFF2-40B4-BE49-F238E27FC236}">
                <a16:creationId xmlns:a16="http://schemas.microsoft.com/office/drawing/2014/main" id="{2B9F92A9-3514-6F48-A25B-A441AD1C0A4C}"/>
              </a:ext>
            </a:extLst>
          </p:cNvPr>
          <p:cNvSpPr/>
          <p:nvPr/>
        </p:nvSpPr>
        <p:spPr>
          <a:xfrm>
            <a:off x="9296131" y="3741902"/>
            <a:ext cx="1222076" cy="1222076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2700000" algn="tl" rotWithShape="0">
              <a:prstClr val="black">
                <a:alpha val="1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61" name="그래픽 60" descr="Flashlight">
            <a:extLst>
              <a:ext uri="{FF2B5EF4-FFF2-40B4-BE49-F238E27FC236}">
                <a16:creationId xmlns:a16="http://schemas.microsoft.com/office/drawing/2014/main" id="{DB9F676F-9CE6-DEB9-F514-ABBEDC448A0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589503" y="4035274"/>
            <a:ext cx="635332" cy="635332"/>
          </a:xfrm>
          <a:prstGeom prst="rect">
            <a:avLst/>
          </a:prstGeom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8F621659-B90E-F278-9D63-86D7C1C7E152}"/>
              </a:ext>
            </a:extLst>
          </p:cNvPr>
          <p:cNvSpPr txBox="1"/>
          <p:nvPr/>
        </p:nvSpPr>
        <p:spPr>
          <a:xfrm flipH="1">
            <a:off x="2845381" y="5358448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6267A223-6DEB-8FAA-5F85-A9E1D5B5A897}"/>
              </a:ext>
            </a:extLst>
          </p:cNvPr>
          <p:cNvSpPr txBox="1"/>
          <p:nvPr/>
        </p:nvSpPr>
        <p:spPr>
          <a:xfrm flipH="1">
            <a:off x="2996567" y="5693404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84DD773-9FDC-2523-6CAC-C095BA4EC980}"/>
              </a:ext>
            </a:extLst>
          </p:cNvPr>
          <p:cNvSpPr txBox="1"/>
          <p:nvPr/>
        </p:nvSpPr>
        <p:spPr>
          <a:xfrm flipH="1">
            <a:off x="5914776" y="5358448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60FEC016-BF21-D79B-3672-248B962C7E10}"/>
              </a:ext>
            </a:extLst>
          </p:cNvPr>
          <p:cNvSpPr txBox="1"/>
          <p:nvPr/>
        </p:nvSpPr>
        <p:spPr>
          <a:xfrm flipH="1">
            <a:off x="6065962" y="5693404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166BDAB-8582-8BC7-F1C2-B21269E37E03}"/>
              </a:ext>
            </a:extLst>
          </p:cNvPr>
          <p:cNvSpPr txBox="1"/>
          <p:nvPr/>
        </p:nvSpPr>
        <p:spPr>
          <a:xfrm flipH="1">
            <a:off x="8976680" y="5358448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15E0415F-169B-41DE-8F95-F0D1D0EF871C}"/>
              </a:ext>
            </a:extLst>
          </p:cNvPr>
          <p:cNvSpPr txBox="1"/>
          <p:nvPr/>
        </p:nvSpPr>
        <p:spPr>
          <a:xfrm flipH="1">
            <a:off x="9127866" y="5693404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DA3A67B0-C90B-E514-ADC4-2D0CF1302441}"/>
              </a:ext>
            </a:extLst>
          </p:cNvPr>
          <p:cNvSpPr txBox="1"/>
          <p:nvPr/>
        </p:nvSpPr>
        <p:spPr>
          <a:xfrm flipH="1">
            <a:off x="1384158" y="1484706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601075C-6E0E-2233-37DB-0B706635A402}"/>
              </a:ext>
            </a:extLst>
          </p:cNvPr>
          <p:cNvSpPr txBox="1"/>
          <p:nvPr/>
        </p:nvSpPr>
        <p:spPr>
          <a:xfrm flipH="1">
            <a:off x="1535344" y="1819662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46EE2E3-28F8-678D-812F-0263CDB999CA}"/>
              </a:ext>
            </a:extLst>
          </p:cNvPr>
          <p:cNvSpPr txBox="1"/>
          <p:nvPr/>
        </p:nvSpPr>
        <p:spPr>
          <a:xfrm flipH="1">
            <a:off x="4453553" y="1484706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gradFill>
                  <a:gsLst>
                    <a:gs pos="0">
                      <a:schemeClr val="accent3">
                        <a:lumMod val="80000"/>
                        <a:lumOff val="20000"/>
                      </a:schemeClr>
                    </a:gs>
                    <a:gs pos="100000">
                      <a:schemeClr val="accent3">
                        <a:lumMod val="80000"/>
                        <a:lumOff val="20000"/>
                      </a:schemeClr>
                    </a:gs>
                  </a:gsLst>
                  <a:path path="circle">
                    <a:fillToRect l="50000" t="50000" r="50000" b="50000"/>
                  </a:path>
                </a:gra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gradFill>
                <a:gsLst>
                  <a:gs pos="0">
                    <a:schemeClr val="accent3">
                      <a:lumMod val="80000"/>
                      <a:lumOff val="20000"/>
                    </a:schemeClr>
                  </a:gs>
                  <a:gs pos="100000">
                    <a:schemeClr val="accent3">
                      <a:lumMod val="80000"/>
                      <a:lumOff val="20000"/>
                    </a:schemeClr>
                  </a:gs>
                </a:gsLst>
                <a:path path="circle">
                  <a:fillToRect l="50000" t="50000" r="50000" b="50000"/>
                </a:path>
              </a:gra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64E0620-073B-922D-477B-4DC40766D6A2}"/>
              </a:ext>
            </a:extLst>
          </p:cNvPr>
          <p:cNvSpPr txBox="1"/>
          <p:nvPr/>
        </p:nvSpPr>
        <p:spPr>
          <a:xfrm flipH="1">
            <a:off x="4604739" y="1819662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370AF1B-224D-B86F-E691-755B0CBBF63A}"/>
              </a:ext>
            </a:extLst>
          </p:cNvPr>
          <p:cNvSpPr txBox="1"/>
          <p:nvPr/>
        </p:nvSpPr>
        <p:spPr>
          <a:xfrm flipH="1">
            <a:off x="7515457" y="1484706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7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D1D4C797-002E-C629-7DC8-BF6F70C552BE}"/>
              </a:ext>
            </a:extLst>
          </p:cNvPr>
          <p:cNvSpPr txBox="1"/>
          <p:nvPr/>
        </p:nvSpPr>
        <p:spPr>
          <a:xfrm flipH="1">
            <a:off x="7666643" y="1819662"/>
            <a:ext cx="185606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4792554"/>
      </p:ext>
    </p:extLst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8" name="차트 17">
            <a:extLst>
              <a:ext uri="{FF2B5EF4-FFF2-40B4-BE49-F238E27FC236}">
                <a16:creationId xmlns:a16="http://schemas.microsoft.com/office/drawing/2014/main" id="{FDE5AEAC-BA50-61ED-7A09-03A9D89C16BB}"/>
              </a:ext>
            </a:extLst>
          </p:cNvPr>
          <p:cNvGraphicFramePr/>
          <p:nvPr/>
        </p:nvGraphicFramePr>
        <p:xfrm>
          <a:off x="3018000" y="1916745"/>
          <a:ext cx="6156000" cy="4119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A23C4CCF-845D-F643-B5ED-7347172FF282}"/>
              </a:ext>
            </a:extLst>
          </p:cNvPr>
          <p:cNvSpPr txBox="1"/>
          <p:nvPr/>
        </p:nvSpPr>
        <p:spPr>
          <a:xfrm>
            <a:off x="4167414" y="4169955"/>
            <a:ext cx="986972" cy="313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A</a:t>
            </a:r>
            <a:endParaRPr lang="ko-KR" altLang="en-US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D049717-7B83-BF94-6256-E24D104A2849}"/>
              </a:ext>
            </a:extLst>
          </p:cNvPr>
          <p:cNvSpPr txBox="1"/>
          <p:nvPr/>
        </p:nvSpPr>
        <p:spPr>
          <a:xfrm>
            <a:off x="6165374" y="2460662"/>
            <a:ext cx="986972" cy="313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B</a:t>
            </a:r>
            <a:endParaRPr lang="ko-KR" altLang="en-US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35EB674-1E74-60A0-BDF3-26425148D0DD}"/>
              </a:ext>
            </a:extLst>
          </p:cNvPr>
          <p:cNvSpPr txBox="1"/>
          <p:nvPr/>
        </p:nvSpPr>
        <p:spPr>
          <a:xfrm>
            <a:off x="7088846" y="3550009"/>
            <a:ext cx="986972" cy="313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C</a:t>
            </a:r>
            <a:endParaRPr lang="ko-KR" altLang="en-US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DA2DAD1-61D2-FF85-335B-CE32FFFA2D75}"/>
              </a:ext>
            </a:extLst>
          </p:cNvPr>
          <p:cNvSpPr txBox="1"/>
          <p:nvPr/>
        </p:nvSpPr>
        <p:spPr>
          <a:xfrm>
            <a:off x="6952774" y="4424653"/>
            <a:ext cx="986972" cy="3130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D</a:t>
            </a:r>
            <a:endParaRPr lang="ko-KR" altLang="en-US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8" name="자유형: 도형 27">
            <a:extLst>
              <a:ext uri="{FF2B5EF4-FFF2-40B4-BE49-F238E27FC236}">
                <a16:creationId xmlns:a16="http://schemas.microsoft.com/office/drawing/2014/main" id="{D95278AC-D9AB-D377-2DEE-5B1C78E22A9A}"/>
              </a:ext>
            </a:extLst>
          </p:cNvPr>
          <p:cNvSpPr/>
          <p:nvPr/>
        </p:nvSpPr>
        <p:spPr>
          <a:xfrm>
            <a:off x="3238513" y="2876383"/>
            <a:ext cx="1509486" cy="406400"/>
          </a:xfrm>
          <a:custGeom>
            <a:avLst/>
            <a:gdLst>
              <a:gd name="connsiteX0" fmla="*/ 1451428 w 1451428"/>
              <a:gd name="connsiteY0" fmla="*/ 406400 h 406400"/>
              <a:gd name="connsiteX1" fmla="*/ 1045028 w 1451428"/>
              <a:gd name="connsiteY1" fmla="*/ 0 h 406400"/>
              <a:gd name="connsiteX2" fmla="*/ 0 w 1451428"/>
              <a:gd name="connsiteY2" fmla="*/ 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51428" h="406400">
                <a:moveTo>
                  <a:pt x="1451428" y="406400"/>
                </a:moveTo>
                <a:lnTo>
                  <a:pt x="1045028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accent3"/>
            </a:solidFill>
            <a:headEnd type="oval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F8F5177-DAA3-26A7-F0F4-3F437CE1DC5D}"/>
              </a:ext>
            </a:extLst>
          </p:cNvPr>
          <p:cNvSpPr txBox="1"/>
          <p:nvPr/>
        </p:nvSpPr>
        <p:spPr>
          <a:xfrm>
            <a:off x="1139944" y="2712801"/>
            <a:ext cx="3003776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90CF4BB-FF2D-0FB4-7083-E653588336BF}"/>
              </a:ext>
            </a:extLst>
          </p:cNvPr>
          <p:cNvSpPr txBox="1"/>
          <p:nvPr/>
        </p:nvSpPr>
        <p:spPr>
          <a:xfrm flipH="1">
            <a:off x="1137017" y="3155349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" name="자유형: 도형 2">
            <a:extLst>
              <a:ext uri="{FF2B5EF4-FFF2-40B4-BE49-F238E27FC236}">
                <a16:creationId xmlns:a16="http://schemas.microsoft.com/office/drawing/2014/main" id="{DB018C74-A6F2-CB32-AA1B-305C19DD4177}"/>
              </a:ext>
            </a:extLst>
          </p:cNvPr>
          <p:cNvSpPr/>
          <p:nvPr/>
        </p:nvSpPr>
        <p:spPr>
          <a:xfrm>
            <a:off x="7861300" y="3073400"/>
            <a:ext cx="1257300" cy="355600"/>
          </a:xfrm>
          <a:custGeom>
            <a:avLst/>
            <a:gdLst>
              <a:gd name="connsiteX0" fmla="*/ 0 w 1257300"/>
              <a:gd name="connsiteY0" fmla="*/ 355600 h 355600"/>
              <a:gd name="connsiteX1" fmla="*/ 355600 w 1257300"/>
              <a:gd name="connsiteY1" fmla="*/ 0 h 355600"/>
              <a:gd name="connsiteX2" fmla="*/ 1257300 w 1257300"/>
              <a:gd name="connsiteY2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7300" h="355600">
                <a:moveTo>
                  <a:pt x="0" y="355600"/>
                </a:moveTo>
                <a:lnTo>
                  <a:pt x="355600" y="0"/>
                </a:lnTo>
                <a:lnTo>
                  <a:pt x="1257300" y="0"/>
                </a:lnTo>
              </a:path>
            </a:pathLst>
          </a:custGeom>
          <a:noFill/>
          <a:ln>
            <a:solidFill>
              <a:schemeClr val="accent3"/>
            </a:solidFill>
            <a:headEnd type="oval"/>
            <a:tailEnd type="oval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1C72D41-A47F-ED57-D399-46E9845690C8}"/>
              </a:ext>
            </a:extLst>
          </p:cNvPr>
          <p:cNvSpPr txBox="1"/>
          <p:nvPr/>
        </p:nvSpPr>
        <p:spPr>
          <a:xfrm>
            <a:off x="9232375" y="2925355"/>
            <a:ext cx="1989799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입력해주세요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80B1019-9D84-7FDB-B25B-0CF27262DDD7}"/>
              </a:ext>
            </a:extLst>
          </p:cNvPr>
          <p:cNvSpPr txBox="1"/>
          <p:nvPr/>
        </p:nvSpPr>
        <p:spPr>
          <a:xfrm flipH="1">
            <a:off x="8380935" y="3367903"/>
            <a:ext cx="2841239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604970D7-AB7D-2EB2-CC96-676905279930}"/>
              </a:ext>
            </a:extLst>
          </p:cNvPr>
          <p:cNvSpPr/>
          <p:nvPr/>
        </p:nvSpPr>
        <p:spPr>
          <a:xfrm>
            <a:off x="9589188" y="4866351"/>
            <a:ext cx="2602812" cy="2602812"/>
          </a:xfrm>
          <a:prstGeom prst="ellipse">
            <a:avLst/>
          </a:prstGeom>
          <a:solidFill>
            <a:schemeClr val="accent3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F73492C5-2F41-1824-B974-E04E1454C709}"/>
              </a:ext>
            </a:extLst>
          </p:cNvPr>
          <p:cNvSpPr/>
          <p:nvPr/>
        </p:nvSpPr>
        <p:spPr>
          <a:xfrm>
            <a:off x="8876391" y="5383808"/>
            <a:ext cx="1087361" cy="1068289"/>
          </a:xfrm>
          <a:prstGeom prst="ellipse">
            <a:avLst/>
          </a:prstGeom>
          <a:solidFill>
            <a:schemeClr val="accent3">
              <a:lumMod val="40000"/>
              <a:lumOff val="6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51E326E-4890-F8C7-6CD2-3285672C7CF7}"/>
              </a:ext>
            </a:extLst>
          </p:cNvPr>
          <p:cNvSpPr txBox="1"/>
          <p:nvPr/>
        </p:nvSpPr>
        <p:spPr>
          <a:xfrm>
            <a:off x="1174750" y="5263429"/>
            <a:ext cx="3896259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>
                    <a:lumMod val="8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Keyword</a:t>
            </a:r>
          </a:p>
        </p:txBody>
      </p:sp>
      <p:pic>
        <p:nvPicPr>
          <p:cNvPr id="15" name="그림 개체 틀 14" descr="하늘, 마천루, 인간의 얼굴, 만화 영화이(가) 표시된 사진&#10;&#10;자동 생성된 설명">
            <a:extLst>
              <a:ext uri="{FF2B5EF4-FFF2-40B4-BE49-F238E27FC236}">
                <a16:creationId xmlns:a16="http://schemas.microsoft.com/office/drawing/2014/main" id="{183A6AF4-65CD-A85A-D6CB-8F9E0573271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0" r="40"/>
          <a:stretch>
            <a:fillRect/>
          </a:stretch>
        </p:blipFill>
        <p:spPr>
          <a:xfrm>
            <a:off x="5103813" y="2982913"/>
            <a:ext cx="1984375" cy="1985962"/>
          </a:xfrm>
          <a:custGeom>
            <a:avLst/>
            <a:gdLst>
              <a:gd name="connsiteX0" fmla="*/ 992847 w 1985694"/>
              <a:gd name="connsiteY0" fmla="*/ 0 h 1985694"/>
              <a:gd name="connsiteX1" fmla="*/ 1985694 w 1985694"/>
              <a:gd name="connsiteY1" fmla="*/ 992847 h 1985694"/>
              <a:gd name="connsiteX2" fmla="*/ 992847 w 1985694"/>
              <a:gd name="connsiteY2" fmla="*/ 1985694 h 1985694"/>
              <a:gd name="connsiteX3" fmla="*/ 0 w 1985694"/>
              <a:gd name="connsiteY3" fmla="*/ 992847 h 1985694"/>
              <a:gd name="connsiteX4" fmla="*/ 992847 w 1985694"/>
              <a:gd name="connsiteY4" fmla="*/ 0 h 1985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85694" h="1985694">
                <a:moveTo>
                  <a:pt x="992847" y="0"/>
                </a:moveTo>
                <a:cubicBezTo>
                  <a:pt x="1541181" y="0"/>
                  <a:pt x="1985694" y="444513"/>
                  <a:pt x="1985694" y="992847"/>
                </a:cubicBezTo>
                <a:cubicBezTo>
                  <a:pt x="1985694" y="1541181"/>
                  <a:pt x="1541181" y="1985694"/>
                  <a:pt x="992847" y="1985694"/>
                </a:cubicBezTo>
                <a:cubicBezTo>
                  <a:pt x="444513" y="1985694"/>
                  <a:pt x="0" y="1541181"/>
                  <a:pt x="0" y="992847"/>
                </a:cubicBezTo>
                <a:cubicBezTo>
                  <a:pt x="0" y="444513"/>
                  <a:pt x="444513" y="0"/>
                  <a:pt x="992847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864703657"/>
      </p:ext>
    </p:extLst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타원 38">
            <a:extLst>
              <a:ext uri="{FF2B5EF4-FFF2-40B4-BE49-F238E27FC236}">
                <a16:creationId xmlns:a16="http://schemas.microsoft.com/office/drawing/2014/main" id="{D727D5C0-9557-FEB1-30C4-E6FB1A0850C1}"/>
              </a:ext>
            </a:extLst>
          </p:cNvPr>
          <p:cNvSpPr/>
          <p:nvPr/>
        </p:nvSpPr>
        <p:spPr>
          <a:xfrm>
            <a:off x="10271127" y="2497627"/>
            <a:ext cx="309252" cy="309252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EC3EABAE-DB06-E268-AF09-28A2306F2BA0}"/>
              </a:ext>
            </a:extLst>
          </p:cNvPr>
          <p:cNvSpPr/>
          <p:nvPr/>
        </p:nvSpPr>
        <p:spPr>
          <a:xfrm>
            <a:off x="10076996" y="3551643"/>
            <a:ext cx="899252" cy="899252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타원 33">
            <a:extLst>
              <a:ext uri="{FF2B5EF4-FFF2-40B4-BE49-F238E27FC236}">
                <a16:creationId xmlns:a16="http://schemas.microsoft.com/office/drawing/2014/main" id="{4BF07283-9FBE-B7A9-6BA3-F9F0A21EF975}"/>
              </a:ext>
            </a:extLst>
          </p:cNvPr>
          <p:cNvSpPr/>
          <p:nvPr/>
        </p:nvSpPr>
        <p:spPr>
          <a:xfrm>
            <a:off x="5033235" y="3559217"/>
            <a:ext cx="899252" cy="899252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8BF89E7A-BDED-9606-C5C6-BF6047EC6B4E}"/>
              </a:ext>
            </a:extLst>
          </p:cNvPr>
          <p:cNvSpPr/>
          <p:nvPr/>
        </p:nvSpPr>
        <p:spPr>
          <a:xfrm>
            <a:off x="1611621" y="2347541"/>
            <a:ext cx="738981" cy="738981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E0652CDC-7B9E-C3DA-4FAF-B92CEC1BF9BF}"/>
              </a:ext>
            </a:extLst>
          </p:cNvPr>
          <p:cNvSpPr txBox="1"/>
          <p:nvPr/>
        </p:nvSpPr>
        <p:spPr>
          <a:xfrm flipH="1">
            <a:off x="1921669" y="1679956"/>
            <a:ext cx="179953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4A0AFAC-F6EC-6B4D-6CA2-389804FAA5B3}"/>
              </a:ext>
            </a:extLst>
          </p:cNvPr>
          <p:cNvSpPr txBox="1"/>
          <p:nvPr/>
        </p:nvSpPr>
        <p:spPr>
          <a:xfrm flipH="1">
            <a:off x="3831015" y="1692656"/>
            <a:ext cx="5009705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313512A0-ADC8-AD48-23F0-23149D10A8B9}"/>
              </a:ext>
            </a:extLst>
          </p:cNvPr>
          <p:cNvSpPr/>
          <p:nvPr/>
        </p:nvSpPr>
        <p:spPr>
          <a:xfrm>
            <a:off x="2016919" y="2324975"/>
            <a:ext cx="1982274" cy="198227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CC1198F9-0A56-DCFA-5432-35FACCD6157B}"/>
              </a:ext>
            </a:extLst>
          </p:cNvPr>
          <p:cNvSpPr/>
          <p:nvPr/>
        </p:nvSpPr>
        <p:spPr>
          <a:xfrm>
            <a:off x="5307512" y="2324975"/>
            <a:ext cx="1982274" cy="198227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CF2B8782-BA54-DC70-29B1-356FD281B430}"/>
              </a:ext>
            </a:extLst>
          </p:cNvPr>
          <p:cNvSpPr/>
          <p:nvPr/>
        </p:nvSpPr>
        <p:spPr>
          <a:xfrm>
            <a:off x="8598105" y="2324975"/>
            <a:ext cx="1982274" cy="198227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타원 29">
            <a:extLst>
              <a:ext uri="{FF2B5EF4-FFF2-40B4-BE49-F238E27FC236}">
                <a16:creationId xmlns:a16="http://schemas.microsoft.com/office/drawing/2014/main" id="{E0966E67-9A72-B3F9-5A79-A8C364B1C6FE}"/>
              </a:ext>
            </a:extLst>
          </p:cNvPr>
          <p:cNvSpPr/>
          <p:nvPr/>
        </p:nvSpPr>
        <p:spPr>
          <a:xfrm>
            <a:off x="4498026" y="3161486"/>
            <a:ext cx="309252" cy="3092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타원 30">
            <a:extLst>
              <a:ext uri="{FF2B5EF4-FFF2-40B4-BE49-F238E27FC236}">
                <a16:creationId xmlns:a16="http://schemas.microsoft.com/office/drawing/2014/main" id="{C4ECF791-7192-4FF3-F57C-E0E2AE6055F9}"/>
              </a:ext>
            </a:extLst>
          </p:cNvPr>
          <p:cNvSpPr/>
          <p:nvPr/>
        </p:nvSpPr>
        <p:spPr>
          <a:xfrm>
            <a:off x="7789319" y="3161486"/>
            <a:ext cx="309252" cy="30925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" name="타원 32">
            <a:extLst>
              <a:ext uri="{FF2B5EF4-FFF2-40B4-BE49-F238E27FC236}">
                <a16:creationId xmlns:a16="http://schemas.microsoft.com/office/drawing/2014/main" id="{2F9AD165-B744-026A-0A0F-684F57AFE338}"/>
              </a:ext>
            </a:extLst>
          </p:cNvPr>
          <p:cNvSpPr/>
          <p:nvPr/>
        </p:nvSpPr>
        <p:spPr>
          <a:xfrm>
            <a:off x="1399359" y="3559217"/>
            <a:ext cx="212262" cy="212262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FCE894BD-478E-F8C4-7894-5B5EED9101FA}"/>
              </a:ext>
            </a:extLst>
          </p:cNvPr>
          <p:cNvSpPr/>
          <p:nvPr/>
        </p:nvSpPr>
        <p:spPr>
          <a:xfrm>
            <a:off x="5080951" y="2470613"/>
            <a:ext cx="111083" cy="111083"/>
          </a:xfrm>
          <a:prstGeom prst="ellipse">
            <a:avLst/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EF3F52D7-B6A7-5B26-199C-8BF91A8A9987}"/>
              </a:ext>
            </a:extLst>
          </p:cNvPr>
          <p:cNvSpPr/>
          <p:nvPr/>
        </p:nvSpPr>
        <p:spPr>
          <a:xfrm>
            <a:off x="8385843" y="2427286"/>
            <a:ext cx="212262" cy="212262"/>
          </a:xfrm>
          <a:prstGeom prst="ellips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D399D8A-61DB-DE17-502F-5A7B334D9E34}"/>
              </a:ext>
            </a:extLst>
          </p:cNvPr>
          <p:cNvSpPr txBox="1"/>
          <p:nvPr/>
        </p:nvSpPr>
        <p:spPr>
          <a:xfrm>
            <a:off x="2202327" y="3215155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D5FB7790-4003-1960-E491-CA52AA42DCE3}"/>
              </a:ext>
            </a:extLst>
          </p:cNvPr>
          <p:cNvSpPr txBox="1"/>
          <p:nvPr/>
        </p:nvSpPr>
        <p:spPr>
          <a:xfrm>
            <a:off x="2570188" y="2870637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430B885-93DC-A621-AE89-59E3E56EFCFE}"/>
              </a:ext>
            </a:extLst>
          </p:cNvPr>
          <p:cNvSpPr txBox="1"/>
          <p:nvPr/>
        </p:nvSpPr>
        <p:spPr>
          <a:xfrm>
            <a:off x="5494036" y="3215155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46CFF9D-D537-3601-059D-0F9A7A2FAD47}"/>
              </a:ext>
            </a:extLst>
          </p:cNvPr>
          <p:cNvSpPr txBox="1"/>
          <p:nvPr/>
        </p:nvSpPr>
        <p:spPr>
          <a:xfrm>
            <a:off x="5861897" y="2870637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DB1F2EC-13A5-5EC6-3FBA-C9D9974B25DF}"/>
              </a:ext>
            </a:extLst>
          </p:cNvPr>
          <p:cNvSpPr txBox="1"/>
          <p:nvPr/>
        </p:nvSpPr>
        <p:spPr>
          <a:xfrm>
            <a:off x="8784755" y="3215155"/>
            <a:ext cx="1604870" cy="5111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DEF26D3-18A6-C158-0EED-7DAB029D524B}"/>
              </a:ext>
            </a:extLst>
          </p:cNvPr>
          <p:cNvSpPr txBox="1"/>
          <p:nvPr/>
        </p:nvSpPr>
        <p:spPr>
          <a:xfrm>
            <a:off x="9152616" y="2870637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46" name="표 45">
            <a:extLst>
              <a:ext uri="{FF2B5EF4-FFF2-40B4-BE49-F238E27FC236}">
                <a16:creationId xmlns:a16="http://schemas.microsoft.com/office/drawing/2014/main" id="{1F1C14C9-8039-0972-3E5B-AA83ED2028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1193874"/>
              </p:ext>
            </p:extLst>
          </p:nvPr>
        </p:nvGraphicFramePr>
        <p:xfrm>
          <a:off x="2016919" y="4715525"/>
          <a:ext cx="8563458" cy="160953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27243">
                  <a:extLst>
                    <a:ext uri="{9D8B030D-6E8A-4147-A177-3AD203B41FA5}">
                      <a16:colId xmlns:a16="http://schemas.microsoft.com/office/drawing/2014/main" val="1633288798"/>
                    </a:ext>
                  </a:extLst>
                </a:gridCol>
                <a:gridCol w="1427243">
                  <a:extLst>
                    <a:ext uri="{9D8B030D-6E8A-4147-A177-3AD203B41FA5}">
                      <a16:colId xmlns:a16="http://schemas.microsoft.com/office/drawing/2014/main" val="1217608898"/>
                    </a:ext>
                  </a:extLst>
                </a:gridCol>
                <a:gridCol w="1427243">
                  <a:extLst>
                    <a:ext uri="{9D8B030D-6E8A-4147-A177-3AD203B41FA5}">
                      <a16:colId xmlns:a16="http://schemas.microsoft.com/office/drawing/2014/main" val="3990535298"/>
                    </a:ext>
                  </a:extLst>
                </a:gridCol>
                <a:gridCol w="1427243">
                  <a:extLst>
                    <a:ext uri="{9D8B030D-6E8A-4147-A177-3AD203B41FA5}">
                      <a16:colId xmlns:a16="http://schemas.microsoft.com/office/drawing/2014/main" val="2355101614"/>
                    </a:ext>
                  </a:extLst>
                </a:gridCol>
                <a:gridCol w="1427243">
                  <a:extLst>
                    <a:ext uri="{9D8B030D-6E8A-4147-A177-3AD203B41FA5}">
                      <a16:colId xmlns:a16="http://schemas.microsoft.com/office/drawing/2014/main" val="923117751"/>
                    </a:ext>
                  </a:extLst>
                </a:gridCol>
                <a:gridCol w="1427243">
                  <a:extLst>
                    <a:ext uri="{9D8B030D-6E8A-4147-A177-3AD203B41FA5}">
                      <a16:colId xmlns:a16="http://schemas.microsoft.com/office/drawing/2014/main" val="355738088"/>
                    </a:ext>
                  </a:extLst>
                </a:gridCol>
              </a:tblGrid>
              <a:tr h="458734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A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bg1"/>
                        </a:solidFill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B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bg1"/>
                        </a:solidFill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C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bg1"/>
                        </a:solidFill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D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bg1"/>
                        </a:solidFill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E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bg1"/>
                        </a:solidFill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535676"/>
                  </a:ext>
                </a:extLst>
              </a:tr>
              <a:tr h="383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키워드 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F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50425859"/>
                  </a:ext>
                </a:extLst>
              </a:tr>
              <a:tr h="383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키워드 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G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49177020"/>
                  </a:ext>
                </a:extLst>
              </a:tr>
              <a:tr h="38360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키워드 </a:t>
                      </a:r>
                      <a:r>
                        <a:rPr lang="en-US" altLang="ko-KR" sz="1400" kern="1200" spc="-2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H</a:t>
                      </a:r>
                      <a:endParaRPr lang="ko-KR" altLang="en-US" sz="1400" kern="1200" spc="-2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chemeClr val="accent2"/>
                        </a:solidFill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983544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0458540"/>
      </p:ext>
    </p:extLst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3E6B5BB6-90BB-7369-AA16-BA72738D191C}"/>
              </a:ext>
            </a:extLst>
          </p:cNvPr>
          <p:cNvCxnSpPr>
            <a:cxnSpLocks/>
          </p:cNvCxnSpPr>
          <p:nvPr/>
        </p:nvCxnSpPr>
        <p:spPr>
          <a:xfrm>
            <a:off x="1174750" y="2103205"/>
            <a:ext cx="9853613" cy="0"/>
          </a:xfrm>
          <a:prstGeom prst="line">
            <a:avLst/>
          </a:prstGeom>
          <a:ln w="1905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타원 4">
            <a:extLst>
              <a:ext uri="{FF2B5EF4-FFF2-40B4-BE49-F238E27FC236}">
                <a16:creationId xmlns:a16="http://schemas.microsoft.com/office/drawing/2014/main" id="{3026857B-2C9B-F99E-633D-51FFA4184223}"/>
              </a:ext>
            </a:extLst>
          </p:cNvPr>
          <p:cNvSpPr/>
          <p:nvPr/>
        </p:nvSpPr>
        <p:spPr>
          <a:xfrm>
            <a:off x="2360359" y="1708585"/>
            <a:ext cx="789240" cy="78924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E39690B5-D979-4904-8D62-2AACBB2E3FF4}"/>
              </a:ext>
            </a:extLst>
          </p:cNvPr>
          <p:cNvSpPr/>
          <p:nvPr/>
        </p:nvSpPr>
        <p:spPr>
          <a:xfrm>
            <a:off x="9042401" y="1708585"/>
            <a:ext cx="789240" cy="789240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타원 14">
            <a:extLst>
              <a:ext uri="{FF2B5EF4-FFF2-40B4-BE49-F238E27FC236}">
                <a16:creationId xmlns:a16="http://schemas.microsoft.com/office/drawing/2014/main" id="{1591923A-3859-2075-9407-AF24B3284940}"/>
              </a:ext>
            </a:extLst>
          </p:cNvPr>
          <p:cNvSpPr/>
          <p:nvPr/>
        </p:nvSpPr>
        <p:spPr>
          <a:xfrm>
            <a:off x="4587706" y="1708585"/>
            <a:ext cx="789240" cy="78924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6407E1D1-C5AF-CE70-CABE-C6547CBD1138}"/>
              </a:ext>
            </a:extLst>
          </p:cNvPr>
          <p:cNvSpPr/>
          <p:nvPr/>
        </p:nvSpPr>
        <p:spPr>
          <a:xfrm>
            <a:off x="6815053" y="1708585"/>
            <a:ext cx="789240" cy="7892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이등변 삼각형 21">
            <a:extLst>
              <a:ext uri="{FF2B5EF4-FFF2-40B4-BE49-F238E27FC236}">
                <a16:creationId xmlns:a16="http://schemas.microsoft.com/office/drawing/2014/main" id="{7DCDE2BB-E1FD-24E6-A8D7-697B9EAB34F7}"/>
              </a:ext>
            </a:extLst>
          </p:cNvPr>
          <p:cNvSpPr/>
          <p:nvPr/>
        </p:nvSpPr>
        <p:spPr>
          <a:xfrm rot="10800000">
            <a:off x="2686139" y="2773757"/>
            <a:ext cx="137678" cy="118688"/>
          </a:xfrm>
          <a:prstGeom prst="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이등변 삼각형 22">
            <a:extLst>
              <a:ext uri="{FF2B5EF4-FFF2-40B4-BE49-F238E27FC236}">
                <a16:creationId xmlns:a16="http://schemas.microsoft.com/office/drawing/2014/main" id="{2AFEBE69-1DA7-7BBA-B9AA-918212F11160}"/>
              </a:ext>
            </a:extLst>
          </p:cNvPr>
          <p:cNvSpPr/>
          <p:nvPr/>
        </p:nvSpPr>
        <p:spPr>
          <a:xfrm rot="10800000">
            <a:off x="4913487" y="2773757"/>
            <a:ext cx="137678" cy="118688"/>
          </a:xfrm>
          <a:prstGeom prst="triangl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8633B8AA-9867-4942-0D8D-5B0EF9B4EC80}"/>
              </a:ext>
            </a:extLst>
          </p:cNvPr>
          <p:cNvSpPr/>
          <p:nvPr/>
        </p:nvSpPr>
        <p:spPr>
          <a:xfrm rot="10800000">
            <a:off x="7140834" y="2773757"/>
            <a:ext cx="137678" cy="118688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이등변 삼각형 27">
            <a:extLst>
              <a:ext uri="{FF2B5EF4-FFF2-40B4-BE49-F238E27FC236}">
                <a16:creationId xmlns:a16="http://schemas.microsoft.com/office/drawing/2014/main" id="{C7F3C819-4BA1-B2C4-D9D1-5CA8306473C4}"/>
              </a:ext>
            </a:extLst>
          </p:cNvPr>
          <p:cNvSpPr/>
          <p:nvPr/>
        </p:nvSpPr>
        <p:spPr>
          <a:xfrm rot="10800000">
            <a:off x="9368181" y="2773757"/>
            <a:ext cx="137678" cy="118688"/>
          </a:xfrm>
          <a:prstGeom prst="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B2FE2259-6081-EB76-0E64-B62D9F75F5E8}"/>
              </a:ext>
            </a:extLst>
          </p:cNvPr>
          <p:cNvSpPr/>
          <p:nvPr/>
        </p:nvSpPr>
        <p:spPr>
          <a:xfrm>
            <a:off x="1877756" y="4427170"/>
            <a:ext cx="1754441" cy="188155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3CF3197-CF17-9A90-DFAB-4EA1A2D83476}"/>
              </a:ext>
            </a:extLst>
          </p:cNvPr>
          <p:cNvSpPr/>
          <p:nvPr/>
        </p:nvSpPr>
        <p:spPr>
          <a:xfrm>
            <a:off x="4105105" y="4427170"/>
            <a:ext cx="1754441" cy="188155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C453559C-A5DD-F682-A9C5-B88F5E0F2D2A}"/>
              </a:ext>
            </a:extLst>
          </p:cNvPr>
          <p:cNvSpPr/>
          <p:nvPr/>
        </p:nvSpPr>
        <p:spPr>
          <a:xfrm>
            <a:off x="6332454" y="4427170"/>
            <a:ext cx="1754441" cy="188155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71D6596B-D9DE-BB9F-B427-55F8D6B99D65}"/>
              </a:ext>
            </a:extLst>
          </p:cNvPr>
          <p:cNvSpPr/>
          <p:nvPr/>
        </p:nvSpPr>
        <p:spPr>
          <a:xfrm>
            <a:off x="8559799" y="4427170"/>
            <a:ext cx="1754441" cy="1881555"/>
          </a:xfrm>
          <a:prstGeom prst="rect">
            <a:avLst/>
          </a:prstGeom>
          <a:solidFill>
            <a:schemeClr val="bg1">
              <a:lumMod val="95000"/>
            </a:schemeClr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프리젠테이션 3 Light" pitchFamily="2" charset="-127"/>
              <a:ea typeface="맑은 고딕"/>
            </a:endParaRPr>
          </a:p>
        </p:txBody>
      </p:sp>
      <p:pic>
        <p:nvPicPr>
          <p:cNvPr id="68" name="그래픽 67" descr="원형 차트가 있는 프레젠테이션 윤곽선">
            <a:extLst>
              <a:ext uri="{FF2B5EF4-FFF2-40B4-BE49-F238E27FC236}">
                <a16:creationId xmlns:a16="http://schemas.microsoft.com/office/drawing/2014/main" id="{39B23279-F87A-F51E-93D2-823A77DE3F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246930" y="1913116"/>
            <a:ext cx="380178" cy="380178"/>
          </a:xfrm>
          <a:prstGeom prst="rect">
            <a:avLst/>
          </a:prstGeom>
        </p:spPr>
      </p:pic>
      <p:pic>
        <p:nvPicPr>
          <p:cNvPr id="70" name="그래픽 69" descr="소셜 네트워크 윤곽선">
            <a:extLst>
              <a:ext uri="{FF2B5EF4-FFF2-40B4-BE49-F238E27FC236}">
                <a16:creationId xmlns:a16="http://schemas.microsoft.com/office/drawing/2014/main" id="{B22BA542-601E-BB2E-D2EA-A9338C0F8C9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019584" y="1913116"/>
            <a:ext cx="380178" cy="380178"/>
          </a:xfrm>
          <a:prstGeom prst="rect">
            <a:avLst/>
          </a:prstGeom>
        </p:spPr>
      </p:pic>
      <p:pic>
        <p:nvPicPr>
          <p:cNvPr id="72" name="그래픽 71" descr="가로 막대형 차트 윤곽선">
            <a:extLst>
              <a:ext uri="{FF2B5EF4-FFF2-40B4-BE49-F238E27FC236}">
                <a16:creationId xmlns:a16="http://schemas.microsoft.com/office/drawing/2014/main" id="{9E33DB44-0ED6-ADAB-A3BF-2ECF68F186F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564887" y="1913797"/>
            <a:ext cx="380178" cy="380178"/>
          </a:xfrm>
          <a:prstGeom prst="rect">
            <a:avLst/>
          </a:prstGeom>
        </p:spPr>
      </p:pic>
      <p:pic>
        <p:nvPicPr>
          <p:cNvPr id="74" name="그래픽 73" descr="좋은 아이디어 윤곽선">
            <a:extLst>
              <a:ext uri="{FF2B5EF4-FFF2-40B4-BE49-F238E27FC236}">
                <a16:creationId xmlns:a16="http://schemas.microsoft.com/office/drawing/2014/main" id="{685D028A-4631-F8D8-8D32-FCFD0F0FD2A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792236" y="1913116"/>
            <a:ext cx="380178" cy="380178"/>
          </a:xfrm>
          <a:prstGeom prst="rect">
            <a:avLst/>
          </a:prstGeom>
        </p:spPr>
      </p:pic>
      <p:sp>
        <p:nvSpPr>
          <p:cNvPr id="75" name="TextBox 74">
            <a:extLst>
              <a:ext uri="{FF2B5EF4-FFF2-40B4-BE49-F238E27FC236}">
                <a16:creationId xmlns:a16="http://schemas.microsoft.com/office/drawing/2014/main" id="{610EAF78-D31A-02EB-2EF0-C46E4ECA880C}"/>
              </a:ext>
            </a:extLst>
          </p:cNvPr>
          <p:cNvSpPr txBox="1"/>
          <p:nvPr/>
        </p:nvSpPr>
        <p:spPr>
          <a:xfrm flipH="1">
            <a:off x="3187693" y="1761524"/>
            <a:ext cx="65787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4C22C9D7-DB7D-2302-9A19-7FA1DF61B3C5}"/>
              </a:ext>
            </a:extLst>
          </p:cNvPr>
          <p:cNvSpPr txBox="1"/>
          <p:nvPr/>
        </p:nvSpPr>
        <p:spPr>
          <a:xfrm flipH="1">
            <a:off x="5415042" y="1761524"/>
            <a:ext cx="657872" cy="342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7FF33204-781D-2D9F-A2F7-825AC903BBEA}"/>
              </a:ext>
            </a:extLst>
          </p:cNvPr>
          <p:cNvSpPr txBox="1"/>
          <p:nvPr/>
        </p:nvSpPr>
        <p:spPr>
          <a:xfrm flipH="1">
            <a:off x="7642391" y="1761524"/>
            <a:ext cx="657872" cy="342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2EA47961-EA34-CB51-B8CE-65460C52D121}"/>
              </a:ext>
            </a:extLst>
          </p:cNvPr>
          <p:cNvSpPr txBox="1"/>
          <p:nvPr/>
        </p:nvSpPr>
        <p:spPr>
          <a:xfrm flipH="1">
            <a:off x="9869737" y="1761524"/>
            <a:ext cx="657872" cy="342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045E0772-E504-6A29-533F-37E4FE495143}"/>
              </a:ext>
            </a:extLst>
          </p:cNvPr>
          <p:cNvSpPr txBox="1"/>
          <p:nvPr/>
        </p:nvSpPr>
        <p:spPr>
          <a:xfrm flipH="1">
            <a:off x="1936415" y="4593417"/>
            <a:ext cx="869148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24118C9-B49B-B72E-133F-AA70199CBBD0}"/>
              </a:ext>
            </a:extLst>
          </p:cNvPr>
          <p:cNvSpPr txBox="1"/>
          <p:nvPr/>
        </p:nvSpPr>
        <p:spPr>
          <a:xfrm flipH="1">
            <a:off x="1936414" y="4974538"/>
            <a:ext cx="1454485" cy="102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C4A19E26-8623-E4EB-4D82-4E039B0CB0BC}"/>
              </a:ext>
            </a:extLst>
          </p:cNvPr>
          <p:cNvSpPr txBox="1"/>
          <p:nvPr/>
        </p:nvSpPr>
        <p:spPr>
          <a:xfrm flipH="1">
            <a:off x="4189171" y="4593417"/>
            <a:ext cx="869148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5CC88B9F-FB1A-0271-5CF0-C3C8B7B0C49A}"/>
              </a:ext>
            </a:extLst>
          </p:cNvPr>
          <p:cNvSpPr txBox="1"/>
          <p:nvPr/>
        </p:nvSpPr>
        <p:spPr>
          <a:xfrm flipH="1">
            <a:off x="4189171" y="4974538"/>
            <a:ext cx="1459154" cy="102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5E208323-EBB9-FBD3-E84C-41894F116163}"/>
              </a:ext>
            </a:extLst>
          </p:cNvPr>
          <p:cNvSpPr txBox="1"/>
          <p:nvPr/>
        </p:nvSpPr>
        <p:spPr>
          <a:xfrm flipH="1">
            <a:off x="6416520" y="4593417"/>
            <a:ext cx="869148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9A76A2C-1417-1FD0-1F6D-8B17157920DB}"/>
              </a:ext>
            </a:extLst>
          </p:cNvPr>
          <p:cNvSpPr txBox="1"/>
          <p:nvPr/>
        </p:nvSpPr>
        <p:spPr>
          <a:xfrm flipH="1">
            <a:off x="6416519" y="4974538"/>
            <a:ext cx="1460655" cy="102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12E17EB4-BA23-1B19-DE2A-DCD2166E699F}"/>
              </a:ext>
            </a:extLst>
          </p:cNvPr>
          <p:cNvSpPr txBox="1"/>
          <p:nvPr/>
        </p:nvSpPr>
        <p:spPr>
          <a:xfrm flipH="1">
            <a:off x="8643865" y="4593417"/>
            <a:ext cx="869148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DCAF140-11D5-D197-CB04-6C5BEFBBE3AF}"/>
              </a:ext>
            </a:extLst>
          </p:cNvPr>
          <p:cNvSpPr txBox="1"/>
          <p:nvPr/>
        </p:nvSpPr>
        <p:spPr>
          <a:xfrm flipH="1">
            <a:off x="8643864" y="4974538"/>
            <a:ext cx="1471685" cy="10294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pic>
        <p:nvPicPr>
          <p:cNvPr id="20" name="그림 개체 틀 19" descr="사람, 의류, 벽, 손가락이(가) 표시된 사진&#10;&#10;자동 생성된 설명">
            <a:extLst>
              <a:ext uri="{FF2B5EF4-FFF2-40B4-BE49-F238E27FC236}">
                <a16:creationId xmlns:a16="http://schemas.microsoft.com/office/drawing/2014/main" id="{86FEE9DB-4583-8410-BC65-2B71A7A37878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1" b="111"/>
          <a:stretch>
            <a:fillRect/>
          </a:stretch>
        </p:blipFill>
        <p:spPr>
          <a:xfrm>
            <a:off x="1878013" y="3219450"/>
            <a:ext cx="1754187" cy="1208088"/>
          </a:xfrm>
          <a:custGeom>
            <a:avLst/>
            <a:gdLst>
              <a:gd name="connsiteX0" fmla="*/ 0 w 1754441"/>
              <a:gd name="connsiteY0" fmla="*/ 0 h 1207103"/>
              <a:gd name="connsiteX1" fmla="*/ 1754441 w 1754441"/>
              <a:gd name="connsiteY1" fmla="*/ 0 h 1207103"/>
              <a:gd name="connsiteX2" fmla="*/ 1754441 w 1754441"/>
              <a:gd name="connsiteY2" fmla="*/ 1207103 h 1207103"/>
              <a:gd name="connsiteX3" fmla="*/ 0 w 1754441"/>
              <a:gd name="connsiteY3" fmla="*/ 1207103 h 120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4441" h="1207103">
                <a:moveTo>
                  <a:pt x="0" y="0"/>
                </a:moveTo>
                <a:lnTo>
                  <a:pt x="1754441" y="0"/>
                </a:lnTo>
                <a:lnTo>
                  <a:pt x="1754441" y="1207103"/>
                </a:lnTo>
                <a:lnTo>
                  <a:pt x="0" y="1207103"/>
                </a:lnTo>
                <a:close/>
              </a:path>
            </a:pathLst>
          </a:custGeom>
        </p:spPr>
      </p:pic>
      <p:pic>
        <p:nvPicPr>
          <p:cNvPr id="24" name="그림 개체 틀 23" descr="사람, 의류, 컴퓨터, 노트북이(가) 표시된 사진&#10;&#10;자동 생성된 설명">
            <a:extLst>
              <a:ext uri="{FF2B5EF4-FFF2-40B4-BE49-F238E27FC236}">
                <a16:creationId xmlns:a16="http://schemas.microsoft.com/office/drawing/2014/main" id="{E3D7F60A-0BFF-799E-514F-31F2791EC163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1" b="111"/>
          <a:stretch>
            <a:fillRect/>
          </a:stretch>
        </p:blipFill>
        <p:spPr>
          <a:xfrm>
            <a:off x="4105275" y="3219450"/>
            <a:ext cx="1754188" cy="1208088"/>
          </a:xfrm>
          <a:custGeom>
            <a:avLst/>
            <a:gdLst>
              <a:gd name="connsiteX0" fmla="*/ 0 w 1754441"/>
              <a:gd name="connsiteY0" fmla="*/ 0 h 1207103"/>
              <a:gd name="connsiteX1" fmla="*/ 1754441 w 1754441"/>
              <a:gd name="connsiteY1" fmla="*/ 0 h 1207103"/>
              <a:gd name="connsiteX2" fmla="*/ 1754441 w 1754441"/>
              <a:gd name="connsiteY2" fmla="*/ 1207103 h 1207103"/>
              <a:gd name="connsiteX3" fmla="*/ 0 w 1754441"/>
              <a:gd name="connsiteY3" fmla="*/ 1207103 h 120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4441" h="1207103">
                <a:moveTo>
                  <a:pt x="0" y="0"/>
                </a:moveTo>
                <a:lnTo>
                  <a:pt x="1754441" y="0"/>
                </a:lnTo>
                <a:lnTo>
                  <a:pt x="1754441" y="1207103"/>
                </a:lnTo>
                <a:lnTo>
                  <a:pt x="0" y="1207103"/>
                </a:lnTo>
                <a:close/>
              </a:path>
            </a:pathLst>
          </a:custGeom>
        </p:spPr>
      </p:pic>
      <p:pic>
        <p:nvPicPr>
          <p:cNvPr id="25" name="그림 개체 틀 24" descr="의류, 사람, 사람들, 스탠딩이(가) 표시된 사진&#10;&#10;자동 생성된 설명">
            <a:extLst>
              <a:ext uri="{FF2B5EF4-FFF2-40B4-BE49-F238E27FC236}">
                <a16:creationId xmlns:a16="http://schemas.microsoft.com/office/drawing/2014/main" id="{475B152E-04B8-3760-0F2C-B5336C15B45D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1" b="111"/>
          <a:stretch>
            <a:fillRect/>
          </a:stretch>
        </p:blipFill>
        <p:spPr>
          <a:xfrm>
            <a:off x="6332538" y="3219450"/>
            <a:ext cx="1754187" cy="1208088"/>
          </a:xfrm>
          <a:custGeom>
            <a:avLst/>
            <a:gdLst>
              <a:gd name="connsiteX0" fmla="*/ 0 w 1754441"/>
              <a:gd name="connsiteY0" fmla="*/ 0 h 1207103"/>
              <a:gd name="connsiteX1" fmla="*/ 1754441 w 1754441"/>
              <a:gd name="connsiteY1" fmla="*/ 0 h 1207103"/>
              <a:gd name="connsiteX2" fmla="*/ 1754441 w 1754441"/>
              <a:gd name="connsiteY2" fmla="*/ 1207103 h 1207103"/>
              <a:gd name="connsiteX3" fmla="*/ 0 w 1754441"/>
              <a:gd name="connsiteY3" fmla="*/ 1207103 h 120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4441" h="1207103">
                <a:moveTo>
                  <a:pt x="0" y="0"/>
                </a:moveTo>
                <a:lnTo>
                  <a:pt x="1754441" y="0"/>
                </a:lnTo>
                <a:lnTo>
                  <a:pt x="1754441" y="1207103"/>
                </a:lnTo>
                <a:lnTo>
                  <a:pt x="0" y="1207103"/>
                </a:lnTo>
                <a:close/>
              </a:path>
            </a:pathLst>
          </a:custGeom>
        </p:spPr>
      </p:pic>
      <p:pic>
        <p:nvPicPr>
          <p:cNvPr id="26" name="그림 개체 틀 25" descr="사람, 의류, 슈트, 안개이(가) 표시된 사진&#10;&#10;자동 생성된 설명">
            <a:extLst>
              <a:ext uri="{FF2B5EF4-FFF2-40B4-BE49-F238E27FC236}">
                <a16:creationId xmlns:a16="http://schemas.microsoft.com/office/drawing/2014/main" id="{1606EB88-77F3-D43F-5EA7-3D2C7FB8B5F1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1" b="111"/>
          <a:stretch>
            <a:fillRect/>
          </a:stretch>
        </p:blipFill>
        <p:spPr>
          <a:xfrm>
            <a:off x="8559800" y="3219450"/>
            <a:ext cx="1754188" cy="1208088"/>
          </a:xfrm>
          <a:custGeom>
            <a:avLst/>
            <a:gdLst>
              <a:gd name="connsiteX0" fmla="*/ 0 w 1754441"/>
              <a:gd name="connsiteY0" fmla="*/ 0 h 1207103"/>
              <a:gd name="connsiteX1" fmla="*/ 1754441 w 1754441"/>
              <a:gd name="connsiteY1" fmla="*/ 0 h 1207103"/>
              <a:gd name="connsiteX2" fmla="*/ 1754441 w 1754441"/>
              <a:gd name="connsiteY2" fmla="*/ 1207103 h 1207103"/>
              <a:gd name="connsiteX3" fmla="*/ 0 w 1754441"/>
              <a:gd name="connsiteY3" fmla="*/ 1207103 h 120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4441" h="1207103">
                <a:moveTo>
                  <a:pt x="0" y="0"/>
                </a:moveTo>
                <a:lnTo>
                  <a:pt x="1754441" y="0"/>
                </a:lnTo>
                <a:lnTo>
                  <a:pt x="1754441" y="1207103"/>
                </a:lnTo>
                <a:lnTo>
                  <a:pt x="0" y="1207103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650537434"/>
      </p:ext>
    </p:extLst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9" name="차트 8">
            <a:extLst>
              <a:ext uri="{FF2B5EF4-FFF2-40B4-BE49-F238E27FC236}">
                <a16:creationId xmlns:a16="http://schemas.microsoft.com/office/drawing/2014/main" id="{81F902A3-ABD1-F529-F48A-8225CB0B66C8}"/>
              </a:ext>
            </a:extLst>
          </p:cNvPr>
          <p:cNvGraphicFramePr/>
          <p:nvPr/>
        </p:nvGraphicFramePr>
        <p:xfrm>
          <a:off x="5588000" y="1935459"/>
          <a:ext cx="5702436" cy="41878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9" name="TextBox 18">
            <a:extLst>
              <a:ext uri="{FF2B5EF4-FFF2-40B4-BE49-F238E27FC236}">
                <a16:creationId xmlns:a16="http://schemas.microsoft.com/office/drawing/2014/main" id="{0B83BE5D-C775-EB42-90CA-1FEA97C098DD}"/>
              </a:ext>
            </a:extLst>
          </p:cNvPr>
          <p:cNvSpPr txBox="1"/>
          <p:nvPr/>
        </p:nvSpPr>
        <p:spPr>
          <a:xfrm>
            <a:off x="1084508" y="3044946"/>
            <a:ext cx="3847095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B120851-CB2F-615B-7234-F7E0E5E21BA9}"/>
              </a:ext>
            </a:extLst>
          </p:cNvPr>
          <p:cNvSpPr txBox="1"/>
          <p:nvPr/>
        </p:nvSpPr>
        <p:spPr>
          <a:xfrm>
            <a:off x="1084508" y="2558273"/>
            <a:ext cx="29115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 Proposal</a:t>
            </a: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BA8A46C6-057C-2EB9-DEE4-201119ECC33B}"/>
              </a:ext>
            </a:extLst>
          </p:cNvPr>
          <p:cNvCxnSpPr>
            <a:cxnSpLocks/>
          </p:cNvCxnSpPr>
          <p:nvPr/>
        </p:nvCxnSpPr>
        <p:spPr>
          <a:xfrm>
            <a:off x="1725279" y="2166777"/>
            <a:ext cx="1349829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D7EC68E3-C65E-F7A4-3333-C1E2869923ED}"/>
              </a:ext>
            </a:extLst>
          </p:cNvPr>
          <p:cNvSpPr txBox="1"/>
          <p:nvPr/>
        </p:nvSpPr>
        <p:spPr>
          <a:xfrm>
            <a:off x="1138359" y="1951334"/>
            <a:ext cx="420308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DCC7F8E-CE0E-DEA1-5525-E55D1F4E4DC9}"/>
              </a:ext>
            </a:extLst>
          </p:cNvPr>
          <p:cNvSpPr txBox="1"/>
          <p:nvPr/>
        </p:nvSpPr>
        <p:spPr>
          <a:xfrm flipH="1">
            <a:off x="1084508" y="5298174"/>
            <a:ext cx="403359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660648668"/>
      </p:ext>
    </p:extLst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B8D9D5D5-BE34-945E-BBB9-24631E4840AA}"/>
              </a:ext>
            </a:extLst>
          </p:cNvPr>
          <p:cNvCxnSpPr>
            <a:cxnSpLocks/>
          </p:cNvCxnSpPr>
          <p:nvPr/>
        </p:nvCxnSpPr>
        <p:spPr>
          <a:xfrm>
            <a:off x="0" y="3987800"/>
            <a:ext cx="12192000" cy="0"/>
          </a:xfrm>
          <a:prstGeom prst="line">
            <a:avLst/>
          </a:prstGeom>
          <a:ln w="19050">
            <a:gradFill flip="none" rotWithShape="1">
              <a:gsLst>
                <a:gs pos="0">
                  <a:schemeClr val="accent3">
                    <a:lumMod val="40000"/>
                    <a:lumOff val="60000"/>
                  </a:schemeClr>
                </a:gs>
                <a:gs pos="100000">
                  <a:schemeClr val="accent3">
                    <a:lumMod val="75000"/>
                  </a:schemeClr>
                </a:gs>
              </a:gsLst>
              <a:lin ang="0" scaled="1"/>
              <a:tileRect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타원 14">
            <a:extLst>
              <a:ext uri="{FF2B5EF4-FFF2-40B4-BE49-F238E27FC236}">
                <a16:creationId xmlns:a16="http://schemas.microsoft.com/office/drawing/2014/main" id="{9AD84F05-6E0B-DB7D-D36C-B900583F9B7B}"/>
              </a:ext>
            </a:extLst>
          </p:cNvPr>
          <p:cNvSpPr/>
          <p:nvPr/>
        </p:nvSpPr>
        <p:spPr>
          <a:xfrm>
            <a:off x="1789454" y="3867152"/>
            <a:ext cx="241294" cy="24129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>
                <a:lumMod val="40000"/>
                <a:lumOff val="60000"/>
              </a:schemeClr>
            </a:solidFill>
          </a:ln>
          <a:effectLst>
            <a:outerShdw blurRad="5334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타원 15">
            <a:extLst>
              <a:ext uri="{FF2B5EF4-FFF2-40B4-BE49-F238E27FC236}">
                <a16:creationId xmlns:a16="http://schemas.microsoft.com/office/drawing/2014/main" id="{6ED89D6D-92D5-0870-800E-34312A473A1F}"/>
              </a:ext>
            </a:extLst>
          </p:cNvPr>
          <p:cNvSpPr/>
          <p:nvPr/>
        </p:nvSpPr>
        <p:spPr>
          <a:xfrm>
            <a:off x="10161250" y="3867152"/>
            <a:ext cx="241294" cy="24129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>
                <a:lumMod val="75000"/>
              </a:schemeClr>
            </a:solidFill>
          </a:ln>
          <a:effectLst>
            <a:outerShdw blurRad="5334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DBF6B330-8A17-0784-CF92-28627705432F}"/>
              </a:ext>
            </a:extLst>
          </p:cNvPr>
          <p:cNvSpPr/>
          <p:nvPr/>
        </p:nvSpPr>
        <p:spPr>
          <a:xfrm>
            <a:off x="4580053" y="3867152"/>
            <a:ext cx="241294" cy="24129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>
                <a:lumMod val="60000"/>
                <a:lumOff val="40000"/>
              </a:schemeClr>
            </a:solidFill>
          </a:ln>
          <a:effectLst>
            <a:outerShdw blurRad="5334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70D0C837-B791-DE62-2200-263EAB4A6948}"/>
              </a:ext>
            </a:extLst>
          </p:cNvPr>
          <p:cNvSpPr/>
          <p:nvPr/>
        </p:nvSpPr>
        <p:spPr>
          <a:xfrm>
            <a:off x="7370652" y="3867152"/>
            <a:ext cx="241294" cy="241294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  <a:effectLst>
            <a:outerShdw blurRad="533400" dist="38100" dir="2700000" algn="tl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64904A-A2AB-C206-74D4-5EE222F2A066}"/>
              </a:ext>
            </a:extLst>
          </p:cNvPr>
          <p:cNvSpPr txBox="1"/>
          <p:nvPr/>
        </p:nvSpPr>
        <p:spPr>
          <a:xfrm flipH="1">
            <a:off x="722029" y="2743402"/>
            <a:ext cx="2376142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34D321F3-9F31-BCC1-5EFA-897C34B2C101}"/>
              </a:ext>
            </a:extLst>
          </p:cNvPr>
          <p:cNvSpPr/>
          <p:nvPr/>
        </p:nvSpPr>
        <p:spPr>
          <a:xfrm>
            <a:off x="987892" y="2194066"/>
            <a:ext cx="1844418" cy="438012"/>
          </a:xfrm>
          <a:prstGeom prst="roundRect">
            <a:avLst>
              <a:gd name="adj" fmla="val 500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8FA099A-0410-528E-A746-F96EBFAA32B8}"/>
              </a:ext>
            </a:extLst>
          </p:cNvPr>
          <p:cNvSpPr txBox="1"/>
          <p:nvPr/>
        </p:nvSpPr>
        <p:spPr>
          <a:xfrm>
            <a:off x="1475527" y="2256586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B24C6A7-EDD2-8889-7A27-E438CC22DD81}"/>
              </a:ext>
            </a:extLst>
          </p:cNvPr>
          <p:cNvSpPr txBox="1"/>
          <p:nvPr/>
        </p:nvSpPr>
        <p:spPr>
          <a:xfrm flipH="1">
            <a:off x="3545730" y="5132406"/>
            <a:ext cx="2376142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42CBBB06-1FE8-E8CD-9714-290D739B7EF1}"/>
              </a:ext>
            </a:extLst>
          </p:cNvPr>
          <p:cNvSpPr/>
          <p:nvPr/>
        </p:nvSpPr>
        <p:spPr>
          <a:xfrm>
            <a:off x="3811593" y="4583070"/>
            <a:ext cx="1844418" cy="438012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A700296-047F-6A93-C01D-111F9F53318E}"/>
              </a:ext>
            </a:extLst>
          </p:cNvPr>
          <p:cNvSpPr txBox="1"/>
          <p:nvPr/>
        </p:nvSpPr>
        <p:spPr>
          <a:xfrm>
            <a:off x="4299228" y="4645590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90145777-DFE1-06C0-2499-9C3A75FE3952}"/>
              </a:ext>
            </a:extLst>
          </p:cNvPr>
          <p:cNvSpPr txBox="1"/>
          <p:nvPr/>
        </p:nvSpPr>
        <p:spPr>
          <a:xfrm flipH="1">
            <a:off x="6270130" y="2743402"/>
            <a:ext cx="2376142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1" name="사각형: 둥근 모서리 30">
            <a:extLst>
              <a:ext uri="{FF2B5EF4-FFF2-40B4-BE49-F238E27FC236}">
                <a16:creationId xmlns:a16="http://schemas.microsoft.com/office/drawing/2014/main" id="{7D538903-CCFD-E92A-A315-D30B01F203EE}"/>
              </a:ext>
            </a:extLst>
          </p:cNvPr>
          <p:cNvSpPr/>
          <p:nvPr/>
        </p:nvSpPr>
        <p:spPr>
          <a:xfrm>
            <a:off x="6535993" y="2194066"/>
            <a:ext cx="1844418" cy="438012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6CB65D46-4C43-6A68-9CBC-0D4C0029A940}"/>
              </a:ext>
            </a:extLst>
          </p:cNvPr>
          <p:cNvSpPr txBox="1"/>
          <p:nvPr/>
        </p:nvSpPr>
        <p:spPr>
          <a:xfrm>
            <a:off x="7023628" y="2256586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C83E629-AB49-E2D3-FC60-3C080198ED06}"/>
              </a:ext>
            </a:extLst>
          </p:cNvPr>
          <p:cNvSpPr txBox="1"/>
          <p:nvPr/>
        </p:nvSpPr>
        <p:spPr>
          <a:xfrm flipH="1">
            <a:off x="9093831" y="5132406"/>
            <a:ext cx="2376142" cy="789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6BE289AD-421B-7CC6-1497-BCA4B3A2A2FA}"/>
              </a:ext>
            </a:extLst>
          </p:cNvPr>
          <p:cNvSpPr/>
          <p:nvPr/>
        </p:nvSpPr>
        <p:spPr>
          <a:xfrm>
            <a:off x="9359694" y="4583070"/>
            <a:ext cx="1844418" cy="438012"/>
          </a:xfrm>
          <a:prstGeom prst="roundRect">
            <a:avLst>
              <a:gd name="adj" fmla="val 500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73BBB10-5E2B-7F95-2527-4E479D937F6E}"/>
              </a:ext>
            </a:extLst>
          </p:cNvPr>
          <p:cNvSpPr txBox="1"/>
          <p:nvPr/>
        </p:nvSpPr>
        <p:spPr>
          <a:xfrm>
            <a:off x="9847329" y="4645590"/>
            <a:ext cx="869149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39" name="그래픽 38" descr="블록체인 단색으로 채워진">
            <a:extLst>
              <a:ext uri="{FF2B5EF4-FFF2-40B4-BE49-F238E27FC236}">
                <a16:creationId xmlns:a16="http://schemas.microsoft.com/office/drawing/2014/main" id="{A325FF22-4747-AD8A-9024-192B417374E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336898" y="4648926"/>
            <a:ext cx="1146404" cy="1146404"/>
          </a:xfrm>
          <a:prstGeom prst="rect">
            <a:avLst/>
          </a:prstGeom>
        </p:spPr>
      </p:pic>
      <p:pic>
        <p:nvPicPr>
          <p:cNvPr id="41" name="그래픽 40" descr="블로그 단색으로 채워진">
            <a:extLst>
              <a:ext uri="{FF2B5EF4-FFF2-40B4-BE49-F238E27FC236}">
                <a16:creationId xmlns:a16="http://schemas.microsoft.com/office/drawing/2014/main" id="{9443384E-5FC0-FD77-85C7-2FE83E4158C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18097" y="4648926"/>
            <a:ext cx="1146404" cy="1146404"/>
          </a:xfrm>
          <a:prstGeom prst="rect">
            <a:avLst/>
          </a:prstGeom>
        </p:spPr>
      </p:pic>
      <p:pic>
        <p:nvPicPr>
          <p:cNvPr id="43" name="그래픽 42" descr="상자 단색으로 채워진">
            <a:extLst>
              <a:ext uri="{FF2B5EF4-FFF2-40B4-BE49-F238E27FC236}">
                <a16:creationId xmlns:a16="http://schemas.microsoft.com/office/drawing/2014/main" id="{55B59543-2047-3C8A-E448-63ADFE2023F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28464" y="2182182"/>
            <a:ext cx="1146404" cy="1146404"/>
          </a:xfrm>
          <a:prstGeom prst="rect">
            <a:avLst/>
          </a:prstGeom>
        </p:spPr>
      </p:pic>
      <p:pic>
        <p:nvPicPr>
          <p:cNvPr id="45" name="그래픽 44" descr="비즈니스 성장 단색으로 채워진">
            <a:extLst>
              <a:ext uri="{FF2B5EF4-FFF2-40B4-BE49-F238E27FC236}">
                <a16:creationId xmlns:a16="http://schemas.microsoft.com/office/drawing/2014/main" id="{86CFAC15-34AD-B3B0-4087-016093E1F1F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705716" y="2178205"/>
            <a:ext cx="1146404" cy="11464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733193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사각형: 둥근 위쪽 모서리 1">
            <a:extLst>
              <a:ext uri="{FF2B5EF4-FFF2-40B4-BE49-F238E27FC236}">
                <a16:creationId xmlns:a16="http://schemas.microsoft.com/office/drawing/2014/main" id="{BE771BBE-2412-4485-9902-BE1B61161586}"/>
              </a:ext>
            </a:extLst>
          </p:cNvPr>
          <p:cNvSpPr/>
          <p:nvPr/>
        </p:nvSpPr>
        <p:spPr>
          <a:xfrm rot="10800000" flipV="1">
            <a:off x="1174750" y="1254620"/>
            <a:ext cx="2685992" cy="4603245"/>
          </a:xfrm>
          <a:prstGeom prst="round2SameRect">
            <a:avLst>
              <a:gd name="adj1" fmla="val 0"/>
              <a:gd name="adj2" fmla="val 3510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50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37BD4A2C-A4D7-4DA0-87B5-92EB940F2CEA}"/>
              </a:ext>
            </a:extLst>
          </p:cNvPr>
          <p:cNvCxnSpPr>
            <a:cxnSpLocks/>
          </p:cNvCxnSpPr>
          <p:nvPr/>
        </p:nvCxnSpPr>
        <p:spPr>
          <a:xfrm>
            <a:off x="3860742" y="3219901"/>
            <a:ext cx="7115506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래픽 13">
            <a:extLst>
              <a:ext uri="{FF2B5EF4-FFF2-40B4-BE49-F238E27FC236}">
                <a16:creationId xmlns:a16="http://schemas.microsoft.com/office/drawing/2014/main" id="{18E660B1-FAA3-45C7-911C-78AB9433A785}"/>
              </a:ext>
            </a:extLst>
          </p:cNvPr>
          <p:cNvGrpSpPr/>
          <p:nvPr/>
        </p:nvGrpSpPr>
        <p:grpSpPr>
          <a:xfrm>
            <a:off x="5028499" y="2322571"/>
            <a:ext cx="551921" cy="435094"/>
            <a:chOff x="5028499" y="2322571"/>
            <a:chExt cx="551921" cy="435094"/>
          </a:xfrm>
          <a:solidFill>
            <a:schemeClr val="accent3"/>
          </a:solidFill>
        </p:grpSpPr>
        <p:grpSp>
          <p:nvGrpSpPr>
            <p:cNvPr id="4" name="그래픽 13">
              <a:extLst>
                <a:ext uri="{FF2B5EF4-FFF2-40B4-BE49-F238E27FC236}">
                  <a16:creationId xmlns:a16="http://schemas.microsoft.com/office/drawing/2014/main" id="{2EFC7FAE-216A-4443-BB0A-7CE1863E8DE5}"/>
                </a:ext>
              </a:extLst>
            </p:cNvPr>
            <p:cNvGrpSpPr/>
            <p:nvPr/>
          </p:nvGrpSpPr>
          <p:grpSpPr>
            <a:xfrm>
              <a:off x="5028499" y="2425099"/>
              <a:ext cx="551921" cy="332566"/>
              <a:chOff x="5028499" y="2425099"/>
              <a:chExt cx="551921" cy="332566"/>
            </a:xfrm>
            <a:grpFill/>
          </p:grpSpPr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C90D9C7C-D5F0-482C-84E1-3D0BBC4A30F8}"/>
                  </a:ext>
                </a:extLst>
              </p:cNvPr>
              <p:cNvSpPr/>
              <p:nvPr/>
            </p:nvSpPr>
            <p:spPr>
              <a:xfrm>
                <a:off x="5501797" y="2580197"/>
                <a:ext cx="17247" cy="130809"/>
              </a:xfrm>
              <a:custGeom>
                <a:avLst/>
                <a:gdLst>
                  <a:gd name="connsiteX0" fmla="*/ 0 w 17247"/>
                  <a:gd name="connsiteY0" fmla="*/ 0 h 130809"/>
                  <a:gd name="connsiteX1" fmla="*/ 17248 w 17247"/>
                  <a:gd name="connsiteY1" fmla="*/ 0 h 130809"/>
                  <a:gd name="connsiteX2" fmla="*/ 17248 w 17247"/>
                  <a:gd name="connsiteY2" fmla="*/ 130810 h 130809"/>
                  <a:gd name="connsiteX3" fmla="*/ 0 w 17247"/>
                  <a:gd name="connsiteY3" fmla="*/ 130810 h 13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47" h="130809">
                    <a:moveTo>
                      <a:pt x="0" y="0"/>
                    </a:moveTo>
                    <a:lnTo>
                      <a:pt x="17248" y="0"/>
                    </a:lnTo>
                    <a:lnTo>
                      <a:pt x="17248" y="130810"/>
                    </a:lnTo>
                    <a:lnTo>
                      <a:pt x="0" y="130810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531E2DDD-0F3F-4F0A-A6ED-AD7873D8A94B}"/>
                  </a:ext>
                </a:extLst>
              </p:cNvPr>
              <p:cNvSpPr/>
              <p:nvPr/>
            </p:nvSpPr>
            <p:spPr>
              <a:xfrm>
                <a:off x="5089861" y="2425099"/>
                <a:ext cx="105809" cy="285908"/>
              </a:xfrm>
              <a:custGeom>
                <a:avLst/>
                <a:gdLst>
                  <a:gd name="connsiteX0" fmla="*/ 17248 w 105809"/>
                  <a:gd name="connsiteY0" fmla="*/ 285908 h 285908"/>
                  <a:gd name="connsiteX1" fmla="*/ 0 w 105809"/>
                  <a:gd name="connsiteY1" fmla="*/ 285908 h 285908"/>
                  <a:gd name="connsiteX2" fmla="*/ 0 w 105809"/>
                  <a:gd name="connsiteY2" fmla="*/ 22797 h 285908"/>
                  <a:gd name="connsiteX3" fmla="*/ 22693 w 105809"/>
                  <a:gd name="connsiteY3" fmla="*/ 0 h 285908"/>
                  <a:gd name="connsiteX4" fmla="*/ 105809 w 105809"/>
                  <a:gd name="connsiteY4" fmla="*/ 0 h 285908"/>
                  <a:gd name="connsiteX5" fmla="*/ 105809 w 105809"/>
                  <a:gd name="connsiteY5" fmla="*/ 17248 h 285908"/>
                  <a:gd name="connsiteX6" fmla="*/ 22698 w 105809"/>
                  <a:gd name="connsiteY6" fmla="*/ 17248 h 285908"/>
                  <a:gd name="connsiteX7" fmla="*/ 17252 w 105809"/>
                  <a:gd name="connsiteY7" fmla="*/ 22797 h 285908"/>
                  <a:gd name="connsiteX8" fmla="*/ 17252 w 105809"/>
                  <a:gd name="connsiteY8" fmla="*/ 285908 h 285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809" h="285908">
                    <a:moveTo>
                      <a:pt x="17248" y="285908"/>
                    </a:moveTo>
                    <a:lnTo>
                      <a:pt x="0" y="285908"/>
                    </a:lnTo>
                    <a:lnTo>
                      <a:pt x="0" y="22797"/>
                    </a:lnTo>
                    <a:cubicBezTo>
                      <a:pt x="0" y="10228"/>
                      <a:pt x="10180" y="0"/>
                      <a:pt x="22693" y="0"/>
                    </a:cubicBezTo>
                    <a:lnTo>
                      <a:pt x="105809" y="0"/>
                    </a:lnTo>
                    <a:lnTo>
                      <a:pt x="105809" y="17248"/>
                    </a:lnTo>
                    <a:lnTo>
                      <a:pt x="22698" y="17248"/>
                    </a:lnTo>
                    <a:cubicBezTo>
                      <a:pt x="19697" y="17248"/>
                      <a:pt x="17252" y="19735"/>
                      <a:pt x="17252" y="22797"/>
                    </a:cubicBezTo>
                    <a:lnTo>
                      <a:pt x="17252" y="28590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DE07CFFA-0FE9-4F0E-9BC1-382B9AFE3E13}"/>
                  </a:ext>
                </a:extLst>
              </p:cNvPr>
              <p:cNvSpPr/>
              <p:nvPr/>
            </p:nvSpPr>
            <p:spPr>
              <a:xfrm>
                <a:off x="5134679" y="2661748"/>
                <a:ext cx="339560" cy="17247"/>
              </a:xfrm>
              <a:custGeom>
                <a:avLst/>
                <a:gdLst>
                  <a:gd name="connsiteX0" fmla="*/ 0 w 339560"/>
                  <a:gd name="connsiteY0" fmla="*/ 0 h 17247"/>
                  <a:gd name="connsiteX1" fmla="*/ 339561 w 339560"/>
                  <a:gd name="connsiteY1" fmla="*/ 0 h 17247"/>
                  <a:gd name="connsiteX2" fmla="*/ 339561 w 339560"/>
                  <a:gd name="connsiteY2" fmla="*/ 17248 h 17247"/>
                  <a:gd name="connsiteX3" fmla="*/ 0 w 339560"/>
                  <a:gd name="connsiteY3" fmla="*/ 17248 h 17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560" h="17247">
                    <a:moveTo>
                      <a:pt x="0" y="0"/>
                    </a:moveTo>
                    <a:lnTo>
                      <a:pt x="339561" y="0"/>
                    </a:lnTo>
                    <a:lnTo>
                      <a:pt x="339561" y="17248"/>
                    </a:lnTo>
                    <a:lnTo>
                      <a:pt x="0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30E6F8C3-B0D2-43A6-AA9C-A43A645012A3}"/>
                  </a:ext>
                </a:extLst>
              </p:cNvPr>
              <p:cNvSpPr/>
              <p:nvPr/>
            </p:nvSpPr>
            <p:spPr>
              <a:xfrm>
                <a:off x="5134679" y="2465324"/>
                <a:ext cx="60987" cy="17247"/>
              </a:xfrm>
              <a:custGeom>
                <a:avLst/>
                <a:gdLst>
                  <a:gd name="connsiteX0" fmla="*/ 0 w 60987"/>
                  <a:gd name="connsiteY0" fmla="*/ 0 h 17247"/>
                  <a:gd name="connsiteX1" fmla="*/ 60987 w 60987"/>
                  <a:gd name="connsiteY1" fmla="*/ 0 h 17247"/>
                  <a:gd name="connsiteX2" fmla="*/ 60987 w 60987"/>
                  <a:gd name="connsiteY2" fmla="*/ 17248 h 17247"/>
                  <a:gd name="connsiteX3" fmla="*/ 0 w 60987"/>
                  <a:gd name="connsiteY3" fmla="*/ 17248 h 17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987" h="17247">
                    <a:moveTo>
                      <a:pt x="0" y="0"/>
                    </a:moveTo>
                    <a:lnTo>
                      <a:pt x="60987" y="0"/>
                    </a:lnTo>
                    <a:lnTo>
                      <a:pt x="60987" y="17248"/>
                    </a:lnTo>
                    <a:lnTo>
                      <a:pt x="0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3CD9B9E9-9396-4DEE-9DDB-D6F82A84B077}"/>
                  </a:ext>
                </a:extLst>
              </p:cNvPr>
              <p:cNvSpPr/>
              <p:nvPr/>
            </p:nvSpPr>
            <p:spPr>
              <a:xfrm>
                <a:off x="5028499" y="2701068"/>
                <a:ext cx="551921" cy="56597"/>
              </a:xfrm>
              <a:custGeom>
                <a:avLst/>
                <a:gdLst>
                  <a:gd name="connsiteX0" fmla="*/ 511234 w 551921"/>
                  <a:gd name="connsiteY0" fmla="*/ 56598 h 56597"/>
                  <a:gd name="connsiteX1" fmla="*/ 40678 w 551921"/>
                  <a:gd name="connsiteY1" fmla="*/ 56598 h 56597"/>
                  <a:gd name="connsiteX2" fmla="*/ 3441 w 551921"/>
                  <a:gd name="connsiteY2" fmla="*/ 40972 h 56597"/>
                  <a:gd name="connsiteX3" fmla="*/ 0 w 551921"/>
                  <a:gd name="connsiteY3" fmla="*/ 38384 h 56597"/>
                  <a:gd name="connsiteX4" fmla="*/ 0 w 551921"/>
                  <a:gd name="connsiteY4" fmla="*/ 0 h 56597"/>
                  <a:gd name="connsiteX5" fmla="*/ 551921 w 551921"/>
                  <a:gd name="connsiteY5" fmla="*/ 0 h 56597"/>
                  <a:gd name="connsiteX6" fmla="*/ 551921 w 551921"/>
                  <a:gd name="connsiteY6" fmla="*/ 38389 h 56597"/>
                  <a:gd name="connsiteX7" fmla="*/ 548484 w 551921"/>
                  <a:gd name="connsiteY7" fmla="*/ 40976 h 56597"/>
                  <a:gd name="connsiteX8" fmla="*/ 511234 w 551921"/>
                  <a:gd name="connsiteY8" fmla="*/ 56598 h 56597"/>
                  <a:gd name="connsiteX9" fmla="*/ 17248 w 551921"/>
                  <a:gd name="connsiteY9" fmla="*/ 29592 h 56597"/>
                  <a:gd name="connsiteX10" fmla="*/ 40678 w 551921"/>
                  <a:gd name="connsiteY10" fmla="*/ 39350 h 56597"/>
                  <a:gd name="connsiteX11" fmla="*/ 511238 w 551921"/>
                  <a:gd name="connsiteY11" fmla="*/ 39350 h 56597"/>
                  <a:gd name="connsiteX12" fmla="*/ 534678 w 551921"/>
                  <a:gd name="connsiteY12" fmla="*/ 29592 h 56597"/>
                  <a:gd name="connsiteX13" fmla="*/ 534678 w 551921"/>
                  <a:gd name="connsiteY13" fmla="*/ 17243 h 56597"/>
                  <a:gd name="connsiteX14" fmla="*/ 17248 w 551921"/>
                  <a:gd name="connsiteY14" fmla="*/ 17243 h 56597"/>
                  <a:gd name="connsiteX15" fmla="*/ 17248 w 551921"/>
                  <a:gd name="connsiteY15" fmla="*/ 29592 h 56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21" h="56597">
                    <a:moveTo>
                      <a:pt x="511234" y="56598"/>
                    </a:moveTo>
                    <a:lnTo>
                      <a:pt x="40678" y="56598"/>
                    </a:lnTo>
                    <a:cubicBezTo>
                      <a:pt x="24677" y="56598"/>
                      <a:pt x="5567" y="42571"/>
                      <a:pt x="3441" y="40972"/>
                    </a:cubicBezTo>
                    <a:lnTo>
                      <a:pt x="0" y="38384"/>
                    </a:lnTo>
                    <a:lnTo>
                      <a:pt x="0" y="0"/>
                    </a:lnTo>
                    <a:lnTo>
                      <a:pt x="551921" y="0"/>
                    </a:lnTo>
                    <a:lnTo>
                      <a:pt x="551921" y="38389"/>
                    </a:lnTo>
                    <a:lnTo>
                      <a:pt x="548484" y="40976"/>
                    </a:lnTo>
                    <a:cubicBezTo>
                      <a:pt x="546354" y="42571"/>
                      <a:pt x="527227" y="56598"/>
                      <a:pt x="511234" y="56598"/>
                    </a:cubicBezTo>
                    <a:close/>
                    <a:moveTo>
                      <a:pt x="17248" y="29592"/>
                    </a:moveTo>
                    <a:cubicBezTo>
                      <a:pt x="24034" y="34068"/>
                      <a:pt x="34163" y="39350"/>
                      <a:pt x="40678" y="39350"/>
                    </a:cubicBezTo>
                    <a:lnTo>
                      <a:pt x="511238" y="39350"/>
                    </a:lnTo>
                    <a:cubicBezTo>
                      <a:pt x="517749" y="39350"/>
                      <a:pt x="527878" y="34068"/>
                      <a:pt x="534678" y="29592"/>
                    </a:cubicBezTo>
                    <a:lnTo>
                      <a:pt x="534678" y="17243"/>
                    </a:lnTo>
                    <a:lnTo>
                      <a:pt x="17248" y="17243"/>
                    </a:lnTo>
                    <a:lnTo>
                      <a:pt x="17248" y="29592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2" name="그래픽 13">
              <a:extLst>
                <a:ext uri="{FF2B5EF4-FFF2-40B4-BE49-F238E27FC236}">
                  <a16:creationId xmlns:a16="http://schemas.microsoft.com/office/drawing/2014/main" id="{3C8B1001-B9CA-49E0-B9AC-EE2560518522}"/>
                </a:ext>
              </a:extLst>
            </p:cNvPr>
            <p:cNvGrpSpPr/>
            <p:nvPr/>
          </p:nvGrpSpPr>
          <p:grpSpPr>
            <a:xfrm>
              <a:off x="5223948" y="2322571"/>
              <a:ext cx="356467" cy="288939"/>
              <a:chOff x="5223948" y="2322571"/>
              <a:chExt cx="356467" cy="288939"/>
            </a:xfrm>
            <a:grpFill/>
          </p:grpSpPr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46F9E57E-E223-4826-A1FB-6F10BA43D0C7}"/>
                  </a:ext>
                </a:extLst>
              </p:cNvPr>
              <p:cNvSpPr/>
              <p:nvPr/>
            </p:nvSpPr>
            <p:spPr>
              <a:xfrm>
                <a:off x="5223948" y="2322571"/>
                <a:ext cx="356467" cy="288939"/>
              </a:xfrm>
              <a:custGeom>
                <a:avLst/>
                <a:gdLst>
                  <a:gd name="connsiteX0" fmla="*/ 178236 w 356467"/>
                  <a:gd name="connsiteY0" fmla="*/ 288939 h 288939"/>
                  <a:gd name="connsiteX1" fmla="*/ 145931 w 356467"/>
                  <a:gd name="connsiteY1" fmla="*/ 228168 h 288939"/>
                  <a:gd name="connsiteX2" fmla="*/ 24729 w 356467"/>
                  <a:gd name="connsiteY2" fmla="*/ 228168 h 288939"/>
                  <a:gd name="connsiteX3" fmla="*/ 0 w 356467"/>
                  <a:gd name="connsiteY3" fmla="*/ 200796 h 288939"/>
                  <a:gd name="connsiteX4" fmla="*/ 0 w 356467"/>
                  <a:gd name="connsiteY4" fmla="*/ 27393 h 288939"/>
                  <a:gd name="connsiteX5" fmla="*/ 24729 w 356467"/>
                  <a:gd name="connsiteY5" fmla="*/ 0 h 288939"/>
                  <a:gd name="connsiteX6" fmla="*/ 331709 w 356467"/>
                  <a:gd name="connsiteY6" fmla="*/ 0 h 288939"/>
                  <a:gd name="connsiteX7" fmla="*/ 356468 w 356467"/>
                  <a:gd name="connsiteY7" fmla="*/ 27389 h 288939"/>
                  <a:gd name="connsiteX8" fmla="*/ 356468 w 356467"/>
                  <a:gd name="connsiteY8" fmla="*/ 200796 h 288939"/>
                  <a:gd name="connsiteX9" fmla="*/ 331709 w 356467"/>
                  <a:gd name="connsiteY9" fmla="*/ 228168 h 288939"/>
                  <a:gd name="connsiteX10" fmla="*/ 210541 w 356467"/>
                  <a:gd name="connsiteY10" fmla="*/ 228168 h 288939"/>
                  <a:gd name="connsiteX11" fmla="*/ 178236 w 356467"/>
                  <a:gd name="connsiteY11" fmla="*/ 288939 h 288939"/>
                  <a:gd name="connsiteX12" fmla="*/ 24729 w 356467"/>
                  <a:gd name="connsiteY12" fmla="*/ 17248 h 288939"/>
                  <a:gd name="connsiteX13" fmla="*/ 17248 w 356467"/>
                  <a:gd name="connsiteY13" fmla="*/ 27393 h 288939"/>
                  <a:gd name="connsiteX14" fmla="*/ 17248 w 356467"/>
                  <a:gd name="connsiteY14" fmla="*/ 200796 h 288939"/>
                  <a:gd name="connsiteX15" fmla="*/ 24729 w 356467"/>
                  <a:gd name="connsiteY15" fmla="*/ 210920 h 288939"/>
                  <a:gd name="connsiteX16" fmla="*/ 156297 w 356467"/>
                  <a:gd name="connsiteY16" fmla="*/ 210920 h 288939"/>
                  <a:gd name="connsiteX17" fmla="*/ 178236 w 356467"/>
                  <a:gd name="connsiteY17" fmla="*/ 252193 h 288939"/>
                  <a:gd name="connsiteX18" fmla="*/ 200183 w 356467"/>
                  <a:gd name="connsiteY18" fmla="*/ 210920 h 288939"/>
                  <a:gd name="connsiteX19" fmla="*/ 331713 w 356467"/>
                  <a:gd name="connsiteY19" fmla="*/ 210920 h 288939"/>
                  <a:gd name="connsiteX20" fmla="*/ 339224 w 356467"/>
                  <a:gd name="connsiteY20" fmla="*/ 200796 h 288939"/>
                  <a:gd name="connsiteX21" fmla="*/ 339224 w 356467"/>
                  <a:gd name="connsiteY21" fmla="*/ 27389 h 288939"/>
                  <a:gd name="connsiteX22" fmla="*/ 331713 w 356467"/>
                  <a:gd name="connsiteY22" fmla="*/ 17248 h 288939"/>
                  <a:gd name="connsiteX23" fmla="*/ 24729 w 356467"/>
                  <a:gd name="connsiteY23" fmla="*/ 17248 h 28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6467" h="288939">
                    <a:moveTo>
                      <a:pt x="178236" y="288939"/>
                    </a:moveTo>
                    <a:lnTo>
                      <a:pt x="145931" y="228168"/>
                    </a:lnTo>
                    <a:lnTo>
                      <a:pt x="24729" y="228168"/>
                    </a:lnTo>
                    <a:cubicBezTo>
                      <a:pt x="11094" y="228168"/>
                      <a:pt x="0" y="215887"/>
                      <a:pt x="0" y="200796"/>
                    </a:cubicBezTo>
                    <a:lnTo>
                      <a:pt x="0" y="27393"/>
                    </a:lnTo>
                    <a:cubicBezTo>
                      <a:pt x="0" y="12289"/>
                      <a:pt x="11094" y="0"/>
                      <a:pt x="24729" y="0"/>
                    </a:cubicBezTo>
                    <a:lnTo>
                      <a:pt x="331709" y="0"/>
                    </a:lnTo>
                    <a:cubicBezTo>
                      <a:pt x="345360" y="0"/>
                      <a:pt x="356468" y="12289"/>
                      <a:pt x="356468" y="27389"/>
                    </a:cubicBezTo>
                    <a:lnTo>
                      <a:pt x="356468" y="200796"/>
                    </a:lnTo>
                    <a:cubicBezTo>
                      <a:pt x="356468" y="215887"/>
                      <a:pt x="345360" y="228168"/>
                      <a:pt x="331709" y="228168"/>
                    </a:cubicBezTo>
                    <a:lnTo>
                      <a:pt x="210541" y="228168"/>
                    </a:lnTo>
                    <a:lnTo>
                      <a:pt x="178236" y="288939"/>
                    </a:lnTo>
                    <a:close/>
                    <a:moveTo>
                      <a:pt x="24729" y="17248"/>
                    </a:moveTo>
                    <a:cubicBezTo>
                      <a:pt x="20675" y="17248"/>
                      <a:pt x="17248" y="21896"/>
                      <a:pt x="17248" y="27393"/>
                    </a:cubicBezTo>
                    <a:lnTo>
                      <a:pt x="17248" y="200796"/>
                    </a:lnTo>
                    <a:cubicBezTo>
                      <a:pt x="17248" y="206280"/>
                      <a:pt x="20671" y="210920"/>
                      <a:pt x="24729" y="210920"/>
                    </a:cubicBezTo>
                    <a:lnTo>
                      <a:pt x="156297" y="210920"/>
                    </a:lnTo>
                    <a:lnTo>
                      <a:pt x="178236" y="252193"/>
                    </a:lnTo>
                    <a:lnTo>
                      <a:pt x="200183" y="210920"/>
                    </a:lnTo>
                    <a:lnTo>
                      <a:pt x="331713" y="210920"/>
                    </a:lnTo>
                    <a:cubicBezTo>
                      <a:pt x="335779" y="210920"/>
                      <a:pt x="339224" y="206285"/>
                      <a:pt x="339224" y="200796"/>
                    </a:cubicBezTo>
                    <a:lnTo>
                      <a:pt x="339224" y="27389"/>
                    </a:lnTo>
                    <a:cubicBezTo>
                      <a:pt x="339224" y="21891"/>
                      <a:pt x="335779" y="17248"/>
                      <a:pt x="331713" y="17248"/>
                    </a:cubicBezTo>
                    <a:lnTo>
                      <a:pt x="24729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6" name="그래픽 13">
                <a:extLst>
                  <a:ext uri="{FF2B5EF4-FFF2-40B4-BE49-F238E27FC236}">
                    <a16:creationId xmlns:a16="http://schemas.microsoft.com/office/drawing/2014/main" id="{B5EA2F4A-B00D-4848-AC5F-EB0EB680F30A}"/>
                  </a:ext>
                </a:extLst>
              </p:cNvPr>
              <p:cNvGrpSpPr/>
              <p:nvPr/>
            </p:nvGrpSpPr>
            <p:grpSpPr>
              <a:xfrm>
                <a:off x="5300583" y="2406488"/>
                <a:ext cx="203193" cy="56037"/>
                <a:chOff x="5300583" y="2406488"/>
                <a:chExt cx="203193" cy="56037"/>
              </a:xfrm>
              <a:grpFill/>
            </p:grpSpPr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D9FEA11D-B6BF-4A05-B493-84858F1543BB}"/>
                    </a:ext>
                  </a:extLst>
                </p:cNvPr>
                <p:cNvSpPr/>
                <p:nvPr/>
              </p:nvSpPr>
              <p:spPr>
                <a:xfrm>
                  <a:off x="5300583" y="2406488"/>
                  <a:ext cx="55769" cy="56037"/>
                </a:xfrm>
                <a:custGeom>
                  <a:avLst/>
                  <a:gdLst>
                    <a:gd name="connsiteX0" fmla="*/ 27885 w 55769"/>
                    <a:gd name="connsiteY0" fmla="*/ 56037 h 56037"/>
                    <a:gd name="connsiteX1" fmla="*/ 0 w 55769"/>
                    <a:gd name="connsiteY1" fmla="*/ 28010 h 56037"/>
                    <a:gd name="connsiteX2" fmla="*/ 27885 w 55769"/>
                    <a:gd name="connsiteY2" fmla="*/ 0 h 56037"/>
                    <a:gd name="connsiteX3" fmla="*/ 55770 w 55769"/>
                    <a:gd name="connsiteY3" fmla="*/ 28010 h 56037"/>
                    <a:gd name="connsiteX4" fmla="*/ 27885 w 55769"/>
                    <a:gd name="connsiteY4" fmla="*/ 56037 h 56037"/>
                    <a:gd name="connsiteX5" fmla="*/ 27885 w 55769"/>
                    <a:gd name="connsiteY5" fmla="*/ 17248 h 56037"/>
                    <a:gd name="connsiteX6" fmla="*/ 17248 w 55769"/>
                    <a:gd name="connsiteY6" fmla="*/ 28010 h 56037"/>
                    <a:gd name="connsiteX7" fmla="*/ 27885 w 55769"/>
                    <a:gd name="connsiteY7" fmla="*/ 38790 h 56037"/>
                    <a:gd name="connsiteX8" fmla="*/ 38522 w 55769"/>
                    <a:gd name="connsiteY8" fmla="*/ 28010 h 56037"/>
                    <a:gd name="connsiteX9" fmla="*/ 27885 w 55769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69" h="56037">
                      <a:moveTo>
                        <a:pt x="27885" y="56037"/>
                      </a:moveTo>
                      <a:cubicBezTo>
                        <a:pt x="12509" y="56037"/>
                        <a:pt x="0" y="43464"/>
                        <a:pt x="0" y="28010"/>
                      </a:cubicBezTo>
                      <a:cubicBezTo>
                        <a:pt x="0" y="12565"/>
                        <a:pt x="12509" y="0"/>
                        <a:pt x="27885" y="0"/>
                      </a:cubicBezTo>
                      <a:cubicBezTo>
                        <a:pt x="43253" y="0"/>
                        <a:pt x="55770" y="12565"/>
                        <a:pt x="55770" y="28010"/>
                      </a:cubicBezTo>
                      <a:cubicBezTo>
                        <a:pt x="55770" y="43464"/>
                        <a:pt x="43257" y="56037"/>
                        <a:pt x="27885" y="56037"/>
                      </a:cubicBezTo>
                      <a:close/>
                      <a:moveTo>
                        <a:pt x="27885" y="17248"/>
                      </a:moveTo>
                      <a:cubicBezTo>
                        <a:pt x="22016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12" y="38790"/>
                        <a:pt x="27885" y="38790"/>
                      </a:cubicBezTo>
                      <a:cubicBezTo>
                        <a:pt x="33745" y="38790"/>
                        <a:pt x="38522" y="33952"/>
                        <a:pt x="38522" y="28010"/>
                      </a:cubicBezTo>
                      <a:cubicBezTo>
                        <a:pt x="38522" y="22073"/>
                        <a:pt x="33749" y="17248"/>
                        <a:pt x="27885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B016C89C-D0D7-4131-A750-4CAB4E52DB7C}"/>
                    </a:ext>
                  </a:extLst>
                </p:cNvPr>
                <p:cNvSpPr/>
                <p:nvPr/>
              </p:nvSpPr>
              <p:spPr>
                <a:xfrm>
                  <a:off x="5374281" y="2406488"/>
                  <a:ext cx="55778" cy="56037"/>
                </a:xfrm>
                <a:custGeom>
                  <a:avLst/>
                  <a:gdLst>
                    <a:gd name="connsiteX0" fmla="*/ 27902 w 55778"/>
                    <a:gd name="connsiteY0" fmla="*/ 56037 h 56037"/>
                    <a:gd name="connsiteX1" fmla="*/ 0 w 55778"/>
                    <a:gd name="connsiteY1" fmla="*/ 28010 h 56037"/>
                    <a:gd name="connsiteX2" fmla="*/ 27902 w 55778"/>
                    <a:gd name="connsiteY2" fmla="*/ 0 h 56037"/>
                    <a:gd name="connsiteX3" fmla="*/ 55779 w 55778"/>
                    <a:gd name="connsiteY3" fmla="*/ 28010 h 56037"/>
                    <a:gd name="connsiteX4" fmla="*/ 27902 w 55778"/>
                    <a:gd name="connsiteY4" fmla="*/ 56037 h 56037"/>
                    <a:gd name="connsiteX5" fmla="*/ 27902 w 55778"/>
                    <a:gd name="connsiteY5" fmla="*/ 17248 h 56037"/>
                    <a:gd name="connsiteX6" fmla="*/ 17248 w 55778"/>
                    <a:gd name="connsiteY6" fmla="*/ 28010 h 56037"/>
                    <a:gd name="connsiteX7" fmla="*/ 27902 w 55778"/>
                    <a:gd name="connsiteY7" fmla="*/ 38790 h 56037"/>
                    <a:gd name="connsiteX8" fmla="*/ 38531 w 55778"/>
                    <a:gd name="connsiteY8" fmla="*/ 28010 h 56037"/>
                    <a:gd name="connsiteX9" fmla="*/ 27902 w 55778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78" h="56037">
                      <a:moveTo>
                        <a:pt x="27902" y="56037"/>
                      </a:moveTo>
                      <a:cubicBezTo>
                        <a:pt x="12517" y="56037"/>
                        <a:pt x="0" y="43464"/>
                        <a:pt x="0" y="28010"/>
                      </a:cubicBezTo>
                      <a:cubicBezTo>
                        <a:pt x="0" y="12565"/>
                        <a:pt x="12513" y="0"/>
                        <a:pt x="27902" y="0"/>
                      </a:cubicBezTo>
                      <a:cubicBezTo>
                        <a:pt x="43270" y="0"/>
                        <a:pt x="55779" y="12565"/>
                        <a:pt x="55779" y="28010"/>
                      </a:cubicBezTo>
                      <a:cubicBezTo>
                        <a:pt x="55779" y="43464"/>
                        <a:pt x="43274" y="56037"/>
                        <a:pt x="27902" y="56037"/>
                      </a:cubicBezTo>
                      <a:close/>
                      <a:moveTo>
                        <a:pt x="27902" y="17248"/>
                      </a:moveTo>
                      <a:cubicBezTo>
                        <a:pt x="22025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21" y="38790"/>
                        <a:pt x="27902" y="38790"/>
                      </a:cubicBezTo>
                      <a:cubicBezTo>
                        <a:pt x="33762" y="38790"/>
                        <a:pt x="38531" y="33952"/>
                        <a:pt x="38531" y="28010"/>
                      </a:cubicBezTo>
                      <a:cubicBezTo>
                        <a:pt x="38531" y="22073"/>
                        <a:pt x="33762" y="17248"/>
                        <a:pt x="27902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2C120254-42A0-4462-867F-A3EC4E6E441B}"/>
                    </a:ext>
                  </a:extLst>
                </p:cNvPr>
                <p:cNvSpPr/>
                <p:nvPr/>
              </p:nvSpPr>
              <p:spPr>
                <a:xfrm>
                  <a:off x="5447997" y="2406488"/>
                  <a:ext cx="55778" cy="56037"/>
                </a:xfrm>
                <a:custGeom>
                  <a:avLst/>
                  <a:gdLst>
                    <a:gd name="connsiteX0" fmla="*/ 27885 w 55778"/>
                    <a:gd name="connsiteY0" fmla="*/ 56037 h 56037"/>
                    <a:gd name="connsiteX1" fmla="*/ 0 w 55778"/>
                    <a:gd name="connsiteY1" fmla="*/ 28010 h 56037"/>
                    <a:gd name="connsiteX2" fmla="*/ 27885 w 55778"/>
                    <a:gd name="connsiteY2" fmla="*/ 0 h 56037"/>
                    <a:gd name="connsiteX3" fmla="*/ 55779 w 55778"/>
                    <a:gd name="connsiteY3" fmla="*/ 28010 h 56037"/>
                    <a:gd name="connsiteX4" fmla="*/ 27885 w 55778"/>
                    <a:gd name="connsiteY4" fmla="*/ 56037 h 56037"/>
                    <a:gd name="connsiteX5" fmla="*/ 27885 w 55778"/>
                    <a:gd name="connsiteY5" fmla="*/ 17248 h 56037"/>
                    <a:gd name="connsiteX6" fmla="*/ 17248 w 55778"/>
                    <a:gd name="connsiteY6" fmla="*/ 28010 h 56037"/>
                    <a:gd name="connsiteX7" fmla="*/ 27885 w 55778"/>
                    <a:gd name="connsiteY7" fmla="*/ 38790 h 56037"/>
                    <a:gd name="connsiteX8" fmla="*/ 38531 w 55778"/>
                    <a:gd name="connsiteY8" fmla="*/ 28010 h 56037"/>
                    <a:gd name="connsiteX9" fmla="*/ 27885 w 55778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78" h="56037">
                      <a:moveTo>
                        <a:pt x="27885" y="56037"/>
                      </a:moveTo>
                      <a:cubicBezTo>
                        <a:pt x="12517" y="56037"/>
                        <a:pt x="0" y="43464"/>
                        <a:pt x="0" y="28010"/>
                      </a:cubicBezTo>
                      <a:cubicBezTo>
                        <a:pt x="0" y="12565"/>
                        <a:pt x="12513" y="0"/>
                        <a:pt x="27885" y="0"/>
                      </a:cubicBezTo>
                      <a:cubicBezTo>
                        <a:pt x="43261" y="0"/>
                        <a:pt x="55779" y="12565"/>
                        <a:pt x="55779" y="28010"/>
                      </a:cubicBezTo>
                      <a:cubicBezTo>
                        <a:pt x="55779" y="43464"/>
                        <a:pt x="43261" y="56037"/>
                        <a:pt x="27885" y="56037"/>
                      </a:cubicBezTo>
                      <a:close/>
                      <a:moveTo>
                        <a:pt x="27885" y="17248"/>
                      </a:moveTo>
                      <a:cubicBezTo>
                        <a:pt x="22025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21" y="38790"/>
                        <a:pt x="27885" y="38790"/>
                      </a:cubicBezTo>
                      <a:cubicBezTo>
                        <a:pt x="33753" y="38790"/>
                        <a:pt x="38531" y="33952"/>
                        <a:pt x="38531" y="28010"/>
                      </a:cubicBezTo>
                      <a:cubicBezTo>
                        <a:pt x="38531" y="22073"/>
                        <a:pt x="33753" y="17248"/>
                        <a:pt x="27885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20DE56BB-056A-43A5-93EA-7415A3DA0620}"/>
              </a:ext>
            </a:extLst>
          </p:cNvPr>
          <p:cNvSpPr txBox="1"/>
          <p:nvPr/>
        </p:nvSpPr>
        <p:spPr>
          <a:xfrm>
            <a:off x="4382579" y="3568970"/>
            <a:ext cx="184376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grpSp>
        <p:nvGrpSpPr>
          <p:cNvPr id="21" name="그래픽 24">
            <a:extLst>
              <a:ext uri="{FF2B5EF4-FFF2-40B4-BE49-F238E27FC236}">
                <a16:creationId xmlns:a16="http://schemas.microsoft.com/office/drawing/2014/main" id="{E7E36997-DE4B-4E2C-87EC-589EDB8BB9C3}"/>
              </a:ext>
            </a:extLst>
          </p:cNvPr>
          <p:cNvGrpSpPr/>
          <p:nvPr/>
        </p:nvGrpSpPr>
        <p:grpSpPr>
          <a:xfrm>
            <a:off x="7314396" y="2264158"/>
            <a:ext cx="396882" cy="551921"/>
            <a:chOff x="7314396" y="2264158"/>
            <a:chExt cx="396882" cy="551921"/>
          </a:xfrm>
          <a:solidFill>
            <a:schemeClr val="accent3"/>
          </a:solidFill>
        </p:grpSpPr>
        <p:grpSp>
          <p:nvGrpSpPr>
            <p:cNvPr id="23" name="그래픽 24">
              <a:extLst>
                <a:ext uri="{FF2B5EF4-FFF2-40B4-BE49-F238E27FC236}">
                  <a16:creationId xmlns:a16="http://schemas.microsoft.com/office/drawing/2014/main" id="{1A667033-B97E-4707-ACCD-A431C2468732}"/>
                </a:ext>
              </a:extLst>
            </p:cNvPr>
            <p:cNvGrpSpPr/>
            <p:nvPr/>
          </p:nvGrpSpPr>
          <p:grpSpPr>
            <a:xfrm>
              <a:off x="7352944" y="2264158"/>
              <a:ext cx="319795" cy="481926"/>
              <a:chOff x="7352944" y="2264158"/>
              <a:chExt cx="319795" cy="481926"/>
            </a:xfrm>
            <a:grpFill/>
          </p:grpSpPr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91D9DBB2-5BF7-4E20-8A0A-377786860BA7}"/>
                  </a:ext>
                </a:extLst>
              </p:cNvPr>
              <p:cNvSpPr/>
              <p:nvPr/>
            </p:nvSpPr>
            <p:spPr>
              <a:xfrm>
                <a:off x="7352944" y="2264158"/>
                <a:ext cx="319795" cy="481926"/>
              </a:xfrm>
              <a:custGeom>
                <a:avLst/>
                <a:gdLst>
                  <a:gd name="connsiteX0" fmla="*/ 159898 w 319795"/>
                  <a:gd name="connsiteY0" fmla="*/ 481926 h 481926"/>
                  <a:gd name="connsiteX1" fmla="*/ 152731 w 319795"/>
                  <a:gd name="connsiteY1" fmla="*/ 471220 h 481926"/>
                  <a:gd name="connsiteX2" fmla="*/ 0 w 319795"/>
                  <a:gd name="connsiteY2" fmla="*/ 157905 h 481926"/>
                  <a:gd name="connsiteX3" fmla="*/ 159898 w 319795"/>
                  <a:gd name="connsiteY3" fmla="*/ 0 h 481926"/>
                  <a:gd name="connsiteX4" fmla="*/ 319795 w 319795"/>
                  <a:gd name="connsiteY4" fmla="*/ 157901 h 481926"/>
                  <a:gd name="connsiteX5" fmla="*/ 167064 w 319795"/>
                  <a:gd name="connsiteY5" fmla="*/ 471215 h 481926"/>
                  <a:gd name="connsiteX6" fmla="*/ 159898 w 319795"/>
                  <a:gd name="connsiteY6" fmla="*/ 481926 h 481926"/>
                  <a:gd name="connsiteX7" fmla="*/ 159898 w 319795"/>
                  <a:gd name="connsiteY7" fmla="*/ 17248 h 481926"/>
                  <a:gd name="connsiteX8" fmla="*/ 17248 w 319795"/>
                  <a:gd name="connsiteY8" fmla="*/ 157901 h 481926"/>
                  <a:gd name="connsiteX9" fmla="*/ 159898 w 319795"/>
                  <a:gd name="connsiteY9" fmla="*/ 450704 h 481926"/>
                  <a:gd name="connsiteX10" fmla="*/ 302548 w 319795"/>
                  <a:gd name="connsiteY10" fmla="*/ 157901 h 481926"/>
                  <a:gd name="connsiteX11" fmla="*/ 159898 w 319795"/>
                  <a:gd name="connsiteY11" fmla="*/ 17248 h 481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9795" h="481926">
                    <a:moveTo>
                      <a:pt x="159898" y="481926"/>
                    </a:moveTo>
                    <a:lnTo>
                      <a:pt x="152731" y="471220"/>
                    </a:lnTo>
                    <a:cubicBezTo>
                      <a:pt x="146496" y="461902"/>
                      <a:pt x="0" y="242035"/>
                      <a:pt x="0" y="157905"/>
                    </a:cubicBezTo>
                    <a:cubicBezTo>
                      <a:pt x="0" y="70836"/>
                      <a:pt x="71728" y="0"/>
                      <a:pt x="159898" y="0"/>
                    </a:cubicBezTo>
                    <a:cubicBezTo>
                      <a:pt x="248063" y="0"/>
                      <a:pt x="319795" y="70836"/>
                      <a:pt x="319795" y="157901"/>
                    </a:cubicBezTo>
                    <a:cubicBezTo>
                      <a:pt x="319795" y="242030"/>
                      <a:pt x="173299" y="461898"/>
                      <a:pt x="167064" y="471215"/>
                    </a:cubicBezTo>
                    <a:lnTo>
                      <a:pt x="159898" y="481926"/>
                    </a:lnTo>
                    <a:close/>
                    <a:moveTo>
                      <a:pt x="159898" y="17248"/>
                    </a:moveTo>
                    <a:cubicBezTo>
                      <a:pt x="81240" y="17248"/>
                      <a:pt x="17248" y="80343"/>
                      <a:pt x="17248" y="157901"/>
                    </a:cubicBezTo>
                    <a:cubicBezTo>
                      <a:pt x="17248" y="226732"/>
                      <a:pt x="130042" y="404791"/>
                      <a:pt x="159898" y="450704"/>
                    </a:cubicBezTo>
                    <a:cubicBezTo>
                      <a:pt x="189753" y="404791"/>
                      <a:pt x="302548" y="226732"/>
                      <a:pt x="302548" y="157901"/>
                    </a:cubicBezTo>
                    <a:cubicBezTo>
                      <a:pt x="302548" y="80343"/>
                      <a:pt x="238555" y="17248"/>
                      <a:pt x="159898" y="17248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14CAE26B-CD33-4319-8114-6F93510B960E}"/>
                  </a:ext>
                </a:extLst>
              </p:cNvPr>
              <p:cNvSpPr/>
              <p:nvPr/>
            </p:nvSpPr>
            <p:spPr>
              <a:xfrm>
                <a:off x="7443709" y="2353728"/>
                <a:ext cx="138260" cy="136669"/>
              </a:xfrm>
              <a:custGeom>
                <a:avLst/>
                <a:gdLst>
                  <a:gd name="connsiteX0" fmla="*/ 69132 w 138260"/>
                  <a:gd name="connsiteY0" fmla="*/ 136669 h 136669"/>
                  <a:gd name="connsiteX1" fmla="*/ 0 w 138260"/>
                  <a:gd name="connsiteY1" fmla="*/ 68330 h 136669"/>
                  <a:gd name="connsiteX2" fmla="*/ 69132 w 138260"/>
                  <a:gd name="connsiteY2" fmla="*/ 0 h 136669"/>
                  <a:gd name="connsiteX3" fmla="*/ 138261 w 138260"/>
                  <a:gd name="connsiteY3" fmla="*/ 68330 h 136669"/>
                  <a:gd name="connsiteX4" fmla="*/ 69132 w 138260"/>
                  <a:gd name="connsiteY4" fmla="*/ 136669 h 136669"/>
                  <a:gd name="connsiteX5" fmla="*/ 69132 w 138260"/>
                  <a:gd name="connsiteY5" fmla="*/ 17248 h 136669"/>
                  <a:gd name="connsiteX6" fmla="*/ 17248 w 138260"/>
                  <a:gd name="connsiteY6" fmla="*/ 68330 h 136669"/>
                  <a:gd name="connsiteX7" fmla="*/ 69132 w 138260"/>
                  <a:gd name="connsiteY7" fmla="*/ 119422 h 136669"/>
                  <a:gd name="connsiteX8" fmla="*/ 121013 w 138260"/>
                  <a:gd name="connsiteY8" fmla="*/ 68330 h 136669"/>
                  <a:gd name="connsiteX9" fmla="*/ 69132 w 138260"/>
                  <a:gd name="connsiteY9" fmla="*/ 17248 h 13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260" h="136669">
                    <a:moveTo>
                      <a:pt x="69132" y="136669"/>
                    </a:moveTo>
                    <a:cubicBezTo>
                      <a:pt x="31011" y="136669"/>
                      <a:pt x="0" y="106012"/>
                      <a:pt x="0" y="68330"/>
                    </a:cubicBezTo>
                    <a:cubicBezTo>
                      <a:pt x="0" y="30653"/>
                      <a:pt x="31011" y="0"/>
                      <a:pt x="69132" y="0"/>
                    </a:cubicBezTo>
                    <a:cubicBezTo>
                      <a:pt x="107249" y="0"/>
                      <a:pt x="138261" y="30653"/>
                      <a:pt x="138261" y="68330"/>
                    </a:cubicBezTo>
                    <a:cubicBezTo>
                      <a:pt x="138261" y="106012"/>
                      <a:pt x="107249" y="136669"/>
                      <a:pt x="69132" y="136669"/>
                    </a:cubicBezTo>
                    <a:close/>
                    <a:moveTo>
                      <a:pt x="69132" y="17248"/>
                    </a:moveTo>
                    <a:cubicBezTo>
                      <a:pt x="40519" y="17248"/>
                      <a:pt x="17248" y="40161"/>
                      <a:pt x="17248" y="68330"/>
                    </a:cubicBezTo>
                    <a:cubicBezTo>
                      <a:pt x="17248" y="96500"/>
                      <a:pt x="40519" y="119422"/>
                      <a:pt x="69132" y="119422"/>
                    </a:cubicBezTo>
                    <a:cubicBezTo>
                      <a:pt x="97742" y="119422"/>
                      <a:pt x="121013" y="96504"/>
                      <a:pt x="121013" y="68330"/>
                    </a:cubicBezTo>
                    <a:cubicBezTo>
                      <a:pt x="121013" y="40161"/>
                      <a:pt x="97742" y="17248"/>
                      <a:pt x="69132" y="17248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796DD0AB-11C0-4584-BAA9-592E5B11B8A5}"/>
                </a:ext>
              </a:extLst>
            </p:cNvPr>
            <p:cNvSpPr/>
            <p:nvPr/>
          </p:nvSpPr>
          <p:spPr>
            <a:xfrm>
              <a:off x="7314396" y="2664930"/>
              <a:ext cx="396882" cy="151148"/>
            </a:xfrm>
            <a:custGeom>
              <a:avLst/>
              <a:gdLst>
                <a:gd name="connsiteX0" fmla="*/ 198446 w 396882"/>
                <a:gd name="connsiteY0" fmla="*/ 151149 h 151148"/>
                <a:gd name="connsiteX1" fmla="*/ 0 w 396882"/>
                <a:gd name="connsiteY1" fmla="*/ 71996 h 151148"/>
                <a:gd name="connsiteX2" fmla="*/ 114355 w 396882"/>
                <a:gd name="connsiteY2" fmla="*/ 0 h 151148"/>
                <a:gd name="connsiteX3" fmla="*/ 117408 w 396882"/>
                <a:gd name="connsiteY3" fmla="*/ 16980 h 151148"/>
                <a:gd name="connsiteX4" fmla="*/ 17248 w 396882"/>
                <a:gd name="connsiteY4" fmla="*/ 72000 h 151148"/>
                <a:gd name="connsiteX5" fmla="*/ 198446 w 396882"/>
                <a:gd name="connsiteY5" fmla="*/ 133901 h 151148"/>
                <a:gd name="connsiteX6" fmla="*/ 379635 w 396882"/>
                <a:gd name="connsiteY6" fmla="*/ 72004 h 151148"/>
                <a:gd name="connsiteX7" fmla="*/ 279483 w 396882"/>
                <a:gd name="connsiteY7" fmla="*/ 16980 h 151148"/>
                <a:gd name="connsiteX8" fmla="*/ 282532 w 396882"/>
                <a:gd name="connsiteY8" fmla="*/ 0 h 151148"/>
                <a:gd name="connsiteX9" fmla="*/ 396883 w 396882"/>
                <a:gd name="connsiteY9" fmla="*/ 72000 h 151148"/>
                <a:gd name="connsiteX10" fmla="*/ 198446 w 396882"/>
                <a:gd name="connsiteY10" fmla="*/ 151149 h 15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6882" h="151148">
                  <a:moveTo>
                    <a:pt x="198446" y="151149"/>
                  </a:moveTo>
                  <a:cubicBezTo>
                    <a:pt x="85319" y="151149"/>
                    <a:pt x="4" y="117119"/>
                    <a:pt x="0" y="71996"/>
                  </a:cubicBezTo>
                  <a:cubicBezTo>
                    <a:pt x="0" y="39786"/>
                    <a:pt x="42748" y="12875"/>
                    <a:pt x="114355" y="0"/>
                  </a:cubicBezTo>
                  <a:lnTo>
                    <a:pt x="117408" y="16980"/>
                  </a:lnTo>
                  <a:cubicBezTo>
                    <a:pt x="57499" y="27751"/>
                    <a:pt x="17248" y="49863"/>
                    <a:pt x="17248" y="72000"/>
                  </a:cubicBezTo>
                  <a:cubicBezTo>
                    <a:pt x="17252" y="101278"/>
                    <a:pt x="91666" y="133901"/>
                    <a:pt x="198446" y="133901"/>
                  </a:cubicBezTo>
                  <a:cubicBezTo>
                    <a:pt x="305225" y="133901"/>
                    <a:pt x="379635" y="101282"/>
                    <a:pt x="379635" y="72004"/>
                  </a:cubicBezTo>
                  <a:cubicBezTo>
                    <a:pt x="379635" y="49858"/>
                    <a:pt x="339388" y="27743"/>
                    <a:pt x="279483" y="16980"/>
                  </a:cubicBezTo>
                  <a:lnTo>
                    <a:pt x="282532" y="0"/>
                  </a:lnTo>
                  <a:cubicBezTo>
                    <a:pt x="354131" y="12867"/>
                    <a:pt x="396883" y="39786"/>
                    <a:pt x="396883" y="72000"/>
                  </a:cubicBezTo>
                  <a:cubicBezTo>
                    <a:pt x="396883" y="117119"/>
                    <a:pt x="311572" y="151149"/>
                    <a:pt x="198446" y="15114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0A177C93-B858-4494-A6BE-10ABE139DDB0}"/>
              </a:ext>
            </a:extLst>
          </p:cNvPr>
          <p:cNvSpPr txBox="1"/>
          <p:nvPr/>
        </p:nvSpPr>
        <p:spPr>
          <a:xfrm>
            <a:off x="6590958" y="3568970"/>
            <a:ext cx="184376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grpSp>
        <p:nvGrpSpPr>
          <p:cNvPr id="35" name="그래픽 27">
            <a:extLst>
              <a:ext uri="{FF2B5EF4-FFF2-40B4-BE49-F238E27FC236}">
                <a16:creationId xmlns:a16="http://schemas.microsoft.com/office/drawing/2014/main" id="{DD137A09-4F5F-445B-9D3D-73B55F5B3910}"/>
              </a:ext>
            </a:extLst>
          </p:cNvPr>
          <p:cNvGrpSpPr/>
          <p:nvPr/>
        </p:nvGrpSpPr>
        <p:grpSpPr>
          <a:xfrm>
            <a:off x="9445256" y="2300304"/>
            <a:ext cx="551921" cy="479627"/>
            <a:chOff x="9445256" y="2300304"/>
            <a:chExt cx="551921" cy="479627"/>
          </a:xfrm>
          <a:solidFill>
            <a:schemeClr val="accent3"/>
          </a:solidFill>
        </p:grpSpPr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2A0E29E6-FD36-4BED-8ECB-8EC313D0EBED}"/>
                </a:ext>
              </a:extLst>
            </p:cNvPr>
            <p:cNvSpPr/>
            <p:nvPr/>
          </p:nvSpPr>
          <p:spPr>
            <a:xfrm>
              <a:off x="9445256" y="2300304"/>
              <a:ext cx="194129" cy="479627"/>
            </a:xfrm>
            <a:custGeom>
              <a:avLst/>
              <a:gdLst>
                <a:gd name="connsiteX0" fmla="*/ 46012 w 194129"/>
                <a:gd name="connsiteY0" fmla="*/ 479628 h 479627"/>
                <a:gd name="connsiteX1" fmla="*/ 0 w 194129"/>
                <a:gd name="connsiteY1" fmla="*/ 433137 h 479627"/>
                <a:gd name="connsiteX2" fmla="*/ 0 w 194129"/>
                <a:gd name="connsiteY2" fmla="*/ 0 h 479627"/>
                <a:gd name="connsiteX3" fmla="*/ 148113 w 194129"/>
                <a:gd name="connsiteY3" fmla="*/ 0 h 479627"/>
                <a:gd name="connsiteX4" fmla="*/ 194130 w 194129"/>
                <a:gd name="connsiteY4" fmla="*/ 46486 h 479627"/>
                <a:gd name="connsiteX5" fmla="*/ 176882 w 194129"/>
                <a:gd name="connsiteY5" fmla="*/ 46486 h 479627"/>
                <a:gd name="connsiteX6" fmla="*/ 148113 w 194129"/>
                <a:gd name="connsiteY6" fmla="*/ 17248 h 479627"/>
                <a:gd name="connsiteX7" fmla="*/ 17248 w 194129"/>
                <a:gd name="connsiteY7" fmla="*/ 17248 h 479627"/>
                <a:gd name="connsiteX8" fmla="*/ 17248 w 194129"/>
                <a:gd name="connsiteY8" fmla="*/ 433137 h 479627"/>
                <a:gd name="connsiteX9" fmla="*/ 46016 w 194129"/>
                <a:gd name="connsiteY9" fmla="*/ 462380 h 479627"/>
                <a:gd name="connsiteX10" fmla="*/ 74777 w 194129"/>
                <a:gd name="connsiteY10" fmla="*/ 433137 h 479627"/>
                <a:gd name="connsiteX11" fmla="*/ 74777 w 194129"/>
                <a:gd name="connsiteY11" fmla="*/ 191926 h 479627"/>
                <a:gd name="connsiteX12" fmla="*/ 92024 w 194129"/>
                <a:gd name="connsiteY12" fmla="*/ 191926 h 479627"/>
                <a:gd name="connsiteX13" fmla="*/ 92024 w 194129"/>
                <a:gd name="connsiteY13" fmla="*/ 433137 h 479627"/>
                <a:gd name="connsiteX14" fmla="*/ 46012 w 194129"/>
                <a:gd name="connsiteY14" fmla="*/ 479628 h 47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4129" h="479627">
                  <a:moveTo>
                    <a:pt x="46012" y="479628"/>
                  </a:moveTo>
                  <a:cubicBezTo>
                    <a:pt x="20641" y="479628"/>
                    <a:pt x="0" y="458771"/>
                    <a:pt x="0" y="433137"/>
                  </a:cubicBezTo>
                  <a:lnTo>
                    <a:pt x="0" y="0"/>
                  </a:lnTo>
                  <a:lnTo>
                    <a:pt x="148113" y="0"/>
                  </a:lnTo>
                  <a:cubicBezTo>
                    <a:pt x="173484" y="0"/>
                    <a:pt x="194130" y="20852"/>
                    <a:pt x="194130" y="46486"/>
                  </a:cubicBezTo>
                  <a:lnTo>
                    <a:pt x="176882" y="46486"/>
                  </a:lnTo>
                  <a:cubicBezTo>
                    <a:pt x="176882" y="30364"/>
                    <a:pt x="163977" y="17248"/>
                    <a:pt x="148113" y="17248"/>
                  </a:cubicBezTo>
                  <a:lnTo>
                    <a:pt x="17248" y="17248"/>
                  </a:lnTo>
                  <a:lnTo>
                    <a:pt x="17248" y="433137"/>
                  </a:lnTo>
                  <a:cubicBezTo>
                    <a:pt x="17248" y="449259"/>
                    <a:pt x="30153" y="462380"/>
                    <a:pt x="46016" y="462380"/>
                  </a:cubicBezTo>
                  <a:cubicBezTo>
                    <a:pt x="61876" y="462380"/>
                    <a:pt x="74777" y="449259"/>
                    <a:pt x="74777" y="433137"/>
                  </a:cubicBezTo>
                  <a:lnTo>
                    <a:pt x="74777" y="191926"/>
                  </a:lnTo>
                  <a:lnTo>
                    <a:pt x="92024" y="191926"/>
                  </a:lnTo>
                  <a:lnTo>
                    <a:pt x="92024" y="433137"/>
                  </a:lnTo>
                  <a:cubicBezTo>
                    <a:pt x="92020" y="458771"/>
                    <a:pt x="71383" y="479628"/>
                    <a:pt x="46012" y="479628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B8EE9256-B028-49C5-A8F2-9986DAB6F53F}"/>
                </a:ext>
              </a:extLst>
            </p:cNvPr>
            <p:cNvSpPr/>
            <p:nvPr/>
          </p:nvSpPr>
          <p:spPr>
            <a:xfrm>
              <a:off x="9445256" y="2733441"/>
              <a:ext cx="92024" cy="46490"/>
            </a:xfrm>
            <a:custGeom>
              <a:avLst/>
              <a:gdLst>
                <a:gd name="connsiteX0" fmla="*/ 46012 w 92024"/>
                <a:gd name="connsiteY0" fmla="*/ 46491 h 46490"/>
                <a:gd name="connsiteX1" fmla="*/ 0 w 92024"/>
                <a:gd name="connsiteY1" fmla="*/ 0 h 46490"/>
                <a:gd name="connsiteX2" fmla="*/ 17248 w 92024"/>
                <a:gd name="connsiteY2" fmla="*/ 0 h 46490"/>
                <a:gd name="connsiteX3" fmla="*/ 46016 w 92024"/>
                <a:gd name="connsiteY3" fmla="*/ 29243 h 46490"/>
                <a:gd name="connsiteX4" fmla="*/ 74777 w 92024"/>
                <a:gd name="connsiteY4" fmla="*/ 0 h 46490"/>
                <a:gd name="connsiteX5" fmla="*/ 92024 w 92024"/>
                <a:gd name="connsiteY5" fmla="*/ 0 h 46490"/>
                <a:gd name="connsiteX6" fmla="*/ 46012 w 92024"/>
                <a:gd name="connsiteY6" fmla="*/ 46491 h 4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024" h="46490">
                  <a:moveTo>
                    <a:pt x="46012" y="46491"/>
                  </a:moveTo>
                  <a:cubicBezTo>
                    <a:pt x="20641" y="46491"/>
                    <a:pt x="0" y="25634"/>
                    <a:pt x="0" y="0"/>
                  </a:cubicBezTo>
                  <a:lnTo>
                    <a:pt x="17248" y="0"/>
                  </a:lnTo>
                  <a:cubicBezTo>
                    <a:pt x="17248" y="16122"/>
                    <a:pt x="30153" y="29243"/>
                    <a:pt x="46016" y="29243"/>
                  </a:cubicBezTo>
                  <a:cubicBezTo>
                    <a:pt x="61876" y="29243"/>
                    <a:pt x="74777" y="16122"/>
                    <a:pt x="74777" y="0"/>
                  </a:cubicBezTo>
                  <a:lnTo>
                    <a:pt x="92024" y="0"/>
                  </a:lnTo>
                  <a:cubicBezTo>
                    <a:pt x="92020" y="25634"/>
                    <a:pt x="71383" y="46491"/>
                    <a:pt x="46012" y="46491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FE70E288-BB39-4236-8931-4610D0E0E7B6}"/>
                </a:ext>
              </a:extLst>
            </p:cNvPr>
            <p:cNvSpPr/>
            <p:nvPr/>
          </p:nvSpPr>
          <p:spPr>
            <a:xfrm>
              <a:off x="9491272" y="2342345"/>
              <a:ext cx="505904" cy="437587"/>
            </a:xfrm>
            <a:custGeom>
              <a:avLst/>
              <a:gdLst>
                <a:gd name="connsiteX0" fmla="*/ 459888 w 505904"/>
                <a:gd name="connsiteY0" fmla="*/ 437587 h 437587"/>
                <a:gd name="connsiteX1" fmla="*/ 0 w 505904"/>
                <a:gd name="connsiteY1" fmla="*/ 437587 h 437587"/>
                <a:gd name="connsiteX2" fmla="*/ 0 w 505904"/>
                <a:gd name="connsiteY2" fmla="*/ 420340 h 437587"/>
                <a:gd name="connsiteX3" fmla="*/ 28760 w 505904"/>
                <a:gd name="connsiteY3" fmla="*/ 391096 h 437587"/>
                <a:gd name="connsiteX4" fmla="*/ 28760 w 505904"/>
                <a:gd name="connsiteY4" fmla="*/ 0 h 437587"/>
                <a:gd name="connsiteX5" fmla="*/ 175446 w 505904"/>
                <a:gd name="connsiteY5" fmla="*/ 0 h 437587"/>
                <a:gd name="connsiteX6" fmla="*/ 218669 w 505904"/>
                <a:gd name="connsiteY6" fmla="*/ 30584 h 437587"/>
                <a:gd name="connsiteX7" fmla="*/ 505905 w 505904"/>
                <a:gd name="connsiteY7" fmla="*/ 30584 h 437587"/>
                <a:gd name="connsiteX8" fmla="*/ 505905 w 505904"/>
                <a:gd name="connsiteY8" fmla="*/ 391096 h 437587"/>
                <a:gd name="connsiteX9" fmla="*/ 459888 w 505904"/>
                <a:gd name="connsiteY9" fmla="*/ 437587 h 437587"/>
                <a:gd name="connsiteX10" fmla="*/ 35741 w 505904"/>
                <a:gd name="connsiteY10" fmla="*/ 420340 h 437587"/>
                <a:gd name="connsiteX11" fmla="*/ 459888 w 505904"/>
                <a:gd name="connsiteY11" fmla="*/ 420340 h 437587"/>
                <a:gd name="connsiteX12" fmla="*/ 488657 w 505904"/>
                <a:gd name="connsiteY12" fmla="*/ 391096 h 437587"/>
                <a:gd name="connsiteX13" fmla="*/ 488657 w 505904"/>
                <a:gd name="connsiteY13" fmla="*/ 47832 h 437587"/>
                <a:gd name="connsiteX14" fmla="*/ 205000 w 505904"/>
                <a:gd name="connsiteY14" fmla="*/ 47832 h 437587"/>
                <a:gd name="connsiteX15" fmla="*/ 203655 w 505904"/>
                <a:gd name="connsiteY15" fmla="*/ 40838 h 437587"/>
                <a:gd name="connsiteX16" fmla="*/ 175446 w 505904"/>
                <a:gd name="connsiteY16" fmla="*/ 17248 h 437587"/>
                <a:gd name="connsiteX17" fmla="*/ 46008 w 505904"/>
                <a:gd name="connsiteY17" fmla="*/ 17248 h 437587"/>
                <a:gd name="connsiteX18" fmla="*/ 46008 w 505904"/>
                <a:gd name="connsiteY18" fmla="*/ 391096 h 437587"/>
                <a:gd name="connsiteX19" fmla="*/ 35741 w 505904"/>
                <a:gd name="connsiteY19" fmla="*/ 420340 h 43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5904" h="437587">
                  <a:moveTo>
                    <a:pt x="459888" y="437587"/>
                  </a:moveTo>
                  <a:lnTo>
                    <a:pt x="0" y="437587"/>
                  </a:lnTo>
                  <a:lnTo>
                    <a:pt x="0" y="420340"/>
                  </a:lnTo>
                  <a:cubicBezTo>
                    <a:pt x="15859" y="420340"/>
                    <a:pt x="28760" y="407219"/>
                    <a:pt x="28760" y="391096"/>
                  </a:cubicBezTo>
                  <a:lnTo>
                    <a:pt x="28760" y="0"/>
                  </a:lnTo>
                  <a:lnTo>
                    <a:pt x="175446" y="0"/>
                  </a:lnTo>
                  <a:cubicBezTo>
                    <a:pt x="194983" y="0"/>
                    <a:pt x="212162" y="12500"/>
                    <a:pt x="218669" y="30584"/>
                  </a:cubicBezTo>
                  <a:lnTo>
                    <a:pt x="505905" y="30584"/>
                  </a:lnTo>
                  <a:lnTo>
                    <a:pt x="505905" y="391096"/>
                  </a:lnTo>
                  <a:cubicBezTo>
                    <a:pt x="505905" y="416731"/>
                    <a:pt x="485264" y="437587"/>
                    <a:pt x="459888" y="437587"/>
                  </a:cubicBezTo>
                  <a:close/>
                  <a:moveTo>
                    <a:pt x="35741" y="420340"/>
                  </a:moveTo>
                  <a:lnTo>
                    <a:pt x="459888" y="420340"/>
                  </a:lnTo>
                  <a:cubicBezTo>
                    <a:pt x="475756" y="420340"/>
                    <a:pt x="488657" y="407219"/>
                    <a:pt x="488657" y="391096"/>
                  </a:cubicBezTo>
                  <a:lnTo>
                    <a:pt x="488657" y="47832"/>
                  </a:lnTo>
                  <a:lnTo>
                    <a:pt x="205000" y="47832"/>
                  </a:lnTo>
                  <a:lnTo>
                    <a:pt x="203655" y="40838"/>
                  </a:lnTo>
                  <a:cubicBezTo>
                    <a:pt x="201024" y="27169"/>
                    <a:pt x="189158" y="17248"/>
                    <a:pt x="175446" y="17248"/>
                  </a:cubicBezTo>
                  <a:lnTo>
                    <a:pt x="46008" y="17248"/>
                  </a:lnTo>
                  <a:lnTo>
                    <a:pt x="46008" y="391096"/>
                  </a:lnTo>
                  <a:cubicBezTo>
                    <a:pt x="46008" y="402165"/>
                    <a:pt x="42162" y="412350"/>
                    <a:pt x="35741" y="420340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AC3B7EE9-3B08-427E-A912-20765EB01594}"/>
                </a:ext>
              </a:extLst>
            </p:cNvPr>
            <p:cNvSpPr/>
            <p:nvPr/>
          </p:nvSpPr>
          <p:spPr>
            <a:xfrm>
              <a:off x="9537310" y="2712770"/>
              <a:ext cx="360240" cy="17247"/>
            </a:xfrm>
            <a:custGeom>
              <a:avLst/>
              <a:gdLst>
                <a:gd name="connsiteX0" fmla="*/ 0 w 360240"/>
                <a:gd name="connsiteY0" fmla="*/ 0 h 17247"/>
                <a:gd name="connsiteX1" fmla="*/ 360241 w 360240"/>
                <a:gd name="connsiteY1" fmla="*/ 0 h 17247"/>
                <a:gd name="connsiteX2" fmla="*/ 360241 w 360240"/>
                <a:gd name="connsiteY2" fmla="*/ 17248 h 17247"/>
                <a:gd name="connsiteX3" fmla="*/ 0 w 360240"/>
                <a:gd name="connsiteY3" fmla="*/ 17248 h 17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240" h="17247">
                  <a:moveTo>
                    <a:pt x="0" y="0"/>
                  </a:moveTo>
                  <a:lnTo>
                    <a:pt x="360241" y="0"/>
                  </a:lnTo>
                  <a:lnTo>
                    <a:pt x="360241" y="17248"/>
                  </a:lnTo>
                  <a:lnTo>
                    <a:pt x="0" y="17248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3475746A-25E8-41B7-BB42-B1DCA7F3518C}"/>
                </a:ext>
              </a:extLst>
            </p:cNvPr>
            <p:cNvSpPr/>
            <p:nvPr/>
          </p:nvSpPr>
          <p:spPr>
            <a:xfrm>
              <a:off x="9594192" y="2470852"/>
              <a:ext cx="162557" cy="17247"/>
            </a:xfrm>
            <a:custGeom>
              <a:avLst/>
              <a:gdLst>
                <a:gd name="connsiteX0" fmla="*/ 0 w 162557"/>
                <a:gd name="connsiteY0" fmla="*/ 0 h 17247"/>
                <a:gd name="connsiteX1" fmla="*/ 162558 w 162557"/>
                <a:gd name="connsiteY1" fmla="*/ 0 h 17247"/>
                <a:gd name="connsiteX2" fmla="*/ 162558 w 162557"/>
                <a:gd name="connsiteY2" fmla="*/ 17248 h 17247"/>
                <a:gd name="connsiteX3" fmla="*/ 0 w 162557"/>
                <a:gd name="connsiteY3" fmla="*/ 17248 h 17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557" h="17247">
                  <a:moveTo>
                    <a:pt x="0" y="0"/>
                  </a:moveTo>
                  <a:lnTo>
                    <a:pt x="162558" y="0"/>
                  </a:lnTo>
                  <a:lnTo>
                    <a:pt x="162558" y="17248"/>
                  </a:lnTo>
                  <a:lnTo>
                    <a:pt x="0" y="17248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3F487623-030E-4D61-9246-2A13146448DC}"/>
                </a:ext>
              </a:extLst>
            </p:cNvPr>
            <p:cNvSpPr/>
            <p:nvPr/>
          </p:nvSpPr>
          <p:spPr>
            <a:xfrm>
              <a:off x="9594192" y="2522689"/>
              <a:ext cx="82921" cy="17247"/>
            </a:xfrm>
            <a:custGeom>
              <a:avLst/>
              <a:gdLst>
                <a:gd name="connsiteX0" fmla="*/ 0 w 82921"/>
                <a:gd name="connsiteY0" fmla="*/ 0 h 17247"/>
                <a:gd name="connsiteX1" fmla="*/ 82922 w 82921"/>
                <a:gd name="connsiteY1" fmla="*/ 0 h 17247"/>
                <a:gd name="connsiteX2" fmla="*/ 82922 w 82921"/>
                <a:gd name="connsiteY2" fmla="*/ 17248 h 17247"/>
                <a:gd name="connsiteX3" fmla="*/ 0 w 82921"/>
                <a:gd name="connsiteY3" fmla="*/ 17248 h 17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921" h="17247">
                  <a:moveTo>
                    <a:pt x="0" y="0"/>
                  </a:moveTo>
                  <a:lnTo>
                    <a:pt x="82922" y="0"/>
                  </a:lnTo>
                  <a:lnTo>
                    <a:pt x="82922" y="17248"/>
                  </a:lnTo>
                  <a:lnTo>
                    <a:pt x="0" y="17248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59EFDF7B-D277-40DA-A96B-12BBB26CE990}"/>
                </a:ext>
              </a:extLst>
            </p:cNvPr>
            <p:cNvSpPr/>
            <p:nvPr/>
          </p:nvSpPr>
          <p:spPr>
            <a:xfrm>
              <a:off x="9685643" y="2300304"/>
              <a:ext cx="278806" cy="45667"/>
            </a:xfrm>
            <a:custGeom>
              <a:avLst/>
              <a:gdLst>
                <a:gd name="connsiteX0" fmla="*/ 278806 w 278806"/>
                <a:gd name="connsiteY0" fmla="*/ 45667 h 45667"/>
                <a:gd name="connsiteX1" fmla="*/ 261559 w 278806"/>
                <a:gd name="connsiteY1" fmla="*/ 45667 h 45667"/>
                <a:gd name="connsiteX2" fmla="*/ 261559 w 278806"/>
                <a:gd name="connsiteY2" fmla="*/ 17248 h 45667"/>
                <a:gd name="connsiteX3" fmla="*/ 0 w 278806"/>
                <a:gd name="connsiteY3" fmla="*/ 17248 h 45667"/>
                <a:gd name="connsiteX4" fmla="*/ 0 w 278806"/>
                <a:gd name="connsiteY4" fmla="*/ 0 h 45667"/>
                <a:gd name="connsiteX5" fmla="*/ 278806 w 278806"/>
                <a:gd name="connsiteY5" fmla="*/ 0 h 45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806" h="45667">
                  <a:moveTo>
                    <a:pt x="278806" y="45667"/>
                  </a:moveTo>
                  <a:lnTo>
                    <a:pt x="261559" y="45667"/>
                  </a:lnTo>
                  <a:lnTo>
                    <a:pt x="261559" y="17248"/>
                  </a:lnTo>
                  <a:lnTo>
                    <a:pt x="0" y="17248"/>
                  </a:lnTo>
                  <a:lnTo>
                    <a:pt x="0" y="0"/>
                  </a:lnTo>
                  <a:lnTo>
                    <a:pt x="278806" y="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C91C14AF-2C07-45D0-8D2F-B117BF1852A9}"/>
              </a:ext>
            </a:extLst>
          </p:cNvPr>
          <p:cNvSpPr txBox="1"/>
          <p:nvPr/>
        </p:nvSpPr>
        <p:spPr>
          <a:xfrm>
            <a:off x="8799336" y="3568970"/>
            <a:ext cx="184376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1AA7B35E-E0AA-487F-8DBB-9FD7396183A1}"/>
              </a:ext>
            </a:extLst>
          </p:cNvPr>
          <p:cNvSpPr txBox="1"/>
          <p:nvPr/>
        </p:nvSpPr>
        <p:spPr>
          <a:xfrm>
            <a:off x="1417772" y="1706770"/>
            <a:ext cx="2083216" cy="1290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6DDD0A59-11F6-4350-8260-26793819E96D}"/>
              </a:ext>
            </a:extLst>
          </p:cNvPr>
          <p:cNvCxnSpPr>
            <a:cxnSpLocks/>
          </p:cNvCxnSpPr>
          <p:nvPr/>
        </p:nvCxnSpPr>
        <p:spPr>
          <a:xfrm>
            <a:off x="1516218" y="3219901"/>
            <a:ext cx="0" cy="2015039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타원 12">
            <a:extLst>
              <a:ext uri="{FF2B5EF4-FFF2-40B4-BE49-F238E27FC236}">
                <a16:creationId xmlns:a16="http://schemas.microsoft.com/office/drawing/2014/main" id="{32E28B93-D408-4481-94E9-67781020FA4F}"/>
              </a:ext>
            </a:extLst>
          </p:cNvPr>
          <p:cNvSpPr/>
          <p:nvPr/>
        </p:nvSpPr>
        <p:spPr>
          <a:xfrm flipH="1">
            <a:off x="1470997" y="5455960"/>
            <a:ext cx="90441" cy="90441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01725B7-3AF6-4076-A466-354852687B6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4429315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타원 6">
            <a:extLst>
              <a:ext uri="{FF2B5EF4-FFF2-40B4-BE49-F238E27FC236}">
                <a16:creationId xmlns:a16="http://schemas.microsoft.com/office/drawing/2014/main" id="{B86B3F9B-03D8-CAB5-B732-F87508508295}"/>
              </a:ext>
            </a:extLst>
          </p:cNvPr>
          <p:cNvSpPr/>
          <p:nvPr/>
        </p:nvSpPr>
        <p:spPr>
          <a:xfrm>
            <a:off x="5873750" y="2529980"/>
            <a:ext cx="1638300" cy="1638300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" name="타원 8">
            <a:extLst>
              <a:ext uri="{FF2B5EF4-FFF2-40B4-BE49-F238E27FC236}">
                <a16:creationId xmlns:a16="http://schemas.microsoft.com/office/drawing/2014/main" id="{D8461A31-D8AC-58D9-B1B3-C08A1F20CAFC}"/>
              </a:ext>
            </a:extLst>
          </p:cNvPr>
          <p:cNvSpPr/>
          <p:nvPr/>
        </p:nvSpPr>
        <p:spPr>
          <a:xfrm>
            <a:off x="5045074" y="3965080"/>
            <a:ext cx="1638300" cy="16383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0B67E868-CF4A-C124-1991-DE44E0356BE4}"/>
              </a:ext>
            </a:extLst>
          </p:cNvPr>
          <p:cNvSpPr/>
          <p:nvPr/>
        </p:nvSpPr>
        <p:spPr>
          <a:xfrm>
            <a:off x="6702426" y="3965080"/>
            <a:ext cx="1638300" cy="1638300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26367F1-11EA-1252-E2BF-5F9C016C4921}"/>
              </a:ext>
            </a:extLst>
          </p:cNvPr>
          <p:cNvSpPr txBox="1"/>
          <p:nvPr/>
        </p:nvSpPr>
        <p:spPr>
          <a:xfrm>
            <a:off x="7715866" y="3199414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7B40E01-0743-38FC-45E5-0929C700532B}"/>
              </a:ext>
            </a:extLst>
          </p:cNvPr>
          <p:cNvSpPr txBox="1"/>
          <p:nvPr/>
        </p:nvSpPr>
        <p:spPr>
          <a:xfrm>
            <a:off x="8272579" y="2885802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262C551-B1D8-A52E-BAC4-8253D7339373}"/>
              </a:ext>
            </a:extLst>
          </p:cNvPr>
          <p:cNvSpPr txBox="1"/>
          <p:nvPr/>
        </p:nvSpPr>
        <p:spPr>
          <a:xfrm>
            <a:off x="8487351" y="4672614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8BFBAFD-40C3-610F-F952-DEE304538369}"/>
              </a:ext>
            </a:extLst>
          </p:cNvPr>
          <p:cNvSpPr txBox="1"/>
          <p:nvPr/>
        </p:nvSpPr>
        <p:spPr>
          <a:xfrm>
            <a:off x="9044064" y="4359002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F5AEF08-0518-1F63-C658-217A2D3AF51F}"/>
              </a:ext>
            </a:extLst>
          </p:cNvPr>
          <p:cNvSpPr txBox="1"/>
          <p:nvPr/>
        </p:nvSpPr>
        <p:spPr>
          <a:xfrm>
            <a:off x="2439902" y="4672614"/>
            <a:ext cx="2330108" cy="549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09F89F7-3621-643D-42D2-D745ED80618D}"/>
              </a:ext>
            </a:extLst>
          </p:cNvPr>
          <p:cNvSpPr txBox="1"/>
          <p:nvPr/>
        </p:nvSpPr>
        <p:spPr>
          <a:xfrm>
            <a:off x="2996615" y="4359002"/>
            <a:ext cx="1216681" cy="3136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4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텍스트를 입력</a:t>
            </a:r>
            <a:endParaRPr lang="id-ID" altLang="ko-KR" sz="14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BF10921-B751-73F5-C5D3-CEF71B88A508}"/>
              </a:ext>
            </a:extLst>
          </p:cNvPr>
          <p:cNvSpPr txBox="1"/>
          <p:nvPr/>
        </p:nvSpPr>
        <p:spPr>
          <a:xfrm>
            <a:off x="6196702" y="336102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38" name="그래픽 82">
            <a:extLst>
              <a:ext uri="{FF2B5EF4-FFF2-40B4-BE49-F238E27FC236}">
                <a16:creationId xmlns:a16="http://schemas.microsoft.com/office/drawing/2014/main" id="{621A39D6-9FEA-1F2A-FBDF-AD08201C19DD}"/>
              </a:ext>
            </a:extLst>
          </p:cNvPr>
          <p:cNvGrpSpPr/>
          <p:nvPr/>
        </p:nvGrpSpPr>
        <p:grpSpPr>
          <a:xfrm>
            <a:off x="6504975" y="2901754"/>
            <a:ext cx="375849" cy="379454"/>
            <a:chOff x="7422460" y="2221705"/>
            <a:chExt cx="375849" cy="379454"/>
          </a:xfrm>
          <a:solidFill>
            <a:schemeClr val="accent1"/>
          </a:solidFill>
        </p:grpSpPr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75146F22-74E9-7C0E-763F-AF9DDEF5EEF3}"/>
                </a:ext>
              </a:extLst>
            </p:cNvPr>
            <p:cNvSpPr/>
            <p:nvPr/>
          </p:nvSpPr>
          <p:spPr>
            <a:xfrm>
              <a:off x="7424506" y="2416259"/>
              <a:ext cx="185063" cy="184900"/>
            </a:xfrm>
            <a:custGeom>
              <a:avLst/>
              <a:gdLst>
                <a:gd name="connsiteX0" fmla="*/ 63979 w 185063"/>
                <a:gd name="connsiteY0" fmla="*/ 184901 h 184900"/>
                <a:gd name="connsiteX1" fmla="*/ 41932 w 185063"/>
                <a:gd name="connsiteY1" fmla="*/ 180931 h 184900"/>
                <a:gd name="connsiteX2" fmla="*/ 33282 w 185063"/>
                <a:gd name="connsiteY2" fmla="*/ 177712 h 184900"/>
                <a:gd name="connsiteX3" fmla="*/ 72377 w 185063"/>
                <a:gd name="connsiteY3" fmla="*/ 138015 h 184900"/>
                <a:gd name="connsiteX4" fmla="*/ 66831 w 185063"/>
                <a:gd name="connsiteY4" fmla="*/ 116996 h 184900"/>
                <a:gd name="connsiteX5" fmla="*/ 46317 w 185063"/>
                <a:gd name="connsiteY5" fmla="*/ 111408 h 184900"/>
                <a:gd name="connsiteX6" fmla="*/ 7105 w 185063"/>
                <a:gd name="connsiteY6" fmla="*/ 151239 h 184900"/>
                <a:gd name="connsiteX7" fmla="*/ 3886 w 185063"/>
                <a:gd name="connsiteY7" fmla="*/ 142310 h 184900"/>
                <a:gd name="connsiteX8" fmla="*/ 18670 w 185063"/>
                <a:gd name="connsiteY8" fmla="*/ 74047 h 184900"/>
                <a:gd name="connsiteX9" fmla="*/ 79056 w 185063"/>
                <a:gd name="connsiteY9" fmla="*/ 56802 h 184900"/>
                <a:gd name="connsiteX10" fmla="*/ 134978 w 185063"/>
                <a:gd name="connsiteY10" fmla="*/ 0 h 184900"/>
                <a:gd name="connsiteX11" fmla="*/ 143498 w 185063"/>
                <a:gd name="connsiteY11" fmla="*/ 8387 h 184900"/>
                <a:gd name="connsiteX12" fmla="*/ 82566 w 185063"/>
                <a:gd name="connsiteY12" fmla="*/ 70267 h 184900"/>
                <a:gd name="connsiteX13" fmla="*/ 79101 w 185063"/>
                <a:gd name="connsiteY13" fmla="*/ 69206 h 184900"/>
                <a:gd name="connsiteX14" fmla="*/ 27184 w 185063"/>
                <a:gd name="connsiteY14" fmla="*/ 82430 h 184900"/>
                <a:gd name="connsiteX15" fmla="*/ 12631 w 185063"/>
                <a:gd name="connsiteY15" fmla="*/ 128587 h 184900"/>
                <a:gd name="connsiteX16" fmla="*/ 42706 w 185063"/>
                <a:gd name="connsiteY16" fmla="*/ 98041 h 184900"/>
                <a:gd name="connsiteX17" fmla="*/ 76629 w 185063"/>
                <a:gd name="connsiteY17" fmla="*/ 107279 h 184900"/>
                <a:gd name="connsiteX18" fmla="*/ 85673 w 185063"/>
                <a:gd name="connsiteY18" fmla="*/ 141554 h 184900"/>
                <a:gd name="connsiteX19" fmla="*/ 55456 w 185063"/>
                <a:gd name="connsiteY19" fmla="*/ 172237 h 184900"/>
                <a:gd name="connsiteX20" fmla="*/ 100842 w 185063"/>
                <a:gd name="connsiteY20" fmla="*/ 157515 h 184900"/>
                <a:gd name="connsiteX21" fmla="*/ 113904 w 185063"/>
                <a:gd name="connsiteY21" fmla="*/ 104578 h 184900"/>
                <a:gd name="connsiteX22" fmla="*/ 112899 w 185063"/>
                <a:gd name="connsiteY22" fmla="*/ 101193 h 184900"/>
                <a:gd name="connsiteX23" fmla="*/ 176544 w 185063"/>
                <a:gd name="connsiteY23" fmla="*/ 36555 h 184900"/>
                <a:gd name="connsiteX24" fmla="*/ 185063 w 185063"/>
                <a:gd name="connsiteY24" fmla="*/ 44942 h 184900"/>
                <a:gd name="connsiteX25" fmla="*/ 126293 w 185063"/>
                <a:gd name="connsiteY25" fmla="*/ 104634 h 184900"/>
                <a:gd name="connsiteX26" fmla="*/ 109365 w 185063"/>
                <a:gd name="connsiteY26" fmla="*/ 165898 h 184900"/>
                <a:gd name="connsiteX27" fmla="*/ 63979 w 185063"/>
                <a:gd name="connsiteY27" fmla="*/ 184901 h 18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5063" h="184900">
                  <a:moveTo>
                    <a:pt x="63979" y="184901"/>
                  </a:moveTo>
                  <a:cubicBezTo>
                    <a:pt x="56571" y="184901"/>
                    <a:pt x="49109" y="183602"/>
                    <a:pt x="41932" y="180931"/>
                  </a:cubicBezTo>
                  <a:lnTo>
                    <a:pt x="33282" y="177712"/>
                  </a:lnTo>
                  <a:lnTo>
                    <a:pt x="72377" y="138015"/>
                  </a:lnTo>
                  <a:lnTo>
                    <a:pt x="66831" y="116996"/>
                  </a:lnTo>
                  <a:lnTo>
                    <a:pt x="46317" y="111408"/>
                  </a:lnTo>
                  <a:lnTo>
                    <a:pt x="7105" y="151239"/>
                  </a:lnTo>
                  <a:lnTo>
                    <a:pt x="3886" y="142310"/>
                  </a:lnTo>
                  <a:cubicBezTo>
                    <a:pt x="-4655" y="118627"/>
                    <a:pt x="1150" y="91834"/>
                    <a:pt x="18670" y="74047"/>
                  </a:cubicBezTo>
                  <a:cubicBezTo>
                    <a:pt x="34527" y="57935"/>
                    <a:pt x="57371" y="51499"/>
                    <a:pt x="79056" y="56802"/>
                  </a:cubicBezTo>
                  <a:lnTo>
                    <a:pt x="134978" y="0"/>
                  </a:lnTo>
                  <a:lnTo>
                    <a:pt x="143498" y="8387"/>
                  </a:lnTo>
                  <a:lnTo>
                    <a:pt x="82566" y="70267"/>
                  </a:lnTo>
                  <a:lnTo>
                    <a:pt x="79101" y="69206"/>
                  </a:lnTo>
                  <a:cubicBezTo>
                    <a:pt x="60659" y="63559"/>
                    <a:pt x="40773" y="68622"/>
                    <a:pt x="27184" y="82430"/>
                  </a:cubicBezTo>
                  <a:cubicBezTo>
                    <a:pt x="15210" y="94588"/>
                    <a:pt x="9942" y="111906"/>
                    <a:pt x="12631" y="128587"/>
                  </a:cubicBezTo>
                  <a:lnTo>
                    <a:pt x="42706" y="98041"/>
                  </a:lnTo>
                  <a:lnTo>
                    <a:pt x="76629" y="107279"/>
                  </a:lnTo>
                  <a:lnTo>
                    <a:pt x="85673" y="141554"/>
                  </a:lnTo>
                  <a:lnTo>
                    <a:pt x="55456" y="172237"/>
                  </a:lnTo>
                  <a:cubicBezTo>
                    <a:pt x="71838" y="175002"/>
                    <a:pt x="88884" y="169666"/>
                    <a:pt x="100842" y="157515"/>
                  </a:cubicBezTo>
                  <a:cubicBezTo>
                    <a:pt x="114479" y="143659"/>
                    <a:pt x="119483" y="123370"/>
                    <a:pt x="113904" y="104578"/>
                  </a:cubicBezTo>
                  <a:lnTo>
                    <a:pt x="112899" y="101193"/>
                  </a:lnTo>
                  <a:lnTo>
                    <a:pt x="176544" y="36555"/>
                  </a:lnTo>
                  <a:lnTo>
                    <a:pt x="185063" y="44942"/>
                  </a:lnTo>
                  <a:lnTo>
                    <a:pt x="126293" y="104634"/>
                  </a:lnTo>
                  <a:cubicBezTo>
                    <a:pt x="131543" y="126601"/>
                    <a:pt x="125216" y="149787"/>
                    <a:pt x="109365" y="165898"/>
                  </a:cubicBezTo>
                  <a:cubicBezTo>
                    <a:pt x="97187" y="178269"/>
                    <a:pt x="80725" y="184901"/>
                    <a:pt x="63979" y="18490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FD382540-5BD1-CBB6-5E9C-6ED6DA878132}"/>
                </a:ext>
              </a:extLst>
            </p:cNvPr>
            <p:cNvSpPr/>
            <p:nvPr/>
          </p:nvSpPr>
          <p:spPr>
            <a:xfrm>
              <a:off x="7608784" y="2221705"/>
              <a:ext cx="189526" cy="198381"/>
            </a:xfrm>
            <a:custGeom>
              <a:avLst/>
              <a:gdLst>
                <a:gd name="connsiteX0" fmla="*/ 41277 w 189526"/>
                <a:gd name="connsiteY0" fmla="*/ 198381 h 198381"/>
                <a:gd name="connsiteX1" fmla="*/ 32755 w 189526"/>
                <a:gd name="connsiteY1" fmla="*/ 189995 h 198381"/>
                <a:gd name="connsiteX2" fmla="*/ 106962 w 189526"/>
                <a:gd name="connsiteY2" fmla="*/ 114623 h 198381"/>
                <a:gd name="connsiteX3" fmla="*/ 110427 w 189526"/>
                <a:gd name="connsiteY3" fmla="*/ 115684 h 198381"/>
                <a:gd name="connsiteX4" fmla="*/ 162344 w 189526"/>
                <a:gd name="connsiteY4" fmla="*/ 102462 h 198381"/>
                <a:gd name="connsiteX5" fmla="*/ 176903 w 189526"/>
                <a:gd name="connsiteY5" fmla="*/ 56305 h 198381"/>
                <a:gd name="connsiteX6" fmla="*/ 146825 w 189526"/>
                <a:gd name="connsiteY6" fmla="*/ 86851 h 198381"/>
                <a:gd name="connsiteX7" fmla="*/ 112902 w 189526"/>
                <a:gd name="connsiteY7" fmla="*/ 77617 h 198381"/>
                <a:gd name="connsiteX8" fmla="*/ 103867 w 189526"/>
                <a:gd name="connsiteY8" fmla="*/ 43350 h 198381"/>
                <a:gd name="connsiteX9" fmla="*/ 134081 w 189526"/>
                <a:gd name="connsiteY9" fmla="*/ 12662 h 198381"/>
                <a:gd name="connsiteX10" fmla="*/ 88674 w 189526"/>
                <a:gd name="connsiteY10" fmla="*/ 27384 h 198381"/>
                <a:gd name="connsiteX11" fmla="*/ 75633 w 189526"/>
                <a:gd name="connsiteY11" fmla="*/ 80321 h 198381"/>
                <a:gd name="connsiteX12" fmla="*/ 76641 w 189526"/>
                <a:gd name="connsiteY12" fmla="*/ 83703 h 198381"/>
                <a:gd name="connsiteX13" fmla="*/ 8517 w 189526"/>
                <a:gd name="connsiteY13" fmla="*/ 152870 h 198381"/>
                <a:gd name="connsiteX14" fmla="*/ 0 w 189526"/>
                <a:gd name="connsiteY14" fmla="*/ 144484 h 198381"/>
                <a:gd name="connsiteX15" fmla="*/ 63241 w 189526"/>
                <a:gd name="connsiteY15" fmla="*/ 80264 h 198381"/>
                <a:gd name="connsiteX16" fmla="*/ 80154 w 189526"/>
                <a:gd name="connsiteY16" fmla="*/ 18997 h 198381"/>
                <a:gd name="connsiteX17" fmla="*/ 147596 w 189526"/>
                <a:gd name="connsiteY17" fmla="*/ 3964 h 198381"/>
                <a:gd name="connsiteX18" fmla="*/ 156246 w 189526"/>
                <a:gd name="connsiteY18" fmla="*/ 7184 h 198381"/>
                <a:gd name="connsiteX19" fmla="*/ 117153 w 189526"/>
                <a:gd name="connsiteY19" fmla="*/ 46887 h 198381"/>
                <a:gd name="connsiteX20" fmla="*/ 122694 w 189526"/>
                <a:gd name="connsiteY20" fmla="*/ 67896 h 198381"/>
                <a:gd name="connsiteX21" fmla="*/ 143211 w 189526"/>
                <a:gd name="connsiteY21" fmla="*/ 73481 h 198381"/>
                <a:gd name="connsiteX22" fmla="*/ 182428 w 189526"/>
                <a:gd name="connsiteY22" fmla="*/ 33651 h 198381"/>
                <a:gd name="connsiteX23" fmla="*/ 185648 w 189526"/>
                <a:gd name="connsiteY23" fmla="*/ 42586 h 198381"/>
                <a:gd name="connsiteX24" fmla="*/ 170855 w 189526"/>
                <a:gd name="connsiteY24" fmla="*/ 110849 h 198381"/>
                <a:gd name="connsiteX25" fmla="*/ 110469 w 189526"/>
                <a:gd name="connsiteY25" fmla="*/ 128087 h 198381"/>
                <a:gd name="connsiteX26" fmla="*/ 41277 w 189526"/>
                <a:gd name="connsiteY26" fmla="*/ 198381 h 19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9526" h="198381">
                  <a:moveTo>
                    <a:pt x="41277" y="198381"/>
                  </a:moveTo>
                  <a:lnTo>
                    <a:pt x="32755" y="189995"/>
                  </a:lnTo>
                  <a:lnTo>
                    <a:pt x="106962" y="114623"/>
                  </a:lnTo>
                  <a:lnTo>
                    <a:pt x="110427" y="115684"/>
                  </a:lnTo>
                  <a:cubicBezTo>
                    <a:pt x="128857" y="121325"/>
                    <a:pt x="148749" y="116265"/>
                    <a:pt x="162344" y="102462"/>
                  </a:cubicBezTo>
                  <a:cubicBezTo>
                    <a:pt x="174312" y="90305"/>
                    <a:pt x="179583" y="72986"/>
                    <a:pt x="176903" y="56305"/>
                  </a:cubicBezTo>
                  <a:lnTo>
                    <a:pt x="146825" y="86851"/>
                  </a:lnTo>
                  <a:lnTo>
                    <a:pt x="112902" y="77617"/>
                  </a:lnTo>
                  <a:lnTo>
                    <a:pt x="103867" y="43350"/>
                  </a:lnTo>
                  <a:lnTo>
                    <a:pt x="134081" y="12662"/>
                  </a:lnTo>
                  <a:cubicBezTo>
                    <a:pt x="117684" y="9887"/>
                    <a:pt x="100638" y="15235"/>
                    <a:pt x="88674" y="27384"/>
                  </a:cubicBezTo>
                  <a:cubicBezTo>
                    <a:pt x="75040" y="41231"/>
                    <a:pt x="70042" y="61517"/>
                    <a:pt x="75633" y="80321"/>
                  </a:cubicBezTo>
                  <a:lnTo>
                    <a:pt x="76641" y="83703"/>
                  </a:lnTo>
                  <a:lnTo>
                    <a:pt x="8517" y="152870"/>
                  </a:lnTo>
                  <a:lnTo>
                    <a:pt x="0" y="144484"/>
                  </a:lnTo>
                  <a:lnTo>
                    <a:pt x="63241" y="80264"/>
                  </a:lnTo>
                  <a:cubicBezTo>
                    <a:pt x="57979" y="58288"/>
                    <a:pt x="64300" y="35100"/>
                    <a:pt x="80154" y="18997"/>
                  </a:cubicBezTo>
                  <a:cubicBezTo>
                    <a:pt x="97724" y="1160"/>
                    <a:pt x="124194" y="-4739"/>
                    <a:pt x="147596" y="3964"/>
                  </a:cubicBezTo>
                  <a:lnTo>
                    <a:pt x="156246" y="7184"/>
                  </a:lnTo>
                  <a:lnTo>
                    <a:pt x="117153" y="46887"/>
                  </a:lnTo>
                  <a:lnTo>
                    <a:pt x="122694" y="67896"/>
                  </a:lnTo>
                  <a:lnTo>
                    <a:pt x="143211" y="73481"/>
                  </a:lnTo>
                  <a:lnTo>
                    <a:pt x="182428" y="33651"/>
                  </a:lnTo>
                  <a:lnTo>
                    <a:pt x="185648" y="42586"/>
                  </a:lnTo>
                  <a:cubicBezTo>
                    <a:pt x="194177" y="66263"/>
                    <a:pt x="188372" y="93056"/>
                    <a:pt x="170855" y="110849"/>
                  </a:cubicBezTo>
                  <a:cubicBezTo>
                    <a:pt x="154989" y="126958"/>
                    <a:pt x="132142" y="133397"/>
                    <a:pt x="110469" y="128087"/>
                  </a:cubicBezTo>
                  <a:lnTo>
                    <a:pt x="41277" y="198381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4" name="그래픽 82">
              <a:extLst>
                <a:ext uri="{FF2B5EF4-FFF2-40B4-BE49-F238E27FC236}">
                  <a16:creationId xmlns:a16="http://schemas.microsoft.com/office/drawing/2014/main" id="{293A0893-9D98-2A66-CA0C-9993E959F7D9}"/>
                </a:ext>
              </a:extLst>
            </p:cNvPr>
            <p:cNvGrpSpPr/>
            <p:nvPr/>
          </p:nvGrpSpPr>
          <p:grpSpPr>
            <a:xfrm>
              <a:off x="7422460" y="2228272"/>
              <a:ext cx="363181" cy="368725"/>
              <a:chOff x="7422460" y="2228272"/>
              <a:chExt cx="363181" cy="368725"/>
            </a:xfrm>
            <a:grpFill/>
          </p:grpSpPr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A8C084C7-0A8F-595C-8F0B-71A050C63B82}"/>
                  </a:ext>
                </a:extLst>
              </p:cNvPr>
              <p:cNvSpPr/>
              <p:nvPr/>
            </p:nvSpPr>
            <p:spPr>
              <a:xfrm>
                <a:off x="7580227" y="2388464"/>
                <a:ext cx="205414" cy="208533"/>
              </a:xfrm>
              <a:custGeom>
                <a:avLst/>
                <a:gdLst>
                  <a:gd name="connsiteX0" fmla="*/ 145441 w 205414"/>
                  <a:gd name="connsiteY0" fmla="*/ 208534 h 208533"/>
                  <a:gd name="connsiteX1" fmla="*/ 145441 w 205414"/>
                  <a:gd name="connsiteY1" fmla="*/ 208534 h 208533"/>
                  <a:gd name="connsiteX2" fmla="*/ 135649 w 205414"/>
                  <a:gd name="connsiteY2" fmla="*/ 204431 h 208533"/>
                  <a:gd name="connsiteX3" fmla="*/ 20203 w 205414"/>
                  <a:gd name="connsiteY3" fmla="*/ 87191 h 208533"/>
                  <a:gd name="connsiteX4" fmla="*/ 20203 w 205414"/>
                  <a:gd name="connsiteY4" fmla="*/ 67546 h 208533"/>
                  <a:gd name="connsiteX5" fmla="*/ 20236 w 205414"/>
                  <a:gd name="connsiteY5" fmla="*/ 67513 h 208533"/>
                  <a:gd name="connsiteX6" fmla="*/ 0 w 205414"/>
                  <a:gd name="connsiteY6" fmla="*/ 46969 h 208533"/>
                  <a:gd name="connsiteX7" fmla="*/ 46249 w 205414"/>
                  <a:gd name="connsiteY7" fmla="*/ 0 h 208533"/>
                  <a:gd name="connsiteX8" fmla="*/ 66482 w 205414"/>
                  <a:gd name="connsiteY8" fmla="*/ 20553 h 208533"/>
                  <a:gd name="connsiteX9" fmla="*/ 76178 w 205414"/>
                  <a:gd name="connsiteY9" fmla="*/ 16542 h 208533"/>
                  <a:gd name="connsiteX10" fmla="*/ 85979 w 205414"/>
                  <a:gd name="connsiteY10" fmla="*/ 20648 h 208533"/>
                  <a:gd name="connsiteX11" fmla="*/ 201419 w 205414"/>
                  <a:gd name="connsiteY11" fmla="*/ 137890 h 208533"/>
                  <a:gd name="connsiteX12" fmla="*/ 201428 w 205414"/>
                  <a:gd name="connsiteY12" fmla="*/ 157527 h 208533"/>
                  <a:gd name="connsiteX13" fmla="*/ 155247 w 205414"/>
                  <a:gd name="connsiteY13" fmla="*/ 204425 h 208533"/>
                  <a:gd name="connsiteX14" fmla="*/ 145441 w 205414"/>
                  <a:gd name="connsiteY14" fmla="*/ 208534 h 208533"/>
                  <a:gd name="connsiteX15" fmla="*/ 16773 w 205414"/>
                  <a:gd name="connsiteY15" fmla="*/ 46972 h 208533"/>
                  <a:gd name="connsiteX16" fmla="*/ 30081 w 205414"/>
                  <a:gd name="connsiteY16" fmla="*/ 60484 h 208533"/>
                  <a:gd name="connsiteX17" fmla="*/ 31376 w 205414"/>
                  <a:gd name="connsiteY17" fmla="*/ 61374 h 208533"/>
                  <a:gd name="connsiteX18" fmla="*/ 39789 w 205414"/>
                  <a:gd name="connsiteY18" fmla="*/ 64682 h 208533"/>
                  <a:gd name="connsiteX19" fmla="*/ 28717 w 205414"/>
                  <a:gd name="connsiteY19" fmla="*/ 75935 h 208533"/>
                  <a:gd name="connsiteX20" fmla="*/ 28717 w 205414"/>
                  <a:gd name="connsiteY20" fmla="*/ 78808 h 208533"/>
                  <a:gd name="connsiteX21" fmla="*/ 144157 w 205414"/>
                  <a:gd name="connsiteY21" fmla="*/ 196044 h 208533"/>
                  <a:gd name="connsiteX22" fmla="*/ 145438 w 205414"/>
                  <a:gd name="connsiteY22" fmla="*/ 196584 h 208533"/>
                  <a:gd name="connsiteX23" fmla="*/ 146736 w 205414"/>
                  <a:gd name="connsiteY23" fmla="*/ 196032 h 208533"/>
                  <a:gd name="connsiteX24" fmla="*/ 192902 w 205414"/>
                  <a:gd name="connsiteY24" fmla="*/ 149155 h 208533"/>
                  <a:gd name="connsiteX25" fmla="*/ 192899 w 205414"/>
                  <a:gd name="connsiteY25" fmla="*/ 146280 h 208533"/>
                  <a:gd name="connsiteX26" fmla="*/ 77468 w 205414"/>
                  <a:gd name="connsiteY26" fmla="*/ 29043 h 208533"/>
                  <a:gd name="connsiteX27" fmla="*/ 76175 w 205414"/>
                  <a:gd name="connsiteY27" fmla="*/ 28495 h 208533"/>
                  <a:gd name="connsiteX28" fmla="*/ 74889 w 205414"/>
                  <a:gd name="connsiteY28" fmla="*/ 29046 h 208533"/>
                  <a:gd name="connsiteX29" fmla="*/ 63710 w 205414"/>
                  <a:gd name="connsiteY29" fmla="*/ 40418 h 208533"/>
                  <a:gd name="connsiteX30" fmla="*/ 60345 w 205414"/>
                  <a:gd name="connsiteY30" fmla="*/ 31833 h 208533"/>
                  <a:gd name="connsiteX31" fmla="*/ 59441 w 205414"/>
                  <a:gd name="connsiteY31" fmla="*/ 30445 h 208533"/>
                  <a:gd name="connsiteX32" fmla="*/ 46246 w 205414"/>
                  <a:gd name="connsiteY32" fmla="*/ 17040 h 208533"/>
                  <a:gd name="connsiteX33" fmla="*/ 16773 w 205414"/>
                  <a:gd name="connsiteY33" fmla="*/ 46972 h 20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5414" h="208533">
                    <a:moveTo>
                      <a:pt x="145441" y="208534"/>
                    </a:moveTo>
                    <a:lnTo>
                      <a:pt x="145441" y="208534"/>
                    </a:lnTo>
                    <a:cubicBezTo>
                      <a:pt x="141735" y="208534"/>
                      <a:pt x="138255" y="207075"/>
                      <a:pt x="135649" y="204431"/>
                    </a:cubicBezTo>
                    <a:lnTo>
                      <a:pt x="20203" y="87191"/>
                    </a:lnTo>
                    <a:cubicBezTo>
                      <a:pt x="14873" y="81775"/>
                      <a:pt x="14873" y="72962"/>
                      <a:pt x="20203" y="67546"/>
                    </a:cubicBezTo>
                    <a:lnTo>
                      <a:pt x="20236" y="67513"/>
                    </a:lnTo>
                    <a:lnTo>
                      <a:pt x="0" y="46969"/>
                    </a:lnTo>
                    <a:lnTo>
                      <a:pt x="46249" y="0"/>
                    </a:lnTo>
                    <a:lnTo>
                      <a:pt x="66482" y="20553"/>
                    </a:lnTo>
                    <a:cubicBezTo>
                      <a:pt x="69090" y="17962"/>
                      <a:pt x="72523" y="16542"/>
                      <a:pt x="76178" y="16542"/>
                    </a:cubicBezTo>
                    <a:cubicBezTo>
                      <a:pt x="79881" y="16542"/>
                      <a:pt x="83364" y="18000"/>
                      <a:pt x="85979" y="20648"/>
                    </a:cubicBezTo>
                    <a:lnTo>
                      <a:pt x="201419" y="137890"/>
                    </a:lnTo>
                    <a:cubicBezTo>
                      <a:pt x="206743" y="143300"/>
                      <a:pt x="206746" y="152108"/>
                      <a:pt x="201428" y="157527"/>
                    </a:cubicBezTo>
                    <a:lnTo>
                      <a:pt x="155247" y="204425"/>
                    </a:lnTo>
                    <a:cubicBezTo>
                      <a:pt x="152621" y="207075"/>
                      <a:pt x="149143" y="208534"/>
                      <a:pt x="145441" y="208534"/>
                    </a:cubicBezTo>
                    <a:close/>
                    <a:moveTo>
                      <a:pt x="16773" y="46972"/>
                    </a:moveTo>
                    <a:lnTo>
                      <a:pt x="30081" y="60484"/>
                    </a:lnTo>
                    <a:cubicBezTo>
                      <a:pt x="30475" y="60888"/>
                      <a:pt x="30931" y="61199"/>
                      <a:pt x="31376" y="61374"/>
                    </a:cubicBezTo>
                    <a:lnTo>
                      <a:pt x="39789" y="64682"/>
                    </a:lnTo>
                    <a:lnTo>
                      <a:pt x="28717" y="75935"/>
                    </a:lnTo>
                    <a:cubicBezTo>
                      <a:pt x="27949" y="76715"/>
                      <a:pt x="27949" y="78028"/>
                      <a:pt x="28717" y="78808"/>
                    </a:cubicBezTo>
                    <a:lnTo>
                      <a:pt x="144157" y="196044"/>
                    </a:lnTo>
                    <a:cubicBezTo>
                      <a:pt x="144596" y="196489"/>
                      <a:pt x="145097" y="196584"/>
                      <a:pt x="145438" y="196584"/>
                    </a:cubicBezTo>
                    <a:cubicBezTo>
                      <a:pt x="145781" y="196584"/>
                      <a:pt x="146285" y="196489"/>
                      <a:pt x="146736" y="196032"/>
                    </a:cubicBezTo>
                    <a:lnTo>
                      <a:pt x="192902" y="149155"/>
                    </a:lnTo>
                    <a:cubicBezTo>
                      <a:pt x="193664" y="148375"/>
                      <a:pt x="193667" y="147059"/>
                      <a:pt x="192899" y="146280"/>
                    </a:cubicBezTo>
                    <a:lnTo>
                      <a:pt x="77468" y="29043"/>
                    </a:lnTo>
                    <a:cubicBezTo>
                      <a:pt x="77020" y="28592"/>
                      <a:pt x="76519" y="28495"/>
                      <a:pt x="76175" y="28495"/>
                    </a:cubicBezTo>
                    <a:cubicBezTo>
                      <a:pt x="75837" y="28495"/>
                      <a:pt x="75336" y="28590"/>
                      <a:pt x="74889" y="29046"/>
                    </a:cubicBezTo>
                    <a:lnTo>
                      <a:pt x="63710" y="40418"/>
                    </a:lnTo>
                    <a:lnTo>
                      <a:pt x="60345" y="31833"/>
                    </a:lnTo>
                    <a:cubicBezTo>
                      <a:pt x="60140" y="31308"/>
                      <a:pt x="59835" y="30842"/>
                      <a:pt x="59441" y="30445"/>
                    </a:cubicBezTo>
                    <a:lnTo>
                      <a:pt x="46246" y="17040"/>
                    </a:lnTo>
                    <a:lnTo>
                      <a:pt x="16773" y="4697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FC1F80A4-62AD-0889-9879-6940CBA78A2E}"/>
                  </a:ext>
                </a:extLst>
              </p:cNvPr>
              <p:cNvSpPr/>
              <p:nvPr/>
            </p:nvSpPr>
            <p:spPr>
              <a:xfrm rot="2726498">
                <a:off x="7441564" y="2340878"/>
                <a:ext cx="195402" cy="11952"/>
              </a:xfrm>
              <a:custGeom>
                <a:avLst/>
                <a:gdLst>
                  <a:gd name="connsiteX0" fmla="*/ 0 w 195402"/>
                  <a:gd name="connsiteY0" fmla="*/ 0 h 11952"/>
                  <a:gd name="connsiteX1" fmla="*/ 195403 w 195402"/>
                  <a:gd name="connsiteY1" fmla="*/ 0 h 11952"/>
                  <a:gd name="connsiteX2" fmla="*/ 195403 w 195402"/>
                  <a:gd name="connsiteY2" fmla="*/ 11952 h 11952"/>
                  <a:gd name="connsiteX3" fmla="*/ 0 w 195402"/>
                  <a:gd name="connsiteY3" fmla="*/ 11952 h 1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402" h="11952">
                    <a:moveTo>
                      <a:pt x="0" y="0"/>
                    </a:moveTo>
                    <a:lnTo>
                      <a:pt x="195403" y="0"/>
                    </a:lnTo>
                    <a:lnTo>
                      <a:pt x="195403" y="11952"/>
                    </a:lnTo>
                    <a:lnTo>
                      <a:pt x="0" y="1195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41C125C3-596D-3B24-7548-00EE275AB50C}"/>
                  </a:ext>
                </a:extLst>
              </p:cNvPr>
              <p:cNvSpPr/>
              <p:nvPr/>
            </p:nvSpPr>
            <p:spPr>
              <a:xfrm>
                <a:off x="7422460" y="2228272"/>
                <a:ext cx="63926" cy="64803"/>
              </a:xfrm>
              <a:custGeom>
                <a:avLst/>
                <a:gdLst>
                  <a:gd name="connsiteX0" fmla="*/ 56361 w 63926"/>
                  <a:gd name="connsiteY0" fmla="*/ 64804 h 64803"/>
                  <a:gd name="connsiteX1" fmla="*/ 26360 w 63926"/>
                  <a:gd name="connsiteY1" fmla="*/ 61682 h 64803"/>
                  <a:gd name="connsiteX2" fmla="*/ 0 w 63926"/>
                  <a:gd name="connsiteY2" fmla="*/ 19702 h 64803"/>
                  <a:gd name="connsiteX3" fmla="*/ 19391 w 63926"/>
                  <a:gd name="connsiteY3" fmla="*/ 0 h 64803"/>
                  <a:gd name="connsiteX4" fmla="*/ 60873 w 63926"/>
                  <a:gd name="connsiteY4" fmla="*/ 26867 h 64803"/>
                  <a:gd name="connsiteX5" fmla="*/ 63926 w 63926"/>
                  <a:gd name="connsiteY5" fmla="*/ 57140 h 64803"/>
                  <a:gd name="connsiteX6" fmla="*/ 56361 w 63926"/>
                  <a:gd name="connsiteY6" fmla="*/ 64804 h 64803"/>
                  <a:gd name="connsiteX7" fmla="*/ 33386 w 63926"/>
                  <a:gd name="connsiteY7" fmla="*/ 50396 h 64803"/>
                  <a:gd name="connsiteX8" fmla="*/ 51419 w 63926"/>
                  <a:gd name="connsiteY8" fmla="*/ 52273 h 64803"/>
                  <a:gd name="connsiteX9" fmla="*/ 49554 w 63926"/>
                  <a:gd name="connsiteY9" fmla="*/ 33777 h 64803"/>
                  <a:gd name="connsiteX10" fmla="*/ 21072 w 63926"/>
                  <a:gd name="connsiteY10" fmla="*/ 15329 h 64803"/>
                  <a:gd name="connsiteX11" fmla="*/ 15149 w 63926"/>
                  <a:gd name="connsiteY11" fmla="*/ 21350 h 64803"/>
                  <a:gd name="connsiteX12" fmla="*/ 33386 w 63926"/>
                  <a:gd name="connsiteY12" fmla="*/ 50396 h 6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926" h="64803">
                    <a:moveTo>
                      <a:pt x="56361" y="64804"/>
                    </a:moveTo>
                    <a:lnTo>
                      <a:pt x="26360" y="61682"/>
                    </a:lnTo>
                    <a:lnTo>
                      <a:pt x="0" y="19702"/>
                    </a:lnTo>
                    <a:lnTo>
                      <a:pt x="19391" y="0"/>
                    </a:lnTo>
                    <a:lnTo>
                      <a:pt x="60873" y="26867"/>
                    </a:lnTo>
                    <a:lnTo>
                      <a:pt x="63926" y="57140"/>
                    </a:lnTo>
                    <a:lnTo>
                      <a:pt x="56361" y="64804"/>
                    </a:lnTo>
                    <a:close/>
                    <a:moveTo>
                      <a:pt x="33386" y="50396"/>
                    </a:moveTo>
                    <a:lnTo>
                      <a:pt x="51419" y="52273"/>
                    </a:lnTo>
                    <a:lnTo>
                      <a:pt x="49554" y="33777"/>
                    </a:lnTo>
                    <a:lnTo>
                      <a:pt x="21072" y="15329"/>
                    </a:lnTo>
                    <a:lnTo>
                      <a:pt x="15149" y="21350"/>
                    </a:lnTo>
                    <a:lnTo>
                      <a:pt x="33386" y="5039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E512D268-DF4E-0C3D-C7AA-3F06E4324202}"/>
                  </a:ext>
                </a:extLst>
              </p:cNvPr>
              <p:cNvSpPr/>
              <p:nvPr/>
            </p:nvSpPr>
            <p:spPr>
              <a:xfrm>
                <a:off x="7646639" y="2455994"/>
                <a:ext cx="88815" cy="90020"/>
              </a:xfrm>
              <a:custGeom>
                <a:avLst/>
                <a:gdLst>
                  <a:gd name="connsiteX0" fmla="*/ 82838 w 88815"/>
                  <a:gd name="connsiteY0" fmla="*/ 90020 h 90020"/>
                  <a:gd name="connsiteX1" fmla="*/ 78581 w 88815"/>
                  <a:gd name="connsiteY1" fmla="*/ 88235 h 90020"/>
                  <a:gd name="connsiteX2" fmla="*/ 1718 w 88815"/>
                  <a:gd name="connsiteY2" fmla="*/ 10172 h 90020"/>
                  <a:gd name="connsiteX3" fmla="*/ 1780 w 88815"/>
                  <a:gd name="connsiteY3" fmla="*/ 1720 h 90020"/>
                  <a:gd name="connsiteX4" fmla="*/ 10232 w 88815"/>
                  <a:gd name="connsiteY4" fmla="*/ 1782 h 90020"/>
                  <a:gd name="connsiteX5" fmla="*/ 87098 w 88815"/>
                  <a:gd name="connsiteY5" fmla="*/ 79849 h 90020"/>
                  <a:gd name="connsiteX6" fmla="*/ 87036 w 88815"/>
                  <a:gd name="connsiteY6" fmla="*/ 88301 h 90020"/>
                  <a:gd name="connsiteX7" fmla="*/ 82838 w 88815"/>
                  <a:gd name="connsiteY7" fmla="*/ 90020 h 90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815" h="90020">
                    <a:moveTo>
                      <a:pt x="82838" y="90020"/>
                    </a:moveTo>
                    <a:cubicBezTo>
                      <a:pt x="81293" y="90020"/>
                      <a:pt x="79752" y="89424"/>
                      <a:pt x="78581" y="88235"/>
                    </a:cubicBezTo>
                    <a:lnTo>
                      <a:pt x="1718" y="10172"/>
                    </a:lnTo>
                    <a:cubicBezTo>
                      <a:pt x="-598" y="7818"/>
                      <a:pt x="-568" y="4035"/>
                      <a:pt x="1780" y="1720"/>
                    </a:cubicBezTo>
                    <a:cubicBezTo>
                      <a:pt x="4134" y="-595"/>
                      <a:pt x="7913" y="-572"/>
                      <a:pt x="10232" y="1782"/>
                    </a:cubicBezTo>
                    <a:lnTo>
                      <a:pt x="87098" y="79849"/>
                    </a:lnTo>
                    <a:cubicBezTo>
                      <a:pt x="89413" y="82200"/>
                      <a:pt x="89383" y="85985"/>
                      <a:pt x="87036" y="88301"/>
                    </a:cubicBezTo>
                    <a:cubicBezTo>
                      <a:pt x="85865" y="89448"/>
                      <a:pt x="84353" y="90020"/>
                      <a:pt x="82838" y="900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BF810D3C-558D-AC54-B8F8-0F049CF74563}"/>
                  </a:ext>
                </a:extLst>
              </p:cNvPr>
              <p:cNvSpPr/>
              <p:nvPr/>
            </p:nvSpPr>
            <p:spPr>
              <a:xfrm rot="2673261">
                <a:off x="7622404" y="2396611"/>
                <a:ext cx="11953" cy="81776"/>
              </a:xfrm>
              <a:custGeom>
                <a:avLst/>
                <a:gdLst>
                  <a:gd name="connsiteX0" fmla="*/ 0 w 11953"/>
                  <a:gd name="connsiteY0" fmla="*/ 0 h 81776"/>
                  <a:gd name="connsiteX1" fmla="*/ 11953 w 11953"/>
                  <a:gd name="connsiteY1" fmla="*/ 0 h 81776"/>
                  <a:gd name="connsiteX2" fmla="*/ 11953 w 11953"/>
                  <a:gd name="connsiteY2" fmla="*/ 81777 h 81776"/>
                  <a:gd name="connsiteX3" fmla="*/ 0 w 11953"/>
                  <a:gd name="connsiteY3" fmla="*/ 81777 h 81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3" h="81776">
                    <a:moveTo>
                      <a:pt x="0" y="0"/>
                    </a:moveTo>
                    <a:lnTo>
                      <a:pt x="11953" y="0"/>
                    </a:lnTo>
                    <a:lnTo>
                      <a:pt x="11953" y="81777"/>
                    </a:lnTo>
                    <a:lnTo>
                      <a:pt x="0" y="81777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35C3BD8E-B4FD-F509-A12C-F330FBF586D8}"/>
              </a:ext>
            </a:extLst>
          </p:cNvPr>
          <p:cNvSpPr txBox="1"/>
          <p:nvPr/>
        </p:nvSpPr>
        <p:spPr>
          <a:xfrm>
            <a:off x="5370806" y="4819856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7C7F961-14A1-F13B-B73F-AA2C8286EA65}"/>
              </a:ext>
            </a:extLst>
          </p:cNvPr>
          <p:cNvSpPr txBox="1"/>
          <p:nvPr/>
        </p:nvSpPr>
        <p:spPr>
          <a:xfrm>
            <a:off x="7034903" y="4819856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72" name="그래픽 71" descr="클라우드에서 다운로드 윤곽선">
            <a:extLst>
              <a:ext uri="{FF2B5EF4-FFF2-40B4-BE49-F238E27FC236}">
                <a16:creationId xmlns:a16="http://schemas.microsoft.com/office/drawing/2014/main" id="{8105DB26-F869-6594-E8A2-933DDE6E223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590322" y="4233529"/>
            <a:ext cx="534309" cy="534309"/>
          </a:xfrm>
          <a:prstGeom prst="rect">
            <a:avLst/>
          </a:prstGeom>
        </p:spPr>
      </p:pic>
      <p:pic>
        <p:nvPicPr>
          <p:cNvPr id="74" name="그래픽 73" descr="전자 메일 윤곽선">
            <a:extLst>
              <a:ext uri="{FF2B5EF4-FFF2-40B4-BE49-F238E27FC236}">
                <a16:creationId xmlns:a16="http://schemas.microsoft.com/office/drawing/2014/main" id="{5525437A-EB18-6D2B-6CB3-DD93692145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292742" y="4252509"/>
            <a:ext cx="463799" cy="463799"/>
          </a:xfrm>
          <a:prstGeom prst="rect">
            <a:avLst/>
          </a:prstGeom>
        </p:spPr>
      </p:pic>
      <p:sp>
        <p:nvSpPr>
          <p:cNvPr id="79" name="평행 사변형 78">
            <a:extLst>
              <a:ext uri="{FF2B5EF4-FFF2-40B4-BE49-F238E27FC236}">
                <a16:creationId xmlns:a16="http://schemas.microsoft.com/office/drawing/2014/main" id="{28F7DE24-9C18-61BE-8E91-EF6D4F6CA04E}"/>
              </a:ext>
            </a:extLst>
          </p:cNvPr>
          <p:cNvSpPr/>
          <p:nvPr/>
        </p:nvSpPr>
        <p:spPr>
          <a:xfrm rot="10800000">
            <a:off x="-584203" y="2061897"/>
            <a:ext cx="5496027" cy="1747331"/>
          </a:xfrm>
          <a:prstGeom prst="parallelogram">
            <a:avLst>
              <a:gd name="adj" fmla="val 306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3DAAEF1B-5576-9D4B-3C4B-5E47D465B418}"/>
              </a:ext>
            </a:extLst>
          </p:cNvPr>
          <p:cNvSpPr txBox="1"/>
          <p:nvPr/>
        </p:nvSpPr>
        <p:spPr>
          <a:xfrm>
            <a:off x="501801" y="2955019"/>
            <a:ext cx="3582263" cy="5929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3200">
                <a:latin typeface="프리젠테이션 8 ExtraBold" pitchFamily="2" charset="-127"/>
                <a:ea typeface="프리젠테이션 8 ExtraBold" pitchFamily="2" charset="-127"/>
              </a:rPr>
              <a:t>BUSINESS RESULT</a:t>
            </a:r>
          </a:p>
        </p:txBody>
      </p:sp>
    </p:spTree>
    <p:extLst>
      <p:ext uri="{BB962C8B-B14F-4D97-AF65-F5344CB8AC3E}">
        <p14:creationId xmlns:p14="http://schemas.microsoft.com/office/powerpoint/2010/main" val="2377309190"/>
      </p:ext>
    </p:extLst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타원 33">
            <a:extLst>
              <a:ext uri="{FF2B5EF4-FFF2-40B4-BE49-F238E27FC236}">
                <a16:creationId xmlns:a16="http://schemas.microsoft.com/office/drawing/2014/main" id="{1328707E-3A37-3EE7-827E-783FF574CA18}"/>
              </a:ext>
            </a:extLst>
          </p:cNvPr>
          <p:cNvSpPr/>
          <p:nvPr/>
        </p:nvSpPr>
        <p:spPr>
          <a:xfrm>
            <a:off x="3841749" y="1537298"/>
            <a:ext cx="1638300" cy="1638300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" name="그림 개체 틀 3" descr="테이블웨어, 실내, 화이트, 디자인이(가) 표시된 사진&#10;&#10;자동 생성된 설명">
            <a:extLst>
              <a:ext uri="{FF2B5EF4-FFF2-40B4-BE49-F238E27FC236}">
                <a16:creationId xmlns:a16="http://schemas.microsoft.com/office/drawing/2014/main" id="{33684EDB-6F23-A18E-81C4-CC2D7A6DE84E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" r="10"/>
          <a:stretch>
            <a:fillRect/>
          </a:stretch>
        </p:blipFill>
        <p:spPr>
          <a:xfrm>
            <a:off x="1976438" y="1884363"/>
            <a:ext cx="2684462" cy="4151312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타원 34">
            <a:extLst>
              <a:ext uri="{FF2B5EF4-FFF2-40B4-BE49-F238E27FC236}">
                <a16:creationId xmlns:a16="http://schemas.microsoft.com/office/drawing/2014/main" id="{529B2288-4E2B-078F-F362-21841F524E86}"/>
              </a:ext>
            </a:extLst>
          </p:cNvPr>
          <p:cNvSpPr/>
          <p:nvPr/>
        </p:nvSpPr>
        <p:spPr>
          <a:xfrm>
            <a:off x="1337001" y="4963617"/>
            <a:ext cx="1279525" cy="127952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D3EC354-DE31-9BE9-7065-2D7F0F1EE328}"/>
              </a:ext>
            </a:extLst>
          </p:cNvPr>
          <p:cNvSpPr txBox="1"/>
          <p:nvPr/>
        </p:nvSpPr>
        <p:spPr>
          <a:xfrm>
            <a:off x="5950946" y="2995055"/>
            <a:ext cx="2866079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제품 특징을 입력하세요</a:t>
            </a:r>
            <a:r>
              <a:rPr lang="en-US" altLang="ko-KR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DF6CFA79-9716-6267-42F1-B363EE5A4FEB}"/>
              </a:ext>
            </a:extLst>
          </p:cNvPr>
          <p:cNvSpPr txBox="1"/>
          <p:nvPr/>
        </p:nvSpPr>
        <p:spPr>
          <a:xfrm>
            <a:off x="5950945" y="3303052"/>
            <a:ext cx="327677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45" name="그래픽 44" descr="클립보드 단색으로 채워진">
            <a:extLst>
              <a:ext uri="{FF2B5EF4-FFF2-40B4-BE49-F238E27FC236}">
                <a16:creationId xmlns:a16="http://schemas.microsoft.com/office/drawing/2014/main" id="{F1E0E0AF-3F67-8734-1E56-6613AC99CE9C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573897" y="3040410"/>
            <a:ext cx="257376" cy="257376"/>
          </a:xfrm>
          <a:prstGeom prst="rect">
            <a:avLst/>
          </a:prstGeom>
        </p:spPr>
      </p:pic>
      <p:sp>
        <p:nvSpPr>
          <p:cNvPr id="52" name="TextBox 51">
            <a:extLst>
              <a:ext uri="{FF2B5EF4-FFF2-40B4-BE49-F238E27FC236}">
                <a16:creationId xmlns:a16="http://schemas.microsoft.com/office/drawing/2014/main" id="{8B278140-C010-F138-30E5-A5E2859472D0}"/>
              </a:ext>
            </a:extLst>
          </p:cNvPr>
          <p:cNvSpPr txBox="1"/>
          <p:nvPr/>
        </p:nvSpPr>
        <p:spPr>
          <a:xfrm>
            <a:off x="5950946" y="4087144"/>
            <a:ext cx="2540097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제품 특징을 입력하세요</a:t>
            </a:r>
            <a:r>
              <a:rPr lang="en-US" altLang="ko-KR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.</a:t>
            </a:r>
            <a:endParaRPr lang="id-ID" altLang="ko-KR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FE20413-6D49-AF53-30DB-C2AB906C38A9}"/>
              </a:ext>
            </a:extLst>
          </p:cNvPr>
          <p:cNvSpPr txBox="1"/>
          <p:nvPr/>
        </p:nvSpPr>
        <p:spPr>
          <a:xfrm>
            <a:off x="5950945" y="4395141"/>
            <a:ext cx="3276773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55" name="그래픽 54" descr="Mittens">
            <a:extLst>
              <a:ext uri="{FF2B5EF4-FFF2-40B4-BE49-F238E27FC236}">
                <a16:creationId xmlns:a16="http://schemas.microsoft.com/office/drawing/2014/main" id="{6131479A-AD25-7FF7-40E6-FC751C7ED5DD}"/>
              </a:ext>
            </a:extLst>
          </p:cNvPr>
          <p:cNvPicPr>
            <a:picLocks noChangeAspect="1"/>
          </p:cNvPicPr>
          <p:nvPr/>
        </p:nvPicPr>
        <p:blipFill>
          <a:blip r:embed="rId6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573897" y="4164249"/>
            <a:ext cx="257376" cy="257376"/>
          </a:xfrm>
          <a:prstGeom prst="rect">
            <a:avLst/>
          </a:prstGeom>
        </p:spPr>
      </p:pic>
      <p:sp>
        <p:nvSpPr>
          <p:cNvPr id="60" name="TextBox 59">
            <a:extLst>
              <a:ext uri="{FF2B5EF4-FFF2-40B4-BE49-F238E27FC236}">
                <a16:creationId xmlns:a16="http://schemas.microsoft.com/office/drawing/2014/main" id="{15667ED5-BBA0-533A-F47B-E2CC198219D4}"/>
              </a:ext>
            </a:extLst>
          </p:cNvPr>
          <p:cNvSpPr txBox="1"/>
          <p:nvPr/>
        </p:nvSpPr>
        <p:spPr>
          <a:xfrm flipH="1">
            <a:off x="5500833" y="1903031"/>
            <a:ext cx="1206099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제품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이름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D860BF1C-20BF-E08E-B88D-41A9D0D05008}"/>
              </a:ext>
            </a:extLst>
          </p:cNvPr>
          <p:cNvSpPr txBox="1"/>
          <p:nvPr/>
        </p:nvSpPr>
        <p:spPr>
          <a:xfrm>
            <a:off x="5491307" y="2173880"/>
            <a:ext cx="39714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Product Name</a:t>
            </a: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3A0CADB0-0F88-CC20-95D9-27228E4823F5}"/>
              </a:ext>
            </a:extLst>
          </p:cNvPr>
          <p:cNvCxnSpPr/>
          <p:nvPr/>
        </p:nvCxnSpPr>
        <p:spPr>
          <a:xfrm>
            <a:off x="5643008" y="5553164"/>
            <a:ext cx="4545463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0D404224-A4DE-FE86-DF31-A1CD197122B3}"/>
              </a:ext>
            </a:extLst>
          </p:cNvPr>
          <p:cNvCxnSpPr>
            <a:cxnSpLocks/>
          </p:cNvCxnSpPr>
          <p:nvPr/>
        </p:nvCxnSpPr>
        <p:spPr>
          <a:xfrm flipV="1">
            <a:off x="5643008" y="5412194"/>
            <a:ext cx="0" cy="28194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FED52040-E580-10CA-9C73-1A49A1D287ED}"/>
              </a:ext>
            </a:extLst>
          </p:cNvPr>
          <p:cNvCxnSpPr>
            <a:cxnSpLocks/>
          </p:cNvCxnSpPr>
          <p:nvPr/>
        </p:nvCxnSpPr>
        <p:spPr>
          <a:xfrm flipV="1">
            <a:off x="10188471" y="5412194"/>
            <a:ext cx="0" cy="28194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D82164C7-E082-58E5-82EF-BA3B002212DA}"/>
              </a:ext>
            </a:extLst>
          </p:cNvPr>
          <p:cNvCxnSpPr>
            <a:cxnSpLocks/>
          </p:cNvCxnSpPr>
          <p:nvPr/>
        </p:nvCxnSpPr>
        <p:spPr>
          <a:xfrm flipV="1">
            <a:off x="9052106" y="5412194"/>
            <a:ext cx="0" cy="28194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C2FCB4A5-38A9-E601-A957-8A7AABE1A27D}"/>
              </a:ext>
            </a:extLst>
          </p:cNvPr>
          <p:cNvCxnSpPr>
            <a:cxnSpLocks/>
          </p:cNvCxnSpPr>
          <p:nvPr/>
        </p:nvCxnSpPr>
        <p:spPr>
          <a:xfrm flipV="1">
            <a:off x="6779374" y="5412194"/>
            <a:ext cx="0" cy="28194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4EEDD2E8-06C2-D0F3-CDF4-2DA63060F953}"/>
              </a:ext>
            </a:extLst>
          </p:cNvPr>
          <p:cNvCxnSpPr>
            <a:cxnSpLocks/>
          </p:cNvCxnSpPr>
          <p:nvPr/>
        </p:nvCxnSpPr>
        <p:spPr>
          <a:xfrm flipV="1">
            <a:off x="7915740" y="5412194"/>
            <a:ext cx="0" cy="28194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3" name="타원 72">
            <a:extLst>
              <a:ext uri="{FF2B5EF4-FFF2-40B4-BE49-F238E27FC236}">
                <a16:creationId xmlns:a16="http://schemas.microsoft.com/office/drawing/2014/main" id="{DCF278EF-AEEE-6A1B-56D2-2B6448DB9E2E}"/>
              </a:ext>
            </a:extLst>
          </p:cNvPr>
          <p:cNvSpPr/>
          <p:nvPr/>
        </p:nvSpPr>
        <p:spPr>
          <a:xfrm>
            <a:off x="8899977" y="5402312"/>
            <a:ext cx="291822" cy="2918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타원 75">
            <a:extLst>
              <a:ext uri="{FF2B5EF4-FFF2-40B4-BE49-F238E27FC236}">
                <a16:creationId xmlns:a16="http://schemas.microsoft.com/office/drawing/2014/main" id="{C6A8A2E0-D1D6-33E0-BB59-1140BEFE28F2}"/>
              </a:ext>
            </a:extLst>
          </p:cNvPr>
          <p:cNvSpPr/>
          <p:nvPr/>
        </p:nvSpPr>
        <p:spPr>
          <a:xfrm>
            <a:off x="10042561" y="5402312"/>
            <a:ext cx="291822" cy="2918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1950D819-F87E-9ED7-1CE9-E1B83A8AACA1}"/>
              </a:ext>
            </a:extLst>
          </p:cNvPr>
          <p:cNvSpPr txBox="1"/>
          <p:nvPr/>
        </p:nvSpPr>
        <p:spPr>
          <a:xfrm>
            <a:off x="8726124" y="5080072"/>
            <a:ext cx="639528" cy="281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디자인</a:t>
            </a:r>
            <a:endParaRPr lang="id-ID" altLang="ko-KR" sz="12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277242DB-F7AA-E843-3E7A-8DD3C1E3A6A6}"/>
              </a:ext>
            </a:extLst>
          </p:cNvPr>
          <p:cNvSpPr txBox="1"/>
          <p:nvPr/>
        </p:nvSpPr>
        <p:spPr>
          <a:xfrm>
            <a:off x="9868707" y="5080072"/>
            <a:ext cx="639528" cy="281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12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성능</a:t>
            </a:r>
            <a:endParaRPr lang="id-ID" altLang="ko-KR" sz="12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E24FC9F-CBB0-32C6-60B6-E09EEFE9A240}"/>
              </a:ext>
            </a:extLst>
          </p:cNvPr>
          <p:cNvSpPr txBox="1"/>
          <p:nvPr/>
        </p:nvSpPr>
        <p:spPr>
          <a:xfrm>
            <a:off x="5467396" y="5727836"/>
            <a:ext cx="351224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1</a:t>
            </a:r>
            <a:endParaRPr lang="ko-KR" altLang="en-US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28CC4050-A3AA-4F06-0D3E-EAFDDD282CF9}"/>
              </a:ext>
            </a:extLst>
          </p:cNvPr>
          <p:cNvSpPr txBox="1"/>
          <p:nvPr/>
        </p:nvSpPr>
        <p:spPr>
          <a:xfrm>
            <a:off x="6603762" y="5727836"/>
            <a:ext cx="351224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2</a:t>
            </a:r>
            <a:endParaRPr lang="ko-KR" altLang="en-US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701B375-C49E-A063-F8F5-C3B742041910}"/>
              </a:ext>
            </a:extLst>
          </p:cNvPr>
          <p:cNvSpPr txBox="1"/>
          <p:nvPr/>
        </p:nvSpPr>
        <p:spPr>
          <a:xfrm>
            <a:off x="7740128" y="5727836"/>
            <a:ext cx="351224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3</a:t>
            </a:r>
            <a:endParaRPr lang="ko-KR" altLang="en-US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35A08AD9-31CB-E31E-5DAC-EFA9AB401AD1}"/>
              </a:ext>
            </a:extLst>
          </p:cNvPr>
          <p:cNvSpPr txBox="1"/>
          <p:nvPr/>
        </p:nvSpPr>
        <p:spPr>
          <a:xfrm>
            <a:off x="8876494" y="5727836"/>
            <a:ext cx="351224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4</a:t>
            </a:r>
            <a:endParaRPr lang="ko-KR" altLang="en-US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6DB86D54-F561-B821-5829-7EC2C52AF8B9}"/>
              </a:ext>
            </a:extLst>
          </p:cNvPr>
          <p:cNvSpPr txBox="1"/>
          <p:nvPr/>
        </p:nvSpPr>
        <p:spPr>
          <a:xfrm>
            <a:off x="10012860" y="5727836"/>
            <a:ext cx="351224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5</a:t>
            </a:r>
            <a:endParaRPr lang="ko-KR" altLang="en-US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8259446"/>
      </p:ext>
    </p:extLst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5" name="차트 14">
            <a:extLst>
              <a:ext uri="{FF2B5EF4-FFF2-40B4-BE49-F238E27FC236}">
                <a16:creationId xmlns:a16="http://schemas.microsoft.com/office/drawing/2014/main" id="{E1370BBF-DC50-1018-F86F-5C8F6EE37FAF}"/>
              </a:ext>
            </a:extLst>
          </p:cNvPr>
          <p:cNvGraphicFramePr/>
          <p:nvPr/>
        </p:nvGraphicFramePr>
        <p:xfrm>
          <a:off x="5923940" y="2430306"/>
          <a:ext cx="5199062" cy="33095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1B45C054-3FA4-CAC9-FABA-1ECDB8A21075}"/>
              </a:ext>
            </a:extLst>
          </p:cNvPr>
          <p:cNvSpPr txBox="1"/>
          <p:nvPr/>
        </p:nvSpPr>
        <p:spPr>
          <a:xfrm flipH="1">
            <a:off x="1096964" y="1697792"/>
            <a:ext cx="67294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A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건설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3288401-95C0-02BB-0A20-77DC9349AA07}"/>
              </a:ext>
            </a:extLst>
          </p:cNvPr>
          <p:cNvSpPr txBox="1"/>
          <p:nvPr/>
        </p:nvSpPr>
        <p:spPr>
          <a:xfrm>
            <a:off x="1087438" y="1968641"/>
            <a:ext cx="397149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3</a:t>
            </a:r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분기 영업 실적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F26CE864-1761-0D6A-E883-9C61968E81F2}"/>
              </a:ext>
            </a:extLst>
          </p:cNvPr>
          <p:cNvSpPr/>
          <p:nvPr/>
        </p:nvSpPr>
        <p:spPr>
          <a:xfrm>
            <a:off x="1163638" y="2705099"/>
            <a:ext cx="4475163" cy="8381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C7B9CD-3FDF-E163-E93D-EF3F5E120EE6}"/>
              </a:ext>
            </a:extLst>
          </p:cNvPr>
          <p:cNvSpPr/>
          <p:nvPr/>
        </p:nvSpPr>
        <p:spPr>
          <a:xfrm>
            <a:off x="1163638" y="4051300"/>
            <a:ext cx="4475163" cy="155207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화살표: 아래쪽 19">
            <a:extLst>
              <a:ext uri="{FF2B5EF4-FFF2-40B4-BE49-F238E27FC236}">
                <a16:creationId xmlns:a16="http://schemas.microsoft.com/office/drawing/2014/main" id="{21B349E6-1CF6-4A5F-92DD-AD547E5C2994}"/>
              </a:ext>
            </a:extLst>
          </p:cNvPr>
          <p:cNvSpPr/>
          <p:nvPr/>
        </p:nvSpPr>
        <p:spPr>
          <a:xfrm>
            <a:off x="3271838" y="3695700"/>
            <a:ext cx="266700" cy="228600"/>
          </a:xfrm>
          <a:prstGeom prst="down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47FD2E5-C76E-8124-53AC-9702C8FAAA59}"/>
              </a:ext>
            </a:extLst>
          </p:cNvPr>
          <p:cNvSpPr txBox="1"/>
          <p:nvPr/>
        </p:nvSpPr>
        <p:spPr>
          <a:xfrm flipH="1">
            <a:off x="1448777" y="2849538"/>
            <a:ext cx="3904884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1B7975D-5011-7B86-6A54-6959A2AD96DA}"/>
              </a:ext>
            </a:extLst>
          </p:cNvPr>
          <p:cNvSpPr txBox="1"/>
          <p:nvPr/>
        </p:nvSpPr>
        <p:spPr>
          <a:xfrm>
            <a:off x="1897182" y="4291230"/>
            <a:ext cx="3003776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매출 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140%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상승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1F49235-DFEC-C25A-C6C0-0B3372BBB296}"/>
              </a:ext>
            </a:extLst>
          </p:cNvPr>
          <p:cNvSpPr txBox="1"/>
          <p:nvPr/>
        </p:nvSpPr>
        <p:spPr>
          <a:xfrm flipH="1">
            <a:off x="1711464" y="4719114"/>
            <a:ext cx="337521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2350745355"/>
      </p:ext>
    </p:extLst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화살표: 오각형 34">
            <a:extLst>
              <a:ext uri="{FF2B5EF4-FFF2-40B4-BE49-F238E27FC236}">
                <a16:creationId xmlns:a16="http://schemas.microsoft.com/office/drawing/2014/main" id="{8CFCC537-09E8-1D57-E6C5-26C0657E0B65}"/>
              </a:ext>
            </a:extLst>
          </p:cNvPr>
          <p:cNvSpPr/>
          <p:nvPr/>
        </p:nvSpPr>
        <p:spPr>
          <a:xfrm>
            <a:off x="1174750" y="2934261"/>
            <a:ext cx="2540907" cy="788795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E196C309-A6B2-4FFE-B385-C6E24E12500F}"/>
              </a:ext>
            </a:extLst>
          </p:cNvPr>
          <p:cNvSpPr/>
          <p:nvPr/>
        </p:nvSpPr>
        <p:spPr>
          <a:xfrm>
            <a:off x="3976914" y="2934253"/>
            <a:ext cx="7051449" cy="7887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353BACF7-3F12-4CC5-7B7C-2C8334F92A97}"/>
              </a:ext>
            </a:extLst>
          </p:cNvPr>
          <p:cNvSpPr txBox="1"/>
          <p:nvPr/>
        </p:nvSpPr>
        <p:spPr>
          <a:xfrm>
            <a:off x="1496817" y="3156359"/>
            <a:ext cx="1433040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6535E3F-C2A4-44EC-FD3C-A3F00FC85207}"/>
              </a:ext>
            </a:extLst>
          </p:cNvPr>
          <p:cNvSpPr txBox="1"/>
          <p:nvPr/>
        </p:nvSpPr>
        <p:spPr>
          <a:xfrm>
            <a:off x="4866973" y="3156359"/>
            <a:ext cx="5205941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안건의 내용에 대해 간략하게 요약해 적어주세요</a:t>
            </a:r>
            <a:endParaRPr lang="id-ID" altLang="ko-KR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40" name="그래픽 39" descr="전자 상거래 단색으로 채워진">
            <a:extLst>
              <a:ext uri="{FF2B5EF4-FFF2-40B4-BE49-F238E27FC236}">
                <a16:creationId xmlns:a16="http://schemas.microsoft.com/office/drawing/2014/main" id="{CAECBFC9-1886-7CF9-EF38-5C8C071766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76731" y="3134340"/>
            <a:ext cx="388620" cy="388620"/>
          </a:xfrm>
          <a:prstGeom prst="rect">
            <a:avLst/>
          </a:prstGeom>
        </p:spPr>
      </p:pic>
      <p:sp>
        <p:nvSpPr>
          <p:cNvPr id="41" name="TextBox 40">
            <a:extLst>
              <a:ext uri="{FF2B5EF4-FFF2-40B4-BE49-F238E27FC236}">
                <a16:creationId xmlns:a16="http://schemas.microsoft.com/office/drawing/2014/main" id="{ADE1B863-E904-AE3A-8F18-1347BC7FF10F}"/>
              </a:ext>
            </a:extLst>
          </p:cNvPr>
          <p:cNvSpPr txBox="1"/>
          <p:nvPr/>
        </p:nvSpPr>
        <p:spPr>
          <a:xfrm>
            <a:off x="4866973" y="3854903"/>
            <a:ext cx="436411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2" name="화살표: 오각형 41">
            <a:extLst>
              <a:ext uri="{FF2B5EF4-FFF2-40B4-BE49-F238E27FC236}">
                <a16:creationId xmlns:a16="http://schemas.microsoft.com/office/drawing/2014/main" id="{7C838822-8ECA-EC01-D08B-9288949E1901}"/>
              </a:ext>
            </a:extLst>
          </p:cNvPr>
          <p:cNvSpPr/>
          <p:nvPr/>
        </p:nvSpPr>
        <p:spPr>
          <a:xfrm>
            <a:off x="1174750" y="4788786"/>
            <a:ext cx="2540907" cy="788795"/>
          </a:xfrm>
          <a:prstGeom prst="homePlat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2602FD2-D3D9-0B35-1454-34BCEF4CF9BE}"/>
              </a:ext>
            </a:extLst>
          </p:cNvPr>
          <p:cNvSpPr/>
          <p:nvPr/>
        </p:nvSpPr>
        <p:spPr>
          <a:xfrm>
            <a:off x="3976914" y="4788778"/>
            <a:ext cx="7051449" cy="7887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91350AE-CD75-AF84-63F0-ADCB86F840EF}"/>
              </a:ext>
            </a:extLst>
          </p:cNvPr>
          <p:cNvSpPr txBox="1"/>
          <p:nvPr/>
        </p:nvSpPr>
        <p:spPr>
          <a:xfrm>
            <a:off x="1496817" y="5010884"/>
            <a:ext cx="1433040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7A5F014-8E2E-D75C-DDCE-294346CF2049}"/>
              </a:ext>
            </a:extLst>
          </p:cNvPr>
          <p:cNvSpPr txBox="1"/>
          <p:nvPr/>
        </p:nvSpPr>
        <p:spPr>
          <a:xfrm>
            <a:off x="4866973" y="5010884"/>
            <a:ext cx="4785027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안건의 내용에 대해 간략하게 요약해 적어주세요</a:t>
            </a:r>
            <a:endParaRPr lang="id-ID" altLang="ko-KR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46" name="그래픽 45" descr="전자 상거래 단색으로 채워진">
            <a:extLst>
              <a:ext uri="{FF2B5EF4-FFF2-40B4-BE49-F238E27FC236}">
                <a16:creationId xmlns:a16="http://schemas.microsoft.com/office/drawing/2014/main" id="{A27F0369-9227-C1BA-4177-0B0673DEAA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376731" y="4988865"/>
            <a:ext cx="388620" cy="388620"/>
          </a:xfrm>
          <a:prstGeom prst="rect">
            <a:avLst/>
          </a:prstGeom>
        </p:spPr>
      </p:pic>
      <p:sp>
        <p:nvSpPr>
          <p:cNvPr id="47" name="TextBox 46">
            <a:extLst>
              <a:ext uri="{FF2B5EF4-FFF2-40B4-BE49-F238E27FC236}">
                <a16:creationId xmlns:a16="http://schemas.microsoft.com/office/drawing/2014/main" id="{C9F298BB-27EC-4A1E-62E5-B9F94F6F4C53}"/>
              </a:ext>
            </a:extLst>
          </p:cNvPr>
          <p:cNvSpPr txBox="1"/>
          <p:nvPr/>
        </p:nvSpPr>
        <p:spPr>
          <a:xfrm>
            <a:off x="4866973" y="5688626"/>
            <a:ext cx="436411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또 추가적으로 텍스트를 입력하세요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4" name="그림 개체 틀 3" descr="사람, 건물, 야외, 의류이(가) 표시된 사진&#10;&#10;자동 생성된 설명">
            <a:extLst>
              <a:ext uri="{FF2B5EF4-FFF2-40B4-BE49-F238E27FC236}">
                <a16:creationId xmlns:a16="http://schemas.microsoft.com/office/drawing/2014/main" id="{7A0E5DA0-D1DC-5D56-F251-759543EDD607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1" r="201"/>
          <a:stretch/>
        </p:blipFill>
        <p:spPr>
          <a:xfrm>
            <a:off x="1163638" y="1566863"/>
            <a:ext cx="9864725" cy="860425"/>
          </a:xfrm>
          <a:custGeom>
            <a:avLst/>
            <a:gdLst>
              <a:gd name="connsiteX0" fmla="*/ 0 w 9864725"/>
              <a:gd name="connsiteY0" fmla="*/ 0 h 860470"/>
              <a:gd name="connsiteX1" fmla="*/ 9864725 w 9864725"/>
              <a:gd name="connsiteY1" fmla="*/ 0 h 860470"/>
              <a:gd name="connsiteX2" fmla="*/ 9864725 w 9864725"/>
              <a:gd name="connsiteY2" fmla="*/ 860470 h 860470"/>
              <a:gd name="connsiteX3" fmla="*/ 0 w 9864725"/>
              <a:gd name="connsiteY3" fmla="*/ 860470 h 860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64725" h="860470">
                <a:moveTo>
                  <a:pt x="0" y="0"/>
                </a:moveTo>
                <a:lnTo>
                  <a:pt x="9864725" y="0"/>
                </a:lnTo>
                <a:lnTo>
                  <a:pt x="9864725" y="860470"/>
                </a:lnTo>
                <a:lnTo>
                  <a:pt x="0" y="860470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949183509"/>
      </p:ext>
    </p:extLst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FA3978B2-A66A-5BC7-5F6D-AE0298448C96}"/>
              </a:ext>
            </a:extLst>
          </p:cNvPr>
          <p:cNvSpPr txBox="1"/>
          <p:nvPr/>
        </p:nvSpPr>
        <p:spPr>
          <a:xfrm>
            <a:off x="6093768" y="1876970"/>
            <a:ext cx="5205941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800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입력해주세요</a:t>
            </a:r>
            <a:endParaRPr lang="id-ID" altLang="ko-KR" sz="1800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ED3FDCFF-6311-FCB5-D6C6-A3C9DE3E432A}"/>
              </a:ext>
            </a:extLst>
          </p:cNvPr>
          <p:cNvGraphicFramePr>
            <a:graphicFrameLocks noGrp="1"/>
          </p:cNvGraphicFramePr>
          <p:nvPr/>
        </p:nvGraphicFramePr>
        <p:xfrm>
          <a:off x="4930624" y="2478769"/>
          <a:ext cx="5414396" cy="14150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2316">
                  <a:extLst>
                    <a:ext uri="{9D8B030D-6E8A-4147-A177-3AD203B41FA5}">
                      <a16:colId xmlns:a16="http://schemas.microsoft.com/office/drawing/2014/main" val="1633288798"/>
                    </a:ext>
                  </a:extLst>
                </a:gridCol>
                <a:gridCol w="3372080">
                  <a:extLst>
                    <a:ext uri="{9D8B030D-6E8A-4147-A177-3AD203B41FA5}">
                      <a16:colId xmlns:a16="http://schemas.microsoft.com/office/drawing/2014/main" val="1217608898"/>
                    </a:ext>
                  </a:extLst>
                </a:gridCol>
              </a:tblGrid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endParaRPr kumimoji="0" lang="en-US" altLang="ko-KR" sz="1400" b="1" i="0" u="none" strike="noStrike" kern="1200" cap="none" spc="-20" normalizeH="0" baseline="0" noProof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535676"/>
                  </a:ext>
                </a:extLst>
              </a:tr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425859"/>
                  </a:ext>
                </a:extLst>
              </a:tr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77020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F8DAECD7-F5E2-F724-891F-D1357CB265C5}"/>
              </a:ext>
            </a:extLst>
          </p:cNvPr>
          <p:cNvSpPr txBox="1"/>
          <p:nvPr/>
        </p:nvSpPr>
        <p:spPr>
          <a:xfrm>
            <a:off x="6093768" y="4286838"/>
            <a:ext cx="5205941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1800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입력해주세요</a:t>
            </a:r>
            <a:endParaRPr lang="id-ID" altLang="ko-KR" sz="1800">
              <a:solidFill>
                <a:schemeClr val="tx1">
                  <a:lumMod val="85000"/>
                  <a:lumOff val="1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DCD9C2CD-6080-2BDB-9FFF-BC3ED22CBFD8}"/>
              </a:ext>
            </a:extLst>
          </p:cNvPr>
          <p:cNvGraphicFramePr>
            <a:graphicFrameLocks noGrp="1"/>
          </p:cNvGraphicFramePr>
          <p:nvPr/>
        </p:nvGraphicFramePr>
        <p:xfrm>
          <a:off x="4930624" y="4888637"/>
          <a:ext cx="5414396" cy="141509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2316">
                  <a:extLst>
                    <a:ext uri="{9D8B030D-6E8A-4147-A177-3AD203B41FA5}">
                      <a16:colId xmlns:a16="http://schemas.microsoft.com/office/drawing/2014/main" val="1633288798"/>
                    </a:ext>
                  </a:extLst>
                </a:gridCol>
                <a:gridCol w="3372080">
                  <a:extLst>
                    <a:ext uri="{9D8B030D-6E8A-4147-A177-3AD203B41FA5}">
                      <a16:colId xmlns:a16="http://schemas.microsoft.com/office/drawing/2014/main" val="1217608898"/>
                    </a:ext>
                  </a:extLst>
                </a:gridCol>
              </a:tblGrid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  <a:endParaRPr kumimoji="0" lang="en-US" altLang="ko-KR" sz="1400" b="1" i="0" u="none" strike="noStrike" kern="1200" cap="none" spc="-20" normalizeH="0" baseline="0" noProof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8 ExtraBold" pitchFamily="2" charset="-127"/>
                        <a:cs typeface="Pretendard ExtraBold" panose="02000903000000020004" pitchFamily="2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60535676"/>
                  </a:ext>
                </a:extLst>
              </a:tr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0425859"/>
                  </a:ext>
                </a:extLst>
              </a:tr>
              <a:tr h="471699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1" i="0" u="none" strike="noStrike" kern="1200" cap="none" spc="-20" normalizeH="0" baseline="0" noProof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키워드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100" b="1" kern="1200" spc="-50" noProof="0">
                          <a:ln>
                            <a:solidFill>
                              <a:schemeClr val="tx1"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텍스트를 입력해주세요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177020"/>
                  </a:ext>
                </a:extLst>
              </a:tr>
            </a:tbl>
          </a:graphicData>
        </a:graphic>
      </p:graphicFrame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46B2D2EB-DBC9-6D8E-2E69-F32C38F86C7C}"/>
              </a:ext>
            </a:extLst>
          </p:cNvPr>
          <p:cNvCxnSpPr/>
          <p:nvPr/>
        </p:nvCxnSpPr>
        <p:spPr>
          <a:xfrm>
            <a:off x="1174750" y="4078514"/>
            <a:ext cx="9170270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70439EA1-4166-87DD-0230-A655E4C4D331}"/>
              </a:ext>
            </a:extLst>
          </p:cNvPr>
          <p:cNvSpPr/>
          <p:nvPr/>
        </p:nvSpPr>
        <p:spPr>
          <a:xfrm>
            <a:off x="4930624" y="1885645"/>
            <a:ext cx="1063776" cy="37612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b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Keyword</a:t>
            </a:r>
            <a:endParaRPr lang="ko-KR" altLang="en-US" sz="1400" b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B0E6ABCC-AEF2-F858-6BA9-DFA92E866B2D}"/>
              </a:ext>
            </a:extLst>
          </p:cNvPr>
          <p:cNvSpPr/>
          <p:nvPr/>
        </p:nvSpPr>
        <p:spPr>
          <a:xfrm>
            <a:off x="4930624" y="4286838"/>
            <a:ext cx="1063776" cy="37612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 b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Keyword</a:t>
            </a:r>
            <a:endParaRPr lang="ko-KR" altLang="en-US" sz="1400" b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pic>
        <p:nvPicPr>
          <p:cNvPr id="17" name="그림 개체 틀 16" descr="스포츠, 사람, 지상, 의류이(가) 표시된 사진&#10;&#10;자동 생성된 설명">
            <a:extLst>
              <a:ext uri="{FF2B5EF4-FFF2-40B4-BE49-F238E27FC236}">
                <a16:creationId xmlns:a16="http://schemas.microsoft.com/office/drawing/2014/main" id="{5A4AA2F6-FE4A-6B70-14F7-F527351FC93A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3" b="63"/>
          <a:stretch>
            <a:fillRect/>
          </a:stretch>
        </p:blipFill>
        <p:spPr>
          <a:xfrm>
            <a:off x="1163638" y="1876425"/>
            <a:ext cx="3278187" cy="2017713"/>
          </a:xfrm>
          <a:prstGeom prst="rect">
            <a:avLst/>
          </a:prstGeom>
        </p:spPr>
      </p:pic>
      <p:pic>
        <p:nvPicPr>
          <p:cNvPr id="19" name="그림 개체 틀 18" descr="육상 경기, 스포츠, 야외, 사람이(가) 표시된 사진&#10;&#10;자동 생성된 설명">
            <a:extLst>
              <a:ext uri="{FF2B5EF4-FFF2-40B4-BE49-F238E27FC236}">
                <a16:creationId xmlns:a16="http://schemas.microsoft.com/office/drawing/2014/main" id="{70DF08ED-3129-6824-6FB6-F324A3CF07AB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3" b="63"/>
          <a:stretch>
            <a:fillRect/>
          </a:stretch>
        </p:blipFill>
        <p:spPr>
          <a:xfrm>
            <a:off x="1163638" y="4286250"/>
            <a:ext cx="3278187" cy="20177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5196664"/>
      </p:ext>
    </p:extLst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5E28F29-730B-F2F6-79C4-DB64A7B28CB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81FBC52-874B-38A2-985E-C987F0E2609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BF033A-EA2C-56D7-A990-C2A347299146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12F78B-2EC0-929E-3DF7-EE01CB99C0E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2C361F-83DF-CB69-B816-1EA223F490D5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CB7E4726-A472-A41D-2512-3C4FACC8596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그룹 23">
            <a:extLst>
              <a:ext uri="{FF2B5EF4-FFF2-40B4-BE49-F238E27FC236}">
                <a16:creationId xmlns:a16="http://schemas.microsoft.com/office/drawing/2014/main" id="{592DDB84-2C60-5665-8953-18D9F080B9F4}"/>
              </a:ext>
            </a:extLst>
          </p:cNvPr>
          <p:cNvGrpSpPr/>
          <p:nvPr/>
        </p:nvGrpSpPr>
        <p:grpSpPr>
          <a:xfrm>
            <a:off x="1789453" y="2512480"/>
            <a:ext cx="3254040" cy="3254032"/>
            <a:chOff x="1952005" y="2543935"/>
            <a:chExt cx="2523106" cy="2523100"/>
          </a:xfrm>
        </p:grpSpPr>
        <p:sp>
          <p:nvSpPr>
            <p:cNvPr id="23" name="타원 22">
              <a:extLst>
                <a:ext uri="{FF2B5EF4-FFF2-40B4-BE49-F238E27FC236}">
                  <a16:creationId xmlns:a16="http://schemas.microsoft.com/office/drawing/2014/main" id="{94AC1BAB-D57F-465A-B5D6-1985AD39423F}"/>
                </a:ext>
              </a:extLst>
            </p:cNvPr>
            <p:cNvSpPr/>
            <p:nvPr/>
          </p:nvSpPr>
          <p:spPr>
            <a:xfrm>
              <a:off x="1952005" y="2543935"/>
              <a:ext cx="2523106" cy="2523100"/>
            </a:xfrm>
            <a:prstGeom prst="ellipse">
              <a:avLst/>
            </a:prstGeom>
            <a:solidFill>
              <a:schemeClr val="accent3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2" name="타원 21">
              <a:extLst>
                <a:ext uri="{FF2B5EF4-FFF2-40B4-BE49-F238E27FC236}">
                  <a16:creationId xmlns:a16="http://schemas.microsoft.com/office/drawing/2014/main" id="{A3E8510C-8A81-9B65-08CF-7C19B7ED98BC}"/>
                </a:ext>
              </a:extLst>
            </p:cNvPr>
            <p:cNvSpPr/>
            <p:nvPr/>
          </p:nvSpPr>
          <p:spPr>
            <a:xfrm>
              <a:off x="2389325" y="2981254"/>
              <a:ext cx="1648466" cy="1648462"/>
            </a:xfrm>
            <a:prstGeom prst="ellipse">
              <a:avLst/>
            </a:prstGeom>
            <a:solidFill>
              <a:schemeClr val="accent3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A05112AE-B021-E2BC-CFB6-07D8CA2A5818}"/>
                </a:ext>
              </a:extLst>
            </p:cNvPr>
            <p:cNvSpPr/>
            <p:nvPr/>
          </p:nvSpPr>
          <p:spPr>
            <a:xfrm>
              <a:off x="2805403" y="3397330"/>
              <a:ext cx="816311" cy="81631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59999592-1157-D391-94B8-45892D476221}"/>
              </a:ext>
            </a:extLst>
          </p:cNvPr>
          <p:cNvGrpSpPr/>
          <p:nvPr/>
        </p:nvGrpSpPr>
        <p:grpSpPr>
          <a:xfrm>
            <a:off x="4479483" y="4418445"/>
            <a:ext cx="894522" cy="894522"/>
            <a:chOff x="3928239" y="4439427"/>
            <a:chExt cx="894522" cy="894522"/>
          </a:xfrm>
        </p:grpSpPr>
        <p:sp>
          <p:nvSpPr>
            <p:cNvPr id="28" name="사각형: 둥근 모서리 27">
              <a:extLst>
                <a:ext uri="{FF2B5EF4-FFF2-40B4-BE49-F238E27FC236}">
                  <a16:creationId xmlns:a16="http://schemas.microsoft.com/office/drawing/2014/main" id="{5B89439F-69BB-2CA1-9C6E-A5A5D1585516}"/>
                </a:ext>
              </a:extLst>
            </p:cNvPr>
            <p:cNvSpPr/>
            <p:nvPr/>
          </p:nvSpPr>
          <p:spPr>
            <a:xfrm>
              <a:off x="3928239" y="4439427"/>
              <a:ext cx="894522" cy="894522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pic>
          <p:nvPicPr>
            <p:cNvPr id="37" name="그래픽 36" descr="서류 가방 단색으로 채워진">
              <a:extLst>
                <a:ext uri="{FF2B5EF4-FFF2-40B4-BE49-F238E27FC236}">
                  <a16:creationId xmlns:a16="http://schemas.microsoft.com/office/drawing/2014/main" id="{68E6BDD0-CD41-E268-49E0-F815B744A60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102589" y="4509828"/>
              <a:ext cx="525945" cy="525945"/>
            </a:xfrm>
            <a:prstGeom prst="rect">
              <a:avLst/>
            </a:prstGeom>
          </p:spPr>
        </p:pic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A021C081-C866-94DC-4639-CD77CD15F077}"/>
                </a:ext>
              </a:extLst>
            </p:cNvPr>
            <p:cNvSpPr txBox="1"/>
            <p:nvPr/>
          </p:nvSpPr>
          <p:spPr>
            <a:xfrm flipH="1">
              <a:off x="4126875" y="4960096"/>
              <a:ext cx="497251" cy="3090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제목</a:t>
              </a:r>
              <a:r>
                <a:rPr lang="en-US" altLang="ko-KR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3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7722F805-7D83-7C02-A1AE-B9013A5B9B07}"/>
              </a:ext>
            </a:extLst>
          </p:cNvPr>
          <p:cNvGrpSpPr/>
          <p:nvPr/>
        </p:nvGrpSpPr>
        <p:grpSpPr>
          <a:xfrm>
            <a:off x="2969212" y="2094592"/>
            <a:ext cx="894522" cy="894522"/>
            <a:chOff x="2656745" y="2388601"/>
            <a:chExt cx="894522" cy="894522"/>
          </a:xfrm>
        </p:grpSpPr>
        <p:sp>
          <p:nvSpPr>
            <p:cNvPr id="26" name="사각형: 둥근 모서리 25">
              <a:extLst>
                <a:ext uri="{FF2B5EF4-FFF2-40B4-BE49-F238E27FC236}">
                  <a16:creationId xmlns:a16="http://schemas.microsoft.com/office/drawing/2014/main" id="{78CCF1A6-CD9B-4646-E096-ECDAA3CCD452}"/>
                </a:ext>
              </a:extLst>
            </p:cNvPr>
            <p:cNvSpPr/>
            <p:nvPr/>
          </p:nvSpPr>
          <p:spPr>
            <a:xfrm>
              <a:off x="2656745" y="2388601"/>
              <a:ext cx="894522" cy="894522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pic>
          <p:nvPicPr>
            <p:cNvPr id="30" name="그래픽 29" descr="서적 단색으로 채워진">
              <a:extLst>
                <a:ext uri="{FF2B5EF4-FFF2-40B4-BE49-F238E27FC236}">
                  <a16:creationId xmlns:a16="http://schemas.microsoft.com/office/drawing/2014/main" id="{E7AB21C9-481B-8933-A367-72593243BE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2841034" y="2486532"/>
              <a:ext cx="525945" cy="525945"/>
            </a:xfrm>
            <a:prstGeom prst="rect">
              <a:avLst/>
            </a:prstGeom>
          </p:spPr>
        </p:pic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0169756-2075-177D-7D9B-998054799A57}"/>
                </a:ext>
              </a:extLst>
            </p:cNvPr>
            <p:cNvSpPr txBox="1"/>
            <p:nvPr/>
          </p:nvSpPr>
          <p:spPr>
            <a:xfrm flipH="1">
              <a:off x="2872933" y="2934180"/>
              <a:ext cx="486030" cy="3084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제목</a:t>
              </a:r>
              <a:r>
                <a:rPr lang="en-US" altLang="ko-KR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1</a:t>
              </a:r>
            </a:p>
          </p:txBody>
        </p:sp>
      </p:grp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9A49851E-4F61-F098-2766-687DB03B5F03}"/>
              </a:ext>
            </a:extLst>
          </p:cNvPr>
          <p:cNvGrpSpPr/>
          <p:nvPr/>
        </p:nvGrpSpPr>
        <p:grpSpPr>
          <a:xfrm>
            <a:off x="1447318" y="4418445"/>
            <a:ext cx="894522" cy="894522"/>
            <a:chOff x="1395192" y="4439427"/>
            <a:chExt cx="894522" cy="894522"/>
          </a:xfrm>
        </p:grpSpPr>
        <p:sp>
          <p:nvSpPr>
            <p:cNvPr id="27" name="사각형: 둥근 모서리 26">
              <a:extLst>
                <a:ext uri="{FF2B5EF4-FFF2-40B4-BE49-F238E27FC236}">
                  <a16:creationId xmlns:a16="http://schemas.microsoft.com/office/drawing/2014/main" id="{CF370611-42B0-5024-6578-8740E464F1E3}"/>
                </a:ext>
              </a:extLst>
            </p:cNvPr>
            <p:cNvSpPr/>
            <p:nvPr/>
          </p:nvSpPr>
          <p:spPr>
            <a:xfrm>
              <a:off x="1395192" y="4439427"/>
              <a:ext cx="894522" cy="894522"/>
            </a:xfrm>
            <a:prstGeom prst="round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pic>
          <p:nvPicPr>
            <p:cNvPr id="33" name="그래픽 32" descr="선반 위의 책 단색으로 채워진">
              <a:extLst>
                <a:ext uri="{FF2B5EF4-FFF2-40B4-BE49-F238E27FC236}">
                  <a16:creationId xmlns:a16="http://schemas.microsoft.com/office/drawing/2014/main" id="{37340BEE-3C4F-33DF-B8B3-8D991553746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1579481" y="4533889"/>
              <a:ext cx="525945" cy="525945"/>
            </a:xfrm>
            <a:prstGeom prst="rect">
              <a:avLst/>
            </a:prstGeom>
          </p:spPr>
        </p:pic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7F4F4AD-6239-7B9A-7E5A-0D8656F62F7C}"/>
                </a:ext>
              </a:extLst>
            </p:cNvPr>
            <p:cNvSpPr txBox="1"/>
            <p:nvPr/>
          </p:nvSpPr>
          <p:spPr>
            <a:xfrm flipH="1">
              <a:off x="1596233" y="4960096"/>
              <a:ext cx="492443" cy="30905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제목</a:t>
              </a:r>
              <a:r>
                <a:rPr lang="en-US" altLang="ko-KR">
                  <a:solidFill>
                    <a:schemeClr val="accent1"/>
                  </a:solidFill>
                  <a:latin typeface="프리젠테이션 6 SemiBold" pitchFamily="2" charset="-127"/>
                  <a:ea typeface="프리젠테이션 6 SemiBold" pitchFamily="2" charset="-127"/>
                  <a:cs typeface="Pretendard SemiBold" panose="02000703000000020004" pitchFamily="2" charset="-127"/>
                </a:rPr>
                <a:t>2</a:t>
              </a:r>
            </a:p>
          </p:txBody>
        </p:sp>
      </p:grp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3D0D39D4-2020-0163-1ED1-8C8FC3E89CC3}"/>
              </a:ext>
            </a:extLst>
          </p:cNvPr>
          <p:cNvSpPr/>
          <p:nvPr/>
        </p:nvSpPr>
        <p:spPr>
          <a:xfrm>
            <a:off x="6167120" y="3881120"/>
            <a:ext cx="2363416" cy="2062473"/>
          </a:xfrm>
          <a:prstGeom prst="roundRect">
            <a:avLst>
              <a:gd name="adj" fmla="val 8293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A0A27CB-7295-6078-2A82-E22656C5AABA}"/>
              </a:ext>
            </a:extLst>
          </p:cNvPr>
          <p:cNvSpPr txBox="1"/>
          <p:nvPr/>
        </p:nvSpPr>
        <p:spPr>
          <a:xfrm flipH="1">
            <a:off x="6343826" y="3979267"/>
            <a:ext cx="949298" cy="4514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2000">
                <a:solidFill>
                  <a:schemeClr val="accent1"/>
                </a:solidFill>
                <a:latin typeface="+mj-lt"/>
                <a:ea typeface="프리젠테이션 6 SemiBold" pitchFamily="2" charset="-127"/>
                <a:cs typeface="Pretendard SemiBold" panose="02000703000000020004" pitchFamily="2" charset="-127"/>
              </a:rPr>
              <a:t>51,000</a:t>
            </a:r>
          </a:p>
        </p:txBody>
      </p:sp>
      <p:pic>
        <p:nvPicPr>
          <p:cNvPr id="53" name="그래픽 52">
            <a:extLst>
              <a:ext uri="{FF2B5EF4-FFF2-40B4-BE49-F238E27FC236}">
                <a16:creationId xmlns:a16="http://schemas.microsoft.com/office/drawing/2014/main" id="{0BC337FA-E2ED-01EB-6641-2602882B140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7803610" y="4038397"/>
            <a:ext cx="525945" cy="525945"/>
          </a:xfrm>
          <a:prstGeom prst="rect">
            <a:avLst/>
          </a:prstGeom>
        </p:spPr>
      </p:pic>
      <p:sp>
        <p:nvSpPr>
          <p:cNvPr id="54" name="TextBox 53">
            <a:extLst>
              <a:ext uri="{FF2B5EF4-FFF2-40B4-BE49-F238E27FC236}">
                <a16:creationId xmlns:a16="http://schemas.microsoft.com/office/drawing/2014/main" id="{62E14B6D-8225-89B7-98F9-DABAAD5A9FC1}"/>
              </a:ext>
            </a:extLst>
          </p:cNvPr>
          <p:cNvSpPr txBox="1"/>
          <p:nvPr/>
        </p:nvSpPr>
        <p:spPr>
          <a:xfrm flipH="1">
            <a:off x="6374315" y="4398125"/>
            <a:ext cx="893193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짧은 설명 입력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9E63BA8-364F-0368-ED3F-835615407AB5}"/>
              </a:ext>
            </a:extLst>
          </p:cNvPr>
          <p:cNvSpPr txBox="1"/>
          <p:nvPr/>
        </p:nvSpPr>
        <p:spPr>
          <a:xfrm flipH="1">
            <a:off x="6334240" y="5448786"/>
            <a:ext cx="405880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수치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78AB3036-C1D6-75CF-A7E6-56643A4381BA}"/>
              </a:ext>
            </a:extLst>
          </p:cNvPr>
          <p:cNvSpPr/>
          <p:nvPr/>
        </p:nvSpPr>
        <p:spPr>
          <a:xfrm>
            <a:off x="8664947" y="3881120"/>
            <a:ext cx="2363416" cy="2062473"/>
          </a:xfrm>
          <a:prstGeom prst="roundRect">
            <a:avLst>
              <a:gd name="adj" fmla="val 8293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7A86836-E4E2-3DDF-2A6C-75EB85C162CC}"/>
              </a:ext>
            </a:extLst>
          </p:cNvPr>
          <p:cNvSpPr txBox="1"/>
          <p:nvPr/>
        </p:nvSpPr>
        <p:spPr>
          <a:xfrm flipH="1">
            <a:off x="8841653" y="3979267"/>
            <a:ext cx="949299" cy="4514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2000">
                <a:solidFill>
                  <a:schemeClr val="accent1"/>
                </a:solidFill>
                <a:latin typeface="+mj-lt"/>
                <a:ea typeface="프리젠테이션 6 SemiBold" pitchFamily="2" charset="-127"/>
                <a:cs typeface="Pretendard SemiBold" panose="02000703000000020004" pitchFamily="2" charset="-127"/>
              </a:rPr>
              <a:t>31,000</a:t>
            </a:r>
          </a:p>
        </p:txBody>
      </p:sp>
      <p:pic>
        <p:nvPicPr>
          <p:cNvPr id="58" name="그래픽 57">
            <a:extLst>
              <a:ext uri="{FF2B5EF4-FFF2-40B4-BE49-F238E27FC236}">
                <a16:creationId xmlns:a16="http://schemas.microsoft.com/office/drawing/2014/main" id="{8C9B2978-9DBD-9BDA-2C45-644C776C76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10301437" y="4038397"/>
            <a:ext cx="525945" cy="525945"/>
          </a:xfrm>
          <a:prstGeom prst="rect">
            <a:avLst/>
          </a:prstGeom>
        </p:spPr>
      </p:pic>
      <p:sp>
        <p:nvSpPr>
          <p:cNvPr id="59" name="TextBox 58">
            <a:extLst>
              <a:ext uri="{FF2B5EF4-FFF2-40B4-BE49-F238E27FC236}">
                <a16:creationId xmlns:a16="http://schemas.microsoft.com/office/drawing/2014/main" id="{17523620-861C-D3A8-FD8B-32F5DEA3FA4B}"/>
              </a:ext>
            </a:extLst>
          </p:cNvPr>
          <p:cNvSpPr txBox="1"/>
          <p:nvPr/>
        </p:nvSpPr>
        <p:spPr>
          <a:xfrm flipH="1">
            <a:off x="8872142" y="4398125"/>
            <a:ext cx="893193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짧은 설명 입력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8773AE0A-A733-6A99-0C21-22D0626F7344}"/>
              </a:ext>
            </a:extLst>
          </p:cNvPr>
          <p:cNvSpPr txBox="1"/>
          <p:nvPr/>
        </p:nvSpPr>
        <p:spPr>
          <a:xfrm flipH="1">
            <a:off x="8832067" y="5448786"/>
            <a:ext cx="405880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수치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E04C6CC2-43E7-2892-1EF9-DD74C1AE090C}"/>
              </a:ext>
            </a:extLst>
          </p:cNvPr>
          <p:cNvSpPr/>
          <p:nvPr/>
        </p:nvSpPr>
        <p:spPr>
          <a:xfrm>
            <a:off x="6167119" y="1673479"/>
            <a:ext cx="4861243" cy="2062473"/>
          </a:xfrm>
          <a:prstGeom prst="roundRect">
            <a:avLst>
              <a:gd name="adj" fmla="val 8293"/>
            </a:avLst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FE845A7C-21E9-6B7E-1714-E22000265167}"/>
              </a:ext>
            </a:extLst>
          </p:cNvPr>
          <p:cNvSpPr txBox="1"/>
          <p:nvPr/>
        </p:nvSpPr>
        <p:spPr>
          <a:xfrm flipH="1">
            <a:off x="6346102" y="1735327"/>
            <a:ext cx="1090362" cy="45140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2000">
                <a:solidFill>
                  <a:schemeClr val="accent1"/>
                </a:solidFill>
                <a:latin typeface="+mj-lt"/>
                <a:ea typeface="프리젠테이션 6 SemiBold" pitchFamily="2" charset="-127"/>
                <a:cs typeface="Pretendard SemiBold" panose="02000703000000020004" pitchFamily="2" charset="-127"/>
              </a:rPr>
              <a:t>251,000</a:t>
            </a:r>
          </a:p>
        </p:txBody>
      </p:sp>
      <p:pic>
        <p:nvPicPr>
          <p:cNvPr id="63" name="그래픽 62" descr="서적 단색으로 채워진">
            <a:extLst>
              <a:ext uri="{FF2B5EF4-FFF2-40B4-BE49-F238E27FC236}">
                <a16:creationId xmlns:a16="http://schemas.microsoft.com/office/drawing/2014/main" id="{207AFDB6-80FF-7E26-C53A-E274D315BEF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301437" y="1794457"/>
            <a:ext cx="525945" cy="525945"/>
          </a:xfrm>
          <a:prstGeom prst="rect">
            <a:avLst/>
          </a:prstGeom>
        </p:spPr>
      </p:pic>
      <p:sp>
        <p:nvSpPr>
          <p:cNvPr id="64" name="TextBox 63">
            <a:extLst>
              <a:ext uri="{FF2B5EF4-FFF2-40B4-BE49-F238E27FC236}">
                <a16:creationId xmlns:a16="http://schemas.microsoft.com/office/drawing/2014/main" id="{E81858B7-BA8D-B193-7539-0CE1EC64FDEC}"/>
              </a:ext>
            </a:extLst>
          </p:cNvPr>
          <p:cNvSpPr txBox="1"/>
          <p:nvPr/>
        </p:nvSpPr>
        <p:spPr>
          <a:xfrm flipH="1">
            <a:off x="6346102" y="2154185"/>
            <a:ext cx="2044149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해당 수치에 대한 설명을 입력해주세요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ACEFA082-D8C5-733B-D4A2-14AC3C82CEEC}"/>
              </a:ext>
            </a:extLst>
          </p:cNvPr>
          <p:cNvSpPr txBox="1"/>
          <p:nvPr/>
        </p:nvSpPr>
        <p:spPr>
          <a:xfrm flipH="1">
            <a:off x="6334240" y="3274406"/>
            <a:ext cx="405880" cy="30905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1"/>
                </a:solidFill>
                <a:latin typeface="+mn-lt"/>
                <a:ea typeface="프리젠테이션 6 SemiBold" pitchFamily="2" charset="-127"/>
                <a:cs typeface="Pretendard SemiBold" panose="02000703000000020004" pitchFamily="2" charset="-127"/>
              </a:rPr>
              <a:t>수치</a:t>
            </a:r>
            <a:endParaRPr lang="en-US" altLang="ko-KR">
              <a:solidFill>
                <a:schemeClr val="accent1"/>
              </a:solidFill>
              <a:latin typeface="+mn-lt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78106634"/>
      </p:ext>
    </p:extLst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차트 13">
            <a:extLst>
              <a:ext uri="{FF2B5EF4-FFF2-40B4-BE49-F238E27FC236}">
                <a16:creationId xmlns:a16="http://schemas.microsoft.com/office/drawing/2014/main" id="{5DF45C72-910B-565F-0C05-655141D374FD}"/>
              </a:ext>
            </a:extLst>
          </p:cNvPr>
          <p:cNvGraphicFramePr/>
          <p:nvPr/>
        </p:nvGraphicFramePr>
        <p:xfrm>
          <a:off x="1163637" y="2499359"/>
          <a:ext cx="9864725" cy="3834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5E28F29-730B-F2F6-79C4-DB64A7B28CB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81FBC52-874B-38A2-985E-C987F0E2609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BF033A-EA2C-56D7-A990-C2A347299146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12F78B-2EC0-929E-3DF7-EE01CB99C0E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2C361F-83DF-CB69-B816-1EA223F490D5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CB7E4726-A472-A41D-2512-3C4FACC8596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자유형: 도형 15">
            <a:extLst>
              <a:ext uri="{FF2B5EF4-FFF2-40B4-BE49-F238E27FC236}">
                <a16:creationId xmlns:a16="http://schemas.microsoft.com/office/drawing/2014/main" id="{49D71191-BD37-FDB7-5A3D-390B4E577EEC}"/>
              </a:ext>
            </a:extLst>
          </p:cNvPr>
          <p:cNvSpPr/>
          <p:nvPr/>
        </p:nvSpPr>
        <p:spPr>
          <a:xfrm>
            <a:off x="2743200" y="2987040"/>
            <a:ext cx="7000240" cy="2600960"/>
          </a:xfrm>
          <a:custGeom>
            <a:avLst/>
            <a:gdLst>
              <a:gd name="connsiteX0" fmla="*/ 30480 w 7030720"/>
              <a:gd name="connsiteY0" fmla="*/ 1209040 h 2600960"/>
              <a:gd name="connsiteX1" fmla="*/ 2387600 w 7030720"/>
              <a:gd name="connsiteY1" fmla="*/ 0 h 2600960"/>
              <a:gd name="connsiteX2" fmla="*/ 4704080 w 7030720"/>
              <a:gd name="connsiteY2" fmla="*/ 1534160 h 2600960"/>
              <a:gd name="connsiteX3" fmla="*/ 7030720 w 7030720"/>
              <a:gd name="connsiteY3" fmla="*/ 975360 h 2600960"/>
              <a:gd name="connsiteX4" fmla="*/ 7030720 w 7030720"/>
              <a:gd name="connsiteY4" fmla="*/ 2600960 h 2600960"/>
              <a:gd name="connsiteX5" fmla="*/ 0 w 7030720"/>
              <a:gd name="connsiteY5" fmla="*/ 2600960 h 2600960"/>
              <a:gd name="connsiteX6" fmla="*/ 30480 w 7030720"/>
              <a:gd name="connsiteY6" fmla="*/ 1209040 h 2600960"/>
              <a:gd name="connsiteX0" fmla="*/ 0 w 7000240"/>
              <a:gd name="connsiteY0" fmla="*/ 1209040 h 2600960"/>
              <a:gd name="connsiteX1" fmla="*/ 2357120 w 7000240"/>
              <a:gd name="connsiteY1" fmla="*/ 0 h 2600960"/>
              <a:gd name="connsiteX2" fmla="*/ 4673600 w 7000240"/>
              <a:gd name="connsiteY2" fmla="*/ 1534160 h 2600960"/>
              <a:gd name="connsiteX3" fmla="*/ 7000240 w 7000240"/>
              <a:gd name="connsiteY3" fmla="*/ 975360 h 2600960"/>
              <a:gd name="connsiteX4" fmla="*/ 7000240 w 7000240"/>
              <a:gd name="connsiteY4" fmla="*/ 2600960 h 2600960"/>
              <a:gd name="connsiteX5" fmla="*/ 0 w 7000240"/>
              <a:gd name="connsiteY5" fmla="*/ 2590800 h 2600960"/>
              <a:gd name="connsiteX6" fmla="*/ 0 w 7000240"/>
              <a:gd name="connsiteY6" fmla="*/ 1209040 h 2600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00240" h="2600960">
                <a:moveTo>
                  <a:pt x="0" y="1209040"/>
                </a:moveTo>
                <a:lnTo>
                  <a:pt x="2357120" y="0"/>
                </a:lnTo>
                <a:lnTo>
                  <a:pt x="4673600" y="1534160"/>
                </a:lnTo>
                <a:lnTo>
                  <a:pt x="7000240" y="975360"/>
                </a:lnTo>
                <a:lnTo>
                  <a:pt x="7000240" y="2600960"/>
                </a:lnTo>
                <a:lnTo>
                  <a:pt x="0" y="2590800"/>
                </a:lnTo>
                <a:lnTo>
                  <a:pt x="0" y="1209040"/>
                </a:lnTo>
                <a:close/>
              </a:path>
            </a:pathLst>
          </a:custGeom>
          <a:gradFill>
            <a:gsLst>
              <a:gs pos="100000">
                <a:schemeClr val="accent2">
                  <a:alpha val="0"/>
                </a:schemeClr>
              </a:gs>
              <a:gs pos="0">
                <a:schemeClr val="accent2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자유형: 도형 14">
            <a:extLst>
              <a:ext uri="{FF2B5EF4-FFF2-40B4-BE49-F238E27FC236}">
                <a16:creationId xmlns:a16="http://schemas.microsoft.com/office/drawing/2014/main" id="{6E1FA84A-555A-CD07-644D-F72F27F0539A}"/>
              </a:ext>
            </a:extLst>
          </p:cNvPr>
          <p:cNvSpPr/>
          <p:nvPr/>
        </p:nvSpPr>
        <p:spPr>
          <a:xfrm>
            <a:off x="2743200" y="2956560"/>
            <a:ext cx="7000240" cy="2641600"/>
          </a:xfrm>
          <a:custGeom>
            <a:avLst/>
            <a:gdLst>
              <a:gd name="connsiteX0" fmla="*/ 40640 w 7020560"/>
              <a:gd name="connsiteY0" fmla="*/ 101600 h 2641600"/>
              <a:gd name="connsiteX1" fmla="*/ 2407920 w 7020560"/>
              <a:gd name="connsiteY1" fmla="*/ 1168400 h 2641600"/>
              <a:gd name="connsiteX2" fmla="*/ 7020560 w 7020560"/>
              <a:gd name="connsiteY2" fmla="*/ 0 h 2641600"/>
              <a:gd name="connsiteX3" fmla="*/ 7020560 w 7020560"/>
              <a:gd name="connsiteY3" fmla="*/ 2641600 h 2641600"/>
              <a:gd name="connsiteX4" fmla="*/ 0 w 7020560"/>
              <a:gd name="connsiteY4" fmla="*/ 2641600 h 2641600"/>
              <a:gd name="connsiteX5" fmla="*/ 40640 w 7020560"/>
              <a:gd name="connsiteY5" fmla="*/ 101600 h 2641600"/>
              <a:gd name="connsiteX0" fmla="*/ 0 w 6979920"/>
              <a:gd name="connsiteY0" fmla="*/ 101600 h 2641600"/>
              <a:gd name="connsiteX1" fmla="*/ 2367280 w 6979920"/>
              <a:gd name="connsiteY1" fmla="*/ 1168400 h 2641600"/>
              <a:gd name="connsiteX2" fmla="*/ 6979920 w 6979920"/>
              <a:gd name="connsiteY2" fmla="*/ 0 h 2641600"/>
              <a:gd name="connsiteX3" fmla="*/ 6979920 w 6979920"/>
              <a:gd name="connsiteY3" fmla="*/ 2641600 h 2641600"/>
              <a:gd name="connsiteX4" fmla="*/ 0 w 6979920"/>
              <a:gd name="connsiteY4" fmla="*/ 2631440 h 2641600"/>
              <a:gd name="connsiteX5" fmla="*/ 0 w 6979920"/>
              <a:gd name="connsiteY5" fmla="*/ 101600 h 264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79920" h="2641600">
                <a:moveTo>
                  <a:pt x="0" y="101600"/>
                </a:moveTo>
                <a:lnTo>
                  <a:pt x="2367280" y="1168400"/>
                </a:lnTo>
                <a:lnTo>
                  <a:pt x="6979920" y="0"/>
                </a:lnTo>
                <a:lnTo>
                  <a:pt x="6979920" y="2641600"/>
                </a:lnTo>
                <a:lnTo>
                  <a:pt x="0" y="2631440"/>
                </a:lnTo>
                <a:lnTo>
                  <a:pt x="0" y="101600"/>
                </a:lnTo>
                <a:close/>
              </a:path>
            </a:pathLst>
          </a:custGeom>
          <a:gradFill>
            <a:gsLst>
              <a:gs pos="100000">
                <a:schemeClr val="accent3">
                  <a:alpha val="0"/>
                </a:schemeClr>
              </a:gs>
              <a:gs pos="0">
                <a:schemeClr val="accent3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8D4320BE-4547-071B-8F0B-830F94C294A0}"/>
              </a:ext>
            </a:extLst>
          </p:cNvPr>
          <p:cNvSpPr/>
          <p:nvPr/>
        </p:nvSpPr>
        <p:spPr>
          <a:xfrm>
            <a:off x="2641600" y="2923796"/>
            <a:ext cx="203200" cy="203200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타원 17">
            <a:extLst>
              <a:ext uri="{FF2B5EF4-FFF2-40B4-BE49-F238E27FC236}">
                <a16:creationId xmlns:a16="http://schemas.microsoft.com/office/drawing/2014/main" id="{BF24CB0F-0A4F-EA3D-2855-70CBCC87CA5F}"/>
              </a:ext>
            </a:extLst>
          </p:cNvPr>
          <p:cNvSpPr/>
          <p:nvPr/>
        </p:nvSpPr>
        <p:spPr>
          <a:xfrm>
            <a:off x="4978400" y="3990596"/>
            <a:ext cx="203200" cy="203200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42343E9D-82EF-16D3-7A4D-19E2AB399A27}"/>
              </a:ext>
            </a:extLst>
          </p:cNvPr>
          <p:cNvSpPr/>
          <p:nvPr/>
        </p:nvSpPr>
        <p:spPr>
          <a:xfrm>
            <a:off x="7274560" y="3389135"/>
            <a:ext cx="203200" cy="203200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E318E4F5-CB81-30AF-5CBF-277C9D0ACA7C}"/>
              </a:ext>
            </a:extLst>
          </p:cNvPr>
          <p:cNvSpPr/>
          <p:nvPr/>
        </p:nvSpPr>
        <p:spPr>
          <a:xfrm>
            <a:off x="9631680" y="2838578"/>
            <a:ext cx="203200" cy="203200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6A524D89-5CA9-556C-B7DF-5FE304CD7FD9}"/>
              </a:ext>
            </a:extLst>
          </p:cNvPr>
          <p:cNvSpPr/>
          <p:nvPr/>
        </p:nvSpPr>
        <p:spPr>
          <a:xfrm>
            <a:off x="2641600" y="4092196"/>
            <a:ext cx="203200" cy="203200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F7DBB15A-F8EB-B8CB-FC93-036867C70352}"/>
              </a:ext>
            </a:extLst>
          </p:cNvPr>
          <p:cNvSpPr/>
          <p:nvPr/>
        </p:nvSpPr>
        <p:spPr>
          <a:xfrm>
            <a:off x="4978400" y="2875280"/>
            <a:ext cx="203200" cy="203200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D0351CA1-48A3-FC51-4461-D6A39E1E9457}"/>
              </a:ext>
            </a:extLst>
          </p:cNvPr>
          <p:cNvSpPr/>
          <p:nvPr/>
        </p:nvSpPr>
        <p:spPr>
          <a:xfrm>
            <a:off x="7274560" y="4416552"/>
            <a:ext cx="203200" cy="203200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1E461FA5-28CC-62F9-D4BD-90B514C3A0BB}"/>
              </a:ext>
            </a:extLst>
          </p:cNvPr>
          <p:cNvSpPr/>
          <p:nvPr/>
        </p:nvSpPr>
        <p:spPr>
          <a:xfrm>
            <a:off x="9631680" y="3836543"/>
            <a:ext cx="203200" cy="203200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accent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9483861-517D-3F3E-F3BC-EE51CD1596F8}"/>
              </a:ext>
            </a:extLst>
          </p:cNvPr>
          <p:cNvSpPr txBox="1"/>
          <p:nvPr/>
        </p:nvSpPr>
        <p:spPr>
          <a:xfrm flipH="1">
            <a:off x="1163637" y="1481297"/>
            <a:ext cx="606329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20076938"/>
      </p:ext>
    </p:extLst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스카이라인, 도시 풍경, 대도시, 수도권이(가) 표시된 사진&#10;&#10;자동 생성된 설명">
            <a:extLst>
              <a:ext uri="{FF2B5EF4-FFF2-40B4-BE49-F238E27FC236}">
                <a16:creationId xmlns:a16="http://schemas.microsoft.com/office/drawing/2014/main" id="{EAFBE82C-34C9-5682-AA9F-9D805D6214F3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" b="11"/>
          <a:stretch/>
        </p:blipFill>
        <p:spPr>
          <a:xfrm>
            <a:off x="-9525" y="1265238"/>
            <a:ext cx="12211050" cy="5592762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6F8A362A-4A42-CB0C-8191-F1706E495C83}"/>
              </a:ext>
            </a:extLst>
          </p:cNvPr>
          <p:cNvSpPr/>
          <p:nvPr/>
        </p:nvSpPr>
        <p:spPr>
          <a:xfrm>
            <a:off x="-70073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39E2C4FD-F1EC-BD31-868E-855C3330029B}"/>
              </a:ext>
            </a:extLst>
          </p:cNvPr>
          <p:cNvSpPr/>
          <p:nvPr/>
        </p:nvSpPr>
        <p:spPr>
          <a:xfrm>
            <a:off x="1384907" y="1810656"/>
            <a:ext cx="2175392" cy="21753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4C2CD7B7-0B04-779D-4E1E-4B07A72358A0}"/>
              </a:ext>
            </a:extLst>
          </p:cNvPr>
          <p:cNvSpPr/>
          <p:nvPr/>
        </p:nvSpPr>
        <p:spPr>
          <a:xfrm>
            <a:off x="9028180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BC2B5D4-4683-AA58-1360-3A9331D6C947}"/>
              </a:ext>
            </a:extLst>
          </p:cNvPr>
          <p:cNvSpPr/>
          <p:nvPr/>
        </p:nvSpPr>
        <p:spPr>
          <a:xfrm>
            <a:off x="11460408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886639B-E2EA-46D7-B07E-5A24D9522259}"/>
              </a:ext>
            </a:extLst>
          </p:cNvPr>
          <p:cNvSpPr/>
          <p:nvPr/>
        </p:nvSpPr>
        <p:spPr>
          <a:xfrm>
            <a:off x="550863" y="4610100"/>
            <a:ext cx="11080281" cy="1714962"/>
          </a:xfrm>
          <a:prstGeom prst="roundRect">
            <a:avLst>
              <a:gd name="adj" fmla="val 11044"/>
            </a:avLst>
          </a:prstGeom>
          <a:solidFill>
            <a:schemeClr val="accent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47F10CC6-B6F1-3815-57A1-67E8DCB5CE65}"/>
              </a:ext>
            </a:extLst>
          </p:cNvPr>
          <p:cNvSpPr/>
          <p:nvPr/>
        </p:nvSpPr>
        <p:spPr>
          <a:xfrm>
            <a:off x="4163724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DFB34C0F-4113-6552-303E-7EDC0B38B955}"/>
              </a:ext>
            </a:extLst>
          </p:cNvPr>
          <p:cNvSpPr/>
          <p:nvPr/>
        </p:nvSpPr>
        <p:spPr>
          <a:xfrm>
            <a:off x="659595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B623A516-6E0E-7797-CCF0-1E837B6377D5}"/>
              </a:ext>
            </a:extLst>
          </p:cNvPr>
          <p:cNvGrpSpPr/>
          <p:nvPr/>
        </p:nvGrpSpPr>
        <p:grpSpPr>
          <a:xfrm>
            <a:off x="476085" y="4774380"/>
            <a:ext cx="1460313" cy="1318994"/>
            <a:chOff x="476085" y="4774380"/>
            <a:chExt cx="1460313" cy="1318994"/>
          </a:xfrm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26B26F74-713F-7FE4-DAE3-AF90122EEEB1}"/>
                </a:ext>
              </a:extLst>
            </p:cNvPr>
            <p:cNvSpPr/>
            <p:nvPr/>
          </p:nvSpPr>
          <p:spPr>
            <a:xfrm rot="20700000">
              <a:off x="960764" y="4774380"/>
              <a:ext cx="947290" cy="1186884"/>
            </a:xfrm>
            <a:custGeom>
              <a:avLst/>
              <a:gdLst>
                <a:gd name="connsiteX0" fmla="*/ 5594 w 628534"/>
                <a:gd name="connsiteY0" fmla="*/ 368334 h 787506"/>
                <a:gd name="connsiteX1" fmla="*/ 1373 w 628534"/>
                <a:gd name="connsiteY1" fmla="*/ 383129 h 787506"/>
                <a:gd name="connsiteX2" fmla="*/ 1373 w 628534"/>
                <a:gd name="connsiteY2" fmla="*/ 692540 h 787506"/>
                <a:gd name="connsiteX3" fmla="*/ 5594 w 628534"/>
                <a:gd name="connsiteY3" fmla="*/ 707335 h 787506"/>
                <a:gd name="connsiteX4" fmla="*/ 146338 w 628534"/>
                <a:gd name="connsiteY4" fmla="*/ 785661 h 787506"/>
                <a:gd name="connsiteX5" fmla="*/ 152411 w 628534"/>
                <a:gd name="connsiteY5" fmla="*/ 787507 h 787506"/>
                <a:gd name="connsiteX6" fmla="*/ 447780 w 628534"/>
                <a:gd name="connsiteY6" fmla="*/ 787507 h 787506"/>
                <a:gd name="connsiteX7" fmla="*/ 557930 w 628534"/>
                <a:gd name="connsiteY7" fmla="*/ 787507 h 787506"/>
                <a:gd name="connsiteX8" fmla="*/ 607803 w 628534"/>
                <a:gd name="connsiteY8" fmla="*/ 766775 h 787506"/>
                <a:gd name="connsiteX9" fmla="*/ 628534 w 628534"/>
                <a:gd name="connsiteY9" fmla="*/ 716902 h 787506"/>
                <a:gd name="connsiteX10" fmla="*/ 607803 w 628534"/>
                <a:gd name="connsiteY10" fmla="*/ 667030 h 787506"/>
                <a:gd name="connsiteX11" fmla="*/ 595541 w 628534"/>
                <a:gd name="connsiteY11" fmla="*/ 657214 h 787506"/>
                <a:gd name="connsiteX12" fmla="*/ 607803 w 628534"/>
                <a:gd name="connsiteY12" fmla="*/ 647397 h 787506"/>
                <a:gd name="connsiteX13" fmla="*/ 628534 w 628534"/>
                <a:gd name="connsiteY13" fmla="*/ 597525 h 787506"/>
                <a:gd name="connsiteX14" fmla="*/ 607803 w 628534"/>
                <a:gd name="connsiteY14" fmla="*/ 547652 h 787506"/>
                <a:gd name="connsiteX15" fmla="*/ 595541 w 628534"/>
                <a:gd name="connsiteY15" fmla="*/ 537836 h 787506"/>
                <a:gd name="connsiteX16" fmla="*/ 607803 w 628534"/>
                <a:gd name="connsiteY16" fmla="*/ 528020 h 787506"/>
                <a:gd name="connsiteX17" fmla="*/ 628534 w 628534"/>
                <a:gd name="connsiteY17" fmla="*/ 478149 h 787506"/>
                <a:gd name="connsiteX18" fmla="*/ 607803 w 628534"/>
                <a:gd name="connsiteY18" fmla="*/ 428277 h 787506"/>
                <a:gd name="connsiteX19" fmla="*/ 595541 w 628534"/>
                <a:gd name="connsiteY19" fmla="*/ 418461 h 787506"/>
                <a:gd name="connsiteX20" fmla="*/ 607803 w 628534"/>
                <a:gd name="connsiteY20" fmla="*/ 408645 h 787506"/>
                <a:gd name="connsiteX21" fmla="*/ 628534 w 628534"/>
                <a:gd name="connsiteY21" fmla="*/ 358772 h 787506"/>
                <a:gd name="connsiteX22" fmla="*/ 607803 w 628534"/>
                <a:gd name="connsiteY22" fmla="*/ 308899 h 787506"/>
                <a:gd name="connsiteX23" fmla="*/ 557930 w 628534"/>
                <a:gd name="connsiteY23" fmla="*/ 288168 h 787506"/>
                <a:gd name="connsiteX24" fmla="*/ 447780 w 628534"/>
                <a:gd name="connsiteY24" fmla="*/ 288168 h 787506"/>
                <a:gd name="connsiteX25" fmla="*/ 364452 w 628534"/>
                <a:gd name="connsiteY25" fmla="*/ 288168 h 787506"/>
                <a:gd name="connsiteX26" fmla="*/ 379919 w 628534"/>
                <a:gd name="connsiteY26" fmla="*/ 161972 h 787506"/>
                <a:gd name="connsiteX27" fmla="*/ 379828 w 628534"/>
                <a:gd name="connsiteY27" fmla="*/ 160980 h 787506"/>
                <a:gd name="connsiteX28" fmla="*/ 379802 w 628534"/>
                <a:gd name="connsiteY28" fmla="*/ 160982 h 787506"/>
                <a:gd name="connsiteX29" fmla="*/ 336935 w 628534"/>
                <a:gd name="connsiteY29" fmla="*/ 30578 h 787506"/>
                <a:gd name="connsiteX30" fmla="*/ 300740 w 628534"/>
                <a:gd name="connsiteY30" fmla="*/ 3324 h 787506"/>
                <a:gd name="connsiteX31" fmla="*/ 268546 w 628534"/>
                <a:gd name="connsiteY31" fmla="*/ 1104 h 787506"/>
                <a:gd name="connsiteX32" fmla="*/ 241576 w 628534"/>
                <a:gd name="connsiteY32" fmla="*/ 15871 h 787506"/>
                <a:gd name="connsiteX33" fmla="*/ 231026 w 628534"/>
                <a:gd name="connsiteY33" fmla="*/ 41249 h 787506"/>
                <a:gd name="connsiteX34" fmla="*/ 233410 w 628534"/>
                <a:gd name="connsiteY34" fmla="*/ 70892 h 787506"/>
                <a:gd name="connsiteX35" fmla="*/ 236044 w 628534"/>
                <a:gd name="connsiteY35" fmla="*/ 96015 h 787506"/>
                <a:gd name="connsiteX36" fmla="*/ 145612 w 628534"/>
                <a:gd name="connsiteY36" fmla="*/ 290415 h 787506"/>
                <a:gd name="connsiteX37" fmla="*/ 5594 w 628534"/>
                <a:gd name="connsiteY37" fmla="*/ 368334 h 787506"/>
                <a:gd name="connsiteX38" fmla="*/ 5594 w 628534"/>
                <a:gd name="connsiteY38" fmla="*/ 368334 h 78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28534" h="787506">
                  <a:moveTo>
                    <a:pt x="5594" y="368334"/>
                  </a:moveTo>
                  <a:cubicBezTo>
                    <a:pt x="343" y="371254"/>
                    <a:pt x="-1547" y="377879"/>
                    <a:pt x="1373" y="383129"/>
                  </a:cubicBezTo>
                  <a:cubicBezTo>
                    <a:pt x="12497" y="403145"/>
                    <a:pt x="4448" y="687008"/>
                    <a:pt x="1373" y="692540"/>
                  </a:cubicBezTo>
                  <a:cubicBezTo>
                    <a:pt x="-1547" y="697791"/>
                    <a:pt x="343" y="704415"/>
                    <a:pt x="5594" y="707335"/>
                  </a:cubicBezTo>
                  <a:lnTo>
                    <a:pt x="146338" y="785661"/>
                  </a:lnTo>
                  <a:cubicBezTo>
                    <a:pt x="148074" y="786826"/>
                    <a:pt x="150164" y="787507"/>
                    <a:pt x="152411" y="787507"/>
                  </a:cubicBezTo>
                  <a:lnTo>
                    <a:pt x="447780" y="787507"/>
                  </a:lnTo>
                  <a:lnTo>
                    <a:pt x="557930" y="787507"/>
                  </a:lnTo>
                  <a:cubicBezTo>
                    <a:pt x="577357" y="787507"/>
                    <a:pt x="595011" y="779566"/>
                    <a:pt x="607803" y="766775"/>
                  </a:cubicBezTo>
                  <a:cubicBezTo>
                    <a:pt x="620594" y="753984"/>
                    <a:pt x="628534" y="736330"/>
                    <a:pt x="628534" y="716902"/>
                  </a:cubicBezTo>
                  <a:cubicBezTo>
                    <a:pt x="628534" y="697475"/>
                    <a:pt x="620594" y="679821"/>
                    <a:pt x="607803" y="667030"/>
                  </a:cubicBezTo>
                  <a:cubicBezTo>
                    <a:pt x="604097" y="663324"/>
                    <a:pt x="599986" y="660028"/>
                    <a:pt x="595541" y="657214"/>
                  </a:cubicBezTo>
                  <a:cubicBezTo>
                    <a:pt x="599986" y="654396"/>
                    <a:pt x="604100" y="651100"/>
                    <a:pt x="607803" y="647397"/>
                  </a:cubicBezTo>
                  <a:cubicBezTo>
                    <a:pt x="620594" y="634606"/>
                    <a:pt x="628534" y="616952"/>
                    <a:pt x="628534" y="597525"/>
                  </a:cubicBezTo>
                  <a:cubicBezTo>
                    <a:pt x="628534" y="578097"/>
                    <a:pt x="620594" y="560443"/>
                    <a:pt x="607803" y="547652"/>
                  </a:cubicBezTo>
                  <a:cubicBezTo>
                    <a:pt x="604097" y="543947"/>
                    <a:pt x="599986" y="540651"/>
                    <a:pt x="595541" y="537836"/>
                  </a:cubicBezTo>
                  <a:cubicBezTo>
                    <a:pt x="599986" y="535021"/>
                    <a:pt x="604100" y="531725"/>
                    <a:pt x="607803" y="528020"/>
                  </a:cubicBezTo>
                  <a:cubicBezTo>
                    <a:pt x="620594" y="515229"/>
                    <a:pt x="628534" y="497575"/>
                    <a:pt x="628534" y="478149"/>
                  </a:cubicBezTo>
                  <a:cubicBezTo>
                    <a:pt x="628534" y="458722"/>
                    <a:pt x="620594" y="441066"/>
                    <a:pt x="607803" y="428277"/>
                  </a:cubicBezTo>
                  <a:cubicBezTo>
                    <a:pt x="604097" y="424572"/>
                    <a:pt x="599986" y="421276"/>
                    <a:pt x="595541" y="418461"/>
                  </a:cubicBezTo>
                  <a:cubicBezTo>
                    <a:pt x="599986" y="415646"/>
                    <a:pt x="604100" y="412350"/>
                    <a:pt x="607803" y="408645"/>
                  </a:cubicBezTo>
                  <a:cubicBezTo>
                    <a:pt x="620594" y="395853"/>
                    <a:pt x="628534" y="378199"/>
                    <a:pt x="628534" y="358772"/>
                  </a:cubicBezTo>
                  <a:cubicBezTo>
                    <a:pt x="628534" y="339344"/>
                    <a:pt x="620594" y="321690"/>
                    <a:pt x="607803" y="308899"/>
                  </a:cubicBezTo>
                  <a:cubicBezTo>
                    <a:pt x="595011" y="296108"/>
                    <a:pt x="577357" y="288168"/>
                    <a:pt x="557930" y="288168"/>
                  </a:cubicBezTo>
                  <a:lnTo>
                    <a:pt x="447780" y="288168"/>
                  </a:lnTo>
                  <a:lnTo>
                    <a:pt x="364452" y="288168"/>
                  </a:lnTo>
                  <a:cubicBezTo>
                    <a:pt x="386952" y="228283"/>
                    <a:pt x="380881" y="169871"/>
                    <a:pt x="379919" y="161972"/>
                  </a:cubicBezTo>
                  <a:cubicBezTo>
                    <a:pt x="379902" y="161645"/>
                    <a:pt x="379874" y="161312"/>
                    <a:pt x="379828" y="160980"/>
                  </a:cubicBezTo>
                  <a:lnTo>
                    <a:pt x="379802" y="160982"/>
                  </a:lnTo>
                  <a:cubicBezTo>
                    <a:pt x="379770" y="160738"/>
                    <a:pt x="368334" y="75960"/>
                    <a:pt x="336935" y="30578"/>
                  </a:cubicBezTo>
                  <a:cubicBezTo>
                    <a:pt x="327315" y="16673"/>
                    <a:pt x="314277" y="7742"/>
                    <a:pt x="300740" y="3324"/>
                  </a:cubicBezTo>
                  <a:cubicBezTo>
                    <a:pt x="289885" y="-221"/>
                    <a:pt x="278658" y="-879"/>
                    <a:pt x="268546" y="1104"/>
                  </a:cubicBezTo>
                  <a:cubicBezTo>
                    <a:pt x="257935" y="3187"/>
                    <a:pt x="248428" y="8193"/>
                    <a:pt x="241576" y="15871"/>
                  </a:cubicBezTo>
                  <a:cubicBezTo>
                    <a:pt x="235609" y="22556"/>
                    <a:pt x="231758" y="31080"/>
                    <a:pt x="231026" y="41249"/>
                  </a:cubicBezTo>
                  <a:cubicBezTo>
                    <a:pt x="230342" y="50712"/>
                    <a:pt x="231844" y="60588"/>
                    <a:pt x="233410" y="70892"/>
                  </a:cubicBezTo>
                  <a:cubicBezTo>
                    <a:pt x="234698" y="79372"/>
                    <a:pt x="236037" y="88174"/>
                    <a:pt x="236044" y="96015"/>
                  </a:cubicBezTo>
                  <a:cubicBezTo>
                    <a:pt x="236135" y="189740"/>
                    <a:pt x="155937" y="279272"/>
                    <a:pt x="145612" y="290415"/>
                  </a:cubicBezTo>
                  <a:lnTo>
                    <a:pt x="5594" y="368334"/>
                  </a:lnTo>
                  <a:lnTo>
                    <a:pt x="5594" y="368334"/>
                  </a:lnTo>
                  <a:close/>
                </a:path>
              </a:pathLst>
            </a:custGeom>
            <a:solidFill>
              <a:srgbClr val="F9C5B8"/>
            </a:solidFill>
            <a:ln w="23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6" name="그래픽 4">
              <a:extLst>
                <a:ext uri="{FF2B5EF4-FFF2-40B4-BE49-F238E27FC236}">
                  <a16:creationId xmlns:a16="http://schemas.microsoft.com/office/drawing/2014/main" id="{C55B9F00-5F81-19A8-4563-45ACB1A889C3}"/>
                </a:ext>
              </a:extLst>
            </p:cNvPr>
            <p:cNvGrpSpPr/>
            <p:nvPr/>
          </p:nvGrpSpPr>
          <p:grpSpPr>
            <a:xfrm rot="20700000">
              <a:off x="1680859" y="5279473"/>
              <a:ext cx="255539" cy="425786"/>
              <a:chOff x="3194467" y="7793222"/>
              <a:chExt cx="169552" cy="282512"/>
            </a:xfrm>
            <a:solidFill>
              <a:srgbClr val="FAB1A6"/>
            </a:solidFill>
          </p:grpSpPr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18583E4B-4198-E7FC-18F2-DD7E7A1D2B74}"/>
                  </a:ext>
                </a:extLst>
              </p:cNvPr>
              <p:cNvSpPr/>
              <p:nvPr/>
            </p:nvSpPr>
            <p:spPr>
              <a:xfrm>
                <a:off x="3194467" y="7793222"/>
                <a:ext cx="169545" cy="21877"/>
              </a:xfrm>
              <a:custGeom>
                <a:avLst/>
                <a:gdLst>
                  <a:gd name="connsiteX0" fmla="*/ 147598 w 169545"/>
                  <a:gd name="connsiteY0" fmla="*/ 21875 h 21877"/>
                  <a:gd name="connsiteX1" fmla="*/ 159860 w 169545"/>
                  <a:gd name="connsiteY1" fmla="*/ 12059 h 21877"/>
                  <a:gd name="connsiteX2" fmla="*/ 169546 w 169545"/>
                  <a:gd name="connsiteY2" fmla="*/ 0 h 21877"/>
                  <a:gd name="connsiteX3" fmla="*/ 10915 w 169545"/>
                  <a:gd name="connsiteY3" fmla="*/ 0 h 21877"/>
                  <a:gd name="connsiteX4" fmla="*/ 0 w 169545"/>
                  <a:gd name="connsiteY4" fmla="*/ 10939 h 21877"/>
                  <a:gd name="connsiteX5" fmla="*/ 10915 w 169545"/>
                  <a:gd name="connsiteY5" fmla="*/ 21877 h 21877"/>
                  <a:gd name="connsiteX6" fmla="*/ 147598 w 169545"/>
                  <a:gd name="connsiteY6" fmla="*/ 21875 h 21877"/>
                  <a:gd name="connsiteX7" fmla="*/ 147598 w 169545"/>
                  <a:gd name="connsiteY7" fmla="*/ 21875 h 2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545" h="21877">
                    <a:moveTo>
                      <a:pt x="147598" y="21875"/>
                    </a:moveTo>
                    <a:cubicBezTo>
                      <a:pt x="152043" y="19060"/>
                      <a:pt x="156157" y="15764"/>
                      <a:pt x="159860" y="12059"/>
                    </a:cubicBezTo>
                    <a:cubicBezTo>
                      <a:pt x="163507" y="8412"/>
                      <a:pt x="166759" y="4368"/>
                      <a:pt x="169546" y="0"/>
                    </a:cubicBezTo>
                    <a:lnTo>
                      <a:pt x="10915" y="0"/>
                    </a:lnTo>
                    <a:cubicBezTo>
                      <a:pt x="4886" y="0"/>
                      <a:pt x="0" y="4942"/>
                      <a:pt x="0" y="10939"/>
                    </a:cubicBezTo>
                    <a:cubicBezTo>
                      <a:pt x="0" y="16936"/>
                      <a:pt x="4886" y="21877"/>
                      <a:pt x="10915" y="21877"/>
                    </a:cubicBezTo>
                    <a:lnTo>
                      <a:pt x="147598" y="21875"/>
                    </a:lnTo>
                    <a:lnTo>
                      <a:pt x="147598" y="21875"/>
                    </a:lnTo>
                    <a:close/>
                  </a:path>
                </a:pathLst>
              </a:custGeom>
              <a:solidFill>
                <a:srgbClr val="FAB1A6"/>
              </a:solidFill>
              <a:ln w="23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1F3714A7-A71A-3A40-106F-55FD9D705A38}"/>
                  </a:ext>
                </a:extLst>
              </p:cNvPr>
              <p:cNvSpPr/>
              <p:nvPr/>
            </p:nvSpPr>
            <p:spPr>
              <a:xfrm>
                <a:off x="3194470" y="7934480"/>
                <a:ext cx="169517" cy="21830"/>
              </a:xfrm>
              <a:custGeom>
                <a:avLst/>
                <a:gdLst>
                  <a:gd name="connsiteX0" fmla="*/ 169518 w 169517"/>
                  <a:gd name="connsiteY0" fmla="*/ 21829 h 21830"/>
                  <a:gd name="connsiteX1" fmla="*/ 159860 w 169517"/>
                  <a:gd name="connsiteY1" fmla="*/ 9816 h 21830"/>
                  <a:gd name="connsiteX2" fmla="*/ 147598 w 169517"/>
                  <a:gd name="connsiteY2" fmla="*/ 0 h 21830"/>
                  <a:gd name="connsiteX3" fmla="*/ 10916 w 169517"/>
                  <a:gd name="connsiteY3" fmla="*/ 0 h 21830"/>
                  <a:gd name="connsiteX4" fmla="*/ 0 w 169517"/>
                  <a:gd name="connsiteY4" fmla="*/ 10915 h 21830"/>
                  <a:gd name="connsiteX5" fmla="*/ 10916 w 169517"/>
                  <a:gd name="connsiteY5" fmla="*/ 21831 h 21830"/>
                  <a:gd name="connsiteX6" fmla="*/ 169518 w 169517"/>
                  <a:gd name="connsiteY6" fmla="*/ 21831 h 21830"/>
                  <a:gd name="connsiteX7" fmla="*/ 169518 w 169517"/>
                  <a:gd name="connsiteY7" fmla="*/ 21829 h 21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517" h="21830">
                    <a:moveTo>
                      <a:pt x="169518" y="21829"/>
                    </a:moveTo>
                    <a:cubicBezTo>
                      <a:pt x="166738" y="17480"/>
                      <a:pt x="163495" y="13451"/>
                      <a:pt x="159860" y="9816"/>
                    </a:cubicBezTo>
                    <a:cubicBezTo>
                      <a:pt x="156155" y="6111"/>
                      <a:pt x="152043" y="2815"/>
                      <a:pt x="147598" y="0"/>
                    </a:cubicBezTo>
                    <a:lnTo>
                      <a:pt x="10916" y="0"/>
                    </a:lnTo>
                    <a:cubicBezTo>
                      <a:pt x="4888" y="0"/>
                      <a:pt x="0" y="4886"/>
                      <a:pt x="0" y="10915"/>
                    </a:cubicBezTo>
                    <a:cubicBezTo>
                      <a:pt x="0" y="16943"/>
                      <a:pt x="4888" y="21831"/>
                      <a:pt x="10916" y="21831"/>
                    </a:cubicBezTo>
                    <a:lnTo>
                      <a:pt x="169518" y="21831"/>
                    </a:lnTo>
                    <a:lnTo>
                      <a:pt x="169518" y="21829"/>
                    </a:lnTo>
                    <a:close/>
                  </a:path>
                </a:pathLst>
              </a:custGeom>
              <a:solidFill>
                <a:srgbClr val="FAB1A6"/>
              </a:solidFill>
              <a:ln w="23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BBEFCA1C-95A0-9817-C2D5-97CA25BB90B7}"/>
                  </a:ext>
                </a:extLst>
              </p:cNvPr>
              <p:cNvSpPr/>
              <p:nvPr/>
            </p:nvSpPr>
            <p:spPr>
              <a:xfrm>
                <a:off x="3194472" y="8053857"/>
                <a:ext cx="169547" cy="21877"/>
              </a:xfrm>
              <a:custGeom>
                <a:avLst/>
                <a:gdLst>
                  <a:gd name="connsiteX0" fmla="*/ 169548 w 169547"/>
                  <a:gd name="connsiteY0" fmla="*/ 21875 h 21877"/>
                  <a:gd name="connsiteX1" fmla="*/ 159860 w 169547"/>
                  <a:gd name="connsiteY1" fmla="*/ 9816 h 21877"/>
                  <a:gd name="connsiteX2" fmla="*/ 147598 w 169547"/>
                  <a:gd name="connsiteY2" fmla="*/ 0 h 21877"/>
                  <a:gd name="connsiteX3" fmla="*/ 10916 w 169547"/>
                  <a:gd name="connsiteY3" fmla="*/ 0 h 21877"/>
                  <a:gd name="connsiteX4" fmla="*/ 0 w 169547"/>
                  <a:gd name="connsiteY4" fmla="*/ 10939 h 21877"/>
                  <a:gd name="connsiteX5" fmla="*/ 10916 w 169547"/>
                  <a:gd name="connsiteY5" fmla="*/ 21877 h 21877"/>
                  <a:gd name="connsiteX6" fmla="*/ 169548 w 169547"/>
                  <a:gd name="connsiteY6" fmla="*/ 21877 h 21877"/>
                  <a:gd name="connsiteX7" fmla="*/ 169548 w 169547"/>
                  <a:gd name="connsiteY7" fmla="*/ 21875 h 2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9547" h="21877">
                    <a:moveTo>
                      <a:pt x="169548" y="21875"/>
                    </a:moveTo>
                    <a:cubicBezTo>
                      <a:pt x="166761" y="17508"/>
                      <a:pt x="163509" y="13463"/>
                      <a:pt x="159860" y="9816"/>
                    </a:cubicBezTo>
                    <a:cubicBezTo>
                      <a:pt x="156155" y="6111"/>
                      <a:pt x="152043" y="2815"/>
                      <a:pt x="147598" y="0"/>
                    </a:cubicBezTo>
                    <a:lnTo>
                      <a:pt x="10916" y="0"/>
                    </a:lnTo>
                    <a:cubicBezTo>
                      <a:pt x="4886" y="0"/>
                      <a:pt x="0" y="4942"/>
                      <a:pt x="0" y="10939"/>
                    </a:cubicBezTo>
                    <a:cubicBezTo>
                      <a:pt x="0" y="16936"/>
                      <a:pt x="4886" y="21877"/>
                      <a:pt x="10916" y="21877"/>
                    </a:cubicBezTo>
                    <a:lnTo>
                      <a:pt x="169548" y="21877"/>
                    </a:lnTo>
                    <a:lnTo>
                      <a:pt x="169548" y="21875"/>
                    </a:lnTo>
                    <a:close/>
                  </a:path>
                </a:pathLst>
              </a:custGeom>
              <a:solidFill>
                <a:srgbClr val="FAB1A6"/>
              </a:solidFill>
              <a:ln w="232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F2A319EB-4B64-3F0A-85D3-35E7A1FC4C7A}"/>
                </a:ext>
              </a:extLst>
            </p:cNvPr>
            <p:cNvSpPr/>
            <p:nvPr/>
          </p:nvSpPr>
          <p:spPr>
            <a:xfrm rot="20700000">
              <a:off x="476085" y="5444971"/>
              <a:ext cx="598955" cy="648403"/>
            </a:xfrm>
            <a:custGeom>
              <a:avLst/>
              <a:gdLst>
                <a:gd name="connsiteX0" fmla="*/ 548154 w 598955"/>
                <a:gd name="connsiteY0" fmla="*/ 6552 h 648403"/>
                <a:gd name="connsiteX1" fmla="*/ 574564 w 598955"/>
                <a:gd name="connsiteY1" fmla="*/ 24390 h 648403"/>
                <a:gd name="connsiteX2" fmla="*/ 598954 w 598955"/>
                <a:gd name="connsiteY2" fmla="*/ 83072 h 648403"/>
                <a:gd name="connsiteX3" fmla="*/ 598955 w 598955"/>
                <a:gd name="connsiteY3" fmla="*/ 565331 h 648403"/>
                <a:gd name="connsiteX4" fmla="*/ 574565 w 598955"/>
                <a:gd name="connsiteY4" fmla="*/ 624013 h 648403"/>
                <a:gd name="connsiteX5" fmla="*/ 515882 w 598955"/>
                <a:gd name="connsiteY5" fmla="*/ 648403 h 648403"/>
                <a:gd name="connsiteX6" fmla="*/ 16450 w 598955"/>
                <a:gd name="connsiteY6" fmla="*/ 648403 h 648403"/>
                <a:gd name="connsiteX7" fmla="*/ 0 w 598955"/>
                <a:gd name="connsiteY7" fmla="*/ 631952 h 648403"/>
                <a:gd name="connsiteX8" fmla="*/ 0 w 598955"/>
                <a:gd name="connsiteY8" fmla="*/ 573695 h 648403"/>
                <a:gd name="connsiteX9" fmla="*/ 153721 w 598955"/>
                <a:gd name="connsiteY9" fmla="*/ 0 h 648403"/>
                <a:gd name="connsiteX10" fmla="*/ 515882 w 598955"/>
                <a:gd name="connsiteY10" fmla="*/ 0 h 648403"/>
                <a:gd name="connsiteX11" fmla="*/ 548154 w 598955"/>
                <a:gd name="connsiteY11" fmla="*/ 6552 h 648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8955" h="648403">
                  <a:moveTo>
                    <a:pt x="548154" y="6552"/>
                  </a:moveTo>
                  <a:cubicBezTo>
                    <a:pt x="558087" y="10768"/>
                    <a:pt x="567042" y="16865"/>
                    <a:pt x="574564" y="24390"/>
                  </a:cubicBezTo>
                  <a:cubicBezTo>
                    <a:pt x="589612" y="39436"/>
                    <a:pt x="598954" y="60210"/>
                    <a:pt x="598954" y="83072"/>
                  </a:cubicBezTo>
                  <a:lnTo>
                    <a:pt x="598955" y="565331"/>
                  </a:lnTo>
                  <a:cubicBezTo>
                    <a:pt x="598954" y="588193"/>
                    <a:pt x="589611" y="608967"/>
                    <a:pt x="574565" y="624013"/>
                  </a:cubicBezTo>
                  <a:cubicBezTo>
                    <a:pt x="559518" y="639060"/>
                    <a:pt x="538744" y="648403"/>
                    <a:pt x="515882" y="648403"/>
                  </a:cubicBezTo>
                  <a:lnTo>
                    <a:pt x="16450" y="648403"/>
                  </a:lnTo>
                  <a:cubicBezTo>
                    <a:pt x="7367" y="648403"/>
                    <a:pt x="0" y="641039"/>
                    <a:pt x="0" y="631952"/>
                  </a:cubicBezTo>
                  <a:lnTo>
                    <a:pt x="0" y="573695"/>
                  </a:lnTo>
                  <a:lnTo>
                    <a:pt x="153721" y="0"/>
                  </a:lnTo>
                  <a:lnTo>
                    <a:pt x="515882" y="0"/>
                  </a:lnTo>
                  <a:cubicBezTo>
                    <a:pt x="527313" y="0"/>
                    <a:pt x="538222" y="2335"/>
                    <a:pt x="548154" y="6552"/>
                  </a:cubicBezTo>
                  <a:close/>
                </a:path>
              </a:pathLst>
            </a:custGeom>
            <a:solidFill>
              <a:schemeClr val="accent3"/>
            </a:solidFill>
            <a:ln w="23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89ACF181-7EAB-F2F9-5032-CE5EB24E3C51}"/>
                </a:ext>
              </a:extLst>
            </p:cNvPr>
            <p:cNvSpPr/>
            <p:nvPr/>
          </p:nvSpPr>
          <p:spPr>
            <a:xfrm rot="20700000">
              <a:off x="719285" y="5450214"/>
              <a:ext cx="32901" cy="340650"/>
            </a:xfrm>
            <a:custGeom>
              <a:avLst/>
              <a:gdLst>
                <a:gd name="connsiteX0" fmla="*/ 0 w 21830"/>
                <a:gd name="connsiteY0" fmla="*/ 0 h 226024"/>
                <a:gd name="connsiteX1" fmla="*/ 21831 w 21830"/>
                <a:gd name="connsiteY1" fmla="*/ 0 h 226024"/>
                <a:gd name="connsiteX2" fmla="*/ 21831 w 21830"/>
                <a:gd name="connsiteY2" fmla="*/ 215109 h 226024"/>
                <a:gd name="connsiteX3" fmla="*/ 10915 w 21830"/>
                <a:gd name="connsiteY3" fmla="*/ 226024 h 226024"/>
                <a:gd name="connsiteX4" fmla="*/ 0 w 21830"/>
                <a:gd name="connsiteY4" fmla="*/ 215109 h 226024"/>
                <a:gd name="connsiteX5" fmla="*/ 0 w 21830"/>
                <a:gd name="connsiteY5" fmla="*/ 0 h 226024"/>
                <a:gd name="connsiteX6" fmla="*/ 0 w 21830"/>
                <a:gd name="connsiteY6" fmla="*/ 0 h 226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0" h="226024">
                  <a:moveTo>
                    <a:pt x="0" y="0"/>
                  </a:moveTo>
                  <a:lnTo>
                    <a:pt x="21831" y="0"/>
                  </a:lnTo>
                  <a:lnTo>
                    <a:pt x="21831" y="215109"/>
                  </a:lnTo>
                  <a:cubicBezTo>
                    <a:pt x="21831" y="221138"/>
                    <a:pt x="16943" y="226024"/>
                    <a:pt x="10915" y="226024"/>
                  </a:cubicBezTo>
                  <a:cubicBezTo>
                    <a:pt x="4888" y="226024"/>
                    <a:pt x="0" y="221138"/>
                    <a:pt x="0" y="215109"/>
                  </a:cubicBez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23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DE86938C-B9F3-78AD-14ED-482F98026C52}"/>
              </a:ext>
            </a:extLst>
          </p:cNvPr>
          <p:cNvSpPr txBox="1"/>
          <p:nvPr/>
        </p:nvSpPr>
        <p:spPr>
          <a:xfrm>
            <a:off x="2448243" y="5029160"/>
            <a:ext cx="2157963" cy="876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1C2C7CA-E8AA-AA59-45B1-4A37181C73B7}"/>
              </a:ext>
            </a:extLst>
          </p:cNvPr>
          <p:cNvSpPr txBox="1"/>
          <p:nvPr/>
        </p:nvSpPr>
        <p:spPr>
          <a:xfrm>
            <a:off x="5293867" y="5072922"/>
            <a:ext cx="53955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89" name="그래픽 88" descr="아프리카 단색으로 채워진">
            <a:extLst>
              <a:ext uri="{FF2B5EF4-FFF2-40B4-BE49-F238E27FC236}">
                <a16:creationId xmlns:a16="http://schemas.microsoft.com/office/drawing/2014/main" id="{EED5E2D6-D05C-9FC8-B555-E3CE33F52F1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015403" y="2173082"/>
            <a:ext cx="914400" cy="914400"/>
          </a:xfrm>
          <a:prstGeom prst="rect">
            <a:avLst/>
          </a:prstGeom>
        </p:spPr>
      </p:pic>
      <p:pic>
        <p:nvPicPr>
          <p:cNvPr id="91" name="그래픽 90" descr="서류 가방 단색으로 채워진">
            <a:extLst>
              <a:ext uri="{FF2B5EF4-FFF2-40B4-BE49-F238E27FC236}">
                <a16:creationId xmlns:a16="http://schemas.microsoft.com/office/drawing/2014/main" id="{9FB18304-7C30-977F-F233-30C4DAF2AC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20141" y="2613661"/>
            <a:ext cx="569380" cy="569378"/>
          </a:xfrm>
          <a:prstGeom prst="rect">
            <a:avLst/>
          </a:prstGeom>
        </p:spPr>
      </p:pic>
      <p:pic>
        <p:nvPicPr>
          <p:cNvPr id="93" name="그래픽 92" descr="건물 단색으로 채워진">
            <a:extLst>
              <a:ext uri="{FF2B5EF4-FFF2-40B4-BE49-F238E27FC236}">
                <a16:creationId xmlns:a16="http://schemas.microsoft.com/office/drawing/2014/main" id="{0DEA8A28-25CF-764C-E9F2-6363B660AD9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52369" y="2613661"/>
            <a:ext cx="569380" cy="569378"/>
          </a:xfrm>
          <a:prstGeom prst="rect">
            <a:avLst/>
          </a:prstGeom>
        </p:spPr>
      </p:pic>
      <p:pic>
        <p:nvPicPr>
          <p:cNvPr id="95" name="그래픽 94" descr="케이터링 단색으로 채워진">
            <a:extLst>
              <a:ext uri="{FF2B5EF4-FFF2-40B4-BE49-F238E27FC236}">
                <a16:creationId xmlns:a16="http://schemas.microsoft.com/office/drawing/2014/main" id="{0C6DB203-095B-2450-228C-09E2E6EBAD1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9484597" y="2613661"/>
            <a:ext cx="569380" cy="569378"/>
          </a:xfrm>
          <a:prstGeom prst="rect">
            <a:avLst/>
          </a:prstGeom>
        </p:spPr>
      </p:pic>
      <p:sp>
        <p:nvSpPr>
          <p:cNvPr id="97" name="TextBox 96">
            <a:extLst>
              <a:ext uri="{FF2B5EF4-FFF2-40B4-BE49-F238E27FC236}">
                <a16:creationId xmlns:a16="http://schemas.microsoft.com/office/drawing/2014/main" id="{8705817B-1F84-7492-22DD-1F9AB8215B34}"/>
              </a:ext>
            </a:extLst>
          </p:cNvPr>
          <p:cNvSpPr txBox="1"/>
          <p:nvPr/>
        </p:nvSpPr>
        <p:spPr>
          <a:xfrm flipH="1">
            <a:off x="1916682" y="3209689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118249794"/>
      </p:ext>
    </p:extLst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스카이라인, 도시 풍경, 대도시, 수도권이(가) 표시된 사진&#10;&#10;자동 생성된 설명">
            <a:extLst>
              <a:ext uri="{FF2B5EF4-FFF2-40B4-BE49-F238E27FC236}">
                <a16:creationId xmlns:a16="http://schemas.microsoft.com/office/drawing/2014/main" id="{F818E930-1177-B664-6AD9-D9FF599407D0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" b="11"/>
          <a:stretch/>
        </p:blipFill>
        <p:spPr>
          <a:xfrm>
            <a:off x="-9525" y="1265238"/>
            <a:ext cx="12211050" cy="5592762"/>
          </a:xfrm>
          <a:prstGeom prst="rect">
            <a:avLst/>
          </a:prstGeom>
        </p:spPr>
      </p:pic>
      <p:sp>
        <p:nvSpPr>
          <p:cNvPr id="104" name="타원 103">
            <a:extLst>
              <a:ext uri="{FF2B5EF4-FFF2-40B4-BE49-F238E27FC236}">
                <a16:creationId xmlns:a16="http://schemas.microsoft.com/office/drawing/2014/main" id="{24FA33A7-8BB9-2BAA-78F1-499F158DF6B7}"/>
              </a:ext>
            </a:extLst>
          </p:cNvPr>
          <p:cNvSpPr/>
          <p:nvPr/>
        </p:nvSpPr>
        <p:spPr>
          <a:xfrm>
            <a:off x="1731497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6E3E56C7-9F1E-CC5D-BCA4-E66708257A04}"/>
              </a:ext>
            </a:extLst>
          </p:cNvPr>
          <p:cNvSpPr/>
          <p:nvPr/>
        </p:nvSpPr>
        <p:spPr>
          <a:xfrm>
            <a:off x="3805447" y="1810656"/>
            <a:ext cx="2175392" cy="21753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1" name="그래픽 100">
            <a:extLst>
              <a:ext uri="{FF2B5EF4-FFF2-40B4-BE49-F238E27FC236}">
                <a16:creationId xmlns:a16="http://schemas.microsoft.com/office/drawing/2014/main" id="{976AB2DA-FC1C-AA81-E514-7573335132B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435943" y="2173082"/>
            <a:ext cx="914400" cy="914400"/>
          </a:xfrm>
          <a:prstGeom prst="rect">
            <a:avLst/>
          </a:prstGeom>
        </p:spPr>
      </p:pic>
      <p:sp>
        <p:nvSpPr>
          <p:cNvPr id="102" name="TextBox 101">
            <a:extLst>
              <a:ext uri="{FF2B5EF4-FFF2-40B4-BE49-F238E27FC236}">
                <a16:creationId xmlns:a16="http://schemas.microsoft.com/office/drawing/2014/main" id="{DB2F604C-2763-0303-9E29-BE834EA3AB6A}"/>
              </a:ext>
            </a:extLst>
          </p:cNvPr>
          <p:cNvSpPr txBox="1"/>
          <p:nvPr/>
        </p:nvSpPr>
        <p:spPr>
          <a:xfrm flipH="1">
            <a:off x="4337222" y="3209689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6F8A362A-4A42-CB0C-8191-F1706E495C83}"/>
              </a:ext>
            </a:extLst>
          </p:cNvPr>
          <p:cNvSpPr/>
          <p:nvPr/>
        </p:nvSpPr>
        <p:spPr>
          <a:xfrm>
            <a:off x="-70073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4C2CD7B7-0B04-779D-4E1E-4B07A72358A0}"/>
              </a:ext>
            </a:extLst>
          </p:cNvPr>
          <p:cNvSpPr/>
          <p:nvPr/>
        </p:nvSpPr>
        <p:spPr>
          <a:xfrm>
            <a:off x="9028180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BC2B5D4-4683-AA58-1360-3A9331D6C947}"/>
              </a:ext>
            </a:extLst>
          </p:cNvPr>
          <p:cNvSpPr/>
          <p:nvPr/>
        </p:nvSpPr>
        <p:spPr>
          <a:xfrm>
            <a:off x="11460408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886639B-E2EA-46D7-B07E-5A24D9522259}"/>
              </a:ext>
            </a:extLst>
          </p:cNvPr>
          <p:cNvSpPr/>
          <p:nvPr/>
        </p:nvSpPr>
        <p:spPr>
          <a:xfrm>
            <a:off x="550863" y="4610100"/>
            <a:ext cx="11080281" cy="1714962"/>
          </a:xfrm>
          <a:prstGeom prst="roundRect">
            <a:avLst>
              <a:gd name="adj" fmla="val 11044"/>
            </a:avLst>
          </a:prstGeom>
          <a:solidFill>
            <a:schemeClr val="accent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DFB34C0F-4113-6552-303E-7EDC0B38B955}"/>
              </a:ext>
            </a:extLst>
          </p:cNvPr>
          <p:cNvSpPr/>
          <p:nvPr/>
        </p:nvSpPr>
        <p:spPr>
          <a:xfrm>
            <a:off x="659595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DE86938C-B9F3-78AD-14ED-482F98026C52}"/>
              </a:ext>
            </a:extLst>
          </p:cNvPr>
          <p:cNvSpPr txBox="1"/>
          <p:nvPr/>
        </p:nvSpPr>
        <p:spPr>
          <a:xfrm>
            <a:off x="2448243" y="5029160"/>
            <a:ext cx="2157963" cy="876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1C2C7CA-E8AA-AA59-45B1-4A37181C73B7}"/>
              </a:ext>
            </a:extLst>
          </p:cNvPr>
          <p:cNvSpPr txBox="1"/>
          <p:nvPr/>
        </p:nvSpPr>
        <p:spPr>
          <a:xfrm>
            <a:off x="5293867" y="5072922"/>
            <a:ext cx="53955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93" name="그래픽 92" descr="건물 단색으로 채워진">
            <a:extLst>
              <a:ext uri="{FF2B5EF4-FFF2-40B4-BE49-F238E27FC236}">
                <a16:creationId xmlns:a16="http://schemas.microsoft.com/office/drawing/2014/main" id="{0DEA8A28-25CF-764C-E9F2-6363B660AD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052369" y="2613661"/>
            <a:ext cx="569380" cy="569378"/>
          </a:xfrm>
          <a:prstGeom prst="rect">
            <a:avLst/>
          </a:prstGeom>
        </p:spPr>
      </p:pic>
      <p:pic>
        <p:nvPicPr>
          <p:cNvPr id="95" name="그래픽 94" descr="케이터링 단색으로 채워진">
            <a:extLst>
              <a:ext uri="{FF2B5EF4-FFF2-40B4-BE49-F238E27FC236}">
                <a16:creationId xmlns:a16="http://schemas.microsoft.com/office/drawing/2014/main" id="{0C6DB203-095B-2450-228C-09E2E6EBAD1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484597" y="2613661"/>
            <a:ext cx="569380" cy="569378"/>
          </a:xfrm>
          <a:prstGeom prst="rect">
            <a:avLst/>
          </a:prstGeom>
        </p:spPr>
      </p:pic>
      <p:grpSp>
        <p:nvGrpSpPr>
          <p:cNvPr id="98" name="그룹 97">
            <a:extLst>
              <a:ext uri="{FF2B5EF4-FFF2-40B4-BE49-F238E27FC236}">
                <a16:creationId xmlns:a16="http://schemas.microsoft.com/office/drawing/2014/main" id="{4C186232-1680-FF1C-06F9-FD696A6F3698}"/>
              </a:ext>
            </a:extLst>
          </p:cNvPr>
          <p:cNvGrpSpPr/>
          <p:nvPr/>
        </p:nvGrpSpPr>
        <p:grpSpPr>
          <a:xfrm>
            <a:off x="536791" y="4900383"/>
            <a:ext cx="1492253" cy="1160938"/>
            <a:chOff x="517741" y="4900383"/>
            <a:chExt cx="1492253" cy="1160938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999D210C-3EDA-0AEF-9256-55D167ACAF18}"/>
                </a:ext>
              </a:extLst>
            </p:cNvPr>
            <p:cNvSpPr/>
            <p:nvPr/>
          </p:nvSpPr>
          <p:spPr>
            <a:xfrm rot="21009138">
              <a:off x="532244" y="5312405"/>
              <a:ext cx="1477750" cy="685569"/>
            </a:xfrm>
            <a:custGeom>
              <a:avLst/>
              <a:gdLst>
                <a:gd name="connsiteX0" fmla="*/ 1045469 w 1057154"/>
                <a:gd name="connsiteY0" fmla="*/ 490443 h 490443"/>
                <a:gd name="connsiteX1" fmla="*/ 1045469 w 1057154"/>
                <a:gd name="connsiteY1" fmla="*/ 490443 h 490443"/>
                <a:gd name="connsiteX2" fmla="*/ 1053961 w 1057154"/>
                <a:gd name="connsiteY2" fmla="*/ 486669 h 490443"/>
                <a:gd name="connsiteX3" fmla="*/ 1053961 w 1057154"/>
                <a:gd name="connsiteY3" fmla="*/ 470629 h 490443"/>
                <a:gd name="connsiteX4" fmla="*/ 536888 w 1057154"/>
                <a:gd name="connsiteY4" fmla="*/ 1677 h 490443"/>
                <a:gd name="connsiteX5" fmla="*/ 521791 w 1057154"/>
                <a:gd name="connsiteY5" fmla="*/ 1677 h 490443"/>
                <a:gd name="connsiteX6" fmla="*/ 4718 w 1057154"/>
                <a:gd name="connsiteY6" fmla="*/ 469685 h 490443"/>
                <a:gd name="connsiteX7" fmla="*/ 0 w 1057154"/>
                <a:gd name="connsiteY7" fmla="*/ 479121 h 490443"/>
                <a:gd name="connsiteX8" fmla="*/ 11323 w 1057154"/>
                <a:gd name="connsiteY8" fmla="*/ 490443 h 490443"/>
                <a:gd name="connsiteX9" fmla="*/ 1045469 w 1057154"/>
                <a:gd name="connsiteY9" fmla="*/ 490443 h 49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7154" h="490443">
                  <a:moveTo>
                    <a:pt x="1045469" y="490443"/>
                  </a:moveTo>
                  <a:lnTo>
                    <a:pt x="1045469" y="490443"/>
                  </a:lnTo>
                  <a:cubicBezTo>
                    <a:pt x="1045469" y="490443"/>
                    <a:pt x="1052073" y="489500"/>
                    <a:pt x="1053961" y="486669"/>
                  </a:cubicBezTo>
                  <a:cubicBezTo>
                    <a:pt x="1058678" y="481951"/>
                    <a:pt x="1057735" y="474403"/>
                    <a:pt x="1053961" y="470629"/>
                  </a:cubicBezTo>
                  <a:lnTo>
                    <a:pt x="536888" y="1677"/>
                  </a:lnTo>
                  <a:cubicBezTo>
                    <a:pt x="536888" y="1677"/>
                    <a:pt x="525565" y="-2097"/>
                    <a:pt x="521791" y="1677"/>
                  </a:cubicBezTo>
                  <a:lnTo>
                    <a:pt x="4718" y="469685"/>
                  </a:lnTo>
                  <a:cubicBezTo>
                    <a:pt x="4718" y="469685"/>
                    <a:pt x="0" y="475346"/>
                    <a:pt x="0" y="479121"/>
                  </a:cubicBezTo>
                  <a:cubicBezTo>
                    <a:pt x="0" y="485726"/>
                    <a:pt x="4718" y="490443"/>
                    <a:pt x="11323" y="490443"/>
                  </a:cubicBezTo>
                  <a:lnTo>
                    <a:pt x="1045469" y="490443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B10123B5-0F34-9715-9111-C6BF01561638}"/>
                </a:ext>
              </a:extLst>
            </p:cNvPr>
            <p:cNvSpPr/>
            <p:nvPr/>
          </p:nvSpPr>
          <p:spPr>
            <a:xfrm rot="21009138">
              <a:off x="1031493" y="5795318"/>
              <a:ext cx="531543" cy="31654"/>
            </a:xfrm>
            <a:custGeom>
              <a:avLst/>
              <a:gdLst>
                <a:gd name="connsiteX0" fmla="*/ 11323 w 380256"/>
                <a:gd name="connsiteY0" fmla="*/ 22646 h 22645"/>
                <a:gd name="connsiteX1" fmla="*/ 0 w 380256"/>
                <a:gd name="connsiteY1" fmla="*/ 11323 h 22645"/>
                <a:gd name="connsiteX2" fmla="*/ 11323 w 380256"/>
                <a:gd name="connsiteY2" fmla="*/ 0 h 22645"/>
                <a:gd name="connsiteX3" fmla="*/ 368933 w 380256"/>
                <a:gd name="connsiteY3" fmla="*/ 0 h 22645"/>
                <a:gd name="connsiteX4" fmla="*/ 380256 w 380256"/>
                <a:gd name="connsiteY4" fmla="*/ 11323 h 22645"/>
                <a:gd name="connsiteX5" fmla="*/ 368933 w 380256"/>
                <a:gd name="connsiteY5" fmla="*/ 22646 h 22645"/>
                <a:gd name="connsiteX6" fmla="*/ 11323 w 380256"/>
                <a:gd name="connsiteY6" fmla="*/ 22646 h 2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0256" h="22645">
                  <a:moveTo>
                    <a:pt x="11323" y="22646"/>
                  </a:moveTo>
                  <a:cubicBezTo>
                    <a:pt x="4718" y="22646"/>
                    <a:pt x="0" y="17928"/>
                    <a:pt x="0" y="11323"/>
                  </a:cubicBezTo>
                  <a:cubicBezTo>
                    <a:pt x="0" y="4718"/>
                    <a:pt x="4718" y="0"/>
                    <a:pt x="11323" y="0"/>
                  </a:cubicBezTo>
                  <a:lnTo>
                    <a:pt x="368933" y="0"/>
                  </a:lnTo>
                  <a:cubicBezTo>
                    <a:pt x="375538" y="0"/>
                    <a:pt x="380256" y="4718"/>
                    <a:pt x="380256" y="11323"/>
                  </a:cubicBezTo>
                  <a:cubicBezTo>
                    <a:pt x="380256" y="17928"/>
                    <a:pt x="375538" y="22646"/>
                    <a:pt x="368933" y="22646"/>
                  </a:cubicBezTo>
                  <a:lnTo>
                    <a:pt x="11323" y="2264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02D0F243-8E2D-87C1-A8CE-E34AF5CA11A4}"/>
                </a:ext>
              </a:extLst>
            </p:cNvPr>
            <p:cNvSpPr/>
            <p:nvPr/>
          </p:nvSpPr>
          <p:spPr>
            <a:xfrm rot="21009138">
              <a:off x="1425965" y="4900383"/>
              <a:ext cx="546414" cy="1002999"/>
            </a:xfrm>
            <a:custGeom>
              <a:avLst/>
              <a:gdLst>
                <a:gd name="connsiteX0" fmla="*/ 546414 w 546414"/>
                <a:gd name="connsiteY0" fmla="*/ 0 h 1002999"/>
                <a:gd name="connsiteX1" fmla="*/ 546414 w 546414"/>
                <a:gd name="connsiteY1" fmla="*/ 1002999 h 1002999"/>
                <a:gd name="connsiteX2" fmla="*/ 542458 w 546414"/>
                <a:gd name="connsiteY2" fmla="*/ 993473 h 1002999"/>
                <a:gd name="connsiteX3" fmla="*/ 0 w 546414"/>
                <a:gd name="connsiteY3" fmla="*/ 501499 h 1002999"/>
                <a:gd name="connsiteX4" fmla="*/ 542458 w 546414"/>
                <a:gd name="connsiteY4" fmla="*/ 9524 h 1002999"/>
                <a:gd name="connsiteX5" fmla="*/ 546414 w 546414"/>
                <a:gd name="connsiteY5" fmla="*/ 0 h 1002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6414" h="1002999">
                  <a:moveTo>
                    <a:pt x="546414" y="0"/>
                  </a:moveTo>
                  <a:lnTo>
                    <a:pt x="546414" y="1002999"/>
                  </a:lnTo>
                  <a:lnTo>
                    <a:pt x="542458" y="993473"/>
                  </a:lnTo>
                  <a:lnTo>
                    <a:pt x="0" y="501499"/>
                  </a:lnTo>
                  <a:lnTo>
                    <a:pt x="542458" y="9524"/>
                  </a:lnTo>
                  <a:lnTo>
                    <a:pt x="546414" y="0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4982093D-6B3C-E77D-B46D-556B63001C54}"/>
                </a:ext>
              </a:extLst>
            </p:cNvPr>
            <p:cNvSpPr/>
            <p:nvPr/>
          </p:nvSpPr>
          <p:spPr>
            <a:xfrm rot="21009138">
              <a:off x="517741" y="5159105"/>
              <a:ext cx="548691" cy="902216"/>
            </a:xfrm>
            <a:custGeom>
              <a:avLst/>
              <a:gdLst>
                <a:gd name="connsiteX0" fmla="*/ 107821 w 548691"/>
                <a:gd name="connsiteY0" fmla="*/ 0 h 902216"/>
                <a:gd name="connsiteX1" fmla="*/ 548691 w 548691"/>
                <a:gd name="connsiteY1" fmla="*/ 399036 h 902216"/>
                <a:gd name="connsiteX2" fmla="*/ 6595 w 548691"/>
                <a:gd name="connsiteY2" fmla="*/ 889691 h 902216"/>
                <a:gd name="connsiteX3" fmla="*/ 3298 w 548691"/>
                <a:gd name="connsiteY3" fmla="*/ 894307 h 902216"/>
                <a:gd name="connsiteX4" fmla="*/ 256 w 548691"/>
                <a:gd name="connsiteY4" fmla="*/ 902216 h 902216"/>
                <a:gd name="connsiteX5" fmla="*/ 0 w 548691"/>
                <a:gd name="connsiteY5" fmla="*/ 901563 h 902216"/>
                <a:gd name="connsiteX6" fmla="*/ 0 w 548691"/>
                <a:gd name="connsiteY6" fmla="*/ 621132 h 902216"/>
                <a:gd name="connsiteX7" fmla="*/ 107821 w 548691"/>
                <a:gd name="connsiteY7" fmla="*/ 0 h 90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8691" h="902216">
                  <a:moveTo>
                    <a:pt x="107821" y="0"/>
                  </a:moveTo>
                  <a:lnTo>
                    <a:pt x="548691" y="399036"/>
                  </a:lnTo>
                  <a:lnTo>
                    <a:pt x="6595" y="889691"/>
                  </a:lnTo>
                  <a:cubicBezTo>
                    <a:pt x="6595" y="889691"/>
                    <a:pt x="4946" y="891669"/>
                    <a:pt x="3298" y="894307"/>
                  </a:cubicBezTo>
                  <a:lnTo>
                    <a:pt x="256" y="902216"/>
                  </a:lnTo>
                  <a:lnTo>
                    <a:pt x="0" y="901563"/>
                  </a:lnTo>
                  <a:lnTo>
                    <a:pt x="0" y="621132"/>
                  </a:lnTo>
                  <a:lnTo>
                    <a:pt x="107821" y="0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FF4F107F-54B6-2B34-5674-0CBD912BF69E}"/>
                </a:ext>
              </a:extLst>
            </p:cNvPr>
            <p:cNvSpPr/>
            <p:nvPr/>
          </p:nvSpPr>
          <p:spPr>
            <a:xfrm rot="21009138">
              <a:off x="564580" y="4955800"/>
              <a:ext cx="1369422" cy="519673"/>
            </a:xfrm>
            <a:custGeom>
              <a:avLst/>
              <a:gdLst>
                <a:gd name="connsiteX0" fmla="*/ 1353596 w 1369422"/>
                <a:gd name="connsiteY0" fmla="*/ 0 h 519673"/>
                <a:gd name="connsiteX1" fmla="*/ 1362379 w 1369422"/>
                <a:gd name="connsiteY1" fmla="*/ 3438 h 519673"/>
                <a:gd name="connsiteX2" fmla="*/ 1365240 w 1369422"/>
                <a:gd name="connsiteY2" fmla="*/ 5140 h 519673"/>
                <a:gd name="connsiteX3" fmla="*/ 1369422 w 1369422"/>
                <a:gd name="connsiteY3" fmla="*/ 15828 h 519673"/>
                <a:gd name="connsiteX4" fmla="*/ 1369422 w 1369422"/>
                <a:gd name="connsiteY4" fmla="*/ 18174 h 519673"/>
                <a:gd name="connsiteX5" fmla="*/ 1365466 w 1369422"/>
                <a:gd name="connsiteY5" fmla="*/ 27698 h 519673"/>
                <a:gd name="connsiteX6" fmla="*/ 823008 w 1369422"/>
                <a:gd name="connsiteY6" fmla="*/ 519673 h 519673"/>
                <a:gd name="connsiteX7" fmla="*/ 642672 w 1369422"/>
                <a:gd name="connsiteY7" fmla="*/ 356119 h 519673"/>
                <a:gd name="connsiteX8" fmla="*/ 621569 w 1369422"/>
                <a:gd name="connsiteY8" fmla="*/ 356120 h 519673"/>
                <a:gd name="connsiteX9" fmla="*/ 440870 w 1369422"/>
                <a:gd name="connsiteY9" fmla="*/ 519673 h 519673"/>
                <a:gd name="connsiteX10" fmla="*/ 0 w 1369422"/>
                <a:gd name="connsiteY10" fmla="*/ 120637 h 519673"/>
                <a:gd name="connsiteX11" fmla="*/ 20712 w 1369422"/>
                <a:gd name="connsiteY11" fmla="*/ 1320 h 519673"/>
                <a:gd name="connsiteX12" fmla="*/ 1353596 w 1369422"/>
                <a:gd name="connsiteY12" fmla="*/ 1320 h 519673"/>
                <a:gd name="connsiteX13" fmla="*/ 1353596 w 1369422"/>
                <a:gd name="connsiteY13" fmla="*/ 0 h 51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9422" h="519673">
                  <a:moveTo>
                    <a:pt x="1353596" y="0"/>
                  </a:moveTo>
                  <a:lnTo>
                    <a:pt x="1362379" y="3438"/>
                  </a:lnTo>
                  <a:lnTo>
                    <a:pt x="1365240" y="5140"/>
                  </a:lnTo>
                  <a:lnTo>
                    <a:pt x="1369422" y="15828"/>
                  </a:lnTo>
                  <a:lnTo>
                    <a:pt x="1369422" y="18174"/>
                  </a:lnTo>
                  <a:lnTo>
                    <a:pt x="1365466" y="27698"/>
                  </a:lnTo>
                  <a:lnTo>
                    <a:pt x="823008" y="519673"/>
                  </a:lnTo>
                  <a:lnTo>
                    <a:pt x="642672" y="356119"/>
                  </a:lnTo>
                  <a:cubicBezTo>
                    <a:pt x="642672" y="356119"/>
                    <a:pt x="626844" y="350844"/>
                    <a:pt x="621569" y="356120"/>
                  </a:cubicBezTo>
                  <a:lnTo>
                    <a:pt x="440870" y="519673"/>
                  </a:lnTo>
                  <a:lnTo>
                    <a:pt x="0" y="120637"/>
                  </a:lnTo>
                  <a:lnTo>
                    <a:pt x="20712" y="1320"/>
                  </a:lnTo>
                  <a:lnTo>
                    <a:pt x="1353596" y="1320"/>
                  </a:lnTo>
                  <a:lnTo>
                    <a:pt x="1353596" y="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/>
            </a:p>
          </p:txBody>
        </p:sp>
      </p:grpSp>
      <p:pic>
        <p:nvPicPr>
          <p:cNvPr id="107" name="그래픽 106">
            <a:extLst>
              <a:ext uri="{FF2B5EF4-FFF2-40B4-BE49-F238E27FC236}">
                <a16:creationId xmlns:a16="http://schemas.microsoft.com/office/drawing/2014/main" id="{D2FA5D08-5CDA-312A-E1DA-A06E3377A66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2187914" y="2613660"/>
            <a:ext cx="569378" cy="5693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1977090"/>
      </p:ext>
    </p:extLst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스카이라인, 도시 풍경, 대도시, 수도권이(가) 표시된 사진&#10;&#10;자동 생성된 설명">
            <a:extLst>
              <a:ext uri="{FF2B5EF4-FFF2-40B4-BE49-F238E27FC236}">
                <a16:creationId xmlns:a16="http://schemas.microsoft.com/office/drawing/2014/main" id="{4D688909-6E38-1AB3-7096-072E4D092D7D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" b="11"/>
          <a:stretch/>
        </p:blipFill>
        <p:spPr>
          <a:xfrm>
            <a:off x="-9525" y="1265238"/>
            <a:ext cx="12211050" cy="5592762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6F8A362A-4A42-CB0C-8191-F1706E495C83}"/>
              </a:ext>
            </a:extLst>
          </p:cNvPr>
          <p:cNvSpPr/>
          <p:nvPr/>
        </p:nvSpPr>
        <p:spPr>
          <a:xfrm>
            <a:off x="-70073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타원 20">
            <a:extLst>
              <a:ext uri="{FF2B5EF4-FFF2-40B4-BE49-F238E27FC236}">
                <a16:creationId xmlns:a16="http://schemas.microsoft.com/office/drawing/2014/main" id="{4C2CD7B7-0B04-779D-4E1E-4B07A72358A0}"/>
              </a:ext>
            </a:extLst>
          </p:cNvPr>
          <p:cNvSpPr/>
          <p:nvPr/>
        </p:nvSpPr>
        <p:spPr>
          <a:xfrm>
            <a:off x="9028180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BC2B5D4-4683-AA58-1360-3A9331D6C947}"/>
              </a:ext>
            </a:extLst>
          </p:cNvPr>
          <p:cNvSpPr/>
          <p:nvPr/>
        </p:nvSpPr>
        <p:spPr>
          <a:xfrm>
            <a:off x="11460408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886639B-E2EA-46D7-B07E-5A24D9522259}"/>
              </a:ext>
            </a:extLst>
          </p:cNvPr>
          <p:cNvSpPr/>
          <p:nvPr/>
        </p:nvSpPr>
        <p:spPr>
          <a:xfrm>
            <a:off x="550863" y="4610100"/>
            <a:ext cx="11080281" cy="1714962"/>
          </a:xfrm>
          <a:prstGeom prst="roundRect">
            <a:avLst>
              <a:gd name="adj" fmla="val 11044"/>
            </a:avLst>
          </a:prstGeom>
          <a:solidFill>
            <a:schemeClr val="accent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47F10CC6-B6F1-3815-57A1-67E8DCB5CE65}"/>
              </a:ext>
            </a:extLst>
          </p:cNvPr>
          <p:cNvSpPr/>
          <p:nvPr/>
        </p:nvSpPr>
        <p:spPr>
          <a:xfrm>
            <a:off x="4163724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DE86938C-B9F3-78AD-14ED-482F98026C52}"/>
              </a:ext>
            </a:extLst>
          </p:cNvPr>
          <p:cNvSpPr txBox="1"/>
          <p:nvPr/>
        </p:nvSpPr>
        <p:spPr>
          <a:xfrm>
            <a:off x="2448243" y="5029160"/>
            <a:ext cx="2157963" cy="876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1C2C7CA-E8AA-AA59-45B1-4A37181C73B7}"/>
              </a:ext>
            </a:extLst>
          </p:cNvPr>
          <p:cNvSpPr txBox="1"/>
          <p:nvPr/>
        </p:nvSpPr>
        <p:spPr>
          <a:xfrm>
            <a:off x="5293867" y="5072922"/>
            <a:ext cx="53955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91" name="그래픽 90" descr="서류 가방 단색으로 채워진">
            <a:extLst>
              <a:ext uri="{FF2B5EF4-FFF2-40B4-BE49-F238E27FC236}">
                <a16:creationId xmlns:a16="http://schemas.microsoft.com/office/drawing/2014/main" id="{9FB18304-7C30-977F-F233-30C4DAF2AC8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4620141" y="2613661"/>
            <a:ext cx="569380" cy="569378"/>
          </a:xfrm>
          <a:prstGeom prst="rect">
            <a:avLst/>
          </a:prstGeom>
        </p:spPr>
      </p:pic>
      <p:sp>
        <p:nvSpPr>
          <p:cNvPr id="27" name="타원 26">
            <a:extLst>
              <a:ext uri="{FF2B5EF4-FFF2-40B4-BE49-F238E27FC236}">
                <a16:creationId xmlns:a16="http://schemas.microsoft.com/office/drawing/2014/main" id="{DFB34C0F-4113-6552-303E-7EDC0B38B955}"/>
              </a:ext>
            </a:extLst>
          </p:cNvPr>
          <p:cNvSpPr/>
          <p:nvPr/>
        </p:nvSpPr>
        <p:spPr>
          <a:xfrm>
            <a:off x="1731496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93" name="그래픽 92">
            <a:extLst>
              <a:ext uri="{FF2B5EF4-FFF2-40B4-BE49-F238E27FC236}">
                <a16:creationId xmlns:a16="http://schemas.microsoft.com/office/drawing/2014/main" id="{0DEA8A28-25CF-764C-E9F2-6363B660AD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2187914" y="2613661"/>
            <a:ext cx="569378" cy="569378"/>
          </a:xfrm>
          <a:prstGeom prst="rect">
            <a:avLst/>
          </a:prstGeom>
        </p:spPr>
      </p:pic>
      <p:pic>
        <p:nvPicPr>
          <p:cNvPr id="95" name="그래픽 94" descr="케이터링 단색으로 채워진">
            <a:extLst>
              <a:ext uri="{FF2B5EF4-FFF2-40B4-BE49-F238E27FC236}">
                <a16:creationId xmlns:a16="http://schemas.microsoft.com/office/drawing/2014/main" id="{0C6DB203-095B-2450-228C-09E2E6EBAD1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484597" y="2613661"/>
            <a:ext cx="569380" cy="569378"/>
          </a:xfrm>
          <a:prstGeom prst="rect">
            <a:avLst/>
          </a:prstGeom>
        </p:spPr>
      </p:pic>
      <p:grpSp>
        <p:nvGrpSpPr>
          <p:cNvPr id="43" name="그룹 42">
            <a:extLst>
              <a:ext uri="{FF2B5EF4-FFF2-40B4-BE49-F238E27FC236}">
                <a16:creationId xmlns:a16="http://schemas.microsoft.com/office/drawing/2014/main" id="{62F50172-980F-9F59-F5E7-3811567AE992}"/>
              </a:ext>
            </a:extLst>
          </p:cNvPr>
          <p:cNvGrpSpPr/>
          <p:nvPr/>
        </p:nvGrpSpPr>
        <p:grpSpPr>
          <a:xfrm>
            <a:off x="402574" y="4828208"/>
            <a:ext cx="1600264" cy="1324191"/>
            <a:chOff x="383524" y="4828208"/>
            <a:chExt cx="1600264" cy="1324191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8E628BB6-D17F-06C1-5ACC-486EE68A0854}"/>
                </a:ext>
              </a:extLst>
            </p:cNvPr>
            <p:cNvSpPr/>
            <p:nvPr/>
          </p:nvSpPr>
          <p:spPr>
            <a:xfrm rot="20528360">
              <a:off x="828966" y="5313888"/>
              <a:ext cx="882337" cy="838511"/>
            </a:xfrm>
            <a:custGeom>
              <a:avLst/>
              <a:gdLst>
                <a:gd name="connsiteX0" fmla="*/ 295320 w 621509"/>
                <a:gd name="connsiteY0" fmla="*/ 590640 h 590639"/>
                <a:gd name="connsiteX1" fmla="*/ 182131 w 621509"/>
                <a:gd name="connsiteY1" fmla="*/ 568002 h 590639"/>
                <a:gd name="connsiteX2" fmla="*/ 86435 w 621509"/>
                <a:gd name="connsiteY2" fmla="*/ 504205 h 590639"/>
                <a:gd name="connsiteX3" fmla="*/ 22638 w 621509"/>
                <a:gd name="connsiteY3" fmla="*/ 408509 h 590639"/>
                <a:gd name="connsiteX4" fmla="*/ 0 w 621509"/>
                <a:gd name="connsiteY4" fmla="*/ 295320 h 590639"/>
                <a:gd name="connsiteX5" fmla="*/ 22638 w 621509"/>
                <a:gd name="connsiteY5" fmla="*/ 182131 h 590639"/>
                <a:gd name="connsiteX6" fmla="*/ 86435 w 621509"/>
                <a:gd name="connsiteY6" fmla="*/ 86435 h 590639"/>
                <a:gd name="connsiteX7" fmla="*/ 182131 w 621509"/>
                <a:gd name="connsiteY7" fmla="*/ 22638 h 590639"/>
                <a:gd name="connsiteX8" fmla="*/ 295320 w 621509"/>
                <a:gd name="connsiteY8" fmla="*/ 0 h 590639"/>
                <a:gd name="connsiteX9" fmla="*/ 408509 w 621509"/>
                <a:gd name="connsiteY9" fmla="*/ 22638 h 590639"/>
                <a:gd name="connsiteX10" fmla="*/ 504205 w 621509"/>
                <a:gd name="connsiteY10" fmla="*/ 86435 h 590639"/>
                <a:gd name="connsiteX11" fmla="*/ 568002 w 621509"/>
                <a:gd name="connsiteY11" fmla="*/ 182131 h 590639"/>
                <a:gd name="connsiteX12" fmla="*/ 589611 w 621509"/>
                <a:gd name="connsiteY12" fmla="*/ 281943 h 590639"/>
                <a:gd name="connsiteX13" fmla="*/ 609162 w 621509"/>
                <a:gd name="connsiteY13" fmla="*/ 281943 h 590639"/>
                <a:gd name="connsiteX14" fmla="*/ 621509 w 621509"/>
                <a:gd name="connsiteY14" fmla="*/ 294291 h 590639"/>
                <a:gd name="connsiteX15" fmla="*/ 618422 w 621509"/>
                <a:gd name="connsiteY15" fmla="*/ 302523 h 590639"/>
                <a:gd name="connsiteX16" fmla="*/ 582408 w 621509"/>
                <a:gd name="connsiteY16" fmla="*/ 351914 h 590639"/>
                <a:gd name="connsiteX17" fmla="*/ 545364 w 621509"/>
                <a:gd name="connsiteY17" fmla="*/ 402335 h 590639"/>
                <a:gd name="connsiteX18" fmla="*/ 527871 w 621509"/>
                <a:gd name="connsiteY18" fmla="*/ 405422 h 590639"/>
                <a:gd name="connsiteX19" fmla="*/ 524784 w 621509"/>
                <a:gd name="connsiteY19" fmla="*/ 402335 h 590639"/>
                <a:gd name="connsiteX20" fmla="*/ 487741 w 621509"/>
                <a:gd name="connsiteY20" fmla="*/ 351914 h 590639"/>
                <a:gd name="connsiteX21" fmla="*/ 450697 w 621509"/>
                <a:gd name="connsiteY21" fmla="*/ 301494 h 590639"/>
                <a:gd name="connsiteX22" fmla="*/ 453784 w 621509"/>
                <a:gd name="connsiteY22" fmla="*/ 284001 h 590639"/>
                <a:gd name="connsiteX23" fmla="*/ 460987 w 621509"/>
                <a:gd name="connsiteY23" fmla="*/ 281943 h 590639"/>
                <a:gd name="connsiteX24" fmla="*/ 460987 w 621509"/>
                <a:gd name="connsiteY24" fmla="*/ 281943 h 590639"/>
                <a:gd name="connsiteX25" fmla="*/ 479509 w 621509"/>
                <a:gd name="connsiteY25" fmla="*/ 281943 h 590639"/>
                <a:gd name="connsiteX26" fmla="*/ 466132 w 621509"/>
                <a:gd name="connsiteY26" fmla="*/ 223291 h 590639"/>
                <a:gd name="connsiteX27" fmla="*/ 426001 w 621509"/>
                <a:gd name="connsiteY27" fmla="*/ 163609 h 590639"/>
                <a:gd name="connsiteX28" fmla="*/ 366320 w 621509"/>
                <a:gd name="connsiteY28" fmla="*/ 123479 h 590639"/>
                <a:gd name="connsiteX29" fmla="*/ 295320 w 621509"/>
                <a:gd name="connsiteY29" fmla="*/ 109073 h 590639"/>
                <a:gd name="connsiteX30" fmla="*/ 224320 w 621509"/>
                <a:gd name="connsiteY30" fmla="*/ 123479 h 590639"/>
                <a:gd name="connsiteX31" fmla="*/ 164638 w 621509"/>
                <a:gd name="connsiteY31" fmla="*/ 163609 h 590639"/>
                <a:gd name="connsiteX32" fmla="*/ 124508 w 621509"/>
                <a:gd name="connsiteY32" fmla="*/ 223291 h 590639"/>
                <a:gd name="connsiteX33" fmla="*/ 110102 w 621509"/>
                <a:gd name="connsiteY33" fmla="*/ 294291 h 590639"/>
                <a:gd name="connsiteX34" fmla="*/ 124508 w 621509"/>
                <a:gd name="connsiteY34" fmla="*/ 365291 h 590639"/>
                <a:gd name="connsiteX35" fmla="*/ 164638 w 621509"/>
                <a:gd name="connsiteY35" fmla="*/ 424972 h 590639"/>
                <a:gd name="connsiteX36" fmla="*/ 295320 w 621509"/>
                <a:gd name="connsiteY36" fmla="*/ 479509 h 590639"/>
                <a:gd name="connsiteX37" fmla="*/ 307668 w 621509"/>
                <a:gd name="connsiteY37" fmla="*/ 491857 h 590639"/>
                <a:gd name="connsiteX38" fmla="*/ 307668 w 621509"/>
                <a:gd name="connsiteY38" fmla="*/ 576234 h 590639"/>
                <a:gd name="connsiteX39" fmla="*/ 295320 w 621509"/>
                <a:gd name="connsiteY39" fmla="*/ 588582 h 590639"/>
                <a:gd name="connsiteX40" fmla="*/ 295320 w 621509"/>
                <a:gd name="connsiteY40" fmla="*/ 588582 h 59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21509" h="590639">
                  <a:moveTo>
                    <a:pt x="295320" y="590640"/>
                  </a:moveTo>
                  <a:cubicBezTo>
                    <a:pt x="255189" y="590640"/>
                    <a:pt x="217117" y="582408"/>
                    <a:pt x="182131" y="568002"/>
                  </a:cubicBezTo>
                  <a:cubicBezTo>
                    <a:pt x="146116" y="552567"/>
                    <a:pt x="113189" y="530958"/>
                    <a:pt x="86435" y="504205"/>
                  </a:cubicBezTo>
                  <a:cubicBezTo>
                    <a:pt x="59681" y="477451"/>
                    <a:pt x="37044" y="444523"/>
                    <a:pt x="22638" y="408509"/>
                  </a:cubicBezTo>
                  <a:cubicBezTo>
                    <a:pt x="8232" y="373523"/>
                    <a:pt x="0" y="335450"/>
                    <a:pt x="0" y="295320"/>
                  </a:cubicBezTo>
                  <a:cubicBezTo>
                    <a:pt x="0" y="255189"/>
                    <a:pt x="8232" y="217117"/>
                    <a:pt x="22638" y="182131"/>
                  </a:cubicBezTo>
                  <a:cubicBezTo>
                    <a:pt x="38073" y="146116"/>
                    <a:pt x="59681" y="113189"/>
                    <a:pt x="86435" y="86435"/>
                  </a:cubicBezTo>
                  <a:cubicBezTo>
                    <a:pt x="113189" y="59681"/>
                    <a:pt x="146116" y="37044"/>
                    <a:pt x="182131" y="22638"/>
                  </a:cubicBezTo>
                  <a:cubicBezTo>
                    <a:pt x="217117" y="8232"/>
                    <a:pt x="255189" y="0"/>
                    <a:pt x="295320" y="0"/>
                  </a:cubicBezTo>
                  <a:cubicBezTo>
                    <a:pt x="335450" y="0"/>
                    <a:pt x="373523" y="8232"/>
                    <a:pt x="408509" y="22638"/>
                  </a:cubicBezTo>
                  <a:cubicBezTo>
                    <a:pt x="444523" y="38073"/>
                    <a:pt x="477451" y="59681"/>
                    <a:pt x="504205" y="86435"/>
                  </a:cubicBezTo>
                  <a:cubicBezTo>
                    <a:pt x="530958" y="113189"/>
                    <a:pt x="553596" y="146116"/>
                    <a:pt x="568002" y="182131"/>
                  </a:cubicBezTo>
                  <a:cubicBezTo>
                    <a:pt x="581379" y="213001"/>
                    <a:pt x="588582" y="246957"/>
                    <a:pt x="589611" y="281943"/>
                  </a:cubicBezTo>
                  <a:lnTo>
                    <a:pt x="609162" y="281943"/>
                  </a:lnTo>
                  <a:cubicBezTo>
                    <a:pt x="616364" y="281943"/>
                    <a:pt x="621509" y="287088"/>
                    <a:pt x="621509" y="294291"/>
                  </a:cubicBezTo>
                  <a:cubicBezTo>
                    <a:pt x="621509" y="297378"/>
                    <a:pt x="620480" y="300465"/>
                    <a:pt x="618422" y="302523"/>
                  </a:cubicBezTo>
                  <a:lnTo>
                    <a:pt x="582408" y="351914"/>
                  </a:lnTo>
                  <a:lnTo>
                    <a:pt x="545364" y="402335"/>
                  </a:lnTo>
                  <a:cubicBezTo>
                    <a:pt x="541248" y="407480"/>
                    <a:pt x="533016" y="409538"/>
                    <a:pt x="527871" y="405422"/>
                  </a:cubicBezTo>
                  <a:cubicBezTo>
                    <a:pt x="526842" y="405422"/>
                    <a:pt x="525813" y="403364"/>
                    <a:pt x="524784" y="402335"/>
                  </a:cubicBezTo>
                  <a:lnTo>
                    <a:pt x="487741" y="351914"/>
                  </a:lnTo>
                  <a:lnTo>
                    <a:pt x="450697" y="301494"/>
                  </a:lnTo>
                  <a:cubicBezTo>
                    <a:pt x="446581" y="296349"/>
                    <a:pt x="447610" y="288117"/>
                    <a:pt x="453784" y="284001"/>
                  </a:cubicBezTo>
                  <a:cubicBezTo>
                    <a:pt x="455842" y="281943"/>
                    <a:pt x="458929" y="281943"/>
                    <a:pt x="460987" y="281943"/>
                  </a:cubicBezTo>
                  <a:lnTo>
                    <a:pt x="460987" y="281943"/>
                  </a:lnTo>
                  <a:cubicBezTo>
                    <a:pt x="460987" y="281943"/>
                    <a:pt x="479509" y="281943"/>
                    <a:pt x="479509" y="281943"/>
                  </a:cubicBezTo>
                  <a:cubicBezTo>
                    <a:pt x="478480" y="261363"/>
                    <a:pt x="473335" y="241812"/>
                    <a:pt x="466132" y="223291"/>
                  </a:cubicBezTo>
                  <a:cubicBezTo>
                    <a:pt x="456871" y="200653"/>
                    <a:pt x="443494" y="180073"/>
                    <a:pt x="426001" y="163609"/>
                  </a:cubicBezTo>
                  <a:cubicBezTo>
                    <a:pt x="408509" y="146116"/>
                    <a:pt x="388958" y="132740"/>
                    <a:pt x="366320" y="123479"/>
                  </a:cubicBezTo>
                  <a:cubicBezTo>
                    <a:pt x="344711" y="114218"/>
                    <a:pt x="321045" y="109073"/>
                    <a:pt x="295320" y="109073"/>
                  </a:cubicBezTo>
                  <a:cubicBezTo>
                    <a:pt x="269595" y="109073"/>
                    <a:pt x="245928" y="114218"/>
                    <a:pt x="224320" y="123479"/>
                  </a:cubicBezTo>
                  <a:cubicBezTo>
                    <a:pt x="201682" y="132740"/>
                    <a:pt x="181102" y="146116"/>
                    <a:pt x="164638" y="163609"/>
                  </a:cubicBezTo>
                  <a:cubicBezTo>
                    <a:pt x="147145" y="181102"/>
                    <a:pt x="133769" y="200653"/>
                    <a:pt x="124508" y="223291"/>
                  </a:cubicBezTo>
                  <a:cubicBezTo>
                    <a:pt x="115247" y="244899"/>
                    <a:pt x="110102" y="268566"/>
                    <a:pt x="110102" y="294291"/>
                  </a:cubicBezTo>
                  <a:cubicBezTo>
                    <a:pt x="110102" y="320016"/>
                    <a:pt x="115247" y="343682"/>
                    <a:pt x="124508" y="365291"/>
                  </a:cubicBezTo>
                  <a:cubicBezTo>
                    <a:pt x="133769" y="387929"/>
                    <a:pt x="147145" y="408509"/>
                    <a:pt x="164638" y="424972"/>
                  </a:cubicBezTo>
                  <a:cubicBezTo>
                    <a:pt x="198595" y="458929"/>
                    <a:pt x="244899" y="479509"/>
                    <a:pt x="295320" y="479509"/>
                  </a:cubicBezTo>
                  <a:cubicBezTo>
                    <a:pt x="302523" y="479509"/>
                    <a:pt x="307668" y="484654"/>
                    <a:pt x="307668" y="491857"/>
                  </a:cubicBezTo>
                  <a:lnTo>
                    <a:pt x="307668" y="576234"/>
                  </a:lnTo>
                  <a:cubicBezTo>
                    <a:pt x="307668" y="583437"/>
                    <a:pt x="302523" y="588582"/>
                    <a:pt x="295320" y="588582"/>
                  </a:cubicBezTo>
                  <a:lnTo>
                    <a:pt x="295320" y="588582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7FC35FEA-08AC-4C26-7540-86BF5328C9B2}"/>
                </a:ext>
              </a:extLst>
            </p:cNvPr>
            <p:cNvSpPr/>
            <p:nvPr/>
          </p:nvSpPr>
          <p:spPr>
            <a:xfrm rot="20528360">
              <a:off x="934818" y="5131581"/>
              <a:ext cx="308998" cy="82028"/>
            </a:xfrm>
            <a:custGeom>
              <a:avLst/>
              <a:gdLst>
                <a:gd name="connsiteX0" fmla="*/ 20462 w 217655"/>
                <a:gd name="connsiteY0" fmla="*/ 54811 h 57780"/>
                <a:gd name="connsiteX1" fmla="*/ 2969 w 217655"/>
                <a:gd name="connsiteY1" fmla="*/ 53782 h 57780"/>
                <a:gd name="connsiteX2" fmla="*/ 3998 w 217655"/>
                <a:gd name="connsiteY2" fmla="*/ 36289 h 57780"/>
                <a:gd name="connsiteX3" fmla="*/ 211854 w 217655"/>
                <a:gd name="connsiteY3" fmla="*/ 34231 h 57780"/>
                <a:gd name="connsiteX4" fmla="*/ 215970 w 217655"/>
                <a:gd name="connsiteY4" fmla="*/ 51724 h 57780"/>
                <a:gd name="connsiteX5" fmla="*/ 198477 w 217655"/>
                <a:gd name="connsiteY5" fmla="*/ 55840 h 57780"/>
                <a:gd name="connsiteX6" fmla="*/ 20462 w 217655"/>
                <a:gd name="connsiteY6" fmla="*/ 55840 h 57780"/>
                <a:gd name="connsiteX7" fmla="*/ 20462 w 217655"/>
                <a:gd name="connsiteY7" fmla="*/ 55840 h 5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7655" h="57780">
                  <a:moveTo>
                    <a:pt x="20462" y="54811"/>
                  </a:moveTo>
                  <a:cubicBezTo>
                    <a:pt x="15317" y="58927"/>
                    <a:pt x="7085" y="58927"/>
                    <a:pt x="2969" y="53782"/>
                  </a:cubicBezTo>
                  <a:cubicBezTo>
                    <a:pt x="-1147" y="48637"/>
                    <a:pt x="-1147" y="40405"/>
                    <a:pt x="3998" y="36289"/>
                  </a:cubicBezTo>
                  <a:cubicBezTo>
                    <a:pt x="3998" y="36289"/>
                    <a:pt x="92491" y="-43972"/>
                    <a:pt x="211854" y="34231"/>
                  </a:cubicBezTo>
                  <a:cubicBezTo>
                    <a:pt x="218028" y="38347"/>
                    <a:pt x="219057" y="45550"/>
                    <a:pt x="215970" y="51724"/>
                  </a:cubicBezTo>
                  <a:cubicBezTo>
                    <a:pt x="211854" y="57898"/>
                    <a:pt x="204651" y="58927"/>
                    <a:pt x="198477" y="55840"/>
                  </a:cubicBezTo>
                  <a:cubicBezTo>
                    <a:pt x="94549" y="-12073"/>
                    <a:pt x="20462" y="55840"/>
                    <a:pt x="20462" y="55840"/>
                  </a:cubicBezTo>
                  <a:lnTo>
                    <a:pt x="20462" y="55840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4C51C03C-152D-465E-BC68-A8094F7B2C9C}"/>
                </a:ext>
              </a:extLst>
            </p:cNvPr>
            <p:cNvSpPr/>
            <p:nvPr/>
          </p:nvSpPr>
          <p:spPr>
            <a:xfrm rot="20528360">
              <a:off x="661506" y="5336329"/>
              <a:ext cx="228297" cy="229758"/>
            </a:xfrm>
            <a:custGeom>
              <a:avLst/>
              <a:gdLst>
                <a:gd name="connsiteX0" fmla="*/ 24827 w 160810"/>
                <a:gd name="connsiteY0" fmla="*/ 150390 h 161839"/>
                <a:gd name="connsiteX1" fmla="*/ 11450 w 160810"/>
                <a:gd name="connsiteY1" fmla="*/ 161709 h 161839"/>
                <a:gd name="connsiteX2" fmla="*/ 131 w 160810"/>
                <a:gd name="connsiteY2" fmla="*/ 148332 h 161839"/>
                <a:gd name="connsiteX3" fmla="*/ 146248 w 160810"/>
                <a:gd name="connsiteY3" fmla="*/ 158 h 161839"/>
                <a:gd name="connsiteX4" fmla="*/ 160653 w 160810"/>
                <a:gd name="connsiteY4" fmla="*/ 9418 h 161839"/>
                <a:gd name="connsiteX5" fmla="*/ 151393 w 160810"/>
                <a:gd name="connsiteY5" fmla="*/ 23824 h 161839"/>
                <a:gd name="connsiteX6" fmla="*/ 25856 w 160810"/>
                <a:gd name="connsiteY6" fmla="*/ 149361 h 161839"/>
                <a:gd name="connsiteX7" fmla="*/ 25856 w 160810"/>
                <a:gd name="connsiteY7" fmla="*/ 149361 h 16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810" h="161839">
                  <a:moveTo>
                    <a:pt x="24827" y="150390"/>
                  </a:moveTo>
                  <a:cubicBezTo>
                    <a:pt x="24827" y="157593"/>
                    <a:pt x="18653" y="162738"/>
                    <a:pt x="11450" y="161709"/>
                  </a:cubicBezTo>
                  <a:cubicBezTo>
                    <a:pt x="4247" y="161709"/>
                    <a:pt x="-898" y="155535"/>
                    <a:pt x="131" y="148332"/>
                  </a:cubicBezTo>
                  <a:cubicBezTo>
                    <a:pt x="131" y="148332"/>
                    <a:pt x="6305" y="28969"/>
                    <a:pt x="146248" y="158"/>
                  </a:cubicBezTo>
                  <a:cubicBezTo>
                    <a:pt x="153450" y="-871"/>
                    <a:pt x="159624" y="3245"/>
                    <a:pt x="160653" y="9418"/>
                  </a:cubicBezTo>
                  <a:cubicBezTo>
                    <a:pt x="161682" y="16621"/>
                    <a:pt x="157566" y="22795"/>
                    <a:pt x="151393" y="23824"/>
                  </a:cubicBezTo>
                  <a:cubicBezTo>
                    <a:pt x="29972" y="49549"/>
                    <a:pt x="25856" y="149361"/>
                    <a:pt x="25856" y="149361"/>
                  </a:cubicBezTo>
                  <a:lnTo>
                    <a:pt x="25856" y="149361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87E74621-235E-A823-EFB3-B383B1C0AF56}"/>
                </a:ext>
              </a:extLst>
            </p:cNvPr>
            <p:cNvSpPr/>
            <p:nvPr/>
          </p:nvSpPr>
          <p:spPr>
            <a:xfrm rot="20528360">
              <a:off x="1456037" y="5087745"/>
              <a:ext cx="229759" cy="228297"/>
            </a:xfrm>
            <a:custGeom>
              <a:avLst/>
              <a:gdLst>
                <a:gd name="connsiteX0" fmla="*/ 11450 w 161840"/>
                <a:gd name="connsiteY0" fmla="*/ 24827 h 160810"/>
                <a:gd name="connsiteX1" fmla="*/ 131 w 161840"/>
                <a:gd name="connsiteY1" fmla="*/ 11450 h 160810"/>
                <a:gd name="connsiteX2" fmla="*/ 13508 w 161840"/>
                <a:gd name="connsiteY2" fmla="*/ 131 h 160810"/>
                <a:gd name="connsiteX3" fmla="*/ 161682 w 161840"/>
                <a:gd name="connsiteY3" fmla="*/ 146248 h 160810"/>
                <a:gd name="connsiteX4" fmla="*/ 152422 w 161840"/>
                <a:gd name="connsiteY4" fmla="*/ 160653 h 160810"/>
                <a:gd name="connsiteX5" fmla="*/ 138016 w 161840"/>
                <a:gd name="connsiteY5" fmla="*/ 151392 h 160810"/>
                <a:gd name="connsiteX6" fmla="*/ 12479 w 161840"/>
                <a:gd name="connsiteY6" fmla="*/ 25856 h 160810"/>
                <a:gd name="connsiteX7" fmla="*/ 12479 w 161840"/>
                <a:gd name="connsiteY7" fmla="*/ 25856 h 160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840" h="160810">
                  <a:moveTo>
                    <a:pt x="11450" y="24827"/>
                  </a:moveTo>
                  <a:cubicBezTo>
                    <a:pt x="4247" y="24827"/>
                    <a:pt x="-898" y="18653"/>
                    <a:pt x="131" y="11450"/>
                  </a:cubicBezTo>
                  <a:cubicBezTo>
                    <a:pt x="131" y="4247"/>
                    <a:pt x="6305" y="-898"/>
                    <a:pt x="13508" y="131"/>
                  </a:cubicBezTo>
                  <a:cubicBezTo>
                    <a:pt x="13508" y="131"/>
                    <a:pt x="132871" y="6305"/>
                    <a:pt x="161682" y="146248"/>
                  </a:cubicBezTo>
                  <a:cubicBezTo>
                    <a:pt x="162711" y="153450"/>
                    <a:pt x="158595" y="159624"/>
                    <a:pt x="152422" y="160653"/>
                  </a:cubicBezTo>
                  <a:cubicBezTo>
                    <a:pt x="145219" y="161682"/>
                    <a:pt x="139045" y="157566"/>
                    <a:pt x="138016" y="151392"/>
                  </a:cubicBezTo>
                  <a:cubicBezTo>
                    <a:pt x="112291" y="29972"/>
                    <a:pt x="12479" y="25856"/>
                    <a:pt x="12479" y="25856"/>
                  </a:cubicBezTo>
                  <a:lnTo>
                    <a:pt x="12479" y="25856"/>
                  </a:ln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A722E65D-E415-FF0D-27AD-A2B3288EA9AD}"/>
                </a:ext>
              </a:extLst>
            </p:cNvPr>
            <p:cNvSpPr/>
            <p:nvPr/>
          </p:nvSpPr>
          <p:spPr>
            <a:xfrm rot="20528360">
              <a:off x="383524" y="4828208"/>
              <a:ext cx="1600264" cy="1165736"/>
            </a:xfrm>
            <a:custGeom>
              <a:avLst/>
              <a:gdLst>
                <a:gd name="connsiteX0" fmla="*/ 911121 w 1600264"/>
                <a:gd name="connsiteY0" fmla="*/ 18808 h 1165736"/>
                <a:gd name="connsiteX1" fmla="*/ 999866 w 1600264"/>
                <a:gd name="connsiteY1" fmla="*/ 71578 h 1165736"/>
                <a:gd name="connsiteX2" fmla="*/ 1094820 w 1600264"/>
                <a:gd name="connsiteY2" fmla="*/ 227887 h 1165736"/>
                <a:gd name="connsiteX3" fmla="*/ 1137183 w 1600264"/>
                <a:gd name="connsiteY3" fmla="*/ 214740 h 1165736"/>
                <a:gd name="connsiteX4" fmla="*/ 1204381 w 1600264"/>
                <a:gd name="connsiteY4" fmla="*/ 207436 h 1165736"/>
                <a:gd name="connsiteX5" fmla="*/ 1413279 w 1600264"/>
                <a:gd name="connsiteY5" fmla="*/ 293625 h 1165736"/>
                <a:gd name="connsiteX6" fmla="*/ 1499468 w 1600264"/>
                <a:gd name="connsiteY6" fmla="*/ 502522 h 1165736"/>
                <a:gd name="connsiteX7" fmla="*/ 1490703 w 1600264"/>
                <a:gd name="connsiteY7" fmla="*/ 574103 h 1165736"/>
                <a:gd name="connsiteX8" fmla="*/ 1471712 w 1600264"/>
                <a:gd name="connsiteY8" fmla="*/ 626692 h 1165736"/>
                <a:gd name="connsiteX9" fmla="*/ 1562283 w 1600264"/>
                <a:gd name="connsiteY9" fmla="*/ 726028 h 1165736"/>
                <a:gd name="connsiteX10" fmla="*/ 1600264 w 1600264"/>
                <a:gd name="connsiteY10" fmla="*/ 870649 h 1165736"/>
                <a:gd name="connsiteX11" fmla="*/ 1514077 w 1600264"/>
                <a:gd name="connsiteY11" fmla="*/ 1079548 h 1165736"/>
                <a:gd name="connsiteX12" fmla="*/ 1305178 w 1600264"/>
                <a:gd name="connsiteY12" fmla="*/ 1165735 h 1165736"/>
                <a:gd name="connsiteX13" fmla="*/ 688916 w 1600264"/>
                <a:gd name="connsiteY13" fmla="*/ 1165736 h 1165736"/>
                <a:gd name="connsiteX14" fmla="*/ 660225 w 1600264"/>
                <a:gd name="connsiteY14" fmla="*/ 1156789 h 1165736"/>
                <a:gd name="connsiteX15" fmla="*/ 576227 w 1600264"/>
                <a:gd name="connsiteY15" fmla="*/ 1100000 h 1165736"/>
                <a:gd name="connsiteX16" fmla="*/ 519256 w 1600264"/>
                <a:gd name="connsiteY16" fmla="*/ 1015272 h 1165736"/>
                <a:gd name="connsiteX17" fmla="*/ 498804 w 1600264"/>
                <a:gd name="connsiteY17" fmla="*/ 914475 h 1165736"/>
                <a:gd name="connsiteX18" fmla="*/ 519256 w 1600264"/>
                <a:gd name="connsiteY18" fmla="*/ 813679 h 1165736"/>
                <a:gd name="connsiteX19" fmla="*/ 576227 w 1600264"/>
                <a:gd name="connsiteY19" fmla="*/ 728951 h 1165736"/>
                <a:gd name="connsiteX20" fmla="*/ 660956 w 1600264"/>
                <a:gd name="connsiteY20" fmla="*/ 671980 h 1165736"/>
                <a:gd name="connsiteX21" fmla="*/ 761752 w 1600264"/>
                <a:gd name="connsiteY21" fmla="*/ 651528 h 1165736"/>
                <a:gd name="connsiteX22" fmla="*/ 862549 w 1600264"/>
                <a:gd name="connsiteY22" fmla="*/ 671980 h 1165736"/>
                <a:gd name="connsiteX23" fmla="*/ 947276 w 1600264"/>
                <a:gd name="connsiteY23" fmla="*/ 728951 h 1165736"/>
                <a:gd name="connsiteX24" fmla="*/ 1004249 w 1600264"/>
                <a:gd name="connsiteY24" fmla="*/ 813679 h 1165736"/>
                <a:gd name="connsiteX25" fmla="*/ 1023239 w 1600264"/>
                <a:gd name="connsiteY25" fmla="*/ 896946 h 1165736"/>
                <a:gd name="connsiteX26" fmla="*/ 996945 w 1600264"/>
                <a:gd name="connsiteY26" fmla="*/ 896946 h 1165736"/>
                <a:gd name="connsiteX27" fmla="*/ 986719 w 1600264"/>
                <a:gd name="connsiteY27" fmla="*/ 899868 h 1165736"/>
                <a:gd name="connsiteX28" fmla="*/ 982336 w 1600264"/>
                <a:gd name="connsiteY28" fmla="*/ 924702 h 1165736"/>
                <a:gd name="connsiteX29" fmla="*/ 1034926 w 1600264"/>
                <a:gd name="connsiteY29" fmla="*/ 996281 h 1165736"/>
                <a:gd name="connsiteX30" fmla="*/ 1087515 w 1600264"/>
                <a:gd name="connsiteY30" fmla="*/ 1067863 h 1165736"/>
                <a:gd name="connsiteX31" fmla="*/ 1091897 w 1600264"/>
                <a:gd name="connsiteY31" fmla="*/ 1072245 h 1165736"/>
                <a:gd name="connsiteX32" fmla="*/ 1116732 w 1600264"/>
                <a:gd name="connsiteY32" fmla="*/ 1067863 h 1165736"/>
                <a:gd name="connsiteX33" fmla="*/ 1169322 w 1600264"/>
                <a:gd name="connsiteY33" fmla="*/ 996281 h 1165736"/>
                <a:gd name="connsiteX34" fmla="*/ 1220450 w 1600264"/>
                <a:gd name="connsiteY34" fmla="*/ 926163 h 1165736"/>
                <a:gd name="connsiteX35" fmla="*/ 1224833 w 1600264"/>
                <a:gd name="connsiteY35" fmla="*/ 914476 h 1165736"/>
                <a:gd name="connsiteX36" fmla="*/ 1207304 w 1600264"/>
                <a:gd name="connsiteY36" fmla="*/ 896946 h 1165736"/>
                <a:gd name="connsiteX37" fmla="*/ 1179548 w 1600264"/>
                <a:gd name="connsiteY37" fmla="*/ 896946 h 1165736"/>
                <a:gd name="connsiteX38" fmla="*/ 1148871 w 1600264"/>
                <a:gd name="connsiteY38" fmla="*/ 755246 h 1165736"/>
                <a:gd name="connsiteX39" fmla="*/ 1058299 w 1600264"/>
                <a:gd name="connsiteY39" fmla="*/ 619390 h 1165736"/>
                <a:gd name="connsiteX40" fmla="*/ 922443 w 1600264"/>
                <a:gd name="connsiteY40" fmla="*/ 528819 h 1165736"/>
                <a:gd name="connsiteX41" fmla="*/ 761752 w 1600264"/>
                <a:gd name="connsiteY41" fmla="*/ 496681 h 1165736"/>
                <a:gd name="connsiteX42" fmla="*/ 601061 w 1600264"/>
                <a:gd name="connsiteY42" fmla="*/ 528819 h 1165736"/>
                <a:gd name="connsiteX43" fmla="*/ 465204 w 1600264"/>
                <a:gd name="connsiteY43" fmla="*/ 619390 h 1165736"/>
                <a:gd name="connsiteX44" fmla="*/ 374634 w 1600264"/>
                <a:gd name="connsiteY44" fmla="*/ 755246 h 1165736"/>
                <a:gd name="connsiteX45" fmla="*/ 342495 w 1600264"/>
                <a:gd name="connsiteY45" fmla="*/ 915937 h 1165736"/>
                <a:gd name="connsiteX46" fmla="*/ 374634 w 1600264"/>
                <a:gd name="connsiteY46" fmla="*/ 1076627 h 1165736"/>
                <a:gd name="connsiteX47" fmla="*/ 413346 w 1600264"/>
                <a:gd name="connsiteY47" fmla="*/ 1149485 h 1165736"/>
                <a:gd name="connsiteX48" fmla="*/ 425519 w 1600264"/>
                <a:gd name="connsiteY48" fmla="*/ 1164274 h 1165736"/>
                <a:gd name="connsiteX49" fmla="*/ 262150 w 1600264"/>
                <a:gd name="connsiteY49" fmla="*/ 1164274 h 1165736"/>
                <a:gd name="connsiteX50" fmla="*/ 53252 w 1600264"/>
                <a:gd name="connsiteY50" fmla="*/ 1078086 h 1165736"/>
                <a:gd name="connsiteX51" fmla="*/ 16983 w 1600264"/>
                <a:gd name="connsiteY51" fmla="*/ 1034147 h 1165736"/>
                <a:gd name="connsiteX52" fmla="*/ 0 w 1600264"/>
                <a:gd name="connsiteY52" fmla="*/ 1002743 h 1165736"/>
                <a:gd name="connsiteX53" fmla="*/ 126516 w 1600264"/>
                <a:gd name="connsiteY53" fmla="*/ 610120 h 1165736"/>
                <a:gd name="connsiteX54" fmla="*/ 154050 w 1600264"/>
                <a:gd name="connsiteY54" fmla="*/ 594555 h 1165736"/>
                <a:gd name="connsiteX55" fmla="*/ 141992 w 1600264"/>
                <a:gd name="connsiteY55" fmla="*/ 562092 h 1165736"/>
                <a:gd name="connsiteX56" fmla="*/ 250228 w 1600264"/>
                <a:gd name="connsiteY56" fmla="*/ 226202 h 1165736"/>
                <a:gd name="connsiteX57" fmla="*/ 254960 w 1600264"/>
                <a:gd name="connsiteY57" fmla="*/ 222295 h 1165736"/>
                <a:gd name="connsiteX58" fmla="*/ 419919 w 1600264"/>
                <a:gd name="connsiteY58" fmla="*/ 172377 h 1165736"/>
                <a:gd name="connsiteX59" fmla="*/ 485656 w 1600264"/>
                <a:gd name="connsiteY59" fmla="*/ 179681 h 1165736"/>
                <a:gd name="connsiteX60" fmla="*/ 529481 w 1600264"/>
                <a:gd name="connsiteY60" fmla="*/ 192828 h 1165736"/>
                <a:gd name="connsiteX61" fmla="*/ 630277 w 1600264"/>
                <a:gd name="connsiteY61" fmla="*/ 58433 h 1165736"/>
                <a:gd name="connsiteX62" fmla="*/ 807038 w 1600264"/>
                <a:gd name="connsiteY62" fmla="*/ 0 h 1165736"/>
                <a:gd name="connsiteX63" fmla="*/ 911121 w 1600264"/>
                <a:gd name="connsiteY63" fmla="*/ 18808 h 1165736"/>
                <a:gd name="connsiteX64" fmla="*/ 1192958 w 1600264"/>
                <a:gd name="connsiteY64" fmla="*/ 401829 h 1165736"/>
                <a:gd name="connsiteX65" fmla="*/ 1137184 w 1600264"/>
                <a:gd name="connsiteY65" fmla="*/ 388578 h 1165736"/>
                <a:gd name="connsiteX66" fmla="*/ 1118192 w 1600264"/>
                <a:gd name="connsiteY66" fmla="*/ 404647 h 1165736"/>
                <a:gd name="connsiteX67" fmla="*/ 1134262 w 1600264"/>
                <a:gd name="connsiteY67" fmla="*/ 423638 h 1165736"/>
                <a:gd name="connsiteX68" fmla="*/ 1135722 w 1600264"/>
                <a:gd name="connsiteY68" fmla="*/ 425099 h 1165736"/>
                <a:gd name="connsiteX69" fmla="*/ 1313943 w 1600264"/>
                <a:gd name="connsiteY69" fmla="*/ 603318 h 1165736"/>
                <a:gd name="connsiteX70" fmla="*/ 1334395 w 1600264"/>
                <a:gd name="connsiteY70" fmla="*/ 616467 h 1165736"/>
                <a:gd name="connsiteX71" fmla="*/ 1347541 w 1600264"/>
                <a:gd name="connsiteY71" fmla="*/ 596016 h 1165736"/>
                <a:gd name="connsiteX72" fmla="*/ 1192958 w 1600264"/>
                <a:gd name="connsiteY72" fmla="*/ 401829 h 1165736"/>
                <a:gd name="connsiteX73" fmla="*/ 868415 w 1600264"/>
                <a:gd name="connsiteY73" fmla="*/ 302779 h 1165736"/>
                <a:gd name="connsiteX74" fmla="*/ 634660 w 1600264"/>
                <a:gd name="connsiteY74" fmla="*/ 337450 h 1165736"/>
                <a:gd name="connsiteX75" fmla="*/ 633199 w 1600264"/>
                <a:gd name="connsiteY75" fmla="*/ 362284 h 1165736"/>
                <a:gd name="connsiteX76" fmla="*/ 658034 w 1600264"/>
                <a:gd name="connsiteY76" fmla="*/ 363745 h 1165736"/>
                <a:gd name="connsiteX77" fmla="*/ 658034 w 1600264"/>
                <a:gd name="connsiteY77" fmla="*/ 365206 h 1165736"/>
                <a:gd name="connsiteX78" fmla="*/ 910756 w 1600264"/>
                <a:gd name="connsiteY78" fmla="*/ 365205 h 1165736"/>
                <a:gd name="connsiteX79" fmla="*/ 935590 w 1600264"/>
                <a:gd name="connsiteY79" fmla="*/ 359362 h 1165736"/>
                <a:gd name="connsiteX80" fmla="*/ 929747 w 1600264"/>
                <a:gd name="connsiteY80" fmla="*/ 334529 h 1165736"/>
                <a:gd name="connsiteX81" fmla="*/ 868415 w 1600264"/>
                <a:gd name="connsiteY81" fmla="*/ 302779 h 1165736"/>
                <a:gd name="connsiteX82" fmla="*/ 506473 w 1600264"/>
                <a:gd name="connsiteY82" fmla="*/ 384014 h 1165736"/>
                <a:gd name="connsiteX83" fmla="*/ 492962 w 1600264"/>
                <a:gd name="connsiteY83" fmla="*/ 381275 h 1165736"/>
                <a:gd name="connsiteX84" fmla="*/ 285524 w 1600264"/>
                <a:gd name="connsiteY84" fmla="*/ 591633 h 1165736"/>
                <a:gd name="connsiteX85" fmla="*/ 301593 w 1600264"/>
                <a:gd name="connsiteY85" fmla="*/ 610624 h 1165736"/>
                <a:gd name="connsiteX86" fmla="*/ 320584 w 1600264"/>
                <a:gd name="connsiteY86" fmla="*/ 594555 h 1165736"/>
                <a:gd name="connsiteX87" fmla="*/ 322045 w 1600264"/>
                <a:gd name="connsiteY87" fmla="*/ 593094 h 1165736"/>
                <a:gd name="connsiteX88" fmla="*/ 500266 w 1600264"/>
                <a:gd name="connsiteY88" fmla="*/ 414874 h 1165736"/>
                <a:gd name="connsiteX89" fmla="*/ 513412 w 1600264"/>
                <a:gd name="connsiteY89" fmla="*/ 394422 h 1165736"/>
                <a:gd name="connsiteX90" fmla="*/ 506473 w 1600264"/>
                <a:gd name="connsiteY90" fmla="*/ 384014 h 116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600264" h="1165736">
                  <a:moveTo>
                    <a:pt x="911121" y="18808"/>
                  </a:moveTo>
                  <a:cubicBezTo>
                    <a:pt x="943624" y="31042"/>
                    <a:pt x="973571" y="48937"/>
                    <a:pt x="999866" y="71578"/>
                  </a:cubicBezTo>
                  <a:cubicBezTo>
                    <a:pt x="1046612" y="111022"/>
                    <a:pt x="1080212" y="166533"/>
                    <a:pt x="1094820" y="227887"/>
                  </a:cubicBezTo>
                  <a:cubicBezTo>
                    <a:pt x="1107967" y="222044"/>
                    <a:pt x="1122575" y="217661"/>
                    <a:pt x="1137183" y="214740"/>
                  </a:cubicBezTo>
                  <a:cubicBezTo>
                    <a:pt x="1159096" y="210357"/>
                    <a:pt x="1181008" y="207435"/>
                    <a:pt x="1204381" y="207436"/>
                  </a:cubicBezTo>
                  <a:cubicBezTo>
                    <a:pt x="1286187" y="207436"/>
                    <a:pt x="1360690" y="241034"/>
                    <a:pt x="1413279" y="293625"/>
                  </a:cubicBezTo>
                  <a:cubicBezTo>
                    <a:pt x="1467329" y="347675"/>
                    <a:pt x="1499468" y="420717"/>
                    <a:pt x="1499468" y="502522"/>
                  </a:cubicBezTo>
                  <a:cubicBezTo>
                    <a:pt x="1499468" y="527356"/>
                    <a:pt x="1496546" y="550730"/>
                    <a:pt x="1490703" y="574103"/>
                  </a:cubicBezTo>
                  <a:cubicBezTo>
                    <a:pt x="1486320" y="591633"/>
                    <a:pt x="1480477" y="610623"/>
                    <a:pt x="1471712" y="626692"/>
                  </a:cubicBezTo>
                  <a:cubicBezTo>
                    <a:pt x="1509694" y="652986"/>
                    <a:pt x="1540370" y="686586"/>
                    <a:pt x="1562283" y="726028"/>
                  </a:cubicBezTo>
                  <a:cubicBezTo>
                    <a:pt x="1587117" y="768391"/>
                    <a:pt x="1600264" y="818060"/>
                    <a:pt x="1600264" y="870649"/>
                  </a:cubicBezTo>
                  <a:cubicBezTo>
                    <a:pt x="1600265" y="952456"/>
                    <a:pt x="1566665" y="1026957"/>
                    <a:pt x="1514077" y="1079548"/>
                  </a:cubicBezTo>
                  <a:cubicBezTo>
                    <a:pt x="1460026" y="1133597"/>
                    <a:pt x="1386983" y="1165735"/>
                    <a:pt x="1305178" y="1165735"/>
                  </a:cubicBezTo>
                  <a:lnTo>
                    <a:pt x="688916" y="1165736"/>
                  </a:lnTo>
                  <a:lnTo>
                    <a:pt x="660225" y="1156789"/>
                  </a:lnTo>
                  <a:cubicBezTo>
                    <a:pt x="628818" y="1143459"/>
                    <a:pt x="600331" y="1124103"/>
                    <a:pt x="576227" y="1100000"/>
                  </a:cubicBezTo>
                  <a:cubicBezTo>
                    <a:pt x="551393" y="1076628"/>
                    <a:pt x="532404" y="1047410"/>
                    <a:pt x="519256" y="1015272"/>
                  </a:cubicBezTo>
                  <a:cubicBezTo>
                    <a:pt x="506108" y="984594"/>
                    <a:pt x="498804" y="950997"/>
                    <a:pt x="498804" y="914475"/>
                  </a:cubicBezTo>
                  <a:cubicBezTo>
                    <a:pt x="498804" y="877954"/>
                    <a:pt x="506108" y="844355"/>
                    <a:pt x="519256" y="813679"/>
                  </a:cubicBezTo>
                  <a:cubicBezTo>
                    <a:pt x="532404" y="781541"/>
                    <a:pt x="551393" y="753785"/>
                    <a:pt x="576227" y="728951"/>
                  </a:cubicBezTo>
                  <a:cubicBezTo>
                    <a:pt x="599600" y="704117"/>
                    <a:pt x="628818" y="685128"/>
                    <a:pt x="660956" y="671980"/>
                  </a:cubicBezTo>
                  <a:cubicBezTo>
                    <a:pt x="691632" y="658832"/>
                    <a:pt x="725231" y="651528"/>
                    <a:pt x="761752" y="651528"/>
                  </a:cubicBezTo>
                  <a:cubicBezTo>
                    <a:pt x="798274" y="651528"/>
                    <a:pt x="831871" y="658833"/>
                    <a:pt x="862549" y="671980"/>
                  </a:cubicBezTo>
                  <a:cubicBezTo>
                    <a:pt x="894687" y="685128"/>
                    <a:pt x="922443" y="704117"/>
                    <a:pt x="947276" y="728951"/>
                  </a:cubicBezTo>
                  <a:cubicBezTo>
                    <a:pt x="972110" y="752324"/>
                    <a:pt x="991101" y="781541"/>
                    <a:pt x="1004249" y="813679"/>
                  </a:cubicBezTo>
                  <a:cubicBezTo>
                    <a:pt x="1014474" y="839974"/>
                    <a:pt x="1021779" y="867730"/>
                    <a:pt x="1023239" y="896946"/>
                  </a:cubicBezTo>
                  <a:cubicBezTo>
                    <a:pt x="1023239" y="896946"/>
                    <a:pt x="996945" y="896946"/>
                    <a:pt x="996945" y="896946"/>
                  </a:cubicBezTo>
                  <a:cubicBezTo>
                    <a:pt x="994023" y="896946"/>
                    <a:pt x="989640" y="896946"/>
                    <a:pt x="986719" y="899868"/>
                  </a:cubicBezTo>
                  <a:cubicBezTo>
                    <a:pt x="977954" y="905711"/>
                    <a:pt x="976493" y="917398"/>
                    <a:pt x="982336" y="924702"/>
                  </a:cubicBezTo>
                  <a:lnTo>
                    <a:pt x="1034926" y="996281"/>
                  </a:lnTo>
                  <a:lnTo>
                    <a:pt x="1087515" y="1067863"/>
                  </a:lnTo>
                  <a:cubicBezTo>
                    <a:pt x="1088976" y="1069323"/>
                    <a:pt x="1090437" y="1072245"/>
                    <a:pt x="1091897" y="1072245"/>
                  </a:cubicBezTo>
                  <a:cubicBezTo>
                    <a:pt x="1099202" y="1078088"/>
                    <a:pt x="1110889" y="1075166"/>
                    <a:pt x="1116732" y="1067863"/>
                  </a:cubicBezTo>
                  <a:lnTo>
                    <a:pt x="1169322" y="996281"/>
                  </a:lnTo>
                  <a:lnTo>
                    <a:pt x="1220450" y="926163"/>
                  </a:lnTo>
                  <a:cubicBezTo>
                    <a:pt x="1223372" y="923241"/>
                    <a:pt x="1224833" y="918858"/>
                    <a:pt x="1224833" y="914476"/>
                  </a:cubicBezTo>
                  <a:cubicBezTo>
                    <a:pt x="1224833" y="904250"/>
                    <a:pt x="1217529" y="896946"/>
                    <a:pt x="1207304" y="896946"/>
                  </a:cubicBezTo>
                  <a:lnTo>
                    <a:pt x="1179548" y="896946"/>
                  </a:lnTo>
                  <a:cubicBezTo>
                    <a:pt x="1178088" y="847277"/>
                    <a:pt x="1167862" y="799072"/>
                    <a:pt x="1148871" y="755246"/>
                  </a:cubicBezTo>
                  <a:cubicBezTo>
                    <a:pt x="1128419" y="704117"/>
                    <a:pt x="1096280" y="657371"/>
                    <a:pt x="1058299" y="619390"/>
                  </a:cubicBezTo>
                  <a:cubicBezTo>
                    <a:pt x="1020318" y="581407"/>
                    <a:pt x="973572" y="550732"/>
                    <a:pt x="922443" y="528819"/>
                  </a:cubicBezTo>
                  <a:cubicBezTo>
                    <a:pt x="872775" y="508367"/>
                    <a:pt x="818723" y="496680"/>
                    <a:pt x="761752" y="496681"/>
                  </a:cubicBezTo>
                  <a:cubicBezTo>
                    <a:pt x="704780" y="496680"/>
                    <a:pt x="650730" y="508367"/>
                    <a:pt x="601061" y="528819"/>
                  </a:cubicBezTo>
                  <a:cubicBezTo>
                    <a:pt x="549932" y="549271"/>
                    <a:pt x="503187" y="581408"/>
                    <a:pt x="465204" y="619390"/>
                  </a:cubicBezTo>
                  <a:cubicBezTo>
                    <a:pt x="427223" y="657371"/>
                    <a:pt x="396546" y="704116"/>
                    <a:pt x="374634" y="755246"/>
                  </a:cubicBezTo>
                  <a:cubicBezTo>
                    <a:pt x="354183" y="804914"/>
                    <a:pt x="342496" y="858964"/>
                    <a:pt x="342495" y="915937"/>
                  </a:cubicBezTo>
                  <a:cubicBezTo>
                    <a:pt x="342496" y="972908"/>
                    <a:pt x="354183" y="1026959"/>
                    <a:pt x="374634" y="1076627"/>
                  </a:cubicBezTo>
                  <a:cubicBezTo>
                    <a:pt x="384860" y="1102191"/>
                    <a:pt x="398007" y="1126660"/>
                    <a:pt x="413346" y="1149485"/>
                  </a:cubicBezTo>
                  <a:lnTo>
                    <a:pt x="425519" y="1164274"/>
                  </a:lnTo>
                  <a:lnTo>
                    <a:pt x="262150" y="1164274"/>
                  </a:lnTo>
                  <a:cubicBezTo>
                    <a:pt x="180343" y="1164275"/>
                    <a:pt x="105842" y="1130674"/>
                    <a:pt x="53252" y="1078086"/>
                  </a:cubicBezTo>
                  <a:cubicBezTo>
                    <a:pt x="39739" y="1064574"/>
                    <a:pt x="27596" y="1049874"/>
                    <a:pt x="16983" y="1034147"/>
                  </a:cubicBezTo>
                  <a:lnTo>
                    <a:pt x="0" y="1002743"/>
                  </a:lnTo>
                  <a:lnTo>
                    <a:pt x="126516" y="610120"/>
                  </a:lnTo>
                  <a:lnTo>
                    <a:pt x="154050" y="594555"/>
                  </a:lnTo>
                  <a:lnTo>
                    <a:pt x="141992" y="562092"/>
                  </a:lnTo>
                  <a:lnTo>
                    <a:pt x="250228" y="226202"/>
                  </a:lnTo>
                  <a:lnTo>
                    <a:pt x="254960" y="222295"/>
                  </a:lnTo>
                  <a:cubicBezTo>
                    <a:pt x="302140" y="190454"/>
                    <a:pt x="358564" y="172377"/>
                    <a:pt x="419919" y="172377"/>
                  </a:cubicBezTo>
                  <a:cubicBezTo>
                    <a:pt x="441831" y="172376"/>
                    <a:pt x="463743" y="175299"/>
                    <a:pt x="485656" y="179681"/>
                  </a:cubicBezTo>
                  <a:cubicBezTo>
                    <a:pt x="500264" y="182603"/>
                    <a:pt x="514873" y="186986"/>
                    <a:pt x="529481" y="192828"/>
                  </a:cubicBezTo>
                  <a:cubicBezTo>
                    <a:pt x="549933" y="138777"/>
                    <a:pt x="584991" y="92031"/>
                    <a:pt x="630277" y="58433"/>
                  </a:cubicBezTo>
                  <a:cubicBezTo>
                    <a:pt x="679946" y="21911"/>
                    <a:pt x="741300" y="0"/>
                    <a:pt x="807038" y="0"/>
                  </a:cubicBezTo>
                  <a:cubicBezTo>
                    <a:pt x="843558" y="0"/>
                    <a:pt x="878618" y="6573"/>
                    <a:pt x="911121" y="18808"/>
                  </a:cubicBezTo>
                  <a:close/>
                  <a:moveTo>
                    <a:pt x="1192958" y="401829"/>
                  </a:moveTo>
                  <a:cubicBezTo>
                    <a:pt x="1161014" y="389811"/>
                    <a:pt x="1137184" y="388578"/>
                    <a:pt x="1137184" y="388578"/>
                  </a:cubicBezTo>
                  <a:cubicBezTo>
                    <a:pt x="1126958" y="387117"/>
                    <a:pt x="1118193" y="394421"/>
                    <a:pt x="1118192" y="404647"/>
                  </a:cubicBezTo>
                  <a:cubicBezTo>
                    <a:pt x="1116732" y="414873"/>
                    <a:pt x="1124036" y="423638"/>
                    <a:pt x="1134262" y="423638"/>
                  </a:cubicBezTo>
                  <a:lnTo>
                    <a:pt x="1135722" y="425099"/>
                  </a:lnTo>
                  <a:cubicBezTo>
                    <a:pt x="1135722" y="425099"/>
                    <a:pt x="1277422" y="430942"/>
                    <a:pt x="1313943" y="603318"/>
                  </a:cubicBezTo>
                  <a:cubicBezTo>
                    <a:pt x="1315404" y="612084"/>
                    <a:pt x="1324170" y="617927"/>
                    <a:pt x="1334395" y="616467"/>
                  </a:cubicBezTo>
                  <a:cubicBezTo>
                    <a:pt x="1343159" y="615005"/>
                    <a:pt x="1349002" y="606241"/>
                    <a:pt x="1347541" y="596016"/>
                  </a:cubicBezTo>
                  <a:cubicBezTo>
                    <a:pt x="1321978" y="471846"/>
                    <a:pt x="1246198" y="421857"/>
                    <a:pt x="1192958" y="401829"/>
                  </a:cubicBezTo>
                  <a:close/>
                  <a:moveTo>
                    <a:pt x="868415" y="302779"/>
                  </a:moveTo>
                  <a:cubicBezTo>
                    <a:pt x="730846" y="250212"/>
                    <a:pt x="634660" y="337450"/>
                    <a:pt x="634660" y="337450"/>
                  </a:cubicBezTo>
                  <a:cubicBezTo>
                    <a:pt x="627356" y="343294"/>
                    <a:pt x="627356" y="354980"/>
                    <a:pt x="633199" y="362284"/>
                  </a:cubicBezTo>
                  <a:cubicBezTo>
                    <a:pt x="639042" y="369588"/>
                    <a:pt x="650729" y="369589"/>
                    <a:pt x="658034" y="363745"/>
                  </a:cubicBezTo>
                  <a:lnTo>
                    <a:pt x="658034" y="365206"/>
                  </a:lnTo>
                  <a:cubicBezTo>
                    <a:pt x="658034" y="365206"/>
                    <a:pt x="763212" y="268792"/>
                    <a:pt x="910756" y="365205"/>
                  </a:cubicBezTo>
                  <a:cubicBezTo>
                    <a:pt x="919521" y="369588"/>
                    <a:pt x="929747" y="368128"/>
                    <a:pt x="935590" y="359362"/>
                  </a:cubicBezTo>
                  <a:cubicBezTo>
                    <a:pt x="939972" y="350597"/>
                    <a:pt x="938512" y="340372"/>
                    <a:pt x="929747" y="334529"/>
                  </a:cubicBezTo>
                  <a:cubicBezTo>
                    <a:pt x="908565" y="320651"/>
                    <a:pt x="888067" y="310288"/>
                    <a:pt x="868415" y="302779"/>
                  </a:cubicBezTo>
                  <a:close/>
                  <a:moveTo>
                    <a:pt x="506473" y="384014"/>
                  </a:moveTo>
                  <a:cubicBezTo>
                    <a:pt x="502821" y="381641"/>
                    <a:pt x="498073" y="380545"/>
                    <a:pt x="492962" y="381275"/>
                  </a:cubicBezTo>
                  <a:cubicBezTo>
                    <a:pt x="294289" y="422178"/>
                    <a:pt x="285524" y="591633"/>
                    <a:pt x="285524" y="591633"/>
                  </a:cubicBezTo>
                  <a:cubicBezTo>
                    <a:pt x="284063" y="601859"/>
                    <a:pt x="291366" y="610625"/>
                    <a:pt x="301593" y="610624"/>
                  </a:cubicBezTo>
                  <a:cubicBezTo>
                    <a:pt x="311818" y="612085"/>
                    <a:pt x="320584" y="604781"/>
                    <a:pt x="320584" y="594555"/>
                  </a:cubicBezTo>
                  <a:lnTo>
                    <a:pt x="322045" y="593094"/>
                  </a:lnTo>
                  <a:cubicBezTo>
                    <a:pt x="322045" y="593094"/>
                    <a:pt x="327888" y="451394"/>
                    <a:pt x="500266" y="414874"/>
                  </a:cubicBezTo>
                  <a:cubicBezTo>
                    <a:pt x="509029" y="413412"/>
                    <a:pt x="514872" y="404648"/>
                    <a:pt x="513412" y="394422"/>
                  </a:cubicBezTo>
                  <a:cubicBezTo>
                    <a:pt x="512681" y="390040"/>
                    <a:pt x="510125" y="386387"/>
                    <a:pt x="506473" y="38401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9" name="타원 48">
            <a:extLst>
              <a:ext uri="{FF2B5EF4-FFF2-40B4-BE49-F238E27FC236}">
                <a16:creationId xmlns:a16="http://schemas.microsoft.com/office/drawing/2014/main" id="{CEB6EA6C-4029-0E84-5D23-D1F8CEA0EEF9}"/>
              </a:ext>
            </a:extLst>
          </p:cNvPr>
          <p:cNvSpPr/>
          <p:nvPr/>
        </p:nvSpPr>
        <p:spPr>
          <a:xfrm>
            <a:off x="6249363" y="1810656"/>
            <a:ext cx="2175392" cy="21753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0" name="그래픽 49">
            <a:extLst>
              <a:ext uri="{FF2B5EF4-FFF2-40B4-BE49-F238E27FC236}">
                <a16:creationId xmlns:a16="http://schemas.microsoft.com/office/drawing/2014/main" id="{A91489E3-FEA3-B0AD-D121-7D5F7421514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6879859" y="2173082"/>
            <a:ext cx="914400" cy="914400"/>
          </a:xfrm>
          <a:prstGeom prst="rect">
            <a:avLst/>
          </a:prstGeom>
        </p:spPr>
      </p:pic>
      <p:sp>
        <p:nvSpPr>
          <p:cNvPr id="51" name="TextBox 50">
            <a:extLst>
              <a:ext uri="{FF2B5EF4-FFF2-40B4-BE49-F238E27FC236}">
                <a16:creationId xmlns:a16="http://schemas.microsoft.com/office/drawing/2014/main" id="{DF943A1C-95A4-6926-7C1D-0B08421D4FC0}"/>
              </a:ext>
            </a:extLst>
          </p:cNvPr>
          <p:cNvSpPr txBox="1"/>
          <p:nvPr/>
        </p:nvSpPr>
        <p:spPr>
          <a:xfrm flipH="1">
            <a:off x="6781138" y="3209689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8206097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9434365-B1D3-4F5D-8044-95A1FAAB6FB8}"/>
              </a:ext>
            </a:extLst>
          </p:cNvPr>
          <p:cNvSpPr txBox="1"/>
          <p:nvPr/>
        </p:nvSpPr>
        <p:spPr>
          <a:xfrm>
            <a:off x="1096929" y="2000778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277A94B8-02FE-4454-836C-B930934A29BE}"/>
              </a:ext>
            </a:extLst>
          </p:cNvPr>
          <p:cNvCxnSpPr>
            <a:cxnSpLocks/>
          </p:cNvCxnSpPr>
          <p:nvPr/>
        </p:nvCxnSpPr>
        <p:spPr>
          <a:xfrm>
            <a:off x="1485900" y="3153996"/>
            <a:ext cx="3782603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 17">
            <a:extLst>
              <a:ext uri="{FF2B5EF4-FFF2-40B4-BE49-F238E27FC236}">
                <a16:creationId xmlns:a16="http://schemas.microsoft.com/office/drawing/2014/main" id="{4780CA89-216D-4BEA-9222-7C9360673273}"/>
              </a:ext>
            </a:extLst>
          </p:cNvPr>
          <p:cNvSpPr/>
          <p:nvPr/>
        </p:nvSpPr>
        <p:spPr>
          <a:xfrm>
            <a:off x="1212979" y="3867723"/>
            <a:ext cx="1920335" cy="2152184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accent3"/>
              </a:solidFill>
            </a:endParaRPr>
          </a:p>
        </p:txBody>
      </p:sp>
      <p:grpSp>
        <p:nvGrpSpPr>
          <p:cNvPr id="2" name="그래픽 12">
            <a:extLst>
              <a:ext uri="{FF2B5EF4-FFF2-40B4-BE49-F238E27FC236}">
                <a16:creationId xmlns:a16="http://schemas.microsoft.com/office/drawing/2014/main" id="{28AD8BCE-0C7B-4E8D-8224-64EE82CE737D}"/>
              </a:ext>
            </a:extLst>
          </p:cNvPr>
          <p:cNvGrpSpPr/>
          <p:nvPr/>
        </p:nvGrpSpPr>
        <p:grpSpPr>
          <a:xfrm>
            <a:off x="2026718" y="4577519"/>
            <a:ext cx="292857" cy="288036"/>
            <a:chOff x="1988490" y="4451525"/>
            <a:chExt cx="292857" cy="288036"/>
          </a:xfrm>
          <a:solidFill>
            <a:schemeClr val="accent3"/>
          </a:solidFill>
        </p:grpSpPr>
        <p:grpSp>
          <p:nvGrpSpPr>
            <p:cNvPr id="5" name="그래픽 12">
              <a:extLst>
                <a:ext uri="{FF2B5EF4-FFF2-40B4-BE49-F238E27FC236}">
                  <a16:creationId xmlns:a16="http://schemas.microsoft.com/office/drawing/2014/main" id="{C41C9BC0-68AB-41E8-9453-CC301385799B}"/>
                </a:ext>
              </a:extLst>
            </p:cNvPr>
            <p:cNvGrpSpPr/>
            <p:nvPr/>
          </p:nvGrpSpPr>
          <p:grpSpPr>
            <a:xfrm>
              <a:off x="1988490" y="4451525"/>
              <a:ext cx="292857" cy="288036"/>
              <a:chOff x="1988490" y="4451525"/>
              <a:chExt cx="292857" cy="288036"/>
            </a:xfrm>
            <a:grpFill/>
          </p:grpSpPr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AD0A23F9-A4D1-4BE2-B09C-576CAE58727B}"/>
                  </a:ext>
                </a:extLst>
              </p:cNvPr>
              <p:cNvSpPr/>
              <p:nvPr/>
            </p:nvSpPr>
            <p:spPr>
              <a:xfrm>
                <a:off x="2089453" y="4451525"/>
                <a:ext cx="92920" cy="40602"/>
              </a:xfrm>
              <a:custGeom>
                <a:avLst/>
                <a:gdLst>
                  <a:gd name="connsiteX0" fmla="*/ 86969 w 92920"/>
                  <a:gd name="connsiteY0" fmla="*/ 40602 h 40602"/>
                  <a:gd name="connsiteX1" fmla="*/ 53092 w 92920"/>
                  <a:gd name="connsiteY1" fmla="*/ 11760 h 40602"/>
                  <a:gd name="connsiteX2" fmla="*/ 37859 w 92920"/>
                  <a:gd name="connsiteY2" fmla="*/ 11763 h 40602"/>
                  <a:gd name="connsiteX3" fmla="*/ 5956 w 92920"/>
                  <a:gd name="connsiteY3" fmla="*/ 38927 h 40602"/>
                  <a:gd name="connsiteX4" fmla="*/ 0 w 92920"/>
                  <a:gd name="connsiteY4" fmla="*/ 31931 h 40602"/>
                  <a:gd name="connsiteX5" fmla="*/ 31908 w 92920"/>
                  <a:gd name="connsiteY5" fmla="*/ 4768 h 40602"/>
                  <a:gd name="connsiteX6" fmla="*/ 59040 w 92920"/>
                  <a:gd name="connsiteY6" fmla="*/ 4764 h 40602"/>
                  <a:gd name="connsiteX7" fmla="*/ 92920 w 92920"/>
                  <a:gd name="connsiteY7" fmla="*/ 33606 h 40602"/>
                  <a:gd name="connsiteX8" fmla="*/ 86969 w 92920"/>
                  <a:gd name="connsiteY8" fmla="*/ 40602 h 4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20" h="40602">
                    <a:moveTo>
                      <a:pt x="86969" y="40602"/>
                    </a:moveTo>
                    <a:lnTo>
                      <a:pt x="53092" y="11760"/>
                    </a:lnTo>
                    <a:cubicBezTo>
                      <a:pt x="48964" y="8255"/>
                      <a:pt x="41986" y="8255"/>
                      <a:pt x="37859" y="11763"/>
                    </a:cubicBezTo>
                    <a:lnTo>
                      <a:pt x="5956" y="38927"/>
                    </a:lnTo>
                    <a:lnTo>
                      <a:pt x="0" y="31931"/>
                    </a:lnTo>
                    <a:lnTo>
                      <a:pt x="31908" y="4768"/>
                    </a:lnTo>
                    <a:cubicBezTo>
                      <a:pt x="39382" y="-1588"/>
                      <a:pt x="51554" y="-1590"/>
                      <a:pt x="59040" y="4764"/>
                    </a:cubicBezTo>
                    <a:lnTo>
                      <a:pt x="92920" y="33606"/>
                    </a:lnTo>
                    <a:lnTo>
                      <a:pt x="86969" y="4060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C494CE11-35ED-4282-B3CF-6594A64D7D91}"/>
                  </a:ext>
                </a:extLst>
              </p:cNvPr>
              <p:cNvSpPr/>
              <p:nvPr/>
            </p:nvSpPr>
            <p:spPr>
              <a:xfrm>
                <a:off x="1988490" y="4542729"/>
                <a:ext cx="292857" cy="196831"/>
              </a:xfrm>
              <a:custGeom>
                <a:avLst/>
                <a:gdLst>
                  <a:gd name="connsiteX0" fmla="*/ 288236 w 292857"/>
                  <a:gd name="connsiteY0" fmla="*/ 196832 h 196831"/>
                  <a:gd name="connsiteX1" fmla="*/ 4611 w 292857"/>
                  <a:gd name="connsiteY1" fmla="*/ 196832 h 196831"/>
                  <a:gd name="connsiteX2" fmla="*/ 19 w 292857"/>
                  <a:gd name="connsiteY2" fmla="*/ 192238 h 196831"/>
                  <a:gd name="connsiteX3" fmla="*/ 19 w 292857"/>
                  <a:gd name="connsiteY3" fmla="*/ 29219 h 196831"/>
                  <a:gd name="connsiteX4" fmla="*/ 634 w 292857"/>
                  <a:gd name="connsiteY4" fmla="*/ 26478 h 196831"/>
                  <a:gd name="connsiteX5" fmla="*/ 2144 w 292857"/>
                  <a:gd name="connsiteY5" fmla="*/ 24865 h 196831"/>
                  <a:gd name="connsiteX6" fmla="*/ 30895 w 292857"/>
                  <a:gd name="connsiteY6" fmla="*/ 387 h 196831"/>
                  <a:gd name="connsiteX7" fmla="*/ 36848 w 292857"/>
                  <a:gd name="connsiteY7" fmla="*/ 7383 h 196831"/>
                  <a:gd name="connsiteX8" fmla="*/ 9203 w 292857"/>
                  <a:gd name="connsiteY8" fmla="*/ 30917 h 196831"/>
                  <a:gd name="connsiteX9" fmla="*/ 9203 w 292857"/>
                  <a:gd name="connsiteY9" fmla="*/ 187648 h 196831"/>
                  <a:gd name="connsiteX10" fmla="*/ 283646 w 292857"/>
                  <a:gd name="connsiteY10" fmla="*/ 187648 h 196831"/>
                  <a:gd name="connsiteX11" fmla="*/ 283646 w 292857"/>
                  <a:gd name="connsiteY11" fmla="*/ 30892 h 196831"/>
                  <a:gd name="connsiteX12" fmla="*/ 255580 w 292857"/>
                  <a:gd name="connsiteY12" fmla="*/ 6994 h 196831"/>
                  <a:gd name="connsiteX13" fmla="*/ 261535 w 292857"/>
                  <a:gd name="connsiteY13" fmla="*/ 0 h 196831"/>
                  <a:gd name="connsiteX14" fmla="*/ 290881 w 292857"/>
                  <a:gd name="connsiteY14" fmla="*/ 24991 h 196831"/>
                  <a:gd name="connsiteX15" fmla="*/ 292638 w 292857"/>
                  <a:gd name="connsiteY15" fmla="*/ 27414 h 196831"/>
                  <a:gd name="connsiteX16" fmla="*/ 292832 w 292857"/>
                  <a:gd name="connsiteY16" fmla="*/ 29304 h 196831"/>
                  <a:gd name="connsiteX17" fmla="*/ 292832 w 292857"/>
                  <a:gd name="connsiteY17" fmla="*/ 192240 h 196831"/>
                  <a:gd name="connsiteX18" fmla="*/ 288236 w 292857"/>
                  <a:gd name="connsiteY18" fmla="*/ 196832 h 19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2857" h="196831">
                    <a:moveTo>
                      <a:pt x="288236" y="196832"/>
                    </a:moveTo>
                    <a:lnTo>
                      <a:pt x="4611" y="196832"/>
                    </a:lnTo>
                    <a:cubicBezTo>
                      <a:pt x="2073" y="196832"/>
                      <a:pt x="19" y="194775"/>
                      <a:pt x="19" y="192238"/>
                    </a:cubicBezTo>
                    <a:lnTo>
                      <a:pt x="19" y="29219"/>
                    </a:lnTo>
                    <a:cubicBezTo>
                      <a:pt x="-68" y="28261"/>
                      <a:pt x="149" y="27300"/>
                      <a:pt x="634" y="26478"/>
                    </a:cubicBezTo>
                    <a:cubicBezTo>
                      <a:pt x="1005" y="25829"/>
                      <a:pt x="1524" y="25275"/>
                      <a:pt x="2144" y="24865"/>
                    </a:cubicBezTo>
                    <a:lnTo>
                      <a:pt x="30895" y="387"/>
                    </a:lnTo>
                    <a:lnTo>
                      <a:pt x="36848" y="7383"/>
                    </a:lnTo>
                    <a:lnTo>
                      <a:pt x="9203" y="30917"/>
                    </a:lnTo>
                    <a:lnTo>
                      <a:pt x="9203" y="187648"/>
                    </a:lnTo>
                    <a:lnTo>
                      <a:pt x="283646" y="187648"/>
                    </a:lnTo>
                    <a:lnTo>
                      <a:pt x="283646" y="30892"/>
                    </a:lnTo>
                    <a:lnTo>
                      <a:pt x="255580" y="6994"/>
                    </a:lnTo>
                    <a:lnTo>
                      <a:pt x="261535" y="0"/>
                    </a:lnTo>
                    <a:lnTo>
                      <a:pt x="290881" y="24991"/>
                    </a:lnTo>
                    <a:cubicBezTo>
                      <a:pt x="291709" y="25579"/>
                      <a:pt x="292340" y="26428"/>
                      <a:pt x="292638" y="27414"/>
                    </a:cubicBezTo>
                    <a:cubicBezTo>
                      <a:pt x="292832" y="28023"/>
                      <a:pt x="292899" y="28666"/>
                      <a:pt x="292832" y="29304"/>
                    </a:cubicBezTo>
                    <a:lnTo>
                      <a:pt x="292832" y="192240"/>
                    </a:lnTo>
                    <a:cubicBezTo>
                      <a:pt x="292830" y="194775"/>
                      <a:pt x="290773" y="196832"/>
                      <a:pt x="288236" y="19683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14DFD9A6-CFB0-48D8-8452-B79E194261DF}"/>
                  </a:ext>
                </a:extLst>
              </p:cNvPr>
              <p:cNvSpPr/>
              <p:nvPr/>
            </p:nvSpPr>
            <p:spPr>
              <a:xfrm>
                <a:off x="2017742" y="4484023"/>
                <a:ext cx="232960" cy="93782"/>
              </a:xfrm>
              <a:custGeom>
                <a:avLst/>
                <a:gdLst>
                  <a:gd name="connsiteX0" fmla="*/ 232961 w 232960"/>
                  <a:gd name="connsiteY0" fmla="*/ 93783 h 93782"/>
                  <a:gd name="connsiteX1" fmla="*/ 223777 w 232960"/>
                  <a:gd name="connsiteY1" fmla="*/ 93783 h 93782"/>
                  <a:gd name="connsiteX2" fmla="*/ 223777 w 232960"/>
                  <a:gd name="connsiteY2" fmla="*/ 9184 h 93782"/>
                  <a:gd name="connsiteX3" fmla="*/ 9184 w 232960"/>
                  <a:gd name="connsiteY3" fmla="*/ 9184 h 93782"/>
                  <a:gd name="connsiteX4" fmla="*/ 9184 w 232960"/>
                  <a:gd name="connsiteY4" fmla="*/ 93783 h 93782"/>
                  <a:gd name="connsiteX5" fmla="*/ 0 w 232960"/>
                  <a:gd name="connsiteY5" fmla="*/ 93783 h 93782"/>
                  <a:gd name="connsiteX6" fmla="*/ 0 w 232960"/>
                  <a:gd name="connsiteY6" fmla="*/ 0 h 93782"/>
                  <a:gd name="connsiteX7" fmla="*/ 232961 w 232960"/>
                  <a:gd name="connsiteY7" fmla="*/ 0 h 9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60" h="93782">
                    <a:moveTo>
                      <a:pt x="232961" y="93783"/>
                    </a:moveTo>
                    <a:lnTo>
                      <a:pt x="223777" y="93783"/>
                    </a:lnTo>
                    <a:lnTo>
                      <a:pt x="223777" y="9184"/>
                    </a:lnTo>
                    <a:lnTo>
                      <a:pt x="9184" y="9184"/>
                    </a:lnTo>
                    <a:lnTo>
                      <a:pt x="9184" y="93783"/>
                    </a:lnTo>
                    <a:lnTo>
                      <a:pt x="0" y="93783"/>
                    </a:lnTo>
                    <a:lnTo>
                      <a:pt x="0" y="0"/>
                    </a:lnTo>
                    <a:lnTo>
                      <a:pt x="232961" y="0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0" name="그래픽 12">
                <a:extLst>
                  <a:ext uri="{FF2B5EF4-FFF2-40B4-BE49-F238E27FC236}">
                    <a16:creationId xmlns:a16="http://schemas.microsoft.com/office/drawing/2014/main" id="{5F14D7EC-B16C-4F83-95CF-CE0DF31D99E4}"/>
                  </a:ext>
                </a:extLst>
              </p:cNvPr>
              <p:cNvGrpSpPr/>
              <p:nvPr/>
            </p:nvGrpSpPr>
            <p:grpSpPr>
              <a:xfrm>
                <a:off x="1989827" y="4573795"/>
                <a:ext cx="290559" cy="164750"/>
                <a:chOff x="1989827" y="4573795"/>
                <a:chExt cx="290559" cy="164750"/>
              </a:xfrm>
              <a:grpFill/>
            </p:grpSpPr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4F5B2678-3DFE-42EC-9383-DC7B770A3A81}"/>
                    </a:ext>
                  </a:extLst>
                </p:cNvPr>
                <p:cNvSpPr/>
                <p:nvPr/>
              </p:nvSpPr>
              <p:spPr>
                <a:xfrm>
                  <a:off x="1989827" y="4573795"/>
                  <a:ext cx="290559" cy="87459"/>
                </a:xfrm>
                <a:custGeom>
                  <a:avLst/>
                  <a:gdLst>
                    <a:gd name="connsiteX0" fmla="*/ 190453 w 290559"/>
                    <a:gd name="connsiteY0" fmla="*/ 87459 h 87459"/>
                    <a:gd name="connsiteX1" fmla="*/ 99741 w 290559"/>
                    <a:gd name="connsiteY1" fmla="*/ 87459 h 87459"/>
                    <a:gd name="connsiteX2" fmla="*/ 96830 w 290559"/>
                    <a:gd name="connsiteY2" fmla="*/ 86418 h 87459"/>
                    <a:gd name="connsiteX3" fmla="*/ 0 w 290559"/>
                    <a:gd name="connsiteY3" fmla="*/ 7111 h 87459"/>
                    <a:gd name="connsiteX4" fmla="*/ 5818 w 290559"/>
                    <a:gd name="connsiteY4" fmla="*/ 7 h 87459"/>
                    <a:gd name="connsiteX5" fmla="*/ 101379 w 290559"/>
                    <a:gd name="connsiteY5" fmla="*/ 78275 h 87459"/>
                    <a:gd name="connsiteX6" fmla="*/ 188820 w 290559"/>
                    <a:gd name="connsiteY6" fmla="*/ 78275 h 87459"/>
                    <a:gd name="connsiteX7" fmla="*/ 284753 w 290559"/>
                    <a:gd name="connsiteY7" fmla="*/ 0 h 87459"/>
                    <a:gd name="connsiteX8" fmla="*/ 290560 w 290559"/>
                    <a:gd name="connsiteY8" fmla="*/ 7118 h 87459"/>
                    <a:gd name="connsiteX9" fmla="*/ 193359 w 290559"/>
                    <a:gd name="connsiteY9" fmla="*/ 86425 h 87459"/>
                    <a:gd name="connsiteX10" fmla="*/ 190453 w 290559"/>
                    <a:gd name="connsiteY10" fmla="*/ 87459 h 8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59" h="87459">
                      <a:moveTo>
                        <a:pt x="190453" y="87459"/>
                      </a:moveTo>
                      <a:lnTo>
                        <a:pt x="99741" y="87459"/>
                      </a:lnTo>
                      <a:cubicBezTo>
                        <a:pt x="98679" y="87459"/>
                        <a:pt x="97652" y="87091"/>
                        <a:pt x="96830" y="86418"/>
                      </a:cubicBezTo>
                      <a:lnTo>
                        <a:pt x="0" y="7111"/>
                      </a:lnTo>
                      <a:lnTo>
                        <a:pt x="5818" y="7"/>
                      </a:lnTo>
                      <a:lnTo>
                        <a:pt x="101379" y="78275"/>
                      </a:lnTo>
                      <a:lnTo>
                        <a:pt x="188820" y="78275"/>
                      </a:lnTo>
                      <a:lnTo>
                        <a:pt x="284753" y="0"/>
                      </a:lnTo>
                      <a:lnTo>
                        <a:pt x="290560" y="7118"/>
                      </a:lnTo>
                      <a:lnTo>
                        <a:pt x="193359" y="86425"/>
                      </a:lnTo>
                      <a:cubicBezTo>
                        <a:pt x="192537" y="87093"/>
                        <a:pt x="191512" y="87459"/>
                        <a:pt x="190453" y="87459"/>
                      </a:cubicBezTo>
                      <a:close/>
                    </a:path>
                  </a:pathLst>
                </a:custGeom>
                <a:grpFill/>
                <a:ln w="22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24" name="그래픽 12">
                  <a:extLst>
                    <a:ext uri="{FF2B5EF4-FFF2-40B4-BE49-F238E27FC236}">
                      <a16:creationId xmlns:a16="http://schemas.microsoft.com/office/drawing/2014/main" id="{B2BF09FB-AF68-477E-AD30-50FE370BA0A6}"/>
                    </a:ext>
                  </a:extLst>
                </p:cNvPr>
                <p:cNvGrpSpPr/>
                <p:nvPr/>
              </p:nvGrpSpPr>
              <p:grpSpPr>
                <a:xfrm>
                  <a:off x="1998535" y="4653054"/>
                  <a:ext cx="275203" cy="85491"/>
                  <a:chOff x="1998535" y="4653054"/>
                  <a:chExt cx="275203" cy="85491"/>
                </a:xfrm>
                <a:grpFill/>
              </p:grpSpPr>
              <p:sp>
                <p:nvSpPr>
                  <p:cNvPr id="25" name="자유형: 도형 24">
                    <a:extLst>
                      <a:ext uri="{FF2B5EF4-FFF2-40B4-BE49-F238E27FC236}">
                        <a16:creationId xmlns:a16="http://schemas.microsoft.com/office/drawing/2014/main" id="{4A36B4BD-9A3A-4054-9864-B71AFD7D283E}"/>
                      </a:ext>
                    </a:extLst>
                  </p:cNvPr>
                  <p:cNvSpPr/>
                  <p:nvPr/>
                </p:nvSpPr>
                <p:spPr>
                  <a:xfrm>
                    <a:off x="1998535" y="4653054"/>
                    <a:ext cx="95054" cy="83205"/>
                  </a:xfrm>
                  <a:custGeom>
                    <a:avLst/>
                    <a:gdLst>
                      <a:gd name="connsiteX0" fmla="*/ 5953 w 95054"/>
                      <a:gd name="connsiteY0" fmla="*/ 83206 h 83205"/>
                      <a:gd name="connsiteX1" fmla="*/ 0 w 95054"/>
                      <a:gd name="connsiteY1" fmla="*/ 76209 h 83205"/>
                      <a:gd name="connsiteX2" fmla="*/ 31558 w 95054"/>
                      <a:gd name="connsiteY2" fmla="*/ 49372 h 83205"/>
                      <a:gd name="connsiteX3" fmla="*/ 55352 w 95054"/>
                      <a:gd name="connsiteY3" fmla="*/ 28943 h 83205"/>
                      <a:gd name="connsiteX4" fmla="*/ 65486 w 95054"/>
                      <a:gd name="connsiteY4" fmla="*/ 20239 h 83205"/>
                      <a:gd name="connsiteX5" fmla="*/ 89074 w 95054"/>
                      <a:gd name="connsiteY5" fmla="*/ 0 h 83205"/>
                      <a:gd name="connsiteX6" fmla="*/ 95055 w 95054"/>
                      <a:gd name="connsiteY6" fmla="*/ 6971 h 83205"/>
                      <a:gd name="connsiteX7" fmla="*/ 71469 w 95054"/>
                      <a:gd name="connsiteY7" fmla="*/ 27208 h 83205"/>
                      <a:gd name="connsiteX8" fmla="*/ 61328 w 95054"/>
                      <a:gd name="connsiteY8" fmla="*/ 35914 h 83205"/>
                      <a:gd name="connsiteX9" fmla="*/ 37522 w 95054"/>
                      <a:gd name="connsiteY9" fmla="*/ 56354 h 83205"/>
                      <a:gd name="connsiteX10" fmla="*/ 5953 w 95054"/>
                      <a:gd name="connsiteY10" fmla="*/ 83206 h 8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054" h="83205">
                        <a:moveTo>
                          <a:pt x="5953" y="83206"/>
                        </a:moveTo>
                        <a:lnTo>
                          <a:pt x="0" y="76209"/>
                        </a:lnTo>
                        <a:lnTo>
                          <a:pt x="31558" y="49372"/>
                        </a:lnTo>
                        <a:lnTo>
                          <a:pt x="55352" y="28943"/>
                        </a:lnTo>
                        <a:cubicBezTo>
                          <a:pt x="58150" y="26545"/>
                          <a:pt x="61816" y="23394"/>
                          <a:pt x="65486" y="20239"/>
                        </a:cubicBezTo>
                        <a:lnTo>
                          <a:pt x="89074" y="0"/>
                        </a:lnTo>
                        <a:lnTo>
                          <a:pt x="95055" y="6971"/>
                        </a:lnTo>
                        <a:lnTo>
                          <a:pt x="71469" y="27208"/>
                        </a:lnTo>
                        <a:cubicBezTo>
                          <a:pt x="67799" y="30366"/>
                          <a:pt x="64129" y="33518"/>
                          <a:pt x="61328" y="35914"/>
                        </a:cubicBezTo>
                        <a:lnTo>
                          <a:pt x="37522" y="56354"/>
                        </a:lnTo>
                        <a:lnTo>
                          <a:pt x="5953" y="83206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26" name="자유형: 도형 25">
                    <a:extLst>
                      <a:ext uri="{FF2B5EF4-FFF2-40B4-BE49-F238E27FC236}">
                        <a16:creationId xmlns:a16="http://schemas.microsoft.com/office/drawing/2014/main" id="{B33C72E3-636E-4381-93F0-FEE210752B91}"/>
                      </a:ext>
                    </a:extLst>
                  </p:cNvPr>
                  <p:cNvSpPr/>
                  <p:nvPr/>
                </p:nvSpPr>
                <p:spPr>
                  <a:xfrm>
                    <a:off x="2176265" y="4653056"/>
                    <a:ext cx="97473" cy="85489"/>
                  </a:xfrm>
                  <a:custGeom>
                    <a:avLst/>
                    <a:gdLst>
                      <a:gd name="connsiteX0" fmla="*/ 91490 w 97473"/>
                      <a:gd name="connsiteY0" fmla="*/ 85489 h 85489"/>
                      <a:gd name="connsiteX1" fmla="*/ 33720 w 97473"/>
                      <a:gd name="connsiteY1" fmla="*/ 35909 h 85489"/>
                      <a:gd name="connsiteX2" fmla="*/ 23580 w 97473"/>
                      <a:gd name="connsiteY2" fmla="*/ 27206 h 85489"/>
                      <a:gd name="connsiteX3" fmla="*/ 0 w 97473"/>
                      <a:gd name="connsiteY3" fmla="*/ 6971 h 85489"/>
                      <a:gd name="connsiteX4" fmla="*/ 5981 w 97473"/>
                      <a:gd name="connsiteY4" fmla="*/ 0 h 85489"/>
                      <a:gd name="connsiteX5" fmla="*/ 29565 w 97473"/>
                      <a:gd name="connsiteY5" fmla="*/ 20237 h 85489"/>
                      <a:gd name="connsiteX6" fmla="*/ 39696 w 97473"/>
                      <a:gd name="connsiteY6" fmla="*/ 28936 h 85489"/>
                      <a:gd name="connsiteX7" fmla="*/ 97473 w 97473"/>
                      <a:gd name="connsiteY7" fmla="*/ 78520 h 85489"/>
                      <a:gd name="connsiteX8" fmla="*/ 91490 w 97473"/>
                      <a:gd name="connsiteY8" fmla="*/ 85489 h 8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473" h="85489">
                        <a:moveTo>
                          <a:pt x="91490" y="85489"/>
                        </a:moveTo>
                        <a:lnTo>
                          <a:pt x="33720" y="35909"/>
                        </a:lnTo>
                        <a:cubicBezTo>
                          <a:pt x="30926" y="33521"/>
                          <a:pt x="27254" y="30366"/>
                          <a:pt x="23580" y="27206"/>
                        </a:cubicBezTo>
                        <a:lnTo>
                          <a:pt x="0" y="6971"/>
                        </a:lnTo>
                        <a:lnTo>
                          <a:pt x="5981" y="0"/>
                        </a:lnTo>
                        <a:lnTo>
                          <a:pt x="29565" y="20237"/>
                        </a:lnTo>
                        <a:cubicBezTo>
                          <a:pt x="33235" y="23394"/>
                          <a:pt x="36905" y="26547"/>
                          <a:pt x="39696" y="28936"/>
                        </a:cubicBezTo>
                        <a:lnTo>
                          <a:pt x="97473" y="78520"/>
                        </a:lnTo>
                        <a:lnTo>
                          <a:pt x="91490" y="85489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27" name="그래픽 12">
              <a:extLst>
                <a:ext uri="{FF2B5EF4-FFF2-40B4-BE49-F238E27FC236}">
                  <a16:creationId xmlns:a16="http://schemas.microsoft.com/office/drawing/2014/main" id="{5A0CA5C3-0362-4115-B7B6-F0272B783BD5}"/>
                </a:ext>
              </a:extLst>
            </p:cNvPr>
            <p:cNvGrpSpPr/>
            <p:nvPr/>
          </p:nvGrpSpPr>
          <p:grpSpPr>
            <a:xfrm>
              <a:off x="2082404" y="4517738"/>
              <a:ext cx="106059" cy="108400"/>
              <a:chOff x="2082404" y="4517738"/>
              <a:chExt cx="106059" cy="108400"/>
            </a:xfrm>
            <a:grpFill/>
          </p:grpSpPr>
          <p:sp>
            <p:nvSpPr>
              <p:cNvPr id="28" name="자유형: 도형 27">
                <a:extLst>
                  <a:ext uri="{FF2B5EF4-FFF2-40B4-BE49-F238E27FC236}">
                    <a16:creationId xmlns:a16="http://schemas.microsoft.com/office/drawing/2014/main" id="{1CF8AD75-913B-42BB-95F2-E132A50C411B}"/>
                  </a:ext>
                </a:extLst>
              </p:cNvPr>
              <p:cNvSpPr/>
              <p:nvPr/>
            </p:nvSpPr>
            <p:spPr>
              <a:xfrm>
                <a:off x="2082404" y="4517738"/>
                <a:ext cx="96292" cy="108400"/>
              </a:xfrm>
              <a:custGeom>
                <a:avLst/>
                <a:gdLst>
                  <a:gd name="connsiteX0" fmla="*/ 54293 w 96292"/>
                  <a:gd name="connsiteY0" fmla="*/ 108401 h 108400"/>
                  <a:gd name="connsiteX1" fmla="*/ 0 w 96292"/>
                  <a:gd name="connsiteY1" fmla="*/ 54199 h 108400"/>
                  <a:gd name="connsiteX2" fmla="*/ 54293 w 96292"/>
                  <a:gd name="connsiteY2" fmla="*/ 0 h 108400"/>
                  <a:gd name="connsiteX3" fmla="*/ 96293 w 96292"/>
                  <a:gd name="connsiteY3" fmla="*/ 19859 h 108400"/>
                  <a:gd name="connsiteX4" fmla="*/ 89191 w 96292"/>
                  <a:gd name="connsiteY4" fmla="*/ 25689 h 108400"/>
                  <a:gd name="connsiteX5" fmla="*/ 54291 w 96292"/>
                  <a:gd name="connsiteY5" fmla="*/ 9186 h 108400"/>
                  <a:gd name="connsiteX6" fmla="*/ 9182 w 96292"/>
                  <a:gd name="connsiteY6" fmla="*/ 54201 h 108400"/>
                  <a:gd name="connsiteX7" fmla="*/ 54291 w 96292"/>
                  <a:gd name="connsiteY7" fmla="*/ 99219 h 108400"/>
                  <a:gd name="connsiteX8" fmla="*/ 81481 w 96292"/>
                  <a:gd name="connsiteY8" fmla="*/ 90122 h 108400"/>
                  <a:gd name="connsiteX9" fmla="*/ 87011 w 96292"/>
                  <a:gd name="connsiteY9" fmla="*/ 97455 h 108400"/>
                  <a:gd name="connsiteX10" fmla="*/ 54293 w 96292"/>
                  <a:gd name="connsiteY10" fmla="*/ 108401 h 10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292" h="108400">
                    <a:moveTo>
                      <a:pt x="54293" y="108401"/>
                    </a:moveTo>
                    <a:cubicBezTo>
                      <a:pt x="24355" y="108401"/>
                      <a:pt x="0" y="84084"/>
                      <a:pt x="0" y="54199"/>
                    </a:cubicBezTo>
                    <a:cubicBezTo>
                      <a:pt x="0" y="24314"/>
                      <a:pt x="24357" y="0"/>
                      <a:pt x="54293" y="0"/>
                    </a:cubicBezTo>
                    <a:cubicBezTo>
                      <a:pt x="70620" y="0"/>
                      <a:pt x="85926" y="7239"/>
                      <a:pt x="96293" y="19859"/>
                    </a:cubicBezTo>
                    <a:lnTo>
                      <a:pt x="89191" y="25689"/>
                    </a:lnTo>
                    <a:cubicBezTo>
                      <a:pt x="80577" y="15201"/>
                      <a:pt x="67856" y="9186"/>
                      <a:pt x="54291" y="9186"/>
                    </a:cubicBezTo>
                    <a:cubicBezTo>
                      <a:pt x="29416" y="9186"/>
                      <a:pt x="9182" y="29380"/>
                      <a:pt x="9182" y="54201"/>
                    </a:cubicBezTo>
                    <a:cubicBezTo>
                      <a:pt x="9182" y="79026"/>
                      <a:pt x="29416" y="99219"/>
                      <a:pt x="54291" y="99219"/>
                    </a:cubicBezTo>
                    <a:cubicBezTo>
                      <a:pt x="64188" y="99219"/>
                      <a:pt x="73592" y="96073"/>
                      <a:pt x="81481" y="90122"/>
                    </a:cubicBezTo>
                    <a:lnTo>
                      <a:pt x="87011" y="97455"/>
                    </a:lnTo>
                    <a:cubicBezTo>
                      <a:pt x="77518" y="104616"/>
                      <a:pt x="66202" y="108401"/>
                      <a:pt x="54293" y="108401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7AF3FC52-D63A-4240-8A33-03668E08558C}"/>
                  </a:ext>
                </a:extLst>
              </p:cNvPr>
              <p:cNvSpPr/>
              <p:nvPr/>
            </p:nvSpPr>
            <p:spPr>
              <a:xfrm>
                <a:off x="2106184" y="4543230"/>
                <a:ext cx="52019" cy="55311"/>
              </a:xfrm>
              <a:custGeom>
                <a:avLst/>
                <a:gdLst>
                  <a:gd name="connsiteX0" fmla="*/ 21542 w 52019"/>
                  <a:gd name="connsiteY0" fmla="*/ 55311 h 55311"/>
                  <a:gd name="connsiteX1" fmla="*/ 21542 w 52019"/>
                  <a:gd name="connsiteY1" fmla="*/ 55311 h 55311"/>
                  <a:gd name="connsiteX2" fmla="*/ 14824 w 52019"/>
                  <a:gd name="connsiteY2" fmla="*/ 54307 h 55311"/>
                  <a:gd name="connsiteX3" fmla="*/ 760 w 52019"/>
                  <a:gd name="connsiteY3" fmla="*/ 38810 h 55311"/>
                  <a:gd name="connsiteX4" fmla="*/ 10802 w 52019"/>
                  <a:gd name="connsiteY4" fmla="*/ 8644 h 55311"/>
                  <a:gd name="connsiteX5" fmla="*/ 36196 w 52019"/>
                  <a:gd name="connsiteY5" fmla="*/ 0 h 55311"/>
                  <a:gd name="connsiteX6" fmla="*/ 47203 w 52019"/>
                  <a:gd name="connsiteY6" fmla="*/ 1080 h 55311"/>
                  <a:gd name="connsiteX7" fmla="*/ 52020 w 52019"/>
                  <a:gd name="connsiteY7" fmla="*/ 2176 h 55311"/>
                  <a:gd name="connsiteX8" fmla="*/ 50578 w 52019"/>
                  <a:gd name="connsiteY8" fmla="*/ 6898 h 55311"/>
                  <a:gd name="connsiteX9" fmla="*/ 40044 w 52019"/>
                  <a:gd name="connsiteY9" fmla="*/ 40762 h 55311"/>
                  <a:gd name="connsiteX10" fmla="*/ 21542 w 52019"/>
                  <a:gd name="connsiteY10" fmla="*/ 55311 h 55311"/>
                  <a:gd name="connsiteX11" fmla="*/ 36196 w 52019"/>
                  <a:gd name="connsiteY11" fmla="*/ 9182 h 55311"/>
                  <a:gd name="connsiteX12" fmla="*/ 17087 w 52019"/>
                  <a:gd name="connsiteY12" fmla="*/ 15341 h 55311"/>
                  <a:gd name="connsiteX13" fmla="*/ 9690 w 52019"/>
                  <a:gd name="connsiteY13" fmla="*/ 36648 h 55311"/>
                  <a:gd name="connsiteX14" fmla="*/ 17362 w 52019"/>
                  <a:gd name="connsiteY14" fmla="*/ 45473 h 55311"/>
                  <a:gd name="connsiteX15" fmla="*/ 21542 w 52019"/>
                  <a:gd name="connsiteY15" fmla="*/ 46120 h 55311"/>
                  <a:gd name="connsiteX16" fmla="*/ 21542 w 52019"/>
                  <a:gd name="connsiteY16" fmla="*/ 46120 h 55311"/>
                  <a:gd name="connsiteX17" fmla="*/ 31366 w 52019"/>
                  <a:gd name="connsiteY17" fmla="*/ 37733 h 55311"/>
                  <a:gd name="connsiteX18" fmla="*/ 40218 w 52019"/>
                  <a:gd name="connsiteY18" fmla="*/ 9351 h 55311"/>
                  <a:gd name="connsiteX19" fmla="*/ 36196 w 52019"/>
                  <a:gd name="connsiteY19" fmla="*/ 9182 h 5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019" h="55311">
                    <a:moveTo>
                      <a:pt x="21542" y="55311"/>
                    </a:moveTo>
                    <a:cubicBezTo>
                      <a:pt x="21539" y="55311"/>
                      <a:pt x="21539" y="55311"/>
                      <a:pt x="21542" y="55311"/>
                    </a:cubicBezTo>
                    <a:cubicBezTo>
                      <a:pt x="19405" y="55311"/>
                      <a:pt x="17147" y="54972"/>
                      <a:pt x="14824" y="54307"/>
                    </a:cubicBezTo>
                    <a:cubicBezTo>
                      <a:pt x="7880" y="52314"/>
                      <a:pt x="2623" y="46521"/>
                      <a:pt x="760" y="38810"/>
                    </a:cubicBezTo>
                    <a:cubicBezTo>
                      <a:pt x="-1761" y="28375"/>
                      <a:pt x="2090" y="16819"/>
                      <a:pt x="10802" y="8644"/>
                    </a:cubicBezTo>
                    <a:cubicBezTo>
                      <a:pt x="18423" y="1499"/>
                      <a:pt x="28817" y="0"/>
                      <a:pt x="36196" y="0"/>
                    </a:cubicBezTo>
                    <a:cubicBezTo>
                      <a:pt x="42380" y="0"/>
                      <a:pt x="47011" y="1036"/>
                      <a:pt x="47203" y="1080"/>
                    </a:cubicBezTo>
                    <a:lnTo>
                      <a:pt x="52020" y="2176"/>
                    </a:lnTo>
                    <a:lnTo>
                      <a:pt x="50578" y="6898"/>
                    </a:lnTo>
                    <a:cubicBezTo>
                      <a:pt x="50210" y="8097"/>
                      <a:pt x="41577" y="36355"/>
                      <a:pt x="40044" y="40762"/>
                    </a:cubicBezTo>
                    <a:cubicBezTo>
                      <a:pt x="36816" y="50005"/>
                      <a:pt x="30074" y="55311"/>
                      <a:pt x="21542" y="55311"/>
                    </a:cubicBezTo>
                    <a:close/>
                    <a:moveTo>
                      <a:pt x="36196" y="9182"/>
                    </a:moveTo>
                    <a:cubicBezTo>
                      <a:pt x="30476" y="9182"/>
                      <a:pt x="22516" y="10250"/>
                      <a:pt x="17087" y="15341"/>
                    </a:cubicBezTo>
                    <a:cubicBezTo>
                      <a:pt x="9546" y="22413"/>
                      <a:pt x="8320" y="30983"/>
                      <a:pt x="9690" y="36648"/>
                    </a:cubicBezTo>
                    <a:cubicBezTo>
                      <a:pt x="10782" y="41174"/>
                      <a:pt x="13577" y="44388"/>
                      <a:pt x="17362" y="45473"/>
                    </a:cubicBezTo>
                    <a:cubicBezTo>
                      <a:pt x="18860" y="45903"/>
                      <a:pt x="20265" y="46120"/>
                      <a:pt x="21542" y="46120"/>
                    </a:cubicBezTo>
                    <a:cubicBezTo>
                      <a:pt x="21542" y="46120"/>
                      <a:pt x="21542" y="46120"/>
                      <a:pt x="21542" y="46120"/>
                    </a:cubicBezTo>
                    <a:cubicBezTo>
                      <a:pt x="27246" y="46120"/>
                      <a:pt x="30032" y="41561"/>
                      <a:pt x="31366" y="37733"/>
                    </a:cubicBezTo>
                    <a:cubicBezTo>
                      <a:pt x="32460" y="34601"/>
                      <a:pt x="37583" y="17944"/>
                      <a:pt x="40218" y="9351"/>
                    </a:cubicBezTo>
                    <a:cubicBezTo>
                      <a:pt x="39022" y="9252"/>
                      <a:pt x="37660" y="9182"/>
                      <a:pt x="36196" y="918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8A22A8C3-BA38-497C-8824-1CF9B3F4AF5D}"/>
                  </a:ext>
                </a:extLst>
              </p:cNvPr>
              <p:cNvSpPr/>
              <p:nvPr/>
            </p:nvSpPr>
            <p:spPr>
              <a:xfrm>
                <a:off x="2141530" y="4528928"/>
                <a:ext cx="46933" cy="69123"/>
              </a:xfrm>
              <a:custGeom>
                <a:avLst/>
                <a:gdLst>
                  <a:gd name="connsiteX0" fmla="*/ 16111 w 46933"/>
                  <a:gd name="connsiteY0" fmla="*/ 69123 h 69123"/>
                  <a:gd name="connsiteX1" fmla="*/ 3632 w 46933"/>
                  <a:gd name="connsiteY1" fmla="*/ 64378 h 69123"/>
                  <a:gd name="connsiteX2" fmla="*/ 4989 w 46933"/>
                  <a:gd name="connsiteY2" fmla="*/ 23607 h 69123"/>
                  <a:gd name="connsiteX3" fmla="*/ 13818 w 46933"/>
                  <a:gd name="connsiteY3" fmla="*/ 26128 h 69123"/>
                  <a:gd name="connsiteX4" fmla="*/ 9892 w 46933"/>
                  <a:gd name="connsiteY4" fmla="*/ 57672 h 69123"/>
                  <a:gd name="connsiteX5" fmla="*/ 20614 w 46933"/>
                  <a:gd name="connsiteY5" fmla="*/ 59130 h 69123"/>
                  <a:gd name="connsiteX6" fmla="*/ 37382 w 46933"/>
                  <a:gd name="connsiteY6" fmla="*/ 38122 h 69123"/>
                  <a:gd name="connsiteX7" fmla="*/ 22663 w 46933"/>
                  <a:gd name="connsiteY7" fmla="*/ 7186 h 69123"/>
                  <a:gd name="connsiteX8" fmla="*/ 28381 w 46933"/>
                  <a:gd name="connsiteY8" fmla="*/ 0 h 69123"/>
                  <a:gd name="connsiteX9" fmla="*/ 46435 w 46933"/>
                  <a:gd name="connsiteY9" fmla="*/ 39678 h 69123"/>
                  <a:gd name="connsiteX10" fmla="*/ 23604 w 46933"/>
                  <a:gd name="connsiteY10" fmla="*/ 67817 h 69123"/>
                  <a:gd name="connsiteX11" fmla="*/ 16111 w 46933"/>
                  <a:gd name="connsiteY11" fmla="*/ 69123 h 6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33" h="69123">
                    <a:moveTo>
                      <a:pt x="16111" y="69123"/>
                    </a:moveTo>
                    <a:cubicBezTo>
                      <a:pt x="11421" y="69123"/>
                      <a:pt x="7083" y="67510"/>
                      <a:pt x="3632" y="64378"/>
                    </a:cubicBezTo>
                    <a:cubicBezTo>
                      <a:pt x="-3474" y="57931"/>
                      <a:pt x="1429" y="36065"/>
                      <a:pt x="4989" y="23607"/>
                    </a:cubicBezTo>
                    <a:lnTo>
                      <a:pt x="13818" y="26128"/>
                    </a:lnTo>
                    <a:cubicBezTo>
                      <a:pt x="9865" y="39996"/>
                      <a:pt x="7995" y="55030"/>
                      <a:pt x="9892" y="57672"/>
                    </a:cubicBezTo>
                    <a:cubicBezTo>
                      <a:pt x="13287" y="60740"/>
                      <a:pt x="17605" y="60168"/>
                      <a:pt x="20614" y="59130"/>
                    </a:cubicBezTo>
                    <a:cubicBezTo>
                      <a:pt x="27564" y="56736"/>
                      <a:pt x="35556" y="48752"/>
                      <a:pt x="37382" y="38122"/>
                    </a:cubicBezTo>
                    <a:cubicBezTo>
                      <a:pt x="38707" y="30407"/>
                      <a:pt x="37231" y="18779"/>
                      <a:pt x="22663" y="7186"/>
                    </a:cubicBezTo>
                    <a:lnTo>
                      <a:pt x="28381" y="0"/>
                    </a:lnTo>
                    <a:cubicBezTo>
                      <a:pt x="47417" y="15148"/>
                      <a:pt x="47863" y="31361"/>
                      <a:pt x="46435" y="39678"/>
                    </a:cubicBezTo>
                    <a:cubicBezTo>
                      <a:pt x="44255" y="52362"/>
                      <a:pt x="34867" y="63934"/>
                      <a:pt x="23604" y="67817"/>
                    </a:cubicBezTo>
                    <a:cubicBezTo>
                      <a:pt x="21062" y="68689"/>
                      <a:pt x="18536" y="69121"/>
                      <a:pt x="16111" y="69123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E17540A-33FC-42A2-AD2A-2E3E3D575F8F}"/>
              </a:ext>
            </a:extLst>
          </p:cNvPr>
          <p:cNvSpPr txBox="1"/>
          <p:nvPr/>
        </p:nvSpPr>
        <p:spPr>
          <a:xfrm>
            <a:off x="1547815" y="405166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8C5EDDF-F1B6-41A0-A383-EB1ACD40146E}"/>
              </a:ext>
            </a:extLst>
          </p:cNvPr>
          <p:cNvSpPr txBox="1"/>
          <p:nvPr/>
        </p:nvSpPr>
        <p:spPr>
          <a:xfrm>
            <a:off x="1371843" y="515417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7DB8A455-B4A5-4935-A3EB-1525A7D4EB0B}"/>
              </a:ext>
            </a:extLst>
          </p:cNvPr>
          <p:cNvSpPr/>
          <p:nvPr/>
        </p:nvSpPr>
        <p:spPr>
          <a:xfrm>
            <a:off x="6521125" y="3153996"/>
            <a:ext cx="1393087" cy="1393087"/>
          </a:xfrm>
          <a:prstGeom prst="roundRect">
            <a:avLst>
              <a:gd name="adj" fmla="val 4702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432000" rtlCol="0" anchor="ctr"/>
          <a:lstStyle/>
          <a:p>
            <a:pPr>
              <a:lnSpc>
                <a:spcPct val="110000"/>
              </a:lnSpc>
            </a:pPr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altLang="ko-KR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  <a:p>
            <a:pPr>
              <a:lnSpc>
                <a:spcPct val="110000"/>
              </a:lnSpc>
            </a:pPr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입력하기</a:t>
            </a: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3199C23D-9BFE-4BD2-9930-FB58C8ADBED3}"/>
              </a:ext>
            </a:extLst>
          </p:cNvPr>
          <p:cNvSpPr/>
          <p:nvPr/>
        </p:nvSpPr>
        <p:spPr>
          <a:xfrm>
            <a:off x="1174750" y="3068879"/>
            <a:ext cx="170234" cy="170234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67E96F8-0FC6-BE37-4C21-469F9440D61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sp>
        <p:nvSpPr>
          <p:cNvPr id="4" name="Rectangle 18">
            <a:extLst>
              <a:ext uri="{FF2B5EF4-FFF2-40B4-BE49-F238E27FC236}">
                <a16:creationId xmlns:a16="http://schemas.microsoft.com/office/drawing/2014/main" id="{F650EF82-B1CA-56FE-39F7-EFE3BA94CE38}"/>
              </a:ext>
            </a:extLst>
          </p:cNvPr>
          <p:cNvSpPr/>
          <p:nvPr/>
        </p:nvSpPr>
        <p:spPr>
          <a:xfrm>
            <a:off x="3348168" y="3867723"/>
            <a:ext cx="1920335" cy="2152184"/>
          </a:xfrm>
          <a:prstGeom prst="roundRect">
            <a:avLst>
              <a:gd name="adj" fmla="val 315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16" name="그래픽 15">
            <a:extLst>
              <a:ext uri="{FF2B5EF4-FFF2-40B4-BE49-F238E27FC236}">
                <a16:creationId xmlns:a16="http://schemas.microsoft.com/office/drawing/2014/main" id="{06A9A58C-0812-A9A6-CB9E-F6EB15F04F88}"/>
              </a:ext>
            </a:extLst>
          </p:cNvPr>
          <p:cNvGrpSpPr/>
          <p:nvPr/>
        </p:nvGrpSpPr>
        <p:grpSpPr>
          <a:xfrm>
            <a:off x="4163295" y="4575109"/>
            <a:ext cx="290075" cy="292857"/>
            <a:chOff x="4163295" y="4449113"/>
            <a:chExt cx="290075" cy="292857"/>
          </a:xfrm>
          <a:solidFill>
            <a:schemeClr val="accent1"/>
          </a:solidFill>
        </p:grpSpPr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9D888BE4-5271-8DCE-7E0C-81DB54741035}"/>
                </a:ext>
              </a:extLst>
            </p:cNvPr>
            <p:cNvSpPr/>
            <p:nvPr/>
          </p:nvSpPr>
          <p:spPr>
            <a:xfrm>
              <a:off x="4164874" y="4599267"/>
              <a:ext cx="142829" cy="142703"/>
            </a:xfrm>
            <a:custGeom>
              <a:avLst/>
              <a:gdLst>
                <a:gd name="connsiteX0" fmla="*/ 49378 w 142829"/>
                <a:gd name="connsiteY0" fmla="*/ 142704 h 142703"/>
                <a:gd name="connsiteX1" fmla="*/ 32363 w 142829"/>
                <a:gd name="connsiteY1" fmla="*/ 139640 h 142703"/>
                <a:gd name="connsiteX2" fmla="*/ 25686 w 142829"/>
                <a:gd name="connsiteY2" fmla="*/ 137155 h 142703"/>
                <a:gd name="connsiteX3" fmla="*/ 55860 w 142829"/>
                <a:gd name="connsiteY3" fmla="*/ 106518 h 142703"/>
                <a:gd name="connsiteX4" fmla="*/ 51579 w 142829"/>
                <a:gd name="connsiteY4" fmla="*/ 90296 h 142703"/>
                <a:gd name="connsiteX5" fmla="*/ 35747 w 142829"/>
                <a:gd name="connsiteY5" fmla="*/ 85983 h 142703"/>
                <a:gd name="connsiteX6" fmla="*/ 5484 w 142829"/>
                <a:gd name="connsiteY6" fmla="*/ 116724 h 142703"/>
                <a:gd name="connsiteX7" fmla="*/ 2999 w 142829"/>
                <a:gd name="connsiteY7" fmla="*/ 109833 h 142703"/>
                <a:gd name="connsiteX8" fmla="*/ 14409 w 142829"/>
                <a:gd name="connsiteY8" fmla="*/ 57148 h 142703"/>
                <a:gd name="connsiteX9" fmla="*/ 61015 w 142829"/>
                <a:gd name="connsiteY9" fmla="*/ 43839 h 142703"/>
                <a:gd name="connsiteX10" fmla="*/ 104174 w 142829"/>
                <a:gd name="connsiteY10" fmla="*/ 0 h 142703"/>
                <a:gd name="connsiteX11" fmla="*/ 110750 w 142829"/>
                <a:gd name="connsiteY11" fmla="*/ 6473 h 142703"/>
                <a:gd name="connsiteX12" fmla="*/ 63724 w 142829"/>
                <a:gd name="connsiteY12" fmla="*/ 54231 h 142703"/>
                <a:gd name="connsiteX13" fmla="*/ 61049 w 142829"/>
                <a:gd name="connsiteY13" fmla="*/ 53412 h 142703"/>
                <a:gd name="connsiteX14" fmla="*/ 20980 w 142829"/>
                <a:gd name="connsiteY14" fmla="*/ 63619 h 142703"/>
                <a:gd name="connsiteX15" fmla="*/ 9749 w 142829"/>
                <a:gd name="connsiteY15" fmla="*/ 99242 h 142703"/>
                <a:gd name="connsiteX16" fmla="*/ 32960 w 142829"/>
                <a:gd name="connsiteY16" fmla="*/ 75667 h 142703"/>
                <a:gd name="connsiteX17" fmla="*/ 59141 w 142829"/>
                <a:gd name="connsiteY17" fmla="*/ 82796 h 142703"/>
                <a:gd name="connsiteX18" fmla="*/ 66121 w 142829"/>
                <a:gd name="connsiteY18" fmla="*/ 109249 h 142703"/>
                <a:gd name="connsiteX19" fmla="*/ 42800 w 142829"/>
                <a:gd name="connsiteY19" fmla="*/ 132930 h 142703"/>
                <a:gd name="connsiteX20" fmla="*/ 77829 w 142829"/>
                <a:gd name="connsiteY20" fmla="*/ 121568 h 142703"/>
                <a:gd name="connsiteX21" fmla="*/ 87909 w 142829"/>
                <a:gd name="connsiteY21" fmla="*/ 80712 h 142703"/>
                <a:gd name="connsiteX22" fmla="*/ 87134 w 142829"/>
                <a:gd name="connsiteY22" fmla="*/ 78099 h 142703"/>
                <a:gd name="connsiteX23" fmla="*/ 136254 w 142829"/>
                <a:gd name="connsiteY23" fmla="*/ 28213 h 142703"/>
                <a:gd name="connsiteX24" fmla="*/ 142829 w 142829"/>
                <a:gd name="connsiteY24" fmla="*/ 34685 h 142703"/>
                <a:gd name="connsiteX25" fmla="*/ 97471 w 142829"/>
                <a:gd name="connsiteY25" fmla="*/ 80755 h 142703"/>
                <a:gd name="connsiteX26" fmla="*/ 84407 w 142829"/>
                <a:gd name="connsiteY26" fmla="*/ 128038 h 142703"/>
                <a:gd name="connsiteX27" fmla="*/ 49378 w 142829"/>
                <a:gd name="connsiteY27" fmla="*/ 142704 h 14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2829" h="142703">
                  <a:moveTo>
                    <a:pt x="49378" y="142704"/>
                  </a:moveTo>
                  <a:cubicBezTo>
                    <a:pt x="43661" y="142704"/>
                    <a:pt x="37902" y="141702"/>
                    <a:pt x="32363" y="139640"/>
                  </a:cubicBezTo>
                  <a:lnTo>
                    <a:pt x="25686" y="137155"/>
                  </a:lnTo>
                  <a:lnTo>
                    <a:pt x="55860" y="106518"/>
                  </a:lnTo>
                  <a:lnTo>
                    <a:pt x="51579" y="90296"/>
                  </a:lnTo>
                  <a:lnTo>
                    <a:pt x="35747" y="85983"/>
                  </a:lnTo>
                  <a:lnTo>
                    <a:pt x="5484" y="116724"/>
                  </a:lnTo>
                  <a:lnTo>
                    <a:pt x="2999" y="109833"/>
                  </a:lnTo>
                  <a:cubicBezTo>
                    <a:pt x="-3592" y="91554"/>
                    <a:pt x="887" y="70876"/>
                    <a:pt x="14409" y="57148"/>
                  </a:cubicBezTo>
                  <a:cubicBezTo>
                    <a:pt x="26647" y="44713"/>
                    <a:pt x="44278" y="39746"/>
                    <a:pt x="61015" y="43839"/>
                  </a:cubicBezTo>
                  <a:lnTo>
                    <a:pt x="104174" y="0"/>
                  </a:lnTo>
                  <a:lnTo>
                    <a:pt x="110750" y="6473"/>
                  </a:lnTo>
                  <a:lnTo>
                    <a:pt x="63724" y="54231"/>
                  </a:lnTo>
                  <a:lnTo>
                    <a:pt x="61049" y="53412"/>
                  </a:lnTo>
                  <a:cubicBezTo>
                    <a:pt x="46816" y="49054"/>
                    <a:pt x="31468" y="52961"/>
                    <a:pt x="20980" y="63619"/>
                  </a:cubicBezTo>
                  <a:cubicBezTo>
                    <a:pt x="11739" y="73001"/>
                    <a:pt x="7673" y="86368"/>
                    <a:pt x="9749" y="99242"/>
                  </a:cubicBezTo>
                  <a:lnTo>
                    <a:pt x="32960" y="75667"/>
                  </a:lnTo>
                  <a:lnTo>
                    <a:pt x="59141" y="82796"/>
                  </a:lnTo>
                  <a:lnTo>
                    <a:pt x="66121" y="109249"/>
                  </a:lnTo>
                  <a:lnTo>
                    <a:pt x="42800" y="132930"/>
                  </a:lnTo>
                  <a:cubicBezTo>
                    <a:pt x="55443" y="135064"/>
                    <a:pt x="68599" y="130946"/>
                    <a:pt x="77829" y="121568"/>
                  </a:cubicBezTo>
                  <a:cubicBezTo>
                    <a:pt x="88353" y="110874"/>
                    <a:pt x="92215" y="95215"/>
                    <a:pt x="87909" y="80712"/>
                  </a:cubicBezTo>
                  <a:lnTo>
                    <a:pt x="87134" y="78099"/>
                  </a:lnTo>
                  <a:lnTo>
                    <a:pt x="136254" y="28213"/>
                  </a:lnTo>
                  <a:lnTo>
                    <a:pt x="142829" y="34685"/>
                  </a:lnTo>
                  <a:lnTo>
                    <a:pt x="97471" y="80755"/>
                  </a:lnTo>
                  <a:cubicBezTo>
                    <a:pt x="101523" y="97709"/>
                    <a:pt x="96640" y="115603"/>
                    <a:pt x="84407" y="128038"/>
                  </a:cubicBezTo>
                  <a:cubicBezTo>
                    <a:pt x="75008" y="137586"/>
                    <a:pt x="62303" y="142704"/>
                    <a:pt x="49378" y="142704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410AE3BB-1484-FC44-C7CE-887A97A42BE7}"/>
                </a:ext>
              </a:extLst>
            </p:cNvPr>
            <p:cNvSpPr/>
            <p:nvPr/>
          </p:nvSpPr>
          <p:spPr>
            <a:xfrm>
              <a:off x="4307097" y="4449113"/>
              <a:ext cx="146273" cy="153107"/>
            </a:xfrm>
            <a:custGeom>
              <a:avLst/>
              <a:gdLst>
                <a:gd name="connsiteX0" fmla="*/ 31857 w 146273"/>
                <a:gd name="connsiteY0" fmla="*/ 153108 h 153107"/>
                <a:gd name="connsiteX1" fmla="*/ 25280 w 146273"/>
                <a:gd name="connsiteY1" fmla="*/ 146635 h 153107"/>
                <a:gd name="connsiteX2" fmla="*/ 82551 w 146273"/>
                <a:gd name="connsiteY2" fmla="*/ 88464 h 153107"/>
                <a:gd name="connsiteX3" fmla="*/ 85226 w 146273"/>
                <a:gd name="connsiteY3" fmla="*/ 89283 h 153107"/>
                <a:gd name="connsiteX4" fmla="*/ 125295 w 146273"/>
                <a:gd name="connsiteY4" fmla="*/ 79079 h 153107"/>
                <a:gd name="connsiteX5" fmla="*/ 136531 w 146273"/>
                <a:gd name="connsiteY5" fmla="*/ 43456 h 153107"/>
                <a:gd name="connsiteX6" fmla="*/ 113317 w 146273"/>
                <a:gd name="connsiteY6" fmla="*/ 67031 h 153107"/>
                <a:gd name="connsiteX7" fmla="*/ 87136 w 146273"/>
                <a:gd name="connsiteY7" fmla="*/ 59904 h 153107"/>
                <a:gd name="connsiteX8" fmla="*/ 80163 w 146273"/>
                <a:gd name="connsiteY8" fmla="*/ 33457 h 153107"/>
                <a:gd name="connsiteX9" fmla="*/ 103481 w 146273"/>
                <a:gd name="connsiteY9" fmla="*/ 9772 h 153107"/>
                <a:gd name="connsiteX10" fmla="*/ 68437 w 146273"/>
                <a:gd name="connsiteY10" fmla="*/ 21134 h 153107"/>
                <a:gd name="connsiteX11" fmla="*/ 58372 w 146273"/>
                <a:gd name="connsiteY11" fmla="*/ 61990 h 153107"/>
                <a:gd name="connsiteX12" fmla="*/ 59150 w 146273"/>
                <a:gd name="connsiteY12" fmla="*/ 64601 h 153107"/>
                <a:gd name="connsiteX13" fmla="*/ 6573 w 146273"/>
                <a:gd name="connsiteY13" fmla="*/ 117983 h 153107"/>
                <a:gd name="connsiteX14" fmla="*/ 0 w 146273"/>
                <a:gd name="connsiteY14" fmla="*/ 111510 h 153107"/>
                <a:gd name="connsiteX15" fmla="*/ 48809 w 146273"/>
                <a:gd name="connsiteY15" fmla="*/ 61947 h 153107"/>
                <a:gd name="connsiteX16" fmla="*/ 61861 w 146273"/>
                <a:gd name="connsiteY16" fmla="*/ 14662 h 153107"/>
                <a:gd name="connsiteX17" fmla="*/ 113912 w 146273"/>
                <a:gd name="connsiteY17" fmla="*/ 3060 h 153107"/>
                <a:gd name="connsiteX18" fmla="*/ 120588 w 146273"/>
                <a:gd name="connsiteY18" fmla="*/ 5544 h 153107"/>
                <a:gd name="connsiteX19" fmla="*/ 90417 w 146273"/>
                <a:gd name="connsiteY19" fmla="*/ 36187 h 153107"/>
                <a:gd name="connsiteX20" fmla="*/ 94693 w 146273"/>
                <a:gd name="connsiteY20" fmla="*/ 52401 h 153107"/>
                <a:gd name="connsiteX21" fmla="*/ 110528 w 146273"/>
                <a:gd name="connsiteY21" fmla="*/ 56712 h 153107"/>
                <a:gd name="connsiteX22" fmla="*/ 140796 w 146273"/>
                <a:gd name="connsiteY22" fmla="*/ 25971 h 153107"/>
                <a:gd name="connsiteX23" fmla="*/ 143280 w 146273"/>
                <a:gd name="connsiteY23" fmla="*/ 32867 h 153107"/>
                <a:gd name="connsiteX24" fmla="*/ 131863 w 146273"/>
                <a:gd name="connsiteY24" fmla="*/ 85551 h 153107"/>
                <a:gd name="connsiteX25" fmla="*/ 85258 w 146273"/>
                <a:gd name="connsiteY25" fmla="*/ 98856 h 153107"/>
                <a:gd name="connsiteX26" fmla="*/ 31857 w 146273"/>
                <a:gd name="connsiteY26" fmla="*/ 153108 h 15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6273" h="153107">
                  <a:moveTo>
                    <a:pt x="31857" y="153108"/>
                  </a:moveTo>
                  <a:lnTo>
                    <a:pt x="25280" y="146635"/>
                  </a:lnTo>
                  <a:lnTo>
                    <a:pt x="82551" y="88464"/>
                  </a:lnTo>
                  <a:lnTo>
                    <a:pt x="85226" y="89283"/>
                  </a:lnTo>
                  <a:cubicBezTo>
                    <a:pt x="99450" y="93637"/>
                    <a:pt x="114802" y="89732"/>
                    <a:pt x="125295" y="79079"/>
                  </a:cubicBezTo>
                  <a:cubicBezTo>
                    <a:pt x="134531" y="69696"/>
                    <a:pt x="138599" y="56330"/>
                    <a:pt x="136531" y="43456"/>
                  </a:cubicBezTo>
                  <a:lnTo>
                    <a:pt x="113317" y="67031"/>
                  </a:lnTo>
                  <a:lnTo>
                    <a:pt x="87136" y="59904"/>
                  </a:lnTo>
                  <a:lnTo>
                    <a:pt x="80163" y="33457"/>
                  </a:lnTo>
                  <a:lnTo>
                    <a:pt x="103481" y="9772"/>
                  </a:lnTo>
                  <a:cubicBezTo>
                    <a:pt x="90827" y="7631"/>
                    <a:pt x="77671" y="11758"/>
                    <a:pt x="68437" y="21134"/>
                  </a:cubicBezTo>
                  <a:cubicBezTo>
                    <a:pt x="57915" y="31821"/>
                    <a:pt x="54057" y="47478"/>
                    <a:pt x="58372" y="61990"/>
                  </a:cubicBezTo>
                  <a:lnTo>
                    <a:pt x="59150" y="64601"/>
                  </a:lnTo>
                  <a:lnTo>
                    <a:pt x="6573" y="117983"/>
                  </a:lnTo>
                  <a:lnTo>
                    <a:pt x="0" y="111510"/>
                  </a:lnTo>
                  <a:lnTo>
                    <a:pt x="48809" y="61947"/>
                  </a:lnTo>
                  <a:cubicBezTo>
                    <a:pt x="44748" y="44986"/>
                    <a:pt x="49626" y="27090"/>
                    <a:pt x="61861" y="14662"/>
                  </a:cubicBezTo>
                  <a:cubicBezTo>
                    <a:pt x="75422" y="895"/>
                    <a:pt x="95851" y="-3658"/>
                    <a:pt x="113912" y="3060"/>
                  </a:cubicBezTo>
                  <a:lnTo>
                    <a:pt x="120588" y="5544"/>
                  </a:lnTo>
                  <a:lnTo>
                    <a:pt x="90417" y="36187"/>
                  </a:lnTo>
                  <a:lnTo>
                    <a:pt x="94693" y="52401"/>
                  </a:lnTo>
                  <a:lnTo>
                    <a:pt x="110528" y="56712"/>
                  </a:lnTo>
                  <a:lnTo>
                    <a:pt x="140796" y="25971"/>
                  </a:lnTo>
                  <a:lnTo>
                    <a:pt x="143280" y="32867"/>
                  </a:lnTo>
                  <a:cubicBezTo>
                    <a:pt x="149863" y="51141"/>
                    <a:pt x="145383" y="71819"/>
                    <a:pt x="131863" y="85551"/>
                  </a:cubicBezTo>
                  <a:cubicBezTo>
                    <a:pt x="119618" y="97984"/>
                    <a:pt x="101985" y="102954"/>
                    <a:pt x="85258" y="98856"/>
                  </a:cubicBezTo>
                  <a:lnTo>
                    <a:pt x="31857" y="153108"/>
                  </a:ln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grpSp>
          <p:nvGrpSpPr>
            <p:cNvPr id="46" name="그래픽 15">
              <a:extLst>
                <a:ext uri="{FF2B5EF4-FFF2-40B4-BE49-F238E27FC236}">
                  <a16:creationId xmlns:a16="http://schemas.microsoft.com/office/drawing/2014/main" id="{627E1808-38A6-92B1-ACDD-1D26E28E6D6D}"/>
                </a:ext>
              </a:extLst>
            </p:cNvPr>
            <p:cNvGrpSpPr/>
            <p:nvPr/>
          </p:nvGrpSpPr>
          <p:grpSpPr>
            <a:xfrm>
              <a:off x="4163295" y="4454181"/>
              <a:ext cx="280297" cy="284576"/>
              <a:chOff x="4163295" y="4454181"/>
              <a:chExt cx="280297" cy="284576"/>
            </a:xfrm>
            <a:grpFill/>
          </p:grpSpPr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EC6426F4-99FE-1CCC-D08D-FB7559D5A46F}"/>
                  </a:ext>
                </a:extLst>
              </p:cNvPr>
              <p:cNvSpPr/>
              <p:nvPr/>
            </p:nvSpPr>
            <p:spPr>
              <a:xfrm>
                <a:off x="4285057" y="4577815"/>
                <a:ext cx="158535" cy="160943"/>
              </a:xfrm>
              <a:custGeom>
                <a:avLst/>
                <a:gdLst>
                  <a:gd name="connsiteX0" fmla="*/ 112249 w 158535"/>
                  <a:gd name="connsiteY0" fmla="*/ 160943 h 160943"/>
                  <a:gd name="connsiteX1" fmla="*/ 112249 w 158535"/>
                  <a:gd name="connsiteY1" fmla="*/ 160943 h 160943"/>
                  <a:gd name="connsiteX2" fmla="*/ 104692 w 158535"/>
                  <a:gd name="connsiteY2" fmla="*/ 157777 h 160943"/>
                  <a:gd name="connsiteX3" fmla="*/ 15592 w 158535"/>
                  <a:gd name="connsiteY3" fmla="*/ 67293 h 160943"/>
                  <a:gd name="connsiteX4" fmla="*/ 15592 w 158535"/>
                  <a:gd name="connsiteY4" fmla="*/ 52131 h 160943"/>
                  <a:gd name="connsiteX5" fmla="*/ 15618 w 158535"/>
                  <a:gd name="connsiteY5" fmla="*/ 52106 h 160943"/>
                  <a:gd name="connsiteX6" fmla="*/ 0 w 158535"/>
                  <a:gd name="connsiteY6" fmla="*/ 36250 h 160943"/>
                  <a:gd name="connsiteX7" fmla="*/ 35694 w 158535"/>
                  <a:gd name="connsiteY7" fmla="*/ 0 h 160943"/>
                  <a:gd name="connsiteX8" fmla="*/ 51309 w 158535"/>
                  <a:gd name="connsiteY8" fmla="*/ 15862 h 160943"/>
                  <a:gd name="connsiteX9" fmla="*/ 58793 w 158535"/>
                  <a:gd name="connsiteY9" fmla="*/ 12767 h 160943"/>
                  <a:gd name="connsiteX10" fmla="*/ 66357 w 158535"/>
                  <a:gd name="connsiteY10" fmla="*/ 15936 h 160943"/>
                  <a:gd name="connsiteX11" fmla="*/ 155452 w 158535"/>
                  <a:gd name="connsiteY11" fmla="*/ 106421 h 160943"/>
                  <a:gd name="connsiteX12" fmla="*/ 155459 w 158535"/>
                  <a:gd name="connsiteY12" fmla="*/ 121577 h 160943"/>
                  <a:gd name="connsiteX13" fmla="*/ 119817 w 158535"/>
                  <a:gd name="connsiteY13" fmla="*/ 157772 h 160943"/>
                  <a:gd name="connsiteX14" fmla="*/ 112249 w 158535"/>
                  <a:gd name="connsiteY14" fmla="*/ 160943 h 160943"/>
                  <a:gd name="connsiteX15" fmla="*/ 12945 w 158535"/>
                  <a:gd name="connsiteY15" fmla="*/ 36252 h 160943"/>
                  <a:gd name="connsiteX16" fmla="*/ 23216 w 158535"/>
                  <a:gd name="connsiteY16" fmla="*/ 46681 h 160943"/>
                  <a:gd name="connsiteX17" fmla="*/ 24216 w 158535"/>
                  <a:gd name="connsiteY17" fmla="*/ 47367 h 160943"/>
                  <a:gd name="connsiteX18" fmla="*/ 30709 w 158535"/>
                  <a:gd name="connsiteY18" fmla="*/ 49921 h 160943"/>
                  <a:gd name="connsiteX19" fmla="*/ 22163 w 158535"/>
                  <a:gd name="connsiteY19" fmla="*/ 58606 h 160943"/>
                  <a:gd name="connsiteX20" fmla="*/ 22163 w 158535"/>
                  <a:gd name="connsiteY20" fmla="*/ 60823 h 160943"/>
                  <a:gd name="connsiteX21" fmla="*/ 111258 w 158535"/>
                  <a:gd name="connsiteY21" fmla="*/ 151304 h 160943"/>
                  <a:gd name="connsiteX22" fmla="*/ 112247 w 158535"/>
                  <a:gd name="connsiteY22" fmla="*/ 151721 h 160943"/>
                  <a:gd name="connsiteX23" fmla="*/ 113249 w 158535"/>
                  <a:gd name="connsiteY23" fmla="*/ 151295 h 160943"/>
                  <a:gd name="connsiteX24" fmla="*/ 148879 w 158535"/>
                  <a:gd name="connsiteY24" fmla="*/ 115116 h 160943"/>
                  <a:gd name="connsiteX25" fmla="*/ 148877 w 158535"/>
                  <a:gd name="connsiteY25" fmla="*/ 112896 h 160943"/>
                  <a:gd name="connsiteX26" fmla="*/ 59789 w 158535"/>
                  <a:gd name="connsiteY26" fmla="*/ 22415 h 160943"/>
                  <a:gd name="connsiteX27" fmla="*/ 58791 w 158535"/>
                  <a:gd name="connsiteY27" fmla="*/ 21992 h 160943"/>
                  <a:gd name="connsiteX28" fmla="*/ 57798 w 158535"/>
                  <a:gd name="connsiteY28" fmla="*/ 22417 h 160943"/>
                  <a:gd name="connsiteX29" fmla="*/ 49170 w 158535"/>
                  <a:gd name="connsiteY29" fmla="*/ 31194 h 160943"/>
                  <a:gd name="connsiteX30" fmla="*/ 46573 w 158535"/>
                  <a:gd name="connsiteY30" fmla="*/ 24568 h 160943"/>
                  <a:gd name="connsiteX31" fmla="*/ 45876 w 158535"/>
                  <a:gd name="connsiteY31" fmla="*/ 23497 h 160943"/>
                  <a:gd name="connsiteX32" fmla="*/ 35692 w 158535"/>
                  <a:gd name="connsiteY32" fmla="*/ 13151 h 160943"/>
                  <a:gd name="connsiteX33" fmla="*/ 12945 w 158535"/>
                  <a:gd name="connsiteY33" fmla="*/ 36252 h 1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58535" h="160943">
                    <a:moveTo>
                      <a:pt x="112249" y="160943"/>
                    </a:moveTo>
                    <a:lnTo>
                      <a:pt x="112249" y="160943"/>
                    </a:lnTo>
                    <a:cubicBezTo>
                      <a:pt x="109389" y="160943"/>
                      <a:pt x="106703" y="159818"/>
                      <a:pt x="104692" y="157777"/>
                    </a:cubicBezTo>
                    <a:lnTo>
                      <a:pt x="15592" y="67293"/>
                    </a:lnTo>
                    <a:cubicBezTo>
                      <a:pt x="11479" y="63113"/>
                      <a:pt x="11479" y="56311"/>
                      <a:pt x="15592" y="52131"/>
                    </a:cubicBezTo>
                    <a:lnTo>
                      <a:pt x="15618" y="52106"/>
                    </a:lnTo>
                    <a:lnTo>
                      <a:pt x="0" y="36250"/>
                    </a:lnTo>
                    <a:lnTo>
                      <a:pt x="35694" y="0"/>
                    </a:lnTo>
                    <a:lnTo>
                      <a:pt x="51309" y="15862"/>
                    </a:lnTo>
                    <a:cubicBezTo>
                      <a:pt x="53323" y="13863"/>
                      <a:pt x="55972" y="12767"/>
                      <a:pt x="58793" y="12767"/>
                    </a:cubicBezTo>
                    <a:cubicBezTo>
                      <a:pt x="61651" y="12767"/>
                      <a:pt x="64339" y="13892"/>
                      <a:pt x="66357" y="15936"/>
                    </a:cubicBezTo>
                    <a:lnTo>
                      <a:pt x="155452" y="106421"/>
                    </a:lnTo>
                    <a:cubicBezTo>
                      <a:pt x="159561" y="110597"/>
                      <a:pt x="159564" y="117394"/>
                      <a:pt x="155459" y="121577"/>
                    </a:cubicBezTo>
                    <a:lnTo>
                      <a:pt x="119817" y="157772"/>
                    </a:lnTo>
                    <a:cubicBezTo>
                      <a:pt x="117790" y="159818"/>
                      <a:pt x="115107" y="160943"/>
                      <a:pt x="112249" y="160943"/>
                    </a:cubicBezTo>
                    <a:close/>
                    <a:moveTo>
                      <a:pt x="12945" y="36252"/>
                    </a:moveTo>
                    <a:lnTo>
                      <a:pt x="23216" y="46681"/>
                    </a:lnTo>
                    <a:cubicBezTo>
                      <a:pt x="23520" y="46992"/>
                      <a:pt x="23872" y="47232"/>
                      <a:pt x="24216" y="47367"/>
                    </a:cubicBezTo>
                    <a:lnTo>
                      <a:pt x="30709" y="49921"/>
                    </a:lnTo>
                    <a:lnTo>
                      <a:pt x="22163" y="58606"/>
                    </a:lnTo>
                    <a:cubicBezTo>
                      <a:pt x="21571" y="59207"/>
                      <a:pt x="21571" y="60221"/>
                      <a:pt x="22163" y="60823"/>
                    </a:cubicBezTo>
                    <a:lnTo>
                      <a:pt x="111258" y="151304"/>
                    </a:lnTo>
                    <a:cubicBezTo>
                      <a:pt x="111597" y="151647"/>
                      <a:pt x="111983" y="151721"/>
                      <a:pt x="112247" y="151721"/>
                    </a:cubicBezTo>
                    <a:cubicBezTo>
                      <a:pt x="112512" y="151721"/>
                      <a:pt x="112901" y="151647"/>
                      <a:pt x="113249" y="151295"/>
                    </a:cubicBezTo>
                    <a:lnTo>
                      <a:pt x="148879" y="115116"/>
                    </a:lnTo>
                    <a:cubicBezTo>
                      <a:pt x="149467" y="114514"/>
                      <a:pt x="149469" y="113498"/>
                      <a:pt x="148877" y="112896"/>
                    </a:cubicBezTo>
                    <a:lnTo>
                      <a:pt x="59789" y="22415"/>
                    </a:lnTo>
                    <a:cubicBezTo>
                      <a:pt x="59443" y="22067"/>
                      <a:pt x="59056" y="21992"/>
                      <a:pt x="58791" y="21992"/>
                    </a:cubicBezTo>
                    <a:cubicBezTo>
                      <a:pt x="58530" y="21992"/>
                      <a:pt x="58144" y="22065"/>
                      <a:pt x="57798" y="22417"/>
                    </a:cubicBezTo>
                    <a:lnTo>
                      <a:pt x="49170" y="31194"/>
                    </a:lnTo>
                    <a:lnTo>
                      <a:pt x="46573" y="24568"/>
                    </a:lnTo>
                    <a:cubicBezTo>
                      <a:pt x="46416" y="24163"/>
                      <a:pt x="46180" y="23804"/>
                      <a:pt x="45876" y="23497"/>
                    </a:cubicBezTo>
                    <a:lnTo>
                      <a:pt x="35692" y="13151"/>
                    </a:lnTo>
                    <a:lnTo>
                      <a:pt x="12945" y="3625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4E0E251D-6D3A-9269-CE4E-B740A719C9CF}"/>
                  </a:ext>
                </a:extLst>
              </p:cNvPr>
              <p:cNvSpPr/>
              <p:nvPr/>
            </p:nvSpPr>
            <p:spPr>
              <a:xfrm rot="2726498">
                <a:off x="4178040" y="4541089"/>
                <a:ext cx="150809" cy="9224"/>
              </a:xfrm>
              <a:custGeom>
                <a:avLst/>
                <a:gdLst>
                  <a:gd name="connsiteX0" fmla="*/ 0 w 150809"/>
                  <a:gd name="connsiteY0" fmla="*/ 0 h 9224"/>
                  <a:gd name="connsiteX1" fmla="*/ 150809 w 150809"/>
                  <a:gd name="connsiteY1" fmla="*/ 0 h 9224"/>
                  <a:gd name="connsiteX2" fmla="*/ 150809 w 150809"/>
                  <a:gd name="connsiteY2" fmla="*/ 9225 h 9224"/>
                  <a:gd name="connsiteX3" fmla="*/ 0 w 150809"/>
                  <a:gd name="connsiteY3" fmla="*/ 9225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809" h="9224">
                    <a:moveTo>
                      <a:pt x="0" y="0"/>
                    </a:moveTo>
                    <a:lnTo>
                      <a:pt x="150809" y="0"/>
                    </a:lnTo>
                    <a:lnTo>
                      <a:pt x="150809" y="9225"/>
                    </a:lnTo>
                    <a:lnTo>
                      <a:pt x="0" y="922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2A6BF19F-1782-56DA-8DBC-B53A57053C5A}"/>
                  </a:ext>
                </a:extLst>
              </p:cNvPr>
              <p:cNvSpPr/>
              <p:nvPr/>
            </p:nvSpPr>
            <p:spPr>
              <a:xfrm>
                <a:off x="4163295" y="4454181"/>
                <a:ext cx="49337" cy="50014"/>
              </a:xfrm>
              <a:custGeom>
                <a:avLst/>
                <a:gdLst>
                  <a:gd name="connsiteX0" fmla="*/ 43498 w 49337"/>
                  <a:gd name="connsiteY0" fmla="*/ 50014 h 50014"/>
                  <a:gd name="connsiteX1" fmla="*/ 20344 w 49337"/>
                  <a:gd name="connsiteY1" fmla="*/ 47605 h 50014"/>
                  <a:gd name="connsiteX2" fmla="*/ 0 w 49337"/>
                  <a:gd name="connsiteY2" fmla="*/ 15206 h 50014"/>
                  <a:gd name="connsiteX3" fmla="*/ 14965 w 49337"/>
                  <a:gd name="connsiteY3" fmla="*/ 0 h 50014"/>
                  <a:gd name="connsiteX4" fmla="*/ 46981 w 49337"/>
                  <a:gd name="connsiteY4" fmla="*/ 20736 h 50014"/>
                  <a:gd name="connsiteX5" fmla="*/ 49337 w 49337"/>
                  <a:gd name="connsiteY5" fmla="*/ 44100 h 50014"/>
                  <a:gd name="connsiteX6" fmla="*/ 43498 w 49337"/>
                  <a:gd name="connsiteY6" fmla="*/ 50014 h 50014"/>
                  <a:gd name="connsiteX7" fmla="*/ 25767 w 49337"/>
                  <a:gd name="connsiteY7" fmla="*/ 38895 h 50014"/>
                  <a:gd name="connsiteX8" fmla="*/ 39684 w 49337"/>
                  <a:gd name="connsiteY8" fmla="*/ 40343 h 50014"/>
                  <a:gd name="connsiteX9" fmla="*/ 38245 w 49337"/>
                  <a:gd name="connsiteY9" fmla="*/ 26069 h 50014"/>
                  <a:gd name="connsiteX10" fmla="*/ 16263 w 49337"/>
                  <a:gd name="connsiteY10" fmla="*/ 11831 h 50014"/>
                  <a:gd name="connsiteX11" fmla="*/ 11691 w 49337"/>
                  <a:gd name="connsiteY11" fmla="*/ 16478 h 50014"/>
                  <a:gd name="connsiteX12" fmla="*/ 25767 w 49337"/>
                  <a:gd name="connsiteY12" fmla="*/ 38895 h 50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337" h="50014">
                    <a:moveTo>
                      <a:pt x="43498" y="50014"/>
                    </a:moveTo>
                    <a:lnTo>
                      <a:pt x="20344" y="47605"/>
                    </a:lnTo>
                    <a:lnTo>
                      <a:pt x="0" y="15206"/>
                    </a:lnTo>
                    <a:lnTo>
                      <a:pt x="14965" y="0"/>
                    </a:lnTo>
                    <a:lnTo>
                      <a:pt x="46981" y="20736"/>
                    </a:lnTo>
                    <a:lnTo>
                      <a:pt x="49337" y="44100"/>
                    </a:lnTo>
                    <a:lnTo>
                      <a:pt x="43498" y="50014"/>
                    </a:lnTo>
                    <a:close/>
                    <a:moveTo>
                      <a:pt x="25767" y="38895"/>
                    </a:moveTo>
                    <a:lnTo>
                      <a:pt x="39684" y="40343"/>
                    </a:lnTo>
                    <a:lnTo>
                      <a:pt x="38245" y="26069"/>
                    </a:lnTo>
                    <a:lnTo>
                      <a:pt x="16263" y="11831"/>
                    </a:lnTo>
                    <a:lnTo>
                      <a:pt x="11691" y="16478"/>
                    </a:lnTo>
                    <a:lnTo>
                      <a:pt x="25767" y="3889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CAA0911A-683D-9590-EC9D-2E487CD8ADD7}"/>
                  </a:ext>
                </a:extLst>
              </p:cNvPr>
              <p:cNvSpPr/>
              <p:nvPr/>
            </p:nvSpPr>
            <p:spPr>
              <a:xfrm>
                <a:off x="4336313" y="4629934"/>
                <a:ext cx="68546" cy="69476"/>
              </a:xfrm>
              <a:custGeom>
                <a:avLst/>
                <a:gdLst>
                  <a:gd name="connsiteX0" fmla="*/ 63933 w 68546"/>
                  <a:gd name="connsiteY0" fmla="*/ 69476 h 69476"/>
                  <a:gd name="connsiteX1" fmla="*/ 60648 w 68546"/>
                  <a:gd name="connsiteY1" fmla="*/ 68099 h 69476"/>
                  <a:gd name="connsiteX2" fmla="*/ 1326 w 68546"/>
                  <a:gd name="connsiteY2" fmla="*/ 7850 h 69476"/>
                  <a:gd name="connsiteX3" fmla="*/ 1374 w 68546"/>
                  <a:gd name="connsiteY3" fmla="*/ 1327 h 69476"/>
                  <a:gd name="connsiteX4" fmla="*/ 7897 w 68546"/>
                  <a:gd name="connsiteY4" fmla="*/ 1375 h 69476"/>
                  <a:gd name="connsiteX5" fmla="*/ 67221 w 68546"/>
                  <a:gd name="connsiteY5" fmla="*/ 61626 h 69476"/>
                  <a:gd name="connsiteX6" fmla="*/ 67173 w 68546"/>
                  <a:gd name="connsiteY6" fmla="*/ 68149 h 69476"/>
                  <a:gd name="connsiteX7" fmla="*/ 63933 w 68546"/>
                  <a:gd name="connsiteY7" fmla="*/ 69476 h 6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546" h="69476">
                    <a:moveTo>
                      <a:pt x="63933" y="69476"/>
                    </a:moveTo>
                    <a:cubicBezTo>
                      <a:pt x="62741" y="69476"/>
                      <a:pt x="61551" y="69016"/>
                      <a:pt x="60648" y="68099"/>
                    </a:cubicBezTo>
                    <a:lnTo>
                      <a:pt x="1326" y="7850"/>
                    </a:lnTo>
                    <a:cubicBezTo>
                      <a:pt x="-461" y="6034"/>
                      <a:pt x="-438" y="3114"/>
                      <a:pt x="1374" y="1327"/>
                    </a:cubicBezTo>
                    <a:cubicBezTo>
                      <a:pt x="3190" y="-459"/>
                      <a:pt x="6108" y="-441"/>
                      <a:pt x="7897" y="1375"/>
                    </a:cubicBezTo>
                    <a:lnTo>
                      <a:pt x="67221" y="61626"/>
                    </a:lnTo>
                    <a:cubicBezTo>
                      <a:pt x="69008" y="63441"/>
                      <a:pt x="68985" y="66362"/>
                      <a:pt x="67173" y="68149"/>
                    </a:cubicBezTo>
                    <a:cubicBezTo>
                      <a:pt x="66269" y="69035"/>
                      <a:pt x="65102" y="69476"/>
                      <a:pt x="63933" y="69476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51" name="자유형: 도형 50">
                <a:extLst>
                  <a:ext uri="{FF2B5EF4-FFF2-40B4-BE49-F238E27FC236}">
                    <a16:creationId xmlns:a16="http://schemas.microsoft.com/office/drawing/2014/main" id="{B798BAC7-FB84-723B-2745-C15FD332AF06}"/>
                  </a:ext>
                </a:extLst>
              </p:cNvPr>
              <p:cNvSpPr/>
              <p:nvPr/>
            </p:nvSpPr>
            <p:spPr>
              <a:xfrm rot="2673261">
                <a:off x="4317609" y="4584103"/>
                <a:ext cx="9225" cy="63114"/>
              </a:xfrm>
              <a:custGeom>
                <a:avLst/>
                <a:gdLst>
                  <a:gd name="connsiteX0" fmla="*/ 0 w 9225"/>
                  <a:gd name="connsiteY0" fmla="*/ 0 h 63114"/>
                  <a:gd name="connsiteX1" fmla="*/ 9225 w 9225"/>
                  <a:gd name="connsiteY1" fmla="*/ 0 h 63114"/>
                  <a:gd name="connsiteX2" fmla="*/ 9225 w 9225"/>
                  <a:gd name="connsiteY2" fmla="*/ 63114 h 63114"/>
                  <a:gd name="connsiteX3" fmla="*/ 0 w 9225"/>
                  <a:gd name="connsiteY3" fmla="*/ 63114 h 6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25" h="63114">
                    <a:moveTo>
                      <a:pt x="0" y="0"/>
                    </a:moveTo>
                    <a:lnTo>
                      <a:pt x="9225" y="0"/>
                    </a:lnTo>
                    <a:lnTo>
                      <a:pt x="9225" y="63114"/>
                    </a:lnTo>
                    <a:lnTo>
                      <a:pt x="0" y="63114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</p:grp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699B34AB-CA55-6E2F-58DC-C75FADFAEEEB}"/>
              </a:ext>
            </a:extLst>
          </p:cNvPr>
          <p:cNvSpPr txBox="1"/>
          <p:nvPr/>
        </p:nvSpPr>
        <p:spPr>
          <a:xfrm>
            <a:off x="3683005" y="405166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D833D2F-25FA-B25D-3A74-12B3CDCE54AB}"/>
              </a:ext>
            </a:extLst>
          </p:cNvPr>
          <p:cNvSpPr txBox="1"/>
          <p:nvPr/>
        </p:nvSpPr>
        <p:spPr>
          <a:xfrm>
            <a:off x="3507033" y="515417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7" name="그림 개체 틀 34" descr="구름, 하늘, 건물, 상업용 건물이(가) 표시된 사진&#10;&#10;자동 생성된 설명">
            <a:extLst>
              <a:ext uri="{FF2B5EF4-FFF2-40B4-BE49-F238E27FC236}">
                <a16:creationId xmlns:a16="http://schemas.microsoft.com/office/drawing/2014/main" id="{32EB3F59-DC6D-D6F3-CE86-8710FD472D1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1" b="61"/>
          <a:stretch>
            <a:fillRect/>
          </a:stretch>
        </p:blipFill>
        <p:spPr>
          <a:xfrm>
            <a:off x="8478838" y="2101850"/>
            <a:ext cx="3713162" cy="3841750"/>
          </a:xfrm>
          <a:custGeom>
            <a:avLst/>
            <a:gdLst>
              <a:gd name="connsiteX0" fmla="*/ 0 w 3712514"/>
              <a:gd name="connsiteY0" fmla="*/ 0 h 3842025"/>
              <a:gd name="connsiteX1" fmla="*/ 3712514 w 3712514"/>
              <a:gd name="connsiteY1" fmla="*/ 1 h 3842025"/>
              <a:gd name="connsiteX2" fmla="*/ 3712514 w 3712514"/>
              <a:gd name="connsiteY2" fmla="*/ 3842025 h 3842025"/>
              <a:gd name="connsiteX3" fmla="*/ 0 w 3712514"/>
              <a:gd name="connsiteY3" fmla="*/ 3842024 h 3842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2514" h="3842025">
                <a:moveTo>
                  <a:pt x="0" y="0"/>
                </a:moveTo>
                <a:lnTo>
                  <a:pt x="3712514" y="1"/>
                </a:lnTo>
                <a:lnTo>
                  <a:pt x="3712514" y="3842025"/>
                </a:lnTo>
                <a:lnTo>
                  <a:pt x="0" y="384202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03852911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스카이라인, 도시 풍경, 대도시, 수도권이(가) 표시된 사진&#10;&#10;자동 생성된 설명">
            <a:extLst>
              <a:ext uri="{FF2B5EF4-FFF2-40B4-BE49-F238E27FC236}">
                <a16:creationId xmlns:a16="http://schemas.microsoft.com/office/drawing/2014/main" id="{63990343-9BA3-1E02-C80F-90518D4E4B5A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" b="11"/>
          <a:stretch/>
        </p:blipFill>
        <p:spPr>
          <a:xfrm>
            <a:off x="-9525" y="1265238"/>
            <a:ext cx="12211050" cy="5592762"/>
          </a:xfrm>
          <a:prstGeom prst="rect">
            <a:avLst/>
          </a:prstGeom>
        </p:spPr>
      </p:pic>
      <p:sp>
        <p:nvSpPr>
          <p:cNvPr id="6" name="타원 5">
            <a:extLst>
              <a:ext uri="{FF2B5EF4-FFF2-40B4-BE49-F238E27FC236}">
                <a16:creationId xmlns:a16="http://schemas.microsoft.com/office/drawing/2014/main" id="{BACB5F30-0017-AF26-7E95-47E8BB6108BB}"/>
              </a:ext>
            </a:extLst>
          </p:cNvPr>
          <p:cNvSpPr/>
          <p:nvPr/>
        </p:nvSpPr>
        <p:spPr>
          <a:xfrm>
            <a:off x="8681591" y="1810656"/>
            <a:ext cx="2175392" cy="21753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7" name="그래픽 6">
            <a:extLst>
              <a:ext uri="{FF2B5EF4-FFF2-40B4-BE49-F238E27FC236}">
                <a16:creationId xmlns:a16="http://schemas.microsoft.com/office/drawing/2014/main" id="{A02F59E9-3153-3ABC-2F72-893541CFA35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9312087" y="2173082"/>
            <a:ext cx="914400" cy="914400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CD6438D9-CF11-1B75-3B15-B2F82B899F7D}"/>
              </a:ext>
            </a:extLst>
          </p:cNvPr>
          <p:cNvSpPr txBox="1"/>
          <p:nvPr/>
        </p:nvSpPr>
        <p:spPr>
          <a:xfrm flipH="1">
            <a:off x="9213366" y="3209689"/>
            <a:ext cx="1111843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타원 17">
            <a:extLst>
              <a:ext uri="{FF2B5EF4-FFF2-40B4-BE49-F238E27FC236}">
                <a16:creationId xmlns:a16="http://schemas.microsoft.com/office/drawing/2014/main" id="{6F8A362A-4A42-CB0C-8191-F1706E495C83}"/>
              </a:ext>
            </a:extLst>
          </p:cNvPr>
          <p:cNvSpPr/>
          <p:nvPr/>
        </p:nvSpPr>
        <p:spPr>
          <a:xfrm>
            <a:off x="-70073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9BC2B5D4-4683-AA58-1360-3A9331D6C947}"/>
              </a:ext>
            </a:extLst>
          </p:cNvPr>
          <p:cNvSpPr/>
          <p:nvPr/>
        </p:nvSpPr>
        <p:spPr>
          <a:xfrm>
            <a:off x="11460408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사각형: 둥근 모서리 24">
            <a:extLst>
              <a:ext uri="{FF2B5EF4-FFF2-40B4-BE49-F238E27FC236}">
                <a16:creationId xmlns:a16="http://schemas.microsoft.com/office/drawing/2014/main" id="{1886639B-E2EA-46D7-B07E-5A24D9522259}"/>
              </a:ext>
            </a:extLst>
          </p:cNvPr>
          <p:cNvSpPr/>
          <p:nvPr/>
        </p:nvSpPr>
        <p:spPr>
          <a:xfrm>
            <a:off x="550863" y="4610100"/>
            <a:ext cx="11080281" cy="1714962"/>
          </a:xfrm>
          <a:prstGeom prst="roundRect">
            <a:avLst>
              <a:gd name="adj" fmla="val 11044"/>
            </a:avLst>
          </a:prstGeom>
          <a:solidFill>
            <a:schemeClr val="accent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47F10CC6-B6F1-3815-57A1-67E8DCB5CE65}"/>
              </a:ext>
            </a:extLst>
          </p:cNvPr>
          <p:cNvSpPr/>
          <p:nvPr/>
        </p:nvSpPr>
        <p:spPr>
          <a:xfrm>
            <a:off x="4163724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DFB34C0F-4113-6552-303E-7EDC0B38B955}"/>
              </a:ext>
            </a:extLst>
          </p:cNvPr>
          <p:cNvSpPr/>
          <p:nvPr/>
        </p:nvSpPr>
        <p:spPr>
          <a:xfrm>
            <a:off x="6595952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DE86938C-B9F3-78AD-14ED-482F98026C52}"/>
              </a:ext>
            </a:extLst>
          </p:cNvPr>
          <p:cNvSpPr txBox="1"/>
          <p:nvPr/>
        </p:nvSpPr>
        <p:spPr>
          <a:xfrm>
            <a:off x="2448243" y="5029160"/>
            <a:ext cx="2157963" cy="876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F1C2C7CA-E8AA-AA59-45B1-4A37181C73B7}"/>
              </a:ext>
            </a:extLst>
          </p:cNvPr>
          <p:cNvSpPr txBox="1"/>
          <p:nvPr/>
        </p:nvSpPr>
        <p:spPr>
          <a:xfrm>
            <a:off x="5293867" y="5072922"/>
            <a:ext cx="539550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91" name="그래픽 90" descr="서류 가방 단색으로 채워진">
            <a:extLst>
              <a:ext uri="{FF2B5EF4-FFF2-40B4-BE49-F238E27FC236}">
                <a16:creationId xmlns:a16="http://schemas.microsoft.com/office/drawing/2014/main" id="{9FB18304-7C30-977F-F233-30C4DAF2AC8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620141" y="2613661"/>
            <a:ext cx="569380" cy="569378"/>
          </a:xfrm>
          <a:prstGeom prst="rect">
            <a:avLst/>
          </a:prstGeom>
        </p:spPr>
      </p:pic>
      <p:pic>
        <p:nvPicPr>
          <p:cNvPr id="93" name="그래픽 92" descr="건물 단색으로 채워진">
            <a:extLst>
              <a:ext uri="{FF2B5EF4-FFF2-40B4-BE49-F238E27FC236}">
                <a16:creationId xmlns:a16="http://schemas.microsoft.com/office/drawing/2014/main" id="{0DEA8A28-25CF-764C-E9F2-6363B660AD9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052369" y="2613661"/>
            <a:ext cx="569380" cy="569378"/>
          </a:xfrm>
          <a:prstGeom prst="rect">
            <a:avLst/>
          </a:prstGeom>
        </p:spPr>
      </p:pic>
      <p:sp>
        <p:nvSpPr>
          <p:cNvPr id="21" name="타원 20">
            <a:extLst>
              <a:ext uri="{FF2B5EF4-FFF2-40B4-BE49-F238E27FC236}">
                <a16:creationId xmlns:a16="http://schemas.microsoft.com/office/drawing/2014/main" id="{4C2CD7B7-0B04-779D-4E1E-4B07A72358A0}"/>
              </a:ext>
            </a:extLst>
          </p:cNvPr>
          <p:cNvSpPr/>
          <p:nvPr/>
        </p:nvSpPr>
        <p:spPr>
          <a:xfrm>
            <a:off x="1731496" y="2157243"/>
            <a:ext cx="1482213" cy="1482213"/>
          </a:xfrm>
          <a:prstGeom prst="ellipse">
            <a:avLst/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95" name="그래픽 94">
            <a:extLst>
              <a:ext uri="{FF2B5EF4-FFF2-40B4-BE49-F238E27FC236}">
                <a16:creationId xmlns:a16="http://schemas.microsoft.com/office/drawing/2014/main" id="{0C6DB203-095B-2450-228C-09E2E6EBAD17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2187914" y="2613661"/>
            <a:ext cx="569378" cy="569378"/>
          </a:xfrm>
          <a:prstGeom prst="rect">
            <a:avLst/>
          </a:prstGeom>
        </p:spPr>
      </p:pic>
      <p:grpSp>
        <p:nvGrpSpPr>
          <p:cNvPr id="33" name="그룹 32">
            <a:extLst>
              <a:ext uri="{FF2B5EF4-FFF2-40B4-BE49-F238E27FC236}">
                <a16:creationId xmlns:a16="http://schemas.microsoft.com/office/drawing/2014/main" id="{A6B02ED6-3D02-9EB3-9D09-4656E153ED99}"/>
              </a:ext>
            </a:extLst>
          </p:cNvPr>
          <p:cNvGrpSpPr/>
          <p:nvPr/>
        </p:nvGrpSpPr>
        <p:grpSpPr>
          <a:xfrm>
            <a:off x="656113" y="4816001"/>
            <a:ext cx="1183366" cy="1378849"/>
            <a:chOff x="656113" y="4816001"/>
            <a:chExt cx="1183366" cy="1378849"/>
          </a:xfrm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62B6228A-4175-4F37-C4C8-46968DDCBA8E}"/>
                </a:ext>
              </a:extLst>
            </p:cNvPr>
            <p:cNvSpPr/>
            <p:nvPr/>
          </p:nvSpPr>
          <p:spPr>
            <a:xfrm rot="20917668">
              <a:off x="711260" y="4816001"/>
              <a:ext cx="1037068" cy="1297491"/>
            </a:xfrm>
            <a:custGeom>
              <a:avLst/>
              <a:gdLst>
                <a:gd name="connsiteX0" fmla="*/ 0 w 1037068"/>
                <a:gd name="connsiteY0" fmla="*/ 94910 h 1297491"/>
                <a:gd name="connsiteX1" fmla="*/ 27779 w 1037068"/>
                <a:gd name="connsiteY1" fmla="*/ 27779 h 1297491"/>
                <a:gd name="connsiteX2" fmla="*/ 93753 w 1037068"/>
                <a:gd name="connsiteY2" fmla="*/ 0 h 1297491"/>
                <a:gd name="connsiteX3" fmla="*/ 942158 w 1037068"/>
                <a:gd name="connsiteY3" fmla="*/ 0 h 1297491"/>
                <a:gd name="connsiteX4" fmla="*/ 1009289 w 1037068"/>
                <a:gd name="connsiteY4" fmla="*/ 27779 h 1297491"/>
                <a:gd name="connsiteX5" fmla="*/ 1037068 w 1037068"/>
                <a:gd name="connsiteY5" fmla="*/ 94910 h 1297491"/>
                <a:gd name="connsiteX6" fmla="*/ 1037068 w 1037068"/>
                <a:gd name="connsiteY6" fmla="*/ 1202581 h 1297491"/>
                <a:gd name="connsiteX7" fmla="*/ 1009289 w 1037068"/>
                <a:gd name="connsiteY7" fmla="*/ 1269713 h 1297491"/>
                <a:gd name="connsiteX8" fmla="*/ 942158 w 1037068"/>
                <a:gd name="connsiteY8" fmla="*/ 1297491 h 1297491"/>
                <a:gd name="connsiteX9" fmla="*/ 94910 w 1037068"/>
                <a:gd name="connsiteY9" fmla="*/ 1297491 h 1297491"/>
                <a:gd name="connsiteX10" fmla="*/ 28936 w 1037068"/>
                <a:gd name="connsiteY10" fmla="*/ 1269713 h 1297491"/>
                <a:gd name="connsiteX11" fmla="*/ 1157 w 1037068"/>
                <a:gd name="connsiteY11" fmla="*/ 1202581 h 1297491"/>
                <a:gd name="connsiteX12" fmla="*/ 1157 w 1037068"/>
                <a:gd name="connsiteY12" fmla="*/ 94910 h 1297491"/>
                <a:gd name="connsiteX13" fmla="*/ 1157 w 1037068"/>
                <a:gd name="connsiteY13" fmla="*/ 94910 h 129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37068" h="1297491">
                  <a:moveTo>
                    <a:pt x="0" y="94910"/>
                  </a:moveTo>
                  <a:cubicBezTo>
                    <a:pt x="0" y="69446"/>
                    <a:pt x="10417" y="45140"/>
                    <a:pt x="27779" y="27779"/>
                  </a:cubicBezTo>
                  <a:cubicBezTo>
                    <a:pt x="45140" y="10417"/>
                    <a:pt x="68289" y="0"/>
                    <a:pt x="93753" y="0"/>
                  </a:cubicBezTo>
                  <a:lnTo>
                    <a:pt x="942158" y="0"/>
                  </a:lnTo>
                  <a:cubicBezTo>
                    <a:pt x="967622" y="0"/>
                    <a:pt x="991928" y="10417"/>
                    <a:pt x="1009289" y="27779"/>
                  </a:cubicBezTo>
                  <a:cubicBezTo>
                    <a:pt x="1026651" y="45140"/>
                    <a:pt x="1037068" y="68289"/>
                    <a:pt x="1037068" y="94910"/>
                  </a:cubicBezTo>
                  <a:lnTo>
                    <a:pt x="1037068" y="1202581"/>
                  </a:lnTo>
                  <a:cubicBezTo>
                    <a:pt x="1037068" y="1228045"/>
                    <a:pt x="1026651" y="1252351"/>
                    <a:pt x="1009289" y="1269713"/>
                  </a:cubicBezTo>
                  <a:cubicBezTo>
                    <a:pt x="991928" y="1287074"/>
                    <a:pt x="968779" y="1297491"/>
                    <a:pt x="942158" y="1297491"/>
                  </a:cubicBezTo>
                  <a:lnTo>
                    <a:pt x="94910" y="1297491"/>
                  </a:lnTo>
                  <a:cubicBezTo>
                    <a:pt x="69447" y="1297491"/>
                    <a:pt x="45140" y="1287074"/>
                    <a:pt x="28936" y="1269713"/>
                  </a:cubicBezTo>
                  <a:cubicBezTo>
                    <a:pt x="11574" y="1252351"/>
                    <a:pt x="1157" y="1229202"/>
                    <a:pt x="1157" y="1202581"/>
                  </a:cubicBezTo>
                  <a:lnTo>
                    <a:pt x="1157" y="94910"/>
                  </a:lnTo>
                  <a:lnTo>
                    <a:pt x="1157" y="94910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A4BE5C34-35C5-CAF1-D198-0A1B3EEC1CB1}"/>
                </a:ext>
              </a:extLst>
            </p:cNvPr>
            <p:cNvSpPr/>
            <p:nvPr/>
          </p:nvSpPr>
          <p:spPr>
            <a:xfrm rot="20917668">
              <a:off x="1289817" y="5274615"/>
              <a:ext cx="453005" cy="267368"/>
            </a:xfrm>
            <a:custGeom>
              <a:avLst/>
              <a:gdLst>
                <a:gd name="connsiteX0" fmla="*/ 453006 w 453005"/>
                <a:gd name="connsiteY0" fmla="*/ 0 h 267368"/>
                <a:gd name="connsiteX1" fmla="*/ 453006 w 453005"/>
                <a:gd name="connsiteY1" fmla="*/ 267369 h 267368"/>
                <a:gd name="connsiteX2" fmla="*/ 143969 w 453005"/>
                <a:gd name="connsiteY2" fmla="*/ 267369 h 267368"/>
                <a:gd name="connsiteX3" fmla="*/ 134709 w 453005"/>
                <a:gd name="connsiteY3" fmla="*/ 263897 h 267368"/>
                <a:gd name="connsiteX4" fmla="*/ 3918 w 453005"/>
                <a:gd name="connsiteY4" fmla="*/ 144680 h 267368"/>
                <a:gd name="connsiteX5" fmla="*/ 3918 w 453005"/>
                <a:gd name="connsiteY5" fmla="*/ 144680 h 267368"/>
                <a:gd name="connsiteX6" fmla="*/ 3918 w 453005"/>
                <a:gd name="connsiteY6" fmla="*/ 125004 h 267368"/>
                <a:gd name="connsiteX7" fmla="*/ 133552 w 453005"/>
                <a:gd name="connsiteY7" fmla="*/ 5787 h 267368"/>
                <a:gd name="connsiteX8" fmla="*/ 143969 w 453005"/>
                <a:gd name="connsiteY8" fmla="*/ 1157 h 267368"/>
                <a:gd name="connsiteX9" fmla="*/ 453006 w 453005"/>
                <a:gd name="connsiteY9" fmla="*/ 1157 h 26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3005" h="267368">
                  <a:moveTo>
                    <a:pt x="453006" y="0"/>
                  </a:moveTo>
                  <a:lnTo>
                    <a:pt x="453006" y="267369"/>
                  </a:lnTo>
                  <a:lnTo>
                    <a:pt x="143969" y="267369"/>
                  </a:lnTo>
                  <a:cubicBezTo>
                    <a:pt x="143969" y="267369"/>
                    <a:pt x="137024" y="266211"/>
                    <a:pt x="134709" y="263897"/>
                  </a:cubicBezTo>
                  <a:lnTo>
                    <a:pt x="3918" y="144680"/>
                  </a:lnTo>
                  <a:cubicBezTo>
                    <a:pt x="3918" y="144680"/>
                    <a:pt x="3918" y="144680"/>
                    <a:pt x="3918" y="144680"/>
                  </a:cubicBezTo>
                  <a:cubicBezTo>
                    <a:pt x="-1869" y="138893"/>
                    <a:pt x="-711" y="129633"/>
                    <a:pt x="3918" y="125004"/>
                  </a:cubicBezTo>
                  <a:lnTo>
                    <a:pt x="133552" y="5787"/>
                  </a:lnTo>
                  <a:cubicBezTo>
                    <a:pt x="133552" y="5787"/>
                    <a:pt x="139339" y="1157"/>
                    <a:pt x="143969" y="1157"/>
                  </a:cubicBezTo>
                  <a:lnTo>
                    <a:pt x="453006" y="1157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3B479238-680F-1281-1C3F-A965F6F5BB43}"/>
                </a:ext>
              </a:extLst>
            </p:cNvPr>
            <p:cNvSpPr/>
            <p:nvPr/>
          </p:nvSpPr>
          <p:spPr>
            <a:xfrm rot="20917668">
              <a:off x="719361" y="4898517"/>
              <a:ext cx="200237" cy="1296333"/>
            </a:xfrm>
            <a:custGeom>
              <a:avLst/>
              <a:gdLst>
                <a:gd name="connsiteX0" fmla="*/ 0 w 200237"/>
                <a:gd name="connsiteY0" fmla="*/ 94910 h 1296333"/>
                <a:gd name="connsiteX1" fmla="*/ 27779 w 200237"/>
                <a:gd name="connsiteY1" fmla="*/ 27779 h 1296333"/>
                <a:gd name="connsiteX2" fmla="*/ 93753 w 200237"/>
                <a:gd name="connsiteY2" fmla="*/ 0 h 1296333"/>
                <a:gd name="connsiteX3" fmla="*/ 200237 w 200237"/>
                <a:gd name="connsiteY3" fmla="*/ 0 h 1296333"/>
                <a:gd name="connsiteX4" fmla="*/ 200237 w 200237"/>
                <a:gd name="connsiteY4" fmla="*/ 1296334 h 1296333"/>
                <a:gd name="connsiteX5" fmla="*/ 93753 w 200237"/>
                <a:gd name="connsiteY5" fmla="*/ 1296334 h 1296333"/>
                <a:gd name="connsiteX6" fmla="*/ 27779 w 200237"/>
                <a:gd name="connsiteY6" fmla="*/ 1268555 h 1296333"/>
                <a:gd name="connsiteX7" fmla="*/ 0 w 200237"/>
                <a:gd name="connsiteY7" fmla="*/ 1201424 h 1296333"/>
                <a:gd name="connsiteX8" fmla="*/ 0 w 200237"/>
                <a:gd name="connsiteY8" fmla="*/ 94910 h 1296333"/>
                <a:gd name="connsiteX9" fmla="*/ 0 w 200237"/>
                <a:gd name="connsiteY9" fmla="*/ 94910 h 1296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0237" h="1296333">
                  <a:moveTo>
                    <a:pt x="0" y="94910"/>
                  </a:moveTo>
                  <a:cubicBezTo>
                    <a:pt x="0" y="69446"/>
                    <a:pt x="10417" y="45140"/>
                    <a:pt x="27779" y="27779"/>
                  </a:cubicBezTo>
                  <a:cubicBezTo>
                    <a:pt x="45140" y="10417"/>
                    <a:pt x="68289" y="0"/>
                    <a:pt x="93753" y="0"/>
                  </a:cubicBezTo>
                  <a:lnTo>
                    <a:pt x="200237" y="0"/>
                  </a:lnTo>
                  <a:lnTo>
                    <a:pt x="200237" y="1296334"/>
                  </a:lnTo>
                  <a:lnTo>
                    <a:pt x="93753" y="1296334"/>
                  </a:lnTo>
                  <a:cubicBezTo>
                    <a:pt x="68289" y="1296334"/>
                    <a:pt x="43983" y="1285917"/>
                    <a:pt x="27779" y="1268555"/>
                  </a:cubicBezTo>
                  <a:cubicBezTo>
                    <a:pt x="10417" y="1251194"/>
                    <a:pt x="0" y="1228045"/>
                    <a:pt x="0" y="1201424"/>
                  </a:cubicBezTo>
                  <a:lnTo>
                    <a:pt x="0" y="94910"/>
                  </a:lnTo>
                  <a:lnTo>
                    <a:pt x="0" y="94910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265DEB9F-5C2F-6EA0-2835-9928FAA7D784}"/>
                </a:ext>
              </a:extLst>
            </p:cNvPr>
            <p:cNvSpPr/>
            <p:nvPr/>
          </p:nvSpPr>
          <p:spPr>
            <a:xfrm rot="20917668">
              <a:off x="1404518" y="5352342"/>
              <a:ext cx="129633" cy="129633"/>
            </a:xfrm>
            <a:custGeom>
              <a:avLst/>
              <a:gdLst>
                <a:gd name="connsiteX0" fmla="*/ 64817 w 129633"/>
                <a:gd name="connsiteY0" fmla="*/ 0 h 129633"/>
                <a:gd name="connsiteX1" fmla="*/ 111114 w 129633"/>
                <a:gd name="connsiteY1" fmla="*/ 18519 h 129633"/>
                <a:gd name="connsiteX2" fmla="*/ 129633 w 129633"/>
                <a:gd name="connsiteY2" fmla="*/ 64817 h 129633"/>
                <a:gd name="connsiteX3" fmla="*/ 111114 w 129633"/>
                <a:gd name="connsiteY3" fmla="*/ 111114 h 129633"/>
                <a:gd name="connsiteX4" fmla="*/ 64817 w 129633"/>
                <a:gd name="connsiteY4" fmla="*/ 129633 h 129633"/>
                <a:gd name="connsiteX5" fmla="*/ 18519 w 129633"/>
                <a:gd name="connsiteY5" fmla="*/ 111114 h 129633"/>
                <a:gd name="connsiteX6" fmla="*/ 0 w 129633"/>
                <a:gd name="connsiteY6" fmla="*/ 64817 h 129633"/>
                <a:gd name="connsiteX7" fmla="*/ 18519 w 129633"/>
                <a:gd name="connsiteY7" fmla="*/ 18519 h 129633"/>
                <a:gd name="connsiteX8" fmla="*/ 64817 w 129633"/>
                <a:gd name="connsiteY8" fmla="*/ 0 h 129633"/>
                <a:gd name="connsiteX9" fmla="*/ 64817 w 129633"/>
                <a:gd name="connsiteY9" fmla="*/ 0 h 129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9633" h="129633">
                  <a:moveTo>
                    <a:pt x="64817" y="0"/>
                  </a:moveTo>
                  <a:cubicBezTo>
                    <a:pt x="83336" y="0"/>
                    <a:pt x="99540" y="6945"/>
                    <a:pt x="111114" y="18519"/>
                  </a:cubicBezTo>
                  <a:cubicBezTo>
                    <a:pt x="122689" y="30093"/>
                    <a:pt x="129633" y="46298"/>
                    <a:pt x="129633" y="64817"/>
                  </a:cubicBezTo>
                  <a:cubicBezTo>
                    <a:pt x="129633" y="83336"/>
                    <a:pt x="122689" y="99540"/>
                    <a:pt x="111114" y="111114"/>
                  </a:cubicBezTo>
                  <a:cubicBezTo>
                    <a:pt x="99540" y="122689"/>
                    <a:pt x="83336" y="129633"/>
                    <a:pt x="64817" y="129633"/>
                  </a:cubicBezTo>
                  <a:cubicBezTo>
                    <a:pt x="46298" y="129633"/>
                    <a:pt x="30093" y="122689"/>
                    <a:pt x="18519" y="111114"/>
                  </a:cubicBezTo>
                  <a:cubicBezTo>
                    <a:pt x="6945" y="99540"/>
                    <a:pt x="0" y="83336"/>
                    <a:pt x="0" y="64817"/>
                  </a:cubicBezTo>
                  <a:cubicBezTo>
                    <a:pt x="0" y="46298"/>
                    <a:pt x="6945" y="30093"/>
                    <a:pt x="18519" y="18519"/>
                  </a:cubicBezTo>
                  <a:cubicBezTo>
                    <a:pt x="30093" y="6945"/>
                    <a:pt x="46298" y="0"/>
                    <a:pt x="64817" y="0"/>
                  </a:cubicBezTo>
                  <a:lnTo>
                    <a:pt x="64817" y="0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460810D5-CAA0-913F-D723-908A351B4BF8}"/>
                </a:ext>
              </a:extLst>
            </p:cNvPr>
            <p:cNvSpPr/>
            <p:nvPr/>
          </p:nvSpPr>
          <p:spPr>
            <a:xfrm rot="20917668">
              <a:off x="656113" y="5058950"/>
              <a:ext cx="181718" cy="1005816"/>
            </a:xfrm>
            <a:custGeom>
              <a:avLst/>
              <a:gdLst>
                <a:gd name="connsiteX0" fmla="*/ 13889 w 181718"/>
                <a:gd name="connsiteY0" fmla="*/ 0 h 1005816"/>
                <a:gd name="connsiteX1" fmla="*/ 167829 w 181718"/>
                <a:gd name="connsiteY1" fmla="*/ 0 h 1005816"/>
                <a:gd name="connsiteX2" fmla="*/ 181718 w 181718"/>
                <a:gd name="connsiteY2" fmla="*/ 13889 h 1005816"/>
                <a:gd name="connsiteX3" fmla="*/ 181718 w 181718"/>
                <a:gd name="connsiteY3" fmla="*/ 96068 h 1005816"/>
                <a:gd name="connsiteX4" fmla="*/ 167829 w 181718"/>
                <a:gd name="connsiteY4" fmla="*/ 109957 h 1005816"/>
                <a:gd name="connsiteX5" fmla="*/ 13889 w 181718"/>
                <a:gd name="connsiteY5" fmla="*/ 109957 h 1005816"/>
                <a:gd name="connsiteX6" fmla="*/ 0 w 181718"/>
                <a:gd name="connsiteY6" fmla="*/ 96068 h 1005816"/>
                <a:gd name="connsiteX7" fmla="*/ 0 w 181718"/>
                <a:gd name="connsiteY7" fmla="*/ 13889 h 1005816"/>
                <a:gd name="connsiteX8" fmla="*/ 13889 w 181718"/>
                <a:gd name="connsiteY8" fmla="*/ 0 h 1005816"/>
                <a:gd name="connsiteX9" fmla="*/ 13889 w 181718"/>
                <a:gd name="connsiteY9" fmla="*/ 0 h 1005816"/>
                <a:gd name="connsiteX10" fmla="*/ 13889 w 181718"/>
                <a:gd name="connsiteY10" fmla="*/ 895859 h 1005816"/>
                <a:gd name="connsiteX11" fmla="*/ 167829 w 181718"/>
                <a:gd name="connsiteY11" fmla="*/ 895859 h 1005816"/>
                <a:gd name="connsiteX12" fmla="*/ 181718 w 181718"/>
                <a:gd name="connsiteY12" fmla="*/ 909749 h 1005816"/>
                <a:gd name="connsiteX13" fmla="*/ 181718 w 181718"/>
                <a:gd name="connsiteY13" fmla="*/ 991927 h 1005816"/>
                <a:gd name="connsiteX14" fmla="*/ 167829 w 181718"/>
                <a:gd name="connsiteY14" fmla="*/ 1005816 h 1005816"/>
                <a:gd name="connsiteX15" fmla="*/ 13889 w 181718"/>
                <a:gd name="connsiteY15" fmla="*/ 1005816 h 1005816"/>
                <a:gd name="connsiteX16" fmla="*/ 0 w 181718"/>
                <a:gd name="connsiteY16" fmla="*/ 991927 h 1005816"/>
                <a:gd name="connsiteX17" fmla="*/ 0 w 181718"/>
                <a:gd name="connsiteY17" fmla="*/ 909749 h 1005816"/>
                <a:gd name="connsiteX18" fmla="*/ 13889 w 181718"/>
                <a:gd name="connsiteY18" fmla="*/ 895859 h 1005816"/>
                <a:gd name="connsiteX19" fmla="*/ 13889 w 181718"/>
                <a:gd name="connsiteY19" fmla="*/ 895859 h 1005816"/>
                <a:gd name="connsiteX20" fmla="*/ 13889 w 181718"/>
                <a:gd name="connsiteY20" fmla="*/ 716456 h 1005816"/>
                <a:gd name="connsiteX21" fmla="*/ 167829 w 181718"/>
                <a:gd name="connsiteY21" fmla="*/ 716456 h 1005816"/>
                <a:gd name="connsiteX22" fmla="*/ 181718 w 181718"/>
                <a:gd name="connsiteY22" fmla="*/ 730345 h 1005816"/>
                <a:gd name="connsiteX23" fmla="*/ 181718 w 181718"/>
                <a:gd name="connsiteY23" fmla="*/ 812524 h 1005816"/>
                <a:gd name="connsiteX24" fmla="*/ 167829 w 181718"/>
                <a:gd name="connsiteY24" fmla="*/ 826413 h 1005816"/>
                <a:gd name="connsiteX25" fmla="*/ 13889 w 181718"/>
                <a:gd name="connsiteY25" fmla="*/ 826413 h 1005816"/>
                <a:gd name="connsiteX26" fmla="*/ 0 w 181718"/>
                <a:gd name="connsiteY26" fmla="*/ 812524 h 1005816"/>
                <a:gd name="connsiteX27" fmla="*/ 0 w 181718"/>
                <a:gd name="connsiteY27" fmla="*/ 730345 h 1005816"/>
                <a:gd name="connsiteX28" fmla="*/ 13889 w 181718"/>
                <a:gd name="connsiteY28" fmla="*/ 716456 h 1005816"/>
                <a:gd name="connsiteX29" fmla="*/ 13889 w 181718"/>
                <a:gd name="connsiteY29" fmla="*/ 716456 h 1005816"/>
                <a:gd name="connsiteX30" fmla="*/ 13889 w 181718"/>
                <a:gd name="connsiteY30" fmla="*/ 537053 h 1005816"/>
                <a:gd name="connsiteX31" fmla="*/ 167829 w 181718"/>
                <a:gd name="connsiteY31" fmla="*/ 537053 h 1005816"/>
                <a:gd name="connsiteX32" fmla="*/ 181718 w 181718"/>
                <a:gd name="connsiteY32" fmla="*/ 550942 h 1005816"/>
                <a:gd name="connsiteX33" fmla="*/ 181718 w 181718"/>
                <a:gd name="connsiteY33" fmla="*/ 633120 h 1005816"/>
                <a:gd name="connsiteX34" fmla="*/ 167829 w 181718"/>
                <a:gd name="connsiteY34" fmla="*/ 647010 h 1005816"/>
                <a:gd name="connsiteX35" fmla="*/ 13889 w 181718"/>
                <a:gd name="connsiteY35" fmla="*/ 647010 h 1005816"/>
                <a:gd name="connsiteX36" fmla="*/ 0 w 181718"/>
                <a:gd name="connsiteY36" fmla="*/ 633120 h 1005816"/>
                <a:gd name="connsiteX37" fmla="*/ 0 w 181718"/>
                <a:gd name="connsiteY37" fmla="*/ 550942 h 1005816"/>
                <a:gd name="connsiteX38" fmla="*/ 13889 w 181718"/>
                <a:gd name="connsiteY38" fmla="*/ 537053 h 1005816"/>
                <a:gd name="connsiteX39" fmla="*/ 13889 w 181718"/>
                <a:gd name="connsiteY39" fmla="*/ 537053 h 1005816"/>
                <a:gd name="connsiteX40" fmla="*/ 13889 w 181718"/>
                <a:gd name="connsiteY40" fmla="*/ 358807 h 1005816"/>
                <a:gd name="connsiteX41" fmla="*/ 167829 w 181718"/>
                <a:gd name="connsiteY41" fmla="*/ 358807 h 1005816"/>
                <a:gd name="connsiteX42" fmla="*/ 181718 w 181718"/>
                <a:gd name="connsiteY42" fmla="*/ 372696 h 1005816"/>
                <a:gd name="connsiteX43" fmla="*/ 181718 w 181718"/>
                <a:gd name="connsiteY43" fmla="*/ 454874 h 1005816"/>
                <a:gd name="connsiteX44" fmla="*/ 167829 w 181718"/>
                <a:gd name="connsiteY44" fmla="*/ 468764 h 1005816"/>
                <a:gd name="connsiteX45" fmla="*/ 13889 w 181718"/>
                <a:gd name="connsiteY45" fmla="*/ 468764 h 1005816"/>
                <a:gd name="connsiteX46" fmla="*/ 0 w 181718"/>
                <a:gd name="connsiteY46" fmla="*/ 454874 h 1005816"/>
                <a:gd name="connsiteX47" fmla="*/ 0 w 181718"/>
                <a:gd name="connsiteY47" fmla="*/ 372696 h 1005816"/>
                <a:gd name="connsiteX48" fmla="*/ 13889 w 181718"/>
                <a:gd name="connsiteY48" fmla="*/ 358807 h 1005816"/>
                <a:gd name="connsiteX49" fmla="*/ 13889 w 181718"/>
                <a:gd name="connsiteY49" fmla="*/ 358807 h 1005816"/>
                <a:gd name="connsiteX50" fmla="*/ 13889 w 181718"/>
                <a:gd name="connsiteY50" fmla="*/ 179403 h 1005816"/>
                <a:gd name="connsiteX51" fmla="*/ 167829 w 181718"/>
                <a:gd name="connsiteY51" fmla="*/ 179403 h 1005816"/>
                <a:gd name="connsiteX52" fmla="*/ 181718 w 181718"/>
                <a:gd name="connsiteY52" fmla="*/ 193293 h 1005816"/>
                <a:gd name="connsiteX53" fmla="*/ 181718 w 181718"/>
                <a:gd name="connsiteY53" fmla="*/ 275471 h 1005816"/>
                <a:gd name="connsiteX54" fmla="*/ 167829 w 181718"/>
                <a:gd name="connsiteY54" fmla="*/ 289360 h 1005816"/>
                <a:gd name="connsiteX55" fmla="*/ 13889 w 181718"/>
                <a:gd name="connsiteY55" fmla="*/ 289360 h 1005816"/>
                <a:gd name="connsiteX56" fmla="*/ 0 w 181718"/>
                <a:gd name="connsiteY56" fmla="*/ 275471 h 1005816"/>
                <a:gd name="connsiteX57" fmla="*/ 0 w 181718"/>
                <a:gd name="connsiteY57" fmla="*/ 193293 h 1005816"/>
                <a:gd name="connsiteX58" fmla="*/ 13889 w 181718"/>
                <a:gd name="connsiteY58" fmla="*/ 179403 h 1005816"/>
                <a:gd name="connsiteX59" fmla="*/ 13889 w 181718"/>
                <a:gd name="connsiteY59" fmla="*/ 179403 h 100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81718" h="1005816">
                  <a:moveTo>
                    <a:pt x="13889" y="0"/>
                  </a:moveTo>
                  <a:lnTo>
                    <a:pt x="167829" y="0"/>
                  </a:lnTo>
                  <a:cubicBezTo>
                    <a:pt x="175931" y="0"/>
                    <a:pt x="181718" y="5787"/>
                    <a:pt x="181718" y="13889"/>
                  </a:cubicBezTo>
                  <a:lnTo>
                    <a:pt x="181718" y="96068"/>
                  </a:lnTo>
                  <a:cubicBezTo>
                    <a:pt x="181718" y="104170"/>
                    <a:pt x="175931" y="109957"/>
                    <a:pt x="167829" y="109957"/>
                  </a:cubicBezTo>
                  <a:lnTo>
                    <a:pt x="13889" y="109957"/>
                  </a:lnTo>
                  <a:cubicBezTo>
                    <a:pt x="5787" y="109957"/>
                    <a:pt x="0" y="104170"/>
                    <a:pt x="0" y="96068"/>
                  </a:cubicBezTo>
                  <a:lnTo>
                    <a:pt x="0" y="13889"/>
                  </a:lnTo>
                  <a:cubicBezTo>
                    <a:pt x="0" y="5787"/>
                    <a:pt x="5787" y="0"/>
                    <a:pt x="13889" y="0"/>
                  </a:cubicBezTo>
                  <a:lnTo>
                    <a:pt x="13889" y="0"/>
                  </a:lnTo>
                  <a:close/>
                  <a:moveTo>
                    <a:pt x="13889" y="895859"/>
                  </a:moveTo>
                  <a:lnTo>
                    <a:pt x="167829" y="895859"/>
                  </a:lnTo>
                  <a:cubicBezTo>
                    <a:pt x="175931" y="895859"/>
                    <a:pt x="181718" y="901646"/>
                    <a:pt x="181718" y="909749"/>
                  </a:cubicBezTo>
                  <a:lnTo>
                    <a:pt x="181718" y="991927"/>
                  </a:lnTo>
                  <a:cubicBezTo>
                    <a:pt x="181718" y="1000029"/>
                    <a:pt x="175931" y="1005816"/>
                    <a:pt x="167829" y="1005816"/>
                  </a:cubicBezTo>
                  <a:lnTo>
                    <a:pt x="13889" y="1005816"/>
                  </a:lnTo>
                  <a:cubicBezTo>
                    <a:pt x="5787" y="1005816"/>
                    <a:pt x="0" y="1000029"/>
                    <a:pt x="0" y="991927"/>
                  </a:cubicBezTo>
                  <a:lnTo>
                    <a:pt x="0" y="909749"/>
                  </a:lnTo>
                  <a:cubicBezTo>
                    <a:pt x="0" y="901646"/>
                    <a:pt x="5787" y="895859"/>
                    <a:pt x="13889" y="895859"/>
                  </a:cubicBezTo>
                  <a:lnTo>
                    <a:pt x="13889" y="895859"/>
                  </a:lnTo>
                  <a:close/>
                  <a:moveTo>
                    <a:pt x="13889" y="716456"/>
                  </a:moveTo>
                  <a:lnTo>
                    <a:pt x="167829" y="716456"/>
                  </a:lnTo>
                  <a:cubicBezTo>
                    <a:pt x="175931" y="716456"/>
                    <a:pt x="181718" y="722243"/>
                    <a:pt x="181718" y="730345"/>
                  </a:cubicBezTo>
                  <a:lnTo>
                    <a:pt x="181718" y="812524"/>
                  </a:lnTo>
                  <a:cubicBezTo>
                    <a:pt x="181718" y="820626"/>
                    <a:pt x="175931" y="826413"/>
                    <a:pt x="167829" y="826413"/>
                  </a:cubicBezTo>
                  <a:lnTo>
                    <a:pt x="13889" y="826413"/>
                  </a:lnTo>
                  <a:cubicBezTo>
                    <a:pt x="5787" y="826413"/>
                    <a:pt x="0" y="820626"/>
                    <a:pt x="0" y="812524"/>
                  </a:cubicBezTo>
                  <a:lnTo>
                    <a:pt x="0" y="730345"/>
                  </a:lnTo>
                  <a:cubicBezTo>
                    <a:pt x="0" y="722243"/>
                    <a:pt x="5787" y="716456"/>
                    <a:pt x="13889" y="716456"/>
                  </a:cubicBezTo>
                  <a:lnTo>
                    <a:pt x="13889" y="716456"/>
                  </a:lnTo>
                  <a:close/>
                  <a:moveTo>
                    <a:pt x="13889" y="537053"/>
                  </a:moveTo>
                  <a:lnTo>
                    <a:pt x="167829" y="537053"/>
                  </a:lnTo>
                  <a:cubicBezTo>
                    <a:pt x="175931" y="537053"/>
                    <a:pt x="181718" y="542840"/>
                    <a:pt x="181718" y="550942"/>
                  </a:cubicBezTo>
                  <a:lnTo>
                    <a:pt x="181718" y="633120"/>
                  </a:lnTo>
                  <a:cubicBezTo>
                    <a:pt x="181718" y="641222"/>
                    <a:pt x="175931" y="647010"/>
                    <a:pt x="167829" y="647010"/>
                  </a:cubicBezTo>
                  <a:lnTo>
                    <a:pt x="13889" y="647010"/>
                  </a:lnTo>
                  <a:cubicBezTo>
                    <a:pt x="5787" y="647010"/>
                    <a:pt x="0" y="641222"/>
                    <a:pt x="0" y="633120"/>
                  </a:cubicBezTo>
                  <a:lnTo>
                    <a:pt x="0" y="550942"/>
                  </a:lnTo>
                  <a:cubicBezTo>
                    <a:pt x="0" y="542840"/>
                    <a:pt x="5787" y="537053"/>
                    <a:pt x="13889" y="537053"/>
                  </a:cubicBezTo>
                  <a:lnTo>
                    <a:pt x="13889" y="537053"/>
                  </a:lnTo>
                  <a:close/>
                  <a:moveTo>
                    <a:pt x="13889" y="358807"/>
                  </a:moveTo>
                  <a:lnTo>
                    <a:pt x="167829" y="358807"/>
                  </a:lnTo>
                  <a:cubicBezTo>
                    <a:pt x="175931" y="358807"/>
                    <a:pt x="181718" y="364594"/>
                    <a:pt x="181718" y="372696"/>
                  </a:cubicBezTo>
                  <a:lnTo>
                    <a:pt x="181718" y="454874"/>
                  </a:lnTo>
                  <a:cubicBezTo>
                    <a:pt x="181718" y="462976"/>
                    <a:pt x="175931" y="468764"/>
                    <a:pt x="167829" y="468764"/>
                  </a:cubicBezTo>
                  <a:lnTo>
                    <a:pt x="13889" y="468764"/>
                  </a:lnTo>
                  <a:cubicBezTo>
                    <a:pt x="5787" y="468764"/>
                    <a:pt x="0" y="462976"/>
                    <a:pt x="0" y="454874"/>
                  </a:cubicBezTo>
                  <a:lnTo>
                    <a:pt x="0" y="372696"/>
                  </a:lnTo>
                  <a:cubicBezTo>
                    <a:pt x="0" y="364594"/>
                    <a:pt x="5787" y="358807"/>
                    <a:pt x="13889" y="358807"/>
                  </a:cubicBezTo>
                  <a:lnTo>
                    <a:pt x="13889" y="358807"/>
                  </a:lnTo>
                  <a:close/>
                  <a:moveTo>
                    <a:pt x="13889" y="179403"/>
                  </a:moveTo>
                  <a:lnTo>
                    <a:pt x="167829" y="179403"/>
                  </a:lnTo>
                  <a:cubicBezTo>
                    <a:pt x="175931" y="179403"/>
                    <a:pt x="181718" y="185191"/>
                    <a:pt x="181718" y="193293"/>
                  </a:cubicBezTo>
                  <a:lnTo>
                    <a:pt x="181718" y="275471"/>
                  </a:lnTo>
                  <a:cubicBezTo>
                    <a:pt x="181718" y="283573"/>
                    <a:pt x="175931" y="289360"/>
                    <a:pt x="167829" y="289360"/>
                  </a:cubicBezTo>
                  <a:lnTo>
                    <a:pt x="13889" y="289360"/>
                  </a:lnTo>
                  <a:cubicBezTo>
                    <a:pt x="5787" y="289360"/>
                    <a:pt x="0" y="283573"/>
                    <a:pt x="0" y="275471"/>
                  </a:cubicBezTo>
                  <a:lnTo>
                    <a:pt x="0" y="193293"/>
                  </a:lnTo>
                  <a:cubicBezTo>
                    <a:pt x="0" y="185191"/>
                    <a:pt x="5787" y="179403"/>
                    <a:pt x="13889" y="179403"/>
                  </a:cubicBezTo>
                  <a:lnTo>
                    <a:pt x="13889" y="179403"/>
                  </a:ln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8503773A-6982-2FDE-5D1E-43E8E7A21197}"/>
                </a:ext>
              </a:extLst>
            </p:cNvPr>
            <p:cNvSpPr/>
            <p:nvPr/>
          </p:nvSpPr>
          <p:spPr>
            <a:xfrm rot="20917668">
              <a:off x="816645" y="4943244"/>
              <a:ext cx="836830" cy="79863"/>
            </a:xfrm>
            <a:custGeom>
              <a:avLst/>
              <a:gdLst>
                <a:gd name="connsiteX0" fmla="*/ 836831 w 836830"/>
                <a:gd name="connsiteY0" fmla="*/ 79863 h 79863"/>
                <a:gd name="connsiteX1" fmla="*/ 836831 w 836830"/>
                <a:gd name="connsiteY1" fmla="*/ 0 h 79863"/>
                <a:gd name="connsiteX2" fmla="*/ 0 w 836830"/>
                <a:gd name="connsiteY2" fmla="*/ 0 h 79863"/>
                <a:gd name="connsiteX3" fmla="*/ 0 w 836830"/>
                <a:gd name="connsiteY3" fmla="*/ 79863 h 79863"/>
                <a:gd name="connsiteX4" fmla="*/ 190978 w 836830"/>
                <a:gd name="connsiteY4" fmla="*/ 79863 h 79863"/>
                <a:gd name="connsiteX5" fmla="*/ 836831 w 836830"/>
                <a:gd name="connsiteY5" fmla="*/ 79863 h 79863"/>
                <a:gd name="connsiteX6" fmla="*/ 836831 w 836830"/>
                <a:gd name="connsiteY6" fmla="*/ 79863 h 7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830" h="79863">
                  <a:moveTo>
                    <a:pt x="836831" y="79863"/>
                  </a:moveTo>
                  <a:lnTo>
                    <a:pt x="836831" y="0"/>
                  </a:lnTo>
                  <a:lnTo>
                    <a:pt x="0" y="0"/>
                  </a:lnTo>
                  <a:lnTo>
                    <a:pt x="0" y="79863"/>
                  </a:lnTo>
                  <a:lnTo>
                    <a:pt x="190978" y="79863"/>
                  </a:lnTo>
                  <a:lnTo>
                    <a:pt x="836831" y="79863"/>
                  </a:lnTo>
                  <a:lnTo>
                    <a:pt x="836831" y="79863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2" name="자유형: 도형 31">
              <a:extLst>
                <a:ext uri="{FF2B5EF4-FFF2-40B4-BE49-F238E27FC236}">
                  <a16:creationId xmlns:a16="http://schemas.microsoft.com/office/drawing/2014/main" id="{36F160D2-D655-A849-75F9-465E286895BB}"/>
                </a:ext>
              </a:extLst>
            </p:cNvPr>
            <p:cNvSpPr/>
            <p:nvPr/>
          </p:nvSpPr>
          <p:spPr>
            <a:xfrm rot="20917668">
              <a:off x="1002649" y="5868038"/>
              <a:ext cx="836830" cy="79863"/>
            </a:xfrm>
            <a:custGeom>
              <a:avLst/>
              <a:gdLst>
                <a:gd name="connsiteX0" fmla="*/ 836831 w 836830"/>
                <a:gd name="connsiteY0" fmla="*/ 79863 h 79863"/>
                <a:gd name="connsiteX1" fmla="*/ 836831 w 836830"/>
                <a:gd name="connsiteY1" fmla="*/ 0 h 79863"/>
                <a:gd name="connsiteX2" fmla="*/ 0 w 836830"/>
                <a:gd name="connsiteY2" fmla="*/ 0 h 79863"/>
                <a:gd name="connsiteX3" fmla="*/ 0 w 836830"/>
                <a:gd name="connsiteY3" fmla="*/ 79863 h 79863"/>
                <a:gd name="connsiteX4" fmla="*/ 190978 w 836830"/>
                <a:gd name="connsiteY4" fmla="*/ 79863 h 79863"/>
                <a:gd name="connsiteX5" fmla="*/ 836831 w 836830"/>
                <a:gd name="connsiteY5" fmla="*/ 79863 h 79863"/>
                <a:gd name="connsiteX6" fmla="*/ 836831 w 836830"/>
                <a:gd name="connsiteY6" fmla="*/ 79863 h 79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6830" h="79863">
                  <a:moveTo>
                    <a:pt x="836831" y="79863"/>
                  </a:moveTo>
                  <a:lnTo>
                    <a:pt x="836831" y="0"/>
                  </a:lnTo>
                  <a:lnTo>
                    <a:pt x="0" y="0"/>
                  </a:lnTo>
                  <a:lnTo>
                    <a:pt x="0" y="79863"/>
                  </a:lnTo>
                  <a:lnTo>
                    <a:pt x="190978" y="79863"/>
                  </a:lnTo>
                  <a:lnTo>
                    <a:pt x="836831" y="79863"/>
                  </a:lnTo>
                  <a:lnTo>
                    <a:pt x="836831" y="79863"/>
                  </a:ln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808508875"/>
      </p:ext>
    </p:extLst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9" name="TextBox 78">
            <a:extLst>
              <a:ext uri="{FF2B5EF4-FFF2-40B4-BE49-F238E27FC236}">
                <a16:creationId xmlns:a16="http://schemas.microsoft.com/office/drawing/2014/main" id="{0B0600DC-3288-C5F5-95C8-57FBE6351334}"/>
              </a:ext>
            </a:extLst>
          </p:cNvPr>
          <p:cNvSpPr txBox="1"/>
          <p:nvPr/>
        </p:nvSpPr>
        <p:spPr>
          <a:xfrm>
            <a:off x="1090290" y="2711088"/>
            <a:ext cx="1642757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타이틀 입력하세요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" name="Rectangle: Rounded Corners 5">
            <a:extLst>
              <a:ext uri="{FF2B5EF4-FFF2-40B4-BE49-F238E27FC236}">
                <a16:creationId xmlns:a16="http://schemas.microsoft.com/office/drawing/2014/main" id="{600B9280-6591-C5F1-4912-E9F35448DABD}"/>
              </a:ext>
            </a:extLst>
          </p:cNvPr>
          <p:cNvSpPr/>
          <p:nvPr/>
        </p:nvSpPr>
        <p:spPr>
          <a:xfrm>
            <a:off x="1185271" y="3303244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3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너무 좋네요 이렇게요</a:t>
            </a:r>
            <a:endParaRPr lang="en-US" sz="1200"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011F0E6-39B6-E422-D5D2-9292104387F1}"/>
              </a:ext>
            </a:extLst>
          </p:cNvPr>
          <p:cNvSpPr txBox="1"/>
          <p:nvPr/>
        </p:nvSpPr>
        <p:spPr>
          <a:xfrm>
            <a:off x="5136241" y="3469591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23%</a:t>
            </a:r>
          </a:p>
        </p:txBody>
      </p:sp>
      <p:pic>
        <p:nvPicPr>
          <p:cNvPr id="81" name="그래픽 80" descr="배지 체크 표시1 단색으로 채워진">
            <a:extLst>
              <a:ext uri="{FF2B5EF4-FFF2-40B4-BE49-F238E27FC236}">
                <a16:creationId xmlns:a16="http://schemas.microsoft.com/office/drawing/2014/main" id="{6FF700FD-D4CD-285A-95B8-B599D07AC78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449229" y="3386587"/>
            <a:ext cx="412228" cy="412228"/>
          </a:xfrm>
          <a:prstGeom prst="rect">
            <a:avLst/>
          </a:prstGeom>
        </p:spPr>
      </p:pic>
      <p:sp>
        <p:nvSpPr>
          <p:cNvPr id="84" name="Rectangle: Rounded Corners 5">
            <a:extLst>
              <a:ext uri="{FF2B5EF4-FFF2-40B4-BE49-F238E27FC236}">
                <a16:creationId xmlns:a16="http://schemas.microsoft.com/office/drawing/2014/main" id="{A9723CDC-43AB-8D2D-FF01-DD8157A3E96C}"/>
              </a:ext>
            </a:extLst>
          </p:cNvPr>
          <p:cNvSpPr/>
          <p:nvPr/>
        </p:nvSpPr>
        <p:spPr>
          <a:xfrm>
            <a:off x="1185271" y="4028959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여기에 키워드를 입력해 주세요</a:t>
            </a:r>
            <a:endParaRPr lang="en-US" altLang="ko-KR" sz="12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0AD77BA-DF6A-E832-E8AB-971D0A0EEDEC}"/>
              </a:ext>
            </a:extLst>
          </p:cNvPr>
          <p:cNvSpPr txBox="1"/>
          <p:nvPr/>
        </p:nvSpPr>
        <p:spPr>
          <a:xfrm>
            <a:off x="5136241" y="4195306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52%</a:t>
            </a:r>
          </a:p>
        </p:txBody>
      </p:sp>
      <p:pic>
        <p:nvPicPr>
          <p:cNvPr id="86" name="그래픽 85" descr="배지 체크 표시1 단색으로 채워진">
            <a:extLst>
              <a:ext uri="{FF2B5EF4-FFF2-40B4-BE49-F238E27FC236}">
                <a16:creationId xmlns:a16="http://schemas.microsoft.com/office/drawing/2014/main" id="{FA8877CF-841E-C9B5-DA6D-2CF520FC67E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49229" y="4112302"/>
            <a:ext cx="412228" cy="412228"/>
          </a:xfrm>
          <a:prstGeom prst="rect">
            <a:avLst/>
          </a:prstGeom>
        </p:spPr>
      </p:pic>
      <p:sp>
        <p:nvSpPr>
          <p:cNvPr id="88" name="Rectangle: Rounded Corners 5">
            <a:extLst>
              <a:ext uri="{FF2B5EF4-FFF2-40B4-BE49-F238E27FC236}">
                <a16:creationId xmlns:a16="http://schemas.microsoft.com/office/drawing/2014/main" id="{AB2FD5D0-F50E-C4BA-FAAA-898CDA94D0C0}"/>
              </a:ext>
            </a:extLst>
          </p:cNvPr>
          <p:cNvSpPr/>
          <p:nvPr/>
        </p:nvSpPr>
        <p:spPr>
          <a:xfrm>
            <a:off x="1185271" y="4754674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여기는 서브 키워드를</a:t>
            </a:r>
            <a:endParaRPr lang="en-US" sz="12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F0AB78D-A8F8-915E-D09B-507DB47F1B9B}"/>
              </a:ext>
            </a:extLst>
          </p:cNvPr>
          <p:cNvSpPr txBox="1"/>
          <p:nvPr/>
        </p:nvSpPr>
        <p:spPr>
          <a:xfrm>
            <a:off x="5136241" y="4921021"/>
            <a:ext cx="39722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14%</a:t>
            </a:r>
          </a:p>
        </p:txBody>
      </p:sp>
      <p:pic>
        <p:nvPicPr>
          <p:cNvPr id="90" name="그래픽 89" descr="배지 체크 표시1 단색으로 채워진">
            <a:extLst>
              <a:ext uri="{FF2B5EF4-FFF2-40B4-BE49-F238E27FC236}">
                <a16:creationId xmlns:a16="http://schemas.microsoft.com/office/drawing/2014/main" id="{A1447C94-64A4-1A2A-CC3E-F1EB94BDB4F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49229" y="4838017"/>
            <a:ext cx="412228" cy="412228"/>
          </a:xfrm>
          <a:prstGeom prst="rect">
            <a:avLst/>
          </a:prstGeom>
        </p:spPr>
      </p:pic>
      <p:sp>
        <p:nvSpPr>
          <p:cNvPr id="92" name="Rectangle: Rounded Corners 5">
            <a:extLst>
              <a:ext uri="{FF2B5EF4-FFF2-40B4-BE49-F238E27FC236}">
                <a16:creationId xmlns:a16="http://schemas.microsoft.com/office/drawing/2014/main" id="{60957806-86D5-032C-D04D-4DFA58107574}"/>
              </a:ext>
            </a:extLst>
          </p:cNvPr>
          <p:cNvSpPr/>
          <p:nvPr/>
        </p:nvSpPr>
        <p:spPr>
          <a:xfrm>
            <a:off x="1185271" y="5480389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여기에도 키워드</a:t>
            </a:r>
            <a:endParaRPr lang="en-US" sz="1200"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80A9577-119C-DABA-1D76-54257D86A1C4}"/>
              </a:ext>
            </a:extLst>
          </p:cNvPr>
          <p:cNvSpPr txBox="1"/>
          <p:nvPr/>
        </p:nvSpPr>
        <p:spPr>
          <a:xfrm>
            <a:off x="5136241" y="5646736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35%</a:t>
            </a:r>
          </a:p>
        </p:txBody>
      </p:sp>
      <p:pic>
        <p:nvPicPr>
          <p:cNvPr id="94" name="그래픽 93" descr="배지 체크 표시1 단색으로 채워진">
            <a:extLst>
              <a:ext uri="{FF2B5EF4-FFF2-40B4-BE49-F238E27FC236}">
                <a16:creationId xmlns:a16="http://schemas.microsoft.com/office/drawing/2014/main" id="{55725FA2-33A4-0CE6-8C25-8E34823EF14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449229" y="5563732"/>
            <a:ext cx="412228" cy="412228"/>
          </a:xfrm>
          <a:prstGeom prst="rect">
            <a:avLst/>
          </a:prstGeom>
        </p:spPr>
      </p:pic>
      <p:sp>
        <p:nvSpPr>
          <p:cNvPr id="98" name="TextBox 97">
            <a:extLst>
              <a:ext uri="{FF2B5EF4-FFF2-40B4-BE49-F238E27FC236}">
                <a16:creationId xmlns:a16="http://schemas.microsoft.com/office/drawing/2014/main" id="{48D88E0C-61FC-DBEC-FD97-475F1F6E30C1}"/>
              </a:ext>
            </a:extLst>
          </p:cNvPr>
          <p:cNvSpPr txBox="1"/>
          <p:nvPr/>
        </p:nvSpPr>
        <p:spPr>
          <a:xfrm>
            <a:off x="6375394" y="2711088"/>
            <a:ext cx="1642757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타이틀 입력하세요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9" name="Rectangle: Rounded Corners 5">
            <a:extLst>
              <a:ext uri="{FF2B5EF4-FFF2-40B4-BE49-F238E27FC236}">
                <a16:creationId xmlns:a16="http://schemas.microsoft.com/office/drawing/2014/main" id="{7147E093-0307-BC6E-1B42-A29BAC1971C6}"/>
              </a:ext>
            </a:extLst>
          </p:cNvPr>
          <p:cNvSpPr/>
          <p:nvPr/>
        </p:nvSpPr>
        <p:spPr>
          <a:xfrm>
            <a:off x="6470375" y="3303244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>
              <a:lumMod val="50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여기에 키워드를 입력해 주세요</a:t>
            </a:r>
            <a:endParaRPr lang="en-US" altLang="ko-KR" sz="1200"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61309DA-ACDF-7E93-F2CC-C40A061F0EB4}"/>
              </a:ext>
            </a:extLst>
          </p:cNvPr>
          <p:cNvSpPr txBox="1"/>
          <p:nvPr/>
        </p:nvSpPr>
        <p:spPr>
          <a:xfrm>
            <a:off x="10421345" y="3469591"/>
            <a:ext cx="398827" cy="24622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33%</a:t>
            </a:r>
          </a:p>
        </p:txBody>
      </p:sp>
      <p:pic>
        <p:nvPicPr>
          <p:cNvPr id="101" name="그래픽 100" descr="배지 체크 표시1 단색으로 채워진">
            <a:extLst>
              <a:ext uri="{FF2B5EF4-FFF2-40B4-BE49-F238E27FC236}">
                <a16:creationId xmlns:a16="http://schemas.microsoft.com/office/drawing/2014/main" id="{B309B6B2-714C-8386-667A-1C090C8FC7C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734333" y="3386587"/>
            <a:ext cx="412228" cy="412228"/>
          </a:xfrm>
          <a:prstGeom prst="rect">
            <a:avLst/>
          </a:prstGeom>
        </p:spPr>
      </p:pic>
      <p:sp>
        <p:nvSpPr>
          <p:cNvPr id="102" name="Rectangle: Rounded Corners 5">
            <a:extLst>
              <a:ext uri="{FF2B5EF4-FFF2-40B4-BE49-F238E27FC236}">
                <a16:creationId xmlns:a16="http://schemas.microsoft.com/office/drawing/2014/main" id="{D57263DC-F032-6210-3B82-06E76870B06B}"/>
              </a:ext>
            </a:extLst>
          </p:cNvPr>
          <p:cNvSpPr/>
          <p:nvPr/>
        </p:nvSpPr>
        <p:spPr>
          <a:xfrm>
            <a:off x="6470375" y="4028959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1">
                    <a:lumMod val="50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너무 좋네요 이렇게요</a:t>
            </a:r>
            <a:endParaRPr lang="en-US" altLang="ko-KR" sz="1200">
              <a:solidFill>
                <a:schemeClr val="accent1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E663510D-23DA-3468-6798-2EB1CF4B08D9}"/>
              </a:ext>
            </a:extLst>
          </p:cNvPr>
          <p:cNvSpPr txBox="1"/>
          <p:nvPr/>
        </p:nvSpPr>
        <p:spPr>
          <a:xfrm>
            <a:off x="10421345" y="4195306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29%</a:t>
            </a:r>
          </a:p>
        </p:txBody>
      </p:sp>
      <p:pic>
        <p:nvPicPr>
          <p:cNvPr id="104" name="그래픽 103" descr="배지 체크 표시1 단색으로 채워진">
            <a:extLst>
              <a:ext uri="{FF2B5EF4-FFF2-40B4-BE49-F238E27FC236}">
                <a16:creationId xmlns:a16="http://schemas.microsoft.com/office/drawing/2014/main" id="{F670E431-7515-AC3E-E9D5-7575D843EA06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34333" y="4112302"/>
            <a:ext cx="412228" cy="412228"/>
          </a:xfrm>
          <a:prstGeom prst="rect">
            <a:avLst/>
          </a:prstGeom>
        </p:spPr>
      </p:pic>
      <p:sp>
        <p:nvSpPr>
          <p:cNvPr id="105" name="Rectangle: Rounded Corners 5">
            <a:extLst>
              <a:ext uri="{FF2B5EF4-FFF2-40B4-BE49-F238E27FC236}">
                <a16:creationId xmlns:a16="http://schemas.microsoft.com/office/drawing/2014/main" id="{F2A7FA96-0BD8-365C-24CF-E89819C88909}"/>
              </a:ext>
            </a:extLst>
          </p:cNvPr>
          <p:cNvSpPr/>
          <p:nvPr/>
        </p:nvSpPr>
        <p:spPr>
          <a:xfrm>
            <a:off x="6470375" y="4754674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1">
                    <a:lumMod val="50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여기는 서브 키워드</a:t>
            </a:r>
            <a:endParaRPr lang="en-US" sz="1200">
              <a:solidFill>
                <a:schemeClr val="accent1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9C87B1FE-971A-558B-6370-0262F8AE555F}"/>
              </a:ext>
            </a:extLst>
          </p:cNvPr>
          <p:cNvSpPr txBox="1"/>
          <p:nvPr/>
        </p:nvSpPr>
        <p:spPr>
          <a:xfrm>
            <a:off x="10421345" y="4921021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23%</a:t>
            </a:r>
          </a:p>
        </p:txBody>
      </p:sp>
      <p:pic>
        <p:nvPicPr>
          <p:cNvPr id="107" name="그래픽 106" descr="배지 체크 표시1 단색으로 채워진">
            <a:extLst>
              <a:ext uri="{FF2B5EF4-FFF2-40B4-BE49-F238E27FC236}">
                <a16:creationId xmlns:a16="http://schemas.microsoft.com/office/drawing/2014/main" id="{B7A92C29-B4F0-AA73-21C0-0464CE4FF41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34333" y="4838017"/>
            <a:ext cx="412228" cy="412228"/>
          </a:xfrm>
          <a:prstGeom prst="rect">
            <a:avLst/>
          </a:prstGeom>
        </p:spPr>
      </p:pic>
      <p:sp>
        <p:nvSpPr>
          <p:cNvPr id="108" name="Rectangle: Rounded Corners 5">
            <a:extLst>
              <a:ext uri="{FF2B5EF4-FFF2-40B4-BE49-F238E27FC236}">
                <a16:creationId xmlns:a16="http://schemas.microsoft.com/office/drawing/2014/main" id="{8344E737-5EE5-1E19-452B-5714EDD446DA}"/>
              </a:ext>
            </a:extLst>
          </p:cNvPr>
          <p:cNvSpPr/>
          <p:nvPr/>
        </p:nvSpPr>
        <p:spPr>
          <a:xfrm>
            <a:off x="6470375" y="5480389"/>
            <a:ext cx="4557988" cy="578915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1">
                <a:lumMod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828000" rtlCol="0" anchor="ctr"/>
          <a:lstStyle/>
          <a:p>
            <a:r>
              <a:rPr lang="ko-KR" altLang="en-US" sz="1200">
                <a:solidFill>
                  <a:schemeClr val="accent1">
                    <a:lumMod val="50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여기에도 키워드</a:t>
            </a:r>
            <a:endParaRPr lang="en-US" sz="1200">
              <a:solidFill>
                <a:schemeClr val="accent1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CDBC4B9A-5269-4AA4-43FE-BBD5FFFF6F6C}"/>
              </a:ext>
            </a:extLst>
          </p:cNvPr>
          <p:cNvSpPr txBox="1"/>
          <p:nvPr/>
        </p:nvSpPr>
        <p:spPr>
          <a:xfrm>
            <a:off x="10421345" y="5646736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25%</a:t>
            </a:r>
          </a:p>
        </p:txBody>
      </p:sp>
      <p:pic>
        <p:nvPicPr>
          <p:cNvPr id="110" name="그래픽 109" descr="배지 체크 표시1 단색으로 채워진">
            <a:extLst>
              <a:ext uri="{FF2B5EF4-FFF2-40B4-BE49-F238E27FC236}">
                <a16:creationId xmlns:a16="http://schemas.microsoft.com/office/drawing/2014/main" id="{52E2388A-7BFC-FD23-C553-96B94D6E2EC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34333" y="5563732"/>
            <a:ext cx="412228" cy="412228"/>
          </a:xfrm>
          <a:prstGeom prst="rect">
            <a:avLst/>
          </a:prstGeom>
        </p:spPr>
      </p:pic>
      <p:sp>
        <p:nvSpPr>
          <p:cNvPr id="129" name="TextBox 128">
            <a:extLst>
              <a:ext uri="{FF2B5EF4-FFF2-40B4-BE49-F238E27FC236}">
                <a16:creationId xmlns:a16="http://schemas.microsoft.com/office/drawing/2014/main" id="{C039CA59-63F4-F14A-6826-B2E71921D4B5}"/>
              </a:ext>
            </a:extLst>
          </p:cNvPr>
          <p:cNvSpPr txBox="1"/>
          <p:nvPr/>
        </p:nvSpPr>
        <p:spPr>
          <a:xfrm>
            <a:off x="1090289" y="1735147"/>
            <a:ext cx="557902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중요한 내용을 완전 멋지게 잘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어떻게 멋지게 적나요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그건 천천히 고민하시죠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더 고민해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보실까요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그렇게 어려운 것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아니에요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00891659"/>
      </p:ext>
    </p:extLst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1" name="TextBox 110">
            <a:extLst>
              <a:ext uri="{FF2B5EF4-FFF2-40B4-BE49-F238E27FC236}">
                <a16:creationId xmlns:a16="http://schemas.microsoft.com/office/drawing/2014/main" id="{FD0509D8-819F-B2B2-CA6B-1880F0E24F72}"/>
              </a:ext>
            </a:extLst>
          </p:cNvPr>
          <p:cNvSpPr txBox="1"/>
          <p:nvPr/>
        </p:nvSpPr>
        <p:spPr>
          <a:xfrm>
            <a:off x="1090289" y="1735147"/>
            <a:ext cx="557902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중요한 내용을 완전 멋지게 잘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어떻게 멋지게 적나요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그건 천천히 고민하시죠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더 고민해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보실까요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그렇게 어려운 것 </a:t>
            </a:r>
            <a:r>
              <a:rPr lang="ko-KR" altLang="en-US" sz="1200" spc="-5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아니에요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431C196B-9A96-8060-DF31-8867E010F7B5}"/>
              </a:ext>
            </a:extLst>
          </p:cNvPr>
          <p:cNvGraphicFramePr>
            <a:graphicFrameLocks noGrp="1"/>
          </p:cNvGraphicFramePr>
          <p:nvPr/>
        </p:nvGraphicFramePr>
        <p:xfrm>
          <a:off x="1174750" y="2777458"/>
          <a:ext cx="6496050" cy="326918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9210">
                  <a:extLst>
                    <a:ext uri="{9D8B030D-6E8A-4147-A177-3AD203B41FA5}">
                      <a16:colId xmlns:a16="http://schemas.microsoft.com/office/drawing/2014/main" val="786176512"/>
                    </a:ext>
                  </a:extLst>
                </a:gridCol>
                <a:gridCol w="1299210">
                  <a:extLst>
                    <a:ext uri="{9D8B030D-6E8A-4147-A177-3AD203B41FA5}">
                      <a16:colId xmlns:a16="http://schemas.microsoft.com/office/drawing/2014/main" val="635308317"/>
                    </a:ext>
                  </a:extLst>
                </a:gridCol>
                <a:gridCol w="1299210">
                  <a:extLst>
                    <a:ext uri="{9D8B030D-6E8A-4147-A177-3AD203B41FA5}">
                      <a16:colId xmlns:a16="http://schemas.microsoft.com/office/drawing/2014/main" val="1365537255"/>
                    </a:ext>
                  </a:extLst>
                </a:gridCol>
                <a:gridCol w="1299210">
                  <a:extLst>
                    <a:ext uri="{9D8B030D-6E8A-4147-A177-3AD203B41FA5}">
                      <a16:colId xmlns:a16="http://schemas.microsoft.com/office/drawing/2014/main" val="3301687520"/>
                    </a:ext>
                  </a:extLst>
                </a:gridCol>
                <a:gridCol w="1299210">
                  <a:extLst>
                    <a:ext uri="{9D8B030D-6E8A-4147-A177-3AD203B41FA5}">
                      <a16:colId xmlns:a16="http://schemas.microsoft.com/office/drawing/2014/main" val="1054348614"/>
                    </a:ext>
                  </a:extLst>
                </a:gridCol>
              </a:tblGrid>
              <a:tr h="544864"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그룹</a:t>
                      </a:r>
                    </a:p>
                  </a:txBody>
                  <a:tcPr marL="216000" anchor="ctr"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4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고객수</a:t>
                      </a:r>
                      <a:endParaRPr lang="ko-KR" altLang="en-US" sz="14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4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유입수</a:t>
                      </a:r>
                      <a:endParaRPr lang="ko-KR" altLang="en-US" sz="14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400" err="1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결제수</a:t>
                      </a:r>
                      <a:endParaRPr lang="ko-KR" altLang="en-US" sz="14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4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결제금액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0695853"/>
                  </a:ext>
                </a:extLst>
              </a:tr>
              <a:tr h="544864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4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+mn-cs"/>
                        </a:rPr>
                        <a:t>메신저</a:t>
                      </a:r>
                    </a:p>
                  </a:txBody>
                  <a:tcPr marL="216000"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1,528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2,238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296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2,372,209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9915709"/>
                  </a:ext>
                </a:extLst>
              </a:tr>
              <a:tr h="544864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4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+mn-cs"/>
                        </a:rPr>
                        <a:t>소셜</a:t>
                      </a:r>
                    </a:p>
                  </a:txBody>
                  <a:tcPr marL="216000"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1,796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2,197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204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1,372,352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74093097"/>
                  </a:ext>
                </a:extLst>
              </a:tr>
              <a:tr h="544864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4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  <a:cs typeface="+mn-cs"/>
                        </a:rPr>
                        <a:t>쇼핑</a:t>
                      </a:r>
                    </a:p>
                  </a:txBody>
                  <a:tcPr marL="216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782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1,184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93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1,002,963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90969681"/>
                  </a:ext>
                </a:extLst>
              </a:tr>
              <a:tr h="544864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4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+mn-cs"/>
                        </a:rPr>
                        <a:t>검색</a:t>
                      </a:r>
                    </a:p>
                  </a:txBody>
                  <a:tcPr marL="216000"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931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1,052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13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372,209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69368428"/>
                  </a:ext>
                </a:extLst>
              </a:tr>
              <a:tr h="544864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r>
                        <a:rPr lang="ko-KR" altLang="en-US" sz="1400" b="1" kern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+mn-cs"/>
                        </a:rPr>
                        <a:t>모바일</a:t>
                      </a:r>
                    </a:p>
                  </a:txBody>
                  <a:tcPr marL="216000"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574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888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71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l" latinLnBrk="1"/>
                      <a:r>
                        <a:rPr lang="ko-KR" altLang="en-US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₩</a:t>
                      </a:r>
                      <a:r>
                        <a:rPr lang="en-US" altLang="ko-KR" sz="1200">
                          <a:ln>
                            <a:solidFill>
                              <a:schemeClr val="accent1"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893,159</a:t>
                      </a:r>
                      <a:endParaRPr lang="ko-KR" altLang="en-US" sz="1200">
                        <a:ln>
                          <a:solidFill>
                            <a:schemeClr val="accent1"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25000"/>
                          <a:lumOff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165527306"/>
                  </a:ext>
                </a:extLst>
              </a:tr>
            </a:tbl>
          </a:graphicData>
        </a:graphic>
      </p:graphicFrame>
      <p:graphicFrame>
        <p:nvGraphicFramePr>
          <p:cNvPr id="15" name="차트 14">
            <a:extLst>
              <a:ext uri="{FF2B5EF4-FFF2-40B4-BE49-F238E27FC236}">
                <a16:creationId xmlns:a16="http://schemas.microsoft.com/office/drawing/2014/main" id="{3FDF936B-0406-AA27-EC80-77FFCBA19431}"/>
              </a:ext>
            </a:extLst>
          </p:cNvPr>
          <p:cNvGraphicFramePr/>
          <p:nvPr/>
        </p:nvGraphicFramePr>
        <p:xfrm>
          <a:off x="7520080" y="3248024"/>
          <a:ext cx="4371973" cy="291464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6" name="TextBox 15">
            <a:extLst>
              <a:ext uri="{FF2B5EF4-FFF2-40B4-BE49-F238E27FC236}">
                <a16:creationId xmlns:a16="http://schemas.microsoft.com/office/drawing/2014/main" id="{5DD7DE9D-5580-2B47-0914-73019406C018}"/>
              </a:ext>
            </a:extLst>
          </p:cNvPr>
          <p:cNvSpPr txBox="1"/>
          <p:nvPr/>
        </p:nvSpPr>
        <p:spPr>
          <a:xfrm>
            <a:off x="8896552" y="2833265"/>
            <a:ext cx="1619033" cy="3122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차트 제목을 입력하세요</a:t>
            </a:r>
            <a:endParaRPr lang="en-US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8C41E2C-F62D-76B2-137B-AE5DFF026A72}"/>
              </a:ext>
            </a:extLst>
          </p:cNvPr>
          <p:cNvSpPr txBox="1"/>
          <p:nvPr/>
        </p:nvSpPr>
        <p:spPr>
          <a:xfrm>
            <a:off x="9050920" y="4313607"/>
            <a:ext cx="1310295" cy="78348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4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35%</a:t>
            </a:r>
            <a:endParaRPr lang="en-US" altLang="ko-KR" sz="4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04264404"/>
      </p:ext>
    </p:extLst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사람, 손가락, 손목, 의류이(가) 표시된 사진&#10;&#10;자동 생성된 설명">
            <a:extLst>
              <a:ext uri="{FF2B5EF4-FFF2-40B4-BE49-F238E27FC236}">
                <a16:creationId xmlns:a16="http://schemas.microsoft.com/office/drawing/2014/main" id="{24E21DEF-AB11-6A7C-2E5A-683668DF36D2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0" b="20"/>
          <a:stretch/>
        </p:blipFill>
        <p:spPr>
          <a:xfrm>
            <a:off x="7358063" y="0"/>
            <a:ext cx="4833937" cy="6858000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7" name="사각형: 둥근 모서리 66">
            <a:extLst>
              <a:ext uri="{FF2B5EF4-FFF2-40B4-BE49-F238E27FC236}">
                <a16:creationId xmlns:a16="http://schemas.microsoft.com/office/drawing/2014/main" id="{2DC9E725-9FF5-488D-BD2B-16EE4C2E957C}"/>
              </a:ext>
            </a:extLst>
          </p:cNvPr>
          <p:cNvSpPr/>
          <p:nvPr/>
        </p:nvSpPr>
        <p:spPr>
          <a:xfrm>
            <a:off x="1174750" y="4860805"/>
            <a:ext cx="6929406" cy="1174972"/>
          </a:xfrm>
          <a:prstGeom prst="roundRect">
            <a:avLst>
              <a:gd name="adj" fmla="val 530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ABFE1754-77D2-7082-2594-6C7BDB96C5F9}"/>
              </a:ext>
            </a:extLst>
          </p:cNvPr>
          <p:cNvSpPr txBox="1"/>
          <p:nvPr/>
        </p:nvSpPr>
        <p:spPr>
          <a:xfrm>
            <a:off x="3349207" y="5053632"/>
            <a:ext cx="4484191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다시 한 번 말씀 드릴 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34FF3730-1FAE-2082-873D-EA1C6E5AC787}"/>
              </a:ext>
            </a:extLst>
          </p:cNvPr>
          <p:cNvSpPr txBox="1"/>
          <p:nvPr/>
        </p:nvSpPr>
        <p:spPr>
          <a:xfrm>
            <a:off x="1599017" y="5075240"/>
            <a:ext cx="1409039" cy="7450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 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" name="사각형: 둥근 모서리 6">
            <a:extLst>
              <a:ext uri="{FF2B5EF4-FFF2-40B4-BE49-F238E27FC236}">
                <a16:creationId xmlns:a16="http://schemas.microsoft.com/office/drawing/2014/main" id="{608DC55A-FC4A-4C92-A148-6F85F2E4F6DA}"/>
              </a:ext>
            </a:extLst>
          </p:cNvPr>
          <p:cNvSpPr/>
          <p:nvPr/>
        </p:nvSpPr>
        <p:spPr>
          <a:xfrm>
            <a:off x="1189609" y="1988487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2580A28-5F82-3DA1-E547-D4744E88DCCD}"/>
              </a:ext>
            </a:extLst>
          </p:cNvPr>
          <p:cNvSpPr txBox="1"/>
          <p:nvPr/>
        </p:nvSpPr>
        <p:spPr>
          <a:xfrm>
            <a:off x="1636338" y="3029081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D111E38-19B1-8E1E-3E1E-870BC8CEC81B}"/>
              </a:ext>
            </a:extLst>
          </p:cNvPr>
          <p:cNvSpPr txBox="1"/>
          <p:nvPr/>
        </p:nvSpPr>
        <p:spPr>
          <a:xfrm>
            <a:off x="1460365" y="346041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77" name="그래픽 76" descr="배지 1 단색으로 채워진">
            <a:extLst>
              <a:ext uri="{FF2B5EF4-FFF2-40B4-BE49-F238E27FC236}">
                <a16:creationId xmlns:a16="http://schemas.microsoft.com/office/drawing/2014/main" id="{BE5E390A-197A-D544-C883-A59A42713DA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996291" y="2336457"/>
            <a:ext cx="530755" cy="530755"/>
          </a:xfrm>
          <a:prstGeom prst="rect">
            <a:avLst/>
          </a:prstGeom>
        </p:spPr>
      </p:pic>
      <p:sp>
        <p:nvSpPr>
          <p:cNvPr id="95" name="사각형: 둥근 모서리 94">
            <a:extLst>
              <a:ext uri="{FF2B5EF4-FFF2-40B4-BE49-F238E27FC236}">
                <a16:creationId xmlns:a16="http://schemas.microsoft.com/office/drawing/2014/main" id="{A1F16851-AAFA-3028-432F-C5F46AC42EBE}"/>
              </a:ext>
            </a:extLst>
          </p:cNvPr>
          <p:cNvSpPr/>
          <p:nvPr/>
        </p:nvSpPr>
        <p:spPr>
          <a:xfrm>
            <a:off x="3574823" y="1988487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8E74F5E8-B1CE-550A-806B-061ADC9126D9}"/>
              </a:ext>
            </a:extLst>
          </p:cNvPr>
          <p:cNvSpPr txBox="1"/>
          <p:nvPr/>
        </p:nvSpPr>
        <p:spPr>
          <a:xfrm>
            <a:off x="4021552" y="3029081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CFC2AA69-A68D-43DC-A2B7-5935DB9C29D9}"/>
              </a:ext>
            </a:extLst>
          </p:cNvPr>
          <p:cNvSpPr txBox="1"/>
          <p:nvPr/>
        </p:nvSpPr>
        <p:spPr>
          <a:xfrm>
            <a:off x="3845579" y="346041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12" name="그래픽 111">
            <a:extLst>
              <a:ext uri="{FF2B5EF4-FFF2-40B4-BE49-F238E27FC236}">
                <a16:creationId xmlns:a16="http://schemas.microsoft.com/office/drawing/2014/main" id="{55DA5C84-E866-74C0-2A63-DB85EFFB1B4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381505" y="2336457"/>
            <a:ext cx="530755" cy="530755"/>
          </a:xfrm>
          <a:prstGeom prst="rect">
            <a:avLst/>
          </a:prstGeom>
        </p:spPr>
      </p:pic>
      <p:sp>
        <p:nvSpPr>
          <p:cNvPr id="114" name="사각형: 둥근 모서리 113">
            <a:extLst>
              <a:ext uri="{FF2B5EF4-FFF2-40B4-BE49-F238E27FC236}">
                <a16:creationId xmlns:a16="http://schemas.microsoft.com/office/drawing/2014/main" id="{2B1FDC46-F286-BB66-6DD1-ECA8A62FBEB9}"/>
              </a:ext>
            </a:extLst>
          </p:cNvPr>
          <p:cNvSpPr/>
          <p:nvPr/>
        </p:nvSpPr>
        <p:spPr>
          <a:xfrm>
            <a:off x="5960037" y="1988487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E9EBEF0A-77B7-69A2-329A-CACC8909997A}"/>
              </a:ext>
            </a:extLst>
          </p:cNvPr>
          <p:cNvSpPr txBox="1"/>
          <p:nvPr/>
        </p:nvSpPr>
        <p:spPr>
          <a:xfrm>
            <a:off x="6406766" y="3029081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6C7C37CE-1D79-874F-7C9C-8908AD0E8C4C}"/>
              </a:ext>
            </a:extLst>
          </p:cNvPr>
          <p:cNvSpPr txBox="1"/>
          <p:nvPr/>
        </p:nvSpPr>
        <p:spPr>
          <a:xfrm>
            <a:off x="6230793" y="346041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17" name="그래픽 116">
            <a:extLst>
              <a:ext uri="{FF2B5EF4-FFF2-40B4-BE49-F238E27FC236}">
                <a16:creationId xmlns:a16="http://schemas.microsoft.com/office/drawing/2014/main" id="{9590D2BC-FCFA-9D12-80C7-06255C7F500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766719" y="2336457"/>
            <a:ext cx="530755" cy="530755"/>
          </a:xfrm>
          <a:prstGeom prst="rect">
            <a:avLst/>
          </a:prstGeom>
        </p:spPr>
      </p:pic>
      <p:cxnSp>
        <p:nvCxnSpPr>
          <p:cNvPr id="120" name="직선 연결선 119">
            <a:extLst>
              <a:ext uri="{FF2B5EF4-FFF2-40B4-BE49-F238E27FC236}">
                <a16:creationId xmlns:a16="http://schemas.microsoft.com/office/drawing/2014/main" id="{3ECC3FE1-8C16-25B1-C067-1F53BFD24665}"/>
              </a:ext>
            </a:extLst>
          </p:cNvPr>
          <p:cNvCxnSpPr>
            <a:cxnSpLocks/>
          </p:cNvCxnSpPr>
          <p:nvPr/>
        </p:nvCxnSpPr>
        <p:spPr>
          <a:xfrm>
            <a:off x="3200400" y="5127625"/>
            <a:ext cx="0" cy="708025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2770566"/>
      </p:ext>
    </p:extLst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65E28F29-730B-F2F6-79C4-DB64A7B28CB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081FBC52-874B-38A2-985E-C987F0E2609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BF033A-EA2C-56D7-A990-C2A347299146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812F78B-2EC0-929E-3DF7-EE01CB99C0E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2C361F-83DF-CB69-B816-1EA223F490D5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CB7E4726-A472-A41D-2512-3C4FACC8596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95BAC49C-96C7-CDF5-EFAC-CD2974292721}"/>
              </a:ext>
            </a:extLst>
          </p:cNvPr>
          <p:cNvGrpSpPr/>
          <p:nvPr/>
        </p:nvGrpSpPr>
        <p:grpSpPr>
          <a:xfrm>
            <a:off x="4357596" y="2451972"/>
            <a:ext cx="3060700" cy="2402593"/>
            <a:chOff x="4667250" y="2026146"/>
            <a:chExt cx="3060700" cy="2402593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23E1FB89-480F-E432-F282-DA705013709C}"/>
                </a:ext>
              </a:extLst>
            </p:cNvPr>
            <p:cNvSpPr/>
            <p:nvPr/>
          </p:nvSpPr>
          <p:spPr>
            <a:xfrm>
              <a:off x="4667250" y="2511039"/>
              <a:ext cx="3060700" cy="1917700"/>
            </a:xfrm>
            <a:prstGeom prst="rect">
              <a:avLst/>
            </a:prstGeom>
            <a:solidFill>
              <a:schemeClr val="accent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70CC63CD-36D9-E124-775E-0922D37EB4D5}"/>
                </a:ext>
              </a:extLst>
            </p:cNvPr>
            <p:cNvSpPr txBox="1"/>
            <p:nvPr/>
          </p:nvSpPr>
          <p:spPr>
            <a:xfrm flipH="1">
              <a:off x="5389205" y="2026146"/>
              <a:ext cx="1799532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부제목을 입력해주세요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DBABC6FE-7F5A-1ACD-552E-1DC5B693D6AC}"/>
              </a:ext>
            </a:extLst>
          </p:cNvPr>
          <p:cNvSpPr txBox="1"/>
          <p:nvPr/>
        </p:nvSpPr>
        <p:spPr>
          <a:xfrm>
            <a:off x="1183380" y="4632961"/>
            <a:ext cx="268759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875F750-06F4-ED22-443A-2676E7EFA3B9}"/>
              </a:ext>
            </a:extLst>
          </p:cNvPr>
          <p:cNvGrpSpPr/>
          <p:nvPr/>
        </p:nvGrpSpPr>
        <p:grpSpPr>
          <a:xfrm>
            <a:off x="1269853" y="4241685"/>
            <a:ext cx="1286553" cy="343620"/>
            <a:chOff x="984103" y="4249226"/>
            <a:chExt cx="1286553" cy="34362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921B0E3-B9A6-E14C-322E-C3BA34A57D87}"/>
                </a:ext>
              </a:extLst>
            </p:cNvPr>
            <p:cNvSpPr txBox="1"/>
            <p:nvPr/>
          </p:nvSpPr>
          <p:spPr>
            <a:xfrm>
              <a:off x="1297313" y="4249226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9" name="Oval 19">
              <a:extLst>
                <a:ext uri="{FF2B5EF4-FFF2-40B4-BE49-F238E27FC236}">
                  <a16:creationId xmlns:a16="http://schemas.microsoft.com/office/drawing/2014/main" id="{37A38CE3-8FA7-BA32-0C7D-094DF3E54C3D}"/>
                </a:ext>
              </a:extLst>
            </p:cNvPr>
            <p:cNvSpPr/>
            <p:nvPr/>
          </p:nvSpPr>
          <p:spPr>
            <a:xfrm>
              <a:off x="984103" y="4286922"/>
              <a:ext cx="269126" cy="269126"/>
            </a:xfrm>
            <a:prstGeom prst="ellipse">
              <a:avLst/>
            </a:prstGeom>
            <a:solidFill>
              <a:schemeClr val="accent3"/>
            </a:solidFill>
            <a:ln w="3175" cap="rnd" cmpd="sng">
              <a:noFill/>
              <a:prstDash val="dash"/>
              <a:miter lim="800000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 anchorCtr="0">
              <a:noAutofit/>
            </a:bodyPr>
            <a:lstStyle/>
            <a:p>
              <a:pPr algn="ctr">
                <a:spcBef>
                  <a:spcPts val="600"/>
                </a:spcBef>
              </a:pPr>
              <a:r>
                <a:rPr lang="en-US" sz="1000">
                  <a:ln>
                    <a:solidFill>
                      <a:schemeClr val="bg1">
                        <a:lumMod val="75000"/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+mj-ea"/>
                  <a:ea typeface="+mj-ea"/>
                </a:rPr>
                <a:t>03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B5BC3930-1AF7-92CB-102D-94BD44A5592C}"/>
              </a:ext>
            </a:extLst>
          </p:cNvPr>
          <p:cNvSpPr txBox="1"/>
          <p:nvPr/>
        </p:nvSpPr>
        <p:spPr>
          <a:xfrm>
            <a:off x="1183380" y="2831259"/>
            <a:ext cx="268759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D825CC6-7ED3-DF2C-ED51-5E6C5D870CB6}"/>
              </a:ext>
            </a:extLst>
          </p:cNvPr>
          <p:cNvSpPr txBox="1"/>
          <p:nvPr/>
        </p:nvSpPr>
        <p:spPr>
          <a:xfrm>
            <a:off x="1583063" y="243998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Oval 19">
            <a:extLst>
              <a:ext uri="{FF2B5EF4-FFF2-40B4-BE49-F238E27FC236}">
                <a16:creationId xmlns:a16="http://schemas.microsoft.com/office/drawing/2014/main" id="{6090A66A-CA19-0B1C-905C-A7BE51EEE063}"/>
              </a:ext>
            </a:extLst>
          </p:cNvPr>
          <p:cNvSpPr/>
          <p:nvPr/>
        </p:nvSpPr>
        <p:spPr>
          <a:xfrm>
            <a:off x="1269853" y="2477679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C917BF1B-F347-3F54-85B6-E81F4E07EF40}"/>
              </a:ext>
            </a:extLst>
          </p:cNvPr>
          <p:cNvSpPr txBox="1"/>
          <p:nvPr/>
        </p:nvSpPr>
        <p:spPr>
          <a:xfrm flipH="1">
            <a:off x="8321026" y="4632961"/>
            <a:ext cx="268759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42413CB7-1AE9-6AB4-1B17-63CE4C5D8C07}"/>
              </a:ext>
            </a:extLst>
          </p:cNvPr>
          <p:cNvSpPr txBox="1"/>
          <p:nvPr/>
        </p:nvSpPr>
        <p:spPr>
          <a:xfrm flipH="1">
            <a:off x="9635595" y="424168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Oval 19">
            <a:extLst>
              <a:ext uri="{FF2B5EF4-FFF2-40B4-BE49-F238E27FC236}">
                <a16:creationId xmlns:a16="http://schemas.microsoft.com/office/drawing/2014/main" id="{B2894C48-CDA6-6D2E-EAD5-FC070095660F}"/>
              </a:ext>
            </a:extLst>
          </p:cNvPr>
          <p:cNvSpPr/>
          <p:nvPr/>
        </p:nvSpPr>
        <p:spPr>
          <a:xfrm flipH="1">
            <a:off x="10653022" y="4279381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04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4B89C4E-3DEA-8A87-5075-9D8F1358132E}"/>
              </a:ext>
            </a:extLst>
          </p:cNvPr>
          <p:cNvSpPr txBox="1"/>
          <p:nvPr/>
        </p:nvSpPr>
        <p:spPr>
          <a:xfrm flipH="1">
            <a:off x="8321026" y="2831259"/>
            <a:ext cx="268759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AA484DB6-F9FE-786E-F701-7E2B87D7C1FE}"/>
              </a:ext>
            </a:extLst>
          </p:cNvPr>
          <p:cNvSpPr txBox="1"/>
          <p:nvPr/>
        </p:nvSpPr>
        <p:spPr>
          <a:xfrm flipH="1">
            <a:off x="9635595" y="243998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Oval 19">
            <a:extLst>
              <a:ext uri="{FF2B5EF4-FFF2-40B4-BE49-F238E27FC236}">
                <a16:creationId xmlns:a16="http://schemas.microsoft.com/office/drawing/2014/main" id="{509F6DCA-48DF-2DA3-2620-39E64F67CB5A}"/>
              </a:ext>
            </a:extLst>
          </p:cNvPr>
          <p:cNvSpPr/>
          <p:nvPr/>
        </p:nvSpPr>
        <p:spPr>
          <a:xfrm flipH="1">
            <a:off x="10653022" y="2477679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</a:p>
        </p:txBody>
      </p:sp>
      <p:pic>
        <p:nvPicPr>
          <p:cNvPr id="10" name="그림 개체 틀 9" descr="하늘, 구름, 건물, 상업용 건물이(가) 표시된 사진&#10;&#10;자동 생성된 설명">
            <a:extLst>
              <a:ext uri="{FF2B5EF4-FFF2-40B4-BE49-F238E27FC236}">
                <a16:creationId xmlns:a16="http://schemas.microsoft.com/office/drawing/2014/main" id="{5704A6C2-2073-57F3-B930-C02F15C249EE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695825" y="3216275"/>
            <a:ext cx="3138488" cy="20923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036984"/>
      </p:ext>
    </p:extLst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창문, 건물, 파사드, 야외이(가) 표시된 사진&#10;&#10;자동 생성된 설명">
            <a:extLst>
              <a:ext uri="{FF2B5EF4-FFF2-40B4-BE49-F238E27FC236}">
                <a16:creationId xmlns:a16="http://schemas.microsoft.com/office/drawing/2014/main" id="{1A34D810-C748-4254-2CD6-90024B9DE28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" r="21"/>
          <a:stretch>
            <a:fillRect/>
          </a:stretch>
        </p:blipFill>
        <p:spPr>
          <a:xfrm>
            <a:off x="4776788" y="3022600"/>
            <a:ext cx="2238375" cy="3868738"/>
          </a:xfrm>
          <a:custGeom>
            <a:avLst/>
            <a:gdLst>
              <a:gd name="connsiteX0" fmla="*/ 285874 w 2237936"/>
              <a:gd name="connsiteY0" fmla="*/ 0 h 3868896"/>
              <a:gd name="connsiteX1" fmla="*/ 1952063 w 2237936"/>
              <a:gd name="connsiteY1" fmla="*/ 0 h 3868896"/>
              <a:gd name="connsiteX2" fmla="*/ 2237936 w 2237936"/>
              <a:gd name="connsiteY2" fmla="*/ 285874 h 3868896"/>
              <a:gd name="connsiteX3" fmla="*/ 2237936 w 2237936"/>
              <a:gd name="connsiteY3" fmla="*/ 3868896 h 3868896"/>
              <a:gd name="connsiteX4" fmla="*/ 0 w 2237936"/>
              <a:gd name="connsiteY4" fmla="*/ 3868896 h 3868896"/>
              <a:gd name="connsiteX5" fmla="*/ 0 w 2237936"/>
              <a:gd name="connsiteY5" fmla="*/ 285874 h 3868896"/>
              <a:gd name="connsiteX6" fmla="*/ 285874 w 2237936"/>
              <a:gd name="connsiteY6" fmla="*/ 0 h 386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37936" h="3868896">
                <a:moveTo>
                  <a:pt x="285874" y="0"/>
                </a:moveTo>
                <a:lnTo>
                  <a:pt x="1952063" y="0"/>
                </a:lnTo>
                <a:cubicBezTo>
                  <a:pt x="2109946" y="0"/>
                  <a:pt x="2237936" y="127990"/>
                  <a:pt x="2237936" y="285874"/>
                </a:cubicBezTo>
                <a:lnTo>
                  <a:pt x="2237936" y="3868896"/>
                </a:lnTo>
                <a:lnTo>
                  <a:pt x="0" y="3868896"/>
                </a:lnTo>
                <a:lnTo>
                  <a:pt x="0" y="285874"/>
                </a:lnTo>
                <a:cubicBezTo>
                  <a:pt x="0" y="127990"/>
                  <a:pt x="127990" y="0"/>
                  <a:pt x="285874" y="0"/>
                </a:cubicBezTo>
                <a:close/>
              </a:path>
            </a:pathLst>
          </a:custGeom>
        </p:spPr>
      </p:pic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B2468D50-E7DF-2CCE-0C17-152DC1430D8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EDF260DF-A0AA-8FDD-9207-4BB0137CE74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891D75E-2428-785C-0914-9F27A24AE8C2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A5F7C4B-A397-B53D-000F-C9AA49DB5A7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3A023CA-AAF0-0CEB-11CD-B210870B1A6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0" name="직선 연결선 10">
            <a:extLst>
              <a:ext uri="{FF2B5EF4-FFF2-40B4-BE49-F238E27FC236}">
                <a16:creationId xmlns:a16="http://schemas.microsoft.com/office/drawing/2014/main" id="{CE24C2AA-4686-4240-4803-972848E17899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CF7DC230-3713-AB64-86C1-504C9F930B15}"/>
              </a:ext>
            </a:extLst>
          </p:cNvPr>
          <p:cNvGrpSpPr/>
          <p:nvPr/>
        </p:nvGrpSpPr>
        <p:grpSpPr>
          <a:xfrm>
            <a:off x="726771" y="4439886"/>
            <a:ext cx="4023540" cy="1254792"/>
            <a:chOff x="587389" y="4439886"/>
            <a:chExt cx="4023540" cy="1254792"/>
          </a:xfrm>
        </p:grpSpPr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BFC3EE55-34F0-D970-A2BF-BA1343BB5BA0}"/>
                </a:ext>
              </a:extLst>
            </p:cNvPr>
            <p:cNvGrpSpPr/>
            <p:nvPr/>
          </p:nvGrpSpPr>
          <p:grpSpPr>
            <a:xfrm>
              <a:off x="1187524" y="4520888"/>
              <a:ext cx="2158434" cy="401173"/>
              <a:chOff x="6966233" y="2634127"/>
              <a:chExt cx="2158434" cy="401173"/>
            </a:xfrm>
          </p:grpSpPr>
          <p:cxnSp>
            <p:nvCxnSpPr>
              <p:cNvPr id="67" name="직선 연결선 66">
                <a:extLst>
                  <a:ext uri="{FF2B5EF4-FFF2-40B4-BE49-F238E27FC236}">
                    <a16:creationId xmlns:a16="http://schemas.microsoft.com/office/drawing/2014/main" id="{DC140B9D-C12C-A37F-19B2-13A910E7CD3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137400" y="3035300"/>
                <a:ext cx="1816100" cy="0"/>
              </a:xfrm>
              <a:prstGeom prst="line">
                <a:avLst/>
              </a:prstGeom>
              <a:ln w="25400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0FF25828-AE5C-61DE-10E1-50E95A8B303A}"/>
                  </a:ext>
                </a:extLst>
              </p:cNvPr>
              <p:cNvSpPr txBox="1"/>
              <p:nvPr/>
            </p:nvSpPr>
            <p:spPr>
              <a:xfrm flipH="1">
                <a:off x="6966233" y="2634127"/>
                <a:ext cx="2158434" cy="3445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3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부제목을 입력해주세요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</p:grp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B54D44-0FC1-ABED-B14F-120793A1AC7A}"/>
                </a:ext>
              </a:extLst>
            </p:cNvPr>
            <p:cNvSpPr txBox="1"/>
            <p:nvPr/>
          </p:nvSpPr>
          <p:spPr>
            <a:xfrm>
              <a:off x="587389" y="5145425"/>
              <a:ext cx="2687595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72A0E7A6-17B6-2FAF-EC56-9E81077F2BA3}"/>
                </a:ext>
              </a:extLst>
            </p:cNvPr>
            <p:cNvGrpSpPr/>
            <p:nvPr/>
          </p:nvGrpSpPr>
          <p:grpSpPr>
            <a:xfrm flipH="1" flipV="1">
              <a:off x="3323961" y="4439886"/>
              <a:ext cx="1286968" cy="305289"/>
              <a:chOff x="4726732" y="3116368"/>
              <a:chExt cx="1286968" cy="305289"/>
            </a:xfrm>
          </p:grpSpPr>
          <p:cxnSp>
            <p:nvCxnSpPr>
              <p:cNvPr id="89" name="직선 연결선 88">
                <a:extLst>
                  <a:ext uri="{FF2B5EF4-FFF2-40B4-BE49-F238E27FC236}">
                    <a16:creationId xmlns:a16="http://schemas.microsoft.com/office/drawing/2014/main" id="{FE8ED433-3BAB-47C4-9CBB-6450EE22091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726732" y="3116368"/>
                <a:ext cx="432548" cy="305289"/>
              </a:xfrm>
              <a:prstGeom prst="line">
                <a:avLst/>
              </a:prstGeom>
              <a:ln w="12700">
                <a:solidFill>
                  <a:schemeClr val="accent3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0" name="직선 연결선 89">
                <a:extLst>
                  <a:ext uri="{FF2B5EF4-FFF2-40B4-BE49-F238E27FC236}">
                    <a16:creationId xmlns:a16="http://schemas.microsoft.com/office/drawing/2014/main" id="{D2074F38-268C-4236-FE2F-EA5BBA808F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5159280" y="3118947"/>
                <a:ext cx="854420" cy="0"/>
              </a:xfrm>
              <a:prstGeom prst="line">
                <a:avLst/>
              </a:prstGeom>
              <a:ln w="12700">
                <a:solidFill>
                  <a:schemeClr val="accent3"/>
                </a:solidFill>
                <a:head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50" name="타원 49">
            <a:extLst>
              <a:ext uri="{FF2B5EF4-FFF2-40B4-BE49-F238E27FC236}">
                <a16:creationId xmlns:a16="http://schemas.microsoft.com/office/drawing/2014/main" id="{F6D28C9B-568C-BF89-EC52-98BD8EB148F7}"/>
              </a:ext>
            </a:extLst>
          </p:cNvPr>
          <p:cNvSpPr>
            <a:spLocks/>
          </p:cNvSpPr>
          <p:nvPr/>
        </p:nvSpPr>
        <p:spPr>
          <a:xfrm rot="2700000">
            <a:off x="6149891" y="4079972"/>
            <a:ext cx="2392666" cy="2392666"/>
          </a:xfrm>
          <a:prstGeom prst="ellipse">
            <a:avLst/>
          </a:prstGeom>
          <a:solidFill>
            <a:schemeClr val="accent3">
              <a:alpha val="40000"/>
            </a:schemeClr>
          </a:solidFill>
          <a:ln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5E824A15-DE16-E450-7DBF-D04B3EC7B5B2}"/>
              </a:ext>
            </a:extLst>
          </p:cNvPr>
          <p:cNvGrpSpPr/>
          <p:nvPr/>
        </p:nvGrpSpPr>
        <p:grpSpPr>
          <a:xfrm>
            <a:off x="7046436" y="2839914"/>
            <a:ext cx="1286968" cy="305289"/>
            <a:chOff x="4726732" y="3116368"/>
            <a:chExt cx="1286968" cy="305289"/>
          </a:xfrm>
        </p:grpSpPr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B4278F6E-306E-52D4-3777-5ACD42C1B8AF}"/>
                </a:ext>
              </a:extLst>
            </p:cNvPr>
            <p:cNvCxnSpPr>
              <a:cxnSpLocks/>
              <a:endCxn id="29" idx="119"/>
            </p:cNvCxnSpPr>
            <p:nvPr/>
          </p:nvCxnSpPr>
          <p:spPr>
            <a:xfrm flipH="1">
              <a:off x="4726732" y="3116368"/>
              <a:ext cx="432548" cy="305289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직선 연결선 52">
              <a:extLst>
                <a:ext uri="{FF2B5EF4-FFF2-40B4-BE49-F238E27FC236}">
                  <a16:creationId xmlns:a16="http://schemas.microsoft.com/office/drawing/2014/main" id="{A8B302FB-EDF0-5E5E-E220-AE014BCB23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159280" y="3118947"/>
              <a:ext cx="854420" cy="0"/>
            </a:xfrm>
            <a:prstGeom prst="line">
              <a:avLst/>
            </a:prstGeom>
            <a:ln w="12700">
              <a:solidFill>
                <a:schemeClr val="accent3"/>
              </a:solidFill>
              <a:head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05B25E77-611E-DD57-1B9F-1D033C097BF9}"/>
              </a:ext>
            </a:extLst>
          </p:cNvPr>
          <p:cNvGrpSpPr/>
          <p:nvPr/>
        </p:nvGrpSpPr>
        <p:grpSpPr>
          <a:xfrm>
            <a:off x="4661661" y="2899637"/>
            <a:ext cx="2472114" cy="4927766"/>
            <a:chOff x="5150676" y="2209223"/>
            <a:chExt cx="1801749" cy="3591502"/>
          </a:xfrm>
        </p:grpSpPr>
        <p:sp>
          <p:nvSpPr>
            <p:cNvPr id="23" name="Freeform 3">
              <a:extLst>
                <a:ext uri="{FF2B5EF4-FFF2-40B4-BE49-F238E27FC236}">
                  <a16:creationId xmlns:a16="http://schemas.microsoft.com/office/drawing/2014/main" id="{0BE3DE72-4CF4-0AE6-F963-1972B01F2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669" y="2209223"/>
              <a:ext cx="1775917" cy="3591502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4" name="Freeform 4">
              <a:extLst>
                <a:ext uri="{FF2B5EF4-FFF2-40B4-BE49-F238E27FC236}">
                  <a16:creationId xmlns:a16="http://schemas.microsoft.com/office/drawing/2014/main" id="{67B1832F-2F5C-89B4-F07A-5A47EC014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934" y="2228597"/>
              <a:ext cx="200195" cy="3553677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480A4021-28B8-8567-3D99-EE914F5EA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585" y="2226752"/>
              <a:ext cx="209420" cy="3557367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6">
              <a:extLst>
                <a:ext uri="{FF2B5EF4-FFF2-40B4-BE49-F238E27FC236}">
                  <a16:creationId xmlns:a16="http://schemas.microsoft.com/office/drawing/2014/main" id="{D88DF979-9EEC-5FBC-ECC8-AA972E6C8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333" y="2222139"/>
              <a:ext cx="1672592" cy="133770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7">
              <a:extLst>
                <a:ext uri="{FF2B5EF4-FFF2-40B4-BE49-F238E27FC236}">
                  <a16:creationId xmlns:a16="http://schemas.microsoft.com/office/drawing/2014/main" id="{6E6FDF3C-8806-2CBF-3499-640F947D0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2561638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8" name="Freeform 8">
              <a:extLst>
                <a:ext uri="{FF2B5EF4-FFF2-40B4-BE49-F238E27FC236}">
                  <a16:creationId xmlns:a16="http://schemas.microsoft.com/office/drawing/2014/main" id="{15BBA116-2441-508D-D865-53EBD47433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669" y="5430781"/>
              <a:ext cx="1775917" cy="26754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9" name="Freeform 9">
              <a:extLst>
                <a:ext uri="{FF2B5EF4-FFF2-40B4-BE49-F238E27FC236}">
                  <a16:creationId xmlns:a16="http://schemas.microsoft.com/office/drawing/2014/main" id="{A06CE00B-B5CB-5AC9-472F-4D987F313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037" y="2238745"/>
              <a:ext cx="1713184" cy="3531536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0" name="Freeform 10">
              <a:extLst>
                <a:ext uri="{FF2B5EF4-FFF2-40B4-BE49-F238E27FC236}">
                  <a16:creationId xmlns:a16="http://schemas.microsoft.com/office/drawing/2014/main" id="{C5676BC3-3F93-1D15-DE8F-D25DB737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005" y="2271957"/>
              <a:ext cx="145764" cy="3466957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11">
              <a:extLst>
                <a:ext uri="{FF2B5EF4-FFF2-40B4-BE49-F238E27FC236}">
                  <a16:creationId xmlns:a16="http://schemas.microsoft.com/office/drawing/2014/main" id="{DE27D1F5-2FAE-CF2C-898F-777AE50B5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2488" y="2271957"/>
              <a:ext cx="147608" cy="3466957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12">
              <a:extLst>
                <a:ext uri="{FF2B5EF4-FFF2-40B4-BE49-F238E27FC236}">
                  <a16:creationId xmlns:a16="http://schemas.microsoft.com/office/drawing/2014/main" id="{2D2B9A27-4790-3021-381C-C37F5FA69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710" y="5654961"/>
              <a:ext cx="1676281" cy="133770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3" name="Group 23">
              <a:extLst>
                <a:ext uri="{FF2B5EF4-FFF2-40B4-BE49-F238E27FC236}">
                  <a16:creationId xmlns:a16="http://schemas.microsoft.com/office/drawing/2014/main" id="{70778AE8-C76A-2D85-B455-2BBD0D90EE9F}"/>
                </a:ext>
              </a:extLst>
            </p:cNvPr>
            <p:cNvGrpSpPr/>
            <p:nvPr/>
          </p:nvGrpSpPr>
          <p:grpSpPr>
            <a:xfrm>
              <a:off x="5236474" y="2288563"/>
              <a:ext cx="1629231" cy="3432823"/>
              <a:chOff x="6936156" y="674071"/>
              <a:chExt cx="2615000" cy="5509858"/>
            </a:xfrm>
          </p:grpSpPr>
          <p:sp>
            <p:nvSpPr>
              <p:cNvPr id="38" name="Freeform 18">
                <a:extLst>
                  <a:ext uri="{FF2B5EF4-FFF2-40B4-BE49-F238E27FC236}">
                    <a16:creationId xmlns:a16="http://schemas.microsoft.com/office/drawing/2014/main" id="{FB9D79CD-E459-5B8F-EEB5-5112F10FB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9" name="Freeform 19">
                <a:extLst>
                  <a:ext uri="{FF2B5EF4-FFF2-40B4-BE49-F238E27FC236}">
                    <a16:creationId xmlns:a16="http://schemas.microsoft.com/office/drawing/2014/main" id="{8B883692-4BF3-10C8-F801-CC7F1601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Freeform 20">
                <a:extLst>
                  <a:ext uri="{FF2B5EF4-FFF2-40B4-BE49-F238E27FC236}">
                    <a16:creationId xmlns:a16="http://schemas.microsoft.com/office/drawing/2014/main" id="{59BDD2B4-12AB-CB31-559B-38D32A2D7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Freeform 21">
                <a:extLst>
                  <a:ext uri="{FF2B5EF4-FFF2-40B4-BE49-F238E27FC236}">
                    <a16:creationId xmlns:a16="http://schemas.microsoft.com/office/drawing/2014/main" id="{C46E2DCC-1955-F3D4-C05C-D6770A637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Freeform 22">
                <a:extLst>
                  <a:ext uri="{FF2B5EF4-FFF2-40B4-BE49-F238E27FC236}">
                    <a16:creationId xmlns:a16="http://schemas.microsoft.com/office/drawing/2014/main" id="{6F5D207D-C60A-2423-6A8C-81AC8ECF8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Freeform 23">
                <a:extLst>
                  <a:ext uri="{FF2B5EF4-FFF2-40B4-BE49-F238E27FC236}">
                    <a16:creationId xmlns:a16="http://schemas.microsoft.com/office/drawing/2014/main" id="{4A5F9CF7-4924-9E1A-517B-5894B9E9B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24">
                <a:extLst>
                  <a:ext uri="{FF2B5EF4-FFF2-40B4-BE49-F238E27FC236}">
                    <a16:creationId xmlns:a16="http://schemas.microsoft.com/office/drawing/2014/main" id="{39A68E60-E8AC-6313-1B94-3BFDAACA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25">
                <a:extLst>
                  <a:ext uri="{FF2B5EF4-FFF2-40B4-BE49-F238E27FC236}">
                    <a16:creationId xmlns:a16="http://schemas.microsoft.com/office/drawing/2014/main" id="{658F09DB-2E9D-272F-E0F4-2C0E478F5A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Freeform 26">
                <a:extLst>
                  <a:ext uri="{FF2B5EF4-FFF2-40B4-BE49-F238E27FC236}">
                    <a16:creationId xmlns:a16="http://schemas.microsoft.com/office/drawing/2014/main" id="{90B1705F-A738-50D2-ADED-72C1D71F7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4" name="Freeform 14">
              <a:extLst>
                <a:ext uri="{FF2B5EF4-FFF2-40B4-BE49-F238E27FC236}">
                  <a16:creationId xmlns:a16="http://schemas.microsoft.com/office/drawing/2014/main" id="{C85FF905-3669-F914-4444-C9C9BFABF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693564"/>
              <a:ext cx="17529" cy="135616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15">
              <a:extLst>
                <a:ext uri="{FF2B5EF4-FFF2-40B4-BE49-F238E27FC236}">
                  <a16:creationId xmlns:a16="http://schemas.microsoft.com/office/drawing/2014/main" id="{F9B82CDB-3113-F5F1-54C1-4C2E157BC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2956492"/>
              <a:ext cx="17529" cy="250935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16">
              <a:extLst>
                <a:ext uri="{FF2B5EF4-FFF2-40B4-BE49-F238E27FC236}">
                  <a16:creationId xmlns:a16="http://schemas.microsoft.com/office/drawing/2014/main" id="{C0ABE911-945B-3563-D793-CFA91DEE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586" y="3038599"/>
              <a:ext cx="13839" cy="416072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17">
              <a:extLst>
                <a:ext uri="{FF2B5EF4-FFF2-40B4-BE49-F238E27FC236}">
                  <a16:creationId xmlns:a16="http://schemas.microsoft.com/office/drawing/2014/main" id="{4F2C1DE5-ABA5-A7A1-CA38-2A2240C5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676" y="3280308"/>
              <a:ext cx="17529" cy="257392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B14A701A-9A17-4ECD-C6EE-B53BD02B470D}"/>
              </a:ext>
            </a:extLst>
          </p:cNvPr>
          <p:cNvGrpSpPr/>
          <p:nvPr/>
        </p:nvGrpSpPr>
        <p:grpSpPr>
          <a:xfrm>
            <a:off x="8714134" y="2620641"/>
            <a:ext cx="2158434" cy="401173"/>
            <a:chOff x="6966233" y="2634127"/>
            <a:chExt cx="2158434" cy="401173"/>
          </a:xfrm>
        </p:grpSpPr>
        <p:cxnSp>
          <p:nvCxnSpPr>
            <p:cNvPr id="18" name="직선 연결선 17">
              <a:extLst>
                <a:ext uri="{FF2B5EF4-FFF2-40B4-BE49-F238E27FC236}">
                  <a16:creationId xmlns:a16="http://schemas.microsoft.com/office/drawing/2014/main" id="{20552EE3-AFF0-A61D-7A37-D1B433A278B9}"/>
                </a:ext>
              </a:extLst>
            </p:cNvPr>
            <p:cNvCxnSpPr>
              <a:cxnSpLocks/>
            </p:cNvCxnSpPr>
            <p:nvPr/>
          </p:nvCxnSpPr>
          <p:spPr>
            <a:xfrm>
              <a:off x="7137400" y="3035300"/>
              <a:ext cx="1816100" cy="0"/>
            </a:xfrm>
            <a:prstGeom prst="line">
              <a:avLst/>
            </a:prstGeom>
            <a:ln w="254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BC95C77-18DD-A104-B624-FE19DD87CCC5}"/>
                </a:ext>
              </a:extLst>
            </p:cNvPr>
            <p:cNvSpPr txBox="1"/>
            <p:nvPr/>
          </p:nvSpPr>
          <p:spPr>
            <a:xfrm flipH="1">
              <a:off x="6966233" y="2634127"/>
              <a:ext cx="2158434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부제목을 입력해주세요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EB99F61-D78C-CE3F-FA8E-2841C98B782C}"/>
              </a:ext>
            </a:extLst>
          </p:cNvPr>
          <p:cNvSpPr txBox="1"/>
          <p:nvPr/>
        </p:nvSpPr>
        <p:spPr>
          <a:xfrm>
            <a:off x="8777634" y="3245178"/>
            <a:ext cx="268759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5A6BEA37-C307-E18E-F73E-6022EF2E5EA7}"/>
              </a:ext>
            </a:extLst>
          </p:cNvPr>
          <p:cNvSpPr txBox="1"/>
          <p:nvPr/>
        </p:nvSpPr>
        <p:spPr>
          <a:xfrm>
            <a:off x="951954" y="1743214"/>
            <a:ext cx="2861827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32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TABLE OF CONTENTS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FE15288A-FCF5-9277-0723-D1863FC71705}"/>
              </a:ext>
            </a:extLst>
          </p:cNvPr>
          <p:cNvSpPr txBox="1"/>
          <p:nvPr/>
        </p:nvSpPr>
        <p:spPr>
          <a:xfrm flipH="1">
            <a:off x="856704" y="2712989"/>
            <a:ext cx="256699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30299697"/>
      </p:ext>
    </p:extLst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그림 개체 틀 8" descr="하늘, 건물, 상업용 건물, 타워 블록이(가) 표시된 사진&#10;&#10;자동 생성된 설명">
            <a:extLst>
              <a:ext uri="{FF2B5EF4-FFF2-40B4-BE49-F238E27FC236}">
                <a16:creationId xmlns:a16="http://schemas.microsoft.com/office/drawing/2014/main" id="{7652A8B1-E63C-F032-3A1D-593F018A8D5C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2" cstate="email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3" r="43"/>
          <a:stretch/>
        </p:blipFill>
        <p:spPr>
          <a:xfrm>
            <a:off x="8250238" y="1254125"/>
            <a:ext cx="3935412" cy="5054600"/>
          </a:xfrm>
          <a:custGeom>
            <a:avLst/>
            <a:gdLst>
              <a:gd name="connsiteX0" fmla="*/ 0 w 3935650"/>
              <a:gd name="connsiteY0" fmla="*/ 0 h 5038656"/>
              <a:gd name="connsiteX1" fmla="*/ 3935650 w 3935650"/>
              <a:gd name="connsiteY1" fmla="*/ 0 h 5038656"/>
              <a:gd name="connsiteX2" fmla="*/ 3935650 w 3935650"/>
              <a:gd name="connsiteY2" fmla="*/ 5038656 h 5038656"/>
              <a:gd name="connsiteX3" fmla="*/ 0 w 3935650"/>
              <a:gd name="connsiteY3" fmla="*/ 5038656 h 503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5650" h="5038656">
                <a:moveTo>
                  <a:pt x="0" y="0"/>
                </a:moveTo>
                <a:lnTo>
                  <a:pt x="3935650" y="0"/>
                </a:lnTo>
                <a:lnTo>
                  <a:pt x="3935650" y="5038656"/>
                </a:lnTo>
                <a:lnTo>
                  <a:pt x="0" y="5038656"/>
                </a:lnTo>
                <a:close/>
              </a:path>
            </a:pathLst>
          </a:custGeom>
        </p:spPr>
      </p:pic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E567B38C-3B3C-9112-E612-7E0719E4B746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A1EB4DD3-9894-1AD2-E2D8-6703F973C4C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6004AC3-DCE8-BD1E-0FB6-00F5D08D2E55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3442779-9B77-C3CA-1203-745FEAF647B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57AD056-A633-13E2-02B6-C929034F6E9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CBD4C86B-5314-99BB-04C5-C6F99B44FB51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8C6DE52-317D-B565-5AC7-9BF96A69BB42}"/>
              </a:ext>
            </a:extLst>
          </p:cNvPr>
          <p:cNvSpPr/>
          <p:nvPr/>
        </p:nvSpPr>
        <p:spPr>
          <a:xfrm>
            <a:off x="5711500" y="2813040"/>
            <a:ext cx="2254680" cy="2969033"/>
          </a:xfrm>
          <a:prstGeom prst="round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타원 18">
            <a:extLst>
              <a:ext uri="{FF2B5EF4-FFF2-40B4-BE49-F238E27FC236}">
                <a16:creationId xmlns:a16="http://schemas.microsoft.com/office/drawing/2014/main" id="{C2731E95-A999-3FE5-E026-1150AE416500}"/>
              </a:ext>
            </a:extLst>
          </p:cNvPr>
          <p:cNvSpPr/>
          <p:nvPr/>
        </p:nvSpPr>
        <p:spPr>
          <a:xfrm>
            <a:off x="6587555" y="3329496"/>
            <a:ext cx="502570" cy="50257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0" name="그래픽 19" descr="막대 그래프 상향 추세 단색으로 채워진">
            <a:extLst>
              <a:ext uri="{FF2B5EF4-FFF2-40B4-BE49-F238E27FC236}">
                <a16:creationId xmlns:a16="http://schemas.microsoft.com/office/drawing/2014/main" id="{A0E8FB30-3A04-3FDD-5822-2895FBD1615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698124" y="3440065"/>
            <a:ext cx="281432" cy="281432"/>
          </a:xfrm>
          <a:prstGeom prst="rect">
            <a:avLst/>
          </a:prstGeom>
        </p:spPr>
      </p:pic>
      <p:grpSp>
        <p:nvGrpSpPr>
          <p:cNvPr id="24" name="그룹 23">
            <a:extLst>
              <a:ext uri="{FF2B5EF4-FFF2-40B4-BE49-F238E27FC236}">
                <a16:creationId xmlns:a16="http://schemas.microsoft.com/office/drawing/2014/main" id="{02F279AB-617C-1FA0-D3A5-A1C14A608D6C}"/>
              </a:ext>
            </a:extLst>
          </p:cNvPr>
          <p:cNvGrpSpPr/>
          <p:nvPr/>
        </p:nvGrpSpPr>
        <p:grpSpPr>
          <a:xfrm>
            <a:off x="5887724" y="3992334"/>
            <a:ext cx="1902233" cy="1334607"/>
            <a:chOff x="3662646" y="3280839"/>
            <a:chExt cx="1902233" cy="1334607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EE4331C-3468-D5AC-5D88-00DD1E8016D3}"/>
                </a:ext>
              </a:extLst>
            </p:cNvPr>
            <p:cNvSpPr txBox="1"/>
            <p:nvPr/>
          </p:nvSpPr>
          <p:spPr>
            <a:xfrm>
              <a:off x="4083008" y="3280839"/>
              <a:ext cx="1061509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08339B3-6FB3-BA0E-C300-DE8A2D5AFE6D}"/>
                </a:ext>
              </a:extLst>
            </p:cNvPr>
            <p:cNvSpPr txBox="1"/>
            <p:nvPr/>
          </p:nvSpPr>
          <p:spPr>
            <a:xfrm>
              <a:off x="3662646" y="3586062"/>
              <a:ext cx="1902233" cy="10293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15A6BAD9-0A55-59BC-78BC-D6F5F25D2C24}"/>
              </a:ext>
            </a:extLst>
          </p:cNvPr>
          <p:cNvSpPr/>
          <p:nvPr/>
        </p:nvSpPr>
        <p:spPr>
          <a:xfrm>
            <a:off x="8384513" y="2843702"/>
            <a:ext cx="2254680" cy="2969033"/>
          </a:xfrm>
          <a:prstGeom prst="round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E55FD072-7041-3827-AF63-1DD87C236901}"/>
              </a:ext>
            </a:extLst>
          </p:cNvPr>
          <p:cNvSpPr/>
          <p:nvPr/>
        </p:nvSpPr>
        <p:spPr>
          <a:xfrm>
            <a:off x="9260568" y="3329496"/>
            <a:ext cx="502570" cy="50257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36" name="그래픽 35" descr="Lightning bolt">
            <a:extLst>
              <a:ext uri="{FF2B5EF4-FFF2-40B4-BE49-F238E27FC236}">
                <a16:creationId xmlns:a16="http://schemas.microsoft.com/office/drawing/2014/main" id="{9BE9E874-7EDE-6C02-8DEE-EF50033DFD0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9371137" y="3440065"/>
            <a:ext cx="281432" cy="281432"/>
          </a:xfrm>
          <a:prstGeom prst="rect">
            <a:avLst/>
          </a:prstGeom>
        </p:spPr>
      </p:pic>
      <p:grpSp>
        <p:nvGrpSpPr>
          <p:cNvPr id="32" name="그룹 31">
            <a:extLst>
              <a:ext uri="{FF2B5EF4-FFF2-40B4-BE49-F238E27FC236}">
                <a16:creationId xmlns:a16="http://schemas.microsoft.com/office/drawing/2014/main" id="{D8C80F54-5643-53F2-7210-9222861279D5}"/>
              </a:ext>
            </a:extLst>
          </p:cNvPr>
          <p:cNvGrpSpPr/>
          <p:nvPr/>
        </p:nvGrpSpPr>
        <p:grpSpPr>
          <a:xfrm>
            <a:off x="8560737" y="3992334"/>
            <a:ext cx="1902233" cy="1334607"/>
            <a:chOff x="3662646" y="3280839"/>
            <a:chExt cx="1902233" cy="1334607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57CC6FE-A6E4-B29A-B1FC-6AC37FC2364B}"/>
                </a:ext>
              </a:extLst>
            </p:cNvPr>
            <p:cNvSpPr txBox="1"/>
            <p:nvPr/>
          </p:nvSpPr>
          <p:spPr>
            <a:xfrm>
              <a:off x="4083008" y="3280839"/>
              <a:ext cx="1061509" cy="3445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23E1AC8-053C-40DC-B6A6-C2229C8CBC75}"/>
                </a:ext>
              </a:extLst>
            </p:cNvPr>
            <p:cNvSpPr txBox="1"/>
            <p:nvPr/>
          </p:nvSpPr>
          <p:spPr>
            <a:xfrm>
              <a:off x="3662646" y="3586062"/>
              <a:ext cx="1902233" cy="10293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sp>
        <p:nvSpPr>
          <p:cNvPr id="128" name="TextBox 127">
            <a:extLst>
              <a:ext uri="{FF2B5EF4-FFF2-40B4-BE49-F238E27FC236}">
                <a16:creationId xmlns:a16="http://schemas.microsoft.com/office/drawing/2014/main" id="{BAA70F74-BAC9-3131-B0A7-C0164DABF552}"/>
              </a:ext>
            </a:extLst>
          </p:cNvPr>
          <p:cNvSpPr txBox="1"/>
          <p:nvPr/>
        </p:nvSpPr>
        <p:spPr>
          <a:xfrm>
            <a:off x="1077879" y="1997124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58E481C1-3C08-5F5E-4C0E-C1C290136EBC}"/>
              </a:ext>
            </a:extLst>
          </p:cNvPr>
          <p:cNvSpPr txBox="1"/>
          <p:nvPr/>
        </p:nvSpPr>
        <p:spPr>
          <a:xfrm>
            <a:off x="1125997" y="4180113"/>
            <a:ext cx="1483098" cy="6578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3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85.8%</a:t>
            </a:r>
            <a:endParaRPr lang="id-ID" altLang="ko-KR" sz="3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43" name="직선 연결선 142">
            <a:extLst>
              <a:ext uri="{FF2B5EF4-FFF2-40B4-BE49-F238E27FC236}">
                <a16:creationId xmlns:a16="http://schemas.microsoft.com/office/drawing/2014/main" id="{359F34BC-9AA1-CC24-1EEF-589479E0022B}"/>
              </a:ext>
            </a:extLst>
          </p:cNvPr>
          <p:cNvCxnSpPr>
            <a:cxnSpLocks/>
          </p:cNvCxnSpPr>
          <p:nvPr/>
        </p:nvCxnSpPr>
        <p:spPr>
          <a:xfrm>
            <a:off x="1196260" y="4842951"/>
            <a:ext cx="1342572" cy="0"/>
          </a:xfrm>
          <a:prstGeom prst="line">
            <a:avLst/>
          </a:prstGeom>
          <a:ln w="254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TextBox 144">
            <a:extLst>
              <a:ext uri="{FF2B5EF4-FFF2-40B4-BE49-F238E27FC236}">
                <a16:creationId xmlns:a16="http://schemas.microsoft.com/office/drawing/2014/main" id="{DD58490E-0D9A-A2AB-8296-9310B96B60F8}"/>
              </a:ext>
            </a:extLst>
          </p:cNvPr>
          <p:cNvSpPr txBox="1"/>
          <p:nvPr/>
        </p:nvSpPr>
        <p:spPr>
          <a:xfrm>
            <a:off x="1069091" y="5000696"/>
            <a:ext cx="1596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7" name="TextBox 156">
            <a:extLst>
              <a:ext uri="{FF2B5EF4-FFF2-40B4-BE49-F238E27FC236}">
                <a16:creationId xmlns:a16="http://schemas.microsoft.com/office/drawing/2014/main" id="{A648CCAC-8F16-5192-AC20-AC6BF8FCF179}"/>
              </a:ext>
            </a:extLst>
          </p:cNvPr>
          <p:cNvSpPr txBox="1"/>
          <p:nvPr/>
        </p:nvSpPr>
        <p:spPr>
          <a:xfrm flipH="1">
            <a:off x="1125997" y="3895293"/>
            <a:ext cx="95731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ea typeface="프리젠테이션 6 SemiBold" pitchFamily="2" charset="-127"/>
                <a:cs typeface="Pretendard SemiBold" panose="020007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24A3F2C6-210E-A5A4-B36F-5AA35DB2E86E}"/>
              </a:ext>
            </a:extLst>
          </p:cNvPr>
          <p:cNvSpPr txBox="1"/>
          <p:nvPr/>
        </p:nvSpPr>
        <p:spPr>
          <a:xfrm>
            <a:off x="3282650" y="4180113"/>
            <a:ext cx="1483098" cy="65780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3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85.8%</a:t>
            </a:r>
            <a:endParaRPr lang="id-ID" altLang="ko-KR" sz="3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77" name="직선 연결선 176">
            <a:extLst>
              <a:ext uri="{FF2B5EF4-FFF2-40B4-BE49-F238E27FC236}">
                <a16:creationId xmlns:a16="http://schemas.microsoft.com/office/drawing/2014/main" id="{EE49F0FB-7B74-623E-C469-1CA90018520A}"/>
              </a:ext>
            </a:extLst>
          </p:cNvPr>
          <p:cNvCxnSpPr>
            <a:cxnSpLocks/>
          </p:cNvCxnSpPr>
          <p:nvPr/>
        </p:nvCxnSpPr>
        <p:spPr>
          <a:xfrm>
            <a:off x="3352913" y="4842951"/>
            <a:ext cx="1342572" cy="0"/>
          </a:xfrm>
          <a:prstGeom prst="line">
            <a:avLst/>
          </a:prstGeom>
          <a:ln w="254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8" name="TextBox 177">
            <a:extLst>
              <a:ext uri="{FF2B5EF4-FFF2-40B4-BE49-F238E27FC236}">
                <a16:creationId xmlns:a16="http://schemas.microsoft.com/office/drawing/2014/main" id="{47E4D1F3-C8D6-5AC9-394A-6552AD996EB0}"/>
              </a:ext>
            </a:extLst>
          </p:cNvPr>
          <p:cNvSpPr txBox="1"/>
          <p:nvPr/>
        </p:nvSpPr>
        <p:spPr>
          <a:xfrm>
            <a:off x="3225744" y="5000696"/>
            <a:ext cx="159691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6FB060D4-1AEA-834A-A545-35FF390E70CA}"/>
              </a:ext>
            </a:extLst>
          </p:cNvPr>
          <p:cNvSpPr txBox="1"/>
          <p:nvPr/>
        </p:nvSpPr>
        <p:spPr>
          <a:xfrm flipH="1">
            <a:off x="3282650" y="3895293"/>
            <a:ext cx="957313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ea typeface="프리젠테이션 6 SemiBold" pitchFamily="2" charset="-127"/>
                <a:cs typeface="Pretendard SemiBold" panose="020007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51974221"/>
      </p:ext>
    </p:extLst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148A4510-64A4-7F8B-36CF-B6EFD4B8F0CD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984F3D59-C5B4-F0DC-18E8-2FFC822B407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553081F-45C4-953B-A423-5E4EEA642C1A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3124156-DF28-3889-17C4-2CA852E69B87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BD319A8-AFA5-2A83-A0DE-D7F33325AFD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F0CE585D-B000-F554-776E-ACD818F9ECC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22BECA24-26C2-511F-C05D-49DC2C8F290B}"/>
              </a:ext>
            </a:extLst>
          </p:cNvPr>
          <p:cNvSpPr/>
          <p:nvPr/>
        </p:nvSpPr>
        <p:spPr>
          <a:xfrm>
            <a:off x="5078135" y="3038991"/>
            <a:ext cx="1995714" cy="1995714"/>
          </a:xfrm>
          <a:custGeom>
            <a:avLst/>
            <a:gdLst>
              <a:gd name="connsiteX0" fmla="*/ 997857 w 1995714"/>
              <a:gd name="connsiteY0" fmla="*/ 0 h 1995714"/>
              <a:gd name="connsiteX1" fmla="*/ 1386268 w 1995714"/>
              <a:gd name="connsiteY1" fmla="*/ 78417 h 1995714"/>
              <a:gd name="connsiteX2" fmla="*/ 1388756 w 1995714"/>
              <a:gd name="connsiteY2" fmla="*/ 79616 h 1995714"/>
              <a:gd name="connsiteX3" fmla="*/ 1384300 w 1995714"/>
              <a:gd name="connsiteY3" fmla="*/ 123816 h 1995714"/>
              <a:gd name="connsiteX4" fmla="*/ 1943476 w 1995714"/>
              <a:gd name="connsiteY4" fmla="*/ 809901 h 1995714"/>
              <a:gd name="connsiteX5" fmla="*/ 1977978 w 1995714"/>
              <a:gd name="connsiteY5" fmla="*/ 813379 h 1995714"/>
              <a:gd name="connsiteX6" fmla="*/ 1990562 w 1995714"/>
              <a:gd name="connsiteY6" fmla="*/ 895832 h 1995714"/>
              <a:gd name="connsiteX7" fmla="*/ 1995714 w 1995714"/>
              <a:gd name="connsiteY7" fmla="*/ 997857 h 1995714"/>
              <a:gd name="connsiteX8" fmla="*/ 1990562 w 1995714"/>
              <a:gd name="connsiteY8" fmla="*/ 1099882 h 1995714"/>
              <a:gd name="connsiteX9" fmla="*/ 1977978 w 1995714"/>
              <a:gd name="connsiteY9" fmla="*/ 1182335 h 1995714"/>
              <a:gd name="connsiteX10" fmla="*/ 1943476 w 1995714"/>
              <a:gd name="connsiteY10" fmla="*/ 1185813 h 1995714"/>
              <a:gd name="connsiteX11" fmla="*/ 1384300 w 1995714"/>
              <a:gd name="connsiteY11" fmla="*/ 1871898 h 1995714"/>
              <a:gd name="connsiteX12" fmla="*/ 1388756 w 1995714"/>
              <a:gd name="connsiteY12" fmla="*/ 1916099 h 1995714"/>
              <a:gd name="connsiteX13" fmla="*/ 1386268 w 1995714"/>
              <a:gd name="connsiteY13" fmla="*/ 1917297 h 1995714"/>
              <a:gd name="connsiteX14" fmla="*/ 997857 w 1995714"/>
              <a:gd name="connsiteY14" fmla="*/ 1995714 h 1995714"/>
              <a:gd name="connsiteX15" fmla="*/ 609446 w 1995714"/>
              <a:gd name="connsiteY15" fmla="*/ 1917297 h 1995714"/>
              <a:gd name="connsiteX16" fmla="*/ 606958 w 1995714"/>
              <a:gd name="connsiteY16" fmla="*/ 1916099 h 1995714"/>
              <a:gd name="connsiteX17" fmla="*/ 611414 w 1995714"/>
              <a:gd name="connsiteY17" fmla="*/ 1871898 h 1995714"/>
              <a:gd name="connsiteX18" fmla="*/ 52238 w 1995714"/>
              <a:gd name="connsiteY18" fmla="*/ 1185813 h 1995714"/>
              <a:gd name="connsiteX19" fmla="*/ 17736 w 1995714"/>
              <a:gd name="connsiteY19" fmla="*/ 1182335 h 1995714"/>
              <a:gd name="connsiteX20" fmla="*/ 5152 w 1995714"/>
              <a:gd name="connsiteY20" fmla="*/ 1099882 h 1995714"/>
              <a:gd name="connsiteX21" fmla="*/ 0 w 1995714"/>
              <a:gd name="connsiteY21" fmla="*/ 997857 h 1995714"/>
              <a:gd name="connsiteX22" fmla="*/ 5152 w 1995714"/>
              <a:gd name="connsiteY22" fmla="*/ 895832 h 1995714"/>
              <a:gd name="connsiteX23" fmla="*/ 17736 w 1995714"/>
              <a:gd name="connsiteY23" fmla="*/ 813379 h 1995714"/>
              <a:gd name="connsiteX24" fmla="*/ 52238 w 1995714"/>
              <a:gd name="connsiteY24" fmla="*/ 809901 h 1995714"/>
              <a:gd name="connsiteX25" fmla="*/ 611414 w 1995714"/>
              <a:gd name="connsiteY25" fmla="*/ 123816 h 1995714"/>
              <a:gd name="connsiteX26" fmla="*/ 606958 w 1995714"/>
              <a:gd name="connsiteY26" fmla="*/ 79616 h 1995714"/>
              <a:gd name="connsiteX27" fmla="*/ 609446 w 1995714"/>
              <a:gd name="connsiteY27" fmla="*/ 78417 h 1995714"/>
              <a:gd name="connsiteX28" fmla="*/ 997857 w 1995714"/>
              <a:gd name="connsiteY28" fmla="*/ 0 h 1995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5714" h="1995714">
                <a:moveTo>
                  <a:pt x="997857" y="0"/>
                </a:moveTo>
                <a:cubicBezTo>
                  <a:pt x="1135632" y="0"/>
                  <a:pt x="1266886" y="27922"/>
                  <a:pt x="1386268" y="78417"/>
                </a:cubicBezTo>
                <a:lnTo>
                  <a:pt x="1388756" y="79616"/>
                </a:lnTo>
                <a:lnTo>
                  <a:pt x="1384300" y="123816"/>
                </a:lnTo>
                <a:cubicBezTo>
                  <a:pt x="1384300" y="462242"/>
                  <a:pt x="1624355" y="744600"/>
                  <a:pt x="1943476" y="809901"/>
                </a:cubicBezTo>
                <a:lnTo>
                  <a:pt x="1977978" y="813379"/>
                </a:lnTo>
                <a:lnTo>
                  <a:pt x="1990562" y="895832"/>
                </a:lnTo>
                <a:cubicBezTo>
                  <a:pt x="1993969" y="929377"/>
                  <a:pt x="1995714" y="963413"/>
                  <a:pt x="1995714" y="997857"/>
                </a:cubicBezTo>
                <a:cubicBezTo>
                  <a:pt x="1995714" y="1032301"/>
                  <a:pt x="1993969" y="1066337"/>
                  <a:pt x="1990562" y="1099882"/>
                </a:cubicBezTo>
                <a:lnTo>
                  <a:pt x="1977978" y="1182335"/>
                </a:lnTo>
                <a:lnTo>
                  <a:pt x="1943476" y="1185813"/>
                </a:lnTo>
                <a:cubicBezTo>
                  <a:pt x="1624355" y="1251115"/>
                  <a:pt x="1384300" y="1533473"/>
                  <a:pt x="1384300" y="1871898"/>
                </a:cubicBezTo>
                <a:lnTo>
                  <a:pt x="1388756" y="1916099"/>
                </a:lnTo>
                <a:lnTo>
                  <a:pt x="1386268" y="1917297"/>
                </a:lnTo>
                <a:cubicBezTo>
                  <a:pt x="1266886" y="1967792"/>
                  <a:pt x="1135632" y="1995714"/>
                  <a:pt x="997857" y="1995714"/>
                </a:cubicBezTo>
                <a:cubicBezTo>
                  <a:pt x="860082" y="1995714"/>
                  <a:pt x="728828" y="1967792"/>
                  <a:pt x="609446" y="1917297"/>
                </a:cubicBezTo>
                <a:lnTo>
                  <a:pt x="606958" y="1916099"/>
                </a:lnTo>
                <a:lnTo>
                  <a:pt x="611414" y="1871898"/>
                </a:lnTo>
                <a:cubicBezTo>
                  <a:pt x="611414" y="1533473"/>
                  <a:pt x="371359" y="1251115"/>
                  <a:pt x="52238" y="1185813"/>
                </a:cubicBezTo>
                <a:lnTo>
                  <a:pt x="17736" y="1182335"/>
                </a:lnTo>
                <a:lnTo>
                  <a:pt x="5152" y="1099882"/>
                </a:lnTo>
                <a:cubicBezTo>
                  <a:pt x="1745" y="1066337"/>
                  <a:pt x="0" y="1032301"/>
                  <a:pt x="0" y="997857"/>
                </a:cubicBezTo>
                <a:cubicBezTo>
                  <a:pt x="0" y="963413"/>
                  <a:pt x="1745" y="929377"/>
                  <a:pt x="5152" y="895832"/>
                </a:cubicBezTo>
                <a:lnTo>
                  <a:pt x="17736" y="813379"/>
                </a:lnTo>
                <a:lnTo>
                  <a:pt x="52238" y="809901"/>
                </a:lnTo>
                <a:cubicBezTo>
                  <a:pt x="371359" y="744600"/>
                  <a:pt x="611414" y="462242"/>
                  <a:pt x="611414" y="123816"/>
                </a:cubicBezTo>
                <a:lnTo>
                  <a:pt x="606958" y="79616"/>
                </a:lnTo>
                <a:lnTo>
                  <a:pt x="609446" y="78417"/>
                </a:lnTo>
                <a:cubicBezTo>
                  <a:pt x="728828" y="27922"/>
                  <a:pt x="860082" y="0"/>
                  <a:pt x="997857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E76A0BD-49E7-89C6-57BC-86AB89D4A331}"/>
              </a:ext>
            </a:extLst>
          </p:cNvPr>
          <p:cNvSpPr/>
          <p:nvPr/>
        </p:nvSpPr>
        <p:spPr>
          <a:xfrm>
            <a:off x="7225227" y="4612229"/>
            <a:ext cx="231076" cy="23107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DF8FAEC6-68CE-D09B-C3AE-1CCE9335A7FB}"/>
              </a:ext>
            </a:extLst>
          </p:cNvPr>
          <p:cNvSpPr txBox="1"/>
          <p:nvPr/>
        </p:nvSpPr>
        <p:spPr>
          <a:xfrm flipH="1">
            <a:off x="5633404" y="3864589"/>
            <a:ext cx="973343" cy="342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SemiBold" panose="020007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SemiBold" panose="02000703000000020004" pitchFamily="2" charset="-127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EBE64EF6-28E3-E728-6A90-098666A0210E}"/>
              </a:ext>
            </a:extLst>
          </p:cNvPr>
          <p:cNvGrpSpPr/>
          <p:nvPr/>
        </p:nvGrpSpPr>
        <p:grpSpPr>
          <a:xfrm>
            <a:off x="4686412" y="2815675"/>
            <a:ext cx="1081827" cy="1060510"/>
            <a:chOff x="4706420" y="2797115"/>
            <a:chExt cx="1081827" cy="1081826"/>
          </a:xfrm>
        </p:grpSpPr>
        <p:sp>
          <p:nvSpPr>
            <p:cNvPr id="60" name="원형: 비어 있음 59">
              <a:extLst>
                <a:ext uri="{FF2B5EF4-FFF2-40B4-BE49-F238E27FC236}">
                  <a16:creationId xmlns:a16="http://schemas.microsoft.com/office/drawing/2014/main" id="{A40399D0-B1C8-038E-3CC7-B259EA741E1A}"/>
                </a:ext>
              </a:extLst>
            </p:cNvPr>
            <p:cNvSpPr/>
            <p:nvPr/>
          </p:nvSpPr>
          <p:spPr>
            <a:xfrm flipH="1">
              <a:off x="4706420" y="2797115"/>
              <a:ext cx="1081827" cy="1081826"/>
            </a:xfrm>
            <a:prstGeom prst="donut">
              <a:avLst>
                <a:gd name="adj" fmla="val 1809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pic>
          <p:nvPicPr>
            <p:cNvPr id="64" name="그래픽 63" descr="Rocket">
              <a:extLst>
                <a:ext uri="{FF2B5EF4-FFF2-40B4-BE49-F238E27FC236}">
                  <a16:creationId xmlns:a16="http://schemas.microsoft.com/office/drawing/2014/main" id="{7645F3D3-1A28-EEA8-53B6-17EFB6F2DF0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069092" y="3159787"/>
              <a:ext cx="356482" cy="356482"/>
            </a:xfrm>
            <a:prstGeom prst="rect">
              <a:avLst/>
            </a:prstGeom>
          </p:spPr>
        </p:pic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294FD779-14A0-0B11-11F3-5EA9C4F1664C}"/>
              </a:ext>
            </a:extLst>
          </p:cNvPr>
          <p:cNvSpPr txBox="1"/>
          <p:nvPr/>
        </p:nvSpPr>
        <p:spPr>
          <a:xfrm>
            <a:off x="4582895" y="3177065"/>
            <a:ext cx="407163" cy="34432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2777F37-D54A-B583-AA7E-267485BBE7FC}"/>
              </a:ext>
            </a:extLst>
          </p:cNvPr>
          <p:cNvSpPr txBox="1"/>
          <p:nvPr/>
        </p:nvSpPr>
        <p:spPr>
          <a:xfrm flipH="1">
            <a:off x="3020137" y="2864014"/>
            <a:ext cx="1280479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28E9FF50-1916-B5B1-A61B-2F2DCE9F7550}"/>
              </a:ext>
            </a:extLst>
          </p:cNvPr>
          <p:cNvSpPr txBox="1"/>
          <p:nvPr/>
        </p:nvSpPr>
        <p:spPr>
          <a:xfrm flipH="1">
            <a:off x="2215192" y="3289415"/>
            <a:ext cx="208542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80" name="원형: 비어 있음 79">
            <a:extLst>
              <a:ext uri="{FF2B5EF4-FFF2-40B4-BE49-F238E27FC236}">
                <a16:creationId xmlns:a16="http://schemas.microsoft.com/office/drawing/2014/main" id="{7A3AE24A-1A47-FC1C-399A-9BE783262182}"/>
              </a:ext>
            </a:extLst>
          </p:cNvPr>
          <p:cNvSpPr/>
          <p:nvPr/>
        </p:nvSpPr>
        <p:spPr>
          <a:xfrm flipH="1">
            <a:off x="4686412" y="4197512"/>
            <a:ext cx="1081827" cy="1060510"/>
          </a:xfrm>
          <a:prstGeom prst="donut">
            <a:avLst>
              <a:gd name="adj" fmla="val 180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81" name="グラフィックス 39" descr="Head with Gears">
            <a:extLst>
              <a:ext uri="{FF2B5EF4-FFF2-40B4-BE49-F238E27FC236}">
                <a16:creationId xmlns:a16="http://schemas.microsoft.com/office/drawing/2014/main" id="{D4F521C6-D4AE-90EA-68D8-9F5B80E9CC3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049084" y="4553038"/>
            <a:ext cx="356482" cy="349458"/>
          </a:xfrm>
          <a:prstGeom prst="rect">
            <a:avLst/>
          </a:prstGeom>
        </p:spPr>
      </p:pic>
      <p:sp>
        <p:nvSpPr>
          <p:cNvPr id="79" name="TextBox 78">
            <a:extLst>
              <a:ext uri="{FF2B5EF4-FFF2-40B4-BE49-F238E27FC236}">
                <a16:creationId xmlns:a16="http://schemas.microsoft.com/office/drawing/2014/main" id="{3E24211C-AA45-67A3-F709-9F645A353096}"/>
              </a:ext>
            </a:extLst>
          </p:cNvPr>
          <p:cNvSpPr txBox="1"/>
          <p:nvPr/>
        </p:nvSpPr>
        <p:spPr>
          <a:xfrm>
            <a:off x="4582895" y="4558902"/>
            <a:ext cx="407163" cy="34432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14B7791B-2BB3-82B8-7846-6FE2551EC269}"/>
              </a:ext>
            </a:extLst>
          </p:cNvPr>
          <p:cNvSpPr txBox="1"/>
          <p:nvPr/>
        </p:nvSpPr>
        <p:spPr>
          <a:xfrm flipH="1">
            <a:off x="2984871" y="4245851"/>
            <a:ext cx="1315745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4EE45C16-B9AC-66E3-6616-9C59FD5485BD}"/>
              </a:ext>
            </a:extLst>
          </p:cNvPr>
          <p:cNvSpPr txBox="1"/>
          <p:nvPr/>
        </p:nvSpPr>
        <p:spPr>
          <a:xfrm flipH="1">
            <a:off x="2215192" y="4671252"/>
            <a:ext cx="208542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00" name="원형: 비어 있음 99">
            <a:extLst>
              <a:ext uri="{FF2B5EF4-FFF2-40B4-BE49-F238E27FC236}">
                <a16:creationId xmlns:a16="http://schemas.microsoft.com/office/drawing/2014/main" id="{5EF71BAD-7633-F128-D23F-0ADD24698F8F}"/>
              </a:ext>
            </a:extLst>
          </p:cNvPr>
          <p:cNvSpPr/>
          <p:nvPr/>
        </p:nvSpPr>
        <p:spPr>
          <a:xfrm>
            <a:off x="6423761" y="2815675"/>
            <a:ext cx="1081827" cy="1060510"/>
          </a:xfrm>
          <a:prstGeom prst="donut">
            <a:avLst>
              <a:gd name="adj" fmla="val 180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1" name="그래픽 25" descr="Magnifying glass">
            <a:extLst>
              <a:ext uri="{FF2B5EF4-FFF2-40B4-BE49-F238E27FC236}">
                <a16:creationId xmlns:a16="http://schemas.microsoft.com/office/drawing/2014/main" id="{3AEB16AD-D081-F6BF-C51E-997B1282D29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 flipH="1">
            <a:off x="6786434" y="3171201"/>
            <a:ext cx="356482" cy="349458"/>
          </a:xfrm>
          <a:prstGeom prst="rect">
            <a:avLst/>
          </a:prstGeom>
        </p:spPr>
      </p:pic>
      <p:sp>
        <p:nvSpPr>
          <p:cNvPr id="99" name="TextBox 98">
            <a:extLst>
              <a:ext uri="{FF2B5EF4-FFF2-40B4-BE49-F238E27FC236}">
                <a16:creationId xmlns:a16="http://schemas.microsoft.com/office/drawing/2014/main" id="{58746EBA-D013-6502-4D55-58B46975400D}"/>
              </a:ext>
            </a:extLst>
          </p:cNvPr>
          <p:cNvSpPr txBox="1"/>
          <p:nvPr/>
        </p:nvSpPr>
        <p:spPr>
          <a:xfrm flipH="1">
            <a:off x="7200339" y="3177065"/>
            <a:ext cx="407163" cy="34432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6380D84-F080-F16A-D2C8-58EC21DEBC33}"/>
              </a:ext>
            </a:extLst>
          </p:cNvPr>
          <p:cNvSpPr txBox="1"/>
          <p:nvPr/>
        </p:nvSpPr>
        <p:spPr>
          <a:xfrm>
            <a:off x="7862530" y="2864014"/>
            <a:ext cx="130933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A41EBF4A-4E55-3167-3CCC-021E82F106EE}"/>
              </a:ext>
            </a:extLst>
          </p:cNvPr>
          <p:cNvSpPr txBox="1"/>
          <p:nvPr/>
        </p:nvSpPr>
        <p:spPr>
          <a:xfrm>
            <a:off x="7891386" y="3289415"/>
            <a:ext cx="208542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92" name="원형: 비어 있음 91">
            <a:extLst>
              <a:ext uri="{FF2B5EF4-FFF2-40B4-BE49-F238E27FC236}">
                <a16:creationId xmlns:a16="http://schemas.microsoft.com/office/drawing/2014/main" id="{02857C2F-EBFE-E4B0-9F36-A1BF62AC70E0}"/>
              </a:ext>
            </a:extLst>
          </p:cNvPr>
          <p:cNvSpPr/>
          <p:nvPr/>
        </p:nvSpPr>
        <p:spPr>
          <a:xfrm>
            <a:off x="6423761" y="4197512"/>
            <a:ext cx="1081827" cy="1060510"/>
          </a:xfrm>
          <a:prstGeom prst="donut">
            <a:avLst>
              <a:gd name="adj" fmla="val 180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93" name="그래픽 92" descr="Fire">
            <a:extLst>
              <a:ext uri="{FF2B5EF4-FFF2-40B4-BE49-F238E27FC236}">
                <a16:creationId xmlns:a16="http://schemas.microsoft.com/office/drawing/2014/main" id="{29660B36-78BA-1BDF-1C7A-4509269F4A6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>
            <a:off x="6786434" y="4553038"/>
            <a:ext cx="356482" cy="349458"/>
          </a:xfrm>
          <a:prstGeom prst="rect">
            <a:avLst/>
          </a:prstGeom>
        </p:spPr>
      </p:pic>
      <p:sp>
        <p:nvSpPr>
          <p:cNvPr id="91" name="TextBox 90">
            <a:extLst>
              <a:ext uri="{FF2B5EF4-FFF2-40B4-BE49-F238E27FC236}">
                <a16:creationId xmlns:a16="http://schemas.microsoft.com/office/drawing/2014/main" id="{1805B80B-9FAA-4184-F535-C568205D1A85}"/>
              </a:ext>
            </a:extLst>
          </p:cNvPr>
          <p:cNvSpPr txBox="1"/>
          <p:nvPr/>
        </p:nvSpPr>
        <p:spPr>
          <a:xfrm flipH="1">
            <a:off x="7200339" y="4558902"/>
            <a:ext cx="407163" cy="34432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04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AA65B40F-AFD3-14CC-8840-94BAC0FCAF9B}"/>
              </a:ext>
            </a:extLst>
          </p:cNvPr>
          <p:cNvSpPr txBox="1"/>
          <p:nvPr/>
        </p:nvSpPr>
        <p:spPr>
          <a:xfrm>
            <a:off x="7851308" y="4245851"/>
            <a:ext cx="13205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904A9A50-0376-D116-241F-1CBD2807015C}"/>
              </a:ext>
            </a:extLst>
          </p:cNvPr>
          <p:cNvSpPr txBox="1"/>
          <p:nvPr/>
        </p:nvSpPr>
        <p:spPr>
          <a:xfrm>
            <a:off x="7891386" y="4671252"/>
            <a:ext cx="208542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52103904"/>
      </p:ext>
    </p:extLst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0BAEE98C-DE63-B4EE-2927-457331965CC8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811AEE57-83DB-7C90-3C32-4088A3FA957D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A163BF8-5775-25F7-4004-8F5ED85914D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5FB1059-0A8F-8E71-505A-D762FD0E04A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EF3E0FE-E33A-4B94-9271-20589F6F2E1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657B041B-F9A3-9D39-B098-DB958A0233B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7ECDF21-B7B4-6CA8-096C-978B4439499A}"/>
              </a:ext>
            </a:extLst>
          </p:cNvPr>
          <p:cNvSpPr/>
          <p:nvPr/>
        </p:nvSpPr>
        <p:spPr>
          <a:xfrm flipV="1">
            <a:off x="4803526" y="2046919"/>
            <a:ext cx="2979061" cy="3733796"/>
          </a:xfrm>
          <a:custGeom>
            <a:avLst/>
            <a:gdLst>
              <a:gd name="connsiteX0" fmla="*/ 431869 w 2979061"/>
              <a:gd name="connsiteY0" fmla="*/ 3733796 h 3733796"/>
              <a:gd name="connsiteX1" fmla="*/ 2159293 w 2979061"/>
              <a:gd name="connsiteY1" fmla="*/ 3733796 h 3733796"/>
              <a:gd name="connsiteX2" fmla="*/ 2591162 w 2979061"/>
              <a:gd name="connsiteY2" fmla="*/ 3301927 h 3733796"/>
              <a:gd name="connsiteX3" fmla="*/ 2591162 w 2979061"/>
              <a:gd name="connsiteY3" fmla="*/ 826362 h 3733796"/>
              <a:gd name="connsiteX4" fmla="*/ 2617673 w 2979061"/>
              <a:gd name="connsiteY4" fmla="*/ 848160 h 3733796"/>
              <a:gd name="connsiteX5" fmla="*/ 2826127 w 2979061"/>
              <a:gd name="connsiteY5" fmla="*/ 865456 h 3733796"/>
              <a:gd name="connsiteX6" fmla="*/ 2979052 w 2979061"/>
              <a:gd name="connsiteY6" fmla="*/ 640130 h 3733796"/>
              <a:gd name="connsiteX7" fmla="*/ 2822154 w 2979061"/>
              <a:gd name="connsiteY7" fmla="*/ 417554 h 3733796"/>
              <a:gd name="connsiteX8" fmla="*/ 2614040 w 2979061"/>
              <a:gd name="connsiteY8" fmla="*/ 438544 h 3733796"/>
              <a:gd name="connsiteX9" fmla="*/ 2591162 w 2979061"/>
              <a:gd name="connsiteY9" fmla="*/ 458045 h 3733796"/>
              <a:gd name="connsiteX10" fmla="*/ 2591162 w 2979061"/>
              <a:gd name="connsiteY10" fmla="*/ 431869 h 3733796"/>
              <a:gd name="connsiteX11" fmla="*/ 2159293 w 2979061"/>
              <a:gd name="connsiteY11" fmla="*/ 0 h 3733796"/>
              <a:gd name="connsiteX12" fmla="*/ 431869 w 2979061"/>
              <a:gd name="connsiteY12" fmla="*/ 0 h 3733796"/>
              <a:gd name="connsiteX13" fmla="*/ 0 w 2979061"/>
              <a:gd name="connsiteY13" fmla="*/ 431869 h 3733796"/>
              <a:gd name="connsiteX14" fmla="*/ 0 w 2979061"/>
              <a:gd name="connsiteY14" fmla="*/ 2898752 h 3733796"/>
              <a:gd name="connsiteX15" fmla="*/ 15952 w 2979061"/>
              <a:gd name="connsiteY15" fmla="*/ 2885636 h 3733796"/>
              <a:gd name="connsiteX16" fmla="*/ 224406 w 2979061"/>
              <a:gd name="connsiteY16" fmla="*/ 2868340 h 3733796"/>
              <a:gd name="connsiteX17" fmla="*/ 377331 w 2979061"/>
              <a:gd name="connsiteY17" fmla="*/ 3093666 h 3733796"/>
              <a:gd name="connsiteX18" fmla="*/ 220433 w 2979061"/>
              <a:gd name="connsiteY18" fmla="*/ 3316242 h 3733796"/>
              <a:gd name="connsiteX19" fmla="*/ 12319 w 2979061"/>
              <a:gd name="connsiteY19" fmla="*/ 3295252 h 3733796"/>
              <a:gd name="connsiteX20" fmla="*/ 0 w 2979061"/>
              <a:gd name="connsiteY20" fmla="*/ 3284751 h 3733796"/>
              <a:gd name="connsiteX21" fmla="*/ 0 w 2979061"/>
              <a:gd name="connsiteY21" fmla="*/ 3301927 h 3733796"/>
              <a:gd name="connsiteX22" fmla="*/ 431869 w 2979061"/>
              <a:gd name="connsiteY22" fmla="*/ 3733796 h 3733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979061" h="3733796">
                <a:moveTo>
                  <a:pt x="431869" y="3733796"/>
                </a:moveTo>
                <a:lnTo>
                  <a:pt x="2159293" y="3733796"/>
                </a:lnTo>
                <a:cubicBezTo>
                  <a:pt x="2397808" y="3733796"/>
                  <a:pt x="2591162" y="3540442"/>
                  <a:pt x="2591162" y="3301927"/>
                </a:cubicBezTo>
                <a:lnTo>
                  <a:pt x="2591162" y="826362"/>
                </a:lnTo>
                <a:lnTo>
                  <a:pt x="2617673" y="848160"/>
                </a:lnTo>
                <a:cubicBezTo>
                  <a:pt x="2679711" y="884921"/>
                  <a:pt x="2756452" y="892430"/>
                  <a:pt x="2826127" y="865456"/>
                </a:cubicBezTo>
                <a:cubicBezTo>
                  <a:pt x="2919027" y="829490"/>
                  <a:pt x="2979936" y="739745"/>
                  <a:pt x="2979052" y="640130"/>
                </a:cubicBezTo>
                <a:cubicBezTo>
                  <a:pt x="2978168" y="540517"/>
                  <a:pt x="2915676" y="451865"/>
                  <a:pt x="2822154" y="417554"/>
                </a:cubicBezTo>
                <a:cubicBezTo>
                  <a:pt x="2752012" y="391821"/>
                  <a:pt x="2675416" y="400689"/>
                  <a:pt x="2614040" y="438544"/>
                </a:cubicBezTo>
                <a:lnTo>
                  <a:pt x="2591162" y="458045"/>
                </a:lnTo>
                <a:lnTo>
                  <a:pt x="2591162" y="431869"/>
                </a:lnTo>
                <a:cubicBezTo>
                  <a:pt x="2591162" y="193354"/>
                  <a:pt x="2397808" y="0"/>
                  <a:pt x="2159293" y="0"/>
                </a:cubicBezTo>
                <a:lnTo>
                  <a:pt x="431869" y="0"/>
                </a:lnTo>
                <a:cubicBezTo>
                  <a:pt x="193354" y="0"/>
                  <a:pt x="0" y="193354"/>
                  <a:pt x="0" y="431869"/>
                </a:cubicBezTo>
                <a:lnTo>
                  <a:pt x="0" y="2898752"/>
                </a:lnTo>
                <a:lnTo>
                  <a:pt x="15952" y="2885636"/>
                </a:lnTo>
                <a:cubicBezTo>
                  <a:pt x="77990" y="2848875"/>
                  <a:pt x="154731" y="2841366"/>
                  <a:pt x="224406" y="2868340"/>
                </a:cubicBezTo>
                <a:cubicBezTo>
                  <a:pt x="317306" y="2904306"/>
                  <a:pt x="378215" y="2994051"/>
                  <a:pt x="377331" y="3093666"/>
                </a:cubicBezTo>
                <a:cubicBezTo>
                  <a:pt x="376447" y="3193279"/>
                  <a:pt x="313955" y="3281931"/>
                  <a:pt x="220433" y="3316242"/>
                </a:cubicBezTo>
                <a:cubicBezTo>
                  <a:pt x="150291" y="3341975"/>
                  <a:pt x="73695" y="3333107"/>
                  <a:pt x="12319" y="3295252"/>
                </a:cubicBezTo>
                <a:lnTo>
                  <a:pt x="0" y="3284751"/>
                </a:lnTo>
                <a:lnTo>
                  <a:pt x="0" y="3301927"/>
                </a:lnTo>
                <a:cubicBezTo>
                  <a:pt x="0" y="3540442"/>
                  <a:pt x="193354" y="3733796"/>
                  <a:pt x="431869" y="373379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860384A6-54CF-D863-FFE1-50DB2D471AA0}"/>
              </a:ext>
            </a:extLst>
          </p:cNvPr>
          <p:cNvSpPr/>
          <p:nvPr/>
        </p:nvSpPr>
        <p:spPr>
          <a:xfrm>
            <a:off x="7386758" y="2048371"/>
            <a:ext cx="2591162" cy="3733796"/>
          </a:xfrm>
          <a:custGeom>
            <a:avLst/>
            <a:gdLst>
              <a:gd name="connsiteX0" fmla="*/ 431869 w 2591162"/>
              <a:gd name="connsiteY0" fmla="*/ 0 h 3733796"/>
              <a:gd name="connsiteX1" fmla="*/ 2159293 w 2591162"/>
              <a:gd name="connsiteY1" fmla="*/ 0 h 3733796"/>
              <a:gd name="connsiteX2" fmla="*/ 2591162 w 2591162"/>
              <a:gd name="connsiteY2" fmla="*/ 431869 h 3733796"/>
              <a:gd name="connsiteX3" fmla="*/ 2591162 w 2591162"/>
              <a:gd name="connsiteY3" fmla="*/ 3301927 h 3733796"/>
              <a:gd name="connsiteX4" fmla="*/ 2159293 w 2591162"/>
              <a:gd name="connsiteY4" fmla="*/ 3733796 h 3733796"/>
              <a:gd name="connsiteX5" fmla="*/ 431869 w 2591162"/>
              <a:gd name="connsiteY5" fmla="*/ 3733796 h 3733796"/>
              <a:gd name="connsiteX6" fmla="*/ 0 w 2591162"/>
              <a:gd name="connsiteY6" fmla="*/ 3301927 h 3733796"/>
              <a:gd name="connsiteX7" fmla="*/ 0 w 2591162"/>
              <a:gd name="connsiteY7" fmla="*/ 3280767 h 3733796"/>
              <a:gd name="connsiteX8" fmla="*/ 16994 w 2591162"/>
              <a:gd name="connsiteY8" fmla="*/ 3295252 h 3733796"/>
              <a:gd name="connsiteX9" fmla="*/ 225108 w 2591162"/>
              <a:gd name="connsiteY9" fmla="*/ 3316242 h 3733796"/>
              <a:gd name="connsiteX10" fmla="*/ 382006 w 2591162"/>
              <a:gd name="connsiteY10" fmla="*/ 3093666 h 3733796"/>
              <a:gd name="connsiteX11" fmla="*/ 229081 w 2591162"/>
              <a:gd name="connsiteY11" fmla="*/ 2868340 h 3733796"/>
              <a:gd name="connsiteX12" fmla="*/ 20627 w 2591162"/>
              <a:gd name="connsiteY12" fmla="*/ 2885636 h 3733796"/>
              <a:gd name="connsiteX13" fmla="*/ 0 w 2591162"/>
              <a:gd name="connsiteY13" fmla="*/ 2902596 h 3733796"/>
              <a:gd name="connsiteX14" fmla="*/ 0 w 2591162"/>
              <a:gd name="connsiteY14" fmla="*/ 431869 h 3733796"/>
              <a:gd name="connsiteX15" fmla="*/ 431869 w 2591162"/>
              <a:gd name="connsiteY15" fmla="*/ 0 h 3733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91162" h="3733796">
                <a:moveTo>
                  <a:pt x="431869" y="0"/>
                </a:moveTo>
                <a:lnTo>
                  <a:pt x="2159293" y="0"/>
                </a:lnTo>
                <a:cubicBezTo>
                  <a:pt x="2397808" y="0"/>
                  <a:pt x="2591162" y="193354"/>
                  <a:pt x="2591162" y="431869"/>
                </a:cubicBezTo>
                <a:lnTo>
                  <a:pt x="2591162" y="3301927"/>
                </a:lnTo>
                <a:cubicBezTo>
                  <a:pt x="2591162" y="3540442"/>
                  <a:pt x="2397808" y="3733796"/>
                  <a:pt x="2159293" y="3733796"/>
                </a:cubicBezTo>
                <a:lnTo>
                  <a:pt x="431869" y="3733796"/>
                </a:lnTo>
                <a:cubicBezTo>
                  <a:pt x="193354" y="3733796"/>
                  <a:pt x="0" y="3540442"/>
                  <a:pt x="0" y="3301927"/>
                </a:cubicBezTo>
                <a:lnTo>
                  <a:pt x="0" y="3280767"/>
                </a:lnTo>
                <a:lnTo>
                  <a:pt x="16994" y="3295252"/>
                </a:lnTo>
                <a:cubicBezTo>
                  <a:pt x="78370" y="3333107"/>
                  <a:pt x="154966" y="3341975"/>
                  <a:pt x="225108" y="3316242"/>
                </a:cubicBezTo>
                <a:cubicBezTo>
                  <a:pt x="318630" y="3281931"/>
                  <a:pt x="381122" y="3193279"/>
                  <a:pt x="382006" y="3093666"/>
                </a:cubicBezTo>
                <a:cubicBezTo>
                  <a:pt x="382890" y="2994051"/>
                  <a:pt x="321981" y="2904306"/>
                  <a:pt x="229081" y="2868340"/>
                </a:cubicBezTo>
                <a:cubicBezTo>
                  <a:pt x="159406" y="2841366"/>
                  <a:pt x="82665" y="2848875"/>
                  <a:pt x="20627" y="2885636"/>
                </a:cubicBezTo>
                <a:lnTo>
                  <a:pt x="0" y="2902596"/>
                </a:lnTo>
                <a:lnTo>
                  <a:pt x="0" y="431869"/>
                </a:lnTo>
                <a:cubicBezTo>
                  <a:pt x="0" y="193354"/>
                  <a:pt x="193354" y="0"/>
                  <a:pt x="431869" y="0"/>
                </a:cubicBez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1D1F8B51-5BB6-3A0A-3C85-CCA6265582D0}"/>
              </a:ext>
            </a:extLst>
          </p:cNvPr>
          <p:cNvSpPr/>
          <p:nvPr/>
        </p:nvSpPr>
        <p:spPr>
          <a:xfrm>
            <a:off x="2214081" y="2034219"/>
            <a:ext cx="2979061" cy="3733796"/>
          </a:xfrm>
          <a:custGeom>
            <a:avLst/>
            <a:gdLst>
              <a:gd name="connsiteX0" fmla="*/ 431869 w 2979061"/>
              <a:gd name="connsiteY0" fmla="*/ 0 h 3733796"/>
              <a:gd name="connsiteX1" fmla="*/ 2159293 w 2979061"/>
              <a:gd name="connsiteY1" fmla="*/ 0 h 3733796"/>
              <a:gd name="connsiteX2" fmla="*/ 2591162 w 2979061"/>
              <a:gd name="connsiteY2" fmla="*/ 431869 h 3733796"/>
              <a:gd name="connsiteX3" fmla="*/ 2591162 w 2979061"/>
              <a:gd name="connsiteY3" fmla="*/ 458045 h 3733796"/>
              <a:gd name="connsiteX4" fmla="*/ 2614040 w 2979061"/>
              <a:gd name="connsiteY4" fmla="*/ 438544 h 3733796"/>
              <a:gd name="connsiteX5" fmla="*/ 2822154 w 2979061"/>
              <a:gd name="connsiteY5" fmla="*/ 417554 h 3733796"/>
              <a:gd name="connsiteX6" fmla="*/ 2979052 w 2979061"/>
              <a:gd name="connsiteY6" fmla="*/ 640130 h 3733796"/>
              <a:gd name="connsiteX7" fmla="*/ 2826127 w 2979061"/>
              <a:gd name="connsiteY7" fmla="*/ 865456 h 3733796"/>
              <a:gd name="connsiteX8" fmla="*/ 2617673 w 2979061"/>
              <a:gd name="connsiteY8" fmla="*/ 848160 h 3733796"/>
              <a:gd name="connsiteX9" fmla="*/ 2591162 w 2979061"/>
              <a:gd name="connsiteY9" fmla="*/ 826362 h 3733796"/>
              <a:gd name="connsiteX10" fmla="*/ 2591162 w 2979061"/>
              <a:gd name="connsiteY10" fmla="*/ 3301927 h 3733796"/>
              <a:gd name="connsiteX11" fmla="*/ 2159293 w 2979061"/>
              <a:gd name="connsiteY11" fmla="*/ 3733796 h 3733796"/>
              <a:gd name="connsiteX12" fmla="*/ 431869 w 2979061"/>
              <a:gd name="connsiteY12" fmla="*/ 3733796 h 3733796"/>
              <a:gd name="connsiteX13" fmla="*/ 0 w 2979061"/>
              <a:gd name="connsiteY13" fmla="*/ 3301927 h 3733796"/>
              <a:gd name="connsiteX14" fmla="*/ 0 w 2979061"/>
              <a:gd name="connsiteY14" fmla="*/ 431869 h 3733796"/>
              <a:gd name="connsiteX15" fmla="*/ 431869 w 2979061"/>
              <a:gd name="connsiteY15" fmla="*/ 0 h 3733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79061" h="3733796">
                <a:moveTo>
                  <a:pt x="431869" y="0"/>
                </a:moveTo>
                <a:lnTo>
                  <a:pt x="2159293" y="0"/>
                </a:lnTo>
                <a:cubicBezTo>
                  <a:pt x="2397808" y="0"/>
                  <a:pt x="2591162" y="193354"/>
                  <a:pt x="2591162" y="431869"/>
                </a:cubicBezTo>
                <a:lnTo>
                  <a:pt x="2591162" y="458045"/>
                </a:lnTo>
                <a:lnTo>
                  <a:pt x="2614040" y="438544"/>
                </a:lnTo>
                <a:cubicBezTo>
                  <a:pt x="2675416" y="400689"/>
                  <a:pt x="2752012" y="391821"/>
                  <a:pt x="2822154" y="417554"/>
                </a:cubicBezTo>
                <a:cubicBezTo>
                  <a:pt x="2915676" y="451865"/>
                  <a:pt x="2978168" y="540517"/>
                  <a:pt x="2979052" y="640130"/>
                </a:cubicBezTo>
                <a:cubicBezTo>
                  <a:pt x="2979936" y="739745"/>
                  <a:pt x="2919027" y="829490"/>
                  <a:pt x="2826127" y="865456"/>
                </a:cubicBezTo>
                <a:cubicBezTo>
                  <a:pt x="2756452" y="892430"/>
                  <a:pt x="2679711" y="884921"/>
                  <a:pt x="2617673" y="848160"/>
                </a:cubicBezTo>
                <a:lnTo>
                  <a:pt x="2591162" y="826362"/>
                </a:lnTo>
                <a:lnTo>
                  <a:pt x="2591162" y="3301927"/>
                </a:lnTo>
                <a:cubicBezTo>
                  <a:pt x="2591162" y="3540442"/>
                  <a:pt x="2397808" y="3733796"/>
                  <a:pt x="2159293" y="3733796"/>
                </a:cubicBezTo>
                <a:lnTo>
                  <a:pt x="431869" y="3733796"/>
                </a:lnTo>
                <a:cubicBezTo>
                  <a:pt x="193354" y="3733796"/>
                  <a:pt x="0" y="3540442"/>
                  <a:pt x="0" y="3301927"/>
                </a:cubicBezTo>
                <a:lnTo>
                  <a:pt x="0" y="431869"/>
                </a:lnTo>
                <a:cubicBezTo>
                  <a:pt x="0" y="193354"/>
                  <a:pt x="193354" y="0"/>
                  <a:pt x="431869" y="0"/>
                </a:cubicBez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0A081EA-9C89-C217-33CF-587B45A8D370}"/>
              </a:ext>
            </a:extLst>
          </p:cNvPr>
          <p:cNvSpPr txBox="1"/>
          <p:nvPr/>
        </p:nvSpPr>
        <p:spPr>
          <a:xfrm flipH="1">
            <a:off x="3050095" y="408363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EEE1C65-4ABD-8E41-30E9-CA7D400B90A6}"/>
              </a:ext>
            </a:extLst>
          </p:cNvPr>
          <p:cNvSpPr txBox="1"/>
          <p:nvPr/>
        </p:nvSpPr>
        <p:spPr>
          <a:xfrm>
            <a:off x="2469519" y="4484253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aphicFrame>
        <p:nvGraphicFramePr>
          <p:cNvPr id="39" name="Chart 38">
            <a:extLst>
              <a:ext uri="{FF2B5EF4-FFF2-40B4-BE49-F238E27FC236}">
                <a16:creationId xmlns:a16="http://schemas.microsoft.com/office/drawing/2014/main" id="{F440BECB-3B1E-94DF-7E80-5756722CDF59}"/>
              </a:ext>
            </a:extLst>
          </p:cNvPr>
          <p:cNvGraphicFramePr/>
          <p:nvPr/>
        </p:nvGraphicFramePr>
        <p:xfrm>
          <a:off x="2374305" y="2633307"/>
          <a:ext cx="2267857" cy="13565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8" name="TextBox 47">
            <a:extLst>
              <a:ext uri="{FF2B5EF4-FFF2-40B4-BE49-F238E27FC236}">
                <a16:creationId xmlns:a16="http://schemas.microsoft.com/office/drawing/2014/main" id="{8C91C405-6235-5F87-035C-21F240B728C6}"/>
              </a:ext>
            </a:extLst>
          </p:cNvPr>
          <p:cNvSpPr txBox="1"/>
          <p:nvPr/>
        </p:nvSpPr>
        <p:spPr>
          <a:xfrm flipH="1">
            <a:off x="5637004" y="2563504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80A08B95-FAAB-2E4B-BA13-E9A6CF4FCAD0}"/>
              </a:ext>
            </a:extLst>
          </p:cNvPr>
          <p:cNvSpPr txBox="1"/>
          <p:nvPr/>
        </p:nvSpPr>
        <p:spPr>
          <a:xfrm>
            <a:off x="5056428" y="2964119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0957F52-575F-923C-EDD0-DD99D1FB9DEB}"/>
              </a:ext>
            </a:extLst>
          </p:cNvPr>
          <p:cNvSpPr txBox="1"/>
          <p:nvPr/>
        </p:nvSpPr>
        <p:spPr>
          <a:xfrm flipH="1">
            <a:off x="8235185" y="408363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9F0280D-CE8D-79A9-35DC-9277D5F17B40}"/>
              </a:ext>
            </a:extLst>
          </p:cNvPr>
          <p:cNvSpPr txBox="1"/>
          <p:nvPr/>
        </p:nvSpPr>
        <p:spPr>
          <a:xfrm>
            <a:off x="7654609" y="4484253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1AA0D60A-9917-32DB-B90D-EED52ECD80A4}"/>
              </a:ext>
            </a:extLst>
          </p:cNvPr>
          <p:cNvGrpSpPr/>
          <p:nvPr/>
        </p:nvGrpSpPr>
        <p:grpSpPr>
          <a:xfrm>
            <a:off x="7998478" y="2457366"/>
            <a:ext cx="1389690" cy="1389690"/>
            <a:chOff x="7985973" y="2457366"/>
            <a:chExt cx="1389690" cy="1389690"/>
          </a:xfrm>
        </p:grpSpPr>
        <p:sp>
          <p:nvSpPr>
            <p:cNvPr id="54" name="원형: 비어 있음 54">
              <a:extLst>
                <a:ext uri="{FF2B5EF4-FFF2-40B4-BE49-F238E27FC236}">
                  <a16:creationId xmlns:a16="http://schemas.microsoft.com/office/drawing/2014/main" id="{C6706C38-A06D-C576-4403-812872281CAE}"/>
                </a:ext>
              </a:extLst>
            </p:cNvPr>
            <p:cNvSpPr/>
            <p:nvPr/>
          </p:nvSpPr>
          <p:spPr>
            <a:xfrm rot="20864338">
              <a:off x="8103321" y="2559474"/>
              <a:ext cx="1170233" cy="1170233"/>
            </a:xfrm>
            <a:prstGeom prst="donut">
              <a:avLst>
                <a:gd name="adj" fmla="val 7611"/>
              </a:avLst>
            </a:prstGeom>
            <a:solidFill>
              <a:schemeClr val="accent2">
                <a:lumMod val="10000"/>
                <a:lumOff val="90000"/>
                <a:alpha val="99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5" name="막힌 원호 55">
              <a:extLst>
                <a:ext uri="{FF2B5EF4-FFF2-40B4-BE49-F238E27FC236}">
                  <a16:creationId xmlns:a16="http://schemas.microsoft.com/office/drawing/2014/main" id="{98B41119-3776-A3A4-05BB-DEF0585DE0C6}"/>
                </a:ext>
              </a:extLst>
            </p:cNvPr>
            <p:cNvSpPr/>
            <p:nvPr/>
          </p:nvSpPr>
          <p:spPr>
            <a:xfrm rot="20864338">
              <a:off x="7985973" y="2457366"/>
              <a:ext cx="1389690" cy="1389690"/>
            </a:xfrm>
            <a:prstGeom prst="blockArc">
              <a:avLst>
                <a:gd name="adj1" fmla="val 20204978"/>
                <a:gd name="adj2" fmla="val 16962482"/>
                <a:gd name="adj3" fmla="val 1848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1E1A0452-7985-04D4-19A1-0151E9C0A8FB}"/>
              </a:ext>
            </a:extLst>
          </p:cNvPr>
          <p:cNvSpPr txBox="1"/>
          <p:nvPr/>
        </p:nvSpPr>
        <p:spPr>
          <a:xfrm>
            <a:off x="8462331" y="2967545"/>
            <a:ext cx="56137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/>
            <a:r>
              <a:rPr lang="en-US" altLang="ko-KR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80</a:t>
            </a:r>
            <a:r>
              <a:rPr lang="en-US" altLang="ko-KR" sz="12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%</a:t>
            </a:r>
            <a:endParaRPr lang="id-ID" altLang="ko-KR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pic>
        <p:nvPicPr>
          <p:cNvPr id="10" name="Picture 71" descr="A white tunnel with curved lines&#10;&#10;Description automatically generated">
            <a:extLst>
              <a:ext uri="{FF2B5EF4-FFF2-40B4-BE49-F238E27FC236}">
                <a16:creationId xmlns:a16="http://schemas.microsoft.com/office/drawing/2014/main" id="{36918F24-E466-C9FA-C481-119FB3C0DBB1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0" r="30"/>
          <a:stretch/>
        </p:blipFill>
        <p:spPr>
          <a:xfrm>
            <a:off x="5103813" y="4138613"/>
            <a:ext cx="1982787" cy="1135062"/>
          </a:xfrm>
          <a:custGeom>
            <a:avLst/>
            <a:gdLst>
              <a:gd name="connsiteX0" fmla="*/ 189218 w 1981936"/>
              <a:gd name="connsiteY0" fmla="*/ 0 h 1135287"/>
              <a:gd name="connsiteX1" fmla="*/ 1792718 w 1981936"/>
              <a:gd name="connsiteY1" fmla="*/ 0 h 1135287"/>
              <a:gd name="connsiteX2" fmla="*/ 1981936 w 1981936"/>
              <a:gd name="connsiteY2" fmla="*/ 189218 h 1135287"/>
              <a:gd name="connsiteX3" fmla="*/ 1981936 w 1981936"/>
              <a:gd name="connsiteY3" fmla="*/ 946069 h 1135287"/>
              <a:gd name="connsiteX4" fmla="*/ 1792718 w 1981936"/>
              <a:gd name="connsiteY4" fmla="*/ 1135287 h 1135287"/>
              <a:gd name="connsiteX5" fmla="*/ 189218 w 1981936"/>
              <a:gd name="connsiteY5" fmla="*/ 1135287 h 1135287"/>
              <a:gd name="connsiteX6" fmla="*/ 0 w 1981936"/>
              <a:gd name="connsiteY6" fmla="*/ 946069 h 1135287"/>
              <a:gd name="connsiteX7" fmla="*/ 0 w 1981936"/>
              <a:gd name="connsiteY7" fmla="*/ 189218 h 1135287"/>
              <a:gd name="connsiteX8" fmla="*/ 189218 w 1981936"/>
              <a:gd name="connsiteY8" fmla="*/ 0 h 1135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81936" h="1135287">
                <a:moveTo>
                  <a:pt x="189218" y="0"/>
                </a:moveTo>
                <a:lnTo>
                  <a:pt x="1792718" y="0"/>
                </a:lnTo>
                <a:cubicBezTo>
                  <a:pt x="1897220" y="0"/>
                  <a:pt x="1981936" y="84716"/>
                  <a:pt x="1981936" y="189218"/>
                </a:cubicBezTo>
                <a:lnTo>
                  <a:pt x="1981936" y="946069"/>
                </a:lnTo>
                <a:cubicBezTo>
                  <a:pt x="1981936" y="1050571"/>
                  <a:pt x="1897220" y="1135287"/>
                  <a:pt x="1792718" y="1135287"/>
                </a:cubicBezTo>
                <a:lnTo>
                  <a:pt x="189218" y="1135287"/>
                </a:lnTo>
                <a:cubicBezTo>
                  <a:pt x="84716" y="1135287"/>
                  <a:pt x="0" y="1050571"/>
                  <a:pt x="0" y="946069"/>
                </a:cubicBezTo>
                <a:lnTo>
                  <a:pt x="0" y="189218"/>
                </a:lnTo>
                <a:cubicBezTo>
                  <a:pt x="0" y="84716"/>
                  <a:pt x="84716" y="0"/>
                  <a:pt x="189218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100675373"/>
      </p:ext>
    </p:extLst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C48A7903-1AB7-1099-401B-8A7A422269D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>
            <a:extLst>
              <a:ext uri="{FF2B5EF4-FFF2-40B4-BE49-F238E27FC236}">
                <a16:creationId xmlns:a16="http://schemas.microsoft.com/office/drawing/2014/main" id="{8202AEDB-C852-4B24-908E-91616158234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FA14358-D6C5-C105-F720-D234A9B14CF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D918AC9-9626-E45F-8EFA-329278B9E13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04EC27E-F79D-40EA-4340-3A5B01746E3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8" name="직선 연결선 10">
            <a:extLst>
              <a:ext uri="{FF2B5EF4-FFF2-40B4-BE49-F238E27FC236}">
                <a16:creationId xmlns:a16="http://schemas.microsoft.com/office/drawing/2014/main" id="{F672796C-4A1A-27A3-D052-BABDC3B22CF8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D151CBAF-8BB5-9749-A230-695AA3C5CFA8}"/>
              </a:ext>
            </a:extLst>
          </p:cNvPr>
          <p:cNvSpPr/>
          <p:nvPr/>
        </p:nvSpPr>
        <p:spPr>
          <a:xfrm rot="4104869">
            <a:off x="3168506" y="4030947"/>
            <a:ext cx="2074981" cy="2074980"/>
          </a:xfrm>
          <a:custGeom>
            <a:avLst/>
            <a:gdLst>
              <a:gd name="connsiteX0" fmla="*/ 96765 w 2462678"/>
              <a:gd name="connsiteY0" fmla="*/ 1710632 h 2462678"/>
              <a:gd name="connsiteX1" fmla="*/ 0 w 2462678"/>
              <a:gd name="connsiteY1" fmla="*/ 1231339 h 2462678"/>
              <a:gd name="connsiteX2" fmla="*/ 25016 w 2462678"/>
              <a:gd name="connsiteY2" fmla="*/ 983181 h 2462678"/>
              <a:gd name="connsiteX3" fmla="*/ 48925 w 2462678"/>
              <a:gd name="connsiteY3" fmla="*/ 890199 h 2462678"/>
              <a:gd name="connsiteX4" fmla="*/ 69616 w 2462678"/>
              <a:gd name="connsiteY4" fmla="*/ 904607 h 2462678"/>
              <a:gd name="connsiteX5" fmla="*/ 1525291 w 2462678"/>
              <a:gd name="connsiteY5" fmla="*/ 792943 h 2462678"/>
              <a:gd name="connsiteX6" fmla="*/ 2446239 w 2462678"/>
              <a:gd name="connsiteY6" fmla="*/ 0 h 2462678"/>
              <a:gd name="connsiteX7" fmla="*/ 2462678 w 2462678"/>
              <a:gd name="connsiteY7" fmla="*/ 0 h 2462678"/>
              <a:gd name="connsiteX8" fmla="*/ 2462678 w 2462678"/>
              <a:gd name="connsiteY8" fmla="*/ 1231339 h 2462678"/>
              <a:gd name="connsiteX9" fmla="*/ 1231339 w 2462678"/>
              <a:gd name="connsiteY9" fmla="*/ 2462678 h 2462678"/>
              <a:gd name="connsiteX10" fmla="*/ 96765 w 2462678"/>
              <a:gd name="connsiteY10" fmla="*/ 1710632 h 2462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62678" h="2462678">
                <a:moveTo>
                  <a:pt x="96765" y="1710632"/>
                </a:moveTo>
                <a:cubicBezTo>
                  <a:pt x="34456" y="1563317"/>
                  <a:pt x="0" y="1401351"/>
                  <a:pt x="0" y="1231339"/>
                </a:cubicBezTo>
                <a:cubicBezTo>
                  <a:pt x="0" y="1146333"/>
                  <a:pt x="8614" y="1063338"/>
                  <a:pt x="25016" y="983181"/>
                </a:cubicBezTo>
                <a:lnTo>
                  <a:pt x="48925" y="890199"/>
                </a:lnTo>
                <a:lnTo>
                  <a:pt x="69616" y="904607"/>
                </a:lnTo>
                <a:cubicBezTo>
                  <a:pt x="514807" y="1182728"/>
                  <a:pt x="1106572" y="1153464"/>
                  <a:pt x="1525291" y="792943"/>
                </a:cubicBezTo>
                <a:lnTo>
                  <a:pt x="2446239" y="0"/>
                </a:lnTo>
                <a:lnTo>
                  <a:pt x="2462678" y="0"/>
                </a:lnTo>
                <a:lnTo>
                  <a:pt x="2462678" y="1231339"/>
                </a:lnTo>
                <a:cubicBezTo>
                  <a:pt x="2462678" y="1911389"/>
                  <a:pt x="1911389" y="2462678"/>
                  <a:pt x="1231339" y="2462678"/>
                </a:cubicBezTo>
                <a:cubicBezTo>
                  <a:pt x="721301" y="2462678"/>
                  <a:pt x="283692" y="2152578"/>
                  <a:pt x="96765" y="1710632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2B2BFA0F-5D02-4920-8AE0-86545A986796}"/>
              </a:ext>
            </a:extLst>
          </p:cNvPr>
          <p:cNvSpPr/>
          <p:nvPr/>
        </p:nvSpPr>
        <p:spPr>
          <a:xfrm rot="9162902">
            <a:off x="4278787" y="3156590"/>
            <a:ext cx="1831693" cy="2482651"/>
          </a:xfrm>
          <a:custGeom>
            <a:avLst/>
            <a:gdLst>
              <a:gd name="connsiteX0" fmla="*/ 340045 w 2173934"/>
              <a:gd name="connsiteY0" fmla="*/ 2789298 h 2946519"/>
              <a:gd name="connsiteX1" fmla="*/ 21930 w 2173934"/>
              <a:gd name="connsiteY1" fmla="*/ 2533029 h 2946519"/>
              <a:gd name="connsiteX2" fmla="*/ 0 w 2173934"/>
              <a:gd name="connsiteY2" fmla="*/ 2505240 h 2946519"/>
              <a:gd name="connsiteX3" fmla="*/ 136783 w 2173934"/>
              <a:gd name="connsiteY3" fmla="*/ 2451895 h 2946519"/>
              <a:gd name="connsiteX4" fmla="*/ 1123038 w 2173934"/>
              <a:gd name="connsiteY4" fmla="*/ 1052535 h 2946519"/>
              <a:gd name="connsiteX5" fmla="*/ 1202046 w 2173934"/>
              <a:gd name="connsiteY5" fmla="*/ 29410 h 2946519"/>
              <a:gd name="connsiteX6" fmla="*/ 1244002 w 2173934"/>
              <a:gd name="connsiteY6" fmla="*/ 0 h 2946519"/>
              <a:gd name="connsiteX7" fmla="*/ 1950784 w 2173934"/>
              <a:gd name="connsiteY7" fmla="*/ 1008294 h 2946519"/>
              <a:gd name="connsiteX8" fmla="*/ 1649272 w 2173934"/>
              <a:gd name="connsiteY8" fmla="*/ 2723369 h 2946519"/>
              <a:gd name="connsiteX9" fmla="*/ 846509 w 2173934"/>
              <a:gd name="connsiteY9" fmla="*/ 2942702 h 2946519"/>
              <a:gd name="connsiteX10" fmla="*/ 340045 w 2173934"/>
              <a:gd name="connsiteY10" fmla="*/ 2789298 h 2946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173934" h="2946519">
                <a:moveTo>
                  <a:pt x="340045" y="2789298"/>
                </a:moveTo>
                <a:cubicBezTo>
                  <a:pt x="222733" y="2723617"/>
                  <a:pt x="114853" y="2637870"/>
                  <a:pt x="21930" y="2533029"/>
                </a:cubicBezTo>
                <a:lnTo>
                  <a:pt x="0" y="2505240"/>
                </a:lnTo>
                <a:lnTo>
                  <a:pt x="136783" y="2451895"/>
                </a:lnTo>
                <a:cubicBezTo>
                  <a:pt x="678587" y="2209574"/>
                  <a:pt x="1074128" y="1685907"/>
                  <a:pt x="1123038" y="1052535"/>
                </a:cubicBezTo>
                <a:lnTo>
                  <a:pt x="1202046" y="29410"/>
                </a:lnTo>
                <a:lnTo>
                  <a:pt x="1244002" y="0"/>
                </a:lnTo>
                <a:lnTo>
                  <a:pt x="1950784" y="1008294"/>
                </a:lnTo>
                <a:cubicBezTo>
                  <a:pt x="2341128" y="1565159"/>
                  <a:pt x="2206137" y="2333024"/>
                  <a:pt x="1649272" y="2723369"/>
                </a:cubicBezTo>
                <a:cubicBezTo>
                  <a:pt x="1405644" y="2894145"/>
                  <a:pt x="1121628" y="2964368"/>
                  <a:pt x="846509" y="2942702"/>
                </a:cubicBezTo>
                <a:cubicBezTo>
                  <a:pt x="669647" y="2928774"/>
                  <a:pt x="496461" y="2876872"/>
                  <a:pt x="340045" y="2789298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2" name="Teardrop 71">
            <a:extLst>
              <a:ext uri="{FF2B5EF4-FFF2-40B4-BE49-F238E27FC236}">
                <a16:creationId xmlns:a16="http://schemas.microsoft.com/office/drawing/2014/main" id="{82B966F0-7A0E-09A4-059D-BBC40A3A887F}"/>
              </a:ext>
            </a:extLst>
          </p:cNvPr>
          <p:cNvSpPr/>
          <p:nvPr/>
        </p:nvSpPr>
        <p:spPr>
          <a:xfrm rot="12119180">
            <a:off x="6535620" y="4143660"/>
            <a:ext cx="2074980" cy="2074981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B8CE2A5B-7B43-90A9-D065-C4E73DEAFEB0}"/>
              </a:ext>
            </a:extLst>
          </p:cNvPr>
          <p:cNvSpPr/>
          <p:nvPr/>
        </p:nvSpPr>
        <p:spPr>
          <a:xfrm rot="9427847">
            <a:off x="5327639" y="2767775"/>
            <a:ext cx="2819362" cy="2819363"/>
          </a:xfrm>
          <a:custGeom>
            <a:avLst/>
            <a:gdLst>
              <a:gd name="connsiteX0" fmla="*/ 1021837 w 3346144"/>
              <a:gd name="connsiteY0" fmla="*/ 3214666 h 3346144"/>
              <a:gd name="connsiteX1" fmla="*/ 0 w 3346144"/>
              <a:gd name="connsiteY1" fmla="*/ 1673072 h 3346144"/>
              <a:gd name="connsiteX2" fmla="*/ 131478 w 3346144"/>
              <a:gd name="connsiteY2" fmla="*/ 1021837 h 3346144"/>
              <a:gd name="connsiteX3" fmla="*/ 168907 w 3346144"/>
              <a:gd name="connsiteY3" fmla="*/ 944140 h 3346144"/>
              <a:gd name="connsiteX4" fmla="*/ 201116 w 3346144"/>
              <a:gd name="connsiteY4" fmla="*/ 998333 h 3346144"/>
              <a:gd name="connsiteX5" fmla="*/ 359388 w 3346144"/>
              <a:gd name="connsiteY5" fmla="*/ 1191098 h 3346144"/>
              <a:gd name="connsiteX6" fmla="*/ 2100758 w 3346144"/>
              <a:gd name="connsiteY6" fmla="*/ 1186708 h 3346144"/>
              <a:gd name="connsiteX7" fmla="*/ 2969249 w 3346144"/>
              <a:gd name="connsiteY7" fmla="*/ 313827 h 3346144"/>
              <a:gd name="connsiteX8" fmla="*/ 2653835 w 3346144"/>
              <a:gd name="connsiteY8" fmla="*/ 0 h 3346144"/>
              <a:gd name="connsiteX9" fmla="*/ 3346144 w 3346144"/>
              <a:gd name="connsiteY9" fmla="*/ 0 h 3346144"/>
              <a:gd name="connsiteX10" fmla="*/ 3346144 w 3346144"/>
              <a:gd name="connsiteY10" fmla="*/ 1673072 h 3346144"/>
              <a:gd name="connsiteX11" fmla="*/ 1673072 w 3346144"/>
              <a:gd name="connsiteY11" fmla="*/ 3346144 h 3346144"/>
              <a:gd name="connsiteX12" fmla="*/ 1021837 w 3346144"/>
              <a:gd name="connsiteY12" fmla="*/ 3214666 h 3346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46144" h="3346144">
                <a:moveTo>
                  <a:pt x="1021837" y="3214666"/>
                </a:moveTo>
                <a:cubicBezTo>
                  <a:pt x="421346" y="2960680"/>
                  <a:pt x="0" y="2366081"/>
                  <a:pt x="0" y="1673072"/>
                </a:cubicBezTo>
                <a:cubicBezTo>
                  <a:pt x="0" y="1442069"/>
                  <a:pt x="46816" y="1222001"/>
                  <a:pt x="131478" y="1021837"/>
                </a:cubicBezTo>
                <a:lnTo>
                  <a:pt x="168907" y="944140"/>
                </a:lnTo>
                <a:lnTo>
                  <a:pt x="201116" y="998333"/>
                </a:lnTo>
                <a:cubicBezTo>
                  <a:pt x="246370" y="1066497"/>
                  <a:pt x="299128" y="1131141"/>
                  <a:pt x="359388" y="1191098"/>
                </a:cubicBezTo>
                <a:cubicBezTo>
                  <a:pt x="841467" y="1670752"/>
                  <a:pt x="1621105" y="1668787"/>
                  <a:pt x="2100758" y="1186708"/>
                </a:cubicBezTo>
                <a:lnTo>
                  <a:pt x="2969249" y="313827"/>
                </a:lnTo>
                <a:lnTo>
                  <a:pt x="2653835" y="0"/>
                </a:lnTo>
                <a:lnTo>
                  <a:pt x="3346144" y="0"/>
                </a:lnTo>
                <a:lnTo>
                  <a:pt x="3346144" y="1673072"/>
                </a:lnTo>
                <a:cubicBezTo>
                  <a:pt x="3346144" y="2597084"/>
                  <a:pt x="2597084" y="3346144"/>
                  <a:pt x="1673072" y="3346144"/>
                </a:cubicBezTo>
                <a:cubicBezTo>
                  <a:pt x="1442069" y="3346144"/>
                  <a:pt x="1222001" y="3299328"/>
                  <a:pt x="1021837" y="321466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82" name="Graphic 81" descr="Paint">
            <a:extLst>
              <a:ext uri="{FF2B5EF4-FFF2-40B4-BE49-F238E27FC236}">
                <a16:creationId xmlns:a16="http://schemas.microsoft.com/office/drawing/2014/main" id="{6A345E96-2F39-43AB-D7B6-F8A5E6D2C63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47868" y="4863484"/>
            <a:ext cx="635332" cy="635332"/>
          </a:xfrm>
          <a:prstGeom prst="rect">
            <a:avLst/>
          </a:prstGeom>
        </p:spPr>
      </p:pic>
      <p:sp>
        <p:nvSpPr>
          <p:cNvPr id="83" name="TextBox 82">
            <a:extLst>
              <a:ext uri="{FF2B5EF4-FFF2-40B4-BE49-F238E27FC236}">
                <a16:creationId xmlns:a16="http://schemas.microsoft.com/office/drawing/2014/main" id="{F6F63E7D-273B-E552-B871-3FC5FDEC5BD0}"/>
              </a:ext>
            </a:extLst>
          </p:cNvPr>
          <p:cNvSpPr txBox="1"/>
          <p:nvPr/>
        </p:nvSpPr>
        <p:spPr>
          <a:xfrm flipH="1">
            <a:off x="9066350" y="3655656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D14304B2-B3F6-6DC8-9AFC-6A4088EC799B}"/>
              </a:ext>
            </a:extLst>
          </p:cNvPr>
          <p:cNvSpPr txBox="1"/>
          <p:nvPr/>
        </p:nvSpPr>
        <p:spPr>
          <a:xfrm>
            <a:off x="8971773" y="4056271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EAE5B75-FF40-D66B-49BF-1D7C871DD2F6}"/>
              </a:ext>
            </a:extLst>
          </p:cNvPr>
          <p:cNvSpPr txBox="1"/>
          <p:nvPr/>
        </p:nvSpPr>
        <p:spPr>
          <a:xfrm flipH="1">
            <a:off x="8217063" y="1965925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DF4DDCF-EDFC-E413-EDE3-A0762B2776C8}"/>
              </a:ext>
            </a:extLst>
          </p:cNvPr>
          <p:cNvSpPr txBox="1"/>
          <p:nvPr/>
        </p:nvSpPr>
        <p:spPr>
          <a:xfrm>
            <a:off x="8122486" y="2366540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5B7EA6E6-6238-3811-8EF9-ABB6DC9458E7}"/>
              </a:ext>
            </a:extLst>
          </p:cNvPr>
          <p:cNvSpPr txBox="1"/>
          <p:nvPr/>
        </p:nvSpPr>
        <p:spPr>
          <a:xfrm>
            <a:off x="1936524" y="3655656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9333307-0512-5736-1A98-7F61DB86730A}"/>
              </a:ext>
            </a:extLst>
          </p:cNvPr>
          <p:cNvSpPr txBox="1"/>
          <p:nvPr/>
        </p:nvSpPr>
        <p:spPr>
          <a:xfrm flipH="1">
            <a:off x="869950" y="4056271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6AA5CCA5-EB3D-89D2-92DD-798322913ED5}"/>
              </a:ext>
            </a:extLst>
          </p:cNvPr>
          <p:cNvSpPr txBox="1"/>
          <p:nvPr/>
        </p:nvSpPr>
        <p:spPr>
          <a:xfrm>
            <a:off x="2785811" y="1965925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C7A7342A-410F-2473-EE62-A207202D9B36}"/>
              </a:ext>
            </a:extLst>
          </p:cNvPr>
          <p:cNvSpPr txBox="1"/>
          <p:nvPr/>
        </p:nvSpPr>
        <p:spPr>
          <a:xfrm flipH="1">
            <a:off x="1719237" y="2366540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03" name="Graphic 102" descr="Aperture with solid fill">
            <a:extLst>
              <a:ext uri="{FF2B5EF4-FFF2-40B4-BE49-F238E27FC236}">
                <a16:creationId xmlns:a16="http://schemas.microsoft.com/office/drawing/2014/main" id="{EC7181F0-83A1-B313-8E7C-D691160756F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6403621" y="3364842"/>
            <a:ext cx="635332" cy="635332"/>
          </a:xfrm>
          <a:prstGeom prst="rect">
            <a:avLst/>
          </a:prstGeom>
        </p:spPr>
      </p:pic>
      <p:pic>
        <p:nvPicPr>
          <p:cNvPr id="104" name="Graphic 103" descr="Badminton with solid fill">
            <a:extLst>
              <a:ext uri="{FF2B5EF4-FFF2-40B4-BE49-F238E27FC236}">
                <a16:creationId xmlns:a16="http://schemas.microsoft.com/office/drawing/2014/main" id="{26988D5C-414D-9303-3454-A097DEFC764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4489423" y="3859790"/>
            <a:ext cx="635332" cy="635332"/>
          </a:xfrm>
          <a:prstGeom prst="rect">
            <a:avLst/>
          </a:prstGeom>
        </p:spPr>
      </p:pic>
      <p:pic>
        <p:nvPicPr>
          <p:cNvPr id="105" name="Graphic 104" descr="Airplane with solid fill">
            <a:extLst>
              <a:ext uri="{FF2B5EF4-FFF2-40B4-BE49-F238E27FC236}">
                <a16:creationId xmlns:a16="http://schemas.microsoft.com/office/drawing/2014/main" id="{567A1F9C-25AE-B89E-6EE6-6A4EFE2920F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rcRect/>
          <a:stretch/>
        </p:blipFill>
        <p:spPr>
          <a:xfrm rot="19267953">
            <a:off x="3565762" y="4857304"/>
            <a:ext cx="635332" cy="6353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12888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3887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73282882-45F6-4BA8-9688-41E4F8B254ED}"/>
              </a:ext>
            </a:extLst>
          </p:cNvPr>
          <p:cNvSpPr/>
          <p:nvPr/>
        </p:nvSpPr>
        <p:spPr>
          <a:xfrm>
            <a:off x="1189609" y="3533775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grpSp>
        <p:nvGrpSpPr>
          <p:cNvPr id="2" name="그래픽 85">
            <a:extLst>
              <a:ext uri="{FF2B5EF4-FFF2-40B4-BE49-F238E27FC236}">
                <a16:creationId xmlns:a16="http://schemas.microsoft.com/office/drawing/2014/main" id="{5F6D7301-0F2F-4EA5-85EC-A858F9E96FDB}"/>
              </a:ext>
            </a:extLst>
          </p:cNvPr>
          <p:cNvGrpSpPr/>
          <p:nvPr/>
        </p:nvGrpSpPr>
        <p:grpSpPr>
          <a:xfrm>
            <a:off x="2115241" y="4427843"/>
            <a:ext cx="292857" cy="288036"/>
            <a:chOff x="2115241" y="4427843"/>
            <a:chExt cx="292857" cy="288036"/>
          </a:xfrm>
          <a:solidFill>
            <a:schemeClr val="accent3"/>
          </a:solidFill>
        </p:grpSpPr>
        <p:grpSp>
          <p:nvGrpSpPr>
            <p:cNvPr id="3" name="그래픽 85">
              <a:extLst>
                <a:ext uri="{FF2B5EF4-FFF2-40B4-BE49-F238E27FC236}">
                  <a16:creationId xmlns:a16="http://schemas.microsoft.com/office/drawing/2014/main" id="{84263D7D-1788-4564-9E7D-27E54AB6641F}"/>
                </a:ext>
              </a:extLst>
            </p:cNvPr>
            <p:cNvGrpSpPr/>
            <p:nvPr/>
          </p:nvGrpSpPr>
          <p:grpSpPr>
            <a:xfrm>
              <a:off x="2115241" y="4427843"/>
              <a:ext cx="292857" cy="288036"/>
              <a:chOff x="2115241" y="4427843"/>
              <a:chExt cx="292857" cy="288036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4E21D9BB-CCF3-4F91-BABA-AA5A10BF702E}"/>
                  </a:ext>
                </a:extLst>
              </p:cNvPr>
              <p:cNvSpPr/>
              <p:nvPr/>
            </p:nvSpPr>
            <p:spPr>
              <a:xfrm>
                <a:off x="2216204" y="4427843"/>
                <a:ext cx="92920" cy="40602"/>
              </a:xfrm>
              <a:custGeom>
                <a:avLst/>
                <a:gdLst>
                  <a:gd name="connsiteX0" fmla="*/ 86969 w 92920"/>
                  <a:gd name="connsiteY0" fmla="*/ 40602 h 40602"/>
                  <a:gd name="connsiteX1" fmla="*/ 53092 w 92920"/>
                  <a:gd name="connsiteY1" fmla="*/ 11760 h 40602"/>
                  <a:gd name="connsiteX2" fmla="*/ 37859 w 92920"/>
                  <a:gd name="connsiteY2" fmla="*/ 11763 h 40602"/>
                  <a:gd name="connsiteX3" fmla="*/ 5956 w 92920"/>
                  <a:gd name="connsiteY3" fmla="*/ 38927 h 40602"/>
                  <a:gd name="connsiteX4" fmla="*/ 0 w 92920"/>
                  <a:gd name="connsiteY4" fmla="*/ 31931 h 40602"/>
                  <a:gd name="connsiteX5" fmla="*/ 31908 w 92920"/>
                  <a:gd name="connsiteY5" fmla="*/ 4768 h 40602"/>
                  <a:gd name="connsiteX6" fmla="*/ 59040 w 92920"/>
                  <a:gd name="connsiteY6" fmla="*/ 4764 h 40602"/>
                  <a:gd name="connsiteX7" fmla="*/ 92920 w 92920"/>
                  <a:gd name="connsiteY7" fmla="*/ 33606 h 40602"/>
                  <a:gd name="connsiteX8" fmla="*/ 86969 w 92920"/>
                  <a:gd name="connsiteY8" fmla="*/ 40602 h 4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20" h="40602">
                    <a:moveTo>
                      <a:pt x="86969" y="40602"/>
                    </a:moveTo>
                    <a:lnTo>
                      <a:pt x="53092" y="11760"/>
                    </a:lnTo>
                    <a:cubicBezTo>
                      <a:pt x="48964" y="8255"/>
                      <a:pt x="41986" y="8255"/>
                      <a:pt x="37859" y="11763"/>
                    </a:cubicBezTo>
                    <a:lnTo>
                      <a:pt x="5956" y="38927"/>
                    </a:lnTo>
                    <a:lnTo>
                      <a:pt x="0" y="31931"/>
                    </a:lnTo>
                    <a:lnTo>
                      <a:pt x="31908" y="4768"/>
                    </a:lnTo>
                    <a:cubicBezTo>
                      <a:pt x="39382" y="-1588"/>
                      <a:pt x="51554" y="-1590"/>
                      <a:pt x="59040" y="4764"/>
                    </a:cubicBezTo>
                    <a:lnTo>
                      <a:pt x="92920" y="33606"/>
                    </a:lnTo>
                    <a:lnTo>
                      <a:pt x="86969" y="4060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4A675C44-66FE-47F3-BA96-3F0714755EF0}"/>
                  </a:ext>
                </a:extLst>
              </p:cNvPr>
              <p:cNvSpPr/>
              <p:nvPr/>
            </p:nvSpPr>
            <p:spPr>
              <a:xfrm>
                <a:off x="2115241" y="4519047"/>
                <a:ext cx="292857" cy="196831"/>
              </a:xfrm>
              <a:custGeom>
                <a:avLst/>
                <a:gdLst>
                  <a:gd name="connsiteX0" fmla="*/ 288236 w 292857"/>
                  <a:gd name="connsiteY0" fmla="*/ 196832 h 196831"/>
                  <a:gd name="connsiteX1" fmla="*/ 4611 w 292857"/>
                  <a:gd name="connsiteY1" fmla="*/ 196832 h 196831"/>
                  <a:gd name="connsiteX2" fmla="*/ 19 w 292857"/>
                  <a:gd name="connsiteY2" fmla="*/ 192238 h 196831"/>
                  <a:gd name="connsiteX3" fmla="*/ 19 w 292857"/>
                  <a:gd name="connsiteY3" fmla="*/ 29219 h 196831"/>
                  <a:gd name="connsiteX4" fmla="*/ 634 w 292857"/>
                  <a:gd name="connsiteY4" fmla="*/ 26478 h 196831"/>
                  <a:gd name="connsiteX5" fmla="*/ 2144 w 292857"/>
                  <a:gd name="connsiteY5" fmla="*/ 24865 h 196831"/>
                  <a:gd name="connsiteX6" fmla="*/ 30895 w 292857"/>
                  <a:gd name="connsiteY6" fmla="*/ 387 h 196831"/>
                  <a:gd name="connsiteX7" fmla="*/ 36848 w 292857"/>
                  <a:gd name="connsiteY7" fmla="*/ 7383 h 196831"/>
                  <a:gd name="connsiteX8" fmla="*/ 9203 w 292857"/>
                  <a:gd name="connsiteY8" fmla="*/ 30917 h 196831"/>
                  <a:gd name="connsiteX9" fmla="*/ 9203 w 292857"/>
                  <a:gd name="connsiteY9" fmla="*/ 187648 h 196831"/>
                  <a:gd name="connsiteX10" fmla="*/ 283646 w 292857"/>
                  <a:gd name="connsiteY10" fmla="*/ 187648 h 196831"/>
                  <a:gd name="connsiteX11" fmla="*/ 283646 w 292857"/>
                  <a:gd name="connsiteY11" fmla="*/ 30892 h 196831"/>
                  <a:gd name="connsiteX12" fmla="*/ 255580 w 292857"/>
                  <a:gd name="connsiteY12" fmla="*/ 6994 h 196831"/>
                  <a:gd name="connsiteX13" fmla="*/ 261535 w 292857"/>
                  <a:gd name="connsiteY13" fmla="*/ 0 h 196831"/>
                  <a:gd name="connsiteX14" fmla="*/ 290881 w 292857"/>
                  <a:gd name="connsiteY14" fmla="*/ 24991 h 196831"/>
                  <a:gd name="connsiteX15" fmla="*/ 292638 w 292857"/>
                  <a:gd name="connsiteY15" fmla="*/ 27414 h 196831"/>
                  <a:gd name="connsiteX16" fmla="*/ 292832 w 292857"/>
                  <a:gd name="connsiteY16" fmla="*/ 29304 h 196831"/>
                  <a:gd name="connsiteX17" fmla="*/ 292832 w 292857"/>
                  <a:gd name="connsiteY17" fmla="*/ 192240 h 196831"/>
                  <a:gd name="connsiteX18" fmla="*/ 288236 w 292857"/>
                  <a:gd name="connsiteY18" fmla="*/ 196832 h 19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2857" h="196831">
                    <a:moveTo>
                      <a:pt x="288236" y="196832"/>
                    </a:moveTo>
                    <a:lnTo>
                      <a:pt x="4611" y="196832"/>
                    </a:lnTo>
                    <a:cubicBezTo>
                      <a:pt x="2073" y="196832"/>
                      <a:pt x="19" y="194775"/>
                      <a:pt x="19" y="192238"/>
                    </a:cubicBezTo>
                    <a:lnTo>
                      <a:pt x="19" y="29219"/>
                    </a:lnTo>
                    <a:cubicBezTo>
                      <a:pt x="-68" y="28261"/>
                      <a:pt x="149" y="27300"/>
                      <a:pt x="634" y="26478"/>
                    </a:cubicBezTo>
                    <a:cubicBezTo>
                      <a:pt x="1005" y="25829"/>
                      <a:pt x="1524" y="25275"/>
                      <a:pt x="2144" y="24865"/>
                    </a:cubicBezTo>
                    <a:lnTo>
                      <a:pt x="30895" y="387"/>
                    </a:lnTo>
                    <a:lnTo>
                      <a:pt x="36848" y="7383"/>
                    </a:lnTo>
                    <a:lnTo>
                      <a:pt x="9203" y="30917"/>
                    </a:lnTo>
                    <a:lnTo>
                      <a:pt x="9203" y="187648"/>
                    </a:lnTo>
                    <a:lnTo>
                      <a:pt x="283646" y="187648"/>
                    </a:lnTo>
                    <a:lnTo>
                      <a:pt x="283646" y="30892"/>
                    </a:lnTo>
                    <a:lnTo>
                      <a:pt x="255580" y="6994"/>
                    </a:lnTo>
                    <a:lnTo>
                      <a:pt x="261535" y="0"/>
                    </a:lnTo>
                    <a:lnTo>
                      <a:pt x="290881" y="24991"/>
                    </a:lnTo>
                    <a:cubicBezTo>
                      <a:pt x="291709" y="25579"/>
                      <a:pt x="292340" y="26428"/>
                      <a:pt x="292638" y="27414"/>
                    </a:cubicBezTo>
                    <a:cubicBezTo>
                      <a:pt x="292832" y="28023"/>
                      <a:pt x="292899" y="28666"/>
                      <a:pt x="292832" y="29304"/>
                    </a:cubicBezTo>
                    <a:lnTo>
                      <a:pt x="292832" y="192240"/>
                    </a:lnTo>
                    <a:cubicBezTo>
                      <a:pt x="292830" y="194775"/>
                      <a:pt x="290773" y="196832"/>
                      <a:pt x="288236" y="19683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70963CA9-202F-4AB3-9B78-DFF28B22ABAA}"/>
                  </a:ext>
                </a:extLst>
              </p:cNvPr>
              <p:cNvSpPr/>
              <p:nvPr/>
            </p:nvSpPr>
            <p:spPr>
              <a:xfrm>
                <a:off x="2144493" y="4460341"/>
                <a:ext cx="232960" cy="93782"/>
              </a:xfrm>
              <a:custGeom>
                <a:avLst/>
                <a:gdLst>
                  <a:gd name="connsiteX0" fmla="*/ 232961 w 232960"/>
                  <a:gd name="connsiteY0" fmla="*/ 93783 h 93782"/>
                  <a:gd name="connsiteX1" fmla="*/ 223777 w 232960"/>
                  <a:gd name="connsiteY1" fmla="*/ 93783 h 93782"/>
                  <a:gd name="connsiteX2" fmla="*/ 223777 w 232960"/>
                  <a:gd name="connsiteY2" fmla="*/ 9184 h 93782"/>
                  <a:gd name="connsiteX3" fmla="*/ 9184 w 232960"/>
                  <a:gd name="connsiteY3" fmla="*/ 9184 h 93782"/>
                  <a:gd name="connsiteX4" fmla="*/ 9184 w 232960"/>
                  <a:gd name="connsiteY4" fmla="*/ 93783 h 93782"/>
                  <a:gd name="connsiteX5" fmla="*/ 0 w 232960"/>
                  <a:gd name="connsiteY5" fmla="*/ 93783 h 93782"/>
                  <a:gd name="connsiteX6" fmla="*/ 0 w 232960"/>
                  <a:gd name="connsiteY6" fmla="*/ 0 h 93782"/>
                  <a:gd name="connsiteX7" fmla="*/ 232961 w 232960"/>
                  <a:gd name="connsiteY7" fmla="*/ 0 h 9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60" h="93782">
                    <a:moveTo>
                      <a:pt x="232961" y="93783"/>
                    </a:moveTo>
                    <a:lnTo>
                      <a:pt x="223777" y="93783"/>
                    </a:lnTo>
                    <a:lnTo>
                      <a:pt x="223777" y="9184"/>
                    </a:lnTo>
                    <a:lnTo>
                      <a:pt x="9184" y="9184"/>
                    </a:lnTo>
                    <a:lnTo>
                      <a:pt x="9184" y="93783"/>
                    </a:lnTo>
                    <a:lnTo>
                      <a:pt x="0" y="93783"/>
                    </a:lnTo>
                    <a:lnTo>
                      <a:pt x="0" y="0"/>
                    </a:lnTo>
                    <a:lnTo>
                      <a:pt x="232961" y="0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7" name="그래픽 85">
                <a:extLst>
                  <a:ext uri="{FF2B5EF4-FFF2-40B4-BE49-F238E27FC236}">
                    <a16:creationId xmlns:a16="http://schemas.microsoft.com/office/drawing/2014/main" id="{93C9B95A-9B88-4A0D-8A84-54B18418635C}"/>
                  </a:ext>
                </a:extLst>
              </p:cNvPr>
              <p:cNvGrpSpPr/>
              <p:nvPr/>
            </p:nvGrpSpPr>
            <p:grpSpPr>
              <a:xfrm>
                <a:off x="2116578" y="4550113"/>
                <a:ext cx="290559" cy="164750"/>
                <a:chOff x="2116578" y="4550113"/>
                <a:chExt cx="290559" cy="164750"/>
              </a:xfrm>
              <a:grpFill/>
            </p:grpSpPr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4061FE50-82FA-4634-AAB9-C6428A0F14C2}"/>
                    </a:ext>
                  </a:extLst>
                </p:cNvPr>
                <p:cNvSpPr/>
                <p:nvPr/>
              </p:nvSpPr>
              <p:spPr>
                <a:xfrm>
                  <a:off x="2116578" y="4550113"/>
                  <a:ext cx="290559" cy="87459"/>
                </a:xfrm>
                <a:custGeom>
                  <a:avLst/>
                  <a:gdLst>
                    <a:gd name="connsiteX0" fmla="*/ 190453 w 290559"/>
                    <a:gd name="connsiteY0" fmla="*/ 87459 h 87459"/>
                    <a:gd name="connsiteX1" fmla="*/ 99741 w 290559"/>
                    <a:gd name="connsiteY1" fmla="*/ 87459 h 87459"/>
                    <a:gd name="connsiteX2" fmla="*/ 96830 w 290559"/>
                    <a:gd name="connsiteY2" fmla="*/ 86418 h 87459"/>
                    <a:gd name="connsiteX3" fmla="*/ 0 w 290559"/>
                    <a:gd name="connsiteY3" fmla="*/ 7111 h 87459"/>
                    <a:gd name="connsiteX4" fmla="*/ 5818 w 290559"/>
                    <a:gd name="connsiteY4" fmla="*/ 7 h 87459"/>
                    <a:gd name="connsiteX5" fmla="*/ 101379 w 290559"/>
                    <a:gd name="connsiteY5" fmla="*/ 78275 h 87459"/>
                    <a:gd name="connsiteX6" fmla="*/ 188820 w 290559"/>
                    <a:gd name="connsiteY6" fmla="*/ 78275 h 87459"/>
                    <a:gd name="connsiteX7" fmla="*/ 284753 w 290559"/>
                    <a:gd name="connsiteY7" fmla="*/ 0 h 87459"/>
                    <a:gd name="connsiteX8" fmla="*/ 290560 w 290559"/>
                    <a:gd name="connsiteY8" fmla="*/ 7118 h 87459"/>
                    <a:gd name="connsiteX9" fmla="*/ 193359 w 290559"/>
                    <a:gd name="connsiteY9" fmla="*/ 86425 h 87459"/>
                    <a:gd name="connsiteX10" fmla="*/ 190453 w 290559"/>
                    <a:gd name="connsiteY10" fmla="*/ 87459 h 8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59" h="87459">
                      <a:moveTo>
                        <a:pt x="190453" y="87459"/>
                      </a:moveTo>
                      <a:lnTo>
                        <a:pt x="99741" y="87459"/>
                      </a:lnTo>
                      <a:cubicBezTo>
                        <a:pt x="98679" y="87459"/>
                        <a:pt x="97652" y="87091"/>
                        <a:pt x="96830" y="86418"/>
                      </a:cubicBezTo>
                      <a:lnTo>
                        <a:pt x="0" y="7111"/>
                      </a:lnTo>
                      <a:lnTo>
                        <a:pt x="5818" y="7"/>
                      </a:lnTo>
                      <a:lnTo>
                        <a:pt x="101379" y="78275"/>
                      </a:lnTo>
                      <a:lnTo>
                        <a:pt x="188820" y="78275"/>
                      </a:lnTo>
                      <a:lnTo>
                        <a:pt x="284753" y="0"/>
                      </a:lnTo>
                      <a:lnTo>
                        <a:pt x="290560" y="7118"/>
                      </a:lnTo>
                      <a:lnTo>
                        <a:pt x="193359" y="86425"/>
                      </a:lnTo>
                      <a:cubicBezTo>
                        <a:pt x="192537" y="87093"/>
                        <a:pt x="191512" y="87459"/>
                        <a:pt x="190453" y="87459"/>
                      </a:cubicBezTo>
                      <a:close/>
                    </a:path>
                  </a:pathLst>
                </a:custGeom>
                <a:grpFill/>
                <a:ln w="22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10" name="그래픽 85">
                  <a:extLst>
                    <a:ext uri="{FF2B5EF4-FFF2-40B4-BE49-F238E27FC236}">
                      <a16:creationId xmlns:a16="http://schemas.microsoft.com/office/drawing/2014/main" id="{567F0946-1DC8-430C-95A9-275024F6D64E}"/>
                    </a:ext>
                  </a:extLst>
                </p:cNvPr>
                <p:cNvGrpSpPr/>
                <p:nvPr/>
              </p:nvGrpSpPr>
              <p:grpSpPr>
                <a:xfrm>
                  <a:off x="2125286" y="4629372"/>
                  <a:ext cx="275203" cy="85491"/>
                  <a:chOff x="2125286" y="4629372"/>
                  <a:chExt cx="275203" cy="85491"/>
                </a:xfrm>
                <a:grpFill/>
              </p:grpSpPr>
              <p:sp>
                <p:nvSpPr>
                  <p:cNvPr id="11" name="자유형: 도형 10">
                    <a:extLst>
                      <a:ext uri="{FF2B5EF4-FFF2-40B4-BE49-F238E27FC236}">
                        <a16:creationId xmlns:a16="http://schemas.microsoft.com/office/drawing/2014/main" id="{DFCEB067-8B66-4CB6-829B-8A248A3DD60F}"/>
                      </a:ext>
                    </a:extLst>
                  </p:cNvPr>
                  <p:cNvSpPr/>
                  <p:nvPr/>
                </p:nvSpPr>
                <p:spPr>
                  <a:xfrm>
                    <a:off x="2125286" y="4629372"/>
                    <a:ext cx="95054" cy="83205"/>
                  </a:xfrm>
                  <a:custGeom>
                    <a:avLst/>
                    <a:gdLst>
                      <a:gd name="connsiteX0" fmla="*/ 5953 w 95054"/>
                      <a:gd name="connsiteY0" fmla="*/ 83206 h 83205"/>
                      <a:gd name="connsiteX1" fmla="*/ 0 w 95054"/>
                      <a:gd name="connsiteY1" fmla="*/ 76209 h 83205"/>
                      <a:gd name="connsiteX2" fmla="*/ 31558 w 95054"/>
                      <a:gd name="connsiteY2" fmla="*/ 49372 h 83205"/>
                      <a:gd name="connsiteX3" fmla="*/ 55352 w 95054"/>
                      <a:gd name="connsiteY3" fmla="*/ 28943 h 83205"/>
                      <a:gd name="connsiteX4" fmla="*/ 65486 w 95054"/>
                      <a:gd name="connsiteY4" fmla="*/ 20239 h 83205"/>
                      <a:gd name="connsiteX5" fmla="*/ 89074 w 95054"/>
                      <a:gd name="connsiteY5" fmla="*/ 0 h 83205"/>
                      <a:gd name="connsiteX6" fmla="*/ 95055 w 95054"/>
                      <a:gd name="connsiteY6" fmla="*/ 6971 h 83205"/>
                      <a:gd name="connsiteX7" fmla="*/ 71469 w 95054"/>
                      <a:gd name="connsiteY7" fmla="*/ 27208 h 83205"/>
                      <a:gd name="connsiteX8" fmla="*/ 61328 w 95054"/>
                      <a:gd name="connsiteY8" fmla="*/ 35914 h 83205"/>
                      <a:gd name="connsiteX9" fmla="*/ 37522 w 95054"/>
                      <a:gd name="connsiteY9" fmla="*/ 56354 h 83205"/>
                      <a:gd name="connsiteX10" fmla="*/ 5953 w 95054"/>
                      <a:gd name="connsiteY10" fmla="*/ 83206 h 8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054" h="83205">
                        <a:moveTo>
                          <a:pt x="5953" y="83206"/>
                        </a:moveTo>
                        <a:lnTo>
                          <a:pt x="0" y="76209"/>
                        </a:lnTo>
                        <a:lnTo>
                          <a:pt x="31558" y="49372"/>
                        </a:lnTo>
                        <a:lnTo>
                          <a:pt x="55352" y="28943"/>
                        </a:lnTo>
                        <a:cubicBezTo>
                          <a:pt x="58150" y="26545"/>
                          <a:pt x="61816" y="23394"/>
                          <a:pt x="65486" y="20239"/>
                        </a:cubicBezTo>
                        <a:lnTo>
                          <a:pt x="89074" y="0"/>
                        </a:lnTo>
                        <a:lnTo>
                          <a:pt x="95055" y="6971"/>
                        </a:lnTo>
                        <a:lnTo>
                          <a:pt x="71469" y="27208"/>
                        </a:lnTo>
                        <a:cubicBezTo>
                          <a:pt x="67799" y="30366"/>
                          <a:pt x="64129" y="33518"/>
                          <a:pt x="61328" y="35914"/>
                        </a:cubicBezTo>
                        <a:lnTo>
                          <a:pt x="37522" y="56354"/>
                        </a:lnTo>
                        <a:lnTo>
                          <a:pt x="5953" y="83206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2" name="자유형: 도형 11">
                    <a:extLst>
                      <a:ext uri="{FF2B5EF4-FFF2-40B4-BE49-F238E27FC236}">
                        <a16:creationId xmlns:a16="http://schemas.microsoft.com/office/drawing/2014/main" id="{6B89B55D-9D99-455A-A2D3-1480EB54D43E}"/>
                      </a:ext>
                    </a:extLst>
                  </p:cNvPr>
                  <p:cNvSpPr/>
                  <p:nvPr/>
                </p:nvSpPr>
                <p:spPr>
                  <a:xfrm>
                    <a:off x="2303016" y="4629374"/>
                    <a:ext cx="97473" cy="85489"/>
                  </a:xfrm>
                  <a:custGeom>
                    <a:avLst/>
                    <a:gdLst>
                      <a:gd name="connsiteX0" fmla="*/ 91490 w 97473"/>
                      <a:gd name="connsiteY0" fmla="*/ 85489 h 85489"/>
                      <a:gd name="connsiteX1" fmla="*/ 33720 w 97473"/>
                      <a:gd name="connsiteY1" fmla="*/ 35909 h 85489"/>
                      <a:gd name="connsiteX2" fmla="*/ 23580 w 97473"/>
                      <a:gd name="connsiteY2" fmla="*/ 27206 h 85489"/>
                      <a:gd name="connsiteX3" fmla="*/ 0 w 97473"/>
                      <a:gd name="connsiteY3" fmla="*/ 6971 h 85489"/>
                      <a:gd name="connsiteX4" fmla="*/ 5981 w 97473"/>
                      <a:gd name="connsiteY4" fmla="*/ 0 h 85489"/>
                      <a:gd name="connsiteX5" fmla="*/ 29565 w 97473"/>
                      <a:gd name="connsiteY5" fmla="*/ 20237 h 85489"/>
                      <a:gd name="connsiteX6" fmla="*/ 39696 w 97473"/>
                      <a:gd name="connsiteY6" fmla="*/ 28936 h 85489"/>
                      <a:gd name="connsiteX7" fmla="*/ 97473 w 97473"/>
                      <a:gd name="connsiteY7" fmla="*/ 78520 h 85489"/>
                      <a:gd name="connsiteX8" fmla="*/ 91490 w 97473"/>
                      <a:gd name="connsiteY8" fmla="*/ 85489 h 8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473" h="85489">
                        <a:moveTo>
                          <a:pt x="91490" y="85489"/>
                        </a:moveTo>
                        <a:lnTo>
                          <a:pt x="33720" y="35909"/>
                        </a:lnTo>
                        <a:cubicBezTo>
                          <a:pt x="30926" y="33521"/>
                          <a:pt x="27254" y="30366"/>
                          <a:pt x="23580" y="27206"/>
                        </a:cubicBezTo>
                        <a:lnTo>
                          <a:pt x="0" y="6971"/>
                        </a:lnTo>
                        <a:lnTo>
                          <a:pt x="5981" y="0"/>
                        </a:lnTo>
                        <a:lnTo>
                          <a:pt x="29565" y="20237"/>
                        </a:lnTo>
                        <a:cubicBezTo>
                          <a:pt x="33235" y="23394"/>
                          <a:pt x="36905" y="26547"/>
                          <a:pt x="39696" y="28936"/>
                        </a:cubicBezTo>
                        <a:lnTo>
                          <a:pt x="97473" y="78520"/>
                        </a:lnTo>
                        <a:lnTo>
                          <a:pt x="91490" y="85489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13" name="그래픽 85">
              <a:extLst>
                <a:ext uri="{FF2B5EF4-FFF2-40B4-BE49-F238E27FC236}">
                  <a16:creationId xmlns:a16="http://schemas.microsoft.com/office/drawing/2014/main" id="{C0AC8543-9B86-48BA-A818-CB3438CAFCE9}"/>
                </a:ext>
              </a:extLst>
            </p:cNvPr>
            <p:cNvGrpSpPr/>
            <p:nvPr/>
          </p:nvGrpSpPr>
          <p:grpSpPr>
            <a:xfrm>
              <a:off x="2209155" y="4494056"/>
              <a:ext cx="106059" cy="108400"/>
              <a:chOff x="2209155" y="4494056"/>
              <a:chExt cx="106059" cy="108400"/>
            </a:xfrm>
            <a:grpFill/>
          </p:grpSpPr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EEC8714C-F020-451C-98E3-2A6B1079D85E}"/>
                  </a:ext>
                </a:extLst>
              </p:cNvPr>
              <p:cNvSpPr/>
              <p:nvPr/>
            </p:nvSpPr>
            <p:spPr>
              <a:xfrm>
                <a:off x="2209155" y="4494056"/>
                <a:ext cx="96292" cy="108400"/>
              </a:xfrm>
              <a:custGeom>
                <a:avLst/>
                <a:gdLst>
                  <a:gd name="connsiteX0" fmla="*/ 54293 w 96292"/>
                  <a:gd name="connsiteY0" fmla="*/ 108401 h 108400"/>
                  <a:gd name="connsiteX1" fmla="*/ 0 w 96292"/>
                  <a:gd name="connsiteY1" fmla="*/ 54199 h 108400"/>
                  <a:gd name="connsiteX2" fmla="*/ 54293 w 96292"/>
                  <a:gd name="connsiteY2" fmla="*/ 0 h 108400"/>
                  <a:gd name="connsiteX3" fmla="*/ 96293 w 96292"/>
                  <a:gd name="connsiteY3" fmla="*/ 19859 h 108400"/>
                  <a:gd name="connsiteX4" fmla="*/ 89191 w 96292"/>
                  <a:gd name="connsiteY4" fmla="*/ 25689 h 108400"/>
                  <a:gd name="connsiteX5" fmla="*/ 54291 w 96292"/>
                  <a:gd name="connsiteY5" fmla="*/ 9186 h 108400"/>
                  <a:gd name="connsiteX6" fmla="*/ 9182 w 96292"/>
                  <a:gd name="connsiteY6" fmla="*/ 54201 h 108400"/>
                  <a:gd name="connsiteX7" fmla="*/ 54291 w 96292"/>
                  <a:gd name="connsiteY7" fmla="*/ 99219 h 108400"/>
                  <a:gd name="connsiteX8" fmla="*/ 81481 w 96292"/>
                  <a:gd name="connsiteY8" fmla="*/ 90122 h 108400"/>
                  <a:gd name="connsiteX9" fmla="*/ 87011 w 96292"/>
                  <a:gd name="connsiteY9" fmla="*/ 97455 h 108400"/>
                  <a:gd name="connsiteX10" fmla="*/ 54293 w 96292"/>
                  <a:gd name="connsiteY10" fmla="*/ 108401 h 10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292" h="108400">
                    <a:moveTo>
                      <a:pt x="54293" y="108401"/>
                    </a:moveTo>
                    <a:cubicBezTo>
                      <a:pt x="24355" y="108401"/>
                      <a:pt x="0" y="84084"/>
                      <a:pt x="0" y="54199"/>
                    </a:cubicBezTo>
                    <a:cubicBezTo>
                      <a:pt x="0" y="24314"/>
                      <a:pt x="24357" y="0"/>
                      <a:pt x="54293" y="0"/>
                    </a:cubicBezTo>
                    <a:cubicBezTo>
                      <a:pt x="70620" y="0"/>
                      <a:pt x="85926" y="7239"/>
                      <a:pt x="96293" y="19859"/>
                    </a:cubicBezTo>
                    <a:lnTo>
                      <a:pt x="89191" y="25689"/>
                    </a:lnTo>
                    <a:cubicBezTo>
                      <a:pt x="80577" y="15201"/>
                      <a:pt x="67856" y="9186"/>
                      <a:pt x="54291" y="9186"/>
                    </a:cubicBezTo>
                    <a:cubicBezTo>
                      <a:pt x="29416" y="9186"/>
                      <a:pt x="9182" y="29380"/>
                      <a:pt x="9182" y="54201"/>
                    </a:cubicBezTo>
                    <a:cubicBezTo>
                      <a:pt x="9182" y="79026"/>
                      <a:pt x="29416" y="99219"/>
                      <a:pt x="54291" y="99219"/>
                    </a:cubicBezTo>
                    <a:cubicBezTo>
                      <a:pt x="64188" y="99219"/>
                      <a:pt x="73592" y="96073"/>
                      <a:pt x="81481" y="90122"/>
                    </a:cubicBezTo>
                    <a:lnTo>
                      <a:pt x="87011" y="97455"/>
                    </a:lnTo>
                    <a:cubicBezTo>
                      <a:pt x="77518" y="104616"/>
                      <a:pt x="66202" y="108401"/>
                      <a:pt x="54293" y="108401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F237944C-A53D-4D5D-A585-7C2D6376C7D4}"/>
                  </a:ext>
                </a:extLst>
              </p:cNvPr>
              <p:cNvSpPr/>
              <p:nvPr/>
            </p:nvSpPr>
            <p:spPr>
              <a:xfrm>
                <a:off x="2232935" y="4519548"/>
                <a:ext cx="52019" cy="55311"/>
              </a:xfrm>
              <a:custGeom>
                <a:avLst/>
                <a:gdLst>
                  <a:gd name="connsiteX0" fmla="*/ 21542 w 52019"/>
                  <a:gd name="connsiteY0" fmla="*/ 55311 h 55311"/>
                  <a:gd name="connsiteX1" fmla="*/ 21542 w 52019"/>
                  <a:gd name="connsiteY1" fmla="*/ 55311 h 55311"/>
                  <a:gd name="connsiteX2" fmla="*/ 14824 w 52019"/>
                  <a:gd name="connsiteY2" fmla="*/ 54307 h 55311"/>
                  <a:gd name="connsiteX3" fmla="*/ 760 w 52019"/>
                  <a:gd name="connsiteY3" fmla="*/ 38810 h 55311"/>
                  <a:gd name="connsiteX4" fmla="*/ 10802 w 52019"/>
                  <a:gd name="connsiteY4" fmla="*/ 8644 h 55311"/>
                  <a:gd name="connsiteX5" fmla="*/ 36196 w 52019"/>
                  <a:gd name="connsiteY5" fmla="*/ 0 h 55311"/>
                  <a:gd name="connsiteX6" fmla="*/ 47203 w 52019"/>
                  <a:gd name="connsiteY6" fmla="*/ 1080 h 55311"/>
                  <a:gd name="connsiteX7" fmla="*/ 52020 w 52019"/>
                  <a:gd name="connsiteY7" fmla="*/ 2176 h 55311"/>
                  <a:gd name="connsiteX8" fmla="*/ 50578 w 52019"/>
                  <a:gd name="connsiteY8" fmla="*/ 6898 h 55311"/>
                  <a:gd name="connsiteX9" fmla="*/ 40044 w 52019"/>
                  <a:gd name="connsiteY9" fmla="*/ 40762 h 55311"/>
                  <a:gd name="connsiteX10" fmla="*/ 21542 w 52019"/>
                  <a:gd name="connsiteY10" fmla="*/ 55311 h 55311"/>
                  <a:gd name="connsiteX11" fmla="*/ 36196 w 52019"/>
                  <a:gd name="connsiteY11" fmla="*/ 9182 h 55311"/>
                  <a:gd name="connsiteX12" fmla="*/ 17087 w 52019"/>
                  <a:gd name="connsiteY12" fmla="*/ 15341 h 55311"/>
                  <a:gd name="connsiteX13" fmla="*/ 9690 w 52019"/>
                  <a:gd name="connsiteY13" fmla="*/ 36648 h 55311"/>
                  <a:gd name="connsiteX14" fmla="*/ 17362 w 52019"/>
                  <a:gd name="connsiteY14" fmla="*/ 45473 h 55311"/>
                  <a:gd name="connsiteX15" fmla="*/ 21542 w 52019"/>
                  <a:gd name="connsiteY15" fmla="*/ 46120 h 55311"/>
                  <a:gd name="connsiteX16" fmla="*/ 21542 w 52019"/>
                  <a:gd name="connsiteY16" fmla="*/ 46120 h 55311"/>
                  <a:gd name="connsiteX17" fmla="*/ 31366 w 52019"/>
                  <a:gd name="connsiteY17" fmla="*/ 37733 h 55311"/>
                  <a:gd name="connsiteX18" fmla="*/ 40218 w 52019"/>
                  <a:gd name="connsiteY18" fmla="*/ 9351 h 55311"/>
                  <a:gd name="connsiteX19" fmla="*/ 36196 w 52019"/>
                  <a:gd name="connsiteY19" fmla="*/ 9182 h 5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019" h="55311">
                    <a:moveTo>
                      <a:pt x="21542" y="55311"/>
                    </a:moveTo>
                    <a:cubicBezTo>
                      <a:pt x="21539" y="55311"/>
                      <a:pt x="21539" y="55311"/>
                      <a:pt x="21542" y="55311"/>
                    </a:cubicBezTo>
                    <a:cubicBezTo>
                      <a:pt x="19405" y="55311"/>
                      <a:pt x="17147" y="54972"/>
                      <a:pt x="14824" y="54307"/>
                    </a:cubicBezTo>
                    <a:cubicBezTo>
                      <a:pt x="7880" y="52314"/>
                      <a:pt x="2623" y="46521"/>
                      <a:pt x="760" y="38810"/>
                    </a:cubicBezTo>
                    <a:cubicBezTo>
                      <a:pt x="-1761" y="28375"/>
                      <a:pt x="2090" y="16819"/>
                      <a:pt x="10802" y="8644"/>
                    </a:cubicBezTo>
                    <a:cubicBezTo>
                      <a:pt x="18423" y="1499"/>
                      <a:pt x="28817" y="0"/>
                      <a:pt x="36196" y="0"/>
                    </a:cubicBezTo>
                    <a:cubicBezTo>
                      <a:pt x="42380" y="0"/>
                      <a:pt x="47011" y="1036"/>
                      <a:pt x="47203" y="1080"/>
                    </a:cubicBezTo>
                    <a:lnTo>
                      <a:pt x="52020" y="2176"/>
                    </a:lnTo>
                    <a:lnTo>
                      <a:pt x="50578" y="6898"/>
                    </a:lnTo>
                    <a:cubicBezTo>
                      <a:pt x="50210" y="8097"/>
                      <a:pt x="41577" y="36355"/>
                      <a:pt x="40044" y="40762"/>
                    </a:cubicBezTo>
                    <a:cubicBezTo>
                      <a:pt x="36816" y="50005"/>
                      <a:pt x="30074" y="55311"/>
                      <a:pt x="21542" y="55311"/>
                    </a:cubicBezTo>
                    <a:close/>
                    <a:moveTo>
                      <a:pt x="36196" y="9182"/>
                    </a:moveTo>
                    <a:cubicBezTo>
                      <a:pt x="30476" y="9182"/>
                      <a:pt x="22516" y="10250"/>
                      <a:pt x="17087" y="15341"/>
                    </a:cubicBezTo>
                    <a:cubicBezTo>
                      <a:pt x="9546" y="22413"/>
                      <a:pt x="8320" y="30983"/>
                      <a:pt x="9690" y="36648"/>
                    </a:cubicBezTo>
                    <a:cubicBezTo>
                      <a:pt x="10782" y="41174"/>
                      <a:pt x="13577" y="44388"/>
                      <a:pt x="17362" y="45473"/>
                    </a:cubicBezTo>
                    <a:cubicBezTo>
                      <a:pt x="18860" y="45903"/>
                      <a:pt x="20265" y="46120"/>
                      <a:pt x="21542" y="46120"/>
                    </a:cubicBezTo>
                    <a:cubicBezTo>
                      <a:pt x="21542" y="46120"/>
                      <a:pt x="21542" y="46120"/>
                      <a:pt x="21542" y="46120"/>
                    </a:cubicBezTo>
                    <a:cubicBezTo>
                      <a:pt x="27246" y="46120"/>
                      <a:pt x="30032" y="41561"/>
                      <a:pt x="31366" y="37733"/>
                    </a:cubicBezTo>
                    <a:cubicBezTo>
                      <a:pt x="32460" y="34601"/>
                      <a:pt x="37583" y="17944"/>
                      <a:pt x="40218" y="9351"/>
                    </a:cubicBezTo>
                    <a:cubicBezTo>
                      <a:pt x="39022" y="9252"/>
                      <a:pt x="37660" y="9182"/>
                      <a:pt x="36196" y="918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A6DDB3D2-56C6-4665-97E1-D0FF6A0A2B54}"/>
                  </a:ext>
                </a:extLst>
              </p:cNvPr>
              <p:cNvSpPr/>
              <p:nvPr/>
            </p:nvSpPr>
            <p:spPr>
              <a:xfrm>
                <a:off x="2268281" y="4505246"/>
                <a:ext cx="46933" cy="69123"/>
              </a:xfrm>
              <a:custGeom>
                <a:avLst/>
                <a:gdLst>
                  <a:gd name="connsiteX0" fmla="*/ 16111 w 46933"/>
                  <a:gd name="connsiteY0" fmla="*/ 69123 h 69123"/>
                  <a:gd name="connsiteX1" fmla="*/ 3632 w 46933"/>
                  <a:gd name="connsiteY1" fmla="*/ 64378 h 69123"/>
                  <a:gd name="connsiteX2" fmla="*/ 4989 w 46933"/>
                  <a:gd name="connsiteY2" fmla="*/ 23607 h 69123"/>
                  <a:gd name="connsiteX3" fmla="*/ 13818 w 46933"/>
                  <a:gd name="connsiteY3" fmla="*/ 26128 h 69123"/>
                  <a:gd name="connsiteX4" fmla="*/ 9892 w 46933"/>
                  <a:gd name="connsiteY4" fmla="*/ 57672 h 69123"/>
                  <a:gd name="connsiteX5" fmla="*/ 20614 w 46933"/>
                  <a:gd name="connsiteY5" fmla="*/ 59130 h 69123"/>
                  <a:gd name="connsiteX6" fmla="*/ 37382 w 46933"/>
                  <a:gd name="connsiteY6" fmla="*/ 38122 h 69123"/>
                  <a:gd name="connsiteX7" fmla="*/ 22663 w 46933"/>
                  <a:gd name="connsiteY7" fmla="*/ 7186 h 69123"/>
                  <a:gd name="connsiteX8" fmla="*/ 28381 w 46933"/>
                  <a:gd name="connsiteY8" fmla="*/ 0 h 69123"/>
                  <a:gd name="connsiteX9" fmla="*/ 46435 w 46933"/>
                  <a:gd name="connsiteY9" fmla="*/ 39678 h 69123"/>
                  <a:gd name="connsiteX10" fmla="*/ 23604 w 46933"/>
                  <a:gd name="connsiteY10" fmla="*/ 67817 h 69123"/>
                  <a:gd name="connsiteX11" fmla="*/ 16111 w 46933"/>
                  <a:gd name="connsiteY11" fmla="*/ 69123 h 6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33" h="69123">
                    <a:moveTo>
                      <a:pt x="16111" y="69123"/>
                    </a:moveTo>
                    <a:cubicBezTo>
                      <a:pt x="11421" y="69123"/>
                      <a:pt x="7083" y="67510"/>
                      <a:pt x="3632" y="64378"/>
                    </a:cubicBezTo>
                    <a:cubicBezTo>
                      <a:pt x="-3474" y="57931"/>
                      <a:pt x="1429" y="36065"/>
                      <a:pt x="4989" y="23607"/>
                    </a:cubicBezTo>
                    <a:lnTo>
                      <a:pt x="13818" y="26128"/>
                    </a:lnTo>
                    <a:cubicBezTo>
                      <a:pt x="9865" y="39996"/>
                      <a:pt x="7995" y="55030"/>
                      <a:pt x="9892" y="57672"/>
                    </a:cubicBezTo>
                    <a:cubicBezTo>
                      <a:pt x="13287" y="60740"/>
                      <a:pt x="17605" y="60168"/>
                      <a:pt x="20614" y="59130"/>
                    </a:cubicBezTo>
                    <a:cubicBezTo>
                      <a:pt x="27564" y="56736"/>
                      <a:pt x="35556" y="48752"/>
                      <a:pt x="37382" y="38122"/>
                    </a:cubicBezTo>
                    <a:cubicBezTo>
                      <a:pt x="38707" y="30407"/>
                      <a:pt x="37231" y="18779"/>
                      <a:pt x="22663" y="7186"/>
                    </a:cubicBezTo>
                    <a:lnTo>
                      <a:pt x="28381" y="0"/>
                    </a:lnTo>
                    <a:cubicBezTo>
                      <a:pt x="47417" y="15148"/>
                      <a:pt x="47863" y="31361"/>
                      <a:pt x="46435" y="39678"/>
                    </a:cubicBezTo>
                    <a:cubicBezTo>
                      <a:pt x="44255" y="52362"/>
                      <a:pt x="34867" y="63934"/>
                      <a:pt x="23604" y="67817"/>
                    </a:cubicBezTo>
                    <a:cubicBezTo>
                      <a:pt x="21062" y="68689"/>
                      <a:pt x="18536" y="69121"/>
                      <a:pt x="16111" y="69123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39C6D75E-3E4F-49BE-8196-4373D0653D7E}"/>
              </a:ext>
            </a:extLst>
          </p:cNvPr>
          <p:cNvSpPr txBox="1"/>
          <p:nvPr/>
        </p:nvSpPr>
        <p:spPr>
          <a:xfrm>
            <a:off x="1636338" y="3903192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F0F1D8B0-580D-450D-B8B7-CD9DB6F80F0E}"/>
              </a:ext>
            </a:extLst>
          </p:cNvPr>
          <p:cNvSpPr txBox="1"/>
          <p:nvPr/>
        </p:nvSpPr>
        <p:spPr>
          <a:xfrm>
            <a:off x="1460365" y="5005701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3" name="사각형: 둥근 모서리 72">
            <a:extLst>
              <a:ext uri="{FF2B5EF4-FFF2-40B4-BE49-F238E27FC236}">
                <a16:creationId xmlns:a16="http://schemas.microsoft.com/office/drawing/2014/main" id="{62BC2B2B-CCFE-4633-9AC6-9663395AA6DB}"/>
              </a:ext>
            </a:extLst>
          </p:cNvPr>
          <p:cNvSpPr/>
          <p:nvPr/>
        </p:nvSpPr>
        <p:spPr>
          <a:xfrm>
            <a:off x="8498826" y="3533775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grpSp>
        <p:nvGrpSpPr>
          <p:cNvPr id="26" name="그래픽 100">
            <a:extLst>
              <a:ext uri="{FF2B5EF4-FFF2-40B4-BE49-F238E27FC236}">
                <a16:creationId xmlns:a16="http://schemas.microsoft.com/office/drawing/2014/main" id="{6C561B4D-B49B-4797-A537-8108BFDB5FC3}"/>
              </a:ext>
            </a:extLst>
          </p:cNvPr>
          <p:cNvGrpSpPr/>
          <p:nvPr/>
        </p:nvGrpSpPr>
        <p:grpSpPr>
          <a:xfrm>
            <a:off x="9424457" y="4425432"/>
            <a:ext cx="291000" cy="292857"/>
            <a:chOff x="9424457" y="4425432"/>
            <a:chExt cx="291000" cy="292857"/>
          </a:xfrm>
          <a:solidFill>
            <a:schemeClr val="accent3"/>
          </a:solidFill>
        </p:grpSpPr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BB7C89A-A124-4C2E-B5BF-7C0D5D34F497}"/>
                </a:ext>
              </a:extLst>
            </p:cNvPr>
            <p:cNvSpPr/>
            <p:nvPr/>
          </p:nvSpPr>
          <p:spPr>
            <a:xfrm>
              <a:off x="9426312" y="4425432"/>
              <a:ext cx="210893" cy="213549"/>
            </a:xfrm>
            <a:custGeom>
              <a:avLst/>
              <a:gdLst>
                <a:gd name="connsiteX0" fmla="*/ 105387 w 210893"/>
                <a:gd name="connsiteY0" fmla="*/ 213550 h 213549"/>
                <a:gd name="connsiteX1" fmla="*/ 0 w 210893"/>
                <a:gd name="connsiteY1" fmla="*/ 106801 h 213549"/>
                <a:gd name="connsiteX2" fmla="*/ 30741 w 210893"/>
                <a:gd name="connsiteY2" fmla="*/ 31450 h 213549"/>
                <a:gd name="connsiteX3" fmla="*/ 105360 w 210893"/>
                <a:gd name="connsiteY3" fmla="*/ 0 h 213549"/>
                <a:gd name="connsiteX4" fmla="*/ 179986 w 210893"/>
                <a:gd name="connsiteY4" fmla="*/ 31292 h 213549"/>
                <a:gd name="connsiteX5" fmla="*/ 210894 w 210893"/>
                <a:gd name="connsiteY5" fmla="*/ 106758 h 213549"/>
                <a:gd name="connsiteX6" fmla="*/ 180173 w 210893"/>
                <a:gd name="connsiteY6" fmla="*/ 182066 h 213549"/>
                <a:gd name="connsiteX7" fmla="*/ 105470 w 210893"/>
                <a:gd name="connsiteY7" fmla="*/ 213550 h 213549"/>
                <a:gd name="connsiteX8" fmla="*/ 105465 w 210893"/>
                <a:gd name="connsiteY8" fmla="*/ 213550 h 213549"/>
                <a:gd name="connsiteX9" fmla="*/ 105387 w 210893"/>
                <a:gd name="connsiteY9" fmla="*/ 208974 h 213549"/>
                <a:gd name="connsiteX10" fmla="*/ 105454 w 210893"/>
                <a:gd name="connsiteY10" fmla="*/ 204398 h 213549"/>
                <a:gd name="connsiteX11" fmla="*/ 173648 w 210893"/>
                <a:gd name="connsiteY11" fmla="*/ 175652 h 213549"/>
                <a:gd name="connsiteX12" fmla="*/ 201742 w 210893"/>
                <a:gd name="connsiteY12" fmla="*/ 106762 h 213549"/>
                <a:gd name="connsiteX13" fmla="*/ 173477 w 210893"/>
                <a:gd name="connsiteY13" fmla="*/ 37726 h 213549"/>
                <a:gd name="connsiteX14" fmla="*/ 105479 w 210893"/>
                <a:gd name="connsiteY14" fmla="*/ 9152 h 213549"/>
                <a:gd name="connsiteX15" fmla="*/ 37268 w 210893"/>
                <a:gd name="connsiteY15" fmla="*/ 37863 h 213549"/>
                <a:gd name="connsiteX16" fmla="*/ 9152 w 210893"/>
                <a:gd name="connsiteY16" fmla="*/ 106799 h 213549"/>
                <a:gd name="connsiteX17" fmla="*/ 105387 w 210893"/>
                <a:gd name="connsiteY17" fmla="*/ 204398 h 213549"/>
                <a:gd name="connsiteX18" fmla="*/ 105387 w 210893"/>
                <a:gd name="connsiteY18" fmla="*/ 213550 h 21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0893" h="213549">
                  <a:moveTo>
                    <a:pt x="105387" y="213550"/>
                  </a:moveTo>
                  <a:cubicBezTo>
                    <a:pt x="47301" y="213550"/>
                    <a:pt x="25" y="165661"/>
                    <a:pt x="0" y="106801"/>
                  </a:cubicBezTo>
                  <a:cubicBezTo>
                    <a:pt x="-7" y="78412"/>
                    <a:pt x="10911" y="51653"/>
                    <a:pt x="30741" y="31450"/>
                  </a:cubicBezTo>
                  <a:cubicBezTo>
                    <a:pt x="50671" y="11167"/>
                    <a:pt x="77170" y="0"/>
                    <a:pt x="105360" y="0"/>
                  </a:cubicBezTo>
                  <a:cubicBezTo>
                    <a:pt x="133577" y="0"/>
                    <a:pt x="160037" y="11113"/>
                    <a:pt x="179986" y="31292"/>
                  </a:cubicBezTo>
                  <a:cubicBezTo>
                    <a:pt x="199912" y="51465"/>
                    <a:pt x="210889" y="78266"/>
                    <a:pt x="210894" y="106758"/>
                  </a:cubicBezTo>
                  <a:cubicBezTo>
                    <a:pt x="210894" y="135144"/>
                    <a:pt x="199982" y="161888"/>
                    <a:pt x="180173" y="182066"/>
                  </a:cubicBezTo>
                  <a:cubicBezTo>
                    <a:pt x="160200" y="202369"/>
                    <a:pt x="133666" y="213550"/>
                    <a:pt x="105470" y="213550"/>
                  </a:cubicBezTo>
                  <a:cubicBezTo>
                    <a:pt x="105467" y="213550"/>
                    <a:pt x="105467" y="213550"/>
                    <a:pt x="105465" y="213550"/>
                  </a:cubicBezTo>
                  <a:lnTo>
                    <a:pt x="105387" y="208974"/>
                  </a:lnTo>
                  <a:lnTo>
                    <a:pt x="105454" y="204398"/>
                  </a:lnTo>
                  <a:cubicBezTo>
                    <a:pt x="131193" y="204398"/>
                    <a:pt x="155409" y="194189"/>
                    <a:pt x="173648" y="175652"/>
                  </a:cubicBezTo>
                  <a:cubicBezTo>
                    <a:pt x="191764" y="157202"/>
                    <a:pt x="201742" y="132735"/>
                    <a:pt x="201742" y="106762"/>
                  </a:cubicBezTo>
                  <a:cubicBezTo>
                    <a:pt x="201737" y="80694"/>
                    <a:pt x="191698" y="56176"/>
                    <a:pt x="173477" y="37726"/>
                  </a:cubicBezTo>
                  <a:cubicBezTo>
                    <a:pt x="155260" y="19301"/>
                    <a:pt x="131113" y="9152"/>
                    <a:pt x="105479" y="9152"/>
                  </a:cubicBezTo>
                  <a:cubicBezTo>
                    <a:pt x="79646" y="9152"/>
                    <a:pt x="55464" y="19349"/>
                    <a:pt x="37268" y="37863"/>
                  </a:cubicBezTo>
                  <a:cubicBezTo>
                    <a:pt x="19132" y="56341"/>
                    <a:pt x="9145" y="80824"/>
                    <a:pt x="9152" y="106799"/>
                  </a:cubicBezTo>
                  <a:cubicBezTo>
                    <a:pt x="9175" y="160614"/>
                    <a:pt x="52344" y="204398"/>
                    <a:pt x="105387" y="204398"/>
                  </a:cubicBezTo>
                  <a:lnTo>
                    <a:pt x="105387" y="213550"/>
                  </a:ln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B8CA5917-806B-47A8-A0C9-5DE3E2923162}"/>
                </a:ext>
              </a:extLst>
            </p:cNvPr>
            <p:cNvSpPr/>
            <p:nvPr/>
          </p:nvSpPr>
          <p:spPr>
            <a:xfrm>
              <a:off x="9451164" y="4450574"/>
              <a:ext cx="161224" cy="163228"/>
            </a:xfrm>
            <a:custGeom>
              <a:avLst/>
              <a:gdLst>
                <a:gd name="connsiteX0" fmla="*/ 80545 w 161224"/>
                <a:gd name="connsiteY0" fmla="*/ 163229 h 163228"/>
                <a:gd name="connsiteX1" fmla="*/ 23584 w 161224"/>
                <a:gd name="connsiteY1" fmla="*/ 139288 h 163228"/>
                <a:gd name="connsiteX2" fmla="*/ 0 w 161224"/>
                <a:gd name="connsiteY2" fmla="*/ 81641 h 163228"/>
                <a:gd name="connsiteX3" fmla="*/ 23506 w 161224"/>
                <a:gd name="connsiteY3" fmla="*/ 24074 h 163228"/>
                <a:gd name="connsiteX4" fmla="*/ 80577 w 161224"/>
                <a:gd name="connsiteY4" fmla="*/ 0 h 163228"/>
                <a:gd name="connsiteX5" fmla="*/ 137597 w 161224"/>
                <a:gd name="connsiteY5" fmla="*/ 23953 h 163228"/>
                <a:gd name="connsiteX6" fmla="*/ 161225 w 161224"/>
                <a:gd name="connsiteY6" fmla="*/ 81602 h 163228"/>
                <a:gd name="connsiteX7" fmla="*/ 137727 w 161224"/>
                <a:gd name="connsiteY7" fmla="*/ 139146 h 163228"/>
                <a:gd name="connsiteX8" fmla="*/ 80607 w 161224"/>
                <a:gd name="connsiteY8" fmla="*/ 163229 h 163228"/>
                <a:gd name="connsiteX9" fmla="*/ 80545 w 161224"/>
                <a:gd name="connsiteY9" fmla="*/ 163229 h 163228"/>
                <a:gd name="connsiteX10" fmla="*/ 80627 w 161224"/>
                <a:gd name="connsiteY10" fmla="*/ 9152 h 163228"/>
                <a:gd name="connsiteX11" fmla="*/ 30036 w 161224"/>
                <a:gd name="connsiteY11" fmla="*/ 30489 h 163228"/>
                <a:gd name="connsiteX12" fmla="*/ 9154 w 161224"/>
                <a:gd name="connsiteY12" fmla="*/ 81641 h 163228"/>
                <a:gd name="connsiteX13" fmla="*/ 30100 w 161224"/>
                <a:gd name="connsiteY13" fmla="*/ 132859 h 163228"/>
                <a:gd name="connsiteX14" fmla="*/ 80547 w 161224"/>
                <a:gd name="connsiteY14" fmla="*/ 154075 h 163228"/>
                <a:gd name="connsiteX15" fmla="*/ 80547 w 161224"/>
                <a:gd name="connsiteY15" fmla="*/ 158651 h 163228"/>
                <a:gd name="connsiteX16" fmla="*/ 80607 w 161224"/>
                <a:gd name="connsiteY16" fmla="*/ 154075 h 163228"/>
                <a:gd name="connsiteX17" fmla="*/ 131205 w 161224"/>
                <a:gd name="connsiteY17" fmla="*/ 132726 h 163228"/>
                <a:gd name="connsiteX18" fmla="*/ 152075 w 161224"/>
                <a:gd name="connsiteY18" fmla="*/ 81604 h 163228"/>
                <a:gd name="connsiteX19" fmla="*/ 131083 w 161224"/>
                <a:gd name="connsiteY19" fmla="*/ 30377 h 163228"/>
                <a:gd name="connsiteX20" fmla="*/ 80627 w 161224"/>
                <a:gd name="connsiteY20" fmla="*/ 9152 h 16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224" h="163228">
                  <a:moveTo>
                    <a:pt x="80545" y="163229"/>
                  </a:moveTo>
                  <a:cubicBezTo>
                    <a:pt x="59045" y="163229"/>
                    <a:pt x="38815" y="154727"/>
                    <a:pt x="23584" y="139288"/>
                  </a:cubicBezTo>
                  <a:cubicBezTo>
                    <a:pt x="8369" y="123865"/>
                    <a:pt x="-7" y="103392"/>
                    <a:pt x="0" y="81641"/>
                  </a:cubicBezTo>
                  <a:cubicBezTo>
                    <a:pt x="-2" y="59930"/>
                    <a:pt x="8346" y="39485"/>
                    <a:pt x="23506" y="24074"/>
                  </a:cubicBezTo>
                  <a:cubicBezTo>
                    <a:pt x="38742" y="8561"/>
                    <a:pt x="59011" y="9"/>
                    <a:pt x="80577" y="0"/>
                  </a:cubicBezTo>
                  <a:cubicBezTo>
                    <a:pt x="102141" y="0"/>
                    <a:pt x="122373" y="8507"/>
                    <a:pt x="137597" y="23953"/>
                  </a:cubicBezTo>
                  <a:cubicBezTo>
                    <a:pt x="152816" y="39350"/>
                    <a:pt x="161211" y="59827"/>
                    <a:pt x="161225" y="81602"/>
                  </a:cubicBezTo>
                  <a:cubicBezTo>
                    <a:pt x="161234" y="103305"/>
                    <a:pt x="152887" y="123741"/>
                    <a:pt x="137727" y="139146"/>
                  </a:cubicBezTo>
                  <a:cubicBezTo>
                    <a:pt x="122469" y="154672"/>
                    <a:pt x="102184" y="163227"/>
                    <a:pt x="80607" y="163229"/>
                  </a:cubicBezTo>
                  <a:lnTo>
                    <a:pt x="80545" y="163229"/>
                  </a:lnTo>
                  <a:close/>
                  <a:moveTo>
                    <a:pt x="80627" y="9152"/>
                  </a:moveTo>
                  <a:cubicBezTo>
                    <a:pt x="61491" y="9161"/>
                    <a:pt x="43540" y="16739"/>
                    <a:pt x="30036" y="30489"/>
                  </a:cubicBezTo>
                  <a:cubicBezTo>
                    <a:pt x="16567" y="44180"/>
                    <a:pt x="9152" y="62344"/>
                    <a:pt x="9154" y="81641"/>
                  </a:cubicBezTo>
                  <a:cubicBezTo>
                    <a:pt x="9149" y="100972"/>
                    <a:pt x="16588" y="119158"/>
                    <a:pt x="30100" y="132859"/>
                  </a:cubicBezTo>
                  <a:cubicBezTo>
                    <a:pt x="43597" y="146541"/>
                    <a:pt x="61514" y="154075"/>
                    <a:pt x="80547" y="154075"/>
                  </a:cubicBezTo>
                  <a:lnTo>
                    <a:pt x="80547" y="158651"/>
                  </a:lnTo>
                  <a:lnTo>
                    <a:pt x="80607" y="154075"/>
                  </a:lnTo>
                  <a:cubicBezTo>
                    <a:pt x="99713" y="154073"/>
                    <a:pt x="117680" y="146493"/>
                    <a:pt x="131205" y="132726"/>
                  </a:cubicBezTo>
                  <a:cubicBezTo>
                    <a:pt x="144674" y="119044"/>
                    <a:pt x="152084" y="100889"/>
                    <a:pt x="152075" y="81604"/>
                  </a:cubicBezTo>
                  <a:cubicBezTo>
                    <a:pt x="152061" y="62253"/>
                    <a:pt x="144607" y="44059"/>
                    <a:pt x="131083" y="30377"/>
                  </a:cubicBezTo>
                  <a:cubicBezTo>
                    <a:pt x="117589" y="16691"/>
                    <a:pt x="99670" y="9152"/>
                    <a:pt x="80627" y="9152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9913CCAD-AA2C-4E22-AFB5-1F659569412D}"/>
                </a:ext>
              </a:extLst>
            </p:cNvPr>
            <p:cNvSpPr/>
            <p:nvPr/>
          </p:nvSpPr>
          <p:spPr>
            <a:xfrm>
              <a:off x="9479333" y="4479107"/>
              <a:ext cx="52416" cy="53098"/>
            </a:xfrm>
            <a:custGeom>
              <a:avLst/>
              <a:gdLst>
                <a:gd name="connsiteX0" fmla="*/ 9152 w 52416"/>
                <a:gd name="connsiteY0" fmla="*/ 53099 h 53098"/>
                <a:gd name="connsiteX1" fmla="*/ 0 w 52416"/>
                <a:gd name="connsiteY1" fmla="*/ 53096 h 53098"/>
                <a:gd name="connsiteX2" fmla="*/ 15279 w 52416"/>
                <a:gd name="connsiteY2" fmla="*/ 15663 h 53098"/>
                <a:gd name="connsiteX3" fmla="*/ 52417 w 52416"/>
                <a:gd name="connsiteY3" fmla="*/ 0 h 53098"/>
                <a:gd name="connsiteX4" fmla="*/ 52417 w 52416"/>
                <a:gd name="connsiteY4" fmla="*/ 9152 h 53098"/>
                <a:gd name="connsiteX5" fmla="*/ 21806 w 52416"/>
                <a:gd name="connsiteY5" fmla="*/ 22076 h 53098"/>
                <a:gd name="connsiteX6" fmla="*/ 9152 w 52416"/>
                <a:gd name="connsiteY6" fmla="*/ 53099 h 53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416" h="53098">
                  <a:moveTo>
                    <a:pt x="9152" y="53099"/>
                  </a:moveTo>
                  <a:lnTo>
                    <a:pt x="0" y="53096"/>
                  </a:lnTo>
                  <a:cubicBezTo>
                    <a:pt x="2" y="38987"/>
                    <a:pt x="5429" y="25691"/>
                    <a:pt x="15279" y="15663"/>
                  </a:cubicBezTo>
                  <a:cubicBezTo>
                    <a:pt x="25206" y="5562"/>
                    <a:pt x="38396" y="0"/>
                    <a:pt x="52417" y="0"/>
                  </a:cubicBezTo>
                  <a:lnTo>
                    <a:pt x="52417" y="9152"/>
                  </a:lnTo>
                  <a:cubicBezTo>
                    <a:pt x="40870" y="9152"/>
                    <a:pt x="30000" y="13741"/>
                    <a:pt x="21806" y="22076"/>
                  </a:cubicBezTo>
                  <a:cubicBezTo>
                    <a:pt x="13648" y="30384"/>
                    <a:pt x="9154" y="41400"/>
                    <a:pt x="9152" y="53099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4" name="그래픽 100">
              <a:extLst>
                <a:ext uri="{FF2B5EF4-FFF2-40B4-BE49-F238E27FC236}">
                  <a16:creationId xmlns:a16="http://schemas.microsoft.com/office/drawing/2014/main" id="{4095E264-9D1C-4DF0-A417-AE5F3687958D}"/>
                </a:ext>
              </a:extLst>
            </p:cNvPr>
            <p:cNvGrpSpPr/>
            <p:nvPr/>
          </p:nvGrpSpPr>
          <p:grpSpPr>
            <a:xfrm>
              <a:off x="9424457" y="4425432"/>
              <a:ext cx="291000" cy="292857"/>
              <a:chOff x="9424457" y="4425432"/>
              <a:chExt cx="291000" cy="292857"/>
            </a:xfrm>
            <a:grpFill/>
          </p:grpSpPr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FAA90FE1-627C-4411-A0CC-7F8284D59122}"/>
                  </a:ext>
                </a:extLst>
              </p:cNvPr>
              <p:cNvSpPr/>
              <p:nvPr/>
            </p:nvSpPr>
            <p:spPr>
              <a:xfrm>
                <a:off x="9424457" y="4425432"/>
                <a:ext cx="2287" cy="2287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287"/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612E05D7-1A90-4682-8B84-6F6E40DC1668}"/>
                  </a:ext>
                </a:extLst>
              </p:cNvPr>
              <p:cNvSpPr/>
              <p:nvPr/>
            </p:nvSpPr>
            <p:spPr>
              <a:xfrm>
                <a:off x="9602552" y="4603946"/>
                <a:ext cx="112904" cy="114342"/>
              </a:xfrm>
              <a:custGeom>
                <a:avLst/>
                <a:gdLst>
                  <a:gd name="connsiteX0" fmla="*/ 83238 w 112904"/>
                  <a:gd name="connsiteY0" fmla="*/ 114342 h 114342"/>
                  <a:gd name="connsiteX1" fmla="*/ 71716 w 112904"/>
                  <a:gd name="connsiteY1" fmla="*/ 111974 h 114342"/>
                  <a:gd name="connsiteX2" fmla="*/ 70874 w 112904"/>
                  <a:gd name="connsiteY2" fmla="*/ 111622 h 114342"/>
                  <a:gd name="connsiteX3" fmla="*/ 0 w 112904"/>
                  <a:gd name="connsiteY3" fmla="*/ 39794 h 114342"/>
                  <a:gd name="connsiteX4" fmla="*/ 39277 w 112904"/>
                  <a:gd name="connsiteY4" fmla="*/ 0 h 114342"/>
                  <a:gd name="connsiteX5" fmla="*/ 110231 w 112904"/>
                  <a:gd name="connsiteY5" fmla="*/ 71894 h 114342"/>
                  <a:gd name="connsiteX6" fmla="*/ 110574 w 112904"/>
                  <a:gd name="connsiteY6" fmla="*/ 72732 h 114342"/>
                  <a:gd name="connsiteX7" fmla="*/ 107783 w 112904"/>
                  <a:gd name="connsiteY7" fmla="*/ 100988 h 114342"/>
                  <a:gd name="connsiteX8" fmla="*/ 83238 w 112904"/>
                  <a:gd name="connsiteY8" fmla="*/ 114342 h 114342"/>
                  <a:gd name="connsiteX9" fmla="*/ 76070 w 112904"/>
                  <a:gd name="connsiteY9" fmla="*/ 103859 h 114342"/>
                  <a:gd name="connsiteX10" fmla="*/ 100187 w 112904"/>
                  <a:gd name="connsiteY10" fmla="*/ 95885 h 114342"/>
                  <a:gd name="connsiteX11" fmla="*/ 102415 w 112904"/>
                  <a:gd name="connsiteY11" fmla="*/ 77003 h 114342"/>
                  <a:gd name="connsiteX12" fmla="*/ 39277 w 112904"/>
                  <a:gd name="connsiteY12" fmla="*/ 13030 h 114342"/>
                  <a:gd name="connsiteX13" fmla="*/ 12856 w 112904"/>
                  <a:gd name="connsiteY13" fmla="*/ 39794 h 114342"/>
                  <a:gd name="connsiteX14" fmla="*/ 76070 w 112904"/>
                  <a:gd name="connsiteY14" fmla="*/ 103859 h 114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904" h="114342">
                    <a:moveTo>
                      <a:pt x="83238" y="114342"/>
                    </a:moveTo>
                    <a:cubicBezTo>
                      <a:pt x="79334" y="114342"/>
                      <a:pt x="75459" y="113544"/>
                      <a:pt x="71716" y="111974"/>
                    </a:cubicBezTo>
                    <a:lnTo>
                      <a:pt x="70874" y="111622"/>
                    </a:lnTo>
                    <a:lnTo>
                      <a:pt x="0" y="39794"/>
                    </a:lnTo>
                    <a:lnTo>
                      <a:pt x="39277" y="0"/>
                    </a:lnTo>
                    <a:lnTo>
                      <a:pt x="110231" y="71894"/>
                    </a:lnTo>
                    <a:lnTo>
                      <a:pt x="110574" y="72732"/>
                    </a:lnTo>
                    <a:cubicBezTo>
                      <a:pt x="114466" y="82252"/>
                      <a:pt x="113450" y="92552"/>
                      <a:pt x="107783" y="100988"/>
                    </a:cubicBezTo>
                    <a:cubicBezTo>
                      <a:pt x="102168" y="109350"/>
                      <a:pt x="92991" y="114342"/>
                      <a:pt x="83238" y="114342"/>
                    </a:cubicBezTo>
                    <a:close/>
                    <a:moveTo>
                      <a:pt x="76070" y="103859"/>
                    </a:moveTo>
                    <a:cubicBezTo>
                      <a:pt x="84993" y="107206"/>
                      <a:pt x="94870" y="103802"/>
                      <a:pt x="100187" y="95885"/>
                    </a:cubicBezTo>
                    <a:cubicBezTo>
                      <a:pt x="103964" y="90262"/>
                      <a:pt x="104760" y="83425"/>
                      <a:pt x="102415" y="77003"/>
                    </a:cubicBezTo>
                    <a:lnTo>
                      <a:pt x="39277" y="13030"/>
                    </a:lnTo>
                    <a:lnTo>
                      <a:pt x="12856" y="39794"/>
                    </a:lnTo>
                    <a:lnTo>
                      <a:pt x="76070" y="103859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A87536C0-5B7E-4EAD-B86D-43E1BCEAE4A2}"/>
                  </a:ext>
                </a:extLst>
              </p:cNvPr>
              <p:cNvSpPr/>
              <p:nvPr/>
            </p:nvSpPr>
            <p:spPr>
              <a:xfrm rot="2676178">
                <a:off x="9639477" y="4627951"/>
                <a:ext cx="9151" cy="36099"/>
              </a:xfrm>
              <a:custGeom>
                <a:avLst/>
                <a:gdLst>
                  <a:gd name="connsiteX0" fmla="*/ 0 w 9151"/>
                  <a:gd name="connsiteY0" fmla="*/ 0 h 36099"/>
                  <a:gd name="connsiteX1" fmla="*/ 9152 w 9151"/>
                  <a:gd name="connsiteY1" fmla="*/ 0 h 36099"/>
                  <a:gd name="connsiteX2" fmla="*/ 9152 w 9151"/>
                  <a:gd name="connsiteY2" fmla="*/ 36100 h 36099"/>
                  <a:gd name="connsiteX3" fmla="*/ 0 w 9151"/>
                  <a:gd name="connsiteY3" fmla="*/ 36100 h 36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51" h="36099">
                    <a:moveTo>
                      <a:pt x="0" y="0"/>
                    </a:moveTo>
                    <a:lnTo>
                      <a:pt x="9152" y="0"/>
                    </a:lnTo>
                    <a:lnTo>
                      <a:pt x="9152" y="36100"/>
                    </a:lnTo>
                    <a:lnTo>
                      <a:pt x="0" y="36100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88CB1E07-510E-4B1A-BA13-54B0EDA61345}"/>
                  </a:ext>
                </a:extLst>
              </p:cNvPr>
              <p:cNvSpPr/>
              <p:nvPr/>
            </p:nvSpPr>
            <p:spPr>
              <a:xfrm rot="2723336">
                <a:off x="9601322" y="4611044"/>
                <a:ext cx="25483" cy="9151"/>
              </a:xfrm>
              <a:custGeom>
                <a:avLst/>
                <a:gdLst>
                  <a:gd name="connsiteX0" fmla="*/ 0 w 25483"/>
                  <a:gd name="connsiteY0" fmla="*/ 0 h 9151"/>
                  <a:gd name="connsiteX1" fmla="*/ 25483 w 25483"/>
                  <a:gd name="connsiteY1" fmla="*/ 0 h 9151"/>
                  <a:gd name="connsiteX2" fmla="*/ 25483 w 25483"/>
                  <a:gd name="connsiteY2" fmla="*/ 9152 h 9151"/>
                  <a:gd name="connsiteX3" fmla="*/ 0 w 25483"/>
                  <a:gd name="connsiteY3" fmla="*/ 9152 h 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483" h="9151">
                    <a:moveTo>
                      <a:pt x="0" y="0"/>
                    </a:moveTo>
                    <a:lnTo>
                      <a:pt x="25483" y="0"/>
                    </a:lnTo>
                    <a:lnTo>
                      <a:pt x="25483" y="9152"/>
                    </a:lnTo>
                    <a:lnTo>
                      <a:pt x="0" y="915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02" name="TextBox 101">
            <a:extLst>
              <a:ext uri="{FF2B5EF4-FFF2-40B4-BE49-F238E27FC236}">
                <a16:creationId xmlns:a16="http://schemas.microsoft.com/office/drawing/2014/main" id="{66C79A0E-04A6-4D0B-A8CC-8662C2143A98}"/>
              </a:ext>
            </a:extLst>
          </p:cNvPr>
          <p:cNvSpPr txBox="1"/>
          <p:nvPr/>
        </p:nvSpPr>
        <p:spPr>
          <a:xfrm>
            <a:off x="8945555" y="3903192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3E78A1D7-EC27-4994-904C-D633AB56189B}"/>
              </a:ext>
            </a:extLst>
          </p:cNvPr>
          <p:cNvSpPr txBox="1"/>
          <p:nvPr/>
        </p:nvSpPr>
        <p:spPr>
          <a:xfrm>
            <a:off x="8769582" y="5005701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사각형: 둥근 모서리 70">
            <a:extLst>
              <a:ext uri="{FF2B5EF4-FFF2-40B4-BE49-F238E27FC236}">
                <a16:creationId xmlns:a16="http://schemas.microsoft.com/office/drawing/2014/main" id="{392BDEB9-D016-4AF7-ACC3-48526AA5DA98}"/>
              </a:ext>
            </a:extLst>
          </p:cNvPr>
          <p:cNvSpPr/>
          <p:nvPr/>
        </p:nvSpPr>
        <p:spPr>
          <a:xfrm>
            <a:off x="3626015" y="3533775"/>
            <a:ext cx="2144119" cy="2514476"/>
          </a:xfrm>
          <a:prstGeom prst="roundRect">
            <a:avLst>
              <a:gd name="adj" fmla="val 441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grpSp>
        <p:nvGrpSpPr>
          <p:cNvPr id="17" name="그래픽 96">
            <a:extLst>
              <a:ext uri="{FF2B5EF4-FFF2-40B4-BE49-F238E27FC236}">
                <a16:creationId xmlns:a16="http://schemas.microsoft.com/office/drawing/2014/main" id="{D1A6157B-87F5-4017-AC6C-3CDE30F86351}"/>
              </a:ext>
            </a:extLst>
          </p:cNvPr>
          <p:cNvGrpSpPr/>
          <p:nvPr/>
        </p:nvGrpSpPr>
        <p:grpSpPr>
          <a:xfrm>
            <a:off x="4553034" y="4425431"/>
            <a:ext cx="290075" cy="292857"/>
            <a:chOff x="4553034" y="4425431"/>
            <a:chExt cx="290075" cy="292857"/>
          </a:xfrm>
          <a:solidFill>
            <a:schemeClr val="accent1"/>
          </a:solidFill>
        </p:grpSpPr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7641BF1B-8477-4B43-9DB3-8CFE356AE7D6}"/>
                </a:ext>
              </a:extLst>
            </p:cNvPr>
            <p:cNvSpPr/>
            <p:nvPr/>
          </p:nvSpPr>
          <p:spPr>
            <a:xfrm>
              <a:off x="4554613" y="4575585"/>
              <a:ext cx="142829" cy="142703"/>
            </a:xfrm>
            <a:custGeom>
              <a:avLst/>
              <a:gdLst>
                <a:gd name="connsiteX0" fmla="*/ 49378 w 142829"/>
                <a:gd name="connsiteY0" fmla="*/ 142704 h 142703"/>
                <a:gd name="connsiteX1" fmla="*/ 32363 w 142829"/>
                <a:gd name="connsiteY1" fmla="*/ 139640 h 142703"/>
                <a:gd name="connsiteX2" fmla="*/ 25686 w 142829"/>
                <a:gd name="connsiteY2" fmla="*/ 137155 h 142703"/>
                <a:gd name="connsiteX3" fmla="*/ 55860 w 142829"/>
                <a:gd name="connsiteY3" fmla="*/ 106518 h 142703"/>
                <a:gd name="connsiteX4" fmla="*/ 51579 w 142829"/>
                <a:gd name="connsiteY4" fmla="*/ 90296 h 142703"/>
                <a:gd name="connsiteX5" fmla="*/ 35747 w 142829"/>
                <a:gd name="connsiteY5" fmla="*/ 85983 h 142703"/>
                <a:gd name="connsiteX6" fmla="*/ 5484 w 142829"/>
                <a:gd name="connsiteY6" fmla="*/ 116724 h 142703"/>
                <a:gd name="connsiteX7" fmla="*/ 2999 w 142829"/>
                <a:gd name="connsiteY7" fmla="*/ 109833 h 142703"/>
                <a:gd name="connsiteX8" fmla="*/ 14409 w 142829"/>
                <a:gd name="connsiteY8" fmla="*/ 57148 h 142703"/>
                <a:gd name="connsiteX9" fmla="*/ 61015 w 142829"/>
                <a:gd name="connsiteY9" fmla="*/ 43839 h 142703"/>
                <a:gd name="connsiteX10" fmla="*/ 104174 w 142829"/>
                <a:gd name="connsiteY10" fmla="*/ 0 h 142703"/>
                <a:gd name="connsiteX11" fmla="*/ 110750 w 142829"/>
                <a:gd name="connsiteY11" fmla="*/ 6473 h 142703"/>
                <a:gd name="connsiteX12" fmla="*/ 63724 w 142829"/>
                <a:gd name="connsiteY12" fmla="*/ 54231 h 142703"/>
                <a:gd name="connsiteX13" fmla="*/ 61049 w 142829"/>
                <a:gd name="connsiteY13" fmla="*/ 53412 h 142703"/>
                <a:gd name="connsiteX14" fmla="*/ 20980 w 142829"/>
                <a:gd name="connsiteY14" fmla="*/ 63619 h 142703"/>
                <a:gd name="connsiteX15" fmla="*/ 9749 w 142829"/>
                <a:gd name="connsiteY15" fmla="*/ 99242 h 142703"/>
                <a:gd name="connsiteX16" fmla="*/ 32960 w 142829"/>
                <a:gd name="connsiteY16" fmla="*/ 75667 h 142703"/>
                <a:gd name="connsiteX17" fmla="*/ 59141 w 142829"/>
                <a:gd name="connsiteY17" fmla="*/ 82796 h 142703"/>
                <a:gd name="connsiteX18" fmla="*/ 66121 w 142829"/>
                <a:gd name="connsiteY18" fmla="*/ 109249 h 142703"/>
                <a:gd name="connsiteX19" fmla="*/ 42800 w 142829"/>
                <a:gd name="connsiteY19" fmla="*/ 132930 h 142703"/>
                <a:gd name="connsiteX20" fmla="*/ 77829 w 142829"/>
                <a:gd name="connsiteY20" fmla="*/ 121568 h 142703"/>
                <a:gd name="connsiteX21" fmla="*/ 87909 w 142829"/>
                <a:gd name="connsiteY21" fmla="*/ 80712 h 142703"/>
                <a:gd name="connsiteX22" fmla="*/ 87134 w 142829"/>
                <a:gd name="connsiteY22" fmla="*/ 78099 h 142703"/>
                <a:gd name="connsiteX23" fmla="*/ 136254 w 142829"/>
                <a:gd name="connsiteY23" fmla="*/ 28213 h 142703"/>
                <a:gd name="connsiteX24" fmla="*/ 142829 w 142829"/>
                <a:gd name="connsiteY24" fmla="*/ 34685 h 142703"/>
                <a:gd name="connsiteX25" fmla="*/ 97471 w 142829"/>
                <a:gd name="connsiteY25" fmla="*/ 80755 h 142703"/>
                <a:gd name="connsiteX26" fmla="*/ 84407 w 142829"/>
                <a:gd name="connsiteY26" fmla="*/ 128038 h 142703"/>
                <a:gd name="connsiteX27" fmla="*/ 49378 w 142829"/>
                <a:gd name="connsiteY27" fmla="*/ 142704 h 14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2829" h="142703">
                  <a:moveTo>
                    <a:pt x="49378" y="142704"/>
                  </a:moveTo>
                  <a:cubicBezTo>
                    <a:pt x="43661" y="142704"/>
                    <a:pt x="37902" y="141702"/>
                    <a:pt x="32363" y="139640"/>
                  </a:cubicBezTo>
                  <a:lnTo>
                    <a:pt x="25686" y="137155"/>
                  </a:lnTo>
                  <a:lnTo>
                    <a:pt x="55860" y="106518"/>
                  </a:lnTo>
                  <a:lnTo>
                    <a:pt x="51579" y="90296"/>
                  </a:lnTo>
                  <a:lnTo>
                    <a:pt x="35747" y="85983"/>
                  </a:lnTo>
                  <a:lnTo>
                    <a:pt x="5484" y="116724"/>
                  </a:lnTo>
                  <a:lnTo>
                    <a:pt x="2999" y="109833"/>
                  </a:lnTo>
                  <a:cubicBezTo>
                    <a:pt x="-3592" y="91554"/>
                    <a:pt x="887" y="70876"/>
                    <a:pt x="14409" y="57148"/>
                  </a:cubicBezTo>
                  <a:cubicBezTo>
                    <a:pt x="26647" y="44713"/>
                    <a:pt x="44278" y="39746"/>
                    <a:pt x="61015" y="43839"/>
                  </a:cubicBezTo>
                  <a:lnTo>
                    <a:pt x="104174" y="0"/>
                  </a:lnTo>
                  <a:lnTo>
                    <a:pt x="110750" y="6473"/>
                  </a:lnTo>
                  <a:lnTo>
                    <a:pt x="63724" y="54231"/>
                  </a:lnTo>
                  <a:lnTo>
                    <a:pt x="61049" y="53412"/>
                  </a:lnTo>
                  <a:cubicBezTo>
                    <a:pt x="46816" y="49054"/>
                    <a:pt x="31468" y="52961"/>
                    <a:pt x="20980" y="63619"/>
                  </a:cubicBezTo>
                  <a:cubicBezTo>
                    <a:pt x="11739" y="73001"/>
                    <a:pt x="7673" y="86368"/>
                    <a:pt x="9749" y="99242"/>
                  </a:cubicBezTo>
                  <a:lnTo>
                    <a:pt x="32960" y="75667"/>
                  </a:lnTo>
                  <a:lnTo>
                    <a:pt x="59141" y="82796"/>
                  </a:lnTo>
                  <a:lnTo>
                    <a:pt x="66121" y="109249"/>
                  </a:lnTo>
                  <a:lnTo>
                    <a:pt x="42800" y="132930"/>
                  </a:lnTo>
                  <a:cubicBezTo>
                    <a:pt x="55443" y="135064"/>
                    <a:pt x="68599" y="130946"/>
                    <a:pt x="77829" y="121568"/>
                  </a:cubicBezTo>
                  <a:cubicBezTo>
                    <a:pt x="88353" y="110874"/>
                    <a:pt x="92215" y="95215"/>
                    <a:pt x="87909" y="80712"/>
                  </a:cubicBezTo>
                  <a:lnTo>
                    <a:pt x="87134" y="78099"/>
                  </a:lnTo>
                  <a:lnTo>
                    <a:pt x="136254" y="28213"/>
                  </a:lnTo>
                  <a:lnTo>
                    <a:pt x="142829" y="34685"/>
                  </a:lnTo>
                  <a:lnTo>
                    <a:pt x="97471" y="80755"/>
                  </a:lnTo>
                  <a:cubicBezTo>
                    <a:pt x="101523" y="97709"/>
                    <a:pt x="96640" y="115603"/>
                    <a:pt x="84407" y="128038"/>
                  </a:cubicBezTo>
                  <a:cubicBezTo>
                    <a:pt x="75008" y="137586"/>
                    <a:pt x="62303" y="142704"/>
                    <a:pt x="49378" y="142704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00578FA7-98EF-43BD-A713-DB6C223279B3}"/>
                </a:ext>
              </a:extLst>
            </p:cNvPr>
            <p:cNvSpPr/>
            <p:nvPr/>
          </p:nvSpPr>
          <p:spPr>
            <a:xfrm>
              <a:off x="4696836" y="4425431"/>
              <a:ext cx="146273" cy="153107"/>
            </a:xfrm>
            <a:custGeom>
              <a:avLst/>
              <a:gdLst>
                <a:gd name="connsiteX0" fmla="*/ 31857 w 146273"/>
                <a:gd name="connsiteY0" fmla="*/ 153108 h 153107"/>
                <a:gd name="connsiteX1" fmla="*/ 25280 w 146273"/>
                <a:gd name="connsiteY1" fmla="*/ 146635 h 153107"/>
                <a:gd name="connsiteX2" fmla="*/ 82551 w 146273"/>
                <a:gd name="connsiteY2" fmla="*/ 88464 h 153107"/>
                <a:gd name="connsiteX3" fmla="*/ 85226 w 146273"/>
                <a:gd name="connsiteY3" fmla="*/ 89283 h 153107"/>
                <a:gd name="connsiteX4" fmla="*/ 125295 w 146273"/>
                <a:gd name="connsiteY4" fmla="*/ 79079 h 153107"/>
                <a:gd name="connsiteX5" fmla="*/ 136531 w 146273"/>
                <a:gd name="connsiteY5" fmla="*/ 43456 h 153107"/>
                <a:gd name="connsiteX6" fmla="*/ 113317 w 146273"/>
                <a:gd name="connsiteY6" fmla="*/ 67031 h 153107"/>
                <a:gd name="connsiteX7" fmla="*/ 87136 w 146273"/>
                <a:gd name="connsiteY7" fmla="*/ 59904 h 153107"/>
                <a:gd name="connsiteX8" fmla="*/ 80163 w 146273"/>
                <a:gd name="connsiteY8" fmla="*/ 33457 h 153107"/>
                <a:gd name="connsiteX9" fmla="*/ 103481 w 146273"/>
                <a:gd name="connsiteY9" fmla="*/ 9772 h 153107"/>
                <a:gd name="connsiteX10" fmla="*/ 68437 w 146273"/>
                <a:gd name="connsiteY10" fmla="*/ 21134 h 153107"/>
                <a:gd name="connsiteX11" fmla="*/ 58372 w 146273"/>
                <a:gd name="connsiteY11" fmla="*/ 61990 h 153107"/>
                <a:gd name="connsiteX12" fmla="*/ 59150 w 146273"/>
                <a:gd name="connsiteY12" fmla="*/ 64601 h 153107"/>
                <a:gd name="connsiteX13" fmla="*/ 6573 w 146273"/>
                <a:gd name="connsiteY13" fmla="*/ 117983 h 153107"/>
                <a:gd name="connsiteX14" fmla="*/ 0 w 146273"/>
                <a:gd name="connsiteY14" fmla="*/ 111510 h 153107"/>
                <a:gd name="connsiteX15" fmla="*/ 48809 w 146273"/>
                <a:gd name="connsiteY15" fmla="*/ 61947 h 153107"/>
                <a:gd name="connsiteX16" fmla="*/ 61861 w 146273"/>
                <a:gd name="connsiteY16" fmla="*/ 14662 h 153107"/>
                <a:gd name="connsiteX17" fmla="*/ 113912 w 146273"/>
                <a:gd name="connsiteY17" fmla="*/ 3060 h 153107"/>
                <a:gd name="connsiteX18" fmla="*/ 120588 w 146273"/>
                <a:gd name="connsiteY18" fmla="*/ 5544 h 153107"/>
                <a:gd name="connsiteX19" fmla="*/ 90417 w 146273"/>
                <a:gd name="connsiteY19" fmla="*/ 36187 h 153107"/>
                <a:gd name="connsiteX20" fmla="*/ 94693 w 146273"/>
                <a:gd name="connsiteY20" fmla="*/ 52401 h 153107"/>
                <a:gd name="connsiteX21" fmla="*/ 110528 w 146273"/>
                <a:gd name="connsiteY21" fmla="*/ 56712 h 153107"/>
                <a:gd name="connsiteX22" fmla="*/ 140796 w 146273"/>
                <a:gd name="connsiteY22" fmla="*/ 25971 h 153107"/>
                <a:gd name="connsiteX23" fmla="*/ 143280 w 146273"/>
                <a:gd name="connsiteY23" fmla="*/ 32867 h 153107"/>
                <a:gd name="connsiteX24" fmla="*/ 131863 w 146273"/>
                <a:gd name="connsiteY24" fmla="*/ 85551 h 153107"/>
                <a:gd name="connsiteX25" fmla="*/ 85258 w 146273"/>
                <a:gd name="connsiteY25" fmla="*/ 98856 h 153107"/>
                <a:gd name="connsiteX26" fmla="*/ 31857 w 146273"/>
                <a:gd name="connsiteY26" fmla="*/ 153108 h 15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6273" h="153107">
                  <a:moveTo>
                    <a:pt x="31857" y="153108"/>
                  </a:moveTo>
                  <a:lnTo>
                    <a:pt x="25280" y="146635"/>
                  </a:lnTo>
                  <a:lnTo>
                    <a:pt x="82551" y="88464"/>
                  </a:lnTo>
                  <a:lnTo>
                    <a:pt x="85226" y="89283"/>
                  </a:lnTo>
                  <a:cubicBezTo>
                    <a:pt x="99450" y="93637"/>
                    <a:pt x="114802" y="89732"/>
                    <a:pt x="125295" y="79079"/>
                  </a:cubicBezTo>
                  <a:cubicBezTo>
                    <a:pt x="134531" y="69696"/>
                    <a:pt x="138599" y="56330"/>
                    <a:pt x="136531" y="43456"/>
                  </a:cubicBezTo>
                  <a:lnTo>
                    <a:pt x="113317" y="67031"/>
                  </a:lnTo>
                  <a:lnTo>
                    <a:pt x="87136" y="59904"/>
                  </a:lnTo>
                  <a:lnTo>
                    <a:pt x="80163" y="33457"/>
                  </a:lnTo>
                  <a:lnTo>
                    <a:pt x="103481" y="9772"/>
                  </a:lnTo>
                  <a:cubicBezTo>
                    <a:pt x="90827" y="7631"/>
                    <a:pt x="77671" y="11758"/>
                    <a:pt x="68437" y="21134"/>
                  </a:cubicBezTo>
                  <a:cubicBezTo>
                    <a:pt x="57915" y="31821"/>
                    <a:pt x="54057" y="47478"/>
                    <a:pt x="58372" y="61990"/>
                  </a:cubicBezTo>
                  <a:lnTo>
                    <a:pt x="59150" y="64601"/>
                  </a:lnTo>
                  <a:lnTo>
                    <a:pt x="6573" y="117983"/>
                  </a:lnTo>
                  <a:lnTo>
                    <a:pt x="0" y="111510"/>
                  </a:lnTo>
                  <a:lnTo>
                    <a:pt x="48809" y="61947"/>
                  </a:lnTo>
                  <a:cubicBezTo>
                    <a:pt x="44748" y="44986"/>
                    <a:pt x="49626" y="27090"/>
                    <a:pt x="61861" y="14662"/>
                  </a:cubicBezTo>
                  <a:cubicBezTo>
                    <a:pt x="75422" y="895"/>
                    <a:pt x="95851" y="-3658"/>
                    <a:pt x="113912" y="3060"/>
                  </a:cubicBezTo>
                  <a:lnTo>
                    <a:pt x="120588" y="5544"/>
                  </a:lnTo>
                  <a:lnTo>
                    <a:pt x="90417" y="36187"/>
                  </a:lnTo>
                  <a:lnTo>
                    <a:pt x="94693" y="52401"/>
                  </a:lnTo>
                  <a:lnTo>
                    <a:pt x="110528" y="56712"/>
                  </a:lnTo>
                  <a:lnTo>
                    <a:pt x="140796" y="25971"/>
                  </a:lnTo>
                  <a:lnTo>
                    <a:pt x="143280" y="32867"/>
                  </a:lnTo>
                  <a:cubicBezTo>
                    <a:pt x="149863" y="51141"/>
                    <a:pt x="145383" y="71819"/>
                    <a:pt x="131863" y="85551"/>
                  </a:cubicBezTo>
                  <a:cubicBezTo>
                    <a:pt x="119618" y="97984"/>
                    <a:pt x="101985" y="102954"/>
                    <a:pt x="85258" y="98856"/>
                  </a:cubicBezTo>
                  <a:lnTo>
                    <a:pt x="31857" y="153108"/>
                  </a:ln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0" name="그래픽 96">
              <a:extLst>
                <a:ext uri="{FF2B5EF4-FFF2-40B4-BE49-F238E27FC236}">
                  <a16:creationId xmlns:a16="http://schemas.microsoft.com/office/drawing/2014/main" id="{11AA7AEE-B593-4C3B-8582-35C92F0CB246}"/>
                </a:ext>
              </a:extLst>
            </p:cNvPr>
            <p:cNvGrpSpPr/>
            <p:nvPr/>
          </p:nvGrpSpPr>
          <p:grpSpPr>
            <a:xfrm>
              <a:off x="4553034" y="4430499"/>
              <a:ext cx="280297" cy="284576"/>
              <a:chOff x="4553034" y="4430499"/>
              <a:chExt cx="280297" cy="284576"/>
            </a:xfrm>
            <a:grpFill/>
          </p:grpSpPr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F21BD34D-E64F-4B29-B2A3-FB851625C285}"/>
                  </a:ext>
                </a:extLst>
              </p:cNvPr>
              <p:cNvSpPr/>
              <p:nvPr/>
            </p:nvSpPr>
            <p:spPr>
              <a:xfrm>
                <a:off x="4674796" y="4554133"/>
                <a:ext cx="158535" cy="160943"/>
              </a:xfrm>
              <a:custGeom>
                <a:avLst/>
                <a:gdLst>
                  <a:gd name="connsiteX0" fmla="*/ 112249 w 158535"/>
                  <a:gd name="connsiteY0" fmla="*/ 160943 h 160943"/>
                  <a:gd name="connsiteX1" fmla="*/ 112249 w 158535"/>
                  <a:gd name="connsiteY1" fmla="*/ 160943 h 160943"/>
                  <a:gd name="connsiteX2" fmla="*/ 104692 w 158535"/>
                  <a:gd name="connsiteY2" fmla="*/ 157777 h 160943"/>
                  <a:gd name="connsiteX3" fmla="*/ 15592 w 158535"/>
                  <a:gd name="connsiteY3" fmla="*/ 67293 h 160943"/>
                  <a:gd name="connsiteX4" fmla="*/ 15592 w 158535"/>
                  <a:gd name="connsiteY4" fmla="*/ 52131 h 160943"/>
                  <a:gd name="connsiteX5" fmla="*/ 15618 w 158535"/>
                  <a:gd name="connsiteY5" fmla="*/ 52106 h 160943"/>
                  <a:gd name="connsiteX6" fmla="*/ 0 w 158535"/>
                  <a:gd name="connsiteY6" fmla="*/ 36250 h 160943"/>
                  <a:gd name="connsiteX7" fmla="*/ 35694 w 158535"/>
                  <a:gd name="connsiteY7" fmla="*/ 0 h 160943"/>
                  <a:gd name="connsiteX8" fmla="*/ 51309 w 158535"/>
                  <a:gd name="connsiteY8" fmla="*/ 15862 h 160943"/>
                  <a:gd name="connsiteX9" fmla="*/ 58793 w 158535"/>
                  <a:gd name="connsiteY9" fmla="*/ 12767 h 160943"/>
                  <a:gd name="connsiteX10" fmla="*/ 66357 w 158535"/>
                  <a:gd name="connsiteY10" fmla="*/ 15936 h 160943"/>
                  <a:gd name="connsiteX11" fmla="*/ 155452 w 158535"/>
                  <a:gd name="connsiteY11" fmla="*/ 106421 h 160943"/>
                  <a:gd name="connsiteX12" fmla="*/ 155459 w 158535"/>
                  <a:gd name="connsiteY12" fmla="*/ 121577 h 160943"/>
                  <a:gd name="connsiteX13" fmla="*/ 119817 w 158535"/>
                  <a:gd name="connsiteY13" fmla="*/ 157772 h 160943"/>
                  <a:gd name="connsiteX14" fmla="*/ 112249 w 158535"/>
                  <a:gd name="connsiteY14" fmla="*/ 160943 h 160943"/>
                  <a:gd name="connsiteX15" fmla="*/ 12945 w 158535"/>
                  <a:gd name="connsiteY15" fmla="*/ 36252 h 160943"/>
                  <a:gd name="connsiteX16" fmla="*/ 23216 w 158535"/>
                  <a:gd name="connsiteY16" fmla="*/ 46681 h 160943"/>
                  <a:gd name="connsiteX17" fmla="*/ 24216 w 158535"/>
                  <a:gd name="connsiteY17" fmla="*/ 47367 h 160943"/>
                  <a:gd name="connsiteX18" fmla="*/ 30709 w 158535"/>
                  <a:gd name="connsiteY18" fmla="*/ 49921 h 160943"/>
                  <a:gd name="connsiteX19" fmla="*/ 22163 w 158535"/>
                  <a:gd name="connsiteY19" fmla="*/ 58606 h 160943"/>
                  <a:gd name="connsiteX20" fmla="*/ 22163 w 158535"/>
                  <a:gd name="connsiteY20" fmla="*/ 60823 h 160943"/>
                  <a:gd name="connsiteX21" fmla="*/ 111258 w 158535"/>
                  <a:gd name="connsiteY21" fmla="*/ 151304 h 160943"/>
                  <a:gd name="connsiteX22" fmla="*/ 112247 w 158535"/>
                  <a:gd name="connsiteY22" fmla="*/ 151721 h 160943"/>
                  <a:gd name="connsiteX23" fmla="*/ 113249 w 158535"/>
                  <a:gd name="connsiteY23" fmla="*/ 151295 h 160943"/>
                  <a:gd name="connsiteX24" fmla="*/ 148879 w 158535"/>
                  <a:gd name="connsiteY24" fmla="*/ 115116 h 160943"/>
                  <a:gd name="connsiteX25" fmla="*/ 148877 w 158535"/>
                  <a:gd name="connsiteY25" fmla="*/ 112896 h 160943"/>
                  <a:gd name="connsiteX26" fmla="*/ 59789 w 158535"/>
                  <a:gd name="connsiteY26" fmla="*/ 22415 h 160943"/>
                  <a:gd name="connsiteX27" fmla="*/ 58791 w 158535"/>
                  <a:gd name="connsiteY27" fmla="*/ 21992 h 160943"/>
                  <a:gd name="connsiteX28" fmla="*/ 57798 w 158535"/>
                  <a:gd name="connsiteY28" fmla="*/ 22417 h 160943"/>
                  <a:gd name="connsiteX29" fmla="*/ 49170 w 158535"/>
                  <a:gd name="connsiteY29" fmla="*/ 31194 h 160943"/>
                  <a:gd name="connsiteX30" fmla="*/ 46573 w 158535"/>
                  <a:gd name="connsiteY30" fmla="*/ 24568 h 160943"/>
                  <a:gd name="connsiteX31" fmla="*/ 45876 w 158535"/>
                  <a:gd name="connsiteY31" fmla="*/ 23497 h 160943"/>
                  <a:gd name="connsiteX32" fmla="*/ 35692 w 158535"/>
                  <a:gd name="connsiteY32" fmla="*/ 13151 h 160943"/>
                  <a:gd name="connsiteX33" fmla="*/ 12945 w 158535"/>
                  <a:gd name="connsiteY33" fmla="*/ 36252 h 1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58535" h="160943">
                    <a:moveTo>
                      <a:pt x="112249" y="160943"/>
                    </a:moveTo>
                    <a:lnTo>
                      <a:pt x="112249" y="160943"/>
                    </a:lnTo>
                    <a:cubicBezTo>
                      <a:pt x="109389" y="160943"/>
                      <a:pt x="106703" y="159818"/>
                      <a:pt x="104692" y="157777"/>
                    </a:cubicBezTo>
                    <a:lnTo>
                      <a:pt x="15592" y="67293"/>
                    </a:lnTo>
                    <a:cubicBezTo>
                      <a:pt x="11479" y="63113"/>
                      <a:pt x="11479" y="56311"/>
                      <a:pt x="15592" y="52131"/>
                    </a:cubicBezTo>
                    <a:lnTo>
                      <a:pt x="15618" y="52106"/>
                    </a:lnTo>
                    <a:lnTo>
                      <a:pt x="0" y="36250"/>
                    </a:lnTo>
                    <a:lnTo>
                      <a:pt x="35694" y="0"/>
                    </a:lnTo>
                    <a:lnTo>
                      <a:pt x="51309" y="15862"/>
                    </a:lnTo>
                    <a:cubicBezTo>
                      <a:pt x="53323" y="13863"/>
                      <a:pt x="55972" y="12767"/>
                      <a:pt x="58793" y="12767"/>
                    </a:cubicBezTo>
                    <a:cubicBezTo>
                      <a:pt x="61651" y="12767"/>
                      <a:pt x="64339" y="13892"/>
                      <a:pt x="66357" y="15936"/>
                    </a:cubicBezTo>
                    <a:lnTo>
                      <a:pt x="155452" y="106421"/>
                    </a:lnTo>
                    <a:cubicBezTo>
                      <a:pt x="159561" y="110597"/>
                      <a:pt x="159564" y="117394"/>
                      <a:pt x="155459" y="121577"/>
                    </a:cubicBezTo>
                    <a:lnTo>
                      <a:pt x="119817" y="157772"/>
                    </a:lnTo>
                    <a:cubicBezTo>
                      <a:pt x="117790" y="159818"/>
                      <a:pt x="115107" y="160943"/>
                      <a:pt x="112249" y="160943"/>
                    </a:cubicBezTo>
                    <a:close/>
                    <a:moveTo>
                      <a:pt x="12945" y="36252"/>
                    </a:moveTo>
                    <a:lnTo>
                      <a:pt x="23216" y="46681"/>
                    </a:lnTo>
                    <a:cubicBezTo>
                      <a:pt x="23520" y="46992"/>
                      <a:pt x="23872" y="47232"/>
                      <a:pt x="24216" y="47367"/>
                    </a:cubicBezTo>
                    <a:lnTo>
                      <a:pt x="30709" y="49921"/>
                    </a:lnTo>
                    <a:lnTo>
                      <a:pt x="22163" y="58606"/>
                    </a:lnTo>
                    <a:cubicBezTo>
                      <a:pt x="21571" y="59207"/>
                      <a:pt x="21571" y="60221"/>
                      <a:pt x="22163" y="60823"/>
                    </a:cubicBezTo>
                    <a:lnTo>
                      <a:pt x="111258" y="151304"/>
                    </a:lnTo>
                    <a:cubicBezTo>
                      <a:pt x="111597" y="151647"/>
                      <a:pt x="111983" y="151721"/>
                      <a:pt x="112247" y="151721"/>
                    </a:cubicBezTo>
                    <a:cubicBezTo>
                      <a:pt x="112512" y="151721"/>
                      <a:pt x="112901" y="151647"/>
                      <a:pt x="113249" y="151295"/>
                    </a:cubicBezTo>
                    <a:lnTo>
                      <a:pt x="148879" y="115116"/>
                    </a:lnTo>
                    <a:cubicBezTo>
                      <a:pt x="149467" y="114514"/>
                      <a:pt x="149469" y="113498"/>
                      <a:pt x="148877" y="112896"/>
                    </a:cubicBezTo>
                    <a:lnTo>
                      <a:pt x="59789" y="22415"/>
                    </a:lnTo>
                    <a:cubicBezTo>
                      <a:pt x="59443" y="22067"/>
                      <a:pt x="59056" y="21992"/>
                      <a:pt x="58791" y="21992"/>
                    </a:cubicBezTo>
                    <a:cubicBezTo>
                      <a:pt x="58530" y="21992"/>
                      <a:pt x="58144" y="22065"/>
                      <a:pt x="57798" y="22417"/>
                    </a:cubicBezTo>
                    <a:lnTo>
                      <a:pt x="49170" y="31194"/>
                    </a:lnTo>
                    <a:lnTo>
                      <a:pt x="46573" y="24568"/>
                    </a:lnTo>
                    <a:cubicBezTo>
                      <a:pt x="46416" y="24163"/>
                      <a:pt x="46180" y="23804"/>
                      <a:pt x="45876" y="23497"/>
                    </a:cubicBezTo>
                    <a:lnTo>
                      <a:pt x="35692" y="13151"/>
                    </a:lnTo>
                    <a:lnTo>
                      <a:pt x="12945" y="3625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45450818-F0DC-4C65-B4D2-FE470BC7142E}"/>
                  </a:ext>
                </a:extLst>
              </p:cNvPr>
              <p:cNvSpPr/>
              <p:nvPr/>
            </p:nvSpPr>
            <p:spPr>
              <a:xfrm rot="2726498">
                <a:off x="4567779" y="4517407"/>
                <a:ext cx="150809" cy="9224"/>
              </a:xfrm>
              <a:custGeom>
                <a:avLst/>
                <a:gdLst>
                  <a:gd name="connsiteX0" fmla="*/ 0 w 150809"/>
                  <a:gd name="connsiteY0" fmla="*/ 0 h 9224"/>
                  <a:gd name="connsiteX1" fmla="*/ 150809 w 150809"/>
                  <a:gd name="connsiteY1" fmla="*/ 0 h 9224"/>
                  <a:gd name="connsiteX2" fmla="*/ 150809 w 150809"/>
                  <a:gd name="connsiteY2" fmla="*/ 9225 h 9224"/>
                  <a:gd name="connsiteX3" fmla="*/ 0 w 150809"/>
                  <a:gd name="connsiteY3" fmla="*/ 9225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809" h="9224">
                    <a:moveTo>
                      <a:pt x="0" y="0"/>
                    </a:moveTo>
                    <a:lnTo>
                      <a:pt x="150809" y="0"/>
                    </a:lnTo>
                    <a:lnTo>
                      <a:pt x="150809" y="9225"/>
                    </a:lnTo>
                    <a:lnTo>
                      <a:pt x="0" y="922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7F281ECC-B67D-48A7-AFBF-468E1FF05DCC}"/>
                  </a:ext>
                </a:extLst>
              </p:cNvPr>
              <p:cNvSpPr/>
              <p:nvPr/>
            </p:nvSpPr>
            <p:spPr>
              <a:xfrm>
                <a:off x="4553034" y="4430499"/>
                <a:ext cx="49337" cy="50014"/>
              </a:xfrm>
              <a:custGeom>
                <a:avLst/>
                <a:gdLst>
                  <a:gd name="connsiteX0" fmla="*/ 43498 w 49337"/>
                  <a:gd name="connsiteY0" fmla="*/ 50014 h 50014"/>
                  <a:gd name="connsiteX1" fmla="*/ 20344 w 49337"/>
                  <a:gd name="connsiteY1" fmla="*/ 47605 h 50014"/>
                  <a:gd name="connsiteX2" fmla="*/ 0 w 49337"/>
                  <a:gd name="connsiteY2" fmla="*/ 15206 h 50014"/>
                  <a:gd name="connsiteX3" fmla="*/ 14965 w 49337"/>
                  <a:gd name="connsiteY3" fmla="*/ 0 h 50014"/>
                  <a:gd name="connsiteX4" fmla="*/ 46981 w 49337"/>
                  <a:gd name="connsiteY4" fmla="*/ 20736 h 50014"/>
                  <a:gd name="connsiteX5" fmla="*/ 49337 w 49337"/>
                  <a:gd name="connsiteY5" fmla="*/ 44100 h 50014"/>
                  <a:gd name="connsiteX6" fmla="*/ 43498 w 49337"/>
                  <a:gd name="connsiteY6" fmla="*/ 50014 h 50014"/>
                  <a:gd name="connsiteX7" fmla="*/ 25767 w 49337"/>
                  <a:gd name="connsiteY7" fmla="*/ 38895 h 50014"/>
                  <a:gd name="connsiteX8" fmla="*/ 39684 w 49337"/>
                  <a:gd name="connsiteY8" fmla="*/ 40343 h 50014"/>
                  <a:gd name="connsiteX9" fmla="*/ 38245 w 49337"/>
                  <a:gd name="connsiteY9" fmla="*/ 26069 h 50014"/>
                  <a:gd name="connsiteX10" fmla="*/ 16263 w 49337"/>
                  <a:gd name="connsiteY10" fmla="*/ 11831 h 50014"/>
                  <a:gd name="connsiteX11" fmla="*/ 11691 w 49337"/>
                  <a:gd name="connsiteY11" fmla="*/ 16478 h 50014"/>
                  <a:gd name="connsiteX12" fmla="*/ 25767 w 49337"/>
                  <a:gd name="connsiteY12" fmla="*/ 38895 h 50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337" h="50014">
                    <a:moveTo>
                      <a:pt x="43498" y="50014"/>
                    </a:moveTo>
                    <a:lnTo>
                      <a:pt x="20344" y="47605"/>
                    </a:lnTo>
                    <a:lnTo>
                      <a:pt x="0" y="15206"/>
                    </a:lnTo>
                    <a:lnTo>
                      <a:pt x="14965" y="0"/>
                    </a:lnTo>
                    <a:lnTo>
                      <a:pt x="46981" y="20736"/>
                    </a:lnTo>
                    <a:lnTo>
                      <a:pt x="49337" y="44100"/>
                    </a:lnTo>
                    <a:lnTo>
                      <a:pt x="43498" y="50014"/>
                    </a:lnTo>
                    <a:close/>
                    <a:moveTo>
                      <a:pt x="25767" y="38895"/>
                    </a:moveTo>
                    <a:lnTo>
                      <a:pt x="39684" y="40343"/>
                    </a:lnTo>
                    <a:lnTo>
                      <a:pt x="38245" y="26069"/>
                    </a:lnTo>
                    <a:lnTo>
                      <a:pt x="16263" y="11831"/>
                    </a:lnTo>
                    <a:lnTo>
                      <a:pt x="11691" y="16478"/>
                    </a:lnTo>
                    <a:lnTo>
                      <a:pt x="25767" y="3889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1EBF4AA3-877A-43EA-892F-5120B9D37D37}"/>
                  </a:ext>
                </a:extLst>
              </p:cNvPr>
              <p:cNvSpPr/>
              <p:nvPr/>
            </p:nvSpPr>
            <p:spPr>
              <a:xfrm>
                <a:off x="4726052" y="4606252"/>
                <a:ext cx="68546" cy="69476"/>
              </a:xfrm>
              <a:custGeom>
                <a:avLst/>
                <a:gdLst>
                  <a:gd name="connsiteX0" fmla="*/ 63933 w 68546"/>
                  <a:gd name="connsiteY0" fmla="*/ 69476 h 69476"/>
                  <a:gd name="connsiteX1" fmla="*/ 60648 w 68546"/>
                  <a:gd name="connsiteY1" fmla="*/ 68099 h 69476"/>
                  <a:gd name="connsiteX2" fmla="*/ 1326 w 68546"/>
                  <a:gd name="connsiteY2" fmla="*/ 7850 h 69476"/>
                  <a:gd name="connsiteX3" fmla="*/ 1374 w 68546"/>
                  <a:gd name="connsiteY3" fmla="*/ 1327 h 69476"/>
                  <a:gd name="connsiteX4" fmla="*/ 7897 w 68546"/>
                  <a:gd name="connsiteY4" fmla="*/ 1375 h 69476"/>
                  <a:gd name="connsiteX5" fmla="*/ 67221 w 68546"/>
                  <a:gd name="connsiteY5" fmla="*/ 61626 h 69476"/>
                  <a:gd name="connsiteX6" fmla="*/ 67173 w 68546"/>
                  <a:gd name="connsiteY6" fmla="*/ 68149 h 69476"/>
                  <a:gd name="connsiteX7" fmla="*/ 63933 w 68546"/>
                  <a:gd name="connsiteY7" fmla="*/ 69476 h 6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546" h="69476">
                    <a:moveTo>
                      <a:pt x="63933" y="69476"/>
                    </a:moveTo>
                    <a:cubicBezTo>
                      <a:pt x="62741" y="69476"/>
                      <a:pt x="61551" y="69016"/>
                      <a:pt x="60648" y="68099"/>
                    </a:cubicBezTo>
                    <a:lnTo>
                      <a:pt x="1326" y="7850"/>
                    </a:lnTo>
                    <a:cubicBezTo>
                      <a:pt x="-461" y="6034"/>
                      <a:pt x="-438" y="3114"/>
                      <a:pt x="1374" y="1327"/>
                    </a:cubicBezTo>
                    <a:cubicBezTo>
                      <a:pt x="3190" y="-459"/>
                      <a:pt x="6108" y="-441"/>
                      <a:pt x="7897" y="1375"/>
                    </a:cubicBezTo>
                    <a:lnTo>
                      <a:pt x="67221" y="61626"/>
                    </a:lnTo>
                    <a:cubicBezTo>
                      <a:pt x="69008" y="63441"/>
                      <a:pt x="68985" y="66362"/>
                      <a:pt x="67173" y="68149"/>
                    </a:cubicBezTo>
                    <a:cubicBezTo>
                      <a:pt x="66269" y="69035"/>
                      <a:pt x="65102" y="69476"/>
                      <a:pt x="63933" y="69476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9D559789-978B-4225-BD25-E12F0620A31C}"/>
                  </a:ext>
                </a:extLst>
              </p:cNvPr>
              <p:cNvSpPr/>
              <p:nvPr/>
            </p:nvSpPr>
            <p:spPr>
              <a:xfrm rot="2673261">
                <a:off x="4707348" y="4560421"/>
                <a:ext cx="9225" cy="63114"/>
              </a:xfrm>
              <a:custGeom>
                <a:avLst/>
                <a:gdLst>
                  <a:gd name="connsiteX0" fmla="*/ 0 w 9225"/>
                  <a:gd name="connsiteY0" fmla="*/ 0 h 63114"/>
                  <a:gd name="connsiteX1" fmla="*/ 9225 w 9225"/>
                  <a:gd name="connsiteY1" fmla="*/ 0 h 63114"/>
                  <a:gd name="connsiteX2" fmla="*/ 9225 w 9225"/>
                  <a:gd name="connsiteY2" fmla="*/ 63114 h 63114"/>
                  <a:gd name="connsiteX3" fmla="*/ 0 w 9225"/>
                  <a:gd name="connsiteY3" fmla="*/ 63114 h 6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25" h="63114">
                    <a:moveTo>
                      <a:pt x="0" y="0"/>
                    </a:moveTo>
                    <a:lnTo>
                      <a:pt x="9225" y="0"/>
                    </a:lnTo>
                    <a:lnTo>
                      <a:pt x="9225" y="63114"/>
                    </a:lnTo>
                    <a:lnTo>
                      <a:pt x="0" y="63114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98" name="TextBox 97">
            <a:extLst>
              <a:ext uri="{FF2B5EF4-FFF2-40B4-BE49-F238E27FC236}">
                <a16:creationId xmlns:a16="http://schemas.microsoft.com/office/drawing/2014/main" id="{A161DBFE-4231-4718-919A-62CB532E7F0A}"/>
              </a:ext>
            </a:extLst>
          </p:cNvPr>
          <p:cNvSpPr txBox="1"/>
          <p:nvPr/>
        </p:nvSpPr>
        <p:spPr>
          <a:xfrm>
            <a:off x="4072744" y="3903192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A45DE54B-1D1A-4BC7-B13D-CC392FFBDFDD}"/>
              </a:ext>
            </a:extLst>
          </p:cNvPr>
          <p:cNvSpPr txBox="1"/>
          <p:nvPr/>
        </p:nvSpPr>
        <p:spPr>
          <a:xfrm>
            <a:off x="3896771" y="5005701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F5AF9404-971D-45B2-8BE6-DA2ED540CD39}"/>
              </a:ext>
            </a:extLst>
          </p:cNvPr>
          <p:cNvSpPr txBox="1"/>
          <p:nvPr/>
        </p:nvSpPr>
        <p:spPr>
          <a:xfrm>
            <a:off x="1092454" y="1890046"/>
            <a:ext cx="3889847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적을지는 고민을 조금만 해주세요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D0D4963-1FDC-0382-B888-01AB35500C92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42" name="그림 개체 틀 42" descr="건물, 하늘, 타워 블록, 상업용 건물이(가) 표시된 사진&#10;&#10;자동 생성된 설명">
            <a:extLst>
              <a:ext uri="{FF2B5EF4-FFF2-40B4-BE49-F238E27FC236}">
                <a16:creationId xmlns:a16="http://schemas.microsoft.com/office/drawing/2014/main" id="{06932413-148E-917F-E565-988266D6C0F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8" b="38"/>
          <a:stretch>
            <a:fillRect/>
          </a:stretch>
        </p:blipFill>
        <p:spPr>
          <a:xfrm>
            <a:off x="6062663" y="1901825"/>
            <a:ext cx="2143125" cy="4159250"/>
          </a:xfrm>
          <a:custGeom>
            <a:avLst/>
            <a:gdLst>
              <a:gd name="connsiteX0" fmla="*/ 123887 w 2144119"/>
              <a:gd name="connsiteY0" fmla="*/ 0 h 4158207"/>
              <a:gd name="connsiteX1" fmla="*/ 2020232 w 2144119"/>
              <a:gd name="connsiteY1" fmla="*/ 0 h 4158207"/>
              <a:gd name="connsiteX2" fmla="*/ 2144119 w 2144119"/>
              <a:gd name="connsiteY2" fmla="*/ 123887 h 4158207"/>
              <a:gd name="connsiteX3" fmla="*/ 2144119 w 2144119"/>
              <a:gd name="connsiteY3" fmla="*/ 4034320 h 4158207"/>
              <a:gd name="connsiteX4" fmla="*/ 2020232 w 2144119"/>
              <a:gd name="connsiteY4" fmla="*/ 4158207 h 4158207"/>
              <a:gd name="connsiteX5" fmla="*/ 123887 w 2144119"/>
              <a:gd name="connsiteY5" fmla="*/ 4158206 h 4158207"/>
              <a:gd name="connsiteX6" fmla="*/ 0 w 2144119"/>
              <a:gd name="connsiteY6" fmla="*/ 4034319 h 4158207"/>
              <a:gd name="connsiteX7" fmla="*/ 0 w 2144119"/>
              <a:gd name="connsiteY7" fmla="*/ 123887 h 4158207"/>
              <a:gd name="connsiteX8" fmla="*/ 123887 w 2144119"/>
              <a:gd name="connsiteY8" fmla="*/ 0 h 4158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4119" h="4158207">
                <a:moveTo>
                  <a:pt x="123887" y="0"/>
                </a:moveTo>
                <a:lnTo>
                  <a:pt x="2020232" y="0"/>
                </a:lnTo>
                <a:cubicBezTo>
                  <a:pt x="2088653" y="0"/>
                  <a:pt x="2144119" y="55466"/>
                  <a:pt x="2144119" y="123887"/>
                </a:cubicBezTo>
                <a:lnTo>
                  <a:pt x="2144119" y="4034320"/>
                </a:lnTo>
                <a:cubicBezTo>
                  <a:pt x="2144119" y="4102741"/>
                  <a:pt x="2088653" y="4158207"/>
                  <a:pt x="2020232" y="4158207"/>
                </a:cubicBezTo>
                <a:lnTo>
                  <a:pt x="123887" y="4158206"/>
                </a:lnTo>
                <a:cubicBezTo>
                  <a:pt x="55466" y="4158206"/>
                  <a:pt x="0" y="4102740"/>
                  <a:pt x="0" y="4034319"/>
                </a:cubicBezTo>
                <a:lnTo>
                  <a:pt x="0" y="123887"/>
                </a:lnTo>
                <a:cubicBezTo>
                  <a:pt x="0" y="55466"/>
                  <a:pt x="55466" y="0"/>
                  <a:pt x="123887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79459060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그림 65" descr="사람, 실내, 사무실 건물, 개인용 컴퓨터이(가) 표시된 사진&#10;&#10;자동 생성된 설명">
            <a:extLst>
              <a:ext uri="{FF2B5EF4-FFF2-40B4-BE49-F238E27FC236}">
                <a16:creationId xmlns:a16="http://schemas.microsoft.com/office/drawing/2014/main" id="{D006C262-D1C9-32C4-3B0B-C5B248FC8BA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" r="21"/>
          <a:stretch>
            <a:fillRect/>
          </a:stretch>
        </p:blipFill>
        <p:spPr>
          <a:xfrm>
            <a:off x="7454900" y="1697038"/>
            <a:ext cx="4149725" cy="4627562"/>
          </a:xfrm>
          <a:custGeom>
            <a:avLst/>
            <a:gdLst>
              <a:gd name="connsiteX0" fmla="*/ 278073 w 4149725"/>
              <a:gd name="connsiteY0" fmla="*/ 0 h 4627269"/>
              <a:gd name="connsiteX1" fmla="*/ 3871652 w 4149725"/>
              <a:gd name="connsiteY1" fmla="*/ 0 h 4627269"/>
              <a:gd name="connsiteX2" fmla="*/ 4149725 w 4149725"/>
              <a:gd name="connsiteY2" fmla="*/ 278073 h 4627269"/>
              <a:gd name="connsiteX3" fmla="*/ 4149725 w 4149725"/>
              <a:gd name="connsiteY3" fmla="*/ 4349196 h 4627269"/>
              <a:gd name="connsiteX4" fmla="*/ 3871652 w 4149725"/>
              <a:gd name="connsiteY4" fmla="*/ 4627269 h 4627269"/>
              <a:gd name="connsiteX5" fmla="*/ 278073 w 4149725"/>
              <a:gd name="connsiteY5" fmla="*/ 4627269 h 4627269"/>
              <a:gd name="connsiteX6" fmla="*/ 0 w 4149725"/>
              <a:gd name="connsiteY6" fmla="*/ 4349196 h 4627269"/>
              <a:gd name="connsiteX7" fmla="*/ 0 w 4149725"/>
              <a:gd name="connsiteY7" fmla="*/ 278073 h 4627269"/>
              <a:gd name="connsiteX8" fmla="*/ 278073 w 4149725"/>
              <a:gd name="connsiteY8" fmla="*/ 0 h 4627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49725" h="4627269">
                <a:moveTo>
                  <a:pt x="278073" y="0"/>
                </a:moveTo>
                <a:lnTo>
                  <a:pt x="3871652" y="0"/>
                </a:lnTo>
                <a:cubicBezTo>
                  <a:pt x="4025227" y="0"/>
                  <a:pt x="4149725" y="124498"/>
                  <a:pt x="4149725" y="278073"/>
                </a:cubicBezTo>
                <a:lnTo>
                  <a:pt x="4149725" y="4349196"/>
                </a:lnTo>
                <a:cubicBezTo>
                  <a:pt x="4149725" y="4502771"/>
                  <a:pt x="4025227" y="4627269"/>
                  <a:pt x="3871652" y="4627269"/>
                </a:cubicBezTo>
                <a:lnTo>
                  <a:pt x="278073" y="4627269"/>
                </a:lnTo>
                <a:cubicBezTo>
                  <a:pt x="124498" y="4627269"/>
                  <a:pt x="0" y="4502771"/>
                  <a:pt x="0" y="4349196"/>
                </a:cubicBezTo>
                <a:lnTo>
                  <a:pt x="0" y="278073"/>
                </a:lnTo>
                <a:cubicBezTo>
                  <a:pt x="0" y="124498"/>
                  <a:pt x="124498" y="0"/>
                  <a:pt x="278073" y="0"/>
                </a:cubicBezTo>
                <a:close/>
              </a:path>
            </a:pathLst>
          </a:custGeom>
        </p:spPr>
      </p:pic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EA255FA6-2D20-39DC-6E42-0B78626B4BA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58C11322-6787-4274-E544-C09982763B8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696CB2A-E3CE-AB6C-F5CD-1FB8D923ACF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8E6D409-E78F-B310-71F8-80857F52B39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CA47AD0-ACA7-049A-3D7E-8AC6234895F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C3FE7544-A68E-C0F5-3937-B9D414F82894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6">
            <a:extLst>
              <a:ext uri="{FF2B5EF4-FFF2-40B4-BE49-F238E27FC236}">
                <a16:creationId xmlns:a16="http://schemas.microsoft.com/office/drawing/2014/main" id="{7D3D3A9E-76B0-6541-7610-A2383A184356}"/>
              </a:ext>
            </a:extLst>
          </p:cNvPr>
          <p:cNvCxnSpPr>
            <a:cxnSpLocks/>
          </p:cNvCxnSpPr>
          <p:nvPr/>
        </p:nvCxnSpPr>
        <p:spPr>
          <a:xfrm>
            <a:off x="570851" y="3209151"/>
            <a:ext cx="2250621" cy="0"/>
          </a:xfrm>
          <a:prstGeom prst="line">
            <a:avLst/>
          </a:prstGeom>
          <a:ln w="158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타원 8">
            <a:extLst>
              <a:ext uri="{FF2B5EF4-FFF2-40B4-BE49-F238E27FC236}">
                <a16:creationId xmlns:a16="http://schemas.microsoft.com/office/drawing/2014/main" id="{E4C6AD37-5900-B6CF-DA26-299048A96777}"/>
              </a:ext>
            </a:extLst>
          </p:cNvPr>
          <p:cNvSpPr/>
          <p:nvPr/>
        </p:nvSpPr>
        <p:spPr>
          <a:xfrm>
            <a:off x="2791593" y="2866251"/>
            <a:ext cx="685800" cy="685800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2" name="그래픽 14" descr="클립보드 선택 표시됨 윤곽선">
            <a:extLst>
              <a:ext uri="{FF2B5EF4-FFF2-40B4-BE49-F238E27FC236}">
                <a16:creationId xmlns:a16="http://schemas.microsoft.com/office/drawing/2014/main" id="{37D778B0-078E-9C1A-F4D1-F074A80CA66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907795" y="2972931"/>
            <a:ext cx="457200" cy="457200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BD28162C-F95E-E1B5-DB5E-61D76679CC15}"/>
              </a:ext>
            </a:extLst>
          </p:cNvPr>
          <p:cNvSpPr txBox="1"/>
          <p:nvPr/>
        </p:nvSpPr>
        <p:spPr>
          <a:xfrm flipH="1">
            <a:off x="574627" y="3359656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14FCA41-D80F-BAAA-422D-21FD639716B8}"/>
              </a:ext>
            </a:extLst>
          </p:cNvPr>
          <p:cNvSpPr txBox="1"/>
          <p:nvPr/>
        </p:nvSpPr>
        <p:spPr>
          <a:xfrm flipH="1">
            <a:off x="570850" y="3885136"/>
            <a:ext cx="74884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5" name="직선 연결선 28">
            <a:extLst>
              <a:ext uri="{FF2B5EF4-FFF2-40B4-BE49-F238E27FC236}">
                <a16:creationId xmlns:a16="http://schemas.microsoft.com/office/drawing/2014/main" id="{AEBB4419-7879-95DB-2FC4-BF295A548B89}"/>
              </a:ext>
            </a:extLst>
          </p:cNvPr>
          <p:cNvCxnSpPr>
            <a:cxnSpLocks/>
          </p:cNvCxnSpPr>
          <p:nvPr/>
        </p:nvCxnSpPr>
        <p:spPr>
          <a:xfrm>
            <a:off x="570851" y="3818751"/>
            <a:ext cx="2794144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670EB4D3-4885-8CAB-BB60-5B3E166C463A}"/>
              </a:ext>
            </a:extLst>
          </p:cNvPr>
          <p:cNvSpPr txBox="1"/>
          <p:nvPr/>
        </p:nvSpPr>
        <p:spPr>
          <a:xfrm flipH="1">
            <a:off x="570850" y="4228035"/>
            <a:ext cx="286974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9FBE0EE-431D-5758-C76D-D405B3DC3B7A}"/>
              </a:ext>
            </a:extLst>
          </p:cNvPr>
          <p:cNvSpPr txBox="1"/>
          <p:nvPr/>
        </p:nvSpPr>
        <p:spPr>
          <a:xfrm flipH="1">
            <a:off x="570850" y="5192844"/>
            <a:ext cx="74884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18" name="직선 연결선 36">
            <a:extLst>
              <a:ext uri="{FF2B5EF4-FFF2-40B4-BE49-F238E27FC236}">
                <a16:creationId xmlns:a16="http://schemas.microsoft.com/office/drawing/2014/main" id="{E4A829D2-91BE-E140-2E8E-C8C62634F830}"/>
              </a:ext>
            </a:extLst>
          </p:cNvPr>
          <p:cNvCxnSpPr>
            <a:cxnSpLocks/>
          </p:cNvCxnSpPr>
          <p:nvPr/>
        </p:nvCxnSpPr>
        <p:spPr>
          <a:xfrm>
            <a:off x="570851" y="5126459"/>
            <a:ext cx="2794144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4F01E169-067C-AB32-9DA0-7CB6B3BFC5BA}"/>
              </a:ext>
            </a:extLst>
          </p:cNvPr>
          <p:cNvSpPr txBox="1"/>
          <p:nvPr/>
        </p:nvSpPr>
        <p:spPr>
          <a:xfrm flipH="1">
            <a:off x="570850" y="5535743"/>
            <a:ext cx="286974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cxnSp>
        <p:nvCxnSpPr>
          <p:cNvPr id="20" name="직선 연결선 40">
            <a:extLst>
              <a:ext uri="{FF2B5EF4-FFF2-40B4-BE49-F238E27FC236}">
                <a16:creationId xmlns:a16="http://schemas.microsoft.com/office/drawing/2014/main" id="{92192685-4DA5-9D51-8C6E-CCC75F14C23A}"/>
              </a:ext>
            </a:extLst>
          </p:cNvPr>
          <p:cNvCxnSpPr>
            <a:cxnSpLocks/>
          </p:cNvCxnSpPr>
          <p:nvPr/>
        </p:nvCxnSpPr>
        <p:spPr>
          <a:xfrm>
            <a:off x="3916095" y="3209151"/>
            <a:ext cx="2250621" cy="0"/>
          </a:xfrm>
          <a:prstGeom prst="line">
            <a:avLst/>
          </a:prstGeom>
          <a:ln w="158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타원 41">
            <a:extLst>
              <a:ext uri="{FF2B5EF4-FFF2-40B4-BE49-F238E27FC236}">
                <a16:creationId xmlns:a16="http://schemas.microsoft.com/office/drawing/2014/main" id="{CFE3CB16-3D3E-CBA2-B557-16074AD53851}"/>
              </a:ext>
            </a:extLst>
          </p:cNvPr>
          <p:cNvSpPr/>
          <p:nvPr/>
        </p:nvSpPr>
        <p:spPr>
          <a:xfrm>
            <a:off x="6136837" y="2866251"/>
            <a:ext cx="685800" cy="685800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22" name="그래픽 42">
            <a:extLst>
              <a:ext uri="{FF2B5EF4-FFF2-40B4-BE49-F238E27FC236}">
                <a16:creationId xmlns:a16="http://schemas.microsoft.com/office/drawing/2014/main" id="{3DFCED11-F036-BA2A-60DD-EBD3045965C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6265739" y="2985631"/>
            <a:ext cx="457200" cy="457200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83C3B801-73B9-ACE1-3B55-1B01DBAB0E90}"/>
              </a:ext>
            </a:extLst>
          </p:cNvPr>
          <p:cNvSpPr txBox="1"/>
          <p:nvPr/>
        </p:nvSpPr>
        <p:spPr>
          <a:xfrm flipH="1">
            <a:off x="3919871" y="3359656"/>
            <a:ext cx="215843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01FF9A8-E0BA-C43A-9222-BAD67E8B9158}"/>
              </a:ext>
            </a:extLst>
          </p:cNvPr>
          <p:cNvSpPr txBox="1"/>
          <p:nvPr/>
        </p:nvSpPr>
        <p:spPr>
          <a:xfrm flipH="1">
            <a:off x="3916094" y="3885136"/>
            <a:ext cx="74884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5" name="직선 연결선 45">
            <a:extLst>
              <a:ext uri="{FF2B5EF4-FFF2-40B4-BE49-F238E27FC236}">
                <a16:creationId xmlns:a16="http://schemas.microsoft.com/office/drawing/2014/main" id="{393A3B94-3648-A3B1-6479-87954C8A3566}"/>
              </a:ext>
            </a:extLst>
          </p:cNvPr>
          <p:cNvCxnSpPr>
            <a:cxnSpLocks/>
          </p:cNvCxnSpPr>
          <p:nvPr/>
        </p:nvCxnSpPr>
        <p:spPr>
          <a:xfrm>
            <a:off x="3916095" y="3818751"/>
            <a:ext cx="2794144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AB6F68C8-9206-C5B0-2616-4065EB4A2F36}"/>
              </a:ext>
            </a:extLst>
          </p:cNvPr>
          <p:cNvSpPr txBox="1"/>
          <p:nvPr/>
        </p:nvSpPr>
        <p:spPr>
          <a:xfrm flipH="1">
            <a:off x="3916094" y="4228035"/>
            <a:ext cx="286974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2DA596A-06EF-0FAA-358D-9A729FF5BAAE}"/>
              </a:ext>
            </a:extLst>
          </p:cNvPr>
          <p:cNvSpPr txBox="1"/>
          <p:nvPr/>
        </p:nvSpPr>
        <p:spPr>
          <a:xfrm flipH="1">
            <a:off x="3916094" y="5192844"/>
            <a:ext cx="74884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8" name="직선 연결선 48">
            <a:extLst>
              <a:ext uri="{FF2B5EF4-FFF2-40B4-BE49-F238E27FC236}">
                <a16:creationId xmlns:a16="http://schemas.microsoft.com/office/drawing/2014/main" id="{E659DDC7-39F5-1E4F-CA86-126958E1E3BB}"/>
              </a:ext>
            </a:extLst>
          </p:cNvPr>
          <p:cNvCxnSpPr>
            <a:cxnSpLocks/>
          </p:cNvCxnSpPr>
          <p:nvPr/>
        </p:nvCxnSpPr>
        <p:spPr>
          <a:xfrm>
            <a:off x="3916095" y="5126459"/>
            <a:ext cx="2794144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A150DEFF-2525-60D9-317A-8964EDCE74E0}"/>
              </a:ext>
            </a:extLst>
          </p:cNvPr>
          <p:cNvSpPr txBox="1"/>
          <p:nvPr/>
        </p:nvSpPr>
        <p:spPr>
          <a:xfrm flipH="1">
            <a:off x="3916094" y="5535743"/>
            <a:ext cx="286974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41F9F28-5639-9063-90EA-A93F2084DEC0}"/>
              </a:ext>
            </a:extLst>
          </p:cNvPr>
          <p:cNvSpPr txBox="1"/>
          <p:nvPr/>
        </p:nvSpPr>
        <p:spPr>
          <a:xfrm rot="5400000" flipH="1">
            <a:off x="5995441" y="3549947"/>
            <a:ext cx="3954416" cy="1015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6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>
                    <a:alpha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KEYWORD</a:t>
            </a:r>
          </a:p>
        </p:txBody>
      </p:sp>
    </p:spTree>
    <p:extLst>
      <p:ext uri="{BB962C8B-B14F-4D97-AF65-F5344CB8AC3E}">
        <p14:creationId xmlns:p14="http://schemas.microsoft.com/office/powerpoint/2010/main" val="477733542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직사각형 17">
            <a:extLst>
              <a:ext uri="{FF2B5EF4-FFF2-40B4-BE49-F238E27FC236}">
                <a16:creationId xmlns:a16="http://schemas.microsoft.com/office/drawing/2014/main" id="{A89A7094-D1E9-F97F-CB85-F442F65912D2}"/>
              </a:ext>
            </a:extLst>
          </p:cNvPr>
          <p:cNvSpPr/>
          <p:nvPr/>
        </p:nvSpPr>
        <p:spPr>
          <a:xfrm rot="16200000">
            <a:off x="10820405" y="1475556"/>
            <a:ext cx="711190" cy="2031999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직사각형 18">
            <a:extLst>
              <a:ext uri="{FF2B5EF4-FFF2-40B4-BE49-F238E27FC236}">
                <a16:creationId xmlns:a16="http://schemas.microsoft.com/office/drawing/2014/main" id="{C3CF45CE-FFE2-3D68-3E62-755AAD0409E6}"/>
              </a:ext>
            </a:extLst>
          </p:cNvPr>
          <p:cNvSpPr/>
          <p:nvPr/>
        </p:nvSpPr>
        <p:spPr>
          <a:xfrm rot="16200000">
            <a:off x="4724405" y="1475557"/>
            <a:ext cx="711190" cy="2031999"/>
          </a:xfrm>
          <a:prstGeom prst="rect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" name="직사각형 19">
            <a:extLst>
              <a:ext uri="{FF2B5EF4-FFF2-40B4-BE49-F238E27FC236}">
                <a16:creationId xmlns:a16="http://schemas.microsoft.com/office/drawing/2014/main" id="{257881A4-AC3D-AD8D-CE26-212C57A36F65}"/>
              </a:ext>
            </a:extLst>
          </p:cNvPr>
          <p:cNvSpPr/>
          <p:nvPr/>
        </p:nvSpPr>
        <p:spPr>
          <a:xfrm rot="16200000">
            <a:off x="6756406" y="1475556"/>
            <a:ext cx="711190" cy="20319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직사각형 20">
            <a:extLst>
              <a:ext uri="{FF2B5EF4-FFF2-40B4-BE49-F238E27FC236}">
                <a16:creationId xmlns:a16="http://schemas.microsoft.com/office/drawing/2014/main" id="{F35E4B7F-C130-3D8A-984E-7A1EE66D1011}"/>
              </a:ext>
            </a:extLst>
          </p:cNvPr>
          <p:cNvSpPr/>
          <p:nvPr/>
        </p:nvSpPr>
        <p:spPr>
          <a:xfrm rot="16200000">
            <a:off x="8788407" y="1475556"/>
            <a:ext cx="711190" cy="2031999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직사각형 22">
            <a:extLst>
              <a:ext uri="{FF2B5EF4-FFF2-40B4-BE49-F238E27FC236}">
                <a16:creationId xmlns:a16="http://schemas.microsoft.com/office/drawing/2014/main" id="{80449B08-F56E-9CA1-B962-FDC8DC75658A}"/>
              </a:ext>
            </a:extLst>
          </p:cNvPr>
          <p:cNvSpPr/>
          <p:nvPr/>
        </p:nvSpPr>
        <p:spPr>
          <a:xfrm rot="16200000">
            <a:off x="660405" y="1475559"/>
            <a:ext cx="711190" cy="2032000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" name="직사각형 23">
            <a:extLst>
              <a:ext uri="{FF2B5EF4-FFF2-40B4-BE49-F238E27FC236}">
                <a16:creationId xmlns:a16="http://schemas.microsoft.com/office/drawing/2014/main" id="{67CCC689-314C-CE6D-AFB2-112D67F17A4E}"/>
              </a:ext>
            </a:extLst>
          </p:cNvPr>
          <p:cNvSpPr/>
          <p:nvPr/>
        </p:nvSpPr>
        <p:spPr>
          <a:xfrm rot="16200000">
            <a:off x="2692405" y="1475557"/>
            <a:ext cx="711190" cy="2031999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10" name="직선 연결선 1">
            <a:extLst>
              <a:ext uri="{FF2B5EF4-FFF2-40B4-BE49-F238E27FC236}">
                <a16:creationId xmlns:a16="http://schemas.microsoft.com/office/drawing/2014/main" id="{0AF4F527-5849-8333-F6B3-360FD5A4C6EA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07D61EBC-2C38-3002-4346-D61D72514E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3B3BDF8-EA02-A6AB-8B9D-61C291225E6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5B44EC3-0B24-B781-67B1-92B53AA818A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2032EB1-1BA1-341E-CA62-4C0BF06EF0C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A118EA9C-EBDD-61DF-FA1C-5E1BCDB9AEDB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43">
            <a:extLst>
              <a:ext uri="{FF2B5EF4-FFF2-40B4-BE49-F238E27FC236}">
                <a16:creationId xmlns:a16="http://schemas.microsoft.com/office/drawing/2014/main" id="{AA866B7B-8E6C-2134-6D1B-44FE66BB90FA}"/>
              </a:ext>
            </a:extLst>
          </p:cNvPr>
          <p:cNvCxnSpPr>
            <a:cxnSpLocks/>
          </p:cNvCxnSpPr>
          <p:nvPr/>
        </p:nvCxnSpPr>
        <p:spPr>
          <a:xfrm>
            <a:off x="2032000" y="2847151"/>
            <a:ext cx="0" cy="711202"/>
          </a:xfrm>
          <a:prstGeom prst="line">
            <a:avLst/>
          </a:prstGeom>
          <a:ln w="158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45">
            <a:extLst>
              <a:ext uri="{FF2B5EF4-FFF2-40B4-BE49-F238E27FC236}">
                <a16:creationId xmlns:a16="http://schemas.microsoft.com/office/drawing/2014/main" id="{0A47FB49-F79A-7ECF-D93A-4C7D795D45A9}"/>
              </a:ext>
            </a:extLst>
          </p:cNvPr>
          <p:cNvCxnSpPr>
            <a:cxnSpLocks/>
          </p:cNvCxnSpPr>
          <p:nvPr/>
        </p:nvCxnSpPr>
        <p:spPr>
          <a:xfrm>
            <a:off x="4064000" y="2847151"/>
            <a:ext cx="0" cy="2201099"/>
          </a:xfrm>
          <a:prstGeom prst="line">
            <a:avLst/>
          </a:prstGeom>
          <a:ln w="158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30FF9E37-C1B2-6451-DA45-12139BA12CB3}"/>
              </a:ext>
            </a:extLst>
          </p:cNvPr>
          <p:cNvSpPr txBox="1"/>
          <p:nvPr/>
        </p:nvSpPr>
        <p:spPr>
          <a:xfrm flipH="1">
            <a:off x="267958" y="2183779"/>
            <a:ext cx="1633893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2020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554432A-0BC8-3C32-912A-7B1BE2FB3ACA}"/>
              </a:ext>
            </a:extLst>
          </p:cNvPr>
          <p:cNvSpPr txBox="1"/>
          <p:nvPr/>
        </p:nvSpPr>
        <p:spPr>
          <a:xfrm flipH="1">
            <a:off x="2299956" y="2183779"/>
            <a:ext cx="1633893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2B0E2A14-1ABD-6D46-B9D0-2D5458688DAA}"/>
              </a:ext>
            </a:extLst>
          </p:cNvPr>
          <p:cNvSpPr txBox="1"/>
          <p:nvPr/>
        </p:nvSpPr>
        <p:spPr>
          <a:xfrm flipH="1">
            <a:off x="4331956" y="2183779"/>
            <a:ext cx="1633893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2022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82DB2AF-FB49-998B-6FAE-C669057F22AB}"/>
              </a:ext>
            </a:extLst>
          </p:cNvPr>
          <p:cNvSpPr txBox="1"/>
          <p:nvPr/>
        </p:nvSpPr>
        <p:spPr>
          <a:xfrm flipH="1">
            <a:off x="6360131" y="2183779"/>
            <a:ext cx="1633893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2023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8123A34-AEF0-0475-D248-991F40CDA812}"/>
              </a:ext>
            </a:extLst>
          </p:cNvPr>
          <p:cNvSpPr txBox="1"/>
          <p:nvPr/>
        </p:nvSpPr>
        <p:spPr>
          <a:xfrm flipH="1">
            <a:off x="8400417" y="2183779"/>
            <a:ext cx="1633893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2024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3CA1515-D221-6C91-6995-E26A11C6620C}"/>
              </a:ext>
            </a:extLst>
          </p:cNvPr>
          <p:cNvSpPr txBox="1"/>
          <p:nvPr/>
        </p:nvSpPr>
        <p:spPr>
          <a:xfrm flipH="1">
            <a:off x="494166" y="3606787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성과를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B183B2D0-4FA3-03D6-E71A-ED088B4BA7A9}"/>
              </a:ext>
            </a:extLst>
          </p:cNvPr>
          <p:cNvSpPr txBox="1"/>
          <p:nvPr/>
        </p:nvSpPr>
        <p:spPr>
          <a:xfrm flipH="1">
            <a:off x="289022" y="4008789"/>
            <a:ext cx="346412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3BBDE76C-9ECF-E6A2-A3EC-31634B07EF55}"/>
              </a:ext>
            </a:extLst>
          </p:cNvPr>
          <p:cNvSpPr txBox="1"/>
          <p:nvPr/>
        </p:nvSpPr>
        <p:spPr>
          <a:xfrm flipH="1">
            <a:off x="2533784" y="5092568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성과를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BA32D8A-DF76-3896-8D2E-249684244A7A}"/>
              </a:ext>
            </a:extLst>
          </p:cNvPr>
          <p:cNvSpPr txBox="1"/>
          <p:nvPr/>
        </p:nvSpPr>
        <p:spPr>
          <a:xfrm flipH="1">
            <a:off x="2328640" y="5494570"/>
            <a:ext cx="346412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cxnSp>
        <p:nvCxnSpPr>
          <p:cNvPr id="27" name="직선 연결선 40">
            <a:extLst>
              <a:ext uri="{FF2B5EF4-FFF2-40B4-BE49-F238E27FC236}">
                <a16:creationId xmlns:a16="http://schemas.microsoft.com/office/drawing/2014/main" id="{02B49C07-E6A4-22A2-791A-9E863AC75504}"/>
              </a:ext>
            </a:extLst>
          </p:cNvPr>
          <p:cNvCxnSpPr>
            <a:cxnSpLocks/>
          </p:cNvCxnSpPr>
          <p:nvPr/>
        </p:nvCxnSpPr>
        <p:spPr>
          <a:xfrm>
            <a:off x="6100334" y="2847151"/>
            <a:ext cx="0" cy="711202"/>
          </a:xfrm>
          <a:prstGeom prst="line">
            <a:avLst/>
          </a:prstGeom>
          <a:ln w="158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41">
            <a:extLst>
              <a:ext uri="{FF2B5EF4-FFF2-40B4-BE49-F238E27FC236}">
                <a16:creationId xmlns:a16="http://schemas.microsoft.com/office/drawing/2014/main" id="{36F314EC-B198-A606-5600-5400013D268C}"/>
              </a:ext>
            </a:extLst>
          </p:cNvPr>
          <p:cNvCxnSpPr>
            <a:cxnSpLocks/>
          </p:cNvCxnSpPr>
          <p:nvPr/>
        </p:nvCxnSpPr>
        <p:spPr>
          <a:xfrm>
            <a:off x="8132334" y="2847151"/>
            <a:ext cx="0" cy="2201099"/>
          </a:xfrm>
          <a:prstGeom prst="line">
            <a:avLst/>
          </a:prstGeom>
          <a:ln w="158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B96F265A-00A2-5D1A-41F6-BD963256FDCA}"/>
              </a:ext>
            </a:extLst>
          </p:cNvPr>
          <p:cNvSpPr txBox="1"/>
          <p:nvPr/>
        </p:nvSpPr>
        <p:spPr>
          <a:xfrm flipH="1">
            <a:off x="4562500" y="3606787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성과를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E438769B-123A-77B3-5C69-436BEF315264}"/>
              </a:ext>
            </a:extLst>
          </p:cNvPr>
          <p:cNvSpPr txBox="1"/>
          <p:nvPr/>
        </p:nvSpPr>
        <p:spPr>
          <a:xfrm flipH="1">
            <a:off x="4357356" y="4008789"/>
            <a:ext cx="346412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BD2935DA-F9C7-D6D8-5AAC-389CEE8603C1}"/>
              </a:ext>
            </a:extLst>
          </p:cNvPr>
          <p:cNvSpPr txBox="1"/>
          <p:nvPr/>
        </p:nvSpPr>
        <p:spPr>
          <a:xfrm flipH="1">
            <a:off x="6602118" y="5092568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성과를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38A3BFD-9F11-8114-373C-C3A9CB02FDB5}"/>
              </a:ext>
            </a:extLst>
          </p:cNvPr>
          <p:cNvSpPr txBox="1"/>
          <p:nvPr/>
        </p:nvSpPr>
        <p:spPr>
          <a:xfrm flipH="1">
            <a:off x="6396974" y="5494570"/>
            <a:ext cx="346412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cxnSp>
        <p:nvCxnSpPr>
          <p:cNvPr id="33" name="직선 연결선 50">
            <a:extLst>
              <a:ext uri="{FF2B5EF4-FFF2-40B4-BE49-F238E27FC236}">
                <a16:creationId xmlns:a16="http://schemas.microsoft.com/office/drawing/2014/main" id="{3983D6EE-DC1D-6367-9545-7814EA029996}"/>
              </a:ext>
            </a:extLst>
          </p:cNvPr>
          <p:cNvCxnSpPr>
            <a:cxnSpLocks/>
          </p:cNvCxnSpPr>
          <p:nvPr/>
        </p:nvCxnSpPr>
        <p:spPr>
          <a:xfrm>
            <a:off x="10154918" y="2847151"/>
            <a:ext cx="0" cy="711202"/>
          </a:xfrm>
          <a:prstGeom prst="line">
            <a:avLst/>
          </a:prstGeom>
          <a:ln w="15875">
            <a:solidFill>
              <a:schemeClr val="accent2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FCCAF1CD-919D-951A-251F-A517696BB914}"/>
              </a:ext>
            </a:extLst>
          </p:cNvPr>
          <p:cNvSpPr txBox="1"/>
          <p:nvPr/>
        </p:nvSpPr>
        <p:spPr>
          <a:xfrm flipH="1">
            <a:off x="8617084" y="3606787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성과를</a:t>
            </a: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ADF624D-B6EB-B013-8129-DD86AC793D17}"/>
              </a:ext>
            </a:extLst>
          </p:cNvPr>
          <p:cNvSpPr txBox="1"/>
          <p:nvPr/>
        </p:nvSpPr>
        <p:spPr>
          <a:xfrm flipH="1">
            <a:off x="8411940" y="4008789"/>
            <a:ext cx="346412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6" name="타원 53">
            <a:extLst>
              <a:ext uri="{FF2B5EF4-FFF2-40B4-BE49-F238E27FC236}">
                <a16:creationId xmlns:a16="http://schemas.microsoft.com/office/drawing/2014/main" id="{80963632-5578-F34B-9B19-CDB368601DAB}"/>
              </a:ext>
            </a:extLst>
          </p:cNvPr>
          <p:cNvSpPr/>
          <p:nvPr/>
        </p:nvSpPr>
        <p:spPr>
          <a:xfrm>
            <a:off x="1925937" y="2389953"/>
            <a:ext cx="203208" cy="203206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7" name="타원 54">
            <a:extLst>
              <a:ext uri="{FF2B5EF4-FFF2-40B4-BE49-F238E27FC236}">
                <a16:creationId xmlns:a16="http://schemas.microsoft.com/office/drawing/2014/main" id="{C6F50997-3A76-EFE5-B355-00C638940F10}"/>
              </a:ext>
            </a:extLst>
          </p:cNvPr>
          <p:cNvSpPr/>
          <p:nvPr/>
        </p:nvSpPr>
        <p:spPr>
          <a:xfrm>
            <a:off x="3967477" y="2389953"/>
            <a:ext cx="203208" cy="203206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8" name="타원 56">
            <a:extLst>
              <a:ext uri="{FF2B5EF4-FFF2-40B4-BE49-F238E27FC236}">
                <a16:creationId xmlns:a16="http://schemas.microsoft.com/office/drawing/2014/main" id="{C2430F18-FF19-6A8F-5BB0-AB51414CF41E}"/>
              </a:ext>
            </a:extLst>
          </p:cNvPr>
          <p:cNvSpPr/>
          <p:nvPr/>
        </p:nvSpPr>
        <p:spPr>
          <a:xfrm>
            <a:off x="5999475" y="2389953"/>
            <a:ext cx="203208" cy="203206"/>
          </a:xfrm>
          <a:prstGeom prst="ellipse">
            <a:avLst/>
          </a:prstGeom>
          <a:gradFill>
            <a:gsLst>
              <a:gs pos="0">
                <a:schemeClr val="accent3">
                  <a:lumMod val="80000"/>
                  <a:lumOff val="20000"/>
                </a:schemeClr>
              </a:gs>
              <a:gs pos="100000">
                <a:schemeClr val="accent3">
                  <a:lumMod val="80000"/>
                  <a:lumOff val="2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9" name="타원 57">
            <a:extLst>
              <a:ext uri="{FF2B5EF4-FFF2-40B4-BE49-F238E27FC236}">
                <a16:creationId xmlns:a16="http://schemas.microsoft.com/office/drawing/2014/main" id="{8BA0C9B2-00C8-34E7-500D-7C05A490FFCC}"/>
              </a:ext>
            </a:extLst>
          </p:cNvPr>
          <p:cNvSpPr/>
          <p:nvPr/>
        </p:nvSpPr>
        <p:spPr>
          <a:xfrm>
            <a:off x="8027140" y="2389953"/>
            <a:ext cx="203208" cy="20320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0" name="타원 59">
            <a:extLst>
              <a:ext uri="{FF2B5EF4-FFF2-40B4-BE49-F238E27FC236}">
                <a16:creationId xmlns:a16="http://schemas.microsoft.com/office/drawing/2014/main" id="{8CD1663E-36AD-5AF1-B515-69563377920B}"/>
              </a:ext>
            </a:extLst>
          </p:cNvPr>
          <p:cNvSpPr/>
          <p:nvPr/>
        </p:nvSpPr>
        <p:spPr>
          <a:xfrm>
            <a:off x="10055856" y="2389953"/>
            <a:ext cx="203208" cy="203206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193472"/>
      </p:ext>
    </p:extLst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타원 31">
            <a:extLst>
              <a:ext uri="{FF2B5EF4-FFF2-40B4-BE49-F238E27FC236}">
                <a16:creationId xmlns:a16="http://schemas.microsoft.com/office/drawing/2014/main" id="{9160FE1F-40BD-26AF-F062-FC88542DC4D1}"/>
              </a:ext>
            </a:extLst>
          </p:cNvPr>
          <p:cNvSpPr/>
          <p:nvPr/>
        </p:nvSpPr>
        <p:spPr>
          <a:xfrm>
            <a:off x="1088607" y="2971864"/>
            <a:ext cx="1784384" cy="1784384"/>
          </a:xfrm>
          <a:prstGeom prst="ellipse">
            <a:avLst/>
          </a:prstGeom>
          <a:solidFill>
            <a:schemeClr val="accent3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" name="타원 32">
            <a:extLst>
              <a:ext uri="{FF2B5EF4-FFF2-40B4-BE49-F238E27FC236}">
                <a16:creationId xmlns:a16="http://schemas.microsoft.com/office/drawing/2014/main" id="{37CC645A-9A16-A93C-63A2-5DE2513CE7D9}"/>
              </a:ext>
            </a:extLst>
          </p:cNvPr>
          <p:cNvSpPr/>
          <p:nvPr/>
        </p:nvSpPr>
        <p:spPr>
          <a:xfrm>
            <a:off x="9319009" y="2971864"/>
            <a:ext cx="1784384" cy="1784384"/>
          </a:xfrm>
          <a:prstGeom prst="ellipse">
            <a:avLst/>
          </a:prstGeom>
          <a:solidFill>
            <a:schemeClr val="accent3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cxnSp>
        <p:nvCxnSpPr>
          <p:cNvPr id="5" name="직선 연결선 1">
            <a:extLst>
              <a:ext uri="{FF2B5EF4-FFF2-40B4-BE49-F238E27FC236}">
                <a16:creationId xmlns:a16="http://schemas.microsoft.com/office/drawing/2014/main" id="{64B8984B-5708-5EE8-E70D-C68266AEF3D8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4B1983E3-33C6-41CD-8575-E189AB57D413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C18F09E-6C0F-EBEE-6336-BE45142B1B3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D2D1257-A889-DA32-38F0-4A43A3D0C202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6D95ADA-8058-3BB2-1C83-2BDA8FD5BCA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0" name="직선 연결선 10">
            <a:extLst>
              <a:ext uri="{FF2B5EF4-FFF2-40B4-BE49-F238E27FC236}">
                <a16:creationId xmlns:a16="http://schemas.microsoft.com/office/drawing/2014/main" id="{BF4497A6-67D2-24A5-587C-0DD3ABF0570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사각형: 둥근 모서리 8">
            <a:extLst>
              <a:ext uri="{FF2B5EF4-FFF2-40B4-BE49-F238E27FC236}">
                <a16:creationId xmlns:a16="http://schemas.microsoft.com/office/drawing/2014/main" id="{24293987-C684-AB10-997B-5FD34449E626}"/>
              </a:ext>
            </a:extLst>
          </p:cNvPr>
          <p:cNvSpPr/>
          <p:nvPr/>
        </p:nvSpPr>
        <p:spPr>
          <a:xfrm>
            <a:off x="3817257" y="2194764"/>
            <a:ext cx="4557486" cy="2058782"/>
          </a:xfrm>
          <a:prstGeom prst="roundRect">
            <a:avLst>
              <a:gd name="adj" fmla="val 21791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" name="타원 13">
            <a:extLst>
              <a:ext uri="{FF2B5EF4-FFF2-40B4-BE49-F238E27FC236}">
                <a16:creationId xmlns:a16="http://schemas.microsoft.com/office/drawing/2014/main" id="{881120F2-0639-306A-0B6C-D4ED70E0F401}"/>
              </a:ext>
            </a:extLst>
          </p:cNvPr>
          <p:cNvSpPr/>
          <p:nvPr/>
        </p:nvSpPr>
        <p:spPr>
          <a:xfrm>
            <a:off x="1025252" y="2908509"/>
            <a:ext cx="1911094" cy="1911094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3" name="타원 14">
            <a:extLst>
              <a:ext uri="{FF2B5EF4-FFF2-40B4-BE49-F238E27FC236}">
                <a16:creationId xmlns:a16="http://schemas.microsoft.com/office/drawing/2014/main" id="{F9B2D871-07CD-3613-C25E-A5F29A3E8058}"/>
              </a:ext>
            </a:extLst>
          </p:cNvPr>
          <p:cNvSpPr/>
          <p:nvPr/>
        </p:nvSpPr>
        <p:spPr>
          <a:xfrm>
            <a:off x="9255654" y="2908509"/>
            <a:ext cx="1911094" cy="1911094"/>
          </a:xfrm>
          <a:prstGeom prst="ellipse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" name="사각형: 둥근 모서리 16">
            <a:extLst>
              <a:ext uri="{FF2B5EF4-FFF2-40B4-BE49-F238E27FC236}">
                <a16:creationId xmlns:a16="http://schemas.microsoft.com/office/drawing/2014/main" id="{068BC405-0235-A601-5E30-752C785450A0}"/>
              </a:ext>
            </a:extLst>
          </p:cNvPr>
          <p:cNvSpPr/>
          <p:nvPr/>
        </p:nvSpPr>
        <p:spPr>
          <a:xfrm>
            <a:off x="3817257" y="4421990"/>
            <a:ext cx="4557486" cy="1521454"/>
          </a:xfrm>
          <a:prstGeom prst="roundRect">
            <a:avLst>
              <a:gd name="adj" fmla="val 17544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5" name="이등변 삼각형 17">
            <a:extLst>
              <a:ext uri="{FF2B5EF4-FFF2-40B4-BE49-F238E27FC236}">
                <a16:creationId xmlns:a16="http://schemas.microsoft.com/office/drawing/2014/main" id="{4D4D78F5-5C4C-4517-47CC-502DA3ABDF5F}"/>
              </a:ext>
            </a:extLst>
          </p:cNvPr>
          <p:cNvSpPr/>
          <p:nvPr/>
        </p:nvSpPr>
        <p:spPr>
          <a:xfrm rot="5400000">
            <a:off x="8627527" y="3779475"/>
            <a:ext cx="375343" cy="161759"/>
          </a:xfrm>
          <a:prstGeom prst="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6" name="이등변 삼각형 18">
            <a:extLst>
              <a:ext uri="{FF2B5EF4-FFF2-40B4-BE49-F238E27FC236}">
                <a16:creationId xmlns:a16="http://schemas.microsoft.com/office/drawing/2014/main" id="{0CA2EF2D-B8F6-012A-8972-F6F8361E33B3}"/>
              </a:ext>
            </a:extLst>
          </p:cNvPr>
          <p:cNvSpPr/>
          <p:nvPr/>
        </p:nvSpPr>
        <p:spPr>
          <a:xfrm rot="5400000">
            <a:off x="3189130" y="3779475"/>
            <a:ext cx="375343" cy="161759"/>
          </a:xfrm>
          <a:prstGeom prst="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693B47C-0B60-FA00-27BF-958D62F390B1}"/>
              </a:ext>
            </a:extLst>
          </p:cNvPr>
          <p:cNvSpPr txBox="1"/>
          <p:nvPr/>
        </p:nvSpPr>
        <p:spPr>
          <a:xfrm flipH="1">
            <a:off x="4562500" y="2466240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입력하세요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3A56D8F-C6B1-3854-1883-FC58682E8218}"/>
              </a:ext>
            </a:extLst>
          </p:cNvPr>
          <p:cNvSpPr txBox="1"/>
          <p:nvPr/>
        </p:nvSpPr>
        <p:spPr>
          <a:xfrm flipH="1">
            <a:off x="4360656" y="2960586"/>
            <a:ext cx="3464120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56B5934-0950-A5BB-2176-6B7D93FD5082}"/>
              </a:ext>
            </a:extLst>
          </p:cNvPr>
          <p:cNvSpPr txBox="1"/>
          <p:nvPr/>
        </p:nvSpPr>
        <p:spPr>
          <a:xfrm flipH="1">
            <a:off x="4562500" y="4677077"/>
            <a:ext cx="3060432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입력하세요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58F04F2-1531-1DD4-DBF9-46CC6C0D5FE8}"/>
              </a:ext>
            </a:extLst>
          </p:cNvPr>
          <p:cNvSpPr txBox="1"/>
          <p:nvPr/>
        </p:nvSpPr>
        <p:spPr>
          <a:xfrm flipH="1">
            <a:off x="4360656" y="5120623"/>
            <a:ext cx="346412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pPr marL="171450" indent="-171450" algn="ctr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입력해주세요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E6CB19E-7E2A-2E0A-808B-0CE5C06FB493}"/>
              </a:ext>
            </a:extLst>
          </p:cNvPr>
          <p:cNvSpPr txBox="1"/>
          <p:nvPr/>
        </p:nvSpPr>
        <p:spPr>
          <a:xfrm flipH="1">
            <a:off x="1241024" y="3275137"/>
            <a:ext cx="1479550" cy="6153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30EACD6-E17B-1D38-6AB8-A19103DDC4A1}"/>
              </a:ext>
            </a:extLst>
          </p:cNvPr>
          <p:cNvSpPr txBox="1"/>
          <p:nvPr/>
        </p:nvSpPr>
        <p:spPr>
          <a:xfrm flipH="1">
            <a:off x="9471426" y="3275137"/>
            <a:ext cx="1479550" cy="6153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E48AD0F-684D-5B28-8421-A48B6FF8B5B6}"/>
              </a:ext>
            </a:extLst>
          </p:cNvPr>
          <p:cNvSpPr txBox="1"/>
          <p:nvPr/>
        </p:nvSpPr>
        <p:spPr>
          <a:xfrm flipH="1">
            <a:off x="1241024" y="3860354"/>
            <a:ext cx="1479550" cy="659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3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50%</a:t>
            </a:r>
            <a:endParaRPr lang="id-ID" altLang="ko-KR" sz="3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9F266D1-8AE6-8CF5-BF57-28B583D3B143}"/>
              </a:ext>
            </a:extLst>
          </p:cNvPr>
          <p:cNvSpPr txBox="1"/>
          <p:nvPr/>
        </p:nvSpPr>
        <p:spPr>
          <a:xfrm flipH="1">
            <a:off x="9471426" y="3860354"/>
            <a:ext cx="1479550" cy="6597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3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80%</a:t>
            </a:r>
            <a:endParaRPr lang="id-ID" altLang="ko-KR" sz="3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63613549"/>
      </p:ext>
    </p:extLst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연결선 31">
            <a:extLst>
              <a:ext uri="{FF2B5EF4-FFF2-40B4-BE49-F238E27FC236}">
                <a16:creationId xmlns:a16="http://schemas.microsoft.com/office/drawing/2014/main" id="{4A92FF6F-01C9-564B-F69C-F7EE3DA62093}"/>
              </a:ext>
            </a:extLst>
          </p:cNvPr>
          <p:cNvCxnSpPr>
            <a:cxnSpLocks/>
          </p:cNvCxnSpPr>
          <p:nvPr/>
        </p:nvCxnSpPr>
        <p:spPr>
          <a:xfrm flipV="1">
            <a:off x="9150752" y="2994025"/>
            <a:ext cx="1186426" cy="676560"/>
          </a:xfrm>
          <a:prstGeom prst="line">
            <a:avLst/>
          </a:prstGeom>
          <a:ln w="12700" cap="rnd">
            <a:solidFill>
              <a:schemeClr val="accent3"/>
            </a:solidFill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292A0ADB-222C-3445-024F-A9F154AB9768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9509C2A-F478-AA20-1A8D-1FE77E42A4CD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94FC73B-4C90-9AF9-52A6-2CA49A571F32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05B8EB1-02AD-1F21-6888-64A40E9582C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B210853-49DB-045B-7944-6FB8730790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68577909-92C5-F4A3-AF9F-37C00EC70A01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0" name="표 2">
            <a:extLst>
              <a:ext uri="{FF2B5EF4-FFF2-40B4-BE49-F238E27FC236}">
                <a16:creationId xmlns:a16="http://schemas.microsoft.com/office/drawing/2014/main" id="{A5B4DE73-397D-8A7C-69BD-9FA54AC05A50}"/>
              </a:ext>
            </a:extLst>
          </p:cNvPr>
          <p:cNvGraphicFramePr>
            <a:graphicFrameLocks noGrp="1"/>
          </p:cNvGraphicFramePr>
          <p:nvPr/>
        </p:nvGraphicFramePr>
        <p:xfrm>
          <a:off x="570850" y="3661062"/>
          <a:ext cx="6867553" cy="2664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23856">
                  <a:extLst>
                    <a:ext uri="{9D8B030D-6E8A-4147-A177-3AD203B41FA5}">
                      <a16:colId xmlns:a16="http://schemas.microsoft.com/office/drawing/2014/main" val="2885844224"/>
                    </a:ext>
                  </a:extLst>
                </a:gridCol>
                <a:gridCol w="3014747">
                  <a:extLst>
                    <a:ext uri="{9D8B030D-6E8A-4147-A177-3AD203B41FA5}">
                      <a16:colId xmlns:a16="http://schemas.microsoft.com/office/drawing/2014/main" val="989438916"/>
                    </a:ext>
                  </a:extLst>
                </a:gridCol>
                <a:gridCol w="3028950">
                  <a:extLst>
                    <a:ext uri="{9D8B030D-6E8A-4147-A177-3AD203B41FA5}">
                      <a16:colId xmlns:a16="http://schemas.microsoft.com/office/drawing/2014/main" val="3023007897"/>
                    </a:ext>
                  </a:extLst>
                </a:gridCol>
              </a:tblGrid>
              <a:tr h="360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구분</a:t>
                      </a:r>
                      <a:endParaRPr lang="en-US" sz="1200" b="0"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활동</a:t>
                      </a:r>
                      <a:endParaRPr lang="en-US" sz="1200" b="0"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atin typeface="프리젠테이션 6 SemiBold" pitchFamily="2" charset="-127"/>
                          <a:ea typeface="프리젠테이션 6 SemiBold" pitchFamily="2" charset="-127"/>
                          <a:cs typeface="Pretendard SemiBold" panose="02000703000000020004" pitchFamily="2" charset="-127"/>
                        </a:rPr>
                        <a:t>성과</a:t>
                      </a:r>
                      <a:endParaRPr lang="en-US" sz="1200" b="0">
                        <a:latin typeface="프리젠테이션 6 SemiBold" pitchFamily="2" charset="-127"/>
                        <a:ea typeface="프리젠테이션 6 SemiBold" pitchFamily="2" charset="-127"/>
                        <a:cs typeface="Pretendard SemiBold" panose="02000703000000020004" pitchFamily="2" charset="-127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5579602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r>
                        <a:rPr lang="en-US" altLang="ko-KR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1</a:t>
                      </a: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>
                    <a:lnT w="38100" cmpd="sng">
                      <a:noFill/>
                    </a:lnT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>
                    <a:lnT w="38100" cmpd="sng">
                      <a:noFill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62530331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r>
                        <a:rPr lang="en-US" altLang="ko-KR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2</a:t>
                      </a:r>
                      <a:endParaRPr lang="en-US" sz="1200"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946198465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r>
                        <a:rPr lang="en-US" altLang="ko-KR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3</a:t>
                      </a:r>
                      <a:endParaRPr lang="en-US" sz="1200"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44732258"/>
                  </a:ext>
                </a:extLst>
              </a:tr>
              <a:tr h="57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키워드</a:t>
                      </a:r>
                      <a:r>
                        <a:rPr lang="en-US" altLang="ko-KR" sz="1200"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4</a:t>
                      </a:r>
                      <a:endParaRPr lang="en-US" sz="1200"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r>
                        <a:rPr lang="en-US" altLang="ko-KR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.</a:t>
                      </a:r>
                    </a:p>
                    <a:p>
                      <a:pPr marL="285750" marR="0" lvl="0" indent="-28575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120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2" charset="-127"/>
                        </a:rPr>
                        <a:t>본문 내용을 잘 정리 해서 입력해주세요</a:t>
                      </a:r>
                      <a:endParaRPr lang="en-US" sz="120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2" charset="-127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3551471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C7B3A312-2EDB-97AD-F432-D96B8861727F}"/>
              </a:ext>
            </a:extLst>
          </p:cNvPr>
          <p:cNvSpPr txBox="1"/>
          <p:nvPr/>
        </p:nvSpPr>
        <p:spPr>
          <a:xfrm flipH="1">
            <a:off x="496959" y="3298891"/>
            <a:ext cx="2718450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차트의 제목을 입력하세요 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" name="직사각형 23">
            <a:extLst>
              <a:ext uri="{FF2B5EF4-FFF2-40B4-BE49-F238E27FC236}">
                <a16:creationId xmlns:a16="http://schemas.microsoft.com/office/drawing/2014/main" id="{BDAB26A9-476B-18F7-0766-8CC3ACBB2925}"/>
              </a:ext>
            </a:extLst>
          </p:cNvPr>
          <p:cNvSpPr/>
          <p:nvPr/>
        </p:nvSpPr>
        <p:spPr>
          <a:xfrm>
            <a:off x="8048405" y="3661061"/>
            <a:ext cx="1102347" cy="2664001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3" name="직사각형 24">
            <a:extLst>
              <a:ext uri="{FF2B5EF4-FFF2-40B4-BE49-F238E27FC236}">
                <a16:creationId xmlns:a16="http://schemas.microsoft.com/office/drawing/2014/main" id="{3221016E-A700-8825-891A-311B63CADE6A}"/>
              </a:ext>
            </a:extLst>
          </p:cNvPr>
          <p:cNvSpPr/>
          <p:nvPr/>
        </p:nvSpPr>
        <p:spPr>
          <a:xfrm>
            <a:off x="10337178" y="2984499"/>
            <a:ext cx="1102347" cy="334056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ADBE72E-03C9-35A4-FCD1-406FD8F68461}"/>
              </a:ext>
            </a:extLst>
          </p:cNvPr>
          <p:cNvSpPr txBox="1"/>
          <p:nvPr/>
        </p:nvSpPr>
        <p:spPr>
          <a:xfrm flipH="1">
            <a:off x="9265705" y="3389006"/>
            <a:ext cx="990097" cy="291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11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3.5</a:t>
            </a:r>
            <a:r>
              <a:rPr lang="ko-KR" altLang="en-US" sz="11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점 </a:t>
            </a:r>
            <a:endParaRPr lang="en-US" altLang="ko-KR" sz="11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7275436-C95B-A261-7308-F0489A7B630E}"/>
              </a:ext>
            </a:extLst>
          </p:cNvPr>
          <p:cNvSpPr txBox="1"/>
          <p:nvPr/>
        </p:nvSpPr>
        <p:spPr>
          <a:xfrm flipH="1">
            <a:off x="8104529" y="5865874"/>
            <a:ext cx="99009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76.8</a:t>
            </a:r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점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90D8967-10C8-ED0A-F275-FE1DEEACCC01}"/>
              </a:ext>
            </a:extLst>
          </p:cNvPr>
          <p:cNvSpPr txBox="1"/>
          <p:nvPr/>
        </p:nvSpPr>
        <p:spPr>
          <a:xfrm flipH="1">
            <a:off x="10393302" y="5865792"/>
            <a:ext cx="99009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 sz="140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80.3</a:t>
            </a:r>
            <a:r>
              <a:rPr lang="ko-KR" altLang="en-US" sz="1400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점</a:t>
            </a:r>
            <a:endParaRPr lang="en-US" altLang="ko-KR" sz="1400"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17" name="그룹 51">
            <a:extLst>
              <a:ext uri="{FF2B5EF4-FFF2-40B4-BE49-F238E27FC236}">
                <a16:creationId xmlns:a16="http://schemas.microsoft.com/office/drawing/2014/main" id="{5441427D-99CE-77BA-5A19-01C55F2CF2E0}"/>
              </a:ext>
            </a:extLst>
          </p:cNvPr>
          <p:cNvGrpSpPr/>
          <p:nvPr/>
        </p:nvGrpSpPr>
        <p:grpSpPr>
          <a:xfrm>
            <a:off x="7779850" y="2750590"/>
            <a:ext cx="3915191" cy="3574472"/>
            <a:chOff x="7897091" y="2750590"/>
            <a:chExt cx="3724060" cy="3574472"/>
          </a:xfrm>
        </p:grpSpPr>
        <p:cxnSp>
          <p:nvCxnSpPr>
            <p:cNvPr id="18" name="직선 연결선 48">
              <a:extLst>
                <a:ext uri="{FF2B5EF4-FFF2-40B4-BE49-F238E27FC236}">
                  <a16:creationId xmlns:a16="http://schemas.microsoft.com/office/drawing/2014/main" id="{D91BCB0E-2C39-BB6A-2304-E502B39C9E36}"/>
                </a:ext>
              </a:extLst>
            </p:cNvPr>
            <p:cNvCxnSpPr/>
            <p:nvPr/>
          </p:nvCxnSpPr>
          <p:spPr>
            <a:xfrm>
              <a:off x="7897091" y="6325062"/>
              <a:ext cx="3724060" cy="0"/>
            </a:xfrm>
            <a:prstGeom prst="line">
              <a:avLst/>
            </a:prstGeom>
            <a:ln w="22225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직선 연결선 49">
              <a:extLst>
                <a:ext uri="{FF2B5EF4-FFF2-40B4-BE49-F238E27FC236}">
                  <a16:creationId xmlns:a16="http://schemas.microsoft.com/office/drawing/2014/main" id="{D814B617-10C6-A622-AC26-D12FF26D99E2}"/>
                </a:ext>
              </a:extLst>
            </p:cNvPr>
            <p:cNvCxnSpPr/>
            <p:nvPr/>
          </p:nvCxnSpPr>
          <p:spPr>
            <a:xfrm>
              <a:off x="7897091" y="2750590"/>
              <a:ext cx="3724060" cy="0"/>
            </a:xfrm>
            <a:prstGeom prst="line">
              <a:avLst/>
            </a:prstGeom>
            <a:ln w="22225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03539CA0-F2F9-6143-4F41-F3016FA29077}"/>
              </a:ext>
            </a:extLst>
          </p:cNvPr>
          <p:cNvSpPr txBox="1"/>
          <p:nvPr/>
        </p:nvSpPr>
        <p:spPr>
          <a:xfrm flipH="1">
            <a:off x="7696723" y="2394673"/>
            <a:ext cx="2013527" cy="3452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 sz="1400"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차트의 제목을 입력하세요</a:t>
            </a:r>
            <a:endParaRPr lang="en-US" altLang="ko-KR" sz="1400"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05200992"/>
      </p:ext>
    </p:extLst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그림 8" descr="스크린샷, 마천루, 블루, 건물이(가) 표시된 사진&#10;&#10;자동 생성된 설명">
            <a:extLst>
              <a:ext uri="{FF2B5EF4-FFF2-40B4-BE49-F238E27FC236}">
                <a16:creationId xmlns:a16="http://schemas.microsoft.com/office/drawing/2014/main" id="{B9E8BA10-7F05-A042-F051-D53D22F186F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807200" y="2184400"/>
            <a:ext cx="3848100" cy="3848100"/>
          </a:xfrm>
          <a:custGeom>
            <a:avLst/>
            <a:gdLst>
              <a:gd name="connsiteX0" fmla="*/ 1924050 w 3848100"/>
              <a:gd name="connsiteY0" fmla="*/ 0 h 3848100"/>
              <a:gd name="connsiteX1" fmla="*/ 3848100 w 3848100"/>
              <a:gd name="connsiteY1" fmla="*/ 1924050 h 3848100"/>
              <a:gd name="connsiteX2" fmla="*/ 1924050 w 3848100"/>
              <a:gd name="connsiteY2" fmla="*/ 3848100 h 3848100"/>
              <a:gd name="connsiteX3" fmla="*/ 0 w 3848100"/>
              <a:gd name="connsiteY3" fmla="*/ 1924050 h 3848100"/>
              <a:gd name="connsiteX4" fmla="*/ 1924050 w 3848100"/>
              <a:gd name="connsiteY4" fmla="*/ 0 h 384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8100" h="3848100">
                <a:moveTo>
                  <a:pt x="1924050" y="0"/>
                </a:moveTo>
                <a:cubicBezTo>
                  <a:pt x="2986673" y="0"/>
                  <a:pt x="3848100" y="861427"/>
                  <a:pt x="3848100" y="1924050"/>
                </a:cubicBezTo>
                <a:cubicBezTo>
                  <a:pt x="3848100" y="2986673"/>
                  <a:pt x="2986673" y="3848100"/>
                  <a:pt x="1924050" y="3848100"/>
                </a:cubicBezTo>
                <a:cubicBezTo>
                  <a:pt x="861427" y="3848100"/>
                  <a:pt x="0" y="2986673"/>
                  <a:pt x="0" y="1924050"/>
                </a:cubicBezTo>
                <a:cubicBezTo>
                  <a:pt x="0" y="861427"/>
                  <a:pt x="861427" y="0"/>
                  <a:pt x="1924050" y="0"/>
                </a:cubicBezTo>
                <a:close/>
              </a:path>
            </a:pathLst>
          </a:custGeom>
        </p:spPr>
      </p:pic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원형: 비어 있음 13">
            <a:extLst>
              <a:ext uri="{FF2B5EF4-FFF2-40B4-BE49-F238E27FC236}">
                <a16:creationId xmlns:a16="http://schemas.microsoft.com/office/drawing/2014/main" id="{983C5F97-AC2B-E02B-3701-9470D4EE47CD}"/>
              </a:ext>
            </a:extLst>
          </p:cNvPr>
          <p:cNvSpPr/>
          <p:nvPr/>
        </p:nvSpPr>
        <p:spPr>
          <a:xfrm>
            <a:off x="6557826" y="1935025"/>
            <a:ext cx="4346848" cy="4346848"/>
          </a:xfrm>
          <a:prstGeom prst="donut">
            <a:avLst>
              <a:gd name="adj" fmla="val 25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타원 14">
            <a:extLst>
              <a:ext uri="{FF2B5EF4-FFF2-40B4-BE49-F238E27FC236}">
                <a16:creationId xmlns:a16="http://schemas.microsoft.com/office/drawing/2014/main" id="{14AC0CB0-178D-3C06-AFE1-F51306FB588E}"/>
              </a:ext>
            </a:extLst>
          </p:cNvPr>
          <p:cNvSpPr/>
          <p:nvPr/>
        </p:nvSpPr>
        <p:spPr>
          <a:xfrm>
            <a:off x="6807200" y="2184399"/>
            <a:ext cx="895255" cy="89525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" name="타원 15">
            <a:extLst>
              <a:ext uri="{FF2B5EF4-FFF2-40B4-BE49-F238E27FC236}">
                <a16:creationId xmlns:a16="http://schemas.microsoft.com/office/drawing/2014/main" id="{C0DAADE7-E8C1-2A53-6008-58D719F50D39}"/>
              </a:ext>
            </a:extLst>
          </p:cNvPr>
          <p:cNvSpPr/>
          <p:nvPr/>
        </p:nvSpPr>
        <p:spPr>
          <a:xfrm>
            <a:off x="9837969" y="4887870"/>
            <a:ext cx="1144629" cy="114462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13" name="Picture 2" descr="인스타그램 로고 ai, png 다운로드">
            <a:extLst>
              <a:ext uri="{FF2B5EF4-FFF2-40B4-BE49-F238E27FC236}">
                <a16:creationId xmlns:a16="http://schemas.microsoft.com/office/drawing/2014/main" id="{03F56967-9712-30BF-5820-D4A6FCCB95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18361" y="5151805"/>
            <a:ext cx="623530" cy="6235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4">
            <a:extLst>
              <a:ext uri="{FF2B5EF4-FFF2-40B4-BE49-F238E27FC236}">
                <a16:creationId xmlns:a16="http://schemas.microsoft.com/office/drawing/2014/main" id="{077A2E9F-F768-F2E9-1C8E-8552593C60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biLevel thresh="25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018383" y="2449755"/>
            <a:ext cx="490780" cy="3965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TextBox 14">
            <a:extLst>
              <a:ext uri="{FF2B5EF4-FFF2-40B4-BE49-F238E27FC236}">
                <a16:creationId xmlns:a16="http://schemas.microsoft.com/office/drawing/2014/main" id="{4FE22C52-61E2-4F9E-BBBB-72DCD8D2160D}"/>
              </a:ext>
            </a:extLst>
          </p:cNvPr>
          <p:cNvSpPr txBox="1"/>
          <p:nvPr/>
        </p:nvSpPr>
        <p:spPr>
          <a:xfrm flipH="1">
            <a:off x="555212" y="3483026"/>
            <a:ext cx="1833306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사각형: 둥근 모서리 22">
            <a:extLst>
              <a:ext uri="{FF2B5EF4-FFF2-40B4-BE49-F238E27FC236}">
                <a16:creationId xmlns:a16="http://schemas.microsoft.com/office/drawing/2014/main" id="{544C734B-B10F-DC58-6DFB-CDBB47955F8F}"/>
              </a:ext>
            </a:extLst>
          </p:cNvPr>
          <p:cNvSpPr/>
          <p:nvPr/>
        </p:nvSpPr>
        <p:spPr>
          <a:xfrm>
            <a:off x="570850" y="3953799"/>
            <a:ext cx="4421551" cy="277446"/>
          </a:xfrm>
          <a:prstGeom prst="roundRect">
            <a:avLst>
              <a:gd name="adj" fmla="val 5000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사각형: 둥근 모서리 25">
            <a:extLst>
              <a:ext uri="{FF2B5EF4-FFF2-40B4-BE49-F238E27FC236}">
                <a16:creationId xmlns:a16="http://schemas.microsoft.com/office/drawing/2014/main" id="{6EE3C2CE-99C1-C657-0347-15DA85B22C92}"/>
              </a:ext>
            </a:extLst>
          </p:cNvPr>
          <p:cNvSpPr/>
          <p:nvPr/>
        </p:nvSpPr>
        <p:spPr>
          <a:xfrm>
            <a:off x="624850" y="4006629"/>
            <a:ext cx="3111798" cy="17813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26985BA-8338-69E2-E164-44DB9AE2A658}"/>
              </a:ext>
            </a:extLst>
          </p:cNvPr>
          <p:cNvSpPr txBox="1"/>
          <p:nvPr/>
        </p:nvSpPr>
        <p:spPr>
          <a:xfrm flipH="1">
            <a:off x="555212" y="4295428"/>
            <a:ext cx="422704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BA5F1C6-AC97-7C76-5C1E-B98683851DFB}"/>
              </a:ext>
            </a:extLst>
          </p:cNvPr>
          <p:cNvSpPr txBox="1"/>
          <p:nvPr/>
        </p:nvSpPr>
        <p:spPr>
          <a:xfrm flipH="1">
            <a:off x="555212" y="4920218"/>
            <a:ext cx="1833306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사각형: 둥근 모서리 3">
            <a:extLst>
              <a:ext uri="{FF2B5EF4-FFF2-40B4-BE49-F238E27FC236}">
                <a16:creationId xmlns:a16="http://schemas.microsoft.com/office/drawing/2014/main" id="{EFA959D8-B166-6057-51AD-A62BFC8745DA}"/>
              </a:ext>
            </a:extLst>
          </p:cNvPr>
          <p:cNvSpPr/>
          <p:nvPr/>
        </p:nvSpPr>
        <p:spPr>
          <a:xfrm>
            <a:off x="570850" y="5390991"/>
            <a:ext cx="4421551" cy="277446"/>
          </a:xfrm>
          <a:prstGeom prst="roundRect">
            <a:avLst>
              <a:gd name="adj" fmla="val 5000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1" name="사각형: 둥근 모서리 4">
            <a:extLst>
              <a:ext uri="{FF2B5EF4-FFF2-40B4-BE49-F238E27FC236}">
                <a16:creationId xmlns:a16="http://schemas.microsoft.com/office/drawing/2014/main" id="{1F223F1A-B0ED-D77C-9C6A-91FF51CEF95D}"/>
              </a:ext>
            </a:extLst>
          </p:cNvPr>
          <p:cNvSpPr/>
          <p:nvPr/>
        </p:nvSpPr>
        <p:spPr>
          <a:xfrm>
            <a:off x="624850" y="5443821"/>
            <a:ext cx="2273925" cy="17813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03473CE-59BA-8CC9-3F4D-4929D3D95F8E}"/>
              </a:ext>
            </a:extLst>
          </p:cNvPr>
          <p:cNvSpPr txBox="1"/>
          <p:nvPr/>
        </p:nvSpPr>
        <p:spPr>
          <a:xfrm flipH="1">
            <a:off x="555212" y="5732620"/>
            <a:ext cx="422704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993719359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8" name="TextBox 1037">
            <a:extLst>
              <a:ext uri="{FF2B5EF4-FFF2-40B4-BE49-F238E27FC236}">
                <a16:creationId xmlns:a16="http://schemas.microsoft.com/office/drawing/2014/main" id="{C07F1502-7E05-45D5-4A38-DE16E36D078D}"/>
              </a:ext>
            </a:extLst>
          </p:cNvPr>
          <p:cNvSpPr txBox="1"/>
          <p:nvPr/>
        </p:nvSpPr>
        <p:spPr>
          <a:xfrm flipH="1">
            <a:off x="7490589" y="2962187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39" name="TextBox 1038">
            <a:extLst>
              <a:ext uri="{FF2B5EF4-FFF2-40B4-BE49-F238E27FC236}">
                <a16:creationId xmlns:a16="http://schemas.microsoft.com/office/drawing/2014/main" id="{DCAB456B-0C63-55E9-43FF-0B3B5F687ADC}"/>
              </a:ext>
            </a:extLst>
          </p:cNvPr>
          <p:cNvSpPr txBox="1"/>
          <p:nvPr/>
        </p:nvSpPr>
        <p:spPr>
          <a:xfrm flipH="1">
            <a:off x="7490589" y="3323726"/>
            <a:ext cx="380425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41" name="TextBox 1040">
            <a:extLst>
              <a:ext uri="{FF2B5EF4-FFF2-40B4-BE49-F238E27FC236}">
                <a16:creationId xmlns:a16="http://schemas.microsoft.com/office/drawing/2014/main" id="{DDA35F5C-76ED-6B16-2815-093081FCF215}"/>
              </a:ext>
            </a:extLst>
          </p:cNvPr>
          <p:cNvSpPr txBox="1"/>
          <p:nvPr/>
        </p:nvSpPr>
        <p:spPr>
          <a:xfrm flipH="1">
            <a:off x="7490589" y="4973490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42" name="TextBox 1041">
            <a:extLst>
              <a:ext uri="{FF2B5EF4-FFF2-40B4-BE49-F238E27FC236}">
                <a16:creationId xmlns:a16="http://schemas.microsoft.com/office/drawing/2014/main" id="{6EA79ED8-770D-A247-BE0A-FAA02013E7A1}"/>
              </a:ext>
            </a:extLst>
          </p:cNvPr>
          <p:cNvSpPr txBox="1"/>
          <p:nvPr/>
        </p:nvSpPr>
        <p:spPr>
          <a:xfrm flipH="1">
            <a:off x="7490589" y="5335029"/>
            <a:ext cx="380425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48" name="TextBox 1047">
            <a:extLst>
              <a:ext uri="{FF2B5EF4-FFF2-40B4-BE49-F238E27FC236}">
                <a16:creationId xmlns:a16="http://schemas.microsoft.com/office/drawing/2014/main" id="{DDA9EB46-3F31-CD42-3A01-04D834525263}"/>
              </a:ext>
            </a:extLst>
          </p:cNvPr>
          <p:cNvSpPr txBox="1"/>
          <p:nvPr/>
        </p:nvSpPr>
        <p:spPr>
          <a:xfrm>
            <a:off x="3549953" y="1956535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FA06CCC6-D448-5D97-5050-C10CA0532981}"/>
              </a:ext>
            </a:extLst>
          </p:cNvPr>
          <p:cNvSpPr txBox="1"/>
          <p:nvPr/>
        </p:nvSpPr>
        <p:spPr>
          <a:xfrm>
            <a:off x="897156" y="2318074"/>
            <a:ext cx="380425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1BE6E872-4FBA-5D4D-6E7D-11D4A3673ECB}"/>
              </a:ext>
            </a:extLst>
          </p:cNvPr>
          <p:cNvSpPr txBox="1"/>
          <p:nvPr/>
        </p:nvSpPr>
        <p:spPr>
          <a:xfrm>
            <a:off x="3549953" y="3967839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51" name="TextBox 1050">
            <a:extLst>
              <a:ext uri="{FF2B5EF4-FFF2-40B4-BE49-F238E27FC236}">
                <a16:creationId xmlns:a16="http://schemas.microsoft.com/office/drawing/2014/main" id="{5F65124A-F331-3DD6-15EB-9114ABAA2A1B}"/>
              </a:ext>
            </a:extLst>
          </p:cNvPr>
          <p:cNvSpPr txBox="1"/>
          <p:nvPr/>
        </p:nvSpPr>
        <p:spPr>
          <a:xfrm>
            <a:off x="897156" y="4329378"/>
            <a:ext cx="380425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4F694076-3320-2548-E850-B81442834630}"/>
              </a:ext>
            </a:extLst>
          </p:cNvPr>
          <p:cNvSpPr/>
          <p:nvPr/>
        </p:nvSpPr>
        <p:spPr>
          <a:xfrm rot="5400000">
            <a:off x="6003800" y="1806013"/>
            <a:ext cx="1051444" cy="1051444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2DD8BF75-4FD6-0EB9-306B-F0DFC8731BA0}"/>
              </a:ext>
            </a:extLst>
          </p:cNvPr>
          <p:cNvSpPr/>
          <p:nvPr/>
        </p:nvSpPr>
        <p:spPr>
          <a:xfrm rot="8181978">
            <a:off x="5670527" y="4772682"/>
            <a:ext cx="792250" cy="522525"/>
          </a:xfrm>
          <a:custGeom>
            <a:avLst/>
            <a:gdLst>
              <a:gd name="connsiteX0" fmla="*/ 0 w 2393003"/>
              <a:gd name="connsiteY0" fmla="*/ 0 h 1251017"/>
              <a:gd name="connsiteX1" fmla="*/ 50909 w 2393003"/>
              <a:gd name="connsiteY1" fmla="*/ 42483 h 1251017"/>
              <a:gd name="connsiteX2" fmla="*/ 1196501 w 2393003"/>
              <a:gd name="connsiteY2" fmla="*/ 351279 h 1251017"/>
              <a:gd name="connsiteX3" fmla="*/ 2342093 w 2393003"/>
              <a:gd name="connsiteY3" fmla="*/ 42483 h 1251017"/>
              <a:gd name="connsiteX4" fmla="*/ 2393003 w 2393003"/>
              <a:gd name="connsiteY4" fmla="*/ 0 h 1251017"/>
              <a:gd name="connsiteX5" fmla="*/ 2393003 w 2393003"/>
              <a:gd name="connsiteY5" fmla="*/ 1251017 h 1251017"/>
              <a:gd name="connsiteX6" fmla="*/ 2342093 w 2393003"/>
              <a:gd name="connsiteY6" fmla="*/ 1208533 h 1251017"/>
              <a:gd name="connsiteX7" fmla="*/ 1196501 w 2393003"/>
              <a:gd name="connsiteY7" fmla="*/ 899737 h 1251017"/>
              <a:gd name="connsiteX8" fmla="*/ 50909 w 2393003"/>
              <a:gd name="connsiteY8" fmla="*/ 1208533 h 1251017"/>
              <a:gd name="connsiteX9" fmla="*/ 0 w 2393003"/>
              <a:gd name="connsiteY9" fmla="*/ 1251016 h 125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93003" h="1251017">
                <a:moveTo>
                  <a:pt x="0" y="0"/>
                </a:moveTo>
                <a:lnTo>
                  <a:pt x="50909" y="42483"/>
                </a:lnTo>
                <a:cubicBezTo>
                  <a:pt x="299181" y="228789"/>
                  <a:pt x="719625" y="351279"/>
                  <a:pt x="1196501" y="351279"/>
                </a:cubicBezTo>
                <a:cubicBezTo>
                  <a:pt x="1673377" y="351279"/>
                  <a:pt x="2093821" y="228789"/>
                  <a:pt x="2342093" y="42483"/>
                </a:cubicBezTo>
                <a:lnTo>
                  <a:pt x="2393003" y="0"/>
                </a:lnTo>
                <a:lnTo>
                  <a:pt x="2393003" y="1251017"/>
                </a:lnTo>
                <a:lnTo>
                  <a:pt x="2342093" y="1208533"/>
                </a:lnTo>
                <a:cubicBezTo>
                  <a:pt x="2093821" y="1022228"/>
                  <a:pt x="1673377" y="899737"/>
                  <a:pt x="1196501" y="899737"/>
                </a:cubicBezTo>
                <a:cubicBezTo>
                  <a:pt x="719625" y="899737"/>
                  <a:pt x="299181" y="1022228"/>
                  <a:pt x="50909" y="1208533"/>
                </a:cubicBezTo>
                <a:lnTo>
                  <a:pt x="0" y="1251016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1E3E8CD-B144-725E-C564-0C1731DAA073}"/>
              </a:ext>
            </a:extLst>
          </p:cNvPr>
          <p:cNvSpPr/>
          <p:nvPr/>
        </p:nvSpPr>
        <p:spPr>
          <a:xfrm rot="2618022" flipH="1">
            <a:off x="5676029" y="3443285"/>
            <a:ext cx="792250" cy="522525"/>
          </a:xfrm>
          <a:custGeom>
            <a:avLst/>
            <a:gdLst>
              <a:gd name="connsiteX0" fmla="*/ 0 w 2393003"/>
              <a:gd name="connsiteY0" fmla="*/ 0 h 1251017"/>
              <a:gd name="connsiteX1" fmla="*/ 50909 w 2393003"/>
              <a:gd name="connsiteY1" fmla="*/ 42483 h 1251017"/>
              <a:gd name="connsiteX2" fmla="*/ 1196501 w 2393003"/>
              <a:gd name="connsiteY2" fmla="*/ 351279 h 1251017"/>
              <a:gd name="connsiteX3" fmla="*/ 2342093 w 2393003"/>
              <a:gd name="connsiteY3" fmla="*/ 42483 h 1251017"/>
              <a:gd name="connsiteX4" fmla="*/ 2393003 w 2393003"/>
              <a:gd name="connsiteY4" fmla="*/ 0 h 1251017"/>
              <a:gd name="connsiteX5" fmla="*/ 2393003 w 2393003"/>
              <a:gd name="connsiteY5" fmla="*/ 1251017 h 1251017"/>
              <a:gd name="connsiteX6" fmla="*/ 2342093 w 2393003"/>
              <a:gd name="connsiteY6" fmla="*/ 1208533 h 1251017"/>
              <a:gd name="connsiteX7" fmla="*/ 1196501 w 2393003"/>
              <a:gd name="connsiteY7" fmla="*/ 899737 h 1251017"/>
              <a:gd name="connsiteX8" fmla="*/ 50909 w 2393003"/>
              <a:gd name="connsiteY8" fmla="*/ 1208533 h 1251017"/>
              <a:gd name="connsiteX9" fmla="*/ 0 w 2393003"/>
              <a:gd name="connsiteY9" fmla="*/ 1251016 h 125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93003" h="1251017">
                <a:moveTo>
                  <a:pt x="0" y="0"/>
                </a:moveTo>
                <a:lnTo>
                  <a:pt x="50909" y="42483"/>
                </a:lnTo>
                <a:cubicBezTo>
                  <a:pt x="299181" y="228789"/>
                  <a:pt x="719625" y="351279"/>
                  <a:pt x="1196501" y="351279"/>
                </a:cubicBezTo>
                <a:cubicBezTo>
                  <a:pt x="1673377" y="351279"/>
                  <a:pt x="2093821" y="228789"/>
                  <a:pt x="2342093" y="42483"/>
                </a:cubicBezTo>
                <a:lnTo>
                  <a:pt x="2393003" y="0"/>
                </a:lnTo>
                <a:lnTo>
                  <a:pt x="2393003" y="1251017"/>
                </a:lnTo>
                <a:lnTo>
                  <a:pt x="2342093" y="1208533"/>
                </a:lnTo>
                <a:cubicBezTo>
                  <a:pt x="2093821" y="1022228"/>
                  <a:pt x="1673377" y="899737"/>
                  <a:pt x="1196501" y="899737"/>
                </a:cubicBezTo>
                <a:cubicBezTo>
                  <a:pt x="719625" y="899737"/>
                  <a:pt x="299181" y="1022228"/>
                  <a:pt x="50909" y="1208533"/>
                </a:cubicBezTo>
                <a:lnTo>
                  <a:pt x="0" y="1251016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60000"/>
                  <a:lumOff val="40000"/>
                </a:schemeClr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96412633-F4E0-0EC3-A6FA-FA1768F94CE6}"/>
              </a:ext>
            </a:extLst>
          </p:cNvPr>
          <p:cNvSpPr/>
          <p:nvPr/>
        </p:nvSpPr>
        <p:spPr>
          <a:xfrm rot="8181978">
            <a:off x="5670527" y="2518411"/>
            <a:ext cx="792250" cy="522525"/>
          </a:xfrm>
          <a:custGeom>
            <a:avLst/>
            <a:gdLst>
              <a:gd name="connsiteX0" fmla="*/ 0 w 2393003"/>
              <a:gd name="connsiteY0" fmla="*/ 0 h 1251017"/>
              <a:gd name="connsiteX1" fmla="*/ 50909 w 2393003"/>
              <a:gd name="connsiteY1" fmla="*/ 42483 h 1251017"/>
              <a:gd name="connsiteX2" fmla="*/ 1196501 w 2393003"/>
              <a:gd name="connsiteY2" fmla="*/ 351279 h 1251017"/>
              <a:gd name="connsiteX3" fmla="*/ 2342093 w 2393003"/>
              <a:gd name="connsiteY3" fmla="*/ 42483 h 1251017"/>
              <a:gd name="connsiteX4" fmla="*/ 2393003 w 2393003"/>
              <a:gd name="connsiteY4" fmla="*/ 0 h 1251017"/>
              <a:gd name="connsiteX5" fmla="*/ 2393003 w 2393003"/>
              <a:gd name="connsiteY5" fmla="*/ 1251017 h 1251017"/>
              <a:gd name="connsiteX6" fmla="*/ 2342093 w 2393003"/>
              <a:gd name="connsiteY6" fmla="*/ 1208533 h 1251017"/>
              <a:gd name="connsiteX7" fmla="*/ 1196501 w 2393003"/>
              <a:gd name="connsiteY7" fmla="*/ 899737 h 1251017"/>
              <a:gd name="connsiteX8" fmla="*/ 50909 w 2393003"/>
              <a:gd name="connsiteY8" fmla="*/ 1208533 h 1251017"/>
              <a:gd name="connsiteX9" fmla="*/ 0 w 2393003"/>
              <a:gd name="connsiteY9" fmla="*/ 1251016 h 125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393003" h="1251017">
                <a:moveTo>
                  <a:pt x="0" y="0"/>
                </a:moveTo>
                <a:lnTo>
                  <a:pt x="50909" y="42483"/>
                </a:lnTo>
                <a:cubicBezTo>
                  <a:pt x="299181" y="228789"/>
                  <a:pt x="719625" y="351279"/>
                  <a:pt x="1196501" y="351279"/>
                </a:cubicBezTo>
                <a:cubicBezTo>
                  <a:pt x="1673377" y="351279"/>
                  <a:pt x="2093821" y="228789"/>
                  <a:pt x="2342093" y="42483"/>
                </a:cubicBezTo>
                <a:lnTo>
                  <a:pt x="2393003" y="0"/>
                </a:lnTo>
                <a:lnTo>
                  <a:pt x="2393003" y="1251017"/>
                </a:lnTo>
                <a:lnTo>
                  <a:pt x="2342093" y="1208533"/>
                </a:lnTo>
                <a:cubicBezTo>
                  <a:pt x="2093821" y="1022228"/>
                  <a:pt x="1673377" y="899737"/>
                  <a:pt x="1196501" y="899737"/>
                </a:cubicBezTo>
                <a:cubicBezTo>
                  <a:pt x="719625" y="899737"/>
                  <a:pt x="299181" y="1022228"/>
                  <a:pt x="50909" y="1208533"/>
                </a:cubicBezTo>
                <a:lnTo>
                  <a:pt x="0" y="1251016"/>
                </a:lnTo>
                <a:close/>
              </a:path>
            </a:pathLst>
          </a:custGeom>
          <a:gradFill flip="none" rotWithShape="1">
            <a:gsLst>
              <a:gs pos="0">
                <a:schemeClr val="accent3">
                  <a:lumMod val="20000"/>
                  <a:lumOff val="80000"/>
                </a:schemeClr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8E42EB88-5102-637E-0F33-C58D2C2BFACA}"/>
              </a:ext>
            </a:extLst>
          </p:cNvPr>
          <p:cNvSpPr/>
          <p:nvPr/>
        </p:nvSpPr>
        <p:spPr>
          <a:xfrm rot="5400000" flipH="1">
            <a:off x="5837663" y="3711070"/>
            <a:ext cx="1314687" cy="1314687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602E5DB5-DA9E-037F-02F7-16060863845B}"/>
              </a:ext>
            </a:extLst>
          </p:cNvPr>
          <p:cNvSpPr/>
          <p:nvPr/>
        </p:nvSpPr>
        <p:spPr>
          <a:xfrm rot="5400000">
            <a:off x="5039650" y="2705487"/>
            <a:ext cx="1051444" cy="1051444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DA4DCB85-4484-2165-9380-ECDC6AD6860A}"/>
              </a:ext>
            </a:extLst>
          </p:cNvPr>
          <p:cNvSpPr/>
          <p:nvPr/>
        </p:nvSpPr>
        <p:spPr>
          <a:xfrm rot="5400000">
            <a:off x="5169247" y="5181454"/>
            <a:ext cx="792249" cy="792249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94568A4D-2ACA-0297-9061-21BC93922E4D}"/>
              </a:ext>
            </a:extLst>
          </p:cNvPr>
          <p:cNvSpPr/>
          <p:nvPr/>
        </p:nvSpPr>
        <p:spPr>
          <a:xfrm rot="5400000" flipH="1">
            <a:off x="6010357" y="3883764"/>
            <a:ext cx="969298" cy="969298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6AA840A-91C5-747E-B929-156067AD3AB0}"/>
              </a:ext>
            </a:extLst>
          </p:cNvPr>
          <p:cNvSpPr/>
          <p:nvPr/>
        </p:nvSpPr>
        <p:spPr>
          <a:xfrm rot="5400000">
            <a:off x="6213203" y="1984888"/>
            <a:ext cx="665446" cy="66544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9" name="Graphic 58" descr="Aperture with solid fill">
            <a:extLst>
              <a:ext uri="{FF2B5EF4-FFF2-40B4-BE49-F238E27FC236}">
                <a16:creationId xmlns:a16="http://schemas.microsoft.com/office/drawing/2014/main" id="{333620B3-D158-3AFB-51BE-5712776D84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 rot="5400000">
            <a:off x="6366262" y="2138003"/>
            <a:ext cx="359329" cy="359329"/>
          </a:xfrm>
          <a:prstGeom prst="rect">
            <a:avLst/>
          </a:prstGeom>
        </p:spPr>
      </p:pic>
      <p:sp>
        <p:nvSpPr>
          <p:cNvPr id="60" name="Oval 59">
            <a:extLst>
              <a:ext uri="{FF2B5EF4-FFF2-40B4-BE49-F238E27FC236}">
                <a16:creationId xmlns:a16="http://schemas.microsoft.com/office/drawing/2014/main" id="{28CEDB15-159F-6BC8-B6AD-9893604DBC12}"/>
              </a:ext>
            </a:extLst>
          </p:cNvPr>
          <p:cNvSpPr/>
          <p:nvPr/>
        </p:nvSpPr>
        <p:spPr>
          <a:xfrm rot="5400000">
            <a:off x="5232649" y="2898486"/>
            <a:ext cx="665446" cy="66544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Oval 60">
            <a:extLst>
              <a:ext uri="{FF2B5EF4-FFF2-40B4-BE49-F238E27FC236}">
                <a16:creationId xmlns:a16="http://schemas.microsoft.com/office/drawing/2014/main" id="{850AA148-AD36-4FC0-9514-B9BDAB5DABA4}"/>
              </a:ext>
            </a:extLst>
          </p:cNvPr>
          <p:cNvSpPr/>
          <p:nvPr/>
        </p:nvSpPr>
        <p:spPr>
          <a:xfrm rot="5400000">
            <a:off x="5039650" y="4983359"/>
            <a:ext cx="1051444" cy="1051444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softEdge rad="63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2" name="Oval 61">
            <a:extLst>
              <a:ext uri="{FF2B5EF4-FFF2-40B4-BE49-F238E27FC236}">
                <a16:creationId xmlns:a16="http://schemas.microsoft.com/office/drawing/2014/main" id="{EFAD96DE-F548-2496-2ABB-77AD99D51DD7}"/>
              </a:ext>
            </a:extLst>
          </p:cNvPr>
          <p:cNvSpPr/>
          <p:nvPr/>
        </p:nvSpPr>
        <p:spPr>
          <a:xfrm rot="5400000">
            <a:off x="5232649" y="5176358"/>
            <a:ext cx="665446" cy="665446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071" name="Graphic 1070" descr="Africa with solid fill">
            <a:extLst>
              <a:ext uri="{FF2B5EF4-FFF2-40B4-BE49-F238E27FC236}">
                <a16:creationId xmlns:a16="http://schemas.microsoft.com/office/drawing/2014/main" id="{0E68E6E9-DFD2-BB49-B4EA-957A7A73609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5385708" y="3051545"/>
            <a:ext cx="359329" cy="359329"/>
          </a:xfrm>
          <a:prstGeom prst="rect">
            <a:avLst/>
          </a:prstGeom>
        </p:spPr>
      </p:pic>
      <p:pic>
        <p:nvPicPr>
          <p:cNvPr id="1072" name="Graphic 1071" descr="Artificial Intelligence with solid fill">
            <a:extLst>
              <a:ext uri="{FF2B5EF4-FFF2-40B4-BE49-F238E27FC236}">
                <a16:creationId xmlns:a16="http://schemas.microsoft.com/office/drawing/2014/main" id="{C3304BE2-3DC5-6A19-0858-A8D4818A0F5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195177" y="4068584"/>
            <a:ext cx="599658" cy="599658"/>
          </a:xfrm>
          <a:prstGeom prst="rect">
            <a:avLst/>
          </a:prstGeom>
        </p:spPr>
      </p:pic>
      <p:pic>
        <p:nvPicPr>
          <p:cNvPr id="1074" name="Graphic 1073" descr="Africa with solid fill">
            <a:extLst>
              <a:ext uri="{FF2B5EF4-FFF2-40B4-BE49-F238E27FC236}">
                <a16:creationId xmlns:a16="http://schemas.microsoft.com/office/drawing/2014/main" id="{FAD8578D-D3D8-4C35-25F9-48FA0EAAB03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5385708" y="5329417"/>
            <a:ext cx="359329" cy="359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7036100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Isosceles Triangle 23">
            <a:extLst>
              <a:ext uri="{FF2B5EF4-FFF2-40B4-BE49-F238E27FC236}">
                <a16:creationId xmlns:a16="http://schemas.microsoft.com/office/drawing/2014/main" id="{CAF4CCAC-A75B-062E-05E5-57973AABA28B}"/>
              </a:ext>
            </a:extLst>
          </p:cNvPr>
          <p:cNvSpPr/>
          <p:nvPr/>
        </p:nvSpPr>
        <p:spPr>
          <a:xfrm rot="2700000">
            <a:off x="4396422" y="3597755"/>
            <a:ext cx="2514600" cy="1252390"/>
          </a:xfrm>
          <a:prstGeom prst="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Isosceles Triangle 29">
            <a:extLst>
              <a:ext uri="{FF2B5EF4-FFF2-40B4-BE49-F238E27FC236}">
                <a16:creationId xmlns:a16="http://schemas.microsoft.com/office/drawing/2014/main" id="{AF31FFA3-575D-7FB4-F5FC-A5A6AF582B5C}"/>
              </a:ext>
            </a:extLst>
          </p:cNvPr>
          <p:cNvSpPr/>
          <p:nvPr/>
        </p:nvSpPr>
        <p:spPr>
          <a:xfrm rot="2700000" flipV="1">
            <a:off x="5280978" y="2713199"/>
            <a:ext cx="2514600" cy="1252390"/>
          </a:xfrm>
          <a:prstGeom prst="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7" name="Isosceles Triangle 36">
            <a:extLst>
              <a:ext uri="{FF2B5EF4-FFF2-40B4-BE49-F238E27FC236}">
                <a16:creationId xmlns:a16="http://schemas.microsoft.com/office/drawing/2014/main" id="{2B0BDDB3-0536-93F8-C87A-A88D769ED759}"/>
              </a:ext>
            </a:extLst>
          </p:cNvPr>
          <p:cNvSpPr/>
          <p:nvPr/>
        </p:nvSpPr>
        <p:spPr>
          <a:xfrm rot="8100000">
            <a:off x="4396422" y="2713199"/>
            <a:ext cx="2514600" cy="1252390"/>
          </a:xfrm>
          <a:prstGeom prst="triangle">
            <a:avLst/>
          </a:prstGeom>
          <a:gradFill>
            <a:gsLst>
              <a:gs pos="0">
                <a:schemeClr val="accent3">
                  <a:lumMod val="20000"/>
                  <a:lumOff val="80000"/>
                </a:schemeClr>
              </a:gs>
              <a:gs pos="100000">
                <a:schemeClr val="accent3">
                  <a:lumMod val="40000"/>
                  <a:lumOff val="6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Isosceles Triangle 37">
            <a:extLst>
              <a:ext uri="{FF2B5EF4-FFF2-40B4-BE49-F238E27FC236}">
                <a16:creationId xmlns:a16="http://schemas.microsoft.com/office/drawing/2014/main" id="{FE41D7E7-5566-75EB-BD42-BE720A8B4CB2}"/>
              </a:ext>
            </a:extLst>
          </p:cNvPr>
          <p:cNvSpPr/>
          <p:nvPr/>
        </p:nvSpPr>
        <p:spPr>
          <a:xfrm rot="8100000" flipV="1">
            <a:off x="5280978" y="3597755"/>
            <a:ext cx="2514600" cy="1252390"/>
          </a:xfrm>
          <a:prstGeom prst="triangl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38A51B0F-3BAB-4C25-6977-3740ADB80762}"/>
              </a:ext>
            </a:extLst>
          </p:cNvPr>
          <p:cNvSpPr/>
          <p:nvPr/>
        </p:nvSpPr>
        <p:spPr>
          <a:xfrm>
            <a:off x="4699000" y="2367062"/>
            <a:ext cx="914400" cy="9144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8000" sy="108000" algn="ctr" rotWithShape="0">
              <a:prstClr val="black">
                <a:alpha val="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3A0A0F70-C3B4-4EBD-25AD-15992A0AD478}"/>
              </a:ext>
            </a:extLst>
          </p:cNvPr>
          <p:cNvSpPr/>
          <p:nvPr/>
        </p:nvSpPr>
        <p:spPr>
          <a:xfrm>
            <a:off x="6578600" y="2367062"/>
            <a:ext cx="914400" cy="9144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8000" sy="108000" algn="ctr" rotWithShape="0">
              <a:prstClr val="black">
                <a:alpha val="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1738812F-8A32-9C1F-879D-82AE34ACE8EC}"/>
              </a:ext>
            </a:extLst>
          </p:cNvPr>
          <p:cNvSpPr/>
          <p:nvPr/>
        </p:nvSpPr>
        <p:spPr>
          <a:xfrm>
            <a:off x="4699000" y="4281882"/>
            <a:ext cx="914400" cy="9144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8000" sy="108000" algn="ctr" rotWithShape="0">
              <a:prstClr val="black">
                <a:alpha val="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6C8E6785-074F-E6E5-9D4E-653CE2E41CA6}"/>
              </a:ext>
            </a:extLst>
          </p:cNvPr>
          <p:cNvSpPr/>
          <p:nvPr/>
        </p:nvSpPr>
        <p:spPr>
          <a:xfrm>
            <a:off x="6578600" y="4281882"/>
            <a:ext cx="914400" cy="914400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8000" sy="108000" algn="ctr" rotWithShape="0">
              <a:prstClr val="black">
                <a:alpha val="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7" name="Graphic 56" descr="Africa with solid fill">
            <a:extLst>
              <a:ext uri="{FF2B5EF4-FFF2-40B4-BE49-F238E27FC236}">
                <a16:creationId xmlns:a16="http://schemas.microsoft.com/office/drawing/2014/main" id="{9A43FA02-05DD-B7FD-D247-B213D193B3B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937113" y="2605174"/>
            <a:ext cx="438174" cy="438177"/>
          </a:xfrm>
          <a:prstGeom prst="rect">
            <a:avLst/>
          </a:prstGeom>
        </p:spPr>
      </p:pic>
      <p:pic>
        <p:nvPicPr>
          <p:cNvPr id="59" name="Graphic 58" descr="Aperture with solid fill">
            <a:extLst>
              <a:ext uri="{FF2B5EF4-FFF2-40B4-BE49-F238E27FC236}">
                <a16:creationId xmlns:a16="http://schemas.microsoft.com/office/drawing/2014/main" id="{FBB09076-3F02-6318-A4FC-B47B7F445E2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937113" y="4519995"/>
            <a:ext cx="438174" cy="438174"/>
          </a:xfrm>
          <a:prstGeom prst="rect">
            <a:avLst/>
          </a:prstGeom>
        </p:spPr>
      </p:pic>
      <p:pic>
        <p:nvPicPr>
          <p:cNvPr id="60" name="Graphic 59" descr="Apple with solid fill">
            <a:extLst>
              <a:ext uri="{FF2B5EF4-FFF2-40B4-BE49-F238E27FC236}">
                <a16:creationId xmlns:a16="http://schemas.microsoft.com/office/drawing/2014/main" id="{F2D1DE2F-D39C-68A1-A3F6-18A893BE96E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816713" y="4519995"/>
            <a:ext cx="438174" cy="438174"/>
          </a:xfrm>
          <a:prstGeom prst="rect">
            <a:avLst/>
          </a:prstGeom>
        </p:spPr>
      </p:pic>
      <p:pic>
        <p:nvPicPr>
          <p:cNvPr id="61" name="Graphic 60" descr="Apple with solid fill">
            <a:extLst>
              <a:ext uri="{FF2B5EF4-FFF2-40B4-BE49-F238E27FC236}">
                <a16:creationId xmlns:a16="http://schemas.microsoft.com/office/drawing/2014/main" id="{6DF1B79E-3421-7AD1-6479-5B2B875C939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6816713" y="2605175"/>
            <a:ext cx="438174" cy="438174"/>
          </a:xfrm>
          <a:prstGeom prst="rect">
            <a:avLst/>
          </a:prstGeom>
        </p:spPr>
      </p:pic>
      <p:sp>
        <p:nvSpPr>
          <p:cNvPr id="58" name="TextBox 57">
            <a:extLst>
              <a:ext uri="{FF2B5EF4-FFF2-40B4-BE49-F238E27FC236}">
                <a16:creationId xmlns:a16="http://schemas.microsoft.com/office/drawing/2014/main" id="{ED497107-93E2-9FE0-2525-781AAEE19252}"/>
              </a:ext>
            </a:extLst>
          </p:cNvPr>
          <p:cNvSpPr txBox="1"/>
          <p:nvPr/>
        </p:nvSpPr>
        <p:spPr>
          <a:xfrm>
            <a:off x="3241828" y="2331840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C0ACFF3-279B-94C2-8EDF-9C32CA4895D9}"/>
              </a:ext>
            </a:extLst>
          </p:cNvPr>
          <p:cNvSpPr txBox="1"/>
          <p:nvPr/>
        </p:nvSpPr>
        <p:spPr>
          <a:xfrm flipH="1">
            <a:off x="1084526" y="2672931"/>
            <a:ext cx="330876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F69E002-93A8-B537-54E4-90DBAA539DF6}"/>
              </a:ext>
            </a:extLst>
          </p:cNvPr>
          <p:cNvSpPr txBox="1"/>
          <p:nvPr/>
        </p:nvSpPr>
        <p:spPr>
          <a:xfrm>
            <a:off x="3241828" y="4341161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E7E01C44-BFCE-DBC2-8F24-F2E3FAFB50B4}"/>
              </a:ext>
            </a:extLst>
          </p:cNvPr>
          <p:cNvSpPr txBox="1"/>
          <p:nvPr/>
        </p:nvSpPr>
        <p:spPr>
          <a:xfrm flipH="1">
            <a:off x="1084526" y="4682252"/>
            <a:ext cx="330876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3F79356C-ADBF-D3CA-E125-0EADFF611FD1}"/>
              </a:ext>
            </a:extLst>
          </p:cNvPr>
          <p:cNvSpPr txBox="1"/>
          <p:nvPr/>
        </p:nvSpPr>
        <p:spPr>
          <a:xfrm flipH="1">
            <a:off x="7798713" y="2331840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6EBB1498-B6A5-D28F-DA57-7DCAECF76895}"/>
              </a:ext>
            </a:extLst>
          </p:cNvPr>
          <p:cNvSpPr txBox="1"/>
          <p:nvPr/>
        </p:nvSpPr>
        <p:spPr>
          <a:xfrm>
            <a:off x="7798713" y="2672931"/>
            <a:ext cx="330876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8A9B4799-9396-0532-0E63-3ACADF59B181}"/>
              </a:ext>
            </a:extLst>
          </p:cNvPr>
          <p:cNvSpPr txBox="1"/>
          <p:nvPr/>
        </p:nvSpPr>
        <p:spPr>
          <a:xfrm flipH="1">
            <a:off x="7798713" y="4341161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520F76C-6CB6-D3ED-5114-DDAB60D6ED40}"/>
              </a:ext>
            </a:extLst>
          </p:cNvPr>
          <p:cNvSpPr txBox="1"/>
          <p:nvPr/>
        </p:nvSpPr>
        <p:spPr>
          <a:xfrm>
            <a:off x="7798713" y="4682252"/>
            <a:ext cx="3308761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99266101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34" descr="A group of people raising their hands&#10;&#10;Description automatically generated">
            <a:extLst>
              <a:ext uri="{FF2B5EF4-FFF2-40B4-BE49-F238E27FC236}">
                <a16:creationId xmlns:a16="http://schemas.microsoft.com/office/drawing/2014/main" id="{0E12009A-2667-6E5B-6A16-B1EC5B6D711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50" b="150"/>
          <a:stretch/>
        </p:blipFill>
        <p:spPr>
          <a:xfrm>
            <a:off x="4498975" y="2252663"/>
            <a:ext cx="3194050" cy="3155950"/>
          </a:xfrm>
          <a:custGeom>
            <a:avLst/>
            <a:gdLst>
              <a:gd name="connsiteX0" fmla="*/ 1674957 w 3193142"/>
              <a:gd name="connsiteY0" fmla="*/ 1636582 h 3154766"/>
              <a:gd name="connsiteX1" fmla="*/ 3193142 w 3193142"/>
              <a:gd name="connsiteY1" fmla="*/ 1636582 h 3154766"/>
              <a:gd name="connsiteX2" fmla="*/ 3193142 w 3193142"/>
              <a:gd name="connsiteY2" fmla="*/ 3154766 h 3154766"/>
              <a:gd name="connsiteX3" fmla="*/ 1674957 w 3193142"/>
              <a:gd name="connsiteY3" fmla="*/ 3154766 h 3154766"/>
              <a:gd name="connsiteX4" fmla="*/ 0 w 3193142"/>
              <a:gd name="connsiteY4" fmla="*/ 1636582 h 3154766"/>
              <a:gd name="connsiteX5" fmla="*/ 1518185 w 3193142"/>
              <a:gd name="connsiteY5" fmla="*/ 1636582 h 3154766"/>
              <a:gd name="connsiteX6" fmla="*/ 1518185 w 3193142"/>
              <a:gd name="connsiteY6" fmla="*/ 3154766 h 3154766"/>
              <a:gd name="connsiteX7" fmla="*/ 0 w 3193142"/>
              <a:gd name="connsiteY7" fmla="*/ 3154766 h 3154766"/>
              <a:gd name="connsiteX8" fmla="*/ 1674957 w 3193142"/>
              <a:gd name="connsiteY8" fmla="*/ 0 h 3154766"/>
              <a:gd name="connsiteX9" fmla="*/ 3193142 w 3193142"/>
              <a:gd name="connsiteY9" fmla="*/ 0 h 3154766"/>
              <a:gd name="connsiteX10" fmla="*/ 3193142 w 3193142"/>
              <a:gd name="connsiteY10" fmla="*/ 1518184 h 3154766"/>
              <a:gd name="connsiteX11" fmla="*/ 1674957 w 3193142"/>
              <a:gd name="connsiteY11" fmla="*/ 1518184 h 3154766"/>
              <a:gd name="connsiteX12" fmla="*/ 0 w 3193142"/>
              <a:gd name="connsiteY12" fmla="*/ 0 h 3154766"/>
              <a:gd name="connsiteX13" fmla="*/ 1518185 w 3193142"/>
              <a:gd name="connsiteY13" fmla="*/ 0 h 3154766"/>
              <a:gd name="connsiteX14" fmla="*/ 1518185 w 3193142"/>
              <a:gd name="connsiteY14" fmla="*/ 1518184 h 3154766"/>
              <a:gd name="connsiteX15" fmla="*/ 0 w 3193142"/>
              <a:gd name="connsiteY15" fmla="*/ 1518184 h 3154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193142" h="3154766">
                <a:moveTo>
                  <a:pt x="1674957" y="1636582"/>
                </a:moveTo>
                <a:lnTo>
                  <a:pt x="3193142" y="1636582"/>
                </a:lnTo>
                <a:lnTo>
                  <a:pt x="3193142" y="3154766"/>
                </a:lnTo>
                <a:lnTo>
                  <a:pt x="1674957" y="3154766"/>
                </a:lnTo>
                <a:close/>
                <a:moveTo>
                  <a:pt x="0" y="1636582"/>
                </a:moveTo>
                <a:lnTo>
                  <a:pt x="1518185" y="1636582"/>
                </a:lnTo>
                <a:lnTo>
                  <a:pt x="1518185" y="3154766"/>
                </a:lnTo>
                <a:lnTo>
                  <a:pt x="0" y="3154766"/>
                </a:lnTo>
                <a:close/>
                <a:moveTo>
                  <a:pt x="1674957" y="0"/>
                </a:moveTo>
                <a:lnTo>
                  <a:pt x="3193142" y="0"/>
                </a:lnTo>
                <a:lnTo>
                  <a:pt x="3193142" y="1518184"/>
                </a:lnTo>
                <a:lnTo>
                  <a:pt x="1674957" y="1518184"/>
                </a:lnTo>
                <a:close/>
                <a:moveTo>
                  <a:pt x="0" y="0"/>
                </a:moveTo>
                <a:lnTo>
                  <a:pt x="1518185" y="0"/>
                </a:lnTo>
                <a:lnTo>
                  <a:pt x="1518185" y="1518184"/>
                </a:lnTo>
                <a:lnTo>
                  <a:pt x="0" y="1518184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그룹 2">
            <a:extLst>
              <a:ext uri="{FF2B5EF4-FFF2-40B4-BE49-F238E27FC236}">
                <a16:creationId xmlns:a16="http://schemas.microsoft.com/office/drawing/2014/main" id="{E97915A0-8DA6-F1F3-10A7-4A6F189F70AE}"/>
              </a:ext>
            </a:extLst>
          </p:cNvPr>
          <p:cNvGrpSpPr/>
          <p:nvPr/>
        </p:nvGrpSpPr>
        <p:grpSpPr>
          <a:xfrm>
            <a:off x="4499430" y="2252663"/>
            <a:ext cx="3193142" cy="3154766"/>
            <a:chOff x="4499430" y="5557214"/>
            <a:chExt cx="3193142" cy="3154766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E65D355C-B144-8738-0F78-EB4E101DD745}"/>
                </a:ext>
              </a:extLst>
            </p:cNvPr>
            <p:cNvSpPr/>
            <p:nvPr/>
          </p:nvSpPr>
          <p:spPr>
            <a:xfrm>
              <a:off x="4499430" y="5557214"/>
              <a:ext cx="1518185" cy="1518184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20000"/>
                    <a:lumOff val="80000"/>
                    <a:alpha val="7000"/>
                  </a:schemeClr>
                </a:gs>
                <a:gs pos="100000">
                  <a:schemeClr val="accent3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A0B15107-2D88-D651-039F-30E17CF46F29}"/>
                </a:ext>
              </a:extLst>
            </p:cNvPr>
            <p:cNvSpPr/>
            <p:nvPr/>
          </p:nvSpPr>
          <p:spPr>
            <a:xfrm>
              <a:off x="6174387" y="5557214"/>
              <a:ext cx="1518185" cy="1518184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20000"/>
                    <a:lumOff val="80000"/>
                    <a:alpha val="7000"/>
                  </a:schemeClr>
                </a:gs>
                <a:gs pos="100000">
                  <a:schemeClr val="accent3"/>
                </a:gs>
              </a:gsLst>
              <a:lin ang="81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D80F504A-D846-24AA-DACD-845BF5CB954A}"/>
                </a:ext>
              </a:extLst>
            </p:cNvPr>
            <p:cNvSpPr/>
            <p:nvPr/>
          </p:nvSpPr>
          <p:spPr>
            <a:xfrm>
              <a:off x="4499430" y="7193796"/>
              <a:ext cx="1518185" cy="1518184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20000"/>
                    <a:lumOff val="80000"/>
                    <a:alpha val="7000"/>
                  </a:schemeClr>
                </a:gs>
                <a:gs pos="100000">
                  <a:schemeClr val="accent3"/>
                </a:gs>
              </a:gsLst>
              <a:lin ang="189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5A99645-BFDA-A38E-7FE0-A7E811BAD747}"/>
                </a:ext>
              </a:extLst>
            </p:cNvPr>
            <p:cNvSpPr/>
            <p:nvPr/>
          </p:nvSpPr>
          <p:spPr>
            <a:xfrm>
              <a:off x="6174387" y="7193796"/>
              <a:ext cx="1518185" cy="1518184"/>
            </a:xfrm>
            <a:prstGeom prst="rect">
              <a:avLst/>
            </a:prstGeom>
            <a:gradFill flip="none" rotWithShape="1">
              <a:gsLst>
                <a:gs pos="0">
                  <a:schemeClr val="accent3">
                    <a:lumMod val="20000"/>
                    <a:lumOff val="80000"/>
                    <a:alpha val="7000"/>
                  </a:schemeClr>
                </a:gs>
                <a:gs pos="100000">
                  <a:schemeClr val="accent3"/>
                </a:gs>
              </a:gsLst>
              <a:lin ang="135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64A20043-31FE-1CAB-FB48-98E7974C86E9}"/>
              </a:ext>
            </a:extLst>
          </p:cNvPr>
          <p:cNvSpPr/>
          <p:nvPr/>
        </p:nvSpPr>
        <p:spPr>
          <a:xfrm>
            <a:off x="5457372" y="3191973"/>
            <a:ext cx="1277258" cy="127725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E78B3D9-EBCD-6800-3E47-6FF6351088FE}"/>
              </a:ext>
            </a:extLst>
          </p:cNvPr>
          <p:cNvSpPr txBox="1"/>
          <p:nvPr/>
        </p:nvSpPr>
        <p:spPr>
          <a:xfrm>
            <a:off x="4682793" y="2650930"/>
            <a:ext cx="1151458" cy="722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4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D939477-EBC5-1E77-D327-5275E90A8F8D}"/>
              </a:ext>
            </a:extLst>
          </p:cNvPr>
          <p:cNvSpPr txBox="1"/>
          <p:nvPr/>
        </p:nvSpPr>
        <p:spPr>
          <a:xfrm>
            <a:off x="5515674" y="3522922"/>
            <a:ext cx="1151459" cy="6153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94C2C1B3-94A5-1D7B-F2EB-678719090EF6}"/>
              </a:ext>
            </a:extLst>
          </p:cNvPr>
          <p:cNvSpPr txBox="1"/>
          <p:nvPr/>
        </p:nvSpPr>
        <p:spPr>
          <a:xfrm>
            <a:off x="6357750" y="2650930"/>
            <a:ext cx="1151458" cy="722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4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5BABEBC-6397-3DF6-DC06-B031D47BE9E5}"/>
              </a:ext>
            </a:extLst>
          </p:cNvPr>
          <p:cNvSpPr txBox="1"/>
          <p:nvPr/>
        </p:nvSpPr>
        <p:spPr>
          <a:xfrm>
            <a:off x="6357750" y="4287512"/>
            <a:ext cx="1151458" cy="722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4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03336F3-4186-C2AB-FF2F-D83E2FCCB2CC}"/>
              </a:ext>
            </a:extLst>
          </p:cNvPr>
          <p:cNvSpPr txBox="1"/>
          <p:nvPr/>
        </p:nvSpPr>
        <p:spPr>
          <a:xfrm>
            <a:off x="4682793" y="4287512"/>
            <a:ext cx="1151458" cy="72276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4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6F5623F-D585-588E-A88D-44BEF5B6BA59}"/>
              </a:ext>
            </a:extLst>
          </p:cNvPr>
          <p:cNvSpPr txBox="1"/>
          <p:nvPr/>
        </p:nvSpPr>
        <p:spPr>
          <a:xfrm>
            <a:off x="2964338" y="2549217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87427C2-A245-A72B-345A-994CD26957EC}"/>
              </a:ext>
            </a:extLst>
          </p:cNvPr>
          <p:cNvSpPr txBox="1"/>
          <p:nvPr/>
        </p:nvSpPr>
        <p:spPr>
          <a:xfrm flipH="1">
            <a:off x="1276484" y="2949832"/>
            <a:ext cx="27059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D140AAAB-4D50-8841-490D-42D7BA60CE8F}"/>
              </a:ext>
            </a:extLst>
          </p:cNvPr>
          <p:cNvSpPr txBox="1"/>
          <p:nvPr/>
        </p:nvSpPr>
        <p:spPr>
          <a:xfrm>
            <a:off x="2964338" y="4162120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FD4D27A-D57E-9821-457D-8A50DAEAC985}"/>
              </a:ext>
            </a:extLst>
          </p:cNvPr>
          <p:cNvSpPr txBox="1"/>
          <p:nvPr/>
        </p:nvSpPr>
        <p:spPr>
          <a:xfrm flipH="1">
            <a:off x="1276484" y="4562735"/>
            <a:ext cx="27059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6B6698A7-C887-12F5-0E04-A2411053974E}"/>
              </a:ext>
            </a:extLst>
          </p:cNvPr>
          <p:cNvSpPr txBox="1"/>
          <p:nvPr/>
        </p:nvSpPr>
        <p:spPr>
          <a:xfrm flipH="1">
            <a:off x="8216808" y="2549217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7B19C4A-91EA-A4A4-5174-04DE4482C492}"/>
              </a:ext>
            </a:extLst>
          </p:cNvPr>
          <p:cNvSpPr txBox="1"/>
          <p:nvPr/>
        </p:nvSpPr>
        <p:spPr>
          <a:xfrm>
            <a:off x="8209537" y="2949832"/>
            <a:ext cx="27059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E96190DB-443B-304C-D5E2-87B835BB6301}"/>
              </a:ext>
            </a:extLst>
          </p:cNvPr>
          <p:cNvSpPr txBox="1"/>
          <p:nvPr/>
        </p:nvSpPr>
        <p:spPr>
          <a:xfrm flipH="1">
            <a:off x="8216808" y="4162120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6F3B73DC-7C61-0876-FB3E-575EDCBA1AF3}"/>
              </a:ext>
            </a:extLst>
          </p:cNvPr>
          <p:cNvSpPr txBox="1"/>
          <p:nvPr/>
        </p:nvSpPr>
        <p:spPr>
          <a:xfrm>
            <a:off x="8209537" y="4562735"/>
            <a:ext cx="27059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3751666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Isosceles Triangle 49">
            <a:extLst>
              <a:ext uri="{FF2B5EF4-FFF2-40B4-BE49-F238E27FC236}">
                <a16:creationId xmlns:a16="http://schemas.microsoft.com/office/drawing/2014/main" id="{00879E7F-046D-9EC7-0882-F01B48CD1482}"/>
              </a:ext>
            </a:extLst>
          </p:cNvPr>
          <p:cNvSpPr/>
          <p:nvPr/>
        </p:nvSpPr>
        <p:spPr>
          <a:xfrm rot="5400000">
            <a:off x="4418669" y="3673311"/>
            <a:ext cx="376381" cy="233060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E71D361-F735-772E-CDE1-4CD8EBC4AB1A}"/>
              </a:ext>
            </a:extLst>
          </p:cNvPr>
          <p:cNvSpPr/>
          <p:nvPr/>
        </p:nvSpPr>
        <p:spPr>
          <a:xfrm>
            <a:off x="2007377" y="1963537"/>
            <a:ext cx="2220686" cy="365260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5C85758C-D256-0C0B-3BB0-9D99C11D6851}"/>
              </a:ext>
            </a:extLst>
          </p:cNvPr>
          <p:cNvSpPr/>
          <p:nvPr/>
        </p:nvSpPr>
        <p:spPr>
          <a:xfrm>
            <a:off x="2007377" y="1966195"/>
            <a:ext cx="2220686" cy="457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5286EFA4-7803-B865-455D-6DF4AD522859}"/>
              </a:ext>
            </a:extLst>
          </p:cNvPr>
          <p:cNvSpPr txBox="1"/>
          <p:nvPr/>
        </p:nvSpPr>
        <p:spPr>
          <a:xfrm>
            <a:off x="2541991" y="3978032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12828878-A90A-9D81-AC5C-EBF618441328}"/>
              </a:ext>
            </a:extLst>
          </p:cNvPr>
          <p:cNvSpPr txBox="1"/>
          <p:nvPr/>
        </p:nvSpPr>
        <p:spPr>
          <a:xfrm>
            <a:off x="2787915" y="2276496"/>
            <a:ext cx="659610" cy="50436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i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8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i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>
                  <a:lumMod val="8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49511EA-4D9B-5D4D-B04D-F441E82D37E6}"/>
              </a:ext>
            </a:extLst>
          </p:cNvPr>
          <p:cNvSpPr txBox="1"/>
          <p:nvPr/>
        </p:nvSpPr>
        <p:spPr>
          <a:xfrm flipH="1">
            <a:off x="2350334" y="4394156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7" name="Isosceles Triangle 6">
            <a:extLst>
              <a:ext uri="{FF2B5EF4-FFF2-40B4-BE49-F238E27FC236}">
                <a16:creationId xmlns:a16="http://schemas.microsoft.com/office/drawing/2014/main" id="{5285A5F7-919D-EA5F-61B9-DA99765483F8}"/>
              </a:ext>
            </a:extLst>
          </p:cNvPr>
          <p:cNvSpPr/>
          <p:nvPr/>
        </p:nvSpPr>
        <p:spPr>
          <a:xfrm rot="5400000">
            <a:off x="7396949" y="3673311"/>
            <a:ext cx="376381" cy="233060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B244A57-A21C-446C-8027-DFFF80B10266}"/>
              </a:ext>
            </a:extLst>
          </p:cNvPr>
          <p:cNvSpPr/>
          <p:nvPr/>
        </p:nvSpPr>
        <p:spPr>
          <a:xfrm>
            <a:off x="4985657" y="1963537"/>
            <a:ext cx="2220686" cy="365260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9257AB3-1688-1031-F408-EC5E4EBF55D1}"/>
              </a:ext>
            </a:extLst>
          </p:cNvPr>
          <p:cNvSpPr/>
          <p:nvPr/>
        </p:nvSpPr>
        <p:spPr>
          <a:xfrm>
            <a:off x="4985657" y="1966195"/>
            <a:ext cx="2220686" cy="457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B850865-B79C-B8CB-4947-9AEEC217B601}"/>
              </a:ext>
            </a:extLst>
          </p:cNvPr>
          <p:cNvSpPr txBox="1"/>
          <p:nvPr/>
        </p:nvSpPr>
        <p:spPr>
          <a:xfrm>
            <a:off x="5520271" y="3978032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A64F4D1-5AAE-9792-D259-59B83B317B33}"/>
              </a:ext>
            </a:extLst>
          </p:cNvPr>
          <p:cNvSpPr txBox="1"/>
          <p:nvPr/>
        </p:nvSpPr>
        <p:spPr>
          <a:xfrm>
            <a:off x="5766195" y="2276496"/>
            <a:ext cx="659610" cy="50436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i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8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i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>
                  <a:lumMod val="8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40A8A19-9F24-6B36-4DFE-4E0305FF123D}"/>
              </a:ext>
            </a:extLst>
          </p:cNvPr>
          <p:cNvSpPr txBox="1"/>
          <p:nvPr/>
        </p:nvSpPr>
        <p:spPr>
          <a:xfrm flipH="1">
            <a:off x="5328614" y="4394156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D559DFF-3D59-DC26-1CA4-637F7DFF7EC6}"/>
              </a:ext>
            </a:extLst>
          </p:cNvPr>
          <p:cNvSpPr/>
          <p:nvPr/>
        </p:nvSpPr>
        <p:spPr>
          <a:xfrm>
            <a:off x="7963937" y="1963537"/>
            <a:ext cx="2220686" cy="3652608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50800" dist="38100" dir="5400000" algn="t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2152E7DE-FD8C-9F51-19ED-2E81A9F2CD83}"/>
              </a:ext>
            </a:extLst>
          </p:cNvPr>
          <p:cNvSpPr/>
          <p:nvPr/>
        </p:nvSpPr>
        <p:spPr>
          <a:xfrm>
            <a:off x="7963937" y="1966195"/>
            <a:ext cx="2220686" cy="457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97B84EB-2918-4F48-AE7C-122CD2C7BDB9}"/>
              </a:ext>
            </a:extLst>
          </p:cNvPr>
          <p:cNvSpPr txBox="1"/>
          <p:nvPr/>
        </p:nvSpPr>
        <p:spPr>
          <a:xfrm>
            <a:off x="8498551" y="3978032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824BE73B-E5F6-4B1E-2927-A4636665B568}"/>
              </a:ext>
            </a:extLst>
          </p:cNvPr>
          <p:cNvSpPr txBox="1"/>
          <p:nvPr/>
        </p:nvSpPr>
        <p:spPr>
          <a:xfrm>
            <a:off x="8744475" y="2276496"/>
            <a:ext cx="659610" cy="504369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i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8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i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>
                  <a:lumMod val="8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8390CA2A-35F3-8573-D802-2B23808F938E}"/>
              </a:ext>
            </a:extLst>
          </p:cNvPr>
          <p:cNvSpPr txBox="1"/>
          <p:nvPr/>
        </p:nvSpPr>
        <p:spPr>
          <a:xfrm flipH="1">
            <a:off x="8306894" y="4394156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9" name="Picture 83" descr="A group of people embling a puzzle&#10;&#10;Description automatically generated">
            <a:extLst>
              <a:ext uri="{FF2B5EF4-FFF2-40B4-BE49-F238E27FC236}">
                <a16:creationId xmlns:a16="http://schemas.microsoft.com/office/drawing/2014/main" id="{982C15C9-C449-AF5A-5C60-4FB498635F5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265363" y="2806700"/>
            <a:ext cx="1704975" cy="1019175"/>
          </a:xfrm>
          <a:custGeom>
            <a:avLst/>
            <a:gdLst>
              <a:gd name="connsiteX0" fmla="*/ 0 w 1429726"/>
              <a:gd name="connsiteY0" fmla="*/ 0 h 854404"/>
              <a:gd name="connsiteX1" fmla="*/ 1429726 w 1429726"/>
              <a:gd name="connsiteY1" fmla="*/ 0 h 854404"/>
              <a:gd name="connsiteX2" fmla="*/ 1429726 w 1429726"/>
              <a:gd name="connsiteY2" fmla="*/ 854404 h 854404"/>
              <a:gd name="connsiteX3" fmla="*/ 0 w 1429726"/>
              <a:gd name="connsiteY3" fmla="*/ 854404 h 854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9726" h="854404">
                <a:moveTo>
                  <a:pt x="0" y="0"/>
                </a:moveTo>
                <a:lnTo>
                  <a:pt x="1429726" y="0"/>
                </a:lnTo>
                <a:lnTo>
                  <a:pt x="1429726" y="854404"/>
                </a:lnTo>
                <a:lnTo>
                  <a:pt x="0" y="854404"/>
                </a:lnTo>
                <a:close/>
              </a:path>
            </a:pathLst>
          </a:custGeom>
        </p:spPr>
      </p:pic>
      <p:pic>
        <p:nvPicPr>
          <p:cNvPr id="19" name="Picture 14" descr="A group of people embling a puzzle&#10;&#10;Description automatically generated">
            <a:extLst>
              <a:ext uri="{FF2B5EF4-FFF2-40B4-BE49-F238E27FC236}">
                <a16:creationId xmlns:a16="http://schemas.microsoft.com/office/drawing/2014/main" id="{2F6DFFB6-FA27-1041-BA6A-41E5C2E2D33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5243513" y="2806700"/>
            <a:ext cx="1704975" cy="1019175"/>
          </a:xfrm>
          <a:custGeom>
            <a:avLst/>
            <a:gdLst>
              <a:gd name="connsiteX0" fmla="*/ 0 w 1429726"/>
              <a:gd name="connsiteY0" fmla="*/ 0 h 854404"/>
              <a:gd name="connsiteX1" fmla="*/ 1429726 w 1429726"/>
              <a:gd name="connsiteY1" fmla="*/ 0 h 854404"/>
              <a:gd name="connsiteX2" fmla="*/ 1429726 w 1429726"/>
              <a:gd name="connsiteY2" fmla="*/ 854404 h 854404"/>
              <a:gd name="connsiteX3" fmla="*/ 0 w 1429726"/>
              <a:gd name="connsiteY3" fmla="*/ 854404 h 854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9726" h="854404">
                <a:moveTo>
                  <a:pt x="0" y="0"/>
                </a:moveTo>
                <a:lnTo>
                  <a:pt x="1429726" y="0"/>
                </a:lnTo>
                <a:lnTo>
                  <a:pt x="1429726" y="854404"/>
                </a:lnTo>
                <a:lnTo>
                  <a:pt x="0" y="854404"/>
                </a:lnTo>
                <a:close/>
              </a:path>
            </a:pathLst>
          </a:custGeom>
        </p:spPr>
      </p:pic>
      <p:pic>
        <p:nvPicPr>
          <p:cNvPr id="21" name="Picture 25" descr="A group of people embling a puzzle&#10;&#10;Description automatically generated">
            <a:extLst>
              <a:ext uri="{FF2B5EF4-FFF2-40B4-BE49-F238E27FC236}">
                <a16:creationId xmlns:a16="http://schemas.microsoft.com/office/drawing/2014/main" id="{B955BABA-C5D8-B6AB-E903-4CBD85DC6D8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221663" y="2806700"/>
            <a:ext cx="1704975" cy="1019175"/>
          </a:xfrm>
          <a:custGeom>
            <a:avLst/>
            <a:gdLst>
              <a:gd name="connsiteX0" fmla="*/ 0 w 1429726"/>
              <a:gd name="connsiteY0" fmla="*/ 0 h 854404"/>
              <a:gd name="connsiteX1" fmla="*/ 1429726 w 1429726"/>
              <a:gd name="connsiteY1" fmla="*/ 0 h 854404"/>
              <a:gd name="connsiteX2" fmla="*/ 1429726 w 1429726"/>
              <a:gd name="connsiteY2" fmla="*/ 854404 h 854404"/>
              <a:gd name="connsiteX3" fmla="*/ 0 w 1429726"/>
              <a:gd name="connsiteY3" fmla="*/ 854404 h 854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9726" h="854404">
                <a:moveTo>
                  <a:pt x="0" y="0"/>
                </a:moveTo>
                <a:lnTo>
                  <a:pt x="1429726" y="0"/>
                </a:lnTo>
                <a:lnTo>
                  <a:pt x="1429726" y="854404"/>
                </a:lnTo>
                <a:lnTo>
                  <a:pt x="0" y="85440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224435856"/>
      </p:ext>
    </p:extLst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79" descr="Close-up of people holding hands&#10;&#10;Description automatically generated">
            <a:extLst>
              <a:ext uri="{FF2B5EF4-FFF2-40B4-BE49-F238E27FC236}">
                <a16:creationId xmlns:a16="http://schemas.microsoft.com/office/drawing/2014/main" id="{90D258A3-00E3-BF31-DC68-7B6A4F12619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51" r="351"/>
          <a:stretch/>
        </p:blipFill>
        <p:spPr>
          <a:xfrm>
            <a:off x="1560513" y="1776413"/>
            <a:ext cx="1890712" cy="1500187"/>
          </a:xfrm>
          <a:custGeom>
            <a:avLst/>
            <a:gdLst>
              <a:gd name="connsiteX0" fmla="*/ 0 w 1890153"/>
              <a:gd name="connsiteY0" fmla="*/ 0 h 1499949"/>
              <a:gd name="connsiteX1" fmla="*/ 1890153 w 1890153"/>
              <a:gd name="connsiteY1" fmla="*/ 0 h 1499949"/>
              <a:gd name="connsiteX2" fmla="*/ 1890153 w 1890153"/>
              <a:gd name="connsiteY2" fmla="*/ 1499949 h 1499949"/>
              <a:gd name="connsiteX3" fmla="*/ 0 w 1890153"/>
              <a:gd name="connsiteY3" fmla="*/ 1499949 h 149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0153" h="1499949">
                <a:moveTo>
                  <a:pt x="0" y="0"/>
                </a:moveTo>
                <a:lnTo>
                  <a:pt x="1890153" y="0"/>
                </a:lnTo>
                <a:lnTo>
                  <a:pt x="1890153" y="1499949"/>
                </a:lnTo>
                <a:lnTo>
                  <a:pt x="0" y="1499949"/>
                </a:lnTo>
                <a:close/>
              </a:path>
            </a:pathLst>
          </a:custGeom>
        </p:spPr>
      </p:pic>
      <p:pic>
        <p:nvPicPr>
          <p:cNvPr id="9" name="Picture 87" descr="A group of people working on a tablet&#10;&#10;Description automatically generated">
            <a:extLst>
              <a:ext uri="{FF2B5EF4-FFF2-40B4-BE49-F238E27FC236}">
                <a16:creationId xmlns:a16="http://schemas.microsoft.com/office/drawing/2014/main" id="{B983259D-7C87-BE4A-0A4B-27BAF49437C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5" r="75"/>
          <a:stretch/>
        </p:blipFill>
        <p:spPr>
          <a:xfrm>
            <a:off x="3954463" y="1776413"/>
            <a:ext cx="1889125" cy="1500187"/>
          </a:xfrm>
          <a:custGeom>
            <a:avLst/>
            <a:gdLst>
              <a:gd name="connsiteX0" fmla="*/ 0 w 1890153"/>
              <a:gd name="connsiteY0" fmla="*/ 0 h 1499949"/>
              <a:gd name="connsiteX1" fmla="*/ 1890153 w 1890153"/>
              <a:gd name="connsiteY1" fmla="*/ 0 h 1499949"/>
              <a:gd name="connsiteX2" fmla="*/ 1890153 w 1890153"/>
              <a:gd name="connsiteY2" fmla="*/ 1499949 h 1499949"/>
              <a:gd name="connsiteX3" fmla="*/ 0 w 1890153"/>
              <a:gd name="connsiteY3" fmla="*/ 1499949 h 149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0153" h="1499949">
                <a:moveTo>
                  <a:pt x="0" y="0"/>
                </a:moveTo>
                <a:lnTo>
                  <a:pt x="1890153" y="0"/>
                </a:lnTo>
                <a:lnTo>
                  <a:pt x="1890153" y="1499949"/>
                </a:lnTo>
                <a:lnTo>
                  <a:pt x="0" y="1499949"/>
                </a:lnTo>
                <a:close/>
              </a:path>
            </a:pathLst>
          </a:custGeom>
        </p:spPr>
      </p:pic>
      <p:pic>
        <p:nvPicPr>
          <p:cNvPr id="14" name="Picture 97" descr="A group of people working on a table&#10;&#10;Description automatically generated">
            <a:extLst>
              <a:ext uri="{FF2B5EF4-FFF2-40B4-BE49-F238E27FC236}">
                <a16:creationId xmlns:a16="http://schemas.microsoft.com/office/drawing/2014/main" id="{F2D3627A-2EE9-6AEE-57B8-93F637700479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5" r="75"/>
          <a:stretch>
            <a:fillRect/>
          </a:stretch>
        </p:blipFill>
        <p:spPr>
          <a:xfrm>
            <a:off x="6348413" y="1776413"/>
            <a:ext cx="1889125" cy="1500187"/>
          </a:xfrm>
          <a:custGeom>
            <a:avLst/>
            <a:gdLst>
              <a:gd name="connsiteX0" fmla="*/ 0 w 1890153"/>
              <a:gd name="connsiteY0" fmla="*/ 0 h 1499949"/>
              <a:gd name="connsiteX1" fmla="*/ 1890153 w 1890153"/>
              <a:gd name="connsiteY1" fmla="*/ 0 h 1499949"/>
              <a:gd name="connsiteX2" fmla="*/ 1890153 w 1890153"/>
              <a:gd name="connsiteY2" fmla="*/ 1499949 h 1499949"/>
              <a:gd name="connsiteX3" fmla="*/ 0 w 1890153"/>
              <a:gd name="connsiteY3" fmla="*/ 1499949 h 149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0153" h="1499949">
                <a:moveTo>
                  <a:pt x="0" y="0"/>
                </a:moveTo>
                <a:lnTo>
                  <a:pt x="1890153" y="0"/>
                </a:lnTo>
                <a:lnTo>
                  <a:pt x="1890153" y="1499949"/>
                </a:lnTo>
                <a:lnTo>
                  <a:pt x="0" y="1499949"/>
                </a:lnTo>
                <a:close/>
              </a:path>
            </a:pathLst>
          </a:custGeom>
        </p:spPr>
      </p:pic>
      <p:pic>
        <p:nvPicPr>
          <p:cNvPr id="15" name="Picture 90" descr="A group of people sitting around a table with papers&#10;&#10;Description automatically generated">
            <a:extLst>
              <a:ext uri="{FF2B5EF4-FFF2-40B4-BE49-F238E27FC236}">
                <a16:creationId xmlns:a16="http://schemas.microsoft.com/office/drawing/2014/main" id="{39BD2437-17A1-E6AF-CBBA-9AE812EA6328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" r="33"/>
          <a:stretch/>
        </p:blipFill>
        <p:spPr>
          <a:xfrm>
            <a:off x="8740775" y="1776413"/>
            <a:ext cx="1890713" cy="1500187"/>
          </a:xfrm>
          <a:custGeom>
            <a:avLst/>
            <a:gdLst>
              <a:gd name="connsiteX0" fmla="*/ 0 w 1890153"/>
              <a:gd name="connsiteY0" fmla="*/ 0 h 1499949"/>
              <a:gd name="connsiteX1" fmla="*/ 1890153 w 1890153"/>
              <a:gd name="connsiteY1" fmla="*/ 0 h 1499949"/>
              <a:gd name="connsiteX2" fmla="*/ 1890153 w 1890153"/>
              <a:gd name="connsiteY2" fmla="*/ 1499949 h 1499949"/>
              <a:gd name="connsiteX3" fmla="*/ 0 w 1890153"/>
              <a:gd name="connsiteY3" fmla="*/ 1499949 h 149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0153" h="1499949">
                <a:moveTo>
                  <a:pt x="0" y="0"/>
                </a:moveTo>
                <a:lnTo>
                  <a:pt x="1890153" y="0"/>
                </a:lnTo>
                <a:lnTo>
                  <a:pt x="1890153" y="1499949"/>
                </a:lnTo>
                <a:lnTo>
                  <a:pt x="0" y="1499949"/>
                </a:ln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Rectangle 20">
            <a:extLst>
              <a:ext uri="{FF2B5EF4-FFF2-40B4-BE49-F238E27FC236}">
                <a16:creationId xmlns:a16="http://schemas.microsoft.com/office/drawing/2014/main" id="{15BF59DB-53D7-CA1F-1E72-6342E881BBA8}"/>
              </a:ext>
            </a:extLst>
          </p:cNvPr>
          <p:cNvSpPr/>
          <p:nvPr/>
        </p:nvSpPr>
        <p:spPr>
          <a:xfrm>
            <a:off x="1169194" y="3581400"/>
            <a:ext cx="9853613" cy="2727320"/>
          </a:xfrm>
          <a:prstGeom prst="rect">
            <a:avLst/>
          </a:prstGeom>
          <a:solidFill>
            <a:schemeClr val="accent1">
              <a:lumMod val="95000"/>
              <a:alpha val="3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7EFA7C4A-5D54-EC01-BA81-8DA681E425A6}"/>
              </a:ext>
            </a:extLst>
          </p:cNvPr>
          <p:cNvSpPr/>
          <p:nvPr/>
        </p:nvSpPr>
        <p:spPr>
          <a:xfrm>
            <a:off x="1169194" y="3581400"/>
            <a:ext cx="9853613" cy="1081684"/>
          </a:xfrm>
          <a:custGeom>
            <a:avLst/>
            <a:gdLst>
              <a:gd name="connsiteX0" fmla="*/ 0 w 9853613"/>
              <a:gd name="connsiteY0" fmla="*/ 0 h 1081684"/>
              <a:gd name="connsiteX1" fmla="*/ 9853613 w 9853613"/>
              <a:gd name="connsiteY1" fmla="*/ 0 h 1081684"/>
              <a:gd name="connsiteX2" fmla="*/ 9853613 w 9853613"/>
              <a:gd name="connsiteY2" fmla="*/ 838194 h 1081684"/>
              <a:gd name="connsiteX3" fmla="*/ 5148429 w 9853613"/>
              <a:gd name="connsiteY3" fmla="*/ 838194 h 1081684"/>
              <a:gd name="connsiteX4" fmla="*/ 4926806 w 9853613"/>
              <a:gd name="connsiteY4" fmla="*/ 1081684 h 1081684"/>
              <a:gd name="connsiteX5" fmla="*/ 4705184 w 9853613"/>
              <a:gd name="connsiteY5" fmla="*/ 838194 h 1081684"/>
              <a:gd name="connsiteX6" fmla="*/ 0 w 9853613"/>
              <a:gd name="connsiteY6" fmla="*/ 838194 h 1081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853613" h="1081684">
                <a:moveTo>
                  <a:pt x="0" y="0"/>
                </a:moveTo>
                <a:lnTo>
                  <a:pt x="9853613" y="0"/>
                </a:lnTo>
                <a:lnTo>
                  <a:pt x="9853613" y="838194"/>
                </a:lnTo>
                <a:lnTo>
                  <a:pt x="5148429" y="838194"/>
                </a:lnTo>
                <a:lnTo>
                  <a:pt x="4926806" y="1081684"/>
                </a:lnTo>
                <a:lnTo>
                  <a:pt x="4705184" y="838194"/>
                </a:lnTo>
                <a:lnTo>
                  <a:pt x="0" y="83819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FBBDF7F-D070-7C73-C62A-64BC8F2B30D7}"/>
              </a:ext>
            </a:extLst>
          </p:cNvPr>
          <p:cNvSpPr txBox="1"/>
          <p:nvPr/>
        </p:nvSpPr>
        <p:spPr>
          <a:xfrm>
            <a:off x="3806095" y="3775822"/>
            <a:ext cx="4579810" cy="4075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여기에 중요한 내용을 입력해주세요</a:t>
            </a:r>
            <a:endParaRPr lang="id-ID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14BFCF9-282E-E54F-3D2B-7228BE8AA1CE}"/>
              </a:ext>
            </a:extLst>
          </p:cNvPr>
          <p:cNvSpPr txBox="1"/>
          <p:nvPr/>
        </p:nvSpPr>
        <p:spPr>
          <a:xfrm>
            <a:off x="1930151" y="4663084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4570A7A6-D0A2-41C4-3E00-0240918F0D62}"/>
              </a:ext>
            </a:extLst>
          </p:cNvPr>
          <p:cNvSpPr txBox="1"/>
          <p:nvPr/>
        </p:nvSpPr>
        <p:spPr>
          <a:xfrm flipH="1">
            <a:off x="1738494" y="5079208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E48820D-F2B4-9AA0-C637-B458ADEA6724}"/>
              </a:ext>
            </a:extLst>
          </p:cNvPr>
          <p:cNvSpPr txBox="1"/>
          <p:nvPr/>
        </p:nvSpPr>
        <p:spPr>
          <a:xfrm>
            <a:off x="4323564" y="4663084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97A605A-D349-75BD-D738-1D283377B7E1}"/>
              </a:ext>
            </a:extLst>
          </p:cNvPr>
          <p:cNvSpPr txBox="1"/>
          <p:nvPr/>
        </p:nvSpPr>
        <p:spPr>
          <a:xfrm flipH="1">
            <a:off x="4131907" y="5079208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4577A698-228B-146B-B4E8-72B508719063}"/>
              </a:ext>
            </a:extLst>
          </p:cNvPr>
          <p:cNvSpPr txBox="1"/>
          <p:nvPr/>
        </p:nvSpPr>
        <p:spPr>
          <a:xfrm>
            <a:off x="6716977" y="4663084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8D13B856-4E38-1128-869D-CAD435D92E62}"/>
              </a:ext>
            </a:extLst>
          </p:cNvPr>
          <p:cNvSpPr txBox="1"/>
          <p:nvPr/>
        </p:nvSpPr>
        <p:spPr>
          <a:xfrm flipH="1">
            <a:off x="6525320" y="5079208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7CF0C482-E965-B80B-1F26-E6B7578BD644}"/>
              </a:ext>
            </a:extLst>
          </p:cNvPr>
          <p:cNvSpPr txBox="1"/>
          <p:nvPr/>
        </p:nvSpPr>
        <p:spPr>
          <a:xfrm>
            <a:off x="9110391" y="4663084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D1B33F3A-622F-4955-3550-FD0952CE5E7D}"/>
              </a:ext>
            </a:extLst>
          </p:cNvPr>
          <p:cNvSpPr txBox="1"/>
          <p:nvPr/>
        </p:nvSpPr>
        <p:spPr>
          <a:xfrm flipH="1">
            <a:off x="8918734" y="5079208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D94FEA9F-0809-A637-5C24-6054B225633E}"/>
              </a:ext>
            </a:extLst>
          </p:cNvPr>
          <p:cNvSpPr txBox="1"/>
          <p:nvPr/>
        </p:nvSpPr>
        <p:spPr>
          <a:xfrm>
            <a:off x="1560802" y="1787577"/>
            <a:ext cx="483898" cy="3782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i="1" spc="-20">
                <a:ln>
                  <a:solidFill>
                    <a:schemeClr val="accent3">
                      <a:alpha val="2200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200" i="1" spc="-20">
              <a:ln>
                <a:solidFill>
                  <a:schemeClr val="accent3">
                    <a:alpha val="2200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74A364FF-7998-4C8D-9387-4E2EEB48DBBE}"/>
              </a:ext>
            </a:extLst>
          </p:cNvPr>
          <p:cNvSpPr txBox="1"/>
          <p:nvPr/>
        </p:nvSpPr>
        <p:spPr>
          <a:xfrm>
            <a:off x="3971772" y="1787577"/>
            <a:ext cx="483898" cy="3782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i="1" spc="-20">
                <a:ln>
                  <a:solidFill>
                    <a:schemeClr val="accent3">
                      <a:alpha val="2200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200" i="1" spc="-20">
              <a:ln>
                <a:solidFill>
                  <a:schemeClr val="accent3">
                    <a:alpha val="2200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67290716-E3BD-7F9A-4E19-3A8C661AF60D}"/>
              </a:ext>
            </a:extLst>
          </p:cNvPr>
          <p:cNvSpPr txBox="1"/>
          <p:nvPr/>
        </p:nvSpPr>
        <p:spPr>
          <a:xfrm>
            <a:off x="6357651" y="1787577"/>
            <a:ext cx="483898" cy="3782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i="1" spc="-20">
                <a:ln>
                  <a:solidFill>
                    <a:schemeClr val="accent3">
                      <a:alpha val="2200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200" i="1" spc="-20">
              <a:ln>
                <a:solidFill>
                  <a:schemeClr val="accent3">
                    <a:alpha val="2200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284A0A30-390A-F018-061A-3F359ECAF8D5}"/>
              </a:ext>
            </a:extLst>
          </p:cNvPr>
          <p:cNvSpPr txBox="1"/>
          <p:nvPr/>
        </p:nvSpPr>
        <p:spPr>
          <a:xfrm>
            <a:off x="8749343" y="1787577"/>
            <a:ext cx="483898" cy="37824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2400" i="1" spc="-20">
                <a:ln>
                  <a:solidFill>
                    <a:schemeClr val="accent3">
                      <a:alpha val="2200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1200" i="1" spc="-20">
              <a:ln>
                <a:solidFill>
                  <a:schemeClr val="accent3">
                    <a:alpha val="22000"/>
                  </a:scheme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390436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0" name="직선 연결선 9">
            <a:extLst>
              <a:ext uri="{FF2B5EF4-FFF2-40B4-BE49-F238E27FC236}">
                <a16:creationId xmlns:a16="http://schemas.microsoft.com/office/drawing/2014/main" id="{E59EA92B-4175-449C-91D1-B12D724BE29A}"/>
              </a:ext>
            </a:extLst>
          </p:cNvPr>
          <p:cNvCxnSpPr>
            <a:cxnSpLocks/>
          </p:cNvCxnSpPr>
          <p:nvPr/>
        </p:nvCxnSpPr>
        <p:spPr>
          <a:xfrm>
            <a:off x="6736649" y="3665823"/>
            <a:ext cx="0" cy="2232882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33EB0DAB-38B6-4D3E-BBCD-461AFFE8C8B6}"/>
              </a:ext>
            </a:extLst>
          </p:cNvPr>
          <p:cNvSpPr txBox="1"/>
          <p:nvPr/>
        </p:nvSpPr>
        <p:spPr>
          <a:xfrm>
            <a:off x="4891087" y="4478622"/>
            <a:ext cx="166338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전달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시켜서 성공적인 제안서를 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ED0ACCF-DAF1-4D1B-B6CF-727F8B906B4B}"/>
              </a:ext>
            </a:extLst>
          </p:cNvPr>
          <p:cNvSpPr txBox="1"/>
          <p:nvPr/>
        </p:nvSpPr>
        <p:spPr>
          <a:xfrm>
            <a:off x="5626972" y="4079956"/>
            <a:ext cx="92749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A2990205-1678-4073-BB3C-F4AB942DC58E}"/>
              </a:ext>
            </a:extLst>
          </p:cNvPr>
          <p:cNvCxnSpPr>
            <a:cxnSpLocks/>
          </p:cNvCxnSpPr>
          <p:nvPr/>
        </p:nvCxnSpPr>
        <p:spPr>
          <a:xfrm>
            <a:off x="9185874" y="3665823"/>
            <a:ext cx="0" cy="2232882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ADC58F9F-FC2E-423E-8B18-C3C57C6BDCE4}"/>
              </a:ext>
            </a:extLst>
          </p:cNvPr>
          <p:cNvSpPr txBox="1"/>
          <p:nvPr/>
        </p:nvSpPr>
        <p:spPr>
          <a:xfrm>
            <a:off x="7340310" y="4478622"/>
            <a:ext cx="166338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전달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시켜서 성공적인 제안서를 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5FC3DAB7-8E8E-43E8-82CF-03E1E7F68576}"/>
              </a:ext>
            </a:extLst>
          </p:cNvPr>
          <p:cNvSpPr txBox="1"/>
          <p:nvPr/>
        </p:nvSpPr>
        <p:spPr>
          <a:xfrm>
            <a:off x="8047341" y="4079956"/>
            <a:ext cx="956351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D442F3C6-B870-4FF3-8651-1E7900D0C4AC}"/>
              </a:ext>
            </a:extLst>
          </p:cNvPr>
          <p:cNvCxnSpPr>
            <a:cxnSpLocks/>
          </p:cNvCxnSpPr>
          <p:nvPr/>
        </p:nvCxnSpPr>
        <p:spPr>
          <a:xfrm>
            <a:off x="11631610" y="3665823"/>
            <a:ext cx="0" cy="2232882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5F2F170F-745E-4A25-8ED8-8F0B0F1006E0}"/>
              </a:ext>
            </a:extLst>
          </p:cNvPr>
          <p:cNvSpPr txBox="1"/>
          <p:nvPr/>
        </p:nvSpPr>
        <p:spPr>
          <a:xfrm>
            <a:off x="9789535" y="4478622"/>
            <a:ext cx="166338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전달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시켜서 성공적인 제안서를 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D23803A-42CD-421B-8F9F-6A44328C5801}"/>
              </a:ext>
            </a:extLst>
          </p:cNvPr>
          <p:cNvSpPr txBox="1"/>
          <p:nvPr/>
        </p:nvSpPr>
        <p:spPr>
          <a:xfrm>
            <a:off x="10528625" y="4079956"/>
            <a:ext cx="92429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58D0A6D-08B8-4B61-9E92-3380D229318F}"/>
              </a:ext>
            </a:extLst>
          </p:cNvPr>
          <p:cNvSpPr txBox="1"/>
          <p:nvPr/>
        </p:nvSpPr>
        <p:spPr>
          <a:xfrm>
            <a:off x="1096928" y="2030736"/>
            <a:ext cx="2554676" cy="1290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타원 22">
            <a:extLst>
              <a:ext uri="{FF2B5EF4-FFF2-40B4-BE49-F238E27FC236}">
                <a16:creationId xmlns:a16="http://schemas.microsoft.com/office/drawing/2014/main" id="{17F75089-6F13-4533-965A-15837AB53588}"/>
              </a:ext>
            </a:extLst>
          </p:cNvPr>
          <p:cNvSpPr/>
          <p:nvPr/>
        </p:nvSpPr>
        <p:spPr>
          <a:xfrm>
            <a:off x="1434393" y="4180443"/>
            <a:ext cx="1474231" cy="1474231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D98A710-C07D-43FE-B19F-E6676299C346}"/>
              </a:ext>
            </a:extLst>
          </p:cNvPr>
          <p:cNvSpPr/>
          <p:nvPr/>
        </p:nvSpPr>
        <p:spPr>
          <a:xfrm>
            <a:off x="1270882" y="5259271"/>
            <a:ext cx="688218" cy="688218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DAF7941D-D108-4DA8-B7C6-338B4E7187C3}"/>
              </a:ext>
            </a:extLst>
          </p:cNvPr>
          <p:cNvSpPr/>
          <p:nvPr/>
        </p:nvSpPr>
        <p:spPr>
          <a:xfrm>
            <a:off x="2743661" y="4486939"/>
            <a:ext cx="295325" cy="295325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622A8F27-C56B-4AA7-8C09-8323BF6F343A}"/>
              </a:ext>
            </a:extLst>
          </p:cNvPr>
          <p:cNvSpPr/>
          <p:nvPr/>
        </p:nvSpPr>
        <p:spPr>
          <a:xfrm>
            <a:off x="2599387" y="4252215"/>
            <a:ext cx="144274" cy="144274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C8024786-6D66-D4AE-E0B1-FD0BD621EC6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" name="직선 연결선 9">
            <a:extLst>
              <a:ext uri="{FF2B5EF4-FFF2-40B4-BE49-F238E27FC236}">
                <a16:creationId xmlns:a16="http://schemas.microsoft.com/office/drawing/2014/main" id="{A3793C2E-A82C-498A-DDC4-3194792726F3}"/>
              </a:ext>
            </a:extLst>
          </p:cNvPr>
          <p:cNvCxnSpPr>
            <a:cxnSpLocks/>
          </p:cNvCxnSpPr>
          <p:nvPr/>
        </p:nvCxnSpPr>
        <p:spPr>
          <a:xfrm>
            <a:off x="973887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개체 틀 5" descr="사무용품, 의류, 컴퓨터, 사람이(가) 표시된 사진&#10;&#10;자동 생성된 설명">
            <a:extLst>
              <a:ext uri="{FF2B5EF4-FFF2-40B4-BE49-F238E27FC236}">
                <a16:creationId xmlns:a16="http://schemas.microsoft.com/office/drawing/2014/main" id="{418633D6-EBBC-0A78-04BC-CD581450DED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" b="8"/>
          <a:stretch>
            <a:fillRect/>
          </a:stretch>
        </p:blipFill>
        <p:spPr>
          <a:xfrm>
            <a:off x="4624388" y="1254125"/>
            <a:ext cx="7016750" cy="2424113"/>
          </a:xfrm>
          <a:custGeom>
            <a:avLst/>
            <a:gdLst>
              <a:gd name="connsiteX0" fmla="*/ 0 w 7016145"/>
              <a:gd name="connsiteY0" fmla="*/ 0 h 2423898"/>
              <a:gd name="connsiteX1" fmla="*/ 7016145 w 7016145"/>
              <a:gd name="connsiteY1" fmla="*/ 0 h 2423898"/>
              <a:gd name="connsiteX2" fmla="*/ 7016145 w 7016145"/>
              <a:gd name="connsiteY2" fmla="*/ 2423898 h 2423898"/>
              <a:gd name="connsiteX3" fmla="*/ 0 w 7016145"/>
              <a:gd name="connsiteY3" fmla="*/ 2423898 h 2423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16145" h="2423898">
                <a:moveTo>
                  <a:pt x="0" y="0"/>
                </a:moveTo>
                <a:lnTo>
                  <a:pt x="7016145" y="0"/>
                </a:lnTo>
                <a:lnTo>
                  <a:pt x="7016145" y="2423898"/>
                </a:lnTo>
                <a:lnTo>
                  <a:pt x="0" y="2423898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0615945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" name="TextBox 180">
            <a:extLst>
              <a:ext uri="{FF2B5EF4-FFF2-40B4-BE49-F238E27FC236}">
                <a16:creationId xmlns:a16="http://schemas.microsoft.com/office/drawing/2014/main" id="{6760B3F5-FCCC-A25E-5EFC-C6001EE157E7}"/>
              </a:ext>
            </a:extLst>
          </p:cNvPr>
          <p:cNvSpPr txBox="1"/>
          <p:nvPr/>
        </p:nvSpPr>
        <p:spPr>
          <a:xfrm rot="5400000">
            <a:off x="8599225" y="4066214"/>
            <a:ext cx="4249561" cy="101566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66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10000"/>
                    <a:lumOff val="90000"/>
                    <a:alpha val="7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BIZ REPORT</a:t>
            </a:r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15A70392-39CA-AA8A-B32B-B1380547476C}"/>
              </a:ext>
            </a:extLst>
          </p:cNvPr>
          <p:cNvSpPr/>
          <p:nvPr/>
        </p:nvSpPr>
        <p:spPr>
          <a:xfrm rot="5400000">
            <a:off x="183372" y="3894320"/>
            <a:ext cx="3943668" cy="1983694"/>
          </a:xfrm>
          <a:custGeom>
            <a:avLst/>
            <a:gdLst>
              <a:gd name="connsiteX0" fmla="*/ 293789 w 3943668"/>
              <a:gd name="connsiteY0" fmla="*/ 0 h 1983694"/>
              <a:gd name="connsiteX1" fmla="*/ 3943668 w 3943668"/>
              <a:gd name="connsiteY1" fmla="*/ 0 h 1983694"/>
              <a:gd name="connsiteX2" fmla="*/ 3943668 w 3943668"/>
              <a:gd name="connsiteY2" fmla="*/ 1983694 h 1983694"/>
              <a:gd name="connsiteX3" fmla="*/ 293789 w 3943668"/>
              <a:gd name="connsiteY3" fmla="*/ 1983694 h 1983694"/>
              <a:gd name="connsiteX4" fmla="*/ 19633 w 3943668"/>
              <a:gd name="connsiteY4" fmla="*/ 1837926 h 1983694"/>
              <a:gd name="connsiteX5" fmla="*/ 0 w 3943668"/>
              <a:gd name="connsiteY5" fmla="*/ 1801757 h 1983694"/>
              <a:gd name="connsiteX6" fmla="*/ 49623 w 3943668"/>
              <a:gd name="connsiteY6" fmla="*/ 1799251 h 1983694"/>
              <a:gd name="connsiteX7" fmla="*/ 778236 w 3943668"/>
              <a:gd name="connsiteY7" fmla="*/ 991847 h 1983694"/>
              <a:gd name="connsiteX8" fmla="*/ 49623 w 3943668"/>
              <a:gd name="connsiteY8" fmla="*/ 184443 h 1983694"/>
              <a:gd name="connsiteX9" fmla="*/ 0 w 3943668"/>
              <a:gd name="connsiteY9" fmla="*/ 181938 h 1983694"/>
              <a:gd name="connsiteX10" fmla="*/ 19633 w 3943668"/>
              <a:gd name="connsiteY10" fmla="*/ 145768 h 1983694"/>
              <a:gd name="connsiteX11" fmla="*/ 293789 w 3943668"/>
              <a:gd name="connsiteY11" fmla="*/ 0 h 198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943668" h="1983694">
                <a:moveTo>
                  <a:pt x="293789" y="0"/>
                </a:moveTo>
                <a:lnTo>
                  <a:pt x="3943668" y="0"/>
                </a:lnTo>
                <a:lnTo>
                  <a:pt x="3943668" y="1983694"/>
                </a:lnTo>
                <a:lnTo>
                  <a:pt x="293789" y="1983694"/>
                </a:lnTo>
                <a:cubicBezTo>
                  <a:pt x="179666" y="1983694"/>
                  <a:pt x="79048" y="1925872"/>
                  <a:pt x="19633" y="1837926"/>
                </a:cubicBezTo>
                <a:lnTo>
                  <a:pt x="0" y="1801757"/>
                </a:lnTo>
                <a:lnTo>
                  <a:pt x="49623" y="1799251"/>
                </a:lnTo>
                <a:cubicBezTo>
                  <a:pt x="458874" y="1757689"/>
                  <a:pt x="778236" y="1412064"/>
                  <a:pt x="778236" y="991847"/>
                </a:cubicBezTo>
                <a:cubicBezTo>
                  <a:pt x="778236" y="571631"/>
                  <a:pt x="458874" y="226005"/>
                  <a:pt x="49623" y="184443"/>
                </a:cubicBezTo>
                <a:lnTo>
                  <a:pt x="0" y="181938"/>
                </a:lnTo>
                <a:lnTo>
                  <a:pt x="19633" y="145768"/>
                </a:lnTo>
                <a:cubicBezTo>
                  <a:pt x="79048" y="57822"/>
                  <a:pt x="179666" y="0"/>
                  <a:pt x="29378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66" name="Graphic 65" descr="Aperture with solid fill">
            <a:extLst>
              <a:ext uri="{FF2B5EF4-FFF2-40B4-BE49-F238E27FC236}">
                <a16:creationId xmlns:a16="http://schemas.microsoft.com/office/drawing/2014/main" id="{473CF0F9-6AFE-F790-D935-F98C1CDF48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881849" y="4046385"/>
            <a:ext cx="546714" cy="546714"/>
          </a:xfrm>
          <a:prstGeom prst="rect">
            <a:avLst/>
          </a:prstGeom>
        </p:spPr>
      </p:pic>
      <p:sp>
        <p:nvSpPr>
          <p:cNvPr id="96" name="TextBox 95">
            <a:extLst>
              <a:ext uri="{FF2B5EF4-FFF2-40B4-BE49-F238E27FC236}">
                <a16:creationId xmlns:a16="http://schemas.microsoft.com/office/drawing/2014/main" id="{638C07D0-A8DD-3AE8-3F20-2C0E89520575}"/>
              </a:ext>
            </a:extLst>
          </p:cNvPr>
          <p:cNvSpPr txBox="1"/>
          <p:nvPr/>
        </p:nvSpPr>
        <p:spPr>
          <a:xfrm>
            <a:off x="1579477" y="4602026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E08A46F-2F75-D526-D0BF-0323A5194550}"/>
              </a:ext>
            </a:extLst>
          </p:cNvPr>
          <p:cNvSpPr txBox="1"/>
          <p:nvPr/>
        </p:nvSpPr>
        <p:spPr>
          <a:xfrm flipH="1">
            <a:off x="1387820" y="4955471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02" name="Block Arc 101">
            <a:extLst>
              <a:ext uri="{FF2B5EF4-FFF2-40B4-BE49-F238E27FC236}">
                <a16:creationId xmlns:a16="http://schemas.microsoft.com/office/drawing/2014/main" id="{9FABAE6C-961F-7602-6FA6-A9EC40F35224}"/>
              </a:ext>
            </a:extLst>
          </p:cNvPr>
          <p:cNvSpPr/>
          <p:nvPr/>
        </p:nvSpPr>
        <p:spPr>
          <a:xfrm rot="11700000">
            <a:off x="1474167" y="2233294"/>
            <a:ext cx="1362078" cy="1362078"/>
          </a:xfrm>
          <a:prstGeom prst="blockArc">
            <a:avLst>
              <a:gd name="adj1" fmla="val 7850029"/>
              <a:gd name="adj2" fmla="val 4418145"/>
              <a:gd name="adj3" fmla="val 4711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0" name="Oval 99">
            <a:extLst>
              <a:ext uri="{FF2B5EF4-FFF2-40B4-BE49-F238E27FC236}">
                <a16:creationId xmlns:a16="http://schemas.microsoft.com/office/drawing/2014/main" id="{373E7F92-9DFF-1D21-AB23-8C197AE7A2E5}"/>
              </a:ext>
            </a:extLst>
          </p:cNvPr>
          <p:cNvSpPr/>
          <p:nvPr/>
        </p:nvSpPr>
        <p:spPr>
          <a:xfrm>
            <a:off x="1492351" y="2251478"/>
            <a:ext cx="1325710" cy="1325710"/>
          </a:xfrm>
          <a:prstGeom prst="ellipse">
            <a:avLst/>
          </a:prstGeom>
          <a:noFill/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312B4931-B55C-3A32-0166-B37F30AC4932}"/>
              </a:ext>
            </a:extLst>
          </p:cNvPr>
          <p:cNvSpPr txBox="1"/>
          <p:nvPr/>
        </p:nvSpPr>
        <p:spPr>
          <a:xfrm rot="19449868">
            <a:off x="2389538" y="2723404"/>
            <a:ext cx="337643" cy="17338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80%</a:t>
            </a:r>
            <a:endParaRPr lang="id-ID" altLang="ko-KR" sz="105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353DC29A-6F8C-1D3F-7002-1F5DB4AB0872}"/>
              </a:ext>
            </a:extLst>
          </p:cNvPr>
          <p:cNvSpPr/>
          <p:nvPr/>
        </p:nvSpPr>
        <p:spPr>
          <a:xfrm flipH="1">
            <a:off x="2056634" y="2813730"/>
            <a:ext cx="197144" cy="197144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0" name="Freeform: Shape 149">
            <a:extLst>
              <a:ext uri="{FF2B5EF4-FFF2-40B4-BE49-F238E27FC236}">
                <a16:creationId xmlns:a16="http://schemas.microsoft.com/office/drawing/2014/main" id="{4B391F56-17FD-A98D-60BC-8EC61F50A446}"/>
              </a:ext>
            </a:extLst>
          </p:cNvPr>
          <p:cNvSpPr/>
          <p:nvPr/>
        </p:nvSpPr>
        <p:spPr>
          <a:xfrm rot="5400000">
            <a:off x="2610422" y="3894320"/>
            <a:ext cx="3943668" cy="1983694"/>
          </a:xfrm>
          <a:custGeom>
            <a:avLst/>
            <a:gdLst>
              <a:gd name="connsiteX0" fmla="*/ 293789 w 3943668"/>
              <a:gd name="connsiteY0" fmla="*/ 0 h 1983694"/>
              <a:gd name="connsiteX1" fmla="*/ 3943668 w 3943668"/>
              <a:gd name="connsiteY1" fmla="*/ 0 h 1983694"/>
              <a:gd name="connsiteX2" fmla="*/ 3943668 w 3943668"/>
              <a:gd name="connsiteY2" fmla="*/ 1983694 h 1983694"/>
              <a:gd name="connsiteX3" fmla="*/ 293789 w 3943668"/>
              <a:gd name="connsiteY3" fmla="*/ 1983694 h 1983694"/>
              <a:gd name="connsiteX4" fmla="*/ 19633 w 3943668"/>
              <a:gd name="connsiteY4" fmla="*/ 1837926 h 1983694"/>
              <a:gd name="connsiteX5" fmla="*/ 0 w 3943668"/>
              <a:gd name="connsiteY5" fmla="*/ 1801757 h 1983694"/>
              <a:gd name="connsiteX6" fmla="*/ 49623 w 3943668"/>
              <a:gd name="connsiteY6" fmla="*/ 1799251 h 1983694"/>
              <a:gd name="connsiteX7" fmla="*/ 778236 w 3943668"/>
              <a:gd name="connsiteY7" fmla="*/ 991847 h 1983694"/>
              <a:gd name="connsiteX8" fmla="*/ 49623 w 3943668"/>
              <a:gd name="connsiteY8" fmla="*/ 184443 h 1983694"/>
              <a:gd name="connsiteX9" fmla="*/ 0 w 3943668"/>
              <a:gd name="connsiteY9" fmla="*/ 181938 h 1983694"/>
              <a:gd name="connsiteX10" fmla="*/ 19633 w 3943668"/>
              <a:gd name="connsiteY10" fmla="*/ 145768 h 1983694"/>
              <a:gd name="connsiteX11" fmla="*/ 293789 w 3943668"/>
              <a:gd name="connsiteY11" fmla="*/ 0 h 198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943668" h="1983694">
                <a:moveTo>
                  <a:pt x="293789" y="0"/>
                </a:moveTo>
                <a:lnTo>
                  <a:pt x="3943668" y="0"/>
                </a:lnTo>
                <a:lnTo>
                  <a:pt x="3943668" y="1983694"/>
                </a:lnTo>
                <a:lnTo>
                  <a:pt x="293789" y="1983694"/>
                </a:lnTo>
                <a:cubicBezTo>
                  <a:pt x="179666" y="1983694"/>
                  <a:pt x="79048" y="1925872"/>
                  <a:pt x="19633" y="1837926"/>
                </a:cubicBezTo>
                <a:lnTo>
                  <a:pt x="0" y="1801757"/>
                </a:lnTo>
                <a:lnTo>
                  <a:pt x="49623" y="1799251"/>
                </a:lnTo>
                <a:cubicBezTo>
                  <a:pt x="458874" y="1757689"/>
                  <a:pt x="778236" y="1412064"/>
                  <a:pt x="778236" y="991847"/>
                </a:cubicBezTo>
                <a:cubicBezTo>
                  <a:pt x="778236" y="571631"/>
                  <a:pt x="458874" y="226005"/>
                  <a:pt x="49623" y="184443"/>
                </a:cubicBezTo>
                <a:lnTo>
                  <a:pt x="0" y="181938"/>
                </a:lnTo>
                <a:lnTo>
                  <a:pt x="19633" y="145768"/>
                </a:lnTo>
                <a:cubicBezTo>
                  <a:pt x="79048" y="57822"/>
                  <a:pt x="179666" y="0"/>
                  <a:pt x="29378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56" name="Graphic 155" descr="Acorn with solid fill">
            <a:extLst>
              <a:ext uri="{FF2B5EF4-FFF2-40B4-BE49-F238E27FC236}">
                <a16:creationId xmlns:a16="http://schemas.microsoft.com/office/drawing/2014/main" id="{24C0A207-D583-5AB1-25F3-24E3CCB974F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308899" y="4046385"/>
            <a:ext cx="546714" cy="546714"/>
          </a:xfrm>
          <a:prstGeom prst="rect">
            <a:avLst/>
          </a:prstGeom>
        </p:spPr>
      </p:pic>
      <p:sp>
        <p:nvSpPr>
          <p:cNvPr id="157" name="TextBox 156">
            <a:extLst>
              <a:ext uri="{FF2B5EF4-FFF2-40B4-BE49-F238E27FC236}">
                <a16:creationId xmlns:a16="http://schemas.microsoft.com/office/drawing/2014/main" id="{F8399819-78A9-F604-3E81-DA1B26C366F1}"/>
              </a:ext>
            </a:extLst>
          </p:cNvPr>
          <p:cNvSpPr txBox="1"/>
          <p:nvPr/>
        </p:nvSpPr>
        <p:spPr>
          <a:xfrm>
            <a:off x="4006527" y="4602026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4394CAB5-ED7E-C20F-B403-A73AAFA777B6}"/>
              </a:ext>
            </a:extLst>
          </p:cNvPr>
          <p:cNvSpPr txBox="1"/>
          <p:nvPr/>
        </p:nvSpPr>
        <p:spPr>
          <a:xfrm flipH="1">
            <a:off x="3814870" y="4955471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52" name="Block Arc 151">
            <a:extLst>
              <a:ext uri="{FF2B5EF4-FFF2-40B4-BE49-F238E27FC236}">
                <a16:creationId xmlns:a16="http://schemas.microsoft.com/office/drawing/2014/main" id="{7B0C8615-6647-64E7-E83E-5E86F2CD97E2}"/>
              </a:ext>
            </a:extLst>
          </p:cNvPr>
          <p:cNvSpPr/>
          <p:nvPr/>
        </p:nvSpPr>
        <p:spPr>
          <a:xfrm rot="11700000">
            <a:off x="3901217" y="2233294"/>
            <a:ext cx="1362078" cy="1362078"/>
          </a:xfrm>
          <a:prstGeom prst="blockArc">
            <a:avLst>
              <a:gd name="adj1" fmla="val 9965561"/>
              <a:gd name="adj2" fmla="val 4418145"/>
              <a:gd name="adj3" fmla="val 4711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0FD19C9F-2DE5-122D-A4FD-BEC23F9DBF36}"/>
              </a:ext>
            </a:extLst>
          </p:cNvPr>
          <p:cNvSpPr/>
          <p:nvPr/>
        </p:nvSpPr>
        <p:spPr>
          <a:xfrm>
            <a:off x="3919401" y="2251478"/>
            <a:ext cx="1325710" cy="1325710"/>
          </a:xfrm>
          <a:prstGeom prst="ellipse">
            <a:avLst/>
          </a:prstGeom>
          <a:noFill/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49E1E23A-E526-4C58-6740-B5C0162A8F13}"/>
              </a:ext>
            </a:extLst>
          </p:cNvPr>
          <p:cNvSpPr txBox="1"/>
          <p:nvPr/>
        </p:nvSpPr>
        <p:spPr>
          <a:xfrm>
            <a:off x="4817320" y="2960882"/>
            <a:ext cx="337643" cy="17338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75%</a:t>
            </a:r>
            <a:endParaRPr lang="id-ID" altLang="ko-KR" sz="105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E838B756-028E-63A9-29E7-D1E868F282A5}"/>
              </a:ext>
            </a:extLst>
          </p:cNvPr>
          <p:cNvSpPr/>
          <p:nvPr/>
        </p:nvSpPr>
        <p:spPr>
          <a:xfrm flipH="1">
            <a:off x="4483684" y="2813730"/>
            <a:ext cx="197144" cy="197144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0" name="Freeform: Shape 159">
            <a:extLst>
              <a:ext uri="{FF2B5EF4-FFF2-40B4-BE49-F238E27FC236}">
                <a16:creationId xmlns:a16="http://schemas.microsoft.com/office/drawing/2014/main" id="{92AEAD48-60B3-C937-9529-645DB57CFC7B}"/>
              </a:ext>
            </a:extLst>
          </p:cNvPr>
          <p:cNvSpPr/>
          <p:nvPr/>
        </p:nvSpPr>
        <p:spPr>
          <a:xfrm rot="5400000">
            <a:off x="5037472" y="3894320"/>
            <a:ext cx="3943668" cy="1983694"/>
          </a:xfrm>
          <a:custGeom>
            <a:avLst/>
            <a:gdLst>
              <a:gd name="connsiteX0" fmla="*/ 293789 w 3943668"/>
              <a:gd name="connsiteY0" fmla="*/ 0 h 1983694"/>
              <a:gd name="connsiteX1" fmla="*/ 3943668 w 3943668"/>
              <a:gd name="connsiteY1" fmla="*/ 0 h 1983694"/>
              <a:gd name="connsiteX2" fmla="*/ 3943668 w 3943668"/>
              <a:gd name="connsiteY2" fmla="*/ 1983694 h 1983694"/>
              <a:gd name="connsiteX3" fmla="*/ 293789 w 3943668"/>
              <a:gd name="connsiteY3" fmla="*/ 1983694 h 1983694"/>
              <a:gd name="connsiteX4" fmla="*/ 19633 w 3943668"/>
              <a:gd name="connsiteY4" fmla="*/ 1837926 h 1983694"/>
              <a:gd name="connsiteX5" fmla="*/ 0 w 3943668"/>
              <a:gd name="connsiteY5" fmla="*/ 1801757 h 1983694"/>
              <a:gd name="connsiteX6" fmla="*/ 49623 w 3943668"/>
              <a:gd name="connsiteY6" fmla="*/ 1799251 h 1983694"/>
              <a:gd name="connsiteX7" fmla="*/ 778236 w 3943668"/>
              <a:gd name="connsiteY7" fmla="*/ 991847 h 1983694"/>
              <a:gd name="connsiteX8" fmla="*/ 49623 w 3943668"/>
              <a:gd name="connsiteY8" fmla="*/ 184443 h 1983694"/>
              <a:gd name="connsiteX9" fmla="*/ 0 w 3943668"/>
              <a:gd name="connsiteY9" fmla="*/ 181938 h 1983694"/>
              <a:gd name="connsiteX10" fmla="*/ 19633 w 3943668"/>
              <a:gd name="connsiteY10" fmla="*/ 145768 h 1983694"/>
              <a:gd name="connsiteX11" fmla="*/ 293789 w 3943668"/>
              <a:gd name="connsiteY11" fmla="*/ 0 h 198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943668" h="1983694">
                <a:moveTo>
                  <a:pt x="293789" y="0"/>
                </a:moveTo>
                <a:lnTo>
                  <a:pt x="3943668" y="0"/>
                </a:lnTo>
                <a:lnTo>
                  <a:pt x="3943668" y="1983694"/>
                </a:lnTo>
                <a:lnTo>
                  <a:pt x="293789" y="1983694"/>
                </a:lnTo>
                <a:cubicBezTo>
                  <a:pt x="179666" y="1983694"/>
                  <a:pt x="79048" y="1925872"/>
                  <a:pt x="19633" y="1837926"/>
                </a:cubicBezTo>
                <a:lnTo>
                  <a:pt x="0" y="1801757"/>
                </a:lnTo>
                <a:lnTo>
                  <a:pt x="49623" y="1799251"/>
                </a:lnTo>
                <a:cubicBezTo>
                  <a:pt x="458874" y="1757689"/>
                  <a:pt x="778236" y="1412064"/>
                  <a:pt x="778236" y="991847"/>
                </a:cubicBezTo>
                <a:cubicBezTo>
                  <a:pt x="778236" y="571631"/>
                  <a:pt x="458874" y="226005"/>
                  <a:pt x="49623" y="184443"/>
                </a:cubicBezTo>
                <a:lnTo>
                  <a:pt x="0" y="181938"/>
                </a:lnTo>
                <a:lnTo>
                  <a:pt x="19633" y="145768"/>
                </a:lnTo>
                <a:cubicBezTo>
                  <a:pt x="79048" y="57822"/>
                  <a:pt x="179666" y="0"/>
                  <a:pt x="29378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66" name="Graphic 165" descr="Alarm clock with solid fill">
            <a:extLst>
              <a:ext uri="{FF2B5EF4-FFF2-40B4-BE49-F238E27FC236}">
                <a16:creationId xmlns:a16="http://schemas.microsoft.com/office/drawing/2014/main" id="{94374B87-7E5C-8A9B-5863-A4CB3CDBA74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735949" y="4046385"/>
            <a:ext cx="546714" cy="546714"/>
          </a:xfrm>
          <a:prstGeom prst="rect">
            <a:avLst/>
          </a:prstGeom>
        </p:spPr>
      </p:pic>
      <p:sp>
        <p:nvSpPr>
          <p:cNvPr id="167" name="TextBox 166">
            <a:extLst>
              <a:ext uri="{FF2B5EF4-FFF2-40B4-BE49-F238E27FC236}">
                <a16:creationId xmlns:a16="http://schemas.microsoft.com/office/drawing/2014/main" id="{BC9C09BF-44FC-6F39-7C19-7134403564A4}"/>
              </a:ext>
            </a:extLst>
          </p:cNvPr>
          <p:cNvSpPr txBox="1"/>
          <p:nvPr/>
        </p:nvSpPr>
        <p:spPr>
          <a:xfrm>
            <a:off x="6433577" y="4602026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50135C21-3BDD-9ECD-3629-B9525A361846}"/>
              </a:ext>
            </a:extLst>
          </p:cNvPr>
          <p:cNvSpPr txBox="1"/>
          <p:nvPr/>
        </p:nvSpPr>
        <p:spPr>
          <a:xfrm flipH="1">
            <a:off x="6241920" y="4955471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62" name="Block Arc 161">
            <a:extLst>
              <a:ext uri="{FF2B5EF4-FFF2-40B4-BE49-F238E27FC236}">
                <a16:creationId xmlns:a16="http://schemas.microsoft.com/office/drawing/2014/main" id="{4E8E9B9C-25B7-DBB3-9B15-AEDAC7DCF296}"/>
              </a:ext>
            </a:extLst>
          </p:cNvPr>
          <p:cNvSpPr/>
          <p:nvPr/>
        </p:nvSpPr>
        <p:spPr>
          <a:xfrm rot="11700000">
            <a:off x="6328267" y="2233294"/>
            <a:ext cx="1362078" cy="1362078"/>
          </a:xfrm>
          <a:prstGeom prst="blockArc">
            <a:avLst>
              <a:gd name="adj1" fmla="val 6233769"/>
              <a:gd name="adj2" fmla="val 4418145"/>
              <a:gd name="adj3" fmla="val 4711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3" name="Oval 162">
            <a:extLst>
              <a:ext uri="{FF2B5EF4-FFF2-40B4-BE49-F238E27FC236}">
                <a16:creationId xmlns:a16="http://schemas.microsoft.com/office/drawing/2014/main" id="{15AA65F7-2485-8E3B-8412-08747F086309}"/>
              </a:ext>
            </a:extLst>
          </p:cNvPr>
          <p:cNvSpPr/>
          <p:nvPr/>
        </p:nvSpPr>
        <p:spPr>
          <a:xfrm>
            <a:off x="6346451" y="2251478"/>
            <a:ext cx="1325710" cy="1325710"/>
          </a:xfrm>
          <a:prstGeom prst="ellipse">
            <a:avLst/>
          </a:prstGeom>
          <a:noFill/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CC984662-ED4D-BFF4-80C1-D9522EF6257D}"/>
              </a:ext>
            </a:extLst>
          </p:cNvPr>
          <p:cNvSpPr txBox="1"/>
          <p:nvPr/>
        </p:nvSpPr>
        <p:spPr>
          <a:xfrm rot="18218707">
            <a:off x="7145955" y="2553449"/>
            <a:ext cx="337643" cy="17338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90%</a:t>
            </a:r>
            <a:endParaRPr lang="id-ID" altLang="ko-KR" sz="105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5" name="Oval 164">
            <a:extLst>
              <a:ext uri="{FF2B5EF4-FFF2-40B4-BE49-F238E27FC236}">
                <a16:creationId xmlns:a16="http://schemas.microsoft.com/office/drawing/2014/main" id="{07A85FF9-DDB8-D951-54E3-DC5E32EE45BD}"/>
              </a:ext>
            </a:extLst>
          </p:cNvPr>
          <p:cNvSpPr/>
          <p:nvPr/>
        </p:nvSpPr>
        <p:spPr>
          <a:xfrm flipH="1">
            <a:off x="6910734" y="2813730"/>
            <a:ext cx="197144" cy="197144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AEDCEFA0-4FFC-C0AE-A48A-A313E902CCC0}"/>
              </a:ext>
            </a:extLst>
          </p:cNvPr>
          <p:cNvSpPr/>
          <p:nvPr/>
        </p:nvSpPr>
        <p:spPr>
          <a:xfrm rot="5400000">
            <a:off x="7464522" y="3894320"/>
            <a:ext cx="3943668" cy="1983694"/>
          </a:xfrm>
          <a:custGeom>
            <a:avLst/>
            <a:gdLst>
              <a:gd name="connsiteX0" fmla="*/ 293789 w 3943668"/>
              <a:gd name="connsiteY0" fmla="*/ 0 h 1983694"/>
              <a:gd name="connsiteX1" fmla="*/ 3943668 w 3943668"/>
              <a:gd name="connsiteY1" fmla="*/ 0 h 1983694"/>
              <a:gd name="connsiteX2" fmla="*/ 3943668 w 3943668"/>
              <a:gd name="connsiteY2" fmla="*/ 1983694 h 1983694"/>
              <a:gd name="connsiteX3" fmla="*/ 293789 w 3943668"/>
              <a:gd name="connsiteY3" fmla="*/ 1983694 h 1983694"/>
              <a:gd name="connsiteX4" fmla="*/ 19633 w 3943668"/>
              <a:gd name="connsiteY4" fmla="*/ 1837926 h 1983694"/>
              <a:gd name="connsiteX5" fmla="*/ 0 w 3943668"/>
              <a:gd name="connsiteY5" fmla="*/ 1801757 h 1983694"/>
              <a:gd name="connsiteX6" fmla="*/ 49623 w 3943668"/>
              <a:gd name="connsiteY6" fmla="*/ 1799251 h 1983694"/>
              <a:gd name="connsiteX7" fmla="*/ 778236 w 3943668"/>
              <a:gd name="connsiteY7" fmla="*/ 991847 h 1983694"/>
              <a:gd name="connsiteX8" fmla="*/ 49623 w 3943668"/>
              <a:gd name="connsiteY8" fmla="*/ 184443 h 1983694"/>
              <a:gd name="connsiteX9" fmla="*/ 0 w 3943668"/>
              <a:gd name="connsiteY9" fmla="*/ 181938 h 1983694"/>
              <a:gd name="connsiteX10" fmla="*/ 19633 w 3943668"/>
              <a:gd name="connsiteY10" fmla="*/ 145768 h 1983694"/>
              <a:gd name="connsiteX11" fmla="*/ 293789 w 3943668"/>
              <a:gd name="connsiteY11" fmla="*/ 0 h 1983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943668" h="1983694">
                <a:moveTo>
                  <a:pt x="293789" y="0"/>
                </a:moveTo>
                <a:lnTo>
                  <a:pt x="3943668" y="0"/>
                </a:lnTo>
                <a:lnTo>
                  <a:pt x="3943668" y="1983694"/>
                </a:lnTo>
                <a:lnTo>
                  <a:pt x="293789" y="1983694"/>
                </a:lnTo>
                <a:cubicBezTo>
                  <a:pt x="179666" y="1983694"/>
                  <a:pt x="79048" y="1925872"/>
                  <a:pt x="19633" y="1837926"/>
                </a:cubicBezTo>
                <a:lnTo>
                  <a:pt x="0" y="1801757"/>
                </a:lnTo>
                <a:lnTo>
                  <a:pt x="49623" y="1799251"/>
                </a:lnTo>
                <a:cubicBezTo>
                  <a:pt x="458874" y="1757689"/>
                  <a:pt x="778236" y="1412064"/>
                  <a:pt x="778236" y="991847"/>
                </a:cubicBezTo>
                <a:cubicBezTo>
                  <a:pt x="778236" y="571631"/>
                  <a:pt x="458874" y="226005"/>
                  <a:pt x="49623" y="184443"/>
                </a:cubicBezTo>
                <a:lnTo>
                  <a:pt x="0" y="181938"/>
                </a:lnTo>
                <a:lnTo>
                  <a:pt x="19633" y="145768"/>
                </a:lnTo>
                <a:cubicBezTo>
                  <a:pt x="79048" y="57822"/>
                  <a:pt x="179666" y="0"/>
                  <a:pt x="29378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177" name="Graphic 176" descr="Agriculture with solid fill">
            <a:extLst>
              <a:ext uri="{FF2B5EF4-FFF2-40B4-BE49-F238E27FC236}">
                <a16:creationId xmlns:a16="http://schemas.microsoft.com/office/drawing/2014/main" id="{7FBF47F5-FF94-A0DF-E31F-59B01414E96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9162999" y="4046385"/>
            <a:ext cx="546714" cy="546714"/>
          </a:xfrm>
          <a:prstGeom prst="rect">
            <a:avLst/>
          </a:prstGeom>
        </p:spPr>
      </p:pic>
      <p:sp>
        <p:nvSpPr>
          <p:cNvPr id="178" name="TextBox 177">
            <a:extLst>
              <a:ext uri="{FF2B5EF4-FFF2-40B4-BE49-F238E27FC236}">
                <a16:creationId xmlns:a16="http://schemas.microsoft.com/office/drawing/2014/main" id="{9F26694E-A41E-462E-CD3F-81A5468381B6}"/>
              </a:ext>
            </a:extLst>
          </p:cNvPr>
          <p:cNvSpPr txBox="1"/>
          <p:nvPr/>
        </p:nvSpPr>
        <p:spPr>
          <a:xfrm>
            <a:off x="8860627" y="4602026"/>
            <a:ext cx="115145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5522E4E-C0F0-A1C9-2F58-389DF7FAC68B}"/>
              </a:ext>
            </a:extLst>
          </p:cNvPr>
          <p:cNvSpPr txBox="1"/>
          <p:nvPr/>
        </p:nvSpPr>
        <p:spPr>
          <a:xfrm flipH="1">
            <a:off x="8668970" y="4955471"/>
            <a:ext cx="153477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73" name="Block Arc 172">
            <a:extLst>
              <a:ext uri="{FF2B5EF4-FFF2-40B4-BE49-F238E27FC236}">
                <a16:creationId xmlns:a16="http://schemas.microsoft.com/office/drawing/2014/main" id="{1BD3D0AF-D94D-6165-7090-8FB426CAD165}"/>
              </a:ext>
            </a:extLst>
          </p:cNvPr>
          <p:cNvSpPr/>
          <p:nvPr/>
        </p:nvSpPr>
        <p:spPr>
          <a:xfrm rot="11700000">
            <a:off x="8755317" y="2233294"/>
            <a:ext cx="1362078" cy="1362078"/>
          </a:xfrm>
          <a:prstGeom prst="blockArc">
            <a:avLst>
              <a:gd name="adj1" fmla="val 7850029"/>
              <a:gd name="adj2" fmla="val 4418145"/>
              <a:gd name="adj3" fmla="val 47110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4" name="Oval 173">
            <a:extLst>
              <a:ext uri="{FF2B5EF4-FFF2-40B4-BE49-F238E27FC236}">
                <a16:creationId xmlns:a16="http://schemas.microsoft.com/office/drawing/2014/main" id="{D7A5AD99-AAE4-5706-3F70-442CFAA3ED8B}"/>
              </a:ext>
            </a:extLst>
          </p:cNvPr>
          <p:cNvSpPr/>
          <p:nvPr/>
        </p:nvSpPr>
        <p:spPr>
          <a:xfrm>
            <a:off x="8773501" y="2251478"/>
            <a:ext cx="1325710" cy="1325710"/>
          </a:xfrm>
          <a:prstGeom prst="ellipse">
            <a:avLst/>
          </a:prstGeom>
          <a:noFill/>
          <a:ln>
            <a:solidFill>
              <a:schemeClr val="accent2">
                <a:lumMod val="10000"/>
                <a:lumOff val="9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29E8AD09-9195-E80C-7D91-016E34C89434}"/>
              </a:ext>
            </a:extLst>
          </p:cNvPr>
          <p:cNvSpPr txBox="1"/>
          <p:nvPr/>
        </p:nvSpPr>
        <p:spPr>
          <a:xfrm rot="19449868">
            <a:off x="9670688" y="2723404"/>
            <a:ext cx="337643" cy="17338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80%</a:t>
            </a:r>
            <a:endParaRPr lang="id-ID" altLang="ko-KR" sz="105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76" name="Oval 175">
            <a:extLst>
              <a:ext uri="{FF2B5EF4-FFF2-40B4-BE49-F238E27FC236}">
                <a16:creationId xmlns:a16="http://schemas.microsoft.com/office/drawing/2014/main" id="{62CC2D01-B5BD-2134-2B28-B8F9464E0655}"/>
              </a:ext>
            </a:extLst>
          </p:cNvPr>
          <p:cNvSpPr/>
          <p:nvPr/>
        </p:nvSpPr>
        <p:spPr>
          <a:xfrm flipH="1">
            <a:off x="9337784" y="2813730"/>
            <a:ext cx="197144" cy="197144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57568"/>
      </p:ext>
    </p:extLst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32B823C5-3F99-4258-94DC-4E0422605F0F}"/>
              </a:ext>
            </a:extLst>
          </p:cNvPr>
          <p:cNvSpPr/>
          <p:nvPr/>
        </p:nvSpPr>
        <p:spPr>
          <a:xfrm rot="2638650">
            <a:off x="6167885" y="2113392"/>
            <a:ext cx="1801032" cy="1438996"/>
          </a:xfrm>
          <a:custGeom>
            <a:avLst/>
            <a:gdLst>
              <a:gd name="connsiteX0" fmla="*/ 1237820 w 2475639"/>
              <a:gd name="connsiteY0" fmla="*/ 0 h 1977999"/>
              <a:gd name="connsiteX1" fmla="*/ 2456252 w 2475639"/>
              <a:gd name="connsiteY1" fmla="*/ 1606366 h 1977999"/>
              <a:gd name="connsiteX2" fmla="*/ 2475639 w 2475639"/>
              <a:gd name="connsiteY2" fmla="*/ 1669832 h 1977999"/>
              <a:gd name="connsiteX3" fmla="*/ 2444093 w 2475639"/>
              <a:gd name="connsiteY3" fmla="*/ 1650667 h 1977999"/>
              <a:gd name="connsiteX4" fmla="*/ 2011002 w 2475639"/>
              <a:gd name="connsiteY4" fmla="*/ 1541004 h 1977999"/>
              <a:gd name="connsiteX5" fmla="*/ 1257579 w 2475639"/>
              <a:gd name="connsiteY5" fmla="*/ 1941596 h 1977999"/>
              <a:gd name="connsiteX6" fmla="*/ 1237821 w 2475639"/>
              <a:gd name="connsiteY6" fmla="*/ 1977999 h 1977999"/>
              <a:gd name="connsiteX7" fmla="*/ 1218062 w 2475639"/>
              <a:gd name="connsiteY7" fmla="*/ 1941596 h 1977999"/>
              <a:gd name="connsiteX8" fmla="*/ 464639 w 2475639"/>
              <a:gd name="connsiteY8" fmla="*/ 1541004 h 1977999"/>
              <a:gd name="connsiteX9" fmla="*/ 31548 w 2475639"/>
              <a:gd name="connsiteY9" fmla="*/ 1650667 h 1977999"/>
              <a:gd name="connsiteX10" fmla="*/ 0 w 2475639"/>
              <a:gd name="connsiteY10" fmla="*/ 1669833 h 1977999"/>
              <a:gd name="connsiteX11" fmla="*/ 19388 w 2475639"/>
              <a:gd name="connsiteY11" fmla="*/ 1606366 h 1977999"/>
              <a:gd name="connsiteX12" fmla="*/ 1237820 w 2475639"/>
              <a:gd name="connsiteY12" fmla="*/ 0 h 197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5639" h="1977999">
                <a:moveTo>
                  <a:pt x="1237820" y="0"/>
                </a:moveTo>
                <a:cubicBezTo>
                  <a:pt x="2032828" y="492471"/>
                  <a:pt x="2274530" y="1034173"/>
                  <a:pt x="2456252" y="1606366"/>
                </a:cubicBezTo>
                <a:lnTo>
                  <a:pt x="2475639" y="1669832"/>
                </a:lnTo>
                <a:lnTo>
                  <a:pt x="2444093" y="1650667"/>
                </a:lnTo>
                <a:cubicBezTo>
                  <a:pt x="2315351" y="1580730"/>
                  <a:pt x="2167816" y="1541004"/>
                  <a:pt x="2011002" y="1541004"/>
                </a:cubicBezTo>
                <a:cubicBezTo>
                  <a:pt x="1697374" y="1541004"/>
                  <a:pt x="1420861" y="1699908"/>
                  <a:pt x="1257579" y="1941596"/>
                </a:cubicBezTo>
                <a:lnTo>
                  <a:pt x="1237821" y="1977999"/>
                </a:lnTo>
                <a:lnTo>
                  <a:pt x="1218062" y="1941596"/>
                </a:lnTo>
                <a:cubicBezTo>
                  <a:pt x="1054780" y="1699908"/>
                  <a:pt x="778267" y="1541004"/>
                  <a:pt x="464639" y="1541004"/>
                </a:cubicBezTo>
                <a:cubicBezTo>
                  <a:pt x="307825" y="1541004"/>
                  <a:pt x="160290" y="1580730"/>
                  <a:pt x="31548" y="1650667"/>
                </a:cubicBezTo>
                <a:lnTo>
                  <a:pt x="0" y="1669833"/>
                </a:lnTo>
                <a:lnTo>
                  <a:pt x="19388" y="1606366"/>
                </a:lnTo>
                <a:cubicBezTo>
                  <a:pt x="201110" y="1034173"/>
                  <a:pt x="442812" y="492471"/>
                  <a:pt x="1237820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9326CDFB-C9E2-CEBF-3DF5-BAE80120D500}"/>
              </a:ext>
            </a:extLst>
          </p:cNvPr>
          <p:cNvSpPr/>
          <p:nvPr/>
        </p:nvSpPr>
        <p:spPr>
          <a:xfrm rot="18961350" flipH="1">
            <a:off x="4223083" y="2113391"/>
            <a:ext cx="1801032" cy="1438996"/>
          </a:xfrm>
          <a:custGeom>
            <a:avLst/>
            <a:gdLst>
              <a:gd name="connsiteX0" fmla="*/ 1237820 w 2475639"/>
              <a:gd name="connsiteY0" fmla="*/ 0 h 1977999"/>
              <a:gd name="connsiteX1" fmla="*/ 2456252 w 2475639"/>
              <a:gd name="connsiteY1" fmla="*/ 1606366 h 1977999"/>
              <a:gd name="connsiteX2" fmla="*/ 2475639 w 2475639"/>
              <a:gd name="connsiteY2" fmla="*/ 1669832 h 1977999"/>
              <a:gd name="connsiteX3" fmla="*/ 2444093 w 2475639"/>
              <a:gd name="connsiteY3" fmla="*/ 1650667 h 1977999"/>
              <a:gd name="connsiteX4" fmla="*/ 2011002 w 2475639"/>
              <a:gd name="connsiteY4" fmla="*/ 1541004 h 1977999"/>
              <a:gd name="connsiteX5" fmla="*/ 1257579 w 2475639"/>
              <a:gd name="connsiteY5" fmla="*/ 1941596 h 1977999"/>
              <a:gd name="connsiteX6" fmla="*/ 1237821 w 2475639"/>
              <a:gd name="connsiteY6" fmla="*/ 1977999 h 1977999"/>
              <a:gd name="connsiteX7" fmla="*/ 1218062 w 2475639"/>
              <a:gd name="connsiteY7" fmla="*/ 1941596 h 1977999"/>
              <a:gd name="connsiteX8" fmla="*/ 464639 w 2475639"/>
              <a:gd name="connsiteY8" fmla="*/ 1541004 h 1977999"/>
              <a:gd name="connsiteX9" fmla="*/ 31548 w 2475639"/>
              <a:gd name="connsiteY9" fmla="*/ 1650667 h 1977999"/>
              <a:gd name="connsiteX10" fmla="*/ 0 w 2475639"/>
              <a:gd name="connsiteY10" fmla="*/ 1669833 h 1977999"/>
              <a:gd name="connsiteX11" fmla="*/ 19388 w 2475639"/>
              <a:gd name="connsiteY11" fmla="*/ 1606366 h 1977999"/>
              <a:gd name="connsiteX12" fmla="*/ 1237820 w 2475639"/>
              <a:gd name="connsiteY12" fmla="*/ 0 h 197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5639" h="1977999">
                <a:moveTo>
                  <a:pt x="1237820" y="0"/>
                </a:moveTo>
                <a:cubicBezTo>
                  <a:pt x="2032828" y="492471"/>
                  <a:pt x="2274530" y="1034173"/>
                  <a:pt x="2456252" y="1606366"/>
                </a:cubicBezTo>
                <a:lnTo>
                  <a:pt x="2475639" y="1669832"/>
                </a:lnTo>
                <a:lnTo>
                  <a:pt x="2444093" y="1650667"/>
                </a:lnTo>
                <a:cubicBezTo>
                  <a:pt x="2315351" y="1580730"/>
                  <a:pt x="2167816" y="1541004"/>
                  <a:pt x="2011002" y="1541004"/>
                </a:cubicBezTo>
                <a:cubicBezTo>
                  <a:pt x="1697374" y="1541004"/>
                  <a:pt x="1420861" y="1699908"/>
                  <a:pt x="1257579" y="1941596"/>
                </a:cubicBezTo>
                <a:lnTo>
                  <a:pt x="1237821" y="1977999"/>
                </a:lnTo>
                <a:lnTo>
                  <a:pt x="1218062" y="1941596"/>
                </a:lnTo>
                <a:cubicBezTo>
                  <a:pt x="1054780" y="1699908"/>
                  <a:pt x="778267" y="1541004"/>
                  <a:pt x="464639" y="1541004"/>
                </a:cubicBezTo>
                <a:cubicBezTo>
                  <a:pt x="307825" y="1541004"/>
                  <a:pt x="160290" y="1580730"/>
                  <a:pt x="31548" y="1650667"/>
                </a:cubicBezTo>
                <a:lnTo>
                  <a:pt x="0" y="1669833"/>
                </a:lnTo>
                <a:lnTo>
                  <a:pt x="19388" y="1606366"/>
                </a:lnTo>
                <a:cubicBezTo>
                  <a:pt x="201110" y="1034173"/>
                  <a:pt x="442812" y="492471"/>
                  <a:pt x="1237820" y="0"/>
                </a:cubicBez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5DB6F198-7989-148E-DA6B-235F6F230D67}"/>
              </a:ext>
            </a:extLst>
          </p:cNvPr>
          <p:cNvSpPr/>
          <p:nvPr/>
        </p:nvSpPr>
        <p:spPr>
          <a:xfrm rot="2638650" flipH="1" flipV="1">
            <a:off x="4223083" y="4077547"/>
            <a:ext cx="1801032" cy="1438996"/>
          </a:xfrm>
          <a:custGeom>
            <a:avLst/>
            <a:gdLst>
              <a:gd name="connsiteX0" fmla="*/ 1237820 w 2475639"/>
              <a:gd name="connsiteY0" fmla="*/ 0 h 1977999"/>
              <a:gd name="connsiteX1" fmla="*/ 2456252 w 2475639"/>
              <a:gd name="connsiteY1" fmla="*/ 1606366 h 1977999"/>
              <a:gd name="connsiteX2" fmla="*/ 2475639 w 2475639"/>
              <a:gd name="connsiteY2" fmla="*/ 1669832 h 1977999"/>
              <a:gd name="connsiteX3" fmla="*/ 2444093 w 2475639"/>
              <a:gd name="connsiteY3" fmla="*/ 1650667 h 1977999"/>
              <a:gd name="connsiteX4" fmla="*/ 2011002 w 2475639"/>
              <a:gd name="connsiteY4" fmla="*/ 1541004 h 1977999"/>
              <a:gd name="connsiteX5" fmla="*/ 1257579 w 2475639"/>
              <a:gd name="connsiteY5" fmla="*/ 1941596 h 1977999"/>
              <a:gd name="connsiteX6" fmla="*/ 1237821 w 2475639"/>
              <a:gd name="connsiteY6" fmla="*/ 1977999 h 1977999"/>
              <a:gd name="connsiteX7" fmla="*/ 1218062 w 2475639"/>
              <a:gd name="connsiteY7" fmla="*/ 1941596 h 1977999"/>
              <a:gd name="connsiteX8" fmla="*/ 464639 w 2475639"/>
              <a:gd name="connsiteY8" fmla="*/ 1541004 h 1977999"/>
              <a:gd name="connsiteX9" fmla="*/ 31548 w 2475639"/>
              <a:gd name="connsiteY9" fmla="*/ 1650667 h 1977999"/>
              <a:gd name="connsiteX10" fmla="*/ 0 w 2475639"/>
              <a:gd name="connsiteY10" fmla="*/ 1669833 h 1977999"/>
              <a:gd name="connsiteX11" fmla="*/ 19388 w 2475639"/>
              <a:gd name="connsiteY11" fmla="*/ 1606366 h 1977999"/>
              <a:gd name="connsiteX12" fmla="*/ 1237820 w 2475639"/>
              <a:gd name="connsiteY12" fmla="*/ 0 h 197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5639" h="1977999">
                <a:moveTo>
                  <a:pt x="1237820" y="0"/>
                </a:moveTo>
                <a:cubicBezTo>
                  <a:pt x="2032828" y="492471"/>
                  <a:pt x="2274530" y="1034173"/>
                  <a:pt x="2456252" y="1606366"/>
                </a:cubicBezTo>
                <a:lnTo>
                  <a:pt x="2475639" y="1669832"/>
                </a:lnTo>
                <a:lnTo>
                  <a:pt x="2444093" y="1650667"/>
                </a:lnTo>
                <a:cubicBezTo>
                  <a:pt x="2315351" y="1580730"/>
                  <a:pt x="2167816" y="1541004"/>
                  <a:pt x="2011002" y="1541004"/>
                </a:cubicBezTo>
                <a:cubicBezTo>
                  <a:pt x="1697374" y="1541004"/>
                  <a:pt x="1420861" y="1699908"/>
                  <a:pt x="1257579" y="1941596"/>
                </a:cubicBezTo>
                <a:lnTo>
                  <a:pt x="1237821" y="1977999"/>
                </a:lnTo>
                <a:lnTo>
                  <a:pt x="1218062" y="1941596"/>
                </a:lnTo>
                <a:cubicBezTo>
                  <a:pt x="1054780" y="1699908"/>
                  <a:pt x="778267" y="1541004"/>
                  <a:pt x="464639" y="1541004"/>
                </a:cubicBezTo>
                <a:cubicBezTo>
                  <a:pt x="307825" y="1541004"/>
                  <a:pt x="160290" y="1580730"/>
                  <a:pt x="31548" y="1650667"/>
                </a:cubicBezTo>
                <a:lnTo>
                  <a:pt x="0" y="1669833"/>
                </a:lnTo>
                <a:lnTo>
                  <a:pt x="19388" y="1606366"/>
                </a:lnTo>
                <a:cubicBezTo>
                  <a:pt x="201110" y="1034173"/>
                  <a:pt x="442812" y="492471"/>
                  <a:pt x="123782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42A0AB4-D703-2239-0C63-C971EA67797F}"/>
              </a:ext>
            </a:extLst>
          </p:cNvPr>
          <p:cNvSpPr/>
          <p:nvPr/>
        </p:nvSpPr>
        <p:spPr>
          <a:xfrm rot="18961350" flipV="1">
            <a:off x="6167885" y="4077546"/>
            <a:ext cx="1801032" cy="1438996"/>
          </a:xfrm>
          <a:custGeom>
            <a:avLst/>
            <a:gdLst>
              <a:gd name="connsiteX0" fmla="*/ 1237820 w 2475639"/>
              <a:gd name="connsiteY0" fmla="*/ 0 h 1977999"/>
              <a:gd name="connsiteX1" fmla="*/ 2456252 w 2475639"/>
              <a:gd name="connsiteY1" fmla="*/ 1606366 h 1977999"/>
              <a:gd name="connsiteX2" fmla="*/ 2475639 w 2475639"/>
              <a:gd name="connsiteY2" fmla="*/ 1669832 h 1977999"/>
              <a:gd name="connsiteX3" fmla="*/ 2444093 w 2475639"/>
              <a:gd name="connsiteY3" fmla="*/ 1650667 h 1977999"/>
              <a:gd name="connsiteX4" fmla="*/ 2011002 w 2475639"/>
              <a:gd name="connsiteY4" fmla="*/ 1541004 h 1977999"/>
              <a:gd name="connsiteX5" fmla="*/ 1257579 w 2475639"/>
              <a:gd name="connsiteY5" fmla="*/ 1941596 h 1977999"/>
              <a:gd name="connsiteX6" fmla="*/ 1237821 w 2475639"/>
              <a:gd name="connsiteY6" fmla="*/ 1977999 h 1977999"/>
              <a:gd name="connsiteX7" fmla="*/ 1218062 w 2475639"/>
              <a:gd name="connsiteY7" fmla="*/ 1941596 h 1977999"/>
              <a:gd name="connsiteX8" fmla="*/ 464639 w 2475639"/>
              <a:gd name="connsiteY8" fmla="*/ 1541004 h 1977999"/>
              <a:gd name="connsiteX9" fmla="*/ 31548 w 2475639"/>
              <a:gd name="connsiteY9" fmla="*/ 1650667 h 1977999"/>
              <a:gd name="connsiteX10" fmla="*/ 0 w 2475639"/>
              <a:gd name="connsiteY10" fmla="*/ 1669833 h 1977999"/>
              <a:gd name="connsiteX11" fmla="*/ 19388 w 2475639"/>
              <a:gd name="connsiteY11" fmla="*/ 1606366 h 1977999"/>
              <a:gd name="connsiteX12" fmla="*/ 1237820 w 2475639"/>
              <a:gd name="connsiteY12" fmla="*/ 0 h 197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75639" h="1977999">
                <a:moveTo>
                  <a:pt x="1237820" y="0"/>
                </a:moveTo>
                <a:cubicBezTo>
                  <a:pt x="2032828" y="492471"/>
                  <a:pt x="2274530" y="1034173"/>
                  <a:pt x="2456252" y="1606366"/>
                </a:cubicBezTo>
                <a:lnTo>
                  <a:pt x="2475639" y="1669832"/>
                </a:lnTo>
                <a:lnTo>
                  <a:pt x="2444093" y="1650667"/>
                </a:lnTo>
                <a:cubicBezTo>
                  <a:pt x="2315351" y="1580730"/>
                  <a:pt x="2167816" y="1541004"/>
                  <a:pt x="2011002" y="1541004"/>
                </a:cubicBezTo>
                <a:cubicBezTo>
                  <a:pt x="1697374" y="1541004"/>
                  <a:pt x="1420861" y="1699908"/>
                  <a:pt x="1257579" y="1941596"/>
                </a:cubicBezTo>
                <a:lnTo>
                  <a:pt x="1237821" y="1977999"/>
                </a:lnTo>
                <a:lnTo>
                  <a:pt x="1218062" y="1941596"/>
                </a:lnTo>
                <a:cubicBezTo>
                  <a:pt x="1054780" y="1699908"/>
                  <a:pt x="778267" y="1541004"/>
                  <a:pt x="464639" y="1541004"/>
                </a:cubicBezTo>
                <a:cubicBezTo>
                  <a:pt x="307825" y="1541004"/>
                  <a:pt x="160290" y="1580730"/>
                  <a:pt x="31548" y="1650667"/>
                </a:cubicBezTo>
                <a:lnTo>
                  <a:pt x="0" y="1669833"/>
                </a:lnTo>
                <a:lnTo>
                  <a:pt x="19388" y="1606366"/>
                </a:lnTo>
                <a:cubicBezTo>
                  <a:pt x="201110" y="1034173"/>
                  <a:pt x="442812" y="492471"/>
                  <a:pt x="1237820" y="0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3" name="Rectangle: Rounded Corners 52">
            <a:extLst>
              <a:ext uri="{FF2B5EF4-FFF2-40B4-BE49-F238E27FC236}">
                <a16:creationId xmlns:a16="http://schemas.microsoft.com/office/drawing/2014/main" id="{FD557420-4B3C-9662-28CE-0A5B22F6759F}"/>
              </a:ext>
            </a:extLst>
          </p:cNvPr>
          <p:cNvSpPr/>
          <p:nvPr/>
        </p:nvSpPr>
        <p:spPr>
          <a:xfrm>
            <a:off x="5591463" y="3322118"/>
            <a:ext cx="1009074" cy="981658"/>
          </a:xfrm>
          <a:prstGeom prst="roundRect">
            <a:avLst>
              <a:gd name="adj" fmla="val 26191"/>
            </a:avLst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55" name="Graphic 54" descr="Aperture with solid fill">
            <a:extLst>
              <a:ext uri="{FF2B5EF4-FFF2-40B4-BE49-F238E27FC236}">
                <a16:creationId xmlns:a16="http://schemas.microsoft.com/office/drawing/2014/main" id="{748BE7C4-2E9C-B445-CDB2-EA6A0CD258E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4850242" y="4523688"/>
            <a:ext cx="546714" cy="546714"/>
          </a:xfrm>
          <a:prstGeom prst="rect">
            <a:avLst/>
          </a:prstGeom>
        </p:spPr>
      </p:pic>
      <p:pic>
        <p:nvPicPr>
          <p:cNvPr id="61" name="Graphic 60" descr="Apple with solid fill">
            <a:extLst>
              <a:ext uri="{FF2B5EF4-FFF2-40B4-BE49-F238E27FC236}">
                <a16:creationId xmlns:a16="http://schemas.microsoft.com/office/drawing/2014/main" id="{1B817877-FFD5-4FCA-4D16-C384B95575E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6795044" y="4523687"/>
            <a:ext cx="546714" cy="546714"/>
          </a:xfrm>
          <a:prstGeom prst="rect">
            <a:avLst/>
          </a:prstGeom>
        </p:spPr>
      </p:pic>
      <p:pic>
        <p:nvPicPr>
          <p:cNvPr id="62" name="Graphic 61" descr="Architecture with solid fill">
            <a:extLst>
              <a:ext uri="{FF2B5EF4-FFF2-40B4-BE49-F238E27FC236}">
                <a16:creationId xmlns:a16="http://schemas.microsoft.com/office/drawing/2014/main" id="{B5C86C87-9DFB-593C-898C-080B8B0CA3E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795044" y="2559533"/>
            <a:ext cx="546714" cy="546714"/>
          </a:xfrm>
          <a:prstGeom prst="rect">
            <a:avLst/>
          </a:prstGeom>
        </p:spPr>
      </p:pic>
      <p:pic>
        <p:nvPicPr>
          <p:cNvPr id="67" name="Graphic 66" descr="Alterations &amp; Tailoring with solid fill">
            <a:extLst>
              <a:ext uri="{FF2B5EF4-FFF2-40B4-BE49-F238E27FC236}">
                <a16:creationId xmlns:a16="http://schemas.microsoft.com/office/drawing/2014/main" id="{904D03D4-252E-D97B-D103-B526DC69BE8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4850242" y="2559532"/>
            <a:ext cx="546714" cy="546714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:a16="http://schemas.microsoft.com/office/drawing/2014/main" id="{CB0C4D46-7CD8-8BF6-A139-865BB2D082EC}"/>
              </a:ext>
            </a:extLst>
          </p:cNvPr>
          <p:cNvSpPr txBox="1"/>
          <p:nvPr/>
        </p:nvSpPr>
        <p:spPr>
          <a:xfrm>
            <a:off x="5678632" y="3505267"/>
            <a:ext cx="834737" cy="6153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50000"/>
                  <a:lumOff val="50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64CF98F3-23A6-AA54-FDE6-757D1B380939}"/>
              </a:ext>
            </a:extLst>
          </p:cNvPr>
          <p:cNvSpPr txBox="1"/>
          <p:nvPr/>
        </p:nvSpPr>
        <p:spPr>
          <a:xfrm>
            <a:off x="8365031" y="214829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95" name="그룹 97">
            <a:extLst>
              <a:ext uri="{FF2B5EF4-FFF2-40B4-BE49-F238E27FC236}">
                <a16:creationId xmlns:a16="http://schemas.microsoft.com/office/drawing/2014/main" id="{B5D604F1-F990-C900-E468-AC65AEC93146}"/>
              </a:ext>
            </a:extLst>
          </p:cNvPr>
          <p:cNvGrpSpPr/>
          <p:nvPr/>
        </p:nvGrpSpPr>
        <p:grpSpPr>
          <a:xfrm>
            <a:off x="8074709" y="2205037"/>
            <a:ext cx="193548" cy="193548"/>
            <a:chOff x="6120552" y="3431625"/>
            <a:chExt cx="193548" cy="193548"/>
          </a:xfrm>
        </p:grpSpPr>
        <p:sp>
          <p:nvSpPr>
            <p:cNvPr id="96" name="Oval 29">
              <a:extLst>
                <a:ext uri="{FF2B5EF4-FFF2-40B4-BE49-F238E27FC236}">
                  <a16:creationId xmlns:a16="http://schemas.microsoft.com/office/drawing/2014/main" id="{8229B688-A0E7-F938-D21D-AA8EDC4C73E1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97" name="자유형: 도형 99">
              <a:extLst>
                <a:ext uri="{FF2B5EF4-FFF2-40B4-BE49-F238E27FC236}">
                  <a16:creationId xmlns:a16="http://schemas.microsoft.com/office/drawing/2014/main" id="{54C62C66-049B-4CC0-D780-7FE37054C77B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99" name="TextBox 98">
            <a:extLst>
              <a:ext uri="{FF2B5EF4-FFF2-40B4-BE49-F238E27FC236}">
                <a16:creationId xmlns:a16="http://schemas.microsoft.com/office/drawing/2014/main" id="{D21477E0-F44A-11D0-61EF-081E9D0E4585}"/>
              </a:ext>
            </a:extLst>
          </p:cNvPr>
          <p:cNvSpPr txBox="1"/>
          <p:nvPr/>
        </p:nvSpPr>
        <p:spPr>
          <a:xfrm flipH="1">
            <a:off x="8365859" y="2513071"/>
            <a:ext cx="256265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9A54AF52-1D20-7FCB-A963-D1BAAF08455A}"/>
              </a:ext>
            </a:extLst>
          </p:cNvPr>
          <p:cNvSpPr txBox="1"/>
          <p:nvPr/>
        </p:nvSpPr>
        <p:spPr>
          <a:xfrm>
            <a:off x="8365031" y="421448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111" name="그룹 97">
            <a:extLst>
              <a:ext uri="{FF2B5EF4-FFF2-40B4-BE49-F238E27FC236}">
                <a16:creationId xmlns:a16="http://schemas.microsoft.com/office/drawing/2014/main" id="{99A687DA-04E3-0033-974D-5101126779D2}"/>
              </a:ext>
            </a:extLst>
          </p:cNvPr>
          <p:cNvGrpSpPr/>
          <p:nvPr/>
        </p:nvGrpSpPr>
        <p:grpSpPr>
          <a:xfrm>
            <a:off x="8074709" y="4271227"/>
            <a:ext cx="193548" cy="193548"/>
            <a:chOff x="6120552" y="3431625"/>
            <a:chExt cx="193548" cy="193548"/>
          </a:xfrm>
        </p:grpSpPr>
        <p:sp>
          <p:nvSpPr>
            <p:cNvPr id="112" name="Oval 29">
              <a:extLst>
                <a:ext uri="{FF2B5EF4-FFF2-40B4-BE49-F238E27FC236}">
                  <a16:creationId xmlns:a16="http://schemas.microsoft.com/office/drawing/2014/main" id="{CEF9F78B-B57F-4ECD-8568-7A1E0254A955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13" name="자유형: 도형 99">
              <a:extLst>
                <a:ext uri="{FF2B5EF4-FFF2-40B4-BE49-F238E27FC236}">
                  <a16:creationId xmlns:a16="http://schemas.microsoft.com/office/drawing/2014/main" id="{5BED6E5C-ADA8-01C4-6366-6C546FF9B74B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4713A3EB-466B-C4D1-A115-7CDDEC97AB27}"/>
              </a:ext>
            </a:extLst>
          </p:cNvPr>
          <p:cNvSpPr txBox="1"/>
          <p:nvPr/>
        </p:nvSpPr>
        <p:spPr>
          <a:xfrm flipH="1">
            <a:off x="8365859" y="4579261"/>
            <a:ext cx="256265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1A82C0E-4A4E-6984-F71E-3CA513100CB1}"/>
              </a:ext>
            </a:extLst>
          </p:cNvPr>
          <p:cNvSpPr txBox="1"/>
          <p:nvPr/>
        </p:nvSpPr>
        <p:spPr>
          <a:xfrm flipH="1">
            <a:off x="2840161" y="214829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28" name="Oval 29">
            <a:extLst>
              <a:ext uri="{FF2B5EF4-FFF2-40B4-BE49-F238E27FC236}">
                <a16:creationId xmlns:a16="http://schemas.microsoft.com/office/drawing/2014/main" id="{7E8145B7-7FC5-8465-F78E-BA37D0267E84}"/>
              </a:ext>
            </a:extLst>
          </p:cNvPr>
          <p:cNvSpPr/>
          <p:nvPr/>
        </p:nvSpPr>
        <p:spPr>
          <a:xfrm rot="5400000" flipV="1">
            <a:off x="3923744" y="2205037"/>
            <a:ext cx="193548" cy="193548"/>
          </a:xfrm>
          <a:prstGeom prst="ellips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29" name="자유형: 도형 99">
            <a:extLst>
              <a:ext uri="{FF2B5EF4-FFF2-40B4-BE49-F238E27FC236}">
                <a16:creationId xmlns:a16="http://schemas.microsoft.com/office/drawing/2014/main" id="{ADA50F70-79E4-4A28-185B-CFAA966CB59D}"/>
              </a:ext>
            </a:extLst>
          </p:cNvPr>
          <p:cNvSpPr/>
          <p:nvPr/>
        </p:nvSpPr>
        <p:spPr>
          <a:xfrm>
            <a:off x="3966941" y="2266093"/>
            <a:ext cx="107155" cy="71437"/>
          </a:xfrm>
          <a:custGeom>
            <a:avLst/>
            <a:gdLst>
              <a:gd name="connsiteX0" fmla="*/ 0 w 107155"/>
              <a:gd name="connsiteY0" fmla="*/ 35719 h 71437"/>
              <a:gd name="connsiteX1" fmla="*/ 35718 w 107155"/>
              <a:gd name="connsiteY1" fmla="*/ 71437 h 71437"/>
              <a:gd name="connsiteX2" fmla="*/ 107155 w 107155"/>
              <a:gd name="connsiteY2" fmla="*/ 0 h 7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7155" h="71437">
                <a:moveTo>
                  <a:pt x="0" y="35719"/>
                </a:moveTo>
                <a:lnTo>
                  <a:pt x="35718" y="71437"/>
                </a:lnTo>
                <a:lnTo>
                  <a:pt x="107155" y="0"/>
                </a:ln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071A8C1-2848-E726-8D6D-091BAA63C276}"/>
              </a:ext>
            </a:extLst>
          </p:cNvPr>
          <p:cNvSpPr txBox="1"/>
          <p:nvPr/>
        </p:nvSpPr>
        <p:spPr>
          <a:xfrm>
            <a:off x="1263484" y="2513071"/>
            <a:ext cx="256265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124639E9-83D0-6098-D513-C57CFC6BA484}"/>
              </a:ext>
            </a:extLst>
          </p:cNvPr>
          <p:cNvSpPr txBox="1"/>
          <p:nvPr/>
        </p:nvSpPr>
        <p:spPr>
          <a:xfrm flipH="1">
            <a:off x="2840161" y="421448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22" name="Oval 29">
            <a:extLst>
              <a:ext uri="{FF2B5EF4-FFF2-40B4-BE49-F238E27FC236}">
                <a16:creationId xmlns:a16="http://schemas.microsoft.com/office/drawing/2014/main" id="{048F8C39-C5CB-4236-9CAD-4A6BBF5DE9A0}"/>
              </a:ext>
            </a:extLst>
          </p:cNvPr>
          <p:cNvSpPr/>
          <p:nvPr/>
        </p:nvSpPr>
        <p:spPr>
          <a:xfrm rot="16200000" flipH="1" flipV="1">
            <a:off x="3923744" y="4271227"/>
            <a:ext cx="193548" cy="193548"/>
          </a:xfrm>
          <a:prstGeom prst="ellips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23" name="자유형: 도형 99">
            <a:extLst>
              <a:ext uri="{FF2B5EF4-FFF2-40B4-BE49-F238E27FC236}">
                <a16:creationId xmlns:a16="http://schemas.microsoft.com/office/drawing/2014/main" id="{B0EFC5E5-C065-2B4C-BDE1-ABCFF023F705}"/>
              </a:ext>
            </a:extLst>
          </p:cNvPr>
          <p:cNvSpPr/>
          <p:nvPr/>
        </p:nvSpPr>
        <p:spPr>
          <a:xfrm>
            <a:off x="3966940" y="4332283"/>
            <a:ext cx="107155" cy="71437"/>
          </a:xfrm>
          <a:custGeom>
            <a:avLst/>
            <a:gdLst>
              <a:gd name="connsiteX0" fmla="*/ 0 w 107155"/>
              <a:gd name="connsiteY0" fmla="*/ 35719 h 71437"/>
              <a:gd name="connsiteX1" fmla="*/ 35718 w 107155"/>
              <a:gd name="connsiteY1" fmla="*/ 71437 h 71437"/>
              <a:gd name="connsiteX2" fmla="*/ 107155 w 107155"/>
              <a:gd name="connsiteY2" fmla="*/ 0 h 7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7155" h="71437">
                <a:moveTo>
                  <a:pt x="0" y="35719"/>
                </a:moveTo>
                <a:lnTo>
                  <a:pt x="35718" y="71437"/>
                </a:lnTo>
                <a:lnTo>
                  <a:pt x="107155" y="0"/>
                </a:ln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741D566-CD43-2A32-5C70-125086C2DADE}"/>
              </a:ext>
            </a:extLst>
          </p:cNvPr>
          <p:cNvSpPr txBox="1"/>
          <p:nvPr/>
        </p:nvSpPr>
        <p:spPr>
          <a:xfrm>
            <a:off x="1263484" y="4579261"/>
            <a:ext cx="2562658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46902320"/>
      </p:ext>
    </p:extLst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TextBox 112">
            <a:extLst>
              <a:ext uri="{FF2B5EF4-FFF2-40B4-BE49-F238E27FC236}">
                <a16:creationId xmlns:a16="http://schemas.microsoft.com/office/drawing/2014/main" id="{2DA2C546-BEFB-CE39-171C-E022EA7F27B3}"/>
              </a:ext>
            </a:extLst>
          </p:cNvPr>
          <p:cNvSpPr txBox="1"/>
          <p:nvPr/>
        </p:nvSpPr>
        <p:spPr>
          <a:xfrm>
            <a:off x="8307021" y="2217483"/>
            <a:ext cx="298896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i="1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25000"/>
                    <a:lumOff val="75000"/>
                    <a:alpha val="73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BUSINIESS REPORT</a:t>
            </a:r>
            <a:endParaRPr lang="id-ID" altLang="ko-KR" sz="2400" i="1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25000"/>
                  <a:lumOff val="75000"/>
                  <a:alpha val="73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DBED9EDB-0ADB-558D-4E09-46F6EEA28C58}"/>
              </a:ext>
            </a:extLst>
          </p:cNvPr>
          <p:cNvGrpSpPr/>
          <p:nvPr/>
        </p:nvGrpSpPr>
        <p:grpSpPr>
          <a:xfrm>
            <a:off x="7435640" y="2779693"/>
            <a:ext cx="6128544" cy="6128544"/>
            <a:chOff x="8001326" y="3065717"/>
            <a:chExt cx="5279996" cy="5279996"/>
          </a:xfrm>
        </p:grpSpPr>
        <p:sp>
          <p:nvSpPr>
            <p:cNvPr id="53" name="타원 52">
              <a:extLst>
                <a:ext uri="{FF2B5EF4-FFF2-40B4-BE49-F238E27FC236}">
                  <a16:creationId xmlns:a16="http://schemas.microsoft.com/office/drawing/2014/main" id="{5809157F-DF96-34AB-997F-AD38AA537C41}"/>
                </a:ext>
              </a:extLst>
            </p:cNvPr>
            <p:cNvSpPr/>
            <p:nvPr/>
          </p:nvSpPr>
          <p:spPr>
            <a:xfrm>
              <a:off x="8901210" y="3965601"/>
              <a:ext cx="3480228" cy="3480228"/>
            </a:xfrm>
            <a:prstGeom prst="ellipse">
              <a:avLst/>
            </a:prstGeom>
            <a:solidFill>
              <a:schemeClr val="accent3">
                <a:lumMod val="40000"/>
                <a:lumOff val="60000"/>
                <a:alpha val="6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2" name="타원 51">
              <a:extLst>
                <a:ext uri="{FF2B5EF4-FFF2-40B4-BE49-F238E27FC236}">
                  <a16:creationId xmlns:a16="http://schemas.microsoft.com/office/drawing/2014/main" id="{52491059-FF18-B3B5-87AD-AA0963DFF8B6}"/>
                </a:ext>
              </a:extLst>
            </p:cNvPr>
            <p:cNvSpPr/>
            <p:nvPr/>
          </p:nvSpPr>
          <p:spPr>
            <a:xfrm>
              <a:off x="9873668" y="4938059"/>
              <a:ext cx="1535312" cy="1535312"/>
            </a:xfrm>
            <a:prstGeom prst="ellipse">
              <a:avLst/>
            </a:prstGeom>
            <a:solidFill>
              <a:schemeClr val="accent3">
                <a:lumMod val="40000"/>
                <a:lumOff val="60000"/>
                <a:alpha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1" name="타원 50">
              <a:extLst>
                <a:ext uri="{FF2B5EF4-FFF2-40B4-BE49-F238E27FC236}">
                  <a16:creationId xmlns:a16="http://schemas.microsoft.com/office/drawing/2014/main" id="{02FD2E99-E073-1FB8-70A4-26F5F3EF593E}"/>
                </a:ext>
              </a:extLst>
            </p:cNvPr>
            <p:cNvSpPr/>
            <p:nvPr/>
          </p:nvSpPr>
          <p:spPr>
            <a:xfrm>
              <a:off x="8001326" y="3065717"/>
              <a:ext cx="5279996" cy="5279996"/>
            </a:xfrm>
            <a:prstGeom prst="ellipse">
              <a:avLst/>
            </a:prstGeom>
            <a:solidFill>
              <a:schemeClr val="accent3">
                <a:lumMod val="60000"/>
                <a:lumOff val="40000"/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pic>
        <p:nvPicPr>
          <p:cNvPr id="4" name="그림 개체 틀 3" descr="사람, 배우기, 의류, 실내이(가) 표시된 사진&#10;&#10;자동 생성된 설명">
            <a:extLst>
              <a:ext uri="{FF2B5EF4-FFF2-40B4-BE49-F238E27FC236}">
                <a16:creationId xmlns:a16="http://schemas.microsoft.com/office/drawing/2014/main" id="{4142EB4C-28EC-FAA8-D490-527C66FD260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4" r="34"/>
          <a:stretch>
            <a:fillRect/>
          </a:stretch>
        </p:blipFill>
        <p:spPr>
          <a:xfrm>
            <a:off x="6584950" y="2684463"/>
            <a:ext cx="4711700" cy="3048000"/>
          </a:xfrm>
          <a:custGeom>
            <a:avLst/>
            <a:gdLst>
              <a:gd name="connsiteX0" fmla="*/ 0 w 4710898"/>
              <a:gd name="connsiteY0" fmla="*/ 0 h 3048451"/>
              <a:gd name="connsiteX1" fmla="*/ 4710898 w 4710898"/>
              <a:gd name="connsiteY1" fmla="*/ 0 h 3048451"/>
              <a:gd name="connsiteX2" fmla="*/ 4710898 w 4710898"/>
              <a:gd name="connsiteY2" fmla="*/ 3048451 h 3048451"/>
              <a:gd name="connsiteX3" fmla="*/ 0 w 4710898"/>
              <a:gd name="connsiteY3" fmla="*/ 3048451 h 304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10898" h="3048451">
                <a:moveTo>
                  <a:pt x="0" y="0"/>
                </a:moveTo>
                <a:lnTo>
                  <a:pt x="4710898" y="0"/>
                </a:lnTo>
                <a:lnTo>
                  <a:pt x="4710898" y="3048451"/>
                </a:lnTo>
                <a:lnTo>
                  <a:pt x="0" y="3048451"/>
                </a:lnTo>
                <a:close/>
              </a:path>
            </a:pathLst>
          </a:custGeom>
        </p:spPr>
      </p:pic>
      <p:pic>
        <p:nvPicPr>
          <p:cNvPr id="91" name="Picture 1">
            <a:extLst>
              <a:ext uri="{FF2B5EF4-FFF2-40B4-BE49-F238E27FC236}">
                <a16:creationId xmlns:a16="http://schemas.microsoft.com/office/drawing/2014/main" id="{E2E98703-537B-E133-2753-6370CA09B251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863787" y="2531745"/>
            <a:ext cx="6120603" cy="3713647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Rectangle 39">
            <a:extLst>
              <a:ext uri="{FF2B5EF4-FFF2-40B4-BE49-F238E27FC236}">
                <a16:creationId xmlns:a16="http://schemas.microsoft.com/office/drawing/2014/main" id="{05C42CBB-16B9-DEFD-29AA-7B1EF19B92CB}"/>
              </a:ext>
            </a:extLst>
          </p:cNvPr>
          <p:cNvSpPr/>
          <p:nvPr/>
        </p:nvSpPr>
        <p:spPr>
          <a:xfrm rot="5400000">
            <a:off x="-309311" y="4918375"/>
            <a:ext cx="2189088" cy="4572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02F9CF35-4672-138F-95C1-627BCC3D0F00}"/>
              </a:ext>
            </a:extLst>
          </p:cNvPr>
          <p:cNvSpPr txBox="1"/>
          <p:nvPr/>
        </p:nvSpPr>
        <p:spPr>
          <a:xfrm flipH="1">
            <a:off x="1045339" y="3846690"/>
            <a:ext cx="18866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3.8 Million +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8DA8BB4-34A1-117C-B439-CC8C49C6A8A6}"/>
              </a:ext>
            </a:extLst>
          </p:cNvPr>
          <p:cNvSpPr txBox="1"/>
          <p:nvPr/>
        </p:nvSpPr>
        <p:spPr>
          <a:xfrm>
            <a:off x="1045339" y="4308355"/>
            <a:ext cx="159691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ED1AE95-EB8E-44C8-0784-BD7463BA21C2}"/>
              </a:ext>
            </a:extLst>
          </p:cNvPr>
          <p:cNvSpPr txBox="1"/>
          <p:nvPr/>
        </p:nvSpPr>
        <p:spPr>
          <a:xfrm flipH="1">
            <a:off x="1045339" y="5079207"/>
            <a:ext cx="976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80.5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%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30566FEC-228E-2EF9-D85A-B4AAD38EC689}"/>
              </a:ext>
            </a:extLst>
          </p:cNvPr>
          <p:cNvSpPr txBox="1"/>
          <p:nvPr/>
        </p:nvSpPr>
        <p:spPr>
          <a:xfrm>
            <a:off x="1045339" y="5540872"/>
            <a:ext cx="159691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E218A91-A905-C3E5-1F42-C0B581980978}"/>
              </a:ext>
            </a:extLst>
          </p:cNvPr>
          <p:cNvSpPr txBox="1"/>
          <p:nvPr/>
        </p:nvSpPr>
        <p:spPr>
          <a:xfrm flipH="1">
            <a:off x="3245302" y="5079207"/>
            <a:ext cx="119039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500K +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A7212B9A-7D0D-167C-F7EE-7BB6D94A0391}"/>
              </a:ext>
            </a:extLst>
          </p:cNvPr>
          <p:cNvSpPr txBox="1"/>
          <p:nvPr/>
        </p:nvSpPr>
        <p:spPr>
          <a:xfrm>
            <a:off x="3245302" y="5540872"/>
            <a:ext cx="1596911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45E76E6F-C95E-2938-6E18-5EAB0A31347F}"/>
              </a:ext>
            </a:extLst>
          </p:cNvPr>
          <p:cNvSpPr txBox="1"/>
          <p:nvPr/>
        </p:nvSpPr>
        <p:spPr>
          <a:xfrm>
            <a:off x="686932" y="1957154"/>
            <a:ext cx="436880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B8A19410-B22A-6103-610F-A2AD4DDBD309}"/>
              </a:ext>
            </a:extLst>
          </p:cNvPr>
          <p:cNvSpPr txBox="1"/>
          <p:nvPr/>
        </p:nvSpPr>
        <p:spPr>
          <a:xfrm flipH="1">
            <a:off x="686932" y="2608890"/>
            <a:ext cx="353862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07795292"/>
      </p:ext>
    </p:extLst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BE38AEE8-C663-71FF-0A68-6521B16CFAD9}"/>
              </a:ext>
            </a:extLst>
          </p:cNvPr>
          <p:cNvCxnSpPr>
            <a:cxnSpLocks/>
          </p:cNvCxnSpPr>
          <p:nvPr/>
        </p:nvCxnSpPr>
        <p:spPr>
          <a:xfrm>
            <a:off x="5589741" y="3553784"/>
            <a:ext cx="2048055" cy="0"/>
          </a:xfrm>
          <a:prstGeom prst="line">
            <a:avLst/>
          </a:prstGeom>
          <a:ln w="127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05B183A1-2392-1717-15D6-119D04FDC689}"/>
              </a:ext>
            </a:extLst>
          </p:cNvPr>
          <p:cNvCxnSpPr>
            <a:cxnSpLocks/>
          </p:cNvCxnSpPr>
          <p:nvPr/>
        </p:nvCxnSpPr>
        <p:spPr>
          <a:xfrm>
            <a:off x="5589741" y="4816527"/>
            <a:ext cx="2048055" cy="0"/>
          </a:xfrm>
          <a:prstGeom prst="line">
            <a:avLst/>
          </a:prstGeom>
          <a:ln w="127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681FA926-EEF5-6705-C49F-591D7FC0294A}"/>
              </a:ext>
            </a:extLst>
          </p:cNvPr>
          <p:cNvCxnSpPr>
            <a:cxnSpLocks/>
          </p:cNvCxnSpPr>
          <p:nvPr/>
        </p:nvCxnSpPr>
        <p:spPr>
          <a:xfrm>
            <a:off x="5589741" y="2334584"/>
            <a:ext cx="2048055" cy="0"/>
          </a:xfrm>
          <a:prstGeom prst="line">
            <a:avLst/>
          </a:prstGeom>
          <a:ln w="127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272FF933-60BC-CEF7-AB93-9C72031CE567}"/>
              </a:ext>
            </a:extLst>
          </p:cNvPr>
          <p:cNvSpPr/>
          <p:nvPr/>
        </p:nvSpPr>
        <p:spPr>
          <a:xfrm>
            <a:off x="7637796" y="1779614"/>
            <a:ext cx="3159091" cy="402045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4" name="그림 개체 틀 3" descr="의류, 사람, 예술, 야외이(가) 표시된 사진&#10;&#10;자동 생성된 설명">
            <a:extLst>
              <a:ext uri="{FF2B5EF4-FFF2-40B4-BE49-F238E27FC236}">
                <a16:creationId xmlns:a16="http://schemas.microsoft.com/office/drawing/2014/main" id="{69401A11-74EC-EC56-A07A-93A55B33B9F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grayscl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8" b="88"/>
          <a:stretch/>
        </p:blipFill>
        <p:spPr>
          <a:xfrm>
            <a:off x="6672263" y="2071688"/>
            <a:ext cx="3859212" cy="3509962"/>
          </a:xfrm>
          <a:custGeom>
            <a:avLst/>
            <a:gdLst>
              <a:gd name="connsiteX0" fmla="*/ 1929153 w 3858306"/>
              <a:gd name="connsiteY0" fmla="*/ 0 h 3509408"/>
              <a:gd name="connsiteX1" fmla="*/ 3858306 w 3858306"/>
              <a:gd name="connsiteY1" fmla="*/ 0 h 3509408"/>
              <a:gd name="connsiteX2" fmla="*/ 3858306 w 3858306"/>
              <a:gd name="connsiteY2" fmla="*/ 3509408 h 3509408"/>
              <a:gd name="connsiteX3" fmla="*/ 1929153 w 3858306"/>
              <a:gd name="connsiteY3" fmla="*/ 3509408 h 3509408"/>
              <a:gd name="connsiteX4" fmla="*/ 0 w 3858306"/>
              <a:gd name="connsiteY4" fmla="*/ 1754704 h 3509408"/>
              <a:gd name="connsiteX5" fmla="*/ 1929153 w 3858306"/>
              <a:gd name="connsiteY5" fmla="*/ 0 h 3509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858306" h="3509408">
                <a:moveTo>
                  <a:pt x="1929153" y="0"/>
                </a:moveTo>
                <a:lnTo>
                  <a:pt x="3858306" y="0"/>
                </a:lnTo>
                <a:lnTo>
                  <a:pt x="3858306" y="3509408"/>
                </a:lnTo>
                <a:lnTo>
                  <a:pt x="1929153" y="3509408"/>
                </a:lnTo>
                <a:cubicBezTo>
                  <a:pt x="863711" y="3509408"/>
                  <a:pt x="0" y="2723800"/>
                  <a:pt x="0" y="1754704"/>
                </a:cubicBezTo>
                <a:cubicBezTo>
                  <a:pt x="0" y="785608"/>
                  <a:pt x="863711" y="0"/>
                  <a:pt x="1929153" y="0"/>
                </a:cubicBezTo>
                <a:close/>
              </a:path>
            </a:pathLst>
          </a:custGeom>
        </p:spPr>
      </p:pic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91AD8DF0-10E1-FA07-46E0-265A8FD6E7BC}"/>
              </a:ext>
            </a:extLst>
          </p:cNvPr>
          <p:cNvSpPr/>
          <p:nvPr/>
        </p:nvSpPr>
        <p:spPr>
          <a:xfrm>
            <a:off x="6672263" y="2072258"/>
            <a:ext cx="3858306" cy="3509408"/>
          </a:xfrm>
          <a:custGeom>
            <a:avLst/>
            <a:gdLst>
              <a:gd name="connsiteX0" fmla="*/ 1929153 w 3858306"/>
              <a:gd name="connsiteY0" fmla="*/ 0 h 3509408"/>
              <a:gd name="connsiteX1" fmla="*/ 3858306 w 3858306"/>
              <a:gd name="connsiteY1" fmla="*/ 0 h 3509408"/>
              <a:gd name="connsiteX2" fmla="*/ 3858306 w 3858306"/>
              <a:gd name="connsiteY2" fmla="*/ 3509408 h 3509408"/>
              <a:gd name="connsiteX3" fmla="*/ 1929153 w 3858306"/>
              <a:gd name="connsiteY3" fmla="*/ 3509408 h 3509408"/>
              <a:gd name="connsiteX4" fmla="*/ 0 w 3858306"/>
              <a:gd name="connsiteY4" fmla="*/ 1754704 h 3509408"/>
              <a:gd name="connsiteX5" fmla="*/ 1929153 w 3858306"/>
              <a:gd name="connsiteY5" fmla="*/ 0 h 3509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858306" h="3509408">
                <a:moveTo>
                  <a:pt x="1929153" y="0"/>
                </a:moveTo>
                <a:lnTo>
                  <a:pt x="3858306" y="0"/>
                </a:lnTo>
                <a:lnTo>
                  <a:pt x="3858306" y="3509408"/>
                </a:lnTo>
                <a:lnTo>
                  <a:pt x="1929153" y="3509408"/>
                </a:lnTo>
                <a:cubicBezTo>
                  <a:pt x="863711" y="3509408"/>
                  <a:pt x="0" y="2723800"/>
                  <a:pt x="0" y="1754704"/>
                </a:cubicBezTo>
                <a:cubicBezTo>
                  <a:pt x="0" y="785608"/>
                  <a:pt x="863711" y="0"/>
                  <a:pt x="1929153" y="0"/>
                </a:cubicBezTo>
                <a:close/>
              </a:path>
            </a:pathLst>
          </a:custGeom>
          <a:gradFill flip="none" rotWithShape="1">
            <a:gsLst>
              <a:gs pos="57000">
                <a:schemeClr val="accent1">
                  <a:alpha val="0"/>
                </a:schemeClr>
              </a:gs>
              <a:gs pos="100000">
                <a:schemeClr val="accent3">
                  <a:alpha val="64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CF267DD2-5B89-62A9-09D0-1525BA63290D}"/>
              </a:ext>
            </a:extLst>
          </p:cNvPr>
          <p:cNvSpPr txBox="1"/>
          <p:nvPr/>
        </p:nvSpPr>
        <p:spPr>
          <a:xfrm flipH="1">
            <a:off x="1395113" y="2475187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8EAE1A8-B2DA-4455-BACD-B5FA7876F457}"/>
              </a:ext>
            </a:extLst>
          </p:cNvPr>
          <p:cNvSpPr txBox="1"/>
          <p:nvPr/>
        </p:nvSpPr>
        <p:spPr>
          <a:xfrm flipH="1">
            <a:off x="3978396" y="2171771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3" name="Oval 19">
            <a:extLst>
              <a:ext uri="{FF2B5EF4-FFF2-40B4-BE49-F238E27FC236}">
                <a16:creationId xmlns:a16="http://schemas.microsoft.com/office/drawing/2014/main" id="{B0E890C3-193F-5C98-0F15-4A1096DFDA14}"/>
              </a:ext>
            </a:extLst>
          </p:cNvPr>
          <p:cNvSpPr/>
          <p:nvPr/>
        </p:nvSpPr>
        <p:spPr>
          <a:xfrm flipH="1">
            <a:off x="5066510" y="2206061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01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51EF523-2FA4-6862-FEC4-18785AFA90A0}"/>
              </a:ext>
            </a:extLst>
          </p:cNvPr>
          <p:cNvSpPr txBox="1"/>
          <p:nvPr/>
        </p:nvSpPr>
        <p:spPr>
          <a:xfrm flipH="1">
            <a:off x="1395114" y="3704043"/>
            <a:ext cx="3594137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EF21FC16-D5A1-C50A-6EFD-269E9BDA61D1}"/>
              </a:ext>
            </a:extLst>
          </p:cNvPr>
          <p:cNvSpPr txBox="1"/>
          <p:nvPr/>
        </p:nvSpPr>
        <p:spPr>
          <a:xfrm flipH="1">
            <a:off x="3978396" y="340062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6" name="Oval 19">
            <a:extLst>
              <a:ext uri="{FF2B5EF4-FFF2-40B4-BE49-F238E27FC236}">
                <a16:creationId xmlns:a16="http://schemas.microsoft.com/office/drawing/2014/main" id="{EFBE77C3-FBCA-66D1-293D-2F0A856914A9}"/>
              </a:ext>
            </a:extLst>
          </p:cNvPr>
          <p:cNvSpPr/>
          <p:nvPr/>
        </p:nvSpPr>
        <p:spPr>
          <a:xfrm flipH="1">
            <a:off x="5066510" y="3434917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02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F55365F-3759-63BB-6F52-62300055F7EF}"/>
              </a:ext>
            </a:extLst>
          </p:cNvPr>
          <p:cNvSpPr txBox="1"/>
          <p:nvPr/>
        </p:nvSpPr>
        <p:spPr>
          <a:xfrm flipH="1">
            <a:off x="1395114" y="4932900"/>
            <a:ext cx="359413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6368F7B-8FC0-CE7F-B705-2A8D6AC82011}"/>
              </a:ext>
            </a:extLst>
          </p:cNvPr>
          <p:cNvSpPr txBox="1"/>
          <p:nvPr/>
        </p:nvSpPr>
        <p:spPr>
          <a:xfrm flipH="1">
            <a:off x="3978396" y="4629484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9" name="Oval 19">
            <a:extLst>
              <a:ext uri="{FF2B5EF4-FFF2-40B4-BE49-F238E27FC236}">
                <a16:creationId xmlns:a16="http://schemas.microsoft.com/office/drawing/2014/main" id="{D2C067BE-CA89-9864-CE06-1B09C4C3BA23}"/>
              </a:ext>
            </a:extLst>
          </p:cNvPr>
          <p:cNvSpPr/>
          <p:nvPr/>
        </p:nvSpPr>
        <p:spPr>
          <a:xfrm flipH="1">
            <a:off x="5066510" y="4663774"/>
            <a:ext cx="269126" cy="269126"/>
          </a:xfrm>
          <a:prstGeom prst="ellipse">
            <a:avLst/>
          </a:prstGeom>
          <a:solidFill>
            <a:schemeClr val="accent3"/>
          </a:solidFill>
          <a:ln w="3175" cap="rnd" cmpd="sng">
            <a:noFill/>
            <a:prstDash val="dash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 anchorCtr="0">
            <a:noAutofit/>
          </a:bodyPr>
          <a:lstStyle/>
          <a:p>
            <a:pPr algn="ctr">
              <a:spcBef>
                <a:spcPts val="600"/>
              </a:spcBef>
            </a:pPr>
            <a:r>
              <a:rPr lang="en-US" sz="10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3753309094"/>
      </p:ext>
    </p:extLst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5906A165-0216-0B13-BEDE-A1BFD3E92E9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020888" y="2376488"/>
            <a:ext cx="1497012" cy="1497012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</p:pic>
      <p:pic>
        <p:nvPicPr>
          <p:cNvPr id="9" name="그림 개체 틀 8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6082DAF5-3C20-B5BC-A50B-46EE1EB0179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244975" y="2376488"/>
            <a:ext cx="1497013" cy="1497012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</p:pic>
      <p:pic>
        <p:nvPicPr>
          <p:cNvPr id="14" name="그림 개체 틀 13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3D4F70CC-69BE-E0D1-D5BD-95C3DDBBC11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469063" y="2376488"/>
            <a:ext cx="1497012" cy="1497012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</p:pic>
      <p:pic>
        <p:nvPicPr>
          <p:cNvPr id="15" name="그림 개체 틀 14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8490E283-8723-F3B9-0AD3-31E9494642F6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3" b="53"/>
          <a:stretch/>
        </p:blipFill>
        <p:spPr>
          <a:xfrm>
            <a:off x="8693150" y="2376488"/>
            <a:ext cx="1498600" cy="1497012"/>
          </a:xfrm>
          <a:custGeom>
            <a:avLst/>
            <a:gdLst>
              <a:gd name="connsiteX0" fmla="*/ 748864 w 1497728"/>
              <a:gd name="connsiteY0" fmla="*/ 0 h 1497728"/>
              <a:gd name="connsiteX1" fmla="*/ 1497728 w 1497728"/>
              <a:gd name="connsiteY1" fmla="*/ 748864 h 1497728"/>
              <a:gd name="connsiteX2" fmla="*/ 748864 w 1497728"/>
              <a:gd name="connsiteY2" fmla="*/ 1497728 h 1497728"/>
              <a:gd name="connsiteX3" fmla="*/ 0 w 1497728"/>
              <a:gd name="connsiteY3" fmla="*/ 748864 h 1497728"/>
              <a:gd name="connsiteX4" fmla="*/ 748864 w 1497728"/>
              <a:gd name="connsiteY4" fmla="*/ 0 h 1497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7728" h="1497728">
                <a:moveTo>
                  <a:pt x="748864" y="0"/>
                </a:moveTo>
                <a:cubicBezTo>
                  <a:pt x="1162450" y="0"/>
                  <a:pt x="1497728" y="335278"/>
                  <a:pt x="1497728" y="748864"/>
                </a:cubicBezTo>
                <a:cubicBezTo>
                  <a:pt x="1497728" y="1162450"/>
                  <a:pt x="1162450" y="1497728"/>
                  <a:pt x="748864" y="1497728"/>
                </a:cubicBezTo>
                <a:cubicBezTo>
                  <a:pt x="335278" y="1497728"/>
                  <a:pt x="0" y="1162450"/>
                  <a:pt x="0" y="748864"/>
                </a:cubicBezTo>
                <a:cubicBezTo>
                  <a:pt x="0" y="335278"/>
                  <a:pt x="335278" y="0"/>
                  <a:pt x="748864" y="0"/>
                </a:cubicBez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4E5372E4-B6BD-5AFF-E9F3-1C4EA45032C1}"/>
              </a:ext>
            </a:extLst>
          </p:cNvPr>
          <p:cNvCxnSpPr>
            <a:cxnSpLocks/>
          </p:cNvCxnSpPr>
          <p:nvPr/>
        </p:nvCxnSpPr>
        <p:spPr>
          <a:xfrm>
            <a:off x="10055290" y="4325230"/>
            <a:ext cx="213671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직선 연결선 105">
            <a:extLst>
              <a:ext uri="{FF2B5EF4-FFF2-40B4-BE49-F238E27FC236}">
                <a16:creationId xmlns:a16="http://schemas.microsoft.com/office/drawing/2014/main" id="{4E98BCB4-8E48-F909-1180-9C47476A42CD}"/>
              </a:ext>
            </a:extLst>
          </p:cNvPr>
          <p:cNvCxnSpPr>
            <a:cxnSpLocks/>
          </p:cNvCxnSpPr>
          <p:nvPr/>
        </p:nvCxnSpPr>
        <p:spPr>
          <a:xfrm>
            <a:off x="7832436" y="4325230"/>
            <a:ext cx="972824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직선 연결선 107">
            <a:extLst>
              <a:ext uri="{FF2B5EF4-FFF2-40B4-BE49-F238E27FC236}">
                <a16:creationId xmlns:a16="http://schemas.microsoft.com/office/drawing/2014/main" id="{6BE0A500-EB4B-CCF0-0BB6-1FADECBF12AD}"/>
              </a:ext>
            </a:extLst>
          </p:cNvPr>
          <p:cNvCxnSpPr>
            <a:cxnSpLocks/>
          </p:cNvCxnSpPr>
          <p:nvPr/>
        </p:nvCxnSpPr>
        <p:spPr>
          <a:xfrm>
            <a:off x="5609586" y="4325230"/>
            <a:ext cx="972824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3B152C2C-DD6A-8F51-D7AE-EF2A28A31445}"/>
              </a:ext>
            </a:extLst>
          </p:cNvPr>
          <p:cNvCxnSpPr>
            <a:cxnSpLocks/>
          </p:cNvCxnSpPr>
          <p:nvPr/>
        </p:nvCxnSpPr>
        <p:spPr>
          <a:xfrm>
            <a:off x="0" y="4325230"/>
            <a:ext cx="213671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직선 연결선 108">
            <a:extLst>
              <a:ext uri="{FF2B5EF4-FFF2-40B4-BE49-F238E27FC236}">
                <a16:creationId xmlns:a16="http://schemas.microsoft.com/office/drawing/2014/main" id="{82EDFED9-D3BF-4109-374E-6DB7FF60D1EA}"/>
              </a:ext>
            </a:extLst>
          </p:cNvPr>
          <p:cNvCxnSpPr>
            <a:cxnSpLocks/>
          </p:cNvCxnSpPr>
          <p:nvPr/>
        </p:nvCxnSpPr>
        <p:spPr>
          <a:xfrm>
            <a:off x="3386736" y="4325230"/>
            <a:ext cx="972824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타원 179">
            <a:extLst>
              <a:ext uri="{FF2B5EF4-FFF2-40B4-BE49-F238E27FC236}">
                <a16:creationId xmlns:a16="http://schemas.microsoft.com/office/drawing/2014/main" id="{820168BB-44C5-E80B-D142-9D3DACCEC15C}"/>
              </a:ext>
            </a:extLst>
          </p:cNvPr>
          <p:cNvSpPr/>
          <p:nvPr/>
        </p:nvSpPr>
        <p:spPr>
          <a:xfrm>
            <a:off x="2020475" y="2375772"/>
            <a:ext cx="1497728" cy="1497728"/>
          </a:xfrm>
          <a:prstGeom prst="ellipse">
            <a:avLst/>
          </a:prstGeom>
          <a:solidFill>
            <a:schemeClr val="accent3"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909A947-A4B0-3D81-AABD-7F3F868DDF44}"/>
              </a:ext>
            </a:extLst>
          </p:cNvPr>
          <p:cNvSpPr txBox="1"/>
          <p:nvPr/>
        </p:nvSpPr>
        <p:spPr>
          <a:xfrm>
            <a:off x="2427418" y="2448077"/>
            <a:ext cx="683842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S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EA34F493-1D65-F2A6-C2AE-1CFDB9800715}"/>
              </a:ext>
            </a:extLst>
          </p:cNvPr>
          <p:cNvSpPr txBox="1"/>
          <p:nvPr/>
        </p:nvSpPr>
        <p:spPr>
          <a:xfrm flipH="1">
            <a:off x="2256296" y="4178371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5A706D54-6104-AF85-53A7-B7FD4F22C9A7}"/>
              </a:ext>
            </a:extLst>
          </p:cNvPr>
          <p:cNvSpPr txBox="1"/>
          <p:nvPr/>
        </p:nvSpPr>
        <p:spPr>
          <a:xfrm flipH="1">
            <a:off x="1637562" y="49069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27" name="그래픽 126" descr="위쪽 캐럿 윤곽선">
            <a:extLst>
              <a:ext uri="{FF2B5EF4-FFF2-40B4-BE49-F238E27FC236}">
                <a16:creationId xmlns:a16="http://schemas.microsoft.com/office/drawing/2014/main" id="{443DC95F-F280-9B85-E730-92C32CF8842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0800000">
            <a:off x="2584881" y="4516102"/>
            <a:ext cx="368918" cy="368918"/>
          </a:xfrm>
          <a:prstGeom prst="rect">
            <a:avLst/>
          </a:prstGeom>
        </p:spPr>
      </p:pic>
      <p:pic>
        <p:nvPicPr>
          <p:cNvPr id="128" name="그래픽 127" descr="위쪽 캐럿 윤곽선">
            <a:extLst>
              <a:ext uri="{FF2B5EF4-FFF2-40B4-BE49-F238E27FC236}">
                <a16:creationId xmlns:a16="http://schemas.microsoft.com/office/drawing/2014/main" id="{73515975-F5AA-9A5A-ECA0-B6E63B35183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rot="10800000">
            <a:off x="2584881" y="4544820"/>
            <a:ext cx="368918" cy="368918"/>
          </a:xfrm>
          <a:prstGeom prst="rect">
            <a:avLst/>
          </a:prstGeom>
        </p:spPr>
      </p:pic>
      <p:sp>
        <p:nvSpPr>
          <p:cNvPr id="151" name="TextBox 150">
            <a:extLst>
              <a:ext uri="{FF2B5EF4-FFF2-40B4-BE49-F238E27FC236}">
                <a16:creationId xmlns:a16="http://schemas.microsoft.com/office/drawing/2014/main" id="{394DCDFE-F51D-A19E-BCE4-5B75F96AE3A7}"/>
              </a:ext>
            </a:extLst>
          </p:cNvPr>
          <p:cNvSpPr txBox="1"/>
          <p:nvPr/>
        </p:nvSpPr>
        <p:spPr>
          <a:xfrm flipH="1">
            <a:off x="4479146" y="4178371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9E06C0A4-49A8-1583-FA03-E47E2A39775B}"/>
              </a:ext>
            </a:extLst>
          </p:cNvPr>
          <p:cNvSpPr txBox="1"/>
          <p:nvPr/>
        </p:nvSpPr>
        <p:spPr>
          <a:xfrm flipH="1">
            <a:off x="3861848" y="49069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02311EAD-B26B-FA61-2133-DD78284B9B7B}"/>
              </a:ext>
            </a:extLst>
          </p:cNvPr>
          <p:cNvGrpSpPr/>
          <p:nvPr/>
        </p:nvGrpSpPr>
        <p:grpSpPr>
          <a:xfrm>
            <a:off x="4809167" y="4516102"/>
            <a:ext cx="368918" cy="397636"/>
            <a:chOff x="2584881" y="4542697"/>
            <a:chExt cx="368918" cy="397636"/>
          </a:xfrm>
        </p:grpSpPr>
        <p:pic>
          <p:nvPicPr>
            <p:cNvPr id="154" name="그래픽 153" descr="위쪽 캐럿 윤곽선">
              <a:extLst>
                <a:ext uri="{FF2B5EF4-FFF2-40B4-BE49-F238E27FC236}">
                  <a16:creationId xmlns:a16="http://schemas.microsoft.com/office/drawing/2014/main" id="{100B2D68-BF6D-8FA9-7925-C0C492E1A43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42697"/>
              <a:ext cx="368918" cy="368918"/>
            </a:xfrm>
            <a:prstGeom prst="rect">
              <a:avLst/>
            </a:prstGeom>
          </p:spPr>
        </p:pic>
        <p:pic>
          <p:nvPicPr>
            <p:cNvPr id="155" name="그래픽 154" descr="위쪽 캐럿 윤곽선">
              <a:extLst>
                <a:ext uri="{FF2B5EF4-FFF2-40B4-BE49-F238E27FC236}">
                  <a16:creationId xmlns:a16="http://schemas.microsoft.com/office/drawing/2014/main" id="{D696725F-0FAC-C663-A523-92E8FC784D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71415"/>
              <a:ext cx="368918" cy="368918"/>
            </a:xfrm>
            <a:prstGeom prst="rect">
              <a:avLst/>
            </a:prstGeom>
          </p:spPr>
        </p:pic>
      </p:grpSp>
      <p:sp>
        <p:nvSpPr>
          <p:cNvPr id="160" name="TextBox 159">
            <a:extLst>
              <a:ext uri="{FF2B5EF4-FFF2-40B4-BE49-F238E27FC236}">
                <a16:creationId xmlns:a16="http://schemas.microsoft.com/office/drawing/2014/main" id="{A56FF85C-C594-9446-2106-2D0856D358F9}"/>
              </a:ext>
            </a:extLst>
          </p:cNvPr>
          <p:cNvSpPr txBox="1"/>
          <p:nvPr/>
        </p:nvSpPr>
        <p:spPr>
          <a:xfrm flipH="1">
            <a:off x="6701996" y="4178371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BDB91F20-1A12-F794-D4A1-CBCA22D36872}"/>
              </a:ext>
            </a:extLst>
          </p:cNvPr>
          <p:cNvSpPr txBox="1"/>
          <p:nvPr/>
        </p:nvSpPr>
        <p:spPr>
          <a:xfrm flipH="1">
            <a:off x="6086134" y="49069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62" name="그룹 161">
            <a:extLst>
              <a:ext uri="{FF2B5EF4-FFF2-40B4-BE49-F238E27FC236}">
                <a16:creationId xmlns:a16="http://schemas.microsoft.com/office/drawing/2014/main" id="{A60EE617-A5B0-D9C9-2B73-E48E8DE460FA}"/>
              </a:ext>
            </a:extLst>
          </p:cNvPr>
          <p:cNvGrpSpPr/>
          <p:nvPr/>
        </p:nvGrpSpPr>
        <p:grpSpPr>
          <a:xfrm>
            <a:off x="7033453" y="4516102"/>
            <a:ext cx="368918" cy="397636"/>
            <a:chOff x="2584881" y="4542697"/>
            <a:chExt cx="368918" cy="397636"/>
          </a:xfrm>
        </p:grpSpPr>
        <p:pic>
          <p:nvPicPr>
            <p:cNvPr id="163" name="그래픽 162" descr="위쪽 캐럿 윤곽선">
              <a:extLst>
                <a:ext uri="{FF2B5EF4-FFF2-40B4-BE49-F238E27FC236}">
                  <a16:creationId xmlns:a16="http://schemas.microsoft.com/office/drawing/2014/main" id="{A964D05D-6344-5DBE-895A-99AE9C19704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42697"/>
              <a:ext cx="368918" cy="368918"/>
            </a:xfrm>
            <a:prstGeom prst="rect">
              <a:avLst/>
            </a:prstGeom>
          </p:spPr>
        </p:pic>
        <p:pic>
          <p:nvPicPr>
            <p:cNvPr id="164" name="그래픽 163" descr="위쪽 캐럿 윤곽선">
              <a:extLst>
                <a:ext uri="{FF2B5EF4-FFF2-40B4-BE49-F238E27FC236}">
                  <a16:creationId xmlns:a16="http://schemas.microsoft.com/office/drawing/2014/main" id="{C9C67BFE-42AF-5150-4156-A436621C06D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71415"/>
              <a:ext cx="368918" cy="368918"/>
            </a:xfrm>
            <a:prstGeom prst="rect">
              <a:avLst/>
            </a:prstGeom>
          </p:spPr>
        </p:pic>
      </p:grpSp>
      <p:sp>
        <p:nvSpPr>
          <p:cNvPr id="169" name="TextBox 168">
            <a:extLst>
              <a:ext uri="{FF2B5EF4-FFF2-40B4-BE49-F238E27FC236}">
                <a16:creationId xmlns:a16="http://schemas.microsoft.com/office/drawing/2014/main" id="{E848BC0B-C939-3143-C685-5D02957B81CD}"/>
              </a:ext>
            </a:extLst>
          </p:cNvPr>
          <p:cNvSpPr txBox="1"/>
          <p:nvPr/>
        </p:nvSpPr>
        <p:spPr>
          <a:xfrm flipH="1">
            <a:off x="8924846" y="4178371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0F9B4DFB-8E09-1F95-23CB-96CCFE47A440}"/>
              </a:ext>
            </a:extLst>
          </p:cNvPr>
          <p:cNvSpPr txBox="1"/>
          <p:nvPr/>
        </p:nvSpPr>
        <p:spPr>
          <a:xfrm flipH="1">
            <a:off x="8310419" y="49069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71" name="그룹 170">
            <a:extLst>
              <a:ext uri="{FF2B5EF4-FFF2-40B4-BE49-F238E27FC236}">
                <a16:creationId xmlns:a16="http://schemas.microsoft.com/office/drawing/2014/main" id="{6C3D4FC4-4CF5-C271-5A14-57F66970D7B1}"/>
              </a:ext>
            </a:extLst>
          </p:cNvPr>
          <p:cNvGrpSpPr/>
          <p:nvPr/>
        </p:nvGrpSpPr>
        <p:grpSpPr>
          <a:xfrm>
            <a:off x="9257738" y="4516102"/>
            <a:ext cx="368918" cy="397636"/>
            <a:chOff x="2584881" y="4542697"/>
            <a:chExt cx="368918" cy="397636"/>
          </a:xfrm>
        </p:grpSpPr>
        <p:pic>
          <p:nvPicPr>
            <p:cNvPr id="172" name="그래픽 171" descr="위쪽 캐럿 윤곽선">
              <a:extLst>
                <a:ext uri="{FF2B5EF4-FFF2-40B4-BE49-F238E27FC236}">
                  <a16:creationId xmlns:a16="http://schemas.microsoft.com/office/drawing/2014/main" id="{A7B7B637-7942-C832-B590-106DADD2E6A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42697"/>
              <a:ext cx="368918" cy="368918"/>
            </a:xfrm>
            <a:prstGeom prst="rect">
              <a:avLst/>
            </a:prstGeom>
          </p:spPr>
        </p:pic>
        <p:pic>
          <p:nvPicPr>
            <p:cNvPr id="173" name="그래픽 172" descr="위쪽 캐럿 윤곽선">
              <a:extLst>
                <a:ext uri="{FF2B5EF4-FFF2-40B4-BE49-F238E27FC236}">
                  <a16:creationId xmlns:a16="http://schemas.microsoft.com/office/drawing/2014/main" id="{C59301DA-CD27-BDA3-26DB-E6CF50A42D3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10800000">
              <a:off x="2584881" y="4571415"/>
              <a:ext cx="368918" cy="368918"/>
            </a:xfrm>
            <a:prstGeom prst="rect">
              <a:avLst/>
            </a:prstGeom>
          </p:spPr>
        </p:pic>
      </p:grpSp>
      <p:sp>
        <p:nvSpPr>
          <p:cNvPr id="187" name="타원 186">
            <a:extLst>
              <a:ext uri="{FF2B5EF4-FFF2-40B4-BE49-F238E27FC236}">
                <a16:creationId xmlns:a16="http://schemas.microsoft.com/office/drawing/2014/main" id="{ED21D680-2B2A-2A85-2BCE-E91E2B7D0C29}"/>
              </a:ext>
            </a:extLst>
          </p:cNvPr>
          <p:cNvSpPr/>
          <p:nvPr/>
        </p:nvSpPr>
        <p:spPr>
          <a:xfrm>
            <a:off x="4244761" y="2375772"/>
            <a:ext cx="1497728" cy="1497728"/>
          </a:xfrm>
          <a:prstGeom prst="ellipse">
            <a:avLst/>
          </a:prstGeom>
          <a:solidFill>
            <a:schemeClr val="accent3"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E18C1364-90AD-9D11-8A1D-3E318726D9BB}"/>
              </a:ext>
            </a:extLst>
          </p:cNvPr>
          <p:cNvSpPr txBox="1"/>
          <p:nvPr/>
        </p:nvSpPr>
        <p:spPr>
          <a:xfrm>
            <a:off x="4521060" y="2560432"/>
            <a:ext cx="945131" cy="123110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8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W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91" name="타원 190">
            <a:extLst>
              <a:ext uri="{FF2B5EF4-FFF2-40B4-BE49-F238E27FC236}">
                <a16:creationId xmlns:a16="http://schemas.microsoft.com/office/drawing/2014/main" id="{125F58C6-DF82-6FF5-5E48-805E72804CA0}"/>
              </a:ext>
            </a:extLst>
          </p:cNvPr>
          <p:cNvSpPr/>
          <p:nvPr/>
        </p:nvSpPr>
        <p:spPr>
          <a:xfrm>
            <a:off x="6469047" y="2375772"/>
            <a:ext cx="1497728" cy="1497728"/>
          </a:xfrm>
          <a:prstGeom prst="ellipse">
            <a:avLst/>
          </a:prstGeom>
          <a:solidFill>
            <a:schemeClr val="accent3"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2" name="TextBox 191">
            <a:extLst>
              <a:ext uri="{FF2B5EF4-FFF2-40B4-BE49-F238E27FC236}">
                <a16:creationId xmlns:a16="http://schemas.microsoft.com/office/drawing/2014/main" id="{C7BE9BBA-9943-97C2-70B8-CB09B7317E99}"/>
              </a:ext>
            </a:extLst>
          </p:cNvPr>
          <p:cNvSpPr txBox="1"/>
          <p:nvPr/>
        </p:nvSpPr>
        <p:spPr>
          <a:xfrm>
            <a:off x="6831908" y="2448077"/>
            <a:ext cx="772006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O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95" name="타원 194">
            <a:extLst>
              <a:ext uri="{FF2B5EF4-FFF2-40B4-BE49-F238E27FC236}">
                <a16:creationId xmlns:a16="http://schemas.microsoft.com/office/drawing/2014/main" id="{042140CC-7D95-E5AA-449B-DF7BC0373FF5}"/>
              </a:ext>
            </a:extLst>
          </p:cNvPr>
          <p:cNvSpPr/>
          <p:nvPr/>
        </p:nvSpPr>
        <p:spPr>
          <a:xfrm>
            <a:off x="8693333" y="2375772"/>
            <a:ext cx="1497728" cy="1497728"/>
          </a:xfrm>
          <a:prstGeom prst="ellipse">
            <a:avLst/>
          </a:prstGeom>
          <a:solidFill>
            <a:schemeClr val="accent3"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9A6DC44C-6BDD-FB6D-0E12-DC7901EA309D}"/>
              </a:ext>
            </a:extLst>
          </p:cNvPr>
          <p:cNvSpPr txBox="1"/>
          <p:nvPr/>
        </p:nvSpPr>
        <p:spPr>
          <a:xfrm>
            <a:off x="9097872" y="2448077"/>
            <a:ext cx="688650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T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1613818"/>
      </p:ext>
    </p:extLst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텍스트, 편지, 의류, 사람이(가) 표시된 사진&#10;&#10;자동 생성된 설명">
            <a:extLst>
              <a:ext uri="{FF2B5EF4-FFF2-40B4-BE49-F238E27FC236}">
                <a16:creationId xmlns:a16="http://schemas.microsoft.com/office/drawing/2014/main" id="{C17F5EF2-8147-7582-8CDD-7738DB3EC3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16" b="316"/>
          <a:stretch>
            <a:fillRect/>
          </a:stretch>
        </p:blipFill>
        <p:spPr>
          <a:xfrm>
            <a:off x="0" y="0"/>
            <a:ext cx="12192000" cy="3556000"/>
          </a:xfrm>
          <a:custGeom>
            <a:avLst/>
            <a:gdLst>
              <a:gd name="connsiteX0" fmla="*/ 0 w 12192000"/>
              <a:gd name="connsiteY0" fmla="*/ 0 h 3578504"/>
              <a:gd name="connsiteX1" fmla="*/ 12192000 w 12192000"/>
              <a:gd name="connsiteY1" fmla="*/ 0 h 3578504"/>
              <a:gd name="connsiteX2" fmla="*/ 12192000 w 12192000"/>
              <a:gd name="connsiteY2" fmla="*/ 3578504 h 3578504"/>
              <a:gd name="connsiteX3" fmla="*/ 0 w 12192000"/>
              <a:gd name="connsiteY3" fmla="*/ 3578504 h 3578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578504">
                <a:moveTo>
                  <a:pt x="0" y="0"/>
                </a:moveTo>
                <a:lnTo>
                  <a:pt x="12192000" y="0"/>
                </a:lnTo>
                <a:lnTo>
                  <a:pt x="12192000" y="3578504"/>
                </a:lnTo>
                <a:lnTo>
                  <a:pt x="0" y="3578504"/>
                </a:lnTo>
                <a:close/>
              </a:path>
            </a:pathLst>
          </a:cu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solidFill>
                  <a:schemeClr val="bg1"/>
                </a:solidFill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1052497" y="867494"/>
            <a:ext cx="0" cy="278789"/>
          </a:xfrm>
          <a:prstGeom prst="line">
            <a:avLst/>
          </a:prstGeom>
          <a:ln w="38100" cap="rnd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Picture 1">
            <a:extLst>
              <a:ext uri="{FF2B5EF4-FFF2-40B4-BE49-F238E27FC236}">
                <a16:creationId xmlns:a16="http://schemas.microsoft.com/office/drawing/2014/main" id="{E9FA0F07-B49A-0365-419A-4393288AA3D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863787" y="2531745"/>
            <a:ext cx="6120603" cy="3713647"/>
          </a:xfrm>
          <a:prstGeom prst="rect">
            <a:avLst/>
          </a:prstGeom>
        </p:spPr>
      </p:pic>
      <p:sp>
        <p:nvSpPr>
          <p:cNvPr id="14" name="자유형: 도형 13">
            <a:extLst>
              <a:ext uri="{FF2B5EF4-FFF2-40B4-BE49-F238E27FC236}">
                <a16:creationId xmlns:a16="http://schemas.microsoft.com/office/drawing/2014/main" id="{A2A08EAA-FC53-FD82-04C4-0A227F33D3AC}"/>
              </a:ext>
            </a:extLst>
          </p:cNvPr>
          <p:cNvSpPr/>
          <p:nvPr/>
        </p:nvSpPr>
        <p:spPr>
          <a:xfrm>
            <a:off x="6610483" y="2684120"/>
            <a:ext cx="4710898" cy="3048451"/>
          </a:xfrm>
          <a:custGeom>
            <a:avLst/>
            <a:gdLst>
              <a:gd name="connsiteX0" fmla="*/ 0 w 4710898"/>
              <a:gd name="connsiteY0" fmla="*/ 0 h 3048451"/>
              <a:gd name="connsiteX1" fmla="*/ 4710898 w 4710898"/>
              <a:gd name="connsiteY1" fmla="*/ 0 h 3048451"/>
              <a:gd name="connsiteX2" fmla="*/ 4710898 w 4710898"/>
              <a:gd name="connsiteY2" fmla="*/ 3048451 h 3048451"/>
              <a:gd name="connsiteX3" fmla="*/ 0 w 4710898"/>
              <a:gd name="connsiteY3" fmla="*/ 3048451 h 304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10898" h="3048451">
                <a:moveTo>
                  <a:pt x="0" y="0"/>
                </a:moveTo>
                <a:lnTo>
                  <a:pt x="4710898" y="0"/>
                </a:lnTo>
                <a:lnTo>
                  <a:pt x="4710898" y="3048451"/>
                </a:lnTo>
                <a:lnTo>
                  <a:pt x="0" y="30484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aphicFrame>
        <p:nvGraphicFramePr>
          <p:cNvPr id="37" name="차트 36">
            <a:extLst>
              <a:ext uri="{FF2B5EF4-FFF2-40B4-BE49-F238E27FC236}">
                <a16:creationId xmlns:a16="http://schemas.microsoft.com/office/drawing/2014/main" id="{25D801BD-8BFE-E504-7E22-C20593D267D8}"/>
              </a:ext>
            </a:extLst>
          </p:cNvPr>
          <p:cNvGraphicFramePr/>
          <p:nvPr/>
        </p:nvGraphicFramePr>
        <p:xfrm>
          <a:off x="6666791" y="2762459"/>
          <a:ext cx="4565394" cy="28748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D1160EF8-A4B5-AC80-515C-4D1B97BF2CB6}"/>
              </a:ext>
            </a:extLst>
          </p:cNvPr>
          <p:cNvSpPr/>
          <p:nvPr/>
        </p:nvSpPr>
        <p:spPr>
          <a:xfrm>
            <a:off x="688409" y="4075162"/>
            <a:ext cx="1571739" cy="44994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25A9F0F-13FD-AF7A-6EC7-BE60DCF1DE47}"/>
              </a:ext>
            </a:extLst>
          </p:cNvPr>
          <p:cNvSpPr txBox="1"/>
          <p:nvPr/>
        </p:nvSpPr>
        <p:spPr>
          <a:xfrm flipH="1">
            <a:off x="871229" y="4127874"/>
            <a:ext cx="1206099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# </a:t>
            </a:r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1" name="사각형: 둥근 모서리 40">
            <a:extLst>
              <a:ext uri="{FF2B5EF4-FFF2-40B4-BE49-F238E27FC236}">
                <a16:creationId xmlns:a16="http://schemas.microsoft.com/office/drawing/2014/main" id="{30732BA2-0533-0B9D-2427-0F7A91F35A39}"/>
              </a:ext>
            </a:extLst>
          </p:cNvPr>
          <p:cNvSpPr/>
          <p:nvPr/>
        </p:nvSpPr>
        <p:spPr>
          <a:xfrm>
            <a:off x="2413535" y="4075162"/>
            <a:ext cx="1571739" cy="44994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014E28F-D331-6422-47D8-37BC6627C7E1}"/>
              </a:ext>
            </a:extLst>
          </p:cNvPr>
          <p:cNvSpPr txBox="1"/>
          <p:nvPr/>
        </p:nvSpPr>
        <p:spPr>
          <a:xfrm flipH="1">
            <a:off x="2596355" y="4127874"/>
            <a:ext cx="1206099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# </a:t>
            </a:r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E1F9ED7A-C565-E440-0B30-E0CC83429DD1}"/>
              </a:ext>
            </a:extLst>
          </p:cNvPr>
          <p:cNvSpPr/>
          <p:nvPr/>
        </p:nvSpPr>
        <p:spPr>
          <a:xfrm>
            <a:off x="4138661" y="4075162"/>
            <a:ext cx="1571739" cy="449943"/>
          </a:xfrm>
          <a:prstGeom prst="round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79DB2BB-B438-C6CA-9836-D8A0D6A631F2}"/>
              </a:ext>
            </a:extLst>
          </p:cNvPr>
          <p:cNvSpPr txBox="1"/>
          <p:nvPr/>
        </p:nvSpPr>
        <p:spPr>
          <a:xfrm flipH="1">
            <a:off x="4340236" y="4127874"/>
            <a:ext cx="1168589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#</a:t>
            </a:r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10C633B-3582-A083-EFC0-22B8D82CD72D}"/>
              </a:ext>
            </a:extLst>
          </p:cNvPr>
          <p:cNvSpPr txBox="1"/>
          <p:nvPr/>
        </p:nvSpPr>
        <p:spPr>
          <a:xfrm>
            <a:off x="701109" y="4844861"/>
            <a:ext cx="2500653" cy="24622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중요한 내용 입력해주세요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C8898E85-8383-C31B-D37B-068BC93F6FF4}"/>
              </a:ext>
            </a:extLst>
          </p:cNvPr>
          <p:cNvSpPr txBox="1"/>
          <p:nvPr/>
        </p:nvSpPr>
        <p:spPr>
          <a:xfrm flipH="1">
            <a:off x="701109" y="5299317"/>
            <a:ext cx="4079194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작성해주세요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작성해주세요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3EF08CAA-00FA-B7BE-2C78-CA0A90CFE053}"/>
              </a:ext>
            </a:extLst>
          </p:cNvPr>
          <p:cNvSpPr txBox="1"/>
          <p:nvPr/>
        </p:nvSpPr>
        <p:spPr>
          <a:xfrm rot="5400000" flipH="1">
            <a:off x="10136747" y="3049601"/>
            <a:ext cx="732639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1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B0473B8C-0DED-E5E4-D1B7-A048587A6E12}"/>
              </a:ext>
            </a:extLst>
          </p:cNvPr>
          <p:cNvSpPr txBox="1"/>
          <p:nvPr/>
        </p:nvSpPr>
        <p:spPr>
          <a:xfrm rot="5400000" flipH="1">
            <a:off x="10380467" y="3777980"/>
            <a:ext cx="732639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2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1654F8A6-FFE6-38B3-B4B9-7917659478AD}"/>
              </a:ext>
            </a:extLst>
          </p:cNvPr>
          <p:cNvSpPr txBox="1"/>
          <p:nvPr/>
        </p:nvSpPr>
        <p:spPr>
          <a:xfrm rot="5400000" flipH="1">
            <a:off x="10310428" y="4470694"/>
            <a:ext cx="732639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3</a:t>
            </a:r>
          </a:p>
        </p:txBody>
      </p: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6EAE7D09-3601-83DA-DD81-794945ED082D}"/>
              </a:ext>
            </a:extLst>
          </p:cNvPr>
          <p:cNvCxnSpPr>
            <a:cxnSpLocks/>
          </p:cNvCxnSpPr>
          <p:nvPr/>
        </p:nvCxnSpPr>
        <p:spPr>
          <a:xfrm>
            <a:off x="701109" y="5204239"/>
            <a:ext cx="2048055" cy="0"/>
          </a:xfrm>
          <a:prstGeom prst="line">
            <a:avLst/>
          </a:prstGeom>
          <a:ln w="12700">
            <a:solidFill>
              <a:schemeClr val="accent3"/>
            </a:solidFill>
            <a:head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41779043"/>
      </p:ext>
    </p:extLst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타원 102">
            <a:extLst>
              <a:ext uri="{FF2B5EF4-FFF2-40B4-BE49-F238E27FC236}">
                <a16:creationId xmlns:a16="http://schemas.microsoft.com/office/drawing/2014/main" id="{8EA2F63B-C08E-5402-6096-DD3F8875DA95}"/>
              </a:ext>
            </a:extLst>
          </p:cNvPr>
          <p:cNvSpPr/>
          <p:nvPr/>
        </p:nvSpPr>
        <p:spPr>
          <a:xfrm>
            <a:off x="9034244" y="2219028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3" name="타원 52">
            <a:extLst>
              <a:ext uri="{FF2B5EF4-FFF2-40B4-BE49-F238E27FC236}">
                <a16:creationId xmlns:a16="http://schemas.microsoft.com/office/drawing/2014/main" id="{98A7CEDB-D7D4-C24E-7376-8EF0DC126006}"/>
              </a:ext>
            </a:extLst>
          </p:cNvPr>
          <p:cNvSpPr/>
          <p:nvPr/>
        </p:nvSpPr>
        <p:spPr>
          <a:xfrm>
            <a:off x="8786594" y="1971378"/>
            <a:ext cx="2182430" cy="2182430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4" name="타원 53">
            <a:extLst>
              <a:ext uri="{FF2B5EF4-FFF2-40B4-BE49-F238E27FC236}">
                <a16:creationId xmlns:a16="http://schemas.microsoft.com/office/drawing/2014/main" id="{CE65D270-35C5-7116-7648-1866D4B86F4C}"/>
              </a:ext>
            </a:extLst>
          </p:cNvPr>
          <p:cNvSpPr/>
          <p:nvPr/>
        </p:nvSpPr>
        <p:spPr>
          <a:xfrm>
            <a:off x="9034244" y="2219028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6CD773CC-0943-8E8A-B936-418EDD41BD3A}"/>
              </a:ext>
            </a:extLst>
          </p:cNvPr>
          <p:cNvSpPr/>
          <p:nvPr/>
        </p:nvSpPr>
        <p:spPr>
          <a:xfrm>
            <a:off x="6534960" y="2233542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42ACADC9-0D71-6F6F-C3AE-EF76992AD8C7}"/>
              </a:ext>
            </a:extLst>
          </p:cNvPr>
          <p:cNvSpPr/>
          <p:nvPr/>
        </p:nvSpPr>
        <p:spPr>
          <a:xfrm>
            <a:off x="1274989" y="1985892"/>
            <a:ext cx="2182430" cy="2182430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타원 19">
            <a:extLst>
              <a:ext uri="{FF2B5EF4-FFF2-40B4-BE49-F238E27FC236}">
                <a16:creationId xmlns:a16="http://schemas.microsoft.com/office/drawing/2014/main" id="{18F44E38-3A76-6CEC-53CC-0CBBFECEA426}"/>
              </a:ext>
            </a:extLst>
          </p:cNvPr>
          <p:cNvSpPr/>
          <p:nvPr/>
        </p:nvSpPr>
        <p:spPr>
          <a:xfrm>
            <a:off x="3779148" y="1985892"/>
            <a:ext cx="2182430" cy="2182430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3C338CF4-75B7-A736-3E5C-D58D52044A19}"/>
              </a:ext>
            </a:extLst>
          </p:cNvPr>
          <p:cNvSpPr/>
          <p:nvPr/>
        </p:nvSpPr>
        <p:spPr>
          <a:xfrm>
            <a:off x="6287310" y="1985892"/>
            <a:ext cx="2182430" cy="218243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DCCCDDEF-734C-3263-D0B3-63DAC08F42D0}"/>
              </a:ext>
            </a:extLst>
          </p:cNvPr>
          <p:cNvSpPr/>
          <p:nvPr/>
        </p:nvSpPr>
        <p:spPr>
          <a:xfrm>
            <a:off x="1522639" y="2233542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88" name="타원 87">
            <a:extLst>
              <a:ext uri="{FF2B5EF4-FFF2-40B4-BE49-F238E27FC236}">
                <a16:creationId xmlns:a16="http://schemas.microsoft.com/office/drawing/2014/main" id="{2EE639B9-186A-698B-E9F3-86C3F668ADA4}"/>
              </a:ext>
            </a:extLst>
          </p:cNvPr>
          <p:cNvSpPr/>
          <p:nvPr/>
        </p:nvSpPr>
        <p:spPr>
          <a:xfrm>
            <a:off x="4026798" y="2233542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8" name="타원 97">
            <a:extLst>
              <a:ext uri="{FF2B5EF4-FFF2-40B4-BE49-F238E27FC236}">
                <a16:creationId xmlns:a16="http://schemas.microsoft.com/office/drawing/2014/main" id="{7763338F-8362-D65E-A0CD-7109C198D065}"/>
              </a:ext>
            </a:extLst>
          </p:cNvPr>
          <p:cNvSpPr/>
          <p:nvPr/>
        </p:nvSpPr>
        <p:spPr>
          <a:xfrm>
            <a:off x="6534960" y="2233542"/>
            <a:ext cx="1687130" cy="168713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9" name="그림 개체 틀 8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518CC8C7-F9A8-B123-A517-DBF7E07A6CB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658938" y="2370138"/>
            <a:ext cx="1414462" cy="1414462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</p:pic>
      <p:pic>
        <p:nvPicPr>
          <p:cNvPr id="14" name="그림 개체 틀 13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F96FDC63-5582-AD24-B069-8E092EC15E2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6" b="56"/>
          <a:stretch/>
        </p:blipFill>
        <p:spPr>
          <a:xfrm>
            <a:off x="4162425" y="2370138"/>
            <a:ext cx="1416050" cy="1414462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</p:pic>
      <p:pic>
        <p:nvPicPr>
          <p:cNvPr id="15" name="그림 개체 틀 14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C52370D7-CBE1-7817-C9A2-5BD239A4B54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670675" y="2370138"/>
            <a:ext cx="1414463" cy="1414462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</p:pic>
      <p:pic>
        <p:nvPicPr>
          <p:cNvPr id="16" name="그림 개체 틀 15" descr="사람, 실내, 사무용품, 컴퓨터이(가) 표시된 사진&#10;&#10;자동 생성된 설명">
            <a:extLst>
              <a:ext uri="{FF2B5EF4-FFF2-40B4-BE49-F238E27FC236}">
                <a16:creationId xmlns:a16="http://schemas.microsoft.com/office/drawing/2014/main" id="{29DB7D58-078E-3368-2394-A25986C1BBC7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170988" y="2370138"/>
            <a:ext cx="1414462" cy="1414462"/>
          </a:xfrm>
          <a:custGeom>
            <a:avLst/>
            <a:gdLst>
              <a:gd name="connsiteX0" fmla="*/ 707384 w 1414768"/>
              <a:gd name="connsiteY0" fmla="*/ 0 h 1414768"/>
              <a:gd name="connsiteX1" fmla="*/ 1414768 w 1414768"/>
              <a:gd name="connsiteY1" fmla="*/ 707384 h 1414768"/>
              <a:gd name="connsiteX2" fmla="*/ 707384 w 1414768"/>
              <a:gd name="connsiteY2" fmla="*/ 1414768 h 1414768"/>
              <a:gd name="connsiteX3" fmla="*/ 0 w 1414768"/>
              <a:gd name="connsiteY3" fmla="*/ 707384 h 1414768"/>
              <a:gd name="connsiteX4" fmla="*/ 707384 w 1414768"/>
              <a:gd name="connsiteY4" fmla="*/ 0 h 1414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14768" h="1414768">
                <a:moveTo>
                  <a:pt x="707384" y="0"/>
                </a:moveTo>
                <a:cubicBezTo>
                  <a:pt x="1098061" y="0"/>
                  <a:pt x="1414768" y="316707"/>
                  <a:pt x="1414768" y="707384"/>
                </a:cubicBezTo>
                <a:cubicBezTo>
                  <a:pt x="1414768" y="1098061"/>
                  <a:pt x="1098061" y="1414768"/>
                  <a:pt x="707384" y="1414768"/>
                </a:cubicBezTo>
                <a:cubicBezTo>
                  <a:pt x="316707" y="1414768"/>
                  <a:pt x="0" y="1098061"/>
                  <a:pt x="0" y="707384"/>
                </a:cubicBezTo>
                <a:cubicBezTo>
                  <a:pt x="0" y="316707"/>
                  <a:pt x="316707" y="0"/>
                  <a:pt x="707384" y="0"/>
                </a:cubicBezTo>
                <a:close/>
              </a:path>
            </a:pathLst>
          </a:cu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145D54FA-E594-EB58-099E-42368898A5C8}"/>
              </a:ext>
            </a:extLst>
          </p:cNvPr>
          <p:cNvSpPr/>
          <p:nvPr/>
        </p:nvSpPr>
        <p:spPr>
          <a:xfrm rot="3143422">
            <a:off x="2706570" y="2938300"/>
            <a:ext cx="1734525" cy="176014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40000"/>
                  <a:lumOff val="60000"/>
                </a:schemeClr>
              </a:gs>
              <a:gs pos="68000">
                <a:schemeClr val="accent3">
                  <a:lumMod val="60000"/>
                  <a:lumOff val="4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37D5103-B829-20CB-DDA0-FA59C190DF47}"/>
              </a:ext>
            </a:extLst>
          </p:cNvPr>
          <p:cNvSpPr/>
          <p:nvPr/>
        </p:nvSpPr>
        <p:spPr>
          <a:xfrm rot="3143422">
            <a:off x="5214732" y="2938300"/>
            <a:ext cx="1734525" cy="176014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60000"/>
                  <a:lumOff val="40000"/>
                </a:schemeClr>
              </a:gs>
              <a:gs pos="68000">
                <a:schemeClr val="accent3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2D661A5F-7364-DC46-EE5C-4C7268D756F4}"/>
              </a:ext>
            </a:extLst>
          </p:cNvPr>
          <p:cNvSpPr/>
          <p:nvPr/>
        </p:nvSpPr>
        <p:spPr>
          <a:xfrm rot="3143422">
            <a:off x="7714016" y="2923786"/>
            <a:ext cx="1734525" cy="176014"/>
          </a:xfrm>
          <a:prstGeom prst="rect">
            <a:avLst/>
          </a:prstGeom>
          <a:gradFill flip="none" rotWithShape="1">
            <a:gsLst>
              <a:gs pos="0">
                <a:schemeClr val="accent3"/>
              </a:gs>
              <a:gs pos="68000">
                <a:schemeClr val="accent3">
                  <a:lumMod val="7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3" name="타원 62">
            <a:extLst>
              <a:ext uri="{FF2B5EF4-FFF2-40B4-BE49-F238E27FC236}">
                <a16:creationId xmlns:a16="http://schemas.microsoft.com/office/drawing/2014/main" id="{BDAFEEED-FF1B-633D-FD01-D8A1DE3559D4}"/>
              </a:ext>
            </a:extLst>
          </p:cNvPr>
          <p:cNvSpPr/>
          <p:nvPr/>
        </p:nvSpPr>
        <p:spPr>
          <a:xfrm>
            <a:off x="1658820" y="2369832"/>
            <a:ext cx="1414768" cy="1414768"/>
          </a:xfrm>
          <a:prstGeom prst="ellipse">
            <a:avLst/>
          </a:prstGeom>
          <a:solidFill>
            <a:schemeClr val="accent3">
              <a:lumMod val="40000"/>
              <a:lumOff val="6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CA4E2219-522E-5B58-55F8-3175159E0ECA}"/>
              </a:ext>
            </a:extLst>
          </p:cNvPr>
          <p:cNvSpPr txBox="1"/>
          <p:nvPr/>
        </p:nvSpPr>
        <p:spPr>
          <a:xfrm flipH="1">
            <a:off x="1955996" y="2704056"/>
            <a:ext cx="820416" cy="7461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  <a:p>
            <a:pPr algn="ctr"/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90" name="타원 89">
            <a:extLst>
              <a:ext uri="{FF2B5EF4-FFF2-40B4-BE49-F238E27FC236}">
                <a16:creationId xmlns:a16="http://schemas.microsoft.com/office/drawing/2014/main" id="{D026EFCF-87D0-F9EC-E43C-B4EE088D0F0A}"/>
              </a:ext>
            </a:extLst>
          </p:cNvPr>
          <p:cNvSpPr/>
          <p:nvPr/>
        </p:nvSpPr>
        <p:spPr>
          <a:xfrm>
            <a:off x="4162979" y="2369832"/>
            <a:ext cx="1414768" cy="1414768"/>
          </a:xfrm>
          <a:prstGeom prst="ellipse">
            <a:avLst/>
          </a:prstGeom>
          <a:solidFill>
            <a:schemeClr val="accent3">
              <a:lumMod val="60000"/>
              <a:lumOff val="4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FDD7F754-9A23-2CE5-9FC6-2B3F883BBFC2}"/>
              </a:ext>
            </a:extLst>
          </p:cNvPr>
          <p:cNvSpPr txBox="1"/>
          <p:nvPr/>
        </p:nvSpPr>
        <p:spPr>
          <a:xfrm flipH="1">
            <a:off x="4460155" y="2704056"/>
            <a:ext cx="820416" cy="7461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  <a:p>
            <a:pPr algn="ctr"/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02</a:t>
            </a:r>
            <a:endParaRPr lang="id-ID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0" name="타원 99">
            <a:extLst>
              <a:ext uri="{FF2B5EF4-FFF2-40B4-BE49-F238E27FC236}">
                <a16:creationId xmlns:a16="http://schemas.microsoft.com/office/drawing/2014/main" id="{B58F08F0-CE64-F7F7-3FA9-E68CF014CC4C}"/>
              </a:ext>
            </a:extLst>
          </p:cNvPr>
          <p:cNvSpPr/>
          <p:nvPr/>
        </p:nvSpPr>
        <p:spPr>
          <a:xfrm>
            <a:off x="6671141" y="2369832"/>
            <a:ext cx="1414768" cy="1414768"/>
          </a:xfrm>
          <a:prstGeom prst="ellipse">
            <a:avLst/>
          </a:prstGeom>
          <a:solidFill>
            <a:schemeClr val="accent3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F9FEE83B-C8CD-928F-C4B0-FCD15CFA680E}"/>
              </a:ext>
            </a:extLst>
          </p:cNvPr>
          <p:cNvSpPr txBox="1"/>
          <p:nvPr/>
        </p:nvSpPr>
        <p:spPr>
          <a:xfrm flipH="1">
            <a:off x="6968317" y="2704056"/>
            <a:ext cx="820416" cy="7461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  <a:p>
            <a:pPr algn="ctr"/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03</a:t>
            </a:r>
            <a:endParaRPr lang="id-ID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9AEADF30-FA22-43D0-9A04-7629240DB6CE}"/>
              </a:ext>
            </a:extLst>
          </p:cNvPr>
          <p:cNvSpPr/>
          <p:nvPr/>
        </p:nvSpPr>
        <p:spPr>
          <a:xfrm>
            <a:off x="9170425" y="2369832"/>
            <a:ext cx="1414768" cy="1414768"/>
          </a:xfrm>
          <a:prstGeom prst="ellipse">
            <a:avLst/>
          </a:prstGeom>
          <a:solidFill>
            <a:schemeClr val="accent3">
              <a:lumMod val="50000"/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BEAA4A82-4D72-B88D-1A67-744D2FC7B779}"/>
              </a:ext>
            </a:extLst>
          </p:cNvPr>
          <p:cNvSpPr txBox="1"/>
          <p:nvPr/>
        </p:nvSpPr>
        <p:spPr>
          <a:xfrm flipH="1">
            <a:off x="9467601" y="2689542"/>
            <a:ext cx="820416" cy="74610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  <a:p>
            <a:pPr algn="ctr"/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04</a:t>
            </a:r>
            <a:endParaRPr lang="id-ID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5A993E8C-5519-441E-290A-9E7E3D437D4F}"/>
              </a:ext>
            </a:extLst>
          </p:cNvPr>
          <p:cNvSpPr txBox="1"/>
          <p:nvPr/>
        </p:nvSpPr>
        <p:spPr>
          <a:xfrm flipH="1">
            <a:off x="4364936" y="44164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26494855-0D15-513F-93DE-E70F858AD2C4}"/>
              </a:ext>
            </a:extLst>
          </p:cNvPr>
          <p:cNvSpPr txBox="1"/>
          <p:nvPr/>
        </p:nvSpPr>
        <p:spPr>
          <a:xfrm flipH="1">
            <a:off x="3738585" y="4853390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BECBD40E-31A3-017C-3B05-5F8299D9A83F}"/>
              </a:ext>
            </a:extLst>
          </p:cNvPr>
          <p:cNvSpPr txBox="1"/>
          <p:nvPr/>
        </p:nvSpPr>
        <p:spPr>
          <a:xfrm flipH="1">
            <a:off x="6873098" y="44164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B18DF7D1-8C06-9C2E-815C-6483C10C1120}"/>
              </a:ext>
            </a:extLst>
          </p:cNvPr>
          <p:cNvSpPr txBox="1"/>
          <p:nvPr/>
        </p:nvSpPr>
        <p:spPr>
          <a:xfrm flipH="1">
            <a:off x="6242308" y="4853390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15BF3B4-4F6B-85A9-B539-AAF57B62815E}"/>
              </a:ext>
            </a:extLst>
          </p:cNvPr>
          <p:cNvSpPr txBox="1"/>
          <p:nvPr/>
        </p:nvSpPr>
        <p:spPr>
          <a:xfrm flipH="1">
            <a:off x="1860777" y="44164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2A1802F0-7068-5F6B-D242-F43C5953BB26}"/>
              </a:ext>
            </a:extLst>
          </p:cNvPr>
          <p:cNvSpPr txBox="1"/>
          <p:nvPr/>
        </p:nvSpPr>
        <p:spPr>
          <a:xfrm flipH="1">
            <a:off x="1247250" y="4853390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92B351F8-3F03-FE03-CA2B-7BF42C9A9599}"/>
              </a:ext>
            </a:extLst>
          </p:cNvPr>
          <p:cNvSpPr txBox="1"/>
          <p:nvPr/>
        </p:nvSpPr>
        <p:spPr>
          <a:xfrm flipH="1">
            <a:off x="9372382" y="441643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0807D0BC-F6E6-FA4A-7478-D922610BFB4F}"/>
              </a:ext>
            </a:extLst>
          </p:cNvPr>
          <p:cNvSpPr txBox="1"/>
          <p:nvPr/>
        </p:nvSpPr>
        <p:spPr>
          <a:xfrm flipH="1">
            <a:off x="8746031" y="4853390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16324495"/>
      </p:ext>
    </p:extLst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id="{144B2799-4A79-8463-78AD-4713AF02CEE5}"/>
              </a:ext>
            </a:extLst>
          </p:cNvPr>
          <p:cNvSpPr/>
          <p:nvPr/>
        </p:nvSpPr>
        <p:spPr>
          <a:xfrm rot="2700000">
            <a:off x="5145649" y="3318898"/>
            <a:ext cx="1900702" cy="1024566"/>
          </a:xfrm>
          <a:custGeom>
            <a:avLst/>
            <a:gdLst>
              <a:gd name="connsiteX0" fmla="*/ 1893312 w 1900702"/>
              <a:gd name="connsiteY0" fmla="*/ 0 h 1024566"/>
              <a:gd name="connsiteX1" fmla="*/ 1809439 w 1900702"/>
              <a:gd name="connsiteY1" fmla="*/ 69201 h 1024566"/>
              <a:gd name="connsiteX2" fmla="*/ 1627172 w 1900702"/>
              <a:gd name="connsiteY2" fmla="*/ 509234 h 1024566"/>
              <a:gd name="connsiteX3" fmla="*/ 1809439 w 1900702"/>
              <a:gd name="connsiteY3" fmla="*/ 949267 h 1024566"/>
              <a:gd name="connsiteX4" fmla="*/ 1900702 w 1900702"/>
              <a:gd name="connsiteY4" fmla="*/ 1024566 h 1024566"/>
              <a:gd name="connsiteX5" fmla="*/ 1886219 w 1900702"/>
              <a:gd name="connsiteY5" fmla="*/ 1015132 h 1024566"/>
              <a:gd name="connsiteX6" fmla="*/ 928122 w 1900702"/>
              <a:gd name="connsiteY6" fmla="*/ 813557 h 1024566"/>
              <a:gd name="connsiteX7" fmla="*/ 36540 w 1900702"/>
              <a:gd name="connsiteY7" fmla="*/ 979935 h 1024566"/>
              <a:gd name="connsiteX8" fmla="*/ 0 w 1900702"/>
              <a:gd name="connsiteY8" fmla="*/ 999271 h 1024566"/>
              <a:gd name="connsiteX9" fmla="*/ 60605 w 1900702"/>
              <a:gd name="connsiteY9" fmla="*/ 949267 h 1024566"/>
              <a:gd name="connsiteX10" fmla="*/ 242872 w 1900702"/>
              <a:gd name="connsiteY10" fmla="*/ 509234 h 1024566"/>
              <a:gd name="connsiteX11" fmla="*/ 60605 w 1900702"/>
              <a:gd name="connsiteY11" fmla="*/ 69201 h 1024566"/>
              <a:gd name="connsiteX12" fmla="*/ 4339 w 1900702"/>
              <a:gd name="connsiteY12" fmla="*/ 22777 h 1024566"/>
              <a:gd name="connsiteX13" fmla="*/ 36540 w 1900702"/>
              <a:gd name="connsiteY13" fmla="*/ 39817 h 1024566"/>
              <a:gd name="connsiteX14" fmla="*/ 928122 w 1900702"/>
              <a:gd name="connsiteY14" fmla="*/ 206195 h 1024566"/>
              <a:gd name="connsiteX15" fmla="*/ 1886219 w 1900702"/>
              <a:gd name="connsiteY15" fmla="*/ 4620 h 1024566"/>
              <a:gd name="connsiteX16" fmla="*/ 1893312 w 1900702"/>
              <a:gd name="connsiteY16" fmla="*/ 0 h 1024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00702" h="1024566">
                <a:moveTo>
                  <a:pt x="1893312" y="0"/>
                </a:moveTo>
                <a:lnTo>
                  <a:pt x="1809439" y="69201"/>
                </a:lnTo>
                <a:cubicBezTo>
                  <a:pt x="1696825" y="181816"/>
                  <a:pt x="1627172" y="337391"/>
                  <a:pt x="1627172" y="509234"/>
                </a:cubicBezTo>
                <a:cubicBezTo>
                  <a:pt x="1627172" y="681078"/>
                  <a:pt x="1696825" y="836653"/>
                  <a:pt x="1809439" y="949267"/>
                </a:cubicBezTo>
                <a:lnTo>
                  <a:pt x="1900702" y="1024566"/>
                </a:lnTo>
                <a:lnTo>
                  <a:pt x="1886219" y="1015132"/>
                </a:lnTo>
                <a:cubicBezTo>
                  <a:pt x="1678581" y="893516"/>
                  <a:pt x="1326950" y="813557"/>
                  <a:pt x="928122" y="813557"/>
                </a:cubicBezTo>
                <a:cubicBezTo>
                  <a:pt x="569177" y="813557"/>
                  <a:pt x="248462" y="878324"/>
                  <a:pt x="36540" y="979935"/>
                </a:cubicBezTo>
                <a:lnTo>
                  <a:pt x="0" y="999271"/>
                </a:lnTo>
                <a:lnTo>
                  <a:pt x="60605" y="949267"/>
                </a:lnTo>
                <a:cubicBezTo>
                  <a:pt x="173219" y="836653"/>
                  <a:pt x="242872" y="681078"/>
                  <a:pt x="242872" y="509234"/>
                </a:cubicBezTo>
                <a:cubicBezTo>
                  <a:pt x="242872" y="337391"/>
                  <a:pt x="173219" y="181816"/>
                  <a:pt x="60605" y="69201"/>
                </a:cubicBezTo>
                <a:lnTo>
                  <a:pt x="4339" y="22777"/>
                </a:lnTo>
                <a:lnTo>
                  <a:pt x="36540" y="39817"/>
                </a:lnTo>
                <a:cubicBezTo>
                  <a:pt x="248462" y="141428"/>
                  <a:pt x="569177" y="206195"/>
                  <a:pt x="928122" y="206195"/>
                </a:cubicBezTo>
                <a:cubicBezTo>
                  <a:pt x="1326950" y="206195"/>
                  <a:pt x="1678581" y="126236"/>
                  <a:pt x="1886219" y="4620"/>
                </a:cubicBezTo>
                <a:lnTo>
                  <a:pt x="1893312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/>
              </a:gs>
              <a:gs pos="100000">
                <a:schemeClr val="accent2">
                  <a:lumMod val="90000"/>
                  <a:lumOff val="10000"/>
                </a:scheme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2BFCC349-FC5B-EFAC-9DC4-E282EE35765B}"/>
              </a:ext>
            </a:extLst>
          </p:cNvPr>
          <p:cNvSpPr/>
          <p:nvPr/>
        </p:nvSpPr>
        <p:spPr>
          <a:xfrm rot="8100000">
            <a:off x="5123971" y="3314586"/>
            <a:ext cx="1900702" cy="1024566"/>
          </a:xfrm>
          <a:custGeom>
            <a:avLst/>
            <a:gdLst>
              <a:gd name="connsiteX0" fmla="*/ 1893312 w 1900702"/>
              <a:gd name="connsiteY0" fmla="*/ 0 h 1024566"/>
              <a:gd name="connsiteX1" fmla="*/ 1809439 w 1900702"/>
              <a:gd name="connsiteY1" fmla="*/ 69201 h 1024566"/>
              <a:gd name="connsiteX2" fmla="*/ 1627172 w 1900702"/>
              <a:gd name="connsiteY2" fmla="*/ 509234 h 1024566"/>
              <a:gd name="connsiteX3" fmla="*/ 1809439 w 1900702"/>
              <a:gd name="connsiteY3" fmla="*/ 949267 h 1024566"/>
              <a:gd name="connsiteX4" fmla="*/ 1900702 w 1900702"/>
              <a:gd name="connsiteY4" fmla="*/ 1024566 h 1024566"/>
              <a:gd name="connsiteX5" fmla="*/ 1886219 w 1900702"/>
              <a:gd name="connsiteY5" fmla="*/ 1015132 h 1024566"/>
              <a:gd name="connsiteX6" fmla="*/ 928122 w 1900702"/>
              <a:gd name="connsiteY6" fmla="*/ 813557 h 1024566"/>
              <a:gd name="connsiteX7" fmla="*/ 36540 w 1900702"/>
              <a:gd name="connsiteY7" fmla="*/ 979935 h 1024566"/>
              <a:gd name="connsiteX8" fmla="*/ 0 w 1900702"/>
              <a:gd name="connsiteY8" fmla="*/ 999271 h 1024566"/>
              <a:gd name="connsiteX9" fmla="*/ 60605 w 1900702"/>
              <a:gd name="connsiteY9" fmla="*/ 949267 h 1024566"/>
              <a:gd name="connsiteX10" fmla="*/ 242872 w 1900702"/>
              <a:gd name="connsiteY10" fmla="*/ 509234 h 1024566"/>
              <a:gd name="connsiteX11" fmla="*/ 60605 w 1900702"/>
              <a:gd name="connsiteY11" fmla="*/ 69201 h 1024566"/>
              <a:gd name="connsiteX12" fmla="*/ 4339 w 1900702"/>
              <a:gd name="connsiteY12" fmla="*/ 22777 h 1024566"/>
              <a:gd name="connsiteX13" fmla="*/ 36540 w 1900702"/>
              <a:gd name="connsiteY13" fmla="*/ 39817 h 1024566"/>
              <a:gd name="connsiteX14" fmla="*/ 928122 w 1900702"/>
              <a:gd name="connsiteY14" fmla="*/ 206195 h 1024566"/>
              <a:gd name="connsiteX15" fmla="*/ 1886219 w 1900702"/>
              <a:gd name="connsiteY15" fmla="*/ 4620 h 1024566"/>
              <a:gd name="connsiteX16" fmla="*/ 1893312 w 1900702"/>
              <a:gd name="connsiteY16" fmla="*/ 0 h 1024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00702" h="1024566">
                <a:moveTo>
                  <a:pt x="1893312" y="0"/>
                </a:moveTo>
                <a:lnTo>
                  <a:pt x="1809439" y="69201"/>
                </a:lnTo>
                <a:cubicBezTo>
                  <a:pt x="1696825" y="181816"/>
                  <a:pt x="1627172" y="337391"/>
                  <a:pt x="1627172" y="509234"/>
                </a:cubicBezTo>
                <a:cubicBezTo>
                  <a:pt x="1627172" y="681078"/>
                  <a:pt x="1696825" y="836653"/>
                  <a:pt x="1809439" y="949267"/>
                </a:cubicBezTo>
                <a:lnTo>
                  <a:pt x="1900702" y="1024566"/>
                </a:lnTo>
                <a:lnTo>
                  <a:pt x="1886219" y="1015132"/>
                </a:lnTo>
                <a:cubicBezTo>
                  <a:pt x="1678581" y="893516"/>
                  <a:pt x="1326950" y="813557"/>
                  <a:pt x="928122" y="813557"/>
                </a:cubicBezTo>
                <a:cubicBezTo>
                  <a:pt x="569177" y="813557"/>
                  <a:pt x="248462" y="878324"/>
                  <a:pt x="36540" y="979935"/>
                </a:cubicBezTo>
                <a:lnTo>
                  <a:pt x="0" y="999271"/>
                </a:lnTo>
                <a:lnTo>
                  <a:pt x="60605" y="949267"/>
                </a:lnTo>
                <a:cubicBezTo>
                  <a:pt x="173219" y="836653"/>
                  <a:pt x="242872" y="681078"/>
                  <a:pt x="242872" y="509234"/>
                </a:cubicBezTo>
                <a:cubicBezTo>
                  <a:pt x="242872" y="337391"/>
                  <a:pt x="173219" y="181816"/>
                  <a:pt x="60605" y="69201"/>
                </a:cubicBezTo>
                <a:lnTo>
                  <a:pt x="4339" y="22777"/>
                </a:lnTo>
                <a:lnTo>
                  <a:pt x="36540" y="39817"/>
                </a:lnTo>
                <a:cubicBezTo>
                  <a:pt x="248462" y="141428"/>
                  <a:pt x="569177" y="206195"/>
                  <a:pt x="928122" y="206195"/>
                </a:cubicBezTo>
                <a:cubicBezTo>
                  <a:pt x="1326950" y="206195"/>
                  <a:pt x="1678581" y="126236"/>
                  <a:pt x="1886219" y="4620"/>
                </a:cubicBezTo>
                <a:lnTo>
                  <a:pt x="1893312" y="0"/>
                </a:lnTo>
                <a:close/>
              </a:path>
            </a:pathLst>
          </a:custGeom>
          <a:gradFill flip="none" rotWithShape="1">
            <a:gsLst>
              <a:gs pos="0">
                <a:schemeClr val="accent3"/>
              </a:gs>
              <a:gs pos="100000">
                <a:schemeClr val="accent2">
                  <a:lumMod val="90000"/>
                  <a:lumOff val="10000"/>
                </a:schemeClr>
              </a:gs>
            </a:gsLst>
            <a:path path="rect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7" name="타원 46">
            <a:extLst>
              <a:ext uri="{FF2B5EF4-FFF2-40B4-BE49-F238E27FC236}">
                <a16:creationId xmlns:a16="http://schemas.microsoft.com/office/drawing/2014/main" id="{B0ED2790-3EDC-15AB-C6E1-54669E45FF48}"/>
              </a:ext>
            </a:extLst>
          </p:cNvPr>
          <p:cNvSpPr/>
          <p:nvPr/>
        </p:nvSpPr>
        <p:spPr>
          <a:xfrm>
            <a:off x="6396804" y="2254234"/>
            <a:ext cx="1239792" cy="123979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타원 47">
            <a:extLst>
              <a:ext uri="{FF2B5EF4-FFF2-40B4-BE49-F238E27FC236}">
                <a16:creationId xmlns:a16="http://schemas.microsoft.com/office/drawing/2014/main" id="{FEB7459C-91F0-811A-3ED4-42D2461CC714}"/>
              </a:ext>
            </a:extLst>
          </p:cNvPr>
          <p:cNvSpPr/>
          <p:nvPr/>
        </p:nvSpPr>
        <p:spPr>
          <a:xfrm>
            <a:off x="4555404" y="4090654"/>
            <a:ext cx="1239792" cy="123979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9" name="타원 48">
            <a:extLst>
              <a:ext uri="{FF2B5EF4-FFF2-40B4-BE49-F238E27FC236}">
                <a16:creationId xmlns:a16="http://schemas.microsoft.com/office/drawing/2014/main" id="{4215ECB8-BEA9-B5DA-03E4-841F7CCE6855}"/>
              </a:ext>
            </a:extLst>
          </p:cNvPr>
          <p:cNvSpPr/>
          <p:nvPr/>
        </p:nvSpPr>
        <p:spPr>
          <a:xfrm>
            <a:off x="6396804" y="4107523"/>
            <a:ext cx="1239792" cy="123979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684B0581-E1EE-EFE8-FA54-7B96CCDC6210}"/>
              </a:ext>
            </a:extLst>
          </p:cNvPr>
          <p:cNvSpPr/>
          <p:nvPr/>
        </p:nvSpPr>
        <p:spPr>
          <a:xfrm>
            <a:off x="4555404" y="2331916"/>
            <a:ext cx="1239792" cy="1239792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A560F059-714D-817C-1E46-E5BB59D7630B}"/>
              </a:ext>
            </a:extLst>
          </p:cNvPr>
          <p:cNvGrpSpPr/>
          <p:nvPr/>
        </p:nvGrpSpPr>
        <p:grpSpPr>
          <a:xfrm>
            <a:off x="4838989" y="2566600"/>
            <a:ext cx="741550" cy="770167"/>
            <a:chOff x="4447622" y="2415044"/>
            <a:chExt cx="741550" cy="770167"/>
          </a:xfrm>
        </p:grpSpPr>
        <p:pic>
          <p:nvPicPr>
            <p:cNvPr id="51" name="Graphic 66" descr="Alterations &amp; Tailoring with solid fill">
              <a:extLst>
                <a:ext uri="{FF2B5EF4-FFF2-40B4-BE49-F238E27FC236}">
                  <a16:creationId xmlns:a16="http://schemas.microsoft.com/office/drawing/2014/main" id="{D5C787DA-F294-0030-8E80-32CF6BFEA7B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/>
            <a:stretch/>
          </p:blipFill>
          <p:spPr>
            <a:xfrm>
              <a:off x="4539746" y="2415044"/>
              <a:ext cx="488374" cy="488374"/>
            </a:xfrm>
            <a:prstGeom prst="rect">
              <a:avLst/>
            </a:prstGeom>
          </p:spPr>
        </p:pic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F71BED08-858D-4822-5756-1087A5BB1CFC}"/>
                </a:ext>
              </a:extLst>
            </p:cNvPr>
            <p:cNvSpPr txBox="1"/>
            <p:nvPr/>
          </p:nvSpPr>
          <p:spPr>
            <a:xfrm flipH="1">
              <a:off x="4447622" y="2919754"/>
              <a:ext cx="741550" cy="26545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pPr algn="r"/>
              <a:r>
                <a:rPr lang="ko-KR" altLang="en-US" sz="1100"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키워드 입력</a:t>
              </a:r>
              <a:endParaRPr lang="id-ID" altLang="ko-KR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pic>
        <p:nvPicPr>
          <p:cNvPr id="67" name="Graphic 66" descr="Africa 단색으로 채워진">
            <a:extLst>
              <a:ext uri="{FF2B5EF4-FFF2-40B4-BE49-F238E27FC236}">
                <a16:creationId xmlns:a16="http://schemas.microsoft.com/office/drawing/2014/main" id="{756BD307-6E9D-CC14-3D9B-1A39D4CBE38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931113" y="4325338"/>
            <a:ext cx="488374" cy="488374"/>
          </a:xfrm>
          <a:prstGeom prst="rect">
            <a:avLst/>
          </a:prstGeom>
        </p:spPr>
      </p:pic>
      <p:sp>
        <p:nvSpPr>
          <p:cNvPr id="68" name="TextBox 67">
            <a:extLst>
              <a:ext uri="{FF2B5EF4-FFF2-40B4-BE49-F238E27FC236}">
                <a16:creationId xmlns:a16="http://schemas.microsoft.com/office/drawing/2014/main" id="{7D9CD083-BE78-C5A8-EFE5-4B0BCAE47454}"/>
              </a:ext>
            </a:extLst>
          </p:cNvPr>
          <p:cNvSpPr txBox="1"/>
          <p:nvPr/>
        </p:nvSpPr>
        <p:spPr>
          <a:xfrm flipH="1">
            <a:off x="4838989" y="4830048"/>
            <a:ext cx="741550" cy="2654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 sz="11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69" name="Graphic 66" descr="Acorn 단색으로 채워진">
            <a:extLst>
              <a:ext uri="{FF2B5EF4-FFF2-40B4-BE49-F238E27FC236}">
                <a16:creationId xmlns:a16="http://schemas.microsoft.com/office/drawing/2014/main" id="{45E1C320-8BBE-0A5E-A594-A085A4A5918D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6772513" y="4325338"/>
            <a:ext cx="488374" cy="488374"/>
          </a:xfrm>
          <a:prstGeom prst="rect">
            <a:avLst/>
          </a:prstGeom>
        </p:spPr>
      </p:pic>
      <p:sp>
        <p:nvSpPr>
          <p:cNvPr id="70" name="TextBox 69">
            <a:extLst>
              <a:ext uri="{FF2B5EF4-FFF2-40B4-BE49-F238E27FC236}">
                <a16:creationId xmlns:a16="http://schemas.microsoft.com/office/drawing/2014/main" id="{562CE8B3-C794-A42C-0695-3BF7BC10BC5B}"/>
              </a:ext>
            </a:extLst>
          </p:cNvPr>
          <p:cNvSpPr txBox="1"/>
          <p:nvPr/>
        </p:nvSpPr>
        <p:spPr>
          <a:xfrm flipH="1">
            <a:off x="6680389" y="4830048"/>
            <a:ext cx="741550" cy="2654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 sz="11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71" name="Graphic 66" descr="Alterations &amp; Tailoring 단색으로 채워진">
            <a:extLst>
              <a:ext uri="{FF2B5EF4-FFF2-40B4-BE49-F238E27FC236}">
                <a16:creationId xmlns:a16="http://schemas.microsoft.com/office/drawing/2014/main" id="{18536DE5-3610-41F4-FBFD-C8981BFE8D6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6772513" y="2488918"/>
            <a:ext cx="488374" cy="488374"/>
          </a:xfrm>
          <a:prstGeom prst="rect">
            <a:avLst/>
          </a:prstGeom>
        </p:spPr>
      </p:pic>
      <p:sp>
        <p:nvSpPr>
          <p:cNvPr id="72" name="TextBox 71">
            <a:extLst>
              <a:ext uri="{FF2B5EF4-FFF2-40B4-BE49-F238E27FC236}">
                <a16:creationId xmlns:a16="http://schemas.microsoft.com/office/drawing/2014/main" id="{D0D0DFA4-E050-C040-831E-5B4FD56506CB}"/>
              </a:ext>
            </a:extLst>
          </p:cNvPr>
          <p:cNvSpPr txBox="1"/>
          <p:nvPr/>
        </p:nvSpPr>
        <p:spPr>
          <a:xfrm flipH="1">
            <a:off x="6680389" y="2993628"/>
            <a:ext cx="741550" cy="26545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 sz="11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 sz="11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70609916-C439-BD87-EE14-685D640BC125}"/>
              </a:ext>
            </a:extLst>
          </p:cNvPr>
          <p:cNvSpPr txBox="1"/>
          <p:nvPr/>
        </p:nvSpPr>
        <p:spPr>
          <a:xfrm flipH="1">
            <a:off x="2573375" y="220057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2BE8573-B616-9A90-4139-65641255AF10}"/>
              </a:ext>
            </a:extLst>
          </p:cNvPr>
          <p:cNvSpPr txBox="1"/>
          <p:nvPr/>
        </p:nvSpPr>
        <p:spPr>
          <a:xfrm flipH="1">
            <a:off x="1899735" y="263753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53ADAC21-EC3C-9832-801D-B6D90CF6DFBE}"/>
              </a:ext>
            </a:extLst>
          </p:cNvPr>
          <p:cNvSpPr txBox="1"/>
          <p:nvPr/>
        </p:nvSpPr>
        <p:spPr>
          <a:xfrm flipH="1">
            <a:off x="2573375" y="417469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8EB6B390-6A3B-0680-79DA-0E91A5F73A8F}"/>
              </a:ext>
            </a:extLst>
          </p:cNvPr>
          <p:cNvSpPr txBox="1"/>
          <p:nvPr/>
        </p:nvSpPr>
        <p:spPr>
          <a:xfrm flipH="1">
            <a:off x="1899735" y="46116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FBD1434-2BF2-F252-5E1B-9CE21CF92C30}"/>
              </a:ext>
            </a:extLst>
          </p:cNvPr>
          <p:cNvSpPr txBox="1"/>
          <p:nvPr/>
        </p:nvSpPr>
        <p:spPr>
          <a:xfrm flipH="1">
            <a:off x="8702349" y="220057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0D6EFD64-4222-1087-B988-B46E8CD6D0FB}"/>
              </a:ext>
            </a:extLst>
          </p:cNvPr>
          <p:cNvSpPr txBox="1"/>
          <p:nvPr/>
        </p:nvSpPr>
        <p:spPr>
          <a:xfrm flipH="1">
            <a:off x="8028709" y="263753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5DEF5033-B19B-34CC-556C-E3AAABFE2CA2}"/>
              </a:ext>
            </a:extLst>
          </p:cNvPr>
          <p:cNvSpPr txBox="1"/>
          <p:nvPr/>
        </p:nvSpPr>
        <p:spPr>
          <a:xfrm flipH="1">
            <a:off x="8702349" y="4174697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2E35E8C-62E7-2E1A-7D06-CA24CF4F142A}"/>
              </a:ext>
            </a:extLst>
          </p:cNvPr>
          <p:cNvSpPr txBox="1"/>
          <p:nvPr/>
        </p:nvSpPr>
        <p:spPr>
          <a:xfrm flipH="1">
            <a:off x="8028709" y="4611652"/>
            <a:ext cx="226355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17288333"/>
      </p:ext>
    </p:extLst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">
            <a:extLst>
              <a:ext uri="{FF2B5EF4-FFF2-40B4-BE49-F238E27FC236}">
                <a16:creationId xmlns:a16="http://schemas.microsoft.com/office/drawing/2014/main" id="{06BFA69F-8E67-D160-2619-21D3CA7CA6CE}"/>
              </a:ext>
            </a:extLst>
          </p:cNvPr>
          <p:cNvCxnSpPr>
            <a:cxnSpLocks/>
          </p:cNvCxnSpPr>
          <p:nvPr/>
        </p:nvCxnSpPr>
        <p:spPr>
          <a:xfrm>
            <a:off x="3388098" y="4078578"/>
            <a:ext cx="8243046" cy="0"/>
          </a:xfrm>
          <a:prstGeom prst="line">
            <a:avLst/>
          </a:prstGeom>
          <a:ln w="15875">
            <a:solidFill>
              <a:schemeClr val="accent2">
                <a:lumMod val="50000"/>
                <a:lumOff val="50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77C74ACF-885A-9475-0423-6BF8FCBDB58C}"/>
              </a:ext>
            </a:extLst>
          </p:cNvPr>
          <p:cNvSpPr txBox="1"/>
          <p:nvPr/>
        </p:nvSpPr>
        <p:spPr>
          <a:xfrm flipH="1">
            <a:off x="9020479" y="2880225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cxnSp>
        <p:nvCxnSpPr>
          <p:cNvPr id="34" name="직선 연결선 1">
            <a:extLst>
              <a:ext uri="{FF2B5EF4-FFF2-40B4-BE49-F238E27FC236}">
                <a16:creationId xmlns:a16="http://schemas.microsoft.com/office/drawing/2014/main" id="{1FD34197-1546-EE86-516C-34E77D96F160}"/>
              </a:ext>
            </a:extLst>
          </p:cNvPr>
          <p:cNvCxnSpPr>
            <a:cxnSpLocks/>
          </p:cNvCxnSpPr>
          <p:nvPr/>
        </p:nvCxnSpPr>
        <p:spPr>
          <a:xfrm>
            <a:off x="8987238" y="2813429"/>
            <a:ext cx="2643906" cy="0"/>
          </a:xfrm>
          <a:prstGeom prst="line">
            <a:avLst/>
          </a:prstGeom>
          <a:ln w="19050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BCC89CC4-20A2-682F-9B11-F6ED95DFAB38}"/>
              </a:ext>
            </a:extLst>
          </p:cNvPr>
          <p:cNvSpPr txBox="1"/>
          <p:nvPr/>
        </p:nvSpPr>
        <p:spPr>
          <a:xfrm>
            <a:off x="8997995" y="243906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1A589B5-10D6-19E9-7673-75D01D48E969}"/>
              </a:ext>
            </a:extLst>
          </p:cNvPr>
          <p:cNvSpPr txBox="1"/>
          <p:nvPr/>
        </p:nvSpPr>
        <p:spPr>
          <a:xfrm flipH="1">
            <a:off x="9020479" y="3420073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D72A0BE-9088-0450-58F4-9BD7A4985D2D}"/>
              </a:ext>
            </a:extLst>
          </p:cNvPr>
          <p:cNvSpPr txBox="1"/>
          <p:nvPr/>
        </p:nvSpPr>
        <p:spPr>
          <a:xfrm flipH="1">
            <a:off x="3421339" y="2880225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cxnSp>
        <p:nvCxnSpPr>
          <p:cNvPr id="17" name="직선 연결선 1">
            <a:extLst>
              <a:ext uri="{FF2B5EF4-FFF2-40B4-BE49-F238E27FC236}">
                <a16:creationId xmlns:a16="http://schemas.microsoft.com/office/drawing/2014/main" id="{62265289-B7A3-9334-8CC7-C6CE57ADA56A}"/>
              </a:ext>
            </a:extLst>
          </p:cNvPr>
          <p:cNvCxnSpPr>
            <a:cxnSpLocks/>
          </p:cNvCxnSpPr>
          <p:nvPr/>
        </p:nvCxnSpPr>
        <p:spPr>
          <a:xfrm>
            <a:off x="3388098" y="2813429"/>
            <a:ext cx="2643906" cy="0"/>
          </a:xfrm>
          <a:prstGeom prst="line">
            <a:avLst/>
          </a:prstGeom>
          <a:ln w="19050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12DA7FB3-3A54-6607-7DD6-7755E5B6F4A1}"/>
              </a:ext>
            </a:extLst>
          </p:cNvPr>
          <p:cNvSpPr txBox="1"/>
          <p:nvPr/>
        </p:nvSpPr>
        <p:spPr>
          <a:xfrm>
            <a:off x="3398855" y="243906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E6BB92A-88A0-4E75-4682-E989F3108CF9}"/>
              </a:ext>
            </a:extLst>
          </p:cNvPr>
          <p:cNvSpPr txBox="1"/>
          <p:nvPr/>
        </p:nvSpPr>
        <p:spPr>
          <a:xfrm flipH="1">
            <a:off x="3421339" y="3420073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26BACB5-7D74-1E10-7417-B5C4F1DAFE9C}"/>
              </a:ext>
            </a:extLst>
          </p:cNvPr>
          <p:cNvSpPr txBox="1"/>
          <p:nvPr/>
        </p:nvSpPr>
        <p:spPr>
          <a:xfrm flipH="1">
            <a:off x="6220909" y="2880225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cxnSp>
        <p:nvCxnSpPr>
          <p:cNvPr id="24" name="직선 연결선 1">
            <a:extLst>
              <a:ext uri="{FF2B5EF4-FFF2-40B4-BE49-F238E27FC236}">
                <a16:creationId xmlns:a16="http://schemas.microsoft.com/office/drawing/2014/main" id="{F018C353-E416-86EB-E3EC-793EEDE0881A}"/>
              </a:ext>
            </a:extLst>
          </p:cNvPr>
          <p:cNvCxnSpPr>
            <a:cxnSpLocks/>
          </p:cNvCxnSpPr>
          <p:nvPr/>
        </p:nvCxnSpPr>
        <p:spPr>
          <a:xfrm>
            <a:off x="6187668" y="2813429"/>
            <a:ext cx="2643906" cy="0"/>
          </a:xfrm>
          <a:prstGeom prst="line">
            <a:avLst/>
          </a:prstGeom>
          <a:ln w="19050">
            <a:solidFill>
              <a:schemeClr val="accent2">
                <a:lumMod val="75000"/>
                <a:lumOff val="2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931AFA46-897F-6782-697A-548C12396F42}"/>
              </a:ext>
            </a:extLst>
          </p:cNvPr>
          <p:cNvSpPr txBox="1"/>
          <p:nvPr/>
        </p:nvSpPr>
        <p:spPr>
          <a:xfrm>
            <a:off x="6198425" y="2439060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FA3FAB99-9142-BAFF-1A01-65308E39D55D}"/>
              </a:ext>
            </a:extLst>
          </p:cNvPr>
          <p:cNvSpPr txBox="1"/>
          <p:nvPr/>
        </p:nvSpPr>
        <p:spPr>
          <a:xfrm flipH="1">
            <a:off x="6220909" y="3420073"/>
            <a:ext cx="2610665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F87B364-5ADD-D79A-A86C-D5F9F8E87080}"/>
              </a:ext>
            </a:extLst>
          </p:cNvPr>
          <p:cNvSpPr txBox="1"/>
          <p:nvPr/>
        </p:nvSpPr>
        <p:spPr>
          <a:xfrm flipH="1">
            <a:off x="3404718" y="6045111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키워드를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32D0F2E-10BB-D29F-D91E-55A08DC7C4FA}"/>
              </a:ext>
            </a:extLst>
          </p:cNvPr>
          <p:cNvSpPr txBox="1"/>
          <p:nvPr/>
        </p:nvSpPr>
        <p:spPr>
          <a:xfrm flipH="1">
            <a:off x="6204288" y="6045111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키워드를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59D739E-EAD2-56D0-F0C2-4C09D4AE019D}"/>
              </a:ext>
            </a:extLst>
          </p:cNvPr>
          <p:cNvSpPr txBox="1"/>
          <p:nvPr/>
        </p:nvSpPr>
        <p:spPr>
          <a:xfrm flipH="1">
            <a:off x="9003857" y="6045111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키워드를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57A4ABE-AD13-4727-20ED-E00D34A20B69}"/>
              </a:ext>
            </a:extLst>
          </p:cNvPr>
          <p:cNvSpPr txBox="1"/>
          <p:nvPr/>
        </p:nvSpPr>
        <p:spPr>
          <a:xfrm>
            <a:off x="737288" y="1638324"/>
            <a:ext cx="2861827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32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ENTER</a:t>
            </a:r>
          </a:p>
          <a:p>
            <a:r>
              <a:rPr lang="en-US" altLang="ko-KR" sz="32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KEYWORD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C38AA465-DD50-9034-2C9C-BEAD364491A0}"/>
              </a:ext>
            </a:extLst>
          </p:cNvPr>
          <p:cNvSpPr txBox="1"/>
          <p:nvPr/>
        </p:nvSpPr>
        <p:spPr>
          <a:xfrm flipH="1">
            <a:off x="661088" y="2608099"/>
            <a:ext cx="256699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pic>
        <p:nvPicPr>
          <p:cNvPr id="11" name="그림 개체 틀 10" descr="사람, 의류, 일, 실내이(가) 표시된 사진&#10;&#10;자동 생성된 설명">
            <a:extLst>
              <a:ext uri="{FF2B5EF4-FFF2-40B4-BE49-F238E27FC236}">
                <a16:creationId xmlns:a16="http://schemas.microsoft.com/office/drawing/2014/main" id="{B3B27030-0A72-4277-B1B7-AA2CA7C8013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0" r="60"/>
          <a:stretch>
            <a:fillRect/>
          </a:stretch>
        </p:blipFill>
        <p:spPr>
          <a:xfrm>
            <a:off x="3387725" y="4206875"/>
            <a:ext cx="2644775" cy="1762125"/>
          </a:xfrm>
          <a:prstGeom prst="rect">
            <a:avLst/>
          </a:prstGeom>
        </p:spPr>
      </p:pic>
      <p:pic>
        <p:nvPicPr>
          <p:cNvPr id="12" name="그림 개체 틀 11" descr="사람, 의류, 실내, 테이블이(가) 표시된 사진&#10;&#10;자동 생성된 설명">
            <a:extLst>
              <a:ext uri="{FF2B5EF4-FFF2-40B4-BE49-F238E27FC236}">
                <a16:creationId xmlns:a16="http://schemas.microsoft.com/office/drawing/2014/main" id="{6248B6A9-3F39-0017-02A4-07BA5F7B015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0" r="90"/>
          <a:stretch>
            <a:fillRect/>
          </a:stretch>
        </p:blipFill>
        <p:spPr>
          <a:xfrm>
            <a:off x="6188075" y="4206875"/>
            <a:ext cx="2643188" cy="1762125"/>
          </a:xfrm>
          <a:prstGeom prst="rect">
            <a:avLst/>
          </a:prstGeom>
        </p:spPr>
      </p:pic>
      <p:pic>
        <p:nvPicPr>
          <p:cNvPr id="13" name="그림 개체 틀 12" descr="하늘, 건물, 타워 블록, 상업용 건물이(가) 표시된 사진&#10;&#10;자동 생성된 설명">
            <a:extLst>
              <a:ext uri="{FF2B5EF4-FFF2-40B4-BE49-F238E27FC236}">
                <a16:creationId xmlns:a16="http://schemas.microsoft.com/office/drawing/2014/main" id="{D37FE28E-7DA7-9968-2134-F4F29F72C580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0" r="60"/>
          <a:stretch>
            <a:fillRect/>
          </a:stretch>
        </p:blipFill>
        <p:spPr>
          <a:xfrm>
            <a:off x="8986838" y="4206875"/>
            <a:ext cx="2644775" cy="1762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6713582"/>
      </p:ext>
    </p:extLst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DFEB4F2B-5A03-AE2E-0763-3FCA27BE6862}"/>
              </a:ext>
            </a:extLst>
          </p:cNvPr>
          <p:cNvSpPr/>
          <p:nvPr/>
        </p:nvSpPr>
        <p:spPr>
          <a:xfrm>
            <a:off x="6181656" y="1988586"/>
            <a:ext cx="5459482" cy="4124779"/>
          </a:xfrm>
          <a:prstGeom prst="roundRect">
            <a:avLst>
              <a:gd name="adj" fmla="val 5991"/>
            </a:avLst>
          </a:prstGeom>
          <a:noFill/>
          <a:ln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15166292-DAF3-CAA6-7956-430A573430E1}"/>
              </a:ext>
            </a:extLst>
          </p:cNvPr>
          <p:cNvSpPr/>
          <p:nvPr/>
        </p:nvSpPr>
        <p:spPr>
          <a:xfrm>
            <a:off x="570850" y="1988586"/>
            <a:ext cx="5439493" cy="4124779"/>
          </a:xfrm>
          <a:prstGeom prst="roundRect">
            <a:avLst>
              <a:gd name="adj" fmla="val 5991"/>
            </a:avLst>
          </a:prstGeom>
          <a:noFill/>
          <a:ln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54EC22D2-2EA9-7335-F296-827A3DB29623}"/>
              </a:ext>
            </a:extLst>
          </p:cNvPr>
          <p:cNvGrpSpPr/>
          <p:nvPr/>
        </p:nvGrpSpPr>
        <p:grpSpPr>
          <a:xfrm>
            <a:off x="3558540" y="2377913"/>
            <a:ext cx="5074920" cy="3383280"/>
            <a:chOff x="3558540" y="2256479"/>
            <a:chExt cx="5074920" cy="3383280"/>
          </a:xfrm>
        </p:grpSpPr>
        <p:sp>
          <p:nvSpPr>
            <p:cNvPr id="3" name="타원 2">
              <a:extLst>
                <a:ext uri="{FF2B5EF4-FFF2-40B4-BE49-F238E27FC236}">
                  <a16:creationId xmlns:a16="http://schemas.microsoft.com/office/drawing/2014/main" id="{A9698BFE-FF31-A8BE-992A-945BCF1270B4}"/>
                </a:ext>
              </a:extLst>
            </p:cNvPr>
            <p:cNvSpPr/>
            <p:nvPr/>
          </p:nvSpPr>
          <p:spPr>
            <a:xfrm>
              <a:off x="4450975" y="2303094"/>
              <a:ext cx="3290051" cy="3290051"/>
            </a:xfrm>
            <a:prstGeom prst="ellipse">
              <a:avLst/>
            </a:prstGeom>
            <a:solidFill>
              <a:schemeClr val="accent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graphicFrame>
          <p:nvGraphicFramePr>
            <p:cNvPr id="2" name="차트 1">
              <a:extLst>
                <a:ext uri="{FF2B5EF4-FFF2-40B4-BE49-F238E27FC236}">
                  <a16:creationId xmlns:a16="http://schemas.microsoft.com/office/drawing/2014/main" id="{8C191306-A3E8-D74D-72BF-B66542E095DF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3558540" y="2256479"/>
            <a:ext cx="5074920" cy="3383280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</p:grp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A951E081-C6B5-EA91-F606-48CC7E8D32C6}"/>
              </a:ext>
            </a:extLst>
          </p:cNvPr>
          <p:cNvSpPr/>
          <p:nvPr/>
        </p:nvSpPr>
        <p:spPr>
          <a:xfrm>
            <a:off x="2311970" y="1760859"/>
            <a:ext cx="1392172" cy="43413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C61DAE1-D5A1-0C39-AEF1-F56D87242F7D}"/>
              </a:ext>
            </a:extLst>
          </p:cNvPr>
          <p:cNvSpPr txBox="1"/>
          <p:nvPr/>
        </p:nvSpPr>
        <p:spPr>
          <a:xfrm>
            <a:off x="2551987" y="180566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사각형: 둥근 모서리 23">
            <a:extLst>
              <a:ext uri="{FF2B5EF4-FFF2-40B4-BE49-F238E27FC236}">
                <a16:creationId xmlns:a16="http://schemas.microsoft.com/office/drawing/2014/main" id="{2C52CB3B-D661-3EA2-3B08-060C7B0796B7}"/>
              </a:ext>
            </a:extLst>
          </p:cNvPr>
          <p:cNvSpPr/>
          <p:nvPr/>
        </p:nvSpPr>
        <p:spPr>
          <a:xfrm>
            <a:off x="8488020" y="1760859"/>
            <a:ext cx="1392172" cy="434136"/>
          </a:xfrm>
          <a:prstGeom prst="roundRect">
            <a:avLst>
              <a:gd name="adj" fmla="val 50000"/>
            </a:avLst>
          </a:prstGeom>
          <a:solidFill>
            <a:schemeClr val="accent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7B20726-2E8A-7E9A-DB21-8E5A86F8556C}"/>
              </a:ext>
            </a:extLst>
          </p:cNvPr>
          <p:cNvSpPr txBox="1"/>
          <p:nvPr/>
        </p:nvSpPr>
        <p:spPr>
          <a:xfrm>
            <a:off x="8728037" y="1805668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C7B6F44-12BC-3A53-538A-E19AA2C0AF70}"/>
              </a:ext>
            </a:extLst>
          </p:cNvPr>
          <p:cNvSpPr txBox="1"/>
          <p:nvPr/>
        </p:nvSpPr>
        <p:spPr>
          <a:xfrm>
            <a:off x="5669440" y="3761872"/>
            <a:ext cx="853119" cy="6152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차트 제목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6A26C87-B88A-38AB-2E8B-1591E87BD819}"/>
              </a:ext>
            </a:extLst>
          </p:cNvPr>
          <p:cNvSpPr txBox="1"/>
          <p:nvPr/>
        </p:nvSpPr>
        <p:spPr>
          <a:xfrm>
            <a:off x="1626320" y="2424170"/>
            <a:ext cx="2861827" cy="10156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6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35%</a:t>
            </a:r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E6B470CD-9008-4C22-C682-233C333D96AA}"/>
              </a:ext>
            </a:extLst>
          </p:cNvPr>
          <p:cNvSpPr/>
          <p:nvPr/>
        </p:nvSpPr>
        <p:spPr>
          <a:xfrm rot="5400000">
            <a:off x="3739248" y="2713519"/>
            <a:ext cx="1209675" cy="1466850"/>
          </a:xfrm>
          <a:custGeom>
            <a:avLst/>
            <a:gdLst>
              <a:gd name="connsiteX0" fmla="*/ 1209675 w 1209675"/>
              <a:gd name="connsiteY0" fmla="*/ 0 h 1466850"/>
              <a:gd name="connsiteX1" fmla="*/ 0 w 1209675"/>
              <a:gd name="connsiteY1" fmla="*/ 609600 h 1466850"/>
              <a:gd name="connsiteX2" fmla="*/ 0 w 1209675"/>
              <a:gd name="connsiteY2" fmla="*/ 1466850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675" h="1466850">
                <a:moveTo>
                  <a:pt x="1209675" y="0"/>
                </a:moveTo>
                <a:lnTo>
                  <a:pt x="0" y="609600"/>
                </a:lnTo>
                <a:lnTo>
                  <a:pt x="0" y="1466850"/>
                </a:lnTo>
              </a:path>
            </a:pathLst>
          </a:custGeom>
          <a:noFill/>
          <a:ln w="19050">
            <a:solidFill>
              <a:schemeClr val="accent3"/>
            </a:solidFill>
            <a:prstDash val="sysDash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BABBFB4C-C4FE-AB27-E768-C8C1B124618F}"/>
              </a:ext>
            </a:extLst>
          </p:cNvPr>
          <p:cNvSpPr txBox="1"/>
          <p:nvPr/>
        </p:nvSpPr>
        <p:spPr>
          <a:xfrm>
            <a:off x="8808159" y="5024003"/>
            <a:ext cx="2861827" cy="10156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altLang="ko-KR" sz="66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65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65%</a:t>
            </a:r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246D7A39-29DE-6D81-9C5A-CE3E3CA03DA2}"/>
              </a:ext>
            </a:extLst>
          </p:cNvPr>
          <p:cNvSpPr/>
          <p:nvPr/>
        </p:nvSpPr>
        <p:spPr>
          <a:xfrm rot="5400000" flipH="1" flipV="1">
            <a:off x="7181288" y="4193572"/>
            <a:ext cx="1209675" cy="1466850"/>
          </a:xfrm>
          <a:custGeom>
            <a:avLst/>
            <a:gdLst>
              <a:gd name="connsiteX0" fmla="*/ 1209675 w 1209675"/>
              <a:gd name="connsiteY0" fmla="*/ 0 h 1466850"/>
              <a:gd name="connsiteX1" fmla="*/ 0 w 1209675"/>
              <a:gd name="connsiteY1" fmla="*/ 609600 h 1466850"/>
              <a:gd name="connsiteX2" fmla="*/ 0 w 1209675"/>
              <a:gd name="connsiteY2" fmla="*/ 1466850 h 1466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9675" h="1466850">
                <a:moveTo>
                  <a:pt x="1209675" y="0"/>
                </a:moveTo>
                <a:lnTo>
                  <a:pt x="0" y="609600"/>
                </a:lnTo>
                <a:lnTo>
                  <a:pt x="0" y="1466850"/>
                </a:lnTo>
              </a:path>
            </a:pathLst>
          </a:custGeom>
          <a:noFill/>
          <a:ln w="19050">
            <a:solidFill>
              <a:schemeClr val="accent2">
                <a:lumMod val="25000"/>
                <a:lumOff val="75000"/>
              </a:schemeClr>
            </a:solidFill>
            <a:prstDash val="sysDash"/>
            <a:tailEnd type="oval" w="lg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2">
                  <a:lumMod val="25000"/>
                  <a:lumOff val="75000"/>
                </a:schemeClr>
              </a:solidFill>
            </a:endParaRPr>
          </a:p>
        </p:txBody>
      </p:sp>
      <p:sp>
        <p:nvSpPr>
          <p:cNvPr id="32" name="순서도: 수동 연산 31">
            <a:extLst>
              <a:ext uri="{FF2B5EF4-FFF2-40B4-BE49-F238E27FC236}">
                <a16:creationId xmlns:a16="http://schemas.microsoft.com/office/drawing/2014/main" id="{34B1C97B-8723-58DF-DB8C-B98B770742F2}"/>
              </a:ext>
            </a:extLst>
          </p:cNvPr>
          <p:cNvSpPr/>
          <p:nvPr/>
        </p:nvSpPr>
        <p:spPr>
          <a:xfrm rot="10800000">
            <a:off x="1338904" y="3377515"/>
            <a:ext cx="2359285" cy="1104220"/>
          </a:xfrm>
          <a:prstGeom prst="flowChartManualOperation">
            <a:avLst/>
          </a:prstGeom>
          <a:gradFill>
            <a:gsLst>
              <a:gs pos="0">
                <a:schemeClr val="accent3">
                  <a:alpha val="80000"/>
                </a:schemeClr>
              </a:gs>
              <a:gs pos="100000">
                <a:schemeClr val="accent1">
                  <a:lumMod val="30000"/>
                  <a:lumOff val="7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C0E2BFD5-BC78-2368-CA6A-00412667B656}"/>
              </a:ext>
            </a:extLst>
          </p:cNvPr>
          <p:cNvSpPr/>
          <p:nvPr/>
        </p:nvSpPr>
        <p:spPr>
          <a:xfrm>
            <a:off x="928893" y="4469360"/>
            <a:ext cx="3116129" cy="34463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86AC56CA-BC6F-F404-5943-01D32904F833}"/>
              </a:ext>
            </a:extLst>
          </p:cNvPr>
          <p:cNvSpPr/>
          <p:nvPr/>
        </p:nvSpPr>
        <p:spPr>
          <a:xfrm>
            <a:off x="2381250" y="4470058"/>
            <a:ext cx="704850" cy="344638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B68F9E7F-DB1E-8CB0-2B32-2BA864B0D4E5}"/>
              </a:ext>
            </a:extLst>
          </p:cNvPr>
          <p:cNvSpPr/>
          <p:nvPr/>
        </p:nvSpPr>
        <p:spPr>
          <a:xfrm>
            <a:off x="3086100" y="4470058"/>
            <a:ext cx="965344" cy="344638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ADEA9E9-15F4-9B6C-79E2-D161A8CC97ED}"/>
              </a:ext>
            </a:extLst>
          </p:cNvPr>
          <p:cNvSpPr txBox="1"/>
          <p:nvPr/>
        </p:nvSpPr>
        <p:spPr>
          <a:xfrm flipH="1">
            <a:off x="1236124" y="4999214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1EDA8DC-1E04-289E-E0B8-481FC637B897}"/>
              </a:ext>
            </a:extLst>
          </p:cNvPr>
          <p:cNvSpPr txBox="1"/>
          <p:nvPr/>
        </p:nvSpPr>
        <p:spPr>
          <a:xfrm flipH="1">
            <a:off x="1236124" y="5275686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34FE324-7D14-89FF-4C66-869ACB401D29}"/>
              </a:ext>
            </a:extLst>
          </p:cNvPr>
          <p:cNvSpPr txBox="1"/>
          <p:nvPr/>
        </p:nvSpPr>
        <p:spPr>
          <a:xfrm flipH="1">
            <a:off x="1236124" y="5552158"/>
            <a:ext cx="2610665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5256740-4768-0396-178F-F60DC279A724}"/>
              </a:ext>
            </a:extLst>
          </p:cNvPr>
          <p:cNvSpPr txBox="1"/>
          <p:nvPr/>
        </p:nvSpPr>
        <p:spPr>
          <a:xfrm flipH="1">
            <a:off x="1387467" y="4465378"/>
            <a:ext cx="573626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46%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DF51CC3-F40C-CE8B-B8C7-04F67F64B16B}"/>
              </a:ext>
            </a:extLst>
          </p:cNvPr>
          <p:cNvSpPr txBox="1"/>
          <p:nvPr/>
        </p:nvSpPr>
        <p:spPr>
          <a:xfrm flipH="1">
            <a:off x="2446862" y="4465378"/>
            <a:ext cx="573626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20%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9999058-DD78-01D4-B4F5-CAA6540178B5}"/>
              </a:ext>
            </a:extLst>
          </p:cNvPr>
          <p:cNvSpPr txBox="1"/>
          <p:nvPr/>
        </p:nvSpPr>
        <p:spPr>
          <a:xfrm flipH="1">
            <a:off x="3287177" y="4465378"/>
            <a:ext cx="573626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solidFill>
                  <a:schemeClr val="bg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33%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512571B-B58C-3388-107C-547F1593B00D}"/>
              </a:ext>
            </a:extLst>
          </p:cNvPr>
          <p:cNvSpPr txBox="1"/>
          <p:nvPr/>
        </p:nvSpPr>
        <p:spPr>
          <a:xfrm flipH="1">
            <a:off x="8345212" y="3390370"/>
            <a:ext cx="126861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 입력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grpSp>
        <p:nvGrpSpPr>
          <p:cNvPr id="67" name="그룹 66">
            <a:extLst>
              <a:ext uri="{FF2B5EF4-FFF2-40B4-BE49-F238E27FC236}">
                <a16:creationId xmlns:a16="http://schemas.microsoft.com/office/drawing/2014/main" id="{A167F27E-1653-EC7C-0F9D-1E7B42FE8108}"/>
              </a:ext>
            </a:extLst>
          </p:cNvPr>
          <p:cNvGrpSpPr/>
          <p:nvPr/>
        </p:nvGrpSpPr>
        <p:grpSpPr>
          <a:xfrm>
            <a:off x="8517372" y="2495844"/>
            <a:ext cx="892978" cy="892978"/>
            <a:chOff x="8517372" y="2495844"/>
            <a:chExt cx="892978" cy="892978"/>
          </a:xfrm>
        </p:grpSpPr>
        <p:sp>
          <p:nvSpPr>
            <p:cNvPr id="57" name="타원 56">
              <a:extLst>
                <a:ext uri="{FF2B5EF4-FFF2-40B4-BE49-F238E27FC236}">
                  <a16:creationId xmlns:a16="http://schemas.microsoft.com/office/drawing/2014/main" id="{4C2492AA-E34A-44D9-80B2-E3616968B82A}"/>
                </a:ext>
              </a:extLst>
            </p:cNvPr>
            <p:cNvSpPr/>
            <p:nvPr/>
          </p:nvSpPr>
          <p:spPr>
            <a:xfrm>
              <a:off x="8517372" y="2495844"/>
              <a:ext cx="892978" cy="89297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8" name="타원 57">
              <a:extLst>
                <a:ext uri="{FF2B5EF4-FFF2-40B4-BE49-F238E27FC236}">
                  <a16:creationId xmlns:a16="http://schemas.microsoft.com/office/drawing/2014/main" id="{74AAB11A-7A95-BAB7-FBEA-AB06C47422E9}"/>
                </a:ext>
              </a:extLst>
            </p:cNvPr>
            <p:cNvSpPr/>
            <p:nvPr/>
          </p:nvSpPr>
          <p:spPr>
            <a:xfrm>
              <a:off x="8571548" y="2551253"/>
              <a:ext cx="786994" cy="78699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pic>
        <p:nvPicPr>
          <p:cNvPr id="13" name="그래픽 12" descr="카메라 단색으로 채워진">
            <a:extLst>
              <a:ext uri="{FF2B5EF4-FFF2-40B4-BE49-F238E27FC236}">
                <a16:creationId xmlns:a16="http://schemas.microsoft.com/office/drawing/2014/main" id="{B32F09DB-4024-2A2D-8051-B7F20752284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17012" y="2676037"/>
            <a:ext cx="493698" cy="493698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B5E87BD6-910C-B36A-E2EF-158C3CA357B8}"/>
              </a:ext>
            </a:extLst>
          </p:cNvPr>
          <p:cNvSpPr txBox="1"/>
          <p:nvPr/>
        </p:nvSpPr>
        <p:spPr>
          <a:xfrm flipH="1">
            <a:off x="9966798" y="3390370"/>
            <a:ext cx="126861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 입력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325C70AC-3887-F31D-C79D-0B6A0D00B825}"/>
              </a:ext>
            </a:extLst>
          </p:cNvPr>
          <p:cNvGrpSpPr/>
          <p:nvPr/>
        </p:nvGrpSpPr>
        <p:grpSpPr>
          <a:xfrm>
            <a:off x="10138958" y="2495844"/>
            <a:ext cx="892978" cy="892978"/>
            <a:chOff x="10138958" y="2495844"/>
            <a:chExt cx="892978" cy="892978"/>
          </a:xfrm>
        </p:grpSpPr>
        <p:sp>
          <p:nvSpPr>
            <p:cNvPr id="19" name="타원 18">
              <a:extLst>
                <a:ext uri="{FF2B5EF4-FFF2-40B4-BE49-F238E27FC236}">
                  <a16:creationId xmlns:a16="http://schemas.microsoft.com/office/drawing/2014/main" id="{56A84B00-915C-FAC0-8A09-1EC21E302CFF}"/>
                </a:ext>
              </a:extLst>
            </p:cNvPr>
            <p:cNvSpPr/>
            <p:nvPr/>
          </p:nvSpPr>
          <p:spPr>
            <a:xfrm>
              <a:off x="10138958" y="2495844"/>
              <a:ext cx="892978" cy="89297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1" name="타원 20">
              <a:extLst>
                <a:ext uri="{FF2B5EF4-FFF2-40B4-BE49-F238E27FC236}">
                  <a16:creationId xmlns:a16="http://schemas.microsoft.com/office/drawing/2014/main" id="{FA6B3287-F5F0-F22B-D2C4-815BE300AF80}"/>
                </a:ext>
              </a:extLst>
            </p:cNvPr>
            <p:cNvSpPr/>
            <p:nvPr/>
          </p:nvSpPr>
          <p:spPr>
            <a:xfrm>
              <a:off x="10193134" y="2551253"/>
              <a:ext cx="786994" cy="78699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pic>
        <p:nvPicPr>
          <p:cNvPr id="28" name="그래픽 27">
            <a:extLst>
              <a:ext uri="{FF2B5EF4-FFF2-40B4-BE49-F238E27FC236}">
                <a16:creationId xmlns:a16="http://schemas.microsoft.com/office/drawing/2014/main" id="{F7C44EE3-D2CD-5D71-B89F-D46B6B77397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10338598" y="2676037"/>
            <a:ext cx="493698" cy="493698"/>
          </a:xfrm>
          <a:prstGeom prst="rect">
            <a:avLst/>
          </a:prstGeom>
        </p:spPr>
      </p:pic>
      <p:sp>
        <p:nvSpPr>
          <p:cNvPr id="43" name="TextBox 42">
            <a:extLst>
              <a:ext uri="{FF2B5EF4-FFF2-40B4-BE49-F238E27FC236}">
                <a16:creationId xmlns:a16="http://schemas.microsoft.com/office/drawing/2014/main" id="{50C4C0AC-3856-CCF0-E10E-123A7D2DD9CB}"/>
              </a:ext>
            </a:extLst>
          </p:cNvPr>
          <p:cNvSpPr txBox="1"/>
          <p:nvPr/>
        </p:nvSpPr>
        <p:spPr>
          <a:xfrm flipH="1">
            <a:off x="8345212" y="4684372"/>
            <a:ext cx="126861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 입력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6C66483A-76B9-A877-5981-F4D4738E511E}"/>
              </a:ext>
            </a:extLst>
          </p:cNvPr>
          <p:cNvGrpSpPr/>
          <p:nvPr/>
        </p:nvGrpSpPr>
        <p:grpSpPr>
          <a:xfrm>
            <a:off x="8517372" y="3789846"/>
            <a:ext cx="892978" cy="892978"/>
            <a:chOff x="8517372" y="3789846"/>
            <a:chExt cx="892978" cy="892978"/>
          </a:xfrm>
        </p:grpSpPr>
        <p:sp>
          <p:nvSpPr>
            <p:cNvPr id="44" name="타원 43">
              <a:extLst>
                <a:ext uri="{FF2B5EF4-FFF2-40B4-BE49-F238E27FC236}">
                  <a16:creationId xmlns:a16="http://schemas.microsoft.com/office/drawing/2014/main" id="{D544434B-2D7C-A9EB-AD4D-1C5E2DDE18D9}"/>
                </a:ext>
              </a:extLst>
            </p:cNvPr>
            <p:cNvSpPr/>
            <p:nvPr/>
          </p:nvSpPr>
          <p:spPr>
            <a:xfrm>
              <a:off x="8517372" y="3789846"/>
              <a:ext cx="892978" cy="89297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50" name="타원 49">
              <a:extLst>
                <a:ext uri="{FF2B5EF4-FFF2-40B4-BE49-F238E27FC236}">
                  <a16:creationId xmlns:a16="http://schemas.microsoft.com/office/drawing/2014/main" id="{CA5F76F3-F5A4-C9FD-FD2C-3D5963C07FE3}"/>
                </a:ext>
              </a:extLst>
            </p:cNvPr>
            <p:cNvSpPr/>
            <p:nvPr/>
          </p:nvSpPr>
          <p:spPr>
            <a:xfrm>
              <a:off x="8571548" y="3845255"/>
              <a:ext cx="786994" cy="78699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pic>
        <p:nvPicPr>
          <p:cNvPr id="59" name="그래픽 58">
            <a:extLst>
              <a:ext uri="{FF2B5EF4-FFF2-40B4-BE49-F238E27FC236}">
                <a16:creationId xmlns:a16="http://schemas.microsoft.com/office/drawing/2014/main" id="{81A8D14A-4792-3DF5-F7FE-3B46014FFA8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/>
          <a:stretch/>
        </p:blipFill>
        <p:spPr>
          <a:xfrm>
            <a:off x="8717012" y="3970039"/>
            <a:ext cx="493698" cy="493698"/>
          </a:xfrm>
          <a:prstGeom prst="rect">
            <a:avLst/>
          </a:prstGeom>
        </p:spPr>
      </p:pic>
      <p:sp>
        <p:nvSpPr>
          <p:cNvPr id="61" name="TextBox 60">
            <a:extLst>
              <a:ext uri="{FF2B5EF4-FFF2-40B4-BE49-F238E27FC236}">
                <a16:creationId xmlns:a16="http://schemas.microsoft.com/office/drawing/2014/main" id="{DFB0CFE3-C399-4B52-6ED9-CDD1B4D48205}"/>
              </a:ext>
            </a:extLst>
          </p:cNvPr>
          <p:cNvSpPr txBox="1"/>
          <p:nvPr/>
        </p:nvSpPr>
        <p:spPr>
          <a:xfrm flipH="1">
            <a:off x="9966798" y="4684372"/>
            <a:ext cx="1268617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&lt;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키워드 입력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&gt;</a:t>
            </a:r>
          </a:p>
        </p:txBody>
      </p:sp>
      <p:grpSp>
        <p:nvGrpSpPr>
          <p:cNvPr id="65" name="그룹 64">
            <a:extLst>
              <a:ext uri="{FF2B5EF4-FFF2-40B4-BE49-F238E27FC236}">
                <a16:creationId xmlns:a16="http://schemas.microsoft.com/office/drawing/2014/main" id="{55CADF44-1D2F-909F-FC48-50D489E514A1}"/>
              </a:ext>
            </a:extLst>
          </p:cNvPr>
          <p:cNvGrpSpPr/>
          <p:nvPr/>
        </p:nvGrpSpPr>
        <p:grpSpPr>
          <a:xfrm>
            <a:off x="10138958" y="3789846"/>
            <a:ext cx="892978" cy="892978"/>
            <a:chOff x="10138958" y="3789846"/>
            <a:chExt cx="892978" cy="892978"/>
          </a:xfrm>
        </p:grpSpPr>
        <p:sp>
          <p:nvSpPr>
            <p:cNvPr id="62" name="타원 61">
              <a:extLst>
                <a:ext uri="{FF2B5EF4-FFF2-40B4-BE49-F238E27FC236}">
                  <a16:creationId xmlns:a16="http://schemas.microsoft.com/office/drawing/2014/main" id="{2A6FF77E-053C-20A3-4320-8744C029E3D4}"/>
                </a:ext>
              </a:extLst>
            </p:cNvPr>
            <p:cNvSpPr/>
            <p:nvPr/>
          </p:nvSpPr>
          <p:spPr>
            <a:xfrm>
              <a:off x="10138958" y="3789846"/>
              <a:ext cx="892978" cy="89297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63" name="타원 62">
              <a:extLst>
                <a:ext uri="{FF2B5EF4-FFF2-40B4-BE49-F238E27FC236}">
                  <a16:creationId xmlns:a16="http://schemas.microsoft.com/office/drawing/2014/main" id="{66FC9D70-D69B-7B5F-262B-CE5035ECCDFA}"/>
                </a:ext>
              </a:extLst>
            </p:cNvPr>
            <p:cNvSpPr/>
            <p:nvPr/>
          </p:nvSpPr>
          <p:spPr>
            <a:xfrm>
              <a:off x="10193134" y="3845255"/>
              <a:ext cx="786994" cy="78699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pic>
        <p:nvPicPr>
          <p:cNvPr id="64" name="그래픽 63" descr="카메라 단색으로 채워진">
            <a:extLst>
              <a:ext uri="{FF2B5EF4-FFF2-40B4-BE49-F238E27FC236}">
                <a16:creationId xmlns:a16="http://schemas.microsoft.com/office/drawing/2014/main" id="{81702D17-455A-B8C4-3DB8-B2A42CA8327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338598" y="3970039"/>
            <a:ext cx="493698" cy="49369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62393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8" name="모서리가 둥근 직사각형 3">
            <a:extLst>
              <a:ext uri="{FF2B5EF4-FFF2-40B4-BE49-F238E27FC236}">
                <a16:creationId xmlns:a16="http://schemas.microsoft.com/office/drawing/2014/main" id="{ABEF30B9-4892-40CC-B329-8C850B0C52EA}"/>
              </a:ext>
            </a:extLst>
          </p:cNvPr>
          <p:cNvSpPr/>
          <p:nvPr/>
        </p:nvSpPr>
        <p:spPr>
          <a:xfrm rot="2700000">
            <a:off x="7870329" y="2170481"/>
            <a:ext cx="1282157" cy="1282157"/>
          </a:xfrm>
          <a:prstGeom prst="roundRect">
            <a:avLst>
              <a:gd name="adj" fmla="val 5018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>
              <a:latin typeface="프리젠테이션 3 Light" pitchFamily="2" charset="-127"/>
              <a:ea typeface="맑은 고딕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E03EB8D-A35F-45DB-A89A-29BC2568AF80}"/>
              </a:ext>
            </a:extLst>
          </p:cNvPr>
          <p:cNvSpPr txBox="1"/>
          <p:nvPr/>
        </p:nvSpPr>
        <p:spPr>
          <a:xfrm>
            <a:off x="8039482" y="2502554"/>
            <a:ext cx="919032" cy="61536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ko-KR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4" name="모서리가 둥근 직사각형 9">
            <a:extLst>
              <a:ext uri="{FF2B5EF4-FFF2-40B4-BE49-F238E27FC236}">
                <a16:creationId xmlns:a16="http://schemas.microsoft.com/office/drawing/2014/main" id="{C6A53C86-3A92-44D8-9A13-11738876179A}"/>
              </a:ext>
            </a:extLst>
          </p:cNvPr>
          <p:cNvSpPr/>
          <p:nvPr/>
        </p:nvSpPr>
        <p:spPr>
          <a:xfrm rot="2700000">
            <a:off x="7890513" y="4216774"/>
            <a:ext cx="1282157" cy="1282157"/>
          </a:xfrm>
          <a:prstGeom prst="roundRect">
            <a:avLst>
              <a:gd name="adj" fmla="val 5253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>
              <a:latin typeface="프리젠테이션 3 Light" pitchFamily="2" charset="-127"/>
              <a:ea typeface="맑은 고딕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EDFEDFB-B7E6-4E29-8522-F629020283ED}"/>
              </a:ext>
            </a:extLst>
          </p:cNvPr>
          <p:cNvSpPr txBox="1"/>
          <p:nvPr/>
        </p:nvSpPr>
        <p:spPr>
          <a:xfrm>
            <a:off x="8059666" y="4517472"/>
            <a:ext cx="919032" cy="6807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ko-KR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6" name="모서리가 둥근 직사각형 15">
            <a:extLst>
              <a:ext uri="{FF2B5EF4-FFF2-40B4-BE49-F238E27FC236}">
                <a16:creationId xmlns:a16="http://schemas.microsoft.com/office/drawing/2014/main" id="{ADD85475-E446-4807-B45B-584C606AA75E}"/>
              </a:ext>
            </a:extLst>
          </p:cNvPr>
          <p:cNvSpPr/>
          <p:nvPr/>
        </p:nvSpPr>
        <p:spPr>
          <a:xfrm rot="2700000">
            <a:off x="6845413" y="3180247"/>
            <a:ext cx="1282157" cy="1282157"/>
          </a:xfrm>
          <a:prstGeom prst="roundRect">
            <a:avLst>
              <a:gd name="adj" fmla="val 6041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>
              <a:latin typeface="프리젠테이션 3 Light" pitchFamily="2" charset="-127"/>
              <a:ea typeface="맑은 고딕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3D5D443-760A-48CC-98D3-CF5E6CA85896}"/>
              </a:ext>
            </a:extLst>
          </p:cNvPr>
          <p:cNvSpPr txBox="1"/>
          <p:nvPr/>
        </p:nvSpPr>
        <p:spPr>
          <a:xfrm>
            <a:off x="7026976" y="3480944"/>
            <a:ext cx="919032" cy="6807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lvl="0" algn="ctr" latinLnBrk="0">
              <a:lnSpc>
                <a:spcPct val="110000"/>
              </a:lnSpc>
              <a:defRPr/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</a:t>
            </a:r>
            <a:endParaRPr lang="ko-KR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0" name="모서리가 둥근 직사각형 21">
            <a:extLst>
              <a:ext uri="{FF2B5EF4-FFF2-40B4-BE49-F238E27FC236}">
                <a16:creationId xmlns:a16="http://schemas.microsoft.com/office/drawing/2014/main" id="{E5B850A8-3312-4FFF-9A79-71D7DB1AE53C}"/>
              </a:ext>
            </a:extLst>
          </p:cNvPr>
          <p:cNvSpPr/>
          <p:nvPr/>
        </p:nvSpPr>
        <p:spPr>
          <a:xfrm rot="2700000">
            <a:off x="8922158" y="3193703"/>
            <a:ext cx="1282157" cy="1282157"/>
          </a:xfrm>
          <a:prstGeom prst="roundRect">
            <a:avLst>
              <a:gd name="adj" fmla="val 4465"/>
            </a:avLst>
          </a:prstGeom>
          <a:noFill/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000" b="1">
              <a:latin typeface="프리젠테이션 3 Light" pitchFamily="2" charset="-127"/>
              <a:ea typeface="맑은 고딕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0A9C9CB-82F8-4943-AC0B-68DA8E611915}"/>
              </a:ext>
            </a:extLst>
          </p:cNvPr>
          <p:cNvSpPr txBox="1"/>
          <p:nvPr/>
        </p:nvSpPr>
        <p:spPr>
          <a:xfrm>
            <a:off x="1103445" y="3477689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6A87BA1D-90B1-469E-B0A6-B8DFA3908EA8}"/>
              </a:ext>
            </a:extLst>
          </p:cNvPr>
          <p:cNvCxnSpPr>
            <a:cxnSpLocks/>
          </p:cNvCxnSpPr>
          <p:nvPr/>
        </p:nvCxnSpPr>
        <p:spPr>
          <a:xfrm>
            <a:off x="1211395" y="3044246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5" name="TextBox 54">
            <a:extLst>
              <a:ext uri="{FF2B5EF4-FFF2-40B4-BE49-F238E27FC236}">
                <a16:creationId xmlns:a16="http://schemas.microsoft.com/office/drawing/2014/main" id="{BA33718F-73CB-4085-A0B2-FDC0FF22553B}"/>
              </a:ext>
            </a:extLst>
          </p:cNvPr>
          <p:cNvSpPr txBox="1"/>
          <p:nvPr/>
        </p:nvSpPr>
        <p:spPr>
          <a:xfrm>
            <a:off x="1103444" y="193004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2" name="그래픽 56">
            <a:extLst>
              <a:ext uri="{FF2B5EF4-FFF2-40B4-BE49-F238E27FC236}">
                <a16:creationId xmlns:a16="http://schemas.microsoft.com/office/drawing/2014/main" id="{8DF34019-3799-42D7-B37E-9E39F29529A4}"/>
              </a:ext>
            </a:extLst>
          </p:cNvPr>
          <p:cNvGrpSpPr/>
          <p:nvPr/>
        </p:nvGrpSpPr>
        <p:grpSpPr>
          <a:xfrm>
            <a:off x="9316208" y="3575942"/>
            <a:ext cx="494062" cy="485929"/>
            <a:chOff x="9316208" y="3575942"/>
            <a:chExt cx="494062" cy="485929"/>
          </a:xfrm>
          <a:solidFill>
            <a:schemeClr val="accent3"/>
          </a:solidFill>
        </p:grpSpPr>
        <p:grpSp>
          <p:nvGrpSpPr>
            <p:cNvPr id="3" name="그래픽 56">
              <a:extLst>
                <a:ext uri="{FF2B5EF4-FFF2-40B4-BE49-F238E27FC236}">
                  <a16:creationId xmlns:a16="http://schemas.microsoft.com/office/drawing/2014/main" id="{F61A2B15-6126-4E58-8F13-4841A98435C8}"/>
                </a:ext>
              </a:extLst>
            </p:cNvPr>
            <p:cNvGrpSpPr/>
            <p:nvPr/>
          </p:nvGrpSpPr>
          <p:grpSpPr>
            <a:xfrm>
              <a:off x="9316208" y="3575942"/>
              <a:ext cx="494062" cy="485929"/>
              <a:chOff x="9316208" y="3575942"/>
              <a:chExt cx="494062" cy="485929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E97E12FE-6B03-4F11-BF1C-A1E1864B837D}"/>
                  </a:ext>
                </a:extLst>
              </p:cNvPr>
              <p:cNvSpPr/>
              <p:nvPr/>
            </p:nvSpPr>
            <p:spPr>
              <a:xfrm>
                <a:off x="9486536" y="3575942"/>
                <a:ext cx="156760" cy="68497"/>
              </a:xfrm>
              <a:custGeom>
                <a:avLst/>
                <a:gdLst>
                  <a:gd name="connsiteX0" fmla="*/ 146721 w 156760"/>
                  <a:gd name="connsiteY0" fmla="*/ 68498 h 68497"/>
                  <a:gd name="connsiteX1" fmla="*/ 89568 w 156760"/>
                  <a:gd name="connsiteY1" fmla="*/ 19840 h 68497"/>
                  <a:gd name="connsiteX2" fmla="*/ 63869 w 156760"/>
                  <a:gd name="connsiteY2" fmla="*/ 19844 h 68497"/>
                  <a:gd name="connsiteX3" fmla="*/ 10047 w 156760"/>
                  <a:gd name="connsiteY3" fmla="*/ 65672 h 68497"/>
                  <a:gd name="connsiteX4" fmla="*/ 0 w 156760"/>
                  <a:gd name="connsiteY4" fmla="*/ 53869 h 68497"/>
                  <a:gd name="connsiteX5" fmla="*/ 53830 w 156760"/>
                  <a:gd name="connsiteY5" fmla="*/ 8044 h 68497"/>
                  <a:gd name="connsiteX6" fmla="*/ 99604 w 156760"/>
                  <a:gd name="connsiteY6" fmla="*/ 8037 h 68497"/>
                  <a:gd name="connsiteX7" fmla="*/ 156760 w 156760"/>
                  <a:gd name="connsiteY7" fmla="*/ 56694 h 68497"/>
                  <a:gd name="connsiteX8" fmla="*/ 146721 w 156760"/>
                  <a:gd name="connsiteY8" fmla="*/ 68498 h 6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760" h="68497">
                    <a:moveTo>
                      <a:pt x="146721" y="68498"/>
                    </a:moveTo>
                    <a:lnTo>
                      <a:pt x="89568" y="19840"/>
                    </a:lnTo>
                    <a:cubicBezTo>
                      <a:pt x="82605" y="13927"/>
                      <a:pt x="70832" y="13927"/>
                      <a:pt x="63869" y="19844"/>
                    </a:cubicBezTo>
                    <a:lnTo>
                      <a:pt x="10047" y="65672"/>
                    </a:lnTo>
                    <a:lnTo>
                      <a:pt x="0" y="53869"/>
                    </a:lnTo>
                    <a:lnTo>
                      <a:pt x="53830" y="8044"/>
                    </a:lnTo>
                    <a:cubicBezTo>
                      <a:pt x="66440" y="-2678"/>
                      <a:pt x="86974" y="-2682"/>
                      <a:pt x="99604" y="8037"/>
                    </a:cubicBezTo>
                    <a:lnTo>
                      <a:pt x="156760" y="56694"/>
                    </a:lnTo>
                    <a:lnTo>
                      <a:pt x="146721" y="68498"/>
                    </a:ln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7FD87AB9-1753-484C-BCE1-EFCA09FF599E}"/>
                  </a:ext>
                </a:extLst>
              </p:cNvPr>
              <p:cNvSpPr/>
              <p:nvPr/>
            </p:nvSpPr>
            <p:spPr>
              <a:xfrm>
                <a:off x="9316208" y="3729808"/>
                <a:ext cx="494062" cy="332063"/>
              </a:xfrm>
              <a:custGeom>
                <a:avLst/>
                <a:gdLst>
                  <a:gd name="connsiteX0" fmla="*/ 486266 w 494062"/>
                  <a:gd name="connsiteY0" fmla="*/ 332064 h 332063"/>
                  <a:gd name="connsiteX1" fmla="*/ 7778 w 494062"/>
                  <a:gd name="connsiteY1" fmla="*/ 332064 h 332063"/>
                  <a:gd name="connsiteX2" fmla="*/ 32 w 494062"/>
                  <a:gd name="connsiteY2" fmla="*/ 324313 h 332063"/>
                  <a:gd name="connsiteX3" fmla="*/ 32 w 494062"/>
                  <a:gd name="connsiteY3" fmla="*/ 49294 h 332063"/>
                  <a:gd name="connsiteX4" fmla="*/ 1070 w 494062"/>
                  <a:gd name="connsiteY4" fmla="*/ 44670 h 332063"/>
                  <a:gd name="connsiteX5" fmla="*/ 3617 w 494062"/>
                  <a:gd name="connsiteY5" fmla="*/ 41949 h 332063"/>
                  <a:gd name="connsiteX6" fmla="*/ 52120 w 494062"/>
                  <a:gd name="connsiteY6" fmla="*/ 652 h 332063"/>
                  <a:gd name="connsiteX7" fmla="*/ 62164 w 494062"/>
                  <a:gd name="connsiteY7" fmla="*/ 12456 h 332063"/>
                  <a:gd name="connsiteX8" fmla="*/ 15525 w 494062"/>
                  <a:gd name="connsiteY8" fmla="*/ 52158 h 332063"/>
                  <a:gd name="connsiteX9" fmla="*/ 15525 w 494062"/>
                  <a:gd name="connsiteY9" fmla="*/ 316570 h 332063"/>
                  <a:gd name="connsiteX10" fmla="*/ 478523 w 494062"/>
                  <a:gd name="connsiteY10" fmla="*/ 316570 h 332063"/>
                  <a:gd name="connsiteX11" fmla="*/ 478523 w 494062"/>
                  <a:gd name="connsiteY11" fmla="*/ 52116 h 332063"/>
                  <a:gd name="connsiteX12" fmla="*/ 431174 w 494062"/>
                  <a:gd name="connsiteY12" fmla="*/ 11800 h 332063"/>
                  <a:gd name="connsiteX13" fmla="*/ 441221 w 494062"/>
                  <a:gd name="connsiteY13" fmla="*/ 0 h 332063"/>
                  <a:gd name="connsiteX14" fmla="*/ 490728 w 494062"/>
                  <a:gd name="connsiteY14" fmla="*/ 42161 h 332063"/>
                  <a:gd name="connsiteX15" fmla="*/ 493692 w 494062"/>
                  <a:gd name="connsiteY15" fmla="*/ 46249 h 332063"/>
                  <a:gd name="connsiteX16" fmla="*/ 494020 w 494062"/>
                  <a:gd name="connsiteY16" fmla="*/ 49437 h 332063"/>
                  <a:gd name="connsiteX17" fmla="*/ 494020 w 494062"/>
                  <a:gd name="connsiteY17" fmla="*/ 324317 h 332063"/>
                  <a:gd name="connsiteX18" fmla="*/ 486266 w 494062"/>
                  <a:gd name="connsiteY18" fmla="*/ 332064 h 33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94062" h="332063">
                    <a:moveTo>
                      <a:pt x="486266" y="332064"/>
                    </a:moveTo>
                    <a:lnTo>
                      <a:pt x="7778" y="332064"/>
                    </a:lnTo>
                    <a:cubicBezTo>
                      <a:pt x="3498" y="332064"/>
                      <a:pt x="32" y="328594"/>
                      <a:pt x="32" y="324313"/>
                    </a:cubicBezTo>
                    <a:lnTo>
                      <a:pt x="32" y="49294"/>
                    </a:lnTo>
                    <a:cubicBezTo>
                      <a:pt x="-115" y="47677"/>
                      <a:pt x="252" y="46056"/>
                      <a:pt x="1070" y="44670"/>
                    </a:cubicBezTo>
                    <a:cubicBezTo>
                      <a:pt x="1695" y="43574"/>
                      <a:pt x="2571" y="42640"/>
                      <a:pt x="3617" y="41949"/>
                    </a:cubicBezTo>
                    <a:lnTo>
                      <a:pt x="52120" y="652"/>
                    </a:lnTo>
                    <a:lnTo>
                      <a:pt x="62164" y="12456"/>
                    </a:lnTo>
                    <a:lnTo>
                      <a:pt x="15525" y="52158"/>
                    </a:lnTo>
                    <a:lnTo>
                      <a:pt x="15525" y="316570"/>
                    </a:lnTo>
                    <a:lnTo>
                      <a:pt x="478523" y="316570"/>
                    </a:lnTo>
                    <a:lnTo>
                      <a:pt x="478523" y="52116"/>
                    </a:lnTo>
                    <a:lnTo>
                      <a:pt x="431174" y="11800"/>
                    </a:lnTo>
                    <a:lnTo>
                      <a:pt x="441221" y="0"/>
                    </a:lnTo>
                    <a:lnTo>
                      <a:pt x="490728" y="42161"/>
                    </a:lnTo>
                    <a:cubicBezTo>
                      <a:pt x="492125" y="43153"/>
                      <a:pt x="493190" y="44585"/>
                      <a:pt x="493692" y="46249"/>
                    </a:cubicBezTo>
                    <a:cubicBezTo>
                      <a:pt x="494020" y="47276"/>
                      <a:pt x="494132" y="48360"/>
                      <a:pt x="494020" y="49437"/>
                    </a:cubicBezTo>
                    <a:lnTo>
                      <a:pt x="494020" y="324317"/>
                    </a:lnTo>
                    <a:cubicBezTo>
                      <a:pt x="494016" y="328594"/>
                      <a:pt x="490546" y="332064"/>
                      <a:pt x="486266" y="332064"/>
                    </a:cubicBez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7B34882D-F06E-4F1E-A7E0-1A64F87BA12F}"/>
                  </a:ext>
                </a:extLst>
              </p:cNvPr>
              <p:cNvSpPr/>
              <p:nvPr/>
            </p:nvSpPr>
            <p:spPr>
              <a:xfrm>
                <a:off x="9365557" y="3630768"/>
                <a:ext cx="393014" cy="158215"/>
              </a:xfrm>
              <a:custGeom>
                <a:avLst/>
                <a:gdLst>
                  <a:gd name="connsiteX0" fmla="*/ 393015 w 393014"/>
                  <a:gd name="connsiteY0" fmla="*/ 158216 h 158215"/>
                  <a:gd name="connsiteX1" fmla="*/ 377521 w 393014"/>
                  <a:gd name="connsiteY1" fmla="*/ 158216 h 158215"/>
                  <a:gd name="connsiteX2" fmla="*/ 377521 w 393014"/>
                  <a:gd name="connsiteY2" fmla="*/ 15493 h 158215"/>
                  <a:gd name="connsiteX3" fmla="*/ 15493 w 393014"/>
                  <a:gd name="connsiteY3" fmla="*/ 15493 h 158215"/>
                  <a:gd name="connsiteX4" fmla="*/ 15493 w 393014"/>
                  <a:gd name="connsiteY4" fmla="*/ 158216 h 158215"/>
                  <a:gd name="connsiteX5" fmla="*/ 0 w 393014"/>
                  <a:gd name="connsiteY5" fmla="*/ 158216 h 158215"/>
                  <a:gd name="connsiteX6" fmla="*/ 0 w 393014"/>
                  <a:gd name="connsiteY6" fmla="*/ 0 h 158215"/>
                  <a:gd name="connsiteX7" fmla="*/ 393015 w 393014"/>
                  <a:gd name="connsiteY7" fmla="*/ 0 h 158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014" h="158215">
                    <a:moveTo>
                      <a:pt x="393015" y="158216"/>
                    </a:moveTo>
                    <a:lnTo>
                      <a:pt x="377521" y="158216"/>
                    </a:lnTo>
                    <a:lnTo>
                      <a:pt x="377521" y="15493"/>
                    </a:lnTo>
                    <a:lnTo>
                      <a:pt x="15493" y="15493"/>
                    </a:lnTo>
                    <a:lnTo>
                      <a:pt x="15493" y="158216"/>
                    </a:lnTo>
                    <a:lnTo>
                      <a:pt x="0" y="158216"/>
                    </a:lnTo>
                    <a:lnTo>
                      <a:pt x="0" y="0"/>
                    </a:lnTo>
                    <a:lnTo>
                      <a:pt x="393015" y="0"/>
                    </a:ln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7" name="그래픽 56">
                <a:extLst>
                  <a:ext uri="{FF2B5EF4-FFF2-40B4-BE49-F238E27FC236}">
                    <a16:creationId xmlns:a16="http://schemas.microsoft.com/office/drawing/2014/main" id="{412018BE-C27D-4933-9987-9B194CC253FD}"/>
                  </a:ext>
                </a:extLst>
              </p:cNvPr>
              <p:cNvGrpSpPr/>
              <p:nvPr/>
            </p:nvGrpSpPr>
            <p:grpSpPr>
              <a:xfrm>
                <a:off x="9318463" y="3782218"/>
                <a:ext cx="490186" cy="277940"/>
                <a:chOff x="9318463" y="3782218"/>
                <a:chExt cx="490186" cy="277940"/>
              </a:xfrm>
              <a:grpFill/>
            </p:grpSpPr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F6A6F05C-2EF5-4911-80E5-66E0884A6F39}"/>
                    </a:ext>
                  </a:extLst>
                </p:cNvPr>
                <p:cNvSpPr/>
                <p:nvPr/>
              </p:nvSpPr>
              <p:spPr>
                <a:xfrm>
                  <a:off x="9318463" y="3782218"/>
                  <a:ext cx="490186" cy="147546"/>
                </a:xfrm>
                <a:custGeom>
                  <a:avLst/>
                  <a:gdLst>
                    <a:gd name="connsiteX0" fmla="*/ 321302 w 490186"/>
                    <a:gd name="connsiteY0" fmla="*/ 147547 h 147546"/>
                    <a:gd name="connsiteX1" fmla="*/ 168267 w 490186"/>
                    <a:gd name="connsiteY1" fmla="*/ 147547 h 147546"/>
                    <a:gd name="connsiteX2" fmla="*/ 163357 w 490186"/>
                    <a:gd name="connsiteY2" fmla="*/ 145791 h 147546"/>
                    <a:gd name="connsiteX3" fmla="*/ 0 w 490186"/>
                    <a:gd name="connsiteY3" fmla="*/ 11996 h 147546"/>
                    <a:gd name="connsiteX4" fmla="*/ 9816 w 490186"/>
                    <a:gd name="connsiteY4" fmla="*/ 12 h 147546"/>
                    <a:gd name="connsiteX5" fmla="*/ 171030 w 490186"/>
                    <a:gd name="connsiteY5" fmla="*/ 132054 h 147546"/>
                    <a:gd name="connsiteX6" fmla="*/ 318546 w 490186"/>
                    <a:gd name="connsiteY6" fmla="*/ 132054 h 147546"/>
                    <a:gd name="connsiteX7" fmla="*/ 480390 w 490186"/>
                    <a:gd name="connsiteY7" fmla="*/ 0 h 147546"/>
                    <a:gd name="connsiteX8" fmla="*/ 490187 w 490186"/>
                    <a:gd name="connsiteY8" fmla="*/ 12008 h 147546"/>
                    <a:gd name="connsiteX9" fmla="*/ 326204 w 490186"/>
                    <a:gd name="connsiteY9" fmla="*/ 145802 h 147546"/>
                    <a:gd name="connsiteX10" fmla="*/ 321302 w 490186"/>
                    <a:gd name="connsiteY10" fmla="*/ 147547 h 147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90186" h="147546">
                      <a:moveTo>
                        <a:pt x="321302" y="147547"/>
                      </a:moveTo>
                      <a:lnTo>
                        <a:pt x="168267" y="147547"/>
                      </a:lnTo>
                      <a:cubicBezTo>
                        <a:pt x="166476" y="147547"/>
                        <a:pt x="164743" y="146926"/>
                        <a:pt x="163357" y="145791"/>
                      </a:cubicBezTo>
                      <a:lnTo>
                        <a:pt x="0" y="11996"/>
                      </a:lnTo>
                      <a:lnTo>
                        <a:pt x="9816" y="12"/>
                      </a:lnTo>
                      <a:lnTo>
                        <a:pt x="171030" y="132054"/>
                      </a:lnTo>
                      <a:lnTo>
                        <a:pt x="318546" y="132054"/>
                      </a:lnTo>
                      <a:lnTo>
                        <a:pt x="480390" y="0"/>
                      </a:lnTo>
                      <a:lnTo>
                        <a:pt x="490187" y="12008"/>
                      </a:lnTo>
                      <a:lnTo>
                        <a:pt x="326204" y="145802"/>
                      </a:lnTo>
                      <a:cubicBezTo>
                        <a:pt x="324819" y="146929"/>
                        <a:pt x="323090" y="147547"/>
                        <a:pt x="321302" y="147547"/>
                      </a:cubicBezTo>
                      <a:close/>
                    </a:path>
                  </a:pathLst>
                </a:custGeom>
                <a:grpFill/>
                <a:ln w="379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9" name="그래픽 56">
                  <a:extLst>
                    <a:ext uri="{FF2B5EF4-FFF2-40B4-BE49-F238E27FC236}">
                      <a16:creationId xmlns:a16="http://schemas.microsoft.com/office/drawing/2014/main" id="{1B79E2B6-A8C0-4954-92F8-AB437C24EB44}"/>
                    </a:ext>
                  </a:extLst>
                </p:cNvPr>
                <p:cNvGrpSpPr/>
                <p:nvPr/>
              </p:nvGrpSpPr>
              <p:grpSpPr>
                <a:xfrm>
                  <a:off x="9333153" y="3915931"/>
                  <a:ext cx="464279" cy="144227"/>
                  <a:chOff x="9333153" y="3915931"/>
                  <a:chExt cx="464279" cy="144227"/>
                </a:xfrm>
                <a:grpFill/>
              </p:grpSpPr>
              <p:sp>
                <p:nvSpPr>
                  <p:cNvPr id="10" name="자유형: 도형 9">
                    <a:extLst>
                      <a:ext uri="{FF2B5EF4-FFF2-40B4-BE49-F238E27FC236}">
                        <a16:creationId xmlns:a16="http://schemas.microsoft.com/office/drawing/2014/main" id="{2877BE31-82CA-41C5-A1AF-9D8F9B535165}"/>
                      </a:ext>
                    </a:extLst>
                  </p:cNvPr>
                  <p:cNvSpPr/>
                  <p:nvPr/>
                </p:nvSpPr>
                <p:spPr>
                  <a:xfrm>
                    <a:off x="9333153" y="3915931"/>
                    <a:ext cx="160361" cy="140371"/>
                  </a:xfrm>
                  <a:custGeom>
                    <a:avLst/>
                    <a:gdLst>
                      <a:gd name="connsiteX0" fmla="*/ 10043 w 160361"/>
                      <a:gd name="connsiteY0" fmla="*/ 140372 h 140371"/>
                      <a:gd name="connsiteX1" fmla="*/ 0 w 160361"/>
                      <a:gd name="connsiteY1" fmla="*/ 128568 h 140371"/>
                      <a:gd name="connsiteX2" fmla="*/ 53239 w 160361"/>
                      <a:gd name="connsiteY2" fmla="*/ 83292 h 140371"/>
                      <a:gd name="connsiteX3" fmla="*/ 93382 w 160361"/>
                      <a:gd name="connsiteY3" fmla="*/ 48827 h 140371"/>
                      <a:gd name="connsiteX4" fmla="*/ 110477 w 160361"/>
                      <a:gd name="connsiteY4" fmla="*/ 34144 h 140371"/>
                      <a:gd name="connsiteX5" fmla="*/ 150272 w 160361"/>
                      <a:gd name="connsiteY5" fmla="*/ 0 h 140371"/>
                      <a:gd name="connsiteX6" fmla="*/ 160362 w 160361"/>
                      <a:gd name="connsiteY6" fmla="*/ 11761 h 140371"/>
                      <a:gd name="connsiteX7" fmla="*/ 120570 w 160361"/>
                      <a:gd name="connsiteY7" fmla="*/ 45901 h 140371"/>
                      <a:gd name="connsiteX8" fmla="*/ 103464 w 160361"/>
                      <a:gd name="connsiteY8" fmla="*/ 60588 h 140371"/>
                      <a:gd name="connsiteX9" fmla="*/ 63302 w 160361"/>
                      <a:gd name="connsiteY9" fmla="*/ 95072 h 140371"/>
                      <a:gd name="connsiteX10" fmla="*/ 10043 w 160361"/>
                      <a:gd name="connsiteY10" fmla="*/ 140372 h 1403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0361" h="140371">
                        <a:moveTo>
                          <a:pt x="10043" y="140372"/>
                        </a:moveTo>
                        <a:lnTo>
                          <a:pt x="0" y="128568"/>
                        </a:lnTo>
                        <a:lnTo>
                          <a:pt x="53239" y="83292"/>
                        </a:lnTo>
                        <a:lnTo>
                          <a:pt x="93382" y="48827"/>
                        </a:lnTo>
                        <a:cubicBezTo>
                          <a:pt x="98102" y="44782"/>
                          <a:pt x="104286" y="39467"/>
                          <a:pt x="110477" y="34144"/>
                        </a:cubicBezTo>
                        <a:lnTo>
                          <a:pt x="150272" y="0"/>
                        </a:lnTo>
                        <a:lnTo>
                          <a:pt x="160362" y="11761"/>
                        </a:lnTo>
                        <a:lnTo>
                          <a:pt x="120570" y="45901"/>
                        </a:lnTo>
                        <a:cubicBezTo>
                          <a:pt x="114379" y="51228"/>
                          <a:pt x="108188" y="56547"/>
                          <a:pt x="103464" y="60588"/>
                        </a:cubicBezTo>
                        <a:lnTo>
                          <a:pt x="63302" y="95072"/>
                        </a:lnTo>
                        <a:lnTo>
                          <a:pt x="10043" y="140372"/>
                        </a:lnTo>
                        <a:close/>
                      </a:path>
                    </a:pathLst>
                  </a:custGeom>
                  <a:grpFill/>
                  <a:ln w="379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" name="자유형: 도형 10">
                    <a:extLst>
                      <a:ext uri="{FF2B5EF4-FFF2-40B4-BE49-F238E27FC236}">
                        <a16:creationId xmlns:a16="http://schemas.microsoft.com/office/drawing/2014/main" id="{E13BE329-B40E-4189-BCA6-773BE2F29057}"/>
                      </a:ext>
                    </a:extLst>
                  </p:cNvPr>
                  <p:cNvSpPr/>
                  <p:nvPr/>
                </p:nvSpPr>
                <p:spPr>
                  <a:xfrm>
                    <a:off x="9632991" y="3915935"/>
                    <a:ext cx="164441" cy="144223"/>
                  </a:xfrm>
                  <a:custGeom>
                    <a:avLst/>
                    <a:gdLst>
                      <a:gd name="connsiteX0" fmla="*/ 154348 w 164441"/>
                      <a:gd name="connsiteY0" fmla="*/ 144224 h 144223"/>
                      <a:gd name="connsiteX1" fmla="*/ 56887 w 164441"/>
                      <a:gd name="connsiteY1" fmla="*/ 60580 h 144223"/>
                      <a:gd name="connsiteX2" fmla="*/ 39780 w 164441"/>
                      <a:gd name="connsiteY2" fmla="*/ 45898 h 144223"/>
                      <a:gd name="connsiteX3" fmla="*/ 0 w 164441"/>
                      <a:gd name="connsiteY3" fmla="*/ 11761 h 144223"/>
                      <a:gd name="connsiteX4" fmla="*/ 10090 w 164441"/>
                      <a:gd name="connsiteY4" fmla="*/ 0 h 144223"/>
                      <a:gd name="connsiteX5" fmla="*/ 49877 w 164441"/>
                      <a:gd name="connsiteY5" fmla="*/ 34140 h 144223"/>
                      <a:gd name="connsiteX6" fmla="*/ 66969 w 164441"/>
                      <a:gd name="connsiteY6" fmla="*/ 48816 h 144223"/>
                      <a:gd name="connsiteX7" fmla="*/ 164442 w 164441"/>
                      <a:gd name="connsiteY7" fmla="*/ 132467 h 144223"/>
                      <a:gd name="connsiteX8" fmla="*/ 154348 w 164441"/>
                      <a:gd name="connsiteY8" fmla="*/ 144224 h 14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64441" h="144223">
                        <a:moveTo>
                          <a:pt x="154348" y="144224"/>
                        </a:moveTo>
                        <a:lnTo>
                          <a:pt x="56887" y="60580"/>
                        </a:lnTo>
                        <a:cubicBezTo>
                          <a:pt x="52174" y="56551"/>
                          <a:pt x="45979" y="51228"/>
                          <a:pt x="39780" y="45898"/>
                        </a:cubicBezTo>
                        <a:lnTo>
                          <a:pt x="0" y="11761"/>
                        </a:lnTo>
                        <a:lnTo>
                          <a:pt x="10090" y="0"/>
                        </a:lnTo>
                        <a:lnTo>
                          <a:pt x="49877" y="34140"/>
                        </a:lnTo>
                        <a:cubicBezTo>
                          <a:pt x="56068" y="39467"/>
                          <a:pt x="62260" y="44786"/>
                          <a:pt x="66969" y="48816"/>
                        </a:cubicBezTo>
                        <a:lnTo>
                          <a:pt x="164442" y="132467"/>
                        </a:lnTo>
                        <a:lnTo>
                          <a:pt x="154348" y="144224"/>
                        </a:lnTo>
                        <a:close/>
                      </a:path>
                    </a:pathLst>
                  </a:custGeom>
                  <a:grpFill/>
                  <a:ln w="379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12" name="그래픽 56">
              <a:extLst>
                <a:ext uri="{FF2B5EF4-FFF2-40B4-BE49-F238E27FC236}">
                  <a16:creationId xmlns:a16="http://schemas.microsoft.com/office/drawing/2014/main" id="{C2B2A4E6-A374-472D-93A4-5019CBDC4FA1}"/>
                </a:ext>
              </a:extLst>
            </p:cNvPr>
            <p:cNvGrpSpPr/>
            <p:nvPr/>
          </p:nvGrpSpPr>
          <p:grpSpPr>
            <a:xfrm>
              <a:off x="9474644" y="3687647"/>
              <a:ext cx="178926" cy="182876"/>
              <a:chOff x="9474644" y="3687647"/>
              <a:chExt cx="178926" cy="182876"/>
            </a:xfrm>
            <a:grpFill/>
          </p:grpSpPr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367ED326-435B-46C5-A95E-1899A41A9DA8}"/>
                  </a:ext>
                </a:extLst>
              </p:cNvPr>
              <p:cNvSpPr/>
              <p:nvPr/>
            </p:nvSpPr>
            <p:spPr>
              <a:xfrm>
                <a:off x="9474644" y="3687647"/>
                <a:ext cx="162449" cy="182876"/>
              </a:xfrm>
              <a:custGeom>
                <a:avLst/>
                <a:gdLst>
                  <a:gd name="connsiteX0" fmla="*/ 91594 w 162449"/>
                  <a:gd name="connsiteY0" fmla="*/ 182876 h 182876"/>
                  <a:gd name="connsiteX1" fmla="*/ 0 w 162449"/>
                  <a:gd name="connsiteY1" fmla="*/ 91436 h 182876"/>
                  <a:gd name="connsiteX2" fmla="*/ 91594 w 162449"/>
                  <a:gd name="connsiteY2" fmla="*/ 0 h 182876"/>
                  <a:gd name="connsiteX3" fmla="*/ 162450 w 162449"/>
                  <a:gd name="connsiteY3" fmla="*/ 33504 h 182876"/>
                  <a:gd name="connsiteX4" fmla="*/ 150469 w 162449"/>
                  <a:gd name="connsiteY4" fmla="*/ 43339 h 182876"/>
                  <a:gd name="connsiteX5" fmla="*/ 91591 w 162449"/>
                  <a:gd name="connsiteY5" fmla="*/ 15497 h 182876"/>
                  <a:gd name="connsiteX6" fmla="*/ 15490 w 162449"/>
                  <a:gd name="connsiteY6" fmla="*/ 91440 h 182876"/>
                  <a:gd name="connsiteX7" fmla="*/ 91591 w 162449"/>
                  <a:gd name="connsiteY7" fmla="*/ 167387 h 182876"/>
                  <a:gd name="connsiteX8" fmla="*/ 137461 w 162449"/>
                  <a:gd name="connsiteY8" fmla="*/ 152040 h 182876"/>
                  <a:gd name="connsiteX9" fmla="*/ 146790 w 162449"/>
                  <a:gd name="connsiteY9" fmla="*/ 164411 h 182876"/>
                  <a:gd name="connsiteX10" fmla="*/ 91594 w 162449"/>
                  <a:gd name="connsiteY10" fmla="*/ 182876 h 182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2449" h="182876">
                    <a:moveTo>
                      <a:pt x="91594" y="182876"/>
                    </a:moveTo>
                    <a:cubicBezTo>
                      <a:pt x="41088" y="182876"/>
                      <a:pt x="0" y="141854"/>
                      <a:pt x="0" y="91436"/>
                    </a:cubicBezTo>
                    <a:cubicBezTo>
                      <a:pt x="0" y="41019"/>
                      <a:pt x="41092" y="0"/>
                      <a:pt x="91594" y="0"/>
                    </a:cubicBezTo>
                    <a:cubicBezTo>
                      <a:pt x="119138" y="0"/>
                      <a:pt x="144961" y="12213"/>
                      <a:pt x="162450" y="33504"/>
                    </a:cubicBezTo>
                    <a:lnTo>
                      <a:pt x="150469" y="43339"/>
                    </a:lnTo>
                    <a:cubicBezTo>
                      <a:pt x="135937" y="25645"/>
                      <a:pt x="114476" y="15497"/>
                      <a:pt x="91591" y="15497"/>
                    </a:cubicBezTo>
                    <a:cubicBezTo>
                      <a:pt x="49626" y="15497"/>
                      <a:pt x="15490" y="49564"/>
                      <a:pt x="15490" y="91440"/>
                    </a:cubicBezTo>
                    <a:cubicBezTo>
                      <a:pt x="15490" y="133320"/>
                      <a:pt x="49626" y="167387"/>
                      <a:pt x="91591" y="167387"/>
                    </a:cubicBezTo>
                    <a:cubicBezTo>
                      <a:pt x="108288" y="167387"/>
                      <a:pt x="124152" y="162079"/>
                      <a:pt x="137461" y="152040"/>
                    </a:cubicBezTo>
                    <a:lnTo>
                      <a:pt x="146790" y="164411"/>
                    </a:lnTo>
                    <a:cubicBezTo>
                      <a:pt x="130776" y="176492"/>
                      <a:pt x="111685" y="182876"/>
                      <a:pt x="91594" y="182876"/>
                    </a:cubicBez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318943B0-7043-4267-81EF-1C50063E18A3}"/>
                  </a:ext>
                </a:extLst>
              </p:cNvPr>
              <p:cNvSpPr/>
              <p:nvPr/>
            </p:nvSpPr>
            <p:spPr>
              <a:xfrm>
                <a:off x="9514762" y="3730654"/>
                <a:ext cx="87759" cy="93312"/>
              </a:xfrm>
              <a:custGeom>
                <a:avLst/>
                <a:gdLst>
                  <a:gd name="connsiteX0" fmla="*/ 36342 w 87759"/>
                  <a:gd name="connsiteY0" fmla="*/ 93312 h 93312"/>
                  <a:gd name="connsiteX1" fmla="*/ 36342 w 87759"/>
                  <a:gd name="connsiteY1" fmla="*/ 93312 h 93312"/>
                  <a:gd name="connsiteX2" fmla="*/ 25009 w 87759"/>
                  <a:gd name="connsiteY2" fmla="*/ 91618 h 93312"/>
                  <a:gd name="connsiteX3" fmla="*/ 1283 w 87759"/>
                  <a:gd name="connsiteY3" fmla="*/ 65475 h 93312"/>
                  <a:gd name="connsiteX4" fmla="*/ 18224 w 87759"/>
                  <a:gd name="connsiteY4" fmla="*/ 14583 h 93312"/>
                  <a:gd name="connsiteX5" fmla="*/ 61064 w 87759"/>
                  <a:gd name="connsiteY5" fmla="*/ 0 h 93312"/>
                  <a:gd name="connsiteX6" fmla="*/ 79634 w 87759"/>
                  <a:gd name="connsiteY6" fmla="*/ 1822 h 93312"/>
                  <a:gd name="connsiteX7" fmla="*/ 87759 w 87759"/>
                  <a:gd name="connsiteY7" fmla="*/ 3671 h 93312"/>
                  <a:gd name="connsiteX8" fmla="*/ 85327 w 87759"/>
                  <a:gd name="connsiteY8" fmla="*/ 11637 h 93312"/>
                  <a:gd name="connsiteX9" fmla="*/ 67557 w 87759"/>
                  <a:gd name="connsiteY9" fmla="*/ 68767 h 93312"/>
                  <a:gd name="connsiteX10" fmla="*/ 36342 w 87759"/>
                  <a:gd name="connsiteY10" fmla="*/ 93312 h 93312"/>
                  <a:gd name="connsiteX11" fmla="*/ 61064 w 87759"/>
                  <a:gd name="connsiteY11" fmla="*/ 15490 h 93312"/>
                  <a:gd name="connsiteX12" fmla="*/ 28827 w 87759"/>
                  <a:gd name="connsiteY12" fmla="*/ 25880 h 93312"/>
                  <a:gd name="connsiteX13" fmla="*/ 16348 w 87759"/>
                  <a:gd name="connsiteY13" fmla="*/ 61827 h 93312"/>
                  <a:gd name="connsiteX14" fmla="*/ 29290 w 87759"/>
                  <a:gd name="connsiteY14" fmla="*/ 76715 h 93312"/>
                  <a:gd name="connsiteX15" fmla="*/ 36342 w 87759"/>
                  <a:gd name="connsiteY15" fmla="*/ 77807 h 93312"/>
                  <a:gd name="connsiteX16" fmla="*/ 36342 w 87759"/>
                  <a:gd name="connsiteY16" fmla="*/ 77807 h 93312"/>
                  <a:gd name="connsiteX17" fmla="*/ 52916 w 87759"/>
                  <a:gd name="connsiteY17" fmla="*/ 63657 h 93312"/>
                  <a:gd name="connsiteX18" fmla="*/ 67850 w 87759"/>
                  <a:gd name="connsiteY18" fmla="*/ 15775 h 93312"/>
                  <a:gd name="connsiteX19" fmla="*/ 61064 w 87759"/>
                  <a:gd name="connsiteY19" fmla="*/ 15490 h 93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7759" h="93312">
                    <a:moveTo>
                      <a:pt x="36342" y="93312"/>
                    </a:moveTo>
                    <a:cubicBezTo>
                      <a:pt x="36338" y="93312"/>
                      <a:pt x="36338" y="93312"/>
                      <a:pt x="36342" y="93312"/>
                    </a:cubicBezTo>
                    <a:cubicBezTo>
                      <a:pt x="32737" y="93312"/>
                      <a:pt x="28927" y="92741"/>
                      <a:pt x="25009" y="91618"/>
                    </a:cubicBezTo>
                    <a:cubicBezTo>
                      <a:pt x="13295" y="88256"/>
                      <a:pt x="4425" y="78483"/>
                      <a:pt x="1283" y="65475"/>
                    </a:cubicBezTo>
                    <a:cubicBezTo>
                      <a:pt x="-2971" y="47870"/>
                      <a:pt x="3525" y="28374"/>
                      <a:pt x="18224" y="14583"/>
                    </a:cubicBezTo>
                    <a:cubicBezTo>
                      <a:pt x="31081" y="2528"/>
                      <a:pt x="48616" y="0"/>
                      <a:pt x="61064" y="0"/>
                    </a:cubicBezTo>
                    <a:cubicBezTo>
                      <a:pt x="71497" y="0"/>
                      <a:pt x="79310" y="1749"/>
                      <a:pt x="79634" y="1822"/>
                    </a:cubicBezTo>
                    <a:lnTo>
                      <a:pt x="87759" y="3671"/>
                    </a:lnTo>
                    <a:lnTo>
                      <a:pt x="85327" y="11637"/>
                    </a:lnTo>
                    <a:cubicBezTo>
                      <a:pt x="84706" y="13660"/>
                      <a:pt x="70143" y="61333"/>
                      <a:pt x="67557" y="68767"/>
                    </a:cubicBezTo>
                    <a:cubicBezTo>
                      <a:pt x="62110" y="84361"/>
                      <a:pt x="50735" y="93312"/>
                      <a:pt x="36342" y="93312"/>
                    </a:cubicBezTo>
                    <a:close/>
                    <a:moveTo>
                      <a:pt x="61064" y="15490"/>
                    </a:moveTo>
                    <a:cubicBezTo>
                      <a:pt x="51415" y="15490"/>
                      <a:pt x="37986" y="17292"/>
                      <a:pt x="28827" y="25880"/>
                    </a:cubicBezTo>
                    <a:cubicBezTo>
                      <a:pt x="16105" y="37811"/>
                      <a:pt x="14036" y="52270"/>
                      <a:pt x="16348" y="61827"/>
                    </a:cubicBezTo>
                    <a:cubicBezTo>
                      <a:pt x="18189" y="69462"/>
                      <a:pt x="22906" y="74885"/>
                      <a:pt x="29290" y="76715"/>
                    </a:cubicBezTo>
                    <a:cubicBezTo>
                      <a:pt x="31818" y="77440"/>
                      <a:pt x="34188" y="77807"/>
                      <a:pt x="36342" y="77807"/>
                    </a:cubicBezTo>
                    <a:cubicBezTo>
                      <a:pt x="36342" y="77807"/>
                      <a:pt x="36342" y="77807"/>
                      <a:pt x="36342" y="77807"/>
                    </a:cubicBezTo>
                    <a:cubicBezTo>
                      <a:pt x="45965" y="77807"/>
                      <a:pt x="50666" y="70114"/>
                      <a:pt x="52916" y="63657"/>
                    </a:cubicBezTo>
                    <a:cubicBezTo>
                      <a:pt x="54761" y="58373"/>
                      <a:pt x="63403" y="30273"/>
                      <a:pt x="67850" y="15775"/>
                    </a:cubicBezTo>
                    <a:cubicBezTo>
                      <a:pt x="65831" y="15609"/>
                      <a:pt x="63535" y="15490"/>
                      <a:pt x="61064" y="15490"/>
                    </a:cubicBez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D933CCB2-34F7-4463-8BED-6F382139F723}"/>
                  </a:ext>
                </a:extLst>
              </p:cNvPr>
              <p:cNvSpPr/>
              <p:nvPr/>
            </p:nvSpPr>
            <p:spPr>
              <a:xfrm>
                <a:off x="9574392" y="3706526"/>
                <a:ext cx="79178" cy="116614"/>
              </a:xfrm>
              <a:custGeom>
                <a:avLst/>
                <a:gdLst>
                  <a:gd name="connsiteX0" fmla="*/ 27180 w 79178"/>
                  <a:gd name="connsiteY0" fmla="*/ 116614 h 116614"/>
                  <a:gd name="connsiteX1" fmla="*/ 6128 w 79178"/>
                  <a:gd name="connsiteY1" fmla="*/ 108609 h 116614"/>
                  <a:gd name="connsiteX2" fmla="*/ 8417 w 79178"/>
                  <a:gd name="connsiteY2" fmla="*/ 39826 h 116614"/>
                  <a:gd name="connsiteX3" fmla="*/ 23312 w 79178"/>
                  <a:gd name="connsiteY3" fmla="*/ 44080 h 116614"/>
                  <a:gd name="connsiteX4" fmla="*/ 16689 w 79178"/>
                  <a:gd name="connsiteY4" fmla="*/ 97295 h 116614"/>
                  <a:gd name="connsiteX5" fmla="*/ 34776 w 79178"/>
                  <a:gd name="connsiteY5" fmla="*/ 99754 h 116614"/>
                  <a:gd name="connsiteX6" fmla="*/ 63065 w 79178"/>
                  <a:gd name="connsiteY6" fmla="*/ 64313 h 116614"/>
                  <a:gd name="connsiteX7" fmla="*/ 38234 w 79178"/>
                  <a:gd name="connsiteY7" fmla="*/ 12124 h 116614"/>
                  <a:gd name="connsiteX8" fmla="*/ 47880 w 79178"/>
                  <a:gd name="connsiteY8" fmla="*/ 0 h 116614"/>
                  <a:gd name="connsiteX9" fmla="*/ 78338 w 79178"/>
                  <a:gd name="connsiteY9" fmla="*/ 66938 h 116614"/>
                  <a:gd name="connsiteX10" fmla="*/ 39821 w 79178"/>
                  <a:gd name="connsiteY10" fmla="*/ 114410 h 116614"/>
                  <a:gd name="connsiteX11" fmla="*/ 27180 w 79178"/>
                  <a:gd name="connsiteY11" fmla="*/ 116614 h 116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9178" h="116614">
                    <a:moveTo>
                      <a:pt x="27180" y="116614"/>
                    </a:moveTo>
                    <a:cubicBezTo>
                      <a:pt x="19267" y="116614"/>
                      <a:pt x="11949" y="113893"/>
                      <a:pt x="6128" y="108609"/>
                    </a:cubicBezTo>
                    <a:cubicBezTo>
                      <a:pt x="-5861" y="97732"/>
                      <a:pt x="2411" y="60843"/>
                      <a:pt x="8417" y="39826"/>
                    </a:cubicBezTo>
                    <a:lnTo>
                      <a:pt x="23312" y="44080"/>
                    </a:lnTo>
                    <a:cubicBezTo>
                      <a:pt x="16642" y="67474"/>
                      <a:pt x="13489" y="92837"/>
                      <a:pt x="16689" y="97295"/>
                    </a:cubicBezTo>
                    <a:cubicBezTo>
                      <a:pt x="22417" y="102472"/>
                      <a:pt x="29700" y="101507"/>
                      <a:pt x="34776" y="99754"/>
                    </a:cubicBezTo>
                    <a:cubicBezTo>
                      <a:pt x="46502" y="95717"/>
                      <a:pt x="59985" y="82246"/>
                      <a:pt x="63065" y="64313"/>
                    </a:cubicBezTo>
                    <a:cubicBezTo>
                      <a:pt x="65300" y="51298"/>
                      <a:pt x="62810" y="31682"/>
                      <a:pt x="38234" y="12124"/>
                    </a:cubicBezTo>
                    <a:lnTo>
                      <a:pt x="47880" y="0"/>
                    </a:lnTo>
                    <a:cubicBezTo>
                      <a:pt x="79994" y="25556"/>
                      <a:pt x="80747" y="52907"/>
                      <a:pt x="78338" y="66938"/>
                    </a:cubicBezTo>
                    <a:cubicBezTo>
                      <a:pt x="74660" y="88337"/>
                      <a:pt x="58823" y="107860"/>
                      <a:pt x="39821" y="114410"/>
                    </a:cubicBezTo>
                    <a:cubicBezTo>
                      <a:pt x="35532" y="115881"/>
                      <a:pt x="31271" y="116610"/>
                      <a:pt x="27180" y="116614"/>
                    </a:cubicBezTo>
                    <a:close/>
                  </a:path>
                </a:pathLst>
              </a:custGeom>
              <a:grpFill/>
              <a:ln w="379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A2E864E4-9070-CD1C-9342-D23D0579E7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1014587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그림 개체 틀 2" descr="사람, 테이블 게임, 보드게임, 실내 게임 및 스포츠이(가) 표시된 사진&#10;&#10;자동 생성된 설명">
            <a:extLst>
              <a:ext uri="{FF2B5EF4-FFF2-40B4-BE49-F238E27FC236}">
                <a16:creationId xmlns:a16="http://schemas.microsoft.com/office/drawing/2014/main" id="{0CC5E4EB-DE0E-A49A-7BB0-BDFF24E91D8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6" b="86"/>
          <a:stretch>
            <a:fillRect/>
          </a:stretch>
        </p:blipFill>
        <p:spPr>
          <a:xfrm>
            <a:off x="6202363" y="1760538"/>
            <a:ext cx="5135562" cy="4508500"/>
          </a:xfrm>
          <a:custGeom>
            <a:avLst/>
            <a:gdLst>
              <a:gd name="connsiteX0" fmla="*/ 236222 w 5135562"/>
              <a:gd name="connsiteY0" fmla="*/ 0 h 4508921"/>
              <a:gd name="connsiteX1" fmla="*/ 4899340 w 5135562"/>
              <a:gd name="connsiteY1" fmla="*/ 0 h 4508921"/>
              <a:gd name="connsiteX2" fmla="*/ 5135562 w 5135562"/>
              <a:gd name="connsiteY2" fmla="*/ 236222 h 4508921"/>
              <a:gd name="connsiteX3" fmla="*/ 5135562 w 5135562"/>
              <a:gd name="connsiteY3" fmla="*/ 4272699 h 4508921"/>
              <a:gd name="connsiteX4" fmla="*/ 4899340 w 5135562"/>
              <a:gd name="connsiteY4" fmla="*/ 4508921 h 4508921"/>
              <a:gd name="connsiteX5" fmla="*/ 236222 w 5135562"/>
              <a:gd name="connsiteY5" fmla="*/ 4508921 h 4508921"/>
              <a:gd name="connsiteX6" fmla="*/ 0 w 5135562"/>
              <a:gd name="connsiteY6" fmla="*/ 4272699 h 4508921"/>
              <a:gd name="connsiteX7" fmla="*/ 0 w 5135562"/>
              <a:gd name="connsiteY7" fmla="*/ 236222 h 4508921"/>
              <a:gd name="connsiteX8" fmla="*/ 236222 w 5135562"/>
              <a:gd name="connsiteY8" fmla="*/ 0 h 450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135562" h="4508921">
                <a:moveTo>
                  <a:pt x="236222" y="0"/>
                </a:moveTo>
                <a:lnTo>
                  <a:pt x="4899340" y="0"/>
                </a:lnTo>
                <a:cubicBezTo>
                  <a:pt x="5029802" y="0"/>
                  <a:pt x="5135562" y="105760"/>
                  <a:pt x="5135562" y="236222"/>
                </a:cubicBezTo>
                <a:lnTo>
                  <a:pt x="5135562" y="4272699"/>
                </a:lnTo>
                <a:cubicBezTo>
                  <a:pt x="5135562" y="4403161"/>
                  <a:pt x="5029802" y="4508921"/>
                  <a:pt x="4899340" y="4508921"/>
                </a:cubicBezTo>
                <a:lnTo>
                  <a:pt x="236222" y="4508921"/>
                </a:lnTo>
                <a:cubicBezTo>
                  <a:pt x="105760" y="4508921"/>
                  <a:pt x="0" y="4403161"/>
                  <a:pt x="0" y="4272699"/>
                </a:cubicBezTo>
                <a:lnTo>
                  <a:pt x="0" y="236222"/>
                </a:lnTo>
                <a:cubicBezTo>
                  <a:pt x="0" y="105760"/>
                  <a:pt x="105760" y="0"/>
                  <a:pt x="236222" y="0"/>
                </a:cubicBezTo>
                <a:close/>
              </a:path>
            </a:pathLst>
          </a:custGeom>
        </p:spPr>
      </p:pic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2F4A7928-22BB-A302-CFC9-9DEF62EDAFE0}"/>
              </a:ext>
            </a:extLst>
          </p:cNvPr>
          <p:cNvSpPr txBox="1"/>
          <p:nvPr/>
        </p:nvSpPr>
        <p:spPr>
          <a:xfrm>
            <a:off x="1174750" y="2669751"/>
            <a:ext cx="1985526" cy="10156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6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30%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5E06BC6-34C3-E6DA-FD84-24F05DC4D7EB}"/>
              </a:ext>
            </a:extLst>
          </p:cNvPr>
          <p:cNvSpPr/>
          <p:nvPr/>
        </p:nvSpPr>
        <p:spPr>
          <a:xfrm>
            <a:off x="1326888" y="3615793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1E705D02-931F-8093-AA6B-1199BB5A4DE0}"/>
              </a:ext>
            </a:extLst>
          </p:cNvPr>
          <p:cNvSpPr/>
          <p:nvPr/>
        </p:nvSpPr>
        <p:spPr>
          <a:xfrm>
            <a:off x="1499820" y="3615793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66E5338F-A57D-E3F4-EE81-A076FE194BBC}"/>
              </a:ext>
            </a:extLst>
          </p:cNvPr>
          <p:cNvSpPr/>
          <p:nvPr/>
        </p:nvSpPr>
        <p:spPr>
          <a:xfrm>
            <a:off x="1672752" y="3615793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" name="사각형: 둥근 모서리 16">
            <a:extLst>
              <a:ext uri="{FF2B5EF4-FFF2-40B4-BE49-F238E27FC236}">
                <a16:creationId xmlns:a16="http://schemas.microsoft.com/office/drawing/2014/main" id="{656BE9F9-BCFE-F2A7-992F-19CB766BEAD5}"/>
              </a:ext>
            </a:extLst>
          </p:cNvPr>
          <p:cNvSpPr/>
          <p:nvPr/>
        </p:nvSpPr>
        <p:spPr>
          <a:xfrm>
            <a:off x="1845684" y="3615793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사각형: 둥근 모서리 17">
            <a:extLst>
              <a:ext uri="{FF2B5EF4-FFF2-40B4-BE49-F238E27FC236}">
                <a16:creationId xmlns:a16="http://schemas.microsoft.com/office/drawing/2014/main" id="{6B239D52-EA25-9A6C-EED5-0506090D4D93}"/>
              </a:ext>
            </a:extLst>
          </p:cNvPr>
          <p:cNvSpPr/>
          <p:nvPr/>
        </p:nvSpPr>
        <p:spPr>
          <a:xfrm>
            <a:off x="2018616" y="3615793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9683747B-BA65-4E71-5E34-5A80FD0B8D10}"/>
              </a:ext>
            </a:extLst>
          </p:cNvPr>
          <p:cNvSpPr/>
          <p:nvPr/>
        </p:nvSpPr>
        <p:spPr>
          <a:xfrm>
            <a:off x="2191548" y="3615793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0" name="사각형: 둥근 모서리 19">
            <a:extLst>
              <a:ext uri="{FF2B5EF4-FFF2-40B4-BE49-F238E27FC236}">
                <a16:creationId xmlns:a16="http://schemas.microsoft.com/office/drawing/2014/main" id="{5564B6E5-4CD2-C63A-5781-D040D747F5CC}"/>
              </a:ext>
            </a:extLst>
          </p:cNvPr>
          <p:cNvSpPr/>
          <p:nvPr/>
        </p:nvSpPr>
        <p:spPr>
          <a:xfrm>
            <a:off x="2364480" y="3615793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B6893F90-989B-1D50-9C0D-863E9B7AEEB7}"/>
              </a:ext>
            </a:extLst>
          </p:cNvPr>
          <p:cNvSpPr/>
          <p:nvPr/>
        </p:nvSpPr>
        <p:spPr>
          <a:xfrm>
            <a:off x="2537412" y="3615793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2" name="사각형: 둥근 모서리 21">
            <a:extLst>
              <a:ext uri="{FF2B5EF4-FFF2-40B4-BE49-F238E27FC236}">
                <a16:creationId xmlns:a16="http://schemas.microsoft.com/office/drawing/2014/main" id="{BB6C93B6-DC21-89E7-018D-13E5F41C761E}"/>
              </a:ext>
            </a:extLst>
          </p:cNvPr>
          <p:cNvSpPr/>
          <p:nvPr/>
        </p:nvSpPr>
        <p:spPr>
          <a:xfrm>
            <a:off x="2710344" y="3615793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3" name="사각형: 둥근 모서리 22">
            <a:extLst>
              <a:ext uri="{FF2B5EF4-FFF2-40B4-BE49-F238E27FC236}">
                <a16:creationId xmlns:a16="http://schemas.microsoft.com/office/drawing/2014/main" id="{256713A2-11A0-555B-4266-80556A9282C2}"/>
              </a:ext>
            </a:extLst>
          </p:cNvPr>
          <p:cNvSpPr/>
          <p:nvPr/>
        </p:nvSpPr>
        <p:spPr>
          <a:xfrm>
            <a:off x="2883277" y="3615793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629CA34-A70A-F138-3BCC-32B4F4D6B44D}"/>
              </a:ext>
            </a:extLst>
          </p:cNvPr>
          <p:cNvSpPr txBox="1"/>
          <p:nvPr/>
        </p:nvSpPr>
        <p:spPr>
          <a:xfrm>
            <a:off x="1174750" y="4294643"/>
            <a:ext cx="1985526" cy="101566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66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70%</a:t>
            </a:r>
          </a:p>
        </p:txBody>
      </p:sp>
      <p:sp>
        <p:nvSpPr>
          <p:cNvPr id="50" name="사각형: 둥근 모서리 49">
            <a:extLst>
              <a:ext uri="{FF2B5EF4-FFF2-40B4-BE49-F238E27FC236}">
                <a16:creationId xmlns:a16="http://schemas.microsoft.com/office/drawing/2014/main" id="{11D8F291-C0F4-7C7C-3A6E-8F1EB2EBB942}"/>
              </a:ext>
            </a:extLst>
          </p:cNvPr>
          <p:cNvSpPr/>
          <p:nvPr/>
        </p:nvSpPr>
        <p:spPr>
          <a:xfrm>
            <a:off x="1326888" y="5235042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03B08C95-0E32-612A-919F-B6EDF48E600D}"/>
              </a:ext>
            </a:extLst>
          </p:cNvPr>
          <p:cNvSpPr/>
          <p:nvPr/>
        </p:nvSpPr>
        <p:spPr>
          <a:xfrm>
            <a:off x="1499820" y="5235042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7" name="사각형: 둥근 모서리 56">
            <a:extLst>
              <a:ext uri="{FF2B5EF4-FFF2-40B4-BE49-F238E27FC236}">
                <a16:creationId xmlns:a16="http://schemas.microsoft.com/office/drawing/2014/main" id="{A9662734-4E67-BE19-CC16-8111469A42EB}"/>
              </a:ext>
            </a:extLst>
          </p:cNvPr>
          <p:cNvSpPr/>
          <p:nvPr/>
        </p:nvSpPr>
        <p:spPr>
          <a:xfrm>
            <a:off x="1672752" y="5235042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8" name="사각형: 둥근 모서리 57">
            <a:extLst>
              <a:ext uri="{FF2B5EF4-FFF2-40B4-BE49-F238E27FC236}">
                <a16:creationId xmlns:a16="http://schemas.microsoft.com/office/drawing/2014/main" id="{A6844F61-1DDE-6BFC-DC6F-CA97752CCF23}"/>
              </a:ext>
            </a:extLst>
          </p:cNvPr>
          <p:cNvSpPr/>
          <p:nvPr/>
        </p:nvSpPr>
        <p:spPr>
          <a:xfrm>
            <a:off x="1845684" y="5235042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25DAC2E2-CEFC-69EC-EF44-3898159DDE16}"/>
              </a:ext>
            </a:extLst>
          </p:cNvPr>
          <p:cNvSpPr/>
          <p:nvPr/>
        </p:nvSpPr>
        <p:spPr>
          <a:xfrm>
            <a:off x="2018616" y="5235042"/>
            <a:ext cx="102604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1" name="사각형: 둥근 모서리 60">
            <a:extLst>
              <a:ext uri="{FF2B5EF4-FFF2-40B4-BE49-F238E27FC236}">
                <a16:creationId xmlns:a16="http://schemas.microsoft.com/office/drawing/2014/main" id="{91CE1078-3D06-AE2F-C136-231910E40C2A}"/>
              </a:ext>
            </a:extLst>
          </p:cNvPr>
          <p:cNvSpPr/>
          <p:nvPr/>
        </p:nvSpPr>
        <p:spPr>
          <a:xfrm>
            <a:off x="2191548" y="5235042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C226870B-7011-1B3C-E30C-BF9722442B39}"/>
              </a:ext>
            </a:extLst>
          </p:cNvPr>
          <p:cNvSpPr/>
          <p:nvPr/>
        </p:nvSpPr>
        <p:spPr>
          <a:xfrm>
            <a:off x="2364480" y="5235042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9A91BC16-9A35-2A01-54EA-53BA285BC039}"/>
              </a:ext>
            </a:extLst>
          </p:cNvPr>
          <p:cNvSpPr/>
          <p:nvPr/>
        </p:nvSpPr>
        <p:spPr>
          <a:xfrm>
            <a:off x="2537412" y="5235042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4" name="사각형: 둥근 모서리 63">
            <a:extLst>
              <a:ext uri="{FF2B5EF4-FFF2-40B4-BE49-F238E27FC236}">
                <a16:creationId xmlns:a16="http://schemas.microsoft.com/office/drawing/2014/main" id="{97BFCBF6-4BB1-C901-2AF8-7688A6849B1D}"/>
              </a:ext>
            </a:extLst>
          </p:cNvPr>
          <p:cNvSpPr/>
          <p:nvPr/>
        </p:nvSpPr>
        <p:spPr>
          <a:xfrm>
            <a:off x="2710344" y="5235042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5" name="사각형: 둥근 모서리 64">
            <a:extLst>
              <a:ext uri="{FF2B5EF4-FFF2-40B4-BE49-F238E27FC236}">
                <a16:creationId xmlns:a16="http://schemas.microsoft.com/office/drawing/2014/main" id="{E12E791D-F178-B019-FCC9-DAAA30F523C8}"/>
              </a:ext>
            </a:extLst>
          </p:cNvPr>
          <p:cNvSpPr/>
          <p:nvPr/>
        </p:nvSpPr>
        <p:spPr>
          <a:xfrm>
            <a:off x="2883277" y="5235042"/>
            <a:ext cx="99588" cy="440531"/>
          </a:xfrm>
          <a:prstGeom prst="roundRect">
            <a:avLst>
              <a:gd name="adj" fmla="val 3069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7F7D9BEE-8CF7-CBA6-31A0-A4C3127E8DC3}"/>
              </a:ext>
            </a:extLst>
          </p:cNvPr>
          <p:cNvSpPr txBox="1"/>
          <p:nvPr/>
        </p:nvSpPr>
        <p:spPr>
          <a:xfrm flipH="1">
            <a:off x="3287209" y="2961446"/>
            <a:ext cx="24976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963D75E-6BD8-8D84-EFDF-5BCC7C914EAB}"/>
              </a:ext>
            </a:extLst>
          </p:cNvPr>
          <p:cNvSpPr txBox="1"/>
          <p:nvPr/>
        </p:nvSpPr>
        <p:spPr>
          <a:xfrm flipH="1">
            <a:off x="3287209" y="4582563"/>
            <a:ext cx="24976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B0E3C32A-BC0E-B53F-D830-20B2AFCC499F}"/>
              </a:ext>
            </a:extLst>
          </p:cNvPr>
          <p:cNvSpPr txBox="1"/>
          <p:nvPr/>
        </p:nvSpPr>
        <p:spPr>
          <a:xfrm>
            <a:off x="1415519" y="2078018"/>
            <a:ext cx="3862137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2800" spc="-1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ENTER KEYWORD</a:t>
            </a: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14C0958B-2438-91FD-8EE4-ED541A26FAF0}"/>
              </a:ext>
            </a:extLst>
          </p:cNvPr>
          <p:cNvSpPr txBox="1"/>
          <p:nvPr/>
        </p:nvSpPr>
        <p:spPr>
          <a:xfrm>
            <a:off x="7972203" y="3884065"/>
            <a:ext cx="1596911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키워드를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264039921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F28E6160-5209-9207-7ED6-006CFC055A67}"/>
              </a:ext>
            </a:extLst>
          </p:cNvPr>
          <p:cNvGrpSpPr/>
          <p:nvPr/>
        </p:nvGrpSpPr>
        <p:grpSpPr>
          <a:xfrm>
            <a:off x="652462" y="3242632"/>
            <a:ext cx="9384640" cy="999569"/>
            <a:chOff x="3302010" y="3618641"/>
            <a:chExt cx="8466056" cy="999569"/>
          </a:xfrm>
        </p:grpSpPr>
        <p:sp>
          <p:nvSpPr>
            <p:cNvPr id="27" name="화살표: 오른쪽 26">
              <a:extLst>
                <a:ext uri="{FF2B5EF4-FFF2-40B4-BE49-F238E27FC236}">
                  <a16:creationId xmlns:a16="http://schemas.microsoft.com/office/drawing/2014/main" id="{5479E8D5-A262-541C-1176-692326FA6CF4}"/>
                </a:ext>
              </a:extLst>
            </p:cNvPr>
            <p:cNvSpPr/>
            <p:nvPr/>
          </p:nvSpPr>
          <p:spPr>
            <a:xfrm>
              <a:off x="9696450" y="3618641"/>
              <a:ext cx="2071616" cy="765627"/>
            </a:xfrm>
            <a:prstGeom prst="rightArrow">
              <a:avLst>
                <a:gd name="adj1" fmla="val 48134"/>
                <a:gd name="adj2" fmla="val 48030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1" name="평행 사변형 30">
              <a:extLst>
                <a:ext uri="{FF2B5EF4-FFF2-40B4-BE49-F238E27FC236}">
                  <a16:creationId xmlns:a16="http://schemas.microsoft.com/office/drawing/2014/main" id="{C9CA0AE2-C3B2-9B35-95EC-B59F965000E3}"/>
                </a:ext>
              </a:extLst>
            </p:cNvPr>
            <p:cNvSpPr/>
            <p:nvPr/>
          </p:nvSpPr>
          <p:spPr>
            <a:xfrm rot="16200000">
              <a:off x="9622170" y="3902850"/>
              <a:ext cx="486728" cy="338172"/>
            </a:xfrm>
            <a:prstGeom prst="parallelogram">
              <a:avLst>
                <a:gd name="adj" fmla="val 32595"/>
              </a:avLst>
            </a:prstGeom>
            <a:solidFill>
              <a:schemeClr val="accent3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5" name="직사각형 24">
              <a:extLst>
                <a:ext uri="{FF2B5EF4-FFF2-40B4-BE49-F238E27FC236}">
                  <a16:creationId xmlns:a16="http://schemas.microsoft.com/office/drawing/2014/main" id="{B97B4B6A-61A6-BE2C-B82B-B667A744A4C6}"/>
                </a:ext>
              </a:extLst>
            </p:cNvPr>
            <p:cNvSpPr/>
            <p:nvPr/>
          </p:nvSpPr>
          <p:spPr>
            <a:xfrm>
              <a:off x="8097839" y="3943828"/>
              <a:ext cx="1936781" cy="37147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8" name="평행 사변형 27">
              <a:extLst>
                <a:ext uri="{FF2B5EF4-FFF2-40B4-BE49-F238E27FC236}">
                  <a16:creationId xmlns:a16="http://schemas.microsoft.com/office/drawing/2014/main" id="{5FE0EEC8-1E09-6A55-79E7-54070C672131}"/>
                </a:ext>
              </a:extLst>
            </p:cNvPr>
            <p:cNvSpPr/>
            <p:nvPr/>
          </p:nvSpPr>
          <p:spPr>
            <a:xfrm rot="16200000">
              <a:off x="8023560" y="4018106"/>
              <a:ext cx="486728" cy="338172"/>
            </a:xfrm>
            <a:prstGeom prst="parallelogram">
              <a:avLst>
                <a:gd name="adj" fmla="val 32595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DD0F4F3D-335E-646E-DCBB-9A8844049738}"/>
                </a:ext>
              </a:extLst>
            </p:cNvPr>
            <p:cNvSpPr/>
            <p:nvPr/>
          </p:nvSpPr>
          <p:spPr>
            <a:xfrm>
              <a:off x="6499227" y="4059084"/>
              <a:ext cx="1936781" cy="371472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9" name="평행 사변형 28">
              <a:extLst>
                <a:ext uri="{FF2B5EF4-FFF2-40B4-BE49-F238E27FC236}">
                  <a16:creationId xmlns:a16="http://schemas.microsoft.com/office/drawing/2014/main" id="{432CB237-6523-B0E2-620E-A95AD68B846E}"/>
                </a:ext>
              </a:extLst>
            </p:cNvPr>
            <p:cNvSpPr/>
            <p:nvPr/>
          </p:nvSpPr>
          <p:spPr>
            <a:xfrm rot="16200000">
              <a:off x="6435665" y="4122647"/>
              <a:ext cx="465299" cy="338172"/>
            </a:xfrm>
            <a:prstGeom prst="parallelogram">
              <a:avLst>
                <a:gd name="adj" fmla="val 2696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FD94D357-312A-C343-30CE-ADE295091F2E}"/>
                </a:ext>
              </a:extLst>
            </p:cNvPr>
            <p:cNvSpPr/>
            <p:nvPr/>
          </p:nvSpPr>
          <p:spPr>
            <a:xfrm>
              <a:off x="4900620" y="4152911"/>
              <a:ext cx="1936781" cy="371472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0" name="평행 사변형 29">
              <a:extLst>
                <a:ext uri="{FF2B5EF4-FFF2-40B4-BE49-F238E27FC236}">
                  <a16:creationId xmlns:a16="http://schemas.microsoft.com/office/drawing/2014/main" id="{F401C5F0-325F-0AC5-C975-AB61B2BBC509}"/>
                </a:ext>
              </a:extLst>
            </p:cNvPr>
            <p:cNvSpPr/>
            <p:nvPr/>
          </p:nvSpPr>
          <p:spPr>
            <a:xfrm rot="16200000">
              <a:off x="4837054" y="4216474"/>
              <a:ext cx="465299" cy="338172"/>
            </a:xfrm>
            <a:prstGeom prst="parallelogram">
              <a:avLst>
                <a:gd name="adj" fmla="val 2696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7DA4FE0B-2CF1-F567-C618-4BB7210CD515}"/>
                </a:ext>
              </a:extLst>
            </p:cNvPr>
            <p:cNvSpPr/>
            <p:nvPr/>
          </p:nvSpPr>
          <p:spPr>
            <a:xfrm>
              <a:off x="3302010" y="4246738"/>
              <a:ext cx="1936781" cy="37147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35C0CF8F-6CBD-3A7A-461D-ED0CBB6BD0D3}"/>
              </a:ext>
            </a:extLst>
          </p:cNvPr>
          <p:cNvCxnSpPr>
            <a:cxnSpLocks/>
          </p:cNvCxnSpPr>
          <p:nvPr/>
        </p:nvCxnSpPr>
        <p:spPr>
          <a:xfrm flipV="1">
            <a:off x="1276348" y="1920484"/>
            <a:ext cx="0" cy="1950245"/>
          </a:xfrm>
          <a:prstGeom prst="line">
            <a:avLst/>
          </a:prstGeom>
          <a:ln w="12700">
            <a:solidFill>
              <a:schemeClr val="accent3">
                <a:lumMod val="20000"/>
                <a:lumOff val="80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>
            <a:extLst>
              <a:ext uri="{FF2B5EF4-FFF2-40B4-BE49-F238E27FC236}">
                <a16:creationId xmlns:a16="http://schemas.microsoft.com/office/drawing/2014/main" id="{905CCD87-0452-A2F1-EACE-21B8E97C85D0}"/>
              </a:ext>
            </a:extLst>
          </p:cNvPr>
          <p:cNvCxnSpPr>
            <a:cxnSpLocks/>
          </p:cNvCxnSpPr>
          <p:nvPr/>
        </p:nvCxnSpPr>
        <p:spPr>
          <a:xfrm flipV="1">
            <a:off x="4865716" y="2132952"/>
            <a:ext cx="0" cy="1835742"/>
          </a:xfrm>
          <a:prstGeom prst="line">
            <a:avLst/>
          </a:prstGeom>
          <a:ln w="12700">
            <a:solidFill>
              <a:schemeClr val="accent3">
                <a:lumMod val="60000"/>
                <a:lumOff val="40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1A8A1A83-B7D3-CB98-44AD-E781AFB51590}"/>
              </a:ext>
            </a:extLst>
          </p:cNvPr>
          <p:cNvCxnSpPr>
            <a:cxnSpLocks/>
          </p:cNvCxnSpPr>
          <p:nvPr/>
        </p:nvCxnSpPr>
        <p:spPr>
          <a:xfrm>
            <a:off x="6781934" y="3776901"/>
            <a:ext cx="0" cy="1735790"/>
          </a:xfrm>
          <a:prstGeom prst="line">
            <a:avLst/>
          </a:prstGeom>
          <a:ln w="12700">
            <a:solidFill>
              <a:schemeClr val="accent3"/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A4A1CBEB-34F0-4851-2818-7AB6D937F5C5}"/>
              </a:ext>
            </a:extLst>
          </p:cNvPr>
          <p:cNvCxnSpPr>
            <a:cxnSpLocks/>
          </p:cNvCxnSpPr>
          <p:nvPr/>
        </p:nvCxnSpPr>
        <p:spPr>
          <a:xfrm>
            <a:off x="3140464" y="3903253"/>
            <a:ext cx="0" cy="1950245"/>
          </a:xfrm>
          <a:prstGeom prst="line">
            <a:avLst/>
          </a:prstGeom>
          <a:ln w="12700">
            <a:solidFill>
              <a:schemeClr val="accent3">
                <a:lumMod val="40000"/>
                <a:lumOff val="60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extBox 47">
            <a:extLst>
              <a:ext uri="{FF2B5EF4-FFF2-40B4-BE49-F238E27FC236}">
                <a16:creationId xmlns:a16="http://schemas.microsoft.com/office/drawing/2014/main" id="{EA8DA6C1-39F6-E0B7-B6B6-7A279546D365}"/>
              </a:ext>
            </a:extLst>
          </p:cNvPr>
          <p:cNvSpPr txBox="1"/>
          <p:nvPr/>
        </p:nvSpPr>
        <p:spPr>
          <a:xfrm flipH="1">
            <a:off x="3272741" y="4808028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2B65508A-1CBA-D77C-90B5-3AC97813B590}"/>
              </a:ext>
            </a:extLst>
          </p:cNvPr>
          <p:cNvSpPr txBox="1"/>
          <p:nvPr/>
        </p:nvSpPr>
        <p:spPr>
          <a:xfrm>
            <a:off x="3282265" y="4598019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A1BE067E-1DBA-59C9-0350-EB367A9DD25E}"/>
              </a:ext>
            </a:extLst>
          </p:cNvPr>
          <p:cNvSpPr txBox="1"/>
          <p:nvPr/>
        </p:nvSpPr>
        <p:spPr>
          <a:xfrm flipH="1">
            <a:off x="1364472" y="2005829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76FA0165-D22B-F741-AD81-224C3D5D9FD0}"/>
              </a:ext>
            </a:extLst>
          </p:cNvPr>
          <p:cNvSpPr txBox="1"/>
          <p:nvPr/>
        </p:nvSpPr>
        <p:spPr>
          <a:xfrm>
            <a:off x="1364471" y="1795820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665D1B2C-743B-B6B0-87E7-8CCF57CDE0B5}"/>
              </a:ext>
            </a:extLst>
          </p:cNvPr>
          <p:cNvSpPr txBox="1"/>
          <p:nvPr/>
        </p:nvSpPr>
        <p:spPr>
          <a:xfrm flipH="1">
            <a:off x="4930210" y="2196373"/>
            <a:ext cx="2497640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96128CB4-4FE9-7A1B-C760-10F1329FA239}"/>
              </a:ext>
            </a:extLst>
          </p:cNvPr>
          <p:cNvSpPr txBox="1"/>
          <p:nvPr/>
        </p:nvSpPr>
        <p:spPr>
          <a:xfrm>
            <a:off x="4949259" y="1986364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81643FF9-8D10-C705-D111-DAF62F800F8A}"/>
              </a:ext>
            </a:extLst>
          </p:cNvPr>
          <p:cNvSpPr txBox="1"/>
          <p:nvPr/>
        </p:nvSpPr>
        <p:spPr>
          <a:xfrm flipH="1">
            <a:off x="1364472" y="2548554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C42430D-2F1A-2A86-6465-DD7A8C8E3D9B}"/>
              </a:ext>
            </a:extLst>
          </p:cNvPr>
          <p:cNvSpPr txBox="1"/>
          <p:nvPr/>
        </p:nvSpPr>
        <p:spPr>
          <a:xfrm>
            <a:off x="1364471" y="2338545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60866F03-6914-6331-DF35-6964CF38EEA6}"/>
              </a:ext>
            </a:extLst>
          </p:cNvPr>
          <p:cNvSpPr txBox="1"/>
          <p:nvPr/>
        </p:nvSpPr>
        <p:spPr>
          <a:xfrm flipH="1">
            <a:off x="1364472" y="3091279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C38880FA-8517-4B84-E47A-A5896D8B1FD1}"/>
              </a:ext>
            </a:extLst>
          </p:cNvPr>
          <p:cNvSpPr txBox="1"/>
          <p:nvPr/>
        </p:nvSpPr>
        <p:spPr>
          <a:xfrm>
            <a:off x="1364471" y="2881270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64500FA7-1D2C-901B-8EA0-2B5CE881A5E7}"/>
              </a:ext>
            </a:extLst>
          </p:cNvPr>
          <p:cNvSpPr txBox="1"/>
          <p:nvPr/>
        </p:nvSpPr>
        <p:spPr>
          <a:xfrm flipH="1">
            <a:off x="6877304" y="5576563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DBA18FB6-BE19-1A95-C35E-E69B37308286}"/>
              </a:ext>
            </a:extLst>
          </p:cNvPr>
          <p:cNvSpPr txBox="1"/>
          <p:nvPr/>
        </p:nvSpPr>
        <p:spPr>
          <a:xfrm>
            <a:off x="6877303" y="5366554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4" name="타원 103">
            <a:extLst>
              <a:ext uri="{FF2B5EF4-FFF2-40B4-BE49-F238E27FC236}">
                <a16:creationId xmlns:a16="http://schemas.microsoft.com/office/drawing/2014/main" id="{816E5953-E30C-4C84-9FF7-8C5A24F46FDE}"/>
              </a:ext>
            </a:extLst>
          </p:cNvPr>
          <p:cNvSpPr/>
          <p:nvPr/>
        </p:nvSpPr>
        <p:spPr>
          <a:xfrm>
            <a:off x="1239438" y="2466346"/>
            <a:ext cx="73819" cy="73819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5" name="타원 104">
            <a:extLst>
              <a:ext uri="{FF2B5EF4-FFF2-40B4-BE49-F238E27FC236}">
                <a16:creationId xmlns:a16="http://schemas.microsoft.com/office/drawing/2014/main" id="{74E38A55-C41E-DF9C-E189-F3326DF4AA54}"/>
              </a:ext>
            </a:extLst>
          </p:cNvPr>
          <p:cNvSpPr/>
          <p:nvPr/>
        </p:nvSpPr>
        <p:spPr>
          <a:xfrm>
            <a:off x="1239438" y="3008047"/>
            <a:ext cx="73819" cy="73819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6" name="타원 105">
            <a:extLst>
              <a:ext uri="{FF2B5EF4-FFF2-40B4-BE49-F238E27FC236}">
                <a16:creationId xmlns:a16="http://schemas.microsoft.com/office/drawing/2014/main" id="{A96E4339-29F7-6294-D3D2-EEDBE90D5E83}"/>
              </a:ext>
            </a:extLst>
          </p:cNvPr>
          <p:cNvSpPr/>
          <p:nvPr/>
        </p:nvSpPr>
        <p:spPr>
          <a:xfrm>
            <a:off x="3103554" y="4689311"/>
            <a:ext cx="73819" cy="73819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081F8ECC-4774-4967-A5A6-2A7660437EED}"/>
              </a:ext>
            </a:extLst>
          </p:cNvPr>
          <p:cNvSpPr/>
          <p:nvPr/>
        </p:nvSpPr>
        <p:spPr>
          <a:xfrm>
            <a:off x="3103554" y="5262878"/>
            <a:ext cx="73819" cy="73819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1F8A39CA-E0CC-C43A-6874-2BC5FCEB6C38}"/>
              </a:ext>
            </a:extLst>
          </p:cNvPr>
          <p:cNvSpPr txBox="1"/>
          <p:nvPr/>
        </p:nvSpPr>
        <p:spPr>
          <a:xfrm flipH="1">
            <a:off x="6867779" y="4810707"/>
            <a:ext cx="2497640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58796331-D674-6AB1-CE90-956D353DA3D8}"/>
              </a:ext>
            </a:extLst>
          </p:cNvPr>
          <p:cNvSpPr txBox="1"/>
          <p:nvPr/>
        </p:nvSpPr>
        <p:spPr>
          <a:xfrm>
            <a:off x="6877303" y="4600698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15" name="타원 114">
            <a:extLst>
              <a:ext uri="{FF2B5EF4-FFF2-40B4-BE49-F238E27FC236}">
                <a16:creationId xmlns:a16="http://schemas.microsoft.com/office/drawing/2014/main" id="{B710E6B0-4BBD-F305-DB2D-DE17B0721D2E}"/>
              </a:ext>
            </a:extLst>
          </p:cNvPr>
          <p:cNvSpPr/>
          <p:nvPr/>
        </p:nvSpPr>
        <p:spPr>
          <a:xfrm>
            <a:off x="6745024" y="4705138"/>
            <a:ext cx="73819" cy="7381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8EBAC1C-50E2-D869-62A7-55E48243F3FC}"/>
              </a:ext>
            </a:extLst>
          </p:cNvPr>
          <p:cNvSpPr txBox="1"/>
          <p:nvPr/>
        </p:nvSpPr>
        <p:spPr>
          <a:xfrm flipH="1">
            <a:off x="3272741" y="5355284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87C8CAA-46FD-4E2F-BF8F-74C0D21A5F87}"/>
              </a:ext>
            </a:extLst>
          </p:cNvPr>
          <p:cNvSpPr txBox="1"/>
          <p:nvPr/>
        </p:nvSpPr>
        <p:spPr>
          <a:xfrm>
            <a:off x="3282265" y="5145275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1F3FDAB5-48B6-4FF4-F9B6-9BED49481DE8}"/>
              </a:ext>
            </a:extLst>
          </p:cNvPr>
          <p:cNvSpPr txBox="1"/>
          <p:nvPr/>
        </p:nvSpPr>
        <p:spPr>
          <a:xfrm flipH="1">
            <a:off x="3272741" y="5902540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C449E31-A40D-9352-7288-72397ABF7B33}"/>
              </a:ext>
            </a:extLst>
          </p:cNvPr>
          <p:cNvSpPr txBox="1"/>
          <p:nvPr/>
        </p:nvSpPr>
        <p:spPr>
          <a:xfrm>
            <a:off x="3282265" y="5692531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836ECED9-EDF8-D984-64A0-CB09A7E44867}"/>
              </a:ext>
            </a:extLst>
          </p:cNvPr>
          <p:cNvSpPr txBox="1"/>
          <p:nvPr/>
        </p:nvSpPr>
        <p:spPr>
          <a:xfrm>
            <a:off x="727174" y="3889692"/>
            <a:ext cx="636073" cy="3445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2021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D61A4EAF-A0CE-22B3-AEA9-481B37F9D1CC}"/>
              </a:ext>
            </a:extLst>
          </p:cNvPr>
          <p:cNvSpPr txBox="1"/>
          <p:nvPr/>
        </p:nvSpPr>
        <p:spPr>
          <a:xfrm>
            <a:off x="2861343" y="3789740"/>
            <a:ext cx="623248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2022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83991A32-90B0-9990-3928-04507336E4D4}"/>
              </a:ext>
            </a:extLst>
          </p:cNvPr>
          <p:cNvSpPr txBox="1"/>
          <p:nvPr/>
        </p:nvSpPr>
        <p:spPr>
          <a:xfrm>
            <a:off x="4635604" y="3697229"/>
            <a:ext cx="623248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2023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74E50432-2AD0-8852-5E0C-2B832EE6A16F}"/>
              </a:ext>
            </a:extLst>
          </p:cNvPr>
          <p:cNvSpPr txBox="1"/>
          <p:nvPr/>
        </p:nvSpPr>
        <p:spPr>
          <a:xfrm>
            <a:off x="6400659" y="3582303"/>
            <a:ext cx="623248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2024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A5081C4-F98C-B950-CF37-C1F1135A3199}"/>
              </a:ext>
            </a:extLst>
          </p:cNvPr>
          <p:cNvSpPr txBox="1"/>
          <p:nvPr/>
        </p:nvSpPr>
        <p:spPr>
          <a:xfrm>
            <a:off x="9101682" y="3443514"/>
            <a:ext cx="623248" cy="34439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2025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0F057CFE-B55E-B2E1-6FAF-8F77080A0C6F}"/>
              </a:ext>
            </a:extLst>
          </p:cNvPr>
          <p:cNvGrpSpPr/>
          <p:nvPr/>
        </p:nvGrpSpPr>
        <p:grpSpPr>
          <a:xfrm>
            <a:off x="10106285" y="3346744"/>
            <a:ext cx="1480254" cy="801630"/>
            <a:chOff x="10004687" y="3382735"/>
            <a:chExt cx="1480254" cy="801630"/>
          </a:xfrm>
        </p:grpSpPr>
        <p:sp>
          <p:nvSpPr>
            <p:cNvPr id="128" name="TextBox 127">
              <a:extLst>
                <a:ext uri="{FF2B5EF4-FFF2-40B4-BE49-F238E27FC236}">
                  <a16:creationId xmlns:a16="http://schemas.microsoft.com/office/drawing/2014/main" id="{6312F770-E263-2B75-B955-32C6384328D8}"/>
                </a:ext>
              </a:extLst>
            </p:cNvPr>
            <p:cNvSpPr txBox="1"/>
            <p:nvPr/>
          </p:nvSpPr>
          <p:spPr>
            <a:xfrm>
              <a:off x="10073868" y="3382735"/>
              <a:ext cx="1341893" cy="492443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3200" spc="-1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50000"/>
                      <a:lumOff val="50000"/>
                    </a:schemeClr>
                  </a:solidFill>
                  <a:latin typeface="+mj-ea"/>
                  <a:ea typeface="+mj-ea"/>
                  <a:cs typeface="Pretendard Black" panose="02000A03000000020004" pitchFamily="50" charset="-127"/>
                </a:rPr>
                <a:t>GOAL</a:t>
              </a: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38A48F9-C981-7306-8938-50A783066588}"/>
                </a:ext>
              </a:extLst>
            </p:cNvPr>
            <p:cNvSpPr txBox="1"/>
            <p:nvPr/>
          </p:nvSpPr>
          <p:spPr>
            <a:xfrm flipH="1">
              <a:off x="10004687" y="3875178"/>
              <a:ext cx="1480254" cy="30918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목표를 작성해주세요</a:t>
              </a:r>
              <a:endParaRPr lang="en-US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802313"/>
      </p:ext>
    </p:extLst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E6A376F7-DE95-5567-F529-1BCD8E38584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315FF2D3-137C-CB70-0016-5559D51CD78A}"/>
              </a:ext>
            </a:extLst>
          </p:cNvPr>
          <p:cNvSpPr/>
          <p:nvPr/>
        </p:nvSpPr>
        <p:spPr>
          <a:xfrm>
            <a:off x="1240999" y="3213064"/>
            <a:ext cx="1204009" cy="1051860"/>
          </a:xfrm>
          <a:custGeom>
            <a:avLst/>
            <a:gdLst>
              <a:gd name="connsiteX0" fmla="*/ 1167567 w 1508062"/>
              <a:gd name="connsiteY0" fmla="*/ 780877 h 1317490"/>
              <a:gd name="connsiteX1" fmla="*/ 1162087 w 1508062"/>
              <a:gd name="connsiteY1" fmla="*/ 787444 h 1317490"/>
              <a:gd name="connsiteX2" fmla="*/ 1156612 w 1508062"/>
              <a:gd name="connsiteY2" fmla="*/ 788541 h 1317490"/>
              <a:gd name="connsiteX3" fmla="*/ 1153325 w 1508062"/>
              <a:gd name="connsiteY3" fmla="*/ 841113 h 1317490"/>
              <a:gd name="connsiteX4" fmla="*/ 1152234 w 1508062"/>
              <a:gd name="connsiteY4" fmla="*/ 844399 h 1317490"/>
              <a:gd name="connsiteX5" fmla="*/ 1151137 w 1508062"/>
              <a:gd name="connsiteY5" fmla="*/ 867396 h 1317490"/>
              <a:gd name="connsiteX6" fmla="*/ 1150039 w 1508062"/>
              <a:gd name="connsiteY6" fmla="*/ 872877 h 1317490"/>
              <a:gd name="connsiteX7" fmla="*/ 1141278 w 1508062"/>
              <a:gd name="connsiteY7" fmla="*/ 891491 h 1317490"/>
              <a:gd name="connsiteX8" fmla="*/ 1140187 w 1508062"/>
              <a:gd name="connsiteY8" fmla="*/ 893685 h 1317490"/>
              <a:gd name="connsiteX9" fmla="*/ 1137992 w 1508062"/>
              <a:gd name="connsiteY9" fmla="*/ 894783 h 1317490"/>
              <a:gd name="connsiteX10" fmla="*/ 1132517 w 1508062"/>
              <a:gd name="connsiteY10" fmla="*/ 905733 h 1317490"/>
              <a:gd name="connsiteX11" fmla="*/ 1123756 w 1508062"/>
              <a:gd name="connsiteY11" fmla="*/ 936388 h 1317490"/>
              <a:gd name="connsiteX12" fmla="*/ 1122659 w 1508062"/>
              <a:gd name="connsiteY12" fmla="*/ 941863 h 1317490"/>
              <a:gd name="connsiteX13" fmla="*/ 1123756 w 1508062"/>
              <a:gd name="connsiteY13" fmla="*/ 948435 h 1317490"/>
              <a:gd name="connsiteX14" fmla="*/ 1125945 w 1508062"/>
              <a:gd name="connsiteY14" fmla="*/ 949532 h 1317490"/>
              <a:gd name="connsiteX15" fmla="*/ 1127042 w 1508062"/>
              <a:gd name="connsiteY15" fmla="*/ 949532 h 1317490"/>
              <a:gd name="connsiteX16" fmla="*/ 1129231 w 1508062"/>
              <a:gd name="connsiteY16" fmla="*/ 952819 h 1317490"/>
              <a:gd name="connsiteX17" fmla="*/ 1133614 w 1508062"/>
              <a:gd name="connsiteY17" fmla="*/ 956105 h 1317490"/>
              <a:gd name="connsiteX18" fmla="*/ 1134706 w 1508062"/>
              <a:gd name="connsiteY18" fmla="*/ 957202 h 1317490"/>
              <a:gd name="connsiteX19" fmla="*/ 1139089 w 1508062"/>
              <a:gd name="connsiteY19" fmla="*/ 958294 h 1317490"/>
              <a:gd name="connsiteX20" fmla="*/ 1141278 w 1508062"/>
              <a:gd name="connsiteY20" fmla="*/ 959391 h 1317490"/>
              <a:gd name="connsiteX21" fmla="*/ 1143467 w 1508062"/>
              <a:gd name="connsiteY21" fmla="*/ 961580 h 1317490"/>
              <a:gd name="connsiteX22" fmla="*/ 1144564 w 1508062"/>
              <a:gd name="connsiteY22" fmla="*/ 963768 h 1317490"/>
              <a:gd name="connsiteX23" fmla="*/ 1146759 w 1508062"/>
              <a:gd name="connsiteY23" fmla="*/ 964866 h 1317490"/>
              <a:gd name="connsiteX24" fmla="*/ 1150039 w 1508062"/>
              <a:gd name="connsiteY24" fmla="*/ 967055 h 1317490"/>
              <a:gd name="connsiteX25" fmla="*/ 1153325 w 1508062"/>
              <a:gd name="connsiteY25" fmla="*/ 968152 h 1317490"/>
              <a:gd name="connsiteX26" fmla="*/ 1155514 w 1508062"/>
              <a:gd name="connsiteY26" fmla="*/ 970341 h 1317490"/>
              <a:gd name="connsiteX27" fmla="*/ 1157709 w 1508062"/>
              <a:gd name="connsiteY27" fmla="*/ 970341 h 1317490"/>
              <a:gd name="connsiteX28" fmla="*/ 1160995 w 1508062"/>
              <a:gd name="connsiteY28" fmla="*/ 970341 h 1317490"/>
              <a:gd name="connsiteX29" fmla="*/ 1165373 w 1508062"/>
              <a:gd name="connsiteY29" fmla="*/ 972535 h 1317490"/>
              <a:gd name="connsiteX30" fmla="*/ 1162087 w 1508062"/>
              <a:gd name="connsiteY30" fmla="*/ 974724 h 1317490"/>
              <a:gd name="connsiteX31" fmla="*/ 1159898 w 1508062"/>
              <a:gd name="connsiteY31" fmla="*/ 975816 h 1317490"/>
              <a:gd name="connsiteX32" fmla="*/ 1158806 w 1508062"/>
              <a:gd name="connsiteY32" fmla="*/ 976913 h 1317490"/>
              <a:gd name="connsiteX33" fmla="*/ 1156612 w 1508062"/>
              <a:gd name="connsiteY33" fmla="*/ 979108 h 1317490"/>
              <a:gd name="connsiteX34" fmla="*/ 1153325 w 1508062"/>
              <a:gd name="connsiteY34" fmla="*/ 984582 h 1317490"/>
              <a:gd name="connsiteX35" fmla="*/ 1154423 w 1508062"/>
              <a:gd name="connsiteY35" fmla="*/ 987869 h 1317490"/>
              <a:gd name="connsiteX36" fmla="*/ 1152234 w 1508062"/>
              <a:gd name="connsiteY36" fmla="*/ 995532 h 1317490"/>
              <a:gd name="connsiteX37" fmla="*/ 1155514 w 1508062"/>
              <a:gd name="connsiteY37" fmla="*/ 997721 h 1317490"/>
              <a:gd name="connsiteX38" fmla="*/ 1164281 w 1508062"/>
              <a:gd name="connsiteY38" fmla="*/ 1011963 h 1317490"/>
              <a:gd name="connsiteX39" fmla="*/ 1167567 w 1508062"/>
              <a:gd name="connsiteY39" fmla="*/ 1019627 h 1317490"/>
              <a:gd name="connsiteX40" fmla="*/ 1177420 w 1508062"/>
              <a:gd name="connsiteY40" fmla="*/ 1022913 h 1317490"/>
              <a:gd name="connsiteX41" fmla="*/ 1177420 w 1508062"/>
              <a:gd name="connsiteY41" fmla="*/ 1019627 h 1317490"/>
              <a:gd name="connsiteX42" fmla="*/ 1180712 w 1508062"/>
              <a:gd name="connsiteY42" fmla="*/ 1017438 h 1317490"/>
              <a:gd name="connsiteX43" fmla="*/ 1181803 w 1508062"/>
              <a:gd name="connsiteY43" fmla="*/ 1018530 h 1317490"/>
              <a:gd name="connsiteX44" fmla="*/ 1185089 w 1508062"/>
              <a:gd name="connsiteY44" fmla="*/ 1020724 h 1317490"/>
              <a:gd name="connsiteX45" fmla="*/ 1189473 w 1508062"/>
              <a:gd name="connsiteY45" fmla="*/ 1024010 h 1317490"/>
              <a:gd name="connsiteX46" fmla="*/ 1190564 w 1508062"/>
              <a:gd name="connsiteY46" fmla="*/ 1026199 h 1317490"/>
              <a:gd name="connsiteX47" fmla="*/ 1203709 w 1508062"/>
              <a:gd name="connsiteY47" fmla="*/ 1056866 h 1317490"/>
              <a:gd name="connsiteX48" fmla="*/ 1206995 w 1508062"/>
              <a:gd name="connsiteY48" fmla="*/ 1068902 h 1317490"/>
              <a:gd name="connsiteX49" fmla="*/ 1210281 w 1508062"/>
              <a:gd name="connsiteY49" fmla="*/ 1067810 h 1317490"/>
              <a:gd name="connsiteX50" fmla="*/ 1211373 w 1508062"/>
              <a:gd name="connsiteY50" fmla="*/ 1064524 h 1317490"/>
              <a:gd name="connsiteX51" fmla="*/ 1214665 w 1508062"/>
              <a:gd name="connsiteY51" fmla="*/ 1061249 h 1317490"/>
              <a:gd name="connsiteX52" fmla="*/ 1215756 w 1508062"/>
              <a:gd name="connsiteY52" fmla="*/ 1056866 h 1317490"/>
              <a:gd name="connsiteX53" fmla="*/ 1220140 w 1508062"/>
              <a:gd name="connsiteY53" fmla="*/ 1052488 h 1317490"/>
              <a:gd name="connsiteX54" fmla="*/ 1221231 w 1508062"/>
              <a:gd name="connsiteY54" fmla="*/ 1051391 h 1317490"/>
              <a:gd name="connsiteX55" fmla="*/ 1221231 w 1508062"/>
              <a:gd name="connsiteY55" fmla="*/ 1043727 h 1317490"/>
              <a:gd name="connsiteX56" fmla="*/ 1223426 w 1508062"/>
              <a:gd name="connsiteY56" fmla="*/ 1040435 h 1317490"/>
              <a:gd name="connsiteX57" fmla="*/ 1224517 w 1508062"/>
              <a:gd name="connsiteY57" fmla="*/ 1038246 h 1317490"/>
              <a:gd name="connsiteX58" fmla="*/ 1227803 w 1508062"/>
              <a:gd name="connsiteY58" fmla="*/ 1033869 h 1317490"/>
              <a:gd name="connsiteX59" fmla="*/ 1228901 w 1508062"/>
              <a:gd name="connsiteY59" fmla="*/ 1033869 h 1317490"/>
              <a:gd name="connsiteX60" fmla="*/ 1231089 w 1508062"/>
              <a:gd name="connsiteY60" fmla="*/ 1032771 h 1317490"/>
              <a:gd name="connsiteX61" fmla="*/ 1233278 w 1508062"/>
              <a:gd name="connsiteY61" fmla="*/ 1027296 h 1317490"/>
              <a:gd name="connsiteX62" fmla="*/ 1237662 w 1508062"/>
              <a:gd name="connsiteY62" fmla="*/ 1025102 h 1317490"/>
              <a:gd name="connsiteX63" fmla="*/ 1237662 w 1508062"/>
              <a:gd name="connsiteY63" fmla="*/ 1024010 h 1317490"/>
              <a:gd name="connsiteX64" fmla="*/ 1235473 w 1508062"/>
              <a:gd name="connsiteY64" fmla="*/ 1019627 h 1317490"/>
              <a:gd name="connsiteX65" fmla="*/ 1233278 w 1508062"/>
              <a:gd name="connsiteY65" fmla="*/ 1016341 h 1317490"/>
              <a:gd name="connsiteX66" fmla="*/ 1234376 w 1508062"/>
              <a:gd name="connsiteY66" fmla="*/ 1007580 h 1317490"/>
              <a:gd name="connsiteX67" fmla="*/ 1236570 w 1508062"/>
              <a:gd name="connsiteY67" fmla="*/ 999916 h 1317490"/>
              <a:gd name="connsiteX68" fmla="*/ 1237662 w 1508062"/>
              <a:gd name="connsiteY68" fmla="*/ 993344 h 1317490"/>
              <a:gd name="connsiteX69" fmla="*/ 1233278 w 1508062"/>
              <a:gd name="connsiteY69" fmla="*/ 978010 h 1317490"/>
              <a:gd name="connsiteX70" fmla="*/ 1233278 w 1508062"/>
              <a:gd name="connsiteY70" fmla="*/ 973627 h 1317490"/>
              <a:gd name="connsiteX71" fmla="*/ 1234376 w 1508062"/>
              <a:gd name="connsiteY71" fmla="*/ 970341 h 1317490"/>
              <a:gd name="connsiteX72" fmla="*/ 1235473 w 1508062"/>
              <a:gd name="connsiteY72" fmla="*/ 967055 h 1317490"/>
              <a:gd name="connsiteX73" fmla="*/ 1244234 w 1508062"/>
              <a:gd name="connsiteY73" fmla="*/ 963768 h 1317490"/>
              <a:gd name="connsiteX74" fmla="*/ 1246423 w 1508062"/>
              <a:gd name="connsiteY74" fmla="*/ 961580 h 1317490"/>
              <a:gd name="connsiteX75" fmla="*/ 1250806 w 1508062"/>
              <a:gd name="connsiteY75" fmla="*/ 962677 h 1317490"/>
              <a:gd name="connsiteX76" fmla="*/ 1252995 w 1508062"/>
              <a:gd name="connsiteY76" fmla="*/ 963768 h 1317490"/>
              <a:gd name="connsiteX77" fmla="*/ 1254092 w 1508062"/>
              <a:gd name="connsiteY77" fmla="*/ 964866 h 1317490"/>
              <a:gd name="connsiteX78" fmla="*/ 1257378 w 1508062"/>
              <a:gd name="connsiteY78" fmla="*/ 965963 h 1317490"/>
              <a:gd name="connsiteX79" fmla="*/ 1259567 w 1508062"/>
              <a:gd name="connsiteY79" fmla="*/ 968152 h 1317490"/>
              <a:gd name="connsiteX80" fmla="*/ 1261756 w 1508062"/>
              <a:gd name="connsiteY80" fmla="*/ 970341 h 1317490"/>
              <a:gd name="connsiteX81" fmla="*/ 1262853 w 1508062"/>
              <a:gd name="connsiteY81" fmla="*/ 973627 h 1317490"/>
              <a:gd name="connsiteX82" fmla="*/ 1262853 w 1508062"/>
              <a:gd name="connsiteY82" fmla="*/ 975816 h 1317490"/>
              <a:gd name="connsiteX83" fmla="*/ 1259567 w 1508062"/>
              <a:gd name="connsiteY83" fmla="*/ 984582 h 1317490"/>
              <a:gd name="connsiteX84" fmla="*/ 1260665 w 1508062"/>
              <a:gd name="connsiteY84" fmla="*/ 992246 h 1317490"/>
              <a:gd name="connsiteX85" fmla="*/ 1261756 w 1508062"/>
              <a:gd name="connsiteY85" fmla="*/ 1003196 h 1317490"/>
              <a:gd name="connsiteX86" fmla="*/ 1265042 w 1508062"/>
              <a:gd name="connsiteY86" fmla="*/ 1007580 h 1317490"/>
              <a:gd name="connsiteX87" fmla="*/ 1270517 w 1508062"/>
              <a:gd name="connsiteY87" fmla="*/ 1008677 h 1317490"/>
              <a:gd name="connsiteX88" fmla="*/ 1273803 w 1508062"/>
              <a:gd name="connsiteY88" fmla="*/ 1013055 h 1317490"/>
              <a:gd name="connsiteX89" fmla="*/ 1275992 w 1508062"/>
              <a:gd name="connsiteY89" fmla="*/ 1018530 h 1317490"/>
              <a:gd name="connsiteX90" fmla="*/ 1275992 w 1508062"/>
              <a:gd name="connsiteY90" fmla="*/ 1019627 h 1317490"/>
              <a:gd name="connsiteX91" fmla="*/ 1278187 w 1508062"/>
              <a:gd name="connsiteY91" fmla="*/ 1022913 h 1317490"/>
              <a:gd name="connsiteX92" fmla="*/ 1282564 w 1508062"/>
              <a:gd name="connsiteY92" fmla="*/ 1027296 h 1317490"/>
              <a:gd name="connsiteX93" fmla="*/ 1283662 w 1508062"/>
              <a:gd name="connsiteY93" fmla="*/ 1034960 h 1317490"/>
              <a:gd name="connsiteX94" fmla="*/ 1285856 w 1508062"/>
              <a:gd name="connsiteY94" fmla="*/ 1036058 h 1317490"/>
              <a:gd name="connsiteX95" fmla="*/ 1286931 w 1508062"/>
              <a:gd name="connsiteY95" fmla="*/ 1037155 h 1317490"/>
              <a:gd name="connsiteX96" fmla="*/ 1288045 w 1508062"/>
              <a:gd name="connsiteY96" fmla="*/ 1038246 h 1317490"/>
              <a:gd name="connsiteX97" fmla="*/ 1290234 w 1508062"/>
              <a:gd name="connsiteY97" fmla="*/ 1039344 h 1317490"/>
              <a:gd name="connsiteX98" fmla="*/ 1302258 w 1508062"/>
              <a:gd name="connsiteY98" fmla="*/ 1043727 h 1317490"/>
              <a:gd name="connsiteX99" fmla="*/ 1303379 w 1508062"/>
              <a:gd name="connsiteY99" fmla="*/ 1044819 h 1317490"/>
              <a:gd name="connsiteX100" fmla="*/ 1304447 w 1508062"/>
              <a:gd name="connsiteY100" fmla="*/ 1047008 h 1317490"/>
              <a:gd name="connsiteX101" fmla="*/ 1305567 w 1508062"/>
              <a:gd name="connsiteY101" fmla="*/ 1049202 h 1317490"/>
              <a:gd name="connsiteX102" fmla="*/ 1314328 w 1508062"/>
              <a:gd name="connsiteY102" fmla="*/ 1055774 h 1317490"/>
              <a:gd name="connsiteX103" fmla="*/ 1316523 w 1508062"/>
              <a:gd name="connsiteY103" fmla="*/ 1054677 h 1317490"/>
              <a:gd name="connsiteX104" fmla="*/ 1319786 w 1508062"/>
              <a:gd name="connsiteY104" fmla="*/ 1053580 h 1317490"/>
              <a:gd name="connsiteX105" fmla="*/ 1321975 w 1508062"/>
              <a:gd name="connsiteY105" fmla="*/ 1050299 h 1317490"/>
              <a:gd name="connsiteX106" fmla="*/ 1326353 w 1508062"/>
              <a:gd name="connsiteY106" fmla="*/ 1048105 h 1317490"/>
              <a:gd name="connsiteX107" fmla="*/ 1325261 w 1508062"/>
              <a:gd name="connsiteY107" fmla="*/ 1041533 h 1317490"/>
              <a:gd name="connsiteX108" fmla="*/ 1326353 w 1508062"/>
              <a:gd name="connsiteY108" fmla="*/ 1040435 h 1317490"/>
              <a:gd name="connsiteX109" fmla="*/ 1330736 w 1508062"/>
              <a:gd name="connsiteY109" fmla="*/ 1037155 h 1317490"/>
              <a:gd name="connsiteX110" fmla="*/ 1334022 w 1508062"/>
              <a:gd name="connsiteY110" fmla="*/ 1032771 h 1317490"/>
              <a:gd name="connsiteX111" fmla="*/ 1340595 w 1508062"/>
              <a:gd name="connsiteY111" fmla="*/ 1030583 h 1317490"/>
              <a:gd name="connsiteX112" fmla="*/ 1339497 w 1508062"/>
              <a:gd name="connsiteY112" fmla="*/ 1028394 h 1317490"/>
              <a:gd name="connsiteX113" fmla="*/ 1343881 w 1508062"/>
              <a:gd name="connsiteY113" fmla="*/ 1018530 h 1317490"/>
              <a:gd name="connsiteX114" fmla="*/ 1349356 w 1508062"/>
              <a:gd name="connsiteY114" fmla="*/ 1015249 h 1317490"/>
              <a:gd name="connsiteX115" fmla="*/ 1349356 w 1508062"/>
              <a:gd name="connsiteY115" fmla="*/ 1014152 h 1317490"/>
              <a:gd name="connsiteX116" fmla="*/ 1355928 w 1508062"/>
              <a:gd name="connsiteY116" fmla="*/ 1009768 h 1317490"/>
              <a:gd name="connsiteX117" fmla="*/ 1358122 w 1508062"/>
              <a:gd name="connsiteY117" fmla="*/ 1008677 h 1317490"/>
              <a:gd name="connsiteX118" fmla="*/ 1361403 w 1508062"/>
              <a:gd name="connsiteY118" fmla="*/ 1003196 h 1317490"/>
              <a:gd name="connsiteX119" fmla="*/ 1366878 w 1508062"/>
              <a:gd name="connsiteY119" fmla="*/ 1002099 h 1317490"/>
              <a:gd name="connsiteX120" fmla="*/ 1371261 w 1508062"/>
              <a:gd name="connsiteY120" fmla="*/ 1002099 h 1317490"/>
              <a:gd name="connsiteX121" fmla="*/ 1382211 w 1508062"/>
              <a:gd name="connsiteY121" fmla="*/ 999916 h 1317490"/>
              <a:gd name="connsiteX122" fmla="*/ 1385503 w 1508062"/>
              <a:gd name="connsiteY122" fmla="*/ 998819 h 1317490"/>
              <a:gd name="connsiteX123" fmla="*/ 1389881 w 1508062"/>
              <a:gd name="connsiteY123" fmla="*/ 997721 h 1317490"/>
              <a:gd name="connsiteX124" fmla="*/ 1390978 w 1508062"/>
              <a:gd name="connsiteY124" fmla="*/ 995532 h 1317490"/>
              <a:gd name="connsiteX125" fmla="*/ 1394264 w 1508062"/>
              <a:gd name="connsiteY125" fmla="*/ 992246 h 1317490"/>
              <a:gd name="connsiteX126" fmla="*/ 1401928 w 1508062"/>
              <a:gd name="connsiteY126" fmla="*/ 988960 h 1317490"/>
              <a:gd name="connsiteX127" fmla="*/ 1403025 w 1508062"/>
              <a:gd name="connsiteY127" fmla="*/ 986771 h 1317490"/>
              <a:gd name="connsiteX128" fmla="*/ 1406311 w 1508062"/>
              <a:gd name="connsiteY128" fmla="*/ 988960 h 1317490"/>
              <a:gd name="connsiteX129" fmla="*/ 1406311 w 1508062"/>
              <a:gd name="connsiteY129" fmla="*/ 992246 h 1317490"/>
              <a:gd name="connsiteX130" fmla="*/ 1407409 w 1508062"/>
              <a:gd name="connsiteY130" fmla="*/ 994441 h 1317490"/>
              <a:gd name="connsiteX131" fmla="*/ 1411786 w 1508062"/>
              <a:gd name="connsiteY131" fmla="*/ 997721 h 1317490"/>
              <a:gd name="connsiteX132" fmla="*/ 1412884 w 1508062"/>
              <a:gd name="connsiteY132" fmla="*/ 997721 h 1317490"/>
              <a:gd name="connsiteX133" fmla="*/ 1413975 w 1508062"/>
              <a:gd name="connsiteY133" fmla="*/ 997721 h 1317490"/>
              <a:gd name="connsiteX134" fmla="*/ 1416170 w 1508062"/>
              <a:gd name="connsiteY134" fmla="*/ 998819 h 1317490"/>
              <a:gd name="connsiteX135" fmla="*/ 1417261 w 1508062"/>
              <a:gd name="connsiteY135" fmla="*/ 999916 h 1317490"/>
              <a:gd name="connsiteX136" fmla="*/ 1417261 w 1508062"/>
              <a:gd name="connsiteY136" fmla="*/ 999916 h 1317490"/>
              <a:gd name="connsiteX137" fmla="*/ 1419450 w 1508062"/>
              <a:gd name="connsiteY137" fmla="*/ 1001007 h 1317490"/>
              <a:gd name="connsiteX138" fmla="*/ 1418359 w 1508062"/>
              <a:gd name="connsiteY138" fmla="*/ 1007580 h 1317490"/>
              <a:gd name="connsiteX139" fmla="*/ 1417261 w 1508062"/>
              <a:gd name="connsiteY139" fmla="*/ 1010866 h 1317490"/>
              <a:gd name="connsiteX140" fmla="*/ 1438070 w 1508062"/>
              <a:gd name="connsiteY140" fmla="*/ 1010866 h 1317490"/>
              <a:gd name="connsiteX141" fmla="*/ 1440264 w 1508062"/>
              <a:gd name="connsiteY141" fmla="*/ 1008677 h 1317490"/>
              <a:gd name="connsiteX142" fmla="*/ 1443550 w 1508062"/>
              <a:gd name="connsiteY142" fmla="*/ 1008677 h 1317490"/>
              <a:gd name="connsiteX143" fmla="*/ 1446836 w 1508062"/>
              <a:gd name="connsiteY143" fmla="*/ 1008677 h 1317490"/>
              <a:gd name="connsiteX144" fmla="*/ 1450122 w 1508062"/>
              <a:gd name="connsiteY144" fmla="*/ 1008677 h 1317490"/>
              <a:gd name="connsiteX145" fmla="*/ 1456695 w 1508062"/>
              <a:gd name="connsiteY145" fmla="*/ 1017438 h 1317490"/>
              <a:gd name="connsiteX146" fmla="*/ 1459975 w 1508062"/>
              <a:gd name="connsiteY146" fmla="*/ 1017438 h 1317490"/>
              <a:gd name="connsiteX147" fmla="*/ 1461072 w 1508062"/>
              <a:gd name="connsiteY147" fmla="*/ 1021821 h 1317490"/>
              <a:gd name="connsiteX148" fmla="*/ 1465456 w 1508062"/>
              <a:gd name="connsiteY148" fmla="*/ 1025102 h 1317490"/>
              <a:gd name="connsiteX149" fmla="*/ 1466547 w 1508062"/>
              <a:gd name="connsiteY149" fmla="*/ 1026199 h 1317490"/>
              <a:gd name="connsiteX150" fmla="*/ 1466547 w 1508062"/>
              <a:gd name="connsiteY150" fmla="*/ 1032771 h 1317490"/>
              <a:gd name="connsiteX151" fmla="*/ 1467645 w 1508062"/>
              <a:gd name="connsiteY151" fmla="*/ 1047008 h 1317490"/>
              <a:gd name="connsiteX152" fmla="*/ 1466547 w 1508062"/>
              <a:gd name="connsiteY152" fmla="*/ 1049202 h 1317490"/>
              <a:gd name="connsiteX153" fmla="*/ 1465456 w 1508062"/>
              <a:gd name="connsiteY153" fmla="*/ 1050299 h 1317490"/>
              <a:gd name="connsiteX154" fmla="*/ 1464359 w 1508062"/>
              <a:gd name="connsiteY154" fmla="*/ 1052488 h 1317490"/>
              <a:gd name="connsiteX155" fmla="*/ 1463267 w 1508062"/>
              <a:gd name="connsiteY155" fmla="*/ 1054677 h 1317490"/>
              <a:gd name="connsiteX156" fmla="*/ 1463267 w 1508062"/>
              <a:gd name="connsiteY156" fmla="*/ 1057963 h 1317490"/>
              <a:gd name="connsiteX157" fmla="*/ 1464359 w 1508062"/>
              <a:gd name="connsiteY157" fmla="*/ 1059055 h 1317490"/>
              <a:gd name="connsiteX158" fmla="*/ 1467645 w 1508062"/>
              <a:gd name="connsiteY158" fmla="*/ 1066713 h 1317490"/>
              <a:gd name="connsiteX159" fmla="*/ 1465456 w 1508062"/>
              <a:gd name="connsiteY159" fmla="*/ 1078760 h 1317490"/>
              <a:gd name="connsiteX160" fmla="*/ 1468742 w 1508062"/>
              <a:gd name="connsiteY160" fmla="*/ 1080949 h 1317490"/>
              <a:gd name="connsiteX161" fmla="*/ 1469834 w 1508062"/>
              <a:gd name="connsiteY161" fmla="*/ 1083144 h 1317490"/>
              <a:gd name="connsiteX162" fmla="*/ 1470931 w 1508062"/>
              <a:gd name="connsiteY162" fmla="*/ 1097379 h 1317490"/>
              <a:gd name="connsiteX163" fmla="*/ 1466547 w 1508062"/>
              <a:gd name="connsiteY163" fmla="*/ 1102854 h 1317490"/>
              <a:gd name="connsiteX164" fmla="*/ 1464359 w 1508062"/>
              <a:gd name="connsiteY164" fmla="*/ 1103952 h 1317490"/>
              <a:gd name="connsiteX165" fmla="*/ 1463267 w 1508062"/>
              <a:gd name="connsiteY165" fmla="*/ 1105049 h 1317490"/>
              <a:gd name="connsiteX166" fmla="*/ 1463267 w 1508062"/>
              <a:gd name="connsiteY166" fmla="*/ 1110524 h 1317490"/>
              <a:gd name="connsiteX167" fmla="*/ 1462170 w 1508062"/>
              <a:gd name="connsiteY167" fmla="*/ 1112713 h 1317490"/>
              <a:gd name="connsiteX168" fmla="*/ 1461072 w 1508062"/>
              <a:gd name="connsiteY168" fmla="*/ 1117096 h 1317490"/>
              <a:gd name="connsiteX169" fmla="*/ 1461072 w 1508062"/>
              <a:gd name="connsiteY169" fmla="*/ 1120382 h 1317490"/>
              <a:gd name="connsiteX170" fmla="*/ 1461072 w 1508062"/>
              <a:gd name="connsiteY170" fmla="*/ 1124760 h 1317490"/>
              <a:gd name="connsiteX171" fmla="*/ 1461072 w 1508062"/>
              <a:gd name="connsiteY171" fmla="*/ 1125857 h 1317490"/>
              <a:gd name="connsiteX172" fmla="*/ 1462170 w 1508062"/>
              <a:gd name="connsiteY172" fmla="*/ 1130235 h 1317490"/>
              <a:gd name="connsiteX173" fmla="*/ 1463267 w 1508062"/>
              <a:gd name="connsiteY173" fmla="*/ 1133527 h 1317490"/>
              <a:gd name="connsiteX174" fmla="*/ 1469834 w 1508062"/>
              <a:gd name="connsiteY174" fmla="*/ 1141191 h 1317490"/>
              <a:gd name="connsiteX175" fmla="*/ 1469834 w 1508062"/>
              <a:gd name="connsiteY175" fmla="*/ 1142288 h 1317490"/>
              <a:gd name="connsiteX176" fmla="*/ 1472028 w 1508062"/>
              <a:gd name="connsiteY176" fmla="*/ 1144477 h 1317490"/>
              <a:gd name="connsiteX177" fmla="*/ 1472028 w 1508062"/>
              <a:gd name="connsiteY177" fmla="*/ 1146666 h 1317490"/>
              <a:gd name="connsiteX178" fmla="*/ 1473120 w 1508062"/>
              <a:gd name="connsiteY178" fmla="*/ 1147763 h 1317490"/>
              <a:gd name="connsiteX179" fmla="*/ 1476406 w 1508062"/>
              <a:gd name="connsiteY179" fmla="*/ 1148860 h 1317490"/>
              <a:gd name="connsiteX180" fmla="*/ 1481881 w 1508062"/>
              <a:gd name="connsiteY180" fmla="*/ 1151049 h 1317490"/>
              <a:gd name="connsiteX181" fmla="*/ 1482978 w 1508062"/>
              <a:gd name="connsiteY181" fmla="*/ 1154335 h 1317490"/>
              <a:gd name="connsiteX182" fmla="*/ 1486264 w 1508062"/>
              <a:gd name="connsiteY182" fmla="*/ 1155432 h 1317490"/>
              <a:gd name="connsiteX183" fmla="*/ 1488453 w 1508062"/>
              <a:gd name="connsiteY183" fmla="*/ 1157621 h 1317490"/>
              <a:gd name="connsiteX184" fmla="*/ 1488453 w 1508062"/>
              <a:gd name="connsiteY184" fmla="*/ 1157621 h 1317490"/>
              <a:gd name="connsiteX185" fmla="*/ 1488453 w 1508062"/>
              <a:gd name="connsiteY185" fmla="*/ 1160908 h 1317490"/>
              <a:gd name="connsiteX186" fmla="*/ 1488453 w 1508062"/>
              <a:gd name="connsiteY186" fmla="*/ 1161999 h 1317490"/>
              <a:gd name="connsiteX187" fmla="*/ 1488453 w 1508062"/>
              <a:gd name="connsiteY187" fmla="*/ 1168571 h 1317490"/>
              <a:gd name="connsiteX188" fmla="*/ 1488453 w 1508062"/>
              <a:gd name="connsiteY188" fmla="*/ 1171858 h 1317490"/>
              <a:gd name="connsiteX189" fmla="*/ 1488453 w 1508062"/>
              <a:gd name="connsiteY189" fmla="*/ 1177338 h 1317490"/>
              <a:gd name="connsiteX190" fmla="*/ 1489550 w 1508062"/>
              <a:gd name="connsiteY190" fmla="*/ 1179527 h 1317490"/>
              <a:gd name="connsiteX191" fmla="*/ 1500500 w 1508062"/>
              <a:gd name="connsiteY191" fmla="*/ 1189380 h 1317490"/>
              <a:gd name="connsiteX192" fmla="*/ 1501598 w 1508062"/>
              <a:gd name="connsiteY192" fmla="*/ 1190477 h 1317490"/>
              <a:gd name="connsiteX193" fmla="*/ 1502689 w 1508062"/>
              <a:gd name="connsiteY193" fmla="*/ 1191574 h 1317490"/>
              <a:gd name="connsiteX194" fmla="*/ 1502689 w 1508062"/>
              <a:gd name="connsiteY194" fmla="*/ 1193763 h 1317490"/>
              <a:gd name="connsiteX195" fmla="*/ 1505981 w 1508062"/>
              <a:gd name="connsiteY195" fmla="*/ 1209085 h 1317490"/>
              <a:gd name="connsiteX196" fmla="*/ 1503786 w 1508062"/>
              <a:gd name="connsiteY196" fmla="*/ 1209085 h 1317490"/>
              <a:gd name="connsiteX197" fmla="*/ 1491739 w 1508062"/>
              <a:gd name="connsiteY197" fmla="*/ 1213468 h 1317490"/>
              <a:gd name="connsiteX198" fmla="*/ 1490648 w 1508062"/>
              <a:gd name="connsiteY198" fmla="*/ 1215668 h 1317490"/>
              <a:gd name="connsiteX199" fmla="*/ 1489550 w 1508062"/>
              <a:gd name="connsiteY199" fmla="*/ 1224430 h 1317490"/>
              <a:gd name="connsiteX200" fmla="*/ 1508170 w 1508062"/>
              <a:gd name="connsiteY200" fmla="*/ 1251787 h 1317490"/>
              <a:gd name="connsiteX201" fmla="*/ 1503786 w 1508062"/>
              <a:gd name="connsiteY201" fmla="*/ 1252902 h 1317490"/>
              <a:gd name="connsiteX202" fmla="*/ 1498311 w 1508062"/>
              <a:gd name="connsiteY202" fmla="*/ 1255096 h 1317490"/>
              <a:gd name="connsiteX203" fmla="*/ 1497214 w 1508062"/>
              <a:gd name="connsiteY203" fmla="*/ 1259480 h 1317490"/>
              <a:gd name="connsiteX204" fmla="*/ 1496123 w 1508062"/>
              <a:gd name="connsiteY204" fmla="*/ 1260549 h 1317490"/>
              <a:gd name="connsiteX205" fmla="*/ 1484075 w 1508062"/>
              <a:gd name="connsiteY205" fmla="*/ 1264938 h 1317490"/>
              <a:gd name="connsiteX206" fmla="*/ 1488453 w 1508062"/>
              <a:gd name="connsiteY206" fmla="*/ 1283574 h 1317490"/>
              <a:gd name="connsiteX207" fmla="*/ 1468742 w 1508062"/>
              <a:gd name="connsiteY207" fmla="*/ 1270430 h 1317490"/>
              <a:gd name="connsiteX208" fmla="*/ 1467645 w 1508062"/>
              <a:gd name="connsiteY208" fmla="*/ 1269309 h 1317490"/>
              <a:gd name="connsiteX209" fmla="*/ 1466547 w 1508062"/>
              <a:gd name="connsiteY209" fmla="*/ 1268241 h 1317490"/>
              <a:gd name="connsiteX210" fmla="*/ 1451214 w 1508062"/>
              <a:gd name="connsiteY210" fmla="*/ 1261663 h 1317490"/>
              <a:gd name="connsiteX211" fmla="*/ 1450122 w 1508062"/>
              <a:gd name="connsiteY211" fmla="*/ 1262743 h 1317490"/>
              <a:gd name="connsiteX212" fmla="*/ 1447928 w 1508062"/>
              <a:gd name="connsiteY212" fmla="*/ 1263857 h 1317490"/>
              <a:gd name="connsiteX213" fmla="*/ 1440264 w 1508062"/>
              <a:gd name="connsiteY213" fmla="*/ 1256176 h 1317490"/>
              <a:gd name="connsiteX214" fmla="*/ 1438070 w 1508062"/>
              <a:gd name="connsiteY214" fmla="*/ 1253982 h 1317490"/>
              <a:gd name="connsiteX215" fmla="*/ 1432595 w 1508062"/>
              <a:gd name="connsiteY215" fmla="*/ 1252902 h 1317490"/>
              <a:gd name="connsiteX216" fmla="*/ 1431497 w 1508062"/>
              <a:gd name="connsiteY216" fmla="*/ 1251787 h 1317490"/>
              <a:gd name="connsiteX217" fmla="*/ 1409597 w 1508062"/>
              <a:gd name="connsiteY217" fmla="*/ 1243026 h 1317490"/>
              <a:gd name="connsiteX218" fmla="*/ 1405214 w 1508062"/>
              <a:gd name="connsiteY218" fmla="*/ 1241958 h 1317490"/>
              <a:gd name="connsiteX219" fmla="*/ 1403025 w 1508062"/>
              <a:gd name="connsiteY219" fmla="*/ 1246335 h 1317490"/>
              <a:gd name="connsiteX220" fmla="*/ 1407409 w 1508062"/>
              <a:gd name="connsiteY220" fmla="*/ 1249598 h 1317490"/>
              <a:gd name="connsiteX221" fmla="*/ 1409597 w 1508062"/>
              <a:gd name="connsiteY221" fmla="*/ 1251787 h 1317490"/>
              <a:gd name="connsiteX222" fmla="*/ 1409597 w 1508062"/>
              <a:gd name="connsiteY222" fmla="*/ 1255096 h 1317490"/>
              <a:gd name="connsiteX223" fmla="*/ 1410689 w 1508062"/>
              <a:gd name="connsiteY223" fmla="*/ 1258360 h 1317490"/>
              <a:gd name="connsiteX224" fmla="*/ 1410689 w 1508062"/>
              <a:gd name="connsiteY224" fmla="*/ 1262743 h 1317490"/>
              <a:gd name="connsiteX225" fmla="*/ 1408500 w 1508062"/>
              <a:gd name="connsiteY225" fmla="*/ 1263857 h 1317490"/>
              <a:gd name="connsiteX226" fmla="*/ 1408500 w 1508062"/>
              <a:gd name="connsiteY226" fmla="*/ 1267126 h 1317490"/>
              <a:gd name="connsiteX227" fmla="*/ 1411786 w 1508062"/>
              <a:gd name="connsiteY227" fmla="*/ 1277002 h 1317490"/>
              <a:gd name="connsiteX228" fmla="*/ 1407409 w 1508062"/>
              <a:gd name="connsiteY228" fmla="*/ 1280265 h 1317490"/>
              <a:gd name="connsiteX229" fmla="*/ 1405214 w 1508062"/>
              <a:gd name="connsiteY229" fmla="*/ 1283574 h 1317490"/>
              <a:gd name="connsiteX230" fmla="*/ 1407409 w 1508062"/>
              <a:gd name="connsiteY230" fmla="*/ 1287952 h 1317490"/>
              <a:gd name="connsiteX231" fmla="*/ 1407409 w 1508062"/>
              <a:gd name="connsiteY231" fmla="*/ 1289038 h 1317490"/>
              <a:gd name="connsiteX232" fmla="*/ 1406311 w 1508062"/>
              <a:gd name="connsiteY232" fmla="*/ 1301102 h 1317490"/>
              <a:gd name="connsiteX233" fmla="*/ 1403025 w 1508062"/>
              <a:gd name="connsiteY233" fmla="*/ 1303291 h 1317490"/>
              <a:gd name="connsiteX234" fmla="*/ 1400836 w 1508062"/>
              <a:gd name="connsiteY234" fmla="*/ 1303291 h 1317490"/>
              <a:gd name="connsiteX235" fmla="*/ 1398642 w 1508062"/>
              <a:gd name="connsiteY235" fmla="*/ 1306554 h 1317490"/>
              <a:gd name="connsiteX236" fmla="*/ 1398642 w 1508062"/>
              <a:gd name="connsiteY236" fmla="*/ 1306554 h 1317490"/>
              <a:gd name="connsiteX237" fmla="*/ 1397545 w 1508062"/>
              <a:gd name="connsiteY237" fmla="*/ 1308749 h 1317490"/>
              <a:gd name="connsiteX238" fmla="*/ 1393167 w 1508062"/>
              <a:gd name="connsiteY238" fmla="*/ 1309863 h 1317490"/>
              <a:gd name="connsiteX239" fmla="*/ 1392070 w 1508062"/>
              <a:gd name="connsiteY239" fmla="*/ 1310938 h 1317490"/>
              <a:gd name="connsiteX240" fmla="*/ 1384406 w 1508062"/>
              <a:gd name="connsiteY240" fmla="*/ 1313121 h 1317490"/>
              <a:gd name="connsiteX241" fmla="*/ 1382211 w 1508062"/>
              <a:gd name="connsiteY241" fmla="*/ 1315315 h 1317490"/>
              <a:gd name="connsiteX242" fmla="*/ 1381120 w 1508062"/>
              <a:gd name="connsiteY242" fmla="*/ 1316430 h 1317490"/>
              <a:gd name="connsiteX243" fmla="*/ 1377834 w 1508062"/>
              <a:gd name="connsiteY243" fmla="*/ 1314241 h 1317490"/>
              <a:gd name="connsiteX244" fmla="*/ 1374547 w 1508062"/>
              <a:gd name="connsiteY244" fmla="*/ 1310938 h 1317490"/>
              <a:gd name="connsiteX245" fmla="*/ 1374547 w 1508062"/>
              <a:gd name="connsiteY245" fmla="*/ 1307669 h 1317490"/>
              <a:gd name="connsiteX246" fmla="*/ 1372359 w 1508062"/>
              <a:gd name="connsiteY246" fmla="*/ 1307669 h 1317490"/>
              <a:gd name="connsiteX247" fmla="*/ 1370164 w 1508062"/>
              <a:gd name="connsiteY247" fmla="*/ 1307669 h 1317490"/>
              <a:gd name="connsiteX248" fmla="*/ 1366878 w 1508062"/>
              <a:gd name="connsiteY248" fmla="*/ 1309863 h 1317490"/>
              <a:gd name="connsiteX249" fmla="*/ 1362500 w 1508062"/>
              <a:gd name="connsiteY249" fmla="*/ 1313121 h 1317490"/>
              <a:gd name="connsiteX250" fmla="*/ 1362500 w 1508062"/>
              <a:gd name="connsiteY250" fmla="*/ 1316430 h 1317490"/>
              <a:gd name="connsiteX251" fmla="*/ 1359214 w 1508062"/>
              <a:gd name="connsiteY251" fmla="*/ 1317510 h 1317490"/>
              <a:gd name="connsiteX252" fmla="*/ 1354831 w 1508062"/>
              <a:gd name="connsiteY252" fmla="*/ 1316430 h 1317490"/>
              <a:gd name="connsiteX253" fmla="*/ 1347167 w 1508062"/>
              <a:gd name="connsiteY253" fmla="*/ 1314241 h 1317490"/>
              <a:gd name="connsiteX254" fmla="*/ 1344978 w 1508062"/>
              <a:gd name="connsiteY254" fmla="*/ 1312052 h 1317490"/>
              <a:gd name="connsiteX255" fmla="*/ 1344978 w 1508062"/>
              <a:gd name="connsiteY255" fmla="*/ 1310938 h 1317490"/>
              <a:gd name="connsiteX256" fmla="*/ 1343881 w 1508062"/>
              <a:gd name="connsiteY256" fmla="*/ 1309863 h 1317490"/>
              <a:gd name="connsiteX257" fmla="*/ 1341692 w 1508062"/>
              <a:gd name="connsiteY257" fmla="*/ 1308749 h 1317490"/>
              <a:gd name="connsiteX258" fmla="*/ 1341692 w 1508062"/>
              <a:gd name="connsiteY258" fmla="*/ 1306554 h 1317490"/>
              <a:gd name="connsiteX259" fmla="*/ 1338406 w 1508062"/>
              <a:gd name="connsiteY259" fmla="*/ 1306554 h 1317490"/>
              <a:gd name="connsiteX260" fmla="*/ 1337308 w 1508062"/>
              <a:gd name="connsiteY260" fmla="*/ 1308749 h 1317490"/>
              <a:gd name="connsiteX261" fmla="*/ 1334022 w 1508062"/>
              <a:gd name="connsiteY261" fmla="*/ 1310938 h 1317490"/>
              <a:gd name="connsiteX262" fmla="*/ 1331833 w 1508062"/>
              <a:gd name="connsiteY262" fmla="*/ 1310938 h 1317490"/>
              <a:gd name="connsiteX263" fmla="*/ 1328547 w 1508062"/>
              <a:gd name="connsiteY263" fmla="*/ 1312052 h 1317490"/>
              <a:gd name="connsiteX264" fmla="*/ 1328547 w 1508062"/>
              <a:gd name="connsiteY264" fmla="*/ 1309863 h 1317490"/>
              <a:gd name="connsiteX265" fmla="*/ 1326353 w 1508062"/>
              <a:gd name="connsiteY265" fmla="*/ 1306554 h 1317490"/>
              <a:gd name="connsiteX266" fmla="*/ 1326353 w 1508062"/>
              <a:gd name="connsiteY266" fmla="*/ 1305474 h 1317490"/>
              <a:gd name="connsiteX267" fmla="*/ 1324164 w 1508062"/>
              <a:gd name="connsiteY267" fmla="*/ 1305474 h 1317490"/>
              <a:gd name="connsiteX268" fmla="*/ 1324164 w 1508062"/>
              <a:gd name="connsiteY268" fmla="*/ 1303291 h 1317490"/>
              <a:gd name="connsiteX269" fmla="*/ 1320878 w 1508062"/>
              <a:gd name="connsiteY269" fmla="*/ 1299988 h 1317490"/>
              <a:gd name="connsiteX270" fmla="*/ 1320878 w 1508062"/>
              <a:gd name="connsiteY270" fmla="*/ 1295599 h 1317490"/>
              <a:gd name="connsiteX271" fmla="*/ 1320878 w 1508062"/>
              <a:gd name="connsiteY271" fmla="*/ 1293410 h 1317490"/>
              <a:gd name="connsiteX272" fmla="*/ 1318712 w 1508062"/>
              <a:gd name="connsiteY272" fmla="*/ 1289038 h 1317490"/>
              <a:gd name="connsiteX273" fmla="*/ 1317592 w 1508062"/>
              <a:gd name="connsiteY273" fmla="*/ 1287952 h 1317490"/>
              <a:gd name="connsiteX274" fmla="*/ 1317592 w 1508062"/>
              <a:gd name="connsiteY274" fmla="*/ 1283574 h 1317490"/>
              <a:gd name="connsiteX275" fmla="*/ 1316523 w 1508062"/>
              <a:gd name="connsiteY275" fmla="*/ 1282460 h 1317490"/>
              <a:gd name="connsiteX276" fmla="*/ 1311019 w 1508062"/>
              <a:gd name="connsiteY276" fmla="*/ 1281385 h 1317490"/>
              <a:gd name="connsiteX277" fmla="*/ 1308831 w 1508062"/>
              <a:gd name="connsiteY277" fmla="*/ 1274813 h 1317490"/>
              <a:gd name="connsiteX278" fmla="*/ 1309951 w 1508062"/>
              <a:gd name="connsiteY278" fmla="*/ 1269309 h 1317490"/>
              <a:gd name="connsiteX279" fmla="*/ 1309951 w 1508062"/>
              <a:gd name="connsiteY279" fmla="*/ 1264938 h 1317490"/>
              <a:gd name="connsiteX280" fmla="*/ 1307762 w 1508062"/>
              <a:gd name="connsiteY280" fmla="*/ 1262743 h 1317490"/>
              <a:gd name="connsiteX281" fmla="*/ 1307762 w 1508062"/>
              <a:gd name="connsiteY281" fmla="*/ 1258360 h 1317490"/>
              <a:gd name="connsiteX282" fmla="*/ 1307762 w 1508062"/>
              <a:gd name="connsiteY282" fmla="*/ 1256176 h 1317490"/>
              <a:gd name="connsiteX283" fmla="*/ 1304447 w 1508062"/>
              <a:gd name="connsiteY283" fmla="*/ 1259480 h 1317490"/>
              <a:gd name="connsiteX284" fmla="*/ 1298995 w 1508062"/>
              <a:gd name="connsiteY284" fmla="*/ 1259480 h 1317490"/>
              <a:gd name="connsiteX285" fmla="*/ 1298995 w 1508062"/>
              <a:gd name="connsiteY285" fmla="*/ 1261663 h 1317490"/>
              <a:gd name="connsiteX286" fmla="*/ 1296806 w 1508062"/>
              <a:gd name="connsiteY286" fmla="*/ 1263857 h 1317490"/>
              <a:gd name="connsiteX287" fmla="*/ 1294617 w 1508062"/>
              <a:gd name="connsiteY287" fmla="*/ 1264938 h 1317490"/>
              <a:gd name="connsiteX288" fmla="*/ 1291308 w 1508062"/>
              <a:gd name="connsiteY288" fmla="*/ 1266052 h 1317490"/>
              <a:gd name="connsiteX289" fmla="*/ 1289120 w 1508062"/>
              <a:gd name="connsiteY289" fmla="*/ 1269309 h 1317490"/>
              <a:gd name="connsiteX290" fmla="*/ 1286931 w 1508062"/>
              <a:gd name="connsiteY290" fmla="*/ 1273699 h 1317490"/>
              <a:gd name="connsiteX291" fmla="*/ 1284736 w 1508062"/>
              <a:gd name="connsiteY291" fmla="*/ 1274813 h 1317490"/>
              <a:gd name="connsiteX292" fmla="*/ 1282564 w 1508062"/>
              <a:gd name="connsiteY292" fmla="*/ 1275887 h 1317490"/>
              <a:gd name="connsiteX293" fmla="*/ 1278187 w 1508062"/>
              <a:gd name="connsiteY293" fmla="*/ 1278077 h 1317490"/>
              <a:gd name="connsiteX294" fmla="*/ 1277089 w 1508062"/>
              <a:gd name="connsiteY294" fmla="*/ 1280265 h 1317490"/>
              <a:gd name="connsiteX295" fmla="*/ 1274901 w 1508062"/>
              <a:gd name="connsiteY295" fmla="*/ 1282460 h 1317490"/>
              <a:gd name="connsiteX296" fmla="*/ 1273803 w 1508062"/>
              <a:gd name="connsiteY296" fmla="*/ 1281385 h 1317490"/>
              <a:gd name="connsiteX297" fmla="*/ 1272712 w 1508062"/>
              <a:gd name="connsiteY297" fmla="*/ 1280265 h 1317490"/>
              <a:gd name="connsiteX298" fmla="*/ 1271614 w 1508062"/>
              <a:gd name="connsiteY298" fmla="*/ 1280265 h 1317490"/>
              <a:gd name="connsiteX299" fmla="*/ 1270517 w 1508062"/>
              <a:gd name="connsiteY299" fmla="*/ 1280265 h 1317490"/>
              <a:gd name="connsiteX300" fmla="*/ 1268328 w 1508062"/>
              <a:gd name="connsiteY300" fmla="*/ 1277002 h 1317490"/>
              <a:gd name="connsiteX301" fmla="*/ 1266140 w 1508062"/>
              <a:gd name="connsiteY301" fmla="*/ 1272619 h 1317490"/>
              <a:gd name="connsiteX302" fmla="*/ 1266140 w 1508062"/>
              <a:gd name="connsiteY302" fmla="*/ 1271504 h 1317490"/>
              <a:gd name="connsiteX303" fmla="*/ 1263951 w 1508062"/>
              <a:gd name="connsiteY303" fmla="*/ 1272619 h 1317490"/>
              <a:gd name="connsiteX304" fmla="*/ 1261756 w 1508062"/>
              <a:gd name="connsiteY304" fmla="*/ 1269309 h 1317490"/>
              <a:gd name="connsiteX305" fmla="*/ 1258476 w 1508062"/>
              <a:gd name="connsiteY305" fmla="*/ 1266052 h 1317490"/>
              <a:gd name="connsiteX306" fmla="*/ 1251903 w 1508062"/>
              <a:gd name="connsiteY306" fmla="*/ 1264938 h 1317490"/>
              <a:gd name="connsiteX307" fmla="*/ 1252995 w 1508062"/>
              <a:gd name="connsiteY307" fmla="*/ 1256176 h 1317490"/>
              <a:gd name="connsiteX308" fmla="*/ 1252995 w 1508062"/>
              <a:gd name="connsiteY308" fmla="*/ 1255096 h 1317490"/>
              <a:gd name="connsiteX309" fmla="*/ 1251903 w 1508062"/>
              <a:gd name="connsiteY309" fmla="*/ 1255096 h 1317490"/>
              <a:gd name="connsiteX310" fmla="*/ 1249709 w 1508062"/>
              <a:gd name="connsiteY310" fmla="*/ 1251787 h 1317490"/>
              <a:gd name="connsiteX311" fmla="*/ 1248612 w 1508062"/>
              <a:gd name="connsiteY311" fmla="*/ 1250713 h 1317490"/>
              <a:gd name="connsiteX312" fmla="*/ 1247520 w 1508062"/>
              <a:gd name="connsiteY312" fmla="*/ 1246335 h 1317490"/>
              <a:gd name="connsiteX313" fmla="*/ 1248612 w 1508062"/>
              <a:gd name="connsiteY313" fmla="*/ 1244146 h 1317490"/>
              <a:gd name="connsiteX314" fmla="*/ 1246423 w 1508062"/>
              <a:gd name="connsiteY314" fmla="*/ 1241958 h 1317490"/>
              <a:gd name="connsiteX315" fmla="*/ 1243137 w 1508062"/>
              <a:gd name="connsiteY315" fmla="*/ 1236454 h 1317490"/>
              <a:gd name="connsiteX316" fmla="*/ 1240948 w 1508062"/>
              <a:gd name="connsiteY316" fmla="*/ 1234265 h 1317490"/>
              <a:gd name="connsiteX317" fmla="*/ 1240948 w 1508062"/>
              <a:gd name="connsiteY317" fmla="*/ 1234265 h 1317490"/>
              <a:gd name="connsiteX318" fmla="*/ 1239851 w 1508062"/>
              <a:gd name="connsiteY318" fmla="*/ 1229882 h 1317490"/>
              <a:gd name="connsiteX319" fmla="*/ 1236570 w 1508062"/>
              <a:gd name="connsiteY319" fmla="*/ 1227693 h 1317490"/>
              <a:gd name="connsiteX320" fmla="*/ 1235473 w 1508062"/>
              <a:gd name="connsiteY320" fmla="*/ 1227693 h 1317490"/>
              <a:gd name="connsiteX321" fmla="*/ 1235473 w 1508062"/>
              <a:gd name="connsiteY321" fmla="*/ 1221126 h 1317490"/>
              <a:gd name="connsiteX322" fmla="*/ 1235473 w 1508062"/>
              <a:gd name="connsiteY322" fmla="*/ 1220052 h 1317490"/>
              <a:gd name="connsiteX323" fmla="*/ 1236570 w 1508062"/>
              <a:gd name="connsiteY323" fmla="*/ 1214554 h 1317490"/>
              <a:gd name="connsiteX324" fmla="*/ 1237662 w 1508062"/>
              <a:gd name="connsiteY324" fmla="*/ 1213468 h 1317490"/>
              <a:gd name="connsiteX325" fmla="*/ 1234376 w 1508062"/>
              <a:gd name="connsiteY325" fmla="*/ 1209085 h 1317490"/>
              <a:gd name="connsiteX326" fmla="*/ 1233278 w 1508062"/>
              <a:gd name="connsiteY326" fmla="*/ 1206908 h 1317490"/>
              <a:gd name="connsiteX327" fmla="*/ 1233278 w 1508062"/>
              <a:gd name="connsiteY327" fmla="*/ 1205810 h 1317490"/>
              <a:gd name="connsiteX328" fmla="*/ 1235473 w 1508062"/>
              <a:gd name="connsiteY328" fmla="*/ 1199238 h 1317490"/>
              <a:gd name="connsiteX329" fmla="*/ 1235473 w 1508062"/>
              <a:gd name="connsiteY329" fmla="*/ 1198146 h 1317490"/>
              <a:gd name="connsiteX330" fmla="*/ 1233278 w 1508062"/>
              <a:gd name="connsiteY330" fmla="*/ 1195952 h 1317490"/>
              <a:gd name="connsiteX331" fmla="*/ 1233278 w 1508062"/>
              <a:gd name="connsiteY331" fmla="*/ 1194860 h 1317490"/>
              <a:gd name="connsiteX332" fmla="*/ 1232187 w 1508062"/>
              <a:gd name="connsiteY332" fmla="*/ 1193763 h 1317490"/>
              <a:gd name="connsiteX333" fmla="*/ 1231089 w 1508062"/>
              <a:gd name="connsiteY333" fmla="*/ 1191574 h 1317490"/>
              <a:gd name="connsiteX334" fmla="*/ 1231089 w 1508062"/>
              <a:gd name="connsiteY334" fmla="*/ 1187191 h 1317490"/>
              <a:gd name="connsiteX335" fmla="*/ 1233278 w 1508062"/>
              <a:gd name="connsiteY335" fmla="*/ 1185002 h 1317490"/>
              <a:gd name="connsiteX336" fmla="*/ 1233278 w 1508062"/>
              <a:gd name="connsiteY336" fmla="*/ 1182813 h 1317490"/>
              <a:gd name="connsiteX337" fmla="*/ 1229998 w 1508062"/>
              <a:gd name="connsiteY337" fmla="*/ 1179527 h 1317490"/>
              <a:gd name="connsiteX338" fmla="*/ 1227803 w 1508062"/>
              <a:gd name="connsiteY338" fmla="*/ 1179527 h 1317490"/>
              <a:gd name="connsiteX339" fmla="*/ 1224517 w 1508062"/>
              <a:gd name="connsiteY339" fmla="*/ 1177338 h 1317490"/>
              <a:gd name="connsiteX340" fmla="*/ 1223426 w 1508062"/>
              <a:gd name="connsiteY340" fmla="*/ 1176241 h 1317490"/>
              <a:gd name="connsiteX341" fmla="*/ 1222328 w 1508062"/>
              <a:gd name="connsiteY341" fmla="*/ 1172955 h 1317490"/>
              <a:gd name="connsiteX342" fmla="*/ 1223426 w 1508062"/>
              <a:gd name="connsiteY342" fmla="*/ 1171858 h 1317490"/>
              <a:gd name="connsiteX343" fmla="*/ 1223426 w 1508062"/>
              <a:gd name="connsiteY343" fmla="*/ 1170766 h 1317490"/>
              <a:gd name="connsiteX344" fmla="*/ 1225614 w 1508062"/>
              <a:gd name="connsiteY344" fmla="*/ 1164194 h 1317490"/>
              <a:gd name="connsiteX345" fmla="*/ 1226706 w 1508062"/>
              <a:gd name="connsiteY345" fmla="*/ 1154335 h 1317490"/>
              <a:gd name="connsiteX346" fmla="*/ 1217945 w 1508062"/>
              <a:gd name="connsiteY346" fmla="*/ 1148860 h 1317490"/>
              <a:gd name="connsiteX347" fmla="*/ 1217945 w 1508062"/>
              <a:gd name="connsiteY347" fmla="*/ 1146666 h 1317490"/>
              <a:gd name="connsiteX348" fmla="*/ 1216853 w 1508062"/>
              <a:gd name="connsiteY348" fmla="*/ 1143380 h 1317490"/>
              <a:gd name="connsiteX349" fmla="*/ 1214665 w 1508062"/>
              <a:gd name="connsiteY349" fmla="*/ 1141191 h 1317490"/>
              <a:gd name="connsiteX350" fmla="*/ 1214665 w 1508062"/>
              <a:gd name="connsiteY350" fmla="*/ 1140093 h 1317490"/>
              <a:gd name="connsiteX351" fmla="*/ 1213567 w 1508062"/>
              <a:gd name="connsiteY351" fmla="*/ 1134618 h 1317490"/>
              <a:gd name="connsiteX352" fmla="*/ 1202617 w 1508062"/>
              <a:gd name="connsiteY352" fmla="*/ 1134618 h 1317490"/>
              <a:gd name="connsiteX353" fmla="*/ 1181803 w 1508062"/>
              <a:gd name="connsiteY353" fmla="*/ 1141191 h 1317490"/>
              <a:gd name="connsiteX354" fmla="*/ 1170848 w 1508062"/>
              <a:gd name="connsiteY354" fmla="*/ 1144477 h 1317490"/>
              <a:gd name="connsiteX355" fmla="*/ 1170848 w 1508062"/>
              <a:gd name="connsiteY355" fmla="*/ 1148860 h 1317490"/>
              <a:gd name="connsiteX356" fmla="*/ 1169756 w 1508062"/>
              <a:gd name="connsiteY356" fmla="*/ 1152141 h 1317490"/>
              <a:gd name="connsiteX357" fmla="*/ 1157709 w 1508062"/>
              <a:gd name="connsiteY357" fmla="*/ 1157621 h 1317490"/>
              <a:gd name="connsiteX358" fmla="*/ 1156612 w 1508062"/>
              <a:gd name="connsiteY358" fmla="*/ 1158713 h 1317490"/>
              <a:gd name="connsiteX359" fmla="*/ 1143467 w 1508062"/>
              <a:gd name="connsiteY359" fmla="*/ 1160908 h 1317490"/>
              <a:gd name="connsiteX360" fmla="*/ 1139089 w 1508062"/>
              <a:gd name="connsiteY360" fmla="*/ 1159810 h 1317490"/>
              <a:gd name="connsiteX361" fmla="*/ 1135803 w 1508062"/>
              <a:gd name="connsiteY361" fmla="*/ 1157621 h 1317490"/>
              <a:gd name="connsiteX362" fmla="*/ 1134706 w 1508062"/>
              <a:gd name="connsiteY362" fmla="*/ 1155432 h 1317490"/>
              <a:gd name="connsiteX363" fmla="*/ 1130328 w 1508062"/>
              <a:gd name="connsiteY363" fmla="*/ 1155432 h 1317490"/>
              <a:gd name="connsiteX364" fmla="*/ 1127042 w 1508062"/>
              <a:gd name="connsiteY364" fmla="*/ 1155432 h 1317490"/>
              <a:gd name="connsiteX365" fmla="*/ 1127042 w 1508062"/>
              <a:gd name="connsiteY365" fmla="*/ 1182813 h 1317490"/>
              <a:gd name="connsiteX366" fmla="*/ 1123756 w 1508062"/>
              <a:gd name="connsiteY366" fmla="*/ 1191574 h 1317490"/>
              <a:gd name="connsiteX367" fmla="*/ 1118281 w 1508062"/>
              <a:gd name="connsiteY367" fmla="*/ 1189380 h 1317490"/>
              <a:gd name="connsiteX368" fmla="*/ 1110612 w 1508062"/>
              <a:gd name="connsiteY368" fmla="*/ 1178430 h 1317490"/>
              <a:gd name="connsiteX369" fmla="*/ 1091992 w 1508062"/>
              <a:gd name="connsiteY369" fmla="*/ 1174046 h 1317490"/>
              <a:gd name="connsiteX370" fmla="*/ 1079945 w 1508062"/>
              <a:gd name="connsiteY370" fmla="*/ 1175143 h 1317490"/>
              <a:gd name="connsiteX371" fmla="*/ 1076659 w 1508062"/>
              <a:gd name="connsiteY371" fmla="*/ 1180618 h 1317490"/>
              <a:gd name="connsiteX372" fmla="*/ 1076659 w 1508062"/>
              <a:gd name="connsiteY372" fmla="*/ 1187191 h 1317490"/>
              <a:gd name="connsiteX373" fmla="*/ 1072275 w 1508062"/>
              <a:gd name="connsiteY373" fmla="*/ 1188288 h 1317490"/>
              <a:gd name="connsiteX374" fmla="*/ 1071184 w 1508062"/>
              <a:gd name="connsiteY374" fmla="*/ 1187191 h 1317490"/>
              <a:gd name="connsiteX375" fmla="*/ 1053662 w 1508062"/>
              <a:gd name="connsiteY375" fmla="*/ 1182813 h 1317490"/>
              <a:gd name="connsiteX376" fmla="*/ 1048181 w 1508062"/>
              <a:gd name="connsiteY376" fmla="*/ 1187191 h 1317490"/>
              <a:gd name="connsiteX377" fmla="*/ 1032870 w 1508062"/>
              <a:gd name="connsiteY377" fmla="*/ 1190477 h 1317490"/>
              <a:gd name="connsiteX378" fmla="*/ 1024109 w 1508062"/>
              <a:gd name="connsiteY378" fmla="*/ 1185002 h 1317490"/>
              <a:gd name="connsiteX379" fmla="*/ 1018611 w 1508062"/>
              <a:gd name="connsiteY379" fmla="*/ 1188288 h 1317490"/>
              <a:gd name="connsiteX380" fmla="*/ 1012039 w 1508062"/>
              <a:gd name="connsiteY380" fmla="*/ 1191574 h 1317490"/>
              <a:gd name="connsiteX381" fmla="*/ 1010965 w 1508062"/>
              <a:gd name="connsiteY381" fmla="*/ 1192666 h 1317490"/>
              <a:gd name="connsiteX382" fmla="*/ 1010965 w 1508062"/>
              <a:gd name="connsiteY382" fmla="*/ 1193763 h 1317490"/>
              <a:gd name="connsiteX383" fmla="*/ 1010965 w 1508062"/>
              <a:gd name="connsiteY383" fmla="*/ 1198146 h 1317490"/>
              <a:gd name="connsiteX384" fmla="*/ 1010965 w 1508062"/>
              <a:gd name="connsiteY384" fmla="*/ 1201427 h 1317490"/>
              <a:gd name="connsiteX385" fmla="*/ 1010965 w 1508062"/>
              <a:gd name="connsiteY385" fmla="*/ 1202524 h 1317490"/>
              <a:gd name="connsiteX386" fmla="*/ 1010965 w 1508062"/>
              <a:gd name="connsiteY386" fmla="*/ 1206908 h 1317490"/>
              <a:gd name="connsiteX387" fmla="*/ 1008776 w 1508062"/>
              <a:gd name="connsiteY387" fmla="*/ 1211279 h 1317490"/>
              <a:gd name="connsiteX388" fmla="*/ 1008776 w 1508062"/>
              <a:gd name="connsiteY388" fmla="*/ 1212371 h 1317490"/>
              <a:gd name="connsiteX389" fmla="*/ 1005490 w 1508062"/>
              <a:gd name="connsiteY389" fmla="*/ 1213468 h 1317490"/>
              <a:gd name="connsiteX390" fmla="*/ 1002204 w 1508062"/>
              <a:gd name="connsiteY390" fmla="*/ 1214554 h 1317490"/>
              <a:gd name="connsiteX391" fmla="*/ 1000009 w 1508062"/>
              <a:gd name="connsiteY391" fmla="*/ 1215668 h 1317490"/>
              <a:gd name="connsiteX392" fmla="*/ 998918 w 1508062"/>
              <a:gd name="connsiteY392" fmla="*/ 1214554 h 1317490"/>
              <a:gd name="connsiteX393" fmla="*/ 995631 w 1508062"/>
              <a:gd name="connsiteY393" fmla="*/ 1211279 h 1317490"/>
              <a:gd name="connsiteX394" fmla="*/ 990156 w 1508062"/>
              <a:gd name="connsiteY394" fmla="*/ 1209085 h 1317490"/>
              <a:gd name="connsiteX395" fmla="*/ 987968 w 1508062"/>
              <a:gd name="connsiteY395" fmla="*/ 1206908 h 1317490"/>
              <a:gd name="connsiteX396" fmla="*/ 985773 w 1508062"/>
              <a:gd name="connsiteY396" fmla="*/ 1204719 h 1317490"/>
              <a:gd name="connsiteX397" fmla="*/ 979201 w 1508062"/>
              <a:gd name="connsiteY397" fmla="*/ 1201427 h 1317490"/>
              <a:gd name="connsiteX398" fmla="*/ 973726 w 1508062"/>
              <a:gd name="connsiteY398" fmla="*/ 1202524 h 1317490"/>
              <a:gd name="connsiteX399" fmla="*/ 972629 w 1508062"/>
              <a:gd name="connsiteY399" fmla="*/ 1202524 h 1317490"/>
              <a:gd name="connsiteX400" fmla="*/ 971537 w 1508062"/>
              <a:gd name="connsiteY400" fmla="*/ 1201427 h 1317490"/>
              <a:gd name="connsiteX401" fmla="*/ 967154 w 1508062"/>
              <a:gd name="connsiteY401" fmla="*/ 1203621 h 1317490"/>
              <a:gd name="connsiteX402" fmla="*/ 966062 w 1508062"/>
              <a:gd name="connsiteY402" fmla="*/ 1202524 h 1317490"/>
              <a:gd name="connsiteX403" fmla="*/ 963867 w 1508062"/>
              <a:gd name="connsiteY403" fmla="*/ 1200335 h 1317490"/>
              <a:gd name="connsiteX404" fmla="*/ 961679 w 1508062"/>
              <a:gd name="connsiteY404" fmla="*/ 1199238 h 1317490"/>
              <a:gd name="connsiteX405" fmla="*/ 957295 w 1508062"/>
              <a:gd name="connsiteY405" fmla="*/ 1197049 h 1317490"/>
              <a:gd name="connsiteX406" fmla="*/ 957295 w 1508062"/>
              <a:gd name="connsiteY406" fmla="*/ 1195952 h 1317490"/>
              <a:gd name="connsiteX407" fmla="*/ 955106 w 1508062"/>
              <a:gd name="connsiteY407" fmla="*/ 1192666 h 1317490"/>
              <a:gd name="connsiteX408" fmla="*/ 954015 w 1508062"/>
              <a:gd name="connsiteY408" fmla="*/ 1192666 h 1317490"/>
              <a:gd name="connsiteX409" fmla="*/ 950723 w 1508062"/>
              <a:gd name="connsiteY409" fmla="*/ 1188288 h 1317490"/>
              <a:gd name="connsiteX410" fmla="*/ 947443 w 1508062"/>
              <a:gd name="connsiteY410" fmla="*/ 1186099 h 1317490"/>
              <a:gd name="connsiteX411" fmla="*/ 945248 w 1508062"/>
              <a:gd name="connsiteY411" fmla="*/ 1186099 h 1317490"/>
              <a:gd name="connsiteX412" fmla="*/ 943059 w 1508062"/>
              <a:gd name="connsiteY412" fmla="*/ 1183905 h 1317490"/>
              <a:gd name="connsiteX413" fmla="*/ 940870 w 1508062"/>
              <a:gd name="connsiteY413" fmla="*/ 1180618 h 1317490"/>
              <a:gd name="connsiteX414" fmla="*/ 939773 w 1508062"/>
              <a:gd name="connsiteY414" fmla="*/ 1179527 h 1317490"/>
              <a:gd name="connsiteX415" fmla="*/ 938676 w 1508062"/>
              <a:gd name="connsiteY415" fmla="*/ 1172955 h 1317490"/>
              <a:gd name="connsiteX416" fmla="*/ 938676 w 1508062"/>
              <a:gd name="connsiteY416" fmla="*/ 1166383 h 1317490"/>
              <a:gd name="connsiteX417" fmla="*/ 937584 w 1508062"/>
              <a:gd name="connsiteY417" fmla="*/ 1164194 h 1317490"/>
              <a:gd name="connsiteX418" fmla="*/ 936487 w 1508062"/>
              <a:gd name="connsiteY418" fmla="*/ 1155432 h 1317490"/>
              <a:gd name="connsiteX419" fmla="*/ 938676 w 1508062"/>
              <a:gd name="connsiteY419" fmla="*/ 1141191 h 1317490"/>
              <a:gd name="connsiteX420" fmla="*/ 934298 w 1508062"/>
              <a:gd name="connsiteY420" fmla="*/ 1136807 h 1317490"/>
              <a:gd name="connsiteX421" fmla="*/ 928823 w 1508062"/>
              <a:gd name="connsiteY421" fmla="*/ 1133527 h 1317490"/>
              <a:gd name="connsiteX422" fmla="*/ 927726 w 1508062"/>
              <a:gd name="connsiteY422" fmla="*/ 1121480 h 1317490"/>
              <a:gd name="connsiteX423" fmla="*/ 927726 w 1508062"/>
              <a:gd name="connsiteY423" fmla="*/ 1120382 h 1317490"/>
              <a:gd name="connsiteX424" fmla="*/ 922251 w 1508062"/>
              <a:gd name="connsiteY424" fmla="*/ 1114907 h 1317490"/>
              <a:gd name="connsiteX425" fmla="*/ 921153 w 1508062"/>
              <a:gd name="connsiteY425" fmla="*/ 1114907 h 1317490"/>
              <a:gd name="connsiteX426" fmla="*/ 917867 w 1508062"/>
              <a:gd name="connsiteY426" fmla="*/ 1119285 h 1317490"/>
              <a:gd name="connsiteX427" fmla="*/ 917867 w 1508062"/>
              <a:gd name="connsiteY427" fmla="*/ 1123669 h 1317490"/>
              <a:gd name="connsiteX428" fmla="*/ 917867 w 1508062"/>
              <a:gd name="connsiteY428" fmla="*/ 1123669 h 1317490"/>
              <a:gd name="connsiteX429" fmla="*/ 909106 w 1508062"/>
              <a:gd name="connsiteY429" fmla="*/ 1125857 h 1317490"/>
              <a:gd name="connsiteX430" fmla="*/ 908009 w 1508062"/>
              <a:gd name="connsiteY430" fmla="*/ 1126954 h 1317490"/>
              <a:gd name="connsiteX431" fmla="*/ 894865 w 1508062"/>
              <a:gd name="connsiteY431" fmla="*/ 1113810 h 1317490"/>
              <a:gd name="connsiteX432" fmla="*/ 892676 w 1508062"/>
              <a:gd name="connsiteY432" fmla="*/ 1113810 h 1317490"/>
              <a:gd name="connsiteX433" fmla="*/ 890487 w 1508062"/>
              <a:gd name="connsiteY433" fmla="*/ 1114907 h 1317490"/>
              <a:gd name="connsiteX434" fmla="*/ 881726 w 1508062"/>
              <a:gd name="connsiteY434" fmla="*/ 1111621 h 1317490"/>
              <a:gd name="connsiteX435" fmla="*/ 879531 w 1508062"/>
              <a:gd name="connsiteY435" fmla="*/ 1114907 h 1317490"/>
              <a:gd name="connsiteX436" fmla="*/ 875153 w 1508062"/>
              <a:gd name="connsiteY436" fmla="*/ 1115999 h 1317490"/>
              <a:gd name="connsiteX437" fmla="*/ 868581 w 1508062"/>
              <a:gd name="connsiteY437" fmla="*/ 1117096 h 1317490"/>
              <a:gd name="connsiteX438" fmla="*/ 862009 w 1508062"/>
              <a:gd name="connsiteY438" fmla="*/ 1114907 h 1317490"/>
              <a:gd name="connsiteX439" fmla="*/ 854345 w 1508062"/>
              <a:gd name="connsiteY439" fmla="*/ 1112713 h 1317490"/>
              <a:gd name="connsiteX440" fmla="*/ 847773 w 1508062"/>
              <a:gd name="connsiteY440" fmla="*/ 1109427 h 1317490"/>
              <a:gd name="connsiteX441" fmla="*/ 843390 w 1508062"/>
              <a:gd name="connsiteY441" fmla="*/ 1105049 h 1317490"/>
              <a:gd name="connsiteX442" fmla="*/ 837915 w 1508062"/>
              <a:gd name="connsiteY442" fmla="*/ 1102854 h 1317490"/>
              <a:gd name="connsiteX443" fmla="*/ 831342 w 1508062"/>
              <a:gd name="connsiteY443" fmla="*/ 1103952 h 1317490"/>
              <a:gd name="connsiteX444" fmla="*/ 823673 w 1508062"/>
              <a:gd name="connsiteY444" fmla="*/ 1106146 h 1317490"/>
              <a:gd name="connsiteX445" fmla="*/ 819295 w 1508062"/>
              <a:gd name="connsiteY445" fmla="*/ 1109427 h 1317490"/>
              <a:gd name="connsiteX446" fmla="*/ 817106 w 1508062"/>
              <a:gd name="connsiteY446" fmla="*/ 1110524 h 1317490"/>
              <a:gd name="connsiteX447" fmla="*/ 814917 w 1508062"/>
              <a:gd name="connsiteY447" fmla="*/ 1111621 h 1317490"/>
              <a:gd name="connsiteX448" fmla="*/ 811631 w 1508062"/>
              <a:gd name="connsiteY448" fmla="*/ 1114907 h 1317490"/>
              <a:gd name="connsiteX449" fmla="*/ 807248 w 1508062"/>
              <a:gd name="connsiteY449" fmla="*/ 1119285 h 1317490"/>
              <a:gd name="connsiteX450" fmla="*/ 802864 w 1508062"/>
              <a:gd name="connsiteY450" fmla="*/ 1123669 h 1317490"/>
              <a:gd name="connsiteX451" fmla="*/ 799584 w 1508062"/>
              <a:gd name="connsiteY451" fmla="*/ 1123669 h 1317490"/>
              <a:gd name="connsiteX452" fmla="*/ 794103 w 1508062"/>
              <a:gd name="connsiteY452" fmla="*/ 1121480 h 1317490"/>
              <a:gd name="connsiteX453" fmla="*/ 791914 w 1508062"/>
              <a:gd name="connsiteY453" fmla="*/ 1119285 h 1317490"/>
              <a:gd name="connsiteX454" fmla="*/ 788628 w 1508062"/>
              <a:gd name="connsiteY454" fmla="*/ 1118188 h 1317490"/>
              <a:gd name="connsiteX455" fmla="*/ 782056 w 1508062"/>
              <a:gd name="connsiteY455" fmla="*/ 1119285 h 1317490"/>
              <a:gd name="connsiteX456" fmla="*/ 776581 w 1508062"/>
              <a:gd name="connsiteY456" fmla="*/ 1120382 h 1317490"/>
              <a:gd name="connsiteX457" fmla="*/ 772198 w 1508062"/>
              <a:gd name="connsiteY457" fmla="*/ 1121480 h 1317490"/>
              <a:gd name="connsiteX458" fmla="*/ 771106 w 1508062"/>
              <a:gd name="connsiteY458" fmla="*/ 1123669 h 1317490"/>
              <a:gd name="connsiteX459" fmla="*/ 768912 w 1508062"/>
              <a:gd name="connsiteY459" fmla="*/ 1125857 h 1317490"/>
              <a:gd name="connsiteX460" fmla="*/ 766746 w 1508062"/>
              <a:gd name="connsiteY460" fmla="*/ 1128052 h 1317490"/>
              <a:gd name="connsiteX461" fmla="*/ 766746 w 1508062"/>
              <a:gd name="connsiteY461" fmla="*/ 1129144 h 1317490"/>
              <a:gd name="connsiteX462" fmla="*/ 764557 w 1508062"/>
              <a:gd name="connsiteY462" fmla="*/ 1131332 h 1317490"/>
              <a:gd name="connsiteX463" fmla="*/ 762362 w 1508062"/>
              <a:gd name="connsiteY463" fmla="*/ 1135716 h 1317490"/>
              <a:gd name="connsiteX464" fmla="*/ 762362 w 1508062"/>
              <a:gd name="connsiteY464" fmla="*/ 1137904 h 1317490"/>
              <a:gd name="connsiteX465" fmla="*/ 760173 w 1508062"/>
              <a:gd name="connsiteY465" fmla="*/ 1141191 h 1317490"/>
              <a:gd name="connsiteX466" fmla="*/ 759053 w 1508062"/>
              <a:gd name="connsiteY466" fmla="*/ 1144477 h 1317490"/>
              <a:gd name="connsiteX467" fmla="*/ 756864 w 1508062"/>
              <a:gd name="connsiteY467" fmla="*/ 1147763 h 1317490"/>
              <a:gd name="connsiteX468" fmla="*/ 756864 w 1508062"/>
              <a:gd name="connsiteY468" fmla="*/ 1148860 h 1317490"/>
              <a:gd name="connsiteX469" fmla="*/ 754676 w 1508062"/>
              <a:gd name="connsiteY469" fmla="*/ 1153238 h 1317490"/>
              <a:gd name="connsiteX470" fmla="*/ 753601 w 1508062"/>
              <a:gd name="connsiteY470" fmla="*/ 1155432 h 1317490"/>
              <a:gd name="connsiteX471" fmla="*/ 753601 w 1508062"/>
              <a:gd name="connsiteY471" fmla="*/ 1158713 h 1317490"/>
              <a:gd name="connsiteX472" fmla="*/ 754676 w 1508062"/>
              <a:gd name="connsiteY472" fmla="*/ 1170766 h 1317490"/>
              <a:gd name="connsiteX473" fmla="*/ 754676 w 1508062"/>
              <a:gd name="connsiteY473" fmla="*/ 1174046 h 1317490"/>
              <a:gd name="connsiteX474" fmla="*/ 754676 w 1508062"/>
              <a:gd name="connsiteY474" fmla="*/ 1192666 h 1317490"/>
              <a:gd name="connsiteX475" fmla="*/ 753601 w 1508062"/>
              <a:gd name="connsiteY475" fmla="*/ 1198146 h 1317490"/>
              <a:gd name="connsiteX476" fmla="*/ 752487 w 1508062"/>
              <a:gd name="connsiteY476" fmla="*/ 1201427 h 1317490"/>
              <a:gd name="connsiteX477" fmla="*/ 750298 w 1508062"/>
              <a:gd name="connsiteY477" fmla="*/ 1209085 h 1317490"/>
              <a:gd name="connsiteX478" fmla="*/ 750298 w 1508062"/>
              <a:gd name="connsiteY478" fmla="*/ 1210182 h 1317490"/>
              <a:gd name="connsiteX479" fmla="*/ 749223 w 1508062"/>
              <a:gd name="connsiteY479" fmla="*/ 1212371 h 1317490"/>
              <a:gd name="connsiteX480" fmla="*/ 747029 w 1508062"/>
              <a:gd name="connsiteY480" fmla="*/ 1216743 h 1317490"/>
              <a:gd name="connsiteX481" fmla="*/ 743726 w 1508062"/>
              <a:gd name="connsiteY481" fmla="*/ 1218932 h 1317490"/>
              <a:gd name="connsiteX482" fmla="*/ 728409 w 1508062"/>
              <a:gd name="connsiteY482" fmla="*/ 1226624 h 1317490"/>
              <a:gd name="connsiteX483" fmla="*/ 728409 w 1508062"/>
              <a:gd name="connsiteY483" fmla="*/ 1226624 h 1317490"/>
              <a:gd name="connsiteX484" fmla="*/ 724026 w 1508062"/>
              <a:gd name="connsiteY484" fmla="*/ 1228813 h 1317490"/>
              <a:gd name="connsiteX485" fmla="*/ 721837 w 1508062"/>
              <a:gd name="connsiteY485" fmla="*/ 1231002 h 1317490"/>
              <a:gd name="connsiteX486" fmla="*/ 719648 w 1508062"/>
              <a:gd name="connsiteY486" fmla="*/ 1231002 h 1317490"/>
              <a:gd name="connsiteX487" fmla="*/ 717460 w 1508062"/>
              <a:gd name="connsiteY487" fmla="*/ 1232076 h 1317490"/>
              <a:gd name="connsiteX488" fmla="*/ 713076 w 1508062"/>
              <a:gd name="connsiteY488" fmla="*/ 1234265 h 1317490"/>
              <a:gd name="connsiteX489" fmla="*/ 710887 w 1508062"/>
              <a:gd name="connsiteY489" fmla="*/ 1235385 h 1317490"/>
              <a:gd name="connsiteX490" fmla="*/ 708698 w 1508062"/>
              <a:gd name="connsiteY490" fmla="*/ 1237574 h 1317490"/>
              <a:gd name="connsiteX491" fmla="*/ 705412 w 1508062"/>
              <a:gd name="connsiteY491" fmla="*/ 1239763 h 1317490"/>
              <a:gd name="connsiteX492" fmla="*/ 704315 w 1508062"/>
              <a:gd name="connsiteY492" fmla="*/ 1240837 h 1317490"/>
              <a:gd name="connsiteX493" fmla="*/ 702126 w 1508062"/>
              <a:gd name="connsiteY493" fmla="*/ 1243026 h 1317490"/>
              <a:gd name="connsiteX494" fmla="*/ 702126 w 1508062"/>
              <a:gd name="connsiteY494" fmla="*/ 1243026 h 1317490"/>
              <a:gd name="connsiteX495" fmla="*/ 701029 w 1508062"/>
              <a:gd name="connsiteY495" fmla="*/ 1244146 h 1317490"/>
              <a:gd name="connsiteX496" fmla="*/ 699937 w 1508062"/>
              <a:gd name="connsiteY496" fmla="*/ 1245221 h 1317490"/>
              <a:gd name="connsiteX497" fmla="*/ 697743 w 1508062"/>
              <a:gd name="connsiteY497" fmla="*/ 1246335 h 1317490"/>
              <a:gd name="connsiteX498" fmla="*/ 695554 w 1508062"/>
              <a:gd name="connsiteY498" fmla="*/ 1248530 h 1317490"/>
              <a:gd name="connsiteX499" fmla="*/ 691170 w 1508062"/>
              <a:gd name="connsiteY499" fmla="*/ 1251787 h 1317490"/>
              <a:gd name="connsiteX500" fmla="*/ 687884 w 1508062"/>
              <a:gd name="connsiteY500" fmla="*/ 1252902 h 1317490"/>
              <a:gd name="connsiteX501" fmla="*/ 683507 w 1508062"/>
              <a:gd name="connsiteY501" fmla="*/ 1253982 h 1317490"/>
              <a:gd name="connsiteX502" fmla="*/ 664887 w 1508062"/>
              <a:gd name="connsiteY502" fmla="*/ 1255096 h 1317490"/>
              <a:gd name="connsiteX503" fmla="*/ 650651 w 1508062"/>
              <a:gd name="connsiteY503" fmla="*/ 1255096 h 1317490"/>
              <a:gd name="connsiteX504" fmla="*/ 648457 w 1508062"/>
              <a:gd name="connsiteY504" fmla="*/ 1256176 h 1317490"/>
              <a:gd name="connsiteX505" fmla="*/ 644079 w 1508062"/>
              <a:gd name="connsiteY505" fmla="*/ 1258360 h 1317490"/>
              <a:gd name="connsiteX506" fmla="*/ 642982 w 1508062"/>
              <a:gd name="connsiteY506" fmla="*/ 1259480 h 1317490"/>
              <a:gd name="connsiteX507" fmla="*/ 637507 w 1508062"/>
              <a:gd name="connsiteY507" fmla="*/ 1261663 h 1317490"/>
              <a:gd name="connsiteX508" fmla="*/ 630934 w 1508062"/>
              <a:gd name="connsiteY508" fmla="*/ 1263857 h 1317490"/>
              <a:gd name="connsiteX509" fmla="*/ 626551 w 1508062"/>
              <a:gd name="connsiteY509" fmla="*/ 1270430 h 1317490"/>
              <a:gd name="connsiteX510" fmla="*/ 624362 w 1508062"/>
              <a:gd name="connsiteY510" fmla="*/ 1275887 h 1317490"/>
              <a:gd name="connsiteX511" fmla="*/ 622173 w 1508062"/>
              <a:gd name="connsiteY511" fmla="*/ 1281385 h 1317490"/>
              <a:gd name="connsiteX512" fmla="*/ 616693 w 1508062"/>
              <a:gd name="connsiteY512" fmla="*/ 1291221 h 1317490"/>
              <a:gd name="connsiteX513" fmla="*/ 612315 w 1508062"/>
              <a:gd name="connsiteY513" fmla="*/ 1293410 h 1317490"/>
              <a:gd name="connsiteX514" fmla="*/ 609029 w 1508062"/>
              <a:gd name="connsiteY514" fmla="*/ 1292341 h 1317490"/>
              <a:gd name="connsiteX515" fmla="*/ 607932 w 1508062"/>
              <a:gd name="connsiteY515" fmla="*/ 1292341 h 1317490"/>
              <a:gd name="connsiteX516" fmla="*/ 604645 w 1508062"/>
              <a:gd name="connsiteY516" fmla="*/ 1292341 h 1317490"/>
              <a:gd name="connsiteX517" fmla="*/ 596982 w 1508062"/>
              <a:gd name="connsiteY517" fmla="*/ 1289038 h 1317490"/>
              <a:gd name="connsiteX518" fmla="*/ 593695 w 1508062"/>
              <a:gd name="connsiteY518" fmla="*/ 1287952 h 1317490"/>
              <a:gd name="connsiteX519" fmla="*/ 591501 w 1508062"/>
              <a:gd name="connsiteY519" fmla="*/ 1286837 h 1317490"/>
              <a:gd name="connsiteX520" fmla="*/ 576168 w 1508062"/>
              <a:gd name="connsiteY520" fmla="*/ 1284649 h 1317490"/>
              <a:gd name="connsiteX521" fmla="*/ 569595 w 1508062"/>
              <a:gd name="connsiteY521" fmla="*/ 1284649 h 1317490"/>
              <a:gd name="connsiteX522" fmla="*/ 558645 w 1508062"/>
              <a:gd name="connsiteY522" fmla="*/ 1282460 h 1317490"/>
              <a:gd name="connsiteX523" fmla="*/ 555359 w 1508062"/>
              <a:gd name="connsiteY523" fmla="*/ 1285763 h 1317490"/>
              <a:gd name="connsiteX524" fmla="*/ 553170 w 1508062"/>
              <a:gd name="connsiteY524" fmla="*/ 1286837 h 1317490"/>
              <a:gd name="connsiteX525" fmla="*/ 552073 w 1508062"/>
              <a:gd name="connsiteY525" fmla="*/ 1286837 h 1317490"/>
              <a:gd name="connsiteX526" fmla="*/ 546598 w 1508062"/>
              <a:gd name="connsiteY526" fmla="*/ 1283574 h 1317490"/>
              <a:gd name="connsiteX527" fmla="*/ 544409 w 1508062"/>
              <a:gd name="connsiteY527" fmla="*/ 1280265 h 1317490"/>
              <a:gd name="connsiteX528" fmla="*/ 544409 w 1508062"/>
              <a:gd name="connsiteY528" fmla="*/ 1275887 h 1317490"/>
              <a:gd name="connsiteX529" fmla="*/ 546598 w 1508062"/>
              <a:gd name="connsiteY529" fmla="*/ 1272619 h 1317490"/>
              <a:gd name="connsiteX530" fmla="*/ 545501 w 1508062"/>
              <a:gd name="connsiteY530" fmla="*/ 1260549 h 1317490"/>
              <a:gd name="connsiteX531" fmla="*/ 542215 w 1508062"/>
              <a:gd name="connsiteY531" fmla="*/ 1256176 h 1317490"/>
              <a:gd name="connsiteX532" fmla="*/ 549884 w 1508062"/>
              <a:gd name="connsiteY532" fmla="*/ 1255096 h 1317490"/>
              <a:gd name="connsiteX533" fmla="*/ 548787 w 1508062"/>
              <a:gd name="connsiteY533" fmla="*/ 1251787 h 1317490"/>
              <a:gd name="connsiteX534" fmla="*/ 547690 w 1508062"/>
              <a:gd name="connsiteY534" fmla="*/ 1250713 h 1317490"/>
              <a:gd name="connsiteX535" fmla="*/ 546598 w 1508062"/>
              <a:gd name="connsiteY535" fmla="*/ 1248530 h 1317490"/>
              <a:gd name="connsiteX536" fmla="*/ 544409 w 1508062"/>
              <a:gd name="connsiteY536" fmla="*/ 1246335 h 1317490"/>
              <a:gd name="connsiteX537" fmla="*/ 543312 w 1508062"/>
              <a:gd name="connsiteY537" fmla="*/ 1244146 h 1317490"/>
              <a:gd name="connsiteX538" fmla="*/ 542215 w 1508062"/>
              <a:gd name="connsiteY538" fmla="*/ 1240837 h 1317490"/>
              <a:gd name="connsiteX539" fmla="*/ 542215 w 1508062"/>
              <a:gd name="connsiteY539" fmla="*/ 1239763 h 1317490"/>
              <a:gd name="connsiteX540" fmla="*/ 541123 w 1508062"/>
              <a:gd name="connsiteY540" fmla="*/ 1237574 h 1317490"/>
              <a:gd name="connsiteX541" fmla="*/ 538934 w 1508062"/>
              <a:gd name="connsiteY541" fmla="*/ 1236454 h 1317490"/>
              <a:gd name="connsiteX542" fmla="*/ 532362 w 1508062"/>
              <a:gd name="connsiteY542" fmla="*/ 1235385 h 1317490"/>
              <a:gd name="connsiteX543" fmla="*/ 531265 w 1508062"/>
              <a:gd name="connsiteY543" fmla="*/ 1231002 h 1317490"/>
              <a:gd name="connsiteX544" fmla="*/ 531265 w 1508062"/>
              <a:gd name="connsiteY544" fmla="*/ 1231002 h 1317490"/>
              <a:gd name="connsiteX545" fmla="*/ 527979 w 1508062"/>
              <a:gd name="connsiteY545" fmla="*/ 1224430 h 1317490"/>
              <a:gd name="connsiteX546" fmla="*/ 523601 w 1508062"/>
              <a:gd name="connsiteY546" fmla="*/ 1224430 h 1317490"/>
              <a:gd name="connsiteX547" fmla="*/ 522504 w 1508062"/>
              <a:gd name="connsiteY547" fmla="*/ 1224430 h 1317490"/>
              <a:gd name="connsiteX548" fmla="*/ 514834 w 1508062"/>
              <a:gd name="connsiteY548" fmla="*/ 1227693 h 1317490"/>
              <a:gd name="connsiteX549" fmla="*/ 512645 w 1508062"/>
              <a:gd name="connsiteY549" fmla="*/ 1226624 h 1317490"/>
              <a:gd name="connsiteX550" fmla="*/ 515931 w 1508062"/>
              <a:gd name="connsiteY550" fmla="*/ 1224430 h 1317490"/>
              <a:gd name="connsiteX551" fmla="*/ 515931 w 1508062"/>
              <a:gd name="connsiteY551" fmla="*/ 1221126 h 1317490"/>
              <a:gd name="connsiteX552" fmla="*/ 514834 w 1508062"/>
              <a:gd name="connsiteY552" fmla="*/ 1199238 h 1317490"/>
              <a:gd name="connsiteX553" fmla="*/ 513743 w 1508062"/>
              <a:gd name="connsiteY553" fmla="*/ 1197049 h 1317490"/>
              <a:gd name="connsiteX554" fmla="*/ 512645 w 1508062"/>
              <a:gd name="connsiteY554" fmla="*/ 1195952 h 1317490"/>
              <a:gd name="connsiteX555" fmla="*/ 509359 w 1508062"/>
              <a:gd name="connsiteY555" fmla="*/ 1194860 h 1317490"/>
              <a:gd name="connsiteX556" fmla="*/ 507170 w 1508062"/>
              <a:gd name="connsiteY556" fmla="*/ 1195952 h 1317490"/>
              <a:gd name="connsiteX557" fmla="*/ 504976 w 1508062"/>
              <a:gd name="connsiteY557" fmla="*/ 1198146 h 1317490"/>
              <a:gd name="connsiteX558" fmla="*/ 504976 w 1508062"/>
              <a:gd name="connsiteY558" fmla="*/ 1200335 h 1317490"/>
              <a:gd name="connsiteX559" fmla="*/ 506073 w 1508062"/>
              <a:gd name="connsiteY559" fmla="*/ 1193763 h 1317490"/>
              <a:gd name="connsiteX560" fmla="*/ 507170 w 1508062"/>
              <a:gd name="connsiteY560" fmla="*/ 1190477 h 1317490"/>
              <a:gd name="connsiteX561" fmla="*/ 513743 w 1508062"/>
              <a:gd name="connsiteY561" fmla="*/ 1191574 h 1317490"/>
              <a:gd name="connsiteX562" fmla="*/ 514834 w 1508062"/>
              <a:gd name="connsiteY562" fmla="*/ 1192666 h 1317490"/>
              <a:gd name="connsiteX563" fmla="*/ 517029 w 1508062"/>
              <a:gd name="connsiteY563" fmla="*/ 1192666 h 1317490"/>
              <a:gd name="connsiteX564" fmla="*/ 519218 w 1508062"/>
              <a:gd name="connsiteY564" fmla="*/ 1190477 h 1317490"/>
              <a:gd name="connsiteX565" fmla="*/ 522504 w 1508062"/>
              <a:gd name="connsiteY565" fmla="*/ 1188288 h 1317490"/>
              <a:gd name="connsiteX566" fmla="*/ 526881 w 1508062"/>
              <a:gd name="connsiteY566" fmla="*/ 1185002 h 1317490"/>
              <a:gd name="connsiteX567" fmla="*/ 529076 w 1508062"/>
              <a:gd name="connsiteY567" fmla="*/ 1180618 h 1317490"/>
              <a:gd name="connsiteX568" fmla="*/ 526881 w 1508062"/>
              <a:gd name="connsiteY568" fmla="*/ 1178430 h 1317490"/>
              <a:gd name="connsiteX569" fmla="*/ 524693 w 1508062"/>
              <a:gd name="connsiteY569" fmla="*/ 1180618 h 1317490"/>
              <a:gd name="connsiteX570" fmla="*/ 521406 w 1508062"/>
              <a:gd name="connsiteY570" fmla="*/ 1180618 h 1317490"/>
              <a:gd name="connsiteX571" fmla="*/ 520309 w 1508062"/>
              <a:gd name="connsiteY571" fmla="*/ 1179527 h 1317490"/>
              <a:gd name="connsiteX572" fmla="*/ 517029 w 1508062"/>
              <a:gd name="connsiteY572" fmla="*/ 1180618 h 1317490"/>
              <a:gd name="connsiteX573" fmla="*/ 515931 w 1508062"/>
              <a:gd name="connsiteY573" fmla="*/ 1177338 h 1317490"/>
              <a:gd name="connsiteX574" fmla="*/ 515931 w 1508062"/>
              <a:gd name="connsiteY574" fmla="*/ 1176241 h 1317490"/>
              <a:gd name="connsiteX575" fmla="*/ 515931 w 1508062"/>
              <a:gd name="connsiteY575" fmla="*/ 1172955 h 1317490"/>
              <a:gd name="connsiteX576" fmla="*/ 509359 w 1508062"/>
              <a:gd name="connsiteY576" fmla="*/ 1169668 h 1317490"/>
              <a:gd name="connsiteX577" fmla="*/ 499501 w 1508062"/>
              <a:gd name="connsiteY577" fmla="*/ 1171858 h 1317490"/>
              <a:gd name="connsiteX578" fmla="*/ 498404 w 1508062"/>
              <a:gd name="connsiteY578" fmla="*/ 1174046 h 1317490"/>
              <a:gd name="connsiteX579" fmla="*/ 491854 w 1508062"/>
              <a:gd name="connsiteY579" fmla="*/ 1168571 h 1317490"/>
              <a:gd name="connsiteX580" fmla="*/ 491854 w 1508062"/>
              <a:gd name="connsiteY580" fmla="*/ 1164194 h 1317490"/>
              <a:gd name="connsiteX581" fmla="*/ 486356 w 1508062"/>
              <a:gd name="connsiteY581" fmla="*/ 1156524 h 1317490"/>
              <a:gd name="connsiteX582" fmla="*/ 485288 w 1508062"/>
              <a:gd name="connsiteY582" fmla="*/ 1152141 h 1317490"/>
              <a:gd name="connsiteX583" fmla="*/ 483093 w 1508062"/>
              <a:gd name="connsiteY583" fmla="*/ 1147763 h 1317490"/>
              <a:gd name="connsiteX584" fmla="*/ 481979 w 1508062"/>
              <a:gd name="connsiteY584" fmla="*/ 1145568 h 1317490"/>
              <a:gd name="connsiteX585" fmla="*/ 480904 w 1508062"/>
              <a:gd name="connsiteY585" fmla="*/ 1144477 h 1317490"/>
              <a:gd name="connsiteX586" fmla="*/ 478715 w 1508062"/>
              <a:gd name="connsiteY586" fmla="*/ 1142288 h 1317490"/>
              <a:gd name="connsiteX587" fmla="*/ 477595 w 1508062"/>
              <a:gd name="connsiteY587" fmla="*/ 1140093 h 1317490"/>
              <a:gd name="connsiteX588" fmla="*/ 476521 w 1508062"/>
              <a:gd name="connsiteY588" fmla="*/ 1136807 h 1317490"/>
              <a:gd name="connsiteX589" fmla="*/ 473218 w 1508062"/>
              <a:gd name="connsiteY589" fmla="*/ 1134618 h 1317490"/>
              <a:gd name="connsiteX590" fmla="*/ 468834 w 1508062"/>
              <a:gd name="connsiteY590" fmla="*/ 1132429 h 1317490"/>
              <a:gd name="connsiteX591" fmla="*/ 466645 w 1508062"/>
              <a:gd name="connsiteY591" fmla="*/ 1130235 h 1317490"/>
              <a:gd name="connsiteX592" fmla="*/ 464451 w 1508062"/>
              <a:gd name="connsiteY592" fmla="*/ 1128052 h 1317490"/>
              <a:gd name="connsiteX593" fmla="*/ 462262 w 1508062"/>
              <a:gd name="connsiteY593" fmla="*/ 1124760 h 1317490"/>
              <a:gd name="connsiteX594" fmla="*/ 457901 w 1508062"/>
              <a:gd name="connsiteY594" fmla="*/ 1122571 h 1317490"/>
              <a:gd name="connsiteX595" fmla="*/ 456810 w 1508062"/>
              <a:gd name="connsiteY595" fmla="*/ 1122571 h 1317490"/>
              <a:gd name="connsiteX596" fmla="*/ 454615 w 1508062"/>
              <a:gd name="connsiteY596" fmla="*/ 1121480 h 1317490"/>
              <a:gd name="connsiteX597" fmla="*/ 452426 w 1508062"/>
              <a:gd name="connsiteY597" fmla="*/ 1122571 h 1317490"/>
              <a:gd name="connsiteX598" fmla="*/ 445860 w 1508062"/>
              <a:gd name="connsiteY598" fmla="*/ 1131332 h 1317490"/>
              <a:gd name="connsiteX599" fmla="*/ 442568 w 1508062"/>
              <a:gd name="connsiteY599" fmla="*/ 1134618 h 1317490"/>
              <a:gd name="connsiteX600" fmla="*/ 440379 w 1508062"/>
              <a:gd name="connsiteY600" fmla="*/ 1132429 h 1317490"/>
              <a:gd name="connsiteX601" fmla="*/ 438190 w 1508062"/>
              <a:gd name="connsiteY601" fmla="*/ 1124760 h 1317490"/>
              <a:gd name="connsiteX602" fmla="*/ 430521 w 1508062"/>
              <a:gd name="connsiteY602" fmla="*/ 1117096 h 1317490"/>
              <a:gd name="connsiteX603" fmla="*/ 428332 w 1508062"/>
              <a:gd name="connsiteY603" fmla="*/ 1114907 h 1317490"/>
              <a:gd name="connsiteX604" fmla="*/ 423954 w 1508062"/>
              <a:gd name="connsiteY604" fmla="*/ 1112713 h 1317490"/>
              <a:gd name="connsiteX605" fmla="*/ 418474 w 1508062"/>
              <a:gd name="connsiteY605" fmla="*/ 1110524 h 1317490"/>
              <a:gd name="connsiteX606" fmla="*/ 410810 w 1508062"/>
              <a:gd name="connsiteY606" fmla="*/ 1108335 h 1317490"/>
              <a:gd name="connsiteX607" fmla="*/ 403140 w 1508062"/>
              <a:gd name="connsiteY607" fmla="*/ 1107238 h 1317490"/>
              <a:gd name="connsiteX608" fmla="*/ 403140 w 1508062"/>
              <a:gd name="connsiteY608" fmla="*/ 1107238 h 1317490"/>
              <a:gd name="connsiteX609" fmla="*/ 395476 w 1508062"/>
              <a:gd name="connsiteY609" fmla="*/ 1108335 h 1317490"/>
              <a:gd name="connsiteX610" fmla="*/ 392185 w 1508062"/>
              <a:gd name="connsiteY610" fmla="*/ 1110524 h 1317490"/>
              <a:gd name="connsiteX611" fmla="*/ 391093 w 1508062"/>
              <a:gd name="connsiteY611" fmla="*/ 1113810 h 1317490"/>
              <a:gd name="connsiteX612" fmla="*/ 390001 w 1508062"/>
              <a:gd name="connsiteY612" fmla="*/ 1114907 h 1317490"/>
              <a:gd name="connsiteX613" fmla="*/ 388904 w 1508062"/>
              <a:gd name="connsiteY613" fmla="*/ 1117096 h 1317490"/>
              <a:gd name="connsiteX614" fmla="*/ 387807 w 1508062"/>
              <a:gd name="connsiteY614" fmla="*/ 1126954 h 1317490"/>
              <a:gd name="connsiteX615" fmla="*/ 381235 w 1508062"/>
              <a:gd name="connsiteY615" fmla="*/ 1123669 h 1317490"/>
              <a:gd name="connsiteX616" fmla="*/ 382332 w 1508062"/>
              <a:gd name="connsiteY616" fmla="*/ 1122571 h 1317490"/>
              <a:gd name="connsiteX617" fmla="*/ 383429 w 1508062"/>
              <a:gd name="connsiteY617" fmla="*/ 1117096 h 1317490"/>
              <a:gd name="connsiteX618" fmla="*/ 383429 w 1508062"/>
              <a:gd name="connsiteY618" fmla="*/ 1111621 h 1317490"/>
              <a:gd name="connsiteX619" fmla="*/ 384521 w 1508062"/>
              <a:gd name="connsiteY619" fmla="*/ 1108335 h 1317490"/>
              <a:gd name="connsiteX620" fmla="*/ 384521 w 1508062"/>
              <a:gd name="connsiteY620" fmla="*/ 1103952 h 1317490"/>
              <a:gd name="connsiteX621" fmla="*/ 382332 w 1508062"/>
              <a:gd name="connsiteY621" fmla="*/ 1100666 h 1317490"/>
              <a:gd name="connsiteX622" fmla="*/ 382332 w 1508062"/>
              <a:gd name="connsiteY622" fmla="*/ 1098477 h 1317490"/>
              <a:gd name="connsiteX623" fmla="*/ 383429 w 1508062"/>
              <a:gd name="connsiteY623" fmla="*/ 1098477 h 1317490"/>
              <a:gd name="connsiteX624" fmla="*/ 383429 w 1508062"/>
              <a:gd name="connsiteY624" fmla="*/ 1097379 h 1317490"/>
              <a:gd name="connsiteX625" fmla="*/ 385618 w 1508062"/>
              <a:gd name="connsiteY625" fmla="*/ 1097379 h 1317490"/>
              <a:gd name="connsiteX626" fmla="*/ 387807 w 1508062"/>
              <a:gd name="connsiteY626" fmla="*/ 1097379 h 1317490"/>
              <a:gd name="connsiteX627" fmla="*/ 390001 w 1508062"/>
              <a:gd name="connsiteY627" fmla="*/ 1097379 h 1317490"/>
              <a:gd name="connsiteX628" fmla="*/ 393282 w 1508062"/>
              <a:gd name="connsiteY628" fmla="*/ 1096282 h 1317490"/>
              <a:gd name="connsiteX629" fmla="*/ 397665 w 1508062"/>
              <a:gd name="connsiteY629" fmla="*/ 1096282 h 1317490"/>
              <a:gd name="connsiteX630" fmla="*/ 398757 w 1508062"/>
              <a:gd name="connsiteY630" fmla="*/ 1095191 h 1317490"/>
              <a:gd name="connsiteX631" fmla="*/ 402049 w 1508062"/>
              <a:gd name="connsiteY631" fmla="*/ 1094093 h 1317490"/>
              <a:gd name="connsiteX632" fmla="*/ 405329 w 1508062"/>
              <a:gd name="connsiteY632" fmla="*/ 1090807 h 1317490"/>
              <a:gd name="connsiteX633" fmla="*/ 406426 w 1508062"/>
              <a:gd name="connsiteY633" fmla="*/ 1089716 h 1317490"/>
              <a:gd name="connsiteX634" fmla="*/ 409712 w 1508062"/>
              <a:gd name="connsiteY634" fmla="*/ 1085332 h 1317490"/>
              <a:gd name="connsiteX635" fmla="*/ 410810 w 1508062"/>
              <a:gd name="connsiteY635" fmla="*/ 1080949 h 1317490"/>
              <a:gd name="connsiteX636" fmla="*/ 411901 w 1508062"/>
              <a:gd name="connsiteY636" fmla="*/ 1079857 h 1317490"/>
              <a:gd name="connsiteX637" fmla="*/ 412999 w 1508062"/>
              <a:gd name="connsiteY637" fmla="*/ 1077669 h 1317490"/>
              <a:gd name="connsiteX638" fmla="*/ 410810 w 1508062"/>
              <a:gd name="connsiteY638" fmla="*/ 1073285 h 1317490"/>
              <a:gd name="connsiteX639" fmla="*/ 409712 w 1508062"/>
              <a:gd name="connsiteY639" fmla="*/ 1068902 h 1317490"/>
              <a:gd name="connsiteX640" fmla="*/ 409712 w 1508062"/>
              <a:gd name="connsiteY640" fmla="*/ 1066713 h 1317490"/>
              <a:gd name="connsiteX641" fmla="*/ 411901 w 1508062"/>
              <a:gd name="connsiteY641" fmla="*/ 1062335 h 1317490"/>
              <a:gd name="connsiteX642" fmla="*/ 416285 w 1508062"/>
              <a:gd name="connsiteY642" fmla="*/ 1055774 h 1317490"/>
              <a:gd name="connsiteX643" fmla="*/ 423954 w 1508062"/>
              <a:gd name="connsiteY643" fmla="*/ 1057963 h 1317490"/>
              <a:gd name="connsiteX644" fmla="*/ 426143 w 1508062"/>
              <a:gd name="connsiteY644" fmla="*/ 1059055 h 1317490"/>
              <a:gd name="connsiteX645" fmla="*/ 434904 w 1508062"/>
              <a:gd name="connsiteY645" fmla="*/ 1061249 h 1317490"/>
              <a:gd name="connsiteX646" fmla="*/ 451335 w 1508062"/>
              <a:gd name="connsiteY646" fmla="*/ 1063427 h 1317490"/>
              <a:gd name="connsiteX647" fmla="*/ 451335 w 1508062"/>
              <a:gd name="connsiteY647" fmla="*/ 1062335 h 1317490"/>
              <a:gd name="connsiteX648" fmla="*/ 452426 w 1508062"/>
              <a:gd name="connsiteY648" fmla="*/ 1056866 h 1317490"/>
              <a:gd name="connsiteX649" fmla="*/ 450238 w 1508062"/>
              <a:gd name="connsiteY649" fmla="*/ 1052488 h 1317490"/>
              <a:gd name="connsiteX650" fmla="*/ 445860 w 1508062"/>
              <a:gd name="connsiteY650" fmla="*/ 1052488 h 1317490"/>
              <a:gd name="connsiteX651" fmla="*/ 441476 w 1508062"/>
              <a:gd name="connsiteY651" fmla="*/ 1052488 h 1317490"/>
              <a:gd name="connsiteX652" fmla="*/ 440379 w 1508062"/>
              <a:gd name="connsiteY652" fmla="*/ 1053580 h 1317490"/>
              <a:gd name="connsiteX653" fmla="*/ 438190 w 1508062"/>
              <a:gd name="connsiteY653" fmla="*/ 1055774 h 1317490"/>
              <a:gd name="connsiteX654" fmla="*/ 435996 w 1508062"/>
              <a:gd name="connsiteY654" fmla="*/ 1053580 h 1317490"/>
              <a:gd name="connsiteX655" fmla="*/ 433807 w 1508062"/>
              <a:gd name="connsiteY655" fmla="*/ 1052488 h 1317490"/>
              <a:gd name="connsiteX656" fmla="*/ 432715 w 1508062"/>
              <a:gd name="connsiteY656" fmla="*/ 1052488 h 1317490"/>
              <a:gd name="connsiteX657" fmla="*/ 427235 w 1508062"/>
              <a:gd name="connsiteY657" fmla="*/ 1051391 h 1317490"/>
              <a:gd name="connsiteX658" fmla="*/ 426143 w 1508062"/>
              <a:gd name="connsiteY658" fmla="*/ 1050299 h 1317490"/>
              <a:gd name="connsiteX659" fmla="*/ 423954 w 1508062"/>
              <a:gd name="connsiteY659" fmla="*/ 1050299 h 1317490"/>
              <a:gd name="connsiteX660" fmla="*/ 423954 w 1508062"/>
              <a:gd name="connsiteY660" fmla="*/ 1039344 h 1317490"/>
              <a:gd name="connsiteX661" fmla="*/ 422857 w 1508062"/>
              <a:gd name="connsiteY661" fmla="*/ 1034960 h 1317490"/>
              <a:gd name="connsiteX662" fmla="*/ 421760 w 1508062"/>
              <a:gd name="connsiteY662" fmla="*/ 1033869 h 1317490"/>
              <a:gd name="connsiteX663" fmla="*/ 419571 w 1508062"/>
              <a:gd name="connsiteY663" fmla="*/ 1029480 h 1317490"/>
              <a:gd name="connsiteX664" fmla="*/ 418474 w 1508062"/>
              <a:gd name="connsiteY664" fmla="*/ 1027296 h 1317490"/>
              <a:gd name="connsiteX665" fmla="*/ 414090 w 1508062"/>
              <a:gd name="connsiteY665" fmla="*/ 1026199 h 1317490"/>
              <a:gd name="connsiteX666" fmla="*/ 411901 w 1508062"/>
              <a:gd name="connsiteY666" fmla="*/ 1025102 h 1317490"/>
              <a:gd name="connsiteX667" fmla="*/ 411901 w 1508062"/>
              <a:gd name="connsiteY667" fmla="*/ 1025102 h 1317490"/>
              <a:gd name="connsiteX668" fmla="*/ 412999 w 1508062"/>
              <a:gd name="connsiteY668" fmla="*/ 1022913 h 1317490"/>
              <a:gd name="connsiteX669" fmla="*/ 415187 w 1508062"/>
              <a:gd name="connsiteY669" fmla="*/ 1022913 h 1317490"/>
              <a:gd name="connsiteX670" fmla="*/ 416285 w 1508062"/>
              <a:gd name="connsiteY670" fmla="*/ 1018530 h 1317490"/>
              <a:gd name="connsiteX671" fmla="*/ 416285 w 1508062"/>
              <a:gd name="connsiteY671" fmla="*/ 1010866 h 1317490"/>
              <a:gd name="connsiteX672" fmla="*/ 416285 w 1508062"/>
              <a:gd name="connsiteY672" fmla="*/ 1003196 h 1317490"/>
              <a:gd name="connsiteX673" fmla="*/ 417382 w 1508062"/>
              <a:gd name="connsiteY673" fmla="*/ 998819 h 1317490"/>
              <a:gd name="connsiteX674" fmla="*/ 419571 w 1508062"/>
              <a:gd name="connsiteY674" fmla="*/ 997721 h 1317490"/>
              <a:gd name="connsiteX675" fmla="*/ 421760 w 1508062"/>
              <a:gd name="connsiteY675" fmla="*/ 994441 h 1317490"/>
              <a:gd name="connsiteX676" fmla="*/ 422857 w 1508062"/>
              <a:gd name="connsiteY676" fmla="*/ 993344 h 1317490"/>
              <a:gd name="connsiteX677" fmla="*/ 422857 w 1508062"/>
              <a:gd name="connsiteY677" fmla="*/ 991149 h 1317490"/>
              <a:gd name="connsiteX678" fmla="*/ 428332 w 1508062"/>
              <a:gd name="connsiteY678" fmla="*/ 978010 h 1317490"/>
              <a:gd name="connsiteX679" fmla="*/ 430521 w 1508062"/>
              <a:gd name="connsiteY679" fmla="*/ 974724 h 1317490"/>
              <a:gd name="connsiteX680" fmla="*/ 431618 w 1508062"/>
              <a:gd name="connsiteY680" fmla="*/ 973627 h 1317490"/>
              <a:gd name="connsiteX681" fmla="*/ 432715 w 1508062"/>
              <a:gd name="connsiteY681" fmla="*/ 971438 h 1317490"/>
              <a:gd name="connsiteX682" fmla="*/ 432715 w 1508062"/>
              <a:gd name="connsiteY682" fmla="*/ 968152 h 1317490"/>
              <a:gd name="connsiteX683" fmla="*/ 426143 w 1508062"/>
              <a:gd name="connsiteY683" fmla="*/ 953910 h 1317490"/>
              <a:gd name="connsiteX684" fmla="*/ 425046 w 1508062"/>
              <a:gd name="connsiteY684" fmla="*/ 956105 h 1317490"/>
              <a:gd name="connsiteX685" fmla="*/ 425046 w 1508062"/>
              <a:gd name="connsiteY685" fmla="*/ 957202 h 1317490"/>
              <a:gd name="connsiteX686" fmla="*/ 426143 w 1508062"/>
              <a:gd name="connsiteY686" fmla="*/ 952819 h 1317490"/>
              <a:gd name="connsiteX687" fmla="*/ 420662 w 1508062"/>
              <a:gd name="connsiteY687" fmla="*/ 942960 h 1317490"/>
              <a:gd name="connsiteX688" fmla="*/ 415187 w 1508062"/>
              <a:gd name="connsiteY688" fmla="*/ 933102 h 1317490"/>
              <a:gd name="connsiteX689" fmla="*/ 414090 w 1508062"/>
              <a:gd name="connsiteY689" fmla="*/ 930924 h 1317490"/>
              <a:gd name="connsiteX690" fmla="*/ 411901 w 1508062"/>
              <a:gd name="connsiteY690" fmla="*/ 929827 h 1317490"/>
              <a:gd name="connsiteX691" fmla="*/ 408615 w 1508062"/>
              <a:gd name="connsiteY691" fmla="*/ 928736 h 1317490"/>
              <a:gd name="connsiteX692" fmla="*/ 405329 w 1508062"/>
              <a:gd name="connsiteY692" fmla="*/ 929827 h 1317490"/>
              <a:gd name="connsiteX693" fmla="*/ 403140 w 1508062"/>
              <a:gd name="connsiteY693" fmla="*/ 924352 h 1317490"/>
              <a:gd name="connsiteX694" fmla="*/ 402049 w 1508062"/>
              <a:gd name="connsiteY694" fmla="*/ 921066 h 1317490"/>
              <a:gd name="connsiteX695" fmla="*/ 400951 w 1508062"/>
              <a:gd name="connsiteY695" fmla="*/ 916688 h 1317490"/>
              <a:gd name="connsiteX696" fmla="*/ 398757 w 1508062"/>
              <a:gd name="connsiteY696" fmla="*/ 913396 h 1317490"/>
              <a:gd name="connsiteX697" fmla="*/ 398757 w 1508062"/>
              <a:gd name="connsiteY697" fmla="*/ 912305 h 1317490"/>
              <a:gd name="connsiteX698" fmla="*/ 397665 w 1508062"/>
              <a:gd name="connsiteY698" fmla="*/ 911208 h 1317490"/>
              <a:gd name="connsiteX699" fmla="*/ 395476 w 1508062"/>
              <a:gd name="connsiteY699" fmla="*/ 907922 h 1317490"/>
              <a:gd name="connsiteX700" fmla="*/ 393282 w 1508062"/>
              <a:gd name="connsiteY700" fmla="*/ 903544 h 1317490"/>
              <a:gd name="connsiteX701" fmla="*/ 392185 w 1508062"/>
              <a:gd name="connsiteY701" fmla="*/ 901355 h 1317490"/>
              <a:gd name="connsiteX702" fmla="*/ 391093 w 1508062"/>
              <a:gd name="connsiteY702" fmla="*/ 900258 h 1317490"/>
              <a:gd name="connsiteX703" fmla="*/ 388904 w 1508062"/>
              <a:gd name="connsiteY703" fmla="*/ 899160 h 1317490"/>
              <a:gd name="connsiteX704" fmla="*/ 390001 w 1508062"/>
              <a:gd name="connsiteY704" fmla="*/ 896972 h 1317490"/>
              <a:gd name="connsiteX705" fmla="*/ 390001 w 1508062"/>
              <a:gd name="connsiteY705" fmla="*/ 896972 h 1317490"/>
              <a:gd name="connsiteX706" fmla="*/ 393282 w 1508062"/>
              <a:gd name="connsiteY706" fmla="*/ 892588 h 1317490"/>
              <a:gd name="connsiteX707" fmla="*/ 395476 w 1508062"/>
              <a:gd name="connsiteY707" fmla="*/ 893685 h 1317490"/>
              <a:gd name="connsiteX708" fmla="*/ 406426 w 1508062"/>
              <a:gd name="connsiteY708" fmla="*/ 889302 h 1317490"/>
              <a:gd name="connsiteX709" fmla="*/ 409712 w 1508062"/>
              <a:gd name="connsiteY709" fmla="*/ 887113 h 1317490"/>
              <a:gd name="connsiteX710" fmla="*/ 414090 w 1508062"/>
              <a:gd name="connsiteY710" fmla="*/ 884924 h 1317490"/>
              <a:gd name="connsiteX711" fmla="*/ 417382 w 1508062"/>
              <a:gd name="connsiteY711" fmla="*/ 882730 h 1317490"/>
              <a:gd name="connsiteX712" fmla="*/ 419571 w 1508062"/>
              <a:gd name="connsiteY712" fmla="*/ 881638 h 1317490"/>
              <a:gd name="connsiteX713" fmla="*/ 422857 w 1508062"/>
              <a:gd name="connsiteY713" fmla="*/ 880541 h 1317490"/>
              <a:gd name="connsiteX714" fmla="*/ 430521 w 1508062"/>
              <a:gd name="connsiteY714" fmla="*/ 879449 h 1317490"/>
              <a:gd name="connsiteX715" fmla="*/ 432715 w 1508062"/>
              <a:gd name="connsiteY715" fmla="*/ 876158 h 1317490"/>
              <a:gd name="connsiteX716" fmla="*/ 433807 w 1508062"/>
              <a:gd name="connsiteY716" fmla="*/ 873969 h 1317490"/>
              <a:gd name="connsiteX717" fmla="*/ 433807 w 1508062"/>
              <a:gd name="connsiteY717" fmla="*/ 872877 h 1317490"/>
              <a:gd name="connsiteX718" fmla="*/ 437093 w 1508062"/>
              <a:gd name="connsiteY718" fmla="*/ 869585 h 1317490"/>
              <a:gd name="connsiteX719" fmla="*/ 437093 w 1508062"/>
              <a:gd name="connsiteY719" fmla="*/ 869585 h 1317490"/>
              <a:gd name="connsiteX720" fmla="*/ 446951 w 1508062"/>
              <a:gd name="connsiteY720" fmla="*/ 865207 h 1317490"/>
              <a:gd name="connsiteX721" fmla="*/ 435996 w 1508062"/>
              <a:gd name="connsiteY721" fmla="*/ 861921 h 1317490"/>
              <a:gd name="connsiteX722" fmla="*/ 432715 w 1508062"/>
              <a:gd name="connsiteY722" fmla="*/ 861921 h 1317490"/>
              <a:gd name="connsiteX723" fmla="*/ 427235 w 1508062"/>
              <a:gd name="connsiteY723" fmla="*/ 857544 h 1317490"/>
              <a:gd name="connsiteX724" fmla="*/ 420662 w 1508062"/>
              <a:gd name="connsiteY724" fmla="*/ 852075 h 1317490"/>
              <a:gd name="connsiteX725" fmla="*/ 419571 w 1508062"/>
              <a:gd name="connsiteY725" fmla="*/ 850971 h 1317490"/>
              <a:gd name="connsiteX726" fmla="*/ 417382 w 1508062"/>
              <a:gd name="connsiteY726" fmla="*/ 848777 h 1317490"/>
              <a:gd name="connsiteX727" fmla="*/ 414090 w 1508062"/>
              <a:gd name="connsiteY727" fmla="*/ 847685 h 1317490"/>
              <a:gd name="connsiteX728" fmla="*/ 411901 w 1508062"/>
              <a:gd name="connsiteY728" fmla="*/ 844399 h 1317490"/>
              <a:gd name="connsiteX729" fmla="*/ 409712 w 1508062"/>
              <a:gd name="connsiteY729" fmla="*/ 842205 h 1317490"/>
              <a:gd name="connsiteX730" fmla="*/ 407524 w 1508062"/>
              <a:gd name="connsiteY730" fmla="*/ 838924 h 1317490"/>
              <a:gd name="connsiteX731" fmla="*/ 396568 w 1508062"/>
              <a:gd name="connsiteY731" fmla="*/ 830163 h 1317490"/>
              <a:gd name="connsiteX732" fmla="*/ 391093 w 1508062"/>
              <a:gd name="connsiteY732" fmla="*/ 830163 h 1317490"/>
              <a:gd name="connsiteX733" fmla="*/ 390001 w 1508062"/>
              <a:gd name="connsiteY733" fmla="*/ 830163 h 1317490"/>
              <a:gd name="connsiteX734" fmla="*/ 384521 w 1508062"/>
              <a:gd name="connsiteY734" fmla="*/ 826871 h 1317490"/>
              <a:gd name="connsiteX735" fmla="*/ 377948 w 1508062"/>
              <a:gd name="connsiteY735" fmla="*/ 827969 h 1317490"/>
              <a:gd name="connsiteX736" fmla="*/ 374668 w 1508062"/>
              <a:gd name="connsiteY736" fmla="*/ 827969 h 1317490"/>
              <a:gd name="connsiteX737" fmla="*/ 370285 w 1508062"/>
              <a:gd name="connsiteY737" fmla="*/ 827969 h 1317490"/>
              <a:gd name="connsiteX738" fmla="*/ 368096 w 1508062"/>
              <a:gd name="connsiteY738" fmla="*/ 825780 h 1317490"/>
              <a:gd name="connsiteX739" fmla="*/ 366999 w 1508062"/>
              <a:gd name="connsiteY739" fmla="*/ 823591 h 1317490"/>
              <a:gd name="connsiteX740" fmla="*/ 366999 w 1508062"/>
              <a:gd name="connsiteY740" fmla="*/ 822494 h 1317490"/>
              <a:gd name="connsiteX741" fmla="*/ 369187 w 1508062"/>
              <a:gd name="connsiteY741" fmla="*/ 819213 h 1317490"/>
              <a:gd name="connsiteX742" fmla="*/ 369187 w 1508062"/>
              <a:gd name="connsiteY742" fmla="*/ 818110 h 1317490"/>
              <a:gd name="connsiteX743" fmla="*/ 370285 w 1508062"/>
              <a:gd name="connsiteY743" fmla="*/ 812635 h 1317490"/>
              <a:gd name="connsiteX744" fmla="*/ 370285 w 1508062"/>
              <a:gd name="connsiteY744" fmla="*/ 812635 h 1317490"/>
              <a:gd name="connsiteX745" fmla="*/ 369187 w 1508062"/>
              <a:gd name="connsiteY745" fmla="*/ 811538 h 1317490"/>
              <a:gd name="connsiteX746" fmla="*/ 370285 w 1508062"/>
              <a:gd name="connsiteY746" fmla="*/ 809349 h 1317490"/>
              <a:gd name="connsiteX747" fmla="*/ 371376 w 1508062"/>
              <a:gd name="connsiteY747" fmla="*/ 808263 h 1317490"/>
              <a:gd name="connsiteX748" fmla="*/ 373571 w 1508062"/>
              <a:gd name="connsiteY748" fmla="*/ 804966 h 1317490"/>
              <a:gd name="connsiteX749" fmla="*/ 375760 w 1508062"/>
              <a:gd name="connsiteY749" fmla="*/ 795113 h 1317490"/>
              <a:gd name="connsiteX750" fmla="*/ 376857 w 1508062"/>
              <a:gd name="connsiteY750" fmla="*/ 786352 h 1317490"/>
              <a:gd name="connsiteX751" fmla="*/ 377948 w 1508062"/>
              <a:gd name="connsiteY751" fmla="*/ 785266 h 1317490"/>
              <a:gd name="connsiteX752" fmla="*/ 380143 w 1508062"/>
              <a:gd name="connsiteY752" fmla="*/ 783072 h 1317490"/>
              <a:gd name="connsiteX753" fmla="*/ 380143 w 1508062"/>
              <a:gd name="connsiteY753" fmla="*/ 778694 h 1317490"/>
              <a:gd name="connsiteX754" fmla="*/ 381235 w 1508062"/>
              <a:gd name="connsiteY754" fmla="*/ 776505 h 1317490"/>
              <a:gd name="connsiteX755" fmla="*/ 382332 w 1508062"/>
              <a:gd name="connsiteY755" fmla="*/ 774316 h 1317490"/>
              <a:gd name="connsiteX756" fmla="*/ 383429 w 1508062"/>
              <a:gd name="connsiteY756" fmla="*/ 773219 h 1317490"/>
              <a:gd name="connsiteX757" fmla="*/ 383429 w 1508062"/>
              <a:gd name="connsiteY757" fmla="*/ 765549 h 1317490"/>
              <a:gd name="connsiteX758" fmla="*/ 382332 w 1508062"/>
              <a:gd name="connsiteY758" fmla="*/ 763361 h 1317490"/>
              <a:gd name="connsiteX759" fmla="*/ 382332 w 1508062"/>
              <a:gd name="connsiteY759" fmla="*/ 760074 h 1317490"/>
              <a:gd name="connsiteX760" fmla="*/ 382332 w 1508062"/>
              <a:gd name="connsiteY760" fmla="*/ 756788 h 1317490"/>
              <a:gd name="connsiteX761" fmla="*/ 380143 w 1508062"/>
              <a:gd name="connsiteY761" fmla="*/ 752411 h 1317490"/>
              <a:gd name="connsiteX762" fmla="*/ 380143 w 1508062"/>
              <a:gd name="connsiteY762" fmla="*/ 751313 h 1317490"/>
              <a:gd name="connsiteX763" fmla="*/ 379046 w 1508062"/>
              <a:gd name="connsiteY763" fmla="*/ 750216 h 1317490"/>
              <a:gd name="connsiteX764" fmla="*/ 375760 w 1508062"/>
              <a:gd name="connsiteY764" fmla="*/ 745838 h 1317490"/>
              <a:gd name="connsiteX765" fmla="*/ 374668 w 1508062"/>
              <a:gd name="connsiteY765" fmla="*/ 744741 h 1317490"/>
              <a:gd name="connsiteX766" fmla="*/ 372474 w 1508062"/>
              <a:gd name="connsiteY766" fmla="*/ 743644 h 1317490"/>
              <a:gd name="connsiteX767" fmla="*/ 371376 w 1508062"/>
              <a:gd name="connsiteY767" fmla="*/ 742547 h 1317490"/>
              <a:gd name="connsiteX768" fmla="*/ 371376 w 1508062"/>
              <a:gd name="connsiteY768" fmla="*/ 738169 h 1317490"/>
              <a:gd name="connsiteX769" fmla="*/ 371376 w 1508062"/>
              <a:gd name="connsiteY769" fmla="*/ 727219 h 1317490"/>
              <a:gd name="connsiteX770" fmla="*/ 370285 w 1508062"/>
              <a:gd name="connsiteY770" fmla="*/ 725024 h 1317490"/>
              <a:gd name="connsiteX771" fmla="*/ 366999 w 1508062"/>
              <a:gd name="connsiteY771" fmla="*/ 722835 h 1317490"/>
              <a:gd name="connsiteX772" fmla="*/ 366999 w 1508062"/>
              <a:gd name="connsiteY772" fmla="*/ 721738 h 1317490"/>
              <a:gd name="connsiteX773" fmla="*/ 365901 w 1508062"/>
              <a:gd name="connsiteY773" fmla="*/ 715166 h 1317490"/>
              <a:gd name="connsiteX774" fmla="*/ 364804 w 1508062"/>
              <a:gd name="connsiteY774" fmla="*/ 703124 h 1317490"/>
              <a:gd name="connsiteX775" fmla="*/ 363712 w 1508062"/>
              <a:gd name="connsiteY775" fmla="*/ 689980 h 1317490"/>
              <a:gd name="connsiteX776" fmla="*/ 362615 w 1508062"/>
              <a:gd name="connsiteY776" fmla="*/ 681219 h 1317490"/>
              <a:gd name="connsiteX777" fmla="*/ 363712 w 1508062"/>
              <a:gd name="connsiteY777" fmla="*/ 677927 h 1317490"/>
              <a:gd name="connsiteX778" fmla="*/ 365901 w 1508062"/>
              <a:gd name="connsiteY778" fmla="*/ 671355 h 1317490"/>
              <a:gd name="connsiteX779" fmla="*/ 368096 w 1508062"/>
              <a:gd name="connsiteY779" fmla="*/ 669166 h 1317490"/>
              <a:gd name="connsiteX780" fmla="*/ 377948 w 1508062"/>
              <a:gd name="connsiteY780" fmla="*/ 662594 h 1317490"/>
              <a:gd name="connsiteX781" fmla="*/ 375760 w 1508062"/>
              <a:gd name="connsiteY781" fmla="*/ 661502 h 1317490"/>
              <a:gd name="connsiteX782" fmla="*/ 373571 w 1508062"/>
              <a:gd name="connsiteY782" fmla="*/ 663691 h 1317490"/>
              <a:gd name="connsiteX783" fmla="*/ 370285 w 1508062"/>
              <a:gd name="connsiteY783" fmla="*/ 661502 h 1317490"/>
              <a:gd name="connsiteX784" fmla="*/ 366999 w 1508062"/>
              <a:gd name="connsiteY784" fmla="*/ 659313 h 1317490"/>
              <a:gd name="connsiteX785" fmla="*/ 364804 w 1508062"/>
              <a:gd name="connsiteY785" fmla="*/ 657130 h 1317490"/>
              <a:gd name="connsiteX786" fmla="*/ 364804 w 1508062"/>
              <a:gd name="connsiteY786" fmla="*/ 656033 h 1317490"/>
              <a:gd name="connsiteX787" fmla="*/ 363712 w 1508062"/>
              <a:gd name="connsiteY787" fmla="*/ 656033 h 1317490"/>
              <a:gd name="connsiteX788" fmla="*/ 362615 w 1508062"/>
              <a:gd name="connsiteY788" fmla="*/ 651655 h 1317490"/>
              <a:gd name="connsiteX789" fmla="*/ 361524 w 1508062"/>
              <a:gd name="connsiteY789" fmla="*/ 649461 h 1317490"/>
              <a:gd name="connsiteX790" fmla="*/ 360426 w 1508062"/>
              <a:gd name="connsiteY790" fmla="*/ 648369 h 1317490"/>
              <a:gd name="connsiteX791" fmla="*/ 359329 w 1508062"/>
              <a:gd name="connsiteY791" fmla="*/ 646180 h 1317490"/>
              <a:gd name="connsiteX792" fmla="*/ 357140 w 1508062"/>
              <a:gd name="connsiteY792" fmla="*/ 642894 h 1317490"/>
              <a:gd name="connsiteX793" fmla="*/ 356043 w 1508062"/>
              <a:gd name="connsiteY793" fmla="*/ 641797 h 1317490"/>
              <a:gd name="connsiteX794" fmla="*/ 352762 w 1508062"/>
              <a:gd name="connsiteY794" fmla="*/ 638511 h 1317490"/>
              <a:gd name="connsiteX795" fmla="*/ 351665 w 1508062"/>
              <a:gd name="connsiteY795" fmla="*/ 637413 h 1317490"/>
              <a:gd name="connsiteX796" fmla="*/ 348379 w 1508062"/>
              <a:gd name="connsiteY796" fmla="*/ 630847 h 1317490"/>
              <a:gd name="connsiteX797" fmla="*/ 347282 w 1508062"/>
              <a:gd name="connsiteY797" fmla="*/ 628652 h 1317490"/>
              <a:gd name="connsiteX798" fmla="*/ 346190 w 1508062"/>
              <a:gd name="connsiteY798" fmla="*/ 624275 h 1317490"/>
              <a:gd name="connsiteX799" fmla="*/ 343996 w 1508062"/>
              <a:gd name="connsiteY799" fmla="*/ 623177 h 1317490"/>
              <a:gd name="connsiteX800" fmla="*/ 343996 w 1508062"/>
              <a:gd name="connsiteY800" fmla="*/ 622080 h 1317490"/>
              <a:gd name="connsiteX801" fmla="*/ 342898 w 1508062"/>
              <a:gd name="connsiteY801" fmla="*/ 619891 h 1317490"/>
              <a:gd name="connsiteX802" fmla="*/ 342898 w 1508062"/>
              <a:gd name="connsiteY802" fmla="*/ 614416 h 1317490"/>
              <a:gd name="connsiteX803" fmla="*/ 342898 w 1508062"/>
              <a:gd name="connsiteY803" fmla="*/ 599083 h 1317490"/>
              <a:gd name="connsiteX804" fmla="*/ 341807 w 1508062"/>
              <a:gd name="connsiteY804" fmla="*/ 594700 h 1317490"/>
              <a:gd name="connsiteX805" fmla="*/ 339618 w 1508062"/>
              <a:gd name="connsiteY805" fmla="*/ 587041 h 1317490"/>
              <a:gd name="connsiteX806" fmla="*/ 337423 w 1508062"/>
              <a:gd name="connsiteY806" fmla="*/ 582652 h 1317490"/>
              <a:gd name="connsiteX807" fmla="*/ 336332 w 1508062"/>
              <a:gd name="connsiteY807" fmla="*/ 581561 h 1317490"/>
              <a:gd name="connsiteX808" fmla="*/ 338521 w 1508062"/>
              <a:gd name="connsiteY808" fmla="*/ 574988 h 1317490"/>
              <a:gd name="connsiteX809" fmla="*/ 340710 w 1508062"/>
              <a:gd name="connsiteY809" fmla="*/ 569513 h 1317490"/>
              <a:gd name="connsiteX810" fmla="*/ 331948 w 1508062"/>
              <a:gd name="connsiteY810" fmla="*/ 561844 h 1317490"/>
              <a:gd name="connsiteX811" fmla="*/ 331948 w 1508062"/>
              <a:gd name="connsiteY811" fmla="*/ 561844 h 1317490"/>
              <a:gd name="connsiteX812" fmla="*/ 341807 w 1508062"/>
              <a:gd name="connsiteY812" fmla="*/ 566222 h 1317490"/>
              <a:gd name="connsiteX813" fmla="*/ 350568 w 1508062"/>
              <a:gd name="connsiteY813" fmla="*/ 565130 h 1317490"/>
              <a:gd name="connsiteX814" fmla="*/ 356043 w 1508062"/>
              <a:gd name="connsiteY814" fmla="*/ 562941 h 1317490"/>
              <a:gd name="connsiteX815" fmla="*/ 358237 w 1508062"/>
              <a:gd name="connsiteY815" fmla="*/ 560747 h 1317490"/>
              <a:gd name="connsiteX816" fmla="*/ 365901 w 1508062"/>
              <a:gd name="connsiteY816" fmla="*/ 555272 h 1317490"/>
              <a:gd name="connsiteX817" fmla="*/ 365901 w 1508062"/>
              <a:gd name="connsiteY817" fmla="*/ 555272 h 1317490"/>
              <a:gd name="connsiteX818" fmla="*/ 368096 w 1508062"/>
              <a:gd name="connsiteY818" fmla="*/ 551986 h 1317490"/>
              <a:gd name="connsiteX819" fmla="*/ 365901 w 1508062"/>
              <a:gd name="connsiteY819" fmla="*/ 546511 h 1317490"/>
              <a:gd name="connsiteX820" fmla="*/ 363712 w 1508062"/>
              <a:gd name="connsiteY820" fmla="*/ 541036 h 1317490"/>
              <a:gd name="connsiteX821" fmla="*/ 346190 w 1508062"/>
              <a:gd name="connsiteY821" fmla="*/ 530080 h 1317490"/>
              <a:gd name="connsiteX822" fmla="*/ 353854 w 1508062"/>
              <a:gd name="connsiteY822" fmla="*/ 513655 h 1317490"/>
              <a:gd name="connsiteX823" fmla="*/ 356043 w 1508062"/>
              <a:gd name="connsiteY823" fmla="*/ 509283 h 1317490"/>
              <a:gd name="connsiteX824" fmla="*/ 358237 w 1508062"/>
              <a:gd name="connsiteY824" fmla="*/ 497236 h 1317490"/>
              <a:gd name="connsiteX825" fmla="*/ 357140 w 1508062"/>
              <a:gd name="connsiteY825" fmla="*/ 495041 h 1317490"/>
              <a:gd name="connsiteX826" fmla="*/ 352762 w 1508062"/>
              <a:gd name="connsiteY826" fmla="*/ 490664 h 1317490"/>
              <a:gd name="connsiteX827" fmla="*/ 351665 w 1508062"/>
              <a:gd name="connsiteY827" fmla="*/ 484091 h 1317490"/>
              <a:gd name="connsiteX828" fmla="*/ 353854 w 1508062"/>
              <a:gd name="connsiteY828" fmla="*/ 474233 h 1317490"/>
              <a:gd name="connsiteX829" fmla="*/ 352762 w 1508062"/>
              <a:gd name="connsiteY829" fmla="*/ 458900 h 1317490"/>
              <a:gd name="connsiteX830" fmla="*/ 343996 w 1508062"/>
              <a:gd name="connsiteY830" fmla="*/ 449041 h 1317490"/>
              <a:gd name="connsiteX831" fmla="*/ 339618 w 1508062"/>
              <a:gd name="connsiteY831" fmla="*/ 464375 h 1317490"/>
              <a:gd name="connsiteX832" fmla="*/ 337423 w 1508062"/>
              <a:gd name="connsiteY832" fmla="*/ 469855 h 1317490"/>
              <a:gd name="connsiteX833" fmla="*/ 336332 w 1508062"/>
              <a:gd name="connsiteY833" fmla="*/ 472044 h 1317490"/>
              <a:gd name="connsiteX834" fmla="*/ 335235 w 1508062"/>
              <a:gd name="connsiteY834" fmla="*/ 475330 h 1317490"/>
              <a:gd name="connsiteX835" fmla="*/ 333046 w 1508062"/>
              <a:gd name="connsiteY835" fmla="*/ 478616 h 1317490"/>
              <a:gd name="connsiteX836" fmla="*/ 331948 w 1508062"/>
              <a:gd name="connsiteY836" fmla="*/ 480805 h 1317490"/>
              <a:gd name="connsiteX837" fmla="*/ 333046 w 1508062"/>
              <a:gd name="connsiteY837" fmla="*/ 495041 h 1317490"/>
              <a:gd name="connsiteX838" fmla="*/ 333046 w 1508062"/>
              <a:gd name="connsiteY838" fmla="*/ 498333 h 1317490"/>
              <a:gd name="connsiteX839" fmla="*/ 334137 w 1508062"/>
              <a:gd name="connsiteY839" fmla="*/ 508186 h 1317490"/>
              <a:gd name="connsiteX840" fmla="*/ 334137 w 1508062"/>
              <a:gd name="connsiteY840" fmla="*/ 509283 h 1317490"/>
              <a:gd name="connsiteX841" fmla="*/ 334137 w 1508062"/>
              <a:gd name="connsiteY841" fmla="*/ 516936 h 1317490"/>
              <a:gd name="connsiteX842" fmla="*/ 334137 w 1508062"/>
              <a:gd name="connsiteY842" fmla="*/ 519130 h 1317490"/>
              <a:gd name="connsiteX843" fmla="*/ 331948 w 1508062"/>
              <a:gd name="connsiteY843" fmla="*/ 521319 h 1317490"/>
              <a:gd name="connsiteX844" fmla="*/ 329760 w 1508062"/>
              <a:gd name="connsiteY844" fmla="*/ 523508 h 1317490"/>
              <a:gd name="connsiteX845" fmla="*/ 328662 w 1508062"/>
              <a:gd name="connsiteY845" fmla="*/ 526800 h 1317490"/>
              <a:gd name="connsiteX846" fmla="*/ 326473 w 1508062"/>
              <a:gd name="connsiteY846" fmla="*/ 532275 h 1317490"/>
              <a:gd name="connsiteX847" fmla="*/ 324285 w 1508062"/>
              <a:gd name="connsiteY847" fmla="*/ 535555 h 1317490"/>
              <a:gd name="connsiteX848" fmla="*/ 323187 w 1508062"/>
              <a:gd name="connsiteY848" fmla="*/ 543230 h 1317490"/>
              <a:gd name="connsiteX849" fmla="*/ 320998 w 1508062"/>
              <a:gd name="connsiteY849" fmla="*/ 547608 h 1317490"/>
              <a:gd name="connsiteX850" fmla="*/ 319901 w 1508062"/>
              <a:gd name="connsiteY850" fmla="*/ 551986 h 1317490"/>
              <a:gd name="connsiteX851" fmla="*/ 317712 w 1508062"/>
              <a:gd name="connsiteY851" fmla="*/ 554180 h 1317490"/>
              <a:gd name="connsiteX852" fmla="*/ 316615 w 1508062"/>
              <a:gd name="connsiteY852" fmla="*/ 556369 h 1317490"/>
              <a:gd name="connsiteX853" fmla="*/ 314426 w 1508062"/>
              <a:gd name="connsiteY853" fmla="*/ 559661 h 1317490"/>
              <a:gd name="connsiteX854" fmla="*/ 314426 w 1508062"/>
              <a:gd name="connsiteY854" fmla="*/ 561844 h 1317490"/>
              <a:gd name="connsiteX855" fmla="*/ 313329 w 1508062"/>
              <a:gd name="connsiteY855" fmla="*/ 562941 h 1317490"/>
              <a:gd name="connsiteX856" fmla="*/ 308951 w 1508062"/>
              <a:gd name="connsiteY856" fmla="*/ 562941 h 1317490"/>
              <a:gd name="connsiteX857" fmla="*/ 305665 w 1508062"/>
              <a:gd name="connsiteY857" fmla="*/ 562941 h 1317490"/>
              <a:gd name="connsiteX858" fmla="*/ 304568 w 1508062"/>
              <a:gd name="connsiteY858" fmla="*/ 560747 h 1317490"/>
              <a:gd name="connsiteX859" fmla="*/ 301282 w 1508062"/>
              <a:gd name="connsiteY859" fmla="*/ 558558 h 1317490"/>
              <a:gd name="connsiteX860" fmla="*/ 300184 w 1508062"/>
              <a:gd name="connsiteY860" fmla="*/ 557460 h 1317490"/>
              <a:gd name="connsiteX861" fmla="*/ 300184 w 1508062"/>
              <a:gd name="connsiteY861" fmla="*/ 555272 h 1317490"/>
              <a:gd name="connsiteX862" fmla="*/ 295807 w 1508062"/>
              <a:gd name="connsiteY862" fmla="*/ 548699 h 1317490"/>
              <a:gd name="connsiteX863" fmla="*/ 293612 w 1508062"/>
              <a:gd name="connsiteY863" fmla="*/ 547608 h 1317490"/>
              <a:gd name="connsiteX864" fmla="*/ 288137 w 1508062"/>
              <a:gd name="connsiteY864" fmla="*/ 542127 h 1317490"/>
              <a:gd name="connsiteX865" fmla="*/ 285948 w 1508062"/>
              <a:gd name="connsiteY865" fmla="*/ 539938 h 1317490"/>
              <a:gd name="connsiteX866" fmla="*/ 273901 w 1508062"/>
              <a:gd name="connsiteY866" fmla="*/ 538841 h 1317490"/>
              <a:gd name="connsiteX867" fmla="*/ 270615 w 1508062"/>
              <a:gd name="connsiteY867" fmla="*/ 538841 h 1317490"/>
              <a:gd name="connsiteX868" fmla="*/ 268426 w 1508062"/>
              <a:gd name="connsiteY868" fmla="*/ 538841 h 1317490"/>
              <a:gd name="connsiteX869" fmla="*/ 268426 w 1508062"/>
              <a:gd name="connsiteY869" fmla="*/ 539938 h 1317490"/>
              <a:gd name="connsiteX870" fmla="*/ 265140 w 1508062"/>
              <a:gd name="connsiteY870" fmla="*/ 541036 h 1317490"/>
              <a:gd name="connsiteX871" fmla="*/ 262951 w 1508062"/>
              <a:gd name="connsiteY871" fmla="*/ 537750 h 1317490"/>
              <a:gd name="connsiteX872" fmla="*/ 259665 w 1508062"/>
              <a:gd name="connsiteY872" fmla="*/ 534463 h 1317490"/>
              <a:gd name="connsiteX873" fmla="*/ 258568 w 1508062"/>
              <a:gd name="connsiteY873" fmla="*/ 532275 h 1317490"/>
              <a:gd name="connsiteX874" fmla="*/ 256379 w 1508062"/>
              <a:gd name="connsiteY874" fmla="*/ 528983 h 1317490"/>
              <a:gd name="connsiteX875" fmla="*/ 255282 w 1508062"/>
              <a:gd name="connsiteY875" fmla="*/ 523508 h 1317490"/>
              <a:gd name="connsiteX876" fmla="*/ 254184 w 1508062"/>
              <a:gd name="connsiteY876" fmla="*/ 518033 h 1317490"/>
              <a:gd name="connsiteX877" fmla="*/ 254184 w 1508062"/>
              <a:gd name="connsiteY877" fmla="*/ 515844 h 1317490"/>
              <a:gd name="connsiteX878" fmla="*/ 254184 w 1508062"/>
              <a:gd name="connsiteY878" fmla="*/ 498333 h 1317490"/>
              <a:gd name="connsiteX879" fmla="*/ 253093 w 1508062"/>
              <a:gd name="connsiteY879" fmla="*/ 477519 h 1317490"/>
              <a:gd name="connsiteX880" fmla="*/ 250898 w 1508062"/>
              <a:gd name="connsiteY880" fmla="*/ 475330 h 1317490"/>
              <a:gd name="connsiteX881" fmla="*/ 248709 w 1508062"/>
              <a:gd name="connsiteY881" fmla="*/ 473136 h 1317490"/>
              <a:gd name="connsiteX882" fmla="*/ 241046 w 1508062"/>
              <a:gd name="connsiteY882" fmla="*/ 470947 h 1317490"/>
              <a:gd name="connsiteX883" fmla="*/ 238851 w 1508062"/>
              <a:gd name="connsiteY883" fmla="*/ 434805 h 1317490"/>
              <a:gd name="connsiteX884" fmla="*/ 238851 w 1508062"/>
              <a:gd name="connsiteY884" fmla="*/ 427141 h 1317490"/>
              <a:gd name="connsiteX885" fmla="*/ 238851 w 1508062"/>
              <a:gd name="connsiteY885" fmla="*/ 420569 h 1317490"/>
              <a:gd name="connsiteX886" fmla="*/ 237754 w 1508062"/>
              <a:gd name="connsiteY886" fmla="*/ 423849 h 1317490"/>
              <a:gd name="connsiteX887" fmla="*/ 235565 w 1508062"/>
              <a:gd name="connsiteY887" fmla="*/ 433708 h 1317490"/>
              <a:gd name="connsiteX888" fmla="*/ 233376 w 1508062"/>
              <a:gd name="connsiteY888" fmla="*/ 436994 h 1317490"/>
              <a:gd name="connsiteX889" fmla="*/ 232279 w 1508062"/>
              <a:gd name="connsiteY889" fmla="*/ 439183 h 1317490"/>
              <a:gd name="connsiteX890" fmla="*/ 232279 w 1508062"/>
              <a:gd name="connsiteY890" fmla="*/ 447950 h 1317490"/>
              <a:gd name="connsiteX891" fmla="*/ 232279 w 1508062"/>
              <a:gd name="connsiteY891" fmla="*/ 474233 h 1317490"/>
              <a:gd name="connsiteX892" fmla="*/ 236662 w 1508062"/>
              <a:gd name="connsiteY892" fmla="*/ 488469 h 1317490"/>
              <a:gd name="connsiteX893" fmla="*/ 238851 w 1508062"/>
              <a:gd name="connsiteY893" fmla="*/ 502711 h 1317490"/>
              <a:gd name="connsiteX894" fmla="*/ 242137 w 1508062"/>
              <a:gd name="connsiteY894" fmla="*/ 522416 h 1317490"/>
              <a:gd name="connsiteX895" fmla="*/ 243234 w 1508062"/>
              <a:gd name="connsiteY895" fmla="*/ 523508 h 1317490"/>
              <a:gd name="connsiteX896" fmla="*/ 244326 w 1508062"/>
              <a:gd name="connsiteY896" fmla="*/ 524605 h 1317490"/>
              <a:gd name="connsiteX897" fmla="*/ 246521 w 1508062"/>
              <a:gd name="connsiteY897" fmla="*/ 526800 h 1317490"/>
              <a:gd name="connsiteX898" fmla="*/ 248709 w 1508062"/>
              <a:gd name="connsiteY898" fmla="*/ 533366 h 1317490"/>
              <a:gd name="connsiteX899" fmla="*/ 246521 w 1508062"/>
              <a:gd name="connsiteY899" fmla="*/ 534463 h 1317490"/>
              <a:gd name="connsiteX900" fmla="*/ 241046 w 1508062"/>
              <a:gd name="connsiteY900" fmla="*/ 539938 h 1317490"/>
              <a:gd name="connsiteX901" fmla="*/ 237754 w 1508062"/>
              <a:gd name="connsiteY901" fmla="*/ 539938 h 1317490"/>
              <a:gd name="connsiteX902" fmla="*/ 231187 w 1508062"/>
              <a:gd name="connsiteY902" fmla="*/ 538841 h 1317490"/>
              <a:gd name="connsiteX903" fmla="*/ 230090 w 1508062"/>
              <a:gd name="connsiteY903" fmla="*/ 537750 h 1317490"/>
              <a:gd name="connsiteX904" fmla="*/ 225712 w 1508062"/>
              <a:gd name="connsiteY904" fmla="*/ 542127 h 1317490"/>
              <a:gd name="connsiteX905" fmla="*/ 227901 w 1508062"/>
              <a:gd name="connsiteY905" fmla="*/ 548699 h 1317490"/>
              <a:gd name="connsiteX906" fmla="*/ 226804 w 1508062"/>
              <a:gd name="connsiteY906" fmla="*/ 548699 h 1317490"/>
              <a:gd name="connsiteX907" fmla="*/ 223518 w 1508062"/>
              <a:gd name="connsiteY907" fmla="*/ 550888 h 1317490"/>
              <a:gd name="connsiteX908" fmla="*/ 221329 w 1508062"/>
              <a:gd name="connsiteY908" fmla="*/ 553083 h 1317490"/>
              <a:gd name="connsiteX909" fmla="*/ 218043 w 1508062"/>
              <a:gd name="connsiteY909" fmla="*/ 559661 h 1317490"/>
              <a:gd name="connsiteX910" fmla="*/ 214780 w 1508062"/>
              <a:gd name="connsiteY910" fmla="*/ 562941 h 1317490"/>
              <a:gd name="connsiteX911" fmla="*/ 214780 w 1508062"/>
              <a:gd name="connsiteY911" fmla="*/ 562941 h 1317490"/>
              <a:gd name="connsiteX912" fmla="*/ 212591 w 1508062"/>
              <a:gd name="connsiteY912" fmla="*/ 565130 h 1317490"/>
              <a:gd name="connsiteX913" fmla="*/ 209282 w 1508062"/>
              <a:gd name="connsiteY913" fmla="*/ 572794 h 1317490"/>
              <a:gd name="connsiteX914" fmla="*/ 203824 w 1508062"/>
              <a:gd name="connsiteY914" fmla="*/ 573891 h 1317490"/>
              <a:gd name="connsiteX915" fmla="*/ 203824 w 1508062"/>
              <a:gd name="connsiteY915" fmla="*/ 569513 h 1317490"/>
              <a:gd name="connsiteX916" fmla="*/ 202709 w 1508062"/>
              <a:gd name="connsiteY916" fmla="*/ 568416 h 1317490"/>
              <a:gd name="connsiteX917" fmla="*/ 198332 w 1508062"/>
              <a:gd name="connsiteY917" fmla="*/ 567319 h 1317490"/>
              <a:gd name="connsiteX918" fmla="*/ 192874 w 1508062"/>
              <a:gd name="connsiteY918" fmla="*/ 576091 h 1317490"/>
              <a:gd name="connsiteX919" fmla="*/ 184113 w 1508062"/>
              <a:gd name="connsiteY919" fmla="*/ 579366 h 1317490"/>
              <a:gd name="connsiteX920" fmla="*/ 181918 w 1508062"/>
              <a:gd name="connsiteY920" fmla="*/ 572794 h 1317490"/>
              <a:gd name="connsiteX921" fmla="*/ 180827 w 1508062"/>
              <a:gd name="connsiteY921" fmla="*/ 571702 h 1317490"/>
              <a:gd name="connsiteX922" fmla="*/ 175352 w 1508062"/>
              <a:gd name="connsiteY922" fmla="*/ 570611 h 1317490"/>
              <a:gd name="connsiteX923" fmla="*/ 175352 w 1508062"/>
              <a:gd name="connsiteY923" fmla="*/ 566222 h 1317490"/>
              <a:gd name="connsiteX924" fmla="*/ 176443 w 1508062"/>
              <a:gd name="connsiteY924" fmla="*/ 564033 h 1317490"/>
              <a:gd name="connsiteX925" fmla="*/ 177541 w 1508062"/>
              <a:gd name="connsiteY925" fmla="*/ 564033 h 1317490"/>
              <a:gd name="connsiteX926" fmla="*/ 177541 w 1508062"/>
              <a:gd name="connsiteY926" fmla="*/ 561844 h 1317490"/>
              <a:gd name="connsiteX927" fmla="*/ 178632 w 1508062"/>
              <a:gd name="connsiteY927" fmla="*/ 557460 h 1317490"/>
              <a:gd name="connsiteX928" fmla="*/ 178632 w 1508062"/>
              <a:gd name="connsiteY928" fmla="*/ 551986 h 1317490"/>
              <a:gd name="connsiteX929" fmla="*/ 177541 w 1508062"/>
              <a:gd name="connsiteY929" fmla="*/ 538841 h 1317490"/>
              <a:gd name="connsiteX930" fmla="*/ 184113 w 1508062"/>
              <a:gd name="connsiteY930" fmla="*/ 532275 h 1317490"/>
              <a:gd name="connsiteX931" fmla="*/ 186302 w 1508062"/>
              <a:gd name="connsiteY931" fmla="*/ 530080 h 1317490"/>
              <a:gd name="connsiteX932" fmla="*/ 187376 w 1508062"/>
              <a:gd name="connsiteY932" fmla="*/ 527891 h 1317490"/>
              <a:gd name="connsiteX933" fmla="*/ 188491 w 1508062"/>
              <a:gd name="connsiteY933" fmla="*/ 526800 h 1317490"/>
              <a:gd name="connsiteX934" fmla="*/ 189565 w 1508062"/>
              <a:gd name="connsiteY934" fmla="*/ 522416 h 1317490"/>
              <a:gd name="connsiteX935" fmla="*/ 189565 w 1508062"/>
              <a:gd name="connsiteY935" fmla="*/ 513655 h 1317490"/>
              <a:gd name="connsiteX936" fmla="*/ 188491 w 1508062"/>
              <a:gd name="connsiteY936" fmla="*/ 504900 h 1317490"/>
              <a:gd name="connsiteX937" fmla="*/ 185187 w 1508062"/>
              <a:gd name="connsiteY937" fmla="*/ 498333 h 1317490"/>
              <a:gd name="connsiteX938" fmla="*/ 184113 w 1508062"/>
              <a:gd name="connsiteY938" fmla="*/ 496139 h 1317490"/>
              <a:gd name="connsiteX939" fmla="*/ 183016 w 1508062"/>
              <a:gd name="connsiteY939" fmla="*/ 491761 h 1317490"/>
              <a:gd name="connsiteX940" fmla="*/ 179729 w 1508062"/>
              <a:gd name="connsiteY940" fmla="*/ 485189 h 1317490"/>
              <a:gd name="connsiteX941" fmla="*/ 177541 w 1508062"/>
              <a:gd name="connsiteY941" fmla="*/ 481903 h 1317490"/>
              <a:gd name="connsiteX942" fmla="*/ 175352 w 1508062"/>
              <a:gd name="connsiteY942" fmla="*/ 479708 h 1317490"/>
              <a:gd name="connsiteX943" fmla="*/ 175352 w 1508062"/>
              <a:gd name="connsiteY943" fmla="*/ 478616 h 1317490"/>
              <a:gd name="connsiteX944" fmla="*/ 173157 w 1508062"/>
              <a:gd name="connsiteY944" fmla="*/ 476428 h 1317490"/>
              <a:gd name="connsiteX945" fmla="*/ 172066 w 1508062"/>
              <a:gd name="connsiteY945" fmla="*/ 476428 h 1317490"/>
              <a:gd name="connsiteX946" fmla="*/ 168779 w 1508062"/>
              <a:gd name="connsiteY946" fmla="*/ 475330 h 1317490"/>
              <a:gd name="connsiteX947" fmla="*/ 167682 w 1508062"/>
              <a:gd name="connsiteY947" fmla="*/ 475330 h 1317490"/>
              <a:gd name="connsiteX948" fmla="*/ 162207 w 1508062"/>
              <a:gd name="connsiteY948" fmla="*/ 475330 h 1317490"/>
              <a:gd name="connsiteX949" fmla="*/ 160013 w 1508062"/>
              <a:gd name="connsiteY949" fmla="*/ 475330 h 1317490"/>
              <a:gd name="connsiteX950" fmla="*/ 158921 w 1508062"/>
              <a:gd name="connsiteY950" fmla="*/ 474233 h 1317490"/>
              <a:gd name="connsiteX951" fmla="*/ 157824 w 1508062"/>
              <a:gd name="connsiteY951" fmla="*/ 470947 h 1317490"/>
              <a:gd name="connsiteX952" fmla="*/ 161110 w 1508062"/>
              <a:gd name="connsiteY952" fmla="*/ 462186 h 1317490"/>
              <a:gd name="connsiteX953" fmla="*/ 161110 w 1508062"/>
              <a:gd name="connsiteY953" fmla="*/ 459997 h 1317490"/>
              <a:gd name="connsiteX954" fmla="*/ 156732 w 1508062"/>
              <a:gd name="connsiteY954" fmla="*/ 458900 h 1317490"/>
              <a:gd name="connsiteX955" fmla="*/ 157824 w 1508062"/>
              <a:gd name="connsiteY955" fmla="*/ 456711 h 1317490"/>
              <a:gd name="connsiteX956" fmla="*/ 155635 w 1508062"/>
              <a:gd name="connsiteY956" fmla="*/ 443566 h 1317490"/>
              <a:gd name="connsiteX957" fmla="*/ 158921 w 1508062"/>
              <a:gd name="connsiteY957" fmla="*/ 440280 h 1317490"/>
              <a:gd name="connsiteX958" fmla="*/ 161110 w 1508062"/>
              <a:gd name="connsiteY958" fmla="*/ 438091 h 1317490"/>
              <a:gd name="connsiteX959" fmla="*/ 163305 w 1508062"/>
              <a:gd name="connsiteY959" fmla="*/ 436994 h 1317490"/>
              <a:gd name="connsiteX960" fmla="*/ 165493 w 1508062"/>
              <a:gd name="connsiteY960" fmla="*/ 434805 h 1317490"/>
              <a:gd name="connsiteX961" fmla="*/ 166585 w 1508062"/>
              <a:gd name="connsiteY961" fmla="*/ 432616 h 1317490"/>
              <a:gd name="connsiteX962" fmla="*/ 166585 w 1508062"/>
              <a:gd name="connsiteY962" fmla="*/ 430422 h 1317490"/>
              <a:gd name="connsiteX963" fmla="*/ 165493 w 1508062"/>
              <a:gd name="connsiteY963" fmla="*/ 426044 h 1317490"/>
              <a:gd name="connsiteX964" fmla="*/ 165493 w 1508062"/>
              <a:gd name="connsiteY964" fmla="*/ 420569 h 1317490"/>
              <a:gd name="connsiteX965" fmla="*/ 167682 w 1508062"/>
              <a:gd name="connsiteY965" fmla="*/ 418375 h 1317490"/>
              <a:gd name="connsiteX966" fmla="*/ 165493 w 1508062"/>
              <a:gd name="connsiteY966" fmla="*/ 409613 h 1317490"/>
              <a:gd name="connsiteX967" fmla="*/ 165493 w 1508062"/>
              <a:gd name="connsiteY967" fmla="*/ 408516 h 1317490"/>
              <a:gd name="connsiteX968" fmla="*/ 165493 w 1508062"/>
              <a:gd name="connsiteY968" fmla="*/ 404139 h 1317490"/>
              <a:gd name="connsiteX969" fmla="*/ 162207 w 1508062"/>
              <a:gd name="connsiteY969" fmla="*/ 406327 h 1317490"/>
              <a:gd name="connsiteX970" fmla="*/ 160013 w 1508062"/>
              <a:gd name="connsiteY970" fmla="*/ 409613 h 1317490"/>
              <a:gd name="connsiteX971" fmla="*/ 158921 w 1508062"/>
              <a:gd name="connsiteY971" fmla="*/ 411802 h 1317490"/>
              <a:gd name="connsiteX972" fmla="*/ 157824 w 1508062"/>
              <a:gd name="connsiteY972" fmla="*/ 413997 h 1317490"/>
              <a:gd name="connsiteX973" fmla="*/ 156732 w 1508062"/>
              <a:gd name="connsiteY973" fmla="*/ 415088 h 1317490"/>
              <a:gd name="connsiteX974" fmla="*/ 153446 w 1508062"/>
              <a:gd name="connsiteY974" fmla="*/ 418375 h 1317490"/>
              <a:gd name="connsiteX975" fmla="*/ 151252 w 1508062"/>
              <a:gd name="connsiteY975" fmla="*/ 418375 h 1317490"/>
              <a:gd name="connsiteX976" fmla="*/ 146874 w 1508062"/>
              <a:gd name="connsiteY976" fmla="*/ 422758 h 1317490"/>
              <a:gd name="connsiteX977" fmla="*/ 146874 w 1508062"/>
              <a:gd name="connsiteY977" fmla="*/ 423849 h 1317490"/>
              <a:gd name="connsiteX978" fmla="*/ 144679 w 1508062"/>
              <a:gd name="connsiteY978" fmla="*/ 421661 h 1317490"/>
              <a:gd name="connsiteX979" fmla="*/ 143588 w 1508062"/>
              <a:gd name="connsiteY979" fmla="*/ 420569 h 1317490"/>
              <a:gd name="connsiteX980" fmla="*/ 142490 w 1508062"/>
              <a:gd name="connsiteY980" fmla="*/ 418375 h 1317490"/>
              <a:gd name="connsiteX981" fmla="*/ 137015 w 1508062"/>
              <a:gd name="connsiteY981" fmla="*/ 418375 h 1317490"/>
              <a:gd name="connsiteX982" fmla="*/ 135918 w 1508062"/>
              <a:gd name="connsiteY982" fmla="*/ 422758 h 1317490"/>
              <a:gd name="connsiteX983" fmla="*/ 134827 w 1508062"/>
              <a:gd name="connsiteY983" fmla="*/ 421661 h 1317490"/>
              <a:gd name="connsiteX984" fmla="*/ 133729 w 1508062"/>
              <a:gd name="connsiteY984" fmla="*/ 419472 h 1317490"/>
              <a:gd name="connsiteX985" fmla="*/ 131541 w 1508062"/>
              <a:gd name="connsiteY985" fmla="*/ 418375 h 1317490"/>
              <a:gd name="connsiteX986" fmla="*/ 130443 w 1508062"/>
              <a:gd name="connsiteY986" fmla="*/ 422758 h 1317490"/>
              <a:gd name="connsiteX987" fmla="*/ 137015 w 1508062"/>
              <a:gd name="connsiteY987" fmla="*/ 432616 h 1317490"/>
              <a:gd name="connsiteX988" fmla="*/ 137015 w 1508062"/>
              <a:gd name="connsiteY988" fmla="*/ 435902 h 1317490"/>
              <a:gd name="connsiteX989" fmla="*/ 135918 w 1508062"/>
              <a:gd name="connsiteY989" fmla="*/ 436994 h 1317490"/>
              <a:gd name="connsiteX990" fmla="*/ 133729 w 1508062"/>
              <a:gd name="connsiteY990" fmla="*/ 439183 h 1317490"/>
              <a:gd name="connsiteX991" fmla="*/ 130443 w 1508062"/>
              <a:gd name="connsiteY991" fmla="*/ 441377 h 1317490"/>
              <a:gd name="connsiteX992" fmla="*/ 129346 w 1508062"/>
              <a:gd name="connsiteY992" fmla="*/ 443566 h 1317490"/>
              <a:gd name="connsiteX993" fmla="*/ 128254 w 1508062"/>
              <a:gd name="connsiteY993" fmla="*/ 445755 h 1317490"/>
              <a:gd name="connsiteX994" fmla="*/ 126066 w 1508062"/>
              <a:gd name="connsiteY994" fmla="*/ 445755 h 1317490"/>
              <a:gd name="connsiteX995" fmla="*/ 123871 w 1508062"/>
              <a:gd name="connsiteY995" fmla="*/ 447950 h 1317490"/>
              <a:gd name="connsiteX996" fmla="*/ 122774 w 1508062"/>
              <a:gd name="connsiteY996" fmla="*/ 447950 h 1317490"/>
              <a:gd name="connsiteX997" fmla="*/ 119493 w 1508062"/>
              <a:gd name="connsiteY997" fmla="*/ 449041 h 1317490"/>
              <a:gd name="connsiteX998" fmla="*/ 106349 w 1508062"/>
              <a:gd name="connsiteY998" fmla="*/ 449041 h 1317490"/>
              <a:gd name="connsiteX999" fmla="*/ 106349 w 1508062"/>
              <a:gd name="connsiteY999" fmla="*/ 452327 h 1317490"/>
              <a:gd name="connsiteX1000" fmla="*/ 106349 w 1508062"/>
              <a:gd name="connsiteY1000" fmla="*/ 453425 h 1317490"/>
              <a:gd name="connsiteX1001" fmla="*/ 101965 w 1508062"/>
              <a:gd name="connsiteY1001" fmla="*/ 456711 h 1317490"/>
              <a:gd name="connsiteX1002" fmla="*/ 97588 w 1508062"/>
              <a:gd name="connsiteY1002" fmla="*/ 459997 h 1317490"/>
              <a:gd name="connsiteX1003" fmla="*/ 95393 w 1508062"/>
              <a:gd name="connsiteY1003" fmla="*/ 462186 h 1317490"/>
              <a:gd name="connsiteX1004" fmla="*/ 94302 w 1508062"/>
              <a:gd name="connsiteY1004" fmla="*/ 467661 h 1317490"/>
              <a:gd name="connsiteX1005" fmla="*/ 93204 w 1508062"/>
              <a:gd name="connsiteY1005" fmla="*/ 469855 h 1317490"/>
              <a:gd name="connsiteX1006" fmla="*/ 88821 w 1508062"/>
              <a:gd name="connsiteY1006" fmla="*/ 469855 h 1317490"/>
              <a:gd name="connsiteX1007" fmla="*/ 84443 w 1508062"/>
              <a:gd name="connsiteY1007" fmla="*/ 470947 h 1317490"/>
              <a:gd name="connsiteX1008" fmla="*/ 83346 w 1508062"/>
              <a:gd name="connsiteY1008" fmla="*/ 473136 h 1317490"/>
              <a:gd name="connsiteX1009" fmla="*/ 81157 w 1508062"/>
              <a:gd name="connsiteY1009" fmla="*/ 468758 h 1317490"/>
              <a:gd name="connsiteX1010" fmla="*/ 80060 w 1508062"/>
              <a:gd name="connsiteY1010" fmla="*/ 468758 h 1317490"/>
              <a:gd name="connsiteX1011" fmla="*/ 77871 w 1508062"/>
              <a:gd name="connsiteY1011" fmla="*/ 467661 h 1317490"/>
              <a:gd name="connsiteX1012" fmla="*/ 69110 w 1508062"/>
              <a:gd name="connsiteY1012" fmla="*/ 469855 h 1317490"/>
              <a:gd name="connsiteX1013" fmla="*/ 70207 w 1508062"/>
              <a:gd name="connsiteY1013" fmla="*/ 467661 h 1317490"/>
              <a:gd name="connsiteX1014" fmla="*/ 69110 w 1508062"/>
              <a:gd name="connsiteY1014" fmla="*/ 465472 h 1317490"/>
              <a:gd name="connsiteX1015" fmla="*/ 62538 w 1508062"/>
              <a:gd name="connsiteY1015" fmla="*/ 466563 h 1317490"/>
              <a:gd name="connsiteX1016" fmla="*/ 58154 w 1508062"/>
              <a:gd name="connsiteY1016" fmla="*/ 466563 h 1317490"/>
              <a:gd name="connsiteX1017" fmla="*/ 55965 w 1508062"/>
              <a:gd name="connsiteY1017" fmla="*/ 466563 h 1317490"/>
              <a:gd name="connsiteX1018" fmla="*/ 53777 w 1508062"/>
              <a:gd name="connsiteY1018" fmla="*/ 467661 h 1317490"/>
              <a:gd name="connsiteX1019" fmla="*/ 53777 w 1508062"/>
              <a:gd name="connsiteY1019" fmla="*/ 467661 h 1317490"/>
              <a:gd name="connsiteX1020" fmla="*/ 49399 w 1508062"/>
              <a:gd name="connsiteY1020" fmla="*/ 468758 h 1317490"/>
              <a:gd name="connsiteX1021" fmla="*/ 49399 w 1508062"/>
              <a:gd name="connsiteY1021" fmla="*/ 468758 h 1317490"/>
              <a:gd name="connsiteX1022" fmla="*/ 48302 w 1508062"/>
              <a:gd name="connsiteY1022" fmla="*/ 473136 h 1317490"/>
              <a:gd name="connsiteX1023" fmla="*/ 30774 w 1508062"/>
              <a:gd name="connsiteY1023" fmla="*/ 476428 h 1317490"/>
              <a:gd name="connsiteX1024" fmla="*/ 26396 w 1508062"/>
              <a:gd name="connsiteY1024" fmla="*/ 473136 h 1317490"/>
              <a:gd name="connsiteX1025" fmla="*/ 27493 w 1508062"/>
              <a:gd name="connsiteY1025" fmla="*/ 472044 h 1317490"/>
              <a:gd name="connsiteX1026" fmla="*/ 24201 w 1508062"/>
              <a:gd name="connsiteY1026" fmla="*/ 467661 h 1317490"/>
              <a:gd name="connsiteX1027" fmla="*/ 23110 w 1508062"/>
              <a:gd name="connsiteY1027" fmla="*/ 465472 h 1317490"/>
              <a:gd name="connsiteX1028" fmla="*/ 20921 w 1508062"/>
              <a:gd name="connsiteY1028" fmla="*/ 462186 h 1317490"/>
              <a:gd name="connsiteX1029" fmla="*/ 22013 w 1508062"/>
              <a:gd name="connsiteY1029" fmla="*/ 458900 h 1317490"/>
              <a:gd name="connsiteX1030" fmla="*/ 24201 w 1508062"/>
              <a:gd name="connsiteY1030" fmla="*/ 457802 h 1317490"/>
              <a:gd name="connsiteX1031" fmla="*/ 25299 w 1508062"/>
              <a:gd name="connsiteY1031" fmla="*/ 456711 h 1317490"/>
              <a:gd name="connsiteX1032" fmla="*/ 26396 w 1508062"/>
              <a:gd name="connsiteY1032" fmla="*/ 454522 h 1317490"/>
              <a:gd name="connsiteX1033" fmla="*/ 28585 w 1508062"/>
              <a:gd name="connsiteY1033" fmla="*/ 452327 h 1317490"/>
              <a:gd name="connsiteX1034" fmla="*/ 31871 w 1508062"/>
              <a:gd name="connsiteY1034" fmla="*/ 452327 h 1317490"/>
              <a:gd name="connsiteX1035" fmla="*/ 35157 w 1508062"/>
              <a:gd name="connsiteY1035" fmla="*/ 456711 h 1317490"/>
              <a:gd name="connsiteX1036" fmla="*/ 36254 w 1508062"/>
              <a:gd name="connsiteY1036" fmla="*/ 455614 h 1317490"/>
              <a:gd name="connsiteX1037" fmla="*/ 41729 w 1508062"/>
              <a:gd name="connsiteY1037" fmla="*/ 454522 h 1317490"/>
              <a:gd name="connsiteX1038" fmla="*/ 45015 w 1508062"/>
              <a:gd name="connsiteY1038" fmla="*/ 454522 h 1317490"/>
              <a:gd name="connsiteX1039" fmla="*/ 46107 w 1508062"/>
              <a:gd name="connsiteY1039" fmla="*/ 452327 h 1317490"/>
              <a:gd name="connsiteX1040" fmla="*/ 46107 w 1508062"/>
              <a:gd name="connsiteY1040" fmla="*/ 446852 h 1317490"/>
              <a:gd name="connsiteX1041" fmla="*/ 46107 w 1508062"/>
              <a:gd name="connsiteY1041" fmla="*/ 442475 h 1317490"/>
              <a:gd name="connsiteX1042" fmla="*/ 46107 w 1508062"/>
              <a:gd name="connsiteY1042" fmla="*/ 439183 h 1317490"/>
              <a:gd name="connsiteX1043" fmla="*/ 43918 w 1508062"/>
              <a:gd name="connsiteY1043" fmla="*/ 433708 h 1317490"/>
              <a:gd name="connsiteX1044" fmla="*/ 46107 w 1508062"/>
              <a:gd name="connsiteY1044" fmla="*/ 432616 h 1317490"/>
              <a:gd name="connsiteX1045" fmla="*/ 47204 w 1508062"/>
              <a:gd name="connsiteY1045" fmla="*/ 431519 h 1317490"/>
              <a:gd name="connsiteX1046" fmla="*/ 54874 w 1508062"/>
              <a:gd name="connsiteY1046" fmla="*/ 430422 h 1317490"/>
              <a:gd name="connsiteX1047" fmla="*/ 55965 w 1508062"/>
              <a:gd name="connsiteY1047" fmla="*/ 430422 h 1317490"/>
              <a:gd name="connsiteX1048" fmla="*/ 57063 w 1508062"/>
              <a:gd name="connsiteY1048" fmla="*/ 423849 h 1317490"/>
              <a:gd name="connsiteX1049" fmla="*/ 59251 w 1508062"/>
              <a:gd name="connsiteY1049" fmla="*/ 422758 h 1317490"/>
              <a:gd name="connsiteX1050" fmla="*/ 59251 w 1508062"/>
              <a:gd name="connsiteY1050" fmla="*/ 421661 h 1317490"/>
              <a:gd name="connsiteX1051" fmla="*/ 61440 w 1508062"/>
              <a:gd name="connsiteY1051" fmla="*/ 419472 h 1317490"/>
              <a:gd name="connsiteX1052" fmla="*/ 63635 w 1508062"/>
              <a:gd name="connsiteY1052" fmla="*/ 417277 h 1317490"/>
              <a:gd name="connsiteX1053" fmla="*/ 73488 w 1508062"/>
              <a:gd name="connsiteY1053" fmla="*/ 417277 h 1317490"/>
              <a:gd name="connsiteX1054" fmla="*/ 82254 w 1508062"/>
              <a:gd name="connsiteY1054" fmla="*/ 419472 h 1317490"/>
              <a:gd name="connsiteX1055" fmla="*/ 83346 w 1508062"/>
              <a:gd name="connsiteY1055" fmla="*/ 421661 h 1317490"/>
              <a:gd name="connsiteX1056" fmla="*/ 85540 w 1508062"/>
              <a:gd name="connsiteY1056" fmla="*/ 423849 h 1317490"/>
              <a:gd name="connsiteX1057" fmla="*/ 87729 w 1508062"/>
              <a:gd name="connsiteY1057" fmla="*/ 424947 h 1317490"/>
              <a:gd name="connsiteX1058" fmla="*/ 88821 w 1508062"/>
              <a:gd name="connsiteY1058" fmla="*/ 427141 h 1317490"/>
              <a:gd name="connsiteX1059" fmla="*/ 91015 w 1508062"/>
              <a:gd name="connsiteY1059" fmla="*/ 429330 h 1317490"/>
              <a:gd name="connsiteX1060" fmla="*/ 93204 w 1508062"/>
              <a:gd name="connsiteY1060" fmla="*/ 430422 h 1317490"/>
              <a:gd name="connsiteX1061" fmla="*/ 104160 w 1508062"/>
              <a:gd name="connsiteY1061" fmla="*/ 430422 h 1317490"/>
              <a:gd name="connsiteX1062" fmla="*/ 106349 w 1508062"/>
              <a:gd name="connsiteY1062" fmla="*/ 429330 h 1317490"/>
              <a:gd name="connsiteX1063" fmla="*/ 108538 w 1508062"/>
              <a:gd name="connsiteY1063" fmla="*/ 428233 h 1317490"/>
              <a:gd name="connsiteX1064" fmla="*/ 109635 w 1508062"/>
              <a:gd name="connsiteY1064" fmla="*/ 427141 h 1317490"/>
              <a:gd name="connsiteX1065" fmla="*/ 115110 w 1508062"/>
              <a:gd name="connsiteY1065" fmla="*/ 420569 h 1317490"/>
              <a:gd name="connsiteX1066" fmla="*/ 116201 w 1508062"/>
              <a:gd name="connsiteY1066" fmla="*/ 418375 h 1317490"/>
              <a:gd name="connsiteX1067" fmla="*/ 116201 w 1508062"/>
              <a:gd name="connsiteY1067" fmla="*/ 411802 h 1317490"/>
              <a:gd name="connsiteX1068" fmla="*/ 115110 w 1508062"/>
              <a:gd name="connsiteY1068" fmla="*/ 410711 h 1317490"/>
              <a:gd name="connsiteX1069" fmla="*/ 112921 w 1508062"/>
              <a:gd name="connsiteY1069" fmla="*/ 409613 h 1317490"/>
              <a:gd name="connsiteX1070" fmla="*/ 111824 w 1508062"/>
              <a:gd name="connsiteY1070" fmla="*/ 408516 h 1317490"/>
              <a:gd name="connsiteX1071" fmla="*/ 108538 w 1508062"/>
              <a:gd name="connsiteY1071" fmla="*/ 408516 h 1317490"/>
              <a:gd name="connsiteX1072" fmla="*/ 107446 w 1508062"/>
              <a:gd name="connsiteY1072" fmla="*/ 409613 h 1317490"/>
              <a:gd name="connsiteX1073" fmla="*/ 105252 w 1508062"/>
              <a:gd name="connsiteY1073" fmla="*/ 410711 h 1317490"/>
              <a:gd name="connsiteX1074" fmla="*/ 103063 w 1508062"/>
              <a:gd name="connsiteY1074" fmla="*/ 411802 h 1317490"/>
              <a:gd name="connsiteX1075" fmla="*/ 100874 w 1508062"/>
              <a:gd name="connsiteY1075" fmla="*/ 412900 h 1317490"/>
              <a:gd name="connsiteX1076" fmla="*/ 97588 w 1508062"/>
              <a:gd name="connsiteY1076" fmla="*/ 410711 h 1317490"/>
              <a:gd name="connsiteX1077" fmla="*/ 98685 w 1508062"/>
              <a:gd name="connsiteY1077" fmla="*/ 407425 h 1317490"/>
              <a:gd name="connsiteX1078" fmla="*/ 100874 w 1508062"/>
              <a:gd name="connsiteY1078" fmla="*/ 405236 h 1317490"/>
              <a:gd name="connsiteX1079" fmla="*/ 103063 w 1508062"/>
              <a:gd name="connsiteY1079" fmla="*/ 404139 h 1317490"/>
              <a:gd name="connsiteX1080" fmla="*/ 106349 w 1508062"/>
              <a:gd name="connsiteY1080" fmla="*/ 398664 h 1317490"/>
              <a:gd name="connsiteX1081" fmla="*/ 106349 w 1508062"/>
              <a:gd name="connsiteY1081" fmla="*/ 398664 h 1317490"/>
              <a:gd name="connsiteX1082" fmla="*/ 107446 w 1508062"/>
              <a:gd name="connsiteY1082" fmla="*/ 395372 h 1317490"/>
              <a:gd name="connsiteX1083" fmla="*/ 107446 w 1508062"/>
              <a:gd name="connsiteY1083" fmla="*/ 389897 h 1317490"/>
              <a:gd name="connsiteX1084" fmla="*/ 105252 w 1508062"/>
              <a:gd name="connsiteY1084" fmla="*/ 392091 h 1317490"/>
              <a:gd name="connsiteX1085" fmla="*/ 104160 w 1508062"/>
              <a:gd name="connsiteY1085" fmla="*/ 394280 h 1317490"/>
              <a:gd name="connsiteX1086" fmla="*/ 93204 w 1508062"/>
              <a:gd name="connsiteY1086" fmla="*/ 393189 h 1317490"/>
              <a:gd name="connsiteX1087" fmla="*/ 92113 w 1508062"/>
              <a:gd name="connsiteY1087" fmla="*/ 392091 h 1317490"/>
              <a:gd name="connsiteX1088" fmla="*/ 91015 w 1508062"/>
              <a:gd name="connsiteY1088" fmla="*/ 390994 h 1317490"/>
              <a:gd name="connsiteX1089" fmla="*/ 87729 w 1508062"/>
              <a:gd name="connsiteY1089" fmla="*/ 387708 h 1317490"/>
              <a:gd name="connsiteX1090" fmla="*/ 86632 w 1508062"/>
              <a:gd name="connsiteY1090" fmla="*/ 386616 h 1317490"/>
              <a:gd name="connsiteX1091" fmla="*/ 84443 w 1508062"/>
              <a:gd name="connsiteY1091" fmla="*/ 384422 h 1317490"/>
              <a:gd name="connsiteX1092" fmla="*/ 82254 w 1508062"/>
              <a:gd name="connsiteY1092" fmla="*/ 384422 h 1317490"/>
              <a:gd name="connsiteX1093" fmla="*/ 81157 w 1508062"/>
              <a:gd name="connsiteY1093" fmla="*/ 384422 h 1317490"/>
              <a:gd name="connsiteX1094" fmla="*/ 80060 w 1508062"/>
              <a:gd name="connsiteY1094" fmla="*/ 384422 h 1317490"/>
              <a:gd name="connsiteX1095" fmla="*/ 78968 w 1508062"/>
              <a:gd name="connsiteY1095" fmla="*/ 383330 h 1317490"/>
              <a:gd name="connsiteX1096" fmla="*/ 82254 w 1508062"/>
              <a:gd name="connsiteY1096" fmla="*/ 380050 h 1317490"/>
              <a:gd name="connsiteX1097" fmla="*/ 81157 w 1508062"/>
              <a:gd name="connsiteY1097" fmla="*/ 374575 h 1317490"/>
              <a:gd name="connsiteX1098" fmla="*/ 72396 w 1508062"/>
              <a:gd name="connsiteY1098" fmla="*/ 373477 h 1317490"/>
              <a:gd name="connsiteX1099" fmla="*/ 69110 w 1508062"/>
              <a:gd name="connsiteY1099" fmla="*/ 371294 h 1317490"/>
              <a:gd name="connsiteX1100" fmla="*/ 69110 w 1508062"/>
              <a:gd name="connsiteY1100" fmla="*/ 369100 h 1317490"/>
              <a:gd name="connsiteX1101" fmla="*/ 66915 w 1508062"/>
              <a:gd name="connsiteY1101" fmla="*/ 370197 h 1317490"/>
              <a:gd name="connsiteX1102" fmla="*/ 64726 w 1508062"/>
              <a:gd name="connsiteY1102" fmla="*/ 369100 h 1317490"/>
              <a:gd name="connsiteX1103" fmla="*/ 60349 w 1508062"/>
              <a:gd name="connsiteY1103" fmla="*/ 371294 h 1317490"/>
              <a:gd name="connsiteX1104" fmla="*/ 59251 w 1508062"/>
              <a:gd name="connsiteY1104" fmla="*/ 374575 h 1317490"/>
              <a:gd name="connsiteX1105" fmla="*/ 57063 w 1508062"/>
              <a:gd name="connsiteY1105" fmla="*/ 372386 h 1317490"/>
              <a:gd name="connsiteX1106" fmla="*/ 55965 w 1508062"/>
              <a:gd name="connsiteY1106" fmla="*/ 371294 h 1317490"/>
              <a:gd name="connsiteX1107" fmla="*/ 39535 w 1508062"/>
              <a:gd name="connsiteY1107" fmla="*/ 373477 h 1317490"/>
              <a:gd name="connsiteX1108" fmla="*/ 39535 w 1508062"/>
              <a:gd name="connsiteY1108" fmla="*/ 373477 h 1317490"/>
              <a:gd name="connsiteX1109" fmla="*/ 42827 w 1508062"/>
              <a:gd name="connsiteY1109" fmla="*/ 376769 h 1317490"/>
              <a:gd name="connsiteX1110" fmla="*/ 45015 w 1508062"/>
              <a:gd name="connsiteY1110" fmla="*/ 377861 h 1317490"/>
              <a:gd name="connsiteX1111" fmla="*/ 46107 w 1508062"/>
              <a:gd name="connsiteY1111" fmla="*/ 378958 h 1317490"/>
              <a:gd name="connsiteX1112" fmla="*/ 47204 w 1508062"/>
              <a:gd name="connsiteY1112" fmla="*/ 383330 h 1317490"/>
              <a:gd name="connsiteX1113" fmla="*/ 48302 w 1508062"/>
              <a:gd name="connsiteY1113" fmla="*/ 386616 h 1317490"/>
              <a:gd name="connsiteX1114" fmla="*/ 49399 w 1508062"/>
              <a:gd name="connsiteY1114" fmla="*/ 389897 h 1317490"/>
              <a:gd name="connsiteX1115" fmla="*/ 49399 w 1508062"/>
              <a:gd name="connsiteY1115" fmla="*/ 390994 h 1317490"/>
              <a:gd name="connsiteX1116" fmla="*/ 49399 w 1508062"/>
              <a:gd name="connsiteY1116" fmla="*/ 393189 h 1317490"/>
              <a:gd name="connsiteX1117" fmla="*/ 49399 w 1508062"/>
              <a:gd name="connsiteY1117" fmla="*/ 401944 h 1317490"/>
              <a:gd name="connsiteX1118" fmla="*/ 45015 w 1508062"/>
              <a:gd name="connsiteY1118" fmla="*/ 404139 h 1317490"/>
              <a:gd name="connsiteX1119" fmla="*/ 42827 w 1508062"/>
              <a:gd name="connsiteY1119" fmla="*/ 404139 h 1317490"/>
              <a:gd name="connsiteX1120" fmla="*/ 40632 w 1508062"/>
              <a:gd name="connsiteY1120" fmla="*/ 407425 h 1317490"/>
              <a:gd name="connsiteX1121" fmla="*/ 39535 w 1508062"/>
              <a:gd name="connsiteY1121" fmla="*/ 409613 h 1317490"/>
              <a:gd name="connsiteX1122" fmla="*/ 39535 w 1508062"/>
              <a:gd name="connsiteY1122" fmla="*/ 411802 h 1317490"/>
              <a:gd name="connsiteX1123" fmla="*/ 37346 w 1508062"/>
              <a:gd name="connsiteY1123" fmla="*/ 411802 h 1317490"/>
              <a:gd name="connsiteX1124" fmla="*/ 37346 w 1508062"/>
              <a:gd name="connsiteY1124" fmla="*/ 410711 h 1317490"/>
              <a:gd name="connsiteX1125" fmla="*/ 36254 w 1508062"/>
              <a:gd name="connsiteY1125" fmla="*/ 411802 h 1317490"/>
              <a:gd name="connsiteX1126" fmla="*/ 35157 w 1508062"/>
              <a:gd name="connsiteY1126" fmla="*/ 413997 h 1317490"/>
              <a:gd name="connsiteX1127" fmla="*/ 35157 w 1508062"/>
              <a:gd name="connsiteY1127" fmla="*/ 415088 h 1317490"/>
              <a:gd name="connsiteX1128" fmla="*/ 31871 w 1508062"/>
              <a:gd name="connsiteY1128" fmla="*/ 417277 h 1317490"/>
              <a:gd name="connsiteX1129" fmla="*/ 29682 w 1508062"/>
              <a:gd name="connsiteY1129" fmla="*/ 419472 h 1317490"/>
              <a:gd name="connsiteX1130" fmla="*/ 27493 w 1508062"/>
              <a:gd name="connsiteY1130" fmla="*/ 419472 h 1317490"/>
              <a:gd name="connsiteX1131" fmla="*/ 25299 w 1508062"/>
              <a:gd name="connsiteY1131" fmla="*/ 422758 h 1317490"/>
              <a:gd name="connsiteX1132" fmla="*/ 25299 w 1508062"/>
              <a:gd name="connsiteY1132" fmla="*/ 423849 h 1317490"/>
              <a:gd name="connsiteX1133" fmla="*/ 24201 w 1508062"/>
              <a:gd name="connsiteY1133" fmla="*/ 424947 h 1317490"/>
              <a:gd name="connsiteX1134" fmla="*/ 22013 w 1508062"/>
              <a:gd name="connsiteY1134" fmla="*/ 427141 h 1317490"/>
              <a:gd name="connsiteX1135" fmla="*/ 22013 w 1508062"/>
              <a:gd name="connsiteY1135" fmla="*/ 428233 h 1317490"/>
              <a:gd name="connsiteX1136" fmla="*/ 19824 w 1508062"/>
              <a:gd name="connsiteY1136" fmla="*/ 430422 h 1317490"/>
              <a:gd name="connsiteX1137" fmla="*/ 18726 w 1508062"/>
              <a:gd name="connsiteY1137" fmla="*/ 428233 h 1317490"/>
              <a:gd name="connsiteX1138" fmla="*/ 18726 w 1508062"/>
              <a:gd name="connsiteY1138" fmla="*/ 423849 h 1317490"/>
              <a:gd name="connsiteX1139" fmla="*/ 19824 w 1508062"/>
              <a:gd name="connsiteY1139" fmla="*/ 420569 h 1317490"/>
              <a:gd name="connsiteX1140" fmla="*/ 22013 w 1508062"/>
              <a:gd name="connsiteY1140" fmla="*/ 418375 h 1317490"/>
              <a:gd name="connsiteX1141" fmla="*/ 24201 w 1508062"/>
              <a:gd name="connsiteY1141" fmla="*/ 416186 h 1317490"/>
              <a:gd name="connsiteX1142" fmla="*/ 20921 w 1508062"/>
              <a:gd name="connsiteY1142" fmla="*/ 413997 h 1317490"/>
              <a:gd name="connsiteX1143" fmla="*/ 20921 w 1508062"/>
              <a:gd name="connsiteY1143" fmla="*/ 411802 h 1317490"/>
              <a:gd name="connsiteX1144" fmla="*/ 19824 w 1508062"/>
              <a:gd name="connsiteY1144" fmla="*/ 410711 h 1317490"/>
              <a:gd name="connsiteX1145" fmla="*/ 19824 w 1508062"/>
              <a:gd name="connsiteY1145" fmla="*/ 405236 h 1317490"/>
              <a:gd name="connsiteX1146" fmla="*/ 22013 w 1508062"/>
              <a:gd name="connsiteY1146" fmla="*/ 405236 h 1317490"/>
              <a:gd name="connsiteX1147" fmla="*/ 22013 w 1508062"/>
              <a:gd name="connsiteY1147" fmla="*/ 404139 h 1317490"/>
              <a:gd name="connsiteX1148" fmla="*/ 23110 w 1508062"/>
              <a:gd name="connsiteY1148" fmla="*/ 400852 h 1317490"/>
              <a:gd name="connsiteX1149" fmla="*/ 25299 w 1508062"/>
              <a:gd name="connsiteY1149" fmla="*/ 397566 h 1317490"/>
              <a:gd name="connsiteX1150" fmla="*/ 26396 w 1508062"/>
              <a:gd name="connsiteY1150" fmla="*/ 394280 h 1317490"/>
              <a:gd name="connsiteX1151" fmla="*/ 28585 w 1508062"/>
              <a:gd name="connsiteY1151" fmla="*/ 392091 h 1317490"/>
              <a:gd name="connsiteX1152" fmla="*/ 30774 w 1508062"/>
              <a:gd name="connsiteY1152" fmla="*/ 390994 h 1317490"/>
              <a:gd name="connsiteX1153" fmla="*/ 30774 w 1508062"/>
              <a:gd name="connsiteY1153" fmla="*/ 388805 h 1317490"/>
              <a:gd name="connsiteX1154" fmla="*/ 29682 w 1508062"/>
              <a:gd name="connsiteY1154" fmla="*/ 385519 h 1317490"/>
              <a:gd name="connsiteX1155" fmla="*/ 28585 w 1508062"/>
              <a:gd name="connsiteY1155" fmla="*/ 382244 h 1317490"/>
              <a:gd name="connsiteX1156" fmla="*/ 28585 w 1508062"/>
              <a:gd name="connsiteY1156" fmla="*/ 381147 h 1317490"/>
              <a:gd name="connsiteX1157" fmla="*/ 29682 w 1508062"/>
              <a:gd name="connsiteY1157" fmla="*/ 381147 h 1317490"/>
              <a:gd name="connsiteX1158" fmla="*/ 29682 w 1508062"/>
              <a:gd name="connsiteY1158" fmla="*/ 377861 h 1317490"/>
              <a:gd name="connsiteX1159" fmla="*/ 26396 w 1508062"/>
              <a:gd name="connsiteY1159" fmla="*/ 375672 h 1317490"/>
              <a:gd name="connsiteX1160" fmla="*/ 15440 w 1508062"/>
              <a:gd name="connsiteY1160" fmla="*/ 370197 h 1317490"/>
              <a:gd name="connsiteX1161" fmla="*/ 12154 w 1508062"/>
              <a:gd name="connsiteY1161" fmla="*/ 366911 h 1317490"/>
              <a:gd name="connsiteX1162" fmla="*/ 11063 w 1508062"/>
              <a:gd name="connsiteY1162" fmla="*/ 360339 h 1317490"/>
              <a:gd name="connsiteX1163" fmla="*/ 107 w 1508062"/>
              <a:gd name="connsiteY1163" fmla="*/ 349389 h 1317490"/>
              <a:gd name="connsiteX1164" fmla="*/ 3393 w 1508062"/>
              <a:gd name="connsiteY1164" fmla="*/ 346097 h 1317490"/>
              <a:gd name="connsiteX1165" fmla="*/ 6679 w 1508062"/>
              <a:gd name="connsiteY1165" fmla="*/ 348292 h 1317490"/>
              <a:gd name="connsiteX1166" fmla="*/ 18726 w 1508062"/>
              <a:gd name="connsiteY1166" fmla="*/ 350480 h 1317490"/>
              <a:gd name="connsiteX1167" fmla="*/ 19824 w 1508062"/>
              <a:gd name="connsiteY1167" fmla="*/ 347194 h 1317490"/>
              <a:gd name="connsiteX1168" fmla="*/ 25299 w 1508062"/>
              <a:gd name="connsiteY1168" fmla="*/ 347194 h 1317490"/>
              <a:gd name="connsiteX1169" fmla="*/ 28585 w 1508062"/>
              <a:gd name="connsiteY1169" fmla="*/ 347194 h 1317490"/>
              <a:gd name="connsiteX1170" fmla="*/ 29682 w 1508062"/>
              <a:gd name="connsiteY1170" fmla="*/ 345005 h 1317490"/>
              <a:gd name="connsiteX1171" fmla="*/ 31871 w 1508062"/>
              <a:gd name="connsiteY1171" fmla="*/ 345005 h 1317490"/>
              <a:gd name="connsiteX1172" fmla="*/ 28585 w 1508062"/>
              <a:gd name="connsiteY1172" fmla="*/ 342817 h 1317490"/>
              <a:gd name="connsiteX1173" fmla="*/ 27493 w 1508062"/>
              <a:gd name="connsiteY1173" fmla="*/ 340622 h 1317490"/>
              <a:gd name="connsiteX1174" fmla="*/ 28585 w 1508062"/>
              <a:gd name="connsiteY1174" fmla="*/ 339525 h 1317490"/>
              <a:gd name="connsiteX1175" fmla="*/ 28585 w 1508062"/>
              <a:gd name="connsiteY1175" fmla="*/ 338433 h 1317490"/>
              <a:gd name="connsiteX1176" fmla="*/ 32968 w 1508062"/>
              <a:gd name="connsiteY1176" fmla="*/ 332958 h 1317490"/>
              <a:gd name="connsiteX1177" fmla="*/ 32968 w 1508062"/>
              <a:gd name="connsiteY1177" fmla="*/ 334050 h 1317490"/>
              <a:gd name="connsiteX1178" fmla="*/ 35157 w 1508062"/>
              <a:gd name="connsiteY1178" fmla="*/ 335147 h 1317490"/>
              <a:gd name="connsiteX1179" fmla="*/ 37346 w 1508062"/>
              <a:gd name="connsiteY1179" fmla="*/ 332958 h 1317490"/>
              <a:gd name="connsiteX1180" fmla="*/ 40632 w 1508062"/>
              <a:gd name="connsiteY1180" fmla="*/ 330764 h 1317490"/>
              <a:gd name="connsiteX1181" fmla="*/ 41729 w 1508062"/>
              <a:gd name="connsiteY1181" fmla="*/ 327483 h 1317490"/>
              <a:gd name="connsiteX1182" fmla="*/ 42827 w 1508062"/>
              <a:gd name="connsiteY1182" fmla="*/ 325289 h 1317490"/>
              <a:gd name="connsiteX1183" fmla="*/ 41729 w 1508062"/>
              <a:gd name="connsiteY1183" fmla="*/ 324191 h 1317490"/>
              <a:gd name="connsiteX1184" fmla="*/ 40632 w 1508062"/>
              <a:gd name="connsiteY1184" fmla="*/ 323100 h 1317490"/>
              <a:gd name="connsiteX1185" fmla="*/ 40632 w 1508062"/>
              <a:gd name="connsiteY1185" fmla="*/ 320911 h 1317490"/>
              <a:gd name="connsiteX1186" fmla="*/ 43918 w 1508062"/>
              <a:gd name="connsiteY1186" fmla="*/ 322003 h 1317490"/>
              <a:gd name="connsiteX1187" fmla="*/ 45015 w 1508062"/>
              <a:gd name="connsiteY1187" fmla="*/ 322003 h 1317490"/>
              <a:gd name="connsiteX1188" fmla="*/ 46107 w 1508062"/>
              <a:gd name="connsiteY1188" fmla="*/ 317625 h 1317490"/>
              <a:gd name="connsiteX1189" fmla="*/ 47204 w 1508062"/>
              <a:gd name="connsiteY1189" fmla="*/ 315430 h 1317490"/>
              <a:gd name="connsiteX1190" fmla="*/ 45015 w 1508062"/>
              <a:gd name="connsiteY1190" fmla="*/ 313242 h 1317490"/>
              <a:gd name="connsiteX1191" fmla="*/ 43918 w 1508062"/>
              <a:gd name="connsiteY1191" fmla="*/ 312144 h 1317490"/>
              <a:gd name="connsiteX1192" fmla="*/ 43918 w 1508062"/>
              <a:gd name="connsiteY1192" fmla="*/ 309955 h 1317490"/>
              <a:gd name="connsiteX1193" fmla="*/ 45015 w 1508062"/>
              <a:gd name="connsiteY1193" fmla="*/ 308864 h 1317490"/>
              <a:gd name="connsiteX1194" fmla="*/ 40632 w 1508062"/>
              <a:gd name="connsiteY1194" fmla="*/ 306669 h 1317490"/>
              <a:gd name="connsiteX1195" fmla="*/ 41729 w 1508062"/>
              <a:gd name="connsiteY1195" fmla="*/ 305578 h 1317490"/>
              <a:gd name="connsiteX1196" fmla="*/ 43918 w 1508062"/>
              <a:gd name="connsiteY1196" fmla="*/ 304480 h 1317490"/>
              <a:gd name="connsiteX1197" fmla="*/ 46107 w 1508062"/>
              <a:gd name="connsiteY1197" fmla="*/ 303383 h 1317490"/>
              <a:gd name="connsiteX1198" fmla="*/ 50490 w 1508062"/>
              <a:gd name="connsiteY1198" fmla="*/ 302291 h 1317490"/>
              <a:gd name="connsiteX1199" fmla="*/ 49399 w 1508062"/>
              <a:gd name="connsiteY1199" fmla="*/ 300103 h 1317490"/>
              <a:gd name="connsiteX1200" fmla="*/ 47204 w 1508062"/>
              <a:gd name="connsiteY1200" fmla="*/ 297908 h 1317490"/>
              <a:gd name="connsiteX1201" fmla="*/ 48302 w 1508062"/>
              <a:gd name="connsiteY1201" fmla="*/ 295719 h 1317490"/>
              <a:gd name="connsiteX1202" fmla="*/ 49399 w 1508062"/>
              <a:gd name="connsiteY1202" fmla="*/ 295719 h 1317490"/>
              <a:gd name="connsiteX1203" fmla="*/ 51588 w 1508062"/>
              <a:gd name="connsiteY1203" fmla="*/ 295719 h 1317490"/>
              <a:gd name="connsiteX1204" fmla="*/ 53777 w 1508062"/>
              <a:gd name="connsiteY1204" fmla="*/ 294622 h 1317490"/>
              <a:gd name="connsiteX1205" fmla="*/ 52679 w 1508062"/>
              <a:gd name="connsiteY1205" fmla="*/ 291336 h 1317490"/>
              <a:gd name="connsiteX1206" fmla="*/ 52679 w 1508062"/>
              <a:gd name="connsiteY1206" fmla="*/ 289147 h 1317490"/>
              <a:gd name="connsiteX1207" fmla="*/ 54874 w 1508062"/>
              <a:gd name="connsiteY1207" fmla="*/ 288050 h 1317490"/>
              <a:gd name="connsiteX1208" fmla="*/ 54874 w 1508062"/>
              <a:gd name="connsiteY1208" fmla="*/ 286958 h 1317490"/>
              <a:gd name="connsiteX1209" fmla="*/ 55965 w 1508062"/>
              <a:gd name="connsiteY1209" fmla="*/ 285861 h 1317490"/>
              <a:gd name="connsiteX1210" fmla="*/ 55965 w 1508062"/>
              <a:gd name="connsiteY1210" fmla="*/ 282575 h 1317490"/>
              <a:gd name="connsiteX1211" fmla="*/ 52679 w 1508062"/>
              <a:gd name="connsiteY1211" fmla="*/ 280386 h 1317490"/>
              <a:gd name="connsiteX1212" fmla="*/ 51588 w 1508062"/>
              <a:gd name="connsiteY1212" fmla="*/ 279289 h 1317490"/>
              <a:gd name="connsiteX1213" fmla="*/ 51588 w 1508062"/>
              <a:gd name="connsiteY1213" fmla="*/ 278197 h 1317490"/>
              <a:gd name="connsiteX1214" fmla="*/ 48302 w 1508062"/>
              <a:gd name="connsiteY1214" fmla="*/ 277100 h 1317490"/>
              <a:gd name="connsiteX1215" fmla="*/ 47204 w 1508062"/>
              <a:gd name="connsiteY1215" fmla="*/ 274905 h 1317490"/>
              <a:gd name="connsiteX1216" fmla="*/ 43918 w 1508062"/>
              <a:gd name="connsiteY1216" fmla="*/ 272716 h 1317490"/>
              <a:gd name="connsiteX1217" fmla="*/ 43918 w 1508062"/>
              <a:gd name="connsiteY1217" fmla="*/ 270527 h 1317490"/>
              <a:gd name="connsiteX1218" fmla="*/ 43918 w 1508062"/>
              <a:gd name="connsiteY1218" fmla="*/ 269430 h 1317490"/>
              <a:gd name="connsiteX1219" fmla="*/ 47204 w 1508062"/>
              <a:gd name="connsiteY1219" fmla="*/ 268333 h 1317490"/>
              <a:gd name="connsiteX1220" fmla="*/ 49399 w 1508062"/>
              <a:gd name="connsiteY1220" fmla="*/ 269430 h 1317490"/>
              <a:gd name="connsiteX1221" fmla="*/ 50490 w 1508062"/>
              <a:gd name="connsiteY1221" fmla="*/ 268333 h 1317490"/>
              <a:gd name="connsiteX1222" fmla="*/ 50490 w 1508062"/>
              <a:gd name="connsiteY1222" fmla="*/ 267241 h 1317490"/>
              <a:gd name="connsiteX1223" fmla="*/ 50490 w 1508062"/>
              <a:gd name="connsiteY1223" fmla="*/ 266144 h 1317490"/>
              <a:gd name="connsiteX1224" fmla="*/ 49399 w 1508062"/>
              <a:gd name="connsiteY1224" fmla="*/ 265053 h 1317490"/>
              <a:gd name="connsiteX1225" fmla="*/ 48302 w 1508062"/>
              <a:gd name="connsiteY1225" fmla="*/ 263955 h 1317490"/>
              <a:gd name="connsiteX1226" fmla="*/ 47204 w 1508062"/>
              <a:gd name="connsiteY1226" fmla="*/ 261766 h 1317490"/>
              <a:gd name="connsiteX1227" fmla="*/ 47204 w 1508062"/>
              <a:gd name="connsiteY1227" fmla="*/ 260669 h 1317490"/>
              <a:gd name="connsiteX1228" fmla="*/ 51588 w 1508062"/>
              <a:gd name="connsiteY1228" fmla="*/ 261766 h 1317490"/>
              <a:gd name="connsiteX1229" fmla="*/ 52679 w 1508062"/>
              <a:gd name="connsiteY1229" fmla="*/ 262858 h 1317490"/>
              <a:gd name="connsiteX1230" fmla="*/ 54874 w 1508062"/>
              <a:gd name="connsiteY1230" fmla="*/ 259578 h 1317490"/>
              <a:gd name="connsiteX1231" fmla="*/ 54874 w 1508062"/>
              <a:gd name="connsiteY1231" fmla="*/ 257383 h 1317490"/>
              <a:gd name="connsiteX1232" fmla="*/ 58154 w 1508062"/>
              <a:gd name="connsiteY1232" fmla="*/ 256291 h 1317490"/>
              <a:gd name="connsiteX1233" fmla="*/ 59251 w 1508062"/>
              <a:gd name="connsiteY1233" fmla="*/ 256291 h 1317490"/>
              <a:gd name="connsiteX1234" fmla="*/ 59251 w 1508062"/>
              <a:gd name="connsiteY1234" fmla="*/ 258480 h 1317490"/>
              <a:gd name="connsiteX1235" fmla="*/ 61440 w 1508062"/>
              <a:gd name="connsiteY1235" fmla="*/ 261766 h 1317490"/>
              <a:gd name="connsiteX1236" fmla="*/ 61440 w 1508062"/>
              <a:gd name="connsiteY1236" fmla="*/ 266144 h 1317490"/>
              <a:gd name="connsiteX1237" fmla="*/ 66915 w 1508062"/>
              <a:gd name="connsiteY1237" fmla="*/ 265053 h 1317490"/>
              <a:gd name="connsiteX1238" fmla="*/ 69110 w 1508062"/>
              <a:gd name="connsiteY1238" fmla="*/ 266144 h 1317490"/>
              <a:gd name="connsiteX1239" fmla="*/ 72396 w 1508062"/>
              <a:gd name="connsiteY1239" fmla="*/ 268333 h 1317490"/>
              <a:gd name="connsiteX1240" fmla="*/ 70207 w 1508062"/>
              <a:gd name="connsiteY1240" fmla="*/ 270527 h 1317490"/>
              <a:gd name="connsiteX1241" fmla="*/ 70207 w 1508062"/>
              <a:gd name="connsiteY1241" fmla="*/ 274905 h 1317490"/>
              <a:gd name="connsiteX1242" fmla="*/ 69110 w 1508062"/>
              <a:gd name="connsiteY1242" fmla="*/ 277100 h 1317490"/>
              <a:gd name="connsiteX1243" fmla="*/ 69110 w 1508062"/>
              <a:gd name="connsiteY1243" fmla="*/ 280386 h 1317490"/>
              <a:gd name="connsiteX1244" fmla="*/ 69110 w 1508062"/>
              <a:gd name="connsiteY1244" fmla="*/ 283672 h 1317490"/>
              <a:gd name="connsiteX1245" fmla="*/ 72396 w 1508062"/>
              <a:gd name="connsiteY1245" fmla="*/ 285861 h 1317490"/>
              <a:gd name="connsiteX1246" fmla="*/ 73488 w 1508062"/>
              <a:gd name="connsiteY1246" fmla="*/ 286958 h 1317490"/>
              <a:gd name="connsiteX1247" fmla="*/ 69110 w 1508062"/>
              <a:gd name="connsiteY1247" fmla="*/ 294622 h 1317490"/>
              <a:gd name="connsiteX1248" fmla="*/ 70207 w 1508062"/>
              <a:gd name="connsiteY1248" fmla="*/ 296811 h 1317490"/>
              <a:gd name="connsiteX1249" fmla="*/ 70207 w 1508062"/>
              <a:gd name="connsiteY1249" fmla="*/ 299005 h 1317490"/>
              <a:gd name="connsiteX1250" fmla="*/ 70207 w 1508062"/>
              <a:gd name="connsiteY1250" fmla="*/ 300103 h 1317490"/>
              <a:gd name="connsiteX1251" fmla="*/ 73488 w 1508062"/>
              <a:gd name="connsiteY1251" fmla="*/ 304480 h 1317490"/>
              <a:gd name="connsiteX1252" fmla="*/ 74585 w 1508062"/>
              <a:gd name="connsiteY1252" fmla="*/ 302291 h 1317490"/>
              <a:gd name="connsiteX1253" fmla="*/ 81157 w 1508062"/>
              <a:gd name="connsiteY1253" fmla="*/ 300103 h 1317490"/>
              <a:gd name="connsiteX1254" fmla="*/ 81157 w 1508062"/>
              <a:gd name="connsiteY1254" fmla="*/ 297908 h 1317490"/>
              <a:gd name="connsiteX1255" fmla="*/ 81157 w 1508062"/>
              <a:gd name="connsiteY1255" fmla="*/ 297908 h 1317490"/>
              <a:gd name="connsiteX1256" fmla="*/ 80060 w 1508062"/>
              <a:gd name="connsiteY1256" fmla="*/ 295719 h 1317490"/>
              <a:gd name="connsiteX1257" fmla="*/ 80060 w 1508062"/>
              <a:gd name="connsiteY1257" fmla="*/ 295719 h 1317490"/>
              <a:gd name="connsiteX1258" fmla="*/ 77871 w 1508062"/>
              <a:gd name="connsiteY1258" fmla="*/ 294622 h 1317490"/>
              <a:gd name="connsiteX1259" fmla="*/ 77871 w 1508062"/>
              <a:gd name="connsiteY1259" fmla="*/ 293530 h 1317490"/>
              <a:gd name="connsiteX1260" fmla="*/ 78968 w 1508062"/>
              <a:gd name="connsiteY1260" fmla="*/ 292433 h 1317490"/>
              <a:gd name="connsiteX1261" fmla="*/ 80060 w 1508062"/>
              <a:gd name="connsiteY1261" fmla="*/ 291336 h 1317490"/>
              <a:gd name="connsiteX1262" fmla="*/ 83346 w 1508062"/>
              <a:gd name="connsiteY1262" fmla="*/ 289147 h 1317490"/>
              <a:gd name="connsiteX1263" fmla="*/ 78968 w 1508062"/>
              <a:gd name="connsiteY1263" fmla="*/ 286958 h 1317490"/>
              <a:gd name="connsiteX1264" fmla="*/ 77871 w 1508062"/>
              <a:gd name="connsiteY1264" fmla="*/ 285861 h 1317490"/>
              <a:gd name="connsiteX1265" fmla="*/ 76779 w 1508062"/>
              <a:gd name="connsiteY1265" fmla="*/ 284764 h 1317490"/>
              <a:gd name="connsiteX1266" fmla="*/ 74585 w 1508062"/>
              <a:gd name="connsiteY1266" fmla="*/ 283672 h 1317490"/>
              <a:gd name="connsiteX1267" fmla="*/ 73488 w 1508062"/>
              <a:gd name="connsiteY1267" fmla="*/ 282575 h 1317490"/>
              <a:gd name="connsiteX1268" fmla="*/ 75682 w 1508062"/>
              <a:gd name="connsiteY1268" fmla="*/ 271625 h 1317490"/>
              <a:gd name="connsiteX1269" fmla="*/ 77871 w 1508062"/>
              <a:gd name="connsiteY1269" fmla="*/ 270527 h 1317490"/>
              <a:gd name="connsiteX1270" fmla="*/ 80060 w 1508062"/>
              <a:gd name="connsiteY1270" fmla="*/ 269430 h 1317490"/>
              <a:gd name="connsiteX1271" fmla="*/ 82254 w 1508062"/>
              <a:gd name="connsiteY1271" fmla="*/ 268333 h 1317490"/>
              <a:gd name="connsiteX1272" fmla="*/ 84443 w 1508062"/>
              <a:gd name="connsiteY1272" fmla="*/ 267241 h 1317490"/>
              <a:gd name="connsiteX1273" fmla="*/ 86632 w 1508062"/>
              <a:gd name="connsiteY1273" fmla="*/ 265053 h 1317490"/>
              <a:gd name="connsiteX1274" fmla="*/ 88821 w 1508062"/>
              <a:gd name="connsiteY1274" fmla="*/ 260669 h 1317490"/>
              <a:gd name="connsiteX1275" fmla="*/ 91015 w 1508062"/>
              <a:gd name="connsiteY1275" fmla="*/ 257383 h 1317490"/>
              <a:gd name="connsiteX1276" fmla="*/ 92113 w 1508062"/>
              <a:gd name="connsiteY1276" fmla="*/ 255194 h 1317490"/>
              <a:gd name="connsiteX1277" fmla="*/ 92113 w 1508062"/>
              <a:gd name="connsiteY1277" fmla="*/ 251908 h 1317490"/>
              <a:gd name="connsiteX1278" fmla="*/ 87729 w 1508062"/>
              <a:gd name="connsiteY1278" fmla="*/ 248622 h 1317490"/>
              <a:gd name="connsiteX1279" fmla="*/ 87729 w 1508062"/>
              <a:gd name="connsiteY1279" fmla="*/ 247525 h 1317490"/>
              <a:gd name="connsiteX1280" fmla="*/ 87729 w 1508062"/>
              <a:gd name="connsiteY1280" fmla="*/ 246433 h 1317490"/>
              <a:gd name="connsiteX1281" fmla="*/ 88821 w 1508062"/>
              <a:gd name="connsiteY1281" fmla="*/ 245336 h 1317490"/>
              <a:gd name="connsiteX1282" fmla="*/ 88821 w 1508062"/>
              <a:gd name="connsiteY1282" fmla="*/ 238764 h 1317490"/>
              <a:gd name="connsiteX1283" fmla="*/ 87729 w 1508062"/>
              <a:gd name="connsiteY1283" fmla="*/ 236575 h 1317490"/>
              <a:gd name="connsiteX1284" fmla="*/ 86632 w 1508062"/>
              <a:gd name="connsiteY1284" fmla="*/ 235489 h 1317490"/>
              <a:gd name="connsiteX1285" fmla="*/ 81157 w 1508062"/>
              <a:gd name="connsiteY1285" fmla="*/ 232203 h 1317490"/>
              <a:gd name="connsiteX1286" fmla="*/ 83346 w 1508062"/>
              <a:gd name="connsiteY1286" fmla="*/ 232203 h 1317490"/>
              <a:gd name="connsiteX1287" fmla="*/ 85540 w 1508062"/>
              <a:gd name="connsiteY1287" fmla="*/ 232203 h 1317490"/>
              <a:gd name="connsiteX1288" fmla="*/ 86632 w 1508062"/>
              <a:gd name="connsiteY1288" fmla="*/ 230014 h 1317490"/>
              <a:gd name="connsiteX1289" fmla="*/ 86632 w 1508062"/>
              <a:gd name="connsiteY1289" fmla="*/ 221253 h 1317490"/>
              <a:gd name="connsiteX1290" fmla="*/ 85540 w 1508062"/>
              <a:gd name="connsiteY1290" fmla="*/ 219058 h 1317490"/>
              <a:gd name="connsiteX1291" fmla="*/ 83346 w 1508062"/>
              <a:gd name="connsiteY1291" fmla="*/ 217967 h 1317490"/>
              <a:gd name="connsiteX1292" fmla="*/ 83346 w 1508062"/>
              <a:gd name="connsiteY1292" fmla="*/ 217967 h 1317490"/>
              <a:gd name="connsiteX1293" fmla="*/ 82254 w 1508062"/>
              <a:gd name="connsiteY1293" fmla="*/ 219058 h 1317490"/>
              <a:gd name="connsiteX1294" fmla="*/ 80060 w 1508062"/>
              <a:gd name="connsiteY1294" fmla="*/ 216869 h 1317490"/>
              <a:gd name="connsiteX1295" fmla="*/ 78968 w 1508062"/>
              <a:gd name="connsiteY1295" fmla="*/ 215778 h 1317490"/>
              <a:gd name="connsiteX1296" fmla="*/ 75682 w 1508062"/>
              <a:gd name="connsiteY1296" fmla="*/ 214681 h 1317490"/>
              <a:gd name="connsiteX1297" fmla="*/ 76779 w 1508062"/>
              <a:gd name="connsiteY1297" fmla="*/ 211394 h 1317490"/>
              <a:gd name="connsiteX1298" fmla="*/ 78968 w 1508062"/>
              <a:gd name="connsiteY1298" fmla="*/ 209206 h 1317490"/>
              <a:gd name="connsiteX1299" fmla="*/ 85540 w 1508062"/>
              <a:gd name="connsiteY1299" fmla="*/ 209206 h 1317490"/>
              <a:gd name="connsiteX1300" fmla="*/ 88821 w 1508062"/>
              <a:gd name="connsiteY1300" fmla="*/ 210297 h 1317490"/>
              <a:gd name="connsiteX1301" fmla="*/ 95393 w 1508062"/>
              <a:gd name="connsiteY1301" fmla="*/ 207011 h 1317490"/>
              <a:gd name="connsiteX1302" fmla="*/ 97588 w 1508062"/>
              <a:gd name="connsiteY1302" fmla="*/ 196061 h 1317490"/>
              <a:gd name="connsiteX1303" fmla="*/ 95393 w 1508062"/>
              <a:gd name="connsiteY1303" fmla="*/ 196061 h 1317490"/>
              <a:gd name="connsiteX1304" fmla="*/ 94302 w 1508062"/>
              <a:gd name="connsiteY1304" fmla="*/ 194964 h 1317490"/>
              <a:gd name="connsiteX1305" fmla="*/ 96490 w 1508062"/>
              <a:gd name="connsiteY1305" fmla="*/ 194964 h 1317490"/>
              <a:gd name="connsiteX1306" fmla="*/ 100874 w 1508062"/>
              <a:gd name="connsiteY1306" fmla="*/ 193872 h 1317490"/>
              <a:gd name="connsiteX1307" fmla="*/ 99777 w 1508062"/>
              <a:gd name="connsiteY1307" fmla="*/ 192775 h 1317490"/>
              <a:gd name="connsiteX1308" fmla="*/ 99777 w 1508062"/>
              <a:gd name="connsiteY1308" fmla="*/ 190580 h 1317490"/>
              <a:gd name="connsiteX1309" fmla="*/ 104160 w 1508062"/>
              <a:gd name="connsiteY1309" fmla="*/ 191678 h 1317490"/>
              <a:gd name="connsiteX1310" fmla="*/ 106349 w 1508062"/>
              <a:gd name="connsiteY1310" fmla="*/ 196061 h 1317490"/>
              <a:gd name="connsiteX1311" fmla="*/ 112921 w 1508062"/>
              <a:gd name="connsiteY1311" fmla="*/ 193872 h 1317490"/>
              <a:gd name="connsiteX1312" fmla="*/ 115110 w 1508062"/>
              <a:gd name="connsiteY1312" fmla="*/ 190580 h 1317490"/>
              <a:gd name="connsiteX1313" fmla="*/ 117299 w 1508062"/>
              <a:gd name="connsiteY1313" fmla="*/ 189489 h 1317490"/>
              <a:gd name="connsiteX1314" fmla="*/ 122774 w 1508062"/>
              <a:gd name="connsiteY1314" fmla="*/ 188392 h 1317490"/>
              <a:gd name="connsiteX1315" fmla="*/ 126066 w 1508062"/>
              <a:gd name="connsiteY1315" fmla="*/ 189489 h 1317490"/>
              <a:gd name="connsiteX1316" fmla="*/ 129346 w 1508062"/>
              <a:gd name="connsiteY1316" fmla="*/ 189489 h 1317490"/>
              <a:gd name="connsiteX1317" fmla="*/ 130443 w 1508062"/>
              <a:gd name="connsiteY1317" fmla="*/ 187300 h 1317490"/>
              <a:gd name="connsiteX1318" fmla="*/ 131541 w 1508062"/>
              <a:gd name="connsiteY1318" fmla="*/ 184014 h 1317490"/>
              <a:gd name="connsiteX1319" fmla="*/ 134827 w 1508062"/>
              <a:gd name="connsiteY1319" fmla="*/ 184014 h 1317490"/>
              <a:gd name="connsiteX1320" fmla="*/ 140302 w 1508062"/>
              <a:gd name="connsiteY1320" fmla="*/ 184014 h 1317490"/>
              <a:gd name="connsiteX1321" fmla="*/ 140302 w 1508062"/>
              <a:gd name="connsiteY1321" fmla="*/ 181819 h 1317490"/>
              <a:gd name="connsiteX1322" fmla="*/ 141399 w 1508062"/>
              <a:gd name="connsiteY1322" fmla="*/ 180728 h 1317490"/>
              <a:gd name="connsiteX1323" fmla="*/ 143588 w 1508062"/>
              <a:gd name="connsiteY1323" fmla="*/ 178539 h 1317490"/>
              <a:gd name="connsiteX1324" fmla="*/ 145777 w 1508062"/>
              <a:gd name="connsiteY1324" fmla="*/ 177442 h 1317490"/>
              <a:gd name="connsiteX1325" fmla="*/ 150160 w 1508062"/>
              <a:gd name="connsiteY1325" fmla="*/ 178539 h 1317490"/>
              <a:gd name="connsiteX1326" fmla="*/ 149063 w 1508062"/>
              <a:gd name="connsiteY1326" fmla="*/ 180728 h 1317490"/>
              <a:gd name="connsiteX1327" fmla="*/ 143588 w 1508062"/>
              <a:gd name="connsiteY1327" fmla="*/ 186203 h 1317490"/>
              <a:gd name="connsiteX1328" fmla="*/ 141399 w 1508062"/>
              <a:gd name="connsiteY1328" fmla="*/ 191678 h 1317490"/>
              <a:gd name="connsiteX1329" fmla="*/ 140302 w 1508062"/>
              <a:gd name="connsiteY1329" fmla="*/ 192775 h 1317490"/>
              <a:gd name="connsiteX1330" fmla="*/ 138107 w 1508062"/>
              <a:gd name="connsiteY1330" fmla="*/ 196061 h 1317490"/>
              <a:gd name="connsiteX1331" fmla="*/ 135918 w 1508062"/>
              <a:gd name="connsiteY1331" fmla="*/ 199347 h 1317490"/>
              <a:gd name="connsiteX1332" fmla="*/ 133729 w 1508062"/>
              <a:gd name="connsiteY1332" fmla="*/ 201536 h 1317490"/>
              <a:gd name="connsiteX1333" fmla="*/ 132632 w 1508062"/>
              <a:gd name="connsiteY1333" fmla="*/ 202633 h 1317490"/>
              <a:gd name="connsiteX1334" fmla="*/ 131541 w 1508062"/>
              <a:gd name="connsiteY1334" fmla="*/ 202633 h 1317490"/>
              <a:gd name="connsiteX1335" fmla="*/ 129346 w 1508062"/>
              <a:gd name="connsiteY1335" fmla="*/ 203725 h 1317490"/>
              <a:gd name="connsiteX1336" fmla="*/ 129346 w 1508062"/>
              <a:gd name="connsiteY1336" fmla="*/ 204822 h 1317490"/>
              <a:gd name="connsiteX1337" fmla="*/ 130443 w 1508062"/>
              <a:gd name="connsiteY1337" fmla="*/ 205919 h 1317490"/>
              <a:gd name="connsiteX1338" fmla="*/ 129346 w 1508062"/>
              <a:gd name="connsiteY1338" fmla="*/ 209206 h 1317490"/>
              <a:gd name="connsiteX1339" fmla="*/ 121682 w 1508062"/>
              <a:gd name="connsiteY1339" fmla="*/ 213583 h 1317490"/>
              <a:gd name="connsiteX1340" fmla="*/ 119493 w 1508062"/>
              <a:gd name="connsiteY1340" fmla="*/ 214681 h 1317490"/>
              <a:gd name="connsiteX1341" fmla="*/ 117299 w 1508062"/>
              <a:gd name="connsiteY1341" fmla="*/ 216869 h 1317490"/>
              <a:gd name="connsiteX1342" fmla="*/ 115110 w 1508062"/>
              <a:gd name="connsiteY1342" fmla="*/ 220155 h 1317490"/>
              <a:gd name="connsiteX1343" fmla="*/ 118396 w 1508062"/>
              <a:gd name="connsiteY1343" fmla="*/ 220155 h 1317490"/>
              <a:gd name="connsiteX1344" fmla="*/ 122774 w 1508062"/>
              <a:gd name="connsiteY1344" fmla="*/ 224539 h 1317490"/>
              <a:gd name="connsiteX1345" fmla="*/ 128254 w 1508062"/>
              <a:gd name="connsiteY1345" fmla="*/ 228917 h 1317490"/>
              <a:gd name="connsiteX1346" fmla="*/ 132632 w 1508062"/>
              <a:gd name="connsiteY1346" fmla="*/ 230014 h 1317490"/>
              <a:gd name="connsiteX1347" fmla="*/ 139204 w 1508062"/>
              <a:gd name="connsiteY1347" fmla="*/ 239861 h 1317490"/>
              <a:gd name="connsiteX1348" fmla="*/ 140302 w 1508062"/>
              <a:gd name="connsiteY1348" fmla="*/ 239861 h 1317490"/>
              <a:gd name="connsiteX1349" fmla="*/ 141399 w 1508062"/>
              <a:gd name="connsiteY1349" fmla="*/ 237672 h 1317490"/>
              <a:gd name="connsiteX1350" fmla="*/ 146874 w 1508062"/>
              <a:gd name="connsiteY1350" fmla="*/ 233300 h 1317490"/>
              <a:gd name="connsiteX1351" fmla="*/ 146874 w 1508062"/>
              <a:gd name="connsiteY1351" fmla="*/ 227825 h 1317490"/>
              <a:gd name="connsiteX1352" fmla="*/ 150160 w 1508062"/>
              <a:gd name="connsiteY1352" fmla="*/ 221253 h 1317490"/>
              <a:gd name="connsiteX1353" fmla="*/ 152349 w 1508062"/>
              <a:gd name="connsiteY1353" fmla="*/ 221253 h 1317490"/>
              <a:gd name="connsiteX1354" fmla="*/ 167682 w 1508062"/>
              <a:gd name="connsiteY1354" fmla="*/ 223442 h 1317490"/>
              <a:gd name="connsiteX1355" fmla="*/ 166585 w 1508062"/>
              <a:gd name="connsiteY1355" fmla="*/ 212486 h 1317490"/>
              <a:gd name="connsiteX1356" fmla="*/ 172066 w 1508062"/>
              <a:gd name="connsiteY1356" fmla="*/ 207011 h 1317490"/>
              <a:gd name="connsiteX1357" fmla="*/ 173157 w 1508062"/>
              <a:gd name="connsiteY1357" fmla="*/ 207011 h 1317490"/>
              <a:gd name="connsiteX1358" fmla="*/ 173157 w 1508062"/>
              <a:gd name="connsiteY1358" fmla="*/ 203725 h 1317490"/>
              <a:gd name="connsiteX1359" fmla="*/ 172066 w 1508062"/>
              <a:gd name="connsiteY1359" fmla="*/ 198250 h 1317490"/>
              <a:gd name="connsiteX1360" fmla="*/ 179729 w 1508062"/>
              <a:gd name="connsiteY1360" fmla="*/ 196061 h 1317490"/>
              <a:gd name="connsiteX1361" fmla="*/ 180827 w 1508062"/>
              <a:gd name="connsiteY1361" fmla="*/ 196061 h 1317490"/>
              <a:gd name="connsiteX1362" fmla="*/ 185187 w 1508062"/>
              <a:gd name="connsiteY1362" fmla="*/ 196061 h 1317490"/>
              <a:gd name="connsiteX1363" fmla="*/ 183016 w 1508062"/>
              <a:gd name="connsiteY1363" fmla="*/ 194964 h 1317490"/>
              <a:gd name="connsiteX1364" fmla="*/ 179729 w 1508062"/>
              <a:gd name="connsiteY1364" fmla="*/ 184014 h 1317490"/>
              <a:gd name="connsiteX1365" fmla="*/ 186302 w 1508062"/>
              <a:gd name="connsiteY1365" fmla="*/ 171967 h 1317490"/>
              <a:gd name="connsiteX1366" fmla="*/ 185187 w 1508062"/>
              <a:gd name="connsiteY1366" fmla="*/ 167583 h 1317490"/>
              <a:gd name="connsiteX1367" fmla="*/ 186302 w 1508062"/>
              <a:gd name="connsiteY1367" fmla="*/ 165394 h 1317490"/>
              <a:gd name="connsiteX1368" fmla="*/ 187376 w 1508062"/>
              <a:gd name="connsiteY1368" fmla="*/ 164297 h 1317490"/>
              <a:gd name="connsiteX1369" fmla="*/ 187376 w 1508062"/>
              <a:gd name="connsiteY1369" fmla="*/ 158822 h 1317490"/>
              <a:gd name="connsiteX1370" fmla="*/ 185187 w 1508062"/>
              <a:gd name="connsiteY1370" fmla="*/ 147866 h 1317490"/>
              <a:gd name="connsiteX1371" fmla="*/ 185187 w 1508062"/>
              <a:gd name="connsiteY1371" fmla="*/ 132533 h 1317490"/>
              <a:gd name="connsiteX1372" fmla="*/ 183016 w 1508062"/>
              <a:gd name="connsiteY1372" fmla="*/ 125961 h 1317490"/>
              <a:gd name="connsiteX1373" fmla="*/ 180827 w 1508062"/>
              <a:gd name="connsiteY1373" fmla="*/ 119389 h 1317490"/>
              <a:gd name="connsiteX1374" fmla="*/ 180827 w 1508062"/>
              <a:gd name="connsiteY1374" fmla="*/ 117206 h 1317490"/>
              <a:gd name="connsiteX1375" fmla="*/ 179729 w 1508062"/>
              <a:gd name="connsiteY1375" fmla="*/ 112822 h 1317490"/>
              <a:gd name="connsiteX1376" fmla="*/ 180827 w 1508062"/>
              <a:gd name="connsiteY1376" fmla="*/ 110633 h 1317490"/>
              <a:gd name="connsiteX1377" fmla="*/ 185187 w 1508062"/>
              <a:gd name="connsiteY1377" fmla="*/ 111725 h 1317490"/>
              <a:gd name="connsiteX1378" fmla="*/ 187376 w 1508062"/>
              <a:gd name="connsiteY1378" fmla="*/ 110633 h 1317490"/>
              <a:gd name="connsiteX1379" fmla="*/ 189565 w 1508062"/>
              <a:gd name="connsiteY1379" fmla="*/ 111725 h 1317490"/>
              <a:gd name="connsiteX1380" fmla="*/ 192874 w 1508062"/>
              <a:gd name="connsiteY1380" fmla="*/ 108439 h 1317490"/>
              <a:gd name="connsiteX1381" fmla="*/ 193948 w 1508062"/>
              <a:gd name="connsiteY1381" fmla="*/ 106261 h 1317490"/>
              <a:gd name="connsiteX1382" fmla="*/ 196137 w 1508062"/>
              <a:gd name="connsiteY1382" fmla="*/ 102975 h 1317490"/>
              <a:gd name="connsiteX1383" fmla="*/ 197257 w 1508062"/>
              <a:gd name="connsiteY1383" fmla="*/ 101878 h 1317490"/>
              <a:gd name="connsiteX1384" fmla="*/ 199446 w 1508062"/>
              <a:gd name="connsiteY1384" fmla="*/ 100786 h 1317490"/>
              <a:gd name="connsiteX1385" fmla="*/ 201635 w 1508062"/>
              <a:gd name="connsiteY1385" fmla="*/ 104072 h 1317490"/>
              <a:gd name="connsiteX1386" fmla="*/ 202709 w 1508062"/>
              <a:gd name="connsiteY1386" fmla="*/ 106261 h 1317490"/>
              <a:gd name="connsiteX1387" fmla="*/ 203824 w 1508062"/>
              <a:gd name="connsiteY1387" fmla="*/ 106261 h 1317490"/>
              <a:gd name="connsiteX1388" fmla="*/ 202709 w 1508062"/>
              <a:gd name="connsiteY1388" fmla="*/ 112822 h 1317490"/>
              <a:gd name="connsiteX1389" fmla="*/ 202709 w 1508062"/>
              <a:gd name="connsiteY1389" fmla="*/ 120486 h 1317490"/>
              <a:gd name="connsiteX1390" fmla="*/ 209282 w 1508062"/>
              <a:gd name="connsiteY1390" fmla="*/ 128155 h 1317490"/>
              <a:gd name="connsiteX1391" fmla="*/ 209282 w 1508062"/>
              <a:gd name="connsiteY1391" fmla="*/ 130344 h 1317490"/>
              <a:gd name="connsiteX1392" fmla="*/ 209282 w 1508062"/>
              <a:gd name="connsiteY1392" fmla="*/ 130344 h 1317490"/>
              <a:gd name="connsiteX1393" fmla="*/ 207093 w 1508062"/>
              <a:gd name="connsiteY1393" fmla="*/ 131442 h 1317490"/>
              <a:gd name="connsiteX1394" fmla="*/ 206018 w 1508062"/>
              <a:gd name="connsiteY1394" fmla="*/ 132533 h 1317490"/>
              <a:gd name="connsiteX1395" fmla="*/ 204898 w 1508062"/>
              <a:gd name="connsiteY1395" fmla="*/ 133630 h 1317490"/>
              <a:gd name="connsiteX1396" fmla="*/ 203824 w 1508062"/>
              <a:gd name="connsiteY1396" fmla="*/ 140203 h 1317490"/>
              <a:gd name="connsiteX1397" fmla="*/ 201635 w 1508062"/>
              <a:gd name="connsiteY1397" fmla="*/ 141294 h 1317490"/>
              <a:gd name="connsiteX1398" fmla="*/ 200521 w 1508062"/>
              <a:gd name="connsiteY1398" fmla="*/ 148964 h 1317490"/>
              <a:gd name="connsiteX1399" fmla="*/ 200521 w 1508062"/>
              <a:gd name="connsiteY1399" fmla="*/ 151158 h 1317490"/>
              <a:gd name="connsiteX1400" fmla="*/ 203824 w 1508062"/>
              <a:gd name="connsiteY1400" fmla="*/ 158822 h 1317490"/>
              <a:gd name="connsiteX1401" fmla="*/ 204898 w 1508062"/>
              <a:gd name="connsiteY1401" fmla="*/ 162108 h 1317490"/>
              <a:gd name="connsiteX1402" fmla="*/ 199446 w 1508062"/>
              <a:gd name="connsiteY1402" fmla="*/ 166492 h 1317490"/>
              <a:gd name="connsiteX1403" fmla="*/ 201635 w 1508062"/>
              <a:gd name="connsiteY1403" fmla="*/ 178539 h 1317490"/>
              <a:gd name="connsiteX1404" fmla="*/ 202709 w 1508062"/>
              <a:gd name="connsiteY1404" fmla="*/ 178539 h 1317490"/>
              <a:gd name="connsiteX1405" fmla="*/ 203824 w 1508062"/>
              <a:gd name="connsiteY1405" fmla="*/ 179630 h 1317490"/>
              <a:gd name="connsiteX1406" fmla="*/ 204898 w 1508062"/>
              <a:gd name="connsiteY1406" fmla="*/ 181819 h 1317490"/>
              <a:gd name="connsiteX1407" fmla="*/ 204898 w 1508062"/>
              <a:gd name="connsiteY1407" fmla="*/ 181819 h 1317490"/>
              <a:gd name="connsiteX1408" fmla="*/ 211471 w 1508062"/>
              <a:gd name="connsiteY1408" fmla="*/ 190580 h 1317490"/>
              <a:gd name="connsiteX1409" fmla="*/ 211471 w 1508062"/>
              <a:gd name="connsiteY1409" fmla="*/ 190580 h 1317490"/>
              <a:gd name="connsiteX1410" fmla="*/ 215848 w 1508062"/>
              <a:gd name="connsiteY1410" fmla="*/ 203725 h 1317490"/>
              <a:gd name="connsiteX1411" fmla="*/ 216968 w 1508062"/>
              <a:gd name="connsiteY1411" fmla="*/ 207011 h 1317490"/>
              <a:gd name="connsiteX1412" fmla="*/ 223518 w 1508062"/>
              <a:gd name="connsiteY1412" fmla="*/ 207011 h 1317490"/>
              <a:gd name="connsiteX1413" fmla="*/ 226804 w 1508062"/>
              <a:gd name="connsiteY1413" fmla="*/ 205919 h 1317490"/>
              <a:gd name="connsiteX1414" fmla="*/ 226804 w 1508062"/>
              <a:gd name="connsiteY1414" fmla="*/ 205919 h 1317490"/>
              <a:gd name="connsiteX1415" fmla="*/ 226804 w 1508062"/>
              <a:gd name="connsiteY1415" fmla="*/ 208108 h 1317490"/>
              <a:gd name="connsiteX1416" fmla="*/ 223518 w 1508062"/>
              <a:gd name="connsiteY1416" fmla="*/ 214681 h 1317490"/>
              <a:gd name="connsiteX1417" fmla="*/ 212591 w 1508062"/>
              <a:gd name="connsiteY1417" fmla="*/ 214681 h 1317490"/>
              <a:gd name="connsiteX1418" fmla="*/ 208207 w 1508062"/>
              <a:gd name="connsiteY1418" fmla="*/ 223442 h 1317490"/>
              <a:gd name="connsiteX1419" fmla="*/ 204898 w 1508062"/>
              <a:gd name="connsiteY1419" fmla="*/ 232203 h 1317490"/>
              <a:gd name="connsiteX1420" fmla="*/ 203824 w 1508062"/>
              <a:gd name="connsiteY1420" fmla="*/ 233300 h 1317490"/>
              <a:gd name="connsiteX1421" fmla="*/ 202709 w 1508062"/>
              <a:gd name="connsiteY1421" fmla="*/ 237672 h 1317490"/>
              <a:gd name="connsiteX1422" fmla="*/ 198332 w 1508062"/>
              <a:gd name="connsiteY1422" fmla="*/ 242050 h 1317490"/>
              <a:gd name="connsiteX1423" fmla="*/ 198332 w 1508062"/>
              <a:gd name="connsiteY1423" fmla="*/ 242050 h 1317490"/>
              <a:gd name="connsiteX1424" fmla="*/ 199446 w 1508062"/>
              <a:gd name="connsiteY1424" fmla="*/ 244244 h 1317490"/>
              <a:gd name="connsiteX1425" fmla="*/ 200521 w 1508062"/>
              <a:gd name="connsiteY1425" fmla="*/ 245336 h 1317490"/>
              <a:gd name="connsiteX1426" fmla="*/ 192874 w 1508062"/>
              <a:gd name="connsiteY1426" fmla="*/ 253000 h 1317490"/>
              <a:gd name="connsiteX1427" fmla="*/ 191759 w 1508062"/>
              <a:gd name="connsiteY1427" fmla="*/ 254097 h 1317490"/>
              <a:gd name="connsiteX1428" fmla="*/ 191759 w 1508062"/>
              <a:gd name="connsiteY1428" fmla="*/ 256291 h 1317490"/>
              <a:gd name="connsiteX1429" fmla="*/ 191759 w 1508062"/>
              <a:gd name="connsiteY1429" fmla="*/ 257383 h 1317490"/>
              <a:gd name="connsiteX1430" fmla="*/ 191759 w 1508062"/>
              <a:gd name="connsiteY1430" fmla="*/ 258480 h 1317490"/>
              <a:gd name="connsiteX1431" fmla="*/ 191759 w 1508062"/>
              <a:gd name="connsiteY1431" fmla="*/ 259578 h 1317490"/>
              <a:gd name="connsiteX1432" fmla="*/ 190685 w 1508062"/>
              <a:gd name="connsiteY1432" fmla="*/ 261766 h 1317490"/>
              <a:gd name="connsiteX1433" fmla="*/ 189565 w 1508062"/>
              <a:gd name="connsiteY1433" fmla="*/ 266144 h 1317490"/>
              <a:gd name="connsiteX1434" fmla="*/ 192874 w 1508062"/>
              <a:gd name="connsiteY1434" fmla="*/ 266144 h 1317490"/>
              <a:gd name="connsiteX1435" fmla="*/ 199446 w 1508062"/>
              <a:gd name="connsiteY1435" fmla="*/ 267241 h 1317490"/>
              <a:gd name="connsiteX1436" fmla="*/ 206018 w 1508062"/>
              <a:gd name="connsiteY1436" fmla="*/ 270527 h 1317490"/>
              <a:gd name="connsiteX1437" fmla="*/ 210396 w 1508062"/>
              <a:gd name="connsiteY1437" fmla="*/ 278197 h 1317490"/>
              <a:gd name="connsiteX1438" fmla="*/ 207093 w 1508062"/>
              <a:gd name="connsiteY1438" fmla="*/ 280386 h 1317490"/>
              <a:gd name="connsiteX1439" fmla="*/ 202709 w 1508062"/>
              <a:gd name="connsiteY1439" fmla="*/ 280386 h 1317490"/>
              <a:gd name="connsiteX1440" fmla="*/ 198332 w 1508062"/>
              <a:gd name="connsiteY1440" fmla="*/ 283672 h 1317490"/>
              <a:gd name="connsiteX1441" fmla="*/ 192874 w 1508062"/>
              <a:gd name="connsiteY1441" fmla="*/ 285861 h 1317490"/>
              <a:gd name="connsiteX1442" fmla="*/ 191759 w 1508062"/>
              <a:gd name="connsiteY1442" fmla="*/ 286958 h 1317490"/>
              <a:gd name="connsiteX1443" fmla="*/ 190685 w 1508062"/>
              <a:gd name="connsiteY1443" fmla="*/ 288050 h 1317490"/>
              <a:gd name="connsiteX1444" fmla="*/ 178632 w 1508062"/>
              <a:gd name="connsiteY1444" fmla="*/ 288050 h 1317490"/>
              <a:gd name="connsiteX1445" fmla="*/ 177541 w 1508062"/>
              <a:gd name="connsiteY1445" fmla="*/ 288050 h 1317490"/>
              <a:gd name="connsiteX1446" fmla="*/ 177541 w 1508062"/>
              <a:gd name="connsiteY1446" fmla="*/ 290239 h 1317490"/>
              <a:gd name="connsiteX1447" fmla="*/ 177541 w 1508062"/>
              <a:gd name="connsiteY1447" fmla="*/ 292433 h 1317490"/>
              <a:gd name="connsiteX1448" fmla="*/ 176443 w 1508062"/>
              <a:gd name="connsiteY1448" fmla="*/ 296811 h 1317490"/>
              <a:gd name="connsiteX1449" fmla="*/ 177541 w 1508062"/>
              <a:gd name="connsiteY1449" fmla="*/ 296811 h 1317490"/>
              <a:gd name="connsiteX1450" fmla="*/ 179729 w 1508062"/>
              <a:gd name="connsiteY1450" fmla="*/ 297908 h 1317490"/>
              <a:gd name="connsiteX1451" fmla="*/ 179729 w 1508062"/>
              <a:gd name="connsiteY1451" fmla="*/ 297908 h 1317490"/>
              <a:gd name="connsiteX1452" fmla="*/ 183016 w 1508062"/>
              <a:gd name="connsiteY1452" fmla="*/ 300103 h 1317490"/>
              <a:gd name="connsiteX1453" fmla="*/ 184113 w 1508062"/>
              <a:gd name="connsiteY1453" fmla="*/ 301194 h 1317490"/>
              <a:gd name="connsiteX1454" fmla="*/ 181918 w 1508062"/>
              <a:gd name="connsiteY1454" fmla="*/ 308864 h 1317490"/>
              <a:gd name="connsiteX1455" fmla="*/ 181918 w 1508062"/>
              <a:gd name="connsiteY1455" fmla="*/ 316528 h 1317490"/>
              <a:gd name="connsiteX1456" fmla="*/ 183016 w 1508062"/>
              <a:gd name="connsiteY1456" fmla="*/ 319814 h 1317490"/>
              <a:gd name="connsiteX1457" fmla="*/ 186302 w 1508062"/>
              <a:gd name="connsiteY1457" fmla="*/ 319814 h 1317490"/>
              <a:gd name="connsiteX1458" fmla="*/ 189565 w 1508062"/>
              <a:gd name="connsiteY1458" fmla="*/ 317625 h 1317490"/>
              <a:gd name="connsiteX1459" fmla="*/ 191759 w 1508062"/>
              <a:gd name="connsiteY1459" fmla="*/ 314339 h 1317490"/>
              <a:gd name="connsiteX1460" fmla="*/ 189565 w 1508062"/>
              <a:gd name="connsiteY1460" fmla="*/ 311053 h 1317490"/>
              <a:gd name="connsiteX1461" fmla="*/ 189565 w 1508062"/>
              <a:gd name="connsiteY1461" fmla="*/ 309955 h 1317490"/>
              <a:gd name="connsiteX1462" fmla="*/ 191759 w 1508062"/>
              <a:gd name="connsiteY1462" fmla="*/ 307767 h 1317490"/>
              <a:gd name="connsiteX1463" fmla="*/ 193948 w 1508062"/>
              <a:gd name="connsiteY1463" fmla="*/ 305578 h 1317490"/>
              <a:gd name="connsiteX1464" fmla="*/ 196137 w 1508062"/>
              <a:gd name="connsiteY1464" fmla="*/ 303383 h 1317490"/>
              <a:gd name="connsiteX1465" fmla="*/ 199446 w 1508062"/>
              <a:gd name="connsiteY1465" fmla="*/ 300103 h 1317490"/>
              <a:gd name="connsiteX1466" fmla="*/ 200521 w 1508062"/>
              <a:gd name="connsiteY1466" fmla="*/ 300103 h 1317490"/>
              <a:gd name="connsiteX1467" fmla="*/ 202709 w 1508062"/>
              <a:gd name="connsiteY1467" fmla="*/ 301194 h 1317490"/>
              <a:gd name="connsiteX1468" fmla="*/ 204898 w 1508062"/>
              <a:gd name="connsiteY1468" fmla="*/ 301194 h 1317490"/>
              <a:gd name="connsiteX1469" fmla="*/ 212591 w 1508062"/>
              <a:gd name="connsiteY1469" fmla="*/ 301194 h 1317490"/>
              <a:gd name="connsiteX1470" fmla="*/ 215848 w 1508062"/>
              <a:gd name="connsiteY1470" fmla="*/ 296811 h 1317490"/>
              <a:gd name="connsiteX1471" fmla="*/ 215848 w 1508062"/>
              <a:gd name="connsiteY1471" fmla="*/ 294622 h 1317490"/>
              <a:gd name="connsiteX1472" fmla="*/ 218043 w 1508062"/>
              <a:gd name="connsiteY1472" fmla="*/ 296811 h 1317490"/>
              <a:gd name="connsiteX1473" fmla="*/ 220232 w 1508062"/>
              <a:gd name="connsiteY1473" fmla="*/ 300103 h 1317490"/>
              <a:gd name="connsiteX1474" fmla="*/ 220232 w 1508062"/>
              <a:gd name="connsiteY1474" fmla="*/ 299005 h 1317490"/>
              <a:gd name="connsiteX1475" fmla="*/ 221329 w 1508062"/>
              <a:gd name="connsiteY1475" fmla="*/ 299005 h 1317490"/>
              <a:gd name="connsiteX1476" fmla="*/ 224615 w 1508062"/>
              <a:gd name="connsiteY1476" fmla="*/ 301194 h 1317490"/>
              <a:gd name="connsiteX1477" fmla="*/ 231187 w 1508062"/>
              <a:gd name="connsiteY1477" fmla="*/ 299005 h 1317490"/>
              <a:gd name="connsiteX1478" fmla="*/ 223518 w 1508062"/>
              <a:gd name="connsiteY1478" fmla="*/ 288050 h 1317490"/>
              <a:gd name="connsiteX1479" fmla="*/ 218043 w 1508062"/>
              <a:gd name="connsiteY1479" fmla="*/ 273814 h 1317490"/>
              <a:gd name="connsiteX1480" fmla="*/ 219140 w 1508062"/>
              <a:gd name="connsiteY1480" fmla="*/ 258480 h 1317490"/>
              <a:gd name="connsiteX1481" fmla="*/ 216968 w 1508062"/>
              <a:gd name="connsiteY1481" fmla="*/ 255194 h 1317490"/>
              <a:gd name="connsiteX1482" fmla="*/ 219140 w 1508062"/>
              <a:gd name="connsiteY1482" fmla="*/ 255194 h 1317490"/>
              <a:gd name="connsiteX1483" fmla="*/ 235565 w 1508062"/>
              <a:gd name="connsiteY1483" fmla="*/ 245336 h 1317490"/>
              <a:gd name="connsiteX1484" fmla="*/ 237754 w 1508062"/>
              <a:gd name="connsiteY1484" fmla="*/ 254097 h 1317490"/>
              <a:gd name="connsiteX1485" fmla="*/ 265140 w 1508062"/>
              <a:gd name="connsiteY1485" fmla="*/ 239861 h 1317490"/>
              <a:gd name="connsiteX1486" fmla="*/ 262951 w 1508062"/>
              <a:gd name="connsiteY1486" fmla="*/ 233300 h 1317490"/>
              <a:gd name="connsiteX1487" fmla="*/ 261854 w 1508062"/>
              <a:gd name="connsiteY1487" fmla="*/ 231111 h 1317490"/>
              <a:gd name="connsiteX1488" fmla="*/ 259665 w 1508062"/>
              <a:gd name="connsiteY1488" fmla="*/ 231111 h 1317490"/>
              <a:gd name="connsiteX1489" fmla="*/ 258568 w 1508062"/>
              <a:gd name="connsiteY1489" fmla="*/ 227825 h 1317490"/>
              <a:gd name="connsiteX1490" fmla="*/ 257471 w 1508062"/>
              <a:gd name="connsiteY1490" fmla="*/ 226728 h 1317490"/>
              <a:gd name="connsiteX1491" fmla="*/ 262951 w 1508062"/>
              <a:gd name="connsiteY1491" fmla="*/ 222350 h 1317490"/>
              <a:gd name="connsiteX1492" fmla="*/ 264043 w 1508062"/>
              <a:gd name="connsiteY1492" fmla="*/ 222350 h 1317490"/>
              <a:gd name="connsiteX1493" fmla="*/ 266232 w 1508062"/>
              <a:gd name="connsiteY1493" fmla="*/ 222350 h 1317490"/>
              <a:gd name="connsiteX1494" fmla="*/ 267329 w 1508062"/>
              <a:gd name="connsiteY1494" fmla="*/ 222350 h 1317490"/>
              <a:gd name="connsiteX1495" fmla="*/ 268426 w 1508062"/>
              <a:gd name="connsiteY1495" fmla="*/ 219058 h 1317490"/>
              <a:gd name="connsiteX1496" fmla="*/ 277187 w 1508062"/>
              <a:gd name="connsiteY1496" fmla="*/ 219058 h 1317490"/>
              <a:gd name="connsiteX1497" fmla="*/ 280473 w 1508062"/>
              <a:gd name="connsiteY1497" fmla="*/ 220155 h 1317490"/>
              <a:gd name="connsiteX1498" fmla="*/ 285948 w 1508062"/>
              <a:gd name="connsiteY1498" fmla="*/ 220155 h 1317490"/>
              <a:gd name="connsiteX1499" fmla="*/ 289235 w 1508062"/>
              <a:gd name="connsiteY1499" fmla="*/ 220155 h 1317490"/>
              <a:gd name="connsiteX1500" fmla="*/ 291423 w 1508062"/>
              <a:gd name="connsiteY1500" fmla="*/ 217967 h 1317490"/>
              <a:gd name="connsiteX1501" fmla="*/ 289235 w 1508062"/>
              <a:gd name="connsiteY1501" fmla="*/ 213583 h 1317490"/>
              <a:gd name="connsiteX1502" fmla="*/ 295807 w 1508062"/>
              <a:gd name="connsiteY1502" fmla="*/ 208108 h 1317490"/>
              <a:gd name="connsiteX1503" fmla="*/ 300184 w 1508062"/>
              <a:gd name="connsiteY1503" fmla="*/ 200444 h 1317490"/>
              <a:gd name="connsiteX1504" fmla="*/ 304568 w 1508062"/>
              <a:gd name="connsiteY1504" fmla="*/ 203725 h 1317490"/>
              <a:gd name="connsiteX1505" fmla="*/ 310043 w 1508062"/>
              <a:gd name="connsiteY1505" fmla="*/ 201536 h 1317490"/>
              <a:gd name="connsiteX1506" fmla="*/ 312237 w 1508062"/>
              <a:gd name="connsiteY1506" fmla="*/ 200444 h 1317490"/>
              <a:gd name="connsiteX1507" fmla="*/ 319901 w 1508062"/>
              <a:gd name="connsiteY1507" fmla="*/ 191678 h 1317490"/>
              <a:gd name="connsiteX1508" fmla="*/ 311140 w 1508062"/>
              <a:gd name="connsiteY1508" fmla="*/ 190580 h 1317490"/>
              <a:gd name="connsiteX1509" fmla="*/ 308951 w 1508062"/>
              <a:gd name="connsiteY1509" fmla="*/ 189489 h 1317490"/>
              <a:gd name="connsiteX1510" fmla="*/ 304568 w 1508062"/>
              <a:gd name="connsiteY1510" fmla="*/ 188392 h 1317490"/>
              <a:gd name="connsiteX1511" fmla="*/ 302379 w 1508062"/>
              <a:gd name="connsiteY1511" fmla="*/ 188392 h 1317490"/>
              <a:gd name="connsiteX1512" fmla="*/ 301282 w 1508062"/>
              <a:gd name="connsiteY1512" fmla="*/ 186203 h 1317490"/>
              <a:gd name="connsiteX1513" fmla="*/ 301282 w 1508062"/>
              <a:gd name="connsiteY1513" fmla="*/ 185105 h 1317490"/>
              <a:gd name="connsiteX1514" fmla="*/ 302379 w 1508062"/>
              <a:gd name="connsiteY1514" fmla="*/ 184014 h 1317490"/>
              <a:gd name="connsiteX1515" fmla="*/ 302379 w 1508062"/>
              <a:gd name="connsiteY1515" fmla="*/ 177442 h 1317490"/>
              <a:gd name="connsiteX1516" fmla="*/ 301282 w 1508062"/>
              <a:gd name="connsiteY1516" fmla="*/ 176344 h 1317490"/>
              <a:gd name="connsiteX1517" fmla="*/ 300184 w 1508062"/>
              <a:gd name="connsiteY1517" fmla="*/ 175253 h 1317490"/>
              <a:gd name="connsiteX1518" fmla="*/ 296904 w 1508062"/>
              <a:gd name="connsiteY1518" fmla="*/ 173064 h 1317490"/>
              <a:gd name="connsiteX1519" fmla="*/ 297996 w 1508062"/>
              <a:gd name="connsiteY1519" fmla="*/ 168681 h 1317490"/>
              <a:gd name="connsiteX1520" fmla="*/ 303476 w 1508062"/>
              <a:gd name="connsiteY1520" fmla="*/ 168681 h 1317490"/>
              <a:gd name="connsiteX1521" fmla="*/ 305665 w 1508062"/>
              <a:gd name="connsiteY1521" fmla="*/ 166492 h 1317490"/>
              <a:gd name="connsiteX1522" fmla="*/ 310043 w 1508062"/>
              <a:gd name="connsiteY1522" fmla="*/ 161011 h 1317490"/>
              <a:gd name="connsiteX1523" fmla="*/ 303476 w 1508062"/>
              <a:gd name="connsiteY1523" fmla="*/ 155536 h 1317490"/>
              <a:gd name="connsiteX1524" fmla="*/ 302379 w 1508062"/>
              <a:gd name="connsiteY1524" fmla="*/ 156633 h 1317490"/>
              <a:gd name="connsiteX1525" fmla="*/ 297996 w 1508062"/>
              <a:gd name="connsiteY1525" fmla="*/ 157725 h 1317490"/>
              <a:gd name="connsiteX1526" fmla="*/ 288137 w 1508062"/>
              <a:gd name="connsiteY1526" fmla="*/ 156633 h 1317490"/>
              <a:gd name="connsiteX1527" fmla="*/ 287046 w 1508062"/>
              <a:gd name="connsiteY1527" fmla="*/ 157725 h 1317490"/>
              <a:gd name="connsiteX1528" fmla="*/ 287046 w 1508062"/>
              <a:gd name="connsiteY1528" fmla="*/ 158822 h 1317490"/>
              <a:gd name="connsiteX1529" fmla="*/ 285948 w 1508062"/>
              <a:gd name="connsiteY1529" fmla="*/ 161011 h 1317490"/>
              <a:gd name="connsiteX1530" fmla="*/ 277187 w 1508062"/>
              <a:gd name="connsiteY1530" fmla="*/ 157725 h 1317490"/>
              <a:gd name="connsiteX1531" fmla="*/ 274998 w 1508062"/>
              <a:gd name="connsiteY1531" fmla="*/ 150061 h 1317490"/>
              <a:gd name="connsiteX1532" fmla="*/ 274998 w 1508062"/>
              <a:gd name="connsiteY1532" fmla="*/ 144586 h 1317490"/>
              <a:gd name="connsiteX1533" fmla="*/ 269523 w 1508062"/>
              <a:gd name="connsiteY1533" fmla="*/ 144586 h 1317490"/>
              <a:gd name="connsiteX1534" fmla="*/ 268426 w 1508062"/>
              <a:gd name="connsiteY1534" fmla="*/ 142391 h 1317490"/>
              <a:gd name="connsiteX1535" fmla="*/ 261854 w 1508062"/>
              <a:gd name="connsiteY1535" fmla="*/ 141294 h 1317490"/>
              <a:gd name="connsiteX1536" fmla="*/ 255282 w 1508062"/>
              <a:gd name="connsiteY1536" fmla="*/ 150061 h 1317490"/>
              <a:gd name="connsiteX1537" fmla="*/ 253093 w 1508062"/>
              <a:gd name="connsiteY1537" fmla="*/ 150061 h 1317490"/>
              <a:gd name="connsiteX1538" fmla="*/ 251996 w 1508062"/>
              <a:gd name="connsiteY1538" fmla="*/ 147866 h 1317490"/>
              <a:gd name="connsiteX1539" fmla="*/ 250898 w 1508062"/>
              <a:gd name="connsiteY1539" fmla="*/ 146775 h 1317490"/>
              <a:gd name="connsiteX1540" fmla="*/ 251996 w 1508062"/>
              <a:gd name="connsiteY1540" fmla="*/ 142391 h 1317490"/>
              <a:gd name="connsiteX1541" fmla="*/ 253093 w 1508062"/>
              <a:gd name="connsiteY1541" fmla="*/ 140203 h 1317490"/>
              <a:gd name="connsiteX1542" fmla="*/ 255282 w 1508062"/>
              <a:gd name="connsiteY1542" fmla="*/ 135819 h 1317490"/>
              <a:gd name="connsiteX1543" fmla="*/ 253093 w 1508062"/>
              <a:gd name="connsiteY1543" fmla="*/ 133630 h 1317490"/>
              <a:gd name="connsiteX1544" fmla="*/ 245423 w 1508062"/>
              <a:gd name="connsiteY1544" fmla="*/ 129247 h 1317490"/>
              <a:gd name="connsiteX1545" fmla="*/ 245423 w 1508062"/>
              <a:gd name="connsiteY1545" fmla="*/ 124869 h 1317490"/>
              <a:gd name="connsiteX1546" fmla="*/ 228993 w 1508062"/>
              <a:gd name="connsiteY1546" fmla="*/ 122680 h 1317490"/>
              <a:gd name="connsiteX1547" fmla="*/ 228993 w 1508062"/>
              <a:gd name="connsiteY1547" fmla="*/ 117206 h 1317490"/>
              <a:gd name="connsiteX1548" fmla="*/ 231187 w 1508062"/>
              <a:gd name="connsiteY1548" fmla="*/ 113914 h 1317490"/>
              <a:gd name="connsiteX1549" fmla="*/ 231187 w 1508062"/>
              <a:gd name="connsiteY1549" fmla="*/ 112822 h 1317490"/>
              <a:gd name="connsiteX1550" fmla="*/ 230090 w 1508062"/>
              <a:gd name="connsiteY1550" fmla="*/ 105164 h 1317490"/>
              <a:gd name="connsiteX1551" fmla="*/ 233376 w 1508062"/>
              <a:gd name="connsiteY1551" fmla="*/ 106261 h 1317490"/>
              <a:gd name="connsiteX1552" fmla="*/ 233376 w 1508062"/>
              <a:gd name="connsiteY1552" fmla="*/ 106261 h 1317490"/>
              <a:gd name="connsiteX1553" fmla="*/ 230090 w 1508062"/>
              <a:gd name="connsiteY1553" fmla="*/ 97500 h 1317490"/>
              <a:gd name="connsiteX1554" fmla="*/ 226804 w 1508062"/>
              <a:gd name="connsiteY1554" fmla="*/ 96403 h 1317490"/>
              <a:gd name="connsiteX1555" fmla="*/ 223518 w 1508062"/>
              <a:gd name="connsiteY1555" fmla="*/ 90928 h 1317490"/>
              <a:gd name="connsiteX1556" fmla="*/ 222420 w 1508062"/>
              <a:gd name="connsiteY1556" fmla="*/ 88739 h 1317490"/>
              <a:gd name="connsiteX1557" fmla="*/ 221329 w 1508062"/>
              <a:gd name="connsiteY1557" fmla="*/ 83258 h 1317490"/>
              <a:gd name="connsiteX1558" fmla="*/ 221329 w 1508062"/>
              <a:gd name="connsiteY1558" fmla="*/ 81070 h 1317490"/>
              <a:gd name="connsiteX1559" fmla="*/ 221329 w 1508062"/>
              <a:gd name="connsiteY1559" fmla="*/ 79972 h 1317490"/>
              <a:gd name="connsiteX1560" fmla="*/ 222420 w 1508062"/>
              <a:gd name="connsiteY1560" fmla="*/ 76686 h 1317490"/>
              <a:gd name="connsiteX1561" fmla="*/ 223518 w 1508062"/>
              <a:gd name="connsiteY1561" fmla="*/ 74497 h 1317490"/>
              <a:gd name="connsiteX1562" fmla="*/ 227901 w 1508062"/>
              <a:gd name="connsiteY1562" fmla="*/ 77783 h 1317490"/>
              <a:gd name="connsiteX1563" fmla="*/ 235565 w 1508062"/>
              <a:gd name="connsiteY1563" fmla="*/ 74497 h 1317490"/>
              <a:gd name="connsiteX1564" fmla="*/ 232279 w 1508062"/>
              <a:gd name="connsiteY1564" fmla="*/ 71211 h 1317490"/>
              <a:gd name="connsiteX1565" fmla="*/ 230090 w 1508062"/>
              <a:gd name="connsiteY1565" fmla="*/ 67925 h 1317490"/>
              <a:gd name="connsiteX1566" fmla="*/ 232279 w 1508062"/>
              <a:gd name="connsiteY1566" fmla="*/ 66833 h 1317490"/>
              <a:gd name="connsiteX1567" fmla="*/ 233376 w 1508062"/>
              <a:gd name="connsiteY1567" fmla="*/ 64639 h 1317490"/>
              <a:gd name="connsiteX1568" fmla="*/ 233376 w 1508062"/>
              <a:gd name="connsiteY1568" fmla="*/ 63542 h 1317490"/>
              <a:gd name="connsiteX1569" fmla="*/ 235565 w 1508062"/>
              <a:gd name="connsiteY1569" fmla="*/ 60261 h 1317490"/>
              <a:gd name="connsiteX1570" fmla="*/ 239948 w 1508062"/>
              <a:gd name="connsiteY1570" fmla="*/ 63542 h 1317490"/>
              <a:gd name="connsiteX1571" fmla="*/ 242137 w 1508062"/>
              <a:gd name="connsiteY1571" fmla="*/ 69022 h 1317490"/>
              <a:gd name="connsiteX1572" fmla="*/ 244326 w 1508062"/>
              <a:gd name="connsiteY1572" fmla="*/ 70114 h 1317490"/>
              <a:gd name="connsiteX1573" fmla="*/ 250898 w 1508062"/>
              <a:gd name="connsiteY1573" fmla="*/ 76686 h 1317490"/>
              <a:gd name="connsiteX1574" fmla="*/ 253093 w 1508062"/>
              <a:gd name="connsiteY1574" fmla="*/ 71211 h 1317490"/>
              <a:gd name="connsiteX1575" fmla="*/ 256379 w 1508062"/>
              <a:gd name="connsiteY1575" fmla="*/ 69022 h 1317490"/>
              <a:gd name="connsiteX1576" fmla="*/ 258568 w 1508062"/>
              <a:gd name="connsiteY1576" fmla="*/ 67925 h 1317490"/>
              <a:gd name="connsiteX1577" fmla="*/ 259665 w 1508062"/>
              <a:gd name="connsiteY1577" fmla="*/ 65736 h 1317490"/>
              <a:gd name="connsiteX1578" fmla="*/ 260757 w 1508062"/>
              <a:gd name="connsiteY1578" fmla="*/ 62450 h 1317490"/>
              <a:gd name="connsiteX1579" fmla="*/ 269523 w 1508062"/>
              <a:gd name="connsiteY1579" fmla="*/ 61353 h 1317490"/>
              <a:gd name="connsiteX1580" fmla="*/ 291423 w 1508062"/>
              <a:gd name="connsiteY1580" fmla="*/ 61353 h 1317490"/>
              <a:gd name="connsiteX1581" fmla="*/ 293612 w 1508062"/>
              <a:gd name="connsiteY1581" fmla="*/ 65736 h 1317490"/>
              <a:gd name="connsiteX1582" fmla="*/ 301282 w 1508062"/>
              <a:gd name="connsiteY1582" fmla="*/ 69022 h 1317490"/>
              <a:gd name="connsiteX1583" fmla="*/ 303476 w 1508062"/>
              <a:gd name="connsiteY1583" fmla="*/ 67925 h 1317490"/>
              <a:gd name="connsiteX1584" fmla="*/ 305665 w 1508062"/>
              <a:gd name="connsiteY1584" fmla="*/ 65736 h 1317490"/>
              <a:gd name="connsiteX1585" fmla="*/ 324285 w 1508062"/>
              <a:gd name="connsiteY1585" fmla="*/ 66833 h 1317490"/>
              <a:gd name="connsiteX1586" fmla="*/ 327571 w 1508062"/>
              <a:gd name="connsiteY1586" fmla="*/ 69022 h 1317490"/>
              <a:gd name="connsiteX1587" fmla="*/ 333046 w 1508062"/>
              <a:gd name="connsiteY1587" fmla="*/ 71211 h 1317490"/>
              <a:gd name="connsiteX1588" fmla="*/ 337423 w 1508062"/>
              <a:gd name="connsiteY1588" fmla="*/ 71211 h 1317490"/>
              <a:gd name="connsiteX1589" fmla="*/ 341807 w 1508062"/>
              <a:gd name="connsiteY1589" fmla="*/ 69022 h 1317490"/>
              <a:gd name="connsiteX1590" fmla="*/ 342898 w 1508062"/>
              <a:gd name="connsiteY1590" fmla="*/ 69022 h 1317490"/>
              <a:gd name="connsiteX1591" fmla="*/ 345093 w 1508062"/>
              <a:gd name="connsiteY1591" fmla="*/ 70114 h 1317490"/>
              <a:gd name="connsiteX1592" fmla="*/ 346190 w 1508062"/>
              <a:gd name="connsiteY1592" fmla="*/ 72308 h 1317490"/>
              <a:gd name="connsiteX1593" fmla="*/ 347282 w 1508062"/>
              <a:gd name="connsiteY1593" fmla="*/ 77783 h 1317490"/>
              <a:gd name="connsiteX1594" fmla="*/ 349471 w 1508062"/>
              <a:gd name="connsiteY1594" fmla="*/ 78881 h 1317490"/>
              <a:gd name="connsiteX1595" fmla="*/ 354951 w 1508062"/>
              <a:gd name="connsiteY1595" fmla="*/ 84356 h 1317490"/>
              <a:gd name="connsiteX1596" fmla="*/ 364804 w 1508062"/>
              <a:gd name="connsiteY1596" fmla="*/ 105164 h 1317490"/>
              <a:gd name="connsiteX1597" fmla="*/ 369187 w 1508062"/>
              <a:gd name="connsiteY1597" fmla="*/ 113914 h 1317490"/>
              <a:gd name="connsiteX1598" fmla="*/ 374668 w 1508062"/>
              <a:gd name="connsiteY1598" fmla="*/ 133630 h 1317490"/>
              <a:gd name="connsiteX1599" fmla="*/ 377948 w 1508062"/>
              <a:gd name="connsiteY1599" fmla="*/ 144586 h 1317490"/>
              <a:gd name="connsiteX1600" fmla="*/ 375760 w 1508062"/>
              <a:gd name="connsiteY1600" fmla="*/ 164297 h 1317490"/>
              <a:gd name="connsiteX1601" fmla="*/ 371376 w 1508062"/>
              <a:gd name="connsiteY1601" fmla="*/ 175253 h 1317490"/>
              <a:gd name="connsiteX1602" fmla="*/ 369187 w 1508062"/>
              <a:gd name="connsiteY1602" fmla="*/ 185105 h 1317490"/>
              <a:gd name="connsiteX1603" fmla="*/ 368096 w 1508062"/>
              <a:gd name="connsiteY1603" fmla="*/ 191678 h 1317490"/>
              <a:gd name="connsiteX1604" fmla="*/ 369187 w 1508062"/>
              <a:gd name="connsiteY1604" fmla="*/ 187300 h 1317490"/>
              <a:gd name="connsiteX1605" fmla="*/ 371376 w 1508062"/>
              <a:gd name="connsiteY1605" fmla="*/ 181819 h 1317490"/>
              <a:gd name="connsiteX1606" fmla="*/ 372474 w 1508062"/>
              <a:gd name="connsiteY1606" fmla="*/ 178539 h 1317490"/>
              <a:gd name="connsiteX1607" fmla="*/ 374668 w 1508062"/>
              <a:gd name="connsiteY1607" fmla="*/ 173064 h 1317490"/>
              <a:gd name="connsiteX1608" fmla="*/ 375760 w 1508062"/>
              <a:gd name="connsiteY1608" fmla="*/ 170869 h 1317490"/>
              <a:gd name="connsiteX1609" fmla="*/ 376857 w 1508062"/>
              <a:gd name="connsiteY1609" fmla="*/ 167583 h 1317490"/>
              <a:gd name="connsiteX1610" fmla="*/ 376857 w 1508062"/>
              <a:gd name="connsiteY1610" fmla="*/ 165394 h 1317490"/>
              <a:gd name="connsiteX1611" fmla="*/ 377948 w 1508062"/>
              <a:gd name="connsiteY1611" fmla="*/ 163200 h 1317490"/>
              <a:gd name="connsiteX1612" fmla="*/ 381235 w 1508062"/>
              <a:gd name="connsiteY1612" fmla="*/ 151158 h 1317490"/>
              <a:gd name="connsiteX1613" fmla="*/ 381235 w 1508062"/>
              <a:gd name="connsiteY1613" fmla="*/ 142391 h 1317490"/>
              <a:gd name="connsiteX1614" fmla="*/ 379046 w 1508062"/>
              <a:gd name="connsiteY1614" fmla="*/ 133630 h 1317490"/>
              <a:gd name="connsiteX1615" fmla="*/ 376857 w 1508062"/>
              <a:gd name="connsiteY1615" fmla="*/ 124869 h 1317490"/>
              <a:gd name="connsiteX1616" fmla="*/ 375760 w 1508062"/>
              <a:gd name="connsiteY1616" fmla="*/ 119389 h 1317490"/>
              <a:gd name="connsiteX1617" fmla="*/ 374668 w 1508062"/>
              <a:gd name="connsiteY1617" fmla="*/ 112822 h 1317490"/>
              <a:gd name="connsiteX1618" fmla="*/ 377948 w 1508062"/>
              <a:gd name="connsiteY1618" fmla="*/ 97500 h 1317490"/>
              <a:gd name="connsiteX1619" fmla="*/ 375760 w 1508062"/>
              <a:gd name="connsiteY1619" fmla="*/ 92019 h 1317490"/>
              <a:gd name="connsiteX1620" fmla="*/ 373571 w 1508062"/>
              <a:gd name="connsiteY1620" fmla="*/ 87642 h 1317490"/>
              <a:gd name="connsiteX1621" fmla="*/ 371376 w 1508062"/>
              <a:gd name="connsiteY1621" fmla="*/ 79972 h 1317490"/>
              <a:gd name="connsiteX1622" fmla="*/ 366999 w 1508062"/>
              <a:gd name="connsiteY1622" fmla="*/ 73406 h 1317490"/>
              <a:gd name="connsiteX1623" fmla="*/ 363712 w 1508062"/>
              <a:gd name="connsiteY1623" fmla="*/ 70114 h 1317490"/>
              <a:gd name="connsiteX1624" fmla="*/ 358237 w 1508062"/>
              <a:gd name="connsiteY1624" fmla="*/ 65736 h 1317490"/>
              <a:gd name="connsiteX1625" fmla="*/ 354951 w 1508062"/>
              <a:gd name="connsiteY1625" fmla="*/ 62450 h 1317490"/>
              <a:gd name="connsiteX1626" fmla="*/ 356043 w 1508062"/>
              <a:gd name="connsiteY1626" fmla="*/ 61353 h 1317490"/>
              <a:gd name="connsiteX1627" fmla="*/ 350568 w 1508062"/>
              <a:gd name="connsiteY1627" fmla="*/ 50403 h 1317490"/>
              <a:gd name="connsiteX1628" fmla="*/ 349471 w 1508062"/>
              <a:gd name="connsiteY1628" fmla="*/ 49306 h 1317490"/>
              <a:gd name="connsiteX1629" fmla="*/ 347282 w 1508062"/>
              <a:gd name="connsiteY1629" fmla="*/ 48208 h 1317490"/>
              <a:gd name="connsiteX1630" fmla="*/ 346190 w 1508062"/>
              <a:gd name="connsiteY1630" fmla="*/ 44928 h 1317490"/>
              <a:gd name="connsiteX1631" fmla="*/ 348379 w 1508062"/>
              <a:gd name="connsiteY1631" fmla="*/ 42733 h 1317490"/>
              <a:gd name="connsiteX1632" fmla="*/ 352762 w 1508062"/>
              <a:gd name="connsiteY1632" fmla="*/ 39453 h 1317490"/>
              <a:gd name="connsiteX1633" fmla="*/ 379046 w 1508062"/>
              <a:gd name="connsiteY1633" fmla="*/ 12067 h 1317490"/>
              <a:gd name="connsiteX1634" fmla="*/ 377948 w 1508062"/>
              <a:gd name="connsiteY1634" fmla="*/ 10975 h 1317490"/>
              <a:gd name="connsiteX1635" fmla="*/ 376857 w 1508062"/>
              <a:gd name="connsiteY1635" fmla="*/ 9878 h 1317490"/>
              <a:gd name="connsiteX1636" fmla="*/ 375760 w 1508062"/>
              <a:gd name="connsiteY1636" fmla="*/ 9878 h 1317490"/>
              <a:gd name="connsiteX1637" fmla="*/ 374668 w 1508062"/>
              <a:gd name="connsiteY1637" fmla="*/ 6592 h 1317490"/>
              <a:gd name="connsiteX1638" fmla="*/ 374668 w 1508062"/>
              <a:gd name="connsiteY1638" fmla="*/ 19 h 1317490"/>
              <a:gd name="connsiteX1639" fmla="*/ 375760 w 1508062"/>
              <a:gd name="connsiteY1639" fmla="*/ 19 h 1317490"/>
              <a:gd name="connsiteX1640" fmla="*/ 379046 w 1508062"/>
              <a:gd name="connsiteY1640" fmla="*/ 2208 h 1317490"/>
              <a:gd name="connsiteX1641" fmla="*/ 394379 w 1508062"/>
              <a:gd name="connsiteY1641" fmla="*/ 4403 h 1317490"/>
              <a:gd name="connsiteX1642" fmla="*/ 409712 w 1508062"/>
              <a:gd name="connsiteY1642" fmla="*/ 6592 h 1317490"/>
              <a:gd name="connsiteX1643" fmla="*/ 414090 w 1508062"/>
              <a:gd name="connsiteY1643" fmla="*/ 7689 h 1317490"/>
              <a:gd name="connsiteX1644" fmla="*/ 419571 w 1508062"/>
              <a:gd name="connsiteY1644" fmla="*/ 13164 h 1317490"/>
              <a:gd name="connsiteX1645" fmla="*/ 420662 w 1508062"/>
              <a:gd name="connsiteY1645" fmla="*/ 18639 h 1317490"/>
              <a:gd name="connsiteX1646" fmla="*/ 423954 w 1508062"/>
              <a:gd name="connsiteY1646" fmla="*/ 20828 h 1317490"/>
              <a:gd name="connsiteX1647" fmla="*/ 426143 w 1508062"/>
              <a:gd name="connsiteY1647" fmla="*/ 24120 h 1317490"/>
              <a:gd name="connsiteX1648" fmla="*/ 429429 w 1508062"/>
              <a:gd name="connsiteY1648" fmla="*/ 25211 h 1317490"/>
              <a:gd name="connsiteX1649" fmla="*/ 433807 w 1508062"/>
              <a:gd name="connsiteY1649" fmla="*/ 27400 h 1317490"/>
              <a:gd name="connsiteX1650" fmla="*/ 440379 w 1508062"/>
              <a:gd name="connsiteY1650" fmla="*/ 28497 h 1317490"/>
              <a:gd name="connsiteX1651" fmla="*/ 449140 w 1508062"/>
              <a:gd name="connsiteY1651" fmla="*/ 30686 h 1317490"/>
              <a:gd name="connsiteX1652" fmla="*/ 453524 w 1508062"/>
              <a:gd name="connsiteY1652" fmla="*/ 41642 h 1317490"/>
              <a:gd name="connsiteX1653" fmla="*/ 454615 w 1508062"/>
              <a:gd name="connsiteY1653" fmla="*/ 42733 h 1317490"/>
              <a:gd name="connsiteX1654" fmla="*/ 455712 w 1508062"/>
              <a:gd name="connsiteY1654" fmla="*/ 42733 h 1317490"/>
              <a:gd name="connsiteX1655" fmla="*/ 464451 w 1508062"/>
              <a:gd name="connsiteY1655" fmla="*/ 46025 h 1317490"/>
              <a:gd name="connsiteX1656" fmla="*/ 464451 w 1508062"/>
              <a:gd name="connsiteY1656" fmla="*/ 46025 h 1317490"/>
              <a:gd name="connsiteX1657" fmla="*/ 480904 w 1508062"/>
              <a:gd name="connsiteY1657" fmla="*/ 60261 h 1317490"/>
              <a:gd name="connsiteX1658" fmla="*/ 507170 w 1508062"/>
              <a:gd name="connsiteY1658" fmla="*/ 71211 h 1317490"/>
              <a:gd name="connsiteX1659" fmla="*/ 526881 w 1508062"/>
              <a:gd name="connsiteY1659" fmla="*/ 78881 h 1317490"/>
              <a:gd name="connsiteX1660" fmla="*/ 576168 w 1508062"/>
              <a:gd name="connsiteY1660" fmla="*/ 77783 h 1317490"/>
              <a:gd name="connsiteX1661" fmla="*/ 583837 w 1508062"/>
              <a:gd name="connsiteY1661" fmla="*/ 82167 h 1317490"/>
              <a:gd name="connsiteX1662" fmla="*/ 583837 w 1508062"/>
              <a:gd name="connsiteY1662" fmla="*/ 94214 h 1317490"/>
              <a:gd name="connsiteX1663" fmla="*/ 586026 w 1508062"/>
              <a:gd name="connsiteY1663" fmla="*/ 96403 h 1317490"/>
              <a:gd name="connsiteX1664" fmla="*/ 589312 w 1508062"/>
              <a:gd name="connsiteY1664" fmla="*/ 97500 h 1317490"/>
              <a:gd name="connsiteX1665" fmla="*/ 598073 w 1508062"/>
              <a:gd name="connsiteY1665" fmla="*/ 84356 h 1317490"/>
              <a:gd name="connsiteX1666" fmla="*/ 604645 w 1508062"/>
              <a:gd name="connsiteY1666" fmla="*/ 86544 h 1317490"/>
              <a:gd name="connsiteX1667" fmla="*/ 615601 w 1508062"/>
              <a:gd name="connsiteY1667" fmla="*/ 89831 h 1317490"/>
              <a:gd name="connsiteX1668" fmla="*/ 619979 w 1508062"/>
              <a:gd name="connsiteY1668" fmla="*/ 92019 h 1317490"/>
              <a:gd name="connsiteX1669" fmla="*/ 624362 w 1508062"/>
              <a:gd name="connsiteY1669" fmla="*/ 92019 h 1317490"/>
              <a:gd name="connsiteX1670" fmla="*/ 624362 w 1508062"/>
              <a:gd name="connsiteY1670" fmla="*/ 92019 h 1317490"/>
              <a:gd name="connsiteX1671" fmla="*/ 624362 w 1508062"/>
              <a:gd name="connsiteY1671" fmla="*/ 93117 h 1317490"/>
              <a:gd name="connsiteX1672" fmla="*/ 625454 w 1508062"/>
              <a:gd name="connsiteY1672" fmla="*/ 94214 h 1317490"/>
              <a:gd name="connsiteX1673" fmla="*/ 627648 w 1508062"/>
              <a:gd name="connsiteY1673" fmla="*/ 95311 h 1317490"/>
              <a:gd name="connsiteX1674" fmla="*/ 664887 w 1508062"/>
              <a:gd name="connsiteY1674" fmla="*/ 106261 h 1317490"/>
              <a:gd name="connsiteX1675" fmla="*/ 667076 w 1508062"/>
              <a:gd name="connsiteY1675" fmla="*/ 107353 h 1317490"/>
              <a:gd name="connsiteX1676" fmla="*/ 668168 w 1508062"/>
              <a:gd name="connsiteY1676" fmla="*/ 108439 h 1317490"/>
              <a:gd name="connsiteX1677" fmla="*/ 664887 w 1508062"/>
              <a:gd name="connsiteY1677" fmla="*/ 116108 h 1317490"/>
              <a:gd name="connsiteX1678" fmla="*/ 664887 w 1508062"/>
              <a:gd name="connsiteY1678" fmla="*/ 117206 h 1317490"/>
              <a:gd name="connsiteX1679" fmla="*/ 676934 w 1508062"/>
              <a:gd name="connsiteY1679" fmla="*/ 144586 h 1317490"/>
              <a:gd name="connsiteX1680" fmla="*/ 679123 w 1508062"/>
              <a:gd name="connsiteY1680" fmla="*/ 146775 h 1317490"/>
              <a:gd name="connsiteX1681" fmla="*/ 676934 w 1508062"/>
              <a:gd name="connsiteY1681" fmla="*/ 152250 h 1317490"/>
              <a:gd name="connsiteX1682" fmla="*/ 675837 w 1508062"/>
              <a:gd name="connsiteY1682" fmla="*/ 154439 h 1317490"/>
              <a:gd name="connsiteX1683" fmla="*/ 676934 w 1508062"/>
              <a:gd name="connsiteY1683" fmla="*/ 155536 h 1317490"/>
              <a:gd name="connsiteX1684" fmla="*/ 684598 w 1508062"/>
              <a:gd name="connsiteY1684" fmla="*/ 167583 h 1317490"/>
              <a:gd name="connsiteX1685" fmla="*/ 685696 w 1508062"/>
              <a:gd name="connsiteY1685" fmla="*/ 169772 h 1317490"/>
              <a:gd name="connsiteX1686" fmla="*/ 686793 w 1508062"/>
              <a:gd name="connsiteY1686" fmla="*/ 168681 h 1317490"/>
              <a:gd name="connsiteX1687" fmla="*/ 688982 w 1508062"/>
              <a:gd name="connsiteY1687" fmla="*/ 162108 h 1317490"/>
              <a:gd name="connsiteX1688" fmla="*/ 691170 w 1508062"/>
              <a:gd name="connsiteY1688" fmla="*/ 162108 h 1317490"/>
              <a:gd name="connsiteX1689" fmla="*/ 692268 w 1508062"/>
              <a:gd name="connsiteY1689" fmla="*/ 164297 h 1317490"/>
              <a:gd name="connsiteX1690" fmla="*/ 694457 w 1508062"/>
              <a:gd name="connsiteY1690" fmla="*/ 166492 h 1317490"/>
              <a:gd name="connsiteX1691" fmla="*/ 695554 w 1508062"/>
              <a:gd name="connsiteY1691" fmla="*/ 168681 h 1317490"/>
              <a:gd name="connsiteX1692" fmla="*/ 696645 w 1508062"/>
              <a:gd name="connsiteY1692" fmla="*/ 178539 h 1317490"/>
              <a:gd name="connsiteX1693" fmla="*/ 696645 w 1508062"/>
              <a:gd name="connsiteY1693" fmla="*/ 180728 h 1317490"/>
              <a:gd name="connsiteX1694" fmla="*/ 696645 w 1508062"/>
              <a:gd name="connsiteY1694" fmla="*/ 181819 h 1317490"/>
              <a:gd name="connsiteX1695" fmla="*/ 698840 w 1508062"/>
              <a:gd name="connsiteY1695" fmla="*/ 187300 h 1317490"/>
              <a:gd name="connsiteX1696" fmla="*/ 697743 w 1508062"/>
              <a:gd name="connsiteY1696" fmla="*/ 191678 h 1317490"/>
              <a:gd name="connsiteX1697" fmla="*/ 697743 w 1508062"/>
              <a:gd name="connsiteY1697" fmla="*/ 192775 h 1317490"/>
              <a:gd name="connsiteX1698" fmla="*/ 698840 w 1508062"/>
              <a:gd name="connsiteY1698" fmla="*/ 197153 h 1317490"/>
              <a:gd name="connsiteX1699" fmla="*/ 699937 w 1508062"/>
              <a:gd name="connsiteY1699" fmla="*/ 200444 h 1317490"/>
              <a:gd name="connsiteX1700" fmla="*/ 703218 w 1508062"/>
              <a:gd name="connsiteY1700" fmla="*/ 207011 h 1317490"/>
              <a:gd name="connsiteX1701" fmla="*/ 705412 w 1508062"/>
              <a:gd name="connsiteY1701" fmla="*/ 208108 h 1317490"/>
              <a:gd name="connsiteX1702" fmla="*/ 706504 w 1508062"/>
              <a:gd name="connsiteY1702" fmla="*/ 210297 h 1317490"/>
              <a:gd name="connsiteX1703" fmla="*/ 708698 w 1508062"/>
              <a:gd name="connsiteY1703" fmla="*/ 210297 h 1317490"/>
              <a:gd name="connsiteX1704" fmla="*/ 709790 w 1508062"/>
              <a:gd name="connsiteY1704" fmla="*/ 213583 h 1317490"/>
              <a:gd name="connsiteX1705" fmla="*/ 710887 w 1508062"/>
              <a:gd name="connsiteY1705" fmla="*/ 216869 h 1317490"/>
              <a:gd name="connsiteX1706" fmla="*/ 705412 w 1508062"/>
              <a:gd name="connsiteY1706" fmla="*/ 225630 h 1317490"/>
              <a:gd name="connsiteX1707" fmla="*/ 708698 w 1508062"/>
              <a:gd name="connsiteY1707" fmla="*/ 228917 h 1317490"/>
              <a:gd name="connsiteX1708" fmla="*/ 710887 w 1508062"/>
              <a:gd name="connsiteY1708" fmla="*/ 228917 h 1317490"/>
              <a:gd name="connsiteX1709" fmla="*/ 713076 w 1508062"/>
              <a:gd name="connsiteY1709" fmla="*/ 238764 h 1317490"/>
              <a:gd name="connsiteX1710" fmla="*/ 714173 w 1508062"/>
              <a:gd name="connsiteY1710" fmla="*/ 245336 h 1317490"/>
              <a:gd name="connsiteX1711" fmla="*/ 729507 w 1508062"/>
              <a:gd name="connsiteY1711" fmla="*/ 244244 h 1317490"/>
              <a:gd name="connsiteX1712" fmla="*/ 734959 w 1508062"/>
              <a:gd name="connsiteY1712" fmla="*/ 220155 h 1317490"/>
              <a:gd name="connsiteX1713" fmla="*/ 743726 w 1508062"/>
              <a:gd name="connsiteY1713" fmla="*/ 223442 h 1317490"/>
              <a:gd name="connsiteX1714" fmla="*/ 748103 w 1508062"/>
              <a:gd name="connsiteY1714" fmla="*/ 220155 h 1317490"/>
              <a:gd name="connsiteX1715" fmla="*/ 762362 w 1508062"/>
              <a:gd name="connsiteY1715" fmla="*/ 213583 h 1317490"/>
              <a:gd name="connsiteX1716" fmla="*/ 793012 w 1508062"/>
              <a:gd name="connsiteY1716" fmla="*/ 211394 h 1317490"/>
              <a:gd name="connsiteX1717" fmla="*/ 789726 w 1508062"/>
              <a:gd name="connsiteY1717" fmla="*/ 192775 h 1317490"/>
              <a:gd name="connsiteX1718" fmla="*/ 797390 w 1508062"/>
              <a:gd name="connsiteY1718" fmla="*/ 192775 h 1317490"/>
              <a:gd name="connsiteX1719" fmla="*/ 805059 w 1508062"/>
              <a:gd name="connsiteY1719" fmla="*/ 188392 h 1317490"/>
              <a:gd name="connsiteX1720" fmla="*/ 811631 w 1508062"/>
              <a:gd name="connsiteY1720" fmla="*/ 184014 h 1317490"/>
              <a:gd name="connsiteX1721" fmla="*/ 812723 w 1508062"/>
              <a:gd name="connsiteY1721" fmla="*/ 182917 h 1317490"/>
              <a:gd name="connsiteX1722" fmla="*/ 818198 w 1508062"/>
              <a:gd name="connsiteY1722" fmla="*/ 180728 h 1317490"/>
              <a:gd name="connsiteX1723" fmla="*/ 823673 w 1508062"/>
              <a:gd name="connsiteY1723" fmla="*/ 177442 h 1317490"/>
              <a:gd name="connsiteX1724" fmla="*/ 830245 w 1508062"/>
              <a:gd name="connsiteY1724" fmla="*/ 174156 h 1317490"/>
              <a:gd name="connsiteX1725" fmla="*/ 834628 w 1508062"/>
              <a:gd name="connsiteY1725" fmla="*/ 173064 h 1317490"/>
              <a:gd name="connsiteX1726" fmla="*/ 840103 w 1508062"/>
              <a:gd name="connsiteY1726" fmla="*/ 170869 h 1317490"/>
              <a:gd name="connsiteX1727" fmla="*/ 843390 w 1508062"/>
              <a:gd name="connsiteY1727" fmla="*/ 169772 h 1317490"/>
              <a:gd name="connsiteX1728" fmla="*/ 852151 w 1508062"/>
              <a:gd name="connsiteY1728" fmla="*/ 167583 h 1317490"/>
              <a:gd name="connsiteX1729" fmla="*/ 854345 w 1508062"/>
              <a:gd name="connsiteY1729" fmla="*/ 166492 h 1317490"/>
              <a:gd name="connsiteX1730" fmla="*/ 863106 w 1508062"/>
              <a:gd name="connsiteY1730" fmla="*/ 161011 h 1317490"/>
              <a:gd name="connsiteX1731" fmla="*/ 864204 w 1508062"/>
              <a:gd name="connsiteY1731" fmla="*/ 159919 h 1317490"/>
              <a:gd name="connsiteX1732" fmla="*/ 868581 w 1508062"/>
              <a:gd name="connsiteY1732" fmla="*/ 158822 h 1317490"/>
              <a:gd name="connsiteX1733" fmla="*/ 872965 w 1508062"/>
              <a:gd name="connsiteY1733" fmla="*/ 156633 h 1317490"/>
              <a:gd name="connsiteX1734" fmla="*/ 872965 w 1508062"/>
              <a:gd name="connsiteY1734" fmla="*/ 156633 h 1317490"/>
              <a:gd name="connsiteX1735" fmla="*/ 877342 w 1508062"/>
              <a:gd name="connsiteY1735" fmla="*/ 156633 h 1317490"/>
              <a:gd name="connsiteX1736" fmla="*/ 881726 w 1508062"/>
              <a:gd name="connsiteY1736" fmla="*/ 156633 h 1317490"/>
              <a:gd name="connsiteX1737" fmla="*/ 882823 w 1508062"/>
              <a:gd name="connsiteY1737" fmla="*/ 156633 h 1317490"/>
              <a:gd name="connsiteX1738" fmla="*/ 883915 w 1508062"/>
              <a:gd name="connsiteY1738" fmla="*/ 156633 h 1317490"/>
              <a:gd name="connsiteX1739" fmla="*/ 886103 w 1508062"/>
              <a:gd name="connsiteY1739" fmla="*/ 156633 h 1317490"/>
              <a:gd name="connsiteX1740" fmla="*/ 894865 w 1508062"/>
              <a:gd name="connsiteY1740" fmla="*/ 157725 h 1317490"/>
              <a:gd name="connsiteX1741" fmla="*/ 897059 w 1508062"/>
              <a:gd name="connsiteY1741" fmla="*/ 158822 h 1317490"/>
              <a:gd name="connsiteX1742" fmla="*/ 900345 w 1508062"/>
              <a:gd name="connsiteY1742" fmla="*/ 159919 h 1317490"/>
              <a:gd name="connsiteX1743" fmla="*/ 903631 w 1508062"/>
              <a:gd name="connsiteY1743" fmla="*/ 162108 h 1317490"/>
              <a:gd name="connsiteX1744" fmla="*/ 904729 w 1508062"/>
              <a:gd name="connsiteY1744" fmla="*/ 162108 h 1317490"/>
              <a:gd name="connsiteX1745" fmla="*/ 906917 w 1508062"/>
              <a:gd name="connsiteY1745" fmla="*/ 163200 h 1317490"/>
              <a:gd name="connsiteX1746" fmla="*/ 908009 w 1508062"/>
              <a:gd name="connsiteY1746" fmla="*/ 164297 h 1317490"/>
              <a:gd name="connsiteX1747" fmla="*/ 912392 w 1508062"/>
              <a:gd name="connsiteY1747" fmla="*/ 163200 h 1317490"/>
              <a:gd name="connsiteX1748" fmla="*/ 913490 w 1508062"/>
              <a:gd name="connsiteY1748" fmla="*/ 161011 h 1317490"/>
              <a:gd name="connsiteX1749" fmla="*/ 915679 w 1508062"/>
              <a:gd name="connsiteY1749" fmla="*/ 159919 h 1317490"/>
              <a:gd name="connsiteX1750" fmla="*/ 917867 w 1508062"/>
              <a:gd name="connsiteY1750" fmla="*/ 159919 h 1317490"/>
              <a:gd name="connsiteX1751" fmla="*/ 920062 w 1508062"/>
              <a:gd name="connsiteY1751" fmla="*/ 159919 h 1317490"/>
              <a:gd name="connsiteX1752" fmla="*/ 923342 w 1508062"/>
              <a:gd name="connsiteY1752" fmla="*/ 158822 h 1317490"/>
              <a:gd name="connsiteX1753" fmla="*/ 928823 w 1508062"/>
              <a:gd name="connsiteY1753" fmla="*/ 156633 h 1317490"/>
              <a:gd name="connsiteX1754" fmla="*/ 933201 w 1508062"/>
              <a:gd name="connsiteY1754" fmla="*/ 153347 h 1317490"/>
              <a:gd name="connsiteX1755" fmla="*/ 934298 w 1508062"/>
              <a:gd name="connsiteY1755" fmla="*/ 153347 h 1317490"/>
              <a:gd name="connsiteX1756" fmla="*/ 937584 w 1508062"/>
              <a:gd name="connsiteY1756" fmla="*/ 151158 h 1317490"/>
              <a:gd name="connsiteX1757" fmla="*/ 946345 w 1508062"/>
              <a:gd name="connsiteY1757" fmla="*/ 150061 h 1317490"/>
              <a:gd name="connsiteX1758" fmla="*/ 950723 w 1508062"/>
              <a:gd name="connsiteY1758" fmla="*/ 152250 h 1317490"/>
              <a:gd name="connsiteX1759" fmla="*/ 951820 w 1508062"/>
              <a:gd name="connsiteY1759" fmla="*/ 151158 h 1317490"/>
              <a:gd name="connsiteX1760" fmla="*/ 954015 w 1508062"/>
              <a:gd name="connsiteY1760" fmla="*/ 148964 h 1317490"/>
              <a:gd name="connsiteX1761" fmla="*/ 957295 w 1508062"/>
              <a:gd name="connsiteY1761" fmla="*/ 145678 h 1317490"/>
              <a:gd name="connsiteX1762" fmla="*/ 958392 w 1508062"/>
              <a:gd name="connsiteY1762" fmla="*/ 145678 h 1317490"/>
              <a:gd name="connsiteX1763" fmla="*/ 960587 w 1508062"/>
              <a:gd name="connsiteY1763" fmla="*/ 143489 h 1317490"/>
              <a:gd name="connsiteX1764" fmla="*/ 961679 w 1508062"/>
              <a:gd name="connsiteY1764" fmla="*/ 142391 h 1317490"/>
              <a:gd name="connsiteX1765" fmla="*/ 962776 w 1508062"/>
              <a:gd name="connsiteY1765" fmla="*/ 141294 h 1317490"/>
              <a:gd name="connsiteX1766" fmla="*/ 966062 w 1508062"/>
              <a:gd name="connsiteY1766" fmla="*/ 142391 h 1317490"/>
              <a:gd name="connsiteX1767" fmla="*/ 967154 w 1508062"/>
              <a:gd name="connsiteY1767" fmla="*/ 144586 h 1317490"/>
              <a:gd name="connsiteX1768" fmla="*/ 969348 w 1508062"/>
              <a:gd name="connsiteY1768" fmla="*/ 146775 h 1317490"/>
              <a:gd name="connsiteX1769" fmla="*/ 971537 w 1508062"/>
              <a:gd name="connsiteY1769" fmla="*/ 147866 h 1317490"/>
              <a:gd name="connsiteX1770" fmla="*/ 972629 w 1508062"/>
              <a:gd name="connsiteY1770" fmla="*/ 150061 h 1317490"/>
              <a:gd name="connsiteX1771" fmla="*/ 974823 w 1508062"/>
              <a:gd name="connsiteY1771" fmla="*/ 151158 h 1317490"/>
              <a:gd name="connsiteX1772" fmla="*/ 977012 w 1508062"/>
              <a:gd name="connsiteY1772" fmla="*/ 145678 h 1317490"/>
              <a:gd name="connsiteX1773" fmla="*/ 979201 w 1508062"/>
              <a:gd name="connsiteY1773" fmla="*/ 139105 h 1317490"/>
              <a:gd name="connsiteX1774" fmla="*/ 979201 w 1508062"/>
              <a:gd name="connsiteY1774" fmla="*/ 138014 h 1317490"/>
              <a:gd name="connsiteX1775" fmla="*/ 979201 w 1508062"/>
              <a:gd name="connsiteY1775" fmla="*/ 134728 h 1317490"/>
              <a:gd name="connsiteX1776" fmla="*/ 978109 w 1508062"/>
              <a:gd name="connsiteY1776" fmla="*/ 132533 h 1317490"/>
              <a:gd name="connsiteX1777" fmla="*/ 977012 w 1508062"/>
              <a:gd name="connsiteY1777" fmla="*/ 131442 h 1317490"/>
              <a:gd name="connsiteX1778" fmla="*/ 974823 w 1508062"/>
              <a:gd name="connsiteY1778" fmla="*/ 132533 h 1317490"/>
              <a:gd name="connsiteX1779" fmla="*/ 972629 w 1508062"/>
              <a:gd name="connsiteY1779" fmla="*/ 131442 h 1317490"/>
              <a:gd name="connsiteX1780" fmla="*/ 977012 w 1508062"/>
              <a:gd name="connsiteY1780" fmla="*/ 123772 h 1317490"/>
              <a:gd name="connsiteX1781" fmla="*/ 980298 w 1508062"/>
              <a:gd name="connsiteY1781" fmla="*/ 120486 h 1317490"/>
              <a:gd name="connsiteX1782" fmla="*/ 980298 w 1508062"/>
              <a:gd name="connsiteY1782" fmla="*/ 118297 h 1317490"/>
              <a:gd name="connsiteX1783" fmla="*/ 981395 w 1508062"/>
              <a:gd name="connsiteY1783" fmla="*/ 118297 h 1317490"/>
              <a:gd name="connsiteX1784" fmla="*/ 983584 w 1508062"/>
              <a:gd name="connsiteY1784" fmla="*/ 117206 h 1317490"/>
              <a:gd name="connsiteX1785" fmla="*/ 984682 w 1508062"/>
              <a:gd name="connsiteY1785" fmla="*/ 116108 h 1317490"/>
              <a:gd name="connsiteX1786" fmla="*/ 985773 w 1508062"/>
              <a:gd name="connsiteY1786" fmla="*/ 113914 h 1317490"/>
              <a:gd name="connsiteX1787" fmla="*/ 986870 w 1508062"/>
              <a:gd name="connsiteY1787" fmla="*/ 113914 h 1317490"/>
              <a:gd name="connsiteX1788" fmla="*/ 994534 w 1508062"/>
              <a:gd name="connsiteY1788" fmla="*/ 113914 h 1317490"/>
              <a:gd name="connsiteX1789" fmla="*/ 998918 w 1508062"/>
              <a:gd name="connsiteY1789" fmla="*/ 116108 h 1317490"/>
              <a:gd name="connsiteX1790" fmla="*/ 1001106 w 1508062"/>
              <a:gd name="connsiteY1790" fmla="*/ 117206 h 1317490"/>
              <a:gd name="connsiteX1791" fmla="*/ 1004392 w 1508062"/>
              <a:gd name="connsiteY1791" fmla="*/ 119389 h 1317490"/>
              <a:gd name="connsiteX1792" fmla="*/ 1005490 w 1508062"/>
              <a:gd name="connsiteY1792" fmla="*/ 119389 h 1317490"/>
              <a:gd name="connsiteX1793" fmla="*/ 1009850 w 1508062"/>
              <a:gd name="connsiteY1793" fmla="*/ 118297 h 1317490"/>
              <a:gd name="connsiteX1794" fmla="*/ 1010965 w 1508062"/>
              <a:gd name="connsiteY1794" fmla="*/ 117206 h 1317490"/>
              <a:gd name="connsiteX1795" fmla="*/ 1014228 w 1508062"/>
              <a:gd name="connsiteY1795" fmla="*/ 115011 h 1317490"/>
              <a:gd name="connsiteX1796" fmla="*/ 1015348 w 1508062"/>
              <a:gd name="connsiteY1796" fmla="*/ 115011 h 1317490"/>
              <a:gd name="connsiteX1797" fmla="*/ 1017537 w 1508062"/>
              <a:gd name="connsiteY1797" fmla="*/ 112822 h 1317490"/>
              <a:gd name="connsiteX1798" fmla="*/ 1019726 w 1508062"/>
              <a:gd name="connsiteY1798" fmla="*/ 111725 h 1317490"/>
              <a:gd name="connsiteX1799" fmla="*/ 1021915 w 1508062"/>
              <a:gd name="connsiteY1799" fmla="*/ 112822 h 1317490"/>
              <a:gd name="connsiteX1800" fmla="*/ 1024109 w 1508062"/>
              <a:gd name="connsiteY1800" fmla="*/ 113914 h 1317490"/>
              <a:gd name="connsiteX1801" fmla="*/ 1029561 w 1508062"/>
              <a:gd name="connsiteY1801" fmla="*/ 116108 h 1317490"/>
              <a:gd name="connsiteX1802" fmla="*/ 1031756 w 1508062"/>
              <a:gd name="connsiteY1802" fmla="*/ 117206 h 1317490"/>
              <a:gd name="connsiteX1803" fmla="*/ 1036134 w 1508062"/>
              <a:gd name="connsiteY1803" fmla="*/ 118297 h 1317490"/>
              <a:gd name="connsiteX1804" fmla="*/ 1036134 w 1508062"/>
              <a:gd name="connsiteY1804" fmla="*/ 119389 h 1317490"/>
              <a:gd name="connsiteX1805" fmla="*/ 1038328 w 1508062"/>
              <a:gd name="connsiteY1805" fmla="*/ 122680 h 1317490"/>
              <a:gd name="connsiteX1806" fmla="*/ 1045992 w 1508062"/>
              <a:gd name="connsiteY1806" fmla="*/ 122680 h 1317490"/>
              <a:gd name="connsiteX1807" fmla="*/ 1048181 w 1508062"/>
              <a:gd name="connsiteY1807" fmla="*/ 122680 h 1317490"/>
              <a:gd name="connsiteX1808" fmla="*/ 1051467 w 1508062"/>
              <a:gd name="connsiteY1808" fmla="*/ 124869 h 1317490"/>
              <a:gd name="connsiteX1809" fmla="*/ 1054753 w 1508062"/>
              <a:gd name="connsiteY1809" fmla="*/ 130344 h 1317490"/>
              <a:gd name="connsiteX1810" fmla="*/ 1055850 w 1508062"/>
              <a:gd name="connsiteY1810" fmla="*/ 129247 h 1317490"/>
              <a:gd name="connsiteX1811" fmla="*/ 1058039 w 1508062"/>
              <a:gd name="connsiteY1811" fmla="*/ 130344 h 1317490"/>
              <a:gd name="connsiteX1812" fmla="*/ 1062423 w 1508062"/>
              <a:gd name="connsiteY1812" fmla="*/ 132533 h 1317490"/>
              <a:gd name="connsiteX1813" fmla="*/ 1063514 w 1508062"/>
              <a:gd name="connsiteY1813" fmla="*/ 134728 h 1317490"/>
              <a:gd name="connsiteX1814" fmla="*/ 1077756 w 1508062"/>
              <a:gd name="connsiteY1814" fmla="*/ 138014 h 1317490"/>
              <a:gd name="connsiteX1815" fmla="*/ 1079945 w 1508062"/>
              <a:gd name="connsiteY1815" fmla="*/ 142391 h 1317490"/>
              <a:gd name="connsiteX1816" fmla="*/ 1079945 w 1508062"/>
              <a:gd name="connsiteY1816" fmla="*/ 145678 h 1317490"/>
              <a:gd name="connsiteX1817" fmla="*/ 1079945 w 1508062"/>
              <a:gd name="connsiteY1817" fmla="*/ 146775 h 1317490"/>
              <a:gd name="connsiteX1818" fmla="*/ 1082139 w 1508062"/>
              <a:gd name="connsiteY1818" fmla="*/ 150061 h 1317490"/>
              <a:gd name="connsiteX1819" fmla="*/ 1082139 w 1508062"/>
              <a:gd name="connsiteY1819" fmla="*/ 151158 h 1317490"/>
              <a:gd name="connsiteX1820" fmla="*/ 1084328 w 1508062"/>
              <a:gd name="connsiteY1820" fmla="*/ 151158 h 1317490"/>
              <a:gd name="connsiteX1821" fmla="*/ 1085420 w 1508062"/>
              <a:gd name="connsiteY1821" fmla="*/ 152250 h 1317490"/>
              <a:gd name="connsiteX1822" fmla="*/ 1085420 w 1508062"/>
              <a:gd name="connsiteY1822" fmla="*/ 154439 h 1317490"/>
              <a:gd name="connsiteX1823" fmla="*/ 1084328 w 1508062"/>
              <a:gd name="connsiteY1823" fmla="*/ 157725 h 1317490"/>
              <a:gd name="connsiteX1824" fmla="*/ 1084328 w 1508062"/>
              <a:gd name="connsiteY1824" fmla="*/ 162108 h 1317490"/>
              <a:gd name="connsiteX1825" fmla="*/ 1089803 w 1508062"/>
              <a:gd name="connsiteY1825" fmla="*/ 162108 h 1317490"/>
              <a:gd name="connsiteX1826" fmla="*/ 1090895 w 1508062"/>
              <a:gd name="connsiteY1826" fmla="*/ 163200 h 1317490"/>
              <a:gd name="connsiteX1827" fmla="*/ 1095278 w 1508062"/>
              <a:gd name="connsiteY1827" fmla="*/ 164297 h 1317490"/>
              <a:gd name="connsiteX1828" fmla="*/ 1100753 w 1508062"/>
              <a:gd name="connsiteY1828" fmla="*/ 167583 h 1317490"/>
              <a:gd name="connsiteX1829" fmla="*/ 1106228 w 1508062"/>
              <a:gd name="connsiteY1829" fmla="*/ 169772 h 1317490"/>
              <a:gd name="connsiteX1830" fmla="*/ 1108423 w 1508062"/>
              <a:gd name="connsiteY1830" fmla="*/ 169772 h 1317490"/>
              <a:gd name="connsiteX1831" fmla="*/ 1109520 w 1508062"/>
              <a:gd name="connsiteY1831" fmla="*/ 170869 h 1317490"/>
              <a:gd name="connsiteX1832" fmla="*/ 1119373 w 1508062"/>
              <a:gd name="connsiteY1832" fmla="*/ 177442 h 1317490"/>
              <a:gd name="connsiteX1833" fmla="*/ 1120470 w 1508062"/>
              <a:gd name="connsiteY1833" fmla="*/ 176344 h 1317490"/>
              <a:gd name="connsiteX1834" fmla="*/ 1121561 w 1508062"/>
              <a:gd name="connsiteY1834" fmla="*/ 173064 h 1317490"/>
              <a:gd name="connsiteX1835" fmla="*/ 1125945 w 1508062"/>
              <a:gd name="connsiteY1835" fmla="*/ 171967 h 1317490"/>
              <a:gd name="connsiteX1836" fmla="*/ 1125945 w 1508062"/>
              <a:gd name="connsiteY1836" fmla="*/ 171967 h 1317490"/>
              <a:gd name="connsiteX1837" fmla="*/ 1127042 w 1508062"/>
              <a:gd name="connsiteY1837" fmla="*/ 174156 h 1317490"/>
              <a:gd name="connsiteX1838" fmla="*/ 1129231 w 1508062"/>
              <a:gd name="connsiteY1838" fmla="*/ 176344 h 1317490"/>
              <a:gd name="connsiteX1839" fmla="*/ 1129231 w 1508062"/>
              <a:gd name="connsiteY1839" fmla="*/ 177442 h 1317490"/>
              <a:gd name="connsiteX1840" fmla="*/ 1131426 w 1508062"/>
              <a:gd name="connsiteY1840" fmla="*/ 179630 h 1317490"/>
              <a:gd name="connsiteX1841" fmla="*/ 1133614 w 1508062"/>
              <a:gd name="connsiteY1841" fmla="*/ 180728 h 1317490"/>
              <a:gd name="connsiteX1842" fmla="*/ 1136901 w 1508062"/>
              <a:gd name="connsiteY1842" fmla="*/ 180728 h 1317490"/>
              <a:gd name="connsiteX1843" fmla="*/ 1137992 w 1508062"/>
              <a:gd name="connsiteY1843" fmla="*/ 180728 h 1317490"/>
              <a:gd name="connsiteX1844" fmla="*/ 1145662 w 1508062"/>
              <a:gd name="connsiteY1844" fmla="*/ 184014 h 1317490"/>
              <a:gd name="connsiteX1845" fmla="*/ 1145662 w 1508062"/>
              <a:gd name="connsiteY1845" fmla="*/ 186203 h 1317490"/>
              <a:gd name="connsiteX1846" fmla="*/ 1146759 w 1508062"/>
              <a:gd name="connsiteY1846" fmla="*/ 188392 h 1317490"/>
              <a:gd name="connsiteX1847" fmla="*/ 1148942 w 1508062"/>
              <a:gd name="connsiteY1847" fmla="*/ 189489 h 1317490"/>
              <a:gd name="connsiteX1848" fmla="*/ 1150039 w 1508062"/>
              <a:gd name="connsiteY1848" fmla="*/ 191678 h 1317490"/>
              <a:gd name="connsiteX1849" fmla="*/ 1151137 w 1508062"/>
              <a:gd name="connsiteY1849" fmla="*/ 198250 h 1317490"/>
              <a:gd name="connsiteX1850" fmla="*/ 1155514 w 1508062"/>
              <a:gd name="connsiteY1850" fmla="*/ 202633 h 1317490"/>
              <a:gd name="connsiteX1851" fmla="*/ 1159898 w 1508062"/>
              <a:gd name="connsiteY1851" fmla="*/ 205919 h 1317490"/>
              <a:gd name="connsiteX1852" fmla="*/ 1162087 w 1508062"/>
              <a:gd name="connsiteY1852" fmla="*/ 208108 h 1317490"/>
              <a:gd name="connsiteX1853" fmla="*/ 1170848 w 1508062"/>
              <a:gd name="connsiteY1853" fmla="*/ 211394 h 1317490"/>
              <a:gd name="connsiteX1854" fmla="*/ 1171945 w 1508062"/>
              <a:gd name="connsiteY1854" fmla="*/ 212486 h 1317490"/>
              <a:gd name="connsiteX1855" fmla="*/ 1175231 w 1508062"/>
              <a:gd name="connsiteY1855" fmla="*/ 215778 h 1317490"/>
              <a:gd name="connsiteX1856" fmla="*/ 1179614 w 1508062"/>
              <a:gd name="connsiteY1856" fmla="*/ 217967 h 1317490"/>
              <a:gd name="connsiteX1857" fmla="*/ 1180712 w 1508062"/>
              <a:gd name="connsiteY1857" fmla="*/ 221253 h 1317490"/>
              <a:gd name="connsiteX1858" fmla="*/ 1181803 w 1508062"/>
              <a:gd name="connsiteY1858" fmla="*/ 230014 h 1317490"/>
              <a:gd name="connsiteX1859" fmla="*/ 1181803 w 1508062"/>
              <a:gd name="connsiteY1859" fmla="*/ 237672 h 1317490"/>
              <a:gd name="connsiteX1860" fmla="*/ 1180712 w 1508062"/>
              <a:gd name="connsiteY1860" fmla="*/ 238764 h 1317490"/>
              <a:gd name="connsiteX1861" fmla="*/ 1179614 w 1508062"/>
              <a:gd name="connsiteY1861" fmla="*/ 239861 h 1317490"/>
              <a:gd name="connsiteX1862" fmla="*/ 1182901 w 1508062"/>
              <a:gd name="connsiteY1862" fmla="*/ 249719 h 1317490"/>
              <a:gd name="connsiteX1863" fmla="*/ 1186187 w 1508062"/>
              <a:gd name="connsiteY1863" fmla="*/ 249719 h 1317490"/>
              <a:gd name="connsiteX1864" fmla="*/ 1189473 w 1508062"/>
              <a:gd name="connsiteY1864" fmla="*/ 248622 h 1317490"/>
              <a:gd name="connsiteX1865" fmla="*/ 1192759 w 1508062"/>
              <a:gd name="connsiteY1865" fmla="*/ 249719 h 1317490"/>
              <a:gd name="connsiteX1866" fmla="*/ 1198234 w 1508062"/>
              <a:gd name="connsiteY1866" fmla="*/ 249719 h 1317490"/>
              <a:gd name="connsiteX1867" fmla="*/ 1200423 w 1508062"/>
              <a:gd name="connsiteY1867" fmla="*/ 249719 h 1317490"/>
              <a:gd name="connsiteX1868" fmla="*/ 1202617 w 1508062"/>
              <a:gd name="connsiteY1868" fmla="*/ 250811 h 1317490"/>
              <a:gd name="connsiteX1869" fmla="*/ 1206995 w 1508062"/>
              <a:gd name="connsiteY1869" fmla="*/ 258480 h 1317490"/>
              <a:gd name="connsiteX1870" fmla="*/ 1206995 w 1508062"/>
              <a:gd name="connsiteY1870" fmla="*/ 259578 h 1317490"/>
              <a:gd name="connsiteX1871" fmla="*/ 1206995 w 1508062"/>
              <a:gd name="connsiteY1871" fmla="*/ 262858 h 1317490"/>
              <a:gd name="connsiteX1872" fmla="*/ 1206995 w 1508062"/>
              <a:gd name="connsiteY1872" fmla="*/ 266144 h 1317490"/>
              <a:gd name="connsiteX1873" fmla="*/ 1204806 w 1508062"/>
              <a:gd name="connsiteY1873" fmla="*/ 273814 h 1317490"/>
              <a:gd name="connsiteX1874" fmla="*/ 1205898 w 1508062"/>
              <a:gd name="connsiteY1874" fmla="*/ 274905 h 1317490"/>
              <a:gd name="connsiteX1875" fmla="*/ 1205898 w 1508062"/>
              <a:gd name="connsiteY1875" fmla="*/ 278197 h 1317490"/>
              <a:gd name="connsiteX1876" fmla="*/ 1204806 w 1508062"/>
              <a:gd name="connsiteY1876" fmla="*/ 281477 h 1317490"/>
              <a:gd name="connsiteX1877" fmla="*/ 1206995 w 1508062"/>
              <a:gd name="connsiteY1877" fmla="*/ 283672 h 1317490"/>
              <a:gd name="connsiteX1878" fmla="*/ 1208092 w 1508062"/>
              <a:gd name="connsiteY1878" fmla="*/ 283672 h 1317490"/>
              <a:gd name="connsiteX1879" fmla="*/ 1212470 w 1508062"/>
              <a:gd name="connsiteY1879" fmla="*/ 283672 h 1317490"/>
              <a:gd name="connsiteX1880" fmla="*/ 1215756 w 1508062"/>
              <a:gd name="connsiteY1880" fmla="*/ 284764 h 1317490"/>
              <a:gd name="connsiteX1881" fmla="*/ 1222328 w 1508062"/>
              <a:gd name="connsiteY1881" fmla="*/ 283672 h 1317490"/>
              <a:gd name="connsiteX1882" fmla="*/ 1225614 w 1508062"/>
              <a:gd name="connsiteY1882" fmla="*/ 284764 h 1317490"/>
              <a:gd name="connsiteX1883" fmla="*/ 1227803 w 1508062"/>
              <a:gd name="connsiteY1883" fmla="*/ 286958 h 1317490"/>
              <a:gd name="connsiteX1884" fmla="*/ 1227803 w 1508062"/>
              <a:gd name="connsiteY1884" fmla="*/ 289147 h 1317490"/>
              <a:gd name="connsiteX1885" fmla="*/ 1227803 w 1508062"/>
              <a:gd name="connsiteY1885" fmla="*/ 291336 h 1317490"/>
              <a:gd name="connsiteX1886" fmla="*/ 1248612 w 1508062"/>
              <a:gd name="connsiteY1886" fmla="*/ 302291 h 1317490"/>
              <a:gd name="connsiteX1887" fmla="*/ 1251903 w 1508062"/>
              <a:gd name="connsiteY1887" fmla="*/ 303383 h 1317490"/>
              <a:gd name="connsiteX1888" fmla="*/ 1255184 w 1508062"/>
              <a:gd name="connsiteY1888" fmla="*/ 306669 h 1317490"/>
              <a:gd name="connsiteX1889" fmla="*/ 1258476 w 1508062"/>
              <a:gd name="connsiteY1889" fmla="*/ 309955 h 1317490"/>
              <a:gd name="connsiteX1890" fmla="*/ 1260665 w 1508062"/>
              <a:gd name="connsiteY1890" fmla="*/ 311053 h 1317490"/>
              <a:gd name="connsiteX1891" fmla="*/ 1261756 w 1508062"/>
              <a:gd name="connsiteY1891" fmla="*/ 312144 h 1317490"/>
              <a:gd name="connsiteX1892" fmla="*/ 1267231 w 1508062"/>
              <a:gd name="connsiteY1892" fmla="*/ 319814 h 1317490"/>
              <a:gd name="connsiteX1893" fmla="*/ 1266140 w 1508062"/>
              <a:gd name="connsiteY1893" fmla="*/ 337336 h 1317490"/>
              <a:gd name="connsiteX1894" fmla="*/ 1265042 w 1508062"/>
              <a:gd name="connsiteY1894" fmla="*/ 339525 h 1317490"/>
              <a:gd name="connsiteX1895" fmla="*/ 1270517 w 1508062"/>
              <a:gd name="connsiteY1895" fmla="*/ 345005 h 1317490"/>
              <a:gd name="connsiteX1896" fmla="*/ 1280376 w 1508062"/>
              <a:gd name="connsiteY1896" fmla="*/ 352669 h 1317490"/>
              <a:gd name="connsiteX1897" fmla="*/ 1283662 w 1508062"/>
              <a:gd name="connsiteY1897" fmla="*/ 357053 h 1317490"/>
              <a:gd name="connsiteX1898" fmla="*/ 1285856 w 1508062"/>
              <a:gd name="connsiteY1898" fmla="*/ 360339 h 1317490"/>
              <a:gd name="connsiteX1899" fmla="*/ 1289120 w 1508062"/>
              <a:gd name="connsiteY1899" fmla="*/ 371294 h 1317490"/>
              <a:gd name="connsiteX1900" fmla="*/ 1281473 w 1508062"/>
              <a:gd name="connsiteY1900" fmla="*/ 372386 h 1317490"/>
              <a:gd name="connsiteX1901" fmla="*/ 1279284 w 1508062"/>
              <a:gd name="connsiteY1901" fmla="*/ 377861 h 1317490"/>
              <a:gd name="connsiteX1902" fmla="*/ 1277089 w 1508062"/>
              <a:gd name="connsiteY1902" fmla="*/ 378958 h 1317490"/>
              <a:gd name="connsiteX1903" fmla="*/ 1274901 w 1508062"/>
              <a:gd name="connsiteY1903" fmla="*/ 383330 h 1317490"/>
              <a:gd name="connsiteX1904" fmla="*/ 1271614 w 1508062"/>
              <a:gd name="connsiteY1904" fmla="*/ 385519 h 1317490"/>
              <a:gd name="connsiteX1905" fmla="*/ 1246423 w 1508062"/>
              <a:gd name="connsiteY1905" fmla="*/ 370197 h 1317490"/>
              <a:gd name="connsiteX1906" fmla="*/ 1239851 w 1508062"/>
              <a:gd name="connsiteY1906" fmla="*/ 366911 h 1317490"/>
              <a:gd name="connsiteX1907" fmla="*/ 1205898 w 1508062"/>
              <a:gd name="connsiteY1907" fmla="*/ 381147 h 1317490"/>
              <a:gd name="connsiteX1908" fmla="*/ 1205898 w 1508062"/>
              <a:gd name="connsiteY1908" fmla="*/ 382244 h 1317490"/>
              <a:gd name="connsiteX1909" fmla="*/ 1204806 w 1508062"/>
              <a:gd name="connsiteY1909" fmla="*/ 383330 h 1317490"/>
              <a:gd name="connsiteX1910" fmla="*/ 1208092 w 1508062"/>
              <a:gd name="connsiteY1910" fmla="*/ 387708 h 1317490"/>
              <a:gd name="connsiteX1911" fmla="*/ 1209184 w 1508062"/>
              <a:gd name="connsiteY1911" fmla="*/ 395372 h 1317490"/>
              <a:gd name="connsiteX1912" fmla="*/ 1211373 w 1508062"/>
              <a:gd name="connsiteY1912" fmla="*/ 399755 h 1317490"/>
              <a:gd name="connsiteX1913" fmla="*/ 1211373 w 1508062"/>
              <a:gd name="connsiteY1913" fmla="*/ 400852 h 1317490"/>
              <a:gd name="connsiteX1914" fmla="*/ 1211373 w 1508062"/>
              <a:gd name="connsiteY1914" fmla="*/ 403041 h 1317490"/>
              <a:gd name="connsiteX1915" fmla="*/ 1210281 w 1508062"/>
              <a:gd name="connsiteY1915" fmla="*/ 405236 h 1317490"/>
              <a:gd name="connsiteX1916" fmla="*/ 1203709 w 1508062"/>
              <a:gd name="connsiteY1916" fmla="*/ 405236 h 1317490"/>
              <a:gd name="connsiteX1917" fmla="*/ 1202617 w 1508062"/>
              <a:gd name="connsiteY1917" fmla="*/ 404139 h 1317490"/>
              <a:gd name="connsiteX1918" fmla="*/ 1201520 w 1508062"/>
              <a:gd name="connsiteY1918" fmla="*/ 401944 h 1317490"/>
              <a:gd name="connsiteX1919" fmla="*/ 1199326 w 1508062"/>
              <a:gd name="connsiteY1919" fmla="*/ 401944 h 1317490"/>
              <a:gd name="connsiteX1920" fmla="*/ 1196045 w 1508062"/>
              <a:gd name="connsiteY1920" fmla="*/ 403041 h 1317490"/>
              <a:gd name="connsiteX1921" fmla="*/ 1192759 w 1508062"/>
              <a:gd name="connsiteY1921" fmla="*/ 407425 h 1317490"/>
              <a:gd name="connsiteX1922" fmla="*/ 1191662 w 1508062"/>
              <a:gd name="connsiteY1922" fmla="*/ 408516 h 1317490"/>
              <a:gd name="connsiteX1923" fmla="*/ 1190564 w 1508062"/>
              <a:gd name="connsiteY1923" fmla="*/ 410711 h 1317490"/>
              <a:gd name="connsiteX1924" fmla="*/ 1189473 w 1508062"/>
              <a:gd name="connsiteY1924" fmla="*/ 411802 h 1317490"/>
              <a:gd name="connsiteX1925" fmla="*/ 1188376 w 1508062"/>
              <a:gd name="connsiteY1925" fmla="*/ 411802 h 1317490"/>
              <a:gd name="connsiteX1926" fmla="*/ 1186187 w 1508062"/>
              <a:gd name="connsiteY1926" fmla="*/ 412900 h 1317490"/>
              <a:gd name="connsiteX1927" fmla="*/ 1181803 w 1508062"/>
              <a:gd name="connsiteY1927" fmla="*/ 413997 h 1317490"/>
              <a:gd name="connsiteX1928" fmla="*/ 1178517 w 1508062"/>
              <a:gd name="connsiteY1928" fmla="*/ 430422 h 1317490"/>
              <a:gd name="connsiteX1929" fmla="*/ 1179614 w 1508062"/>
              <a:gd name="connsiteY1929" fmla="*/ 434805 h 1317490"/>
              <a:gd name="connsiteX1930" fmla="*/ 1177420 w 1508062"/>
              <a:gd name="connsiteY1930" fmla="*/ 438091 h 1317490"/>
              <a:gd name="connsiteX1931" fmla="*/ 1176328 w 1508062"/>
              <a:gd name="connsiteY1931" fmla="*/ 439183 h 1317490"/>
              <a:gd name="connsiteX1932" fmla="*/ 1175231 w 1508062"/>
              <a:gd name="connsiteY1932" fmla="*/ 440280 h 1317490"/>
              <a:gd name="connsiteX1933" fmla="*/ 1169756 w 1508062"/>
              <a:gd name="connsiteY1933" fmla="*/ 443566 h 1317490"/>
              <a:gd name="connsiteX1934" fmla="*/ 1164298 w 1508062"/>
              <a:gd name="connsiteY1934" fmla="*/ 437114 h 1317490"/>
              <a:gd name="connsiteX1935" fmla="*/ 1149256 w 1508062"/>
              <a:gd name="connsiteY1935" fmla="*/ 437566 h 1317490"/>
              <a:gd name="connsiteX1936" fmla="*/ 1131597 w 1508062"/>
              <a:gd name="connsiteY1936" fmla="*/ 438103 h 1317490"/>
              <a:gd name="connsiteX1937" fmla="*/ 1111303 w 1508062"/>
              <a:gd name="connsiteY1937" fmla="*/ 425375 h 1317490"/>
              <a:gd name="connsiteX1938" fmla="*/ 1104885 w 1508062"/>
              <a:gd name="connsiteY1938" fmla="*/ 421346 h 1317490"/>
              <a:gd name="connsiteX1939" fmla="*/ 1104885 w 1508062"/>
              <a:gd name="connsiteY1939" fmla="*/ 421346 h 1317490"/>
              <a:gd name="connsiteX1940" fmla="*/ 1080425 w 1508062"/>
              <a:gd name="connsiteY1940" fmla="*/ 406007 h 1317490"/>
              <a:gd name="connsiteX1941" fmla="*/ 1065252 w 1508062"/>
              <a:gd name="connsiteY1941" fmla="*/ 396492 h 1317490"/>
              <a:gd name="connsiteX1942" fmla="*/ 1038694 w 1508062"/>
              <a:gd name="connsiteY1942" fmla="*/ 398012 h 1317490"/>
              <a:gd name="connsiteX1943" fmla="*/ 1030687 w 1508062"/>
              <a:gd name="connsiteY1943" fmla="*/ 398475 h 1317490"/>
              <a:gd name="connsiteX1944" fmla="*/ 1024772 w 1508062"/>
              <a:gd name="connsiteY1944" fmla="*/ 410116 h 1317490"/>
              <a:gd name="connsiteX1945" fmla="*/ 1017606 w 1508062"/>
              <a:gd name="connsiteY1945" fmla="*/ 424232 h 1317490"/>
              <a:gd name="connsiteX1946" fmla="*/ 1037225 w 1508062"/>
              <a:gd name="connsiteY1946" fmla="*/ 444052 h 1317490"/>
              <a:gd name="connsiteX1947" fmla="*/ 1038437 w 1508062"/>
              <a:gd name="connsiteY1947" fmla="*/ 455076 h 1317490"/>
              <a:gd name="connsiteX1948" fmla="*/ 1039694 w 1508062"/>
              <a:gd name="connsiteY1948" fmla="*/ 466575 h 1317490"/>
              <a:gd name="connsiteX1949" fmla="*/ 1041243 w 1508062"/>
              <a:gd name="connsiteY1949" fmla="*/ 480691 h 1317490"/>
              <a:gd name="connsiteX1950" fmla="*/ 1040477 w 1508062"/>
              <a:gd name="connsiteY1950" fmla="*/ 491029 h 1317490"/>
              <a:gd name="connsiteX1951" fmla="*/ 1034893 w 1508062"/>
              <a:gd name="connsiteY1951" fmla="*/ 508237 h 1317490"/>
              <a:gd name="connsiteX1952" fmla="*/ 1031619 w 1508062"/>
              <a:gd name="connsiteY1952" fmla="*/ 518353 h 1317490"/>
              <a:gd name="connsiteX1953" fmla="*/ 1036928 w 1508062"/>
              <a:gd name="connsiteY1953" fmla="*/ 525468 h 1317490"/>
              <a:gd name="connsiteX1954" fmla="*/ 1047301 w 1508062"/>
              <a:gd name="connsiteY1954" fmla="*/ 539355 h 1317490"/>
              <a:gd name="connsiteX1955" fmla="*/ 1057102 w 1508062"/>
              <a:gd name="connsiteY1955" fmla="*/ 552483 h 1317490"/>
              <a:gd name="connsiteX1956" fmla="*/ 1067126 w 1508062"/>
              <a:gd name="connsiteY1956" fmla="*/ 565907 h 1317490"/>
              <a:gd name="connsiteX1957" fmla="*/ 1087454 w 1508062"/>
              <a:gd name="connsiteY1957" fmla="*/ 576897 h 1317490"/>
              <a:gd name="connsiteX1958" fmla="*/ 1097496 w 1508062"/>
              <a:gd name="connsiteY1958" fmla="*/ 582327 h 1317490"/>
              <a:gd name="connsiteX1959" fmla="*/ 1096736 w 1508062"/>
              <a:gd name="connsiteY1959" fmla="*/ 591190 h 1317490"/>
              <a:gd name="connsiteX1960" fmla="*/ 1096078 w 1508062"/>
              <a:gd name="connsiteY1960" fmla="*/ 598837 h 1317490"/>
              <a:gd name="connsiteX1961" fmla="*/ 1095175 w 1508062"/>
              <a:gd name="connsiteY1961" fmla="*/ 609313 h 1317490"/>
              <a:gd name="connsiteX1962" fmla="*/ 1094587 w 1508062"/>
              <a:gd name="connsiteY1962" fmla="*/ 616182 h 1317490"/>
              <a:gd name="connsiteX1963" fmla="*/ 1093289 w 1508062"/>
              <a:gd name="connsiteY1963" fmla="*/ 631298 h 1317490"/>
              <a:gd name="connsiteX1964" fmla="*/ 1091935 w 1508062"/>
              <a:gd name="connsiteY1964" fmla="*/ 643494 h 1317490"/>
              <a:gd name="connsiteX1965" fmla="*/ 1090243 w 1508062"/>
              <a:gd name="connsiteY1965" fmla="*/ 658765 h 1317490"/>
              <a:gd name="connsiteX1966" fmla="*/ 1088614 w 1508062"/>
              <a:gd name="connsiteY1966" fmla="*/ 673481 h 1317490"/>
              <a:gd name="connsiteX1967" fmla="*/ 1091123 w 1508062"/>
              <a:gd name="connsiteY1967" fmla="*/ 684499 h 1317490"/>
              <a:gd name="connsiteX1968" fmla="*/ 1099102 w 1508062"/>
              <a:gd name="connsiteY1968" fmla="*/ 694472 h 1317490"/>
              <a:gd name="connsiteX1969" fmla="*/ 1097496 w 1508062"/>
              <a:gd name="connsiteY1969" fmla="*/ 712537 h 1317490"/>
              <a:gd name="connsiteX1970" fmla="*/ 1104525 w 1508062"/>
              <a:gd name="connsiteY1970" fmla="*/ 723510 h 1317490"/>
              <a:gd name="connsiteX1971" fmla="*/ 1111657 w 1508062"/>
              <a:gd name="connsiteY1971" fmla="*/ 734643 h 1317490"/>
              <a:gd name="connsiteX1972" fmla="*/ 1122659 w 1508062"/>
              <a:gd name="connsiteY1972" fmla="*/ 744918 h 1317490"/>
              <a:gd name="connsiteX1973" fmla="*/ 1134089 w 1508062"/>
              <a:gd name="connsiteY1973" fmla="*/ 752736 h 1317490"/>
              <a:gd name="connsiteX1974" fmla="*/ 1143278 w 1508062"/>
              <a:gd name="connsiteY1974" fmla="*/ 759029 h 1317490"/>
              <a:gd name="connsiteX1975" fmla="*/ 1154966 w 1508062"/>
              <a:gd name="connsiteY1975" fmla="*/ 767024 h 1317490"/>
              <a:gd name="connsiteX1976" fmla="*/ 1160126 w 1508062"/>
              <a:gd name="connsiteY1976" fmla="*/ 771402 h 1317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</a:cxnLst>
            <a:rect l="l" t="t" r="r" b="b"/>
            <a:pathLst>
              <a:path w="1508062" h="1317490">
                <a:moveTo>
                  <a:pt x="1167567" y="780877"/>
                </a:moveTo>
                <a:lnTo>
                  <a:pt x="1162087" y="787444"/>
                </a:lnTo>
                <a:lnTo>
                  <a:pt x="1156612" y="788541"/>
                </a:lnTo>
                <a:lnTo>
                  <a:pt x="1153325" y="841113"/>
                </a:lnTo>
                <a:lnTo>
                  <a:pt x="1152234" y="844399"/>
                </a:lnTo>
                <a:lnTo>
                  <a:pt x="1151137" y="867396"/>
                </a:lnTo>
                <a:lnTo>
                  <a:pt x="1150039" y="872877"/>
                </a:lnTo>
                <a:lnTo>
                  <a:pt x="1141278" y="891491"/>
                </a:lnTo>
                <a:lnTo>
                  <a:pt x="1140187" y="893685"/>
                </a:lnTo>
                <a:lnTo>
                  <a:pt x="1137992" y="894783"/>
                </a:lnTo>
                <a:lnTo>
                  <a:pt x="1132517" y="905733"/>
                </a:lnTo>
                <a:lnTo>
                  <a:pt x="1123756" y="936388"/>
                </a:lnTo>
                <a:lnTo>
                  <a:pt x="1122659" y="941863"/>
                </a:lnTo>
                <a:lnTo>
                  <a:pt x="1123756" y="948435"/>
                </a:lnTo>
                <a:lnTo>
                  <a:pt x="1125945" y="949532"/>
                </a:lnTo>
                <a:lnTo>
                  <a:pt x="1127042" y="949532"/>
                </a:lnTo>
                <a:lnTo>
                  <a:pt x="1129231" y="952819"/>
                </a:lnTo>
                <a:lnTo>
                  <a:pt x="1133614" y="956105"/>
                </a:lnTo>
                <a:lnTo>
                  <a:pt x="1134706" y="957202"/>
                </a:lnTo>
                <a:lnTo>
                  <a:pt x="1139089" y="958294"/>
                </a:lnTo>
                <a:lnTo>
                  <a:pt x="1141278" y="959391"/>
                </a:lnTo>
                <a:lnTo>
                  <a:pt x="1143467" y="961580"/>
                </a:lnTo>
                <a:lnTo>
                  <a:pt x="1144564" y="963768"/>
                </a:lnTo>
                <a:lnTo>
                  <a:pt x="1146759" y="964866"/>
                </a:lnTo>
                <a:lnTo>
                  <a:pt x="1150039" y="967055"/>
                </a:lnTo>
                <a:lnTo>
                  <a:pt x="1153325" y="968152"/>
                </a:lnTo>
                <a:lnTo>
                  <a:pt x="1155514" y="970341"/>
                </a:lnTo>
                <a:lnTo>
                  <a:pt x="1157709" y="970341"/>
                </a:lnTo>
                <a:lnTo>
                  <a:pt x="1160995" y="970341"/>
                </a:lnTo>
                <a:lnTo>
                  <a:pt x="1165373" y="972535"/>
                </a:lnTo>
                <a:lnTo>
                  <a:pt x="1162087" y="974724"/>
                </a:lnTo>
                <a:lnTo>
                  <a:pt x="1159898" y="975816"/>
                </a:lnTo>
                <a:lnTo>
                  <a:pt x="1158806" y="976913"/>
                </a:lnTo>
                <a:lnTo>
                  <a:pt x="1156612" y="979108"/>
                </a:lnTo>
                <a:lnTo>
                  <a:pt x="1153325" y="984582"/>
                </a:lnTo>
                <a:lnTo>
                  <a:pt x="1154423" y="987869"/>
                </a:lnTo>
                <a:lnTo>
                  <a:pt x="1152234" y="995532"/>
                </a:lnTo>
                <a:lnTo>
                  <a:pt x="1155514" y="997721"/>
                </a:lnTo>
                <a:lnTo>
                  <a:pt x="1164281" y="1011963"/>
                </a:lnTo>
                <a:lnTo>
                  <a:pt x="1167567" y="1019627"/>
                </a:lnTo>
                <a:lnTo>
                  <a:pt x="1177420" y="1022913"/>
                </a:lnTo>
                <a:lnTo>
                  <a:pt x="1177420" y="1019627"/>
                </a:lnTo>
                <a:lnTo>
                  <a:pt x="1180712" y="1017438"/>
                </a:lnTo>
                <a:lnTo>
                  <a:pt x="1181803" y="1018530"/>
                </a:lnTo>
                <a:lnTo>
                  <a:pt x="1185089" y="1020724"/>
                </a:lnTo>
                <a:lnTo>
                  <a:pt x="1189473" y="1024010"/>
                </a:lnTo>
                <a:lnTo>
                  <a:pt x="1190564" y="1026199"/>
                </a:lnTo>
                <a:lnTo>
                  <a:pt x="1203709" y="1056866"/>
                </a:lnTo>
                <a:lnTo>
                  <a:pt x="1206995" y="1068902"/>
                </a:lnTo>
                <a:lnTo>
                  <a:pt x="1210281" y="1067810"/>
                </a:lnTo>
                <a:lnTo>
                  <a:pt x="1211373" y="1064524"/>
                </a:lnTo>
                <a:lnTo>
                  <a:pt x="1214665" y="1061249"/>
                </a:lnTo>
                <a:lnTo>
                  <a:pt x="1215756" y="1056866"/>
                </a:lnTo>
                <a:lnTo>
                  <a:pt x="1220140" y="1052488"/>
                </a:lnTo>
                <a:lnTo>
                  <a:pt x="1221231" y="1051391"/>
                </a:lnTo>
                <a:lnTo>
                  <a:pt x="1221231" y="1043727"/>
                </a:lnTo>
                <a:lnTo>
                  <a:pt x="1223426" y="1040435"/>
                </a:lnTo>
                <a:lnTo>
                  <a:pt x="1224517" y="1038246"/>
                </a:lnTo>
                <a:lnTo>
                  <a:pt x="1227803" y="1033869"/>
                </a:lnTo>
                <a:lnTo>
                  <a:pt x="1228901" y="1033869"/>
                </a:lnTo>
                <a:lnTo>
                  <a:pt x="1231089" y="1032771"/>
                </a:lnTo>
                <a:lnTo>
                  <a:pt x="1233278" y="1027296"/>
                </a:lnTo>
                <a:lnTo>
                  <a:pt x="1237662" y="1025102"/>
                </a:lnTo>
                <a:lnTo>
                  <a:pt x="1237662" y="1024010"/>
                </a:lnTo>
                <a:lnTo>
                  <a:pt x="1235473" y="1019627"/>
                </a:lnTo>
                <a:lnTo>
                  <a:pt x="1233278" y="1016341"/>
                </a:lnTo>
                <a:lnTo>
                  <a:pt x="1234376" y="1007580"/>
                </a:lnTo>
                <a:lnTo>
                  <a:pt x="1236570" y="999916"/>
                </a:lnTo>
                <a:lnTo>
                  <a:pt x="1237662" y="993344"/>
                </a:lnTo>
                <a:lnTo>
                  <a:pt x="1233278" y="978010"/>
                </a:lnTo>
                <a:lnTo>
                  <a:pt x="1233278" y="973627"/>
                </a:lnTo>
                <a:lnTo>
                  <a:pt x="1234376" y="970341"/>
                </a:lnTo>
                <a:lnTo>
                  <a:pt x="1235473" y="967055"/>
                </a:lnTo>
                <a:lnTo>
                  <a:pt x="1244234" y="963768"/>
                </a:lnTo>
                <a:lnTo>
                  <a:pt x="1246423" y="961580"/>
                </a:lnTo>
                <a:lnTo>
                  <a:pt x="1250806" y="962677"/>
                </a:lnTo>
                <a:lnTo>
                  <a:pt x="1252995" y="963768"/>
                </a:lnTo>
                <a:lnTo>
                  <a:pt x="1254092" y="964866"/>
                </a:lnTo>
                <a:lnTo>
                  <a:pt x="1257378" y="965963"/>
                </a:lnTo>
                <a:lnTo>
                  <a:pt x="1259567" y="968152"/>
                </a:lnTo>
                <a:lnTo>
                  <a:pt x="1261756" y="970341"/>
                </a:lnTo>
                <a:lnTo>
                  <a:pt x="1262853" y="973627"/>
                </a:lnTo>
                <a:lnTo>
                  <a:pt x="1262853" y="975816"/>
                </a:lnTo>
                <a:lnTo>
                  <a:pt x="1259567" y="984582"/>
                </a:lnTo>
                <a:lnTo>
                  <a:pt x="1260665" y="992246"/>
                </a:lnTo>
                <a:lnTo>
                  <a:pt x="1261756" y="1003196"/>
                </a:lnTo>
                <a:lnTo>
                  <a:pt x="1265042" y="1007580"/>
                </a:lnTo>
                <a:lnTo>
                  <a:pt x="1270517" y="1008677"/>
                </a:lnTo>
                <a:lnTo>
                  <a:pt x="1273803" y="1013055"/>
                </a:lnTo>
                <a:lnTo>
                  <a:pt x="1275992" y="1018530"/>
                </a:lnTo>
                <a:lnTo>
                  <a:pt x="1275992" y="1019627"/>
                </a:lnTo>
                <a:lnTo>
                  <a:pt x="1278187" y="1022913"/>
                </a:lnTo>
                <a:lnTo>
                  <a:pt x="1282564" y="1027296"/>
                </a:lnTo>
                <a:lnTo>
                  <a:pt x="1283662" y="1034960"/>
                </a:lnTo>
                <a:lnTo>
                  <a:pt x="1285856" y="1036058"/>
                </a:lnTo>
                <a:lnTo>
                  <a:pt x="1286931" y="1037155"/>
                </a:lnTo>
                <a:lnTo>
                  <a:pt x="1288045" y="1038246"/>
                </a:lnTo>
                <a:lnTo>
                  <a:pt x="1290234" y="1039344"/>
                </a:lnTo>
                <a:lnTo>
                  <a:pt x="1302258" y="1043727"/>
                </a:lnTo>
                <a:lnTo>
                  <a:pt x="1303379" y="1044819"/>
                </a:lnTo>
                <a:lnTo>
                  <a:pt x="1304447" y="1047008"/>
                </a:lnTo>
                <a:lnTo>
                  <a:pt x="1305567" y="1049202"/>
                </a:lnTo>
                <a:lnTo>
                  <a:pt x="1314328" y="1055774"/>
                </a:lnTo>
                <a:lnTo>
                  <a:pt x="1316523" y="1054677"/>
                </a:lnTo>
                <a:lnTo>
                  <a:pt x="1319786" y="1053580"/>
                </a:lnTo>
                <a:lnTo>
                  <a:pt x="1321975" y="1050299"/>
                </a:lnTo>
                <a:lnTo>
                  <a:pt x="1326353" y="1048105"/>
                </a:lnTo>
                <a:lnTo>
                  <a:pt x="1325261" y="1041533"/>
                </a:lnTo>
                <a:lnTo>
                  <a:pt x="1326353" y="1040435"/>
                </a:lnTo>
                <a:lnTo>
                  <a:pt x="1330736" y="1037155"/>
                </a:lnTo>
                <a:lnTo>
                  <a:pt x="1334022" y="1032771"/>
                </a:lnTo>
                <a:lnTo>
                  <a:pt x="1340595" y="1030583"/>
                </a:lnTo>
                <a:lnTo>
                  <a:pt x="1339497" y="1028394"/>
                </a:lnTo>
                <a:lnTo>
                  <a:pt x="1343881" y="1018530"/>
                </a:lnTo>
                <a:lnTo>
                  <a:pt x="1349356" y="1015249"/>
                </a:lnTo>
                <a:lnTo>
                  <a:pt x="1349356" y="1014152"/>
                </a:lnTo>
                <a:lnTo>
                  <a:pt x="1355928" y="1009768"/>
                </a:lnTo>
                <a:lnTo>
                  <a:pt x="1358122" y="1008677"/>
                </a:lnTo>
                <a:lnTo>
                  <a:pt x="1361403" y="1003196"/>
                </a:lnTo>
                <a:lnTo>
                  <a:pt x="1366878" y="1002099"/>
                </a:lnTo>
                <a:lnTo>
                  <a:pt x="1371261" y="1002099"/>
                </a:lnTo>
                <a:lnTo>
                  <a:pt x="1382211" y="999916"/>
                </a:lnTo>
                <a:lnTo>
                  <a:pt x="1385503" y="998819"/>
                </a:lnTo>
                <a:lnTo>
                  <a:pt x="1389881" y="997721"/>
                </a:lnTo>
                <a:lnTo>
                  <a:pt x="1390978" y="995532"/>
                </a:lnTo>
                <a:lnTo>
                  <a:pt x="1394264" y="992246"/>
                </a:lnTo>
                <a:lnTo>
                  <a:pt x="1401928" y="988960"/>
                </a:lnTo>
                <a:lnTo>
                  <a:pt x="1403025" y="986771"/>
                </a:lnTo>
                <a:lnTo>
                  <a:pt x="1406311" y="988960"/>
                </a:lnTo>
                <a:lnTo>
                  <a:pt x="1406311" y="992246"/>
                </a:lnTo>
                <a:lnTo>
                  <a:pt x="1407409" y="994441"/>
                </a:lnTo>
                <a:lnTo>
                  <a:pt x="1411786" y="997721"/>
                </a:lnTo>
                <a:lnTo>
                  <a:pt x="1412884" y="997721"/>
                </a:lnTo>
                <a:lnTo>
                  <a:pt x="1413975" y="997721"/>
                </a:lnTo>
                <a:lnTo>
                  <a:pt x="1416170" y="998819"/>
                </a:lnTo>
                <a:lnTo>
                  <a:pt x="1417261" y="999916"/>
                </a:lnTo>
                <a:lnTo>
                  <a:pt x="1417261" y="999916"/>
                </a:lnTo>
                <a:lnTo>
                  <a:pt x="1419450" y="1001007"/>
                </a:lnTo>
                <a:lnTo>
                  <a:pt x="1418359" y="1007580"/>
                </a:lnTo>
                <a:lnTo>
                  <a:pt x="1417261" y="1010866"/>
                </a:lnTo>
                <a:lnTo>
                  <a:pt x="1438070" y="1010866"/>
                </a:lnTo>
                <a:lnTo>
                  <a:pt x="1440264" y="1008677"/>
                </a:lnTo>
                <a:lnTo>
                  <a:pt x="1443550" y="1008677"/>
                </a:lnTo>
                <a:lnTo>
                  <a:pt x="1446836" y="1008677"/>
                </a:lnTo>
                <a:lnTo>
                  <a:pt x="1450122" y="1008677"/>
                </a:lnTo>
                <a:lnTo>
                  <a:pt x="1456695" y="1017438"/>
                </a:lnTo>
                <a:lnTo>
                  <a:pt x="1459975" y="1017438"/>
                </a:lnTo>
                <a:lnTo>
                  <a:pt x="1461072" y="1021821"/>
                </a:lnTo>
                <a:lnTo>
                  <a:pt x="1465456" y="1025102"/>
                </a:lnTo>
                <a:lnTo>
                  <a:pt x="1466547" y="1026199"/>
                </a:lnTo>
                <a:lnTo>
                  <a:pt x="1466547" y="1032771"/>
                </a:lnTo>
                <a:lnTo>
                  <a:pt x="1467645" y="1047008"/>
                </a:lnTo>
                <a:lnTo>
                  <a:pt x="1466547" y="1049202"/>
                </a:lnTo>
                <a:lnTo>
                  <a:pt x="1465456" y="1050299"/>
                </a:lnTo>
                <a:lnTo>
                  <a:pt x="1464359" y="1052488"/>
                </a:lnTo>
                <a:lnTo>
                  <a:pt x="1463267" y="1054677"/>
                </a:lnTo>
                <a:lnTo>
                  <a:pt x="1463267" y="1057963"/>
                </a:lnTo>
                <a:lnTo>
                  <a:pt x="1464359" y="1059055"/>
                </a:lnTo>
                <a:lnTo>
                  <a:pt x="1467645" y="1066713"/>
                </a:lnTo>
                <a:lnTo>
                  <a:pt x="1465456" y="1078760"/>
                </a:lnTo>
                <a:lnTo>
                  <a:pt x="1468742" y="1080949"/>
                </a:lnTo>
                <a:lnTo>
                  <a:pt x="1469834" y="1083144"/>
                </a:lnTo>
                <a:lnTo>
                  <a:pt x="1470931" y="1097379"/>
                </a:lnTo>
                <a:lnTo>
                  <a:pt x="1466547" y="1102854"/>
                </a:lnTo>
                <a:lnTo>
                  <a:pt x="1464359" y="1103952"/>
                </a:lnTo>
                <a:lnTo>
                  <a:pt x="1463267" y="1105049"/>
                </a:lnTo>
                <a:lnTo>
                  <a:pt x="1463267" y="1110524"/>
                </a:lnTo>
                <a:lnTo>
                  <a:pt x="1462170" y="1112713"/>
                </a:lnTo>
                <a:lnTo>
                  <a:pt x="1461072" y="1117096"/>
                </a:lnTo>
                <a:lnTo>
                  <a:pt x="1461072" y="1120382"/>
                </a:lnTo>
                <a:lnTo>
                  <a:pt x="1461072" y="1124760"/>
                </a:lnTo>
                <a:lnTo>
                  <a:pt x="1461072" y="1125857"/>
                </a:lnTo>
                <a:lnTo>
                  <a:pt x="1462170" y="1130235"/>
                </a:lnTo>
                <a:lnTo>
                  <a:pt x="1463267" y="1133527"/>
                </a:lnTo>
                <a:lnTo>
                  <a:pt x="1469834" y="1141191"/>
                </a:lnTo>
                <a:lnTo>
                  <a:pt x="1469834" y="1142288"/>
                </a:lnTo>
                <a:lnTo>
                  <a:pt x="1472028" y="1144477"/>
                </a:lnTo>
                <a:lnTo>
                  <a:pt x="1472028" y="1146666"/>
                </a:lnTo>
                <a:lnTo>
                  <a:pt x="1473120" y="1147763"/>
                </a:lnTo>
                <a:lnTo>
                  <a:pt x="1476406" y="1148860"/>
                </a:lnTo>
                <a:lnTo>
                  <a:pt x="1481881" y="1151049"/>
                </a:lnTo>
                <a:lnTo>
                  <a:pt x="1482978" y="1154335"/>
                </a:lnTo>
                <a:lnTo>
                  <a:pt x="1486264" y="1155432"/>
                </a:lnTo>
                <a:lnTo>
                  <a:pt x="1488453" y="1157621"/>
                </a:lnTo>
                <a:lnTo>
                  <a:pt x="1488453" y="1157621"/>
                </a:lnTo>
                <a:lnTo>
                  <a:pt x="1488453" y="1160908"/>
                </a:lnTo>
                <a:lnTo>
                  <a:pt x="1488453" y="1161999"/>
                </a:lnTo>
                <a:lnTo>
                  <a:pt x="1488453" y="1168571"/>
                </a:lnTo>
                <a:lnTo>
                  <a:pt x="1488453" y="1171858"/>
                </a:lnTo>
                <a:lnTo>
                  <a:pt x="1488453" y="1177338"/>
                </a:lnTo>
                <a:lnTo>
                  <a:pt x="1489550" y="1179527"/>
                </a:lnTo>
                <a:lnTo>
                  <a:pt x="1500500" y="1189380"/>
                </a:lnTo>
                <a:lnTo>
                  <a:pt x="1501598" y="1190477"/>
                </a:lnTo>
                <a:lnTo>
                  <a:pt x="1502689" y="1191574"/>
                </a:lnTo>
                <a:lnTo>
                  <a:pt x="1502689" y="1193763"/>
                </a:lnTo>
                <a:lnTo>
                  <a:pt x="1505981" y="1209085"/>
                </a:lnTo>
                <a:lnTo>
                  <a:pt x="1503786" y="1209085"/>
                </a:lnTo>
                <a:lnTo>
                  <a:pt x="1491739" y="1213468"/>
                </a:lnTo>
                <a:lnTo>
                  <a:pt x="1490648" y="1215668"/>
                </a:lnTo>
                <a:lnTo>
                  <a:pt x="1489550" y="1224430"/>
                </a:lnTo>
                <a:lnTo>
                  <a:pt x="1508170" y="1251787"/>
                </a:lnTo>
                <a:lnTo>
                  <a:pt x="1503786" y="1252902"/>
                </a:lnTo>
                <a:lnTo>
                  <a:pt x="1498311" y="1255096"/>
                </a:lnTo>
                <a:lnTo>
                  <a:pt x="1497214" y="1259480"/>
                </a:lnTo>
                <a:lnTo>
                  <a:pt x="1496123" y="1260549"/>
                </a:lnTo>
                <a:lnTo>
                  <a:pt x="1484075" y="1264938"/>
                </a:lnTo>
                <a:lnTo>
                  <a:pt x="1488453" y="1283574"/>
                </a:lnTo>
                <a:lnTo>
                  <a:pt x="1468742" y="1270430"/>
                </a:lnTo>
                <a:lnTo>
                  <a:pt x="1467645" y="1269309"/>
                </a:lnTo>
                <a:lnTo>
                  <a:pt x="1466547" y="1268241"/>
                </a:lnTo>
                <a:lnTo>
                  <a:pt x="1451214" y="1261663"/>
                </a:lnTo>
                <a:lnTo>
                  <a:pt x="1450122" y="1262743"/>
                </a:lnTo>
                <a:lnTo>
                  <a:pt x="1447928" y="1263857"/>
                </a:lnTo>
                <a:lnTo>
                  <a:pt x="1440264" y="1256176"/>
                </a:lnTo>
                <a:lnTo>
                  <a:pt x="1438070" y="1253982"/>
                </a:lnTo>
                <a:lnTo>
                  <a:pt x="1432595" y="1252902"/>
                </a:lnTo>
                <a:lnTo>
                  <a:pt x="1431497" y="1251787"/>
                </a:lnTo>
                <a:lnTo>
                  <a:pt x="1409597" y="1243026"/>
                </a:lnTo>
                <a:lnTo>
                  <a:pt x="1405214" y="1241958"/>
                </a:lnTo>
                <a:lnTo>
                  <a:pt x="1403025" y="1246335"/>
                </a:lnTo>
                <a:lnTo>
                  <a:pt x="1407409" y="1249598"/>
                </a:lnTo>
                <a:lnTo>
                  <a:pt x="1409597" y="1251787"/>
                </a:lnTo>
                <a:lnTo>
                  <a:pt x="1409597" y="1255096"/>
                </a:lnTo>
                <a:lnTo>
                  <a:pt x="1410689" y="1258360"/>
                </a:lnTo>
                <a:lnTo>
                  <a:pt x="1410689" y="1262743"/>
                </a:lnTo>
                <a:lnTo>
                  <a:pt x="1408500" y="1263857"/>
                </a:lnTo>
                <a:lnTo>
                  <a:pt x="1408500" y="1267126"/>
                </a:lnTo>
                <a:lnTo>
                  <a:pt x="1411786" y="1277002"/>
                </a:lnTo>
                <a:lnTo>
                  <a:pt x="1407409" y="1280265"/>
                </a:lnTo>
                <a:lnTo>
                  <a:pt x="1405214" y="1283574"/>
                </a:lnTo>
                <a:lnTo>
                  <a:pt x="1407409" y="1287952"/>
                </a:lnTo>
                <a:lnTo>
                  <a:pt x="1407409" y="1289038"/>
                </a:lnTo>
                <a:lnTo>
                  <a:pt x="1406311" y="1301102"/>
                </a:lnTo>
                <a:lnTo>
                  <a:pt x="1403025" y="1303291"/>
                </a:lnTo>
                <a:lnTo>
                  <a:pt x="1400836" y="1303291"/>
                </a:lnTo>
                <a:lnTo>
                  <a:pt x="1398642" y="1306554"/>
                </a:lnTo>
                <a:lnTo>
                  <a:pt x="1398642" y="1306554"/>
                </a:lnTo>
                <a:lnTo>
                  <a:pt x="1397545" y="1308749"/>
                </a:lnTo>
                <a:lnTo>
                  <a:pt x="1393167" y="1309863"/>
                </a:lnTo>
                <a:lnTo>
                  <a:pt x="1392070" y="1310938"/>
                </a:lnTo>
                <a:lnTo>
                  <a:pt x="1384406" y="1313121"/>
                </a:lnTo>
                <a:lnTo>
                  <a:pt x="1382211" y="1315315"/>
                </a:lnTo>
                <a:lnTo>
                  <a:pt x="1381120" y="1316430"/>
                </a:lnTo>
                <a:lnTo>
                  <a:pt x="1377834" y="1314241"/>
                </a:lnTo>
                <a:lnTo>
                  <a:pt x="1374547" y="1310938"/>
                </a:lnTo>
                <a:lnTo>
                  <a:pt x="1374547" y="1307669"/>
                </a:lnTo>
                <a:lnTo>
                  <a:pt x="1372359" y="1307669"/>
                </a:lnTo>
                <a:lnTo>
                  <a:pt x="1370164" y="1307669"/>
                </a:lnTo>
                <a:lnTo>
                  <a:pt x="1366878" y="1309863"/>
                </a:lnTo>
                <a:lnTo>
                  <a:pt x="1362500" y="1313121"/>
                </a:lnTo>
                <a:lnTo>
                  <a:pt x="1362500" y="1316430"/>
                </a:lnTo>
                <a:lnTo>
                  <a:pt x="1359214" y="1317510"/>
                </a:lnTo>
                <a:lnTo>
                  <a:pt x="1354831" y="1316430"/>
                </a:lnTo>
                <a:lnTo>
                  <a:pt x="1347167" y="1314241"/>
                </a:lnTo>
                <a:lnTo>
                  <a:pt x="1344978" y="1312052"/>
                </a:lnTo>
                <a:lnTo>
                  <a:pt x="1344978" y="1310938"/>
                </a:lnTo>
                <a:lnTo>
                  <a:pt x="1343881" y="1309863"/>
                </a:lnTo>
                <a:lnTo>
                  <a:pt x="1341692" y="1308749"/>
                </a:lnTo>
                <a:lnTo>
                  <a:pt x="1341692" y="1306554"/>
                </a:lnTo>
                <a:lnTo>
                  <a:pt x="1338406" y="1306554"/>
                </a:lnTo>
                <a:lnTo>
                  <a:pt x="1337308" y="1308749"/>
                </a:lnTo>
                <a:lnTo>
                  <a:pt x="1334022" y="1310938"/>
                </a:lnTo>
                <a:lnTo>
                  <a:pt x="1331833" y="1310938"/>
                </a:lnTo>
                <a:lnTo>
                  <a:pt x="1328547" y="1312052"/>
                </a:lnTo>
                <a:lnTo>
                  <a:pt x="1328547" y="1309863"/>
                </a:lnTo>
                <a:lnTo>
                  <a:pt x="1326353" y="1306554"/>
                </a:lnTo>
                <a:lnTo>
                  <a:pt x="1326353" y="1305474"/>
                </a:lnTo>
                <a:lnTo>
                  <a:pt x="1324164" y="1305474"/>
                </a:lnTo>
                <a:lnTo>
                  <a:pt x="1324164" y="1303291"/>
                </a:lnTo>
                <a:lnTo>
                  <a:pt x="1320878" y="1299988"/>
                </a:lnTo>
                <a:lnTo>
                  <a:pt x="1320878" y="1295599"/>
                </a:lnTo>
                <a:lnTo>
                  <a:pt x="1320878" y="1293410"/>
                </a:lnTo>
                <a:lnTo>
                  <a:pt x="1318712" y="1289038"/>
                </a:lnTo>
                <a:lnTo>
                  <a:pt x="1317592" y="1287952"/>
                </a:lnTo>
                <a:lnTo>
                  <a:pt x="1317592" y="1283574"/>
                </a:lnTo>
                <a:lnTo>
                  <a:pt x="1316523" y="1282460"/>
                </a:lnTo>
                <a:lnTo>
                  <a:pt x="1311019" y="1281385"/>
                </a:lnTo>
                <a:lnTo>
                  <a:pt x="1308831" y="1274813"/>
                </a:lnTo>
                <a:lnTo>
                  <a:pt x="1309951" y="1269309"/>
                </a:lnTo>
                <a:lnTo>
                  <a:pt x="1309951" y="1264938"/>
                </a:lnTo>
                <a:lnTo>
                  <a:pt x="1307762" y="1262743"/>
                </a:lnTo>
                <a:lnTo>
                  <a:pt x="1307762" y="1258360"/>
                </a:lnTo>
                <a:lnTo>
                  <a:pt x="1307762" y="1256176"/>
                </a:lnTo>
                <a:lnTo>
                  <a:pt x="1304447" y="1259480"/>
                </a:lnTo>
                <a:lnTo>
                  <a:pt x="1298995" y="1259480"/>
                </a:lnTo>
                <a:lnTo>
                  <a:pt x="1298995" y="1261663"/>
                </a:lnTo>
                <a:lnTo>
                  <a:pt x="1296806" y="1263857"/>
                </a:lnTo>
                <a:lnTo>
                  <a:pt x="1294617" y="1264938"/>
                </a:lnTo>
                <a:lnTo>
                  <a:pt x="1291308" y="1266052"/>
                </a:lnTo>
                <a:lnTo>
                  <a:pt x="1289120" y="1269309"/>
                </a:lnTo>
                <a:lnTo>
                  <a:pt x="1286931" y="1273699"/>
                </a:lnTo>
                <a:lnTo>
                  <a:pt x="1284736" y="1274813"/>
                </a:lnTo>
                <a:lnTo>
                  <a:pt x="1282564" y="1275887"/>
                </a:lnTo>
                <a:lnTo>
                  <a:pt x="1278187" y="1278077"/>
                </a:lnTo>
                <a:lnTo>
                  <a:pt x="1277089" y="1280265"/>
                </a:lnTo>
                <a:lnTo>
                  <a:pt x="1274901" y="1282460"/>
                </a:lnTo>
                <a:lnTo>
                  <a:pt x="1273803" y="1281385"/>
                </a:lnTo>
                <a:lnTo>
                  <a:pt x="1272712" y="1280265"/>
                </a:lnTo>
                <a:lnTo>
                  <a:pt x="1271614" y="1280265"/>
                </a:lnTo>
                <a:lnTo>
                  <a:pt x="1270517" y="1280265"/>
                </a:lnTo>
                <a:lnTo>
                  <a:pt x="1268328" y="1277002"/>
                </a:lnTo>
                <a:lnTo>
                  <a:pt x="1266140" y="1272619"/>
                </a:lnTo>
                <a:lnTo>
                  <a:pt x="1266140" y="1271504"/>
                </a:lnTo>
                <a:lnTo>
                  <a:pt x="1263951" y="1272619"/>
                </a:lnTo>
                <a:lnTo>
                  <a:pt x="1261756" y="1269309"/>
                </a:lnTo>
                <a:lnTo>
                  <a:pt x="1258476" y="1266052"/>
                </a:lnTo>
                <a:lnTo>
                  <a:pt x="1251903" y="1264938"/>
                </a:lnTo>
                <a:lnTo>
                  <a:pt x="1252995" y="1256176"/>
                </a:lnTo>
                <a:lnTo>
                  <a:pt x="1252995" y="1255096"/>
                </a:lnTo>
                <a:lnTo>
                  <a:pt x="1251903" y="1255096"/>
                </a:lnTo>
                <a:lnTo>
                  <a:pt x="1249709" y="1251787"/>
                </a:lnTo>
                <a:lnTo>
                  <a:pt x="1248612" y="1250713"/>
                </a:lnTo>
                <a:lnTo>
                  <a:pt x="1247520" y="1246335"/>
                </a:lnTo>
                <a:lnTo>
                  <a:pt x="1248612" y="1244146"/>
                </a:lnTo>
                <a:lnTo>
                  <a:pt x="1246423" y="1241958"/>
                </a:lnTo>
                <a:lnTo>
                  <a:pt x="1243137" y="1236454"/>
                </a:lnTo>
                <a:lnTo>
                  <a:pt x="1240948" y="1234265"/>
                </a:lnTo>
                <a:lnTo>
                  <a:pt x="1240948" y="1234265"/>
                </a:lnTo>
                <a:lnTo>
                  <a:pt x="1239851" y="1229882"/>
                </a:lnTo>
                <a:lnTo>
                  <a:pt x="1236570" y="1227693"/>
                </a:lnTo>
                <a:lnTo>
                  <a:pt x="1235473" y="1227693"/>
                </a:lnTo>
                <a:lnTo>
                  <a:pt x="1235473" y="1221126"/>
                </a:lnTo>
                <a:lnTo>
                  <a:pt x="1235473" y="1220052"/>
                </a:lnTo>
                <a:lnTo>
                  <a:pt x="1236570" y="1214554"/>
                </a:lnTo>
                <a:lnTo>
                  <a:pt x="1237662" y="1213468"/>
                </a:lnTo>
                <a:lnTo>
                  <a:pt x="1234376" y="1209085"/>
                </a:lnTo>
                <a:lnTo>
                  <a:pt x="1233278" y="1206908"/>
                </a:lnTo>
                <a:lnTo>
                  <a:pt x="1233278" y="1205810"/>
                </a:lnTo>
                <a:lnTo>
                  <a:pt x="1235473" y="1199238"/>
                </a:lnTo>
                <a:lnTo>
                  <a:pt x="1235473" y="1198146"/>
                </a:lnTo>
                <a:lnTo>
                  <a:pt x="1233278" y="1195952"/>
                </a:lnTo>
                <a:lnTo>
                  <a:pt x="1233278" y="1194860"/>
                </a:lnTo>
                <a:lnTo>
                  <a:pt x="1232187" y="1193763"/>
                </a:lnTo>
                <a:lnTo>
                  <a:pt x="1231089" y="1191574"/>
                </a:lnTo>
                <a:lnTo>
                  <a:pt x="1231089" y="1187191"/>
                </a:lnTo>
                <a:lnTo>
                  <a:pt x="1233278" y="1185002"/>
                </a:lnTo>
                <a:lnTo>
                  <a:pt x="1233278" y="1182813"/>
                </a:lnTo>
                <a:lnTo>
                  <a:pt x="1229998" y="1179527"/>
                </a:lnTo>
                <a:lnTo>
                  <a:pt x="1227803" y="1179527"/>
                </a:lnTo>
                <a:lnTo>
                  <a:pt x="1224517" y="1177338"/>
                </a:lnTo>
                <a:lnTo>
                  <a:pt x="1223426" y="1176241"/>
                </a:lnTo>
                <a:lnTo>
                  <a:pt x="1222328" y="1172955"/>
                </a:lnTo>
                <a:lnTo>
                  <a:pt x="1223426" y="1171858"/>
                </a:lnTo>
                <a:lnTo>
                  <a:pt x="1223426" y="1170766"/>
                </a:lnTo>
                <a:lnTo>
                  <a:pt x="1225614" y="1164194"/>
                </a:lnTo>
                <a:lnTo>
                  <a:pt x="1226706" y="1154335"/>
                </a:lnTo>
                <a:lnTo>
                  <a:pt x="1217945" y="1148860"/>
                </a:lnTo>
                <a:lnTo>
                  <a:pt x="1217945" y="1146666"/>
                </a:lnTo>
                <a:lnTo>
                  <a:pt x="1216853" y="1143380"/>
                </a:lnTo>
                <a:lnTo>
                  <a:pt x="1214665" y="1141191"/>
                </a:lnTo>
                <a:lnTo>
                  <a:pt x="1214665" y="1140093"/>
                </a:lnTo>
                <a:lnTo>
                  <a:pt x="1213567" y="1134618"/>
                </a:lnTo>
                <a:lnTo>
                  <a:pt x="1202617" y="1134618"/>
                </a:lnTo>
                <a:lnTo>
                  <a:pt x="1181803" y="1141191"/>
                </a:lnTo>
                <a:lnTo>
                  <a:pt x="1170848" y="1144477"/>
                </a:lnTo>
                <a:lnTo>
                  <a:pt x="1170848" y="1148860"/>
                </a:lnTo>
                <a:lnTo>
                  <a:pt x="1169756" y="1152141"/>
                </a:lnTo>
                <a:lnTo>
                  <a:pt x="1157709" y="1157621"/>
                </a:lnTo>
                <a:lnTo>
                  <a:pt x="1156612" y="1158713"/>
                </a:lnTo>
                <a:lnTo>
                  <a:pt x="1143467" y="1160908"/>
                </a:lnTo>
                <a:lnTo>
                  <a:pt x="1139089" y="1159810"/>
                </a:lnTo>
                <a:lnTo>
                  <a:pt x="1135803" y="1157621"/>
                </a:lnTo>
                <a:lnTo>
                  <a:pt x="1134706" y="1155432"/>
                </a:lnTo>
                <a:lnTo>
                  <a:pt x="1130328" y="1155432"/>
                </a:lnTo>
                <a:lnTo>
                  <a:pt x="1127042" y="1155432"/>
                </a:lnTo>
                <a:lnTo>
                  <a:pt x="1127042" y="1182813"/>
                </a:lnTo>
                <a:lnTo>
                  <a:pt x="1123756" y="1191574"/>
                </a:lnTo>
                <a:lnTo>
                  <a:pt x="1118281" y="1189380"/>
                </a:lnTo>
                <a:lnTo>
                  <a:pt x="1110612" y="1178430"/>
                </a:lnTo>
                <a:lnTo>
                  <a:pt x="1091992" y="1174046"/>
                </a:lnTo>
                <a:lnTo>
                  <a:pt x="1079945" y="1175143"/>
                </a:lnTo>
                <a:lnTo>
                  <a:pt x="1076659" y="1180618"/>
                </a:lnTo>
                <a:lnTo>
                  <a:pt x="1076659" y="1187191"/>
                </a:lnTo>
                <a:lnTo>
                  <a:pt x="1072275" y="1188288"/>
                </a:lnTo>
                <a:lnTo>
                  <a:pt x="1071184" y="1187191"/>
                </a:lnTo>
                <a:lnTo>
                  <a:pt x="1053662" y="1182813"/>
                </a:lnTo>
                <a:lnTo>
                  <a:pt x="1048181" y="1187191"/>
                </a:lnTo>
                <a:lnTo>
                  <a:pt x="1032870" y="1190477"/>
                </a:lnTo>
                <a:lnTo>
                  <a:pt x="1024109" y="1185002"/>
                </a:lnTo>
                <a:lnTo>
                  <a:pt x="1018611" y="1188288"/>
                </a:lnTo>
                <a:lnTo>
                  <a:pt x="1012039" y="1191574"/>
                </a:lnTo>
                <a:lnTo>
                  <a:pt x="1010965" y="1192666"/>
                </a:lnTo>
                <a:lnTo>
                  <a:pt x="1010965" y="1193763"/>
                </a:lnTo>
                <a:lnTo>
                  <a:pt x="1010965" y="1198146"/>
                </a:lnTo>
                <a:lnTo>
                  <a:pt x="1010965" y="1201427"/>
                </a:lnTo>
                <a:lnTo>
                  <a:pt x="1010965" y="1202524"/>
                </a:lnTo>
                <a:lnTo>
                  <a:pt x="1010965" y="1206908"/>
                </a:lnTo>
                <a:lnTo>
                  <a:pt x="1008776" y="1211279"/>
                </a:lnTo>
                <a:lnTo>
                  <a:pt x="1008776" y="1212371"/>
                </a:lnTo>
                <a:lnTo>
                  <a:pt x="1005490" y="1213468"/>
                </a:lnTo>
                <a:lnTo>
                  <a:pt x="1002204" y="1214554"/>
                </a:lnTo>
                <a:lnTo>
                  <a:pt x="1000009" y="1215668"/>
                </a:lnTo>
                <a:lnTo>
                  <a:pt x="998918" y="1214554"/>
                </a:lnTo>
                <a:lnTo>
                  <a:pt x="995631" y="1211279"/>
                </a:lnTo>
                <a:lnTo>
                  <a:pt x="990156" y="1209085"/>
                </a:lnTo>
                <a:lnTo>
                  <a:pt x="987968" y="1206908"/>
                </a:lnTo>
                <a:lnTo>
                  <a:pt x="985773" y="1204719"/>
                </a:lnTo>
                <a:lnTo>
                  <a:pt x="979201" y="1201427"/>
                </a:lnTo>
                <a:lnTo>
                  <a:pt x="973726" y="1202524"/>
                </a:lnTo>
                <a:lnTo>
                  <a:pt x="972629" y="1202524"/>
                </a:lnTo>
                <a:lnTo>
                  <a:pt x="971537" y="1201427"/>
                </a:lnTo>
                <a:lnTo>
                  <a:pt x="967154" y="1203621"/>
                </a:lnTo>
                <a:lnTo>
                  <a:pt x="966062" y="1202524"/>
                </a:lnTo>
                <a:lnTo>
                  <a:pt x="963867" y="1200335"/>
                </a:lnTo>
                <a:lnTo>
                  <a:pt x="961679" y="1199238"/>
                </a:lnTo>
                <a:lnTo>
                  <a:pt x="957295" y="1197049"/>
                </a:lnTo>
                <a:lnTo>
                  <a:pt x="957295" y="1195952"/>
                </a:lnTo>
                <a:lnTo>
                  <a:pt x="955106" y="1192666"/>
                </a:lnTo>
                <a:lnTo>
                  <a:pt x="954015" y="1192666"/>
                </a:lnTo>
                <a:lnTo>
                  <a:pt x="950723" y="1188288"/>
                </a:lnTo>
                <a:lnTo>
                  <a:pt x="947443" y="1186099"/>
                </a:lnTo>
                <a:lnTo>
                  <a:pt x="945248" y="1186099"/>
                </a:lnTo>
                <a:lnTo>
                  <a:pt x="943059" y="1183905"/>
                </a:lnTo>
                <a:lnTo>
                  <a:pt x="940870" y="1180618"/>
                </a:lnTo>
                <a:lnTo>
                  <a:pt x="939773" y="1179527"/>
                </a:lnTo>
                <a:lnTo>
                  <a:pt x="938676" y="1172955"/>
                </a:lnTo>
                <a:lnTo>
                  <a:pt x="938676" y="1166383"/>
                </a:lnTo>
                <a:lnTo>
                  <a:pt x="937584" y="1164194"/>
                </a:lnTo>
                <a:lnTo>
                  <a:pt x="936487" y="1155432"/>
                </a:lnTo>
                <a:lnTo>
                  <a:pt x="938676" y="1141191"/>
                </a:lnTo>
                <a:lnTo>
                  <a:pt x="934298" y="1136807"/>
                </a:lnTo>
                <a:lnTo>
                  <a:pt x="928823" y="1133527"/>
                </a:lnTo>
                <a:lnTo>
                  <a:pt x="927726" y="1121480"/>
                </a:lnTo>
                <a:lnTo>
                  <a:pt x="927726" y="1120382"/>
                </a:lnTo>
                <a:lnTo>
                  <a:pt x="922251" y="1114907"/>
                </a:lnTo>
                <a:lnTo>
                  <a:pt x="921153" y="1114907"/>
                </a:lnTo>
                <a:lnTo>
                  <a:pt x="917867" y="1119285"/>
                </a:lnTo>
                <a:lnTo>
                  <a:pt x="917867" y="1123669"/>
                </a:lnTo>
                <a:lnTo>
                  <a:pt x="917867" y="1123669"/>
                </a:lnTo>
                <a:lnTo>
                  <a:pt x="909106" y="1125857"/>
                </a:lnTo>
                <a:lnTo>
                  <a:pt x="908009" y="1126954"/>
                </a:lnTo>
                <a:lnTo>
                  <a:pt x="894865" y="1113810"/>
                </a:lnTo>
                <a:lnTo>
                  <a:pt x="892676" y="1113810"/>
                </a:lnTo>
                <a:lnTo>
                  <a:pt x="890487" y="1114907"/>
                </a:lnTo>
                <a:lnTo>
                  <a:pt x="881726" y="1111621"/>
                </a:lnTo>
                <a:lnTo>
                  <a:pt x="879531" y="1114907"/>
                </a:lnTo>
                <a:lnTo>
                  <a:pt x="875153" y="1115999"/>
                </a:lnTo>
                <a:lnTo>
                  <a:pt x="868581" y="1117096"/>
                </a:lnTo>
                <a:lnTo>
                  <a:pt x="862009" y="1114907"/>
                </a:lnTo>
                <a:lnTo>
                  <a:pt x="854345" y="1112713"/>
                </a:lnTo>
                <a:lnTo>
                  <a:pt x="847773" y="1109427"/>
                </a:lnTo>
                <a:lnTo>
                  <a:pt x="843390" y="1105049"/>
                </a:lnTo>
                <a:lnTo>
                  <a:pt x="837915" y="1102854"/>
                </a:lnTo>
                <a:lnTo>
                  <a:pt x="831342" y="1103952"/>
                </a:lnTo>
                <a:lnTo>
                  <a:pt x="823673" y="1106146"/>
                </a:lnTo>
                <a:lnTo>
                  <a:pt x="819295" y="1109427"/>
                </a:lnTo>
                <a:lnTo>
                  <a:pt x="817106" y="1110524"/>
                </a:lnTo>
                <a:lnTo>
                  <a:pt x="814917" y="1111621"/>
                </a:lnTo>
                <a:lnTo>
                  <a:pt x="811631" y="1114907"/>
                </a:lnTo>
                <a:lnTo>
                  <a:pt x="807248" y="1119285"/>
                </a:lnTo>
                <a:lnTo>
                  <a:pt x="802864" y="1123669"/>
                </a:lnTo>
                <a:lnTo>
                  <a:pt x="799584" y="1123669"/>
                </a:lnTo>
                <a:lnTo>
                  <a:pt x="794103" y="1121480"/>
                </a:lnTo>
                <a:lnTo>
                  <a:pt x="791914" y="1119285"/>
                </a:lnTo>
                <a:lnTo>
                  <a:pt x="788628" y="1118188"/>
                </a:lnTo>
                <a:lnTo>
                  <a:pt x="782056" y="1119285"/>
                </a:lnTo>
                <a:lnTo>
                  <a:pt x="776581" y="1120382"/>
                </a:lnTo>
                <a:lnTo>
                  <a:pt x="772198" y="1121480"/>
                </a:lnTo>
                <a:lnTo>
                  <a:pt x="771106" y="1123669"/>
                </a:lnTo>
                <a:lnTo>
                  <a:pt x="768912" y="1125857"/>
                </a:lnTo>
                <a:lnTo>
                  <a:pt x="766746" y="1128052"/>
                </a:lnTo>
                <a:lnTo>
                  <a:pt x="766746" y="1129144"/>
                </a:lnTo>
                <a:lnTo>
                  <a:pt x="764557" y="1131332"/>
                </a:lnTo>
                <a:lnTo>
                  <a:pt x="762362" y="1135716"/>
                </a:lnTo>
                <a:lnTo>
                  <a:pt x="762362" y="1137904"/>
                </a:lnTo>
                <a:lnTo>
                  <a:pt x="760173" y="1141191"/>
                </a:lnTo>
                <a:lnTo>
                  <a:pt x="759053" y="1144477"/>
                </a:lnTo>
                <a:lnTo>
                  <a:pt x="756864" y="1147763"/>
                </a:lnTo>
                <a:lnTo>
                  <a:pt x="756864" y="1148860"/>
                </a:lnTo>
                <a:lnTo>
                  <a:pt x="754676" y="1153238"/>
                </a:lnTo>
                <a:lnTo>
                  <a:pt x="753601" y="1155432"/>
                </a:lnTo>
                <a:lnTo>
                  <a:pt x="753601" y="1158713"/>
                </a:lnTo>
                <a:lnTo>
                  <a:pt x="754676" y="1170766"/>
                </a:lnTo>
                <a:lnTo>
                  <a:pt x="754676" y="1174046"/>
                </a:lnTo>
                <a:lnTo>
                  <a:pt x="754676" y="1192666"/>
                </a:lnTo>
                <a:lnTo>
                  <a:pt x="753601" y="1198146"/>
                </a:lnTo>
                <a:lnTo>
                  <a:pt x="752487" y="1201427"/>
                </a:lnTo>
                <a:lnTo>
                  <a:pt x="750298" y="1209085"/>
                </a:lnTo>
                <a:lnTo>
                  <a:pt x="750298" y="1210182"/>
                </a:lnTo>
                <a:lnTo>
                  <a:pt x="749223" y="1212371"/>
                </a:lnTo>
                <a:lnTo>
                  <a:pt x="747029" y="1216743"/>
                </a:lnTo>
                <a:lnTo>
                  <a:pt x="743726" y="1218932"/>
                </a:lnTo>
                <a:lnTo>
                  <a:pt x="728409" y="1226624"/>
                </a:lnTo>
                <a:lnTo>
                  <a:pt x="728409" y="1226624"/>
                </a:lnTo>
                <a:lnTo>
                  <a:pt x="724026" y="1228813"/>
                </a:lnTo>
                <a:lnTo>
                  <a:pt x="721837" y="1231002"/>
                </a:lnTo>
                <a:lnTo>
                  <a:pt x="719648" y="1231002"/>
                </a:lnTo>
                <a:lnTo>
                  <a:pt x="717460" y="1232076"/>
                </a:lnTo>
                <a:lnTo>
                  <a:pt x="713076" y="1234265"/>
                </a:lnTo>
                <a:lnTo>
                  <a:pt x="710887" y="1235385"/>
                </a:lnTo>
                <a:lnTo>
                  <a:pt x="708698" y="1237574"/>
                </a:lnTo>
                <a:lnTo>
                  <a:pt x="705412" y="1239763"/>
                </a:lnTo>
                <a:lnTo>
                  <a:pt x="704315" y="1240837"/>
                </a:lnTo>
                <a:lnTo>
                  <a:pt x="702126" y="1243026"/>
                </a:lnTo>
                <a:lnTo>
                  <a:pt x="702126" y="1243026"/>
                </a:lnTo>
                <a:lnTo>
                  <a:pt x="701029" y="1244146"/>
                </a:lnTo>
                <a:lnTo>
                  <a:pt x="699937" y="1245221"/>
                </a:lnTo>
                <a:lnTo>
                  <a:pt x="697743" y="1246335"/>
                </a:lnTo>
                <a:lnTo>
                  <a:pt x="695554" y="1248530"/>
                </a:lnTo>
                <a:lnTo>
                  <a:pt x="691170" y="1251787"/>
                </a:lnTo>
                <a:lnTo>
                  <a:pt x="687884" y="1252902"/>
                </a:lnTo>
                <a:lnTo>
                  <a:pt x="683507" y="1253982"/>
                </a:lnTo>
                <a:lnTo>
                  <a:pt x="664887" y="1255096"/>
                </a:lnTo>
                <a:lnTo>
                  <a:pt x="650651" y="1255096"/>
                </a:lnTo>
                <a:lnTo>
                  <a:pt x="648457" y="1256176"/>
                </a:lnTo>
                <a:lnTo>
                  <a:pt x="644079" y="1258360"/>
                </a:lnTo>
                <a:lnTo>
                  <a:pt x="642982" y="1259480"/>
                </a:lnTo>
                <a:lnTo>
                  <a:pt x="637507" y="1261663"/>
                </a:lnTo>
                <a:lnTo>
                  <a:pt x="630934" y="1263857"/>
                </a:lnTo>
                <a:lnTo>
                  <a:pt x="626551" y="1270430"/>
                </a:lnTo>
                <a:lnTo>
                  <a:pt x="624362" y="1275887"/>
                </a:lnTo>
                <a:lnTo>
                  <a:pt x="622173" y="1281385"/>
                </a:lnTo>
                <a:lnTo>
                  <a:pt x="616693" y="1291221"/>
                </a:lnTo>
                <a:lnTo>
                  <a:pt x="612315" y="1293410"/>
                </a:lnTo>
                <a:lnTo>
                  <a:pt x="609029" y="1292341"/>
                </a:lnTo>
                <a:lnTo>
                  <a:pt x="607932" y="1292341"/>
                </a:lnTo>
                <a:lnTo>
                  <a:pt x="604645" y="1292341"/>
                </a:lnTo>
                <a:lnTo>
                  <a:pt x="596982" y="1289038"/>
                </a:lnTo>
                <a:lnTo>
                  <a:pt x="593695" y="1287952"/>
                </a:lnTo>
                <a:lnTo>
                  <a:pt x="591501" y="1286837"/>
                </a:lnTo>
                <a:lnTo>
                  <a:pt x="576168" y="1284649"/>
                </a:lnTo>
                <a:lnTo>
                  <a:pt x="569595" y="1284649"/>
                </a:lnTo>
                <a:lnTo>
                  <a:pt x="558645" y="1282460"/>
                </a:lnTo>
                <a:lnTo>
                  <a:pt x="555359" y="1285763"/>
                </a:lnTo>
                <a:lnTo>
                  <a:pt x="553170" y="1286837"/>
                </a:lnTo>
                <a:lnTo>
                  <a:pt x="552073" y="1286837"/>
                </a:lnTo>
                <a:lnTo>
                  <a:pt x="546598" y="1283574"/>
                </a:lnTo>
                <a:lnTo>
                  <a:pt x="544409" y="1280265"/>
                </a:lnTo>
                <a:lnTo>
                  <a:pt x="544409" y="1275887"/>
                </a:lnTo>
                <a:lnTo>
                  <a:pt x="546598" y="1272619"/>
                </a:lnTo>
                <a:lnTo>
                  <a:pt x="545501" y="1260549"/>
                </a:lnTo>
                <a:lnTo>
                  <a:pt x="542215" y="1256176"/>
                </a:lnTo>
                <a:lnTo>
                  <a:pt x="549884" y="1255096"/>
                </a:lnTo>
                <a:lnTo>
                  <a:pt x="548787" y="1251787"/>
                </a:lnTo>
                <a:lnTo>
                  <a:pt x="547690" y="1250713"/>
                </a:lnTo>
                <a:lnTo>
                  <a:pt x="546598" y="1248530"/>
                </a:lnTo>
                <a:lnTo>
                  <a:pt x="544409" y="1246335"/>
                </a:lnTo>
                <a:lnTo>
                  <a:pt x="543312" y="1244146"/>
                </a:lnTo>
                <a:lnTo>
                  <a:pt x="542215" y="1240837"/>
                </a:lnTo>
                <a:lnTo>
                  <a:pt x="542215" y="1239763"/>
                </a:lnTo>
                <a:lnTo>
                  <a:pt x="541123" y="1237574"/>
                </a:lnTo>
                <a:lnTo>
                  <a:pt x="538934" y="1236454"/>
                </a:lnTo>
                <a:lnTo>
                  <a:pt x="532362" y="1235385"/>
                </a:lnTo>
                <a:lnTo>
                  <a:pt x="531265" y="1231002"/>
                </a:lnTo>
                <a:lnTo>
                  <a:pt x="531265" y="1231002"/>
                </a:lnTo>
                <a:lnTo>
                  <a:pt x="527979" y="1224430"/>
                </a:lnTo>
                <a:lnTo>
                  <a:pt x="523601" y="1224430"/>
                </a:lnTo>
                <a:lnTo>
                  <a:pt x="522504" y="1224430"/>
                </a:lnTo>
                <a:lnTo>
                  <a:pt x="514834" y="1227693"/>
                </a:lnTo>
                <a:lnTo>
                  <a:pt x="512645" y="1226624"/>
                </a:lnTo>
                <a:lnTo>
                  <a:pt x="515931" y="1224430"/>
                </a:lnTo>
                <a:lnTo>
                  <a:pt x="515931" y="1221126"/>
                </a:lnTo>
                <a:lnTo>
                  <a:pt x="514834" y="1199238"/>
                </a:lnTo>
                <a:lnTo>
                  <a:pt x="513743" y="1197049"/>
                </a:lnTo>
                <a:lnTo>
                  <a:pt x="512645" y="1195952"/>
                </a:lnTo>
                <a:lnTo>
                  <a:pt x="509359" y="1194860"/>
                </a:lnTo>
                <a:lnTo>
                  <a:pt x="507170" y="1195952"/>
                </a:lnTo>
                <a:lnTo>
                  <a:pt x="504976" y="1198146"/>
                </a:lnTo>
                <a:lnTo>
                  <a:pt x="504976" y="1200335"/>
                </a:lnTo>
                <a:lnTo>
                  <a:pt x="506073" y="1193763"/>
                </a:lnTo>
                <a:lnTo>
                  <a:pt x="507170" y="1190477"/>
                </a:lnTo>
                <a:lnTo>
                  <a:pt x="513743" y="1191574"/>
                </a:lnTo>
                <a:lnTo>
                  <a:pt x="514834" y="1192666"/>
                </a:lnTo>
                <a:lnTo>
                  <a:pt x="517029" y="1192666"/>
                </a:lnTo>
                <a:lnTo>
                  <a:pt x="519218" y="1190477"/>
                </a:lnTo>
                <a:lnTo>
                  <a:pt x="522504" y="1188288"/>
                </a:lnTo>
                <a:lnTo>
                  <a:pt x="526881" y="1185002"/>
                </a:lnTo>
                <a:lnTo>
                  <a:pt x="529076" y="1180618"/>
                </a:lnTo>
                <a:lnTo>
                  <a:pt x="526881" y="1178430"/>
                </a:lnTo>
                <a:lnTo>
                  <a:pt x="524693" y="1180618"/>
                </a:lnTo>
                <a:lnTo>
                  <a:pt x="521406" y="1180618"/>
                </a:lnTo>
                <a:lnTo>
                  <a:pt x="520309" y="1179527"/>
                </a:lnTo>
                <a:lnTo>
                  <a:pt x="517029" y="1180618"/>
                </a:lnTo>
                <a:lnTo>
                  <a:pt x="515931" y="1177338"/>
                </a:lnTo>
                <a:lnTo>
                  <a:pt x="515931" y="1176241"/>
                </a:lnTo>
                <a:lnTo>
                  <a:pt x="515931" y="1172955"/>
                </a:lnTo>
                <a:lnTo>
                  <a:pt x="509359" y="1169668"/>
                </a:lnTo>
                <a:lnTo>
                  <a:pt x="499501" y="1171858"/>
                </a:lnTo>
                <a:lnTo>
                  <a:pt x="498404" y="1174046"/>
                </a:lnTo>
                <a:lnTo>
                  <a:pt x="491854" y="1168571"/>
                </a:lnTo>
                <a:lnTo>
                  <a:pt x="491854" y="1164194"/>
                </a:lnTo>
                <a:lnTo>
                  <a:pt x="486356" y="1156524"/>
                </a:lnTo>
                <a:lnTo>
                  <a:pt x="485288" y="1152141"/>
                </a:lnTo>
                <a:lnTo>
                  <a:pt x="483093" y="1147763"/>
                </a:lnTo>
                <a:lnTo>
                  <a:pt x="481979" y="1145568"/>
                </a:lnTo>
                <a:lnTo>
                  <a:pt x="480904" y="1144477"/>
                </a:lnTo>
                <a:lnTo>
                  <a:pt x="478715" y="1142288"/>
                </a:lnTo>
                <a:lnTo>
                  <a:pt x="477595" y="1140093"/>
                </a:lnTo>
                <a:lnTo>
                  <a:pt x="476521" y="1136807"/>
                </a:lnTo>
                <a:lnTo>
                  <a:pt x="473218" y="1134618"/>
                </a:lnTo>
                <a:lnTo>
                  <a:pt x="468834" y="1132429"/>
                </a:lnTo>
                <a:lnTo>
                  <a:pt x="466645" y="1130235"/>
                </a:lnTo>
                <a:lnTo>
                  <a:pt x="464451" y="1128052"/>
                </a:lnTo>
                <a:lnTo>
                  <a:pt x="462262" y="1124760"/>
                </a:lnTo>
                <a:lnTo>
                  <a:pt x="457901" y="1122571"/>
                </a:lnTo>
                <a:lnTo>
                  <a:pt x="456810" y="1122571"/>
                </a:lnTo>
                <a:lnTo>
                  <a:pt x="454615" y="1121480"/>
                </a:lnTo>
                <a:lnTo>
                  <a:pt x="452426" y="1122571"/>
                </a:lnTo>
                <a:lnTo>
                  <a:pt x="445860" y="1131332"/>
                </a:lnTo>
                <a:lnTo>
                  <a:pt x="442568" y="1134618"/>
                </a:lnTo>
                <a:lnTo>
                  <a:pt x="440379" y="1132429"/>
                </a:lnTo>
                <a:lnTo>
                  <a:pt x="438190" y="1124760"/>
                </a:lnTo>
                <a:lnTo>
                  <a:pt x="430521" y="1117096"/>
                </a:lnTo>
                <a:lnTo>
                  <a:pt x="428332" y="1114907"/>
                </a:lnTo>
                <a:lnTo>
                  <a:pt x="423954" y="1112713"/>
                </a:lnTo>
                <a:lnTo>
                  <a:pt x="418474" y="1110524"/>
                </a:lnTo>
                <a:lnTo>
                  <a:pt x="410810" y="1108335"/>
                </a:lnTo>
                <a:lnTo>
                  <a:pt x="403140" y="1107238"/>
                </a:lnTo>
                <a:lnTo>
                  <a:pt x="403140" y="1107238"/>
                </a:lnTo>
                <a:lnTo>
                  <a:pt x="395476" y="1108335"/>
                </a:lnTo>
                <a:lnTo>
                  <a:pt x="392185" y="1110524"/>
                </a:lnTo>
                <a:lnTo>
                  <a:pt x="391093" y="1113810"/>
                </a:lnTo>
                <a:lnTo>
                  <a:pt x="390001" y="1114907"/>
                </a:lnTo>
                <a:lnTo>
                  <a:pt x="388904" y="1117096"/>
                </a:lnTo>
                <a:lnTo>
                  <a:pt x="387807" y="1126954"/>
                </a:lnTo>
                <a:lnTo>
                  <a:pt x="381235" y="1123669"/>
                </a:lnTo>
                <a:lnTo>
                  <a:pt x="382332" y="1122571"/>
                </a:lnTo>
                <a:lnTo>
                  <a:pt x="383429" y="1117096"/>
                </a:lnTo>
                <a:lnTo>
                  <a:pt x="383429" y="1111621"/>
                </a:lnTo>
                <a:lnTo>
                  <a:pt x="384521" y="1108335"/>
                </a:lnTo>
                <a:lnTo>
                  <a:pt x="384521" y="1103952"/>
                </a:lnTo>
                <a:lnTo>
                  <a:pt x="382332" y="1100666"/>
                </a:lnTo>
                <a:lnTo>
                  <a:pt x="382332" y="1098477"/>
                </a:lnTo>
                <a:lnTo>
                  <a:pt x="383429" y="1098477"/>
                </a:lnTo>
                <a:lnTo>
                  <a:pt x="383429" y="1097379"/>
                </a:lnTo>
                <a:lnTo>
                  <a:pt x="385618" y="1097379"/>
                </a:lnTo>
                <a:lnTo>
                  <a:pt x="387807" y="1097379"/>
                </a:lnTo>
                <a:lnTo>
                  <a:pt x="390001" y="1097379"/>
                </a:lnTo>
                <a:lnTo>
                  <a:pt x="393282" y="1096282"/>
                </a:lnTo>
                <a:lnTo>
                  <a:pt x="397665" y="1096282"/>
                </a:lnTo>
                <a:lnTo>
                  <a:pt x="398757" y="1095191"/>
                </a:lnTo>
                <a:lnTo>
                  <a:pt x="402049" y="1094093"/>
                </a:lnTo>
                <a:lnTo>
                  <a:pt x="405329" y="1090807"/>
                </a:lnTo>
                <a:lnTo>
                  <a:pt x="406426" y="1089716"/>
                </a:lnTo>
                <a:lnTo>
                  <a:pt x="409712" y="1085332"/>
                </a:lnTo>
                <a:lnTo>
                  <a:pt x="410810" y="1080949"/>
                </a:lnTo>
                <a:lnTo>
                  <a:pt x="411901" y="1079857"/>
                </a:lnTo>
                <a:lnTo>
                  <a:pt x="412999" y="1077669"/>
                </a:lnTo>
                <a:lnTo>
                  <a:pt x="410810" y="1073285"/>
                </a:lnTo>
                <a:lnTo>
                  <a:pt x="409712" y="1068902"/>
                </a:lnTo>
                <a:lnTo>
                  <a:pt x="409712" y="1066713"/>
                </a:lnTo>
                <a:lnTo>
                  <a:pt x="411901" y="1062335"/>
                </a:lnTo>
                <a:lnTo>
                  <a:pt x="416285" y="1055774"/>
                </a:lnTo>
                <a:lnTo>
                  <a:pt x="423954" y="1057963"/>
                </a:lnTo>
                <a:lnTo>
                  <a:pt x="426143" y="1059055"/>
                </a:lnTo>
                <a:lnTo>
                  <a:pt x="434904" y="1061249"/>
                </a:lnTo>
                <a:lnTo>
                  <a:pt x="451335" y="1063427"/>
                </a:lnTo>
                <a:lnTo>
                  <a:pt x="451335" y="1062335"/>
                </a:lnTo>
                <a:lnTo>
                  <a:pt x="452426" y="1056866"/>
                </a:lnTo>
                <a:lnTo>
                  <a:pt x="450238" y="1052488"/>
                </a:lnTo>
                <a:lnTo>
                  <a:pt x="445860" y="1052488"/>
                </a:lnTo>
                <a:lnTo>
                  <a:pt x="441476" y="1052488"/>
                </a:lnTo>
                <a:lnTo>
                  <a:pt x="440379" y="1053580"/>
                </a:lnTo>
                <a:lnTo>
                  <a:pt x="438190" y="1055774"/>
                </a:lnTo>
                <a:lnTo>
                  <a:pt x="435996" y="1053580"/>
                </a:lnTo>
                <a:lnTo>
                  <a:pt x="433807" y="1052488"/>
                </a:lnTo>
                <a:lnTo>
                  <a:pt x="432715" y="1052488"/>
                </a:lnTo>
                <a:lnTo>
                  <a:pt x="427235" y="1051391"/>
                </a:lnTo>
                <a:lnTo>
                  <a:pt x="426143" y="1050299"/>
                </a:lnTo>
                <a:lnTo>
                  <a:pt x="423954" y="1050299"/>
                </a:lnTo>
                <a:lnTo>
                  <a:pt x="423954" y="1039344"/>
                </a:lnTo>
                <a:lnTo>
                  <a:pt x="422857" y="1034960"/>
                </a:lnTo>
                <a:lnTo>
                  <a:pt x="421760" y="1033869"/>
                </a:lnTo>
                <a:lnTo>
                  <a:pt x="419571" y="1029480"/>
                </a:lnTo>
                <a:lnTo>
                  <a:pt x="418474" y="1027296"/>
                </a:lnTo>
                <a:lnTo>
                  <a:pt x="414090" y="1026199"/>
                </a:lnTo>
                <a:lnTo>
                  <a:pt x="411901" y="1025102"/>
                </a:lnTo>
                <a:lnTo>
                  <a:pt x="411901" y="1025102"/>
                </a:lnTo>
                <a:lnTo>
                  <a:pt x="412999" y="1022913"/>
                </a:lnTo>
                <a:lnTo>
                  <a:pt x="415187" y="1022913"/>
                </a:lnTo>
                <a:lnTo>
                  <a:pt x="416285" y="1018530"/>
                </a:lnTo>
                <a:lnTo>
                  <a:pt x="416285" y="1010866"/>
                </a:lnTo>
                <a:lnTo>
                  <a:pt x="416285" y="1003196"/>
                </a:lnTo>
                <a:lnTo>
                  <a:pt x="417382" y="998819"/>
                </a:lnTo>
                <a:lnTo>
                  <a:pt x="419571" y="997721"/>
                </a:lnTo>
                <a:lnTo>
                  <a:pt x="421760" y="994441"/>
                </a:lnTo>
                <a:lnTo>
                  <a:pt x="422857" y="993344"/>
                </a:lnTo>
                <a:lnTo>
                  <a:pt x="422857" y="991149"/>
                </a:lnTo>
                <a:lnTo>
                  <a:pt x="428332" y="978010"/>
                </a:lnTo>
                <a:lnTo>
                  <a:pt x="430521" y="974724"/>
                </a:lnTo>
                <a:lnTo>
                  <a:pt x="431618" y="973627"/>
                </a:lnTo>
                <a:lnTo>
                  <a:pt x="432715" y="971438"/>
                </a:lnTo>
                <a:lnTo>
                  <a:pt x="432715" y="968152"/>
                </a:lnTo>
                <a:lnTo>
                  <a:pt x="426143" y="953910"/>
                </a:lnTo>
                <a:lnTo>
                  <a:pt x="425046" y="956105"/>
                </a:lnTo>
                <a:lnTo>
                  <a:pt x="425046" y="957202"/>
                </a:lnTo>
                <a:lnTo>
                  <a:pt x="426143" y="952819"/>
                </a:lnTo>
                <a:lnTo>
                  <a:pt x="420662" y="942960"/>
                </a:lnTo>
                <a:lnTo>
                  <a:pt x="415187" y="933102"/>
                </a:lnTo>
                <a:lnTo>
                  <a:pt x="414090" y="930924"/>
                </a:lnTo>
                <a:lnTo>
                  <a:pt x="411901" y="929827"/>
                </a:lnTo>
                <a:lnTo>
                  <a:pt x="408615" y="928736"/>
                </a:lnTo>
                <a:lnTo>
                  <a:pt x="405329" y="929827"/>
                </a:lnTo>
                <a:lnTo>
                  <a:pt x="403140" y="924352"/>
                </a:lnTo>
                <a:lnTo>
                  <a:pt x="402049" y="921066"/>
                </a:lnTo>
                <a:lnTo>
                  <a:pt x="400951" y="916688"/>
                </a:lnTo>
                <a:lnTo>
                  <a:pt x="398757" y="913396"/>
                </a:lnTo>
                <a:lnTo>
                  <a:pt x="398757" y="912305"/>
                </a:lnTo>
                <a:lnTo>
                  <a:pt x="397665" y="911208"/>
                </a:lnTo>
                <a:lnTo>
                  <a:pt x="395476" y="907922"/>
                </a:lnTo>
                <a:lnTo>
                  <a:pt x="393282" y="903544"/>
                </a:lnTo>
                <a:lnTo>
                  <a:pt x="392185" y="901355"/>
                </a:lnTo>
                <a:lnTo>
                  <a:pt x="391093" y="900258"/>
                </a:lnTo>
                <a:lnTo>
                  <a:pt x="388904" y="899160"/>
                </a:lnTo>
                <a:lnTo>
                  <a:pt x="390001" y="896972"/>
                </a:lnTo>
                <a:lnTo>
                  <a:pt x="390001" y="896972"/>
                </a:lnTo>
                <a:lnTo>
                  <a:pt x="393282" y="892588"/>
                </a:lnTo>
                <a:lnTo>
                  <a:pt x="395476" y="893685"/>
                </a:lnTo>
                <a:lnTo>
                  <a:pt x="406426" y="889302"/>
                </a:lnTo>
                <a:lnTo>
                  <a:pt x="409712" y="887113"/>
                </a:lnTo>
                <a:lnTo>
                  <a:pt x="414090" y="884924"/>
                </a:lnTo>
                <a:lnTo>
                  <a:pt x="417382" y="882730"/>
                </a:lnTo>
                <a:lnTo>
                  <a:pt x="419571" y="881638"/>
                </a:lnTo>
                <a:lnTo>
                  <a:pt x="422857" y="880541"/>
                </a:lnTo>
                <a:lnTo>
                  <a:pt x="430521" y="879449"/>
                </a:lnTo>
                <a:lnTo>
                  <a:pt x="432715" y="876158"/>
                </a:lnTo>
                <a:lnTo>
                  <a:pt x="433807" y="873969"/>
                </a:lnTo>
                <a:lnTo>
                  <a:pt x="433807" y="872877"/>
                </a:lnTo>
                <a:lnTo>
                  <a:pt x="437093" y="869585"/>
                </a:lnTo>
                <a:lnTo>
                  <a:pt x="437093" y="869585"/>
                </a:lnTo>
                <a:lnTo>
                  <a:pt x="446951" y="865207"/>
                </a:lnTo>
                <a:lnTo>
                  <a:pt x="435996" y="861921"/>
                </a:lnTo>
                <a:lnTo>
                  <a:pt x="432715" y="861921"/>
                </a:lnTo>
                <a:lnTo>
                  <a:pt x="427235" y="857544"/>
                </a:lnTo>
                <a:lnTo>
                  <a:pt x="420662" y="852075"/>
                </a:lnTo>
                <a:lnTo>
                  <a:pt x="419571" y="850971"/>
                </a:lnTo>
                <a:lnTo>
                  <a:pt x="417382" y="848777"/>
                </a:lnTo>
                <a:lnTo>
                  <a:pt x="414090" y="847685"/>
                </a:lnTo>
                <a:lnTo>
                  <a:pt x="411901" y="844399"/>
                </a:lnTo>
                <a:lnTo>
                  <a:pt x="409712" y="842205"/>
                </a:lnTo>
                <a:lnTo>
                  <a:pt x="407524" y="838924"/>
                </a:lnTo>
                <a:lnTo>
                  <a:pt x="396568" y="830163"/>
                </a:lnTo>
                <a:lnTo>
                  <a:pt x="391093" y="830163"/>
                </a:lnTo>
                <a:lnTo>
                  <a:pt x="390001" y="830163"/>
                </a:lnTo>
                <a:lnTo>
                  <a:pt x="384521" y="826871"/>
                </a:lnTo>
                <a:lnTo>
                  <a:pt x="377948" y="827969"/>
                </a:lnTo>
                <a:lnTo>
                  <a:pt x="374668" y="827969"/>
                </a:lnTo>
                <a:lnTo>
                  <a:pt x="370285" y="827969"/>
                </a:lnTo>
                <a:lnTo>
                  <a:pt x="368096" y="825780"/>
                </a:lnTo>
                <a:lnTo>
                  <a:pt x="366999" y="823591"/>
                </a:lnTo>
                <a:lnTo>
                  <a:pt x="366999" y="822494"/>
                </a:lnTo>
                <a:lnTo>
                  <a:pt x="369187" y="819213"/>
                </a:lnTo>
                <a:lnTo>
                  <a:pt x="369187" y="818110"/>
                </a:lnTo>
                <a:lnTo>
                  <a:pt x="370285" y="812635"/>
                </a:lnTo>
                <a:lnTo>
                  <a:pt x="370285" y="812635"/>
                </a:lnTo>
                <a:lnTo>
                  <a:pt x="369187" y="811538"/>
                </a:lnTo>
                <a:lnTo>
                  <a:pt x="370285" y="809349"/>
                </a:lnTo>
                <a:lnTo>
                  <a:pt x="371376" y="808263"/>
                </a:lnTo>
                <a:lnTo>
                  <a:pt x="373571" y="804966"/>
                </a:lnTo>
                <a:lnTo>
                  <a:pt x="375760" y="795113"/>
                </a:lnTo>
                <a:lnTo>
                  <a:pt x="376857" y="786352"/>
                </a:lnTo>
                <a:lnTo>
                  <a:pt x="377948" y="785266"/>
                </a:lnTo>
                <a:lnTo>
                  <a:pt x="380143" y="783072"/>
                </a:lnTo>
                <a:lnTo>
                  <a:pt x="380143" y="778694"/>
                </a:lnTo>
                <a:lnTo>
                  <a:pt x="381235" y="776505"/>
                </a:lnTo>
                <a:lnTo>
                  <a:pt x="382332" y="774316"/>
                </a:lnTo>
                <a:lnTo>
                  <a:pt x="383429" y="773219"/>
                </a:lnTo>
                <a:lnTo>
                  <a:pt x="383429" y="765549"/>
                </a:lnTo>
                <a:lnTo>
                  <a:pt x="382332" y="763361"/>
                </a:lnTo>
                <a:lnTo>
                  <a:pt x="382332" y="760074"/>
                </a:lnTo>
                <a:lnTo>
                  <a:pt x="382332" y="756788"/>
                </a:lnTo>
                <a:lnTo>
                  <a:pt x="380143" y="752411"/>
                </a:lnTo>
                <a:lnTo>
                  <a:pt x="380143" y="751313"/>
                </a:lnTo>
                <a:lnTo>
                  <a:pt x="379046" y="750216"/>
                </a:lnTo>
                <a:lnTo>
                  <a:pt x="375760" y="745838"/>
                </a:lnTo>
                <a:lnTo>
                  <a:pt x="374668" y="744741"/>
                </a:lnTo>
                <a:lnTo>
                  <a:pt x="372474" y="743644"/>
                </a:lnTo>
                <a:lnTo>
                  <a:pt x="371376" y="742547"/>
                </a:lnTo>
                <a:lnTo>
                  <a:pt x="371376" y="738169"/>
                </a:lnTo>
                <a:lnTo>
                  <a:pt x="371376" y="727219"/>
                </a:lnTo>
                <a:lnTo>
                  <a:pt x="370285" y="725024"/>
                </a:lnTo>
                <a:lnTo>
                  <a:pt x="366999" y="722835"/>
                </a:lnTo>
                <a:lnTo>
                  <a:pt x="366999" y="721738"/>
                </a:lnTo>
                <a:lnTo>
                  <a:pt x="365901" y="715166"/>
                </a:lnTo>
                <a:lnTo>
                  <a:pt x="364804" y="703124"/>
                </a:lnTo>
                <a:lnTo>
                  <a:pt x="363712" y="689980"/>
                </a:lnTo>
                <a:lnTo>
                  <a:pt x="362615" y="681219"/>
                </a:lnTo>
                <a:lnTo>
                  <a:pt x="363712" y="677927"/>
                </a:lnTo>
                <a:lnTo>
                  <a:pt x="365901" y="671355"/>
                </a:lnTo>
                <a:lnTo>
                  <a:pt x="368096" y="669166"/>
                </a:lnTo>
                <a:lnTo>
                  <a:pt x="377948" y="662594"/>
                </a:lnTo>
                <a:lnTo>
                  <a:pt x="375760" y="661502"/>
                </a:lnTo>
                <a:lnTo>
                  <a:pt x="373571" y="663691"/>
                </a:lnTo>
                <a:lnTo>
                  <a:pt x="370285" y="661502"/>
                </a:lnTo>
                <a:lnTo>
                  <a:pt x="366999" y="659313"/>
                </a:lnTo>
                <a:lnTo>
                  <a:pt x="364804" y="657130"/>
                </a:lnTo>
                <a:lnTo>
                  <a:pt x="364804" y="656033"/>
                </a:lnTo>
                <a:lnTo>
                  <a:pt x="363712" y="656033"/>
                </a:lnTo>
                <a:lnTo>
                  <a:pt x="362615" y="651655"/>
                </a:lnTo>
                <a:lnTo>
                  <a:pt x="361524" y="649461"/>
                </a:lnTo>
                <a:lnTo>
                  <a:pt x="360426" y="648369"/>
                </a:lnTo>
                <a:lnTo>
                  <a:pt x="359329" y="646180"/>
                </a:lnTo>
                <a:lnTo>
                  <a:pt x="357140" y="642894"/>
                </a:lnTo>
                <a:lnTo>
                  <a:pt x="356043" y="641797"/>
                </a:lnTo>
                <a:lnTo>
                  <a:pt x="352762" y="638511"/>
                </a:lnTo>
                <a:lnTo>
                  <a:pt x="351665" y="637413"/>
                </a:lnTo>
                <a:lnTo>
                  <a:pt x="348379" y="630847"/>
                </a:lnTo>
                <a:lnTo>
                  <a:pt x="347282" y="628652"/>
                </a:lnTo>
                <a:lnTo>
                  <a:pt x="346190" y="624275"/>
                </a:lnTo>
                <a:lnTo>
                  <a:pt x="343996" y="623177"/>
                </a:lnTo>
                <a:lnTo>
                  <a:pt x="343996" y="622080"/>
                </a:lnTo>
                <a:lnTo>
                  <a:pt x="342898" y="619891"/>
                </a:lnTo>
                <a:lnTo>
                  <a:pt x="342898" y="614416"/>
                </a:lnTo>
                <a:lnTo>
                  <a:pt x="342898" y="599083"/>
                </a:lnTo>
                <a:lnTo>
                  <a:pt x="341807" y="594700"/>
                </a:lnTo>
                <a:lnTo>
                  <a:pt x="339618" y="587041"/>
                </a:lnTo>
                <a:lnTo>
                  <a:pt x="337423" y="582652"/>
                </a:lnTo>
                <a:lnTo>
                  <a:pt x="336332" y="581561"/>
                </a:lnTo>
                <a:lnTo>
                  <a:pt x="338521" y="574988"/>
                </a:lnTo>
                <a:lnTo>
                  <a:pt x="340710" y="569513"/>
                </a:lnTo>
                <a:lnTo>
                  <a:pt x="331948" y="561844"/>
                </a:lnTo>
                <a:lnTo>
                  <a:pt x="331948" y="561844"/>
                </a:lnTo>
                <a:lnTo>
                  <a:pt x="341807" y="566222"/>
                </a:lnTo>
                <a:lnTo>
                  <a:pt x="350568" y="565130"/>
                </a:lnTo>
                <a:lnTo>
                  <a:pt x="356043" y="562941"/>
                </a:lnTo>
                <a:lnTo>
                  <a:pt x="358237" y="560747"/>
                </a:lnTo>
                <a:lnTo>
                  <a:pt x="365901" y="555272"/>
                </a:lnTo>
                <a:lnTo>
                  <a:pt x="365901" y="555272"/>
                </a:lnTo>
                <a:lnTo>
                  <a:pt x="368096" y="551986"/>
                </a:lnTo>
                <a:lnTo>
                  <a:pt x="365901" y="546511"/>
                </a:lnTo>
                <a:lnTo>
                  <a:pt x="363712" y="541036"/>
                </a:lnTo>
                <a:lnTo>
                  <a:pt x="346190" y="530080"/>
                </a:lnTo>
                <a:lnTo>
                  <a:pt x="353854" y="513655"/>
                </a:lnTo>
                <a:lnTo>
                  <a:pt x="356043" y="509283"/>
                </a:lnTo>
                <a:lnTo>
                  <a:pt x="358237" y="497236"/>
                </a:lnTo>
                <a:lnTo>
                  <a:pt x="357140" y="495041"/>
                </a:lnTo>
                <a:lnTo>
                  <a:pt x="352762" y="490664"/>
                </a:lnTo>
                <a:lnTo>
                  <a:pt x="351665" y="484091"/>
                </a:lnTo>
                <a:lnTo>
                  <a:pt x="353854" y="474233"/>
                </a:lnTo>
                <a:lnTo>
                  <a:pt x="352762" y="458900"/>
                </a:lnTo>
                <a:lnTo>
                  <a:pt x="343996" y="449041"/>
                </a:lnTo>
                <a:lnTo>
                  <a:pt x="339618" y="464375"/>
                </a:lnTo>
                <a:lnTo>
                  <a:pt x="337423" y="469855"/>
                </a:lnTo>
                <a:lnTo>
                  <a:pt x="336332" y="472044"/>
                </a:lnTo>
                <a:lnTo>
                  <a:pt x="335235" y="475330"/>
                </a:lnTo>
                <a:lnTo>
                  <a:pt x="333046" y="478616"/>
                </a:lnTo>
                <a:lnTo>
                  <a:pt x="331948" y="480805"/>
                </a:lnTo>
                <a:lnTo>
                  <a:pt x="333046" y="495041"/>
                </a:lnTo>
                <a:lnTo>
                  <a:pt x="333046" y="498333"/>
                </a:lnTo>
                <a:lnTo>
                  <a:pt x="334137" y="508186"/>
                </a:lnTo>
                <a:lnTo>
                  <a:pt x="334137" y="509283"/>
                </a:lnTo>
                <a:lnTo>
                  <a:pt x="334137" y="516936"/>
                </a:lnTo>
                <a:lnTo>
                  <a:pt x="334137" y="519130"/>
                </a:lnTo>
                <a:lnTo>
                  <a:pt x="331948" y="521319"/>
                </a:lnTo>
                <a:lnTo>
                  <a:pt x="329760" y="523508"/>
                </a:lnTo>
                <a:lnTo>
                  <a:pt x="328662" y="526800"/>
                </a:lnTo>
                <a:lnTo>
                  <a:pt x="326473" y="532275"/>
                </a:lnTo>
                <a:lnTo>
                  <a:pt x="324285" y="535555"/>
                </a:lnTo>
                <a:lnTo>
                  <a:pt x="323187" y="543230"/>
                </a:lnTo>
                <a:lnTo>
                  <a:pt x="320998" y="547608"/>
                </a:lnTo>
                <a:lnTo>
                  <a:pt x="319901" y="551986"/>
                </a:lnTo>
                <a:lnTo>
                  <a:pt x="317712" y="554180"/>
                </a:lnTo>
                <a:lnTo>
                  <a:pt x="316615" y="556369"/>
                </a:lnTo>
                <a:lnTo>
                  <a:pt x="314426" y="559661"/>
                </a:lnTo>
                <a:lnTo>
                  <a:pt x="314426" y="561844"/>
                </a:lnTo>
                <a:lnTo>
                  <a:pt x="313329" y="562941"/>
                </a:lnTo>
                <a:lnTo>
                  <a:pt x="308951" y="562941"/>
                </a:lnTo>
                <a:lnTo>
                  <a:pt x="305665" y="562941"/>
                </a:lnTo>
                <a:lnTo>
                  <a:pt x="304568" y="560747"/>
                </a:lnTo>
                <a:lnTo>
                  <a:pt x="301282" y="558558"/>
                </a:lnTo>
                <a:lnTo>
                  <a:pt x="300184" y="557460"/>
                </a:lnTo>
                <a:lnTo>
                  <a:pt x="300184" y="555272"/>
                </a:lnTo>
                <a:lnTo>
                  <a:pt x="295807" y="548699"/>
                </a:lnTo>
                <a:lnTo>
                  <a:pt x="293612" y="547608"/>
                </a:lnTo>
                <a:lnTo>
                  <a:pt x="288137" y="542127"/>
                </a:lnTo>
                <a:lnTo>
                  <a:pt x="285948" y="539938"/>
                </a:lnTo>
                <a:lnTo>
                  <a:pt x="273901" y="538841"/>
                </a:lnTo>
                <a:lnTo>
                  <a:pt x="270615" y="538841"/>
                </a:lnTo>
                <a:lnTo>
                  <a:pt x="268426" y="538841"/>
                </a:lnTo>
                <a:lnTo>
                  <a:pt x="268426" y="539938"/>
                </a:lnTo>
                <a:lnTo>
                  <a:pt x="265140" y="541036"/>
                </a:lnTo>
                <a:lnTo>
                  <a:pt x="262951" y="537750"/>
                </a:lnTo>
                <a:lnTo>
                  <a:pt x="259665" y="534463"/>
                </a:lnTo>
                <a:lnTo>
                  <a:pt x="258568" y="532275"/>
                </a:lnTo>
                <a:lnTo>
                  <a:pt x="256379" y="528983"/>
                </a:lnTo>
                <a:lnTo>
                  <a:pt x="255282" y="523508"/>
                </a:lnTo>
                <a:lnTo>
                  <a:pt x="254184" y="518033"/>
                </a:lnTo>
                <a:lnTo>
                  <a:pt x="254184" y="515844"/>
                </a:lnTo>
                <a:lnTo>
                  <a:pt x="254184" y="498333"/>
                </a:lnTo>
                <a:lnTo>
                  <a:pt x="253093" y="477519"/>
                </a:lnTo>
                <a:lnTo>
                  <a:pt x="250898" y="475330"/>
                </a:lnTo>
                <a:lnTo>
                  <a:pt x="248709" y="473136"/>
                </a:lnTo>
                <a:lnTo>
                  <a:pt x="241046" y="470947"/>
                </a:lnTo>
                <a:lnTo>
                  <a:pt x="238851" y="434805"/>
                </a:lnTo>
                <a:lnTo>
                  <a:pt x="238851" y="427141"/>
                </a:lnTo>
                <a:lnTo>
                  <a:pt x="238851" y="420569"/>
                </a:lnTo>
                <a:lnTo>
                  <a:pt x="237754" y="423849"/>
                </a:lnTo>
                <a:lnTo>
                  <a:pt x="235565" y="433708"/>
                </a:lnTo>
                <a:lnTo>
                  <a:pt x="233376" y="436994"/>
                </a:lnTo>
                <a:lnTo>
                  <a:pt x="232279" y="439183"/>
                </a:lnTo>
                <a:lnTo>
                  <a:pt x="232279" y="447950"/>
                </a:lnTo>
                <a:lnTo>
                  <a:pt x="232279" y="474233"/>
                </a:lnTo>
                <a:lnTo>
                  <a:pt x="236662" y="488469"/>
                </a:lnTo>
                <a:lnTo>
                  <a:pt x="238851" y="502711"/>
                </a:lnTo>
                <a:lnTo>
                  <a:pt x="242137" y="522416"/>
                </a:lnTo>
                <a:lnTo>
                  <a:pt x="243234" y="523508"/>
                </a:lnTo>
                <a:lnTo>
                  <a:pt x="244326" y="524605"/>
                </a:lnTo>
                <a:lnTo>
                  <a:pt x="246521" y="526800"/>
                </a:lnTo>
                <a:lnTo>
                  <a:pt x="248709" y="533366"/>
                </a:lnTo>
                <a:lnTo>
                  <a:pt x="246521" y="534463"/>
                </a:lnTo>
                <a:lnTo>
                  <a:pt x="241046" y="539938"/>
                </a:lnTo>
                <a:lnTo>
                  <a:pt x="237754" y="539938"/>
                </a:lnTo>
                <a:lnTo>
                  <a:pt x="231187" y="538841"/>
                </a:lnTo>
                <a:lnTo>
                  <a:pt x="230090" y="537750"/>
                </a:lnTo>
                <a:lnTo>
                  <a:pt x="225712" y="542127"/>
                </a:lnTo>
                <a:lnTo>
                  <a:pt x="227901" y="548699"/>
                </a:lnTo>
                <a:lnTo>
                  <a:pt x="226804" y="548699"/>
                </a:lnTo>
                <a:lnTo>
                  <a:pt x="223518" y="550888"/>
                </a:lnTo>
                <a:lnTo>
                  <a:pt x="221329" y="553083"/>
                </a:lnTo>
                <a:lnTo>
                  <a:pt x="218043" y="559661"/>
                </a:lnTo>
                <a:lnTo>
                  <a:pt x="214780" y="562941"/>
                </a:lnTo>
                <a:lnTo>
                  <a:pt x="214780" y="562941"/>
                </a:lnTo>
                <a:lnTo>
                  <a:pt x="212591" y="565130"/>
                </a:lnTo>
                <a:lnTo>
                  <a:pt x="209282" y="572794"/>
                </a:lnTo>
                <a:lnTo>
                  <a:pt x="203824" y="573891"/>
                </a:lnTo>
                <a:lnTo>
                  <a:pt x="203824" y="569513"/>
                </a:lnTo>
                <a:lnTo>
                  <a:pt x="202709" y="568416"/>
                </a:lnTo>
                <a:lnTo>
                  <a:pt x="198332" y="567319"/>
                </a:lnTo>
                <a:lnTo>
                  <a:pt x="192874" y="576091"/>
                </a:lnTo>
                <a:lnTo>
                  <a:pt x="184113" y="579366"/>
                </a:lnTo>
                <a:lnTo>
                  <a:pt x="181918" y="572794"/>
                </a:lnTo>
                <a:lnTo>
                  <a:pt x="180827" y="571702"/>
                </a:lnTo>
                <a:lnTo>
                  <a:pt x="175352" y="570611"/>
                </a:lnTo>
                <a:lnTo>
                  <a:pt x="175352" y="566222"/>
                </a:lnTo>
                <a:lnTo>
                  <a:pt x="176443" y="564033"/>
                </a:lnTo>
                <a:lnTo>
                  <a:pt x="177541" y="564033"/>
                </a:lnTo>
                <a:lnTo>
                  <a:pt x="177541" y="561844"/>
                </a:lnTo>
                <a:lnTo>
                  <a:pt x="178632" y="557460"/>
                </a:lnTo>
                <a:lnTo>
                  <a:pt x="178632" y="551986"/>
                </a:lnTo>
                <a:lnTo>
                  <a:pt x="177541" y="538841"/>
                </a:lnTo>
                <a:lnTo>
                  <a:pt x="184113" y="532275"/>
                </a:lnTo>
                <a:lnTo>
                  <a:pt x="186302" y="530080"/>
                </a:lnTo>
                <a:lnTo>
                  <a:pt x="187376" y="527891"/>
                </a:lnTo>
                <a:lnTo>
                  <a:pt x="188491" y="526800"/>
                </a:lnTo>
                <a:lnTo>
                  <a:pt x="189565" y="522416"/>
                </a:lnTo>
                <a:lnTo>
                  <a:pt x="189565" y="513655"/>
                </a:lnTo>
                <a:lnTo>
                  <a:pt x="188491" y="504900"/>
                </a:lnTo>
                <a:lnTo>
                  <a:pt x="185187" y="498333"/>
                </a:lnTo>
                <a:lnTo>
                  <a:pt x="184113" y="496139"/>
                </a:lnTo>
                <a:lnTo>
                  <a:pt x="183016" y="491761"/>
                </a:lnTo>
                <a:lnTo>
                  <a:pt x="179729" y="485189"/>
                </a:lnTo>
                <a:lnTo>
                  <a:pt x="177541" y="481903"/>
                </a:lnTo>
                <a:lnTo>
                  <a:pt x="175352" y="479708"/>
                </a:lnTo>
                <a:lnTo>
                  <a:pt x="175352" y="478616"/>
                </a:lnTo>
                <a:lnTo>
                  <a:pt x="173157" y="476428"/>
                </a:lnTo>
                <a:lnTo>
                  <a:pt x="172066" y="476428"/>
                </a:lnTo>
                <a:lnTo>
                  <a:pt x="168779" y="475330"/>
                </a:lnTo>
                <a:lnTo>
                  <a:pt x="167682" y="475330"/>
                </a:lnTo>
                <a:lnTo>
                  <a:pt x="162207" y="475330"/>
                </a:lnTo>
                <a:lnTo>
                  <a:pt x="160013" y="475330"/>
                </a:lnTo>
                <a:lnTo>
                  <a:pt x="158921" y="474233"/>
                </a:lnTo>
                <a:lnTo>
                  <a:pt x="157824" y="470947"/>
                </a:lnTo>
                <a:lnTo>
                  <a:pt x="161110" y="462186"/>
                </a:lnTo>
                <a:lnTo>
                  <a:pt x="161110" y="459997"/>
                </a:lnTo>
                <a:lnTo>
                  <a:pt x="156732" y="458900"/>
                </a:lnTo>
                <a:lnTo>
                  <a:pt x="157824" y="456711"/>
                </a:lnTo>
                <a:lnTo>
                  <a:pt x="155635" y="443566"/>
                </a:lnTo>
                <a:lnTo>
                  <a:pt x="158921" y="440280"/>
                </a:lnTo>
                <a:lnTo>
                  <a:pt x="161110" y="438091"/>
                </a:lnTo>
                <a:lnTo>
                  <a:pt x="163305" y="436994"/>
                </a:lnTo>
                <a:lnTo>
                  <a:pt x="165493" y="434805"/>
                </a:lnTo>
                <a:lnTo>
                  <a:pt x="166585" y="432616"/>
                </a:lnTo>
                <a:lnTo>
                  <a:pt x="166585" y="430422"/>
                </a:lnTo>
                <a:lnTo>
                  <a:pt x="165493" y="426044"/>
                </a:lnTo>
                <a:lnTo>
                  <a:pt x="165493" y="420569"/>
                </a:lnTo>
                <a:lnTo>
                  <a:pt x="167682" y="418375"/>
                </a:lnTo>
                <a:lnTo>
                  <a:pt x="165493" y="409613"/>
                </a:lnTo>
                <a:lnTo>
                  <a:pt x="165493" y="408516"/>
                </a:lnTo>
                <a:lnTo>
                  <a:pt x="165493" y="404139"/>
                </a:lnTo>
                <a:lnTo>
                  <a:pt x="162207" y="406327"/>
                </a:lnTo>
                <a:lnTo>
                  <a:pt x="160013" y="409613"/>
                </a:lnTo>
                <a:lnTo>
                  <a:pt x="158921" y="411802"/>
                </a:lnTo>
                <a:lnTo>
                  <a:pt x="157824" y="413997"/>
                </a:lnTo>
                <a:lnTo>
                  <a:pt x="156732" y="415088"/>
                </a:lnTo>
                <a:lnTo>
                  <a:pt x="153446" y="418375"/>
                </a:lnTo>
                <a:lnTo>
                  <a:pt x="151252" y="418375"/>
                </a:lnTo>
                <a:lnTo>
                  <a:pt x="146874" y="422758"/>
                </a:lnTo>
                <a:lnTo>
                  <a:pt x="146874" y="423849"/>
                </a:lnTo>
                <a:lnTo>
                  <a:pt x="144679" y="421661"/>
                </a:lnTo>
                <a:lnTo>
                  <a:pt x="143588" y="420569"/>
                </a:lnTo>
                <a:lnTo>
                  <a:pt x="142490" y="418375"/>
                </a:lnTo>
                <a:lnTo>
                  <a:pt x="137015" y="418375"/>
                </a:lnTo>
                <a:lnTo>
                  <a:pt x="135918" y="422758"/>
                </a:lnTo>
                <a:lnTo>
                  <a:pt x="134827" y="421661"/>
                </a:lnTo>
                <a:lnTo>
                  <a:pt x="133729" y="419472"/>
                </a:lnTo>
                <a:lnTo>
                  <a:pt x="131541" y="418375"/>
                </a:lnTo>
                <a:lnTo>
                  <a:pt x="130443" y="422758"/>
                </a:lnTo>
                <a:lnTo>
                  <a:pt x="137015" y="432616"/>
                </a:lnTo>
                <a:lnTo>
                  <a:pt x="137015" y="435902"/>
                </a:lnTo>
                <a:lnTo>
                  <a:pt x="135918" y="436994"/>
                </a:lnTo>
                <a:lnTo>
                  <a:pt x="133729" y="439183"/>
                </a:lnTo>
                <a:lnTo>
                  <a:pt x="130443" y="441377"/>
                </a:lnTo>
                <a:lnTo>
                  <a:pt x="129346" y="443566"/>
                </a:lnTo>
                <a:lnTo>
                  <a:pt x="128254" y="445755"/>
                </a:lnTo>
                <a:lnTo>
                  <a:pt x="126066" y="445755"/>
                </a:lnTo>
                <a:lnTo>
                  <a:pt x="123871" y="447950"/>
                </a:lnTo>
                <a:lnTo>
                  <a:pt x="122774" y="447950"/>
                </a:lnTo>
                <a:lnTo>
                  <a:pt x="119493" y="449041"/>
                </a:lnTo>
                <a:lnTo>
                  <a:pt x="106349" y="449041"/>
                </a:lnTo>
                <a:lnTo>
                  <a:pt x="106349" y="452327"/>
                </a:lnTo>
                <a:lnTo>
                  <a:pt x="106349" y="453425"/>
                </a:lnTo>
                <a:lnTo>
                  <a:pt x="101965" y="456711"/>
                </a:lnTo>
                <a:lnTo>
                  <a:pt x="97588" y="459997"/>
                </a:lnTo>
                <a:lnTo>
                  <a:pt x="95393" y="462186"/>
                </a:lnTo>
                <a:lnTo>
                  <a:pt x="94302" y="467661"/>
                </a:lnTo>
                <a:lnTo>
                  <a:pt x="93204" y="469855"/>
                </a:lnTo>
                <a:lnTo>
                  <a:pt x="88821" y="469855"/>
                </a:lnTo>
                <a:lnTo>
                  <a:pt x="84443" y="470947"/>
                </a:lnTo>
                <a:lnTo>
                  <a:pt x="83346" y="473136"/>
                </a:lnTo>
                <a:lnTo>
                  <a:pt x="81157" y="468758"/>
                </a:lnTo>
                <a:lnTo>
                  <a:pt x="80060" y="468758"/>
                </a:lnTo>
                <a:lnTo>
                  <a:pt x="77871" y="467661"/>
                </a:lnTo>
                <a:lnTo>
                  <a:pt x="69110" y="469855"/>
                </a:lnTo>
                <a:lnTo>
                  <a:pt x="70207" y="467661"/>
                </a:lnTo>
                <a:lnTo>
                  <a:pt x="69110" y="465472"/>
                </a:lnTo>
                <a:lnTo>
                  <a:pt x="62538" y="466563"/>
                </a:lnTo>
                <a:lnTo>
                  <a:pt x="58154" y="466563"/>
                </a:lnTo>
                <a:lnTo>
                  <a:pt x="55965" y="466563"/>
                </a:lnTo>
                <a:lnTo>
                  <a:pt x="53777" y="467661"/>
                </a:lnTo>
                <a:lnTo>
                  <a:pt x="53777" y="467661"/>
                </a:lnTo>
                <a:lnTo>
                  <a:pt x="49399" y="468758"/>
                </a:lnTo>
                <a:lnTo>
                  <a:pt x="49399" y="468758"/>
                </a:lnTo>
                <a:lnTo>
                  <a:pt x="48302" y="473136"/>
                </a:lnTo>
                <a:lnTo>
                  <a:pt x="30774" y="476428"/>
                </a:lnTo>
                <a:lnTo>
                  <a:pt x="26396" y="473136"/>
                </a:lnTo>
                <a:lnTo>
                  <a:pt x="27493" y="472044"/>
                </a:lnTo>
                <a:lnTo>
                  <a:pt x="24201" y="467661"/>
                </a:lnTo>
                <a:lnTo>
                  <a:pt x="23110" y="465472"/>
                </a:lnTo>
                <a:lnTo>
                  <a:pt x="20921" y="462186"/>
                </a:lnTo>
                <a:lnTo>
                  <a:pt x="22013" y="458900"/>
                </a:lnTo>
                <a:lnTo>
                  <a:pt x="24201" y="457802"/>
                </a:lnTo>
                <a:lnTo>
                  <a:pt x="25299" y="456711"/>
                </a:lnTo>
                <a:lnTo>
                  <a:pt x="26396" y="454522"/>
                </a:lnTo>
                <a:lnTo>
                  <a:pt x="28585" y="452327"/>
                </a:lnTo>
                <a:lnTo>
                  <a:pt x="31871" y="452327"/>
                </a:lnTo>
                <a:lnTo>
                  <a:pt x="35157" y="456711"/>
                </a:lnTo>
                <a:lnTo>
                  <a:pt x="36254" y="455614"/>
                </a:lnTo>
                <a:lnTo>
                  <a:pt x="41729" y="454522"/>
                </a:lnTo>
                <a:lnTo>
                  <a:pt x="45015" y="454522"/>
                </a:lnTo>
                <a:lnTo>
                  <a:pt x="46107" y="452327"/>
                </a:lnTo>
                <a:lnTo>
                  <a:pt x="46107" y="446852"/>
                </a:lnTo>
                <a:lnTo>
                  <a:pt x="46107" y="442475"/>
                </a:lnTo>
                <a:lnTo>
                  <a:pt x="46107" y="439183"/>
                </a:lnTo>
                <a:lnTo>
                  <a:pt x="43918" y="433708"/>
                </a:lnTo>
                <a:lnTo>
                  <a:pt x="46107" y="432616"/>
                </a:lnTo>
                <a:lnTo>
                  <a:pt x="47204" y="431519"/>
                </a:lnTo>
                <a:lnTo>
                  <a:pt x="54874" y="430422"/>
                </a:lnTo>
                <a:lnTo>
                  <a:pt x="55965" y="430422"/>
                </a:lnTo>
                <a:lnTo>
                  <a:pt x="57063" y="423849"/>
                </a:lnTo>
                <a:lnTo>
                  <a:pt x="59251" y="422758"/>
                </a:lnTo>
                <a:lnTo>
                  <a:pt x="59251" y="421661"/>
                </a:lnTo>
                <a:lnTo>
                  <a:pt x="61440" y="419472"/>
                </a:lnTo>
                <a:lnTo>
                  <a:pt x="63635" y="417277"/>
                </a:lnTo>
                <a:lnTo>
                  <a:pt x="73488" y="417277"/>
                </a:lnTo>
                <a:lnTo>
                  <a:pt x="82254" y="419472"/>
                </a:lnTo>
                <a:lnTo>
                  <a:pt x="83346" y="421661"/>
                </a:lnTo>
                <a:lnTo>
                  <a:pt x="85540" y="423849"/>
                </a:lnTo>
                <a:lnTo>
                  <a:pt x="87729" y="424947"/>
                </a:lnTo>
                <a:lnTo>
                  <a:pt x="88821" y="427141"/>
                </a:lnTo>
                <a:lnTo>
                  <a:pt x="91015" y="429330"/>
                </a:lnTo>
                <a:lnTo>
                  <a:pt x="93204" y="430422"/>
                </a:lnTo>
                <a:lnTo>
                  <a:pt x="104160" y="430422"/>
                </a:lnTo>
                <a:lnTo>
                  <a:pt x="106349" y="429330"/>
                </a:lnTo>
                <a:lnTo>
                  <a:pt x="108538" y="428233"/>
                </a:lnTo>
                <a:lnTo>
                  <a:pt x="109635" y="427141"/>
                </a:lnTo>
                <a:lnTo>
                  <a:pt x="115110" y="420569"/>
                </a:lnTo>
                <a:lnTo>
                  <a:pt x="116201" y="418375"/>
                </a:lnTo>
                <a:lnTo>
                  <a:pt x="116201" y="411802"/>
                </a:lnTo>
                <a:lnTo>
                  <a:pt x="115110" y="410711"/>
                </a:lnTo>
                <a:lnTo>
                  <a:pt x="112921" y="409613"/>
                </a:lnTo>
                <a:lnTo>
                  <a:pt x="111824" y="408516"/>
                </a:lnTo>
                <a:lnTo>
                  <a:pt x="108538" y="408516"/>
                </a:lnTo>
                <a:lnTo>
                  <a:pt x="107446" y="409613"/>
                </a:lnTo>
                <a:lnTo>
                  <a:pt x="105252" y="410711"/>
                </a:lnTo>
                <a:lnTo>
                  <a:pt x="103063" y="411802"/>
                </a:lnTo>
                <a:lnTo>
                  <a:pt x="100874" y="412900"/>
                </a:lnTo>
                <a:lnTo>
                  <a:pt x="97588" y="410711"/>
                </a:lnTo>
                <a:lnTo>
                  <a:pt x="98685" y="407425"/>
                </a:lnTo>
                <a:lnTo>
                  <a:pt x="100874" y="405236"/>
                </a:lnTo>
                <a:lnTo>
                  <a:pt x="103063" y="404139"/>
                </a:lnTo>
                <a:lnTo>
                  <a:pt x="106349" y="398664"/>
                </a:lnTo>
                <a:lnTo>
                  <a:pt x="106349" y="398664"/>
                </a:lnTo>
                <a:lnTo>
                  <a:pt x="107446" y="395372"/>
                </a:lnTo>
                <a:lnTo>
                  <a:pt x="107446" y="389897"/>
                </a:lnTo>
                <a:lnTo>
                  <a:pt x="105252" y="392091"/>
                </a:lnTo>
                <a:lnTo>
                  <a:pt x="104160" y="394280"/>
                </a:lnTo>
                <a:lnTo>
                  <a:pt x="93204" y="393189"/>
                </a:lnTo>
                <a:lnTo>
                  <a:pt x="92113" y="392091"/>
                </a:lnTo>
                <a:lnTo>
                  <a:pt x="91015" y="390994"/>
                </a:lnTo>
                <a:lnTo>
                  <a:pt x="87729" y="387708"/>
                </a:lnTo>
                <a:lnTo>
                  <a:pt x="86632" y="386616"/>
                </a:lnTo>
                <a:lnTo>
                  <a:pt x="84443" y="384422"/>
                </a:lnTo>
                <a:lnTo>
                  <a:pt x="82254" y="384422"/>
                </a:lnTo>
                <a:lnTo>
                  <a:pt x="81157" y="384422"/>
                </a:lnTo>
                <a:lnTo>
                  <a:pt x="80060" y="384422"/>
                </a:lnTo>
                <a:lnTo>
                  <a:pt x="78968" y="383330"/>
                </a:lnTo>
                <a:lnTo>
                  <a:pt x="82254" y="380050"/>
                </a:lnTo>
                <a:lnTo>
                  <a:pt x="81157" y="374575"/>
                </a:lnTo>
                <a:lnTo>
                  <a:pt x="72396" y="373477"/>
                </a:lnTo>
                <a:lnTo>
                  <a:pt x="69110" y="371294"/>
                </a:lnTo>
                <a:lnTo>
                  <a:pt x="69110" y="369100"/>
                </a:lnTo>
                <a:lnTo>
                  <a:pt x="66915" y="370197"/>
                </a:lnTo>
                <a:lnTo>
                  <a:pt x="64726" y="369100"/>
                </a:lnTo>
                <a:lnTo>
                  <a:pt x="60349" y="371294"/>
                </a:lnTo>
                <a:lnTo>
                  <a:pt x="59251" y="374575"/>
                </a:lnTo>
                <a:lnTo>
                  <a:pt x="57063" y="372386"/>
                </a:lnTo>
                <a:lnTo>
                  <a:pt x="55965" y="371294"/>
                </a:lnTo>
                <a:lnTo>
                  <a:pt x="39535" y="373477"/>
                </a:lnTo>
                <a:lnTo>
                  <a:pt x="39535" y="373477"/>
                </a:lnTo>
                <a:lnTo>
                  <a:pt x="42827" y="376769"/>
                </a:lnTo>
                <a:lnTo>
                  <a:pt x="45015" y="377861"/>
                </a:lnTo>
                <a:lnTo>
                  <a:pt x="46107" y="378958"/>
                </a:lnTo>
                <a:lnTo>
                  <a:pt x="47204" y="383330"/>
                </a:lnTo>
                <a:lnTo>
                  <a:pt x="48302" y="386616"/>
                </a:lnTo>
                <a:lnTo>
                  <a:pt x="49399" y="389897"/>
                </a:lnTo>
                <a:lnTo>
                  <a:pt x="49399" y="390994"/>
                </a:lnTo>
                <a:lnTo>
                  <a:pt x="49399" y="393189"/>
                </a:lnTo>
                <a:lnTo>
                  <a:pt x="49399" y="401944"/>
                </a:lnTo>
                <a:lnTo>
                  <a:pt x="45015" y="404139"/>
                </a:lnTo>
                <a:lnTo>
                  <a:pt x="42827" y="404139"/>
                </a:lnTo>
                <a:lnTo>
                  <a:pt x="40632" y="407425"/>
                </a:lnTo>
                <a:lnTo>
                  <a:pt x="39535" y="409613"/>
                </a:lnTo>
                <a:lnTo>
                  <a:pt x="39535" y="411802"/>
                </a:lnTo>
                <a:lnTo>
                  <a:pt x="37346" y="411802"/>
                </a:lnTo>
                <a:lnTo>
                  <a:pt x="37346" y="410711"/>
                </a:lnTo>
                <a:lnTo>
                  <a:pt x="36254" y="411802"/>
                </a:lnTo>
                <a:lnTo>
                  <a:pt x="35157" y="413997"/>
                </a:lnTo>
                <a:lnTo>
                  <a:pt x="35157" y="415088"/>
                </a:lnTo>
                <a:lnTo>
                  <a:pt x="31871" y="417277"/>
                </a:lnTo>
                <a:lnTo>
                  <a:pt x="29682" y="419472"/>
                </a:lnTo>
                <a:lnTo>
                  <a:pt x="27493" y="419472"/>
                </a:lnTo>
                <a:lnTo>
                  <a:pt x="25299" y="422758"/>
                </a:lnTo>
                <a:lnTo>
                  <a:pt x="25299" y="423849"/>
                </a:lnTo>
                <a:lnTo>
                  <a:pt x="24201" y="424947"/>
                </a:lnTo>
                <a:lnTo>
                  <a:pt x="22013" y="427141"/>
                </a:lnTo>
                <a:lnTo>
                  <a:pt x="22013" y="428233"/>
                </a:lnTo>
                <a:lnTo>
                  <a:pt x="19824" y="430422"/>
                </a:lnTo>
                <a:lnTo>
                  <a:pt x="18726" y="428233"/>
                </a:lnTo>
                <a:lnTo>
                  <a:pt x="18726" y="423849"/>
                </a:lnTo>
                <a:lnTo>
                  <a:pt x="19824" y="420569"/>
                </a:lnTo>
                <a:lnTo>
                  <a:pt x="22013" y="418375"/>
                </a:lnTo>
                <a:lnTo>
                  <a:pt x="24201" y="416186"/>
                </a:lnTo>
                <a:lnTo>
                  <a:pt x="20921" y="413997"/>
                </a:lnTo>
                <a:lnTo>
                  <a:pt x="20921" y="411802"/>
                </a:lnTo>
                <a:lnTo>
                  <a:pt x="19824" y="410711"/>
                </a:lnTo>
                <a:lnTo>
                  <a:pt x="19824" y="405236"/>
                </a:lnTo>
                <a:lnTo>
                  <a:pt x="22013" y="405236"/>
                </a:lnTo>
                <a:lnTo>
                  <a:pt x="22013" y="404139"/>
                </a:lnTo>
                <a:lnTo>
                  <a:pt x="23110" y="400852"/>
                </a:lnTo>
                <a:lnTo>
                  <a:pt x="25299" y="397566"/>
                </a:lnTo>
                <a:lnTo>
                  <a:pt x="26396" y="394280"/>
                </a:lnTo>
                <a:lnTo>
                  <a:pt x="28585" y="392091"/>
                </a:lnTo>
                <a:lnTo>
                  <a:pt x="30774" y="390994"/>
                </a:lnTo>
                <a:lnTo>
                  <a:pt x="30774" y="388805"/>
                </a:lnTo>
                <a:lnTo>
                  <a:pt x="29682" y="385519"/>
                </a:lnTo>
                <a:lnTo>
                  <a:pt x="28585" y="382244"/>
                </a:lnTo>
                <a:lnTo>
                  <a:pt x="28585" y="381147"/>
                </a:lnTo>
                <a:lnTo>
                  <a:pt x="29682" y="381147"/>
                </a:lnTo>
                <a:lnTo>
                  <a:pt x="29682" y="377861"/>
                </a:lnTo>
                <a:lnTo>
                  <a:pt x="26396" y="375672"/>
                </a:lnTo>
                <a:lnTo>
                  <a:pt x="15440" y="370197"/>
                </a:lnTo>
                <a:lnTo>
                  <a:pt x="12154" y="366911"/>
                </a:lnTo>
                <a:lnTo>
                  <a:pt x="11063" y="360339"/>
                </a:lnTo>
                <a:lnTo>
                  <a:pt x="107" y="349389"/>
                </a:lnTo>
                <a:lnTo>
                  <a:pt x="3393" y="346097"/>
                </a:lnTo>
                <a:lnTo>
                  <a:pt x="6679" y="348292"/>
                </a:lnTo>
                <a:lnTo>
                  <a:pt x="18726" y="350480"/>
                </a:lnTo>
                <a:lnTo>
                  <a:pt x="19824" y="347194"/>
                </a:lnTo>
                <a:lnTo>
                  <a:pt x="25299" y="347194"/>
                </a:lnTo>
                <a:lnTo>
                  <a:pt x="28585" y="347194"/>
                </a:lnTo>
                <a:lnTo>
                  <a:pt x="29682" y="345005"/>
                </a:lnTo>
                <a:lnTo>
                  <a:pt x="31871" y="345005"/>
                </a:lnTo>
                <a:lnTo>
                  <a:pt x="28585" y="342817"/>
                </a:lnTo>
                <a:lnTo>
                  <a:pt x="27493" y="340622"/>
                </a:lnTo>
                <a:lnTo>
                  <a:pt x="28585" y="339525"/>
                </a:lnTo>
                <a:lnTo>
                  <a:pt x="28585" y="338433"/>
                </a:lnTo>
                <a:lnTo>
                  <a:pt x="32968" y="332958"/>
                </a:lnTo>
                <a:lnTo>
                  <a:pt x="32968" y="334050"/>
                </a:lnTo>
                <a:lnTo>
                  <a:pt x="35157" y="335147"/>
                </a:lnTo>
                <a:lnTo>
                  <a:pt x="37346" y="332958"/>
                </a:lnTo>
                <a:lnTo>
                  <a:pt x="40632" y="330764"/>
                </a:lnTo>
                <a:lnTo>
                  <a:pt x="41729" y="327483"/>
                </a:lnTo>
                <a:lnTo>
                  <a:pt x="42827" y="325289"/>
                </a:lnTo>
                <a:lnTo>
                  <a:pt x="41729" y="324191"/>
                </a:lnTo>
                <a:lnTo>
                  <a:pt x="40632" y="323100"/>
                </a:lnTo>
                <a:lnTo>
                  <a:pt x="40632" y="320911"/>
                </a:lnTo>
                <a:lnTo>
                  <a:pt x="43918" y="322003"/>
                </a:lnTo>
                <a:lnTo>
                  <a:pt x="45015" y="322003"/>
                </a:lnTo>
                <a:lnTo>
                  <a:pt x="46107" y="317625"/>
                </a:lnTo>
                <a:lnTo>
                  <a:pt x="47204" y="315430"/>
                </a:lnTo>
                <a:lnTo>
                  <a:pt x="45015" y="313242"/>
                </a:lnTo>
                <a:lnTo>
                  <a:pt x="43918" y="312144"/>
                </a:lnTo>
                <a:lnTo>
                  <a:pt x="43918" y="309955"/>
                </a:lnTo>
                <a:lnTo>
                  <a:pt x="45015" y="308864"/>
                </a:lnTo>
                <a:lnTo>
                  <a:pt x="40632" y="306669"/>
                </a:lnTo>
                <a:lnTo>
                  <a:pt x="41729" y="305578"/>
                </a:lnTo>
                <a:lnTo>
                  <a:pt x="43918" y="304480"/>
                </a:lnTo>
                <a:lnTo>
                  <a:pt x="46107" y="303383"/>
                </a:lnTo>
                <a:lnTo>
                  <a:pt x="50490" y="302291"/>
                </a:lnTo>
                <a:lnTo>
                  <a:pt x="49399" y="300103"/>
                </a:lnTo>
                <a:lnTo>
                  <a:pt x="47204" y="297908"/>
                </a:lnTo>
                <a:lnTo>
                  <a:pt x="48302" y="295719"/>
                </a:lnTo>
                <a:lnTo>
                  <a:pt x="49399" y="295719"/>
                </a:lnTo>
                <a:lnTo>
                  <a:pt x="51588" y="295719"/>
                </a:lnTo>
                <a:lnTo>
                  <a:pt x="53777" y="294622"/>
                </a:lnTo>
                <a:lnTo>
                  <a:pt x="52679" y="291336"/>
                </a:lnTo>
                <a:lnTo>
                  <a:pt x="52679" y="289147"/>
                </a:lnTo>
                <a:lnTo>
                  <a:pt x="54874" y="288050"/>
                </a:lnTo>
                <a:lnTo>
                  <a:pt x="54874" y="286958"/>
                </a:lnTo>
                <a:lnTo>
                  <a:pt x="55965" y="285861"/>
                </a:lnTo>
                <a:lnTo>
                  <a:pt x="55965" y="282575"/>
                </a:lnTo>
                <a:lnTo>
                  <a:pt x="52679" y="280386"/>
                </a:lnTo>
                <a:lnTo>
                  <a:pt x="51588" y="279289"/>
                </a:lnTo>
                <a:lnTo>
                  <a:pt x="51588" y="278197"/>
                </a:lnTo>
                <a:lnTo>
                  <a:pt x="48302" y="277100"/>
                </a:lnTo>
                <a:lnTo>
                  <a:pt x="47204" y="274905"/>
                </a:lnTo>
                <a:lnTo>
                  <a:pt x="43918" y="272716"/>
                </a:lnTo>
                <a:lnTo>
                  <a:pt x="43918" y="270527"/>
                </a:lnTo>
                <a:lnTo>
                  <a:pt x="43918" y="269430"/>
                </a:lnTo>
                <a:lnTo>
                  <a:pt x="47204" y="268333"/>
                </a:lnTo>
                <a:lnTo>
                  <a:pt x="49399" y="269430"/>
                </a:lnTo>
                <a:lnTo>
                  <a:pt x="50490" y="268333"/>
                </a:lnTo>
                <a:lnTo>
                  <a:pt x="50490" y="267241"/>
                </a:lnTo>
                <a:lnTo>
                  <a:pt x="50490" y="266144"/>
                </a:lnTo>
                <a:lnTo>
                  <a:pt x="49399" y="265053"/>
                </a:lnTo>
                <a:lnTo>
                  <a:pt x="48302" y="263955"/>
                </a:lnTo>
                <a:lnTo>
                  <a:pt x="47204" y="261766"/>
                </a:lnTo>
                <a:lnTo>
                  <a:pt x="47204" y="260669"/>
                </a:lnTo>
                <a:lnTo>
                  <a:pt x="51588" y="261766"/>
                </a:lnTo>
                <a:lnTo>
                  <a:pt x="52679" y="262858"/>
                </a:lnTo>
                <a:lnTo>
                  <a:pt x="54874" y="259578"/>
                </a:lnTo>
                <a:lnTo>
                  <a:pt x="54874" y="257383"/>
                </a:lnTo>
                <a:lnTo>
                  <a:pt x="58154" y="256291"/>
                </a:lnTo>
                <a:lnTo>
                  <a:pt x="59251" y="256291"/>
                </a:lnTo>
                <a:lnTo>
                  <a:pt x="59251" y="258480"/>
                </a:lnTo>
                <a:lnTo>
                  <a:pt x="61440" y="261766"/>
                </a:lnTo>
                <a:lnTo>
                  <a:pt x="61440" y="266144"/>
                </a:lnTo>
                <a:lnTo>
                  <a:pt x="66915" y="265053"/>
                </a:lnTo>
                <a:lnTo>
                  <a:pt x="69110" y="266144"/>
                </a:lnTo>
                <a:lnTo>
                  <a:pt x="72396" y="268333"/>
                </a:lnTo>
                <a:lnTo>
                  <a:pt x="70207" y="270527"/>
                </a:lnTo>
                <a:lnTo>
                  <a:pt x="70207" y="274905"/>
                </a:lnTo>
                <a:lnTo>
                  <a:pt x="69110" y="277100"/>
                </a:lnTo>
                <a:lnTo>
                  <a:pt x="69110" y="280386"/>
                </a:lnTo>
                <a:lnTo>
                  <a:pt x="69110" y="283672"/>
                </a:lnTo>
                <a:lnTo>
                  <a:pt x="72396" y="285861"/>
                </a:lnTo>
                <a:lnTo>
                  <a:pt x="73488" y="286958"/>
                </a:lnTo>
                <a:lnTo>
                  <a:pt x="69110" y="294622"/>
                </a:lnTo>
                <a:lnTo>
                  <a:pt x="70207" y="296811"/>
                </a:lnTo>
                <a:lnTo>
                  <a:pt x="70207" y="299005"/>
                </a:lnTo>
                <a:lnTo>
                  <a:pt x="70207" y="300103"/>
                </a:lnTo>
                <a:lnTo>
                  <a:pt x="73488" y="304480"/>
                </a:lnTo>
                <a:lnTo>
                  <a:pt x="74585" y="302291"/>
                </a:lnTo>
                <a:lnTo>
                  <a:pt x="81157" y="300103"/>
                </a:lnTo>
                <a:lnTo>
                  <a:pt x="81157" y="297908"/>
                </a:lnTo>
                <a:lnTo>
                  <a:pt x="81157" y="297908"/>
                </a:lnTo>
                <a:lnTo>
                  <a:pt x="80060" y="295719"/>
                </a:lnTo>
                <a:lnTo>
                  <a:pt x="80060" y="295719"/>
                </a:lnTo>
                <a:lnTo>
                  <a:pt x="77871" y="294622"/>
                </a:lnTo>
                <a:lnTo>
                  <a:pt x="77871" y="293530"/>
                </a:lnTo>
                <a:lnTo>
                  <a:pt x="78968" y="292433"/>
                </a:lnTo>
                <a:lnTo>
                  <a:pt x="80060" y="291336"/>
                </a:lnTo>
                <a:lnTo>
                  <a:pt x="83346" y="289147"/>
                </a:lnTo>
                <a:lnTo>
                  <a:pt x="78968" y="286958"/>
                </a:lnTo>
                <a:lnTo>
                  <a:pt x="77871" y="285861"/>
                </a:lnTo>
                <a:lnTo>
                  <a:pt x="76779" y="284764"/>
                </a:lnTo>
                <a:lnTo>
                  <a:pt x="74585" y="283672"/>
                </a:lnTo>
                <a:lnTo>
                  <a:pt x="73488" y="282575"/>
                </a:lnTo>
                <a:lnTo>
                  <a:pt x="75682" y="271625"/>
                </a:lnTo>
                <a:lnTo>
                  <a:pt x="77871" y="270527"/>
                </a:lnTo>
                <a:lnTo>
                  <a:pt x="80060" y="269430"/>
                </a:lnTo>
                <a:lnTo>
                  <a:pt x="82254" y="268333"/>
                </a:lnTo>
                <a:lnTo>
                  <a:pt x="84443" y="267241"/>
                </a:lnTo>
                <a:lnTo>
                  <a:pt x="86632" y="265053"/>
                </a:lnTo>
                <a:lnTo>
                  <a:pt x="88821" y="260669"/>
                </a:lnTo>
                <a:lnTo>
                  <a:pt x="91015" y="257383"/>
                </a:lnTo>
                <a:lnTo>
                  <a:pt x="92113" y="255194"/>
                </a:lnTo>
                <a:lnTo>
                  <a:pt x="92113" y="251908"/>
                </a:lnTo>
                <a:lnTo>
                  <a:pt x="87729" y="248622"/>
                </a:lnTo>
                <a:lnTo>
                  <a:pt x="87729" y="247525"/>
                </a:lnTo>
                <a:lnTo>
                  <a:pt x="87729" y="246433"/>
                </a:lnTo>
                <a:lnTo>
                  <a:pt x="88821" y="245336"/>
                </a:lnTo>
                <a:lnTo>
                  <a:pt x="88821" y="238764"/>
                </a:lnTo>
                <a:lnTo>
                  <a:pt x="87729" y="236575"/>
                </a:lnTo>
                <a:lnTo>
                  <a:pt x="86632" y="235489"/>
                </a:lnTo>
                <a:lnTo>
                  <a:pt x="81157" y="232203"/>
                </a:lnTo>
                <a:lnTo>
                  <a:pt x="83346" y="232203"/>
                </a:lnTo>
                <a:lnTo>
                  <a:pt x="85540" y="232203"/>
                </a:lnTo>
                <a:lnTo>
                  <a:pt x="86632" y="230014"/>
                </a:lnTo>
                <a:lnTo>
                  <a:pt x="86632" y="221253"/>
                </a:lnTo>
                <a:lnTo>
                  <a:pt x="85540" y="219058"/>
                </a:lnTo>
                <a:lnTo>
                  <a:pt x="83346" y="217967"/>
                </a:lnTo>
                <a:lnTo>
                  <a:pt x="83346" y="217967"/>
                </a:lnTo>
                <a:lnTo>
                  <a:pt x="82254" y="219058"/>
                </a:lnTo>
                <a:lnTo>
                  <a:pt x="80060" y="216869"/>
                </a:lnTo>
                <a:lnTo>
                  <a:pt x="78968" y="215778"/>
                </a:lnTo>
                <a:lnTo>
                  <a:pt x="75682" y="214681"/>
                </a:lnTo>
                <a:lnTo>
                  <a:pt x="76779" y="211394"/>
                </a:lnTo>
                <a:lnTo>
                  <a:pt x="78968" y="209206"/>
                </a:lnTo>
                <a:lnTo>
                  <a:pt x="85540" y="209206"/>
                </a:lnTo>
                <a:lnTo>
                  <a:pt x="88821" y="210297"/>
                </a:lnTo>
                <a:lnTo>
                  <a:pt x="95393" y="207011"/>
                </a:lnTo>
                <a:lnTo>
                  <a:pt x="97588" y="196061"/>
                </a:lnTo>
                <a:lnTo>
                  <a:pt x="95393" y="196061"/>
                </a:lnTo>
                <a:lnTo>
                  <a:pt x="94302" y="194964"/>
                </a:lnTo>
                <a:lnTo>
                  <a:pt x="96490" y="194964"/>
                </a:lnTo>
                <a:lnTo>
                  <a:pt x="100874" y="193872"/>
                </a:lnTo>
                <a:lnTo>
                  <a:pt x="99777" y="192775"/>
                </a:lnTo>
                <a:lnTo>
                  <a:pt x="99777" y="190580"/>
                </a:lnTo>
                <a:lnTo>
                  <a:pt x="104160" y="191678"/>
                </a:lnTo>
                <a:lnTo>
                  <a:pt x="106349" y="196061"/>
                </a:lnTo>
                <a:lnTo>
                  <a:pt x="112921" y="193872"/>
                </a:lnTo>
                <a:lnTo>
                  <a:pt x="115110" y="190580"/>
                </a:lnTo>
                <a:lnTo>
                  <a:pt x="117299" y="189489"/>
                </a:lnTo>
                <a:lnTo>
                  <a:pt x="122774" y="188392"/>
                </a:lnTo>
                <a:lnTo>
                  <a:pt x="126066" y="189489"/>
                </a:lnTo>
                <a:lnTo>
                  <a:pt x="129346" y="189489"/>
                </a:lnTo>
                <a:lnTo>
                  <a:pt x="130443" y="187300"/>
                </a:lnTo>
                <a:lnTo>
                  <a:pt x="131541" y="184014"/>
                </a:lnTo>
                <a:lnTo>
                  <a:pt x="134827" y="184014"/>
                </a:lnTo>
                <a:lnTo>
                  <a:pt x="140302" y="184014"/>
                </a:lnTo>
                <a:lnTo>
                  <a:pt x="140302" y="181819"/>
                </a:lnTo>
                <a:lnTo>
                  <a:pt x="141399" y="180728"/>
                </a:lnTo>
                <a:lnTo>
                  <a:pt x="143588" y="178539"/>
                </a:lnTo>
                <a:lnTo>
                  <a:pt x="145777" y="177442"/>
                </a:lnTo>
                <a:lnTo>
                  <a:pt x="150160" y="178539"/>
                </a:lnTo>
                <a:lnTo>
                  <a:pt x="149063" y="180728"/>
                </a:lnTo>
                <a:lnTo>
                  <a:pt x="143588" y="186203"/>
                </a:lnTo>
                <a:lnTo>
                  <a:pt x="141399" y="191678"/>
                </a:lnTo>
                <a:lnTo>
                  <a:pt x="140302" y="192775"/>
                </a:lnTo>
                <a:lnTo>
                  <a:pt x="138107" y="196061"/>
                </a:lnTo>
                <a:lnTo>
                  <a:pt x="135918" y="199347"/>
                </a:lnTo>
                <a:lnTo>
                  <a:pt x="133729" y="201536"/>
                </a:lnTo>
                <a:lnTo>
                  <a:pt x="132632" y="202633"/>
                </a:lnTo>
                <a:lnTo>
                  <a:pt x="131541" y="202633"/>
                </a:lnTo>
                <a:lnTo>
                  <a:pt x="129346" y="203725"/>
                </a:lnTo>
                <a:lnTo>
                  <a:pt x="129346" y="204822"/>
                </a:lnTo>
                <a:lnTo>
                  <a:pt x="130443" y="205919"/>
                </a:lnTo>
                <a:lnTo>
                  <a:pt x="129346" y="209206"/>
                </a:lnTo>
                <a:lnTo>
                  <a:pt x="121682" y="213583"/>
                </a:lnTo>
                <a:lnTo>
                  <a:pt x="119493" y="214681"/>
                </a:lnTo>
                <a:lnTo>
                  <a:pt x="117299" y="216869"/>
                </a:lnTo>
                <a:lnTo>
                  <a:pt x="115110" y="220155"/>
                </a:lnTo>
                <a:lnTo>
                  <a:pt x="118396" y="220155"/>
                </a:lnTo>
                <a:lnTo>
                  <a:pt x="122774" y="224539"/>
                </a:lnTo>
                <a:lnTo>
                  <a:pt x="128254" y="228917"/>
                </a:lnTo>
                <a:lnTo>
                  <a:pt x="132632" y="230014"/>
                </a:lnTo>
                <a:lnTo>
                  <a:pt x="139204" y="239861"/>
                </a:lnTo>
                <a:lnTo>
                  <a:pt x="140302" y="239861"/>
                </a:lnTo>
                <a:lnTo>
                  <a:pt x="141399" y="237672"/>
                </a:lnTo>
                <a:lnTo>
                  <a:pt x="146874" y="233300"/>
                </a:lnTo>
                <a:lnTo>
                  <a:pt x="146874" y="227825"/>
                </a:lnTo>
                <a:lnTo>
                  <a:pt x="150160" y="221253"/>
                </a:lnTo>
                <a:lnTo>
                  <a:pt x="152349" y="221253"/>
                </a:lnTo>
                <a:lnTo>
                  <a:pt x="167682" y="223442"/>
                </a:lnTo>
                <a:lnTo>
                  <a:pt x="166585" y="212486"/>
                </a:lnTo>
                <a:lnTo>
                  <a:pt x="172066" y="207011"/>
                </a:lnTo>
                <a:lnTo>
                  <a:pt x="173157" y="207011"/>
                </a:lnTo>
                <a:lnTo>
                  <a:pt x="173157" y="203725"/>
                </a:lnTo>
                <a:lnTo>
                  <a:pt x="172066" y="198250"/>
                </a:lnTo>
                <a:lnTo>
                  <a:pt x="179729" y="196061"/>
                </a:lnTo>
                <a:lnTo>
                  <a:pt x="180827" y="196061"/>
                </a:lnTo>
                <a:lnTo>
                  <a:pt x="185187" y="196061"/>
                </a:lnTo>
                <a:lnTo>
                  <a:pt x="183016" y="194964"/>
                </a:lnTo>
                <a:lnTo>
                  <a:pt x="179729" y="184014"/>
                </a:lnTo>
                <a:lnTo>
                  <a:pt x="186302" y="171967"/>
                </a:lnTo>
                <a:lnTo>
                  <a:pt x="185187" y="167583"/>
                </a:lnTo>
                <a:lnTo>
                  <a:pt x="186302" y="165394"/>
                </a:lnTo>
                <a:lnTo>
                  <a:pt x="187376" y="164297"/>
                </a:lnTo>
                <a:lnTo>
                  <a:pt x="187376" y="158822"/>
                </a:lnTo>
                <a:lnTo>
                  <a:pt x="185187" y="147866"/>
                </a:lnTo>
                <a:lnTo>
                  <a:pt x="185187" y="132533"/>
                </a:lnTo>
                <a:lnTo>
                  <a:pt x="183016" y="125961"/>
                </a:lnTo>
                <a:lnTo>
                  <a:pt x="180827" y="119389"/>
                </a:lnTo>
                <a:lnTo>
                  <a:pt x="180827" y="117206"/>
                </a:lnTo>
                <a:lnTo>
                  <a:pt x="179729" y="112822"/>
                </a:lnTo>
                <a:lnTo>
                  <a:pt x="180827" y="110633"/>
                </a:lnTo>
                <a:lnTo>
                  <a:pt x="185187" y="111725"/>
                </a:lnTo>
                <a:lnTo>
                  <a:pt x="187376" y="110633"/>
                </a:lnTo>
                <a:lnTo>
                  <a:pt x="189565" y="111725"/>
                </a:lnTo>
                <a:lnTo>
                  <a:pt x="192874" y="108439"/>
                </a:lnTo>
                <a:lnTo>
                  <a:pt x="193948" y="106261"/>
                </a:lnTo>
                <a:lnTo>
                  <a:pt x="196137" y="102975"/>
                </a:lnTo>
                <a:lnTo>
                  <a:pt x="197257" y="101878"/>
                </a:lnTo>
                <a:lnTo>
                  <a:pt x="199446" y="100786"/>
                </a:lnTo>
                <a:lnTo>
                  <a:pt x="201635" y="104072"/>
                </a:lnTo>
                <a:lnTo>
                  <a:pt x="202709" y="106261"/>
                </a:lnTo>
                <a:lnTo>
                  <a:pt x="203824" y="106261"/>
                </a:lnTo>
                <a:lnTo>
                  <a:pt x="202709" y="112822"/>
                </a:lnTo>
                <a:lnTo>
                  <a:pt x="202709" y="120486"/>
                </a:lnTo>
                <a:lnTo>
                  <a:pt x="209282" y="128155"/>
                </a:lnTo>
                <a:lnTo>
                  <a:pt x="209282" y="130344"/>
                </a:lnTo>
                <a:lnTo>
                  <a:pt x="209282" y="130344"/>
                </a:lnTo>
                <a:lnTo>
                  <a:pt x="207093" y="131442"/>
                </a:lnTo>
                <a:lnTo>
                  <a:pt x="206018" y="132533"/>
                </a:lnTo>
                <a:lnTo>
                  <a:pt x="204898" y="133630"/>
                </a:lnTo>
                <a:lnTo>
                  <a:pt x="203824" y="140203"/>
                </a:lnTo>
                <a:lnTo>
                  <a:pt x="201635" y="141294"/>
                </a:lnTo>
                <a:lnTo>
                  <a:pt x="200521" y="148964"/>
                </a:lnTo>
                <a:lnTo>
                  <a:pt x="200521" y="151158"/>
                </a:lnTo>
                <a:lnTo>
                  <a:pt x="203824" y="158822"/>
                </a:lnTo>
                <a:lnTo>
                  <a:pt x="204898" y="162108"/>
                </a:lnTo>
                <a:lnTo>
                  <a:pt x="199446" y="166492"/>
                </a:lnTo>
                <a:lnTo>
                  <a:pt x="201635" y="178539"/>
                </a:lnTo>
                <a:lnTo>
                  <a:pt x="202709" y="178539"/>
                </a:lnTo>
                <a:lnTo>
                  <a:pt x="203824" y="179630"/>
                </a:lnTo>
                <a:lnTo>
                  <a:pt x="204898" y="181819"/>
                </a:lnTo>
                <a:lnTo>
                  <a:pt x="204898" y="181819"/>
                </a:lnTo>
                <a:lnTo>
                  <a:pt x="211471" y="190580"/>
                </a:lnTo>
                <a:lnTo>
                  <a:pt x="211471" y="190580"/>
                </a:lnTo>
                <a:lnTo>
                  <a:pt x="215848" y="203725"/>
                </a:lnTo>
                <a:lnTo>
                  <a:pt x="216968" y="207011"/>
                </a:lnTo>
                <a:lnTo>
                  <a:pt x="223518" y="207011"/>
                </a:lnTo>
                <a:lnTo>
                  <a:pt x="226804" y="205919"/>
                </a:lnTo>
                <a:lnTo>
                  <a:pt x="226804" y="205919"/>
                </a:lnTo>
                <a:lnTo>
                  <a:pt x="226804" y="208108"/>
                </a:lnTo>
                <a:lnTo>
                  <a:pt x="223518" y="214681"/>
                </a:lnTo>
                <a:lnTo>
                  <a:pt x="212591" y="214681"/>
                </a:lnTo>
                <a:lnTo>
                  <a:pt x="208207" y="223442"/>
                </a:lnTo>
                <a:lnTo>
                  <a:pt x="204898" y="232203"/>
                </a:lnTo>
                <a:lnTo>
                  <a:pt x="203824" y="233300"/>
                </a:lnTo>
                <a:lnTo>
                  <a:pt x="202709" y="237672"/>
                </a:lnTo>
                <a:lnTo>
                  <a:pt x="198332" y="242050"/>
                </a:lnTo>
                <a:lnTo>
                  <a:pt x="198332" y="242050"/>
                </a:lnTo>
                <a:lnTo>
                  <a:pt x="199446" y="244244"/>
                </a:lnTo>
                <a:lnTo>
                  <a:pt x="200521" y="245336"/>
                </a:lnTo>
                <a:lnTo>
                  <a:pt x="192874" y="253000"/>
                </a:lnTo>
                <a:lnTo>
                  <a:pt x="191759" y="254097"/>
                </a:lnTo>
                <a:lnTo>
                  <a:pt x="191759" y="256291"/>
                </a:lnTo>
                <a:lnTo>
                  <a:pt x="191759" y="257383"/>
                </a:lnTo>
                <a:lnTo>
                  <a:pt x="191759" y="258480"/>
                </a:lnTo>
                <a:lnTo>
                  <a:pt x="191759" y="259578"/>
                </a:lnTo>
                <a:lnTo>
                  <a:pt x="190685" y="261766"/>
                </a:lnTo>
                <a:lnTo>
                  <a:pt x="189565" y="266144"/>
                </a:lnTo>
                <a:lnTo>
                  <a:pt x="192874" y="266144"/>
                </a:lnTo>
                <a:lnTo>
                  <a:pt x="199446" y="267241"/>
                </a:lnTo>
                <a:lnTo>
                  <a:pt x="206018" y="270527"/>
                </a:lnTo>
                <a:lnTo>
                  <a:pt x="210396" y="278197"/>
                </a:lnTo>
                <a:lnTo>
                  <a:pt x="207093" y="280386"/>
                </a:lnTo>
                <a:lnTo>
                  <a:pt x="202709" y="280386"/>
                </a:lnTo>
                <a:lnTo>
                  <a:pt x="198332" y="283672"/>
                </a:lnTo>
                <a:lnTo>
                  <a:pt x="192874" y="285861"/>
                </a:lnTo>
                <a:lnTo>
                  <a:pt x="191759" y="286958"/>
                </a:lnTo>
                <a:lnTo>
                  <a:pt x="190685" y="288050"/>
                </a:lnTo>
                <a:lnTo>
                  <a:pt x="178632" y="288050"/>
                </a:lnTo>
                <a:lnTo>
                  <a:pt x="177541" y="288050"/>
                </a:lnTo>
                <a:lnTo>
                  <a:pt x="177541" y="290239"/>
                </a:lnTo>
                <a:lnTo>
                  <a:pt x="177541" y="292433"/>
                </a:lnTo>
                <a:lnTo>
                  <a:pt x="176443" y="296811"/>
                </a:lnTo>
                <a:lnTo>
                  <a:pt x="177541" y="296811"/>
                </a:lnTo>
                <a:lnTo>
                  <a:pt x="179729" y="297908"/>
                </a:lnTo>
                <a:lnTo>
                  <a:pt x="179729" y="297908"/>
                </a:lnTo>
                <a:lnTo>
                  <a:pt x="183016" y="300103"/>
                </a:lnTo>
                <a:lnTo>
                  <a:pt x="184113" y="301194"/>
                </a:lnTo>
                <a:lnTo>
                  <a:pt x="181918" y="308864"/>
                </a:lnTo>
                <a:lnTo>
                  <a:pt x="181918" y="316528"/>
                </a:lnTo>
                <a:lnTo>
                  <a:pt x="183016" y="319814"/>
                </a:lnTo>
                <a:lnTo>
                  <a:pt x="186302" y="319814"/>
                </a:lnTo>
                <a:lnTo>
                  <a:pt x="189565" y="317625"/>
                </a:lnTo>
                <a:lnTo>
                  <a:pt x="191759" y="314339"/>
                </a:lnTo>
                <a:lnTo>
                  <a:pt x="189565" y="311053"/>
                </a:lnTo>
                <a:lnTo>
                  <a:pt x="189565" y="309955"/>
                </a:lnTo>
                <a:lnTo>
                  <a:pt x="191759" y="307767"/>
                </a:lnTo>
                <a:lnTo>
                  <a:pt x="193948" y="305578"/>
                </a:lnTo>
                <a:lnTo>
                  <a:pt x="196137" y="303383"/>
                </a:lnTo>
                <a:lnTo>
                  <a:pt x="199446" y="300103"/>
                </a:lnTo>
                <a:lnTo>
                  <a:pt x="200521" y="300103"/>
                </a:lnTo>
                <a:lnTo>
                  <a:pt x="202709" y="301194"/>
                </a:lnTo>
                <a:lnTo>
                  <a:pt x="204898" y="301194"/>
                </a:lnTo>
                <a:lnTo>
                  <a:pt x="212591" y="301194"/>
                </a:lnTo>
                <a:lnTo>
                  <a:pt x="215848" y="296811"/>
                </a:lnTo>
                <a:lnTo>
                  <a:pt x="215848" y="294622"/>
                </a:lnTo>
                <a:lnTo>
                  <a:pt x="218043" y="296811"/>
                </a:lnTo>
                <a:lnTo>
                  <a:pt x="220232" y="300103"/>
                </a:lnTo>
                <a:lnTo>
                  <a:pt x="220232" y="299005"/>
                </a:lnTo>
                <a:lnTo>
                  <a:pt x="221329" y="299005"/>
                </a:lnTo>
                <a:lnTo>
                  <a:pt x="224615" y="301194"/>
                </a:lnTo>
                <a:lnTo>
                  <a:pt x="231187" y="299005"/>
                </a:lnTo>
                <a:lnTo>
                  <a:pt x="223518" y="288050"/>
                </a:lnTo>
                <a:lnTo>
                  <a:pt x="218043" y="273814"/>
                </a:lnTo>
                <a:lnTo>
                  <a:pt x="219140" y="258480"/>
                </a:lnTo>
                <a:lnTo>
                  <a:pt x="216968" y="255194"/>
                </a:lnTo>
                <a:lnTo>
                  <a:pt x="219140" y="255194"/>
                </a:lnTo>
                <a:lnTo>
                  <a:pt x="235565" y="245336"/>
                </a:lnTo>
                <a:lnTo>
                  <a:pt x="237754" y="254097"/>
                </a:lnTo>
                <a:lnTo>
                  <a:pt x="265140" y="239861"/>
                </a:lnTo>
                <a:lnTo>
                  <a:pt x="262951" y="233300"/>
                </a:lnTo>
                <a:lnTo>
                  <a:pt x="261854" y="231111"/>
                </a:lnTo>
                <a:lnTo>
                  <a:pt x="259665" y="231111"/>
                </a:lnTo>
                <a:lnTo>
                  <a:pt x="258568" y="227825"/>
                </a:lnTo>
                <a:lnTo>
                  <a:pt x="257471" y="226728"/>
                </a:lnTo>
                <a:lnTo>
                  <a:pt x="262951" y="222350"/>
                </a:lnTo>
                <a:lnTo>
                  <a:pt x="264043" y="222350"/>
                </a:lnTo>
                <a:lnTo>
                  <a:pt x="266232" y="222350"/>
                </a:lnTo>
                <a:lnTo>
                  <a:pt x="267329" y="222350"/>
                </a:lnTo>
                <a:lnTo>
                  <a:pt x="268426" y="219058"/>
                </a:lnTo>
                <a:lnTo>
                  <a:pt x="277187" y="219058"/>
                </a:lnTo>
                <a:lnTo>
                  <a:pt x="280473" y="220155"/>
                </a:lnTo>
                <a:lnTo>
                  <a:pt x="285948" y="220155"/>
                </a:lnTo>
                <a:lnTo>
                  <a:pt x="289235" y="220155"/>
                </a:lnTo>
                <a:lnTo>
                  <a:pt x="291423" y="217967"/>
                </a:lnTo>
                <a:lnTo>
                  <a:pt x="289235" y="213583"/>
                </a:lnTo>
                <a:lnTo>
                  <a:pt x="295807" y="208108"/>
                </a:lnTo>
                <a:lnTo>
                  <a:pt x="300184" y="200444"/>
                </a:lnTo>
                <a:lnTo>
                  <a:pt x="304568" y="203725"/>
                </a:lnTo>
                <a:lnTo>
                  <a:pt x="310043" y="201536"/>
                </a:lnTo>
                <a:lnTo>
                  <a:pt x="312237" y="200444"/>
                </a:lnTo>
                <a:lnTo>
                  <a:pt x="319901" y="191678"/>
                </a:lnTo>
                <a:lnTo>
                  <a:pt x="311140" y="190580"/>
                </a:lnTo>
                <a:lnTo>
                  <a:pt x="308951" y="189489"/>
                </a:lnTo>
                <a:lnTo>
                  <a:pt x="304568" y="188392"/>
                </a:lnTo>
                <a:lnTo>
                  <a:pt x="302379" y="188392"/>
                </a:lnTo>
                <a:lnTo>
                  <a:pt x="301282" y="186203"/>
                </a:lnTo>
                <a:lnTo>
                  <a:pt x="301282" y="185105"/>
                </a:lnTo>
                <a:lnTo>
                  <a:pt x="302379" y="184014"/>
                </a:lnTo>
                <a:lnTo>
                  <a:pt x="302379" y="177442"/>
                </a:lnTo>
                <a:lnTo>
                  <a:pt x="301282" y="176344"/>
                </a:lnTo>
                <a:lnTo>
                  <a:pt x="300184" y="175253"/>
                </a:lnTo>
                <a:lnTo>
                  <a:pt x="296904" y="173064"/>
                </a:lnTo>
                <a:lnTo>
                  <a:pt x="297996" y="168681"/>
                </a:lnTo>
                <a:lnTo>
                  <a:pt x="303476" y="168681"/>
                </a:lnTo>
                <a:lnTo>
                  <a:pt x="305665" y="166492"/>
                </a:lnTo>
                <a:lnTo>
                  <a:pt x="310043" y="161011"/>
                </a:lnTo>
                <a:lnTo>
                  <a:pt x="303476" y="155536"/>
                </a:lnTo>
                <a:lnTo>
                  <a:pt x="302379" y="156633"/>
                </a:lnTo>
                <a:lnTo>
                  <a:pt x="297996" y="157725"/>
                </a:lnTo>
                <a:lnTo>
                  <a:pt x="288137" y="156633"/>
                </a:lnTo>
                <a:lnTo>
                  <a:pt x="287046" y="157725"/>
                </a:lnTo>
                <a:lnTo>
                  <a:pt x="287046" y="158822"/>
                </a:lnTo>
                <a:lnTo>
                  <a:pt x="285948" y="161011"/>
                </a:lnTo>
                <a:lnTo>
                  <a:pt x="277187" y="157725"/>
                </a:lnTo>
                <a:lnTo>
                  <a:pt x="274998" y="150061"/>
                </a:lnTo>
                <a:lnTo>
                  <a:pt x="274998" y="144586"/>
                </a:lnTo>
                <a:lnTo>
                  <a:pt x="269523" y="144586"/>
                </a:lnTo>
                <a:lnTo>
                  <a:pt x="268426" y="142391"/>
                </a:lnTo>
                <a:lnTo>
                  <a:pt x="261854" y="141294"/>
                </a:lnTo>
                <a:lnTo>
                  <a:pt x="255282" y="150061"/>
                </a:lnTo>
                <a:lnTo>
                  <a:pt x="253093" y="150061"/>
                </a:lnTo>
                <a:lnTo>
                  <a:pt x="251996" y="147866"/>
                </a:lnTo>
                <a:lnTo>
                  <a:pt x="250898" y="146775"/>
                </a:lnTo>
                <a:lnTo>
                  <a:pt x="251996" y="142391"/>
                </a:lnTo>
                <a:lnTo>
                  <a:pt x="253093" y="140203"/>
                </a:lnTo>
                <a:lnTo>
                  <a:pt x="255282" y="135819"/>
                </a:lnTo>
                <a:lnTo>
                  <a:pt x="253093" y="133630"/>
                </a:lnTo>
                <a:lnTo>
                  <a:pt x="245423" y="129247"/>
                </a:lnTo>
                <a:lnTo>
                  <a:pt x="245423" y="124869"/>
                </a:lnTo>
                <a:lnTo>
                  <a:pt x="228993" y="122680"/>
                </a:lnTo>
                <a:lnTo>
                  <a:pt x="228993" y="117206"/>
                </a:lnTo>
                <a:lnTo>
                  <a:pt x="231187" y="113914"/>
                </a:lnTo>
                <a:lnTo>
                  <a:pt x="231187" y="112822"/>
                </a:lnTo>
                <a:lnTo>
                  <a:pt x="230090" y="105164"/>
                </a:lnTo>
                <a:lnTo>
                  <a:pt x="233376" y="106261"/>
                </a:lnTo>
                <a:lnTo>
                  <a:pt x="233376" y="106261"/>
                </a:lnTo>
                <a:lnTo>
                  <a:pt x="230090" y="97500"/>
                </a:lnTo>
                <a:lnTo>
                  <a:pt x="226804" y="96403"/>
                </a:lnTo>
                <a:lnTo>
                  <a:pt x="223518" y="90928"/>
                </a:lnTo>
                <a:lnTo>
                  <a:pt x="222420" y="88739"/>
                </a:lnTo>
                <a:lnTo>
                  <a:pt x="221329" y="83258"/>
                </a:lnTo>
                <a:lnTo>
                  <a:pt x="221329" y="81070"/>
                </a:lnTo>
                <a:lnTo>
                  <a:pt x="221329" y="79972"/>
                </a:lnTo>
                <a:lnTo>
                  <a:pt x="222420" y="76686"/>
                </a:lnTo>
                <a:lnTo>
                  <a:pt x="223518" y="74497"/>
                </a:lnTo>
                <a:lnTo>
                  <a:pt x="227901" y="77783"/>
                </a:lnTo>
                <a:lnTo>
                  <a:pt x="235565" y="74497"/>
                </a:lnTo>
                <a:lnTo>
                  <a:pt x="232279" y="71211"/>
                </a:lnTo>
                <a:lnTo>
                  <a:pt x="230090" y="67925"/>
                </a:lnTo>
                <a:lnTo>
                  <a:pt x="232279" y="66833"/>
                </a:lnTo>
                <a:lnTo>
                  <a:pt x="233376" y="64639"/>
                </a:lnTo>
                <a:lnTo>
                  <a:pt x="233376" y="63542"/>
                </a:lnTo>
                <a:lnTo>
                  <a:pt x="235565" y="60261"/>
                </a:lnTo>
                <a:lnTo>
                  <a:pt x="239948" y="63542"/>
                </a:lnTo>
                <a:lnTo>
                  <a:pt x="242137" y="69022"/>
                </a:lnTo>
                <a:lnTo>
                  <a:pt x="244326" y="70114"/>
                </a:lnTo>
                <a:lnTo>
                  <a:pt x="250898" y="76686"/>
                </a:lnTo>
                <a:lnTo>
                  <a:pt x="253093" y="71211"/>
                </a:lnTo>
                <a:lnTo>
                  <a:pt x="256379" y="69022"/>
                </a:lnTo>
                <a:lnTo>
                  <a:pt x="258568" y="67925"/>
                </a:lnTo>
                <a:lnTo>
                  <a:pt x="259665" y="65736"/>
                </a:lnTo>
                <a:lnTo>
                  <a:pt x="260757" y="62450"/>
                </a:lnTo>
                <a:lnTo>
                  <a:pt x="269523" y="61353"/>
                </a:lnTo>
                <a:lnTo>
                  <a:pt x="291423" y="61353"/>
                </a:lnTo>
                <a:lnTo>
                  <a:pt x="293612" y="65736"/>
                </a:lnTo>
                <a:lnTo>
                  <a:pt x="301282" y="69022"/>
                </a:lnTo>
                <a:lnTo>
                  <a:pt x="303476" y="67925"/>
                </a:lnTo>
                <a:lnTo>
                  <a:pt x="305665" y="65736"/>
                </a:lnTo>
                <a:lnTo>
                  <a:pt x="324285" y="66833"/>
                </a:lnTo>
                <a:lnTo>
                  <a:pt x="327571" y="69022"/>
                </a:lnTo>
                <a:lnTo>
                  <a:pt x="333046" y="71211"/>
                </a:lnTo>
                <a:lnTo>
                  <a:pt x="337423" y="71211"/>
                </a:lnTo>
                <a:lnTo>
                  <a:pt x="341807" y="69022"/>
                </a:lnTo>
                <a:lnTo>
                  <a:pt x="342898" y="69022"/>
                </a:lnTo>
                <a:lnTo>
                  <a:pt x="345093" y="70114"/>
                </a:lnTo>
                <a:lnTo>
                  <a:pt x="346190" y="72308"/>
                </a:lnTo>
                <a:lnTo>
                  <a:pt x="347282" y="77783"/>
                </a:lnTo>
                <a:lnTo>
                  <a:pt x="349471" y="78881"/>
                </a:lnTo>
                <a:lnTo>
                  <a:pt x="354951" y="84356"/>
                </a:lnTo>
                <a:lnTo>
                  <a:pt x="364804" y="105164"/>
                </a:lnTo>
                <a:lnTo>
                  <a:pt x="369187" y="113914"/>
                </a:lnTo>
                <a:lnTo>
                  <a:pt x="374668" y="133630"/>
                </a:lnTo>
                <a:lnTo>
                  <a:pt x="377948" y="144586"/>
                </a:lnTo>
                <a:lnTo>
                  <a:pt x="375760" y="164297"/>
                </a:lnTo>
                <a:lnTo>
                  <a:pt x="371376" y="175253"/>
                </a:lnTo>
                <a:lnTo>
                  <a:pt x="369187" y="185105"/>
                </a:lnTo>
                <a:lnTo>
                  <a:pt x="368096" y="191678"/>
                </a:lnTo>
                <a:lnTo>
                  <a:pt x="369187" y="187300"/>
                </a:lnTo>
                <a:lnTo>
                  <a:pt x="371376" y="181819"/>
                </a:lnTo>
                <a:lnTo>
                  <a:pt x="372474" y="178539"/>
                </a:lnTo>
                <a:lnTo>
                  <a:pt x="374668" y="173064"/>
                </a:lnTo>
                <a:lnTo>
                  <a:pt x="375760" y="170869"/>
                </a:lnTo>
                <a:lnTo>
                  <a:pt x="376857" y="167583"/>
                </a:lnTo>
                <a:lnTo>
                  <a:pt x="376857" y="165394"/>
                </a:lnTo>
                <a:lnTo>
                  <a:pt x="377948" y="163200"/>
                </a:lnTo>
                <a:lnTo>
                  <a:pt x="381235" y="151158"/>
                </a:lnTo>
                <a:lnTo>
                  <a:pt x="381235" y="142391"/>
                </a:lnTo>
                <a:lnTo>
                  <a:pt x="379046" y="133630"/>
                </a:lnTo>
                <a:lnTo>
                  <a:pt x="376857" y="124869"/>
                </a:lnTo>
                <a:lnTo>
                  <a:pt x="375760" y="119389"/>
                </a:lnTo>
                <a:lnTo>
                  <a:pt x="374668" y="112822"/>
                </a:lnTo>
                <a:lnTo>
                  <a:pt x="377948" y="97500"/>
                </a:lnTo>
                <a:lnTo>
                  <a:pt x="375760" y="92019"/>
                </a:lnTo>
                <a:lnTo>
                  <a:pt x="373571" y="87642"/>
                </a:lnTo>
                <a:lnTo>
                  <a:pt x="371376" y="79972"/>
                </a:lnTo>
                <a:lnTo>
                  <a:pt x="366999" y="73406"/>
                </a:lnTo>
                <a:lnTo>
                  <a:pt x="363712" y="70114"/>
                </a:lnTo>
                <a:lnTo>
                  <a:pt x="358237" y="65736"/>
                </a:lnTo>
                <a:lnTo>
                  <a:pt x="354951" y="62450"/>
                </a:lnTo>
                <a:lnTo>
                  <a:pt x="356043" y="61353"/>
                </a:lnTo>
                <a:lnTo>
                  <a:pt x="350568" y="50403"/>
                </a:lnTo>
                <a:lnTo>
                  <a:pt x="349471" y="49306"/>
                </a:lnTo>
                <a:lnTo>
                  <a:pt x="347282" y="48208"/>
                </a:lnTo>
                <a:lnTo>
                  <a:pt x="346190" y="44928"/>
                </a:lnTo>
                <a:lnTo>
                  <a:pt x="348379" y="42733"/>
                </a:lnTo>
                <a:lnTo>
                  <a:pt x="352762" y="39453"/>
                </a:lnTo>
                <a:lnTo>
                  <a:pt x="379046" y="12067"/>
                </a:lnTo>
                <a:lnTo>
                  <a:pt x="377948" y="10975"/>
                </a:lnTo>
                <a:lnTo>
                  <a:pt x="376857" y="9878"/>
                </a:lnTo>
                <a:lnTo>
                  <a:pt x="375760" y="9878"/>
                </a:lnTo>
                <a:lnTo>
                  <a:pt x="374668" y="6592"/>
                </a:lnTo>
                <a:lnTo>
                  <a:pt x="374668" y="19"/>
                </a:lnTo>
                <a:lnTo>
                  <a:pt x="375760" y="19"/>
                </a:lnTo>
                <a:lnTo>
                  <a:pt x="379046" y="2208"/>
                </a:lnTo>
                <a:lnTo>
                  <a:pt x="394379" y="4403"/>
                </a:lnTo>
                <a:lnTo>
                  <a:pt x="409712" y="6592"/>
                </a:lnTo>
                <a:lnTo>
                  <a:pt x="414090" y="7689"/>
                </a:lnTo>
                <a:lnTo>
                  <a:pt x="419571" y="13164"/>
                </a:lnTo>
                <a:lnTo>
                  <a:pt x="420662" y="18639"/>
                </a:lnTo>
                <a:lnTo>
                  <a:pt x="423954" y="20828"/>
                </a:lnTo>
                <a:lnTo>
                  <a:pt x="426143" y="24120"/>
                </a:lnTo>
                <a:lnTo>
                  <a:pt x="429429" y="25211"/>
                </a:lnTo>
                <a:lnTo>
                  <a:pt x="433807" y="27400"/>
                </a:lnTo>
                <a:lnTo>
                  <a:pt x="440379" y="28497"/>
                </a:lnTo>
                <a:lnTo>
                  <a:pt x="449140" y="30686"/>
                </a:lnTo>
                <a:lnTo>
                  <a:pt x="453524" y="41642"/>
                </a:lnTo>
                <a:lnTo>
                  <a:pt x="454615" y="42733"/>
                </a:lnTo>
                <a:lnTo>
                  <a:pt x="455712" y="42733"/>
                </a:lnTo>
                <a:lnTo>
                  <a:pt x="464451" y="46025"/>
                </a:lnTo>
                <a:lnTo>
                  <a:pt x="464451" y="46025"/>
                </a:lnTo>
                <a:lnTo>
                  <a:pt x="480904" y="60261"/>
                </a:lnTo>
                <a:lnTo>
                  <a:pt x="507170" y="71211"/>
                </a:lnTo>
                <a:lnTo>
                  <a:pt x="526881" y="78881"/>
                </a:lnTo>
                <a:lnTo>
                  <a:pt x="576168" y="77783"/>
                </a:lnTo>
                <a:lnTo>
                  <a:pt x="583837" y="82167"/>
                </a:lnTo>
                <a:lnTo>
                  <a:pt x="583837" y="94214"/>
                </a:lnTo>
                <a:lnTo>
                  <a:pt x="586026" y="96403"/>
                </a:lnTo>
                <a:lnTo>
                  <a:pt x="589312" y="97500"/>
                </a:lnTo>
                <a:lnTo>
                  <a:pt x="598073" y="84356"/>
                </a:lnTo>
                <a:lnTo>
                  <a:pt x="604645" y="86544"/>
                </a:lnTo>
                <a:lnTo>
                  <a:pt x="615601" y="89831"/>
                </a:lnTo>
                <a:lnTo>
                  <a:pt x="619979" y="92019"/>
                </a:lnTo>
                <a:lnTo>
                  <a:pt x="624362" y="92019"/>
                </a:lnTo>
                <a:lnTo>
                  <a:pt x="624362" y="92019"/>
                </a:lnTo>
                <a:lnTo>
                  <a:pt x="624362" y="93117"/>
                </a:lnTo>
                <a:lnTo>
                  <a:pt x="625454" y="94214"/>
                </a:lnTo>
                <a:lnTo>
                  <a:pt x="627648" y="95311"/>
                </a:lnTo>
                <a:lnTo>
                  <a:pt x="664887" y="106261"/>
                </a:lnTo>
                <a:lnTo>
                  <a:pt x="667076" y="107353"/>
                </a:lnTo>
                <a:lnTo>
                  <a:pt x="668168" y="108439"/>
                </a:lnTo>
                <a:lnTo>
                  <a:pt x="664887" y="116108"/>
                </a:lnTo>
                <a:lnTo>
                  <a:pt x="664887" y="117206"/>
                </a:lnTo>
                <a:lnTo>
                  <a:pt x="676934" y="144586"/>
                </a:lnTo>
                <a:lnTo>
                  <a:pt x="679123" y="146775"/>
                </a:lnTo>
                <a:lnTo>
                  <a:pt x="676934" y="152250"/>
                </a:lnTo>
                <a:lnTo>
                  <a:pt x="675837" y="154439"/>
                </a:lnTo>
                <a:lnTo>
                  <a:pt x="676934" y="155536"/>
                </a:lnTo>
                <a:lnTo>
                  <a:pt x="684598" y="167583"/>
                </a:lnTo>
                <a:lnTo>
                  <a:pt x="685696" y="169772"/>
                </a:lnTo>
                <a:lnTo>
                  <a:pt x="686793" y="168681"/>
                </a:lnTo>
                <a:lnTo>
                  <a:pt x="688982" y="162108"/>
                </a:lnTo>
                <a:lnTo>
                  <a:pt x="691170" y="162108"/>
                </a:lnTo>
                <a:lnTo>
                  <a:pt x="692268" y="164297"/>
                </a:lnTo>
                <a:lnTo>
                  <a:pt x="694457" y="166492"/>
                </a:lnTo>
                <a:lnTo>
                  <a:pt x="695554" y="168681"/>
                </a:lnTo>
                <a:lnTo>
                  <a:pt x="696645" y="178539"/>
                </a:lnTo>
                <a:lnTo>
                  <a:pt x="696645" y="180728"/>
                </a:lnTo>
                <a:lnTo>
                  <a:pt x="696645" y="181819"/>
                </a:lnTo>
                <a:lnTo>
                  <a:pt x="698840" y="187300"/>
                </a:lnTo>
                <a:lnTo>
                  <a:pt x="697743" y="191678"/>
                </a:lnTo>
                <a:lnTo>
                  <a:pt x="697743" y="192775"/>
                </a:lnTo>
                <a:lnTo>
                  <a:pt x="698840" y="197153"/>
                </a:lnTo>
                <a:lnTo>
                  <a:pt x="699937" y="200444"/>
                </a:lnTo>
                <a:lnTo>
                  <a:pt x="703218" y="207011"/>
                </a:lnTo>
                <a:lnTo>
                  <a:pt x="705412" y="208108"/>
                </a:lnTo>
                <a:lnTo>
                  <a:pt x="706504" y="210297"/>
                </a:lnTo>
                <a:lnTo>
                  <a:pt x="708698" y="210297"/>
                </a:lnTo>
                <a:lnTo>
                  <a:pt x="709790" y="213583"/>
                </a:lnTo>
                <a:lnTo>
                  <a:pt x="710887" y="216869"/>
                </a:lnTo>
                <a:lnTo>
                  <a:pt x="705412" y="225630"/>
                </a:lnTo>
                <a:lnTo>
                  <a:pt x="708698" y="228917"/>
                </a:lnTo>
                <a:lnTo>
                  <a:pt x="710887" y="228917"/>
                </a:lnTo>
                <a:lnTo>
                  <a:pt x="713076" y="238764"/>
                </a:lnTo>
                <a:lnTo>
                  <a:pt x="714173" y="245336"/>
                </a:lnTo>
                <a:lnTo>
                  <a:pt x="729507" y="244244"/>
                </a:lnTo>
                <a:lnTo>
                  <a:pt x="734959" y="220155"/>
                </a:lnTo>
                <a:lnTo>
                  <a:pt x="743726" y="223442"/>
                </a:lnTo>
                <a:lnTo>
                  <a:pt x="748103" y="220155"/>
                </a:lnTo>
                <a:lnTo>
                  <a:pt x="762362" y="213583"/>
                </a:lnTo>
                <a:lnTo>
                  <a:pt x="793012" y="211394"/>
                </a:lnTo>
                <a:lnTo>
                  <a:pt x="789726" y="192775"/>
                </a:lnTo>
                <a:lnTo>
                  <a:pt x="797390" y="192775"/>
                </a:lnTo>
                <a:lnTo>
                  <a:pt x="805059" y="188392"/>
                </a:lnTo>
                <a:lnTo>
                  <a:pt x="811631" y="184014"/>
                </a:lnTo>
                <a:lnTo>
                  <a:pt x="812723" y="182917"/>
                </a:lnTo>
                <a:lnTo>
                  <a:pt x="818198" y="180728"/>
                </a:lnTo>
                <a:lnTo>
                  <a:pt x="823673" y="177442"/>
                </a:lnTo>
                <a:lnTo>
                  <a:pt x="830245" y="174156"/>
                </a:lnTo>
                <a:lnTo>
                  <a:pt x="834628" y="173064"/>
                </a:lnTo>
                <a:lnTo>
                  <a:pt x="840103" y="170869"/>
                </a:lnTo>
                <a:lnTo>
                  <a:pt x="843390" y="169772"/>
                </a:lnTo>
                <a:lnTo>
                  <a:pt x="852151" y="167583"/>
                </a:lnTo>
                <a:lnTo>
                  <a:pt x="854345" y="166492"/>
                </a:lnTo>
                <a:lnTo>
                  <a:pt x="863106" y="161011"/>
                </a:lnTo>
                <a:lnTo>
                  <a:pt x="864204" y="159919"/>
                </a:lnTo>
                <a:lnTo>
                  <a:pt x="868581" y="158822"/>
                </a:lnTo>
                <a:lnTo>
                  <a:pt x="872965" y="156633"/>
                </a:lnTo>
                <a:lnTo>
                  <a:pt x="872965" y="156633"/>
                </a:lnTo>
                <a:lnTo>
                  <a:pt x="877342" y="156633"/>
                </a:lnTo>
                <a:lnTo>
                  <a:pt x="881726" y="156633"/>
                </a:lnTo>
                <a:lnTo>
                  <a:pt x="882823" y="156633"/>
                </a:lnTo>
                <a:lnTo>
                  <a:pt x="883915" y="156633"/>
                </a:lnTo>
                <a:lnTo>
                  <a:pt x="886103" y="156633"/>
                </a:lnTo>
                <a:lnTo>
                  <a:pt x="894865" y="157725"/>
                </a:lnTo>
                <a:lnTo>
                  <a:pt x="897059" y="158822"/>
                </a:lnTo>
                <a:lnTo>
                  <a:pt x="900345" y="159919"/>
                </a:lnTo>
                <a:lnTo>
                  <a:pt x="903631" y="162108"/>
                </a:lnTo>
                <a:lnTo>
                  <a:pt x="904729" y="162108"/>
                </a:lnTo>
                <a:lnTo>
                  <a:pt x="906917" y="163200"/>
                </a:lnTo>
                <a:lnTo>
                  <a:pt x="908009" y="164297"/>
                </a:lnTo>
                <a:lnTo>
                  <a:pt x="912392" y="163200"/>
                </a:lnTo>
                <a:lnTo>
                  <a:pt x="913490" y="161011"/>
                </a:lnTo>
                <a:lnTo>
                  <a:pt x="915679" y="159919"/>
                </a:lnTo>
                <a:lnTo>
                  <a:pt x="917867" y="159919"/>
                </a:lnTo>
                <a:lnTo>
                  <a:pt x="920062" y="159919"/>
                </a:lnTo>
                <a:lnTo>
                  <a:pt x="923342" y="158822"/>
                </a:lnTo>
                <a:lnTo>
                  <a:pt x="928823" y="156633"/>
                </a:lnTo>
                <a:lnTo>
                  <a:pt x="933201" y="153347"/>
                </a:lnTo>
                <a:lnTo>
                  <a:pt x="934298" y="153347"/>
                </a:lnTo>
                <a:lnTo>
                  <a:pt x="937584" y="151158"/>
                </a:lnTo>
                <a:lnTo>
                  <a:pt x="946345" y="150061"/>
                </a:lnTo>
                <a:lnTo>
                  <a:pt x="950723" y="152250"/>
                </a:lnTo>
                <a:lnTo>
                  <a:pt x="951820" y="151158"/>
                </a:lnTo>
                <a:lnTo>
                  <a:pt x="954015" y="148964"/>
                </a:lnTo>
                <a:lnTo>
                  <a:pt x="957295" y="145678"/>
                </a:lnTo>
                <a:lnTo>
                  <a:pt x="958392" y="145678"/>
                </a:lnTo>
                <a:lnTo>
                  <a:pt x="960587" y="143489"/>
                </a:lnTo>
                <a:lnTo>
                  <a:pt x="961679" y="142391"/>
                </a:lnTo>
                <a:lnTo>
                  <a:pt x="962776" y="141294"/>
                </a:lnTo>
                <a:lnTo>
                  <a:pt x="966062" y="142391"/>
                </a:lnTo>
                <a:lnTo>
                  <a:pt x="967154" y="144586"/>
                </a:lnTo>
                <a:lnTo>
                  <a:pt x="969348" y="146775"/>
                </a:lnTo>
                <a:lnTo>
                  <a:pt x="971537" y="147866"/>
                </a:lnTo>
                <a:lnTo>
                  <a:pt x="972629" y="150061"/>
                </a:lnTo>
                <a:lnTo>
                  <a:pt x="974823" y="151158"/>
                </a:lnTo>
                <a:lnTo>
                  <a:pt x="977012" y="145678"/>
                </a:lnTo>
                <a:lnTo>
                  <a:pt x="979201" y="139105"/>
                </a:lnTo>
                <a:lnTo>
                  <a:pt x="979201" y="138014"/>
                </a:lnTo>
                <a:lnTo>
                  <a:pt x="979201" y="134728"/>
                </a:lnTo>
                <a:lnTo>
                  <a:pt x="978109" y="132533"/>
                </a:lnTo>
                <a:lnTo>
                  <a:pt x="977012" y="131442"/>
                </a:lnTo>
                <a:lnTo>
                  <a:pt x="974823" y="132533"/>
                </a:lnTo>
                <a:lnTo>
                  <a:pt x="972629" y="131442"/>
                </a:lnTo>
                <a:lnTo>
                  <a:pt x="977012" y="123772"/>
                </a:lnTo>
                <a:lnTo>
                  <a:pt x="980298" y="120486"/>
                </a:lnTo>
                <a:lnTo>
                  <a:pt x="980298" y="118297"/>
                </a:lnTo>
                <a:lnTo>
                  <a:pt x="981395" y="118297"/>
                </a:lnTo>
                <a:lnTo>
                  <a:pt x="983584" y="117206"/>
                </a:lnTo>
                <a:lnTo>
                  <a:pt x="984682" y="116108"/>
                </a:lnTo>
                <a:lnTo>
                  <a:pt x="985773" y="113914"/>
                </a:lnTo>
                <a:lnTo>
                  <a:pt x="986870" y="113914"/>
                </a:lnTo>
                <a:lnTo>
                  <a:pt x="994534" y="113914"/>
                </a:lnTo>
                <a:lnTo>
                  <a:pt x="998918" y="116108"/>
                </a:lnTo>
                <a:lnTo>
                  <a:pt x="1001106" y="117206"/>
                </a:lnTo>
                <a:lnTo>
                  <a:pt x="1004392" y="119389"/>
                </a:lnTo>
                <a:lnTo>
                  <a:pt x="1005490" y="119389"/>
                </a:lnTo>
                <a:lnTo>
                  <a:pt x="1009850" y="118297"/>
                </a:lnTo>
                <a:lnTo>
                  <a:pt x="1010965" y="117206"/>
                </a:lnTo>
                <a:lnTo>
                  <a:pt x="1014228" y="115011"/>
                </a:lnTo>
                <a:lnTo>
                  <a:pt x="1015348" y="115011"/>
                </a:lnTo>
                <a:lnTo>
                  <a:pt x="1017537" y="112822"/>
                </a:lnTo>
                <a:lnTo>
                  <a:pt x="1019726" y="111725"/>
                </a:lnTo>
                <a:lnTo>
                  <a:pt x="1021915" y="112822"/>
                </a:lnTo>
                <a:lnTo>
                  <a:pt x="1024109" y="113914"/>
                </a:lnTo>
                <a:lnTo>
                  <a:pt x="1029561" y="116108"/>
                </a:lnTo>
                <a:lnTo>
                  <a:pt x="1031756" y="117206"/>
                </a:lnTo>
                <a:lnTo>
                  <a:pt x="1036134" y="118297"/>
                </a:lnTo>
                <a:lnTo>
                  <a:pt x="1036134" y="119389"/>
                </a:lnTo>
                <a:lnTo>
                  <a:pt x="1038328" y="122680"/>
                </a:lnTo>
                <a:lnTo>
                  <a:pt x="1045992" y="122680"/>
                </a:lnTo>
                <a:lnTo>
                  <a:pt x="1048181" y="122680"/>
                </a:lnTo>
                <a:lnTo>
                  <a:pt x="1051467" y="124869"/>
                </a:lnTo>
                <a:lnTo>
                  <a:pt x="1054753" y="130344"/>
                </a:lnTo>
                <a:lnTo>
                  <a:pt x="1055850" y="129247"/>
                </a:lnTo>
                <a:lnTo>
                  <a:pt x="1058039" y="130344"/>
                </a:lnTo>
                <a:lnTo>
                  <a:pt x="1062423" y="132533"/>
                </a:lnTo>
                <a:lnTo>
                  <a:pt x="1063514" y="134728"/>
                </a:lnTo>
                <a:lnTo>
                  <a:pt x="1077756" y="138014"/>
                </a:lnTo>
                <a:lnTo>
                  <a:pt x="1079945" y="142391"/>
                </a:lnTo>
                <a:lnTo>
                  <a:pt x="1079945" y="145678"/>
                </a:lnTo>
                <a:lnTo>
                  <a:pt x="1079945" y="146775"/>
                </a:lnTo>
                <a:lnTo>
                  <a:pt x="1082139" y="150061"/>
                </a:lnTo>
                <a:lnTo>
                  <a:pt x="1082139" y="151158"/>
                </a:lnTo>
                <a:lnTo>
                  <a:pt x="1084328" y="151158"/>
                </a:lnTo>
                <a:lnTo>
                  <a:pt x="1085420" y="152250"/>
                </a:lnTo>
                <a:lnTo>
                  <a:pt x="1085420" y="154439"/>
                </a:lnTo>
                <a:lnTo>
                  <a:pt x="1084328" y="157725"/>
                </a:lnTo>
                <a:lnTo>
                  <a:pt x="1084328" y="162108"/>
                </a:lnTo>
                <a:lnTo>
                  <a:pt x="1089803" y="162108"/>
                </a:lnTo>
                <a:lnTo>
                  <a:pt x="1090895" y="163200"/>
                </a:lnTo>
                <a:lnTo>
                  <a:pt x="1095278" y="164297"/>
                </a:lnTo>
                <a:lnTo>
                  <a:pt x="1100753" y="167583"/>
                </a:lnTo>
                <a:lnTo>
                  <a:pt x="1106228" y="169772"/>
                </a:lnTo>
                <a:lnTo>
                  <a:pt x="1108423" y="169772"/>
                </a:lnTo>
                <a:lnTo>
                  <a:pt x="1109520" y="170869"/>
                </a:lnTo>
                <a:lnTo>
                  <a:pt x="1119373" y="177442"/>
                </a:lnTo>
                <a:lnTo>
                  <a:pt x="1120470" y="176344"/>
                </a:lnTo>
                <a:lnTo>
                  <a:pt x="1121561" y="173064"/>
                </a:lnTo>
                <a:lnTo>
                  <a:pt x="1125945" y="171967"/>
                </a:lnTo>
                <a:lnTo>
                  <a:pt x="1125945" y="171967"/>
                </a:lnTo>
                <a:lnTo>
                  <a:pt x="1127042" y="174156"/>
                </a:lnTo>
                <a:lnTo>
                  <a:pt x="1129231" y="176344"/>
                </a:lnTo>
                <a:lnTo>
                  <a:pt x="1129231" y="177442"/>
                </a:lnTo>
                <a:lnTo>
                  <a:pt x="1131426" y="179630"/>
                </a:lnTo>
                <a:lnTo>
                  <a:pt x="1133614" y="180728"/>
                </a:lnTo>
                <a:lnTo>
                  <a:pt x="1136901" y="180728"/>
                </a:lnTo>
                <a:lnTo>
                  <a:pt x="1137992" y="180728"/>
                </a:lnTo>
                <a:lnTo>
                  <a:pt x="1145662" y="184014"/>
                </a:lnTo>
                <a:lnTo>
                  <a:pt x="1145662" y="186203"/>
                </a:lnTo>
                <a:lnTo>
                  <a:pt x="1146759" y="188392"/>
                </a:lnTo>
                <a:lnTo>
                  <a:pt x="1148942" y="189489"/>
                </a:lnTo>
                <a:lnTo>
                  <a:pt x="1150039" y="191678"/>
                </a:lnTo>
                <a:lnTo>
                  <a:pt x="1151137" y="198250"/>
                </a:lnTo>
                <a:lnTo>
                  <a:pt x="1155514" y="202633"/>
                </a:lnTo>
                <a:lnTo>
                  <a:pt x="1159898" y="205919"/>
                </a:lnTo>
                <a:lnTo>
                  <a:pt x="1162087" y="208108"/>
                </a:lnTo>
                <a:lnTo>
                  <a:pt x="1170848" y="211394"/>
                </a:lnTo>
                <a:lnTo>
                  <a:pt x="1171945" y="212486"/>
                </a:lnTo>
                <a:lnTo>
                  <a:pt x="1175231" y="215778"/>
                </a:lnTo>
                <a:lnTo>
                  <a:pt x="1179614" y="217967"/>
                </a:lnTo>
                <a:lnTo>
                  <a:pt x="1180712" y="221253"/>
                </a:lnTo>
                <a:lnTo>
                  <a:pt x="1181803" y="230014"/>
                </a:lnTo>
                <a:lnTo>
                  <a:pt x="1181803" y="237672"/>
                </a:lnTo>
                <a:lnTo>
                  <a:pt x="1180712" y="238764"/>
                </a:lnTo>
                <a:lnTo>
                  <a:pt x="1179614" y="239861"/>
                </a:lnTo>
                <a:lnTo>
                  <a:pt x="1182901" y="249719"/>
                </a:lnTo>
                <a:lnTo>
                  <a:pt x="1186187" y="249719"/>
                </a:lnTo>
                <a:lnTo>
                  <a:pt x="1189473" y="248622"/>
                </a:lnTo>
                <a:lnTo>
                  <a:pt x="1192759" y="249719"/>
                </a:lnTo>
                <a:lnTo>
                  <a:pt x="1198234" y="249719"/>
                </a:lnTo>
                <a:lnTo>
                  <a:pt x="1200423" y="249719"/>
                </a:lnTo>
                <a:lnTo>
                  <a:pt x="1202617" y="250811"/>
                </a:lnTo>
                <a:lnTo>
                  <a:pt x="1206995" y="258480"/>
                </a:lnTo>
                <a:lnTo>
                  <a:pt x="1206995" y="259578"/>
                </a:lnTo>
                <a:lnTo>
                  <a:pt x="1206995" y="262858"/>
                </a:lnTo>
                <a:lnTo>
                  <a:pt x="1206995" y="266144"/>
                </a:lnTo>
                <a:lnTo>
                  <a:pt x="1204806" y="273814"/>
                </a:lnTo>
                <a:lnTo>
                  <a:pt x="1205898" y="274905"/>
                </a:lnTo>
                <a:lnTo>
                  <a:pt x="1205898" y="278197"/>
                </a:lnTo>
                <a:lnTo>
                  <a:pt x="1204806" y="281477"/>
                </a:lnTo>
                <a:lnTo>
                  <a:pt x="1206995" y="283672"/>
                </a:lnTo>
                <a:lnTo>
                  <a:pt x="1208092" y="283672"/>
                </a:lnTo>
                <a:lnTo>
                  <a:pt x="1212470" y="283672"/>
                </a:lnTo>
                <a:lnTo>
                  <a:pt x="1215756" y="284764"/>
                </a:lnTo>
                <a:lnTo>
                  <a:pt x="1222328" y="283672"/>
                </a:lnTo>
                <a:lnTo>
                  <a:pt x="1225614" y="284764"/>
                </a:lnTo>
                <a:lnTo>
                  <a:pt x="1227803" y="286958"/>
                </a:lnTo>
                <a:lnTo>
                  <a:pt x="1227803" y="289147"/>
                </a:lnTo>
                <a:lnTo>
                  <a:pt x="1227803" y="291336"/>
                </a:lnTo>
                <a:lnTo>
                  <a:pt x="1248612" y="302291"/>
                </a:lnTo>
                <a:lnTo>
                  <a:pt x="1251903" y="303383"/>
                </a:lnTo>
                <a:lnTo>
                  <a:pt x="1255184" y="306669"/>
                </a:lnTo>
                <a:lnTo>
                  <a:pt x="1258476" y="309955"/>
                </a:lnTo>
                <a:lnTo>
                  <a:pt x="1260665" y="311053"/>
                </a:lnTo>
                <a:lnTo>
                  <a:pt x="1261756" y="312144"/>
                </a:lnTo>
                <a:lnTo>
                  <a:pt x="1267231" y="319814"/>
                </a:lnTo>
                <a:lnTo>
                  <a:pt x="1266140" y="337336"/>
                </a:lnTo>
                <a:lnTo>
                  <a:pt x="1265042" y="339525"/>
                </a:lnTo>
                <a:lnTo>
                  <a:pt x="1270517" y="345005"/>
                </a:lnTo>
                <a:lnTo>
                  <a:pt x="1280376" y="352669"/>
                </a:lnTo>
                <a:lnTo>
                  <a:pt x="1283662" y="357053"/>
                </a:lnTo>
                <a:lnTo>
                  <a:pt x="1285856" y="360339"/>
                </a:lnTo>
                <a:lnTo>
                  <a:pt x="1289120" y="371294"/>
                </a:lnTo>
                <a:lnTo>
                  <a:pt x="1281473" y="372386"/>
                </a:lnTo>
                <a:lnTo>
                  <a:pt x="1279284" y="377861"/>
                </a:lnTo>
                <a:lnTo>
                  <a:pt x="1277089" y="378958"/>
                </a:lnTo>
                <a:lnTo>
                  <a:pt x="1274901" y="383330"/>
                </a:lnTo>
                <a:lnTo>
                  <a:pt x="1271614" y="385519"/>
                </a:lnTo>
                <a:lnTo>
                  <a:pt x="1246423" y="370197"/>
                </a:lnTo>
                <a:lnTo>
                  <a:pt x="1239851" y="366911"/>
                </a:lnTo>
                <a:lnTo>
                  <a:pt x="1205898" y="381147"/>
                </a:lnTo>
                <a:lnTo>
                  <a:pt x="1205898" y="382244"/>
                </a:lnTo>
                <a:lnTo>
                  <a:pt x="1204806" y="383330"/>
                </a:lnTo>
                <a:lnTo>
                  <a:pt x="1208092" y="387708"/>
                </a:lnTo>
                <a:lnTo>
                  <a:pt x="1209184" y="395372"/>
                </a:lnTo>
                <a:lnTo>
                  <a:pt x="1211373" y="399755"/>
                </a:lnTo>
                <a:lnTo>
                  <a:pt x="1211373" y="400852"/>
                </a:lnTo>
                <a:lnTo>
                  <a:pt x="1211373" y="403041"/>
                </a:lnTo>
                <a:lnTo>
                  <a:pt x="1210281" y="405236"/>
                </a:lnTo>
                <a:lnTo>
                  <a:pt x="1203709" y="405236"/>
                </a:lnTo>
                <a:lnTo>
                  <a:pt x="1202617" y="404139"/>
                </a:lnTo>
                <a:lnTo>
                  <a:pt x="1201520" y="401944"/>
                </a:lnTo>
                <a:lnTo>
                  <a:pt x="1199326" y="401944"/>
                </a:lnTo>
                <a:lnTo>
                  <a:pt x="1196045" y="403041"/>
                </a:lnTo>
                <a:lnTo>
                  <a:pt x="1192759" y="407425"/>
                </a:lnTo>
                <a:lnTo>
                  <a:pt x="1191662" y="408516"/>
                </a:lnTo>
                <a:lnTo>
                  <a:pt x="1190564" y="410711"/>
                </a:lnTo>
                <a:lnTo>
                  <a:pt x="1189473" y="411802"/>
                </a:lnTo>
                <a:lnTo>
                  <a:pt x="1188376" y="411802"/>
                </a:lnTo>
                <a:lnTo>
                  <a:pt x="1186187" y="412900"/>
                </a:lnTo>
                <a:lnTo>
                  <a:pt x="1181803" y="413997"/>
                </a:lnTo>
                <a:lnTo>
                  <a:pt x="1178517" y="430422"/>
                </a:lnTo>
                <a:lnTo>
                  <a:pt x="1179614" y="434805"/>
                </a:lnTo>
                <a:lnTo>
                  <a:pt x="1177420" y="438091"/>
                </a:lnTo>
                <a:lnTo>
                  <a:pt x="1176328" y="439183"/>
                </a:lnTo>
                <a:lnTo>
                  <a:pt x="1175231" y="440280"/>
                </a:lnTo>
                <a:lnTo>
                  <a:pt x="1169756" y="443566"/>
                </a:lnTo>
                <a:lnTo>
                  <a:pt x="1164298" y="437114"/>
                </a:lnTo>
                <a:lnTo>
                  <a:pt x="1149256" y="437566"/>
                </a:lnTo>
                <a:lnTo>
                  <a:pt x="1131597" y="438103"/>
                </a:lnTo>
                <a:lnTo>
                  <a:pt x="1111303" y="425375"/>
                </a:lnTo>
                <a:lnTo>
                  <a:pt x="1104885" y="421346"/>
                </a:lnTo>
                <a:lnTo>
                  <a:pt x="1104885" y="421346"/>
                </a:lnTo>
                <a:lnTo>
                  <a:pt x="1080425" y="406007"/>
                </a:lnTo>
                <a:lnTo>
                  <a:pt x="1065252" y="396492"/>
                </a:lnTo>
                <a:lnTo>
                  <a:pt x="1038694" y="398012"/>
                </a:lnTo>
                <a:lnTo>
                  <a:pt x="1030687" y="398475"/>
                </a:lnTo>
                <a:lnTo>
                  <a:pt x="1024772" y="410116"/>
                </a:lnTo>
                <a:lnTo>
                  <a:pt x="1017606" y="424232"/>
                </a:lnTo>
                <a:lnTo>
                  <a:pt x="1037225" y="444052"/>
                </a:lnTo>
                <a:lnTo>
                  <a:pt x="1038437" y="455076"/>
                </a:lnTo>
                <a:lnTo>
                  <a:pt x="1039694" y="466575"/>
                </a:lnTo>
                <a:lnTo>
                  <a:pt x="1041243" y="480691"/>
                </a:lnTo>
                <a:lnTo>
                  <a:pt x="1040477" y="491029"/>
                </a:lnTo>
                <a:lnTo>
                  <a:pt x="1034893" y="508237"/>
                </a:lnTo>
                <a:lnTo>
                  <a:pt x="1031619" y="518353"/>
                </a:lnTo>
                <a:lnTo>
                  <a:pt x="1036928" y="525468"/>
                </a:lnTo>
                <a:lnTo>
                  <a:pt x="1047301" y="539355"/>
                </a:lnTo>
                <a:lnTo>
                  <a:pt x="1057102" y="552483"/>
                </a:lnTo>
                <a:lnTo>
                  <a:pt x="1067126" y="565907"/>
                </a:lnTo>
                <a:lnTo>
                  <a:pt x="1087454" y="576897"/>
                </a:lnTo>
                <a:lnTo>
                  <a:pt x="1097496" y="582327"/>
                </a:lnTo>
                <a:lnTo>
                  <a:pt x="1096736" y="591190"/>
                </a:lnTo>
                <a:lnTo>
                  <a:pt x="1096078" y="598837"/>
                </a:lnTo>
                <a:lnTo>
                  <a:pt x="1095175" y="609313"/>
                </a:lnTo>
                <a:lnTo>
                  <a:pt x="1094587" y="616182"/>
                </a:lnTo>
                <a:lnTo>
                  <a:pt x="1093289" y="631298"/>
                </a:lnTo>
                <a:lnTo>
                  <a:pt x="1091935" y="643494"/>
                </a:lnTo>
                <a:lnTo>
                  <a:pt x="1090243" y="658765"/>
                </a:lnTo>
                <a:lnTo>
                  <a:pt x="1088614" y="673481"/>
                </a:lnTo>
                <a:lnTo>
                  <a:pt x="1091123" y="684499"/>
                </a:lnTo>
                <a:lnTo>
                  <a:pt x="1099102" y="694472"/>
                </a:lnTo>
                <a:lnTo>
                  <a:pt x="1097496" y="712537"/>
                </a:lnTo>
                <a:lnTo>
                  <a:pt x="1104525" y="723510"/>
                </a:lnTo>
                <a:lnTo>
                  <a:pt x="1111657" y="734643"/>
                </a:lnTo>
                <a:lnTo>
                  <a:pt x="1122659" y="744918"/>
                </a:lnTo>
                <a:lnTo>
                  <a:pt x="1134089" y="752736"/>
                </a:lnTo>
                <a:lnTo>
                  <a:pt x="1143278" y="759029"/>
                </a:lnTo>
                <a:lnTo>
                  <a:pt x="1154966" y="767024"/>
                </a:lnTo>
                <a:lnTo>
                  <a:pt x="1160126" y="771402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자유형: 도형 26">
            <a:extLst>
              <a:ext uri="{FF2B5EF4-FFF2-40B4-BE49-F238E27FC236}">
                <a16:creationId xmlns:a16="http://schemas.microsoft.com/office/drawing/2014/main" id="{9952D8DA-6332-D8B2-8E0B-7BE8368C0F67}"/>
              </a:ext>
            </a:extLst>
          </p:cNvPr>
          <p:cNvSpPr/>
          <p:nvPr/>
        </p:nvSpPr>
        <p:spPr>
          <a:xfrm>
            <a:off x="1443690" y="6119872"/>
            <a:ext cx="642654" cy="359407"/>
          </a:xfrm>
          <a:custGeom>
            <a:avLst/>
            <a:gdLst>
              <a:gd name="connsiteX0" fmla="*/ 267323 w 804946"/>
              <a:gd name="connsiteY0" fmla="*/ 88774 h 450170"/>
              <a:gd name="connsiteX1" fmla="*/ 285943 w 804946"/>
              <a:gd name="connsiteY1" fmla="*/ 84373 h 450170"/>
              <a:gd name="connsiteX2" fmla="*/ 287040 w 804946"/>
              <a:gd name="connsiteY2" fmla="*/ 84373 h 450170"/>
              <a:gd name="connsiteX3" fmla="*/ 294704 w 804946"/>
              <a:gd name="connsiteY3" fmla="*/ 81058 h 450170"/>
              <a:gd name="connsiteX4" fmla="*/ 297996 w 804946"/>
              <a:gd name="connsiteY4" fmla="*/ 81058 h 450170"/>
              <a:gd name="connsiteX5" fmla="*/ 300184 w 804946"/>
              <a:gd name="connsiteY5" fmla="*/ 82201 h 450170"/>
              <a:gd name="connsiteX6" fmla="*/ 301276 w 804946"/>
              <a:gd name="connsiteY6" fmla="*/ 81058 h 450170"/>
              <a:gd name="connsiteX7" fmla="*/ 301276 w 804946"/>
              <a:gd name="connsiteY7" fmla="*/ 80029 h 450170"/>
              <a:gd name="connsiteX8" fmla="*/ 301276 w 804946"/>
              <a:gd name="connsiteY8" fmla="*/ 77801 h 450170"/>
              <a:gd name="connsiteX9" fmla="*/ 302373 w 804946"/>
              <a:gd name="connsiteY9" fmla="*/ 78887 h 450170"/>
              <a:gd name="connsiteX10" fmla="*/ 306757 w 804946"/>
              <a:gd name="connsiteY10" fmla="*/ 74486 h 450170"/>
              <a:gd name="connsiteX11" fmla="*/ 310043 w 804946"/>
              <a:gd name="connsiteY11" fmla="*/ 74486 h 450170"/>
              <a:gd name="connsiteX12" fmla="*/ 319896 w 804946"/>
              <a:gd name="connsiteY12" fmla="*/ 67914 h 450170"/>
              <a:gd name="connsiteX13" fmla="*/ 324279 w 804946"/>
              <a:gd name="connsiteY13" fmla="*/ 67914 h 450170"/>
              <a:gd name="connsiteX14" fmla="*/ 331948 w 804946"/>
              <a:gd name="connsiteY14" fmla="*/ 62485 h 450170"/>
              <a:gd name="connsiteX15" fmla="*/ 335229 w 804946"/>
              <a:gd name="connsiteY15" fmla="*/ 56998 h 450170"/>
              <a:gd name="connsiteX16" fmla="*/ 341801 w 804946"/>
              <a:gd name="connsiteY16" fmla="*/ 54769 h 450170"/>
              <a:gd name="connsiteX17" fmla="*/ 348373 w 804946"/>
              <a:gd name="connsiteY17" fmla="*/ 54769 h 450170"/>
              <a:gd name="connsiteX18" fmla="*/ 350562 w 804946"/>
              <a:gd name="connsiteY18" fmla="*/ 56998 h 450170"/>
              <a:gd name="connsiteX19" fmla="*/ 358232 w 804946"/>
              <a:gd name="connsiteY19" fmla="*/ 59170 h 450170"/>
              <a:gd name="connsiteX20" fmla="*/ 368090 w 804946"/>
              <a:gd name="connsiteY20" fmla="*/ 55912 h 450170"/>
              <a:gd name="connsiteX21" fmla="*/ 376851 w 804946"/>
              <a:gd name="connsiteY21" fmla="*/ 56998 h 450170"/>
              <a:gd name="connsiteX22" fmla="*/ 383423 w 804946"/>
              <a:gd name="connsiteY22" fmla="*/ 51512 h 450170"/>
              <a:gd name="connsiteX23" fmla="*/ 416279 w 804946"/>
              <a:gd name="connsiteY23" fmla="*/ 49340 h 450170"/>
              <a:gd name="connsiteX24" fmla="*/ 417376 w 804946"/>
              <a:gd name="connsiteY24" fmla="*/ 49340 h 450170"/>
              <a:gd name="connsiteX25" fmla="*/ 422851 w 804946"/>
              <a:gd name="connsiteY25" fmla="*/ 47168 h 450170"/>
              <a:gd name="connsiteX26" fmla="*/ 423949 w 804946"/>
              <a:gd name="connsiteY26" fmla="*/ 44939 h 450170"/>
              <a:gd name="connsiteX27" fmla="*/ 425046 w 804946"/>
              <a:gd name="connsiteY27" fmla="*/ 44939 h 450170"/>
              <a:gd name="connsiteX28" fmla="*/ 432710 w 804946"/>
              <a:gd name="connsiteY28" fmla="*/ 47168 h 450170"/>
              <a:gd name="connsiteX29" fmla="*/ 435996 w 804946"/>
              <a:gd name="connsiteY29" fmla="*/ 46025 h 450170"/>
              <a:gd name="connsiteX30" fmla="*/ 437087 w 804946"/>
              <a:gd name="connsiteY30" fmla="*/ 44939 h 450170"/>
              <a:gd name="connsiteX31" fmla="*/ 437087 w 804946"/>
              <a:gd name="connsiteY31" fmla="*/ 42768 h 450170"/>
              <a:gd name="connsiteX32" fmla="*/ 440373 w 804946"/>
              <a:gd name="connsiteY32" fmla="*/ 39453 h 450170"/>
              <a:gd name="connsiteX33" fmla="*/ 448020 w 804946"/>
              <a:gd name="connsiteY33" fmla="*/ 34023 h 450170"/>
              <a:gd name="connsiteX34" fmla="*/ 449135 w 804946"/>
              <a:gd name="connsiteY34" fmla="*/ 35110 h 450170"/>
              <a:gd name="connsiteX35" fmla="*/ 454592 w 804946"/>
              <a:gd name="connsiteY35" fmla="*/ 37281 h 450170"/>
              <a:gd name="connsiteX36" fmla="*/ 462279 w 804946"/>
              <a:gd name="connsiteY36" fmla="*/ 35110 h 450170"/>
              <a:gd name="connsiteX37" fmla="*/ 469926 w 804946"/>
              <a:gd name="connsiteY37" fmla="*/ 32881 h 450170"/>
              <a:gd name="connsiteX38" fmla="*/ 472115 w 804946"/>
              <a:gd name="connsiteY38" fmla="*/ 32881 h 450170"/>
              <a:gd name="connsiteX39" fmla="*/ 473212 w 804946"/>
              <a:gd name="connsiteY39" fmla="*/ 31795 h 450170"/>
              <a:gd name="connsiteX40" fmla="*/ 475401 w 804946"/>
              <a:gd name="connsiteY40" fmla="*/ 31795 h 450170"/>
              <a:gd name="connsiteX41" fmla="*/ 475401 w 804946"/>
              <a:gd name="connsiteY41" fmla="*/ 32881 h 450170"/>
              <a:gd name="connsiteX42" fmla="*/ 480881 w 804946"/>
              <a:gd name="connsiteY42" fmla="*/ 31795 h 450170"/>
              <a:gd name="connsiteX43" fmla="*/ 484162 w 804946"/>
              <a:gd name="connsiteY43" fmla="*/ 35110 h 450170"/>
              <a:gd name="connsiteX44" fmla="*/ 485259 w 804946"/>
              <a:gd name="connsiteY44" fmla="*/ 32881 h 450170"/>
              <a:gd name="connsiteX45" fmla="*/ 485259 w 804946"/>
              <a:gd name="connsiteY45" fmla="*/ 31795 h 450170"/>
              <a:gd name="connsiteX46" fmla="*/ 485259 w 804946"/>
              <a:gd name="connsiteY46" fmla="*/ 29623 h 450170"/>
              <a:gd name="connsiteX47" fmla="*/ 484162 w 804946"/>
              <a:gd name="connsiteY47" fmla="*/ 29623 h 450170"/>
              <a:gd name="connsiteX48" fmla="*/ 485259 w 804946"/>
              <a:gd name="connsiteY48" fmla="*/ 25223 h 450170"/>
              <a:gd name="connsiteX49" fmla="*/ 492929 w 804946"/>
              <a:gd name="connsiteY49" fmla="*/ 16479 h 450170"/>
              <a:gd name="connsiteX50" fmla="*/ 492929 w 804946"/>
              <a:gd name="connsiteY50" fmla="*/ 15393 h 450170"/>
              <a:gd name="connsiteX51" fmla="*/ 495117 w 804946"/>
              <a:gd name="connsiteY51" fmla="*/ 12078 h 450170"/>
              <a:gd name="connsiteX52" fmla="*/ 498404 w 804946"/>
              <a:gd name="connsiteY52" fmla="*/ 12078 h 450170"/>
              <a:gd name="connsiteX53" fmla="*/ 502787 w 804946"/>
              <a:gd name="connsiteY53" fmla="*/ 14307 h 450170"/>
              <a:gd name="connsiteX54" fmla="*/ 501690 w 804946"/>
              <a:gd name="connsiteY54" fmla="*/ 17564 h 450170"/>
              <a:gd name="connsiteX55" fmla="*/ 501690 w 804946"/>
              <a:gd name="connsiteY55" fmla="*/ 19736 h 450170"/>
              <a:gd name="connsiteX56" fmla="*/ 502787 w 804946"/>
              <a:gd name="connsiteY56" fmla="*/ 19736 h 450170"/>
              <a:gd name="connsiteX57" fmla="*/ 506067 w 804946"/>
              <a:gd name="connsiteY57" fmla="*/ 15393 h 450170"/>
              <a:gd name="connsiteX58" fmla="*/ 510451 w 804946"/>
              <a:gd name="connsiteY58" fmla="*/ 18650 h 450170"/>
              <a:gd name="connsiteX59" fmla="*/ 511548 w 804946"/>
              <a:gd name="connsiteY59" fmla="*/ 23051 h 450170"/>
              <a:gd name="connsiteX60" fmla="*/ 512640 w 804946"/>
              <a:gd name="connsiteY60" fmla="*/ 23051 h 450170"/>
              <a:gd name="connsiteX61" fmla="*/ 513737 w 804946"/>
              <a:gd name="connsiteY61" fmla="*/ 21908 h 450170"/>
              <a:gd name="connsiteX62" fmla="*/ 514834 w 804946"/>
              <a:gd name="connsiteY62" fmla="*/ 23051 h 450170"/>
              <a:gd name="connsiteX63" fmla="*/ 517023 w 804946"/>
              <a:gd name="connsiteY63" fmla="*/ 27452 h 450170"/>
              <a:gd name="connsiteX64" fmla="*/ 518120 w 804946"/>
              <a:gd name="connsiteY64" fmla="*/ 26308 h 450170"/>
              <a:gd name="connsiteX65" fmla="*/ 520309 w 804946"/>
              <a:gd name="connsiteY65" fmla="*/ 24137 h 450170"/>
              <a:gd name="connsiteX66" fmla="*/ 525784 w 804946"/>
              <a:gd name="connsiteY66" fmla="*/ 20879 h 450170"/>
              <a:gd name="connsiteX67" fmla="*/ 526876 w 804946"/>
              <a:gd name="connsiteY67" fmla="*/ 18650 h 450170"/>
              <a:gd name="connsiteX68" fmla="*/ 529070 w 804946"/>
              <a:gd name="connsiteY68" fmla="*/ 16479 h 450170"/>
              <a:gd name="connsiteX69" fmla="*/ 534545 w 804946"/>
              <a:gd name="connsiteY69" fmla="*/ 17564 h 450170"/>
              <a:gd name="connsiteX70" fmla="*/ 535642 w 804946"/>
              <a:gd name="connsiteY70" fmla="*/ 18650 h 450170"/>
              <a:gd name="connsiteX71" fmla="*/ 537831 w 804946"/>
              <a:gd name="connsiteY71" fmla="*/ 18650 h 450170"/>
              <a:gd name="connsiteX72" fmla="*/ 540020 w 804946"/>
              <a:gd name="connsiteY72" fmla="*/ 19736 h 450170"/>
              <a:gd name="connsiteX73" fmla="*/ 544404 w 804946"/>
              <a:gd name="connsiteY73" fmla="*/ 16479 h 450170"/>
              <a:gd name="connsiteX74" fmla="*/ 548781 w 804946"/>
              <a:gd name="connsiteY74" fmla="*/ 16479 h 450170"/>
              <a:gd name="connsiteX75" fmla="*/ 564120 w 804946"/>
              <a:gd name="connsiteY75" fmla="*/ 13164 h 450170"/>
              <a:gd name="connsiteX76" fmla="*/ 567406 w 804946"/>
              <a:gd name="connsiteY76" fmla="*/ 12078 h 450170"/>
              <a:gd name="connsiteX77" fmla="*/ 568498 w 804946"/>
              <a:gd name="connsiteY77" fmla="*/ 14307 h 450170"/>
              <a:gd name="connsiteX78" fmla="*/ 570687 w 804946"/>
              <a:gd name="connsiteY78" fmla="*/ 10993 h 450170"/>
              <a:gd name="connsiteX79" fmla="*/ 576168 w 804946"/>
              <a:gd name="connsiteY79" fmla="*/ 7735 h 450170"/>
              <a:gd name="connsiteX80" fmla="*/ 579454 w 804946"/>
              <a:gd name="connsiteY80" fmla="*/ 6592 h 450170"/>
              <a:gd name="connsiteX81" fmla="*/ 583831 w 804946"/>
              <a:gd name="connsiteY81" fmla="*/ 3334 h 450170"/>
              <a:gd name="connsiteX82" fmla="*/ 583831 w 804946"/>
              <a:gd name="connsiteY82" fmla="*/ 5506 h 450170"/>
              <a:gd name="connsiteX83" fmla="*/ 587118 w 804946"/>
              <a:gd name="connsiteY83" fmla="*/ 7735 h 450170"/>
              <a:gd name="connsiteX84" fmla="*/ 590404 w 804946"/>
              <a:gd name="connsiteY84" fmla="*/ 7735 h 450170"/>
              <a:gd name="connsiteX85" fmla="*/ 593690 w 804946"/>
              <a:gd name="connsiteY85" fmla="*/ 6592 h 450170"/>
              <a:gd name="connsiteX86" fmla="*/ 594787 w 804946"/>
              <a:gd name="connsiteY86" fmla="*/ 10993 h 450170"/>
              <a:gd name="connsiteX87" fmla="*/ 594787 w 804946"/>
              <a:gd name="connsiteY87" fmla="*/ 10993 h 450170"/>
              <a:gd name="connsiteX88" fmla="*/ 595879 w 804946"/>
              <a:gd name="connsiteY88" fmla="*/ 7735 h 450170"/>
              <a:gd name="connsiteX89" fmla="*/ 596976 w 804946"/>
              <a:gd name="connsiteY89" fmla="*/ 7735 h 450170"/>
              <a:gd name="connsiteX90" fmla="*/ 599165 w 804946"/>
              <a:gd name="connsiteY90" fmla="*/ 7735 h 450170"/>
              <a:gd name="connsiteX91" fmla="*/ 599165 w 804946"/>
              <a:gd name="connsiteY91" fmla="*/ 7735 h 450170"/>
              <a:gd name="connsiteX92" fmla="*/ 602451 w 804946"/>
              <a:gd name="connsiteY92" fmla="*/ 6592 h 450170"/>
              <a:gd name="connsiteX93" fmla="*/ 606834 w 804946"/>
              <a:gd name="connsiteY93" fmla="*/ 7735 h 450170"/>
              <a:gd name="connsiteX94" fmla="*/ 607932 w 804946"/>
              <a:gd name="connsiteY94" fmla="*/ 7735 h 450170"/>
              <a:gd name="connsiteX95" fmla="*/ 610120 w 804946"/>
              <a:gd name="connsiteY95" fmla="*/ 9906 h 450170"/>
              <a:gd name="connsiteX96" fmla="*/ 614498 w 804946"/>
              <a:gd name="connsiteY96" fmla="*/ 5506 h 450170"/>
              <a:gd name="connsiteX97" fmla="*/ 615595 w 804946"/>
              <a:gd name="connsiteY97" fmla="*/ 1162 h 450170"/>
              <a:gd name="connsiteX98" fmla="*/ 617784 w 804946"/>
              <a:gd name="connsiteY98" fmla="*/ 19 h 450170"/>
              <a:gd name="connsiteX99" fmla="*/ 618881 w 804946"/>
              <a:gd name="connsiteY99" fmla="*/ 19 h 450170"/>
              <a:gd name="connsiteX100" fmla="*/ 623265 w 804946"/>
              <a:gd name="connsiteY100" fmla="*/ 19 h 450170"/>
              <a:gd name="connsiteX101" fmla="*/ 629837 w 804946"/>
              <a:gd name="connsiteY101" fmla="*/ 2248 h 450170"/>
              <a:gd name="connsiteX102" fmla="*/ 636404 w 804946"/>
              <a:gd name="connsiteY102" fmla="*/ 19 h 450170"/>
              <a:gd name="connsiteX103" fmla="*/ 637501 w 804946"/>
              <a:gd name="connsiteY103" fmla="*/ 1162 h 450170"/>
              <a:gd name="connsiteX104" fmla="*/ 639690 w 804946"/>
              <a:gd name="connsiteY104" fmla="*/ 2248 h 450170"/>
              <a:gd name="connsiteX105" fmla="*/ 644073 w 804946"/>
              <a:gd name="connsiteY105" fmla="*/ 6592 h 450170"/>
              <a:gd name="connsiteX106" fmla="*/ 648451 w 804946"/>
              <a:gd name="connsiteY106" fmla="*/ 7735 h 450170"/>
              <a:gd name="connsiteX107" fmla="*/ 649548 w 804946"/>
              <a:gd name="connsiteY107" fmla="*/ 8821 h 450170"/>
              <a:gd name="connsiteX108" fmla="*/ 650645 w 804946"/>
              <a:gd name="connsiteY108" fmla="*/ 12078 h 450170"/>
              <a:gd name="connsiteX109" fmla="*/ 651737 w 804946"/>
              <a:gd name="connsiteY109" fmla="*/ 12078 h 450170"/>
              <a:gd name="connsiteX110" fmla="*/ 653926 w 804946"/>
              <a:gd name="connsiteY110" fmla="*/ 12078 h 450170"/>
              <a:gd name="connsiteX111" fmla="*/ 655023 w 804946"/>
              <a:gd name="connsiteY111" fmla="*/ 9906 h 450170"/>
              <a:gd name="connsiteX112" fmla="*/ 662693 w 804946"/>
              <a:gd name="connsiteY112" fmla="*/ 9906 h 450170"/>
              <a:gd name="connsiteX113" fmla="*/ 670356 w 804946"/>
              <a:gd name="connsiteY113" fmla="*/ 5506 h 450170"/>
              <a:gd name="connsiteX114" fmla="*/ 681312 w 804946"/>
              <a:gd name="connsiteY114" fmla="*/ 7735 h 450170"/>
              <a:gd name="connsiteX115" fmla="*/ 682404 w 804946"/>
              <a:gd name="connsiteY115" fmla="*/ 10993 h 450170"/>
              <a:gd name="connsiteX116" fmla="*/ 682404 w 804946"/>
              <a:gd name="connsiteY116" fmla="*/ 13164 h 450170"/>
              <a:gd name="connsiteX117" fmla="*/ 683501 w 804946"/>
              <a:gd name="connsiteY117" fmla="*/ 14307 h 450170"/>
              <a:gd name="connsiteX118" fmla="*/ 683501 w 804946"/>
              <a:gd name="connsiteY118" fmla="*/ 15393 h 450170"/>
              <a:gd name="connsiteX119" fmla="*/ 685690 w 804946"/>
              <a:gd name="connsiteY119" fmla="*/ 25223 h 450170"/>
              <a:gd name="connsiteX120" fmla="*/ 685690 w 804946"/>
              <a:gd name="connsiteY120" fmla="*/ 26308 h 450170"/>
              <a:gd name="connsiteX121" fmla="*/ 687884 w 804946"/>
              <a:gd name="connsiteY121" fmla="*/ 27452 h 450170"/>
              <a:gd name="connsiteX122" fmla="*/ 687884 w 804946"/>
              <a:gd name="connsiteY122" fmla="*/ 30709 h 450170"/>
              <a:gd name="connsiteX123" fmla="*/ 693359 w 804946"/>
              <a:gd name="connsiteY123" fmla="*/ 32881 h 450170"/>
              <a:gd name="connsiteX124" fmla="*/ 694457 w 804946"/>
              <a:gd name="connsiteY124" fmla="*/ 34023 h 450170"/>
              <a:gd name="connsiteX125" fmla="*/ 696645 w 804946"/>
              <a:gd name="connsiteY125" fmla="*/ 34023 h 450170"/>
              <a:gd name="connsiteX126" fmla="*/ 697737 w 804946"/>
              <a:gd name="connsiteY126" fmla="*/ 35110 h 450170"/>
              <a:gd name="connsiteX127" fmla="*/ 697737 w 804946"/>
              <a:gd name="connsiteY127" fmla="*/ 36195 h 450170"/>
              <a:gd name="connsiteX128" fmla="*/ 696645 w 804946"/>
              <a:gd name="connsiteY128" fmla="*/ 38367 h 450170"/>
              <a:gd name="connsiteX129" fmla="*/ 697737 w 804946"/>
              <a:gd name="connsiteY129" fmla="*/ 37281 h 450170"/>
              <a:gd name="connsiteX130" fmla="*/ 702120 w 804946"/>
              <a:gd name="connsiteY130" fmla="*/ 39453 h 450170"/>
              <a:gd name="connsiteX131" fmla="*/ 702120 w 804946"/>
              <a:gd name="connsiteY131" fmla="*/ 39453 h 450170"/>
              <a:gd name="connsiteX132" fmla="*/ 706504 w 804946"/>
              <a:gd name="connsiteY132" fmla="*/ 39453 h 450170"/>
              <a:gd name="connsiteX133" fmla="*/ 707595 w 804946"/>
              <a:gd name="connsiteY133" fmla="*/ 42768 h 450170"/>
              <a:gd name="connsiteX134" fmla="*/ 707595 w 804946"/>
              <a:gd name="connsiteY134" fmla="*/ 43854 h 450170"/>
              <a:gd name="connsiteX135" fmla="*/ 708693 w 804946"/>
              <a:gd name="connsiteY135" fmla="*/ 42768 h 450170"/>
              <a:gd name="connsiteX136" fmla="*/ 711979 w 804946"/>
              <a:gd name="connsiteY136" fmla="*/ 43854 h 450170"/>
              <a:gd name="connsiteX137" fmla="*/ 713076 w 804946"/>
              <a:gd name="connsiteY137" fmla="*/ 43854 h 450170"/>
              <a:gd name="connsiteX138" fmla="*/ 713076 w 804946"/>
              <a:gd name="connsiteY138" fmla="*/ 46025 h 450170"/>
              <a:gd name="connsiteX139" fmla="*/ 713076 w 804946"/>
              <a:gd name="connsiteY139" fmla="*/ 48254 h 450170"/>
              <a:gd name="connsiteX140" fmla="*/ 713076 w 804946"/>
              <a:gd name="connsiteY140" fmla="*/ 48254 h 450170"/>
              <a:gd name="connsiteX141" fmla="*/ 714145 w 804946"/>
              <a:gd name="connsiteY141" fmla="*/ 49340 h 450170"/>
              <a:gd name="connsiteX142" fmla="*/ 715265 w 804946"/>
              <a:gd name="connsiteY142" fmla="*/ 49340 h 450170"/>
              <a:gd name="connsiteX143" fmla="*/ 717454 w 804946"/>
              <a:gd name="connsiteY143" fmla="*/ 48254 h 450170"/>
              <a:gd name="connsiteX144" fmla="*/ 719643 w 804946"/>
              <a:gd name="connsiteY144" fmla="*/ 49340 h 450170"/>
              <a:gd name="connsiteX145" fmla="*/ 720717 w 804946"/>
              <a:gd name="connsiteY145" fmla="*/ 47168 h 450170"/>
              <a:gd name="connsiteX146" fmla="*/ 722912 w 804946"/>
              <a:gd name="connsiteY146" fmla="*/ 43854 h 450170"/>
              <a:gd name="connsiteX147" fmla="*/ 725100 w 804946"/>
              <a:gd name="connsiteY147" fmla="*/ 43854 h 450170"/>
              <a:gd name="connsiteX148" fmla="*/ 729484 w 804946"/>
              <a:gd name="connsiteY148" fmla="*/ 43854 h 450170"/>
              <a:gd name="connsiteX149" fmla="*/ 730598 w 804946"/>
              <a:gd name="connsiteY149" fmla="*/ 43854 h 450170"/>
              <a:gd name="connsiteX150" fmla="*/ 737171 w 804946"/>
              <a:gd name="connsiteY150" fmla="*/ 43854 h 450170"/>
              <a:gd name="connsiteX151" fmla="*/ 738239 w 804946"/>
              <a:gd name="connsiteY151" fmla="*/ 43854 h 450170"/>
              <a:gd name="connsiteX152" fmla="*/ 743743 w 804946"/>
              <a:gd name="connsiteY152" fmla="*/ 47168 h 450170"/>
              <a:gd name="connsiteX153" fmla="*/ 745932 w 804946"/>
              <a:gd name="connsiteY153" fmla="*/ 46025 h 450170"/>
              <a:gd name="connsiteX154" fmla="*/ 749195 w 804946"/>
              <a:gd name="connsiteY154" fmla="*/ 47168 h 450170"/>
              <a:gd name="connsiteX155" fmla="*/ 751384 w 804946"/>
              <a:gd name="connsiteY155" fmla="*/ 49340 h 450170"/>
              <a:gd name="connsiteX156" fmla="*/ 752481 w 804946"/>
              <a:gd name="connsiteY156" fmla="*/ 50425 h 450170"/>
              <a:gd name="connsiteX157" fmla="*/ 753573 w 804946"/>
              <a:gd name="connsiteY157" fmla="*/ 50425 h 450170"/>
              <a:gd name="connsiteX158" fmla="*/ 755767 w 804946"/>
              <a:gd name="connsiteY158" fmla="*/ 50425 h 450170"/>
              <a:gd name="connsiteX159" fmla="*/ 755767 w 804946"/>
              <a:gd name="connsiteY159" fmla="*/ 51512 h 450170"/>
              <a:gd name="connsiteX160" fmla="*/ 759053 w 804946"/>
              <a:gd name="connsiteY160" fmla="*/ 49340 h 450170"/>
              <a:gd name="connsiteX161" fmla="*/ 760145 w 804946"/>
              <a:gd name="connsiteY161" fmla="*/ 51512 h 450170"/>
              <a:gd name="connsiteX162" fmla="*/ 763437 w 804946"/>
              <a:gd name="connsiteY162" fmla="*/ 58084 h 450170"/>
              <a:gd name="connsiteX163" fmla="*/ 762339 w 804946"/>
              <a:gd name="connsiteY163" fmla="*/ 59170 h 450170"/>
              <a:gd name="connsiteX164" fmla="*/ 757956 w 804946"/>
              <a:gd name="connsiteY164" fmla="*/ 60313 h 450170"/>
              <a:gd name="connsiteX165" fmla="*/ 760145 w 804946"/>
              <a:gd name="connsiteY165" fmla="*/ 61341 h 450170"/>
              <a:gd name="connsiteX166" fmla="*/ 755767 w 804946"/>
              <a:gd name="connsiteY166" fmla="*/ 66885 h 450170"/>
              <a:gd name="connsiteX167" fmla="*/ 755767 w 804946"/>
              <a:gd name="connsiteY167" fmla="*/ 66885 h 450170"/>
              <a:gd name="connsiteX168" fmla="*/ 765626 w 804946"/>
              <a:gd name="connsiteY168" fmla="*/ 69056 h 450170"/>
              <a:gd name="connsiteX169" fmla="*/ 768912 w 804946"/>
              <a:gd name="connsiteY169" fmla="*/ 71228 h 450170"/>
              <a:gd name="connsiteX170" fmla="*/ 770003 w 804946"/>
              <a:gd name="connsiteY170" fmla="*/ 71228 h 450170"/>
              <a:gd name="connsiteX171" fmla="*/ 771100 w 804946"/>
              <a:gd name="connsiteY171" fmla="*/ 73457 h 450170"/>
              <a:gd name="connsiteX172" fmla="*/ 771100 w 804946"/>
              <a:gd name="connsiteY172" fmla="*/ 76715 h 450170"/>
              <a:gd name="connsiteX173" fmla="*/ 772198 w 804946"/>
              <a:gd name="connsiteY173" fmla="*/ 78887 h 450170"/>
              <a:gd name="connsiteX174" fmla="*/ 771100 w 804946"/>
              <a:gd name="connsiteY174" fmla="*/ 81058 h 450170"/>
              <a:gd name="connsiteX175" fmla="*/ 768912 w 804946"/>
              <a:gd name="connsiteY175" fmla="*/ 90945 h 450170"/>
              <a:gd name="connsiteX176" fmla="*/ 771100 w 804946"/>
              <a:gd name="connsiteY176" fmla="*/ 93174 h 450170"/>
              <a:gd name="connsiteX177" fmla="*/ 772198 w 804946"/>
              <a:gd name="connsiteY177" fmla="*/ 93174 h 450170"/>
              <a:gd name="connsiteX178" fmla="*/ 773289 w 804946"/>
              <a:gd name="connsiteY178" fmla="*/ 94203 h 450170"/>
              <a:gd name="connsiteX179" fmla="*/ 773289 w 804946"/>
              <a:gd name="connsiteY179" fmla="*/ 95346 h 450170"/>
              <a:gd name="connsiteX180" fmla="*/ 774387 w 804946"/>
              <a:gd name="connsiteY180" fmla="*/ 97518 h 450170"/>
              <a:gd name="connsiteX181" fmla="*/ 772198 w 804946"/>
              <a:gd name="connsiteY181" fmla="*/ 98603 h 450170"/>
              <a:gd name="connsiteX182" fmla="*/ 771100 w 804946"/>
              <a:gd name="connsiteY182" fmla="*/ 98603 h 450170"/>
              <a:gd name="connsiteX183" fmla="*/ 767814 w 804946"/>
              <a:gd name="connsiteY183" fmla="*/ 97518 h 450170"/>
              <a:gd name="connsiteX184" fmla="*/ 766717 w 804946"/>
              <a:gd name="connsiteY184" fmla="*/ 98603 h 450170"/>
              <a:gd name="connsiteX185" fmla="*/ 765626 w 804946"/>
              <a:gd name="connsiteY185" fmla="*/ 98603 h 450170"/>
              <a:gd name="connsiteX186" fmla="*/ 764528 w 804946"/>
              <a:gd name="connsiteY186" fmla="*/ 97518 h 450170"/>
              <a:gd name="connsiteX187" fmla="*/ 763437 w 804946"/>
              <a:gd name="connsiteY187" fmla="*/ 98603 h 450170"/>
              <a:gd name="connsiteX188" fmla="*/ 762339 w 804946"/>
              <a:gd name="connsiteY188" fmla="*/ 97518 h 450170"/>
              <a:gd name="connsiteX189" fmla="*/ 761242 w 804946"/>
              <a:gd name="connsiteY189" fmla="*/ 96431 h 450170"/>
              <a:gd name="connsiteX190" fmla="*/ 760145 w 804946"/>
              <a:gd name="connsiteY190" fmla="*/ 98603 h 450170"/>
              <a:gd name="connsiteX191" fmla="*/ 757956 w 804946"/>
              <a:gd name="connsiteY191" fmla="*/ 104089 h 450170"/>
              <a:gd name="connsiteX192" fmla="*/ 764528 w 804946"/>
              <a:gd name="connsiteY192" fmla="*/ 106318 h 450170"/>
              <a:gd name="connsiteX193" fmla="*/ 770003 w 804946"/>
              <a:gd name="connsiteY193" fmla="*/ 113920 h 450170"/>
              <a:gd name="connsiteX194" fmla="*/ 772198 w 804946"/>
              <a:gd name="connsiteY194" fmla="*/ 112834 h 450170"/>
              <a:gd name="connsiteX195" fmla="*/ 774387 w 804946"/>
              <a:gd name="connsiteY195" fmla="*/ 112834 h 450170"/>
              <a:gd name="connsiteX196" fmla="*/ 775478 w 804946"/>
              <a:gd name="connsiteY196" fmla="*/ 111748 h 450170"/>
              <a:gd name="connsiteX197" fmla="*/ 780959 w 804946"/>
              <a:gd name="connsiteY197" fmla="*/ 115005 h 450170"/>
              <a:gd name="connsiteX198" fmla="*/ 782050 w 804946"/>
              <a:gd name="connsiteY198" fmla="*/ 112834 h 450170"/>
              <a:gd name="connsiteX199" fmla="*/ 783148 w 804946"/>
              <a:gd name="connsiteY199" fmla="*/ 112834 h 450170"/>
              <a:gd name="connsiteX200" fmla="*/ 784245 w 804946"/>
              <a:gd name="connsiteY200" fmla="*/ 112834 h 450170"/>
              <a:gd name="connsiteX201" fmla="*/ 780959 w 804946"/>
              <a:gd name="connsiteY201" fmla="*/ 117234 h 450170"/>
              <a:gd name="connsiteX202" fmla="*/ 784245 w 804946"/>
              <a:gd name="connsiteY202" fmla="*/ 118320 h 450170"/>
              <a:gd name="connsiteX203" fmla="*/ 785342 w 804946"/>
              <a:gd name="connsiteY203" fmla="*/ 115005 h 450170"/>
              <a:gd name="connsiteX204" fmla="*/ 785342 w 804946"/>
              <a:gd name="connsiteY204" fmla="*/ 115005 h 450170"/>
              <a:gd name="connsiteX205" fmla="*/ 791909 w 804946"/>
              <a:gd name="connsiteY205" fmla="*/ 112834 h 450170"/>
              <a:gd name="connsiteX206" fmla="*/ 793006 w 804946"/>
              <a:gd name="connsiteY206" fmla="*/ 112834 h 450170"/>
              <a:gd name="connsiteX207" fmla="*/ 791909 w 804946"/>
              <a:gd name="connsiteY207" fmla="*/ 115005 h 450170"/>
              <a:gd name="connsiteX208" fmla="*/ 794103 w 804946"/>
              <a:gd name="connsiteY208" fmla="*/ 118320 h 450170"/>
              <a:gd name="connsiteX209" fmla="*/ 796292 w 804946"/>
              <a:gd name="connsiteY209" fmla="*/ 124892 h 450170"/>
              <a:gd name="connsiteX210" fmla="*/ 799578 w 804946"/>
              <a:gd name="connsiteY210" fmla="*/ 127064 h 450170"/>
              <a:gd name="connsiteX211" fmla="*/ 801767 w 804946"/>
              <a:gd name="connsiteY211" fmla="*/ 129293 h 450170"/>
              <a:gd name="connsiteX212" fmla="*/ 802859 w 804946"/>
              <a:gd name="connsiteY212" fmla="*/ 130379 h 450170"/>
              <a:gd name="connsiteX213" fmla="*/ 805053 w 804946"/>
              <a:gd name="connsiteY213" fmla="*/ 133636 h 450170"/>
              <a:gd name="connsiteX214" fmla="*/ 802859 w 804946"/>
              <a:gd name="connsiteY214" fmla="*/ 135865 h 450170"/>
              <a:gd name="connsiteX215" fmla="*/ 795195 w 804946"/>
              <a:gd name="connsiteY215" fmla="*/ 134722 h 450170"/>
              <a:gd name="connsiteX216" fmla="*/ 794103 w 804946"/>
              <a:gd name="connsiteY216" fmla="*/ 133636 h 450170"/>
              <a:gd name="connsiteX217" fmla="*/ 793006 w 804946"/>
              <a:gd name="connsiteY217" fmla="*/ 131464 h 450170"/>
              <a:gd name="connsiteX218" fmla="*/ 788623 w 804946"/>
              <a:gd name="connsiteY218" fmla="*/ 131464 h 450170"/>
              <a:gd name="connsiteX219" fmla="*/ 787531 w 804946"/>
              <a:gd name="connsiteY219" fmla="*/ 131464 h 450170"/>
              <a:gd name="connsiteX220" fmla="*/ 785342 w 804946"/>
              <a:gd name="connsiteY220" fmla="*/ 136951 h 450170"/>
              <a:gd name="connsiteX221" fmla="*/ 785342 w 804946"/>
              <a:gd name="connsiteY221" fmla="*/ 139122 h 450170"/>
              <a:gd name="connsiteX222" fmla="*/ 782050 w 804946"/>
              <a:gd name="connsiteY222" fmla="*/ 142438 h 450170"/>
              <a:gd name="connsiteX223" fmla="*/ 779862 w 804946"/>
              <a:gd name="connsiteY223" fmla="*/ 143523 h 450170"/>
              <a:gd name="connsiteX224" fmla="*/ 782050 w 804946"/>
              <a:gd name="connsiteY224" fmla="*/ 146781 h 450170"/>
              <a:gd name="connsiteX225" fmla="*/ 778770 w 804946"/>
              <a:gd name="connsiteY225" fmla="*/ 147866 h 450170"/>
              <a:gd name="connsiteX226" fmla="*/ 778770 w 804946"/>
              <a:gd name="connsiteY226" fmla="*/ 150095 h 450170"/>
              <a:gd name="connsiteX227" fmla="*/ 779862 w 804946"/>
              <a:gd name="connsiteY227" fmla="*/ 150095 h 450170"/>
              <a:gd name="connsiteX228" fmla="*/ 782050 w 804946"/>
              <a:gd name="connsiteY228" fmla="*/ 150095 h 450170"/>
              <a:gd name="connsiteX229" fmla="*/ 782050 w 804946"/>
              <a:gd name="connsiteY229" fmla="*/ 159925 h 450170"/>
              <a:gd name="connsiteX230" fmla="*/ 791909 w 804946"/>
              <a:gd name="connsiteY230" fmla="*/ 165412 h 450170"/>
              <a:gd name="connsiteX231" fmla="*/ 794103 w 804946"/>
              <a:gd name="connsiteY231" fmla="*/ 165412 h 450170"/>
              <a:gd name="connsiteX232" fmla="*/ 793006 w 804946"/>
              <a:gd name="connsiteY232" fmla="*/ 167583 h 450170"/>
              <a:gd name="connsiteX233" fmla="*/ 791909 w 804946"/>
              <a:gd name="connsiteY233" fmla="*/ 168726 h 450170"/>
              <a:gd name="connsiteX234" fmla="*/ 789720 w 804946"/>
              <a:gd name="connsiteY234" fmla="*/ 170898 h 450170"/>
              <a:gd name="connsiteX235" fmla="*/ 789720 w 804946"/>
              <a:gd name="connsiteY235" fmla="*/ 173070 h 450170"/>
              <a:gd name="connsiteX236" fmla="*/ 785342 w 804946"/>
              <a:gd name="connsiteY236" fmla="*/ 175299 h 450170"/>
              <a:gd name="connsiteX237" fmla="*/ 782050 w 804946"/>
              <a:gd name="connsiteY237" fmla="*/ 173070 h 450170"/>
              <a:gd name="connsiteX238" fmla="*/ 780959 w 804946"/>
              <a:gd name="connsiteY238" fmla="*/ 173070 h 450170"/>
              <a:gd name="connsiteX239" fmla="*/ 778770 w 804946"/>
              <a:gd name="connsiteY239" fmla="*/ 169812 h 450170"/>
              <a:gd name="connsiteX240" fmla="*/ 778770 w 804946"/>
              <a:gd name="connsiteY240" fmla="*/ 167583 h 450170"/>
              <a:gd name="connsiteX241" fmla="*/ 780959 w 804946"/>
              <a:gd name="connsiteY241" fmla="*/ 164326 h 450170"/>
              <a:gd name="connsiteX242" fmla="*/ 778770 w 804946"/>
              <a:gd name="connsiteY242" fmla="*/ 161011 h 450170"/>
              <a:gd name="connsiteX243" fmla="*/ 773289 w 804946"/>
              <a:gd name="connsiteY243" fmla="*/ 163240 h 450170"/>
              <a:gd name="connsiteX244" fmla="*/ 774387 w 804946"/>
              <a:gd name="connsiteY244" fmla="*/ 166497 h 450170"/>
              <a:gd name="connsiteX245" fmla="*/ 774387 w 804946"/>
              <a:gd name="connsiteY245" fmla="*/ 168726 h 450170"/>
              <a:gd name="connsiteX246" fmla="*/ 773289 w 804946"/>
              <a:gd name="connsiteY246" fmla="*/ 170898 h 450170"/>
              <a:gd name="connsiteX247" fmla="*/ 772198 w 804946"/>
              <a:gd name="connsiteY247" fmla="*/ 171984 h 450170"/>
              <a:gd name="connsiteX248" fmla="*/ 772198 w 804946"/>
              <a:gd name="connsiteY248" fmla="*/ 174155 h 450170"/>
              <a:gd name="connsiteX249" fmla="*/ 771100 w 804946"/>
              <a:gd name="connsiteY249" fmla="*/ 177470 h 450170"/>
              <a:gd name="connsiteX250" fmla="*/ 766717 w 804946"/>
              <a:gd name="connsiteY250" fmla="*/ 188386 h 450170"/>
              <a:gd name="connsiteX251" fmla="*/ 765626 w 804946"/>
              <a:gd name="connsiteY251" fmla="*/ 188386 h 450170"/>
              <a:gd name="connsiteX252" fmla="*/ 764528 w 804946"/>
              <a:gd name="connsiteY252" fmla="*/ 194958 h 450170"/>
              <a:gd name="connsiteX253" fmla="*/ 761242 w 804946"/>
              <a:gd name="connsiteY253" fmla="*/ 197187 h 450170"/>
              <a:gd name="connsiteX254" fmla="*/ 760145 w 804946"/>
              <a:gd name="connsiteY254" fmla="*/ 198273 h 450170"/>
              <a:gd name="connsiteX255" fmla="*/ 760145 w 804946"/>
              <a:gd name="connsiteY255" fmla="*/ 199359 h 450170"/>
              <a:gd name="connsiteX256" fmla="*/ 761242 w 804946"/>
              <a:gd name="connsiteY256" fmla="*/ 199359 h 450170"/>
              <a:gd name="connsiteX257" fmla="*/ 761242 w 804946"/>
              <a:gd name="connsiteY257" fmla="*/ 200444 h 450170"/>
              <a:gd name="connsiteX258" fmla="*/ 761242 w 804946"/>
              <a:gd name="connsiteY258" fmla="*/ 202673 h 450170"/>
              <a:gd name="connsiteX259" fmla="*/ 762339 w 804946"/>
              <a:gd name="connsiteY259" fmla="*/ 203759 h 450170"/>
              <a:gd name="connsiteX260" fmla="*/ 763437 w 804946"/>
              <a:gd name="connsiteY260" fmla="*/ 209246 h 450170"/>
              <a:gd name="connsiteX261" fmla="*/ 763437 w 804946"/>
              <a:gd name="connsiteY261" fmla="*/ 211417 h 450170"/>
              <a:gd name="connsiteX262" fmla="*/ 762339 w 804946"/>
              <a:gd name="connsiteY262" fmla="*/ 213589 h 450170"/>
              <a:gd name="connsiteX263" fmla="*/ 754670 w 804946"/>
              <a:gd name="connsiteY263" fmla="*/ 216903 h 450170"/>
              <a:gd name="connsiteX264" fmla="*/ 747006 w 804946"/>
              <a:gd name="connsiteY264" fmla="*/ 217990 h 450170"/>
              <a:gd name="connsiteX265" fmla="*/ 745932 w 804946"/>
              <a:gd name="connsiteY265" fmla="*/ 220161 h 450170"/>
              <a:gd name="connsiteX266" fmla="*/ 744812 w 804946"/>
              <a:gd name="connsiteY266" fmla="*/ 221247 h 450170"/>
              <a:gd name="connsiteX267" fmla="*/ 739359 w 804946"/>
              <a:gd name="connsiteY267" fmla="*/ 222390 h 450170"/>
              <a:gd name="connsiteX268" fmla="*/ 730598 w 804946"/>
              <a:gd name="connsiteY268" fmla="*/ 235534 h 450170"/>
              <a:gd name="connsiteX269" fmla="*/ 722912 w 804946"/>
              <a:gd name="connsiteY269" fmla="*/ 246450 h 450170"/>
              <a:gd name="connsiteX270" fmla="*/ 725100 w 804946"/>
              <a:gd name="connsiteY270" fmla="*/ 249765 h 450170"/>
              <a:gd name="connsiteX271" fmla="*/ 724026 w 804946"/>
              <a:gd name="connsiteY271" fmla="*/ 250851 h 450170"/>
              <a:gd name="connsiteX272" fmla="*/ 725100 w 804946"/>
              <a:gd name="connsiteY272" fmla="*/ 257423 h 450170"/>
              <a:gd name="connsiteX273" fmla="*/ 721837 w 804946"/>
              <a:gd name="connsiteY273" fmla="*/ 261767 h 450170"/>
              <a:gd name="connsiteX274" fmla="*/ 711979 w 804946"/>
              <a:gd name="connsiteY274" fmla="*/ 273825 h 450170"/>
              <a:gd name="connsiteX275" fmla="*/ 711979 w 804946"/>
              <a:gd name="connsiteY275" fmla="*/ 276054 h 450170"/>
              <a:gd name="connsiteX276" fmla="*/ 709784 w 804946"/>
              <a:gd name="connsiteY276" fmla="*/ 278226 h 450170"/>
              <a:gd name="connsiteX277" fmla="*/ 706504 w 804946"/>
              <a:gd name="connsiteY277" fmla="*/ 281483 h 450170"/>
              <a:gd name="connsiteX278" fmla="*/ 704309 w 804946"/>
              <a:gd name="connsiteY278" fmla="*/ 280398 h 450170"/>
              <a:gd name="connsiteX279" fmla="*/ 702120 w 804946"/>
              <a:gd name="connsiteY279" fmla="*/ 281483 h 450170"/>
              <a:gd name="connsiteX280" fmla="*/ 698834 w 804946"/>
              <a:gd name="connsiteY280" fmla="*/ 290227 h 450170"/>
              <a:gd name="connsiteX281" fmla="*/ 702120 w 804946"/>
              <a:gd name="connsiteY281" fmla="*/ 292456 h 450170"/>
              <a:gd name="connsiteX282" fmla="*/ 702120 w 804946"/>
              <a:gd name="connsiteY282" fmla="*/ 292456 h 450170"/>
              <a:gd name="connsiteX283" fmla="*/ 695548 w 804946"/>
              <a:gd name="connsiteY283" fmla="*/ 305600 h 450170"/>
              <a:gd name="connsiteX284" fmla="*/ 692262 w 804946"/>
              <a:gd name="connsiteY284" fmla="*/ 309944 h 450170"/>
              <a:gd name="connsiteX285" fmla="*/ 679123 w 804946"/>
              <a:gd name="connsiteY285" fmla="*/ 317659 h 450170"/>
              <a:gd name="connsiteX286" fmla="*/ 657218 w 804946"/>
              <a:gd name="connsiteY286" fmla="*/ 319831 h 450170"/>
              <a:gd name="connsiteX287" fmla="*/ 652834 w 804946"/>
              <a:gd name="connsiteY287" fmla="*/ 320917 h 450170"/>
              <a:gd name="connsiteX288" fmla="*/ 626545 w 804946"/>
              <a:gd name="connsiteY288" fmla="*/ 323089 h 450170"/>
              <a:gd name="connsiteX289" fmla="*/ 622168 w 804946"/>
              <a:gd name="connsiteY289" fmla="*/ 324231 h 450170"/>
              <a:gd name="connsiteX290" fmla="*/ 619973 w 804946"/>
              <a:gd name="connsiteY290" fmla="*/ 326403 h 450170"/>
              <a:gd name="connsiteX291" fmla="*/ 618881 w 804946"/>
              <a:gd name="connsiteY291" fmla="*/ 329661 h 450170"/>
              <a:gd name="connsiteX292" fmla="*/ 618881 w 804946"/>
              <a:gd name="connsiteY292" fmla="*/ 335204 h 450170"/>
              <a:gd name="connsiteX293" fmla="*/ 610120 w 804946"/>
              <a:gd name="connsiteY293" fmla="*/ 339548 h 450170"/>
              <a:gd name="connsiteX294" fmla="*/ 610120 w 804946"/>
              <a:gd name="connsiteY294" fmla="*/ 339548 h 450170"/>
              <a:gd name="connsiteX295" fmla="*/ 607932 w 804946"/>
              <a:gd name="connsiteY295" fmla="*/ 340633 h 450170"/>
              <a:gd name="connsiteX296" fmla="*/ 606834 w 804946"/>
              <a:gd name="connsiteY296" fmla="*/ 341777 h 450170"/>
              <a:gd name="connsiteX297" fmla="*/ 605737 w 804946"/>
              <a:gd name="connsiteY297" fmla="*/ 341777 h 450170"/>
              <a:gd name="connsiteX298" fmla="*/ 602451 w 804946"/>
              <a:gd name="connsiteY298" fmla="*/ 342805 h 450170"/>
              <a:gd name="connsiteX299" fmla="*/ 602451 w 804946"/>
              <a:gd name="connsiteY299" fmla="*/ 346120 h 450170"/>
              <a:gd name="connsiteX300" fmla="*/ 602451 w 804946"/>
              <a:gd name="connsiteY300" fmla="*/ 346120 h 450170"/>
              <a:gd name="connsiteX301" fmla="*/ 601359 w 804946"/>
              <a:gd name="connsiteY301" fmla="*/ 348292 h 450170"/>
              <a:gd name="connsiteX302" fmla="*/ 598067 w 804946"/>
              <a:gd name="connsiteY302" fmla="*/ 349377 h 450170"/>
              <a:gd name="connsiteX303" fmla="*/ 596976 w 804946"/>
              <a:gd name="connsiteY303" fmla="*/ 350520 h 450170"/>
              <a:gd name="connsiteX304" fmla="*/ 596976 w 804946"/>
              <a:gd name="connsiteY304" fmla="*/ 350520 h 450170"/>
              <a:gd name="connsiteX305" fmla="*/ 591501 w 804946"/>
              <a:gd name="connsiteY305" fmla="*/ 351606 h 450170"/>
              <a:gd name="connsiteX306" fmla="*/ 590404 w 804946"/>
              <a:gd name="connsiteY306" fmla="*/ 350520 h 450170"/>
              <a:gd name="connsiteX307" fmla="*/ 587118 w 804946"/>
              <a:gd name="connsiteY307" fmla="*/ 348292 h 450170"/>
              <a:gd name="connsiteX308" fmla="*/ 586026 w 804946"/>
              <a:gd name="connsiteY308" fmla="*/ 347206 h 450170"/>
              <a:gd name="connsiteX309" fmla="*/ 586026 w 804946"/>
              <a:gd name="connsiteY309" fmla="*/ 347206 h 450170"/>
              <a:gd name="connsiteX310" fmla="*/ 584929 w 804946"/>
              <a:gd name="connsiteY310" fmla="*/ 349377 h 450170"/>
              <a:gd name="connsiteX311" fmla="*/ 578356 w 804946"/>
              <a:gd name="connsiteY311" fmla="*/ 349377 h 450170"/>
              <a:gd name="connsiteX312" fmla="*/ 578356 w 804946"/>
              <a:gd name="connsiteY312" fmla="*/ 349377 h 450170"/>
              <a:gd name="connsiteX313" fmla="*/ 575070 w 804946"/>
              <a:gd name="connsiteY313" fmla="*/ 352692 h 450170"/>
              <a:gd name="connsiteX314" fmla="*/ 572881 w 804946"/>
              <a:gd name="connsiteY314" fmla="*/ 351606 h 450170"/>
              <a:gd name="connsiteX315" fmla="*/ 571784 w 804946"/>
              <a:gd name="connsiteY315" fmla="*/ 351606 h 450170"/>
              <a:gd name="connsiteX316" fmla="*/ 570687 w 804946"/>
              <a:gd name="connsiteY316" fmla="*/ 353778 h 450170"/>
              <a:gd name="connsiteX317" fmla="*/ 559737 w 804946"/>
              <a:gd name="connsiteY317" fmla="*/ 355950 h 450170"/>
              <a:gd name="connsiteX318" fmla="*/ 557548 w 804946"/>
              <a:gd name="connsiteY318" fmla="*/ 355950 h 450170"/>
              <a:gd name="connsiteX319" fmla="*/ 556451 w 804946"/>
              <a:gd name="connsiteY319" fmla="*/ 357093 h 450170"/>
              <a:gd name="connsiteX320" fmla="*/ 553165 w 804946"/>
              <a:gd name="connsiteY320" fmla="*/ 359264 h 450170"/>
              <a:gd name="connsiteX321" fmla="*/ 550976 w 804946"/>
              <a:gd name="connsiteY321" fmla="*/ 359264 h 450170"/>
              <a:gd name="connsiteX322" fmla="*/ 544404 w 804946"/>
              <a:gd name="connsiteY322" fmla="*/ 360351 h 450170"/>
              <a:gd name="connsiteX323" fmla="*/ 530168 w 804946"/>
              <a:gd name="connsiteY323" fmla="*/ 359264 h 450170"/>
              <a:gd name="connsiteX324" fmla="*/ 530168 w 804946"/>
              <a:gd name="connsiteY324" fmla="*/ 359264 h 450170"/>
              <a:gd name="connsiteX325" fmla="*/ 529070 w 804946"/>
              <a:gd name="connsiteY325" fmla="*/ 363665 h 450170"/>
              <a:gd name="connsiteX326" fmla="*/ 522498 w 804946"/>
              <a:gd name="connsiteY326" fmla="*/ 360351 h 450170"/>
              <a:gd name="connsiteX327" fmla="*/ 520309 w 804946"/>
              <a:gd name="connsiteY327" fmla="*/ 359264 h 450170"/>
              <a:gd name="connsiteX328" fmla="*/ 514834 w 804946"/>
              <a:gd name="connsiteY328" fmla="*/ 362522 h 450170"/>
              <a:gd name="connsiteX329" fmla="*/ 512640 w 804946"/>
              <a:gd name="connsiteY329" fmla="*/ 362522 h 450170"/>
              <a:gd name="connsiteX330" fmla="*/ 514834 w 804946"/>
              <a:gd name="connsiteY330" fmla="*/ 360351 h 450170"/>
              <a:gd name="connsiteX331" fmla="*/ 513737 w 804946"/>
              <a:gd name="connsiteY331" fmla="*/ 358179 h 450170"/>
              <a:gd name="connsiteX332" fmla="*/ 511548 w 804946"/>
              <a:gd name="connsiteY332" fmla="*/ 361436 h 450170"/>
              <a:gd name="connsiteX333" fmla="*/ 509359 w 804946"/>
              <a:gd name="connsiteY333" fmla="*/ 360351 h 450170"/>
              <a:gd name="connsiteX334" fmla="*/ 509359 w 804946"/>
              <a:gd name="connsiteY334" fmla="*/ 360351 h 450170"/>
              <a:gd name="connsiteX335" fmla="*/ 508262 w 804946"/>
              <a:gd name="connsiteY335" fmla="*/ 362522 h 450170"/>
              <a:gd name="connsiteX336" fmla="*/ 503879 w 804946"/>
              <a:gd name="connsiteY336" fmla="*/ 360351 h 450170"/>
              <a:gd name="connsiteX337" fmla="*/ 500592 w 804946"/>
              <a:gd name="connsiteY337" fmla="*/ 362522 h 450170"/>
              <a:gd name="connsiteX338" fmla="*/ 495117 w 804946"/>
              <a:gd name="connsiteY338" fmla="*/ 363665 h 450170"/>
              <a:gd name="connsiteX339" fmla="*/ 492929 w 804946"/>
              <a:gd name="connsiteY339" fmla="*/ 369094 h 450170"/>
              <a:gd name="connsiteX340" fmla="*/ 484162 w 804946"/>
              <a:gd name="connsiteY340" fmla="*/ 377895 h 450170"/>
              <a:gd name="connsiteX341" fmla="*/ 481973 w 804946"/>
              <a:gd name="connsiteY341" fmla="*/ 380067 h 450170"/>
              <a:gd name="connsiteX342" fmla="*/ 481973 w 804946"/>
              <a:gd name="connsiteY342" fmla="*/ 380067 h 450170"/>
              <a:gd name="connsiteX343" fmla="*/ 478687 w 804946"/>
              <a:gd name="connsiteY343" fmla="*/ 378981 h 450170"/>
              <a:gd name="connsiteX344" fmla="*/ 478687 w 804946"/>
              <a:gd name="connsiteY344" fmla="*/ 382239 h 450170"/>
              <a:gd name="connsiteX345" fmla="*/ 474309 w 804946"/>
              <a:gd name="connsiteY345" fmla="*/ 381153 h 450170"/>
              <a:gd name="connsiteX346" fmla="*/ 472115 w 804946"/>
              <a:gd name="connsiteY346" fmla="*/ 385553 h 450170"/>
              <a:gd name="connsiteX347" fmla="*/ 466662 w 804946"/>
              <a:gd name="connsiteY347" fmla="*/ 395383 h 450170"/>
              <a:gd name="connsiteX348" fmla="*/ 464474 w 804946"/>
              <a:gd name="connsiteY348" fmla="*/ 395383 h 450170"/>
              <a:gd name="connsiteX349" fmla="*/ 462279 w 804946"/>
              <a:gd name="connsiteY349" fmla="*/ 395383 h 450170"/>
              <a:gd name="connsiteX350" fmla="*/ 458976 w 804946"/>
              <a:gd name="connsiteY350" fmla="*/ 396469 h 450170"/>
              <a:gd name="connsiteX351" fmla="*/ 450209 w 804946"/>
              <a:gd name="connsiteY351" fmla="*/ 399783 h 450170"/>
              <a:gd name="connsiteX352" fmla="*/ 449135 w 804946"/>
              <a:gd name="connsiteY352" fmla="*/ 400870 h 450170"/>
              <a:gd name="connsiteX353" fmla="*/ 446946 w 804946"/>
              <a:gd name="connsiteY353" fmla="*/ 400870 h 450170"/>
              <a:gd name="connsiteX354" fmla="*/ 445831 w 804946"/>
              <a:gd name="connsiteY354" fmla="*/ 400870 h 450170"/>
              <a:gd name="connsiteX355" fmla="*/ 443637 w 804946"/>
              <a:gd name="connsiteY355" fmla="*/ 399783 h 450170"/>
              <a:gd name="connsiteX356" fmla="*/ 437087 w 804946"/>
              <a:gd name="connsiteY356" fmla="*/ 392126 h 450170"/>
              <a:gd name="connsiteX357" fmla="*/ 433801 w 804946"/>
              <a:gd name="connsiteY357" fmla="*/ 392126 h 450170"/>
              <a:gd name="connsiteX358" fmla="*/ 432710 w 804946"/>
              <a:gd name="connsiteY358" fmla="*/ 392126 h 450170"/>
              <a:gd name="connsiteX359" fmla="*/ 431612 w 804946"/>
              <a:gd name="connsiteY359" fmla="*/ 393212 h 450170"/>
              <a:gd name="connsiteX360" fmla="*/ 429423 w 804946"/>
              <a:gd name="connsiteY360" fmla="*/ 392126 h 450170"/>
              <a:gd name="connsiteX361" fmla="*/ 426137 w 804946"/>
              <a:gd name="connsiteY361" fmla="*/ 391040 h 450170"/>
              <a:gd name="connsiteX362" fmla="*/ 420662 w 804946"/>
              <a:gd name="connsiteY362" fmla="*/ 391040 h 450170"/>
              <a:gd name="connsiteX363" fmla="*/ 419565 w 804946"/>
              <a:gd name="connsiteY363" fmla="*/ 392126 h 450170"/>
              <a:gd name="connsiteX364" fmla="*/ 419565 w 804946"/>
              <a:gd name="connsiteY364" fmla="*/ 399783 h 450170"/>
              <a:gd name="connsiteX365" fmla="*/ 417376 w 804946"/>
              <a:gd name="connsiteY365" fmla="*/ 400870 h 450170"/>
              <a:gd name="connsiteX366" fmla="*/ 416279 w 804946"/>
              <a:gd name="connsiteY366" fmla="*/ 400870 h 450170"/>
              <a:gd name="connsiteX367" fmla="*/ 414090 w 804946"/>
              <a:gd name="connsiteY367" fmla="*/ 398698 h 450170"/>
              <a:gd name="connsiteX368" fmla="*/ 412993 w 804946"/>
              <a:gd name="connsiteY368" fmla="*/ 397612 h 450170"/>
              <a:gd name="connsiteX369" fmla="*/ 410804 w 804946"/>
              <a:gd name="connsiteY369" fmla="*/ 396469 h 450170"/>
              <a:gd name="connsiteX370" fmla="*/ 409707 w 804946"/>
              <a:gd name="connsiteY370" fmla="*/ 394297 h 450170"/>
              <a:gd name="connsiteX371" fmla="*/ 409707 w 804946"/>
              <a:gd name="connsiteY371" fmla="*/ 392126 h 450170"/>
              <a:gd name="connsiteX372" fmla="*/ 408615 w 804946"/>
              <a:gd name="connsiteY372" fmla="*/ 395383 h 450170"/>
              <a:gd name="connsiteX373" fmla="*/ 408615 w 804946"/>
              <a:gd name="connsiteY373" fmla="*/ 398698 h 450170"/>
              <a:gd name="connsiteX374" fmla="*/ 408615 w 804946"/>
              <a:gd name="connsiteY374" fmla="*/ 400870 h 450170"/>
              <a:gd name="connsiteX375" fmla="*/ 407518 w 804946"/>
              <a:gd name="connsiteY375" fmla="*/ 399783 h 450170"/>
              <a:gd name="connsiteX376" fmla="*/ 407518 w 804946"/>
              <a:gd name="connsiteY376" fmla="*/ 397612 h 450170"/>
              <a:gd name="connsiteX377" fmla="*/ 406421 w 804946"/>
              <a:gd name="connsiteY377" fmla="*/ 397612 h 450170"/>
              <a:gd name="connsiteX378" fmla="*/ 404232 w 804946"/>
              <a:gd name="connsiteY378" fmla="*/ 397612 h 450170"/>
              <a:gd name="connsiteX379" fmla="*/ 403140 w 804946"/>
              <a:gd name="connsiteY379" fmla="*/ 397612 h 450170"/>
              <a:gd name="connsiteX380" fmla="*/ 402043 w 804946"/>
              <a:gd name="connsiteY380" fmla="*/ 396469 h 450170"/>
              <a:gd name="connsiteX381" fmla="*/ 397660 w 804946"/>
              <a:gd name="connsiteY381" fmla="*/ 397612 h 450170"/>
              <a:gd name="connsiteX382" fmla="*/ 391087 w 804946"/>
              <a:gd name="connsiteY382" fmla="*/ 396469 h 450170"/>
              <a:gd name="connsiteX383" fmla="*/ 389996 w 804946"/>
              <a:gd name="connsiteY383" fmla="*/ 396469 h 450170"/>
              <a:gd name="connsiteX384" fmla="*/ 388898 w 804946"/>
              <a:gd name="connsiteY384" fmla="*/ 395383 h 450170"/>
              <a:gd name="connsiteX385" fmla="*/ 385612 w 804946"/>
              <a:gd name="connsiteY385" fmla="*/ 395383 h 450170"/>
              <a:gd name="connsiteX386" fmla="*/ 384515 w 804946"/>
              <a:gd name="connsiteY386" fmla="*/ 396469 h 450170"/>
              <a:gd name="connsiteX387" fmla="*/ 382326 w 804946"/>
              <a:gd name="connsiteY387" fmla="*/ 398698 h 450170"/>
              <a:gd name="connsiteX388" fmla="*/ 382326 w 804946"/>
              <a:gd name="connsiteY388" fmla="*/ 398698 h 450170"/>
              <a:gd name="connsiteX389" fmla="*/ 375754 w 804946"/>
              <a:gd name="connsiteY389" fmla="*/ 397612 h 450170"/>
              <a:gd name="connsiteX390" fmla="*/ 373565 w 804946"/>
              <a:gd name="connsiteY390" fmla="*/ 396469 h 450170"/>
              <a:gd name="connsiteX391" fmla="*/ 369187 w 804946"/>
              <a:gd name="connsiteY391" fmla="*/ 395383 h 450170"/>
              <a:gd name="connsiteX392" fmla="*/ 368090 w 804946"/>
              <a:gd name="connsiteY392" fmla="*/ 398698 h 450170"/>
              <a:gd name="connsiteX393" fmla="*/ 366993 w 804946"/>
              <a:gd name="connsiteY393" fmla="*/ 399783 h 450170"/>
              <a:gd name="connsiteX394" fmla="*/ 363707 w 804946"/>
              <a:gd name="connsiteY394" fmla="*/ 401955 h 450170"/>
              <a:gd name="connsiteX395" fmla="*/ 362615 w 804946"/>
              <a:gd name="connsiteY395" fmla="*/ 403041 h 450170"/>
              <a:gd name="connsiteX396" fmla="*/ 358232 w 804946"/>
              <a:gd name="connsiteY396" fmla="*/ 407442 h 450170"/>
              <a:gd name="connsiteX397" fmla="*/ 357134 w 804946"/>
              <a:gd name="connsiteY397" fmla="*/ 407442 h 450170"/>
              <a:gd name="connsiteX398" fmla="*/ 354946 w 804946"/>
              <a:gd name="connsiteY398" fmla="*/ 408528 h 450170"/>
              <a:gd name="connsiteX399" fmla="*/ 350562 w 804946"/>
              <a:gd name="connsiteY399" fmla="*/ 409614 h 450170"/>
              <a:gd name="connsiteX400" fmla="*/ 348373 w 804946"/>
              <a:gd name="connsiteY400" fmla="*/ 409614 h 450170"/>
              <a:gd name="connsiteX401" fmla="*/ 347282 w 804946"/>
              <a:gd name="connsiteY401" fmla="*/ 409614 h 450170"/>
              <a:gd name="connsiteX402" fmla="*/ 345087 w 804946"/>
              <a:gd name="connsiteY402" fmla="*/ 410699 h 450170"/>
              <a:gd name="connsiteX403" fmla="*/ 343990 w 804946"/>
              <a:gd name="connsiteY403" fmla="*/ 408528 h 450170"/>
              <a:gd name="connsiteX404" fmla="*/ 340710 w 804946"/>
              <a:gd name="connsiteY404" fmla="*/ 408528 h 450170"/>
              <a:gd name="connsiteX405" fmla="*/ 338515 w 804946"/>
              <a:gd name="connsiteY405" fmla="*/ 407442 h 450170"/>
              <a:gd name="connsiteX406" fmla="*/ 335229 w 804946"/>
              <a:gd name="connsiteY406" fmla="*/ 408528 h 450170"/>
              <a:gd name="connsiteX407" fmla="*/ 334137 w 804946"/>
              <a:gd name="connsiteY407" fmla="*/ 410699 h 450170"/>
              <a:gd name="connsiteX408" fmla="*/ 330851 w 804946"/>
              <a:gd name="connsiteY408" fmla="*/ 411843 h 450170"/>
              <a:gd name="connsiteX409" fmla="*/ 323182 w 804946"/>
              <a:gd name="connsiteY409" fmla="*/ 418414 h 450170"/>
              <a:gd name="connsiteX410" fmla="*/ 316609 w 804946"/>
              <a:gd name="connsiteY410" fmla="*/ 417329 h 450170"/>
              <a:gd name="connsiteX411" fmla="*/ 314421 w 804946"/>
              <a:gd name="connsiteY411" fmla="*/ 412928 h 450170"/>
              <a:gd name="connsiteX412" fmla="*/ 314421 w 804946"/>
              <a:gd name="connsiteY412" fmla="*/ 411843 h 450170"/>
              <a:gd name="connsiteX413" fmla="*/ 311134 w 804946"/>
              <a:gd name="connsiteY413" fmla="*/ 410699 h 450170"/>
              <a:gd name="connsiteX414" fmla="*/ 308946 w 804946"/>
              <a:gd name="connsiteY414" fmla="*/ 408528 h 450170"/>
              <a:gd name="connsiteX415" fmla="*/ 307848 w 804946"/>
              <a:gd name="connsiteY415" fmla="*/ 407442 h 450170"/>
              <a:gd name="connsiteX416" fmla="*/ 306757 w 804946"/>
              <a:gd name="connsiteY416" fmla="*/ 405270 h 450170"/>
              <a:gd name="connsiteX417" fmla="*/ 303471 w 804946"/>
              <a:gd name="connsiteY417" fmla="*/ 396469 h 450170"/>
              <a:gd name="connsiteX418" fmla="*/ 301276 w 804946"/>
              <a:gd name="connsiteY418" fmla="*/ 396469 h 450170"/>
              <a:gd name="connsiteX419" fmla="*/ 297996 w 804946"/>
              <a:gd name="connsiteY419" fmla="*/ 395383 h 450170"/>
              <a:gd name="connsiteX420" fmla="*/ 296898 w 804946"/>
              <a:gd name="connsiteY420" fmla="*/ 395383 h 450170"/>
              <a:gd name="connsiteX421" fmla="*/ 295801 w 804946"/>
              <a:gd name="connsiteY421" fmla="*/ 396469 h 450170"/>
              <a:gd name="connsiteX422" fmla="*/ 289229 w 804946"/>
              <a:gd name="connsiteY422" fmla="*/ 400870 h 450170"/>
              <a:gd name="connsiteX423" fmla="*/ 287040 w 804946"/>
              <a:gd name="connsiteY423" fmla="*/ 399783 h 450170"/>
              <a:gd name="connsiteX424" fmla="*/ 281565 w 804946"/>
              <a:gd name="connsiteY424" fmla="*/ 403041 h 450170"/>
              <a:gd name="connsiteX425" fmla="*/ 281565 w 804946"/>
              <a:gd name="connsiteY425" fmla="*/ 405270 h 450170"/>
              <a:gd name="connsiteX426" fmla="*/ 280468 w 804946"/>
              <a:gd name="connsiteY426" fmla="*/ 405270 h 450170"/>
              <a:gd name="connsiteX427" fmla="*/ 279370 w 804946"/>
              <a:gd name="connsiteY427" fmla="*/ 405270 h 450170"/>
              <a:gd name="connsiteX428" fmla="*/ 277182 w 804946"/>
              <a:gd name="connsiteY428" fmla="*/ 405270 h 450170"/>
              <a:gd name="connsiteX429" fmla="*/ 277182 w 804946"/>
              <a:gd name="connsiteY429" fmla="*/ 404184 h 450170"/>
              <a:gd name="connsiteX430" fmla="*/ 276090 w 804946"/>
              <a:gd name="connsiteY430" fmla="*/ 401955 h 450170"/>
              <a:gd name="connsiteX431" fmla="*/ 272798 w 804946"/>
              <a:gd name="connsiteY431" fmla="*/ 401955 h 450170"/>
              <a:gd name="connsiteX432" fmla="*/ 269518 w 804946"/>
              <a:gd name="connsiteY432" fmla="*/ 398698 h 450170"/>
              <a:gd name="connsiteX433" fmla="*/ 268421 w 804946"/>
              <a:gd name="connsiteY433" fmla="*/ 397612 h 450170"/>
              <a:gd name="connsiteX434" fmla="*/ 266232 w 804946"/>
              <a:gd name="connsiteY434" fmla="*/ 396469 h 450170"/>
              <a:gd name="connsiteX435" fmla="*/ 260757 w 804946"/>
              <a:gd name="connsiteY435" fmla="*/ 393212 h 450170"/>
              <a:gd name="connsiteX436" fmla="*/ 258562 w 804946"/>
              <a:gd name="connsiteY436" fmla="*/ 392126 h 450170"/>
              <a:gd name="connsiteX437" fmla="*/ 251990 w 804946"/>
              <a:gd name="connsiteY437" fmla="*/ 392126 h 450170"/>
              <a:gd name="connsiteX438" fmla="*/ 249801 w 804946"/>
              <a:gd name="connsiteY438" fmla="*/ 392126 h 450170"/>
              <a:gd name="connsiteX439" fmla="*/ 248709 w 804946"/>
              <a:gd name="connsiteY439" fmla="*/ 392126 h 450170"/>
              <a:gd name="connsiteX440" fmla="*/ 244326 w 804946"/>
              <a:gd name="connsiteY440" fmla="*/ 395383 h 450170"/>
              <a:gd name="connsiteX441" fmla="*/ 242137 w 804946"/>
              <a:gd name="connsiteY441" fmla="*/ 397612 h 450170"/>
              <a:gd name="connsiteX442" fmla="*/ 238851 w 804946"/>
              <a:gd name="connsiteY442" fmla="*/ 398698 h 450170"/>
              <a:gd name="connsiteX443" fmla="*/ 236657 w 804946"/>
              <a:gd name="connsiteY443" fmla="*/ 399783 h 450170"/>
              <a:gd name="connsiteX444" fmla="*/ 231182 w 804946"/>
              <a:gd name="connsiteY444" fmla="*/ 403041 h 450170"/>
              <a:gd name="connsiteX445" fmla="*/ 230084 w 804946"/>
              <a:gd name="connsiteY445" fmla="*/ 405270 h 450170"/>
              <a:gd name="connsiteX446" fmla="*/ 227895 w 804946"/>
              <a:gd name="connsiteY446" fmla="*/ 405270 h 450170"/>
              <a:gd name="connsiteX447" fmla="*/ 225707 w 804946"/>
              <a:gd name="connsiteY447" fmla="*/ 403041 h 450170"/>
              <a:gd name="connsiteX448" fmla="*/ 221323 w 804946"/>
              <a:gd name="connsiteY448" fmla="*/ 405270 h 450170"/>
              <a:gd name="connsiteX449" fmla="*/ 218037 w 804946"/>
              <a:gd name="connsiteY449" fmla="*/ 407442 h 450170"/>
              <a:gd name="connsiteX450" fmla="*/ 215848 w 804946"/>
              <a:gd name="connsiteY450" fmla="*/ 408528 h 450170"/>
              <a:gd name="connsiteX451" fmla="*/ 204898 w 804946"/>
              <a:gd name="connsiteY451" fmla="*/ 401955 h 450170"/>
              <a:gd name="connsiteX452" fmla="*/ 188468 w 804946"/>
              <a:gd name="connsiteY452" fmla="*/ 399783 h 450170"/>
              <a:gd name="connsiteX453" fmla="*/ 177518 w 804946"/>
              <a:gd name="connsiteY453" fmla="*/ 401955 h 450170"/>
              <a:gd name="connsiteX454" fmla="*/ 177518 w 804946"/>
              <a:gd name="connsiteY454" fmla="*/ 401955 h 450170"/>
              <a:gd name="connsiteX455" fmla="*/ 179707 w 804946"/>
              <a:gd name="connsiteY455" fmla="*/ 400870 h 450170"/>
              <a:gd name="connsiteX456" fmla="*/ 177518 w 804946"/>
              <a:gd name="connsiteY456" fmla="*/ 399783 h 450170"/>
              <a:gd name="connsiteX457" fmla="*/ 178632 w 804946"/>
              <a:gd name="connsiteY457" fmla="*/ 396469 h 450170"/>
              <a:gd name="connsiteX458" fmla="*/ 177518 w 804946"/>
              <a:gd name="connsiteY458" fmla="*/ 395383 h 450170"/>
              <a:gd name="connsiteX459" fmla="*/ 174249 w 804946"/>
              <a:gd name="connsiteY459" fmla="*/ 394297 h 450170"/>
              <a:gd name="connsiteX460" fmla="*/ 174249 w 804946"/>
              <a:gd name="connsiteY460" fmla="*/ 394297 h 450170"/>
              <a:gd name="connsiteX461" fmla="*/ 172060 w 804946"/>
              <a:gd name="connsiteY461" fmla="*/ 394297 h 450170"/>
              <a:gd name="connsiteX462" fmla="*/ 169871 w 804946"/>
              <a:gd name="connsiteY462" fmla="*/ 395383 h 450170"/>
              <a:gd name="connsiteX463" fmla="*/ 168751 w 804946"/>
              <a:gd name="connsiteY463" fmla="*/ 396469 h 450170"/>
              <a:gd name="connsiteX464" fmla="*/ 164373 w 804946"/>
              <a:gd name="connsiteY464" fmla="*/ 396469 h 450170"/>
              <a:gd name="connsiteX465" fmla="*/ 161104 w 804946"/>
              <a:gd name="connsiteY465" fmla="*/ 398698 h 450170"/>
              <a:gd name="connsiteX466" fmla="*/ 161104 w 804946"/>
              <a:gd name="connsiteY466" fmla="*/ 398698 h 450170"/>
              <a:gd name="connsiteX467" fmla="*/ 160013 w 804946"/>
              <a:gd name="connsiteY467" fmla="*/ 399783 h 450170"/>
              <a:gd name="connsiteX468" fmla="*/ 158915 w 804946"/>
              <a:gd name="connsiteY468" fmla="*/ 403041 h 450170"/>
              <a:gd name="connsiteX469" fmla="*/ 154538 w 804946"/>
              <a:gd name="connsiteY469" fmla="*/ 404184 h 450170"/>
              <a:gd name="connsiteX470" fmla="*/ 153440 w 804946"/>
              <a:gd name="connsiteY470" fmla="*/ 407442 h 450170"/>
              <a:gd name="connsiteX471" fmla="*/ 153440 w 804946"/>
              <a:gd name="connsiteY471" fmla="*/ 408528 h 450170"/>
              <a:gd name="connsiteX472" fmla="*/ 152343 w 804946"/>
              <a:gd name="connsiteY472" fmla="*/ 410699 h 450170"/>
              <a:gd name="connsiteX473" fmla="*/ 149063 w 804946"/>
              <a:gd name="connsiteY473" fmla="*/ 409614 h 450170"/>
              <a:gd name="connsiteX474" fmla="*/ 149063 w 804946"/>
              <a:gd name="connsiteY474" fmla="*/ 409614 h 450170"/>
              <a:gd name="connsiteX475" fmla="*/ 145771 w 804946"/>
              <a:gd name="connsiteY475" fmla="*/ 410699 h 450170"/>
              <a:gd name="connsiteX476" fmla="*/ 143582 w 804946"/>
              <a:gd name="connsiteY476" fmla="*/ 414014 h 450170"/>
              <a:gd name="connsiteX477" fmla="*/ 138107 w 804946"/>
              <a:gd name="connsiteY477" fmla="*/ 428245 h 450170"/>
              <a:gd name="connsiteX478" fmla="*/ 137010 w 804946"/>
              <a:gd name="connsiteY478" fmla="*/ 429330 h 450170"/>
              <a:gd name="connsiteX479" fmla="*/ 135918 w 804946"/>
              <a:gd name="connsiteY479" fmla="*/ 432645 h 450170"/>
              <a:gd name="connsiteX480" fmla="*/ 135918 w 804946"/>
              <a:gd name="connsiteY480" fmla="*/ 433731 h 450170"/>
              <a:gd name="connsiteX481" fmla="*/ 139199 w 804946"/>
              <a:gd name="connsiteY481" fmla="*/ 444704 h 450170"/>
              <a:gd name="connsiteX482" fmla="*/ 121676 w 804946"/>
              <a:gd name="connsiteY482" fmla="*/ 444704 h 450170"/>
              <a:gd name="connsiteX483" fmla="*/ 121676 w 804946"/>
              <a:gd name="connsiteY483" fmla="*/ 444704 h 450170"/>
              <a:gd name="connsiteX484" fmla="*/ 120585 w 804946"/>
              <a:gd name="connsiteY484" fmla="*/ 443561 h 450170"/>
              <a:gd name="connsiteX485" fmla="*/ 114013 w 804946"/>
              <a:gd name="connsiteY485" fmla="*/ 450190 h 450170"/>
              <a:gd name="connsiteX486" fmla="*/ 112915 w 804946"/>
              <a:gd name="connsiteY486" fmla="*/ 450190 h 450170"/>
              <a:gd name="connsiteX487" fmla="*/ 107440 w 804946"/>
              <a:gd name="connsiteY487" fmla="*/ 447961 h 450170"/>
              <a:gd name="connsiteX488" fmla="*/ 107440 w 804946"/>
              <a:gd name="connsiteY488" fmla="*/ 447961 h 450170"/>
              <a:gd name="connsiteX489" fmla="*/ 106343 w 804946"/>
              <a:gd name="connsiteY489" fmla="*/ 446876 h 450170"/>
              <a:gd name="connsiteX490" fmla="*/ 104154 w 804946"/>
              <a:gd name="connsiteY490" fmla="*/ 445789 h 450170"/>
              <a:gd name="connsiteX491" fmla="*/ 103057 w 804946"/>
              <a:gd name="connsiteY491" fmla="*/ 440303 h 450170"/>
              <a:gd name="connsiteX492" fmla="*/ 104154 w 804946"/>
              <a:gd name="connsiteY492" fmla="*/ 430473 h 450170"/>
              <a:gd name="connsiteX493" fmla="*/ 101960 w 804946"/>
              <a:gd name="connsiteY493" fmla="*/ 431559 h 450170"/>
              <a:gd name="connsiteX494" fmla="*/ 99771 w 804946"/>
              <a:gd name="connsiteY494" fmla="*/ 430473 h 450170"/>
              <a:gd name="connsiteX495" fmla="*/ 98679 w 804946"/>
              <a:gd name="connsiteY495" fmla="*/ 433731 h 450170"/>
              <a:gd name="connsiteX496" fmla="*/ 97582 w 804946"/>
              <a:gd name="connsiteY496" fmla="*/ 431559 h 450170"/>
              <a:gd name="connsiteX497" fmla="*/ 91010 w 804946"/>
              <a:gd name="connsiteY497" fmla="*/ 427159 h 450170"/>
              <a:gd name="connsiteX498" fmla="*/ 91010 w 804946"/>
              <a:gd name="connsiteY498" fmla="*/ 423901 h 450170"/>
              <a:gd name="connsiteX499" fmla="*/ 88821 w 804946"/>
              <a:gd name="connsiteY499" fmla="*/ 421672 h 450170"/>
              <a:gd name="connsiteX500" fmla="*/ 88821 w 804946"/>
              <a:gd name="connsiteY500" fmla="*/ 420586 h 450170"/>
              <a:gd name="connsiteX501" fmla="*/ 84438 w 804946"/>
              <a:gd name="connsiteY501" fmla="*/ 417329 h 450170"/>
              <a:gd name="connsiteX502" fmla="*/ 83346 w 804946"/>
              <a:gd name="connsiteY502" fmla="*/ 415100 h 450170"/>
              <a:gd name="connsiteX503" fmla="*/ 82249 w 804946"/>
              <a:gd name="connsiteY503" fmla="*/ 415100 h 450170"/>
              <a:gd name="connsiteX504" fmla="*/ 80060 w 804946"/>
              <a:gd name="connsiteY504" fmla="*/ 410699 h 450170"/>
              <a:gd name="connsiteX505" fmla="*/ 76774 w 804946"/>
              <a:gd name="connsiteY505" fmla="*/ 405270 h 450170"/>
              <a:gd name="connsiteX506" fmla="*/ 75676 w 804946"/>
              <a:gd name="connsiteY506" fmla="*/ 403041 h 450170"/>
              <a:gd name="connsiteX507" fmla="*/ 70201 w 804946"/>
              <a:gd name="connsiteY507" fmla="*/ 399783 h 450170"/>
              <a:gd name="connsiteX508" fmla="*/ 69104 w 804946"/>
              <a:gd name="connsiteY508" fmla="*/ 397612 h 450170"/>
              <a:gd name="connsiteX509" fmla="*/ 65818 w 804946"/>
              <a:gd name="connsiteY509" fmla="*/ 394297 h 450170"/>
              <a:gd name="connsiteX510" fmla="*/ 61440 w 804946"/>
              <a:gd name="connsiteY510" fmla="*/ 392126 h 450170"/>
              <a:gd name="connsiteX511" fmla="*/ 60343 w 804946"/>
              <a:gd name="connsiteY511" fmla="*/ 391040 h 450170"/>
              <a:gd name="connsiteX512" fmla="*/ 52674 w 804946"/>
              <a:gd name="connsiteY512" fmla="*/ 392126 h 450170"/>
              <a:gd name="connsiteX513" fmla="*/ 50485 w 804946"/>
              <a:gd name="connsiteY513" fmla="*/ 389897 h 450170"/>
              <a:gd name="connsiteX514" fmla="*/ 45010 w 804946"/>
              <a:gd name="connsiteY514" fmla="*/ 387725 h 450170"/>
              <a:gd name="connsiteX515" fmla="*/ 42821 w 804946"/>
              <a:gd name="connsiteY515" fmla="*/ 386639 h 450170"/>
              <a:gd name="connsiteX516" fmla="*/ 40626 w 804946"/>
              <a:gd name="connsiteY516" fmla="*/ 385553 h 450170"/>
              <a:gd name="connsiteX517" fmla="*/ 38437 w 804946"/>
              <a:gd name="connsiteY517" fmla="*/ 383381 h 450170"/>
              <a:gd name="connsiteX518" fmla="*/ 35151 w 804946"/>
              <a:gd name="connsiteY518" fmla="*/ 381153 h 450170"/>
              <a:gd name="connsiteX519" fmla="*/ 35151 w 804946"/>
              <a:gd name="connsiteY519" fmla="*/ 380067 h 450170"/>
              <a:gd name="connsiteX520" fmla="*/ 32962 w 804946"/>
              <a:gd name="connsiteY520" fmla="*/ 378981 h 450170"/>
              <a:gd name="connsiteX521" fmla="*/ 34060 w 804946"/>
              <a:gd name="connsiteY521" fmla="*/ 376810 h 450170"/>
              <a:gd name="connsiteX522" fmla="*/ 32962 w 804946"/>
              <a:gd name="connsiteY522" fmla="*/ 376810 h 450170"/>
              <a:gd name="connsiteX523" fmla="*/ 28585 w 804946"/>
              <a:gd name="connsiteY523" fmla="*/ 374638 h 450170"/>
              <a:gd name="connsiteX524" fmla="*/ 25293 w 804946"/>
              <a:gd name="connsiteY524" fmla="*/ 372409 h 450170"/>
              <a:gd name="connsiteX525" fmla="*/ 24201 w 804946"/>
              <a:gd name="connsiteY525" fmla="*/ 371323 h 450170"/>
              <a:gd name="connsiteX526" fmla="*/ 23104 w 804946"/>
              <a:gd name="connsiteY526" fmla="*/ 370237 h 450170"/>
              <a:gd name="connsiteX527" fmla="*/ 20915 w 804946"/>
              <a:gd name="connsiteY527" fmla="*/ 366922 h 450170"/>
              <a:gd name="connsiteX528" fmla="*/ 20915 w 804946"/>
              <a:gd name="connsiteY528" fmla="*/ 365837 h 450170"/>
              <a:gd name="connsiteX529" fmla="*/ 20915 w 804946"/>
              <a:gd name="connsiteY529" fmla="*/ 364750 h 450170"/>
              <a:gd name="connsiteX530" fmla="*/ 17629 w 804946"/>
              <a:gd name="connsiteY530" fmla="*/ 359264 h 450170"/>
              <a:gd name="connsiteX531" fmla="*/ 15440 w 804946"/>
              <a:gd name="connsiteY531" fmla="*/ 358179 h 450170"/>
              <a:gd name="connsiteX532" fmla="*/ 15440 w 804946"/>
              <a:gd name="connsiteY532" fmla="*/ 355950 h 450170"/>
              <a:gd name="connsiteX533" fmla="*/ 13246 w 804946"/>
              <a:gd name="connsiteY533" fmla="*/ 354864 h 450170"/>
              <a:gd name="connsiteX534" fmla="*/ 11057 w 804946"/>
              <a:gd name="connsiteY534" fmla="*/ 353778 h 450170"/>
              <a:gd name="connsiteX535" fmla="*/ 9960 w 804946"/>
              <a:gd name="connsiteY535" fmla="*/ 350520 h 450170"/>
              <a:gd name="connsiteX536" fmla="*/ 8868 w 804946"/>
              <a:gd name="connsiteY536" fmla="*/ 341777 h 450170"/>
              <a:gd name="connsiteX537" fmla="*/ 6679 w 804946"/>
              <a:gd name="connsiteY537" fmla="*/ 340633 h 450170"/>
              <a:gd name="connsiteX538" fmla="*/ 3387 w 804946"/>
              <a:gd name="connsiteY538" fmla="*/ 339548 h 450170"/>
              <a:gd name="connsiteX539" fmla="*/ 1199 w 804946"/>
              <a:gd name="connsiteY539" fmla="*/ 338462 h 450170"/>
              <a:gd name="connsiteX540" fmla="*/ 107 w 804946"/>
              <a:gd name="connsiteY540" fmla="*/ 329661 h 450170"/>
              <a:gd name="connsiteX541" fmla="*/ 1199 w 804946"/>
              <a:gd name="connsiteY541" fmla="*/ 326403 h 450170"/>
              <a:gd name="connsiteX542" fmla="*/ 4485 w 804946"/>
              <a:gd name="connsiteY542" fmla="*/ 323089 h 450170"/>
              <a:gd name="connsiteX543" fmla="*/ 5582 w 804946"/>
              <a:gd name="connsiteY543" fmla="*/ 322060 h 450170"/>
              <a:gd name="connsiteX544" fmla="*/ 6679 w 804946"/>
              <a:gd name="connsiteY544" fmla="*/ 322060 h 450170"/>
              <a:gd name="connsiteX545" fmla="*/ 6679 w 804946"/>
              <a:gd name="connsiteY545" fmla="*/ 318745 h 450170"/>
              <a:gd name="connsiteX546" fmla="*/ 4485 w 804946"/>
              <a:gd name="connsiteY546" fmla="*/ 317659 h 450170"/>
              <a:gd name="connsiteX547" fmla="*/ 3387 w 804946"/>
              <a:gd name="connsiteY547" fmla="*/ 313259 h 450170"/>
              <a:gd name="connsiteX548" fmla="*/ 3387 w 804946"/>
              <a:gd name="connsiteY548" fmla="*/ 312173 h 450170"/>
              <a:gd name="connsiteX549" fmla="*/ 3387 w 804946"/>
              <a:gd name="connsiteY549" fmla="*/ 309944 h 450170"/>
              <a:gd name="connsiteX550" fmla="*/ 4485 w 804946"/>
              <a:gd name="connsiteY550" fmla="*/ 307772 h 450170"/>
              <a:gd name="connsiteX551" fmla="*/ 5582 w 804946"/>
              <a:gd name="connsiteY551" fmla="*/ 307772 h 450170"/>
              <a:gd name="connsiteX552" fmla="*/ 5582 w 804946"/>
              <a:gd name="connsiteY552" fmla="*/ 303371 h 450170"/>
              <a:gd name="connsiteX553" fmla="*/ 6679 w 804946"/>
              <a:gd name="connsiteY553" fmla="*/ 302343 h 450170"/>
              <a:gd name="connsiteX554" fmla="*/ 6679 w 804946"/>
              <a:gd name="connsiteY554" fmla="*/ 293542 h 450170"/>
              <a:gd name="connsiteX555" fmla="*/ 4485 w 804946"/>
              <a:gd name="connsiteY555" fmla="*/ 293542 h 450170"/>
              <a:gd name="connsiteX556" fmla="*/ 2296 w 804946"/>
              <a:gd name="connsiteY556" fmla="*/ 291370 h 450170"/>
              <a:gd name="connsiteX557" fmla="*/ 3387 w 804946"/>
              <a:gd name="connsiteY557" fmla="*/ 282626 h 450170"/>
              <a:gd name="connsiteX558" fmla="*/ 2296 w 804946"/>
              <a:gd name="connsiteY558" fmla="*/ 281483 h 450170"/>
              <a:gd name="connsiteX559" fmla="*/ 1199 w 804946"/>
              <a:gd name="connsiteY559" fmla="*/ 280398 h 450170"/>
              <a:gd name="connsiteX560" fmla="*/ 2296 w 804946"/>
              <a:gd name="connsiteY560" fmla="*/ 277083 h 450170"/>
              <a:gd name="connsiteX561" fmla="*/ 1199 w 804946"/>
              <a:gd name="connsiteY561" fmla="*/ 273825 h 450170"/>
              <a:gd name="connsiteX562" fmla="*/ 3387 w 804946"/>
              <a:gd name="connsiteY562" fmla="*/ 272739 h 450170"/>
              <a:gd name="connsiteX563" fmla="*/ 6679 w 804946"/>
              <a:gd name="connsiteY563" fmla="*/ 271654 h 450170"/>
              <a:gd name="connsiteX564" fmla="*/ 6679 w 804946"/>
              <a:gd name="connsiteY564" fmla="*/ 268338 h 450170"/>
              <a:gd name="connsiteX565" fmla="*/ 8868 w 804946"/>
              <a:gd name="connsiteY565" fmla="*/ 263996 h 450170"/>
              <a:gd name="connsiteX566" fmla="*/ 11057 w 804946"/>
              <a:gd name="connsiteY566" fmla="*/ 262909 h 450170"/>
              <a:gd name="connsiteX567" fmla="*/ 12154 w 804946"/>
              <a:gd name="connsiteY567" fmla="*/ 262909 h 450170"/>
              <a:gd name="connsiteX568" fmla="*/ 13246 w 804946"/>
              <a:gd name="connsiteY568" fmla="*/ 263996 h 450170"/>
              <a:gd name="connsiteX569" fmla="*/ 16532 w 804946"/>
              <a:gd name="connsiteY569" fmla="*/ 261767 h 450170"/>
              <a:gd name="connsiteX570" fmla="*/ 17629 w 804946"/>
              <a:gd name="connsiteY570" fmla="*/ 262909 h 450170"/>
              <a:gd name="connsiteX571" fmla="*/ 17629 w 804946"/>
              <a:gd name="connsiteY571" fmla="*/ 263996 h 450170"/>
              <a:gd name="connsiteX572" fmla="*/ 18721 w 804946"/>
              <a:gd name="connsiteY572" fmla="*/ 261767 h 450170"/>
              <a:gd name="connsiteX573" fmla="*/ 20915 w 804946"/>
              <a:gd name="connsiteY573" fmla="*/ 259595 h 450170"/>
              <a:gd name="connsiteX574" fmla="*/ 20915 w 804946"/>
              <a:gd name="connsiteY574" fmla="*/ 259595 h 450170"/>
              <a:gd name="connsiteX575" fmla="*/ 20915 w 804946"/>
              <a:gd name="connsiteY575" fmla="*/ 253023 h 450170"/>
              <a:gd name="connsiteX576" fmla="*/ 20915 w 804946"/>
              <a:gd name="connsiteY576" fmla="*/ 253023 h 450170"/>
              <a:gd name="connsiteX577" fmla="*/ 20915 w 804946"/>
              <a:gd name="connsiteY577" fmla="*/ 251936 h 450170"/>
              <a:gd name="connsiteX578" fmla="*/ 22013 w 804946"/>
              <a:gd name="connsiteY578" fmla="*/ 248679 h 450170"/>
              <a:gd name="connsiteX579" fmla="*/ 27488 w 804946"/>
              <a:gd name="connsiteY579" fmla="*/ 244279 h 450170"/>
              <a:gd name="connsiteX580" fmla="*/ 29676 w 804946"/>
              <a:gd name="connsiteY580" fmla="*/ 243193 h 450170"/>
              <a:gd name="connsiteX581" fmla="*/ 34060 w 804946"/>
              <a:gd name="connsiteY581" fmla="*/ 242107 h 450170"/>
              <a:gd name="connsiteX582" fmla="*/ 38437 w 804946"/>
              <a:gd name="connsiteY582" fmla="*/ 240964 h 450170"/>
              <a:gd name="connsiteX583" fmla="*/ 40626 w 804946"/>
              <a:gd name="connsiteY583" fmla="*/ 239878 h 450170"/>
              <a:gd name="connsiteX584" fmla="*/ 41724 w 804946"/>
              <a:gd name="connsiteY584" fmla="*/ 239878 h 450170"/>
              <a:gd name="connsiteX585" fmla="*/ 43912 w 804946"/>
              <a:gd name="connsiteY585" fmla="*/ 239878 h 450170"/>
              <a:gd name="connsiteX586" fmla="*/ 43912 w 804946"/>
              <a:gd name="connsiteY586" fmla="*/ 238792 h 450170"/>
              <a:gd name="connsiteX587" fmla="*/ 45010 w 804946"/>
              <a:gd name="connsiteY587" fmla="*/ 236621 h 450170"/>
              <a:gd name="connsiteX588" fmla="*/ 46101 w 804946"/>
              <a:gd name="connsiteY588" fmla="*/ 236621 h 450170"/>
              <a:gd name="connsiteX589" fmla="*/ 48296 w 804946"/>
              <a:gd name="connsiteY589" fmla="*/ 232220 h 450170"/>
              <a:gd name="connsiteX590" fmla="*/ 49393 w 804946"/>
              <a:gd name="connsiteY590" fmla="*/ 230048 h 450170"/>
              <a:gd name="connsiteX591" fmla="*/ 51582 w 804946"/>
              <a:gd name="connsiteY591" fmla="*/ 228963 h 450170"/>
              <a:gd name="connsiteX592" fmla="*/ 54868 w 804946"/>
              <a:gd name="connsiteY592" fmla="*/ 228963 h 450170"/>
              <a:gd name="connsiteX593" fmla="*/ 58154 w 804946"/>
              <a:gd name="connsiteY593" fmla="*/ 224562 h 450170"/>
              <a:gd name="connsiteX594" fmla="*/ 58154 w 804946"/>
              <a:gd name="connsiteY594" fmla="*/ 224562 h 450170"/>
              <a:gd name="connsiteX595" fmla="*/ 60343 w 804946"/>
              <a:gd name="connsiteY595" fmla="*/ 217990 h 450170"/>
              <a:gd name="connsiteX596" fmla="*/ 63629 w 804946"/>
              <a:gd name="connsiteY596" fmla="*/ 213589 h 450170"/>
              <a:gd name="connsiteX597" fmla="*/ 65818 w 804946"/>
              <a:gd name="connsiteY597" fmla="*/ 210332 h 450170"/>
              <a:gd name="connsiteX598" fmla="*/ 66915 w 804946"/>
              <a:gd name="connsiteY598" fmla="*/ 210332 h 450170"/>
              <a:gd name="connsiteX599" fmla="*/ 69104 w 804946"/>
              <a:gd name="connsiteY599" fmla="*/ 209246 h 450170"/>
              <a:gd name="connsiteX600" fmla="*/ 74579 w 804946"/>
              <a:gd name="connsiteY600" fmla="*/ 210332 h 450170"/>
              <a:gd name="connsiteX601" fmla="*/ 76774 w 804946"/>
              <a:gd name="connsiteY601" fmla="*/ 209246 h 450170"/>
              <a:gd name="connsiteX602" fmla="*/ 78963 w 804946"/>
              <a:gd name="connsiteY602" fmla="*/ 207017 h 450170"/>
              <a:gd name="connsiteX603" fmla="*/ 78963 w 804946"/>
              <a:gd name="connsiteY603" fmla="*/ 205931 h 450170"/>
              <a:gd name="connsiteX604" fmla="*/ 84438 w 804946"/>
              <a:gd name="connsiteY604" fmla="*/ 204845 h 450170"/>
              <a:gd name="connsiteX605" fmla="*/ 84438 w 804946"/>
              <a:gd name="connsiteY605" fmla="*/ 203759 h 450170"/>
              <a:gd name="connsiteX606" fmla="*/ 84438 w 804946"/>
              <a:gd name="connsiteY606" fmla="*/ 202673 h 450170"/>
              <a:gd name="connsiteX607" fmla="*/ 84438 w 804946"/>
              <a:gd name="connsiteY607" fmla="*/ 198273 h 450170"/>
              <a:gd name="connsiteX608" fmla="*/ 86632 w 804946"/>
              <a:gd name="connsiteY608" fmla="*/ 197187 h 450170"/>
              <a:gd name="connsiteX609" fmla="*/ 88821 w 804946"/>
              <a:gd name="connsiteY609" fmla="*/ 197187 h 450170"/>
              <a:gd name="connsiteX610" fmla="*/ 93204 w 804946"/>
              <a:gd name="connsiteY610" fmla="*/ 194958 h 450170"/>
              <a:gd name="connsiteX611" fmla="*/ 95387 w 804946"/>
              <a:gd name="connsiteY611" fmla="*/ 187300 h 450170"/>
              <a:gd name="connsiteX612" fmla="*/ 97582 w 804946"/>
              <a:gd name="connsiteY612" fmla="*/ 187300 h 450170"/>
              <a:gd name="connsiteX613" fmla="*/ 98679 w 804946"/>
              <a:gd name="connsiteY613" fmla="*/ 185128 h 450170"/>
              <a:gd name="connsiteX614" fmla="*/ 96485 w 804946"/>
              <a:gd name="connsiteY614" fmla="*/ 180728 h 450170"/>
              <a:gd name="connsiteX615" fmla="*/ 97582 w 804946"/>
              <a:gd name="connsiteY615" fmla="*/ 182957 h 450170"/>
              <a:gd name="connsiteX616" fmla="*/ 99771 w 804946"/>
              <a:gd name="connsiteY616" fmla="*/ 184042 h 450170"/>
              <a:gd name="connsiteX617" fmla="*/ 101960 w 804946"/>
              <a:gd name="connsiteY617" fmla="*/ 181870 h 450170"/>
              <a:gd name="connsiteX618" fmla="*/ 103057 w 804946"/>
              <a:gd name="connsiteY618" fmla="*/ 180728 h 450170"/>
              <a:gd name="connsiteX619" fmla="*/ 100868 w 804946"/>
              <a:gd name="connsiteY619" fmla="*/ 185128 h 450170"/>
              <a:gd name="connsiteX620" fmla="*/ 104154 w 804946"/>
              <a:gd name="connsiteY620" fmla="*/ 181870 h 450170"/>
              <a:gd name="connsiteX621" fmla="*/ 106343 w 804946"/>
              <a:gd name="connsiteY621" fmla="*/ 177470 h 450170"/>
              <a:gd name="connsiteX622" fmla="*/ 103057 w 804946"/>
              <a:gd name="connsiteY622" fmla="*/ 173070 h 450170"/>
              <a:gd name="connsiteX623" fmla="*/ 101960 w 804946"/>
              <a:gd name="connsiteY623" fmla="*/ 179642 h 450170"/>
              <a:gd name="connsiteX624" fmla="*/ 100868 w 804946"/>
              <a:gd name="connsiteY624" fmla="*/ 171984 h 450170"/>
              <a:gd name="connsiteX625" fmla="*/ 101960 w 804946"/>
              <a:gd name="connsiteY625" fmla="*/ 167583 h 450170"/>
              <a:gd name="connsiteX626" fmla="*/ 104154 w 804946"/>
              <a:gd name="connsiteY626" fmla="*/ 167583 h 450170"/>
              <a:gd name="connsiteX627" fmla="*/ 106343 w 804946"/>
              <a:gd name="connsiteY627" fmla="*/ 167583 h 450170"/>
              <a:gd name="connsiteX628" fmla="*/ 106343 w 804946"/>
              <a:gd name="connsiteY628" fmla="*/ 166497 h 450170"/>
              <a:gd name="connsiteX629" fmla="*/ 104154 w 804946"/>
              <a:gd name="connsiteY629" fmla="*/ 165412 h 450170"/>
              <a:gd name="connsiteX630" fmla="*/ 105252 w 804946"/>
              <a:gd name="connsiteY630" fmla="*/ 161011 h 450170"/>
              <a:gd name="connsiteX631" fmla="*/ 105252 w 804946"/>
              <a:gd name="connsiteY631" fmla="*/ 155582 h 450170"/>
              <a:gd name="connsiteX632" fmla="*/ 111818 w 804946"/>
              <a:gd name="connsiteY632" fmla="*/ 153353 h 450170"/>
              <a:gd name="connsiteX633" fmla="*/ 117293 w 804946"/>
              <a:gd name="connsiteY633" fmla="*/ 154439 h 450170"/>
              <a:gd name="connsiteX634" fmla="*/ 118390 w 804946"/>
              <a:gd name="connsiteY634" fmla="*/ 153353 h 450170"/>
              <a:gd name="connsiteX635" fmla="*/ 121676 w 804946"/>
              <a:gd name="connsiteY635" fmla="*/ 146781 h 450170"/>
              <a:gd name="connsiteX636" fmla="*/ 128249 w 804946"/>
              <a:gd name="connsiteY636" fmla="*/ 144609 h 450170"/>
              <a:gd name="connsiteX637" fmla="*/ 130438 w 804946"/>
              <a:gd name="connsiteY637" fmla="*/ 144609 h 450170"/>
              <a:gd name="connsiteX638" fmla="*/ 133724 w 804946"/>
              <a:gd name="connsiteY638" fmla="*/ 145695 h 450170"/>
              <a:gd name="connsiteX639" fmla="*/ 134821 w 804946"/>
              <a:gd name="connsiteY639" fmla="*/ 143523 h 450170"/>
              <a:gd name="connsiteX640" fmla="*/ 139199 w 804946"/>
              <a:gd name="connsiteY640" fmla="*/ 143523 h 450170"/>
              <a:gd name="connsiteX641" fmla="*/ 144679 w 804946"/>
              <a:gd name="connsiteY641" fmla="*/ 140209 h 450170"/>
              <a:gd name="connsiteX642" fmla="*/ 146868 w 804946"/>
              <a:gd name="connsiteY642" fmla="*/ 140209 h 450170"/>
              <a:gd name="connsiteX643" fmla="*/ 151252 w 804946"/>
              <a:gd name="connsiteY643" fmla="*/ 134722 h 450170"/>
              <a:gd name="connsiteX644" fmla="*/ 152343 w 804946"/>
              <a:gd name="connsiteY644" fmla="*/ 133636 h 450170"/>
              <a:gd name="connsiteX645" fmla="*/ 153440 w 804946"/>
              <a:gd name="connsiteY645" fmla="*/ 131464 h 450170"/>
              <a:gd name="connsiteX646" fmla="*/ 153440 w 804946"/>
              <a:gd name="connsiteY646" fmla="*/ 129293 h 450170"/>
              <a:gd name="connsiteX647" fmla="*/ 155629 w 804946"/>
              <a:gd name="connsiteY647" fmla="*/ 127064 h 450170"/>
              <a:gd name="connsiteX648" fmla="*/ 155629 w 804946"/>
              <a:gd name="connsiteY648" fmla="*/ 125978 h 450170"/>
              <a:gd name="connsiteX649" fmla="*/ 154538 w 804946"/>
              <a:gd name="connsiteY649" fmla="*/ 124892 h 450170"/>
              <a:gd name="connsiteX650" fmla="*/ 153440 w 804946"/>
              <a:gd name="connsiteY650" fmla="*/ 120491 h 450170"/>
              <a:gd name="connsiteX651" fmla="*/ 154538 w 804946"/>
              <a:gd name="connsiteY651" fmla="*/ 119406 h 450170"/>
              <a:gd name="connsiteX652" fmla="*/ 156727 w 804946"/>
              <a:gd name="connsiteY652" fmla="*/ 117234 h 450170"/>
              <a:gd name="connsiteX653" fmla="*/ 162202 w 804946"/>
              <a:gd name="connsiteY653" fmla="*/ 117234 h 450170"/>
              <a:gd name="connsiteX654" fmla="*/ 163299 w 804946"/>
              <a:gd name="connsiteY654" fmla="*/ 117234 h 450170"/>
              <a:gd name="connsiteX655" fmla="*/ 167676 w 804946"/>
              <a:gd name="connsiteY655" fmla="*/ 117234 h 450170"/>
              <a:gd name="connsiteX656" fmla="*/ 173134 w 804946"/>
              <a:gd name="connsiteY656" fmla="*/ 115005 h 450170"/>
              <a:gd name="connsiteX657" fmla="*/ 176443 w 804946"/>
              <a:gd name="connsiteY657" fmla="*/ 116148 h 450170"/>
              <a:gd name="connsiteX658" fmla="*/ 181895 w 804946"/>
              <a:gd name="connsiteY658" fmla="*/ 118320 h 450170"/>
              <a:gd name="connsiteX659" fmla="*/ 185204 w 804946"/>
              <a:gd name="connsiteY659" fmla="*/ 116148 h 450170"/>
              <a:gd name="connsiteX660" fmla="*/ 186279 w 804946"/>
              <a:gd name="connsiteY660" fmla="*/ 113920 h 450170"/>
              <a:gd name="connsiteX661" fmla="*/ 187393 w 804946"/>
              <a:gd name="connsiteY661" fmla="*/ 113920 h 450170"/>
              <a:gd name="connsiteX662" fmla="*/ 190656 w 804946"/>
              <a:gd name="connsiteY662" fmla="*/ 112834 h 450170"/>
              <a:gd name="connsiteX663" fmla="*/ 192845 w 804946"/>
              <a:gd name="connsiteY663" fmla="*/ 110662 h 450170"/>
              <a:gd name="connsiteX664" fmla="*/ 198326 w 804946"/>
              <a:gd name="connsiteY664" fmla="*/ 109576 h 450170"/>
              <a:gd name="connsiteX665" fmla="*/ 198326 w 804946"/>
              <a:gd name="connsiteY665" fmla="*/ 108490 h 450170"/>
              <a:gd name="connsiteX666" fmla="*/ 199418 w 804946"/>
              <a:gd name="connsiteY666" fmla="*/ 106318 h 450170"/>
              <a:gd name="connsiteX667" fmla="*/ 202704 w 804946"/>
              <a:gd name="connsiteY667" fmla="*/ 104089 h 450170"/>
              <a:gd name="connsiteX668" fmla="*/ 204898 w 804946"/>
              <a:gd name="connsiteY668" fmla="*/ 103004 h 450170"/>
              <a:gd name="connsiteX669" fmla="*/ 209276 w 804946"/>
              <a:gd name="connsiteY669" fmla="*/ 104089 h 450170"/>
              <a:gd name="connsiteX670" fmla="*/ 215848 w 804946"/>
              <a:gd name="connsiteY670" fmla="*/ 103004 h 450170"/>
              <a:gd name="connsiteX671" fmla="*/ 218037 w 804946"/>
              <a:gd name="connsiteY671" fmla="*/ 103004 h 450170"/>
              <a:gd name="connsiteX672" fmla="*/ 220232 w 804946"/>
              <a:gd name="connsiteY672" fmla="*/ 100775 h 450170"/>
              <a:gd name="connsiteX673" fmla="*/ 223512 w 804946"/>
              <a:gd name="connsiteY673" fmla="*/ 98603 h 450170"/>
              <a:gd name="connsiteX674" fmla="*/ 227895 w 804946"/>
              <a:gd name="connsiteY674" fmla="*/ 96431 h 450170"/>
              <a:gd name="connsiteX675" fmla="*/ 228993 w 804946"/>
              <a:gd name="connsiteY675" fmla="*/ 94203 h 450170"/>
              <a:gd name="connsiteX676" fmla="*/ 230084 w 804946"/>
              <a:gd name="connsiteY676" fmla="*/ 93174 h 450170"/>
              <a:gd name="connsiteX677" fmla="*/ 232279 w 804946"/>
              <a:gd name="connsiteY677" fmla="*/ 92031 h 450170"/>
              <a:gd name="connsiteX678" fmla="*/ 238851 w 804946"/>
              <a:gd name="connsiteY678" fmla="*/ 94203 h 450170"/>
              <a:gd name="connsiteX679" fmla="*/ 245418 w 804946"/>
              <a:gd name="connsiteY679" fmla="*/ 98603 h 450170"/>
              <a:gd name="connsiteX680" fmla="*/ 250893 w 804946"/>
              <a:gd name="connsiteY680" fmla="*/ 96431 h 450170"/>
              <a:gd name="connsiteX681" fmla="*/ 255276 w 804946"/>
              <a:gd name="connsiteY681" fmla="*/ 95346 h 450170"/>
              <a:gd name="connsiteX682" fmla="*/ 257465 w 804946"/>
              <a:gd name="connsiteY682" fmla="*/ 92031 h 450170"/>
              <a:gd name="connsiteX683" fmla="*/ 266232 w 804946"/>
              <a:gd name="connsiteY683" fmla="*/ 90945 h 450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</a:cxnLst>
            <a:rect l="l" t="t" r="r" b="b"/>
            <a:pathLst>
              <a:path w="804946" h="450170">
                <a:moveTo>
                  <a:pt x="267323" y="88774"/>
                </a:moveTo>
                <a:lnTo>
                  <a:pt x="285943" y="84373"/>
                </a:lnTo>
                <a:lnTo>
                  <a:pt x="287040" y="84373"/>
                </a:lnTo>
                <a:lnTo>
                  <a:pt x="294704" y="81058"/>
                </a:lnTo>
                <a:lnTo>
                  <a:pt x="297996" y="81058"/>
                </a:lnTo>
                <a:lnTo>
                  <a:pt x="300184" y="82201"/>
                </a:lnTo>
                <a:lnTo>
                  <a:pt x="301276" y="81058"/>
                </a:lnTo>
                <a:lnTo>
                  <a:pt x="301276" y="80029"/>
                </a:lnTo>
                <a:lnTo>
                  <a:pt x="301276" y="77801"/>
                </a:lnTo>
                <a:lnTo>
                  <a:pt x="302373" y="78887"/>
                </a:lnTo>
                <a:lnTo>
                  <a:pt x="306757" y="74486"/>
                </a:lnTo>
                <a:lnTo>
                  <a:pt x="310043" y="74486"/>
                </a:lnTo>
                <a:lnTo>
                  <a:pt x="319896" y="67914"/>
                </a:lnTo>
                <a:lnTo>
                  <a:pt x="324279" y="67914"/>
                </a:lnTo>
                <a:lnTo>
                  <a:pt x="331948" y="62485"/>
                </a:lnTo>
                <a:lnTo>
                  <a:pt x="335229" y="56998"/>
                </a:lnTo>
                <a:lnTo>
                  <a:pt x="341801" y="54769"/>
                </a:lnTo>
                <a:lnTo>
                  <a:pt x="348373" y="54769"/>
                </a:lnTo>
                <a:lnTo>
                  <a:pt x="350562" y="56998"/>
                </a:lnTo>
                <a:lnTo>
                  <a:pt x="358232" y="59170"/>
                </a:lnTo>
                <a:lnTo>
                  <a:pt x="368090" y="55912"/>
                </a:lnTo>
                <a:lnTo>
                  <a:pt x="376851" y="56998"/>
                </a:lnTo>
                <a:lnTo>
                  <a:pt x="383423" y="51512"/>
                </a:lnTo>
                <a:lnTo>
                  <a:pt x="416279" y="49340"/>
                </a:lnTo>
                <a:lnTo>
                  <a:pt x="417376" y="49340"/>
                </a:lnTo>
                <a:lnTo>
                  <a:pt x="422851" y="47168"/>
                </a:lnTo>
                <a:lnTo>
                  <a:pt x="423949" y="44939"/>
                </a:lnTo>
                <a:lnTo>
                  <a:pt x="425046" y="44939"/>
                </a:lnTo>
                <a:lnTo>
                  <a:pt x="432710" y="47168"/>
                </a:lnTo>
                <a:lnTo>
                  <a:pt x="435996" y="46025"/>
                </a:lnTo>
                <a:lnTo>
                  <a:pt x="437087" y="44939"/>
                </a:lnTo>
                <a:lnTo>
                  <a:pt x="437087" y="42768"/>
                </a:lnTo>
                <a:lnTo>
                  <a:pt x="440373" y="39453"/>
                </a:lnTo>
                <a:lnTo>
                  <a:pt x="448020" y="34023"/>
                </a:lnTo>
                <a:lnTo>
                  <a:pt x="449135" y="35110"/>
                </a:lnTo>
                <a:lnTo>
                  <a:pt x="454592" y="37281"/>
                </a:lnTo>
                <a:lnTo>
                  <a:pt x="462279" y="35110"/>
                </a:lnTo>
                <a:lnTo>
                  <a:pt x="469926" y="32881"/>
                </a:lnTo>
                <a:lnTo>
                  <a:pt x="472115" y="32881"/>
                </a:lnTo>
                <a:lnTo>
                  <a:pt x="473212" y="31795"/>
                </a:lnTo>
                <a:lnTo>
                  <a:pt x="475401" y="31795"/>
                </a:lnTo>
                <a:lnTo>
                  <a:pt x="475401" y="32881"/>
                </a:lnTo>
                <a:lnTo>
                  <a:pt x="480881" y="31795"/>
                </a:lnTo>
                <a:lnTo>
                  <a:pt x="484162" y="35110"/>
                </a:lnTo>
                <a:lnTo>
                  <a:pt x="485259" y="32881"/>
                </a:lnTo>
                <a:lnTo>
                  <a:pt x="485259" y="31795"/>
                </a:lnTo>
                <a:lnTo>
                  <a:pt x="485259" y="29623"/>
                </a:lnTo>
                <a:lnTo>
                  <a:pt x="484162" y="29623"/>
                </a:lnTo>
                <a:lnTo>
                  <a:pt x="485259" y="25223"/>
                </a:lnTo>
                <a:lnTo>
                  <a:pt x="492929" y="16479"/>
                </a:lnTo>
                <a:lnTo>
                  <a:pt x="492929" y="15393"/>
                </a:lnTo>
                <a:lnTo>
                  <a:pt x="495117" y="12078"/>
                </a:lnTo>
                <a:lnTo>
                  <a:pt x="498404" y="12078"/>
                </a:lnTo>
                <a:lnTo>
                  <a:pt x="502787" y="14307"/>
                </a:lnTo>
                <a:lnTo>
                  <a:pt x="501690" y="17564"/>
                </a:lnTo>
                <a:lnTo>
                  <a:pt x="501690" y="19736"/>
                </a:lnTo>
                <a:lnTo>
                  <a:pt x="502787" y="19736"/>
                </a:lnTo>
                <a:lnTo>
                  <a:pt x="506067" y="15393"/>
                </a:lnTo>
                <a:lnTo>
                  <a:pt x="510451" y="18650"/>
                </a:lnTo>
                <a:lnTo>
                  <a:pt x="511548" y="23051"/>
                </a:lnTo>
                <a:lnTo>
                  <a:pt x="512640" y="23051"/>
                </a:lnTo>
                <a:lnTo>
                  <a:pt x="513737" y="21908"/>
                </a:lnTo>
                <a:lnTo>
                  <a:pt x="514834" y="23051"/>
                </a:lnTo>
                <a:lnTo>
                  <a:pt x="517023" y="27452"/>
                </a:lnTo>
                <a:lnTo>
                  <a:pt x="518120" y="26308"/>
                </a:lnTo>
                <a:lnTo>
                  <a:pt x="520309" y="24137"/>
                </a:lnTo>
                <a:lnTo>
                  <a:pt x="525784" y="20879"/>
                </a:lnTo>
                <a:lnTo>
                  <a:pt x="526876" y="18650"/>
                </a:lnTo>
                <a:lnTo>
                  <a:pt x="529070" y="16479"/>
                </a:lnTo>
                <a:lnTo>
                  <a:pt x="534545" y="17564"/>
                </a:lnTo>
                <a:lnTo>
                  <a:pt x="535642" y="18650"/>
                </a:lnTo>
                <a:lnTo>
                  <a:pt x="537831" y="18650"/>
                </a:lnTo>
                <a:lnTo>
                  <a:pt x="540020" y="19736"/>
                </a:lnTo>
                <a:lnTo>
                  <a:pt x="544404" y="16479"/>
                </a:lnTo>
                <a:lnTo>
                  <a:pt x="548781" y="16479"/>
                </a:lnTo>
                <a:lnTo>
                  <a:pt x="564120" y="13164"/>
                </a:lnTo>
                <a:lnTo>
                  <a:pt x="567406" y="12078"/>
                </a:lnTo>
                <a:lnTo>
                  <a:pt x="568498" y="14307"/>
                </a:lnTo>
                <a:lnTo>
                  <a:pt x="570687" y="10993"/>
                </a:lnTo>
                <a:lnTo>
                  <a:pt x="576168" y="7735"/>
                </a:lnTo>
                <a:lnTo>
                  <a:pt x="579454" y="6592"/>
                </a:lnTo>
                <a:lnTo>
                  <a:pt x="583831" y="3334"/>
                </a:lnTo>
                <a:lnTo>
                  <a:pt x="583831" y="5506"/>
                </a:lnTo>
                <a:lnTo>
                  <a:pt x="587118" y="7735"/>
                </a:lnTo>
                <a:lnTo>
                  <a:pt x="590404" y="7735"/>
                </a:lnTo>
                <a:lnTo>
                  <a:pt x="593690" y="6592"/>
                </a:lnTo>
                <a:lnTo>
                  <a:pt x="594787" y="10993"/>
                </a:lnTo>
                <a:lnTo>
                  <a:pt x="594787" y="10993"/>
                </a:lnTo>
                <a:lnTo>
                  <a:pt x="595879" y="7735"/>
                </a:lnTo>
                <a:lnTo>
                  <a:pt x="596976" y="7735"/>
                </a:lnTo>
                <a:lnTo>
                  <a:pt x="599165" y="7735"/>
                </a:lnTo>
                <a:lnTo>
                  <a:pt x="599165" y="7735"/>
                </a:lnTo>
                <a:lnTo>
                  <a:pt x="602451" y="6592"/>
                </a:lnTo>
                <a:lnTo>
                  <a:pt x="606834" y="7735"/>
                </a:lnTo>
                <a:lnTo>
                  <a:pt x="607932" y="7735"/>
                </a:lnTo>
                <a:lnTo>
                  <a:pt x="610120" y="9906"/>
                </a:lnTo>
                <a:lnTo>
                  <a:pt x="614498" y="5506"/>
                </a:lnTo>
                <a:lnTo>
                  <a:pt x="615595" y="1162"/>
                </a:lnTo>
                <a:lnTo>
                  <a:pt x="617784" y="19"/>
                </a:lnTo>
                <a:lnTo>
                  <a:pt x="618881" y="19"/>
                </a:lnTo>
                <a:lnTo>
                  <a:pt x="623265" y="19"/>
                </a:lnTo>
                <a:lnTo>
                  <a:pt x="629837" y="2248"/>
                </a:lnTo>
                <a:lnTo>
                  <a:pt x="636404" y="19"/>
                </a:lnTo>
                <a:lnTo>
                  <a:pt x="637501" y="1162"/>
                </a:lnTo>
                <a:lnTo>
                  <a:pt x="639690" y="2248"/>
                </a:lnTo>
                <a:lnTo>
                  <a:pt x="644073" y="6592"/>
                </a:lnTo>
                <a:lnTo>
                  <a:pt x="648451" y="7735"/>
                </a:lnTo>
                <a:lnTo>
                  <a:pt x="649548" y="8821"/>
                </a:lnTo>
                <a:lnTo>
                  <a:pt x="650645" y="12078"/>
                </a:lnTo>
                <a:lnTo>
                  <a:pt x="651737" y="12078"/>
                </a:lnTo>
                <a:lnTo>
                  <a:pt x="653926" y="12078"/>
                </a:lnTo>
                <a:lnTo>
                  <a:pt x="655023" y="9906"/>
                </a:lnTo>
                <a:lnTo>
                  <a:pt x="662693" y="9906"/>
                </a:lnTo>
                <a:lnTo>
                  <a:pt x="670356" y="5506"/>
                </a:lnTo>
                <a:lnTo>
                  <a:pt x="681312" y="7735"/>
                </a:lnTo>
                <a:lnTo>
                  <a:pt x="682404" y="10993"/>
                </a:lnTo>
                <a:lnTo>
                  <a:pt x="682404" y="13164"/>
                </a:lnTo>
                <a:lnTo>
                  <a:pt x="683501" y="14307"/>
                </a:lnTo>
                <a:lnTo>
                  <a:pt x="683501" y="15393"/>
                </a:lnTo>
                <a:lnTo>
                  <a:pt x="685690" y="25223"/>
                </a:lnTo>
                <a:lnTo>
                  <a:pt x="685690" y="26308"/>
                </a:lnTo>
                <a:lnTo>
                  <a:pt x="687884" y="27452"/>
                </a:lnTo>
                <a:lnTo>
                  <a:pt x="687884" y="30709"/>
                </a:lnTo>
                <a:lnTo>
                  <a:pt x="693359" y="32881"/>
                </a:lnTo>
                <a:lnTo>
                  <a:pt x="694457" y="34023"/>
                </a:lnTo>
                <a:lnTo>
                  <a:pt x="696645" y="34023"/>
                </a:lnTo>
                <a:lnTo>
                  <a:pt x="697737" y="35110"/>
                </a:lnTo>
                <a:lnTo>
                  <a:pt x="697737" y="36195"/>
                </a:lnTo>
                <a:lnTo>
                  <a:pt x="696645" y="38367"/>
                </a:lnTo>
                <a:lnTo>
                  <a:pt x="697737" y="37281"/>
                </a:lnTo>
                <a:lnTo>
                  <a:pt x="702120" y="39453"/>
                </a:lnTo>
                <a:lnTo>
                  <a:pt x="702120" y="39453"/>
                </a:lnTo>
                <a:lnTo>
                  <a:pt x="706504" y="39453"/>
                </a:lnTo>
                <a:lnTo>
                  <a:pt x="707595" y="42768"/>
                </a:lnTo>
                <a:lnTo>
                  <a:pt x="707595" y="43854"/>
                </a:lnTo>
                <a:lnTo>
                  <a:pt x="708693" y="42768"/>
                </a:lnTo>
                <a:lnTo>
                  <a:pt x="711979" y="43854"/>
                </a:lnTo>
                <a:lnTo>
                  <a:pt x="713076" y="43854"/>
                </a:lnTo>
                <a:lnTo>
                  <a:pt x="713076" y="46025"/>
                </a:lnTo>
                <a:lnTo>
                  <a:pt x="713076" y="48254"/>
                </a:lnTo>
                <a:lnTo>
                  <a:pt x="713076" y="48254"/>
                </a:lnTo>
                <a:lnTo>
                  <a:pt x="714145" y="49340"/>
                </a:lnTo>
                <a:lnTo>
                  <a:pt x="715265" y="49340"/>
                </a:lnTo>
                <a:lnTo>
                  <a:pt x="717454" y="48254"/>
                </a:lnTo>
                <a:lnTo>
                  <a:pt x="719643" y="49340"/>
                </a:lnTo>
                <a:lnTo>
                  <a:pt x="720717" y="47168"/>
                </a:lnTo>
                <a:lnTo>
                  <a:pt x="722912" y="43854"/>
                </a:lnTo>
                <a:lnTo>
                  <a:pt x="725100" y="43854"/>
                </a:lnTo>
                <a:lnTo>
                  <a:pt x="729484" y="43854"/>
                </a:lnTo>
                <a:lnTo>
                  <a:pt x="730598" y="43854"/>
                </a:lnTo>
                <a:lnTo>
                  <a:pt x="737171" y="43854"/>
                </a:lnTo>
                <a:lnTo>
                  <a:pt x="738239" y="43854"/>
                </a:lnTo>
                <a:lnTo>
                  <a:pt x="743743" y="47168"/>
                </a:lnTo>
                <a:lnTo>
                  <a:pt x="745932" y="46025"/>
                </a:lnTo>
                <a:lnTo>
                  <a:pt x="749195" y="47168"/>
                </a:lnTo>
                <a:lnTo>
                  <a:pt x="751384" y="49340"/>
                </a:lnTo>
                <a:lnTo>
                  <a:pt x="752481" y="50425"/>
                </a:lnTo>
                <a:lnTo>
                  <a:pt x="753573" y="50425"/>
                </a:lnTo>
                <a:lnTo>
                  <a:pt x="755767" y="50425"/>
                </a:lnTo>
                <a:lnTo>
                  <a:pt x="755767" y="51512"/>
                </a:lnTo>
                <a:lnTo>
                  <a:pt x="759053" y="49340"/>
                </a:lnTo>
                <a:lnTo>
                  <a:pt x="760145" y="51512"/>
                </a:lnTo>
                <a:lnTo>
                  <a:pt x="763437" y="58084"/>
                </a:lnTo>
                <a:lnTo>
                  <a:pt x="762339" y="59170"/>
                </a:lnTo>
                <a:lnTo>
                  <a:pt x="757956" y="60313"/>
                </a:lnTo>
                <a:lnTo>
                  <a:pt x="760145" y="61341"/>
                </a:lnTo>
                <a:lnTo>
                  <a:pt x="755767" y="66885"/>
                </a:lnTo>
                <a:lnTo>
                  <a:pt x="755767" y="66885"/>
                </a:lnTo>
                <a:lnTo>
                  <a:pt x="765626" y="69056"/>
                </a:lnTo>
                <a:lnTo>
                  <a:pt x="768912" y="71228"/>
                </a:lnTo>
                <a:lnTo>
                  <a:pt x="770003" y="71228"/>
                </a:lnTo>
                <a:lnTo>
                  <a:pt x="771100" y="73457"/>
                </a:lnTo>
                <a:lnTo>
                  <a:pt x="771100" y="76715"/>
                </a:lnTo>
                <a:lnTo>
                  <a:pt x="772198" y="78887"/>
                </a:lnTo>
                <a:lnTo>
                  <a:pt x="771100" y="81058"/>
                </a:lnTo>
                <a:lnTo>
                  <a:pt x="768912" y="90945"/>
                </a:lnTo>
                <a:lnTo>
                  <a:pt x="771100" y="93174"/>
                </a:lnTo>
                <a:lnTo>
                  <a:pt x="772198" y="93174"/>
                </a:lnTo>
                <a:lnTo>
                  <a:pt x="773289" y="94203"/>
                </a:lnTo>
                <a:lnTo>
                  <a:pt x="773289" y="95346"/>
                </a:lnTo>
                <a:lnTo>
                  <a:pt x="774387" y="97518"/>
                </a:lnTo>
                <a:lnTo>
                  <a:pt x="772198" y="98603"/>
                </a:lnTo>
                <a:lnTo>
                  <a:pt x="771100" y="98603"/>
                </a:lnTo>
                <a:lnTo>
                  <a:pt x="767814" y="97518"/>
                </a:lnTo>
                <a:lnTo>
                  <a:pt x="766717" y="98603"/>
                </a:lnTo>
                <a:lnTo>
                  <a:pt x="765626" y="98603"/>
                </a:lnTo>
                <a:lnTo>
                  <a:pt x="764528" y="97518"/>
                </a:lnTo>
                <a:lnTo>
                  <a:pt x="763437" y="98603"/>
                </a:lnTo>
                <a:lnTo>
                  <a:pt x="762339" y="97518"/>
                </a:lnTo>
                <a:lnTo>
                  <a:pt x="761242" y="96431"/>
                </a:lnTo>
                <a:lnTo>
                  <a:pt x="760145" y="98603"/>
                </a:lnTo>
                <a:lnTo>
                  <a:pt x="757956" y="104089"/>
                </a:lnTo>
                <a:lnTo>
                  <a:pt x="764528" y="106318"/>
                </a:lnTo>
                <a:lnTo>
                  <a:pt x="770003" y="113920"/>
                </a:lnTo>
                <a:lnTo>
                  <a:pt x="772198" y="112834"/>
                </a:lnTo>
                <a:lnTo>
                  <a:pt x="774387" y="112834"/>
                </a:lnTo>
                <a:lnTo>
                  <a:pt x="775478" y="111748"/>
                </a:lnTo>
                <a:lnTo>
                  <a:pt x="780959" y="115005"/>
                </a:lnTo>
                <a:lnTo>
                  <a:pt x="782050" y="112834"/>
                </a:lnTo>
                <a:lnTo>
                  <a:pt x="783148" y="112834"/>
                </a:lnTo>
                <a:lnTo>
                  <a:pt x="784245" y="112834"/>
                </a:lnTo>
                <a:lnTo>
                  <a:pt x="780959" y="117234"/>
                </a:lnTo>
                <a:lnTo>
                  <a:pt x="784245" y="118320"/>
                </a:lnTo>
                <a:lnTo>
                  <a:pt x="785342" y="115005"/>
                </a:lnTo>
                <a:lnTo>
                  <a:pt x="785342" y="115005"/>
                </a:lnTo>
                <a:lnTo>
                  <a:pt x="791909" y="112834"/>
                </a:lnTo>
                <a:lnTo>
                  <a:pt x="793006" y="112834"/>
                </a:lnTo>
                <a:lnTo>
                  <a:pt x="791909" y="115005"/>
                </a:lnTo>
                <a:lnTo>
                  <a:pt x="794103" y="118320"/>
                </a:lnTo>
                <a:lnTo>
                  <a:pt x="796292" y="124892"/>
                </a:lnTo>
                <a:lnTo>
                  <a:pt x="799578" y="127064"/>
                </a:lnTo>
                <a:lnTo>
                  <a:pt x="801767" y="129293"/>
                </a:lnTo>
                <a:lnTo>
                  <a:pt x="802859" y="130379"/>
                </a:lnTo>
                <a:lnTo>
                  <a:pt x="805053" y="133636"/>
                </a:lnTo>
                <a:lnTo>
                  <a:pt x="802859" y="135865"/>
                </a:lnTo>
                <a:lnTo>
                  <a:pt x="795195" y="134722"/>
                </a:lnTo>
                <a:lnTo>
                  <a:pt x="794103" y="133636"/>
                </a:lnTo>
                <a:lnTo>
                  <a:pt x="793006" y="131464"/>
                </a:lnTo>
                <a:lnTo>
                  <a:pt x="788623" y="131464"/>
                </a:lnTo>
                <a:lnTo>
                  <a:pt x="787531" y="131464"/>
                </a:lnTo>
                <a:lnTo>
                  <a:pt x="785342" y="136951"/>
                </a:lnTo>
                <a:lnTo>
                  <a:pt x="785342" y="139122"/>
                </a:lnTo>
                <a:lnTo>
                  <a:pt x="782050" y="142438"/>
                </a:lnTo>
                <a:lnTo>
                  <a:pt x="779862" y="143523"/>
                </a:lnTo>
                <a:lnTo>
                  <a:pt x="782050" y="146781"/>
                </a:lnTo>
                <a:lnTo>
                  <a:pt x="778770" y="147866"/>
                </a:lnTo>
                <a:lnTo>
                  <a:pt x="778770" y="150095"/>
                </a:lnTo>
                <a:lnTo>
                  <a:pt x="779862" y="150095"/>
                </a:lnTo>
                <a:lnTo>
                  <a:pt x="782050" y="150095"/>
                </a:lnTo>
                <a:lnTo>
                  <a:pt x="782050" y="159925"/>
                </a:lnTo>
                <a:lnTo>
                  <a:pt x="791909" y="165412"/>
                </a:lnTo>
                <a:lnTo>
                  <a:pt x="794103" y="165412"/>
                </a:lnTo>
                <a:lnTo>
                  <a:pt x="793006" y="167583"/>
                </a:lnTo>
                <a:lnTo>
                  <a:pt x="791909" y="168726"/>
                </a:lnTo>
                <a:lnTo>
                  <a:pt x="789720" y="170898"/>
                </a:lnTo>
                <a:lnTo>
                  <a:pt x="789720" y="173070"/>
                </a:lnTo>
                <a:lnTo>
                  <a:pt x="785342" y="175299"/>
                </a:lnTo>
                <a:lnTo>
                  <a:pt x="782050" y="173070"/>
                </a:lnTo>
                <a:lnTo>
                  <a:pt x="780959" y="173070"/>
                </a:lnTo>
                <a:lnTo>
                  <a:pt x="778770" y="169812"/>
                </a:lnTo>
                <a:lnTo>
                  <a:pt x="778770" y="167583"/>
                </a:lnTo>
                <a:lnTo>
                  <a:pt x="780959" y="164326"/>
                </a:lnTo>
                <a:lnTo>
                  <a:pt x="778770" y="161011"/>
                </a:lnTo>
                <a:lnTo>
                  <a:pt x="773289" y="163240"/>
                </a:lnTo>
                <a:lnTo>
                  <a:pt x="774387" y="166497"/>
                </a:lnTo>
                <a:lnTo>
                  <a:pt x="774387" y="168726"/>
                </a:lnTo>
                <a:lnTo>
                  <a:pt x="773289" y="170898"/>
                </a:lnTo>
                <a:lnTo>
                  <a:pt x="772198" y="171984"/>
                </a:lnTo>
                <a:lnTo>
                  <a:pt x="772198" y="174155"/>
                </a:lnTo>
                <a:lnTo>
                  <a:pt x="771100" y="177470"/>
                </a:lnTo>
                <a:lnTo>
                  <a:pt x="766717" y="188386"/>
                </a:lnTo>
                <a:lnTo>
                  <a:pt x="765626" y="188386"/>
                </a:lnTo>
                <a:lnTo>
                  <a:pt x="764528" y="194958"/>
                </a:lnTo>
                <a:lnTo>
                  <a:pt x="761242" y="197187"/>
                </a:lnTo>
                <a:lnTo>
                  <a:pt x="760145" y="198273"/>
                </a:lnTo>
                <a:lnTo>
                  <a:pt x="760145" y="199359"/>
                </a:lnTo>
                <a:lnTo>
                  <a:pt x="761242" y="199359"/>
                </a:lnTo>
                <a:lnTo>
                  <a:pt x="761242" y="200444"/>
                </a:lnTo>
                <a:lnTo>
                  <a:pt x="761242" y="202673"/>
                </a:lnTo>
                <a:lnTo>
                  <a:pt x="762339" y="203759"/>
                </a:lnTo>
                <a:lnTo>
                  <a:pt x="763437" y="209246"/>
                </a:lnTo>
                <a:lnTo>
                  <a:pt x="763437" y="211417"/>
                </a:lnTo>
                <a:lnTo>
                  <a:pt x="762339" y="213589"/>
                </a:lnTo>
                <a:lnTo>
                  <a:pt x="754670" y="216903"/>
                </a:lnTo>
                <a:lnTo>
                  <a:pt x="747006" y="217990"/>
                </a:lnTo>
                <a:lnTo>
                  <a:pt x="745932" y="220161"/>
                </a:lnTo>
                <a:lnTo>
                  <a:pt x="744812" y="221247"/>
                </a:lnTo>
                <a:lnTo>
                  <a:pt x="739359" y="222390"/>
                </a:lnTo>
                <a:lnTo>
                  <a:pt x="730598" y="235534"/>
                </a:lnTo>
                <a:lnTo>
                  <a:pt x="722912" y="246450"/>
                </a:lnTo>
                <a:lnTo>
                  <a:pt x="725100" y="249765"/>
                </a:lnTo>
                <a:lnTo>
                  <a:pt x="724026" y="250851"/>
                </a:lnTo>
                <a:lnTo>
                  <a:pt x="725100" y="257423"/>
                </a:lnTo>
                <a:lnTo>
                  <a:pt x="721837" y="261767"/>
                </a:lnTo>
                <a:lnTo>
                  <a:pt x="711979" y="273825"/>
                </a:lnTo>
                <a:lnTo>
                  <a:pt x="711979" y="276054"/>
                </a:lnTo>
                <a:lnTo>
                  <a:pt x="709784" y="278226"/>
                </a:lnTo>
                <a:lnTo>
                  <a:pt x="706504" y="281483"/>
                </a:lnTo>
                <a:lnTo>
                  <a:pt x="704309" y="280398"/>
                </a:lnTo>
                <a:lnTo>
                  <a:pt x="702120" y="281483"/>
                </a:lnTo>
                <a:lnTo>
                  <a:pt x="698834" y="290227"/>
                </a:lnTo>
                <a:lnTo>
                  <a:pt x="702120" y="292456"/>
                </a:lnTo>
                <a:lnTo>
                  <a:pt x="702120" y="292456"/>
                </a:lnTo>
                <a:lnTo>
                  <a:pt x="695548" y="305600"/>
                </a:lnTo>
                <a:lnTo>
                  <a:pt x="692262" y="309944"/>
                </a:lnTo>
                <a:lnTo>
                  <a:pt x="679123" y="317659"/>
                </a:lnTo>
                <a:lnTo>
                  <a:pt x="657218" y="319831"/>
                </a:lnTo>
                <a:lnTo>
                  <a:pt x="652834" y="320917"/>
                </a:lnTo>
                <a:lnTo>
                  <a:pt x="626545" y="323089"/>
                </a:lnTo>
                <a:lnTo>
                  <a:pt x="622168" y="324231"/>
                </a:lnTo>
                <a:lnTo>
                  <a:pt x="619973" y="326403"/>
                </a:lnTo>
                <a:lnTo>
                  <a:pt x="618881" y="329661"/>
                </a:lnTo>
                <a:lnTo>
                  <a:pt x="618881" y="335204"/>
                </a:lnTo>
                <a:lnTo>
                  <a:pt x="610120" y="339548"/>
                </a:lnTo>
                <a:lnTo>
                  <a:pt x="610120" y="339548"/>
                </a:lnTo>
                <a:lnTo>
                  <a:pt x="607932" y="340633"/>
                </a:lnTo>
                <a:lnTo>
                  <a:pt x="606834" y="341777"/>
                </a:lnTo>
                <a:lnTo>
                  <a:pt x="605737" y="341777"/>
                </a:lnTo>
                <a:lnTo>
                  <a:pt x="602451" y="342805"/>
                </a:lnTo>
                <a:lnTo>
                  <a:pt x="602451" y="346120"/>
                </a:lnTo>
                <a:lnTo>
                  <a:pt x="602451" y="346120"/>
                </a:lnTo>
                <a:lnTo>
                  <a:pt x="601359" y="348292"/>
                </a:lnTo>
                <a:lnTo>
                  <a:pt x="598067" y="349377"/>
                </a:lnTo>
                <a:lnTo>
                  <a:pt x="596976" y="350520"/>
                </a:lnTo>
                <a:lnTo>
                  <a:pt x="596976" y="350520"/>
                </a:lnTo>
                <a:lnTo>
                  <a:pt x="591501" y="351606"/>
                </a:lnTo>
                <a:lnTo>
                  <a:pt x="590404" y="350520"/>
                </a:lnTo>
                <a:lnTo>
                  <a:pt x="587118" y="348292"/>
                </a:lnTo>
                <a:lnTo>
                  <a:pt x="586026" y="347206"/>
                </a:lnTo>
                <a:lnTo>
                  <a:pt x="586026" y="347206"/>
                </a:lnTo>
                <a:lnTo>
                  <a:pt x="584929" y="349377"/>
                </a:lnTo>
                <a:lnTo>
                  <a:pt x="578356" y="349377"/>
                </a:lnTo>
                <a:lnTo>
                  <a:pt x="578356" y="349377"/>
                </a:lnTo>
                <a:lnTo>
                  <a:pt x="575070" y="352692"/>
                </a:lnTo>
                <a:lnTo>
                  <a:pt x="572881" y="351606"/>
                </a:lnTo>
                <a:lnTo>
                  <a:pt x="571784" y="351606"/>
                </a:lnTo>
                <a:lnTo>
                  <a:pt x="570687" y="353778"/>
                </a:lnTo>
                <a:lnTo>
                  <a:pt x="559737" y="355950"/>
                </a:lnTo>
                <a:lnTo>
                  <a:pt x="557548" y="355950"/>
                </a:lnTo>
                <a:lnTo>
                  <a:pt x="556451" y="357093"/>
                </a:lnTo>
                <a:lnTo>
                  <a:pt x="553165" y="359264"/>
                </a:lnTo>
                <a:lnTo>
                  <a:pt x="550976" y="359264"/>
                </a:lnTo>
                <a:lnTo>
                  <a:pt x="544404" y="360351"/>
                </a:lnTo>
                <a:lnTo>
                  <a:pt x="530168" y="359264"/>
                </a:lnTo>
                <a:lnTo>
                  <a:pt x="530168" y="359264"/>
                </a:lnTo>
                <a:lnTo>
                  <a:pt x="529070" y="363665"/>
                </a:lnTo>
                <a:lnTo>
                  <a:pt x="522498" y="360351"/>
                </a:lnTo>
                <a:lnTo>
                  <a:pt x="520309" y="359264"/>
                </a:lnTo>
                <a:lnTo>
                  <a:pt x="514834" y="362522"/>
                </a:lnTo>
                <a:lnTo>
                  <a:pt x="512640" y="362522"/>
                </a:lnTo>
                <a:lnTo>
                  <a:pt x="514834" y="360351"/>
                </a:lnTo>
                <a:lnTo>
                  <a:pt x="513737" y="358179"/>
                </a:lnTo>
                <a:lnTo>
                  <a:pt x="511548" y="361436"/>
                </a:lnTo>
                <a:lnTo>
                  <a:pt x="509359" y="360351"/>
                </a:lnTo>
                <a:lnTo>
                  <a:pt x="509359" y="360351"/>
                </a:lnTo>
                <a:lnTo>
                  <a:pt x="508262" y="362522"/>
                </a:lnTo>
                <a:lnTo>
                  <a:pt x="503879" y="360351"/>
                </a:lnTo>
                <a:lnTo>
                  <a:pt x="500592" y="362522"/>
                </a:lnTo>
                <a:lnTo>
                  <a:pt x="495117" y="363665"/>
                </a:lnTo>
                <a:lnTo>
                  <a:pt x="492929" y="369094"/>
                </a:lnTo>
                <a:lnTo>
                  <a:pt x="484162" y="377895"/>
                </a:lnTo>
                <a:lnTo>
                  <a:pt x="481973" y="380067"/>
                </a:lnTo>
                <a:lnTo>
                  <a:pt x="481973" y="380067"/>
                </a:lnTo>
                <a:lnTo>
                  <a:pt x="478687" y="378981"/>
                </a:lnTo>
                <a:lnTo>
                  <a:pt x="478687" y="382239"/>
                </a:lnTo>
                <a:lnTo>
                  <a:pt x="474309" y="381153"/>
                </a:lnTo>
                <a:lnTo>
                  <a:pt x="472115" y="385553"/>
                </a:lnTo>
                <a:lnTo>
                  <a:pt x="466662" y="395383"/>
                </a:lnTo>
                <a:lnTo>
                  <a:pt x="464474" y="395383"/>
                </a:lnTo>
                <a:lnTo>
                  <a:pt x="462279" y="395383"/>
                </a:lnTo>
                <a:lnTo>
                  <a:pt x="458976" y="396469"/>
                </a:lnTo>
                <a:lnTo>
                  <a:pt x="450209" y="399783"/>
                </a:lnTo>
                <a:lnTo>
                  <a:pt x="449135" y="400870"/>
                </a:lnTo>
                <a:lnTo>
                  <a:pt x="446946" y="400870"/>
                </a:lnTo>
                <a:lnTo>
                  <a:pt x="445831" y="400870"/>
                </a:lnTo>
                <a:lnTo>
                  <a:pt x="443637" y="399783"/>
                </a:lnTo>
                <a:lnTo>
                  <a:pt x="437087" y="392126"/>
                </a:lnTo>
                <a:lnTo>
                  <a:pt x="433801" y="392126"/>
                </a:lnTo>
                <a:lnTo>
                  <a:pt x="432710" y="392126"/>
                </a:lnTo>
                <a:lnTo>
                  <a:pt x="431612" y="393212"/>
                </a:lnTo>
                <a:lnTo>
                  <a:pt x="429423" y="392126"/>
                </a:lnTo>
                <a:lnTo>
                  <a:pt x="426137" y="391040"/>
                </a:lnTo>
                <a:lnTo>
                  <a:pt x="420662" y="391040"/>
                </a:lnTo>
                <a:lnTo>
                  <a:pt x="419565" y="392126"/>
                </a:lnTo>
                <a:lnTo>
                  <a:pt x="419565" y="399783"/>
                </a:lnTo>
                <a:lnTo>
                  <a:pt x="417376" y="400870"/>
                </a:lnTo>
                <a:lnTo>
                  <a:pt x="416279" y="400870"/>
                </a:lnTo>
                <a:lnTo>
                  <a:pt x="414090" y="398698"/>
                </a:lnTo>
                <a:lnTo>
                  <a:pt x="412993" y="397612"/>
                </a:lnTo>
                <a:lnTo>
                  <a:pt x="410804" y="396469"/>
                </a:lnTo>
                <a:lnTo>
                  <a:pt x="409707" y="394297"/>
                </a:lnTo>
                <a:lnTo>
                  <a:pt x="409707" y="392126"/>
                </a:lnTo>
                <a:lnTo>
                  <a:pt x="408615" y="395383"/>
                </a:lnTo>
                <a:lnTo>
                  <a:pt x="408615" y="398698"/>
                </a:lnTo>
                <a:lnTo>
                  <a:pt x="408615" y="400870"/>
                </a:lnTo>
                <a:lnTo>
                  <a:pt x="407518" y="399783"/>
                </a:lnTo>
                <a:lnTo>
                  <a:pt x="407518" y="397612"/>
                </a:lnTo>
                <a:lnTo>
                  <a:pt x="406421" y="397612"/>
                </a:lnTo>
                <a:lnTo>
                  <a:pt x="404232" y="397612"/>
                </a:lnTo>
                <a:lnTo>
                  <a:pt x="403140" y="397612"/>
                </a:lnTo>
                <a:lnTo>
                  <a:pt x="402043" y="396469"/>
                </a:lnTo>
                <a:lnTo>
                  <a:pt x="397660" y="397612"/>
                </a:lnTo>
                <a:lnTo>
                  <a:pt x="391087" y="396469"/>
                </a:lnTo>
                <a:lnTo>
                  <a:pt x="389996" y="396469"/>
                </a:lnTo>
                <a:lnTo>
                  <a:pt x="388898" y="395383"/>
                </a:lnTo>
                <a:lnTo>
                  <a:pt x="385612" y="395383"/>
                </a:lnTo>
                <a:lnTo>
                  <a:pt x="384515" y="396469"/>
                </a:lnTo>
                <a:lnTo>
                  <a:pt x="382326" y="398698"/>
                </a:lnTo>
                <a:lnTo>
                  <a:pt x="382326" y="398698"/>
                </a:lnTo>
                <a:lnTo>
                  <a:pt x="375754" y="397612"/>
                </a:lnTo>
                <a:lnTo>
                  <a:pt x="373565" y="396469"/>
                </a:lnTo>
                <a:lnTo>
                  <a:pt x="369187" y="395383"/>
                </a:lnTo>
                <a:lnTo>
                  <a:pt x="368090" y="398698"/>
                </a:lnTo>
                <a:lnTo>
                  <a:pt x="366993" y="399783"/>
                </a:lnTo>
                <a:lnTo>
                  <a:pt x="363707" y="401955"/>
                </a:lnTo>
                <a:lnTo>
                  <a:pt x="362615" y="403041"/>
                </a:lnTo>
                <a:lnTo>
                  <a:pt x="358232" y="407442"/>
                </a:lnTo>
                <a:lnTo>
                  <a:pt x="357134" y="407442"/>
                </a:lnTo>
                <a:lnTo>
                  <a:pt x="354946" y="408528"/>
                </a:lnTo>
                <a:lnTo>
                  <a:pt x="350562" y="409614"/>
                </a:lnTo>
                <a:lnTo>
                  <a:pt x="348373" y="409614"/>
                </a:lnTo>
                <a:lnTo>
                  <a:pt x="347282" y="409614"/>
                </a:lnTo>
                <a:lnTo>
                  <a:pt x="345087" y="410699"/>
                </a:lnTo>
                <a:lnTo>
                  <a:pt x="343990" y="408528"/>
                </a:lnTo>
                <a:lnTo>
                  <a:pt x="340710" y="408528"/>
                </a:lnTo>
                <a:lnTo>
                  <a:pt x="338515" y="407442"/>
                </a:lnTo>
                <a:lnTo>
                  <a:pt x="335229" y="408528"/>
                </a:lnTo>
                <a:lnTo>
                  <a:pt x="334137" y="410699"/>
                </a:lnTo>
                <a:lnTo>
                  <a:pt x="330851" y="411843"/>
                </a:lnTo>
                <a:lnTo>
                  <a:pt x="323182" y="418414"/>
                </a:lnTo>
                <a:lnTo>
                  <a:pt x="316609" y="417329"/>
                </a:lnTo>
                <a:lnTo>
                  <a:pt x="314421" y="412928"/>
                </a:lnTo>
                <a:lnTo>
                  <a:pt x="314421" y="411843"/>
                </a:lnTo>
                <a:lnTo>
                  <a:pt x="311134" y="410699"/>
                </a:lnTo>
                <a:lnTo>
                  <a:pt x="308946" y="408528"/>
                </a:lnTo>
                <a:lnTo>
                  <a:pt x="307848" y="407442"/>
                </a:lnTo>
                <a:lnTo>
                  <a:pt x="306757" y="405270"/>
                </a:lnTo>
                <a:lnTo>
                  <a:pt x="303471" y="396469"/>
                </a:lnTo>
                <a:lnTo>
                  <a:pt x="301276" y="396469"/>
                </a:lnTo>
                <a:lnTo>
                  <a:pt x="297996" y="395383"/>
                </a:lnTo>
                <a:lnTo>
                  <a:pt x="296898" y="395383"/>
                </a:lnTo>
                <a:lnTo>
                  <a:pt x="295801" y="396469"/>
                </a:lnTo>
                <a:lnTo>
                  <a:pt x="289229" y="400870"/>
                </a:lnTo>
                <a:lnTo>
                  <a:pt x="287040" y="399783"/>
                </a:lnTo>
                <a:lnTo>
                  <a:pt x="281565" y="403041"/>
                </a:lnTo>
                <a:lnTo>
                  <a:pt x="281565" y="405270"/>
                </a:lnTo>
                <a:lnTo>
                  <a:pt x="280468" y="405270"/>
                </a:lnTo>
                <a:lnTo>
                  <a:pt x="279370" y="405270"/>
                </a:lnTo>
                <a:lnTo>
                  <a:pt x="277182" y="405270"/>
                </a:lnTo>
                <a:lnTo>
                  <a:pt x="277182" y="404184"/>
                </a:lnTo>
                <a:lnTo>
                  <a:pt x="276090" y="401955"/>
                </a:lnTo>
                <a:lnTo>
                  <a:pt x="272798" y="401955"/>
                </a:lnTo>
                <a:lnTo>
                  <a:pt x="269518" y="398698"/>
                </a:lnTo>
                <a:lnTo>
                  <a:pt x="268421" y="397612"/>
                </a:lnTo>
                <a:lnTo>
                  <a:pt x="266232" y="396469"/>
                </a:lnTo>
                <a:lnTo>
                  <a:pt x="260757" y="393212"/>
                </a:lnTo>
                <a:lnTo>
                  <a:pt x="258562" y="392126"/>
                </a:lnTo>
                <a:lnTo>
                  <a:pt x="251990" y="392126"/>
                </a:lnTo>
                <a:lnTo>
                  <a:pt x="249801" y="392126"/>
                </a:lnTo>
                <a:lnTo>
                  <a:pt x="248709" y="392126"/>
                </a:lnTo>
                <a:lnTo>
                  <a:pt x="244326" y="395383"/>
                </a:lnTo>
                <a:lnTo>
                  <a:pt x="242137" y="397612"/>
                </a:lnTo>
                <a:lnTo>
                  <a:pt x="238851" y="398698"/>
                </a:lnTo>
                <a:lnTo>
                  <a:pt x="236657" y="399783"/>
                </a:lnTo>
                <a:lnTo>
                  <a:pt x="231182" y="403041"/>
                </a:lnTo>
                <a:lnTo>
                  <a:pt x="230084" y="405270"/>
                </a:lnTo>
                <a:lnTo>
                  <a:pt x="227895" y="405270"/>
                </a:lnTo>
                <a:lnTo>
                  <a:pt x="225707" y="403041"/>
                </a:lnTo>
                <a:lnTo>
                  <a:pt x="221323" y="405270"/>
                </a:lnTo>
                <a:lnTo>
                  <a:pt x="218037" y="407442"/>
                </a:lnTo>
                <a:lnTo>
                  <a:pt x="215848" y="408528"/>
                </a:lnTo>
                <a:lnTo>
                  <a:pt x="204898" y="401955"/>
                </a:lnTo>
                <a:lnTo>
                  <a:pt x="188468" y="399783"/>
                </a:lnTo>
                <a:lnTo>
                  <a:pt x="177518" y="401955"/>
                </a:lnTo>
                <a:lnTo>
                  <a:pt x="177518" y="401955"/>
                </a:lnTo>
                <a:lnTo>
                  <a:pt x="179707" y="400870"/>
                </a:lnTo>
                <a:lnTo>
                  <a:pt x="177518" y="399783"/>
                </a:lnTo>
                <a:lnTo>
                  <a:pt x="178632" y="396469"/>
                </a:lnTo>
                <a:lnTo>
                  <a:pt x="177518" y="395383"/>
                </a:lnTo>
                <a:lnTo>
                  <a:pt x="174249" y="394297"/>
                </a:lnTo>
                <a:lnTo>
                  <a:pt x="174249" y="394297"/>
                </a:lnTo>
                <a:lnTo>
                  <a:pt x="172060" y="394297"/>
                </a:lnTo>
                <a:lnTo>
                  <a:pt x="169871" y="395383"/>
                </a:lnTo>
                <a:lnTo>
                  <a:pt x="168751" y="396469"/>
                </a:lnTo>
                <a:lnTo>
                  <a:pt x="164373" y="396469"/>
                </a:lnTo>
                <a:lnTo>
                  <a:pt x="161104" y="398698"/>
                </a:lnTo>
                <a:lnTo>
                  <a:pt x="161104" y="398698"/>
                </a:lnTo>
                <a:lnTo>
                  <a:pt x="160013" y="399783"/>
                </a:lnTo>
                <a:lnTo>
                  <a:pt x="158915" y="403041"/>
                </a:lnTo>
                <a:lnTo>
                  <a:pt x="154538" y="404184"/>
                </a:lnTo>
                <a:lnTo>
                  <a:pt x="153440" y="407442"/>
                </a:lnTo>
                <a:lnTo>
                  <a:pt x="153440" y="408528"/>
                </a:lnTo>
                <a:lnTo>
                  <a:pt x="152343" y="410699"/>
                </a:lnTo>
                <a:lnTo>
                  <a:pt x="149063" y="409614"/>
                </a:lnTo>
                <a:lnTo>
                  <a:pt x="149063" y="409614"/>
                </a:lnTo>
                <a:lnTo>
                  <a:pt x="145771" y="410699"/>
                </a:lnTo>
                <a:lnTo>
                  <a:pt x="143582" y="414014"/>
                </a:lnTo>
                <a:lnTo>
                  <a:pt x="138107" y="428245"/>
                </a:lnTo>
                <a:lnTo>
                  <a:pt x="137010" y="429330"/>
                </a:lnTo>
                <a:lnTo>
                  <a:pt x="135918" y="432645"/>
                </a:lnTo>
                <a:lnTo>
                  <a:pt x="135918" y="433731"/>
                </a:lnTo>
                <a:lnTo>
                  <a:pt x="139199" y="444704"/>
                </a:lnTo>
                <a:lnTo>
                  <a:pt x="121676" y="444704"/>
                </a:lnTo>
                <a:lnTo>
                  <a:pt x="121676" y="444704"/>
                </a:lnTo>
                <a:lnTo>
                  <a:pt x="120585" y="443561"/>
                </a:lnTo>
                <a:lnTo>
                  <a:pt x="114013" y="450190"/>
                </a:lnTo>
                <a:lnTo>
                  <a:pt x="112915" y="450190"/>
                </a:lnTo>
                <a:lnTo>
                  <a:pt x="107440" y="447961"/>
                </a:lnTo>
                <a:lnTo>
                  <a:pt x="107440" y="447961"/>
                </a:lnTo>
                <a:lnTo>
                  <a:pt x="106343" y="446876"/>
                </a:lnTo>
                <a:lnTo>
                  <a:pt x="104154" y="445789"/>
                </a:lnTo>
                <a:lnTo>
                  <a:pt x="103057" y="440303"/>
                </a:lnTo>
                <a:lnTo>
                  <a:pt x="104154" y="430473"/>
                </a:lnTo>
                <a:lnTo>
                  <a:pt x="101960" y="431559"/>
                </a:lnTo>
                <a:lnTo>
                  <a:pt x="99771" y="430473"/>
                </a:lnTo>
                <a:lnTo>
                  <a:pt x="98679" y="433731"/>
                </a:lnTo>
                <a:lnTo>
                  <a:pt x="97582" y="431559"/>
                </a:lnTo>
                <a:lnTo>
                  <a:pt x="91010" y="427159"/>
                </a:lnTo>
                <a:lnTo>
                  <a:pt x="91010" y="423901"/>
                </a:lnTo>
                <a:lnTo>
                  <a:pt x="88821" y="421672"/>
                </a:lnTo>
                <a:lnTo>
                  <a:pt x="88821" y="420586"/>
                </a:lnTo>
                <a:lnTo>
                  <a:pt x="84438" y="417329"/>
                </a:lnTo>
                <a:lnTo>
                  <a:pt x="83346" y="415100"/>
                </a:lnTo>
                <a:lnTo>
                  <a:pt x="82249" y="415100"/>
                </a:lnTo>
                <a:lnTo>
                  <a:pt x="80060" y="410699"/>
                </a:lnTo>
                <a:lnTo>
                  <a:pt x="76774" y="405270"/>
                </a:lnTo>
                <a:lnTo>
                  <a:pt x="75676" y="403041"/>
                </a:lnTo>
                <a:lnTo>
                  <a:pt x="70201" y="399783"/>
                </a:lnTo>
                <a:lnTo>
                  <a:pt x="69104" y="397612"/>
                </a:lnTo>
                <a:lnTo>
                  <a:pt x="65818" y="394297"/>
                </a:lnTo>
                <a:lnTo>
                  <a:pt x="61440" y="392126"/>
                </a:lnTo>
                <a:lnTo>
                  <a:pt x="60343" y="391040"/>
                </a:lnTo>
                <a:lnTo>
                  <a:pt x="52674" y="392126"/>
                </a:lnTo>
                <a:lnTo>
                  <a:pt x="50485" y="389897"/>
                </a:lnTo>
                <a:lnTo>
                  <a:pt x="45010" y="387725"/>
                </a:lnTo>
                <a:lnTo>
                  <a:pt x="42821" y="386639"/>
                </a:lnTo>
                <a:lnTo>
                  <a:pt x="40626" y="385553"/>
                </a:lnTo>
                <a:lnTo>
                  <a:pt x="38437" y="383381"/>
                </a:lnTo>
                <a:lnTo>
                  <a:pt x="35151" y="381153"/>
                </a:lnTo>
                <a:lnTo>
                  <a:pt x="35151" y="380067"/>
                </a:lnTo>
                <a:lnTo>
                  <a:pt x="32962" y="378981"/>
                </a:lnTo>
                <a:lnTo>
                  <a:pt x="34060" y="376810"/>
                </a:lnTo>
                <a:lnTo>
                  <a:pt x="32962" y="376810"/>
                </a:lnTo>
                <a:lnTo>
                  <a:pt x="28585" y="374638"/>
                </a:lnTo>
                <a:lnTo>
                  <a:pt x="25293" y="372409"/>
                </a:lnTo>
                <a:lnTo>
                  <a:pt x="24201" y="371323"/>
                </a:lnTo>
                <a:lnTo>
                  <a:pt x="23104" y="370237"/>
                </a:lnTo>
                <a:lnTo>
                  <a:pt x="20915" y="366922"/>
                </a:lnTo>
                <a:lnTo>
                  <a:pt x="20915" y="365837"/>
                </a:lnTo>
                <a:lnTo>
                  <a:pt x="20915" y="364750"/>
                </a:lnTo>
                <a:lnTo>
                  <a:pt x="17629" y="359264"/>
                </a:lnTo>
                <a:lnTo>
                  <a:pt x="15440" y="358179"/>
                </a:lnTo>
                <a:lnTo>
                  <a:pt x="15440" y="355950"/>
                </a:lnTo>
                <a:lnTo>
                  <a:pt x="13246" y="354864"/>
                </a:lnTo>
                <a:lnTo>
                  <a:pt x="11057" y="353778"/>
                </a:lnTo>
                <a:lnTo>
                  <a:pt x="9960" y="350520"/>
                </a:lnTo>
                <a:lnTo>
                  <a:pt x="8868" y="341777"/>
                </a:lnTo>
                <a:lnTo>
                  <a:pt x="6679" y="340633"/>
                </a:lnTo>
                <a:lnTo>
                  <a:pt x="3387" y="339548"/>
                </a:lnTo>
                <a:lnTo>
                  <a:pt x="1199" y="338462"/>
                </a:lnTo>
                <a:lnTo>
                  <a:pt x="107" y="329661"/>
                </a:lnTo>
                <a:lnTo>
                  <a:pt x="1199" y="326403"/>
                </a:lnTo>
                <a:lnTo>
                  <a:pt x="4485" y="323089"/>
                </a:lnTo>
                <a:lnTo>
                  <a:pt x="5582" y="322060"/>
                </a:lnTo>
                <a:lnTo>
                  <a:pt x="6679" y="322060"/>
                </a:lnTo>
                <a:lnTo>
                  <a:pt x="6679" y="318745"/>
                </a:lnTo>
                <a:lnTo>
                  <a:pt x="4485" y="317659"/>
                </a:lnTo>
                <a:lnTo>
                  <a:pt x="3387" y="313259"/>
                </a:lnTo>
                <a:lnTo>
                  <a:pt x="3387" y="312173"/>
                </a:lnTo>
                <a:lnTo>
                  <a:pt x="3387" y="309944"/>
                </a:lnTo>
                <a:lnTo>
                  <a:pt x="4485" y="307772"/>
                </a:lnTo>
                <a:lnTo>
                  <a:pt x="5582" y="307772"/>
                </a:lnTo>
                <a:lnTo>
                  <a:pt x="5582" y="303371"/>
                </a:lnTo>
                <a:lnTo>
                  <a:pt x="6679" y="302343"/>
                </a:lnTo>
                <a:lnTo>
                  <a:pt x="6679" y="293542"/>
                </a:lnTo>
                <a:lnTo>
                  <a:pt x="4485" y="293542"/>
                </a:lnTo>
                <a:lnTo>
                  <a:pt x="2296" y="291370"/>
                </a:lnTo>
                <a:lnTo>
                  <a:pt x="3387" y="282626"/>
                </a:lnTo>
                <a:lnTo>
                  <a:pt x="2296" y="281483"/>
                </a:lnTo>
                <a:lnTo>
                  <a:pt x="1199" y="280398"/>
                </a:lnTo>
                <a:lnTo>
                  <a:pt x="2296" y="277083"/>
                </a:lnTo>
                <a:lnTo>
                  <a:pt x="1199" y="273825"/>
                </a:lnTo>
                <a:lnTo>
                  <a:pt x="3387" y="272739"/>
                </a:lnTo>
                <a:lnTo>
                  <a:pt x="6679" y="271654"/>
                </a:lnTo>
                <a:lnTo>
                  <a:pt x="6679" y="268338"/>
                </a:lnTo>
                <a:lnTo>
                  <a:pt x="8868" y="263996"/>
                </a:lnTo>
                <a:lnTo>
                  <a:pt x="11057" y="262909"/>
                </a:lnTo>
                <a:lnTo>
                  <a:pt x="12154" y="262909"/>
                </a:lnTo>
                <a:lnTo>
                  <a:pt x="13246" y="263996"/>
                </a:lnTo>
                <a:lnTo>
                  <a:pt x="16532" y="261767"/>
                </a:lnTo>
                <a:lnTo>
                  <a:pt x="17629" y="262909"/>
                </a:lnTo>
                <a:lnTo>
                  <a:pt x="17629" y="263996"/>
                </a:lnTo>
                <a:lnTo>
                  <a:pt x="18721" y="261767"/>
                </a:lnTo>
                <a:lnTo>
                  <a:pt x="20915" y="259595"/>
                </a:lnTo>
                <a:lnTo>
                  <a:pt x="20915" y="259595"/>
                </a:lnTo>
                <a:lnTo>
                  <a:pt x="20915" y="253023"/>
                </a:lnTo>
                <a:lnTo>
                  <a:pt x="20915" y="253023"/>
                </a:lnTo>
                <a:lnTo>
                  <a:pt x="20915" y="251936"/>
                </a:lnTo>
                <a:lnTo>
                  <a:pt x="22013" y="248679"/>
                </a:lnTo>
                <a:lnTo>
                  <a:pt x="27488" y="244279"/>
                </a:lnTo>
                <a:lnTo>
                  <a:pt x="29676" y="243193"/>
                </a:lnTo>
                <a:lnTo>
                  <a:pt x="34060" y="242107"/>
                </a:lnTo>
                <a:lnTo>
                  <a:pt x="38437" y="240964"/>
                </a:lnTo>
                <a:lnTo>
                  <a:pt x="40626" y="239878"/>
                </a:lnTo>
                <a:lnTo>
                  <a:pt x="41724" y="239878"/>
                </a:lnTo>
                <a:lnTo>
                  <a:pt x="43912" y="239878"/>
                </a:lnTo>
                <a:lnTo>
                  <a:pt x="43912" y="238792"/>
                </a:lnTo>
                <a:lnTo>
                  <a:pt x="45010" y="236621"/>
                </a:lnTo>
                <a:lnTo>
                  <a:pt x="46101" y="236621"/>
                </a:lnTo>
                <a:lnTo>
                  <a:pt x="48296" y="232220"/>
                </a:lnTo>
                <a:lnTo>
                  <a:pt x="49393" y="230048"/>
                </a:lnTo>
                <a:lnTo>
                  <a:pt x="51582" y="228963"/>
                </a:lnTo>
                <a:lnTo>
                  <a:pt x="54868" y="228963"/>
                </a:lnTo>
                <a:lnTo>
                  <a:pt x="58154" y="224562"/>
                </a:lnTo>
                <a:lnTo>
                  <a:pt x="58154" y="224562"/>
                </a:lnTo>
                <a:lnTo>
                  <a:pt x="60343" y="217990"/>
                </a:lnTo>
                <a:lnTo>
                  <a:pt x="63629" y="213589"/>
                </a:lnTo>
                <a:lnTo>
                  <a:pt x="65818" y="210332"/>
                </a:lnTo>
                <a:lnTo>
                  <a:pt x="66915" y="210332"/>
                </a:lnTo>
                <a:lnTo>
                  <a:pt x="69104" y="209246"/>
                </a:lnTo>
                <a:lnTo>
                  <a:pt x="74579" y="210332"/>
                </a:lnTo>
                <a:lnTo>
                  <a:pt x="76774" y="209246"/>
                </a:lnTo>
                <a:lnTo>
                  <a:pt x="78963" y="207017"/>
                </a:lnTo>
                <a:lnTo>
                  <a:pt x="78963" y="205931"/>
                </a:lnTo>
                <a:lnTo>
                  <a:pt x="84438" y="204845"/>
                </a:lnTo>
                <a:lnTo>
                  <a:pt x="84438" y="203759"/>
                </a:lnTo>
                <a:lnTo>
                  <a:pt x="84438" y="202673"/>
                </a:lnTo>
                <a:lnTo>
                  <a:pt x="84438" y="198273"/>
                </a:lnTo>
                <a:lnTo>
                  <a:pt x="86632" y="197187"/>
                </a:lnTo>
                <a:lnTo>
                  <a:pt x="88821" y="197187"/>
                </a:lnTo>
                <a:lnTo>
                  <a:pt x="93204" y="194958"/>
                </a:lnTo>
                <a:lnTo>
                  <a:pt x="95387" y="187300"/>
                </a:lnTo>
                <a:lnTo>
                  <a:pt x="97582" y="187300"/>
                </a:lnTo>
                <a:lnTo>
                  <a:pt x="98679" y="185128"/>
                </a:lnTo>
                <a:lnTo>
                  <a:pt x="96485" y="180728"/>
                </a:lnTo>
                <a:lnTo>
                  <a:pt x="97582" y="182957"/>
                </a:lnTo>
                <a:lnTo>
                  <a:pt x="99771" y="184042"/>
                </a:lnTo>
                <a:lnTo>
                  <a:pt x="101960" y="181870"/>
                </a:lnTo>
                <a:lnTo>
                  <a:pt x="103057" y="180728"/>
                </a:lnTo>
                <a:lnTo>
                  <a:pt x="100868" y="185128"/>
                </a:lnTo>
                <a:lnTo>
                  <a:pt x="104154" y="181870"/>
                </a:lnTo>
                <a:lnTo>
                  <a:pt x="106343" y="177470"/>
                </a:lnTo>
                <a:lnTo>
                  <a:pt x="103057" y="173070"/>
                </a:lnTo>
                <a:lnTo>
                  <a:pt x="101960" y="179642"/>
                </a:lnTo>
                <a:lnTo>
                  <a:pt x="100868" y="171984"/>
                </a:lnTo>
                <a:lnTo>
                  <a:pt x="101960" y="167583"/>
                </a:lnTo>
                <a:lnTo>
                  <a:pt x="104154" y="167583"/>
                </a:lnTo>
                <a:lnTo>
                  <a:pt x="106343" y="167583"/>
                </a:lnTo>
                <a:lnTo>
                  <a:pt x="106343" y="166497"/>
                </a:lnTo>
                <a:lnTo>
                  <a:pt x="104154" y="165412"/>
                </a:lnTo>
                <a:lnTo>
                  <a:pt x="105252" y="161011"/>
                </a:lnTo>
                <a:lnTo>
                  <a:pt x="105252" y="155582"/>
                </a:lnTo>
                <a:lnTo>
                  <a:pt x="111818" y="153353"/>
                </a:lnTo>
                <a:lnTo>
                  <a:pt x="117293" y="154439"/>
                </a:lnTo>
                <a:lnTo>
                  <a:pt x="118390" y="153353"/>
                </a:lnTo>
                <a:lnTo>
                  <a:pt x="121676" y="146781"/>
                </a:lnTo>
                <a:lnTo>
                  <a:pt x="128249" y="144609"/>
                </a:lnTo>
                <a:lnTo>
                  <a:pt x="130438" y="144609"/>
                </a:lnTo>
                <a:lnTo>
                  <a:pt x="133724" y="145695"/>
                </a:lnTo>
                <a:lnTo>
                  <a:pt x="134821" y="143523"/>
                </a:lnTo>
                <a:lnTo>
                  <a:pt x="139199" y="143523"/>
                </a:lnTo>
                <a:lnTo>
                  <a:pt x="144679" y="140209"/>
                </a:lnTo>
                <a:lnTo>
                  <a:pt x="146868" y="140209"/>
                </a:lnTo>
                <a:lnTo>
                  <a:pt x="151252" y="134722"/>
                </a:lnTo>
                <a:lnTo>
                  <a:pt x="152343" y="133636"/>
                </a:lnTo>
                <a:lnTo>
                  <a:pt x="153440" y="131464"/>
                </a:lnTo>
                <a:lnTo>
                  <a:pt x="153440" y="129293"/>
                </a:lnTo>
                <a:lnTo>
                  <a:pt x="155629" y="127064"/>
                </a:lnTo>
                <a:lnTo>
                  <a:pt x="155629" y="125978"/>
                </a:lnTo>
                <a:lnTo>
                  <a:pt x="154538" y="124892"/>
                </a:lnTo>
                <a:lnTo>
                  <a:pt x="153440" y="120491"/>
                </a:lnTo>
                <a:lnTo>
                  <a:pt x="154538" y="119406"/>
                </a:lnTo>
                <a:lnTo>
                  <a:pt x="156727" y="117234"/>
                </a:lnTo>
                <a:lnTo>
                  <a:pt x="162202" y="117234"/>
                </a:lnTo>
                <a:lnTo>
                  <a:pt x="163299" y="117234"/>
                </a:lnTo>
                <a:lnTo>
                  <a:pt x="167676" y="117234"/>
                </a:lnTo>
                <a:lnTo>
                  <a:pt x="173134" y="115005"/>
                </a:lnTo>
                <a:lnTo>
                  <a:pt x="176443" y="116148"/>
                </a:lnTo>
                <a:lnTo>
                  <a:pt x="181895" y="118320"/>
                </a:lnTo>
                <a:lnTo>
                  <a:pt x="185204" y="116148"/>
                </a:lnTo>
                <a:lnTo>
                  <a:pt x="186279" y="113920"/>
                </a:lnTo>
                <a:lnTo>
                  <a:pt x="187393" y="113920"/>
                </a:lnTo>
                <a:lnTo>
                  <a:pt x="190656" y="112834"/>
                </a:lnTo>
                <a:lnTo>
                  <a:pt x="192845" y="110662"/>
                </a:lnTo>
                <a:lnTo>
                  <a:pt x="198326" y="109576"/>
                </a:lnTo>
                <a:lnTo>
                  <a:pt x="198326" y="108490"/>
                </a:lnTo>
                <a:lnTo>
                  <a:pt x="199418" y="106318"/>
                </a:lnTo>
                <a:lnTo>
                  <a:pt x="202704" y="104089"/>
                </a:lnTo>
                <a:lnTo>
                  <a:pt x="204898" y="103004"/>
                </a:lnTo>
                <a:lnTo>
                  <a:pt x="209276" y="104089"/>
                </a:lnTo>
                <a:lnTo>
                  <a:pt x="215848" y="103004"/>
                </a:lnTo>
                <a:lnTo>
                  <a:pt x="218037" y="103004"/>
                </a:lnTo>
                <a:lnTo>
                  <a:pt x="220232" y="100775"/>
                </a:lnTo>
                <a:lnTo>
                  <a:pt x="223512" y="98603"/>
                </a:lnTo>
                <a:lnTo>
                  <a:pt x="227895" y="96431"/>
                </a:lnTo>
                <a:lnTo>
                  <a:pt x="228993" y="94203"/>
                </a:lnTo>
                <a:lnTo>
                  <a:pt x="230084" y="93174"/>
                </a:lnTo>
                <a:lnTo>
                  <a:pt x="232279" y="92031"/>
                </a:lnTo>
                <a:lnTo>
                  <a:pt x="238851" y="94203"/>
                </a:lnTo>
                <a:lnTo>
                  <a:pt x="245418" y="98603"/>
                </a:lnTo>
                <a:lnTo>
                  <a:pt x="250893" y="96431"/>
                </a:lnTo>
                <a:lnTo>
                  <a:pt x="255276" y="95346"/>
                </a:lnTo>
                <a:lnTo>
                  <a:pt x="257465" y="92031"/>
                </a:lnTo>
                <a:lnTo>
                  <a:pt x="266232" y="90945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자유형: 도형 27">
            <a:extLst>
              <a:ext uri="{FF2B5EF4-FFF2-40B4-BE49-F238E27FC236}">
                <a16:creationId xmlns:a16="http://schemas.microsoft.com/office/drawing/2014/main" id="{E9B3161B-EFB4-3E12-D3D5-62479406CA65}"/>
              </a:ext>
            </a:extLst>
          </p:cNvPr>
          <p:cNvSpPr/>
          <p:nvPr/>
        </p:nvSpPr>
        <p:spPr>
          <a:xfrm>
            <a:off x="2402425" y="4325257"/>
            <a:ext cx="1302793" cy="1112184"/>
          </a:xfrm>
          <a:custGeom>
            <a:avLst/>
            <a:gdLst>
              <a:gd name="connsiteX0" fmla="*/ 938659 w 1631792"/>
              <a:gd name="connsiteY0" fmla="*/ 273813 h 1393048"/>
              <a:gd name="connsiteX1" fmla="*/ 939744 w 1631792"/>
              <a:gd name="connsiteY1" fmla="*/ 276003 h 1393048"/>
              <a:gd name="connsiteX2" fmla="*/ 940859 w 1631792"/>
              <a:gd name="connsiteY2" fmla="*/ 289141 h 1393048"/>
              <a:gd name="connsiteX3" fmla="*/ 941933 w 1631792"/>
              <a:gd name="connsiteY3" fmla="*/ 291336 h 1393048"/>
              <a:gd name="connsiteX4" fmla="*/ 949620 w 1631792"/>
              <a:gd name="connsiteY4" fmla="*/ 314339 h 1393048"/>
              <a:gd name="connsiteX5" fmla="*/ 949620 w 1631792"/>
              <a:gd name="connsiteY5" fmla="*/ 339530 h 1393048"/>
              <a:gd name="connsiteX6" fmla="*/ 949620 w 1631792"/>
              <a:gd name="connsiteY6" fmla="*/ 342811 h 1393048"/>
              <a:gd name="connsiteX7" fmla="*/ 950694 w 1631792"/>
              <a:gd name="connsiteY7" fmla="*/ 346097 h 1393048"/>
              <a:gd name="connsiteX8" fmla="*/ 958387 w 1631792"/>
              <a:gd name="connsiteY8" fmla="*/ 349383 h 1393048"/>
              <a:gd name="connsiteX9" fmla="*/ 960570 w 1631792"/>
              <a:gd name="connsiteY9" fmla="*/ 350480 h 1393048"/>
              <a:gd name="connsiteX10" fmla="*/ 963839 w 1631792"/>
              <a:gd name="connsiteY10" fmla="*/ 352669 h 1393048"/>
              <a:gd name="connsiteX11" fmla="*/ 964953 w 1631792"/>
              <a:gd name="connsiteY11" fmla="*/ 353767 h 1393048"/>
              <a:gd name="connsiteX12" fmla="*/ 971520 w 1631792"/>
              <a:gd name="connsiteY12" fmla="*/ 359241 h 1393048"/>
              <a:gd name="connsiteX13" fmla="*/ 972600 w 1631792"/>
              <a:gd name="connsiteY13" fmla="*/ 361430 h 1393048"/>
              <a:gd name="connsiteX14" fmla="*/ 972600 w 1631792"/>
              <a:gd name="connsiteY14" fmla="*/ 362527 h 1393048"/>
              <a:gd name="connsiteX15" fmla="*/ 979172 w 1631792"/>
              <a:gd name="connsiteY15" fmla="*/ 371272 h 1393048"/>
              <a:gd name="connsiteX16" fmla="*/ 981361 w 1631792"/>
              <a:gd name="connsiteY16" fmla="*/ 374575 h 1393048"/>
              <a:gd name="connsiteX17" fmla="*/ 990122 w 1631792"/>
              <a:gd name="connsiteY17" fmla="*/ 384410 h 1393048"/>
              <a:gd name="connsiteX18" fmla="*/ 992317 w 1631792"/>
              <a:gd name="connsiteY18" fmla="*/ 385530 h 1393048"/>
              <a:gd name="connsiteX19" fmla="*/ 994506 w 1631792"/>
              <a:gd name="connsiteY19" fmla="*/ 387714 h 1393048"/>
              <a:gd name="connsiteX20" fmla="*/ 1001078 w 1631792"/>
              <a:gd name="connsiteY20" fmla="*/ 390982 h 1393048"/>
              <a:gd name="connsiteX21" fmla="*/ 1030670 w 1631792"/>
              <a:gd name="connsiteY21" fmla="*/ 392097 h 1393048"/>
              <a:gd name="connsiteX22" fmla="*/ 1035053 w 1631792"/>
              <a:gd name="connsiteY22" fmla="*/ 390982 h 1393048"/>
              <a:gd name="connsiteX23" fmla="*/ 1040506 w 1631792"/>
              <a:gd name="connsiteY23" fmla="*/ 390982 h 1393048"/>
              <a:gd name="connsiteX24" fmla="*/ 1041620 w 1631792"/>
              <a:gd name="connsiteY24" fmla="*/ 389908 h 1393048"/>
              <a:gd name="connsiteX25" fmla="*/ 1050381 w 1631792"/>
              <a:gd name="connsiteY25" fmla="*/ 386599 h 1393048"/>
              <a:gd name="connsiteX26" fmla="*/ 1055839 w 1631792"/>
              <a:gd name="connsiteY26" fmla="*/ 383336 h 1393048"/>
              <a:gd name="connsiteX27" fmla="*/ 1056959 w 1631792"/>
              <a:gd name="connsiteY27" fmla="*/ 381147 h 1393048"/>
              <a:gd name="connsiteX28" fmla="*/ 1067909 w 1631792"/>
              <a:gd name="connsiteY28" fmla="*/ 375649 h 1393048"/>
              <a:gd name="connsiteX29" fmla="*/ 1074481 w 1631792"/>
              <a:gd name="connsiteY29" fmla="*/ 376764 h 1393048"/>
              <a:gd name="connsiteX30" fmla="*/ 1075556 w 1631792"/>
              <a:gd name="connsiteY30" fmla="*/ 377838 h 1393048"/>
              <a:gd name="connsiteX31" fmla="*/ 1076670 w 1631792"/>
              <a:gd name="connsiteY31" fmla="*/ 378953 h 1393048"/>
              <a:gd name="connsiteX32" fmla="*/ 1085431 w 1631792"/>
              <a:gd name="connsiteY32" fmla="*/ 376764 h 1393048"/>
              <a:gd name="connsiteX33" fmla="*/ 1086511 w 1631792"/>
              <a:gd name="connsiteY33" fmla="*/ 376764 h 1393048"/>
              <a:gd name="connsiteX34" fmla="*/ 1096387 w 1631792"/>
              <a:gd name="connsiteY34" fmla="*/ 377838 h 1393048"/>
              <a:gd name="connsiteX35" fmla="*/ 1099650 w 1631792"/>
              <a:gd name="connsiteY35" fmla="*/ 377838 h 1393048"/>
              <a:gd name="connsiteX36" fmla="*/ 1102959 w 1631792"/>
              <a:gd name="connsiteY36" fmla="*/ 377838 h 1393048"/>
              <a:gd name="connsiteX37" fmla="*/ 1106222 w 1631792"/>
              <a:gd name="connsiteY37" fmla="*/ 383336 h 1393048"/>
              <a:gd name="connsiteX38" fmla="*/ 1108417 w 1631792"/>
              <a:gd name="connsiteY38" fmla="*/ 390982 h 1393048"/>
              <a:gd name="connsiteX39" fmla="*/ 1114983 w 1631792"/>
              <a:gd name="connsiteY39" fmla="*/ 396481 h 1393048"/>
              <a:gd name="connsiteX40" fmla="*/ 1128128 w 1631792"/>
              <a:gd name="connsiteY40" fmla="*/ 397555 h 1393048"/>
              <a:gd name="connsiteX41" fmla="*/ 1129242 w 1631792"/>
              <a:gd name="connsiteY41" fmla="*/ 397555 h 1393048"/>
              <a:gd name="connsiteX42" fmla="*/ 1139078 w 1631792"/>
              <a:gd name="connsiteY42" fmla="*/ 396481 h 1393048"/>
              <a:gd name="connsiteX43" fmla="*/ 1146770 w 1631792"/>
              <a:gd name="connsiteY43" fmla="*/ 399744 h 1393048"/>
              <a:gd name="connsiteX44" fmla="*/ 1152223 w 1631792"/>
              <a:gd name="connsiteY44" fmla="*/ 400858 h 1393048"/>
              <a:gd name="connsiteX45" fmla="*/ 1175242 w 1631792"/>
              <a:gd name="connsiteY45" fmla="*/ 408505 h 1393048"/>
              <a:gd name="connsiteX46" fmla="*/ 1177437 w 1631792"/>
              <a:gd name="connsiteY46" fmla="*/ 407436 h 1393048"/>
              <a:gd name="connsiteX47" fmla="*/ 1184004 w 1631792"/>
              <a:gd name="connsiteY47" fmla="*/ 407436 h 1393048"/>
              <a:gd name="connsiteX48" fmla="*/ 1188387 w 1631792"/>
              <a:gd name="connsiteY48" fmla="*/ 408505 h 1393048"/>
              <a:gd name="connsiteX49" fmla="*/ 1194959 w 1631792"/>
              <a:gd name="connsiteY49" fmla="*/ 410699 h 1393048"/>
              <a:gd name="connsiteX50" fmla="*/ 1196034 w 1631792"/>
              <a:gd name="connsiteY50" fmla="*/ 410699 h 1393048"/>
              <a:gd name="connsiteX51" fmla="*/ 1201532 w 1631792"/>
              <a:gd name="connsiteY51" fmla="*/ 409619 h 1393048"/>
              <a:gd name="connsiteX52" fmla="*/ 1203720 w 1631792"/>
              <a:gd name="connsiteY52" fmla="*/ 406316 h 1393048"/>
              <a:gd name="connsiteX53" fmla="*/ 1204795 w 1631792"/>
              <a:gd name="connsiteY53" fmla="*/ 405241 h 1393048"/>
              <a:gd name="connsiteX54" fmla="*/ 1205909 w 1631792"/>
              <a:gd name="connsiteY54" fmla="*/ 404127 h 1393048"/>
              <a:gd name="connsiteX55" fmla="*/ 1209172 w 1631792"/>
              <a:gd name="connsiteY55" fmla="*/ 401938 h 1393048"/>
              <a:gd name="connsiteX56" fmla="*/ 1209172 w 1631792"/>
              <a:gd name="connsiteY56" fmla="*/ 400858 h 1393048"/>
              <a:gd name="connsiteX57" fmla="*/ 1211367 w 1631792"/>
              <a:gd name="connsiteY57" fmla="*/ 390982 h 1393048"/>
              <a:gd name="connsiteX58" fmla="*/ 1211367 w 1631792"/>
              <a:gd name="connsiteY58" fmla="*/ 386599 h 1393048"/>
              <a:gd name="connsiteX59" fmla="*/ 1220122 w 1631792"/>
              <a:gd name="connsiteY59" fmla="*/ 383336 h 1393048"/>
              <a:gd name="connsiteX60" fmla="*/ 1223391 w 1631792"/>
              <a:gd name="connsiteY60" fmla="*/ 382222 h 1393048"/>
              <a:gd name="connsiteX61" fmla="*/ 1228895 w 1631792"/>
              <a:gd name="connsiteY61" fmla="*/ 378953 h 1393048"/>
              <a:gd name="connsiteX62" fmla="*/ 1231078 w 1631792"/>
              <a:gd name="connsiteY62" fmla="*/ 377838 h 1393048"/>
              <a:gd name="connsiteX63" fmla="*/ 1233273 w 1631792"/>
              <a:gd name="connsiteY63" fmla="*/ 376764 h 1393048"/>
              <a:gd name="connsiteX64" fmla="*/ 1244223 w 1631792"/>
              <a:gd name="connsiteY64" fmla="*/ 372386 h 1393048"/>
              <a:gd name="connsiteX65" fmla="*/ 1251869 w 1631792"/>
              <a:gd name="connsiteY65" fmla="*/ 378953 h 1393048"/>
              <a:gd name="connsiteX66" fmla="*/ 1252984 w 1631792"/>
              <a:gd name="connsiteY66" fmla="*/ 380032 h 1393048"/>
              <a:gd name="connsiteX67" fmla="*/ 1262819 w 1631792"/>
              <a:gd name="connsiteY67" fmla="*/ 375649 h 1393048"/>
              <a:gd name="connsiteX68" fmla="*/ 1268317 w 1631792"/>
              <a:gd name="connsiteY68" fmla="*/ 365808 h 1393048"/>
              <a:gd name="connsiteX69" fmla="*/ 1270512 w 1631792"/>
              <a:gd name="connsiteY69" fmla="*/ 360333 h 1393048"/>
              <a:gd name="connsiteX70" fmla="*/ 1279273 w 1631792"/>
              <a:gd name="connsiteY70" fmla="*/ 348286 h 1393048"/>
              <a:gd name="connsiteX71" fmla="*/ 1282536 w 1631792"/>
              <a:gd name="connsiteY71" fmla="*/ 345005 h 1393048"/>
              <a:gd name="connsiteX72" fmla="*/ 1282536 w 1631792"/>
              <a:gd name="connsiteY72" fmla="*/ 343902 h 1393048"/>
              <a:gd name="connsiteX73" fmla="*/ 1283656 w 1631792"/>
              <a:gd name="connsiteY73" fmla="*/ 336244 h 1393048"/>
              <a:gd name="connsiteX74" fmla="*/ 1284725 w 1631792"/>
              <a:gd name="connsiteY74" fmla="*/ 326386 h 1393048"/>
              <a:gd name="connsiteX75" fmla="*/ 1317586 w 1631792"/>
              <a:gd name="connsiteY75" fmla="*/ 325289 h 1393048"/>
              <a:gd name="connsiteX76" fmla="*/ 1318706 w 1631792"/>
              <a:gd name="connsiteY76" fmla="*/ 324191 h 1393048"/>
              <a:gd name="connsiteX77" fmla="*/ 1321969 w 1631792"/>
              <a:gd name="connsiteY77" fmla="*/ 322002 h 1393048"/>
              <a:gd name="connsiteX78" fmla="*/ 1323084 w 1631792"/>
              <a:gd name="connsiteY78" fmla="*/ 318717 h 1393048"/>
              <a:gd name="connsiteX79" fmla="*/ 1325273 w 1631792"/>
              <a:gd name="connsiteY79" fmla="*/ 312144 h 1393048"/>
              <a:gd name="connsiteX80" fmla="*/ 1327467 w 1631792"/>
              <a:gd name="connsiteY80" fmla="*/ 312144 h 1393048"/>
              <a:gd name="connsiteX81" fmla="*/ 1332919 w 1631792"/>
              <a:gd name="connsiteY81" fmla="*/ 313242 h 1393048"/>
              <a:gd name="connsiteX82" fmla="*/ 1347178 w 1631792"/>
              <a:gd name="connsiteY82" fmla="*/ 325289 h 1393048"/>
              <a:gd name="connsiteX83" fmla="*/ 1353751 w 1631792"/>
              <a:gd name="connsiteY83" fmla="*/ 328575 h 1393048"/>
              <a:gd name="connsiteX84" fmla="*/ 1369084 w 1631792"/>
              <a:gd name="connsiteY84" fmla="*/ 341719 h 1393048"/>
              <a:gd name="connsiteX85" fmla="*/ 1370153 w 1631792"/>
              <a:gd name="connsiteY85" fmla="*/ 342811 h 1393048"/>
              <a:gd name="connsiteX86" fmla="*/ 1370153 w 1631792"/>
              <a:gd name="connsiteY86" fmla="*/ 347194 h 1393048"/>
              <a:gd name="connsiteX87" fmla="*/ 1380034 w 1631792"/>
              <a:gd name="connsiteY87" fmla="*/ 349383 h 1393048"/>
              <a:gd name="connsiteX88" fmla="*/ 1382228 w 1631792"/>
              <a:gd name="connsiteY88" fmla="*/ 349383 h 1393048"/>
              <a:gd name="connsiteX89" fmla="*/ 1383297 w 1631792"/>
              <a:gd name="connsiteY89" fmla="*/ 350480 h 1393048"/>
              <a:gd name="connsiteX90" fmla="*/ 1387680 w 1631792"/>
              <a:gd name="connsiteY90" fmla="*/ 353767 h 1393048"/>
              <a:gd name="connsiteX91" fmla="*/ 1406323 w 1631792"/>
              <a:gd name="connsiteY91" fmla="*/ 348286 h 1393048"/>
              <a:gd name="connsiteX92" fmla="*/ 1408512 w 1631792"/>
              <a:gd name="connsiteY92" fmla="*/ 346097 h 1393048"/>
              <a:gd name="connsiteX93" fmla="*/ 1410701 w 1631792"/>
              <a:gd name="connsiteY93" fmla="*/ 345005 h 1393048"/>
              <a:gd name="connsiteX94" fmla="*/ 1411781 w 1631792"/>
              <a:gd name="connsiteY94" fmla="*/ 342811 h 1393048"/>
              <a:gd name="connsiteX95" fmla="*/ 1417284 w 1631792"/>
              <a:gd name="connsiteY95" fmla="*/ 346097 h 1393048"/>
              <a:gd name="connsiteX96" fmla="*/ 1422731 w 1631792"/>
              <a:gd name="connsiteY96" fmla="*/ 387714 h 1393048"/>
              <a:gd name="connsiteX97" fmla="*/ 1413964 w 1631792"/>
              <a:gd name="connsiteY97" fmla="*/ 396481 h 1393048"/>
              <a:gd name="connsiteX98" fmla="*/ 1401939 w 1631792"/>
              <a:gd name="connsiteY98" fmla="*/ 405241 h 1393048"/>
              <a:gd name="connsiteX99" fmla="*/ 1399751 w 1631792"/>
              <a:gd name="connsiteY99" fmla="*/ 406316 h 1393048"/>
              <a:gd name="connsiteX100" fmla="*/ 1398636 w 1631792"/>
              <a:gd name="connsiteY100" fmla="*/ 407436 h 1393048"/>
              <a:gd name="connsiteX101" fmla="*/ 1393178 w 1631792"/>
              <a:gd name="connsiteY101" fmla="*/ 408505 h 1393048"/>
              <a:gd name="connsiteX102" fmla="*/ 1390989 w 1631792"/>
              <a:gd name="connsiteY102" fmla="*/ 409619 h 1393048"/>
              <a:gd name="connsiteX103" fmla="*/ 1387680 w 1631792"/>
              <a:gd name="connsiteY103" fmla="*/ 410699 h 1393048"/>
              <a:gd name="connsiteX104" fmla="*/ 1386606 w 1631792"/>
              <a:gd name="connsiteY104" fmla="*/ 411814 h 1393048"/>
              <a:gd name="connsiteX105" fmla="*/ 1394253 w 1631792"/>
              <a:gd name="connsiteY105" fmla="*/ 431519 h 1393048"/>
              <a:gd name="connsiteX106" fmla="*/ 1406323 w 1631792"/>
              <a:gd name="connsiteY106" fmla="*/ 431519 h 1393048"/>
              <a:gd name="connsiteX107" fmla="*/ 1409586 w 1631792"/>
              <a:gd name="connsiteY107" fmla="*/ 436983 h 1393048"/>
              <a:gd name="connsiteX108" fmla="*/ 1409586 w 1631792"/>
              <a:gd name="connsiteY108" fmla="*/ 440291 h 1393048"/>
              <a:gd name="connsiteX109" fmla="*/ 1407397 w 1631792"/>
              <a:gd name="connsiteY109" fmla="*/ 443555 h 1393048"/>
              <a:gd name="connsiteX110" fmla="*/ 1407397 w 1631792"/>
              <a:gd name="connsiteY110" fmla="*/ 444669 h 1393048"/>
              <a:gd name="connsiteX111" fmla="*/ 1408512 w 1631792"/>
              <a:gd name="connsiteY111" fmla="*/ 452316 h 1393048"/>
              <a:gd name="connsiteX112" fmla="*/ 1421656 w 1631792"/>
              <a:gd name="connsiteY112" fmla="*/ 453430 h 1393048"/>
              <a:gd name="connsiteX113" fmla="*/ 1427108 w 1631792"/>
              <a:gd name="connsiteY113" fmla="*/ 457814 h 1393048"/>
              <a:gd name="connsiteX114" fmla="*/ 1436989 w 1631792"/>
              <a:gd name="connsiteY114" fmla="*/ 460008 h 1393048"/>
              <a:gd name="connsiteX115" fmla="*/ 1438064 w 1631792"/>
              <a:gd name="connsiteY115" fmla="*/ 461077 h 1393048"/>
              <a:gd name="connsiteX116" fmla="*/ 1439184 w 1631792"/>
              <a:gd name="connsiteY116" fmla="*/ 462197 h 1393048"/>
              <a:gd name="connsiteX117" fmla="*/ 1456706 w 1631792"/>
              <a:gd name="connsiteY117" fmla="*/ 467649 h 1393048"/>
              <a:gd name="connsiteX118" fmla="*/ 1468725 w 1631792"/>
              <a:gd name="connsiteY118" fmla="*/ 466575 h 1393048"/>
              <a:gd name="connsiteX119" fmla="*/ 1478612 w 1631792"/>
              <a:gd name="connsiteY119" fmla="*/ 475336 h 1393048"/>
              <a:gd name="connsiteX120" fmla="*/ 1479680 w 1631792"/>
              <a:gd name="connsiteY120" fmla="*/ 476410 h 1393048"/>
              <a:gd name="connsiteX121" fmla="*/ 1480801 w 1631792"/>
              <a:gd name="connsiteY121" fmla="*/ 477525 h 1393048"/>
              <a:gd name="connsiteX122" fmla="*/ 1482950 w 1631792"/>
              <a:gd name="connsiteY122" fmla="*/ 478605 h 1393048"/>
              <a:gd name="connsiteX123" fmla="*/ 1493900 w 1631792"/>
              <a:gd name="connsiteY123" fmla="*/ 482983 h 1393048"/>
              <a:gd name="connsiteX124" fmla="*/ 1495014 w 1631792"/>
              <a:gd name="connsiteY124" fmla="*/ 484103 h 1393048"/>
              <a:gd name="connsiteX125" fmla="*/ 1501586 w 1631792"/>
              <a:gd name="connsiteY125" fmla="*/ 486292 h 1393048"/>
              <a:gd name="connsiteX126" fmla="*/ 1507044 w 1631792"/>
              <a:gd name="connsiteY126" fmla="*/ 488480 h 1393048"/>
              <a:gd name="connsiteX127" fmla="*/ 1511422 w 1631792"/>
              <a:gd name="connsiteY127" fmla="*/ 489555 h 1393048"/>
              <a:gd name="connsiteX128" fmla="*/ 1526761 w 1631792"/>
              <a:gd name="connsiteY128" fmla="*/ 512552 h 1393048"/>
              <a:gd name="connsiteX129" fmla="*/ 1531138 w 1631792"/>
              <a:gd name="connsiteY129" fmla="*/ 518033 h 1393048"/>
              <a:gd name="connsiteX130" fmla="*/ 1537711 w 1631792"/>
              <a:gd name="connsiteY130" fmla="*/ 528983 h 1393048"/>
              <a:gd name="connsiteX131" fmla="*/ 1542088 w 1631792"/>
              <a:gd name="connsiteY131" fmla="*/ 534458 h 1393048"/>
              <a:gd name="connsiteX132" fmla="*/ 1546472 w 1631792"/>
              <a:gd name="connsiteY132" fmla="*/ 536652 h 1393048"/>
              <a:gd name="connsiteX133" fmla="*/ 1551969 w 1631792"/>
              <a:gd name="connsiteY133" fmla="*/ 545413 h 1393048"/>
              <a:gd name="connsiteX134" fmla="*/ 1555233 w 1631792"/>
              <a:gd name="connsiteY134" fmla="*/ 548699 h 1393048"/>
              <a:gd name="connsiteX135" fmla="*/ 1558542 w 1631792"/>
              <a:gd name="connsiteY135" fmla="*/ 550888 h 1393048"/>
              <a:gd name="connsiteX136" fmla="*/ 1561805 w 1631792"/>
              <a:gd name="connsiteY136" fmla="*/ 553083 h 1393048"/>
              <a:gd name="connsiteX137" fmla="*/ 1563994 w 1631792"/>
              <a:gd name="connsiteY137" fmla="*/ 554174 h 1393048"/>
              <a:gd name="connsiteX138" fmla="*/ 1566183 w 1631792"/>
              <a:gd name="connsiteY138" fmla="*/ 556363 h 1393048"/>
              <a:gd name="connsiteX139" fmla="*/ 1567309 w 1631792"/>
              <a:gd name="connsiteY139" fmla="*/ 557460 h 1393048"/>
              <a:gd name="connsiteX140" fmla="*/ 1570566 w 1631792"/>
              <a:gd name="connsiteY140" fmla="*/ 559649 h 1393048"/>
              <a:gd name="connsiteX141" fmla="*/ 1571686 w 1631792"/>
              <a:gd name="connsiteY141" fmla="*/ 560747 h 1393048"/>
              <a:gd name="connsiteX142" fmla="*/ 1593586 w 1631792"/>
              <a:gd name="connsiteY142" fmla="*/ 565124 h 1393048"/>
              <a:gd name="connsiteX143" fmla="*/ 1605616 w 1631792"/>
              <a:gd name="connsiteY143" fmla="*/ 559649 h 1393048"/>
              <a:gd name="connsiteX144" fmla="*/ 1607805 w 1631792"/>
              <a:gd name="connsiteY144" fmla="*/ 557460 h 1393048"/>
              <a:gd name="connsiteX145" fmla="*/ 1608925 w 1631792"/>
              <a:gd name="connsiteY145" fmla="*/ 557460 h 1393048"/>
              <a:gd name="connsiteX146" fmla="*/ 1615492 w 1631792"/>
              <a:gd name="connsiteY146" fmla="*/ 565124 h 1393048"/>
              <a:gd name="connsiteX147" fmla="*/ 1614377 w 1631792"/>
              <a:gd name="connsiteY147" fmla="*/ 572794 h 1393048"/>
              <a:gd name="connsiteX148" fmla="*/ 1614377 w 1631792"/>
              <a:gd name="connsiteY148" fmla="*/ 576080 h 1393048"/>
              <a:gd name="connsiteX149" fmla="*/ 1618755 w 1631792"/>
              <a:gd name="connsiteY149" fmla="*/ 579366 h 1393048"/>
              <a:gd name="connsiteX150" fmla="*/ 1628636 w 1631792"/>
              <a:gd name="connsiteY150" fmla="*/ 587030 h 1393048"/>
              <a:gd name="connsiteX151" fmla="*/ 1631900 w 1631792"/>
              <a:gd name="connsiteY151" fmla="*/ 589224 h 1393048"/>
              <a:gd name="connsiteX152" fmla="*/ 1630831 w 1631792"/>
              <a:gd name="connsiteY152" fmla="*/ 597986 h 1393048"/>
              <a:gd name="connsiteX153" fmla="*/ 1626448 w 1631792"/>
              <a:gd name="connsiteY153" fmla="*/ 602369 h 1393048"/>
              <a:gd name="connsiteX154" fmla="*/ 1620950 w 1631792"/>
              <a:gd name="connsiteY154" fmla="*/ 612227 h 1393048"/>
              <a:gd name="connsiteX155" fmla="*/ 1608925 w 1631792"/>
              <a:gd name="connsiteY155" fmla="*/ 626464 h 1393048"/>
              <a:gd name="connsiteX156" fmla="*/ 1597970 w 1631792"/>
              <a:gd name="connsiteY156" fmla="*/ 659296 h 1393048"/>
              <a:gd name="connsiteX157" fmla="*/ 1587019 w 1631792"/>
              <a:gd name="connsiteY157" fmla="*/ 662605 h 1393048"/>
              <a:gd name="connsiteX158" fmla="*/ 1563994 w 1631792"/>
              <a:gd name="connsiteY158" fmla="*/ 649461 h 1393048"/>
              <a:gd name="connsiteX159" fmla="*/ 1556353 w 1631792"/>
              <a:gd name="connsiteY159" fmla="*/ 648346 h 1393048"/>
              <a:gd name="connsiteX160" fmla="*/ 1546472 w 1631792"/>
              <a:gd name="connsiteY160" fmla="*/ 657107 h 1393048"/>
              <a:gd name="connsiteX161" fmla="*/ 1547586 w 1631792"/>
              <a:gd name="connsiteY161" fmla="*/ 658222 h 1393048"/>
              <a:gd name="connsiteX162" fmla="*/ 1549781 w 1631792"/>
              <a:gd name="connsiteY162" fmla="*/ 662605 h 1393048"/>
              <a:gd name="connsiteX163" fmla="*/ 1546472 w 1631792"/>
              <a:gd name="connsiteY163" fmla="*/ 668057 h 1393048"/>
              <a:gd name="connsiteX164" fmla="*/ 1544283 w 1631792"/>
              <a:gd name="connsiteY164" fmla="*/ 671366 h 1393048"/>
              <a:gd name="connsiteX165" fmla="*/ 1539905 w 1631792"/>
              <a:gd name="connsiteY165" fmla="*/ 691077 h 1393048"/>
              <a:gd name="connsiteX166" fmla="*/ 1536636 w 1631792"/>
              <a:gd name="connsiteY166" fmla="*/ 695461 h 1393048"/>
              <a:gd name="connsiteX167" fmla="*/ 1535522 w 1631792"/>
              <a:gd name="connsiteY167" fmla="*/ 700918 h 1393048"/>
              <a:gd name="connsiteX168" fmla="*/ 1533327 w 1631792"/>
              <a:gd name="connsiteY168" fmla="*/ 702033 h 1393048"/>
              <a:gd name="connsiteX169" fmla="*/ 1530064 w 1631792"/>
              <a:gd name="connsiteY169" fmla="*/ 705302 h 1393048"/>
              <a:gd name="connsiteX170" fmla="*/ 1528950 w 1631792"/>
              <a:gd name="connsiteY170" fmla="*/ 709680 h 1393048"/>
              <a:gd name="connsiteX171" fmla="*/ 1528950 w 1631792"/>
              <a:gd name="connsiteY171" fmla="*/ 716252 h 1393048"/>
              <a:gd name="connsiteX172" fmla="*/ 1527875 w 1631792"/>
              <a:gd name="connsiteY172" fmla="*/ 720630 h 1393048"/>
              <a:gd name="connsiteX173" fmla="*/ 1525681 w 1631792"/>
              <a:gd name="connsiteY173" fmla="*/ 721750 h 1393048"/>
              <a:gd name="connsiteX174" fmla="*/ 1519114 w 1631792"/>
              <a:gd name="connsiteY174" fmla="*/ 721750 h 1393048"/>
              <a:gd name="connsiteX175" fmla="*/ 1514731 w 1631792"/>
              <a:gd name="connsiteY175" fmla="*/ 723938 h 1393048"/>
              <a:gd name="connsiteX176" fmla="*/ 1504855 w 1631792"/>
              <a:gd name="connsiteY176" fmla="*/ 726127 h 1393048"/>
              <a:gd name="connsiteX177" fmla="*/ 1503775 w 1631792"/>
              <a:gd name="connsiteY177" fmla="*/ 727208 h 1393048"/>
              <a:gd name="connsiteX178" fmla="*/ 1498277 w 1631792"/>
              <a:gd name="connsiteY178" fmla="*/ 732705 h 1393048"/>
              <a:gd name="connsiteX179" fmla="*/ 1496094 w 1631792"/>
              <a:gd name="connsiteY179" fmla="*/ 735968 h 1393048"/>
              <a:gd name="connsiteX180" fmla="*/ 1495014 w 1631792"/>
              <a:gd name="connsiteY180" fmla="*/ 737083 h 1393048"/>
              <a:gd name="connsiteX181" fmla="*/ 1491711 w 1631792"/>
              <a:gd name="connsiteY181" fmla="*/ 740352 h 1393048"/>
              <a:gd name="connsiteX182" fmla="*/ 1480801 w 1631792"/>
              <a:gd name="connsiteY182" fmla="*/ 738157 h 1393048"/>
              <a:gd name="connsiteX183" fmla="*/ 1477492 w 1631792"/>
              <a:gd name="connsiteY183" fmla="*/ 734894 h 1393048"/>
              <a:gd name="connsiteX184" fmla="*/ 1462158 w 1631792"/>
              <a:gd name="connsiteY184" fmla="*/ 753491 h 1393048"/>
              <a:gd name="connsiteX185" fmla="*/ 1459970 w 1631792"/>
              <a:gd name="connsiteY185" fmla="*/ 755680 h 1393048"/>
              <a:gd name="connsiteX186" fmla="*/ 1457775 w 1631792"/>
              <a:gd name="connsiteY186" fmla="*/ 758989 h 1393048"/>
              <a:gd name="connsiteX187" fmla="*/ 1452323 w 1631792"/>
              <a:gd name="connsiteY187" fmla="*/ 757874 h 1393048"/>
              <a:gd name="connsiteX188" fmla="*/ 1450134 w 1631792"/>
              <a:gd name="connsiteY188" fmla="*/ 756800 h 1393048"/>
              <a:gd name="connsiteX189" fmla="*/ 1443562 w 1631792"/>
              <a:gd name="connsiteY189" fmla="*/ 756800 h 1393048"/>
              <a:gd name="connsiteX190" fmla="*/ 1441367 w 1631792"/>
              <a:gd name="connsiteY190" fmla="*/ 757874 h 1393048"/>
              <a:gd name="connsiteX191" fmla="*/ 1431492 w 1631792"/>
              <a:gd name="connsiteY191" fmla="*/ 762258 h 1393048"/>
              <a:gd name="connsiteX192" fmla="*/ 1430417 w 1631792"/>
              <a:gd name="connsiteY192" fmla="*/ 773208 h 1393048"/>
              <a:gd name="connsiteX193" fmla="*/ 1423845 w 1631792"/>
              <a:gd name="connsiteY193" fmla="*/ 792919 h 1393048"/>
              <a:gd name="connsiteX194" fmla="*/ 1422731 w 1631792"/>
              <a:gd name="connsiteY194" fmla="*/ 796205 h 1393048"/>
              <a:gd name="connsiteX195" fmla="*/ 1421656 w 1631792"/>
              <a:gd name="connsiteY195" fmla="*/ 799491 h 1393048"/>
              <a:gd name="connsiteX196" fmla="*/ 1420542 w 1631792"/>
              <a:gd name="connsiteY196" fmla="*/ 801680 h 1393048"/>
              <a:gd name="connsiteX197" fmla="*/ 1419462 w 1631792"/>
              <a:gd name="connsiteY197" fmla="*/ 803874 h 1393048"/>
              <a:gd name="connsiteX198" fmla="*/ 1418347 w 1631792"/>
              <a:gd name="connsiteY198" fmla="*/ 806063 h 1393048"/>
              <a:gd name="connsiteX199" fmla="*/ 1415084 w 1631792"/>
              <a:gd name="connsiteY199" fmla="*/ 811544 h 1393048"/>
              <a:gd name="connsiteX200" fmla="*/ 1411781 w 1631792"/>
              <a:gd name="connsiteY200" fmla="*/ 812635 h 1393048"/>
              <a:gd name="connsiteX201" fmla="*/ 1408512 w 1631792"/>
              <a:gd name="connsiteY201" fmla="*/ 814824 h 1393048"/>
              <a:gd name="connsiteX202" fmla="*/ 1405203 w 1631792"/>
              <a:gd name="connsiteY202" fmla="*/ 815922 h 1393048"/>
              <a:gd name="connsiteX203" fmla="*/ 1401939 w 1631792"/>
              <a:gd name="connsiteY203" fmla="*/ 817019 h 1393048"/>
              <a:gd name="connsiteX204" fmla="*/ 1397556 w 1631792"/>
              <a:gd name="connsiteY204" fmla="*/ 818110 h 1393048"/>
              <a:gd name="connsiteX205" fmla="*/ 1390989 w 1631792"/>
              <a:gd name="connsiteY205" fmla="*/ 819202 h 1393048"/>
              <a:gd name="connsiteX206" fmla="*/ 1386606 w 1631792"/>
              <a:gd name="connsiteY206" fmla="*/ 820305 h 1393048"/>
              <a:gd name="connsiteX207" fmla="*/ 1380034 w 1631792"/>
              <a:gd name="connsiteY207" fmla="*/ 822494 h 1393048"/>
              <a:gd name="connsiteX208" fmla="*/ 1372347 w 1631792"/>
              <a:gd name="connsiteY208" fmla="*/ 823585 h 1393048"/>
              <a:gd name="connsiteX209" fmla="*/ 1367969 w 1631792"/>
              <a:gd name="connsiteY209" fmla="*/ 821396 h 1393048"/>
              <a:gd name="connsiteX210" fmla="*/ 1366889 w 1631792"/>
              <a:gd name="connsiteY210" fmla="*/ 820305 h 1393048"/>
              <a:gd name="connsiteX211" fmla="*/ 1365775 w 1631792"/>
              <a:gd name="connsiteY211" fmla="*/ 820305 h 1393048"/>
              <a:gd name="connsiteX212" fmla="*/ 1364700 w 1631792"/>
              <a:gd name="connsiteY212" fmla="*/ 819202 h 1393048"/>
              <a:gd name="connsiteX213" fmla="*/ 1360323 w 1631792"/>
              <a:gd name="connsiteY213" fmla="*/ 820305 h 1393048"/>
              <a:gd name="connsiteX214" fmla="*/ 1357014 w 1631792"/>
              <a:gd name="connsiteY214" fmla="*/ 822494 h 1393048"/>
              <a:gd name="connsiteX215" fmla="*/ 1352630 w 1631792"/>
              <a:gd name="connsiteY215" fmla="*/ 826871 h 1393048"/>
              <a:gd name="connsiteX216" fmla="*/ 1350442 w 1631792"/>
              <a:gd name="connsiteY216" fmla="*/ 827969 h 1393048"/>
              <a:gd name="connsiteX217" fmla="*/ 1348247 w 1631792"/>
              <a:gd name="connsiteY217" fmla="*/ 829060 h 1393048"/>
              <a:gd name="connsiteX218" fmla="*/ 1347178 w 1631792"/>
              <a:gd name="connsiteY218" fmla="*/ 830157 h 1393048"/>
              <a:gd name="connsiteX219" fmla="*/ 1346064 w 1631792"/>
              <a:gd name="connsiteY219" fmla="*/ 831255 h 1393048"/>
              <a:gd name="connsiteX220" fmla="*/ 1344989 w 1631792"/>
              <a:gd name="connsiteY220" fmla="*/ 833444 h 1393048"/>
              <a:gd name="connsiteX221" fmla="*/ 1343875 w 1631792"/>
              <a:gd name="connsiteY221" fmla="*/ 833444 h 1393048"/>
              <a:gd name="connsiteX222" fmla="*/ 1341680 w 1631792"/>
              <a:gd name="connsiteY222" fmla="*/ 836730 h 1393048"/>
              <a:gd name="connsiteX223" fmla="*/ 1339492 w 1631792"/>
              <a:gd name="connsiteY223" fmla="*/ 835632 h 1393048"/>
              <a:gd name="connsiteX224" fmla="*/ 1338417 w 1631792"/>
              <a:gd name="connsiteY224" fmla="*/ 834541 h 1393048"/>
              <a:gd name="connsiteX225" fmla="*/ 1337297 w 1631792"/>
              <a:gd name="connsiteY225" fmla="*/ 833444 h 1393048"/>
              <a:gd name="connsiteX226" fmla="*/ 1336228 w 1631792"/>
              <a:gd name="connsiteY226" fmla="*/ 832346 h 1393048"/>
              <a:gd name="connsiteX227" fmla="*/ 1332919 w 1631792"/>
              <a:gd name="connsiteY227" fmla="*/ 826871 h 1393048"/>
              <a:gd name="connsiteX228" fmla="*/ 1325273 w 1631792"/>
              <a:gd name="connsiteY228" fmla="*/ 829060 h 1393048"/>
              <a:gd name="connsiteX229" fmla="*/ 1330730 w 1631792"/>
              <a:gd name="connsiteY229" fmla="*/ 835632 h 1393048"/>
              <a:gd name="connsiteX230" fmla="*/ 1328536 w 1631792"/>
              <a:gd name="connsiteY230" fmla="*/ 835632 h 1393048"/>
              <a:gd name="connsiteX231" fmla="*/ 1325273 w 1631792"/>
              <a:gd name="connsiteY231" fmla="*/ 835632 h 1393048"/>
              <a:gd name="connsiteX232" fmla="*/ 1317586 w 1631792"/>
              <a:gd name="connsiteY232" fmla="*/ 837821 h 1393048"/>
              <a:gd name="connsiteX233" fmla="*/ 1314323 w 1631792"/>
              <a:gd name="connsiteY233" fmla="*/ 837821 h 1393048"/>
              <a:gd name="connsiteX234" fmla="*/ 1308825 w 1631792"/>
              <a:gd name="connsiteY234" fmla="*/ 836730 h 1393048"/>
              <a:gd name="connsiteX235" fmla="*/ 1304441 w 1631792"/>
              <a:gd name="connsiteY235" fmla="*/ 837821 h 1393048"/>
              <a:gd name="connsiteX236" fmla="*/ 1302253 w 1631792"/>
              <a:gd name="connsiteY236" fmla="*/ 840016 h 1393048"/>
              <a:gd name="connsiteX237" fmla="*/ 1302253 w 1631792"/>
              <a:gd name="connsiteY237" fmla="*/ 841107 h 1393048"/>
              <a:gd name="connsiteX238" fmla="*/ 1297869 w 1631792"/>
              <a:gd name="connsiteY238" fmla="*/ 844399 h 1393048"/>
              <a:gd name="connsiteX239" fmla="*/ 1297869 w 1631792"/>
              <a:gd name="connsiteY239" fmla="*/ 844399 h 1393048"/>
              <a:gd name="connsiteX240" fmla="*/ 1295680 w 1631792"/>
              <a:gd name="connsiteY240" fmla="*/ 847685 h 1393048"/>
              <a:gd name="connsiteX241" fmla="*/ 1293486 w 1631792"/>
              <a:gd name="connsiteY241" fmla="*/ 849874 h 1393048"/>
              <a:gd name="connsiteX242" fmla="*/ 1291303 w 1631792"/>
              <a:gd name="connsiteY242" fmla="*/ 852063 h 1393048"/>
              <a:gd name="connsiteX243" fmla="*/ 1291303 w 1631792"/>
              <a:gd name="connsiteY243" fmla="*/ 852063 h 1393048"/>
              <a:gd name="connsiteX244" fmla="*/ 1292417 w 1631792"/>
              <a:gd name="connsiteY244" fmla="*/ 855349 h 1393048"/>
              <a:gd name="connsiteX245" fmla="*/ 1295680 w 1631792"/>
              <a:gd name="connsiteY245" fmla="*/ 860830 h 1393048"/>
              <a:gd name="connsiteX246" fmla="*/ 1295680 w 1631792"/>
              <a:gd name="connsiteY246" fmla="*/ 861921 h 1393048"/>
              <a:gd name="connsiteX247" fmla="*/ 1296800 w 1631792"/>
              <a:gd name="connsiteY247" fmla="*/ 863013 h 1393048"/>
              <a:gd name="connsiteX248" fmla="*/ 1296800 w 1631792"/>
              <a:gd name="connsiteY248" fmla="*/ 865207 h 1393048"/>
              <a:gd name="connsiteX249" fmla="*/ 1296800 w 1631792"/>
              <a:gd name="connsiteY249" fmla="*/ 868488 h 1393048"/>
              <a:gd name="connsiteX250" fmla="*/ 1298984 w 1631792"/>
              <a:gd name="connsiteY250" fmla="*/ 870683 h 1393048"/>
              <a:gd name="connsiteX251" fmla="*/ 1300064 w 1631792"/>
              <a:gd name="connsiteY251" fmla="*/ 871780 h 1393048"/>
              <a:gd name="connsiteX252" fmla="*/ 1301178 w 1631792"/>
              <a:gd name="connsiteY252" fmla="*/ 873969 h 1393048"/>
              <a:gd name="connsiteX253" fmla="*/ 1301178 w 1631792"/>
              <a:gd name="connsiteY253" fmla="*/ 879444 h 1393048"/>
              <a:gd name="connsiteX254" fmla="*/ 1301178 w 1631792"/>
              <a:gd name="connsiteY254" fmla="*/ 883827 h 1393048"/>
              <a:gd name="connsiteX255" fmla="*/ 1297869 w 1631792"/>
              <a:gd name="connsiteY255" fmla="*/ 887108 h 1393048"/>
              <a:gd name="connsiteX256" fmla="*/ 1293486 w 1631792"/>
              <a:gd name="connsiteY256" fmla="*/ 884919 h 1393048"/>
              <a:gd name="connsiteX257" fmla="*/ 1292417 w 1631792"/>
              <a:gd name="connsiteY257" fmla="*/ 888211 h 1393048"/>
              <a:gd name="connsiteX258" fmla="*/ 1294606 w 1631792"/>
              <a:gd name="connsiteY258" fmla="*/ 891491 h 1393048"/>
              <a:gd name="connsiteX259" fmla="*/ 1295680 w 1631792"/>
              <a:gd name="connsiteY259" fmla="*/ 893686 h 1393048"/>
              <a:gd name="connsiteX260" fmla="*/ 1300064 w 1631792"/>
              <a:gd name="connsiteY260" fmla="*/ 899161 h 1393048"/>
              <a:gd name="connsiteX261" fmla="*/ 1295680 w 1631792"/>
              <a:gd name="connsiteY261" fmla="*/ 905733 h 1393048"/>
              <a:gd name="connsiteX262" fmla="*/ 1286919 w 1631792"/>
              <a:gd name="connsiteY262" fmla="*/ 903538 h 1393048"/>
              <a:gd name="connsiteX263" fmla="*/ 1286919 w 1631792"/>
              <a:gd name="connsiteY263" fmla="*/ 901349 h 1393048"/>
              <a:gd name="connsiteX264" fmla="*/ 1280347 w 1631792"/>
              <a:gd name="connsiteY264" fmla="*/ 893686 h 1393048"/>
              <a:gd name="connsiteX265" fmla="*/ 1279273 w 1631792"/>
              <a:gd name="connsiteY265" fmla="*/ 894777 h 1393048"/>
              <a:gd name="connsiteX266" fmla="*/ 1274889 w 1631792"/>
              <a:gd name="connsiteY266" fmla="*/ 895863 h 1393048"/>
              <a:gd name="connsiteX267" fmla="*/ 1274889 w 1631792"/>
              <a:gd name="connsiteY267" fmla="*/ 895863 h 1393048"/>
              <a:gd name="connsiteX268" fmla="*/ 1271580 w 1631792"/>
              <a:gd name="connsiteY268" fmla="*/ 896971 h 1393048"/>
              <a:gd name="connsiteX269" fmla="*/ 1270512 w 1631792"/>
              <a:gd name="connsiteY269" fmla="*/ 896971 h 1393048"/>
              <a:gd name="connsiteX270" fmla="*/ 1268317 w 1631792"/>
              <a:gd name="connsiteY270" fmla="*/ 896971 h 1393048"/>
              <a:gd name="connsiteX271" fmla="*/ 1267203 w 1631792"/>
              <a:gd name="connsiteY271" fmla="*/ 898063 h 1393048"/>
              <a:gd name="connsiteX272" fmla="*/ 1265014 w 1631792"/>
              <a:gd name="connsiteY272" fmla="*/ 905733 h 1393048"/>
              <a:gd name="connsiteX273" fmla="*/ 1262819 w 1631792"/>
              <a:gd name="connsiteY273" fmla="*/ 905733 h 1393048"/>
              <a:gd name="connsiteX274" fmla="*/ 1249675 w 1631792"/>
              <a:gd name="connsiteY274" fmla="*/ 907921 h 1393048"/>
              <a:gd name="connsiteX275" fmla="*/ 1249675 w 1631792"/>
              <a:gd name="connsiteY275" fmla="*/ 909013 h 1393048"/>
              <a:gd name="connsiteX276" fmla="*/ 1246417 w 1631792"/>
              <a:gd name="connsiteY276" fmla="*/ 907921 h 1393048"/>
              <a:gd name="connsiteX277" fmla="*/ 1244223 w 1631792"/>
              <a:gd name="connsiteY277" fmla="*/ 906824 h 1393048"/>
              <a:gd name="connsiteX278" fmla="*/ 1243108 w 1631792"/>
              <a:gd name="connsiteY278" fmla="*/ 906824 h 1393048"/>
              <a:gd name="connsiteX279" fmla="*/ 1240914 w 1631792"/>
              <a:gd name="connsiteY279" fmla="*/ 905733 h 1393048"/>
              <a:gd name="connsiteX280" fmla="*/ 1238725 w 1631792"/>
              <a:gd name="connsiteY280" fmla="*/ 904635 h 1393048"/>
              <a:gd name="connsiteX281" fmla="*/ 1237656 w 1631792"/>
              <a:gd name="connsiteY281" fmla="*/ 903538 h 1393048"/>
              <a:gd name="connsiteX282" fmla="*/ 1234347 w 1631792"/>
              <a:gd name="connsiteY282" fmla="*/ 904635 h 1393048"/>
              <a:gd name="connsiteX283" fmla="*/ 1233273 w 1631792"/>
              <a:gd name="connsiteY283" fmla="*/ 904635 h 1393048"/>
              <a:gd name="connsiteX284" fmla="*/ 1227775 w 1631792"/>
              <a:gd name="connsiteY284" fmla="*/ 904635 h 1393048"/>
              <a:gd name="connsiteX285" fmla="*/ 1222317 w 1631792"/>
              <a:gd name="connsiteY285" fmla="*/ 906824 h 1393048"/>
              <a:gd name="connsiteX286" fmla="*/ 1221202 w 1631792"/>
              <a:gd name="connsiteY286" fmla="*/ 906824 h 1393048"/>
              <a:gd name="connsiteX287" fmla="*/ 1219014 w 1631792"/>
              <a:gd name="connsiteY287" fmla="*/ 905733 h 1393048"/>
              <a:gd name="connsiteX288" fmla="*/ 1215750 w 1631792"/>
              <a:gd name="connsiteY288" fmla="*/ 906824 h 1393048"/>
              <a:gd name="connsiteX289" fmla="*/ 1217939 w 1631792"/>
              <a:gd name="connsiteY289" fmla="*/ 913396 h 1393048"/>
              <a:gd name="connsiteX290" fmla="*/ 1234347 w 1631792"/>
              <a:gd name="connsiteY290" fmla="*/ 934188 h 1393048"/>
              <a:gd name="connsiteX291" fmla="*/ 1235461 w 1631792"/>
              <a:gd name="connsiteY291" fmla="*/ 935302 h 1393048"/>
              <a:gd name="connsiteX292" fmla="*/ 1236536 w 1631792"/>
              <a:gd name="connsiteY292" fmla="*/ 936376 h 1393048"/>
              <a:gd name="connsiteX293" fmla="*/ 1237656 w 1631792"/>
              <a:gd name="connsiteY293" fmla="*/ 937496 h 1393048"/>
              <a:gd name="connsiteX294" fmla="*/ 1252984 w 1631792"/>
              <a:gd name="connsiteY294" fmla="*/ 941874 h 1393048"/>
              <a:gd name="connsiteX295" fmla="*/ 1256253 w 1631792"/>
              <a:gd name="connsiteY295" fmla="*/ 941874 h 1393048"/>
              <a:gd name="connsiteX296" fmla="*/ 1257367 w 1631792"/>
              <a:gd name="connsiteY296" fmla="*/ 947326 h 1393048"/>
              <a:gd name="connsiteX297" fmla="*/ 1262819 w 1631792"/>
              <a:gd name="connsiteY297" fmla="*/ 970352 h 1393048"/>
              <a:gd name="connsiteX298" fmla="*/ 1261750 w 1631792"/>
              <a:gd name="connsiteY298" fmla="*/ 972541 h 1393048"/>
              <a:gd name="connsiteX299" fmla="*/ 1259556 w 1631792"/>
              <a:gd name="connsiteY299" fmla="*/ 974730 h 1393048"/>
              <a:gd name="connsiteX300" fmla="*/ 1258442 w 1631792"/>
              <a:gd name="connsiteY300" fmla="*/ 974730 h 1393048"/>
              <a:gd name="connsiteX301" fmla="*/ 1256253 w 1631792"/>
              <a:gd name="connsiteY301" fmla="*/ 974730 h 1393048"/>
              <a:gd name="connsiteX302" fmla="*/ 1246417 w 1631792"/>
              <a:gd name="connsiteY302" fmla="*/ 975810 h 1393048"/>
              <a:gd name="connsiteX303" fmla="*/ 1245297 w 1631792"/>
              <a:gd name="connsiteY303" fmla="*/ 979113 h 1393048"/>
              <a:gd name="connsiteX304" fmla="*/ 1244223 w 1631792"/>
              <a:gd name="connsiteY304" fmla="*/ 981308 h 1393048"/>
              <a:gd name="connsiteX305" fmla="*/ 1245297 w 1631792"/>
              <a:gd name="connsiteY305" fmla="*/ 982377 h 1393048"/>
              <a:gd name="connsiteX306" fmla="*/ 1243108 w 1631792"/>
              <a:gd name="connsiteY306" fmla="*/ 985685 h 1393048"/>
              <a:gd name="connsiteX307" fmla="*/ 1243108 w 1631792"/>
              <a:gd name="connsiteY307" fmla="*/ 985685 h 1393048"/>
              <a:gd name="connsiteX308" fmla="*/ 1240914 w 1631792"/>
              <a:gd name="connsiteY308" fmla="*/ 986760 h 1393048"/>
              <a:gd name="connsiteX309" fmla="*/ 1237656 w 1631792"/>
              <a:gd name="connsiteY309" fmla="*/ 987874 h 1393048"/>
              <a:gd name="connsiteX310" fmla="*/ 1233273 w 1631792"/>
              <a:gd name="connsiteY310" fmla="*/ 988949 h 1393048"/>
              <a:gd name="connsiteX311" fmla="*/ 1222317 w 1631792"/>
              <a:gd name="connsiteY311" fmla="*/ 990069 h 1393048"/>
              <a:gd name="connsiteX312" fmla="*/ 1221202 w 1631792"/>
              <a:gd name="connsiteY312" fmla="*/ 994447 h 1393048"/>
              <a:gd name="connsiteX313" fmla="*/ 1220122 w 1631792"/>
              <a:gd name="connsiteY313" fmla="*/ 996635 h 1393048"/>
              <a:gd name="connsiteX314" fmla="*/ 1217939 w 1631792"/>
              <a:gd name="connsiteY314" fmla="*/ 1002087 h 1393048"/>
              <a:gd name="connsiteX315" fmla="*/ 1216819 w 1631792"/>
              <a:gd name="connsiteY315" fmla="*/ 1003213 h 1393048"/>
              <a:gd name="connsiteX316" fmla="*/ 1211367 w 1631792"/>
              <a:gd name="connsiteY316" fmla="*/ 1002087 h 1393048"/>
              <a:gd name="connsiteX317" fmla="*/ 1210253 w 1631792"/>
              <a:gd name="connsiteY317" fmla="*/ 1002087 h 1393048"/>
              <a:gd name="connsiteX318" fmla="*/ 1206989 w 1631792"/>
              <a:gd name="connsiteY318" fmla="*/ 999905 h 1393048"/>
              <a:gd name="connsiteX319" fmla="*/ 1205909 w 1631792"/>
              <a:gd name="connsiteY319" fmla="*/ 997710 h 1393048"/>
              <a:gd name="connsiteX320" fmla="*/ 1204795 w 1631792"/>
              <a:gd name="connsiteY320" fmla="*/ 994447 h 1393048"/>
              <a:gd name="connsiteX321" fmla="*/ 1212441 w 1631792"/>
              <a:gd name="connsiteY321" fmla="*/ 984565 h 1393048"/>
              <a:gd name="connsiteX322" fmla="*/ 1214636 w 1631792"/>
              <a:gd name="connsiteY322" fmla="*/ 983497 h 1393048"/>
              <a:gd name="connsiteX323" fmla="*/ 1215750 w 1631792"/>
              <a:gd name="connsiteY323" fmla="*/ 983497 h 1393048"/>
              <a:gd name="connsiteX324" fmla="*/ 1216819 w 1631792"/>
              <a:gd name="connsiteY324" fmla="*/ 984565 h 1393048"/>
              <a:gd name="connsiteX325" fmla="*/ 1223391 w 1631792"/>
              <a:gd name="connsiteY325" fmla="*/ 983497 h 1393048"/>
              <a:gd name="connsiteX326" fmla="*/ 1224511 w 1631792"/>
              <a:gd name="connsiteY326" fmla="*/ 982377 h 1393048"/>
              <a:gd name="connsiteX327" fmla="*/ 1217939 w 1631792"/>
              <a:gd name="connsiteY327" fmla="*/ 979113 h 1393048"/>
              <a:gd name="connsiteX328" fmla="*/ 1215750 w 1631792"/>
              <a:gd name="connsiteY328" fmla="*/ 980188 h 1393048"/>
              <a:gd name="connsiteX329" fmla="*/ 1212441 w 1631792"/>
              <a:gd name="connsiteY329" fmla="*/ 977999 h 1393048"/>
              <a:gd name="connsiteX330" fmla="*/ 1213556 w 1631792"/>
              <a:gd name="connsiteY330" fmla="*/ 976925 h 1393048"/>
              <a:gd name="connsiteX331" fmla="*/ 1214636 w 1631792"/>
              <a:gd name="connsiteY331" fmla="*/ 975810 h 1393048"/>
              <a:gd name="connsiteX332" fmla="*/ 1212441 w 1631792"/>
              <a:gd name="connsiteY332" fmla="*/ 972541 h 1393048"/>
              <a:gd name="connsiteX333" fmla="*/ 1211367 w 1631792"/>
              <a:gd name="connsiteY333" fmla="*/ 969232 h 1393048"/>
              <a:gd name="connsiteX334" fmla="*/ 1211367 w 1631792"/>
              <a:gd name="connsiteY334" fmla="*/ 964854 h 1393048"/>
              <a:gd name="connsiteX335" fmla="*/ 1205909 w 1631792"/>
              <a:gd name="connsiteY335" fmla="*/ 963780 h 1393048"/>
              <a:gd name="connsiteX336" fmla="*/ 1205909 w 1631792"/>
              <a:gd name="connsiteY336" fmla="*/ 963780 h 1393048"/>
              <a:gd name="connsiteX337" fmla="*/ 1194959 w 1631792"/>
              <a:gd name="connsiteY337" fmla="*/ 979113 h 1393048"/>
              <a:gd name="connsiteX338" fmla="*/ 1192765 w 1631792"/>
              <a:gd name="connsiteY338" fmla="*/ 973615 h 1393048"/>
              <a:gd name="connsiteX339" fmla="*/ 1191650 w 1631792"/>
              <a:gd name="connsiteY339" fmla="*/ 973615 h 1393048"/>
              <a:gd name="connsiteX340" fmla="*/ 1190581 w 1631792"/>
              <a:gd name="connsiteY340" fmla="*/ 973615 h 1393048"/>
              <a:gd name="connsiteX341" fmla="*/ 1189461 w 1631792"/>
              <a:gd name="connsiteY341" fmla="*/ 973615 h 1393048"/>
              <a:gd name="connsiteX342" fmla="*/ 1187261 w 1631792"/>
              <a:gd name="connsiteY342" fmla="*/ 972541 h 1393048"/>
              <a:gd name="connsiteX343" fmla="*/ 1186198 w 1631792"/>
              <a:gd name="connsiteY343" fmla="*/ 971426 h 1393048"/>
              <a:gd name="connsiteX344" fmla="*/ 1188387 w 1631792"/>
              <a:gd name="connsiteY344" fmla="*/ 979113 h 1393048"/>
              <a:gd name="connsiteX345" fmla="*/ 1188387 w 1631792"/>
              <a:gd name="connsiteY345" fmla="*/ 983497 h 1393048"/>
              <a:gd name="connsiteX346" fmla="*/ 1186198 w 1631792"/>
              <a:gd name="connsiteY346" fmla="*/ 984565 h 1393048"/>
              <a:gd name="connsiteX347" fmla="*/ 1173054 w 1631792"/>
              <a:gd name="connsiteY347" fmla="*/ 984565 h 1393048"/>
              <a:gd name="connsiteX348" fmla="*/ 1170859 w 1631792"/>
              <a:gd name="connsiteY348" fmla="*/ 983497 h 1393048"/>
              <a:gd name="connsiteX349" fmla="*/ 1169745 w 1631792"/>
              <a:gd name="connsiteY349" fmla="*/ 982377 h 1393048"/>
              <a:gd name="connsiteX350" fmla="*/ 1166481 w 1631792"/>
              <a:gd name="connsiteY350" fmla="*/ 980188 h 1393048"/>
              <a:gd name="connsiteX351" fmla="*/ 1166481 w 1631792"/>
              <a:gd name="connsiteY351" fmla="*/ 977999 h 1393048"/>
              <a:gd name="connsiteX352" fmla="*/ 1162098 w 1631792"/>
              <a:gd name="connsiteY352" fmla="*/ 979113 h 1393048"/>
              <a:gd name="connsiteX353" fmla="*/ 1160984 w 1631792"/>
              <a:gd name="connsiteY353" fmla="*/ 981308 h 1393048"/>
              <a:gd name="connsiteX354" fmla="*/ 1159909 w 1631792"/>
              <a:gd name="connsiteY354" fmla="*/ 982377 h 1393048"/>
              <a:gd name="connsiteX355" fmla="*/ 1158795 w 1631792"/>
              <a:gd name="connsiteY355" fmla="*/ 986760 h 1393048"/>
              <a:gd name="connsiteX356" fmla="*/ 1157720 w 1631792"/>
              <a:gd name="connsiteY356" fmla="*/ 987874 h 1393048"/>
              <a:gd name="connsiteX357" fmla="*/ 1156600 w 1631792"/>
              <a:gd name="connsiteY357" fmla="*/ 988949 h 1393048"/>
              <a:gd name="connsiteX358" fmla="*/ 1153337 w 1631792"/>
              <a:gd name="connsiteY358" fmla="*/ 990069 h 1393048"/>
              <a:gd name="connsiteX359" fmla="*/ 1152223 w 1631792"/>
              <a:gd name="connsiteY359" fmla="*/ 988949 h 1393048"/>
              <a:gd name="connsiteX360" fmla="*/ 1143450 w 1631792"/>
              <a:gd name="connsiteY360" fmla="*/ 984565 h 1393048"/>
              <a:gd name="connsiteX361" fmla="*/ 1140198 w 1631792"/>
              <a:gd name="connsiteY361" fmla="*/ 983497 h 1393048"/>
              <a:gd name="connsiteX362" fmla="*/ 1138004 w 1631792"/>
              <a:gd name="connsiteY362" fmla="*/ 979113 h 1393048"/>
              <a:gd name="connsiteX363" fmla="*/ 1138004 w 1631792"/>
              <a:gd name="connsiteY363" fmla="*/ 974730 h 1393048"/>
              <a:gd name="connsiteX364" fmla="*/ 1136889 w 1631792"/>
              <a:gd name="connsiteY364" fmla="*/ 973615 h 1393048"/>
              <a:gd name="connsiteX365" fmla="*/ 1136889 w 1631792"/>
              <a:gd name="connsiteY365" fmla="*/ 971426 h 1393048"/>
              <a:gd name="connsiteX366" fmla="*/ 1133626 w 1631792"/>
              <a:gd name="connsiteY366" fmla="*/ 974730 h 1393048"/>
              <a:gd name="connsiteX367" fmla="*/ 1131437 w 1631792"/>
              <a:gd name="connsiteY367" fmla="*/ 973615 h 1393048"/>
              <a:gd name="connsiteX368" fmla="*/ 1127054 w 1631792"/>
              <a:gd name="connsiteY368" fmla="*/ 971426 h 1393048"/>
              <a:gd name="connsiteX369" fmla="*/ 1124870 w 1631792"/>
              <a:gd name="connsiteY369" fmla="*/ 974730 h 1393048"/>
              <a:gd name="connsiteX370" fmla="*/ 1123745 w 1631792"/>
              <a:gd name="connsiteY370" fmla="*/ 974730 h 1393048"/>
              <a:gd name="connsiteX371" fmla="*/ 1123745 w 1631792"/>
              <a:gd name="connsiteY371" fmla="*/ 975810 h 1393048"/>
              <a:gd name="connsiteX372" fmla="*/ 1125939 w 1631792"/>
              <a:gd name="connsiteY372" fmla="*/ 977999 h 1393048"/>
              <a:gd name="connsiteX373" fmla="*/ 1124870 w 1631792"/>
              <a:gd name="connsiteY373" fmla="*/ 979113 h 1393048"/>
              <a:gd name="connsiteX374" fmla="*/ 1119367 w 1631792"/>
              <a:gd name="connsiteY374" fmla="*/ 979113 h 1393048"/>
              <a:gd name="connsiteX375" fmla="*/ 1118293 w 1631792"/>
              <a:gd name="connsiteY375" fmla="*/ 981308 h 1393048"/>
              <a:gd name="connsiteX376" fmla="*/ 1119367 w 1631792"/>
              <a:gd name="connsiteY376" fmla="*/ 982377 h 1393048"/>
              <a:gd name="connsiteX377" fmla="*/ 1117178 w 1631792"/>
              <a:gd name="connsiteY377" fmla="*/ 981308 h 1393048"/>
              <a:gd name="connsiteX378" fmla="*/ 1114983 w 1631792"/>
              <a:gd name="connsiteY378" fmla="*/ 981308 h 1393048"/>
              <a:gd name="connsiteX379" fmla="*/ 1114983 w 1631792"/>
              <a:gd name="connsiteY379" fmla="*/ 980188 h 1393048"/>
              <a:gd name="connsiteX380" fmla="*/ 1111720 w 1631792"/>
              <a:gd name="connsiteY380" fmla="*/ 972541 h 1393048"/>
              <a:gd name="connsiteX381" fmla="*/ 1111720 w 1631792"/>
              <a:gd name="connsiteY381" fmla="*/ 972541 h 1393048"/>
              <a:gd name="connsiteX382" fmla="*/ 1109531 w 1631792"/>
              <a:gd name="connsiteY382" fmla="*/ 970352 h 1393048"/>
              <a:gd name="connsiteX383" fmla="*/ 1110600 w 1631792"/>
              <a:gd name="connsiteY383" fmla="*/ 968163 h 1393048"/>
              <a:gd name="connsiteX384" fmla="*/ 1118293 w 1631792"/>
              <a:gd name="connsiteY384" fmla="*/ 967049 h 1393048"/>
              <a:gd name="connsiteX385" fmla="*/ 1122676 w 1631792"/>
              <a:gd name="connsiteY385" fmla="*/ 958282 h 1393048"/>
              <a:gd name="connsiteX386" fmla="*/ 1121556 w 1631792"/>
              <a:gd name="connsiteY386" fmla="*/ 946258 h 1393048"/>
              <a:gd name="connsiteX387" fmla="*/ 1120481 w 1631792"/>
              <a:gd name="connsiteY387" fmla="*/ 945143 h 1393048"/>
              <a:gd name="connsiteX388" fmla="*/ 1118293 w 1631792"/>
              <a:gd name="connsiteY388" fmla="*/ 942949 h 1393048"/>
              <a:gd name="connsiteX389" fmla="*/ 1118293 w 1631792"/>
              <a:gd name="connsiteY389" fmla="*/ 942949 h 1393048"/>
              <a:gd name="connsiteX390" fmla="*/ 1117178 w 1631792"/>
              <a:gd name="connsiteY390" fmla="*/ 941874 h 1393048"/>
              <a:gd name="connsiteX391" fmla="*/ 1116098 w 1631792"/>
              <a:gd name="connsiteY391" fmla="*/ 938565 h 1393048"/>
              <a:gd name="connsiteX392" fmla="*/ 1118293 w 1631792"/>
              <a:gd name="connsiteY392" fmla="*/ 937496 h 1393048"/>
              <a:gd name="connsiteX393" fmla="*/ 1119367 w 1631792"/>
              <a:gd name="connsiteY393" fmla="*/ 937496 h 1393048"/>
              <a:gd name="connsiteX394" fmla="*/ 1119367 w 1631792"/>
              <a:gd name="connsiteY394" fmla="*/ 934188 h 1393048"/>
              <a:gd name="connsiteX395" fmla="*/ 1118293 w 1631792"/>
              <a:gd name="connsiteY395" fmla="*/ 931999 h 1393048"/>
              <a:gd name="connsiteX396" fmla="*/ 1113920 w 1631792"/>
              <a:gd name="connsiteY396" fmla="*/ 928724 h 1393048"/>
              <a:gd name="connsiteX397" fmla="*/ 1111720 w 1631792"/>
              <a:gd name="connsiteY397" fmla="*/ 929804 h 1393048"/>
              <a:gd name="connsiteX398" fmla="*/ 1109531 w 1631792"/>
              <a:gd name="connsiteY398" fmla="*/ 928724 h 1393048"/>
              <a:gd name="connsiteX399" fmla="*/ 1110600 w 1631792"/>
              <a:gd name="connsiteY399" fmla="*/ 926541 h 1393048"/>
              <a:gd name="connsiteX400" fmla="*/ 1111720 w 1631792"/>
              <a:gd name="connsiteY400" fmla="*/ 924352 h 1393048"/>
              <a:gd name="connsiteX401" fmla="*/ 1106222 w 1631792"/>
              <a:gd name="connsiteY401" fmla="*/ 918854 h 1393048"/>
              <a:gd name="connsiteX402" fmla="*/ 1105148 w 1631792"/>
              <a:gd name="connsiteY402" fmla="*/ 917774 h 1393048"/>
              <a:gd name="connsiteX403" fmla="*/ 1097461 w 1631792"/>
              <a:gd name="connsiteY403" fmla="*/ 915591 h 1393048"/>
              <a:gd name="connsiteX404" fmla="*/ 1097461 w 1631792"/>
              <a:gd name="connsiteY404" fmla="*/ 917774 h 1393048"/>
              <a:gd name="connsiteX405" fmla="*/ 1098576 w 1631792"/>
              <a:gd name="connsiteY405" fmla="*/ 918854 h 1393048"/>
              <a:gd name="connsiteX406" fmla="*/ 1098576 w 1631792"/>
              <a:gd name="connsiteY406" fmla="*/ 923238 h 1393048"/>
              <a:gd name="connsiteX407" fmla="*/ 1096387 w 1631792"/>
              <a:gd name="connsiteY407" fmla="*/ 924352 h 1393048"/>
              <a:gd name="connsiteX408" fmla="*/ 1095272 w 1631792"/>
              <a:gd name="connsiteY408" fmla="*/ 926541 h 1393048"/>
              <a:gd name="connsiteX409" fmla="*/ 1094192 w 1631792"/>
              <a:gd name="connsiteY409" fmla="*/ 926541 h 1393048"/>
              <a:gd name="connsiteX410" fmla="*/ 1095272 w 1631792"/>
              <a:gd name="connsiteY410" fmla="*/ 931999 h 1393048"/>
              <a:gd name="connsiteX411" fmla="*/ 1097461 w 1631792"/>
              <a:gd name="connsiteY411" fmla="*/ 939680 h 1393048"/>
              <a:gd name="connsiteX412" fmla="*/ 1097461 w 1631792"/>
              <a:gd name="connsiteY412" fmla="*/ 940760 h 1393048"/>
              <a:gd name="connsiteX413" fmla="*/ 1099650 w 1631792"/>
              <a:gd name="connsiteY413" fmla="*/ 942949 h 1393048"/>
              <a:gd name="connsiteX414" fmla="*/ 1099650 w 1631792"/>
              <a:gd name="connsiteY414" fmla="*/ 945143 h 1393048"/>
              <a:gd name="connsiteX415" fmla="*/ 1099650 w 1631792"/>
              <a:gd name="connsiteY415" fmla="*/ 950635 h 1393048"/>
              <a:gd name="connsiteX416" fmla="*/ 1097461 w 1631792"/>
              <a:gd name="connsiteY416" fmla="*/ 950635 h 1393048"/>
              <a:gd name="connsiteX417" fmla="*/ 1094192 w 1631792"/>
              <a:gd name="connsiteY417" fmla="*/ 953904 h 1393048"/>
              <a:gd name="connsiteX418" fmla="*/ 1092009 w 1631792"/>
              <a:gd name="connsiteY418" fmla="*/ 955019 h 1393048"/>
              <a:gd name="connsiteX419" fmla="*/ 1088694 w 1631792"/>
              <a:gd name="connsiteY419" fmla="*/ 957208 h 1393048"/>
              <a:gd name="connsiteX420" fmla="*/ 1088694 w 1631792"/>
              <a:gd name="connsiteY420" fmla="*/ 953904 h 1393048"/>
              <a:gd name="connsiteX421" fmla="*/ 1086511 w 1631792"/>
              <a:gd name="connsiteY421" fmla="*/ 953904 h 1393048"/>
              <a:gd name="connsiteX422" fmla="*/ 1085431 w 1631792"/>
              <a:gd name="connsiteY422" fmla="*/ 951710 h 1393048"/>
              <a:gd name="connsiteX423" fmla="*/ 1084317 w 1631792"/>
              <a:gd name="connsiteY423" fmla="*/ 948446 h 1393048"/>
              <a:gd name="connsiteX424" fmla="*/ 1084317 w 1631792"/>
              <a:gd name="connsiteY424" fmla="*/ 946258 h 1393048"/>
              <a:gd name="connsiteX425" fmla="*/ 1085431 w 1631792"/>
              <a:gd name="connsiteY425" fmla="*/ 942949 h 1393048"/>
              <a:gd name="connsiteX426" fmla="*/ 1082128 w 1631792"/>
              <a:gd name="connsiteY426" fmla="*/ 938565 h 1393048"/>
              <a:gd name="connsiteX427" fmla="*/ 1081059 w 1631792"/>
              <a:gd name="connsiteY427" fmla="*/ 937496 h 1393048"/>
              <a:gd name="connsiteX428" fmla="*/ 1081059 w 1631792"/>
              <a:gd name="connsiteY428" fmla="*/ 936376 h 1393048"/>
              <a:gd name="connsiteX429" fmla="*/ 1081059 w 1631792"/>
              <a:gd name="connsiteY429" fmla="*/ 935302 h 1393048"/>
              <a:gd name="connsiteX430" fmla="*/ 1071172 w 1631792"/>
              <a:gd name="connsiteY430" fmla="*/ 934188 h 1393048"/>
              <a:gd name="connsiteX431" fmla="*/ 1070104 w 1631792"/>
              <a:gd name="connsiteY431" fmla="*/ 933113 h 1393048"/>
              <a:gd name="connsiteX432" fmla="*/ 1068984 w 1631792"/>
              <a:gd name="connsiteY432" fmla="*/ 931999 h 1393048"/>
              <a:gd name="connsiteX433" fmla="*/ 1066789 w 1631792"/>
              <a:gd name="connsiteY433" fmla="*/ 930918 h 1393048"/>
              <a:gd name="connsiteX434" fmla="*/ 1064606 w 1631792"/>
              <a:gd name="connsiteY434" fmla="*/ 926541 h 1393048"/>
              <a:gd name="connsiteX435" fmla="*/ 1065720 w 1631792"/>
              <a:gd name="connsiteY435" fmla="*/ 923238 h 1393048"/>
              <a:gd name="connsiteX436" fmla="*/ 1068984 w 1631792"/>
              <a:gd name="connsiteY436" fmla="*/ 923238 h 1393048"/>
              <a:gd name="connsiteX437" fmla="*/ 1065720 w 1631792"/>
              <a:gd name="connsiteY437" fmla="*/ 919969 h 1393048"/>
              <a:gd name="connsiteX438" fmla="*/ 1064606 w 1631792"/>
              <a:gd name="connsiteY438" fmla="*/ 919969 h 1393048"/>
              <a:gd name="connsiteX439" fmla="*/ 1058028 w 1631792"/>
              <a:gd name="connsiteY439" fmla="*/ 921043 h 1393048"/>
              <a:gd name="connsiteX440" fmla="*/ 1059148 w 1631792"/>
              <a:gd name="connsiteY440" fmla="*/ 922158 h 1393048"/>
              <a:gd name="connsiteX441" fmla="*/ 1050381 w 1631792"/>
              <a:gd name="connsiteY441" fmla="*/ 924352 h 1393048"/>
              <a:gd name="connsiteX442" fmla="*/ 1052576 w 1631792"/>
              <a:gd name="connsiteY442" fmla="*/ 923238 h 1393048"/>
              <a:gd name="connsiteX443" fmla="*/ 1052576 w 1631792"/>
              <a:gd name="connsiteY443" fmla="*/ 922158 h 1393048"/>
              <a:gd name="connsiteX444" fmla="*/ 1048198 w 1631792"/>
              <a:gd name="connsiteY444" fmla="*/ 923238 h 1393048"/>
              <a:gd name="connsiteX445" fmla="*/ 1049267 w 1631792"/>
              <a:gd name="connsiteY445" fmla="*/ 924352 h 1393048"/>
              <a:gd name="connsiteX446" fmla="*/ 1048198 w 1631792"/>
              <a:gd name="connsiteY446" fmla="*/ 927615 h 1393048"/>
              <a:gd name="connsiteX447" fmla="*/ 1049267 w 1631792"/>
              <a:gd name="connsiteY447" fmla="*/ 928724 h 1393048"/>
              <a:gd name="connsiteX448" fmla="*/ 1047078 w 1631792"/>
              <a:gd name="connsiteY448" fmla="*/ 928724 h 1393048"/>
              <a:gd name="connsiteX449" fmla="*/ 1046003 w 1631792"/>
              <a:gd name="connsiteY449" fmla="*/ 931999 h 1393048"/>
              <a:gd name="connsiteX450" fmla="*/ 1044883 w 1631792"/>
              <a:gd name="connsiteY450" fmla="*/ 934188 h 1393048"/>
              <a:gd name="connsiteX451" fmla="*/ 1043815 w 1631792"/>
              <a:gd name="connsiteY451" fmla="*/ 936376 h 1393048"/>
              <a:gd name="connsiteX452" fmla="*/ 1041620 w 1631792"/>
              <a:gd name="connsiteY452" fmla="*/ 936376 h 1393048"/>
              <a:gd name="connsiteX453" fmla="*/ 1039431 w 1631792"/>
              <a:gd name="connsiteY453" fmla="*/ 936376 h 1393048"/>
              <a:gd name="connsiteX454" fmla="*/ 1038317 w 1631792"/>
              <a:gd name="connsiteY454" fmla="*/ 934188 h 1393048"/>
              <a:gd name="connsiteX455" fmla="*/ 1036122 w 1631792"/>
              <a:gd name="connsiteY455" fmla="*/ 933113 h 1393048"/>
              <a:gd name="connsiteX456" fmla="*/ 1035053 w 1631792"/>
              <a:gd name="connsiteY456" fmla="*/ 934188 h 1393048"/>
              <a:gd name="connsiteX457" fmla="*/ 1029556 w 1631792"/>
              <a:gd name="connsiteY457" fmla="*/ 935302 h 1393048"/>
              <a:gd name="connsiteX458" fmla="*/ 1029556 w 1631792"/>
              <a:gd name="connsiteY458" fmla="*/ 930918 h 1393048"/>
              <a:gd name="connsiteX459" fmla="*/ 1032865 w 1631792"/>
              <a:gd name="connsiteY459" fmla="*/ 926541 h 1393048"/>
              <a:gd name="connsiteX460" fmla="*/ 1033933 w 1631792"/>
              <a:gd name="connsiteY460" fmla="*/ 926541 h 1393048"/>
              <a:gd name="connsiteX461" fmla="*/ 1033933 w 1631792"/>
              <a:gd name="connsiteY461" fmla="*/ 922158 h 1393048"/>
              <a:gd name="connsiteX462" fmla="*/ 1031744 w 1631792"/>
              <a:gd name="connsiteY462" fmla="*/ 917774 h 1393048"/>
              <a:gd name="connsiteX463" fmla="*/ 1030670 w 1631792"/>
              <a:gd name="connsiteY463" fmla="*/ 912293 h 1393048"/>
              <a:gd name="connsiteX464" fmla="*/ 1018600 w 1631792"/>
              <a:gd name="connsiteY464" fmla="*/ 894777 h 1393048"/>
              <a:gd name="connsiteX465" fmla="*/ 1017526 w 1631792"/>
              <a:gd name="connsiteY465" fmla="*/ 894777 h 1393048"/>
              <a:gd name="connsiteX466" fmla="*/ 1015337 w 1631792"/>
              <a:gd name="connsiteY466" fmla="*/ 891491 h 1393048"/>
              <a:gd name="connsiteX467" fmla="*/ 1014222 w 1631792"/>
              <a:gd name="connsiteY467" fmla="*/ 890393 h 1393048"/>
              <a:gd name="connsiteX468" fmla="*/ 1013148 w 1631792"/>
              <a:gd name="connsiteY468" fmla="*/ 887108 h 1393048"/>
              <a:gd name="connsiteX469" fmla="*/ 1013148 w 1631792"/>
              <a:gd name="connsiteY469" fmla="*/ 886016 h 1393048"/>
              <a:gd name="connsiteX470" fmla="*/ 1013148 w 1631792"/>
              <a:gd name="connsiteY470" fmla="*/ 884919 h 1393048"/>
              <a:gd name="connsiteX471" fmla="*/ 1013148 w 1631792"/>
              <a:gd name="connsiteY471" fmla="*/ 867396 h 1393048"/>
              <a:gd name="connsiteX472" fmla="*/ 1012028 w 1631792"/>
              <a:gd name="connsiteY472" fmla="*/ 865207 h 1393048"/>
              <a:gd name="connsiteX473" fmla="*/ 1010959 w 1631792"/>
              <a:gd name="connsiteY473" fmla="*/ 859727 h 1393048"/>
              <a:gd name="connsiteX474" fmla="*/ 1021909 w 1631792"/>
              <a:gd name="connsiteY474" fmla="*/ 850966 h 1393048"/>
              <a:gd name="connsiteX475" fmla="*/ 1028481 w 1631792"/>
              <a:gd name="connsiteY475" fmla="*/ 844399 h 1393048"/>
              <a:gd name="connsiteX476" fmla="*/ 1029556 w 1631792"/>
              <a:gd name="connsiteY476" fmla="*/ 844399 h 1393048"/>
              <a:gd name="connsiteX477" fmla="*/ 1035053 w 1631792"/>
              <a:gd name="connsiteY477" fmla="*/ 844399 h 1393048"/>
              <a:gd name="connsiteX478" fmla="*/ 1039431 w 1631792"/>
              <a:gd name="connsiteY478" fmla="*/ 844399 h 1393048"/>
              <a:gd name="connsiteX479" fmla="*/ 1040506 w 1631792"/>
              <a:gd name="connsiteY479" fmla="*/ 844399 h 1393048"/>
              <a:gd name="connsiteX480" fmla="*/ 1039431 w 1631792"/>
              <a:gd name="connsiteY480" fmla="*/ 843302 h 1393048"/>
              <a:gd name="connsiteX481" fmla="*/ 1035053 w 1631792"/>
              <a:gd name="connsiteY481" fmla="*/ 843302 h 1393048"/>
              <a:gd name="connsiteX482" fmla="*/ 1029556 w 1631792"/>
              <a:gd name="connsiteY482" fmla="*/ 843302 h 1393048"/>
              <a:gd name="connsiteX483" fmla="*/ 1026287 w 1631792"/>
              <a:gd name="connsiteY483" fmla="*/ 844399 h 1393048"/>
              <a:gd name="connsiteX484" fmla="*/ 1025172 w 1631792"/>
              <a:gd name="connsiteY484" fmla="*/ 845491 h 1393048"/>
              <a:gd name="connsiteX485" fmla="*/ 1006576 w 1631792"/>
              <a:gd name="connsiteY485" fmla="*/ 849874 h 1393048"/>
              <a:gd name="connsiteX486" fmla="*/ 1005461 w 1631792"/>
              <a:gd name="connsiteY486" fmla="*/ 853160 h 1393048"/>
              <a:gd name="connsiteX487" fmla="*/ 1002198 w 1631792"/>
              <a:gd name="connsiteY487" fmla="*/ 856446 h 1393048"/>
              <a:gd name="connsiteX488" fmla="*/ 1002198 w 1631792"/>
              <a:gd name="connsiteY488" fmla="*/ 856446 h 1393048"/>
              <a:gd name="connsiteX489" fmla="*/ 998889 w 1631792"/>
              <a:gd name="connsiteY489" fmla="*/ 859727 h 1393048"/>
              <a:gd name="connsiteX490" fmla="*/ 998889 w 1631792"/>
              <a:gd name="connsiteY490" fmla="*/ 859727 h 1393048"/>
              <a:gd name="connsiteX491" fmla="*/ 995620 w 1631792"/>
              <a:gd name="connsiteY491" fmla="*/ 861921 h 1393048"/>
              <a:gd name="connsiteX492" fmla="*/ 992317 w 1631792"/>
              <a:gd name="connsiteY492" fmla="*/ 864110 h 1393048"/>
              <a:gd name="connsiteX493" fmla="*/ 993431 w 1631792"/>
              <a:gd name="connsiteY493" fmla="*/ 866305 h 1393048"/>
              <a:gd name="connsiteX494" fmla="*/ 993431 w 1631792"/>
              <a:gd name="connsiteY494" fmla="*/ 867396 h 1393048"/>
              <a:gd name="connsiteX495" fmla="*/ 992317 w 1631792"/>
              <a:gd name="connsiteY495" fmla="*/ 868488 h 1393048"/>
              <a:gd name="connsiteX496" fmla="*/ 991242 w 1631792"/>
              <a:gd name="connsiteY496" fmla="*/ 870683 h 1393048"/>
              <a:gd name="connsiteX497" fmla="*/ 992317 w 1631792"/>
              <a:gd name="connsiteY497" fmla="*/ 871780 h 1393048"/>
              <a:gd name="connsiteX498" fmla="*/ 991242 w 1631792"/>
              <a:gd name="connsiteY498" fmla="*/ 871780 h 1393048"/>
              <a:gd name="connsiteX499" fmla="*/ 990122 w 1631792"/>
              <a:gd name="connsiteY499" fmla="*/ 870683 h 1393048"/>
              <a:gd name="connsiteX500" fmla="*/ 989053 w 1631792"/>
              <a:gd name="connsiteY500" fmla="*/ 871780 h 1393048"/>
              <a:gd name="connsiteX501" fmla="*/ 987945 w 1631792"/>
              <a:gd name="connsiteY501" fmla="*/ 873969 h 1393048"/>
              <a:gd name="connsiteX502" fmla="*/ 986859 w 1631792"/>
              <a:gd name="connsiteY502" fmla="*/ 876158 h 1393048"/>
              <a:gd name="connsiteX503" fmla="*/ 986859 w 1631792"/>
              <a:gd name="connsiteY503" fmla="*/ 876158 h 1393048"/>
              <a:gd name="connsiteX504" fmla="*/ 987945 w 1631792"/>
              <a:gd name="connsiteY504" fmla="*/ 877255 h 1393048"/>
              <a:gd name="connsiteX505" fmla="*/ 986859 w 1631792"/>
              <a:gd name="connsiteY505" fmla="*/ 878352 h 1393048"/>
              <a:gd name="connsiteX506" fmla="*/ 987945 w 1631792"/>
              <a:gd name="connsiteY506" fmla="*/ 881633 h 1393048"/>
              <a:gd name="connsiteX507" fmla="*/ 987945 w 1631792"/>
              <a:gd name="connsiteY507" fmla="*/ 882735 h 1393048"/>
              <a:gd name="connsiteX508" fmla="*/ 990122 w 1631792"/>
              <a:gd name="connsiteY508" fmla="*/ 884919 h 1393048"/>
              <a:gd name="connsiteX509" fmla="*/ 990122 w 1631792"/>
              <a:gd name="connsiteY509" fmla="*/ 886016 h 1393048"/>
              <a:gd name="connsiteX510" fmla="*/ 992317 w 1631792"/>
              <a:gd name="connsiteY510" fmla="*/ 890393 h 1393048"/>
              <a:gd name="connsiteX511" fmla="*/ 997815 w 1631792"/>
              <a:gd name="connsiteY511" fmla="*/ 890393 h 1393048"/>
              <a:gd name="connsiteX512" fmla="*/ 1000003 w 1631792"/>
              <a:gd name="connsiteY512" fmla="*/ 892588 h 1393048"/>
              <a:gd name="connsiteX513" fmla="*/ 1001078 w 1631792"/>
              <a:gd name="connsiteY513" fmla="*/ 892588 h 1393048"/>
              <a:gd name="connsiteX514" fmla="*/ 1001078 w 1631792"/>
              <a:gd name="connsiteY514" fmla="*/ 893686 h 1393048"/>
              <a:gd name="connsiteX515" fmla="*/ 1002198 w 1631792"/>
              <a:gd name="connsiteY515" fmla="*/ 898063 h 1393048"/>
              <a:gd name="connsiteX516" fmla="*/ 1004381 w 1631792"/>
              <a:gd name="connsiteY516" fmla="*/ 902446 h 1393048"/>
              <a:gd name="connsiteX517" fmla="*/ 1006576 w 1631792"/>
              <a:gd name="connsiteY517" fmla="*/ 904635 h 1393048"/>
              <a:gd name="connsiteX518" fmla="*/ 1008764 w 1631792"/>
              <a:gd name="connsiteY518" fmla="*/ 906824 h 1393048"/>
              <a:gd name="connsiteX519" fmla="*/ 1012028 w 1631792"/>
              <a:gd name="connsiteY519" fmla="*/ 909013 h 1393048"/>
              <a:gd name="connsiteX520" fmla="*/ 1014222 w 1631792"/>
              <a:gd name="connsiteY520" fmla="*/ 910116 h 1393048"/>
              <a:gd name="connsiteX521" fmla="*/ 1013148 w 1631792"/>
              <a:gd name="connsiteY521" fmla="*/ 912293 h 1393048"/>
              <a:gd name="connsiteX522" fmla="*/ 1009845 w 1631792"/>
              <a:gd name="connsiteY522" fmla="*/ 922158 h 1393048"/>
              <a:gd name="connsiteX523" fmla="*/ 1017526 w 1631792"/>
              <a:gd name="connsiteY523" fmla="*/ 927615 h 1393048"/>
              <a:gd name="connsiteX524" fmla="*/ 1019720 w 1631792"/>
              <a:gd name="connsiteY524" fmla="*/ 929804 h 1393048"/>
              <a:gd name="connsiteX525" fmla="*/ 1017526 w 1631792"/>
              <a:gd name="connsiteY525" fmla="*/ 931999 h 1393048"/>
              <a:gd name="connsiteX526" fmla="*/ 1017526 w 1631792"/>
              <a:gd name="connsiteY526" fmla="*/ 933113 h 1393048"/>
              <a:gd name="connsiteX527" fmla="*/ 1014222 w 1631792"/>
              <a:gd name="connsiteY527" fmla="*/ 937496 h 1393048"/>
              <a:gd name="connsiteX528" fmla="*/ 1012028 w 1631792"/>
              <a:gd name="connsiteY528" fmla="*/ 938565 h 1393048"/>
              <a:gd name="connsiteX529" fmla="*/ 1010959 w 1631792"/>
              <a:gd name="connsiteY529" fmla="*/ 937496 h 1393048"/>
              <a:gd name="connsiteX530" fmla="*/ 1009845 w 1631792"/>
              <a:gd name="connsiteY530" fmla="*/ 937496 h 1393048"/>
              <a:gd name="connsiteX531" fmla="*/ 1009845 w 1631792"/>
              <a:gd name="connsiteY531" fmla="*/ 938565 h 1393048"/>
              <a:gd name="connsiteX532" fmla="*/ 1010959 w 1631792"/>
              <a:gd name="connsiteY532" fmla="*/ 940760 h 1393048"/>
              <a:gd name="connsiteX533" fmla="*/ 1007650 w 1631792"/>
              <a:gd name="connsiteY533" fmla="*/ 941874 h 1393048"/>
              <a:gd name="connsiteX534" fmla="*/ 1007650 w 1631792"/>
              <a:gd name="connsiteY534" fmla="*/ 938565 h 1393048"/>
              <a:gd name="connsiteX535" fmla="*/ 1005461 w 1631792"/>
              <a:gd name="connsiteY535" fmla="*/ 938565 h 1393048"/>
              <a:gd name="connsiteX536" fmla="*/ 1003267 w 1631792"/>
              <a:gd name="connsiteY536" fmla="*/ 937496 h 1393048"/>
              <a:gd name="connsiteX537" fmla="*/ 1001078 w 1631792"/>
              <a:gd name="connsiteY537" fmla="*/ 933113 h 1393048"/>
              <a:gd name="connsiteX538" fmla="*/ 1001078 w 1631792"/>
              <a:gd name="connsiteY538" fmla="*/ 934188 h 1393048"/>
              <a:gd name="connsiteX539" fmla="*/ 1001078 w 1631792"/>
              <a:gd name="connsiteY539" fmla="*/ 935302 h 1393048"/>
              <a:gd name="connsiteX540" fmla="*/ 995620 w 1631792"/>
              <a:gd name="connsiteY540" fmla="*/ 937496 h 1393048"/>
              <a:gd name="connsiteX541" fmla="*/ 996700 w 1631792"/>
              <a:gd name="connsiteY541" fmla="*/ 940760 h 1393048"/>
              <a:gd name="connsiteX542" fmla="*/ 998889 w 1631792"/>
              <a:gd name="connsiteY542" fmla="*/ 940760 h 1393048"/>
              <a:gd name="connsiteX543" fmla="*/ 1003267 w 1631792"/>
              <a:gd name="connsiteY543" fmla="*/ 941874 h 1393048"/>
              <a:gd name="connsiteX544" fmla="*/ 1006576 w 1631792"/>
              <a:gd name="connsiteY544" fmla="*/ 944063 h 1393048"/>
              <a:gd name="connsiteX545" fmla="*/ 1007650 w 1631792"/>
              <a:gd name="connsiteY545" fmla="*/ 944063 h 1393048"/>
              <a:gd name="connsiteX546" fmla="*/ 1012028 w 1631792"/>
              <a:gd name="connsiteY546" fmla="*/ 944063 h 1393048"/>
              <a:gd name="connsiteX547" fmla="*/ 1013148 w 1631792"/>
              <a:gd name="connsiteY547" fmla="*/ 941874 h 1393048"/>
              <a:gd name="connsiteX548" fmla="*/ 1021909 w 1631792"/>
              <a:gd name="connsiteY548" fmla="*/ 939680 h 1393048"/>
              <a:gd name="connsiteX549" fmla="*/ 1024103 w 1631792"/>
              <a:gd name="connsiteY549" fmla="*/ 941874 h 1393048"/>
              <a:gd name="connsiteX550" fmla="*/ 1024103 w 1631792"/>
              <a:gd name="connsiteY550" fmla="*/ 946258 h 1393048"/>
              <a:gd name="connsiteX551" fmla="*/ 1021909 w 1631792"/>
              <a:gd name="connsiteY551" fmla="*/ 953904 h 1393048"/>
              <a:gd name="connsiteX552" fmla="*/ 1020795 w 1631792"/>
              <a:gd name="connsiteY552" fmla="*/ 955019 h 1393048"/>
              <a:gd name="connsiteX553" fmla="*/ 1018600 w 1631792"/>
              <a:gd name="connsiteY553" fmla="*/ 955019 h 1393048"/>
              <a:gd name="connsiteX554" fmla="*/ 1017526 w 1631792"/>
              <a:gd name="connsiteY554" fmla="*/ 956093 h 1393048"/>
              <a:gd name="connsiteX555" fmla="*/ 1018600 w 1631792"/>
              <a:gd name="connsiteY555" fmla="*/ 957208 h 1393048"/>
              <a:gd name="connsiteX556" fmla="*/ 1024103 w 1631792"/>
              <a:gd name="connsiteY556" fmla="*/ 962666 h 1393048"/>
              <a:gd name="connsiteX557" fmla="*/ 1026287 w 1631792"/>
              <a:gd name="connsiteY557" fmla="*/ 975810 h 1393048"/>
              <a:gd name="connsiteX558" fmla="*/ 1028481 w 1631792"/>
              <a:gd name="connsiteY558" fmla="*/ 977999 h 1393048"/>
              <a:gd name="connsiteX559" fmla="*/ 1031744 w 1631792"/>
              <a:gd name="connsiteY559" fmla="*/ 980188 h 1393048"/>
              <a:gd name="connsiteX560" fmla="*/ 1032865 w 1631792"/>
              <a:gd name="connsiteY560" fmla="*/ 982377 h 1393048"/>
              <a:gd name="connsiteX561" fmla="*/ 1033933 w 1631792"/>
              <a:gd name="connsiteY561" fmla="*/ 983497 h 1393048"/>
              <a:gd name="connsiteX562" fmla="*/ 1041620 w 1631792"/>
              <a:gd name="connsiteY562" fmla="*/ 985685 h 1393048"/>
              <a:gd name="connsiteX563" fmla="*/ 1041620 w 1631792"/>
              <a:gd name="connsiteY563" fmla="*/ 987874 h 1393048"/>
              <a:gd name="connsiteX564" fmla="*/ 1039431 w 1631792"/>
              <a:gd name="connsiteY564" fmla="*/ 991138 h 1393048"/>
              <a:gd name="connsiteX565" fmla="*/ 1038317 w 1631792"/>
              <a:gd name="connsiteY565" fmla="*/ 991138 h 1393048"/>
              <a:gd name="connsiteX566" fmla="*/ 1047078 w 1631792"/>
              <a:gd name="connsiteY566" fmla="*/ 993327 h 1393048"/>
              <a:gd name="connsiteX567" fmla="*/ 1049267 w 1631792"/>
              <a:gd name="connsiteY567" fmla="*/ 995521 h 1393048"/>
              <a:gd name="connsiteX568" fmla="*/ 1046003 w 1631792"/>
              <a:gd name="connsiteY568" fmla="*/ 1002087 h 1393048"/>
              <a:gd name="connsiteX569" fmla="*/ 1043815 w 1631792"/>
              <a:gd name="connsiteY569" fmla="*/ 1004282 h 1393048"/>
              <a:gd name="connsiteX570" fmla="*/ 1041620 w 1631792"/>
              <a:gd name="connsiteY570" fmla="*/ 1005402 h 1393048"/>
              <a:gd name="connsiteX571" fmla="*/ 1031744 w 1631792"/>
              <a:gd name="connsiteY571" fmla="*/ 1005402 h 1393048"/>
              <a:gd name="connsiteX572" fmla="*/ 1030670 w 1631792"/>
              <a:gd name="connsiteY572" fmla="*/ 1008665 h 1393048"/>
              <a:gd name="connsiteX573" fmla="*/ 1029556 w 1631792"/>
              <a:gd name="connsiteY573" fmla="*/ 1011969 h 1393048"/>
              <a:gd name="connsiteX574" fmla="*/ 1030670 w 1631792"/>
              <a:gd name="connsiteY574" fmla="*/ 1010854 h 1393048"/>
              <a:gd name="connsiteX575" fmla="*/ 1033933 w 1631792"/>
              <a:gd name="connsiteY575" fmla="*/ 1008665 h 1393048"/>
              <a:gd name="connsiteX576" fmla="*/ 1036122 w 1631792"/>
              <a:gd name="connsiteY576" fmla="*/ 1009780 h 1393048"/>
              <a:gd name="connsiteX577" fmla="*/ 1037242 w 1631792"/>
              <a:gd name="connsiteY577" fmla="*/ 1014163 h 1393048"/>
              <a:gd name="connsiteX578" fmla="*/ 1033933 w 1631792"/>
              <a:gd name="connsiteY578" fmla="*/ 1016352 h 1393048"/>
              <a:gd name="connsiteX579" fmla="*/ 1039431 w 1631792"/>
              <a:gd name="connsiteY579" fmla="*/ 1016352 h 1393048"/>
              <a:gd name="connsiteX580" fmla="*/ 1040506 w 1631792"/>
              <a:gd name="connsiteY580" fmla="*/ 1013043 h 1393048"/>
              <a:gd name="connsiteX581" fmla="*/ 1042700 w 1631792"/>
              <a:gd name="connsiteY581" fmla="*/ 1011969 h 1393048"/>
              <a:gd name="connsiteX582" fmla="*/ 1046003 w 1631792"/>
              <a:gd name="connsiteY582" fmla="*/ 1010854 h 1393048"/>
              <a:gd name="connsiteX583" fmla="*/ 1051461 w 1631792"/>
              <a:gd name="connsiteY583" fmla="*/ 1010854 h 1393048"/>
              <a:gd name="connsiteX584" fmla="*/ 1055839 w 1631792"/>
              <a:gd name="connsiteY584" fmla="*/ 1014163 h 1393048"/>
              <a:gd name="connsiteX585" fmla="*/ 1059148 w 1631792"/>
              <a:gd name="connsiteY585" fmla="*/ 1019615 h 1393048"/>
              <a:gd name="connsiteX586" fmla="*/ 1052576 w 1631792"/>
              <a:gd name="connsiteY586" fmla="*/ 1021810 h 1393048"/>
              <a:gd name="connsiteX587" fmla="*/ 1051461 w 1631792"/>
              <a:gd name="connsiteY587" fmla="*/ 1023993 h 1393048"/>
              <a:gd name="connsiteX588" fmla="*/ 1049267 w 1631792"/>
              <a:gd name="connsiteY588" fmla="*/ 1025113 h 1393048"/>
              <a:gd name="connsiteX589" fmla="*/ 1042700 w 1631792"/>
              <a:gd name="connsiteY589" fmla="*/ 1027308 h 1393048"/>
              <a:gd name="connsiteX590" fmla="*/ 1040506 w 1631792"/>
              <a:gd name="connsiteY590" fmla="*/ 1028377 h 1393048"/>
              <a:gd name="connsiteX591" fmla="*/ 1037242 w 1631792"/>
              <a:gd name="connsiteY591" fmla="*/ 1028377 h 1393048"/>
              <a:gd name="connsiteX592" fmla="*/ 1033933 w 1631792"/>
              <a:gd name="connsiteY592" fmla="*/ 1029491 h 1393048"/>
              <a:gd name="connsiteX593" fmla="*/ 1028481 w 1631792"/>
              <a:gd name="connsiteY593" fmla="*/ 1034949 h 1393048"/>
              <a:gd name="connsiteX594" fmla="*/ 1014222 w 1631792"/>
              <a:gd name="connsiteY594" fmla="*/ 1036069 h 1393048"/>
              <a:gd name="connsiteX595" fmla="*/ 1010959 w 1631792"/>
              <a:gd name="connsiteY595" fmla="*/ 1038263 h 1393048"/>
              <a:gd name="connsiteX596" fmla="*/ 1002198 w 1631792"/>
              <a:gd name="connsiteY596" fmla="*/ 1040447 h 1393048"/>
              <a:gd name="connsiteX597" fmla="*/ 996700 w 1631792"/>
              <a:gd name="connsiteY597" fmla="*/ 1038263 h 1393048"/>
              <a:gd name="connsiteX598" fmla="*/ 998889 w 1631792"/>
              <a:gd name="connsiteY598" fmla="*/ 1033874 h 1393048"/>
              <a:gd name="connsiteX599" fmla="*/ 998889 w 1631792"/>
              <a:gd name="connsiteY599" fmla="*/ 1031685 h 1393048"/>
              <a:gd name="connsiteX600" fmla="*/ 1000003 w 1631792"/>
              <a:gd name="connsiteY600" fmla="*/ 1031685 h 1393048"/>
              <a:gd name="connsiteX601" fmla="*/ 1001078 w 1631792"/>
              <a:gd name="connsiteY601" fmla="*/ 1030571 h 1393048"/>
              <a:gd name="connsiteX602" fmla="*/ 1004381 w 1631792"/>
              <a:gd name="connsiteY602" fmla="*/ 1027308 h 1393048"/>
              <a:gd name="connsiteX603" fmla="*/ 1007650 w 1631792"/>
              <a:gd name="connsiteY603" fmla="*/ 1027308 h 1393048"/>
              <a:gd name="connsiteX604" fmla="*/ 1007650 w 1631792"/>
              <a:gd name="connsiteY604" fmla="*/ 1027308 h 1393048"/>
              <a:gd name="connsiteX605" fmla="*/ 1010959 w 1631792"/>
              <a:gd name="connsiteY605" fmla="*/ 1025113 h 1393048"/>
              <a:gd name="connsiteX606" fmla="*/ 1010959 w 1631792"/>
              <a:gd name="connsiteY606" fmla="*/ 1023993 h 1393048"/>
              <a:gd name="connsiteX607" fmla="*/ 1012028 w 1631792"/>
              <a:gd name="connsiteY607" fmla="*/ 1022924 h 1393048"/>
              <a:gd name="connsiteX608" fmla="*/ 1014222 w 1631792"/>
              <a:gd name="connsiteY608" fmla="*/ 1020730 h 1393048"/>
              <a:gd name="connsiteX609" fmla="*/ 1016411 w 1631792"/>
              <a:gd name="connsiteY609" fmla="*/ 1019615 h 1393048"/>
              <a:gd name="connsiteX610" fmla="*/ 1018600 w 1631792"/>
              <a:gd name="connsiteY610" fmla="*/ 1018541 h 1393048"/>
              <a:gd name="connsiteX611" fmla="*/ 1019720 w 1631792"/>
              <a:gd name="connsiteY611" fmla="*/ 1018541 h 1393048"/>
              <a:gd name="connsiteX612" fmla="*/ 1018600 w 1631792"/>
              <a:gd name="connsiteY612" fmla="*/ 1017427 h 1393048"/>
              <a:gd name="connsiteX613" fmla="*/ 1015337 w 1631792"/>
              <a:gd name="connsiteY613" fmla="*/ 1016352 h 1393048"/>
              <a:gd name="connsiteX614" fmla="*/ 1013148 w 1631792"/>
              <a:gd name="connsiteY614" fmla="*/ 1015232 h 1393048"/>
              <a:gd name="connsiteX615" fmla="*/ 1012028 w 1631792"/>
              <a:gd name="connsiteY615" fmla="*/ 1015232 h 1393048"/>
              <a:gd name="connsiteX616" fmla="*/ 1010959 w 1631792"/>
              <a:gd name="connsiteY616" fmla="*/ 1018541 h 1393048"/>
              <a:gd name="connsiteX617" fmla="*/ 1009845 w 1631792"/>
              <a:gd name="connsiteY617" fmla="*/ 1020730 h 1393048"/>
              <a:gd name="connsiteX618" fmla="*/ 1007650 w 1631792"/>
              <a:gd name="connsiteY618" fmla="*/ 1022924 h 1393048"/>
              <a:gd name="connsiteX619" fmla="*/ 1006576 w 1631792"/>
              <a:gd name="connsiteY619" fmla="*/ 1023993 h 1393048"/>
              <a:gd name="connsiteX620" fmla="*/ 1004381 w 1631792"/>
              <a:gd name="connsiteY620" fmla="*/ 1025113 h 1393048"/>
              <a:gd name="connsiteX621" fmla="*/ 1003267 w 1631792"/>
              <a:gd name="connsiteY621" fmla="*/ 1023993 h 1393048"/>
              <a:gd name="connsiteX622" fmla="*/ 1002198 w 1631792"/>
              <a:gd name="connsiteY622" fmla="*/ 1022924 h 1393048"/>
              <a:gd name="connsiteX623" fmla="*/ 1000003 w 1631792"/>
              <a:gd name="connsiteY623" fmla="*/ 1023993 h 1393048"/>
              <a:gd name="connsiteX624" fmla="*/ 997815 w 1631792"/>
              <a:gd name="connsiteY624" fmla="*/ 1023993 h 1393048"/>
              <a:gd name="connsiteX625" fmla="*/ 997815 w 1631792"/>
              <a:gd name="connsiteY625" fmla="*/ 1022924 h 1393048"/>
              <a:gd name="connsiteX626" fmla="*/ 994506 w 1631792"/>
              <a:gd name="connsiteY626" fmla="*/ 1019615 h 1393048"/>
              <a:gd name="connsiteX627" fmla="*/ 993431 w 1631792"/>
              <a:gd name="connsiteY627" fmla="*/ 1021810 h 1393048"/>
              <a:gd name="connsiteX628" fmla="*/ 985745 w 1631792"/>
              <a:gd name="connsiteY628" fmla="*/ 1021810 h 1393048"/>
              <a:gd name="connsiteX629" fmla="*/ 985745 w 1631792"/>
              <a:gd name="connsiteY629" fmla="*/ 1020730 h 1393048"/>
              <a:gd name="connsiteX630" fmla="*/ 983556 w 1631792"/>
              <a:gd name="connsiteY630" fmla="*/ 1018541 h 1393048"/>
              <a:gd name="connsiteX631" fmla="*/ 987945 w 1631792"/>
              <a:gd name="connsiteY631" fmla="*/ 1016352 h 1393048"/>
              <a:gd name="connsiteX632" fmla="*/ 985745 w 1631792"/>
              <a:gd name="connsiteY632" fmla="*/ 1013043 h 1393048"/>
              <a:gd name="connsiteX633" fmla="*/ 984670 w 1631792"/>
              <a:gd name="connsiteY633" fmla="*/ 1010854 h 1393048"/>
              <a:gd name="connsiteX634" fmla="*/ 985745 w 1631792"/>
              <a:gd name="connsiteY634" fmla="*/ 1006471 h 1393048"/>
              <a:gd name="connsiteX635" fmla="*/ 984670 w 1631792"/>
              <a:gd name="connsiteY635" fmla="*/ 1005402 h 1393048"/>
              <a:gd name="connsiteX636" fmla="*/ 985745 w 1631792"/>
              <a:gd name="connsiteY636" fmla="*/ 1002087 h 1393048"/>
              <a:gd name="connsiteX637" fmla="*/ 985745 w 1631792"/>
              <a:gd name="connsiteY637" fmla="*/ 1001019 h 1393048"/>
              <a:gd name="connsiteX638" fmla="*/ 986859 w 1631792"/>
              <a:gd name="connsiteY638" fmla="*/ 1001019 h 1393048"/>
              <a:gd name="connsiteX639" fmla="*/ 989053 w 1631792"/>
              <a:gd name="connsiteY639" fmla="*/ 999905 h 1393048"/>
              <a:gd name="connsiteX640" fmla="*/ 994506 w 1631792"/>
              <a:gd name="connsiteY640" fmla="*/ 998830 h 1393048"/>
              <a:gd name="connsiteX641" fmla="*/ 995620 w 1631792"/>
              <a:gd name="connsiteY641" fmla="*/ 997710 h 1393048"/>
              <a:gd name="connsiteX642" fmla="*/ 998889 w 1631792"/>
              <a:gd name="connsiteY642" fmla="*/ 996635 h 1393048"/>
              <a:gd name="connsiteX643" fmla="*/ 1001078 w 1631792"/>
              <a:gd name="connsiteY643" fmla="*/ 995521 h 1393048"/>
              <a:gd name="connsiteX644" fmla="*/ 994506 w 1631792"/>
              <a:gd name="connsiteY644" fmla="*/ 991138 h 1393048"/>
              <a:gd name="connsiteX645" fmla="*/ 992317 w 1631792"/>
              <a:gd name="connsiteY645" fmla="*/ 991138 h 1393048"/>
              <a:gd name="connsiteX646" fmla="*/ 991242 w 1631792"/>
              <a:gd name="connsiteY646" fmla="*/ 991138 h 1393048"/>
              <a:gd name="connsiteX647" fmla="*/ 989053 w 1631792"/>
              <a:gd name="connsiteY647" fmla="*/ 991138 h 1393048"/>
              <a:gd name="connsiteX648" fmla="*/ 981361 w 1631792"/>
              <a:gd name="connsiteY648" fmla="*/ 990069 h 1393048"/>
              <a:gd name="connsiteX649" fmla="*/ 979172 w 1631792"/>
              <a:gd name="connsiteY649" fmla="*/ 988949 h 1393048"/>
              <a:gd name="connsiteX650" fmla="*/ 974794 w 1631792"/>
              <a:gd name="connsiteY650" fmla="*/ 987874 h 1393048"/>
              <a:gd name="connsiteX651" fmla="*/ 972600 w 1631792"/>
              <a:gd name="connsiteY651" fmla="*/ 991138 h 1393048"/>
              <a:gd name="connsiteX652" fmla="*/ 968217 w 1631792"/>
              <a:gd name="connsiteY652" fmla="*/ 991138 h 1393048"/>
              <a:gd name="connsiteX653" fmla="*/ 968217 w 1631792"/>
              <a:gd name="connsiteY653" fmla="*/ 988949 h 1393048"/>
              <a:gd name="connsiteX654" fmla="*/ 968217 w 1631792"/>
              <a:gd name="connsiteY654" fmla="*/ 987874 h 1393048"/>
              <a:gd name="connsiteX655" fmla="*/ 968217 w 1631792"/>
              <a:gd name="connsiteY655" fmla="*/ 982377 h 1393048"/>
              <a:gd name="connsiteX656" fmla="*/ 964953 w 1631792"/>
              <a:gd name="connsiteY656" fmla="*/ 981308 h 1393048"/>
              <a:gd name="connsiteX657" fmla="*/ 964953 w 1631792"/>
              <a:gd name="connsiteY657" fmla="*/ 977999 h 1393048"/>
              <a:gd name="connsiteX658" fmla="*/ 966033 w 1631792"/>
              <a:gd name="connsiteY658" fmla="*/ 975810 h 1393048"/>
              <a:gd name="connsiteX659" fmla="*/ 970411 w 1631792"/>
              <a:gd name="connsiteY659" fmla="*/ 972541 h 1393048"/>
              <a:gd name="connsiteX660" fmla="*/ 970411 w 1631792"/>
              <a:gd name="connsiteY660" fmla="*/ 972541 h 1393048"/>
              <a:gd name="connsiteX661" fmla="*/ 969337 w 1631792"/>
              <a:gd name="connsiteY661" fmla="*/ 971426 h 1393048"/>
              <a:gd name="connsiteX662" fmla="*/ 967148 w 1631792"/>
              <a:gd name="connsiteY662" fmla="*/ 970352 h 1393048"/>
              <a:gd name="connsiteX663" fmla="*/ 964953 w 1631792"/>
              <a:gd name="connsiteY663" fmla="*/ 972541 h 1393048"/>
              <a:gd name="connsiteX664" fmla="*/ 963839 w 1631792"/>
              <a:gd name="connsiteY664" fmla="*/ 973615 h 1393048"/>
              <a:gd name="connsiteX665" fmla="*/ 959455 w 1631792"/>
              <a:gd name="connsiteY665" fmla="*/ 972541 h 1393048"/>
              <a:gd name="connsiteX666" fmla="*/ 958387 w 1631792"/>
              <a:gd name="connsiteY666" fmla="*/ 970352 h 1393048"/>
              <a:gd name="connsiteX667" fmla="*/ 958387 w 1631792"/>
              <a:gd name="connsiteY667" fmla="*/ 969232 h 1393048"/>
              <a:gd name="connsiteX668" fmla="*/ 959455 w 1631792"/>
              <a:gd name="connsiteY668" fmla="*/ 968163 h 1393048"/>
              <a:gd name="connsiteX669" fmla="*/ 960570 w 1631792"/>
              <a:gd name="connsiteY669" fmla="*/ 968163 h 1393048"/>
              <a:gd name="connsiteX670" fmla="*/ 960570 w 1631792"/>
              <a:gd name="connsiteY670" fmla="*/ 959402 h 1393048"/>
              <a:gd name="connsiteX671" fmla="*/ 957267 w 1631792"/>
              <a:gd name="connsiteY671" fmla="*/ 961585 h 1393048"/>
              <a:gd name="connsiteX672" fmla="*/ 957267 w 1631792"/>
              <a:gd name="connsiteY672" fmla="*/ 962666 h 1393048"/>
              <a:gd name="connsiteX673" fmla="*/ 957267 w 1631792"/>
              <a:gd name="connsiteY673" fmla="*/ 967049 h 1393048"/>
              <a:gd name="connsiteX674" fmla="*/ 956192 w 1631792"/>
              <a:gd name="connsiteY674" fmla="*/ 967049 h 1393048"/>
              <a:gd name="connsiteX675" fmla="*/ 955083 w 1631792"/>
              <a:gd name="connsiteY675" fmla="*/ 970352 h 1393048"/>
              <a:gd name="connsiteX676" fmla="*/ 952889 w 1631792"/>
              <a:gd name="connsiteY676" fmla="*/ 975810 h 1393048"/>
              <a:gd name="connsiteX677" fmla="*/ 947431 w 1631792"/>
              <a:gd name="connsiteY677" fmla="*/ 976925 h 1393048"/>
              <a:gd name="connsiteX678" fmla="*/ 944134 w 1631792"/>
              <a:gd name="connsiteY678" fmla="*/ 983497 h 1393048"/>
              <a:gd name="connsiteX679" fmla="*/ 943048 w 1631792"/>
              <a:gd name="connsiteY679" fmla="*/ 984565 h 1393048"/>
              <a:gd name="connsiteX680" fmla="*/ 938659 w 1631792"/>
              <a:gd name="connsiteY680" fmla="*/ 984565 h 1393048"/>
              <a:gd name="connsiteX681" fmla="*/ 938659 w 1631792"/>
              <a:gd name="connsiteY681" fmla="*/ 983497 h 1393048"/>
              <a:gd name="connsiteX682" fmla="*/ 936481 w 1631792"/>
              <a:gd name="connsiteY682" fmla="*/ 984565 h 1393048"/>
              <a:gd name="connsiteX683" fmla="*/ 934287 w 1631792"/>
              <a:gd name="connsiteY683" fmla="*/ 984565 h 1393048"/>
              <a:gd name="connsiteX684" fmla="*/ 932098 w 1631792"/>
              <a:gd name="connsiteY684" fmla="*/ 984565 h 1393048"/>
              <a:gd name="connsiteX685" fmla="*/ 925525 w 1631792"/>
              <a:gd name="connsiteY685" fmla="*/ 982377 h 1393048"/>
              <a:gd name="connsiteX686" fmla="*/ 921142 w 1631792"/>
              <a:gd name="connsiteY686" fmla="*/ 977999 h 1393048"/>
              <a:gd name="connsiteX687" fmla="*/ 917884 w 1631792"/>
              <a:gd name="connsiteY687" fmla="*/ 974730 h 1393048"/>
              <a:gd name="connsiteX688" fmla="*/ 915690 w 1631792"/>
              <a:gd name="connsiteY688" fmla="*/ 974730 h 1393048"/>
              <a:gd name="connsiteX689" fmla="*/ 911307 w 1631792"/>
              <a:gd name="connsiteY689" fmla="*/ 974730 h 1393048"/>
              <a:gd name="connsiteX690" fmla="*/ 910192 w 1631792"/>
              <a:gd name="connsiteY690" fmla="*/ 976925 h 1393048"/>
              <a:gd name="connsiteX691" fmla="*/ 906929 w 1631792"/>
              <a:gd name="connsiteY691" fmla="*/ 982377 h 1393048"/>
              <a:gd name="connsiteX692" fmla="*/ 904740 w 1631792"/>
              <a:gd name="connsiteY692" fmla="*/ 983497 h 1393048"/>
              <a:gd name="connsiteX693" fmla="*/ 903626 w 1631792"/>
              <a:gd name="connsiteY693" fmla="*/ 983497 h 1393048"/>
              <a:gd name="connsiteX694" fmla="*/ 902545 w 1631792"/>
              <a:gd name="connsiteY694" fmla="*/ 982377 h 1393048"/>
              <a:gd name="connsiteX695" fmla="*/ 899242 w 1631792"/>
              <a:gd name="connsiteY695" fmla="*/ 985685 h 1393048"/>
              <a:gd name="connsiteX696" fmla="*/ 894859 w 1631792"/>
              <a:gd name="connsiteY696" fmla="*/ 986760 h 1393048"/>
              <a:gd name="connsiteX697" fmla="*/ 892670 w 1631792"/>
              <a:gd name="connsiteY697" fmla="*/ 985685 h 1393048"/>
              <a:gd name="connsiteX698" fmla="*/ 891596 w 1631792"/>
              <a:gd name="connsiteY698" fmla="*/ 985685 h 1393048"/>
              <a:gd name="connsiteX699" fmla="*/ 890481 w 1631792"/>
              <a:gd name="connsiteY699" fmla="*/ 984565 h 1393048"/>
              <a:gd name="connsiteX700" fmla="*/ 886098 w 1631792"/>
              <a:gd name="connsiteY700" fmla="*/ 979113 h 1393048"/>
              <a:gd name="connsiteX701" fmla="*/ 882834 w 1631792"/>
              <a:gd name="connsiteY701" fmla="*/ 975810 h 1393048"/>
              <a:gd name="connsiteX702" fmla="*/ 881720 w 1631792"/>
              <a:gd name="connsiteY702" fmla="*/ 975810 h 1393048"/>
              <a:gd name="connsiteX703" fmla="*/ 881720 w 1631792"/>
              <a:gd name="connsiteY703" fmla="*/ 976925 h 1393048"/>
              <a:gd name="connsiteX704" fmla="*/ 881720 w 1631792"/>
              <a:gd name="connsiteY704" fmla="*/ 976925 h 1393048"/>
              <a:gd name="connsiteX705" fmla="*/ 878451 w 1631792"/>
              <a:gd name="connsiteY705" fmla="*/ 976925 h 1393048"/>
              <a:gd name="connsiteX706" fmla="*/ 875142 w 1631792"/>
              <a:gd name="connsiteY706" fmla="*/ 979113 h 1393048"/>
              <a:gd name="connsiteX707" fmla="*/ 874073 w 1631792"/>
              <a:gd name="connsiteY707" fmla="*/ 982377 h 1393048"/>
              <a:gd name="connsiteX708" fmla="*/ 871879 w 1631792"/>
              <a:gd name="connsiteY708" fmla="*/ 983497 h 1393048"/>
              <a:gd name="connsiteX709" fmla="*/ 871879 w 1631792"/>
              <a:gd name="connsiteY709" fmla="*/ 986760 h 1393048"/>
              <a:gd name="connsiteX710" fmla="*/ 872953 w 1631792"/>
              <a:gd name="connsiteY710" fmla="*/ 988949 h 1393048"/>
              <a:gd name="connsiteX711" fmla="*/ 875142 w 1631792"/>
              <a:gd name="connsiteY711" fmla="*/ 990069 h 1393048"/>
              <a:gd name="connsiteX712" fmla="*/ 875142 w 1631792"/>
              <a:gd name="connsiteY712" fmla="*/ 991138 h 1393048"/>
              <a:gd name="connsiteX713" fmla="*/ 878451 w 1631792"/>
              <a:gd name="connsiteY713" fmla="*/ 992258 h 1393048"/>
              <a:gd name="connsiteX714" fmla="*/ 880640 w 1631792"/>
              <a:gd name="connsiteY714" fmla="*/ 993327 h 1393048"/>
              <a:gd name="connsiteX715" fmla="*/ 885023 w 1631792"/>
              <a:gd name="connsiteY715" fmla="*/ 995521 h 1393048"/>
              <a:gd name="connsiteX716" fmla="*/ 885023 w 1631792"/>
              <a:gd name="connsiteY716" fmla="*/ 996635 h 1393048"/>
              <a:gd name="connsiteX717" fmla="*/ 888287 w 1631792"/>
              <a:gd name="connsiteY717" fmla="*/ 998830 h 1393048"/>
              <a:gd name="connsiteX718" fmla="*/ 889401 w 1631792"/>
              <a:gd name="connsiteY718" fmla="*/ 999905 h 1393048"/>
              <a:gd name="connsiteX719" fmla="*/ 892670 w 1631792"/>
              <a:gd name="connsiteY719" fmla="*/ 1001019 h 1393048"/>
              <a:gd name="connsiteX720" fmla="*/ 893784 w 1631792"/>
              <a:gd name="connsiteY720" fmla="*/ 1002087 h 1393048"/>
              <a:gd name="connsiteX721" fmla="*/ 898168 w 1631792"/>
              <a:gd name="connsiteY721" fmla="*/ 1003213 h 1393048"/>
              <a:gd name="connsiteX722" fmla="*/ 902545 w 1631792"/>
              <a:gd name="connsiteY722" fmla="*/ 1004282 h 1393048"/>
              <a:gd name="connsiteX723" fmla="*/ 903626 w 1631792"/>
              <a:gd name="connsiteY723" fmla="*/ 1006471 h 1393048"/>
              <a:gd name="connsiteX724" fmla="*/ 903626 w 1631792"/>
              <a:gd name="connsiteY724" fmla="*/ 1008665 h 1393048"/>
              <a:gd name="connsiteX725" fmla="*/ 902545 w 1631792"/>
              <a:gd name="connsiteY725" fmla="*/ 1009780 h 1393048"/>
              <a:gd name="connsiteX726" fmla="*/ 900357 w 1631792"/>
              <a:gd name="connsiteY726" fmla="*/ 1010854 h 1393048"/>
              <a:gd name="connsiteX727" fmla="*/ 900357 w 1631792"/>
              <a:gd name="connsiteY727" fmla="*/ 1011969 h 1393048"/>
              <a:gd name="connsiteX728" fmla="*/ 895979 w 1631792"/>
              <a:gd name="connsiteY728" fmla="*/ 1006471 h 1393048"/>
              <a:gd name="connsiteX729" fmla="*/ 894859 w 1631792"/>
              <a:gd name="connsiteY729" fmla="*/ 1005402 h 1393048"/>
              <a:gd name="connsiteX730" fmla="*/ 891596 w 1631792"/>
              <a:gd name="connsiteY730" fmla="*/ 1005402 h 1393048"/>
              <a:gd name="connsiteX731" fmla="*/ 889401 w 1631792"/>
              <a:gd name="connsiteY731" fmla="*/ 1007585 h 1393048"/>
              <a:gd name="connsiteX732" fmla="*/ 889401 w 1631792"/>
              <a:gd name="connsiteY732" fmla="*/ 1007585 h 1393048"/>
              <a:gd name="connsiteX733" fmla="*/ 888287 w 1631792"/>
              <a:gd name="connsiteY733" fmla="*/ 1015232 h 1393048"/>
              <a:gd name="connsiteX734" fmla="*/ 883903 w 1631792"/>
              <a:gd name="connsiteY734" fmla="*/ 1017427 h 1393048"/>
              <a:gd name="connsiteX735" fmla="*/ 881720 w 1631792"/>
              <a:gd name="connsiteY735" fmla="*/ 1016352 h 1393048"/>
              <a:gd name="connsiteX736" fmla="*/ 879526 w 1631792"/>
              <a:gd name="connsiteY736" fmla="*/ 1015232 h 1393048"/>
              <a:gd name="connsiteX737" fmla="*/ 874073 w 1631792"/>
              <a:gd name="connsiteY737" fmla="*/ 1015232 h 1393048"/>
              <a:gd name="connsiteX738" fmla="*/ 871879 w 1631792"/>
              <a:gd name="connsiteY738" fmla="*/ 1016352 h 1393048"/>
              <a:gd name="connsiteX739" fmla="*/ 870764 w 1631792"/>
              <a:gd name="connsiteY739" fmla="*/ 1017427 h 1393048"/>
              <a:gd name="connsiteX740" fmla="*/ 868576 w 1631792"/>
              <a:gd name="connsiteY740" fmla="*/ 1017427 h 1393048"/>
              <a:gd name="connsiteX741" fmla="*/ 864192 w 1631792"/>
              <a:gd name="connsiteY741" fmla="*/ 1017427 h 1393048"/>
              <a:gd name="connsiteX742" fmla="*/ 864192 w 1631792"/>
              <a:gd name="connsiteY742" fmla="*/ 1017427 h 1393048"/>
              <a:gd name="connsiteX743" fmla="*/ 863118 w 1631792"/>
              <a:gd name="connsiteY743" fmla="*/ 1023993 h 1393048"/>
              <a:gd name="connsiteX744" fmla="*/ 859814 w 1631792"/>
              <a:gd name="connsiteY744" fmla="*/ 1023993 h 1393048"/>
              <a:gd name="connsiteX745" fmla="*/ 859814 w 1631792"/>
              <a:gd name="connsiteY745" fmla="*/ 1025113 h 1393048"/>
              <a:gd name="connsiteX746" fmla="*/ 858734 w 1631792"/>
              <a:gd name="connsiteY746" fmla="*/ 1028377 h 1393048"/>
              <a:gd name="connsiteX747" fmla="*/ 855431 w 1631792"/>
              <a:gd name="connsiteY747" fmla="*/ 1032760 h 1393048"/>
              <a:gd name="connsiteX748" fmla="*/ 855431 w 1631792"/>
              <a:gd name="connsiteY748" fmla="*/ 1034949 h 1393048"/>
              <a:gd name="connsiteX749" fmla="*/ 848859 w 1631792"/>
              <a:gd name="connsiteY749" fmla="*/ 1036069 h 1393048"/>
              <a:gd name="connsiteX750" fmla="*/ 845590 w 1631792"/>
              <a:gd name="connsiteY750" fmla="*/ 1034949 h 1393048"/>
              <a:gd name="connsiteX751" fmla="*/ 840092 w 1631792"/>
              <a:gd name="connsiteY751" fmla="*/ 1038263 h 1393048"/>
              <a:gd name="connsiteX752" fmla="*/ 839023 w 1631792"/>
              <a:gd name="connsiteY752" fmla="*/ 1036069 h 1393048"/>
              <a:gd name="connsiteX753" fmla="*/ 839023 w 1631792"/>
              <a:gd name="connsiteY753" fmla="*/ 1034949 h 1393048"/>
              <a:gd name="connsiteX754" fmla="*/ 840092 w 1631792"/>
              <a:gd name="connsiteY754" fmla="*/ 1031685 h 1393048"/>
              <a:gd name="connsiteX755" fmla="*/ 840092 w 1631792"/>
              <a:gd name="connsiteY755" fmla="*/ 1030571 h 1393048"/>
              <a:gd name="connsiteX756" fmla="*/ 826953 w 1631792"/>
              <a:gd name="connsiteY756" fmla="*/ 1034949 h 1393048"/>
              <a:gd name="connsiteX757" fmla="*/ 823684 w 1631792"/>
              <a:gd name="connsiteY757" fmla="*/ 1039332 h 1393048"/>
              <a:gd name="connsiteX758" fmla="*/ 823684 w 1631792"/>
              <a:gd name="connsiteY758" fmla="*/ 1039332 h 1393048"/>
              <a:gd name="connsiteX759" fmla="*/ 820381 w 1631792"/>
              <a:gd name="connsiteY759" fmla="*/ 1041521 h 1393048"/>
              <a:gd name="connsiteX760" fmla="*/ 818186 w 1631792"/>
              <a:gd name="connsiteY760" fmla="*/ 1041521 h 1393048"/>
              <a:gd name="connsiteX761" fmla="*/ 812734 w 1631792"/>
              <a:gd name="connsiteY761" fmla="*/ 1042636 h 1393048"/>
              <a:gd name="connsiteX762" fmla="*/ 811620 w 1631792"/>
              <a:gd name="connsiteY762" fmla="*/ 1043715 h 1393048"/>
              <a:gd name="connsiteX763" fmla="*/ 807236 w 1631792"/>
              <a:gd name="connsiteY763" fmla="*/ 1046996 h 1393048"/>
              <a:gd name="connsiteX764" fmla="*/ 805048 w 1631792"/>
              <a:gd name="connsiteY764" fmla="*/ 1049190 h 1393048"/>
              <a:gd name="connsiteX765" fmla="*/ 805048 w 1631792"/>
              <a:gd name="connsiteY765" fmla="*/ 1045899 h 1393048"/>
              <a:gd name="connsiteX766" fmla="*/ 802859 w 1631792"/>
              <a:gd name="connsiteY766" fmla="*/ 1044807 h 1393048"/>
              <a:gd name="connsiteX767" fmla="*/ 799595 w 1631792"/>
              <a:gd name="connsiteY767" fmla="*/ 1043715 h 1393048"/>
              <a:gd name="connsiteX768" fmla="*/ 798475 w 1631792"/>
              <a:gd name="connsiteY768" fmla="*/ 1052477 h 1393048"/>
              <a:gd name="connsiteX769" fmla="*/ 797407 w 1631792"/>
              <a:gd name="connsiteY769" fmla="*/ 1054665 h 1393048"/>
              <a:gd name="connsiteX770" fmla="*/ 798475 w 1631792"/>
              <a:gd name="connsiteY770" fmla="*/ 1055757 h 1393048"/>
              <a:gd name="connsiteX771" fmla="*/ 798475 w 1631792"/>
              <a:gd name="connsiteY771" fmla="*/ 1056854 h 1393048"/>
              <a:gd name="connsiteX772" fmla="*/ 803973 w 1631792"/>
              <a:gd name="connsiteY772" fmla="*/ 1056854 h 1393048"/>
              <a:gd name="connsiteX773" fmla="*/ 807236 w 1631792"/>
              <a:gd name="connsiteY773" fmla="*/ 1061238 h 1393048"/>
              <a:gd name="connsiteX774" fmla="*/ 805048 w 1631792"/>
              <a:gd name="connsiteY774" fmla="*/ 1063427 h 1393048"/>
              <a:gd name="connsiteX775" fmla="*/ 801784 w 1631792"/>
              <a:gd name="connsiteY775" fmla="*/ 1064518 h 1393048"/>
              <a:gd name="connsiteX776" fmla="*/ 797407 w 1631792"/>
              <a:gd name="connsiteY776" fmla="*/ 1066713 h 1393048"/>
              <a:gd name="connsiteX777" fmla="*/ 794098 w 1631792"/>
              <a:gd name="connsiteY777" fmla="*/ 1064518 h 1393048"/>
              <a:gd name="connsiteX778" fmla="*/ 794098 w 1631792"/>
              <a:gd name="connsiteY778" fmla="*/ 1066713 h 1393048"/>
              <a:gd name="connsiteX779" fmla="*/ 794098 w 1631792"/>
              <a:gd name="connsiteY779" fmla="*/ 1068902 h 1393048"/>
              <a:gd name="connsiteX780" fmla="*/ 794098 w 1631792"/>
              <a:gd name="connsiteY780" fmla="*/ 1071096 h 1393048"/>
              <a:gd name="connsiteX781" fmla="*/ 795212 w 1631792"/>
              <a:gd name="connsiteY781" fmla="*/ 1072188 h 1393048"/>
              <a:gd name="connsiteX782" fmla="*/ 797407 w 1631792"/>
              <a:gd name="connsiteY782" fmla="*/ 1074382 h 1393048"/>
              <a:gd name="connsiteX783" fmla="*/ 798475 w 1631792"/>
              <a:gd name="connsiteY783" fmla="*/ 1074382 h 1393048"/>
              <a:gd name="connsiteX784" fmla="*/ 799595 w 1631792"/>
              <a:gd name="connsiteY784" fmla="*/ 1075474 h 1393048"/>
              <a:gd name="connsiteX785" fmla="*/ 798475 w 1631792"/>
              <a:gd name="connsiteY785" fmla="*/ 1078760 h 1393048"/>
              <a:gd name="connsiteX786" fmla="*/ 795212 w 1631792"/>
              <a:gd name="connsiteY786" fmla="*/ 1076571 h 1393048"/>
              <a:gd name="connsiteX787" fmla="*/ 790829 w 1631792"/>
              <a:gd name="connsiteY787" fmla="*/ 1079857 h 1393048"/>
              <a:gd name="connsiteX788" fmla="*/ 787525 w 1631792"/>
              <a:gd name="connsiteY788" fmla="*/ 1084235 h 1393048"/>
              <a:gd name="connsiteX789" fmla="*/ 784262 w 1631792"/>
              <a:gd name="connsiteY789" fmla="*/ 1085332 h 1393048"/>
              <a:gd name="connsiteX790" fmla="*/ 780953 w 1631792"/>
              <a:gd name="connsiteY790" fmla="*/ 1091904 h 1393048"/>
              <a:gd name="connsiteX791" fmla="*/ 779879 w 1631792"/>
              <a:gd name="connsiteY791" fmla="*/ 1093002 h 1393048"/>
              <a:gd name="connsiteX792" fmla="*/ 779879 w 1631792"/>
              <a:gd name="connsiteY792" fmla="*/ 1094093 h 1393048"/>
              <a:gd name="connsiteX793" fmla="*/ 784262 w 1631792"/>
              <a:gd name="connsiteY793" fmla="*/ 1095185 h 1393048"/>
              <a:gd name="connsiteX794" fmla="*/ 786451 w 1631792"/>
              <a:gd name="connsiteY794" fmla="*/ 1091904 h 1393048"/>
              <a:gd name="connsiteX795" fmla="*/ 788640 w 1631792"/>
              <a:gd name="connsiteY795" fmla="*/ 1089710 h 1393048"/>
              <a:gd name="connsiteX796" fmla="*/ 791909 w 1631792"/>
              <a:gd name="connsiteY796" fmla="*/ 1086424 h 1393048"/>
              <a:gd name="connsiteX797" fmla="*/ 796287 w 1631792"/>
              <a:gd name="connsiteY797" fmla="*/ 1086424 h 1393048"/>
              <a:gd name="connsiteX798" fmla="*/ 800670 w 1631792"/>
              <a:gd name="connsiteY798" fmla="*/ 1086424 h 1393048"/>
              <a:gd name="connsiteX799" fmla="*/ 802859 w 1631792"/>
              <a:gd name="connsiteY799" fmla="*/ 1085332 h 1393048"/>
              <a:gd name="connsiteX800" fmla="*/ 803973 w 1631792"/>
              <a:gd name="connsiteY800" fmla="*/ 1084235 h 1393048"/>
              <a:gd name="connsiteX801" fmla="*/ 807236 w 1631792"/>
              <a:gd name="connsiteY801" fmla="*/ 1083144 h 1393048"/>
              <a:gd name="connsiteX802" fmla="*/ 811620 w 1631792"/>
              <a:gd name="connsiteY802" fmla="*/ 1084235 h 1393048"/>
              <a:gd name="connsiteX803" fmla="*/ 813809 w 1631792"/>
              <a:gd name="connsiteY803" fmla="*/ 1084235 h 1393048"/>
              <a:gd name="connsiteX804" fmla="*/ 812734 w 1631792"/>
              <a:gd name="connsiteY804" fmla="*/ 1082046 h 1393048"/>
              <a:gd name="connsiteX805" fmla="*/ 812734 w 1631792"/>
              <a:gd name="connsiteY805" fmla="*/ 1076571 h 1393048"/>
              <a:gd name="connsiteX806" fmla="*/ 812734 w 1631792"/>
              <a:gd name="connsiteY806" fmla="*/ 1072188 h 1393048"/>
              <a:gd name="connsiteX807" fmla="*/ 813809 w 1631792"/>
              <a:gd name="connsiteY807" fmla="*/ 1071096 h 1393048"/>
              <a:gd name="connsiteX808" fmla="*/ 813809 w 1631792"/>
              <a:gd name="connsiteY808" fmla="*/ 1069999 h 1393048"/>
              <a:gd name="connsiteX809" fmla="*/ 816003 w 1631792"/>
              <a:gd name="connsiteY809" fmla="*/ 1061238 h 1393048"/>
              <a:gd name="connsiteX810" fmla="*/ 819312 w 1631792"/>
              <a:gd name="connsiteY810" fmla="*/ 1060141 h 1393048"/>
              <a:gd name="connsiteX811" fmla="*/ 820381 w 1631792"/>
              <a:gd name="connsiteY811" fmla="*/ 1057952 h 1393048"/>
              <a:gd name="connsiteX812" fmla="*/ 820381 w 1631792"/>
              <a:gd name="connsiteY812" fmla="*/ 1057952 h 1393048"/>
              <a:gd name="connsiteX813" fmla="*/ 823684 w 1631792"/>
              <a:gd name="connsiteY813" fmla="*/ 1055757 h 1393048"/>
              <a:gd name="connsiteX814" fmla="*/ 826953 w 1631792"/>
              <a:gd name="connsiteY814" fmla="*/ 1054665 h 1393048"/>
              <a:gd name="connsiteX815" fmla="*/ 831331 w 1631792"/>
              <a:gd name="connsiteY815" fmla="*/ 1052477 h 1393048"/>
              <a:gd name="connsiteX816" fmla="*/ 832457 w 1631792"/>
              <a:gd name="connsiteY816" fmla="*/ 1052477 h 1393048"/>
              <a:gd name="connsiteX817" fmla="*/ 839023 w 1631792"/>
              <a:gd name="connsiteY817" fmla="*/ 1051374 h 1393048"/>
              <a:gd name="connsiteX818" fmla="*/ 844475 w 1631792"/>
              <a:gd name="connsiteY818" fmla="*/ 1051374 h 1393048"/>
              <a:gd name="connsiteX819" fmla="*/ 844475 w 1631792"/>
              <a:gd name="connsiteY819" fmla="*/ 1050282 h 1393048"/>
              <a:gd name="connsiteX820" fmla="*/ 848859 w 1631792"/>
              <a:gd name="connsiteY820" fmla="*/ 1049190 h 1393048"/>
              <a:gd name="connsiteX821" fmla="*/ 851048 w 1631792"/>
              <a:gd name="connsiteY821" fmla="*/ 1050282 h 1393048"/>
              <a:gd name="connsiteX822" fmla="*/ 855431 w 1631792"/>
              <a:gd name="connsiteY822" fmla="*/ 1046996 h 1393048"/>
              <a:gd name="connsiteX823" fmla="*/ 857620 w 1631792"/>
              <a:gd name="connsiteY823" fmla="*/ 1046996 h 1393048"/>
              <a:gd name="connsiteX824" fmla="*/ 861998 w 1631792"/>
              <a:gd name="connsiteY824" fmla="*/ 1045899 h 1393048"/>
              <a:gd name="connsiteX825" fmla="*/ 865318 w 1631792"/>
              <a:gd name="connsiteY825" fmla="*/ 1043715 h 1393048"/>
              <a:gd name="connsiteX826" fmla="*/ 869690 w 1631792"/>
              <a:gd name="connsiteY826" fmla="*/ 1041521 h 1393048"/>
              <a:gd name="connsiteX827" fmla="*/ 872953 w 1631792"/>
              <a:gd name="connsiteY827" fmla="*/ 1040447 h 1393048"/>
              <a:gd name="connsiteX828" fmla="*/ 871879 w 1631792"/>
              <a:gd name="connsiteY828" fmla="*/ 1039332 h 1393048"/>
              <a:gd name="connsiteX829" fmla="*/ 868576 w 1631792"/>
              <a:gd name="connsiteY829" fmla="*/ 1037137 h 1393048"/>
              <a:gd name="connsiteX830" fmla="*/ 867495 w 1631792"/>
              <a:gd name="connsiteY830" fmla="*/ 1034949 h 1393048"/>
              <a:gd name="connsiteX831" fmla="*/ 867495 w 1631792"/>
              <a:gd name="connsiteY831" fmla="*/ 1032760 h 1393048"/>
              <a:gd name="connsiteX832" fmla="*/ 866381 w 1631792"/>
              <a:gd name="connsiteY832" fmla="*/ 1031685 h 1393048"/>
              <a:gd name="connsiteX833" fmla="*/ 866381 w 1631792"/>
              <a:gd name="connsiteY833" fmla="*/ 1029491 h 1393048"/>
              <a:gd name="connsiteX834" fmla="*/ 868576 w 1631792"/>
              <a:gd name="connsiteY834" fmla="*/ 1021810 h 1393048"/>
              <a:gd name="connsiteX835" fmla="*/ 871879 w 1631792"/>
              <a:gd name="connsiteY835" fmla="*/ 1019615 h 1393048"/>
              <a:gd name="connsiteX836" fmla="*/ 875142 w 1631792"/>
              <a:gd name="connsiteY836" fmla="*/ 1017427 h 1393048"/>
              <a:gd name="connsiteX837" fmla="*/ 876262 w 1631792"/>
              <a:gd name="connsiteY837" fmla="*/ 1017427 h 1393048"/>
              <a:gd name="connsiteX838" fmla="*/ 878451 w 1631792"/>
              <a:gd name="connsiteY838" fmla="*/ 1018541 h 1393048"/>
              <a:gd name="connsiteX839" fmla="*/ 880640 w 1631792"/>
              <a:gd name="connsiteY839" fmla="*/ 1019615 h 1393048"/>
              <a:gd name="connsiteX840" fmla="*/ 880640 w 1631792"/>
              <a:gd name="connsiteY840" fmla="*/ 1021810 h 1393048"/>
              <a:gd name="connsiteX841" fmla="*/ 882834 w 1631792"/>
              <a:gd name="connsiteY841" fmla="*/ 1023993 h 1393048"/>
              <a:gd name="connsiteX842" fmla="*/ 882834 w 1631792"/>
              <a:gd name="connsiteY842" fmla="*/ 1025113 h 1393048"/>
              <a:gd name="connsiteX843" fmla="*/ 883903 w 1631792"/>
              <a:gd name="connsiteY843" fmla="*/ 1027308 h 1393048"/>
              <a:gd name="connsiteX844" fmla="*/ 885023 w 1631792"/>
              <a:gd name="connsiteY844" fmla="*/ 1025113 h 1393048"/>
              <a:gd name="connsiteX845" fmla="*/ 887218 w 1631792"/>
              <a:gd name="connsiteY845" fmla="*/ 1023993 h 1393048"/>
              <a:gd name="connsiteX846" fmla="*/ 891596 w 1631792"/>
              <a:gd name="connsiteY846" fmla="*/ 1021810 h 1393048"/>
              <a:gd name="connsiteX847" fmla="*/ 892670 w 1631792"/>
              <a:gd name="connsiteY847" fmla="*/ 1020730 h 1393048"/>
              <a:gd name="connsiteX848" fmla="*/ 891596 w 1631792"/>
              <a:gd name="connsiteY848" fmla="*/ 1017427 h 1393048"/>
              <a:gd name="connsiteX849" fmla="*/ 892670 w 1631792"/>
              <a:gd name="connsiteY849" fmla="*/ 1011969 h 1393048"/>
              <a:gd name="connsiteX850" fmla="*/ 894859 w 1631792"/>
              <a:gd name="connsiteY850" fmla="*/ 1014163 h 1393048"/>
              <a:gd name="connsiteX851" fmla="*/ 897048 w 1631792"/>
              <a:gd name="connsiteY851" fmla="*/ 1016352 h 1393048"/>
              <a:gd name="connsiteX852" fmla="*/ 900357 w 1631792"/>
              <a:gd name="connsiteY852" fmla="*/ 1019615 h 1393048"/>
              <a:gd name="connsiteX853" fmla="*/ 901431 w 1631792"/>
              <a:gd name="connsiteY853" fmla="*/ 1020730 h 1393048"/>
              <a:gd name="connsiteX854" fmla="*/ 899242 w 1631792"/>
              <a:gd name="connsiteY854" fmla="*/ 1023993 h 1393048"/>
              <a:gd name="connsiteX855" fmla="*/ 900357 w 1631792"/>
              <a:gd name="connsiteY855" fmla="*/ 1023993 h 1393048"/>
              <a:gd name="connsiteX856" fmla="*/ 904740 w 1631792"/>
              <a:gd name="connsiteY856" fmla="*/ 1027308 h 1393048"/>
              <a:gd name="connsiteX857" fmla="*/ 904740 w 1631792"/>
              <a:gd name="connsiteY857" fmla="*/ 1028377 h 1393048"/>
              <a:gd name="connsiteX858" fmla="*/ 902545 w 1631792"/>
              <a:gd name="connsiteY858" fmla="*/ 1032760 h 1393048"/>
              <a:gd name="connsiteX859" fmla="*/ 901431 w 1631792"/>
              <a:gd name="connsiteY859" fmla="*/ 1034949 h 1393048"/>
              <a:gd name="connsiteX860" fmla="*/ 900357 w 1631792"/>
              <a:gd name="connsiteY860" fmla="*/ 1036069 h 1393048"/>
              <a:gd name="connsiteX861" fmla="*/ 906929 w 1631792"/>
              <a:gd name="connsiteY861" fmla="*/ 1039332 h 1393048"/>
              <a:gd name="connsiteX862" fmla="*/ 904740 w 1631792"/>
              <a:gd name="connsiteY862" fmla="*/ 1041521 h 1393048"/>
              <a:gd name="connsiteX863" fmla="*/ 904740 w 1631792"/>
              <a:gd name="connsiteY863" fmla="*/ 1043715 h 1393048"/>
              <a:gd name="connsiteX864" fmla="*/ 900357 w 1631792"/>
              <a:gd name="connsiteY864" fmla="*/ 1046996 h 1393048"/>
              <a:gd name="connsiteX865" fmla="*/ 891596 w 1631792"/>
              <a:gd name="connsiteY865" fmla="*/ 1044807 h 1393048"/>
              <a:gd name="connsiteX866" fmla="*/ 890481 w 1631792"/>
              <a:gd name="connsiteY866" fmla="*/ 1044807 h 1393048"/>
              <a:gd name="connsiteX867" fmla="*/ 883903 w 1631792"/>
              <a:gd name="connsiteY867" fmla="*/ 1045899 h 1393048"/>
              <a:gd name="connsiteX868" fmla="*/ 883903 w 1631792"/>
              <a:gd name="connsiteY868" fmla="*/ 1046996 h 1393048"/>
              <a:gd name="connsiteX869" fmla="*/ 885023 w 1631792"/>
              <a:gd name="connsiteY869" fmla="*/ 1046996 h 1393048"/>
              <a:gd name="connsiteX870" fmla="*/ 887218 w 1631792"/>
              <a:gd name="connsiteY870" fmla="*/ 1048093 h 1393048"/>
              <a:gd name="connsiteX871" fmla="*/ 887218 w 1631792"/>
              <a:gd name="connsiteY871" fmla="*/ 1050282 h 1393048"/>
              <a:gd name="connsiteX872" fmla="*/ 890481 w 1631792"/>
              <a:gd name="connsiteY872" fmla="*/ 1051374 h 1393048"/>
              <a:gd name="connsiteX873" fmla="*/ 894859 w 1631792"/>
              <a:gd name="connsiteY873" fmla="*/ 1053568 h 1393048"/>
              <a:gd name="connsiteX874" fmla="*/ 895979 w 1631792"/>
              <a:gd name="connsiteY874" fmla="*/ 1054665 h 1393048"/>
              <a:gd name="connsiteX875" fmla="*/ 898168 w 1631792"/>
              <a:gd name="connsiteY875" fmla="*/ 1061238 h 1393048"/>
              <a:gd name="connsiteX876" fmla="*/ 902545 w 1631792"/>
              <a:gd name="connsiteY876" fmla="*/ 1053568 h 1393048"/>
              <a:gd name="connsiteX877" fmla="*/ 906929 w 1631792"/>
              <a:gd name="connsiteY877" fmla="*/ 1055757 h 1393048"/>
              <a:gd name="connsiteX878" fmla="*/ 906929 w 1631792"/>
              <a:gd name="connsiteY878" fmla="*/ 1059043 h 1393048"/>
              <a:gd name="connsiteX879" fmla="*/ 908003 w 1631792"/>
              <a:gd name="connsiteY879" fmla="*/ 1056854 h 1393048"/>
              <a:gd name="connsiteX880" fmla="*/ 909129 w 1631792"/>
              <a:gd name="connsiteY880" fmla="*/ 1056854 h 1393048"/>
              <a:gd name="connsiteX881" fmla="*/ 911307 w 1631792"/>
              <a:gd name="connsiteY881" fmla="*/ 1056854 h 1393048"/>
              <a:gd name="connsiteX882" fmla="*/ 910192 w 1631792"/>
              <a:gd name="connsiteY882" fmla="*/ 1060141 h 1393048"/>
              <a:gd name="connsiteX883" fmla="*/ 910192 w 1631792"/>
              <a:gd name="connsiteY883" fmla="*/ 1063427 h 1393048"/>
              <a:gd name="connsiteX884" fmla="*/ 909129 w 1631792"/>
              <a:gd name="connsiteY884" fmla="*/ 1064518 h 1393048"/>
              <a:gd name="connsiteX885" fmla="*/ 906929 w 1631792"/>
              <a:gd name="connsiteY885" fmla="*/ 1065621 h 1393048"/>
              <a:gd name="connsiteX886" fmla="*/ 905809 w 1631792"/>
              <a:gd name="connsiteY886" fmla="*/ 1066713 h 1393048"/>
              <a:gd name="connsiteX887" fmla="*/ 906929 w 1631792"/>
              <a:gd name="connsiteY887" fmla="*/ 1069999 h 1393048"/>
              <a:gd name="connsiteX888" fmla="*/ 910192 w 1631792"/>
              <a:gd name="connsiteY888" fmla="*/ 1069999 h 1393048"/>
              <a:gd name="connsiteX889" fmla="*/ 912387 w 1631792"/>
              <a:gd name="connsiteY889" fmla="*/ 1072188 h 1393048"/>
              <a:gd name="connsiteX890" fmla="*/ 913501 w 1631792"/>
              <a:gd name="connsiteY890" fmla="*/ 1074382 h 1393048"/>
              <a:gd name="connsiteX891" fmla="*/ 915690 w 1631792"/>
              <a:gd name="connsiteY891" fmla="*/ 1075474 h 1393048"/>
              <a:gd name="connsiteX892" fmla="*/ 917884 w 1631792"/>
              <a:gd name="connsiteY892" fmla="*/ 1075474 h 1393048"/>
              <a:gd name="connsiteX893" fmla="*/ 924451 w 1631792"/>
              <a:gd name="connsiteY893" fmla="*/ 1078760 h 1393048"/>
              <a:gd name="connsiteX894" fmla="*/ 926646 w 1631792"/>
              <a:gd name="connsiteY894" fmla="*/ 1078760 h 1393048"/>
              <a:gd name="connsiteX895" fmla="*/ 926646 w 1631792"/>
              <a:gd name="connsiteY895" fmla="*/ 1079857 h 1393048"/>
              <a:gd name="connsiteX896" fmla="*/ 928835 w 1631792"/>
              <a:gd name="connsiteY896" fmla="*/ 1082046 h 1393048"/>
              <a:gd name="connsiteX897" fmla="*/ 927709 w 1631792"/>
              <a:gd name="connsiteY897" fmla="*/ 1086424 h 1393048"/>
              <a:gd name="connsiteX898" fmla="*/ 925525 w 1631792"/>
              <a:gd name="connsiteY898" fmla="*/ 1087527 h 1393048"/>
              <a:gd name="connsiteX899" fmla="*/ 921142 w 1631792"/>
              <a:gd name="connsiteY899" fmla="*/ 1089710 h 1393048"/>
              <a:gd name="connsiteX900" fmla="*/ 922262 w 1631792"/>
              <a:gd name="connsiteY900" fmla="*/ 1091904 h 1393048"/>
              <a:gd name="connsiteX901" fmla="*/ 921142 w 1631792"/>
              <a:gd name="connsiteY901" fmla="*/ 1093002 h 1393048"/>
              <a:gd name="connsiteX902" fmla="*/ 920079 w 1631792"/>
              <a:gd name="connsiteY902" fmla="*/ 1094093 h 1393048"/>
              <a:gd name="connsiteX903" fmla="*/ 918953 w 1631792"/>
              <a:gd name="connsiteY903" fmla="*/ 1097379 h 1393048"/>
              <a:gd name="connsiteX904" fmla="*/ 916764 w 1631792"/>
              <a:gd name="connsiteY904" fmla="*/ 1097379 h 1393048"/>
              <a:gd name="connsiteX905" fmla="*/ 914576 w 1631792"/>
              <a:gd name="connsiteY905" fmla="*/ 1096288 h 1393048"/>
              <a:gd name="connsiteX906" fmla="*/ 912387 w 1631792"/>
              <a:gd name="connsiteY906" fmla="*/ 1091904 h 1393048"/>
              <a:gd name="connsiteX907" fmla="*/ 909129 w 1631792"/>
              <a:gd name="connsiteY907" fmla="*/ 1091904 h 1393048"/>
              <a:gd name="connsiteX908" fmla="*/ 909129 w 1631792"/>
              <a:gd name="connsiteY908" fmla="*/ 1096288 h 1393048"/>
              <a:gd name="connsiteX909" fmla="*/ 909129 w 1631792"/>
              <a:gd name="connsiteY909" fmla="*/ 1098477 h 1393048"/>
              <a:gd name="connsiteX910" fmla="*/ 909129 w 1631792"/>
              <a:gd name="connsiteY910" fmla="*/ 1102854 h 1393048"/>
              <a:gd name="connsiteX911" fmla="*/ 905809 w 1631792"/>
              <a:gd name="connsiteY911" fmla="*/ 1106141 h 1393048"/>
              <a:gd name="connsiteX912" fmla="*/ 904740 w 1631792"/>
              <a:gd name="connsiteY912" fmla="*/ 1108329 h 1393048"/>
              <a:gd name="connsiteX913" fmla="*/ 901431 w 1631792"/>
              <a:gd name="connsiteY913" fmla="*/ 1112713 h 1393048"/>
              <a:gd name="connsiteX914" fmla="*/ 899242 w 1631792"/>
              <a:gd name="connsiteY914" fmla="*/ 1112713 h 1393048"/>
              <a:gd name="connsiteX915" fmla="*/ 898168 w 1631792"/>
              <a:gd name="connsiteY915" fmla="*/ 1112713 h 1393048"/>
              <a:gd name="connsiteX916" fmla="*/ 895979 w 1631792"/>
              <a:gd name="connsiteY916" fmla="*/ 1110524 h 1393048"/>
              <a:gd name="connsiteX917" fmla="*/ 893784 w 1631792"/>
              <a:gd name="connsiteY917" fmla="*/ 1109427 h 1393048"/>
              <a:gd name="connsiteX918" fmla="*/ 892670 w 1631792"/>
              <a:gd name="connsiteY918" fmla="*/ 1107238 h 1393048"/>
              <a:gd name="connsiteX919" fmla="*/ 890481 w 1631792"/>
              <a:gd name="connsiteY919" fmla="*/ 1108329 h 1393048"/>
              <a:gd name="connsiteX920" fmla="*/ 888287 w 1631792"/>
              <a:gd name="connsiteY920" fmla="*/ 1109427 h 1393048"/>
              <a:gd name="connsiteX921" fmla="*/ 888287 w 1631792"/>
              <a:gd name="connsiteY921" fmla="*/ 1110524 h 1393048"/>
              <a:gd name="connsiteX922" fmla="*/ 890481 w 1631792"/>
              <a:gd name="connsiteY922" fmla="*/ 1114907 h 1393048"/>
              <a:gd name="connsiteX923" fmla="*/ 892670 w 1631792"/>
              <a:gd name="connsiteY923" fmla="*/ 1115999 h 1393048"/>
              <a:gd name="connsiteX924" fmla="*/ 889401 w 1631792"/>
              <a:gd name="connsiteY924" fmla="*/ 1118188 h 1393048"/>
              <a:gd name="connsiteX925" fmla="*/ 887218 w 1631792"/>
              <a:gd name="connsiteY925" fmla="*/ 1118188 h 1393048"/>
              <a:gd name="connsiteX926" fmla="*/ 885023 w 1631792"/>
              <a:gd name="connsiteY926" fmla="*/ 1117091 h 1393048"/>
              <a:gd name="connsiteX927" fmla="*/ 883903 w 1631792"/>
              <a:gd name="connsiteY927" fmla="*/ 1115999 h 1393048"/>
              <a:gd name="connsiteX928" fmla="*/ 883903 w 1631792"/>
              <a:gd name="connsiteY928" fmla="*/ 1113804 h 1393048"/>
              <a:gd name="connsiteX929" fmla="*/ 881720 w 1631792"/>
              <a:gd name="connsiteY929" fmla="*/ 1117091 h 1393048"/>
              <a:gd name="connsiteX930" fmla="*/ 878451 w 1631792"/>
              <a:gd name="connsiteY930" fmla="*/ 1115999 h 1393048"/>
              <a:gd name="connsiteX931" fmla="*/ 876262 w 1631792"/>
              <a:gd name="connsiteY931" fmla="*/ 1114907 h 1393048"/>
              <a:gd name="connsiteX932" fmla="*/ 870764 w 1631792"/>
              <a:gd name="connsiteY932" fmla="*/ 1113804 h 1393048"/>
              <a:gd name="connsiteX933" fmla="*/ 864192 w 1631792"/>
              <a:gd name="connsiteY933" fmla="*/ 1112713 h 1393048"/>
              <a:gd name="connsiteX934" fmla="*/ 858734 w 1631792"/>
              <a:gd name="connsiteY934" fmla="*/ 1112713 h 1393048"/>
              <a:gd name="connsiteX935" fmla="*/ 843407 w 1631792"/>
              <a:gd name="connsiteY935" fmla="*/ 1111616 h 1393048"/>
              <a:gd name="connsiteX936" fmla="*/ 840092 w 1631792"/>
              <a:gd name="connsiteY936" fmla="*/ 1109427 h 1393048"/>
              <a:gd name="connsiteX937" fmla="*/ 839023 w 1631792"/>
              <a:gd name="connsiteY937" fmla="*/ 1111616 h 1393048"/>
              <a:gd name="connsiteX938" fmla="*/ 834640 w 1631792"/>
              <a:gd name="connsiteY938" fmla="*/ 1111616 h 1393048"/>
              <a:gd name="connsiteX939" fmla="*/ 835714 w 1631792"/>
              <a:gd name="connsiteY939" fmla="*/ 1119285 h 1393048"/>
              <a:gd name="connsiteX940" fmla="*/ 834640 w 1631792"/>
              <a:gd name="connsiteY940" fmla="*/ 1118188 h 1393048"/>
              <a:gd name="connsiteX941" fmla="*/ 832457 w 1631792"/>
              <a:gd name="connsiteY941" fmla="*/ 1119285 h 1393048"/>
              <a:gd name="connsiteX942" fmla="*/ 831331 w 1631792"/>
              <a:gd name="connsiteY942" fmla="*/ 1121474 h 1393048"/>
              <a:gd name="connsiteX943" fmla="*/ 833525 w 1631792"/>
              <a:gd name="connsiteY943" fmla="*/ 1124760 h 1393048"/>
              <a:gd name="connsiteX944" fmla="*/ 833525 w 1631792"/>
              <a:gd name="connsiteY944" fmla="*/ 1125857 h 1393048"/>
              <a:gd name="connsiteX945" fmla="*/ 834640 w 1631792"/>
              <a:gd name="connsiteY945" fmla="*/ 1125857 h 1393048"/>
              <a:gd name="connsiteX946" fmla="*/ 835714 w 1631792"/>
              <a:gd name="connsiteY946" fmla="*/ 1124760 h 1393048"/>
              <a:gd name="connsiteX947" fmla="*/ 835714 w 1631792"/>
              <a:gd name="connsiteY947" fmla="*/ 1123669 h 1393048"/>
              <a:gd name="connsiteX948" fmla="*/ 836829 w 1631792"/>
              <a:gd name="connsiteY948" fmla="*/ 1123669 h 1393048"/>
              <a:gd name="connsiteX949" fmla="*/ 839023 w 1631792"/>
              <a:gd name="connsiteY949" fmla="*/ 1122565 h 1393048"/>
              <a:gd name="connsiteX950" fmla="*/ 842286 w 1631792"/>
              <a:gd name="connsiteY950" fmla="*/ 1121474 h 1393048"/>
              <a:gd name="connsiteX951" fmla="*/ 846670 w 1631792"/>
              <a:gd name="connsiteY951" fmla="*/ 1121474 h 1393048"/>
              <a:gd name="connsiteX952" fmla="*/ 854357 w 1631792"/>
              <a:gd name="connsiteY952" fmla="*/ 1122565 h 1393048"/>
              <a:gd name="connsiteX953" fmla="*/ 860929 w 1631792"/>
              <a:gd name="connsiteY953" fmla="*/ 1124760 h 1393048"/>
              <a:gd name="connsiteX954" fmla="*/ 868576 w 1631792"/>
              <a:gd name="connsiteY954" fmla="*/ 1129143 h 1393048"/>
              <a:gd name="connsiteX955" fmla="*/ 868576 w 1631792"/>
              <a:gd name="connsiteY955" fmla="*/ 1130235 h 1393048"/>
              <a:gd name="connsiteX956" fmla="*/ 868576 w 1631792"/>
              <a:gd name="connsiteY956" fmla="*/ 1137904 h 1393048"/>
              <a:gd name="connsiteX957" fmla="*/ 867495 w 1631792"/>
              <a:gd name="connsiteY957" fmla="*/ 1140093 h 1393048"/>
              <a:gd name="connsiteX958" fmla="*/ 864192 w 1631792"/>
              <a:gd name="connsiteY958" fmla="*/ 1144465 h 1393048"/>
              <a:gd name="connsiteX959" fmla="*/ 861998 w 1631792"/>
              <a:gd name="connsiteY959" fmla="*/ 1146666 h 1393048"/>
              <a:gd name="connsiteX960" fmla="*/ 861998 w 1631792"/>
              <a:gd name="connsiteY960" fmla="*/ 1148855 h 1393048"/>
              <a:gd name="connsiteX961" fmla="*/ 859814 w 1631792"/>
              <a:gd name="connsiteY961" fmla="*/ 1151049 h 1393048"/>
              <a:gd name="connsiteX962" fmla="*/ 858734 w 1631792"/>
              <a:gd name="connsiteY962" fmla="*/ 1152141 h 1393048"/>
              <a:gd name="connsiteX963" fmla="*/ 856546 w 1631792"/>
              <a:gd name="connsiteY963" fmla="*/ 1154335 h 1393048"/>
              <a:gd name="connsiteX964" fmla="*/ 853237 w 1631792"/>
              <a:gd name="connsiteY964" fmla="*/ 1154335 h 1393048"/>
              <a:gd name="connsiteX965" fmla="*/ 849973 w 1631792"/>
              <a:gd name="connsiteY965" fmla="*/ 1156524 h 1393048"/>
              <a:gd name="connsiteX966" fmla="*/ 847784 w 1631792"/>
              <a:gd name="connsiteY966" fmla="*/ 1158713 h 1393048"/>
              <a:gd name="connsiteX967" fmla="*/ 847784 w 1631792"/>
              <a:gd name="connsiteY967" fmla="*/ 1160896 h 1393048"/>
              <a:gd name="connsiteX968" fmla="*/ 852168 w 1631792"/>
              <a:gd name="connsiteY968" fmla="*/ 1164194 h 1393048"/>
              <a:gd name="connsiteX969" fmla="*/ 856546 w 1631792"/>
              <a:gd name="connsiteY969" fmla="*/ 1169668 h 1393048"/>
              <a:gd name="connsiteX970" fmla="*/ 857620 w 1631792"/>
              <a:gd name="connsiteY970" fmla="*/ 1172955 h 1393048"/>
              <a:gd name="connsiteX971" fmla="*/ 852168 w 1631792"/>
              <a:gd name="connsiteY971" fmla="*/ 1175143 h 1393048"/>
              <a:gd name="connsiteX972" fmla="*/ 852168 w 1631792"/>
              <a:gd name="connsiteY972" fmla="*/ 1178430 h 1393048"/>
              <a:gd name="connsiteX973" fmla="*/ 856546 w 1631792"/>
              <a:gd name="connsiteY973" fmla="*/ 1179521 h 1393048"/>
              <a:gd name="connsiteX974" fmla="*/ 855431 w 1631792"/>
              <a:gd name="connsiteY974" fmla="*/ 1182807 h 1393048"/>
              <a:gd name="connsiteX975" fmla="*/ 857620 w 1631792"/>
              <a:gd name="connsiteY975" fmla="*/ 1184996 h 1393048"/>
              <a:gd name="connsiteX976" fmla="*/ 860929 w 1631792"/>
              <a:gd name="connsiteY976" fmla="*/ 1187191 h 1393048"/>
              <a:gd name="connsiteX977" fmla="*/ 855431 w 1631792"/>
              <a:gd name="connsiteY977" fmla="*/ 1192666 h 1393048"/>
              <a:gd name="connsiteX978" fmla="*/ 857620 w 1631792"/>
              <a:gd name="connsiteY978" fmla="*/ 1200312 h 1393048"/>
              <a:gd name="connsiteX979" fmla="*/ 856546 w 1631792"/>
              <a:gd name="connsiteY979" fmla="*/ 1210188 h 1393048"/>
              <a:gd name="connsiteX980" fmla="*/ 853237 w 1631792"/>
              <a:gd name="connsiteY980" fmla="*/ 1211262 h 1393048"/>
              <a:gd name="connsiteX981" fmla="*/ 852168 w 1631792"/>
              <a:gd name="connsiteY981" fmla="*/ 1212382 h 1393048"/>
              <a:gd name="connsiteX982" fmla="*/ 851048 w 1631792"/>
              <a:gd name="connsiteY982" fmla="*/ 1214571 h 1393048"/>
              <a:gd name="connsiteX983" fmla="*/ 851048 w 1631792"/>
              <a:gd name="connsiteY983" fmla="*/ 1218955 h 1393048"/>
              <a:gd name="connsiteX984" fmla="*/ 853237 w 1631792"/>
              <a:gd name="connsiteY984" fmla="*/ 1220023 h 1393048"/>
              <a:gd name="connsiteX985" fmla="*/ 853237 w 1631792"/>
              <a:gd name="connsiteY985" fmla="*/ 1221143 h 1393048"/>
              <a:gd name="connsiteX986" fmla="*/ 853237 w 1631792"/>
              <a:gd name="connsiteY986" fmla="*/ 1223332 h 1393048"/>
              <a:gd name="connsiteX987" fmla="*/ 851048 w 1631792"/>
              <a:gd name="connsiteY987" fmla="*/ 1225521 h 1393048"/>
              <a:gd name="connsiteX988" fmla="*/ 848859 w 1631792"/>
              <a:gd name="connsiteY988" fmla="*/ 1228784 h 1393048"/>
              <a:gd name="connsiteX989" fmla="*/ 848859 w 1631792"/>
              <a:gd name="connsiteY989" fmla="*/ 1230979 h 1393048"/>
              <a:gd name="connsiteX990" fmla="*/ 847784 w 1631792"/>
              <a:gd name="connsiteY990" fmla="*/ 1233168 h 1393048"/>
              <a:gd name="connsiteX991" fmla="*/ 847784 w 1631792"/>
              <a:gd name="connsiteY991" fmla="*/ 1238666 h 1393048"/>
              <a:gd name="connsiteX992" fmla="*/ 848859 w 1631792"/>
              <a:gd name="connsiteY992" fmla="*/ 1240860 h 1393048"/>
              <a:gd name="connsiteX993" fmla="*/ 849973 w 1631792"/>
              <a:gd name="connsiteY993" fmla="*/ 1244123 h 1393048"/>
              <a:gd name="connsiteX994" fmla="*/ 848859 w 1631792"/>
              <a:gd name="connsiteY994" fmla="*/ 1256188 h 1393048"/>
              <a:gd name="connsiteX995" fmla="*/ 848859 w 1631792"/>
              <a:gd name="connsiteY995" fmla="*/ 1259457 h 1393048"/>
              <a:gd name="connsiteX996" fmla="*/ 852168 w 1631792"/>
              <a:gd name="connsiteY996" fmla="*/ 1259457 h 1393048"/>
              <a:gd name="connsiteX997" fmla="*/ 852168 w 1631792"/>
              <a:gd name="connsiteY997" fmla="*/ 1258382 h 1393048"/>
              <a:gd name="connsiteX998" fmla="*/ 853237 w 1631792"/>
              <a:gd name="connsiteY998" fmla="*/ 1257268 h 1393048"/>
              <a:gd name="connsiteX999" fmla="*/ 855431 w 1631792"/>
              <a:gd name="connsiteY999" fmla="*/ 1255073 h 1393048"/>
              <a:gd name="connsiteX1000" fmla="*/ 856546 w 1631792"/>
              <a:gd name="connsiteY1000" fmla="*/ 1254005 h 1393048"/>
              <a:gd name="connsiteX1001" fmla="*/ 858734 w 1631792"/>
              <a:gd name="connsiteY1001" fmla="*/ 1254005 h 1393048"/>
              <a:gd name="connsiteX1002" fmla="*/ 860929 w 1631792"/>
              <a:gd name="connsiteY1002" fmla="*/ 1247427 h 1393048"/>
              <a:gd name="connsiteX1003" fmla="*/ 863118 w 1631792"/>
              <a:gd name="connsiteY1003" fmla="*/ 1240860 h 1393048"/>
              <a:gd name="connsiteX1004" fmla="*/ 867495 w 1631792"/>
              <a:gd name="connsiteY1004" fmla="*/ 1239740 h 1393048"/>
              <a:gd name="connsiteX1005" fmla="*/ 870764 w 1631792"/>
              <a:gd name="connsiteY1005" fmla="*/ 1239740 h 1393048"/>
              <a:gd name="connsiteX1006" fmla="*/ 871879 w 1631792"/>
              <a:gd name="connsiteY1006" fmla="*/ 1239740 h 1393048"/>
              <a:gd name="connsiteX1007" fmla="*/ 868576 w 1631792"/>
              <a:gd name="connsiteY1007" fmla="*/ 1237551 h 1393048"/>
              <a:gd name="connsiteX1008" fmla="*/ 868576 w 1631792"/>
              <a:gd name="connsiteY1008" fmla="*/ 1236477 h 1393048"/>
              <a:gd name="connsiteX1009" fmla="*/ 866381 w 1631792"/>
              <a:gd name="connsiteY1009" fmla="*/ 1235362 h 1393048"/>
              <a:gd name="connsiteX1010" fmla="*/ 870764 w 1631792"/>
              <a:gd name="connsiteY1010" fmla="*/ 1227716 h 1393048"/>
              <a:gd name="connsiteX1011" fmla="*/ 870764 w 1631792"/>
              <a:gd name="connsiteY1011" fmla="*/ 1226601 h 1393048"/>
              <a:gd name="connsiteX1012" fmla="*/ 872953 w 1631792"/>
              <a:gd name="connsiteY1012" fmla="*/ 1224407 h 1393048"/>
              <a:gd name="connsiteX1013" fmla="*/ 875142 w 1631792"/>
              <a:gd name="connsiteY1013" fmla="*/ 1223332 h 1393048"/>
              <a:gd name="connsiteX1014" fmla="*/ 877337 w 1631792"/>
              <a:gd name="connsiteY1014" fmla="*/ 1223332 h 1393048"/>
              <a:gd name="connsiteX1015" fmla="*/ 876262 w 1631792"/>
              <a:gd name="connsiteY1015" fmla="*/ 1220023 h 1393048"/>
              <a:gd name="connsiteX1016" fmla="*/ 875142 w 1631792"/>
              <a:gd name="connsiteY1016" fmla="*/ 1220023 h 1393048"/>
              <a:gd name="connsiteX1017" fmla="*/ 871879 w 1631792"/>
              <a:gd name="connsiteY1017" fmla="*/ 1216766 h 1393048"/>
              <a:gd name="connsiteX1018" fmla="*/ 868576 w 1631792"/>
              <a:gd name="connsiteY1018" fmla="*/ 1214571 h 1393048"/>
              <a:gd name="connsiteX1019" fmla="*/ 865318 w 1631792"/>
              <a:gd name="connsiteY1019" fmla="*/ 1212382 h 1393048"/>
              <a:gd name="connsiteX1020" fmla="*/ 866381 w 1631792"/>
              <a:gd name="connsiteY1020" fmla="*/ 1210188 h 1393048"/>
              <a:gd name="connsiteX1021" fmla="*/ 871879 w 1631792"/>
              <a:gd name="connsiteY1021" fmla="*/ 1209073 h 1393048"/>
              <a:gd name="connsiteX1022" fmla="*/ 874073 w 1631792"/>
              <a:gd name="connsiteY1022" fmla="*/ 1209073 h 1393048"/>
              <a:gd name="connsiteX1023" fmla="*/ 876262 w 1631792"/>
              <a:gd name="connsiteY1023" fmla="*/ 1208005 h 1393048"/>
              <a:gd name="connsiteX1024" fmla="*/ 879526 w 1631792"/>
              <a:gd name="connsiteY1024" fmla="*/ 1208005 h 1393048"/>
              <a:gd name="connsiteX1025" fmla="*/ 879526 w 1631792"/>
              <a:gd name="connsiteY1025" fmla="*/ 1213457 h 1393048"/>
              <a:gd name="connsiteX1026" fmla="*/ 883903 w 1631792"/>
              <a:gd name="connsiteY1026" fmla="*/ 1215646 h 1393048"/>
              <a:gd name="connsiteX1027" fmla="*/ 887218 w 1631792"/>
              <a:gd name="connsiteY1027" fmla="*/ 1221143 h 1393048"/>
              <a:gd name="connsiteX1028" fmla="*/ 882834 w 1631792"/>
              <a:gd name="connsiteY1028" fmla="*/ 1223332 h 1393048"/>
              <a:gd name="connsiteX1029" fmla="*/ 881720 w 1631792"/>
              <a:gd name="connsiteY1029" fmla="*/ 1225521 h 1393048"/>
              <a:gd name="connsiteX1030" fmla="*/ 885023 w 1631792"/>
              <a:gd name="connsiteY1030" fmla="*/ 1226601 h 1393048"/>
              <a:gd name="connsiteX1031" fmla="*/ 891596 w 1631792"/>
              <a:gd name="connsiteY1031" fmla="*/ 1226601 h 1393048"/>
              <a:gd name="connsiteX1032" fmla="*/ 892670 w 1631792"/>
              <a:gd name="connsiteY1032" fmla="*/ 1229905 h 1393048"/>
              <a:gd name="connsiteX1033" fmla="*/ 891596 w 1631792"/>
              <a:gd name="connsiteY1033" fmla="*/ 1232099 h 1393048"/>
              <a:gd name="connsiteX1034" fmla="*/ 891596 w 1631792"/>
              <a:gd name="connsiteY1034" fmla="*/ 1234282 h 1393048"/>
              <a:gd name="connsiteX1035" fmla="*/ 892670 w 1631792"/>
              <a:gd name="connsiteY1035" fmla="*/ 1235362 h 1393048"/>
              <a:gd name="connsiteX1036" fmla="*/ 901431 w 1631792"/>
              <a:gd name="connsiteY1036" fmla="*/ 1237551 h 1393048"/>
              <a:gd name="connsiteX1037" fmla="*/ 902545 w 1631792"/>
              <a:gd name="connsiteY1037" fmla="*/ 1237551 h 1393048"/>
              <a:gd name="connsiteX1038" fmla="*/ 904740 w 1631792"/>
              <a:gd name="connsiteY1038" fmla="*/ 1238666 h 1393048"/>
              <a:gd name="connsiteX1039" fmla="*/ 902545 w 1631792"/>
              <a:gd name="connsiteY1039" fmla="*/ 1238666 h 1393048"/>
              <a:gd name="connsiteX1040" fmla="*/ 901431 w 1631792"/>
              <a:gd name="connsiteY1040" fmla="*/ 1238666 h 1393048"/>
              <a:gd name="connsiteX1041" fmla="*/ 897048 w 1631792"/>
              <a:gd name="connsiteY1041" fmla="*/ 1240860 h 1393048"/>
              <a:gd name="connsiteX1042" fmla="*/ 895979 w 1631792"/>
              <a:gd name="connsiteY1042" fmla="*/ 1240860 h 1393048"/>
              <a:gd name="connsiteX1043" fmla="*/ 895979 w 1631792"/>
              <a:gd name="connsiteY1043" fmla="*/ 1241929 h 1393048"/>
              <a:gd name="connsiteX1044" fmla="*/ 897048 w 1631792"/>
              <a:gd name="connsiteY1044" fmla="*/ 1243049 h 1393048"/>
              <a:gd name="connsiteX1045" fmla="*/ 898168 w 1631792"/>
              <a:gd name="connsiteY1045" fmla="*/ 1244123 h 1393048"/>
              <a:gd name="connsiteX1046" fmla="*/ 898168 w 1631792"/>
              <a:gd name="connsiteY1046" fmla="*/ 1245238 h 1393048"/>
              <a:gd name="connsiteX1047" fmla="*/ 894859 w 1631792"/>
              <a:gd name="connsiteY1047" fmla="*/ 1252885 h 1393048"/>
              <a:gd name="connsiteX1048" fmla="*/ 891596 w 1631792"/>
              <a:gd name="connsiteY1048" fmla="*/ 1260571 h 1393048"/>
              <a:gd name="connsiteX1049" fmla="*/ 887218 w 1631792"/>
              <a:gd name="connsiteY1049" fmla="*/ 1258382 h 1393048"/>
              <a:gd name="connsiteX1050" fmla="*/ 885023 w 1631792"/>
              <a:gd name="connsiteY1050" fmla="*/ 1247427 h 1393048"/>
              <a:gd name="connsiteX1051" fmla="*/ 883903 w 1631792"/>
              <a:gd name="connsiteY1051" fmla="*/ 1249622 h 1393048"/>
              <a:gd name="connsiteX1052" fmla="*/ 882834 w 1631792"/>
              <a:gd name="connsiteY1052" fmla="*/ 1252885 h 1393048"/>
              <a:gd name="connsiteX1053" fmla="*/ 883903 w 1631792"/>
              <a:gd name="connsiteY1053" fmla="*/ 1259457 h 1393048"/>
              <a:gd name="connsiteX1054" fmla="*/ 882834 w 1631792"/>
              <a:gd name="connsiteY1054" fmla="*/ 1261646 h 1393048"/>
              <a:gd name="connsiteX1055" fmla="*/ 883903 w 1631792"/>
              <a:gd name="connsiteY1055" fmla="*/ 1262766 h 1393048"/>
              <a:gd name="connsiteX1056" fmla="*/ 881720 w 1631792"/>
              <a:gd name="connsiteY1056" fmla="*/ 1264955 h 1393048"/>
              <a:gd name="connsiteX1057" fmla="*/ 882834 w 1631792"/>
              <a:gd name="connsiteY1057" fmla="*/ 1266029 h 1393048"/>
              <a:gd name="connsiteX1058" fmla="*/ 882834 w 1631792"/>
              <a:gd name="connsiteY1058" fmla="*/ 1266029 h 1393048"/>
              <a:gd name="connsiteX1059" fmla="*/ 881720 w 1631792"/>
              <a:gd name="connsiteY1059" fmla="*/ 1268218 h 1393048"/>
              <a:gd name="connsiteX1060" fmla="*/ 879526 w 1631792"/>
              <a:gd name="connsiteY1060" fmla="*/ 1268218 h 1393048"/>
              <a:gd name="connsiteX1061" fmla="*/ 874073 w 1631792"/>
              <a:gd name="connsiteY1061" fmla="*/ 1268218 h 1393048"/>
              <a:gd name="connsiteX1062" fmla="*/ 875142 w 1631792"/>
              <a:gd name="connsiteY1062" fmla="*/ 1271527 h 1393048"/>
              <a:gd name="connsiteX1063" fmla="*/ 880640 w 1631792"/>
              <a:gd name="connsiteY1063" fmla="*/ 1276979 h 1393048"/>
              <a:gd name="connsiteX1064" fmla="*/ 880640 w 1631792"/>
              <a:gd name="connsiteY1064" fmla="*/ 1278094 h 1393048"/>
              <a:gd name="connsiteX1065" fmla="*/ 881720 w 1631792"/>
              <a:gd name="connsiteY1065" fmla="*/ 1280288 h 1393048"/>
              <a:gd name="connsiteX1066" fmla="*/ 869690 w 1631792"/>
              <a:gd name="connsiteY1066" fmla="*/ 1296696 h 1393048"/>
              <a:gd name="connsiteX1067" fmla="*/ 863118 w 1631792"/>
              <a:gd name="connsiteY1067" fmla="*/ 1294501 h 1393048"/>
              <a:gd name="connsiteX1068" fmla="*/ 861998 w 1631792"/>
              <a:gd name="connsiteY1068" fmla="*/ 1293432 h 1393048"/>
              <a:gd name="connsiteX1069" fmla="*/ 859814 w 1631792"/>
              <a:gd name="connsiteY1069" fmla="*/ 1295621 h 1393048"/>
              <a:gd name="connsiteX1070" fmla="*/ 860929 w 1631792"/>
              <a:gd name="connsiteY1070" fmla="*/ 1297816 h 1393048"/>
              <a:gd name="connsiteX1071" fmla="*/ 864192 w 1631792"/>
              <a:gd name="connsiteY1071" fmla="*/ 1298885 h 1393048"/>
              <a:gd name="connsiteX1072" fmla="*/ 865318 w 1631792"/>
              <a:gd name="connsiteY1072" fmla="*/ 1297816 h 1393048"/>
              <a:gd name="connsiteX1073" fmla="*/ 867495 w 1631792"/>
              <a:gd name="connsiteY1073" fmla="*/ 1297816 h 1393048"/>
              <a:gd name="connsiteX1074" fmla="*/ 863118 w 1631792"/>
              <a:gd name="connsiteY1074" fmla="*/ 1301079 h 1393048"/>
              <a:gd name="connsiteX1075" fmla="*/ 860929 w 1631792"/>
              <a:gd name="connsiteY1075" fmla="*/ 1301079 h 1393048"/>
              <a:gd name="connsiteX1076" fmla="*/ 858734 w 1631792"/>
              <a:gd name="connsiteY1076" fmla="*/ 1301079 h 1393048"/>
              <a:gd name="connsiteX1077" fmla="*/ 855431 w 1631792"/>
              <a:gd name="connsiteY1077" fmla="*/ 1299999 h 1393048"/>
              <a:gd name="connsiteX1078" fmla="*/ 854357 w 1631792"/>
              <a:gd name="connsiteY1078" fmla="*/ 1296696 h 1393048"/>
              <a:gd name="connsiteX1079" fmla="*/ 852168 w 1631792"/>
              <a:gd name="connsiteY1079" fmla="*/ 1296696 h 1393048"/>
              <a:gd name="connsiteX1080" fmla="*/ 852168 w 1631792"/>
              <a:gd name="connsiteY1080" fmla="*/ 1296696 h 1393048"/>
              <a:gd name="connsiteX1081" fmla="*/ 852168 w 1631792"/>
              <a:gd name="connsiteY1081" fmla="*/ 1301079 h 1393048"/>
              <a:gd name="connsiteX1082" fmla="*/ 851048 w 1631792"/>
              <a:gd name="connsiteY1082" fmla="*/ 1307646 h 1393048"/>
              <a:gd name="connsiteX1083" fmla="*/ 856546 w 1631792"/>
              <a:gd name="connsiteY1083" fmla="*/ 1308766 h 1393048"/>
              <a:gd name="connsiteX1084" fmla="*/ 857620 w 1631792"/>
              <a:gd name="connsiteY1084" fmla="*/ 1310955 h 1393048"/>
              <a:gd name="connsiteX1085" fmla="*/ 861998 w 1631792"/>
              <a:gd name="connsiteY1085" fmla="*/ 1309840 h 1393048"/>
              <a:gd name="connsiteX1086" fmla="*/ 865318 w 1631792"/>
              <a:gd name="connsiteY1086" fmla="*/ 1312029 h 1393048"/>
              <a:gd name="connsiteX1087" fmla="*/ 868576 w 1631792"/>
              <a:gd name="connsiteY1087" fmla="*/ 1313144 h 1393048"/>
              <a:gd name="connsiteX1088" fmla="*/ 869690 w 1631792"/>
              <a:gd name="connsiteY1088" fmla="*/ 1315338 h 1393048"/>
              <a:gd name="connsiteX1089" fmla="*/ 868576 w 1631792"/>
              <a:gd name="connsiteY1089" fmla="*/ 1316407 h 1393048"/>
              <a:gd name="connsiteX1090" fmla="*/ 868576 w 1631792"/>
              <a:gd name="connsiteY1090" fmla="*/ 1318596 h 1393048"/>
              <a:gd name="connsiteX1091" fmla="*/ 863118 w 1631792"/>
              <a:gd name="connsiteY1091" fmla="*/ 1342696 h 1393048"/>
              <a:gd name="connsiteX1092" fmla="*/ 859814 w 1631792"/>
              <a:gd name="connsiteY1092" fmla="*/ 1344885 h 1393048"/>
              <a:gd name="connsiteX1093" fmla="*/ 867495 w 1631792"/>
              <a:gd name="connsiteY1093" fmla="*/ 1355840 h 1393048"/>
              <a:gd name="connsiteX1094" fmla="*/ 866381 w 1631792"/>
              <a:gd name="connsiteY1094" fmla="*/ 1358029 h 1393048"/>
              <a:gd name="connsiteX1095" fmla="*/ 864192 w 1631792"/>
              <a:gd name="connsiteY1095" fmla="*/ 1359126 h 1393048"/>
              <a:gd name="connsiteX1096" fmla="*/ 851048 w 1631792"/>
              <a:gd name="connsiteY1096" fmla="*/ 1356932 h 1393048"/>
              <a:gd name="connsiteX1097" fmla="*/ 852168 w 1631792"/>
              <a:gd name="connsiteY1097" fmla="*/ 1362407 h 1393048"/>
              <a:gd name="connsiteX1098" fmla="*/ 855431 w 1631792"/>
              <a:gd name="connsiteY1098" fmla="*/ 1363510 h 1393048"/>
              <a:gd name="connsiteX1099" fmla="*/ 855431 w 1631792"/>
              <a:gd name="connsiteY1099" fmla="*/ 1382124 h 1393048"/>
              <a:gd name="connsiteX1100" fmla="*/ 851048 w 1631792"/>
              <a:gd name="connsiteY1100" fmla="*/ 1390891 h 1393048"/>
              <a:gd name="connsiteX1101" fmla="*/ 837909 w 1631792"/>
              <a:gd name="connsiteY1101" fmla="*/ 1393068 h 1393048"/>
              <a:gd name="connsiteX1102" fmla="*/ 835714 w 1631792"/>
              <a:gd name="connsiteY1102" fmla="*/ 1386507 h 1393048"/>
              <a:gd name="connsiteX1103" fmla="*/ 834640 w 1631792"/>
              <a:gd name="connsiteY1103" fmla="*/ 1387598 h 1393048"/>
              <a:gd name="connsiteX1104" fmla="*/ 811620 w 1631792"/>
              <a:gd name="connsiteY1104" fmla="*/ 1351457 h 1393048"/>
              <a:gd name="connsiteX1105" fmla="*/ 806168 w 1631792"/>
              <a:gd name="connsiteY1105" fmla="*/ 1356932 h 1393048"/>
              <a:gd name="connsiteX1106" fmla="*/ 798475 w 1631792"/>
              <a:gd name="connsiteY1106" fmla="*/ 1348171 h 1393048"/>
              <a:gd name="connsiteX1107" fmla="*/ 806168 w 1631792"/>
              <a:gd name="connsiteY1107" fmla="*/ 1348171 h 1393048"/>
              <a:gd name="connsiteX1108" fmla="*/ 808357 w 1631792"/>
              <a:gd name="connsiteY1108" fmla="*/ 1342696 h 1393048"/>
              <a:gd name="connsiteX1109" fmla="*/ 808357 w 1631792"/>
              <a:gd name="connsiteY1109" fmla="*/ 1340501 h 1393048"/>
              <a:gd name="connsiteX1110" fmla="*/ 800670 w 1631792"/>
              <a:gd name="connsiteY1110" fmla="*/ 1327357 h 1393048"/>
              <a:gd name="connsiteX1111" fmla="*/ 790829 w 1631792"/>
              <a:gd name="connsiteY1111" fmla="*/ 1322979 h 1393048"/>
              <a:gd name="connsiteX1112" fmla="*/ 780953 w 1631792"/>
              <a:gd name="connsiteY1112" fmla="*/ 1318596 h 1393048"/>
              <a:gd name="connsiteX1113" fmla="*/ 764545 w 1631792"/>
              <a:gd name="connsiteY1113" fmla="*/ 1322979 h 1393048"/>
              <a:gd name="connsiteX1114" fmla="*/ 757973 w 1631792"/>
              <a:gd name="connsiteY1114" fmla="*/ 1314218 h 1393048"/>
              <a:gd name="connsiteX1115" fmla="*/ 766734 w 1631792"/>
              <a:gd name="connsiteY1115" fmla="*/ 1314218 h 1393048"/>
              <a:gd name="connsiteX1116" fmla="*/ 766734 w 1631792"/>
              <a:gd name="connsiteY1116" fmla="*/ 1301079 h 1393048"/>
              <a:gd name="connsiteX1117" fmla="*/ 767809 w 1631792"/>
              <a:gd name="connsiteY1117" fmla="*/ 1298885 h 1393048"/>
              <a:gd name="connsiteX1118" fmla="*/ 786451 w 1631792"/>
              <a:gd name="connsiteY1118" fmla="*/ 1303268 h 1393048"/>
              <a:gd name="connsiteX1119" fmla="*/ 784262 w 1631792"/>
              <a:gd name="connsiteY1119" fmla="*/ 1307646 h 1393048"/>
              <a:gd name="connsiteX1120" fmla="*/ 784262 w 1631792"/>
              <a:gd name="connsiteY1120" fmla="*/ 1309840 h 1393048"/>
              <a:gd name="connsiteX1121" fmla="*/ 793023 w 1631792"/>
              <a:gd name="connsiteY1121" fmla="*/ 1307646 h 1393048"/>
              <a:gd name="connsiteX1122" fmla="*/ 808357 w 1631792"/>
              <a:gd name="connsiteY1122" fmla="*/ 1317527 h 1393048"/>
              <a:gd name="connsiteX1123" fmla="*/ 814929 w 1631792"/>
              <a:gd name="connsiteY1123" fmla="*/ 1330649 h 1393048"/>
              <a:gd name="connsiteX1124" fmla="*/ 813809 w 1631792"/>
              <a:gd name="connsiteY1124" fmla="*/ 1325174 h 1393048"/>
              <a:gd name="connsiteX1125" fmla="*/ 811620 w 1631792"/>
              <a:gd name="connsiteY1125" fmla="*/ 1312029 h 1393048"/>
              <a:gd name="connsiteX1126" fmla="*/ 823684 w 1631792"/>
              <a:gd name="connsiteY1126" fmla="*/ 1317527 h 1393048"/>
              <a:gd name="connsiteX1127" fmla="*/ 824764 w 1631792"/>
              <a:gd name="connsiteY1127" fmla="*/ 1316407 h 1393048"/>
              <a:gd name="connsiteX1128" fmla="*/ 826953 w 1631792"/>
              <a:gd name="connsiteY1128" fmla="*/ 1314218 h 1393048"/>
              <a:gd name="connsiteX1129" fmla="*/ 831331 w 1631792"/>
              <a:gd name="connsiteY1129" fmla="*/ 1307646 h 1393048"/>
              <a:gd name="connsiteX1130" fmla="*/ 830262 w 1631792"/>
              <a:gd name="connsiteY1130" fmla="*/ 1304382 h 1393048"/>
              <a:gd name="connsiteX1131" fmla="*/ 825879 w 1631792"/>
              <a:gd name="connsiteY1131" fmla="*/ 1307646 h 1393048"/>
              <a:gd name="connsiteX1132" fmla="*/ 820381 w 1631792"/>
              <a:gd name="connsiteY1132" fmla="*/ 1310955 h 1393048"/>
              <a:gd name="connsiteX1133" fmla="*/ 820381 w 1631792"/>
              <a:gd name="connsiteY1133" fmla="*/ 1310955 h 1393048"/>
              <a:gd name="connsiteX1134" fmla="*/ 821501 w 1631792"/>
              <a:gd name="connsiteY1134" fmla="*/ 1308766 h 1393048"/>
              <a:gd name="connsiteX1135" fmla="*/ 819312 w 1631792"/>
              <a:gd name="connsiteY1135" fmla="*/ 1305457 h 1393048"/>
              <a:gd name="connsiteX1136" fmla="*/ 814929 w 1631792"/>
              <a:gd name="connsiteY1136" fmla="*/ 1307646 h 1393048"/>
              <a:gd name="connsiteX1137" fmla="*/ 813809 w 1631792"/>
              <a:gd name="connsiteY1137" fmla="*/ 1308766 h 1393048"/>
              <a:gd name="connsiteX1138" fmla="*/ 812734 w 1631792"/>
              <a:gd name="connsiteY1138" fmla="*/ 1307646 h 1393048"/>
              <a:gd name="connsiteX1139" fmla="*/ 809425 w 1631792"/>
              <a:gd name="connsiteY1139" fmla="*/ 1303268 h 1393048"/>
              <a:gd name="connsiteX1140" fmla="*/ 808357 w 1631792"/>
              <a:gd name="connsiteY1140" fmla="*/ 1305457 h 1393048"/>
              <a:gd name="connsiteX1141" fmla="*/ 807236 w 1631792"/>
              <a:gd name="connsiteY1141" fmla="*/ 1304382 h 1393048"/>
              <a:gd name="connsiteX1142" fmla="*/ 807236 w 1631792"/>
              <a:gd name="connsiteY1142" fmla="*/ 1302194 h 1393048"/>
              <a:gd name="connsiteX1143" fmla="*/ 809425 w 1631792"/>
              <a:gd name="connsiteY1143" fmla="*/ 1302194 h 1393048"/>
              <a:gd name="connsiteX1144" fmla="*/ 814929 w 1631792"/>
              <a:gd name="connsiteY1144" fmla="*/ 1301079 h 1393048"/>
              <a:gd name="connsiteX1145" fmla="*/ 816003 w 1631792"/>
              <a:gd name="connsiteY1145" fmla="*/ 1298885 h 1393048"/>
              <a:gd name="connsiteX1146" fmla="*/ 814929 w 1631792"/>
              <a:gd name="connsiteY1146" fmla="*/ 1296696 h 1393048"/>
              <a:gd name="connsiteX1147" fmla="*/ 812734 w 1631792"/>
              <a:gd name="connsiteY1147" fmla="*/ 1295621 h 1393048"/>
              <a:gd name="connsiteX1148" fmla="*/ 811620 w 1631792"/>
              <a:gd name="connsiteY1148" fmla="*/ 1295621 h 1393048"/>
              <a:gd name="connsiteX1149" fmla="*/ 810545 w 1631792"/>
              <a:gd name="connsiteY1149" fmla="*/ 1295621 h 1393048"/>
              <a:gd name="connsiteX1150" fmla="*/ 809425 w 1631792"/>
              <a:gd name="connsiteY1150" fmla="*/ 1295621 h 1393048"/>
              <a:gd name="connsiteX1151" fmla="*/ 809425 w 1631792"/>
              <a:gd name="connsiteY1151" fmla="*/ 1298885 h 1393048"/>
              <a:gd name="connsiteX1152" fmla="*/ 805048 w 1631792"/>
              <a:gd name="connsiteY1152" fmla="*/ 1299999 h 1393048"/>
              <a:gd name="connsiteX1153" fmla="*/ 800670 w 1631792"/>
              <a:gd name="connsiteY1153" fmla="*/ 1296696 h 1393048"/>
              <a:gd name="connsiteX1154" fmla="*/ 800670 w 1631792"/>
              <a:gd name="connsiteY1154" fmla="*/ 1296696 h 1393048"/>
              <a:gd name="connsiteX1155" fmla="*/ 799595 w 1631792"/>
              <a:gd name="connsiteY1155" fmla="*/ 1295621 h 1393048"/>
              <a:gd name="connsiteX1156" fmla="*/ 800670 w 1631792"/>
              <a:gd name="connsiteY1156" fmla="*/ 1294501 h 1393048"/>
              <a:gd name="connsiteX1157" fmla="*/ 803973 w 1631792"/>
              <a:gd name="connsiteY1157" fmla="*/ 1292318 h 1393048"/>
              <a:gd name="connsiteX1158" fmla="*/ 800670 w 1631792"/>
              <a:gd name="connsiteY1158" fmla="*/ 1291238 h 1393048"/>
              <a:gd name="connsiteX1159" fmla="*/ 800670 w 1631792"/>
              <a:gd name="connsiteY1159" fmla="*/ 1290124 h 1393048"/>
              <a:gd name="connsiteX1160" fmla="*/ 797407 w 1631792"/>
              <a:gd name="connsiteY1160" fmla="*/ 1287935 h 1393048"/>
              <a:gd name="connsiteX1161" fmla="*/ 798475 w 1631792"/>
              <a:gd name="connsiteY1161" fmla="*/ 1284672 h 1393048"/>
              <a:gd name="connsiteX1162" fmla="*/ 802859 w 1631792"/>
              <a:gd name="connsiteY1162" fmla="*/ 1285740 h 1393048"/>
              <a:gd name="connsiteX1163" fmla="*/ 805048 w 1631792"/>
              <a:gd name="connsiteY1163" fmla="*/ 1285740 h 1393048"/>
              <a:gd name="connsiteX1164" fmla="*/ 807236 w 1631792"/>
              <a:gd name="connsiteY1164" fmla="*/ 1282477 h 1393048"/>
              <a:gd name="connsiteX1165" fmla="*/ 809425 w 1631792"/>
              <a:gd name="connsiteY1165" fmla="*/ 1282477 h 1393048"/>
              <a:gd name="connsiteX1166" fmla="*/ 809425 w 1631792"/>
              <a:gd name="connsiteY1166" fmla="*/ 1280288 h 1393048"/>
              <a:gd name="connsiteX1167" fmla="*/ 810545 w 1631792"/>
              <a:gd name="connsiteY1167" fmla="*/ 1279174 h 1393048"/>
              <a:gd name="connsiteX1168" fmla="*/ 812734 w 1631792"/>
              <a:gd name="connsiteY1168" fmla="*/ 1280288 h 1393048"/>
              <a:gd name="connsiteX1169" fmla="*/ 812734 w 1631792"/>
              <a:gd name="connsiteY1169" fmla="*/ 1279174 h 1393048"/>
              <a:gd name="connsiteX1170" fmla="*/ 811620 w 1631792"/>
              <a:gd name="connsiteY1170" fmla="*/ 1274790 h 1393048"/>
              <a:gd name="connsiteX1171" fmla="*/ 813809 w 1631792"/>
              <a:gd name="connsiteY1171" fmla="*/ 1274790 h 1393048"/>
              <a:gd name="connsiteX1172" fmla="*/ 814929 w 1631792"/>
              <a:gd name="connsiteY1172" fmla="*/ 1275910 h 1393048"/>
              <a:gd name="connsiteX1173" fmla="*/ 814929 w 1631792"/>
              <a:gd name="connsiteY1173" fmla="*/ 1274790 h 1393048"/>
              <a:gd name="connsiteX1174" fmla="*/ 816003 w 1631792"/>
              <a:gd name="connsiteY1174" fmla="*/ 1273716 h 1393048"/>
              <a:gd name="connsiteX1175" fmla="*/ 821501 w 1631792"/>
              <a:gd name="connsiteY1175" fmla="*/ 1271527 h 1393048"/>
              <a:gd name="connsiteX1176" fmla="*/ 824764 w 1631792"/>
              <a:gd name="connsiteY1176" fmla="*/ 1272596 h 1393048"/>
              <a:gd name="connsiteX1177" fmla="*/ 823684 w 1631792"/>
              <a:gd name="connsiteY1177" fmla="*/ 1276979 h 1393048"/>
              <a:gd name="connsiteX1178" fmla="*/ 824764 w 1631792"/>
              <a:gd name="connsiteY1178" fmla="*/ 1276979 h 1393048"/>
              <a:gd name="connsiteX1179" fmla="*/ 828068 w 1631792"/>
              <a:gd name="connsiteY1179" fmla="*/ 1272596 h 1393048"/>
              <a:gd name="connsiteX1180" fmla="*/ 831331 w 1631792"/>
              <a:gd name="connsiteY1180" fmla="*/ 1272596 h 1393048"/>
              <a:gd name="connsiteX1181" fmla="*/ 839023 w 1631792"/>
              <a:gd name="connsiteY1181" fmla="*/ 1275910 h 1393048"/>
              <a:gd name="connsiteX1182" fmla="*/ 841212 w 1631792"/>
              <a:gd name="connsiteY1182" fmla="*/ 1275910 h 1393048"/>
              <a:gd name="connsiteX1183" fmla="*/ 842286 w 1631792"/>
              <a:gd name="connsiteY1183" fmla="*/ 1273716 h 1393048"/>
              <a:gd name="connsiteX1184" fmla="*/ 843407 w 1631792"/>
              <a:gd name="connsiteY1184" fmla="*/ 1268218 h 1393048"/>
              <a:gd name="connsiteX1185" fmla="*/ 836829 w 1631792"/>
              <a:gd name="connsiteY1185" fmla="*/ 1269332 h 1393048"/>
              <a:gd name="connsiteX1186" fmla="*/ 836829 w 1631792"/>
              <a:gd name="connsiteY1186" fmla="*/ 1267144 h 1393048"/>
              <a:gd name="connsiteX1187" fmla="*/ 829142 w 1631792"/>
              <a:gd name="connsiteY1187" fmla="*/ 1268218 h 1393048"/>
              <a:gd name="connsiteX1188" fmla="*/ 822570 w 1631792"/>
              <a:gd name="connsiteY1188" fmla="*/ 1267144 h 1393048"/>
              <a:gd name="connsiteX1189" fmla="*/ 822570 w 1631792"/>
              <a:gd name="connsiteY1189" fmla="*/ 1267144 h 1393048"/>
              <a:gd name="connsiteX1190" fmla="*/ 814929 w 1631792"/>
              <a:gd name="connsiteY1190" fmla="*/ 1267144 h 1393048"/>
              <a:gd name="connsiteX1191" fmla="*/ 813809 w 1631792"/>
              <a:gd name="connsiteY1191" fmla="*/ 1266029 h 1393048"/>
              <a:gd name="connsiteX1192" fmla="*/ 812734 w 1631792"/>
              <a:gd name="connsiteY1192" fmla="*/ 1261646 h 1393048"/>
              <a:gd name="connsiteX1193" fmla="*/ 817118 w 1631792"/>
              <a:gd name="connsiteY1193" fmla="*/ 1258382 h 1393048"/>
              <a:gd name="connsiteX1194" fmla="*/ 814929 w 1631792"/>
              <a:gd name="connsiteY1194" fmla="*/ 1256188 h 1393048"/>
              <a:gd name="connsiteX1195" fmla="*/ 814929 w 1631792"/>
              <a:gd name="connsiteY1195" fmla="*/ 1256188 h 1393048"/>
              <a:gd name="connsiteX1196" fmla="*/ 813809 w 1631792"/>
              <a:gd name="connsiteY1196" fmla="*/ 1257268 h 1393048"/>
              <a:gd name="connsiteX1197" fmla="*/ 811620 w 1631792"/>
              <a:gd name="connsiteY1197" fmla="*/ 1259457 h 1393048"/>
              <a:gd name="connsiteX1198" fmla="*/ 810545 w 1631792"/>
              <a:gd name="connsiteY1198" fmla="*/ 1260571 h 1393048"/>
              <a:gd name="connsiteX1199" fmla="*/ 808357 w 1631792"/>
              <a:gd name="connsiteY1199" fmla="*/ 1260571 h 1393048"/>
              <a:gd name="connsiteX1200" fmla="*/ 809425 w 1631792"/>
              <a:gd name="connsiteY1200" fmla="*/ 1254005 h 1393048"/>
              <a:gd name="connsiteX1201" fmla="*/ 809425 w 1631792"/>
              <a:gd name="connsiteY1201" fmla="*/ 1252885 h 1393048"/>
              <a:gd name="connsiteX1202" fmla="*/ 811620 w 1631792"/>
              <a:gd name="connsiteY1202" fmla="*/ 1248507 h 1393048"/>
              <a:gd name="connsiteX1203" fmla="*/ 810545 w 1631792"/>
              <a:gd name="connsiteY1203" fmla="*/ 1246312 h 1393048"/>
              <a:gd name="connsiteX1204" fmla="*/ 807236 w 1631792"/>
              <a:gd name="connsiteY1204" fmla="*/ 1239740 h 1393048"/>
              <a:gd name="connsiteX1205" fmla="*/ 803973 w 1631792"/>
              <a:gd name="connsiteY1205" fmla="*/ 1238666 h 1393048"/>
              <a:gd name="connsiteX1206" fmla="*/ 803973 w 1631792"/>
              <a:gd name="connsiteY1206" fmla="*/ 1239740 h 1393048"/>
              <a:gd name="connsiteX1207" fmla="*/ 805048 w 1631792"/>
              <a:gd name="connsiteY1207" fmla="*/ 1240860 h 1393048"/>
              <a:gd name="connsiteX1208" fmla="*/ 806168 w 1631792"/>
              <a:gd name="connsiteY1208" fmla="*/ 1240860 h 1393048"/>
              <a:gd name="connsiteX1209" fmla="*/ 807236 w 1631792"/>
              <a:gd name="connsiteY1209" fmla="*/ 1244123 h 1393048"/>
              <a:gd name="connsiteX1210" fmla="*/ 807236 w 1631792"/>
              <a:gd name="connsiteY1210" fmla="*/ 1246312 h 1393048"/>
              <a:gd name="connsiteX1211" fmla="*/ 803973 w 1631792"/>
              <a:gd name="connsiteY1211" fmla="*/ 1248507 h 1393048"/>
              <a:gd name="connsiteX1212" fmla="*/ 801784 w 1631792"/>
              <a:gd name="connsiteY1212" fmla="*/ 1249622 h 1393048"/>
              <a:gd name="connsiteX1213" fmla="*/ 800670 w 1631792"/>
              <a:gd name="connsiteY1213" fmla="*/ 1248507 h 1393048"/>
              <a:gd name="connsiteX1214" fmla="*/ 799595 w 1631792"/>
              <a:gd name="connsiteY1214" fmla="*/ 1247427 h 1393048"/>
              <a:gd name="connsiteX1215" fmla="*/ 798475 w 1631792"/>
              <a:gd name="connsiteY1215" fmla="*/ 1245238 h 1393048"/>
              <a:gd name="connsiteX1216" fmla="*/ 798475 w 1631792"/>
              <a:gd name="connsiteY1216" fmla="*/ 1247427 h 1393048"/>
              <a:gd name="connsiteX1217" fmla="*/ 799595 w 1631792"/>
              <a:gd name="connsiteY1217" fmla="*/ 1250690 h 1393048"/>
              <a:gd name="connsiteX1218" fmla="*/ 800670 w 1631792"/>
              <a:gd name="connsiteY1218" fmla="*/ 1257268 h 1393048"/>
              <a:gd name="connsiteX1219" fmla="*/ 803973 w 1631792"/>
              <a:gd name="connsiteY1219" fmla="*/ 1261646 h 1393048"/>
              <a:gd name="connsiteX1220" fmla="*/ 802859 w 1631792"/>
              <a:gd name="connsiteY1220" fmla="*/ 1262766 h 1393048"/>
              <a:gd name="connsiteX1221" fmla="*/ 801784 w 1631792"/>
              <a:gd name="connsiteY1221" fmla="*/ 1264955 h 1393048"/>
              <a:gd name="connsiteX1222" fmla="*/ 799595 w 1631792"/>
              <a:gd name="connsiteY1222" fmla="*/ 1264955 h 1393048"/>
              <a:gd name="connsiteX1223" fmla="*/ 797407 w 1631792"/>
              <a:gd name="connsiteY1223" fmla="*/ 1262766 h 1393048"/>
              <a:gd name="connsiteX1224" fmla="*/ 795212 w 1631792"/>
              <a:gd name="connsiteY1224" fmla="*/ 1260571 h 1393048"/>
              <a:gd name="connsiteX1225" fmla="*/ 790829 w 1631792"/>
              <a:gd name="connsiteY1225" fmla="*/ 1263835 h 1393048"/>
              <a:gd name="connsiteX1226" fmla="*/ 788640 w 1631792"/>
              <a:gd name="connsiteY1226" fmla="*/ 1263835 h 1393048"/>
              <a:gd name="connsiteX1227" fmla="*/ 785331 w 1631792"/>
              <a:gd name="connsiteY1227" fmla="*/ 1263835 h 1393048"/>
              <a:gd name="connsiteX1228" fmla="*/ 783148 w 1631792"/>
              <a:gd name="connsiteY1228" fmla="*/ 1262766 h 1393048"/>
              <a:gd name="connsiteX1229" fmla="*/ 782068 w 1631792"/>
              <a:gd name="connsiteY1229" fmla="*/ 1257268 h 1393048"/>
              <a:gd name="connsiteX1230" fmla="*/ 784262 w 1631792"/>
              <a:gd name="connsiteY1230" fmla="*/ 1255073 h 1393048"/>
              <a:gd name="connsiteX1231" fmla="*/ 783148 w 1631792"/>
              <a:gd name="connsiteY1231" fmla="*/ 1252885 h 1393048"/>
              <a:gd name="connsiteX1232" fmla="*/ 784262 w 1631792"/>
              <a:gd name="connsiteY1232" fmla="*/ 1251810 h 1393048"/>
              <a:gd name="connsiteX1233" fmla="*/ 782068 w 1631792"/>
              <a:gd name="connsiteY1233" fmla="*/ 1251810 h 1393048"/>
              <a:gd name="connsiteX1234" fmla="*/ 779879 w 1631792"/>
              <a:gd name="connsiteY1234" fmla="*/ 1251810 h 1393048"/>
              <a:gd name="connsiteX1235" fmla="*/ 777684 w 1631792"/>
              <a:gd name="connsiteY1235" fmla="*/ 1244123 h 1393048"/>
              <a:gd name="connsiteX1236" fmla="*/ 776570 w 1631792"/>
              <a:gd name="connsiteY1236" fmla="*/ 1245238 h 1393048"/>
              <a:gd name="connsiteX1237" fmla="*/ 777684 w 1631792"/>
              <a:gd name="connsiteY1237" fmla="*/ 1254005 h 1393048"/>
              <a:gd name="connsiteX1238" fmla="*/ 776570 w 1631792"/>
              <a:gd name="connsiteY1238" fmla="*/ 1258382 h 1393048"/>
              <a:gd name="connsiteX1239" fmla="*/ 776570 w 1631792"/>
              <a:gd name="connsiteY1239" fmla="*/ 1259457 h 1393048"/>
              <a:gd name="connsiteX1240" fmla="*/ 775501 w 1631792"/>
              <a:gd name="connsiteY1240" fmla="*/ 1260571 h 1393048"/>
              <a:gd name="connsiteX1241" fmla="*/ 770003 w 1631792"/>
              <a:gd name="connsiteY1241" fmla="*/ 1260571 h 1393048"/>
              <a:gd name="connsiteX1242" fmla="*/ 768923 w 1631792"/>
              <a:gd name="connsiteY1242" fmla="*/ 1258382 h 1393048"/>
              <a:gd name="connsiteX1243" fmla="*/ 764545 w 1631792"/>
              <a:gd name="connsiteY1243" fmla="*/ 1250690 h 1393048"/>
              <a:gd name="connsiteX1244" fmla="*/ 762357 w 1631792"/>
              <a:gd name="connsiteY1244" fmla="*/ 1249622 h 1393048"/>
              <a:gd name="connsiteX1245" fmla="*/ 761242 w 1631792"/>
              <a:gd name="connsiteY1245" fmla="*/ 1248507 h 1393048"/>
              <a:gd name="connsiteX1246" fmla="*/ 761242 w 1631792"/>
              <a:gd name="connsiteY1246" fmla="*/ 1250690 h 1393048"/>
              <a:gd name="connsiteX1247" fmla="*/ 762357 w 1631792"/>
              <a:gd name="connsiteY1247" fmla="*/ 1252885 h 1393048"/>
              <a:gd name="connsiteX1248" fmla="*/ 764545 w 1631792"/>
              <a:gd name="connsiteY1248" fmla="*/ 1254005 h 1393048"/>
              <a:gd name="connsiteX1249" fmla="*/ 765620 w 1631792"/>
              <a:gd name="connsiteY1249" fmla="*/ 1254005 h 1393048"/>
              <a:gd name="connsiteX1250" fmla="*/ 764545 w 1631792"/>
              <a:gd name="connsiteY1250" fmla="*/ 1255073 h 1393048"/>
              <a:gd name="connsiteX1251" fmla="*/ 759047 w 1631792"/>
              <a:gd name="connsiteY1251" fmla="*/ 1255073 h 1393048"/>
              <a:gd name="connsiteX1252" fmla="*/ 753595 w 1631792"/>
              <a:gd name="connsiteY1252" fmla="*/ 1256188 h 1393048"/>
              <a:gd name="connsiteX1253" fmla="*/ 752475 w 1631792"/>
              <a:gd name="connsiteY1253" fmla="*/ 1254005 h 1393048"/>
              <a:gd name="connsiteX1254" fmla="*/ 751401 w 1631792"/>
              <a:gd name="connsiteY1254" fmla="*/ 1254005 h 1393048"/>
              <a:gd name="connsiteX1255" fmla="*/ 751401 w 1631792"/>
              <a:gd name="connsiteY1255" fmla="*/ 1252885 h 1393048"/>
              <a:gd name="connsiteX1256" fmla="*/ 751401 w 1631792"/>
              <a:gd name="connsiteY1256" fmla="*/ 1252885 h 1393048"/>
              <a:gd name="connsiteX1257" fmla="*/ 752475 w 1631792"/>
              <a:gd name="connsiteY1257" fmla="*/ 1249622 h 1393048"/>
              <a:gd name="connsiteX1258" fmla="*/ 752475 w 1631792"/>
              <a:gd name="connsiteY1258" fmla="*/ 1246312 h 1393048"/>
              <a:gd name="connsiteX1259" fmla="*/ 751401 w 1631792"/>
              <a:gd name="connsiteY1259" fmla="*/ 1246312 h 1393048"/>
              <a:gd name="connsiteX1260" fmla="*/ 749212 w 1631792"/>
              <a:gd name="connsiteY1260" fmla="*/ 1246312 h 1393048"/>
              <a:gd name="connsiteX1261" fmla="*/ 749212 w 1631792"/>
              <a:gd name="connsiteY1261" fmla="*/ 1247427 h 1393048"/>
              <a:gd name="connsiteX1262" fmla="*/ 748098 w 1631792"/>
              <a:gd name="connsiteY1262" fmla="*/ 1250690 h 1393048"/>
              <a:gd name="connsiteX1263" fmla="*/ 747018 w 1631792"/>
              <a:gd name="connsiteY1263" fmla="*/ 1251810 h 1393048"/>
              <a:gd name="connsiteX1264" fmla="*/ 743714 w 1631792"/>
              <a:gd name="connsiteY1264" fmla="*/ 1251810 h 1393048"/>
              <a:gd name="connsiteX1265" fmla="*/ 736068 w 1631792"/>
              <a:gd name="connsiteY1265" fmla="*/ 1245238 h 1393048"/>
              <a:gd name="connsiteX1266" fmla="*/ 730570 w 1631792"/>
              <a:gd name="connsiteY1266" fmla="*/ 1230979 h 1393048"/>
              <a:gd name="connsiteX1267" fmla="*/ 729495 w 1631792"/>
              <a:gd name="connsiteY1267" fmla="*/ 1230979 h 1393048"/>
              <a:gd name="connsiteX1268" fmla="*/ 728381 w 1631792"/>
              <a:gd name="connsiteY1268" fmla="*/ 1230979 h 1393048"/>
              <a:gd name="connsiteX1269" fmla="*/ 725112 w 1631792"/>
              <a:gd name="connsiteY1269" fmla="*/ 1228784 h 1393048"/>
              <a:gd name="connsiteX1270" fmla="*/ 754664 w 1631792"/>
              <a:gd name="connsiteY1270" fmla="*/ 1217835 h 1393048"/>
              <a:gd name="connsiteX1271" fmla="*/ 773307 w 1631792"/>
              <a:gd name="connsiteY1271" fmla="*/ 1221143 h 1393048"/>
              <a:gd name="connsiteX1272" fmla="*/ 777684 w 1631792"/>
              <a:gd name="connsiteY1272" fmla="*/ 1220023 h 1393048"/>
              <a:gd name="connsiteX1273" fmla="*/ 780953 w 1631792"/>
              <a:gd name="connsiteY1273" fmla="*/ 1205810 h 1393048"/>
              <a:gd name="connsiteX1274" fmla="*/ 780953 w 1631792"/>
              <a:gd name="connsiteY1274" fmla="*/ 1204696 h 1393048"/>
              <a:gd name="connsiteX1275" fmla="*/ 773307 w 1631792"/>
              <a:gd name="connsiteY1275" fmla="*/ 1200312 h 1393048"/>
              <a:gd name="connsiteX1276" fmla="*/ 774381 w 1631792"/>
              <a:gd name="connsiteY1276" fmla="*/ 1198118 h 1393048"/>
              <a:gd name="connsiteX1277" fmla="*/ 767809 w 1631792"/>
              <a:gd name="connsiteY1277" fmla="*/ 1200312 h 1393048"/>
              <a:gd name="connsiteX1278" fmla="*/ 762357 w 1631792"/>
              <a:gd name="connsiteY1278" fmla="*/ 1199238 h 1393048"/>
              <a:gd name="connsiteX1279" fmla="*/ 762357 w 1631792"/>
              <a:gd name="connsiteY1279" fmla="*/ 1197049 h 1393048"/>
              <a:gd name="connsiteX1280" fmla="*/ 767809 w 1631792"/>
              <a:gd name="connsiteY1280" fmla="*/ 1198118 h 1393048"/>
              <a:gd name="connsiteX1281" fmla="*/ 767809 w 1631792"/>
              <a:gd name="connsiteY1281" fmla="*/ 1197049 h 1393048"/>
              <a:gd name="connsiteX1282" fmla="*/ 772192 w 1631792"/>
              <a:gd name="connsiteY1282" fmla="*/ 1188282 h 1393048"/>
              <a:gd name="connsiteX1283" fmla="*/ 771118 w 1631792"/>
              <a:gd name="connsiteY1283" fmla="*/ 1186099 h 1393048"/>
              <a:gd name="connsiteX1284" fmla="*/ 770003 w 1631792"/>
              <a:gd name="connsiteY1284" fmla="*/ 1181716 h 1393048"/>
              <a:gd name="connsiteX1285" fmla="*/ 768923 w 1631792"/>
              <a:gd name="connsiteY1285" fmla="*/ 1179521 h 1393048"/>
              <a:gd name="connsiteX1286" fmla="*/ 761242 w 1631792"/>
              <a:gd name="connsiteY1286" fmla="*/ 1182807 h 1393048"/>
              <a:gd name="connsiteX1287" fmla="*/ 766734 w 1631792"/>
              <a:gd name="connsiteY1287" fmla="*/ 1179521 h 1393048"/>
              <a:gd name="connsiteX1288" fmla="*/ 767809 w 1631792"/>
              <a:gd name="connsiteY1288" fmla="*/ 1178430 h 1393048"/>
              <a:gd name="connsiteX1289" fmla="*/ 767809 w 1631792"/>
              <a:gd name="connsiteY1289" fmla="*/ 1176235 h 1393048"/>
              <a:gd name="connsiteX1290" fmla="*/ 766734 w 1631792"/>
              <a:gd name="connsiteY1290" fmla="*/ 1169668 h 1393048"/>
              <a:gd name="connsiteX1291" fmla="*/ 765620 w 1631792"/>
              <a:gd name="connsiteY1291" fmla="*/ 1168571 h 1393048"/>
              <a:gd name="connsiteX1292" fmla="*/ 764545 w 1631792"/>
              <a:gd name="connsiteY1292" fmla="*/ 1170760 h 1393048"/>
              <a:gd name="connsiteX1293" fmla="*/ 763425 w 1631792"/>
              <a:gd name="connsiteY1293" fmla="*/ 1171852 h 1393048"/>
              <a:gd name="connsiteX1294" fmla="*/ 761242 w 1631792"/>
              <a:gd name="connsiteY1294" fmla="*/ 1172955 h 1393048"/>
              <a:gd name="connsiteX1295" fmla="*/ 759047 w 1631792"/>
              <a:gd name="connsiteY1295" fmla="*/ 1172955 h 1393048"/>
              <a:gd name="connsiteX1296" fmla="*/ 756859 w 1631792"/>
              <a:gd name="connsiteY1296" fmla="*/ 1163090 h 1393048"/>
              <a:gd name="connsiteX1297" fmla="*/ 755779 w 1631792"/>
              <a:gd name="connsiteY1297" fmla="*/ 1160896 h 1393048"/>
              <a:gd name="connsiteX1298" fmla="*/ 753595 w 1631792"/>
              <a:gd name="connsiteY1298" fmla="*/ 1159810 h 1393048"/>
              <a:gd name="connsiteX1299" fmla="*/ 750286 w 1631792"/>
              <a:gd name="connsiteY1299" fmla="*/ 1157616 h 1393048"/>
              <a:gd name="connsiteX1300" fmla="*/ 742640 w 1631792"/>
              <a:gd name="connsiteY1300" fmla="*/ 1156524 h 1393048"/>
              <a:gd name="connsiteX1301" fmla="*/ 743714 w 1631792"/>
              <a:gd name="connsiteY1301" fmla="*/ 1159810 h 1393048"/>
              <a:gd name="connsiteX1302" fmla="*/ 747018 w 1631792"/>
              <a:gd name="connsiteY1302" fmla="*/ 1167474 h 1393048"/>
              <a:gd name="connsiteX1303" fmla="*/ 747018 w 1631792"/>
              <a:gd name="connsiteY1303" fmla="*/ 1170760 h 1393048"/>
              <a:gd name="connsiteX1304" fmla="*/ 747018 w 1631792"/>
              <a:gd name="connsiteY1304" fmla="*/ 1174046 h 1393048"/>
              <a:gd name="connsiteX1305" fmla="*/ 742640 w 1631792"/>
              <a:gd name="connsiteY1305" fmla="*/ 1175143 h 1393048"/>
              <a:gd name="connsiteX1306" fmla="*/ 740451 w 1631792"/>
              <a:gd name="connsiteY1306" fmla="*/ 1176235 h 1393048"/>
              <a:gd name="connsiteX1307" fmla="*/ 741520 w 1631792"/>
              <a:gd name="connsiteY1307" fmla="*/ 1179521 h 1393048"/>
              <a:gd name="connsiteX1308" fmla="*/ 740451 w 1631792"/>
              <a:gd name="connsiteY1308" fmla="*/ 1181716 h 1393048"/>
              <a:gd name="connsiteX1309" fmla="*/ 737142 w 1631792"/>
              <a:gd name="connsiteY1309" fmla="*/ 1180618 h 1393048"/>
              <a:gd name="connsiteX1310" fmla="*/ 734953 w 1631792"/>
              <a:gd name="connsiteY1310" fmla="*/ 1179521 h 1393048"/>
              <a:gd name="connsiteX1311" fmla="*/ 736068 w 1631792"/>
              <a:gd name="connsiteY1311" fmla="*/ 1177327 h 1393048"/>
              <a:gd name="connsiteX1312" fmla="*/ 733873 w 1631792"/>
              <a:gd name="connsiteY1312" fmla="*/ 1179521 h 1393048"/>
              <a:gd name="connsiteX1313" fmla="*/ 734953 w 1631792"/>
              <a:gd name="connsiteY1313" fmla="*/ 1182807 h 1393048"/>
              <a:gd name="connsiteX1314" fmla="*/ 732759 w 1631792"/>
              <a:gd name="connsiteY1314" fmla="*/ 1183905 h 1393048"/>
              <a:gd name="connsiteX1315" fmla="*/ 728381 w 1631792"/>
              <a:gd name="connsiteY1315" fmla="*/ 1182807 h 1393048"/>
              <a:gd name="connsiteX1316" fmla="*/ 726192 w 1631792"/>
              <a:gd name="connsiteY1316" fmla="*/ 1184996 h 1393048"/>
              <a:gd name="connsiteX1317" fmla="*/ 726192 w 1631792"/>
              <a:gd name="connsiteY1317" fmla="*/ 1186099 h 1393048"/>
              <a:gd name="connsiteX1318" fmla="*/ 728381 w 1631792"/>
              <a:gd name="connsiteY1318" fmla="*/ 1191551 h 1393048"/>
              <a:gd name="connsiteX1319" fmla="*/ 726192 w 1631792"/>
              <a:gd name="connsiteY1319" fmla="*/ 1193746 h 1393048"/>
              <a:gd name="connsiteX1320" fmla="*/ 728381 w 1631792"/>
              <a:gd name="connsiteY1320" fmla="*/ 1194860 h 1393048"/>
              <a:gd name="connsiteX1321" fmla="*/ 728381 w 1631792"/>
              <a:gd name="connsiteY1321" fmla="*/ 1195929 h 1393048"/>
              <a:gd name="connsiteX1322" fmla="*/ 728381 w 1631792"/>
              <a:gd name="connsiteY1322" fmla="*/ 1197049 h 1393048"/>
              <a:gd name="connsiteX1323" fmla="*/ 729495 w 1631792"/>
              <a:gd name="connsiteY1323" fmla="*/ 1199238 h 1393048"/>
              <a:gd name="connsiteX1324" fmla="*/ 728381 w 1631792"/>
              <a:gd name="connsiteY1324" fmla="*/ 1200312 h 1393048"/>
              <a:gd name="connsiteX1325" fmla="*/ 731690 w 1631792"/>
              <a:gd name="connsiteY1325" fmla="*/ 1205810 h 1393048"/>
              <a:gd name="connsiteX1326" fmla="*/ 728381 w 1631792"/>
              <a:gd name="connsiteY1326" fmla="*/ 1206879 h 1393048"/>
              <a:gd name="connsiteX1327" fmla="*/ 727306 w 1631792"/>
              <a:gd name="connsiteY1327" fmla="*/ 1210188 h 1393048"/>
              <a:gd name="connsiteX1328" fmla="*/ 727306 w 1631792"/>
              <a:gd name="connsiteY1328" fmla="*/ 1210188 h 1393048"/>
              <a:gd name="connsiteX1329" fmla="*/ 727306 w 1631792"/>
              <a:gd name="connsiteY1329" fmla="*/ 1213457 h 1393048"/>
              <a:gd name="connsiteX1330" fmla="*/ 722923 w 1631792"/>
              <a:gd name="connsiteY1330" fmla="*/ 1211262 h 1393048"/>
              <a:gd name="connsiteX1331" fmla="*/ 722923 w 1631792"/>
              <a:gd name="connsiteY1331" fmla="*/ 1211262 h 1393048"/>
              <a:gd name="connsiteX1332" fmla="*/ 721809 w 1631792"/>
              <a:gd name="connsiteY1332" fmla="*/ 1211262 h 1393048"/>
              <a:gd name="connsiteX1333" fmla="*/ 721809 w 1631792"/>
              <a:gd name="connsiteY1333" fmla="*/ 1213457 h 1393048"/>
              <a:gd name="connsiteX1334" fmla="*/ 719614 w 1631792"/>
              <a:gd name="connsiteY1334" fmla="*/ 1213457 h 1393048"/>
              <a:gd name="connsiteX1335" fmla="*/ 718545 w 1631792"/>
              <a:gd name="connsiteY1335" fmla="*/ 1215646 h 1393048"/>
              <a:gd name="connsiteX1336" fmla="*/ 715236 w 1631792"/>
              <a:gd name="connsiteY1336" fmla="*/ 1216766 h 1393048"/>
              <a:gd name="connsiteX1337" fmla="*/ 711967 w 1631792"/>
              <a:gd name="connsiteY1337" fmla="*/ 1213457 h 1393048"/>
              <a:gd name="connsiteX1338" fmla="*/ 710853 w 1631792"/>
              <a:gd name="connsiteY1338" fmla="*/ 1210188 h 1393048"/>
              <a:gd name="connsiteX1339" fmla="*/ 707590 w 1631792"/>
              <a:gd name="connsiteY1339" fmla="*/ 1217835 h 1393048"/>
              <a:gd name="connsiteX1340" fmla="*/ 709784 w 1631792"/>
              <a:gd name="connsiteY1340" fmla="*/ 1220023 h 1393048"/>
              <a:gd name="connsiteX1341" fmla="*/ 708664 w 1631792"/>
              <a:gd name="connsiteY1341" fmla="*/ 1224407 h 1393048"/>
              <a:gd name="connsiteX1342" fmla="*/ 701017 w 1631792"/>
              <a:gd name="connsiteY1342" fmla="*/ 1224407 h 1393048"/>
              <a:gd name="connsiteX1343" fmla="*/ 699903 w 1631792"/>
              <a:gd name="connsiteY1343" fmla="*/ 1228784 h 1393048"/>
              <a:gd name="connsiteX1344" fmla="*/ 697708 w 1631792"/>
              <a:gd name="connsiteY1344" fmla="*/ 1228784 h 1393048"/>
              <a:gd name="connsiteX1345" fmla="*/ 697708 w 1631792"/>
              <a:gd name="connsiteY1345" fmla="*/ 1225521 h 1393048"/>
              <a:gd name="connsiteX1346" fmla="*/ 697708 w 1631792"/>
              <a:gd name="connsiteY1346" fmla="*/ 1224407 h 1393048"/>
              <a:gd name="connsiteX1347" fmla="*/ 698834 w 1631792"/>
              <a:gd name="connsiteY1347" fmla="*/ 1222218 h 1393048"/>
              <a:gd name="connsiteX1348" fmla="*/ 701017 w 1631792"/>
              <a:gd name="connsiteY1348" fmla="*/ 1222218 h 1393048"/>
              <a:gd name="connsiteX1349" fmla="*/ 701017 w 1631792"/>
              <a:gd name="connsiteY1349" fmla="*/ 1221143 h 1393048"/>
              <a:gd name="connsiteX1350" fmla="*/ 701017 w 1631792"/>
              <a:gd name="connsiteY1350" fmla="*/ 1218955 h 1393048"/>
              <a:gd name="connsiteX1351" fmla="*/ 702092 w 1631792"/>
              <a:gd name="connsiteY1351" fmla="*/ 1217835 h 1393048"/>
              <a:gd name="connsiteX1352" fmla="*/ 698834 w 1631792"/>
              <a:gd name="connsiteY1352" fmla="*/ 1215646 h 1393048"/>
              <a:gd name="connsiteX1353" fmla="*/ 696640 w 1631792"/>
              <a:gd name="connsiteY1353" fmla="*/ 1214571 h 1393048"/>
              <a:gd name="connsiteX1354" fmla="*/ 693331 w 1631792"/>
              <a:gd name="connsiteY1354" fmla="*/ 1209073 h 1393048"/>
              <a:gd name="connsiteX1355" fmla="*/ 693331 w 1631792"/>
              <a:gd name="connsiteY1355" fmla="*/ 1208005 h 1393048"/>
              <a:gd name="connsiteX1356" fmla="*/ 693331 w 1631792"/>
              <a:gd name="connsiteY1356" fmla="*/ 1205810 h 1393048"/>
              <a:gd name="connsiteX1357" fmla="*/ 692256 w 1631792"/>
              <a:gd name="connsiteY1357" fmla="*/ 1204696 h 1393048"/>
              <a:gd name="connsiteX1358" fmla="*/ 688947 w 1631792"/>
              <a:gd name="connsiteY1358" fmla="*/ 1202501 h 1393048"/>
              <a:gd name="connsiteX1359" fmla="*/ 687879 w 1631792"/>
              <a:gd name="connsiteY1359" fmla="*/ 1201427 h 1393048"/>
              <a:gd name="connsiteX1360" fmla="*/ 686759 w 1631792"/>
              <a:gd name="connsiteY1360" fmla="*/ 1200312 h 1393048"/>
              <a:gd name="connsiteX1361" fmla="*/ 687879 w 1631792"/>
              <a:gd name="connsiteY1361" fmla="*/ 1198118 h 1393048"/>
              <a:gd name="connsiteX1362" fmla="*/ 686759 w 1631792"/>
              <a:gd name="connsiteY1362" fmla="*/ 1195929 h 1393048"/>
              <a:gd name="connsiteX1363" fmla="*/ 685690 w 1631792"/>
              <a:gd name="connsiteY1363" fmla="*/ 1194860 h 1393048"/>
              <a:gd name="connsiteX1364" fmla="*/ 684570 w 1631792"/>
              <a:gd name="connsiteY1364" fmla="*/ 1194860 h 1393048"/>
              <a:gd name="connsiteX1365" fmla="*/ 685690 w 1631792"/>
              <a:gd name="connsiteY1365" fmla="*/ 1191551 h 1393048"/>
              <a:gd name="connsiteX1366" fmla="*/ 686759 w 1631792"/>
              <a:gd name="connsiteY1366" fmla="*/ 1193746 h 1393048"/>
              <a:gd name="connsiteX1367" fmla="*/ 692256 w 1631792"/>
              <a:gd name="connsiteY1367" fmla="*/ 1193746 h 1393048"/>
              <a:gd name="connsiteX1368" fmla="*/ 694451 w 1631792"/>
              <a:gd name="connsiteY1368" fmla="*/ 1191551 h 1393048"/>
              <a:gd name="connsiteX1369" fmla="*/ 694451 w 1631792"/>
              <a:gd name="connsiteY1369" fmla="*/ 1182807 h 1393048"/>
              <a:gd name="connsiteX1370" fmla="*/ 693331 w 1631792"/>
              <a:gd name="connsiteY1370" fmla="*/ 1180618 h 1393048"/>
              <a:gd name="connsiteX1371" fmla="*/ 691142 w 1631792"/>
              <a:gd name="connsiteY1371" fmla="*/ 1181716 h 1393048"/>
              <a:gd name="connsiteX1372" fmla="*/ 690068 w 1631792"/>
              <a:gd name="connsiteY1372" fmla="*/ 1183905 h 1393048"/>
              <a:gd name="connsiteX1373" fmla="*/ 688947 w 1631792"/>
              <a:gd name="connsiteY1373" fmla="*/ 1182807 h 1393048"/>
              <a:gd name="connsiteX1374" fmla="*/ 686759 w 1631792"/>
              <a:gd name="connsiteY1374" fmla="*/ 1181716 h 1393048"/>
              <a:gd name="connsiteX1375" fmla="*/ 685690 w 1631792"/>
              <a:gd name="connsiteY1375" fmla="*/ 1179521 h 1393048"/>
              <a:gd name="connsiteX1376" fmla="*/ 683495 w 1631792"/>
              <a:gd name="connsiteY1376" fmla="*/ 1182807 h 1393048"/>
              <a:gd name="connsiteX1377" fmla="*/ 683495 w 1631792"/>
              <a:gd name="connsiteY1377" fmla="*/ 1182807 h 1393048"/>
              <a:gd name="connsiteX1378" fmla="*/ 681306 w 1631792"/>
              <a:gd name="connsiteY1378" fmla="*/ 1183905 h 1393048"/>
              <a:gd name="connsiteX1379" fmla="*/ 681306 w 1631792"/>
              <a:gd name="connsiteY1379" fmla="*/ 1181716 h 1393048"/>
              <a:gd name="connsiteX1380" fmla="*/ 680186 w 1631792"/>
              <a:gd name="connsiteY1380" fmla="*/ 1181716 h 1393048"/>
              <a:gd name="connsiteX1381" fmla="*/ 676929 w 1631792"/>
              <a:gd name="connsiteY1381" fmla="*/ 1176235 h 1393048"/>
              <a:gd name="connsiteX1382" fmla="*/ 675809 w 1631792"/>
              <a:gd name="connsiteY1382" fmla="*/ 1176235 h 1393048"/>
              <a:gd name="connsiteX1383" fmla="*/ 674734 w 1631792"/>
              <a:gd name="connsiteY1383" fmla="*/ 1176235 h 1393048"/>
              <a:gd name="connsiteX1384" fmla="*/ 674734 w 1631792"/>
              <a:gd name="connsiteY1384" fmla="*/ 1180618 h 1393048"/>
              <a:gd name="connsiteX1385" fmla="*/ 674734 w 1631792"/>
              <a:gd name="connsiteY1385" fmla="*/ 1181716 h 1393048"/>
              <a:gd name="connsiteX1386" fmla="*/ 674734 w 1631792"/>
              <a:gd name="connsiteY1386" fmla="*/ 1183905 h 1393048"/>
              <a:gd name="connsiteX1387" fmla="*/ 670351 w 1631792"/>
              <a:gd name="connsiteY1387" fmla="*/ 1180618 h 1393048"/>
              <a:gd name="connsiteX1388" fmla="*/ 671431 w 1631792"/>
              <a:gd name="connsiteY1388" fmla="*/ 1178430 h 1393048"/>
              <a:gd name="connsiteX1389" fmla="*/ 668162 w 1631792"/>
              <a:gd name="connsiteY1389" fmla="*/ 1176235 h 1393048"/>
              <a:gd name="connsiteX1390" fmla="*/ 664853 w 1631792"/>
              <a:gd name="connsiteY1390" fmla="*/ 1176235 h 1393048"/>
              <a:gd name="connsiteX1391" fmla="*/ 664853 w 1631792"/>
              <a:gd name="connsiteY1391" fmla="*/ 1177327 h 1393048"/>
              <a:gd name="connsiteX1392" fmla="*/ 663784 w 1631792"/>
              <a:gd name="connsiteY1392" fmla="*/ 1178430 h 1393048"/>
              <a:gd name="connsiteX1393" fmla="*/ 662670 w 1631792"/>
              <a:gd name="connsiteY1393" fmla="*/ 1178430 h 1393048"/>
              <a:gd name="connsiteX1394" fmla="*/ 656138 w 1631792"/>
              <a:gd name="connsiteY1394" fmla="*/ 1178430 h 1393048"/>
              <a:gd name="connsiteX1395" fmla="*/ 650640 w 1631792"/>
              <a:gd name="connsiteY1395" fmla="*/ 1175143 h 1393048"/>
              <a:gd name="connsiteX1396" fmla="*/ 648445 w 1631792"/>
              <a:gd name="connsiteY1396" fmla="*/ 1172955 h 1393048"/>
              <a:gd name="connsiteX1397" fmla="*/ 647377 w 1631792"/>
              <a:gd name="connsiteY1397" fmla="*/ 1175143 h 1393048"/>
              <a:gd name="connsiteX1398" fmla="*/ 645182 w 1631792"/>
              <a:gd name="connsiteY1398" fmla="*/ 1178430 h 1393048"/>
              <a:gd name="connsiteX1399" fmla="*/ 644067 w 1631792"/>
              <a:gd name="connsiteY1399" fmla="*/ 1181716 h 1393048"/>
              <a:gd name="connsiteX1400" fmla="*/ 642993 w 1631792"/>
              <a:gd name="connsiteY1400" fmla="*/ 1181716 h 1393048"/>
              <a:gd name="connsiteX1401" fmla="*/ 640799 w 1631792"/>
              <a:gd name="connsiteY1401" fmla="*/ 1178430 h 1393048"/>
              <a:gd name="connsiteX1402" fmla="*/ 635301 w 1631792"/>
              <a:gd name="connsiteY1402" fmla="*/ 1186099 h 1393048"/>
              <a:gd name="connsiteX1403" fmla="*/ 633118 w 1631792"/>
              <a:gd name="connsiteY1403" fmla="*/ 1182807 h 1393048"/>
              <a:gd name="connsiteX1404" fmla="*/ 632037 w 1631792"/>
              <a:gd name="connsiteY1404" fmla="*/ 1181716 h 1393048"/>
              <a:gd name="connsiteX1405" fmla="*/ 626540 w 1631792"/>
              <a:gd name="connsiteY1405" fmla="*/ 1180618 h 1393048"/>
              <a:gd name="connsiteX1406" fmla="*/ 627660 w 1631792"/>
              <a:gd name="connsiteY1406" fmla="*/ 1182807 h 1393048"/>
              <a:gd name="connsiteX1407" fmla="*/ 627660 w 1631792"/>
              <a:gd name="connsiteY1407" fmla="*/ 1182807 h 1393048"/>
              <a:gd name="connsiteX1408" fmla="*/ 625471 w 1631792"/>
              <a:gd name="connsiteY1408" fmla="*/ 1182807 h 1393048"/>
              <a:gd name="connsiteX1409" fmla="*/ 624351 w 1631792"/>
              <a:gd name="connsiteY1409" fmla="*/ 1182807 h 1393048"/>
              <a:gd name="connsiteX1410" fmla="*/ 623276 w 1631792"/>
              <a:gd name="connsiteY1410" fmla="*/ 1183905 h 1393048"/>
              <a:gd name="connsiteX1411" fmla="*/ 623276 w 1631792"/>
              <a:gd name="connsiteY1411" fmla="*/ 1187191 h 1393048"/>
              <a:gd name="connsiteX1412" fmla="*/ 626540 w 1631792"/>
              <a:gd name="connsiteY1412" fmla="*/ 1192666 h 1393048"/>
              <a:gd name="connsiteX1413" fmla="*/ 629849 w 1631792"/>
              <a:gd name="connsiteY1413" fmla="*/ 1197049 h 1393048"/>
              <a:gd name="connsiteX1414" fmla="*/ 628734 w 1631792"/>
              <a:gd name="connsiteY1414" fmla="*/ 1202501 h 1393048"/>
              <a:gd name="connsiteX1415" fmla="*/ 627660 w 1631792"/>
              <a:gd name="connsiteY1415" fmla="*/ 1203621 h 1393048"/>
              <a:gd name="connsiteX1416" fmla="*/ 626540 w 1631792"/>
              <a:gd name="connsiteY1416" fmla="*/ 1204696 h 1393048"/>
              <a:gd name="connsiteX1417" fmla="*/ 624351 w 1631792"/>
              <a:gd name="connsiteY1417" fmla="*/ 1211262 h 1393048"/>
              <a:gd name="connsiteX1418" fmla="*/ 624351 w 1631792"/>
              <a:gd name="connsiteY1418" fmla="*/ 1212382 h 1393048"/>
              <a:gd name="connsiteX1419" fmla="*/ 624351 w 1631792"/>
              <a:gd name="connsiteY1419" fmla="*/ 1221143 h 1393048"/>
              <a:gd name="connsiteX1420" fmla="*/ 625471 w 1631792"/>
              <a:gd name="connsiteY1420" fmla="*/ 1225521 h 1393048"/>
              <a:gd name="connsiteX1421" fmla="*/ 626540 w 1631792"/>
              <a:gd name="connsiteY1421" fmla="*/ 1227716 h 1393048"/>
              <a:gd name="connsiteX1422" fmla="*/ 629849 w 1631792"/>
              <a:gd name="connsiteY1422" fmla="*/ 1228784 h 1393048"/>
              <a:gd name="connsiteX1423" fmla="*/ 628734 w 1631792"/>
              <a:gd name="connsiteY1423" fmla="*/ 1236477 h 1393048"/>
              <a:gd name="connsiteX1424" fmla="*/ 627660 w 1631792"/>
              <a:gd name="connsiteY1424" fmla="*/ 1237551 h 1393048"/>
              <a:gd name="connsiteX1425" fmla="*/ 616715 w 1631792"/>
              <a:gd name="connsiteY1425" fmla="*/ 1236477 h 1393048"/>
              <a:gd name="connsiteX1426" fmla="*/ 615590 w 1631792"/>
              <a:gd name="connsiteY1426" fmla="*/ 1237551 h 1393048"/>
              <a:gd name="connsiteX1427" fmla="*/ 614515 w 1631792"/>
              <a:gd name="connsiteY1427" fmla="*/ 1237551 h 1393048"/>
              <a:gd name="connsiteX1428" fmla="*/ 613395 w 1631792"/>
              <a:gd name="connsiteY1428" fmla="*/ 1235362 h 1393048"/>
              <a:gd name="connsiteX1429" fmla="*/ 613395 w 1631792"/>
              <a:gd name="connsiteY1429" fmla="*/ 1234282 h 1393048"/>
              <a:gd name="connsiteX1430" fmla="*/ 613395 w 1631792"/>
              <a:gd name="connsiteY1430" fmla="*/ 1230979 h 1393048"/>
              <a:gd name="connsiteX1431" fmla="*/ 614515 w 1631792"/>
              <a:gd name="connsiteY1431" fmla="*/ 1229905 h 1393048"/>
              <a:gd name="connsiteX1432" fmla="*/ 614515 w 1631792"/>
              <a:gd name="connsiteY1432" fmla="*/ 1226601 h 1393048"/>
              <a:gd name="connsiteX1433" fmla="*/ 614515 w 1631792"/>
              <a:gd name="connsiteY1433" fmla="*/ 1225521 h 1393048"/>
              <a:gd name="connsiteX1434" fmla="*/ 612326 w 1631792"/>
              <a:gd name="connsiteY1434" fmla="*/ 1229905 h 1393048"/>
              <a:gd name="connsiteX1435" fmla="*/ 611212 w 1631792"/>
              <a:gd name="connsiteY1435" fmla="*/ 1230979 h 1393048"/>
              <a:gd name="connsiteX1436" fmla="*/ 611212 w 1631792"/>
              <a:gd name="connsiteY1436" fmla="*/ 1235362 h 1393048"/>
              <a:gd name="connsiteX1437" fmla="*/ 609017 w 1631792"/>
              <a:gd name="connsiteY1437" fmla="*/ 1235362 h 1393048"/>
              <a:gd name="connsiteX1438" fmla="*/ 607943 w 1631792"/>
              <a:gd name="connsiteY1438" fmla="*/ 1234282 h 1393048"/>
              <a:gd name="connsiteX1439" fmla="*/ 606829 w 1631792"/>
              <a:gd name="connsiteY1439" fmla="*/ 1232099 h 1393048"/>
              <a:gd name="connsiteX1440" fmla="*/ 604634 w 1631792"/>
              <a:gd name="connsiteY1440" fmla="*/ 1229905 h 1393048"/>
              <a:gd name="connsiteX1441" fmla="*/ 604634 w 1631792"/>
              <a:gd name="connsiteY1441" fmla="*/ 1225521 h 1393048"/>
              <a:gd name="connsiteX1442" fmla="*/ 602445 w 1631792"/>
              <a:gd name="connsiteY1442" fmla="*/ 1223332 h 1393048"/>
              <a:gd name="connsiteX1443" fmla="*/ 600256 w 1631792"/>
              <a:gd name="connsiteY1443" fmla="*/ 1224407 h 1393048"/>
              <a:gd name="connsiteX1444" fmla="*/ 601376 w 1631792"/>
              <a:gd name="connsiteY1444" fmla="*/ 1226601 h 1393048"/>
              <a:gd name="connsiteX1445" fmla="*/ 601376 w 1631792"/>
              <a:gd name="connsiteY1445" fmla="*/ 1228784 h 1393048"/>
              <a:gd name="connsiteX1446" fmla="*/ 603565 w 1631792"/>
              <a:gd name="connsiteY1446" fmla="*/ 1234282 h 1393048"/>
              <a:gd name="connsiteX1447" fmla="*/ 603565 w 1631792"/>
              <a:gd name="connsiteY1447" fmla="*/ 1235362 h 1393048"/>
              <a:gd name="connsiteX1448" fmla="*/ 602445 w 1631792"/>
              <a:gd name="connsiteY1448" fmla="*/ 1235362 h 1393048"/>
              <a:gd name="connsiteX1449" fmla="*/ 600256 w 1631792"/>
              <a:gd name="connsiteY1449" fmla="*/ 1234282 h 1393048"/>
              <a:gd name="connsiteX1450" fmla="*/ 591489 w 1631792"/>
              <a:gd name="connsiteY1450" fmla="*/ 1229905 h 1393048"/>
              <a:gd name="connsiteX1451" fmla="*/ 593684 w 1631792"/>
              <a:gd name="connsiteY1451" fmla="*/ 1233168 h 1393048"/>
              <a:gd name="connsiteX1452" fmla="*/ 591489 w 1631792"/>
              <a:gd name="connsiteY1452" fmla="*/ 1232099 h 1393048"/>
              <a:gd name="connsiteX1453" fmla="*/ 588232 w 1631792"/>
              <a:gd name="connsiteY1453" fmla="*/ 1230979 h 1393048"/>
              <a:gd name="connsiteX1454" fmla="*/ 587118 w 1631792"/>
              <a:gd name="connsiteY1454" fmla="*/ 1229905 h 1393048"/>
              <a:gd name="connsiteX1455" fmla="*/ 587118 w 1631792"/>
              <a:gd name="connsiteY1455" fmla="*/ 1227716 h 1393048"/>
              <a:gd name="connsiteX1456" fmla="*/ 586037 w 1631792"/>
              <a:gd name="connsiteY1456" fmla="*/ 1226601 h 1393048"/>
              <a:gd name="connsiteX1457" fmla="*/ 584923 w 1631792"/>
              <a:gd name="connsiteY1457" fmla="*/ 1221143 h 1393048"/>
              <a:gd name="connsiteX1458" fmla="*/ 579471 w 1631792"/>
              <a:gd name="connsiteY1458" fmla="*/ 1222218 h 1393048"/>
              <a:gd name="connsiteX1459" fmla="*/ 576162 w 1631792"/>
              <a:gd name="connsiteY1459" fmla="*/ 1225521 h 1393048"/>
              <a:gd name="connsiteX1460" fmla="*/ 577276 w 1631792"/>
              <a:gd name="connsiteY1460" fmla="*/ 1228784 h 1393048"/>
              <a:gd name="connsiteX1461" fmla="*/ 571779 w 1631792"/>
              <a:gd name="connsiteY1461" fmla="*/ 1230979 h 1393048"/>
              <a:gd name="connsiteX1462" fmla="*/ 570710 w 1631792"/>
              <a:gd name="connsiteY1462" fmla="*/ 1229905 h 1393048"/>
              <a:gd name="connsiteX1463" fmla="*/ 569590 w 1631792"/>
              <a:gd name="connsiteY1463" fmla="*/ 1226601 h 1393048"/>
              <a:gd name="connsiteX1464" fmla="*/ 568515 w 1631792"/>
              <a:gd name="connsiteY1464" fmla="*/ 1226601 h 1393048"/>
              <a:gd name="connsiteX1465" fmla="*/ 567401 w 1631792"/>
              <a:gd name="connsiteY1465" fmla="*/ 1234282 h 1393048"/>
              <a:gd name="connsiteX1466" fmla="*/ 567401 w 1631792"/>
              <a:gd name="connsiteY1466" fmla="*/ 1235362 h 1393048"/>
              <a:gd name="connsiteX1467" fmla="*/ 566326 w 1631792"/>
              <a:gd name="connsiteY1467" fmla="*/ 1240860 h 1393048"/>
              <a:gd name="connsiteX1468" fmla="*/ 563017 w 1631792"/>
              <a:gd name="connsiteY1468" fmla="*/ 1243049 h 1393048"/>
              <a:gd name="connsiteX1469" fmla="*/ 560828 w 1631792"/>
              <a:gd name="connsiteY1469" fmla="*/ 1244123 h 1393048"/>
              <a:gd name="connsiteX1470" fmla="*/ 557565 w 1631792"/>
              <a:gd name="connsiteY1470" fmla="*/ 1241929 h 1393048"/>
              <a:gd name="connsiteX1471" fmla="*/ 556451 w 1631792"/>
              <a:gd name="connsiteY1471" fmla="*/ 1238666 h 1393048"/>
              <a:gd name="connsiteX1472" fmla="*/ 553182 w 1631792"/>
              <a:gd name="connsiteY1472" fmla="*/ 1237551 h 1393048"/>
              <a:gd name="connsiteX1473" fmla="*/ 552067 w 1631792"/>
              <a:gd name="connsiteY1473" fmla="*/ 1234282 h 1393048"/>
              <a:gd name="connsiteX1474" fmla="*/ 550993 w 1631792"/>
              <a:gd name="connsiteY1474" fmla="*/ 1228784 h 1393048"/>
              <a:gd name="connsiteX1475" fmla="*/ 549873 w 1631792"/>
              <a:gd name="connsiteY1475" fmla="*/ 1228784 h 1393048"/>
              <a:gd name="connsiteX1476" fmla="*/ 548804 w 1631792"/>
              <a:gd name="connsiteY1476" fmla="*/ 1227716 h 1393048"/>
              <a:gd name="connsiteX1477" fmla="*/ 548804 w 1631792"/>
              <a:gd name="connsiteY1477" fmla="*/ 1224407 h 1393048"/>
              <a:gd name="connsiteX1478" fmla="*/ 544421 w 1631792"/>
              <a:gd name="connsiteY1478" fmla="*/ 1225521 h 1393048"/>
              <a:gd name="connsiteX1479" fmla="*/ 541112 w 1631792"/>
              <a:gd name="connsiteY1479" fmla="*/ 1224407 h 1393048"/>
              <a:gd name="connsiteX1480" fmla="*/ 540037 w 1631792"/>
              <a:gd name="connsiteY1480" fmla="*/ 1224407 h 1393048"/>
              <a:gd name="connsiteX1481" fmla="*/ 540037 w 1631792"/>
              <a:gd name="connsiteY1481" fmla="*/ 1226601 h 1393048"/>
              <a:gd name="connsiteX1482" fmla="*/ 538923 w 1631792"/>
              <a:gd name="connsiteY1482" fmla="*/ 1224407 h 1393048"/>
              <a:gd name="connsiteX1483" fmla="*/ 537848 w 1631792"/>
              <a:gd name="connsiteY1483" fmla="*/ 1224407 h 1393048"/>
              <a:gd name="connsiteX1484" fmla="*/ 537848 w 1631792"/>
              <a:gd name="connsiteY1484" fmla="*/ 1222218 h 1393048"/>
              <a:gd name="connsiteX1485" fmla="*/ 537848 w 1631792"/>
              <a:gd name="connsiteY1485" fmla="*/ 1222218 h 1393048"/>
              <a:gd name="connsiteX1486" fmla="*/ 531276 w 1631792"/>
              <a:gd name="connsiteY1486" fmla="*/ 1216766 h 1393048"/>
              <a:gd name="connsiteX1487" fmla="*/ 530162 w 1631792"/>
              <a:gd name="connsiteY1487" fmla="*/ 1216766 h 1393048"/>
              <a:gd name="connsiteX1488" fmla="*/ 530162 w 1631792"/>
              <a:gd name="connsiteY1488" fmla="*/ 1214571 h 1393048"/>
              <a:gd name="connsiteX1489" fmla="*/ 530162 w 1631792"/>
              <a:gd name="connsiteY1489" fmla="*/ 1213457 h 1393048"/>
              <a:gd name="connsiteX1490" fmla="*/ 527967 w 1631792"/>
              <a:gd name="connsiteY1490" fmla="*/ 1213457 h 1393048"/>
              <a:gd name="connsiteX1491" fmla="*/ 534545 w 1631792"/>
              <a:gd name="connsiteY1491" fmla="*/ 1204696 h 1393048"/>
              <a:gd name="connsiteX1492" fmla="*/ 537848 w 1631792"/>
              <a:gd name="connsiteY1492" fmla="*/ 1202501 h 1393048"/>
              <a:gd name="connsiteX1493" fmla="*/ 538923 w 1631792"/>
              <a:gd name="connsiteY1493" fmla="*/ 1202501 h 1393048"/>
              <a:gd name="connsiteX1494" fmla="*/ 542226 w 1631792"/>
              <a:gd name="connsiteY1494" fmla="*/ 1204696 h 1393048"/>
              <a:gd name="connsiteX1495" fmla="*/ 540037 w 1631792"/>
              <a:gd name="connsiteY1495" fmla="*/ 1202501 h 1393048"/>
              <a:gd name="connsiteX1496" fmla="*/ 534545 w 1631792"/>
              <a:gd name="connsiteY1496" fmla="*/ 1202501 h 1393048"/>
              <a:gd name="connsiteX1497" fmla="*/ 533465 w 1631792"/>
              <a:gd name="connsiteY1497" fmla="*/ 1203621 h 1393048"/>
              <a:gd name="connsiteX1498" fmla="*/ 532351 w 1631792"/>
              <a:gd name="connsiteY1498" fmla="*/ 1203621 h 1393048"/>
              <a:gd name="connsiteX1499" fmla="*/ 529082 w 1631792"/>
              <a:gd name="connsiteY1499" fmla="*/ 1201427 h 1393048"/>
              <a:gd name="connsiteX1500" fmla="*/ 526898 w 1631792"/>
              <a:gd name="connsiteY1500" fmla="*/ 1200312 h 1393048"/>
              <a:gd name="connsiteX1501" fmla="*/ 525778 w 1631792"/>
              <a:gd name="connsiteY1501" fmla="*/ 1203621 h 1393048"/>
              <a:gd name="connsiteX1502" fmla="*/ 525778 w 1631792"/>
              <a:gd name="connsiteY1502" fmla="*/ 1203621 h 1393048"/>
              <a:gd name="connsiteX1503" fmla="*/ 524704 w 1631792"/>
              <a:gd name="connsiteY1503" fmla="*/ 1205810 h 1393048"/>
              <a:gd name="connsiteX1504" fmla="*/ 523590 w 1631792"/>
              <a:gd name="connsiteY1504" fmla="*/ 1200312 h 1393048"/>
              <a:gd name="connsiteX1505" fmla="*/ 521401 w 1631792"/>
              <a:gd name="connsiteY1505" fmla="*/ 1199238 h 1393048"/>
              <a:gd name="connsiteX1506" fmla="*/ 519206 w 1631792"/>
              <a:gd name="connsiteY1506" fmla="*/ 1202501 h 1393048"/>
              <a:gd name="connsiteX1507" fmla="*/ 518132 w 1631792"/>
              <a:gd name="connsiteY1507" fmla="*/ 1204696 h 1393048"/>
              <a:gd name="connsiteX1508" fmla="*/ 515943 w 1631792"/>
              <a:gd name="connsiteY1508" fmla="*/ 1208005 h 1393048"/>
              <a:gd name="connsiteX1509" fmla="*/ 514823 w 1631792"/>
              <a:gd name="connsiteY1509" fmla="*/ 1206879 h 1393048"/>
              <a:gd name="connsiteX1510" fmla="*/ 511559 w 1631792"/>
              <a:gd name="connsiteY1510" fmla="*/ 1209073 h 1393048"/>
              <a:gd name="connsiteX1511" fmla="*/ 512640 w 1631792"/>
              <a:gd name="connsiteY1511" fmla="*/ 1208005 h 1393048"/>
              <a:gd name="connsiteX1512" fmla="*/ 514823 w 1631792"/>
              <a:gd name="connsiteY1512" fmla="*/ 1205810 h 1393048"/>
              <a:gd name="connsiteX1513" fmla="*/ 514823 w 1631792"/>
              <a:gd name="connsiteY1513" fmla="*/ 1204696 h 1393048"/>
              <a:gd name="connsiteX1514" fmla="*/ 515943 w 1631792"/>
              <a:gd name="connsiteY1514" fmla="*/ 1201427 h 1393048"/>
              <a:gd name="connsiteX1515" fmla="*/ 517017 w 1631792"/>
              <a:gd name="connsiteY1515" fmla="*/ 1200312 h 1393048"/>
              <a:gd name="connsiteX1516" fmla="*/ 517017 w 1631792"/>
              <a:gd name="connsiteY1516" fmla="*/ 1198118 h 1393048"/>
              <a:gd name="connsiteX1517" fmla="*/ 513754 w 1631792"/>
              <a:gd name="connsiteY1517" fmla="*/ 1204696 h 1393048"/>
              <a:gd name="connsiteX1518" fmla="*/ 513754 w 1631792"/>
              <a:gd name="connsiteY1518" fmla="*/ 1199238 h 1393048"/>
              <a:gd name="connsiteX1519" fmla="*/ 503873 w 1631792"/>
              <a:gd name="connsiteY1519" fmla="*/ 1199238 h 1393048"/>
              <a:gd name="connsiteX1520" fmla="*/ 498415 w 1631792"/>
              <a:gd name="connsiteY1520" fmla="*/ 1201427 h 1393048"/>
              <a:gd name="connsiteX1521" fmla="*/ 494037 w 1631792"/>
              <a:gd name="connsiteY1521" fmla="*/ 1199238 h 1393048"/>
              <a:gd name="connsiteX1522" fmla="*/ 486351 w 1631792"/>
              <a:gd name="connsiteY1522" fmla="*/ 1197049 h 1393048"/>
              <a:gd name="connsiteX1523" fmla="*/ 475395 w 1631792"/>
              <a:gd name="connsiteY1523" fmla="*/ 1198118 h 1393048"/>
              <a:gd name="connsiteX1524" fmla="*/ 475395 w 1631792"/>
              <a:gd name="connsiteY1524" fmla="*/ 1199238 h 1393048"/>
              <a:gd name="connsiteX1525" fmla="*/ 472137 w 1631792"/>
              <a:gd name="connsiteY1525" fmla="*/ 1200312 h 1393048"/>
              <a:gd name="connsiteX1526" fmla="*/ 467754 w 1631792"/>
              <a:gd name="connsiteY1526" fmla="*/ 1202501 h 1393048"/>
              <a:gd name="connsiteX1527" fmla="*/ 465560 w 1631792"/>
              <a:gd name="connsiteY1527" fmla="*/ 1206879 h 1393048"/>
              <a:gd name="connsiteX1528" fmla="*/ 461182 w 1631792"/>
              <a:gd name="connsiteY1528" fmla="*/ 1205810 h 1393048"/>
              <a:gd name="connsiteX1529" fmla="*/ 460062 w 1631792"/>
              <a:gd name="connsiteY1529" fmla="*/ 1202501 h 1393048"/>
              <a:gd name="connsiteX1530" fmla="*/ 458993 w 1631792"/>
              <a:gd name="connsiteY1530" fmla="*/ 1201427 h 1393048"/>
              <a:gd name="connsiteX1531" fmla="*/ 460062 w 1631792"/>
              <a:gd name="connsiteY1531" fmla="*/ 1199238 h 1393048"/>
              <a:gd name="connsiteX1532" fmla="*/ 461182 w 1631792"/>
              <a:gd name="connsiteY1532" fmla="*/ 1198118 h 1393048"/>
              <a:gd name="connsiteX1533" fmla="*/ 463371 w 1631792"/>
              <a:gd name="connsiteY1533" fmla="*/ 1199238 h 1393048"/>
              <a:gd name="connsiteX1534" fmla="*/ 464445 w 1631792"/>
              <a:gd name="connsiteY1534" fmla="*/ 1200312 h 1393048"/>
              <a:gd name="connsiteX1535" fmla="*/ 464445 w 1631792"/>
              <a:gd name="connsiteY1535" fmla="*/ 1201427 h 1393048"/>
              <a:gd name="connsiteX1536" fmla="*/ 464445 w 1631792"/>
              <a:gd name="connsiteY1536" fmla="*/ 1202501 h 1393048"/>
              <a:gd name="connsiteX1537" fmla="*/ 466640 w 1631792"/>
              <a:gd name="connsiteY1537" fmla="*/ 1202501 h 1393048"/>
              <a:gd name="connsiteX1538" fmla="*/ 468828 w 1631792"/>
              <a:gd name="connsiteY1538" fmla="*/ 1201427 h 1393048"/>
              <a:gd name="connsiteX1539" fmla="*/ 471012 w 1631792"/>
              <a:gd name="connsiteY1539" fmla="*/ 1198118 h 1393048"/>
              <a:gd name="connsiteX1540" fmla="*/ 472137 w 1631792"/>
              <a:gd name="connsiteY1540" fmla="*/ 1199238 h 1393048"/>
              <a:gd name="connsiteX1541" fmla="*/ 474321 w 1631792"/>
              <a:gd name="connsiteY1541" fmla="*/ 1199238 h 1393048"/>
              <a:gd name="connsiteX1542" fmla="*/ 474321 w 1631792"/>
              <a:gd name="connsiteY1542" fmla="*/ 1198118 h 1393048"/>
              <a:gd name="connsiteX1543" fmla="*/ 478704 w 1631792"/>
              <a:gd name="connsiteY1543" fmla="*/ 1193746 h 1393048"/>
              <a:gd name="connsiteX1544" fmla="*/ 476515 w 1631792"/>
              <a:gd name="connsiteY1544" fmla="*/ 1191551 h 1393048"/>
              <a:gd name="connsiteX1545" fmla="*/ 465560 w 1631792"/>
              <a:gd name="connsiteY1545" fmla="*/ 1180618 h 1393048"/>
              <a:gd name="connsiteX1546" fmla="*/ 463371 w 1631792"/>
              <a:gd name="connsiteY1546" fmla="*/ 1172955 h 1393048"/>
              <a:gd name="connsiteX1547" fmla="*/ 462256 w 1631792"/>
              <a:gd name="connsiteY1547" fmla="*/ 1170760 h 1393048"/>
              <a:gd name="connsiteX1548" fmla="*/ 457878 w 1631792"/>
              <a:gd name="connsiteY1548" fmla="*/ 1166377 h 1393048"/>
              <a:gd name="connsiteX1549" fmla="*/ 457878 w 1631792"/>
              <a:gd name="connsiteY1549" fmla="*/ 1166377 h 1393048"/>
              <a:gd name="connsiteX1550" fmla="*/ 456798 w 1631792"/>
              <a:gd name="connsiteY1550" fmla="*/ 1165285 h 1393048"/>
              <a:gd name="connsiteX1551" fmla="*/ 455684 w 1631792"/>
              <a:gd name="connsiteY1551" fmla="*/ 1163090 h 1393048"/>
              <a:gd name="connsiteX1552" fmla="*/ 455684 w 1631792"/>
              <a:gd name="connsiteY1552" fmla="*/ 1159810 h 1393048"/>
              <a:gd name="connsiteX1553" fmla="*/ 457878 w 1631792"/>
              <a:gd name="connsiteY1553" fmla="*/ 1159810 h 1393048"/>
              <a:gd name="connsiteX1554" fmla="*/ 458993 w 1631792"/>
              <a:gd name="connsiteY1554" fmla="*/ 1159810 h 1393048"/>
              <a:gd name="connsiteX1555" fmla="*/ 461182 w 1631792"/>
              <a:gd name="connsiteY1555" fmla="*/ 1157616 h 1393048"/>
              <a:gd name="connsiteX1556" fmla="*/ 462256 w 1631792"/>
              <a:gd name="connsiteY1556" fmla="*/ 1156524 h 1393048"/>
              <a:gd name="connsiteX1557" fmla="*/ 463371 w 1631792"/>
              <a:gd name="connsiteY1557" fmla="*/ 1155427 h 1393048"/>
              <a:gd name="connsiteX1558" fmla="*/ 465560 w 1631792"/>
              <a:gd name="connsiteY1558" fmla="*/ 1154335 h 1393048"/>
              <a:gd name="connsiteX1559" fmla="*/ 466640 w 1631792"/>
              <a:gd name="connsiteY1559" fmla="*/ 1152141 h 1393048"/>
              <a:gd name="connsiteX1560" fmla="*/ 467754 w 1631792"/>
              <a:gd name="connsiteY1560" fmla="*/ 1151049 h 1393048"/>
              <a:gd name="connsiteX1561" fmla="*/ 472137 w 1631792"/>
              <a:gd name="connsiteY1561" fmla="*/ 1147763 h 1393048"/>
              <a:gd name="connsiteX1562" fmla="*/ 472137 w 1631792"/>
              <a:gd name="connsiteY1562" fmla="*/ 1146666 h 1393048"/>
              <a:gd name="connsiteX1563" fmla="*/ 475395 w 1631792"/>
              <a:gd name="connsiteY1563" fmla="*/ 1145574 h 1393048"/>
              <a:gd name="connsiteX1564" fmla="*/ 476515 w 1631792"/>
              <a:gd name="connsiteY1564" fmla="*/ 1137904 h 1393048"/>
              <a:gd name="connsiteX1565" fmla="*/ 477589 w 1631792"/>
              <a:gd name="connsiteY1565" fmla="*/ 1136813 h 1393048"/>
              <a:gd name="connsiteX1566" fmla="*/ 475395 w 1631792"/>
              <a:gd name="connsiteY1566" fmla="*/ 1135710 h 1393048"/>
              <a:gd name="connsiteX1567" fmla="*/ 471012 w 1631792"/>
              <a:gd name="connsiteY1567" fmla="*/ 1133521 h 1393048"/>
              <a:gd name="connsiteX1568" fmla="*/ 468828 w 1631792"/>
              <a:gd name="connsiteY1568" fmla="*/ 1125857 h 1393048"/>
              <a:gd name="connsiteX1569" fmla="*/ 464445 w 1631792"/>
              <a:gd name="connsiteY1569" fmla="*/ 1111616 h 1393048"/>
              <a:gd name="connsiteX1570" fmla="*/ 464445 w 1631792"/>
              <a:gd name="connsiteY1570" fmla="*/ 1107238 h 1393048"/>
              <a:gd name="connsiteX1571" fmla="*/ 469943 w 1631792"/>
              <a:gd name="connsiteY1571" fmla="*/ 1099568 h 1393048"/>
              <a:gd name="connsiteX1572" fmla="*/ 473206 w 1631792"/>
              <a:gd name="connsiteY1572" fmla="*/ 1091904 h 1393048"/>
              <a:gd name="connsiteX1573" fmla="*/ 473206 w 1631792"/>
              <a:gd name="connsiteY1573" fmla="*/ 1086424 h 1393048"/>
              <a:gd name="connsiteX1574" fmla="*/ 472137 w 1631792"/>
              <a:gd name="connsiteY1574" fmla="*/ 1085332 h 1393048"/>
              <a:gd name="connsiteX1575" fmla="*/ 471012 w 1631792"/>
              <a:gd name="connsiteY1575" fmla="*/ 1083144 h 1393048"/>
              <a:gd name="connsiteX1576" fmla="*/ 463371 w 1631792"/>
              <a:gd name="connsiteY1576" fmla="*/ 1084235 h 1393048"/>
              <a:gd name="connsiteX1577" fmla="*/ 461182 w 1631792"/>
              <a:gd name="connsiteY1577" fmla="*/ 1084235 h 1393048"/>
              <a:gd name="connsiteX1578" fmla="*/ 461182 w 1631792"/>
              <a:gd name="connsiteY1578" fmla="*/ 1083144 h 1393048"/>
              <a:gd name="connsiteX1579" fmla="*/ 460062 w 1631792"/>
              <a:gd name="connsiteY1579" fmla="*/ 1079857 h 1393048"/>
              <a:gd name="connsiteX1580" fmla="*/ 461182 w 1631792"/>
              <a:gd name="connsiteY1580" fmla="*/ 1077663 h 1393048"/>
              <a:gd name="connsiteX1581" fmla="*/ 462256 w 1631792"/>
              <a:gd name="connsiteY1581" fmla="*/ 1076571 h 1393048"/>
              <a:gd name="connsiteX1582" fmla="*/ 463371 w 1631792"/>
              <a:gd name="connsiteY1582" fmla="*/ 1074382 h 1393048"/>
              <a:gd name="connsiteX1583" fmla="*/ 465560 w 1631792"/>
              <a:gd name="connsiteY1583" fmla="*/ 1073279 h 1393048"/>
              <a:gd name="connsiteX1584" fmla="*/ 466640 w 1631792"/>
              <a:gd name="connsiteY1584" fmla="*/ 1071096 h 1393048"/>
              <a:gd name="connsiteX1585" fmla="*/ 464445 w 1631792"/>
              <a:gd name="connsiteY1585" fmla="*/ 1066713 h 1393048"/>
              <a:gd name="connsiteX1586" fmla="*/ 464445 w 1631792"/>
              <a:gd name="connsiteY1586" fmla="*/ 1054665 h 1393048"/>
              <a:gd name="connsiteX1587" fmla="*/ 466640 w 1631792"/>
              <a:gd name="connsiteY1587" fmla="*/ 1050282 h 1393048"/>
              <a:gd name="connsiteX1588" fmla="*/ 468828 w 1631792"/>
              <a:gd name="connsiteY1588" fmla="*/ 1048093 h 1393048"/>
              <a:gd name="connsiteX1589" fmla="*/ 468828 w 1631792"/>
              <a:gd name="connsiteY1589" fmla="*/ 1043715 h 1393048"/>
              <a:gd name="connsiteX1590" fmla="*/ 471012 w 1631792"/>
              <a:gd name="connsiteY1590" fmla="*/ 1038263 h 1393048"/>
              <a:gd name="connsiteX1591" fmla="*/ 472137 w 1631792"/>
              <a:gd name="connsiteY1591" fmla="*/ 1036069 h 1393048"/>
              <a:gd name="connsiteX1592" fmla="*/ 471012 w 1631792"/>
              <a:gd name="connsiteY1592" fmla="*/ 1034949 h 1393048"/>
              <a:gd name="connsiteX1593" fmla="*/ 472137 w 1631792"/>
              <a:gd name="connsiteY1593" fmla="*/ 1031685 h 1393048"/>
              <a:gd name="connsiteX1594" fmla="*/ 472137 w 1631792"/>
              <a:gd name="connsiteY1594" fmla="*/ 1030571 h 1393048"/>
              <a:gd name="connsiteX1595" fmla="*/ 472137 w 1631792"/>
              <a:gd name="connsiteY1595" fmla="*/ 1028377 h 1393048"/>
              <a:gd name="connsiteX1596" fmla="*/ 473206 w 1631792"/>
              <a:gd name="connsiteY1596" fmla="*/ 1027308 h 1393048"/>
              <a:gd name="connsiteX1597" fmla="*/ 480899 w 1631792"/>
              <a:gd name="connsiteY1597" fmla="*/ 1027308 h 1393048"/>
              <a:gd name="connsiteX1598" fmla="*/ 483087 w 1631792"/>
              <a:gd name="connsiteY1598" fmla="*/ 1022924 h 1393048"/>
              <a:gd name="connsiteX1599" fmla="*/ 484156 w 1631792"/>
              <a:gd name="connsiteY1599" fmla="*/ 1019615 h 1393048"/>
              <a:gd name="connsiteX1600" fmla="*/ 484156 w 1631792"/>
              <a:gd name="connsiteY1600" fmla="*/ 1017427 h 1393048"/>
              <a:gd name="connsiteX1601" fmla="*/ 483087 w 1631792"/>
              <a:gd name="connsiteY1601" fmla="*/ 1016352 h 1393048"/>
              <a:gd name="connsiteX1602" fmla="*/ 486351 w 1631792"/>
              <a:gd name="connsiteY1602" fmla="*/ 1014163 h 1393048"/>
              <a:gd name="connsiteX1603" fmla="*/ 479778 w 1631792"/>
              <a:gd name="connsiteY1603" fmla="*/ 1011969 h 1393048"/>
              <a:gd name="connsiteX1604" fmla="*/ 480899 w 1631792"/>
              <a:gd name="connsiteY1604" fmla="*/ 1010854 h 1393048"/>
              <a:gd name="connsiteX1605" fmla="*/ 481967 w 1631792"/>
              <a:gd name="connsiteY1605" fmla="*/ 1007585 h 1393048"/>
              <a:gd name="connsiteX1606" fmla="*/ 480899 w 1631792"/>
              <a:gd name="connsiteY1606" fmla="*/ 1006471 h 1393048"/>
              <a:gd name="connsiteX1607" fmla="*/ 479778 w 1631792"/>
              <a:gd name="connsiteY1607" fmla="*/ 1005402 h 1393048"/>
              <a:gd name="connsiteX1608" fmla="*/ 480899 w 1631792"/>
              <a:gd name="connsiteY1608" fmla="*/ 1003213 h 1393048"/>
              <a:gd name="connsiteX1609" fmla="*/ 479778 w 1631792"/>
              <a:gd name="connsiteY1609" fmla="*/ 1005402 h 1393048"/>
              <a:gd name="connsiteX1610" fmla="*/ 478704 w 1631792"/>
              <a:gd name="connsiteY1610" fmla="*/ 1005402 h 1393048"/>
              <a:gd name="connsiteX1611" fmla="*/ 476515 w 1631792"/>
              <a:gd name="connsiteY1611" fmla="*/ 1010854 h 1393048"/>
              <a:gd name="connsiteX1612" fmla="*/ 475395 w 1631792"/>
              <a:gd name="connsiteY1612" fmla="*/ 1014163 h 1393048"/>
              <a:gd name="connsiteX1613" fmla="*/ 473206 w 1631792"/>
              <a:gd name="connsiteY1613" fmla="*/ 1015232 h 1393048"/>
              <a:gd name="connsiteX1614" fmla="*/ 469943 w 1631792"/>
              <a:gd name="connsiteY1614" fmla="*/ 1017427 h 1393048"/>
              <a:gd name="connsiteX1615" fmla="*/ 465560 w 1631792"/>
              <a:gd name="connsiteY1615" fmla="*/ 1019615 h 1393048"/>
              <a:gd name="connsiteX1616" fmla="*/ 465560 w 1631792"/>
              <a:gd name="connsiteY1616" fmla="*/ 1022924 h 1393048"/>
              <a:gd name="connsiteX1617" fmla="*/ 462256 w 1631792"/>
              <a:gd name="connsiteY1617" fmla="*/ 1025113 h 1393048"/>
              <a:gd name="connsiteX1618" fmla="*/ 460062 w 1631792"/>
              <a:gd name="connsiteY1618" fmla="*/ 1026188 h 1393048"/>
              <a:gd name="connsiteX1619" fmla="*/ 457878 w 1631792"/>
              <a:gd name="connsiteY1619" fmla="*/ 1025113 h 1393048"/>
              <a:gd name="connsiteX1620" fmla="*/ 456798 w 1631792"/>
              <a:gd name="connsiteY1620" fmla="*/ 1026188 h 1393048"/>
              <a:gd name="connsiteX1621" fmla="*/ 458993 w 1631792"/>
              <a:gd name="connsiteY1621" fmla="*/ 1031685 h 1393048"/>
              <a:gd name="connsiteX1622" fmla="*/ 456798 w 1631792"/>
              <a:gd name="connsiteY1622" fmla="*/ 1036069 h 1393048"/>
              <a:gd name="connsiteX1623" fmla="*/ 454609 w 1631792"/>
              <a:gd name="connsiteY1623" fmla="*/ 1036069 h 1393048"/>
              <a:gd name="connsiteX1624" fmla="*/ 453495 w 1631792"/>
              <a:gd name="connsiteY1624" fmla="*/ 1038263 h 1393048"/>
              <a:gd name="connsiteX1625" fmla="*/ 451300 w 1631792"/>
              <a:gd name="connsiteY1625" fmla="*/ 1042636 h 1393048"/>
              <a:gd name="connsiteX1626" fmla="*/ 451300 w 1631792"/>
              <a:gd name="connsiteY1626" fmla="*/ 1043715 h 1393048"/>
              <a:gd name="connsiteX1627" fmla="*/ 452415 w 1631792"/>
              <a:gd name="connsiteY1627" fmla="*/ 1048093 h 1393048"/>
              <a:gd name="connsiteX1628" fmla="*/ 453495 w 1631792"/>
              <a:gd name="connsiteY1628" fmla="*/ 1048093 h 1393048"/>
              <a:gd name="connsiteX1629" fmla="*/ 455684 w 1631792"/>
              <a:gd name="connsiteY1629" fmla="*/ 1051374 h 1393048"/>
              <a:gd name="connsiteX1630" fmla="*/ 453495 w 1631792"/>
              <a:gd name="connsiteY1630" fmla="*/ 1053568 h 1393048"/>
              <a:gd name="connsiteX1631" fmla="*/ 453495 w 1631792"/>
              <a:gd name="connsiteY1631" fmla="*/ 1055757 h 1393048"/>
              <a:gd name="connsiteX1632" fmla="*/ 451300 w 1631792"/>
              <a:gd name="connsiteY1632" fmla="*/ 1057952 h 1393048"/>
              <a:gd name="connsiteX1633" fmla="*/ 452415 w 1631792"/>
              <a:gd name="connsiteY1633" fmla="*/ 1059043 h 1393048"/>
              <a:gd name="connsiteX1634" fmla="*/ 451300 w 1631792"/>
              <a:gd name="connsiteY1634" fmla="*/ 1064518 h 1393048"/>
              <a:gd name="connsiteX1635" fmla="*/ 448037 w 1631792"/>
              <a:gd name="connsiteY1635" fmla="*/ 1074382 h 1393048"/>
              <a:gd name="connsiteX1636" fmla="*/ 445848 w 1631792"/>
              <a:gd name="connsiteY1636" fmla="*/ 1075474 h 1393048"/>
              <a:gd name="connsiteX1637" fmla="*/ 443654 w 1631792"/>
              <a:gd name="connsiteY1637" fmla="*/ 1075474 h 1393048"/>
              <a:gd name="connsiteX1638" fmla="*/ 437087 w 1631792"/>
              <a:gd name="connsiteY1638" fmla="*/ 1074382 h 1393048"/>
              <a:gd name="connsiteX1639" fmla="*/ 435979 w 1631792"/>
              <a:gd name="connsiteY1639" fmla="*/ 1073279 h 1393048"/>
              <a:gd name="connsiteX1640" fmla="*/ 433778 w 1631792"/>
              <a:gd name="connsiteY1640" fmla="*/ 1073279 h 1393048"/>
              <a:gd name="connsiteX1641" fmla="*/ 430509 w 1631792"/>
              <a:gd name="connsiteY1641" fmla="*/ 1069999 h 1393048"/>
              <a:gd name="connsiteX1642" fmla="*/ 428326 w 1631792"/>
              <a:gd name="connsiteY1642" fmla="*/ 1067804 h 1393048"/>
              <a:gd name="connsiteX1643" fmla="*/ 427206 w 1631792"/>
              <a:gd name="connsiteY1643" fmla="*/ 1059043 h 1393048"/>
              <a:gd name="connsiteX1644" fmla="*/ 423943 w 1631792"/>
              <a:gd name="connsiteY1644" fmla="*/ 1057952 h 1393048"/>
              <a:gd name="connsiteX1645" fmla="*/ 421748 w 1631792"/>
              <a:gd name="connsiteY1645" fmla="*/ 1055757 h 1393048"/>
              <a:gd name="connsiteX1646" fmla="*/ 419559 w 1631792"/>
              <a:gd name="connsiteY1646" fmla="*/ 1054665 h 1393048"/>
              <a:gd name="connsiteX1647" fmla="*/ 415182 w 1631792"/>
              <a:gd name="connsiteY1647" fmla="*/ 1055757 h 1393048"/>
              <a:gd name="connsiteX1648" fmla="*/ 408604 w 1631792"/>
              <a:gd name="connsiteY1648" fmla="*/ 1059043 h 1393048"/>
              <a:gd name="connsiteX1649" fmla="*/ 407489 w 1631792"/>
              <a:gd name="connsiteY1649" fmla="*/ 1062329 h 1393048"/>
              <a:gd name="connsiteX1650" fmla="*/ 400923 w 1631792"/>
              <a:gd name="connsiteY1650" fmla="*/ 1069999 h 1393048"/>
              <a:gd name="connsiteX1651" fmla="*/ 409684 w 1631792"/>
              <a:gd name="connsiteY1651" fmla="*/ 1071096 h 1393048"/>
              <a:gd name="connsiteX1652" fmla="*/ 412987 w 1631792"/>
              <a:gd name="connsiteY1652" fmla="*/ 1069999 h 1393048"/>
              <a:gd name="connsiteX1653" fmla="*/ 412987 w 1631792"/>
              <a:gd name="connsiteY1653" fmla="*/ 1068902 h 1393048"/>
              <a:gd name="connsiteX1654" fmla="*/ 411873 w 1631792"/>
              <a:gd name="connsiteY1654" fmla="*/ 1066713 h 1393048"/>
              <a:gd name="connsiteX1655" fmla="*/ 414067 w 1631792"/>
              <a:gd name="connsiteY1655" fmla="*/ 1062329 h 1393048"/>
              <a:gd name="connsiteX1656" fmla="*/ 416250 w 1631792"/>
              <a:gd name="connsiteY1656" fmla="*/ 1063427 h 1393048"/>
              <a:gd name="connsiteX1657" fmla="*/ 417371 w 1631792"/>
              <a:gd name="connsiteY1657" fmla="*/ 1064518 h 1393048"/>
              <a:gd name="connsiteX1658" fmla="*/ 421748 w 1631792"/>
              <a:gd name="connsiteY1658" fmla="*/ 1064518 h 1393048"/>
              <a:gd name="connsiteX1659" fmla="*/ 421748 w 1631792"/>
              <a:gd name="connsiteY1659" fmla="*/ 1066713 h 1393048"/>
              <a:gd name="connsiteX1660" fmla="*/ 421748 w 1631792"/>
              <a:gd name="connsiteY1660" fmla="*/ 1066713 h 1393048"/>
              <a:gd name="connsiteX1661" fmla="*/ 421748 w 1631792"/>
              <a:gd name="connsiteY1661" fmla="*/ 1068902 h 1393048"/>
              <a:gd name="connsiteX1662" fmla="*/ 428326 w 1631792"/>
              <a:gd name="connsiteY1662" fmla="*/ 1076571 h 1393048"/>
              <a:gd name="connsiteX1663" fmla="*/ 429395 w 1631792"/>
              <a:gd name="connsiteY1663" fmla="*/ 1077663 h 1393048"/>
              <a:gd name="connsiteX1664" fmla="*/ 430509 w 1631792"/>
              <a:gd name="connsiteY1664" fmla="*/ 1078760 h 1393048"/>
              <a:gd name="connsiteX1665" fmla="*/ 432704 w 1631792"/>
              <a:gd name="connsiteY1665" fmla="*/ 1080949 h 1393048"/>
              <a:gd name="connsiteX1666" fmla="*/ 433778 w 1631792"/>
              <a:gd name="connsiteY1666" fmla="*/ 1083144 h 1393048"/>
              <a:gd name="connsiteX1667" fmla="*/ 433778 w 1631792"/>
              <a:gd name="connsiteY1667" fmla="*/ 1085332 h 1393048"/>
              <a:gd name="connsiteX1668" fmla="*/ 434893 w 1631792"/>
              <a:gd name="connsiteY1668" fmla="*/ 1088618 h 1393048"/>
              <a:gd name="connsiteX1669" fmla="*/ 433778 w 1631792"/>
              <a:gd name="connsiteY1669" fmla="*/ 1090807 h 1393048"/>
              <a:gd name="connsiteX1670" fmla="*/ 433778 w 1631792"/>
              <a:gd name="connsiteY1670" fmla="*/ 1091904 h 1393048"/>
              <a:gd name="connsiteX1671" fmla="*/ 434893 w 1631792"/>
              <a:gd name="connsiteY1671" fmla="*/ 1094093 h 1393048"/>
              <a:gd name="connsiteX1672" fmla="*/ 441465 w 1631792"/>
              <a:gd name="connsiteY1672" fmla="*/ 1096288 h 1393048"/>
              <a:gd name="connsiteX1673" fmla="*/ 442539 w 1631792"/>
              <a:gd name="connsiteY1673" fmla="*/ 1100660 h 1393048"/>
              <a:gd name="connsiteX1674" fmla="*/ 444734 w 1631792"/>
              <a:gd name="connsiteY1674" fmla="*/ 1101763 h 1393048"/>
              <a:gd name="connsiteX1675" fmla="*/ 441465 w 1631792"/>
              <a:gd name="connsiteY1675" fmla="*/ 1114907 h 1393048"/>
              <a:gd name="connsiteX1676" fmla="*/ 440351 w 1631792"/>
              <a:gd name="connsiteY1676" fmla="*/ 1120382 h 1393048"/>
              <a:gd name="connsiteX1677" fmla="*/ 434893 w 1631792"/>
              <a:gd name="connsiteY1677" fmla="*/ 1115999 h 1393048"/>
              <a:gd name="connsiteX1678" fmla="*/ 434893 w 1631792"/>
              <a:gd name="connsiteY1678" fmla="*/ 1118188 h 1393048"/>
              <a:gd name="connsiteX1679" fmla="*/ 434893 w 1631792"/>
              <a:gd name="connsiteY1679" fmla="*/ 1119285 h 1393048"/>
              <a:gd name="connsiteX1680" fmla="*/ 434893 w 1631792"/>
              <a:gd name="connsiteY1680" fmla="*/ 1125857 h 1393048"/>
              <a:gd name="connsiteX1681" fmla="*/ 435979 w 1631792"/>
              <a:gd name="connsiteY1681" fmla="*/ 1128046 h 1393048"/>
              <a:gd name="connsiteX1682" fmla="*/ 429395 w 1631792"/>
              <a:gd name="connsiteY1682" fmla="*/ 1124760 h 1393048"/>
              <a:gd name="connsiteX1683" fmla="*/ 427206 w 1631792"/>
              <a:gd name="connsiteY1683" fmla="*/ 1128046 h 1393048"/>
              <a:gd name="connsiteX1684" fmla="*/ 425017 w 1631792"/>
              <a:gd name="connsiteY1684" fmla="*/ 1129143 h 1393048"/>
              <a:gd name="connsiteX1685" fmla="*/ 425017 w 1631792"/>
              <a:gd name="connsiteY1685" fmla="*/ 1128046 h 1393048"/>
              <a:gd name="connsiteX1686" fmla="*/ 425017 w 1631792"/>
              <a:gd name="connsiteY1686" fmla="*/ 1121474 h 1393048"/>
              <a:gd name="connsiteX1687" fmla="*/ 422828 w 1631792"/>
              <a:gd name="connsiteY1687" fmla="*/ 1114907 h 1393048"/>
              <a:gd name="connsiteX1688" fmla="*/ 422828 w 1631792"/>
              <a:gd name="connsiteY1688" fmla="*/ 1114907 h 1393048"/>
              <a:gd name="connsiteX1689" fmla="*/ 419559 w 1631792"/>
              <a:gd name="connsiteY1689" fmla="*/ 1119285 h 1393048"/>
              <a:gd name="connsiteX1690" fmla="*/ 417371 w 1631792"/>
              <a:gd name="connsiteY1690" fmla="*/ 1125857 h 1393048"/>
              <a:gd name="connsiteX1691" fmla="*/ 414067 w 1631792"/>
              <a:gd name="connsiteY1691" fmla="*/ 1124760 h 1393048"/>
              <a:gd name="connsiteX1692" fmla="*/ 415182 w 1631792"/>
              <a:gd name="connsiteY1692" fmla="*/ 1134618 h 1393048"/>
              <a:gd name="connsiteX1693" fmla="*/ 411873 w 1631792"/>
              <a:gd name="connsiteY1693" fmla="*/ 1135710 h 1393048"/>
              <a:gd name="connsiteX1694" fmla="*/ 410798 w 1631792"/>
              <a:gd name="connsiteY1694" fmla="*/ 1135710 h 1393048"/>
              <a:gd name="connsiteX1695" fmla="*/ 409684 w 1631792"/>
              <a:gd name="connsiteY1695" fmla="*/ 1138996 h 1393048"/>
              <a:gd name="connsiteX1696" fmla="*/ 403117 w 1631792"/>
              <a:gd name="connsiteY1696" fmla="*/ 1132429 h 1393048"/>
              <a:gd name="connsiteX1697" fmla="*/ 402037 w 1631792"/>
              <a:gd name="connsiteY1697" fmla="*/ 1130235 h 1393048"/>
              <a:gd name="connsiteX1698" fmla="*/ 402037 w 1631792"/>
              <a:gd name="connsiteY1698" fmla="*/ 1129143 h 1393048"/>
              <a:gd name="connsiteX1699" fmla="*/ 402037 w 1631792"/>
              <a:gd name="connsiteY1699" fmla="*/ 1126949 h 1393048"/>
              <a:gd name="connsiteX1700" fmla="*/ 400923 w 1631792"/>
              <a:gd name="connsiteY1700" fmla="*/ 1129143 h 1393048"/>
              <a:gd name="connsiteX1701" fmla="*/ 399843 w 1631792"/>
              <a:gd name="connsiteY1701" fmla="*/ 1129143 h 1393048"/>
              <a:gd name="connsiteX1702" fmla="*/ 398728 w 1631792"/>
              <a:gd name="connsiteY1702" fmla="*/ 1123669 h 1393048"/>
              <a:gd name="connsiteX1703" fmla="*/ 396539 w 1631792"/>
              <a:gd name="connsiteY1703" fmla="*/ 1121474 h 1393048"/>
              <a:gd name="connsiteX1704" fmla="*/ 397654 w 1631792"/>
              <a:gd name="connsiteY1704" fmla="*/ 1118188 h 1393048"/>
              <a:gd name="connsiteX1705" fmla="*/ 393287 w 1631792"/>
              <a:gd name="connsiteY1705" fmla="*/ 1118188 h 1393048"/>
              <a:gd name="connsiteX1706" fmla="*/ 391093 w 1631792"/>
              <a:gd name="connsiteY1706" fmla="*/ 1118188 h 1393048"/>
              <a:gd name="connsiteX1707" fmla="*/ 386710 w 1631792"/>
              <a:gd name="connsiteY1707" fmla="*/ 1124760 h 1393048"/>
              <a:gd name="connsiteX1708" fmla="*/ 382332 w 1631792"/>
              <a:gd name="connsiteY1708" fmla="*/ 1129143 h 1393048"/>
              <a:gd name="connsiteX1709" fmla="*/ 380143 w 1631792"/>
              <a:gd name="connsiteY1709" fmla="*/ 1129143 h 1393048"/>
              <a:gd name="connsiteX1710" fmla="*/ 375760 w 1631792"/>
              <a:gd name="connsiteY1710" fmla="*/ 1129143 h 1393048"/>
              <a:gd name="connsiteX1711" fmla="*/ 373571 w 1631792"/>
              <a:gd name="connsiteY1711" fmla="*/ 1130235 h 1393048"/>
              <a:gd name="connsiteX1712" fmla="*/ 376857 w 1631792"/>
              <a:gd name="connsiteY1712" fmla="*/ 1131332 h 1393048"/>
              <a:gd name="connsiteX1713" fmla="*/ 377948 w 1631792"/>
              <a:gd name="connsiteY1713" fmla="*/ 1133521 h 1393048"/>
              <a:gd name="connsiteX1714" fmla="*/ 374668 w 1631792"/>
              <a:gd name="connsiteY1714" fmla="*/ 1133521 h 1393048"/>
              <a:gd name="connsiteX1715" fmla="*/ 375760 w 1631792"/>
              <a:gd name="connsiteY1715" fmla="*/ 1137904 h 1393048"/>
              <a:gd name="connsiteX1716" fmla="*/ 376857 w 1631792"/>
              <a:gd name="connsiteY1716" fmla="*/ 1140093 h 1393048"/>
              <a:gd name="connsiteX1717" fmla="*/ 373571 w 1631792"/>
              <a:gd name="connsiteY1717" fmla="*/ 1138996 h 1393048"/>
              <a:gd name="connsiteX1718" fmla="*/ 370285 w 1631792"/>
              <a:gd name="connsiteY1718" fmla="*/ 1137904 h 1393048"/>
              <a:gd name="connsiteX1719" fmla="*/ 361524 w 1631792"/>
              <a:gd name="connsiteY1719" fmla="*/ 1133521 h 1393048"/>
              <a:gd name="connsiteX1720" fmla="*/ 361524 w 1631792"/>
              <a:gd name="connsiteY1720" fmla="*/ 1130235 h 1393048"/>
              <a:gd name="connsiteX1721" fmla="*/ 368096 w 1631792"/>
              <a:gd name="connsiteY1721" fmla="*/ 1130235 h 1393048"/>
              <a:gd name="connsiteX1722" fmla="*/ 365907 w 1631792"/>
              <a:gd name="connsiteY1722" fmla="*/ 1129143 h 1393048"/>
              <a:gd name="connsiteX1723" fmla="*/ 365907 w 1631792"/>
              <a:gd name="connsiteY1723" fmla="*/ 1126949 h 1393048"/>
              <a:gd name="connsiteX1724" fmla="*/ 364804 w 1631792"/>
              <a:gd name="connsiteY1724" fmla="*/ 1125857 h 1393048"/>
              <a:gd name="connsiteX1725" fmla="*/ 362621 w 1631792"/>
              <a:gd name="connsiteY1725" fmla="*/ 1124760 h 1393048"/>
              <a:gd name="connsiteX1726" fmla="*/ 360426 w 1631792"/>
              <a:gd name="connsiteY1726" fmla="*/ 1128046 h 1393048"/>
              <a:gd name="connsiteX1727" fmla="*/ 359329 w 1631792"/>
              <a:gd name="connsiteY1727" fmla="*/ 1129143 h 1393048"/>
              <a:gd name="connsiteX1728" fmla="*/ 357146 w 1631792"/>
              <a:gd name="connsiteY1728" fmla="*/ 1120382 h 1393048"/>
              <a:gd name="connsiteX1729" fmla="*/ 357146 w 1631792"/>
              <a:gd name="connsiteY1729" fmla="*/ 1118188 h 1393048"/>
              <a:gd name="connsiteX1730" fmla="*/ 358237 w 1631792"/>
              <a:gd name="connsiteY1730" fmla="*/ 1117091 h 1393048"/>
              <a:gd name="connsiteX1731" fmla="*/ 359329 w 1631792"/>
              <a:gd name="connsiteY1731" fmla="*/ 1114907 h 1393048"/>
              <a:gd name="connsiteX1732" fmla="*/ 361524 w 1631792"/>
              <a:gd name="connsiteY1732" fmla="*/ 1114907 h 1393048"/>
              <a:gd name="connsiteX1733" fmla="*/ 363712 w 1631792"/>
              <a:gd name="connsiteY1733" fmla="*/ 1117091 h 1393048"/>
              <a:gd name="connsiteX1734" fmla="*/ 368096 w 1631792"/>
              <a:gd name="connsiteY1734" fmla="*/ 1112713 h 1393048"/>
              <a:gd name="connsiteX1735" fmla="*/ 369187 w 1631792"/>
              <a:gd name="connsiteY1735" fmla="*/ 1112713 h 1393048"/>
              <a:gd name="connsiteX1736" fmla="*/ 361524 w 1631792"/>
              <a:gd name="connsiteY1736" fmla="*/ 1112713 h 1393048"/>
              <a:gd name="connsiteX1737" fmla="*/ 360426 w 1631792"/>
              <a:gd name="connsiteY1737" fmla="*/ 1112713 h 1393048"/>
              <a:gd name="connsiteX1738" fmla="*/ 361524 w 1631792"/>
              <a:gd name="connsiteY1738" fmla="*/ 1111616 h 1393048"/>
              <a:gd name="connsiteX1739" fmla="*/ 363712 w 1631792"/>
              <a:gd name="connsiteY1739" fmla="*/ 1109427 h 1393048"/>
              <a:gd name="connsiteX1740" fmla="*/ 365907 w 1631792"/>
              <a:gd name="connsiteY1740" fmla="*/ 1107238 h 1393048"/>
              <a:gd name="connsiteX1741" fmla="*/ 363712 w 1631792"/>
              <a:gd name="connsiteY1741" fmla="*/ 1105043 h 1393048"/>
              <a:gd name="connsiteX1742" fmla="*/ 360426 w 1631792"/>
              <a:gd name="connsiteY1742" fmla="*/ 1106141 h 1393048"/>
              <a:gd name="connsiteX1743" fmla="*/ 359329 w 1631792"/>
              <a:gd name="connsiteY1743" fmla="*/ 1103952 h 1393048"/>
              <a:gd name="connsiteX1744" fmla="*/ 356049 w 1631792"/>
              <a:gd name="connsiteY1744" fmla="*/ 1100660 h 1393048"/>
              <a:gd name="connsiteX1745" fmla="*/ 353854 w 1631792"/>
              <a:gd name="connsiteY1745" fmla="*/ 1095185 h 1393048"/>
              <a:gd name="connsiteX1746" fmla="*/ 347288 w 1631792"/>
              <a:gd name="connsiteY1746" fmla="*/ 1094093 h 1393048"/>
              <a:gd name="connsiteX1747" fmla="*/ 344001 w 1631792"/>
              <a:gd name="connsiteY1747" fmla="*/ 1097379 h 1393048"/>
              <a:gd name="connsiteX1748" fmla="*/ 346190 w 1631792"/>
              <a:gd name="connsiteY1748" fmla="*/ 1099568 h 1393048"/>
              <a:gd name="connsiteX1749" fmla="*/ 347288 w 1631792"/>
              <a:gd name="connsiteY1749" fmla="*/ 1101763 h 1393048"/>
              <a:gd name="connsiteX1750" fmla="*/ 347288 w 1631792"/>
              <a:gd name="connsiteY1750" fmla="*/ 1102854 h 1393048"/>
              <a:gd name="connsiteX1751" fmla="*/ 347288 w 1631792"/>
              <a:gd name="connsiteY1751" fmla="*/ 1105043 h 1393048"/>
              <a:gd name="connsiteX1752" fmla="*/ 341807 w 1631792"/>
              <a:gd name="connsiteY1752" fmla="*/ 1113804 h 1393048"/>
              <a:gd name="connsiteX1753" fmla="*/ 345093 w 1631792"/>
              <a:gd name="connsiteY1753" fmla="*/ 1118188 h 1393048"/>
              <a:gd name="connsiteX1754" fmla="*/ 345093 w 1631792"/>
              <a:gd name="connsiteY1754" fmla="*/ 1122565 h 1393048"/>
              <a:gd name="connsiteX1755" fmla="*/ 344001 w 1631792"/>
              <a:gd name="connsiteY1755" fmla="*/ 1130235 h 1393048"/>
              <a:gd name="connsiteX1756" fmla="*/ 345093 w 1631792"/>
              <a:gd name="connsiteY1756" fmla="*/ 1132429 h 1393048"/>
              <a:gd name="connsiteX1757" fmla="*/ 345093 w 1631792"/>
              <a:gd name="connsiteY1757" fmla="*/ 1134618 h 1393048"/>
              <a:gd name="connsiteX1758" fmla="*/ 342904 w 1631792"/>
              <a:gd name="connsiteY1758" fmla="*/ 1135710 h 1393048"/>
              <a:gd name="connsiteX1759" fmla="*/ 339618 w 1631792"/>
              <a:gd name="connsiteY1759" fmla="*/ 1132429 h 1393048"/>
              <a:gd name="connsiteX1760" fmla="*/ 338526 w 1631792"/>
              <a:gd name="connsiteY1760" fmla="*/ 1131332 h 1393048"/>
              <a:gd name="connsiteX1761" fmla="*/ 337423 w 1631792"/>
              <a:gd name="connsiteY1761" fmla="*/ 1131332 h 1393048"/>
              <a:gd name="connsiteX1762" fmla="*/ 334143 w 1631792"/>
              <a:gd name="connsiteY1762" fmla="*/ 1131332 h 1393048"/>
              <a:gd name="connsiteX1763" fmla="*/ 336332 w 1631792"/>
              <a:gd name="connsiteY1763" fmla="*/ 1134618 h 1393048"/>
              <a:gd name="connsiteX1764" fmla="*/ 337423 w 1631792"/>
              <a:gd name="connsiteY1764" fmla="*/ 1135710 h 1393048"/>
              <a:gd name="connsiteX1765" fmla="*/ 336332 w 1631792"/>
              <a:gd name="connsiteY1765" fmla="*/ 1137904 h 1393048"/>
              <a:gd name="connsiteX1766" fmla="*/ 336332 w 1631792"/>
              <a:gd name="connsiteY1766" fmla="*/ 1140093 h 1393048"/>
              <a:gd name="connsiteX1767" fmla="*/ 337423 w 1631792"/>
              <a:gd name="connsiteY1767" fmla="*/ 1144465 h 1393048"/>
              <a:gd name="connsiteX1768" fmla="*/ 330857 w 1631792"/>
              <a:gd name="connsiteY1768" fmla="*/ 1146666 h 1393048"/>
              <a:gd name="connsiteX1769" fmla="*/ 326474 w 1631792"/>
              <a:gd name="connsiteY1769" fmla="*/ 1148855 h 1393048"/>
              <a:gd name="connsiteX1770" fmla="*/ 324285 w 1631792"/>
              <a:gd name="connsiteY1770" fmla="*/ 1151049 h 1393048"/>
              <a:gd name="connsiteX1771" fmla="*/ 325382 w 1631792"/>
              <a:gd name="connsiteY1771" fmla="*/ 1152141 h 1393048"/>
              <a:gd name="connsiteX1772" fmla="*/ 328662 w 1631792"/>
              <a:gd name="connsiteY1772" fmla="*/ 1157616 h 1393048"/>
              <a:gd name="connsiteX1773" fmla="*/ 327571 w 1631792"/>
              <a:gd name="connsiteY1773" fmla="*/ 1166377 h 1393048"/>
              <a:gd name="connsiteX1774" fmla="*/ 326474 w 1631792"/>
              <a:gd name="connsiteY1774" fmla="*/ 1166377 h 1393048"/>
              <a:gd name="connsiteX1775" fmla="*/ 322096 w 1631792"/>
              <a:gd name="connsiteY1775" fmla="*/ 1166377 h 1393048"/>
              <a:gd name="connsiteX1776" fmla="*/ 319901 w 1631792"/>
              <a:gd name="connsiteY1776" fmla="*/ 1161999 h 1393048"/>
              <a:gd name="connsiteX1777" fmla="*/ 317712 w 1631792"/>
              <a:gd name="connsiteY1777" fmla="*/ 1164194 h 1393048"/>
              <a:gd name="connsiteX1778" fmla="*/ 317712 w 1631792"/>
              <a:gd name="connsiteY1778" fmla="*/ 1166377 h 1393048"/>
              <a:gd name="connsiteX1779" fmla="*/ 316621 w 1631792"/>
              <a:gd name="connsiteY1779" fmla="*/ 1167474 h 1393048"/>
              <a:gd name="connsiteX1780" fmla="*/ 314426 w 1631792"/>
              <a:gd name="connsiteY1780" fmla="*/ 1165285 h 1393048"/>
              <a:gd name="connsiteX1781" fmla="*/ 313335 w 1631792"/>
              <a:gd name="connsiteY1781" fmla="*/ 1167474 h 1393048"/>
              <a:gd name="connsiteX1782" fmla="*/ 312237 w 1631792"/>
              <a:gd name="connsiteY1782" fmla="*/ 1169668 h 1393048"/>
              <a:gd name="connsiteX1783" fmla="*/ 311140 w 1631792"/>
              <a:gd name="connsiteY1783" fmla="*/ 1167474 h 1393048"/>
              <a:gd name="connsiteX1784" fmla="*/ 311140 w 1631792"/>
              <a:gd name="connsiteY1784" fmla="*/ 1164194 h 1393048"/>
              <a:gd name="connsiteX1785" fmla="*/ 308951 w 1631792"/>
              <a:gd name="connsiteY1785" fmla="*/ 1166377 h 1393048"/>
              <a:gd name="connsiteX1786" fmla="*/ 308951 w 1631792"/>
              <a:gd name="connsiteY1786" fmla="*/ 1166377 h 1393048"/>
              <a:gd name="connsiteX1787" fmla="*/ 307860 w 1631792"/>
              <a:gd name="connsiteY1787" fmla="*/ 1168571 h 1393048"/>
              <a:gd name="connsiteX1788" fmla="*/ 308951 w 1631792"/>
              <a:gd name="connsiteY1788" fmla="*/ 1171852 h 1393048"/>
              <a:gd name="connsiteX1789" fmla="*/ 305665 w 1631792"/>
              <a:gd name="connsiteY1789" fmla="*/ 1172955 h 1393048"/>
              <a:gd name="connsiteX1790" fmla="*/ 300190 w 1631792"/>
              <a:gd name="connsiteY1790" fmla="*/ 1176235 h 1393048"/>
              <a:gd name="connsiteX1791" fmla="*/ 296904 w 1631792"/>
              <a:gd name="connsiteY1791" fmla="*/ 1176235 h 1393048"/>
              <a:gd name="connsiteX1792" fmla="*/ 294715 w 1631792"/>
              <a:gd name="connsiteY1792" fmla="*/ 1175143 h 1393048"/>
              <a:gd name="connsiteX1793" fmla="*/ 293618 w 1631792"/>
              <a:gd name="connsiteY1793" fmla="*/ 1175143 h 1393048"/>
              <a:gd name="connsiteX1794" fmla="*/ 292526 w 1631792"/>
              <a:gd name="connsiteY1794" fmla="*/ 1176235 h 1393048"/>
              <a:gd name="connsiteX1795" fmla="*/ 287046 w 1631792"/>
              <a:gd name="connsiteY1795" fmla="*/ 1175143 h 1393048"/>
              <a:gd name="connsiteX1796" fmla="*/ 285960 w 1631792"/>
              <a:gd name="connsiteY1796" fmla="*/ 1175143 h 1393048"/>
              <a:gd name="connsiteX1797" fmla="*/ 283765 w 1631792"/>
              <a:gd name="connsiteY1797" fmla="*/ 1175143 h 1393048"/>
              <a:gd name="connsiteX1798" fmla="*/ 284857 w 1631792"/>
              <a:gd name="connsiteY1798" fmla="*/ 1172955 h 1393048"/>
              <a:gd name="connsiteX1799" fmla="*/ 283765 w 1631792"/>
              <a:gd name="connsiteY1799" fmla="*/ 1171852 h 1393048"/>
              <a:gd name="connsiteX1800" fmla="*/ 281571 w 1631792"/>
              <a:gd name="connsiteY1800" fmla="*/ 1174046 h 1393048"/>
              <a:gd name="connsiteX1801" fmla="*/ 277187 w 1631792"/>
              <a:gd name="connsiteY1801" fmla="*/ 1176235 h 1393048"/>
              <a:gd name="connsiteX1802" fmla="*/ 273901 w 1631792"/>
              <a:gd name="connsiteY1802" fmla="*/ 1176235 h 1393048"/>
              <a:gd name="connsiteX1803" fmla="*/ 271707 w 1631792"/>
              <a:gd name="connsiteY1803" fmla="*/ 1175143 h 1393048"/>
              <a:gd name="connsiteX1804" fmla="*/ 272810 w 1631792"/>
              <a:gd name="connsiteY1804" fmla="*/ 1175143 h 1393048"/>
              <a:gd name="connsiteX1805" fmla="*/ 270615 w 1631792"/>
              <a:gd name="connsiteY1805" fmla="*/ 1174046 h 1393048"/>
              <a:gd name="connsiteX1806" fmla="*/ 270615 w 1631792"/>
              <a:gd name="connsiteY1806" fmla="*/ 1171852 h 1393048"/>
              <a:gd name="connsiteX1807" fmla="*/ 269529 w 1631792"/>
              <a:gd name="connsiteY1807" fmla="*/ 1170760 h 1393048"/>
              <a:gd name="connsiteX1808" fmla="*/ 268426 w 1631792"/>
              <a:gd name="connsiteY1808" fmla="*/ 1167474 h 1393048"/>
              <a:gd name="connsiteX1809" fmla="*/ 270615 w 1631792"/>
              <a:gd name="connsiteY1809" fmla="*/ 1161999 h 1393048"/>
              <a:gd name="connsiteX1810" fmla="*/ 270615 w 1631792"/>
              <a:gd name="connsiteY1810" fmla="*/ 1160896 h 1393048"/>
              <a:gd name="connsiteX1811" fmla="*/ 269529 w 1631792"/>
              <a:gd name="connsiteY1811" fmla="*/ 1159810 h 1393048"/>
              <a:gd name="connsiteX1812" fmla="*/ 267335 w 1631792"/>
              <a:gd name="connsiteY1812" fmla="*/ 1157616 h 1393048"/>
              <a:gd name="connsiteX1813" fmla="*/ 266237 w 1631792"/>
              <a:gd name="connsiteY1813" fmla="*/ 1163090 h 1393048"/>
              <a:gd name="connsiteX1814" fmla="*/ 265140 w 1631792"/>
              <a:gd name="connsiteY1814" fmla="*/ 1164194 h 1393048"/>
              <a:gd name="connsiteX1815" fmla="*/ 262946 w 1631792"/>
              <a:gd name="connsiteY1815" fmla="*/ 1165285 h 1393048"/>
              <a:gd name="connsiteX1816" fmla="*/ 261854 w 1631792"/>
              <a:gd name="connsiteY1816" fmla="*/ 1165285 h 1393048"/>
              <a:gd name="connsiteX1817" fmla="*/ 262946 w 1631792"/>
              <a:gd name="connsiteY1817" fmla="*/ 1169668 h 1393048"/>
              <a:gd name="connsiteX1818" fmla="*/ 260757 w 1631792"/>
              <a:gd name="connsiteY1818" fmla="*/ 1172955 h 1393048"/>
              <a:gd name="connsiteX1819" fmla="*/ 258574 w 1631792"/>
              <a:gd name="connsiteY1819" fmla="*/ 1172955 h 1393048"/>
              <a:gd name="connsiteX1820" fmla="*/ 256379 w 1631792"/>
              <a:gd name="connsiteY1820" fmla="*/ 1170760 h 1393048"/>
              <a:gd name="connsiteX1821" fmla="*/ 254184 w 1631792"/>
              <a:gd name="connsiteY1821" fmla="*/ 1171852 h 1393048"/>
              <a:gd name="connsiteX1822" fmla="*/ 255282 w 1631792"/>
              <a:gd name="connsiteY1822" fmla="*/ 1174046 h 1393048"/>
              <a:gd name="connsiteX1823" fmla="*/ 255282 w 1631792"/>
              <a:gd name="connsiteY1823" fmla="*/ 1175143 h 1393048"/>
              <a:gd name="connsiteX1824" fmla="*/ 250904 w 1631792"/>
              <a:gd name="connsiteY1824" fmla="*/ 1176235 h 1393048"/>
              <a:gd name="connsiteX1825" fmla="*/ 247618 w 1631792"/>
              <a:gd name="connsiteY1825" fmla="*/ 1177327 h 1393048"/>
              <a:gd name="connsiteX1826" fmla="*/ 246521 w 1631792"/>
              <a:gd name="connsiteY1826" fmla="*/ 1179521 h 1393048"/>
              <a:gd name="connsiteX1827" fmla="*/ 246521 w 1631792"/>
              <a:gd name="connsiteY1827" fmla="*/ 1178430 h 1393048"/>
              <a:gd name="connsiteX1828" fmla="*/ 245423 w 1631792"/>
              <a:gd name="connsiteY1828" fmla="*/ 1178430 h 1393048"/>
              <a:gd name="connsiteX1829" fmla="*/ 245423 w 1631792"/>
              <a:gd name="connsiteY1829" fmla="*/ 1179521 h 1393048"/>
              <a:gd name="connsiteX1830" fmla="*/ 244326 w 1631792"/>
              <a:gd name="connsiteY1830" fmla="*/ 1180618 h 1393048"/>
              <a:gd name="connsiteX1831" fmla="*/ 242143 w 1631792"/>
              <a:gd name="connsiteY1831" fmla="*/ 1176235 h 1393048"/>
              <a:gd name="connsiteX1832" fmla="*/ 243235 w 1631792"/>
              <a:gd name="connsiteY1832" fmla="*/ 1176235 h 1393048"/>
              <a:gd name="connsiteX1833" fmla="*/ 244326 w 1631792"/>
              <a:gd name="connsiteY1833" fmla="*/ 1174046 h 1393048"/>
              <a:gd name="connsiteX1834" fmla="*/ 235565 w 1631792"/>
              <a:gd name="connsiteY1834" fmla="*/ 1175143 h 1393048"/>
              <a:gd name="connsiteX1835" fmla="*/ 238851 w 1631792"/>
              <a:gd name="connsiteY1835" fmla="*/ 1182807 h 1393048"/>
              <a:gd name="connsiteX1836" fmla="*/ 243235 w 1631792"/>
              <a:gd name="connsiteY1836" fmla="*/ 1183905 h 1393048"/>
              <a:gd name="connsiteX1837" fmla="*/ 236668 w 1631792"/>
              <a:gd name="connsiteY1837" fmla="*/ 1184996 h 1393048"/>
              <a:gd name="connsiteX1838" fmla="*/ 235565 w 1631792"/>
              <a:gd name="connsiteY1838" fmla="*/ 1184996 h 1393048"/>
              <a:gd name="connsiteX1839" fmla="*/ 234473 w 1631792"/>
              <a:gd name="connsiteY1839" fmla="*/ 1183905 h 1393048"/>
              <a:gd name="connsiteX1840" fmla="*/ 233376 w 1631792"/>
              <a:gd name="connsiteY1840" fmla="*/ 1181716 h 1393048"/>
              <a:gd name="connsiteX1841" fmla="*/ 233376 w 1631792"/>
              <a:gd name="connsiteY1841" fmla="*/ 1180618 h 1393048"/>
              <a:gd name="connsiteX1842" fmla="*/ 233376 w 1631792"/>
              <a:gd name="connsiteY1842" fmla="*/ 1180618 h 1393048"/>
              <a:gd name="connsiteX1843" fmla="*/ 220237 w 1631792"/>
              <a:gd name="connsiteY1843" fmla="*/ 1183905 h 1393048"/>
              <a:gd name="connsiteX1844" fmla="*/ 219140 w 1631792"/>
              <a:gd name="connsiteY1844" fmla="*/ 1183905 h 1393048"/>
              <a:gd name="connsiteX1845" fmla="*/ 218043 w 1631792"/>
              <a:gd name="connsiteY1845" fmla="*/ 1184996 h 1393048"/>
              <a:gd name="connsiteX1846" fmla="*/ 215854 w 1631792"/>
              <a:gd name="connsiteY1846" fmla="*/ 1184996 h 1393048"/>
              <a:gd name="connsiteX1847" fmla="*/ 214757 w 1631792"/>
              <a:gd name="connsiteY1847" fmla="*/ 1183905 h 1393048"/>
              <a:gd name="connsiteX1848" fmla="*/ 210379 w 1631792"/>
              <a:gd name="connsiteY1848" fmla="*/ 1182807 h 1393048"/>
              <a:gd name="connsiteX1849" fmla="*/ 209282 w 1631792"/>
              <a:gd name="connsiteY1849" fmla="*/ 1181716 h 1393048"/>
              <a:gd name="connsiteX1850" fmla="*/ 207093 w 1631792"/>
              <a:gd name="connsiteY1850" fmla="*/ 1180618 h 1393048"/>
              <a:gd name="connsiteX1851" fmla="*/ 205996 w 1631792"/>
              <a:gd name="connsiteY1851" fmla="*/ 1178430 h 1393048"/>
              <a:gd name="connsiteX1852" fmla="*/ 203807 w 1631792"/>
              <a:gd name="connsiteY1852" fmla="*/ 1172955 h 1393048"/>
              <a:gd name="connsiteX1853" fmla="*/ 202709 w 1631792"/>
              <a:gd name="connsiteY1853" fmla="*/ 1169668 h 1393048"/>
              <a:gd name="connsiteX1854" fmla="*/ 201618 w 1631792"/>
              <a:gd name="connsiteY1854" fmla="*/ 1168571 h 1393048"/>
              <a:gd name="connsiteX1855" fmla="*/ 199423 w 1631792"/>
              <a:gd name="connsiteY1855" fmla="*/ 1167474 h 1393048"/>
              <a:gd name="connsiteX1856" fmla="*/ 197234 w 1631792"/>
              <a:gd name="connsiteY1856" fmla="*/ 1160896 h 1393048"/>
              <a:gd name="connsiteX1857" fmla="*/ 197234 w 1631792"/>
              <a:gd name="connsiteY1857" fmla="*/ 1159810 h 1393048"/>
              <a:gd name="connsiteX1858" fmla="*/ 197234 w 1631792"/>
              <a:gd name="connsiteY1858" fmla="*/ 1157616 h 1393048"/>
              <a:gd name="connsiteX1859" fmla="*/ 196137 w 1631792"/>
              <a:gd name="connsiteY1859" fmla="*/ 1152141 h 1393048"/>
              <a:gd name="connsiteX1860" fmla="*/ 192851 w 1631792"/>
              <a:gd name="connsiteY1860" fmla="*/ 1151049 h 1393048"/>
              <a:gd name="connsiteX1861" fmla="*/ 190662 w 1631792"/>
              <a:gd name="connsiteY1861" fmla="*/ 1147763 h 1393048"/>
              <a:gd name="connsiteX1862" fmla="*/ 190662 w 1631792"/>
              <a:gd name="connsiteY1862" fmla="*/ 1145574 h 1393048"/>
              <a:gd name="connsiteX1863" fmla="*/ 190662 w 1631792"/>
              <a:gd name="connsiteY1863" fmla="*/ 1143380 h 1393048"/>
              <a:gd name="connsiteX1864" fmla="*/ 191759 w 1631792"/>
              <a:gd name="connsiteY1864" fmla="*/ 1140093 h 1393048"/>
              <a:gd name="connsiteX1865" fmla="*/ 192851 w 1631792"/>
              <a:gd name="connsiteY1865" fmla="*/ 1137904 h 1393048"/>
              <a:gd name="connsiteX1866" fmla="*/ 195046 w 1631792"/>
              <a:gd name="connsiteY1866" fmla="*/ 1135710 h 1393048"/>
              <a:gd name="connsiteX1867" fmla="*/ 196137 w 1631792"/>
              <a:gd name="connsiteY1867" fmla="*/ 1135710 h 1393048"/>
              <a:gd name="connsiteX1868" fmla="*/ 198326 w 1631792"/>
              <a:gd name="connsiteY1868" fmla="*/ 1134618 h 1393048"/>
              <a:gd name="connsiteX1869" fmla="*/ 200521 w 1631792"/>
              <a:gd name="connsiteY1869" fmla="*/ 1132429 h 1393048"/>
              <a:gd name="connsiteX1870" fmla="*/ 201618 w 1631792"/>
              <a:gd name="connsiteY1870" fmla="*/ 1131332 h 1393048"/>
              <a:gd name="connsiteX1871" fmla="*/ 203807 w 1631792"/>
              <a:gd name="connsiteY1871" fmla="*/ 1129143 h 1393048"/>
              <a:gd name="connsiteX1872" fmla="*/ 204898 w 1631792"/>
              <a:gd name="connsiteY1872" fmla="*/ 1123669 h 1393048"/>
              <a:gd name="connsiteX1873" fmla="*/ 204898 w 1631792"/>
              <a:gd name="connsiteY1873" fmla="*/ 1120382 h 1393048"/>
              <a:gd name="connsiteX1874" fmla="*/ 205996 w 1631792"/>
              <a:gd name="connsiteY1874" fmla="*/ 1117091 h 1393048"/>
              <a:gd name="connsiteX1875" fmla="*/ 207093 w 1631792"/>
              <a:gd name="connsiteY1875" fmla="*/ 1113804 h 1393048"/>
              <a:gd name="connsiteX1876" fmla="*/ 208190 w 1631792"/>
              <a:gd name="connsiteY1876" fmla="*/ 1112713 h 1393048"/>
              <a:gd name="connsiteX1877" fmla="*/ 209282 w 1631792"/>
              <a:gd name="connsiteY1877" fmla="*/ 1108329 h 1393048"/>
              <a:gd name="connsiteX1878" fmla="*/ 210379 w 1631792"/>
              <a:gd name="connsiteY1878" fmla="*/ 1103952 h 1393048"/>
              <a:gd name="connsiteX1879" fmla="*/ 211470 w 1631792"/>
              <a:gd name="connsiteY1879" fmla="*/ 1101763 h 1393048"/>
              <a:gd name="connsiteX1880" fmla="*/ 211470 w 1631792"/>
              <a:gd name="connsiteY1880" fmla="*/ 1088618 h 1393048"/>
              <a:gd name="connsiteX1881" fmla="*/ 209282 w 1631792"/>
              <a:gd name="connsiteY1881" fmla="*/ 1086424 h 1393048"/>
              <a:gd name="connsiteX1882" fmla="*/ 208190 w 1631792"/>
              <a:gd name="connsiteY1882" fmla="*/ 1084235 h 1393048"/>
              <a:gd name="connsiteX1883" fmla="*/ 203807 w 1631792"/>
              <a:gd name="connsiteY1883" fmla="*/ 1082046 h 1393048"/>
              <a:gd name="connsiteX1884" fmla="*/ 201618 w 1631792"/>
              <a:gd name="connsiteY1884" fmla="*/ 1080949 h 1393048"/>
              <a:gd name="connsiteX1885" fmla="*/ 199423 w 1631792"/>
              <a:gd name="connsiteY1885" fmla="*/ 1078760 h 1393048"/>
              <a:gd name="connsiteX1886" fmla="*/ 197234 w 1631792"/>
              <a:gd name="connsiteY1886" fmla="*/ 1076571 h 1393048"/>
              <a:gd name="connsiteX1887" fmla="*/ 197234 w 1631792"/>
              <a:gd name="connsiteY1887" fmla="*/ 1076571 h 1393048"/>
              <a:gd name="connsiteX1888" fmla="*/ 193948 w 1631792"/>
              <a:gd name="connsiteY1888" fmla="*/ 1071096 h 1393048"/>
              <a:gd name="connsiteX1889" fmla="*/ 193948 w 1631792"/>
              <a:gd name="connsiteY1889" fmla="*/ 1067804 h 1393048"/>
              <a:gd name="connsiteX1890" fmla="*/ 193948 w 1631792"/>
              <a:gd name="connsiteY1890" fmla="*/ 1060141 h 1393048"/>
              <a:gd name="connsiteX1891" fmla="*/ 193948 w 1631792"/>
              <a:gd name="connsiteY1891" fmla="*/ 1056854 h 1393048"/>
              <a:gd name="connsiteX1892" fmla="*/ 192851 w 1631792"/>
              <a:gd name="connsiteY1892" fmla="*/ 1048093 h 1393048"/>
              <a:gd name="connsiteX1893" fmla="*/ 191759 w 1631792"/>
              <a:gd name="connsiteY1893" fmla="*/ 1045899 h 1393048"/>
              <a:gd name="connsiteX1894" fmla="*/ 189565 w 1631792"/>
              <a:gd name="connsiteY1894" fmla="*/ 1043715 h 1393048"/>
              <a:gd name="connsiteX1895" fmla="*/ 187376 w 1631792"/>
              <a:gd name="connsiteY1895" fmla="*/ 1041521 h 1393048"/>
              <a:gd name="connsiteX1896" fmla="*/ 181901 w 1631792"/>
              <a:gd name="connsiteY1896" fmla="*/ 1042636 h 1393048"/>
              <a:gd name="connsiteX1897" fmla="*/ 174237 w 1631792"/>
              <a:gd name="connsiteY1897" fmla="*/ 1042636 h 1393048"/>
              <a:gd name="connsiteX1898" fmla="*/ 172043 w 1631792"/>
              <a:gd name="connsiteY1898" fmla="*/ 1041521 h 1393048"/>
              <a:gd name="connsiteX1899" fmla="*/ 168757 w 1631792"/>
              <a:gd name="connsiteY1899" fmla="*/ 1040447 h 1393048"/>
              <a:gd name="connsiteX1900" fmla="*/ 165471 w 1631792"/>
              <a:gd name="connsiteY1900" fmla="*/ 1037137 h 1393048"/>
              <a:gd name="connsiteX1901" fmla="*/ 164379 w 1631792"/>
              <a:gd name="connsiteY1901" fmla="*/ 1034949 h 1393048"/>
              <a:gd name="connsiteX1902" fmla="*/ 163282 w 1631792"/>
              <a:gd name="connsiteY1902" fmla="*/ 1025113 h 1393048"/>
              <a:gd name="connsiteX1903" fmla="*/ 161093 w 1631792"/>
              <a:gd name="connsiteY1903" fmla="*/ 1016352 h 1393048"/>
              <a:gd name="connsiteX1904" fmla="*/ 149040 w 1631792"/>
              <a:gd name="connsiteY1904" fmla="*/ 1015232 h 1393048"/>
              <a:gd name="connsiteX1905" fmla="*/ 139187 w 1631792"/>
              <a:gd name="connsiteY1905" fmla="*/ 1008665 h 1393048"/>
              <a:gd name="connsiteX1906" fmla="*/ 139187 w 1631792"/>
              <a:gd name="connsiteY1906" fmla="*/ 1007585 h 1393048"/>
              <a:gd name="connsiteX1907" fmla="*/ 136998 w 1631792"/>
              <a:gd name="connsiteY1907" fmla="*/ 1004282 h 1393048"/>
              <a:gd name="connsiteX1908" fmla="*/ 133729 w 1631792"/>
              <a:gd name="connsiteY1908" fmla="*/ 1001019 h 1393048"/>
              <a:gd name="connsiteX1909" fmla="*/ 132615 w 1631792"/>
              <a:gd name="connsiteY1909" fmla="*/ 998830 h 1393048"/>
              <a:gd name="connsiteX1910" fmla="*/ 130426 w 1631792"/>
              <a:gd name="connsiteY1910" fmla="*/ 996635 h 1393048"/>
              <a:gd name="connsiteX1911" fmla="*/ 127157 w 1631792"/>
              <a:gd name="connsiteY1911" fmla="*/ 993327 h 1393048"/>
              <a:gd name="connsiteX1912" fmla="*/ 122780 w 1631792"/>
              <a:gd name="connsiteY1912" fmla="*/ 990069 h 1393048"/>
              <a:gd name="connsiteX1913" fmla="*/ 118396 w 1631792"/>
              <a:gd name="connsiteY1913" fmla="*/ 985685 h 1393048"/>
              <a:gd name="connsiteX1914" fmla="*/ 119470 w 1631792"/>
              <a:gd name="connsiteY1914" fmla="*/ 959402 h 1393048"/>
              <a:gd name="connsiteX1915" fmla="*/ 119470 w 1631792"/>
              <a:gd name="connsiteY1915" fmla="*/ 958282 h 1393048"/>
              <a:gd name="connsiteX1916" fmla="*/ 118396 w 1631792"/>
              <a:gd name="connsiteY1916" fmla="*/ 952824 h 1393048"/>
              <a:gd name="connsiteX1917" fmla="*/ 117282 w 1631792"/>
              <a:gd name="connsiteY1917" fmla="*/ 951710 h 1393048"/>
              <a:gd name="connsiteX1918" fmla="*/ 112898 w 1631792"/>
              <a:gd name="connsiteY1918" fmla="*/ 949521 h 1393048"/>
              <a:gd name="connsiteX1919" fmla="*/ 110709 w 1631792"/>
              <a:gd name="connsiteY1919" fmla="*/ 947326 h 1393048"/>
              <a:gd name="connsiteX1920" fmla="*/ 107446 w 1631792"/>
              <a:gd name="connsiteY1920" fmla="*/ 944063 h 1393048"/>
              <a:gd name="connsiteX1921" fmla="*/ 106326 w 1631792"/>
              <a:gd name="connsiteY1921" fmla="*/ 942949 h 1393048"/>
              <a:gd name="connsiteX1922" fmla="*/ 104160 w 1631792"/>
              <a:gd name="connsiteY1922" fmla="*/ 939680 h 1393048"/>
              <a:gd name="connsiteX1923" fmla="*/ 100874 w 1631792"/>
              <a:gd name="connsiteY1923" fmla="*/ 935302 h 1393048"/>
              <a:gd name="connsiteX1924" fmla="*/ 98679 w 1631792"/>
              <a:gd name="connsiteY1924" fmla="*/ 933113 h 1393048"/>
              <a:gd name="connsiteX1925" fmla="*/ 97588 w 1631792"/>
              <a:gd name="connsiteY1925" fmla="*/ 930918 h 1393048"/>
              <a:gd name="connsiteX1926" fmla="*/ 94302 w 1631792"/>
              <a:gd name="connsiteY1926" fmla="*/ 928724 h 1393048"/>
              <a:gd name="connsiteX1927" fmla="*/ 94302 w 1631792"/>
              <a:gd name="connsiteY1927" fmla="*/ 928724 h 1393048"/>
              <a:gd name="connsiteX1928" fmla="*/ 91015 w 1631792"/>
              <a:gd name="connsiteY1928" fmla="*/ 927615 h 1393048"/>
              <a:gd name="connsiteX1929" fmla="*/ 88827 w 1631792"/>
              <a:gd name="connsiteY1929" fmla="*/ 926541 h 1393048"/>
              <a:gd name="connsiteX1930" fmla="*/ 87729 w 1631792"/>
              <a:gd name="connsiteY1930" fmla="*/ 924352 h 1393048"/>
              <a:gd name="connsiteX1931" fmla="*/ 86638 w 1631792"/>
              <a:gd name="connsiteY1931" fmla="*/ 923238 h 1393048"/>
              <a:gd name="connsiteX1932" fmla="*/ 84443 w 1631792"/>
              <a:gd name="connsiteY1932" fmla="*/ 922158 h 1393048"/>
              <a:gd name="connsiteX1933" fmla="*/ 83346 w 1631792"/>
              <a:gd name="connsiteY1933" fmla="*/ 921043 h 1393048"/>
              <a:gd name="connsiteX1934" fmla="*/ 77871 w 1631792"/>
              <a:gd name="connsiteY1934" fmla="*/ 918854 h 1393048"/>
              <a:gd name="connsiteX1935" fmla="*/ 74591 w 1631792"/>
              <a:gd name="connsiteY1935" fmla="*/ 919969 h 1393048"/>
              <a:gd name="connsiteX1936" fmla="*/ 71299 w 1631792"/>
              <a:gd name="connsiteY1936" fmla="*/ 917774 h 1393048"/>
              <a:gd name="connsiteX1937" fmla="*/ 70207 w 1631792"/>
              <a:gd name="connsiteY1937" fmla="*/ 917774 h 1393048"/>
              <a:gd name="connsiteX1938" fmla="*/ 69110 w 1631792"/>
              <a:gd name="connsiteY1938" fmla="*/ 916660 h 1393048"/>
              <a:gd name="connsiteX1939" fmla="*/ 68018 w 1631792"/>
              <a:gd name="connsiteY1939" fmla="*/ 913396 h 1393048"/>
              <a:gd name="connsiteX1940" fmla="*/ 66921 w 1631792"/>
              <a:gd name="connsiteY1940" fmla="*/ 909013 h 1393048"/>
              <a:gd name="connsiteX1941" fmla="*/ 64732 w 1631792"/>
              <a:gd name="connsiteY1941" fmla="*/ 905733 h 1393048"/>
              <a:gd name="connsiteX1942" fmla="*/ 64732 w 1631792"/>
              <a:gd name="connsiteY1942" fmla="*/ 905733 h 1393048"/>
              <a:gd name="connsiteX1943" fmla="*/ 58160 w 1631792"/>
              <a:gd name="connsiteY1943" fmla="*/ 901349 h 1393048"/>
              <a:gd name="connsiteX1944" fmla="*/ 55965 w 1631792"/>
              <a:gd name="connsiteY1944" fmla="*/ 900252 h 1393048"/>
              <a:gd name="connsiteX1945" fmla="*/ 54874 w 1631792"/>
              <a:gd name="connsiteY1945" fmla="*/ 898063 h 1393048"/>
              <a:gd name="connsiteX1946" fmla="*/ 53777 w 1631792"/>
              <a:gd name="connsiteY1946" fmla="*/ 894777 h 1393048"/>
              <a:gd name="connsiteX1947" fmla="*/ 52685 w 1631792"/>
              <a:gd name="connsiteY1947" fmla="*/ 892588 h 1393048"/>
              <a:gd name="connsiteX1948" fmla="*/ 49393 w 1631792"/>
              <a:gd name="connsiteY1948" fmla="*/ 890393 h 1393048"/>
              <a:gd name="connsiteX1949" fmla="*/ 48302 w 1631792"/>
              <a:gd name="connsiteY1949" fmla="*/ 888211 h 1393048"/>
              <a:gd name="connsiteX1950" fmla="*/ 43918 w 1631792"/>
              <a:gd name="connsiteY1950" fmla="*/ 876158 h 1393048"/>
              <a:gd name="connsiteX1951" fmla="*/ 42827 w 1631792"/>
              <a:gd name="connsiteY1951" fmla="*/ 871780 h 1393048"/>
              <a:gd name="connsiteX1952" fmla="*/ 41729 w 1631792"/>
              <a:gd name="connsiteY1952" fmla="*/ 867396 h 1393048"/>
              <a:gd name="connsiteX1953" fmla="*/ 42827 w 1631792"/>
              <a:gd name="connsiteY1953" fmla="*/ 856446 h 1393048"/>
              <a:gd name="connsiteX1954" fmla="*/ 43918 w 1631792"/>
              <a:gd name="connsiteY1954" fmla="*/ 844399 h 1393048"/>
              <a:gd name="connsiteX1955" fmla="*/ 43918 w 1631792"/>
              <a:gd name="connsiteY1955" fmla="*/ 837821 h 1393048"/>
              <a:gd name="connsiteX1956" fmla="*/ 42827 w 1631792"/>
              <a:gd name="connsiteY1956" fmla="*/ 834541 h 1393048"/>
              <a:gd name="connsiteX1957" fmla="*/ 41729 w 1631792"/>
              <a:gd name="connsiteY1957" fmla="*/ 824682 h 1393048"/>
              <a:gd name="connsiteX1958" fmla="*/ 40632 w 1631792"/>
              <a:gd name="connsiteY1958" fmla="*/ 823585 h 1393048"/>
              <a:gd name="connsiteX1959" fmla="*/ 38443 w 1631792"/>
              <a:gd name="connsiteY1959" fmla="*/ 821396 h 1393048"/>
              <a:gd name="connsiteX1960" fmla="*/ 38443 w 1631792"/>
              <a:gd name="connsiteY1960" fmla="*/ 821396 h 1393048"/>
              <a:gd name="connsiteX1961" fmla="*/ 36254 w 1631792"/>
              <a:gd name="connsiteY1961" fmla="*/ 812635 h 1393048"/>
              <a:gd name="connsiteX1962" fmla="*/ 36254 w 1631792"/>
              <a:gd name="connsiteY1962" fmla="*/ 803874 h 1393048"/>
              <a:gd name="connsiteX1963" fmla="*/ 35157 w 1631792"/>
              <a:gd name="connsiteY1963" fmla="*/ 801680 h 1393048"/>
              <a:gd name="connsiteX1964" fmla="*/ 34060 w 1631792"/>
              <a:gd name="connsiteY1964" fmla="*/ 797296 h 1393048"/>
              <a:gd name="connsiteX1965" fmla="*/ 29682 w 1631792"/>
              <a:gd name="connsiteY1965" fmla="*/ 792919 h 1393048"/>
              <a:gd name="connsiteX1966" fmla="*/ 27488 w 1631792"/>
              <a:gd name="connsiteY1966" fmla="*/ 791821 h 1393048"/>
              <a:gd name="connsiteX1967" fmla="*/ 27488 w 1631792"/>
              <a:gd name="connsiteY1967" fmla="*/ 791821 h 1393048"/>
              <a:gd name="connsiteX1968" fmla="*/ 25299 w 1631792"/>
              <a:gd name="connsiteY1968" fmla="*/ 789638 h 1393048"/>
              <a:gd name="connsiteX1969" fmla="*/ 24207 w 1631792"/>
              <a:gd name="connsiteY1969" fmla="*/ 788535 h 1393048"/>
              <a:gd name="connsiteX1970" fmla="*/ 22013 w 1631792"/>
              <a:gd name="connsiteY1970" fmla="*/ 788535 h 1393048"/>
              <a:gd name="connsiteX1971" fmla="*/ 18732 w 1631792"/>
              <a:gd name="connsiteY1971" fmla="*/ 783060 h 1393048"/>
              <a:gd name="connsiteX1972" fmla="*/ 16538 w 1631792"/>
              <a:gd name="connsiteY1972" fmla="*/ 781969 h 1393048"/>
              <a:gd name="connsiteX1973" fmla="*/ 14349 w 1631792"/>
              <a:gd name="connsiteY1973" fmla="*/ 779774 h 1393048"/>
              <a:gd name="connsiteX1974" fmla="*/ 13251 w 1631792"/>
              <a:gd name="connsiteY1974" fmla="*/ 772110 h 1393048"/>
              <a:gd name="connsiteX1975" fmla="*/ 12160 w 1631792"/>
              <a:gd name="connsiteY1975" fmla="*/ 771013 h 1393048"/>
              <a:gd name="connsiteX1976" fmla="*/ 11063 w 1631792"/>
              <a:gd name="connsiteY1976" fmla="*/ 769916 h 1393048"/>
              <a:gd name="connsiteX1977" fmla="*/ 9971 w 1631792"/>
              <a:gd name="connsiteY1977" fmla="*/ 765561 h 1393048"/>
              <a:gd name="connsiteX1978" fmla="*/ 7776 w 1631792"/>
              <a:gd name="connsiteY1978" fmla="*/ 763372 h 1393048"/>
              <a:gd name="connsiteX1979" fmla="*/ 6679 w 1631792"/>
              <a:gd name="connsiteY1979" fmla="*/ 761177 h 1393048"/>
              <a:gd name="connsiteX1980" fmla="*/ 5588 w 1631792"/>
              <a:gd name="connsiteY1980" fmla="*/ 757874 h 1393048"/>
              <a:gd name="connsiteX1981" fmla="*/ 3399 w 1631792"/>
              <a:gd name="connsiteY1981" fmla="*/ 756800 h 1393048"/>
              <a:gd name="connsiteX1982" fmla="*/ 2302 w 1631792"/>
              <a:gd name="connsiteY1982" fmla="*/ 755680 h 1393048"/>
              <a:gd name="connsiteX1983" fmla="*/ 107 w 1631792"/>
              <a:gd name="connsiteY1983" fmla="*/ 754611 h 1393048"/>
              <a:gd name="connsiteX1984" fmla="*/ 9971 w 1631792"/>
              <a:gd name="connsiteY1984" fmla="*/ 737083 h 1393048"/>
              <a:gd name="connsiteX1985" fmla="*/ 14349 w 1631792"/>
              <a:gd name="connsiteY1985" fmla="*/ 734894 h 1393048"/>
              <a:gd name="connsiteX1986" fmla="*/ 15446 w 1631792"/>
              <a:gd name="connsiteY1986" fmla="*/ 734894 h 1393048"/>
              <a:gd name="connsiteX1987" fmla="*/ 17635 w 1631792"/>
              <a:gd name="connsiteY1987" fmla="*/ 732705 h 1393048"/>
              <a:gd name="connsiteX1988" fmla="*/ 19824 w 1631792"/>
              <a:gd name="connsiteY1988" fmla="*/ 731585 h 1393048"/>
              <a:gd name="connsiteX1989" fmla="*/ 22013 w 1631792"/>
              <a:gd name="connsiteY1989" fmla="*/ 729396 h 1393048"/>
              <a:gd name="connsiteX1990" fmla="*/ 24207 w 1631792"/>
              <a:gd name="connsiteY1990" fmla="*/ 728322 h 1393048"/>
              <a:gd name="connsiteX1991" fmla="*/ 25299 w 1631792"/>
              <a:gd name="connsiteY1991" fmla="*/ 727208 h 1393048"/>
              <a:gd name="connsiteX1992" fmla="*/ 28585 w 1631792"/>
              <a:gd name="connsiteY1992" fmla="*/ 726127 h 1393048"/>
              <a:gd name="connsiteX1993" fmla="*/ 29682 w 1631792"/>
              <a:gd name="connsiteY1993" fmla="*/ 723938 h 1393048"/>
              <a:gd name="connsiteX1994" fmla="*/ 29682 w 1631792"/>
              <a:gd name="connsiteY1994" fmla="*/ 720630 h 1393048"/>
              <a:gd name="connsiteX1995" fmla="*/ 30779 w 1631792"/>
              <a:gd name="connsiteY1995" fmla="*/ 718446 h 1393048"/>
              <a:gd name="connsiteX1996" fmla="*/ 32968 w 1631792"/>
              <a:gd name="connsiteY1996" fmla="*/ 716252 h 1393048"/>
              <a:gd name="connsiteX1997" fmla="*/ 34060 w 1631792"/>
              <a:gd name="connsiteY1997" fmla="*/ 715177 h 1393048"/>
              <a:gd name="connsiteX1998" fmla="*/ 36254 w 1631792"/>
              <a:gd name="connsiteY1998" fmla="*/ 714063 h 1393048"/>
              <a:gd name="connsiteX1999" fmla="*/ 37352 w 1631792"/>
              <a:gd name="connsiteY1999" fmla="*/ 712983 h 1393048"/>
              <a:gd name="connsiteX2000" fmla="*/ 37352 w 1631792"/>
              <a:gd name="connsiteY2000" fmla="*/ 711868 h 1393048"/>
              <a:gd name="connsiteX2001" fmla="*/ 40632 w 1631792"/>
              <a:gd name="connsiteY2001" fmla="*/ 709680 h 1393048"/>
              <a:gd name="connsiteX2002" fmla="*/ 42827 w 1631792"/>
              <a:gd name="connsiteY2002" fmla="*/ 709680 h 1393048"/>
              <a:gd name="connsiteX2003" fmla="*/ 43918 w 1631792"/>
              <a:gd name="connsiteY2003" fmla="*/ 704222 h 1393048"/>
              <a:gd name="connsiteX2004" fmla="*/ 45016 w 1631792"/>
              <a:gd name="connsiteY2004" fmla="*/ 703107 h 1393048"/>
              <a:gd name="connsiteX2005" fmla="*/ 43918 w 1631792"/>
              <a:gd name="connsiteY2005" fmla="*/ 693272 h 1393048"/>
              <a:gd name="connsiteX2006" fmla="*/ 40632 w 1631792"/>
              <a:gd name="connsiteY2006" fmla="*/ 688894 h 1393048"/>
              <a:gd name="connsiteX2007" fmla="*/ 39541 w 1631792"/>
              <a:gd name="connsiteY2007" fmla="*/ 688894 h 1393048"/>
              <a:gd name="connsiteX2008" fmla="*/ 37352 w 1631792"/>
              <a:gd name="connsiteY2008" fmla="*/ 685585 h 1393048"/>
              <a:gd name="connsiteX2009" fmla="*/ 37352 w 1631792"/>
              <a:gd name="connsiteY2009" fmla="*/ 683396 h 1393048"/>
              <a:gd name="connsiteX2010" fmla="*/ 35157 w 1631792"/>
              <a:gd name="connsiteY2010" fmla="*/ 681202 h 1393048"/>
              <a:gd name="connsiteX2011" fmla="*/ 34060 w 1631792"/>
              <a:gd name="connsiteY2011" fmla="*/ 671366 h 1393048"/>
              <a:gd name="connsiteX2012" fmla="*/ 32968 w 1631792"/>
              <a:gd name="connsiteY2012" fmla="*/ 669177 h 1393048"/>
              <a:gd name="connsiteX2013" fmla="*/ 32968 w 1631792"/>
              <a:gd name="connsiteY2013" fmla="*/ 666989 h 1393048"/>
              <a:gd name="connsiteX2014" fmla="*/ 35157 w 1631792"/>
              <a:gd name="connsiteY2014" fmla="*/ 664799 h 1393048"/>
              <a:gd name="connsiteX2015" fmla="*/ 36254 w 1631792"/>
              <a:gd name="connsiteY2015" fmla="*/ 664799 h 1393048"/>
              <a:gd name="connsiteX2016" fmla="*/ 38443 w 1631792"/>
              <a:gd name="connsiteY2016" fmla="*/ 663679 h 1393048"/>
              <a:gd name="connsiteX2017" fmla="*/ 42827 w 1631792"/>
              <a:gd name="connsiteY2017" fmla="*/ 661491 h 1393048"/>
              <a:gd name="connsiteX2018" fmla="*/ 42827 w 1631792"/>
              <a:gd name="connsiteY2018" fmla="*/ 661491 h 1393048"/>
              <a:gd name="connsiteX2019" fmla="*/ 45016 w 1631792"/>
              <a:gd name="connsiteY2019" fmla="*/ 658222 h 1393048"/>
              <a:gd name="connsiteX2020" fmla="*/ 46113 w 1631792"/>
              <a:gd name="connsiteY2020" fmla="*/ 656039 h 1393048"/>
              <a:gd name="connsiteX2021" fmla="*/ 48302 w 1631792"/>
              <a:gd name="connsiteY2021" fmla="*/ 642894 h 1393048"/>
              <a:gd name="connsiteX2022" fmla="*/ 51588 w 1631792"/>
              <a:gd name="connsiteY2022" fmla="*/ 638511 h 1393048"/>
              <a:gd name="connsiteX2023" fmla="*/ 52685 w 1631792"/>
              <a:gd name="connsiteY2023" fmla="*/ 637413 h 1393048"/>
              <a:gd name="connsiteX2024" fmla="*/ 53777 w 1631792"/>
              <a:gd name="connsiteY2024" fmla="*/ 636316 h 1393048"/>
              <a:gd name="connsiteX2025" fmla="*/ 54874 w 1631792"/>
              <a:gd name="connsiteY2025" fmla="*/ 633030 h 1393048"/>
              <a:gd name="connsiteX2026" fmla="*/ 55965 w 1631792"/>
              <a:gd name="connsiteY2026" fmla="*/ 631938 h 1393048"/>
              <a:gd name="connsiteX2027" fmla="*/ 57063 w 1631792"/>
              <a:gd name="connsiteY2027" fmla="*/ 629749 h 1393048"/>
              <a:gd name="connsiteX2028" fmla="*/ 58160 w 1631792"/>
              <a:gd name="connsiteY2028" fmla="*/ 625366 h 1393048"/>
              <a:gd name="connsiteX2029" fmla="*/ 60349 w 1631792"/>
              <a:gd name="connsiteY2029" fmla="*/ 622080 h 1393048"/>
              <a:gd name="connsiteX2030" fmla="*/ 61446 w 1631792"/>
              <a:gd name="connsiteY2030" fmla="*/ 622080 h 1393048"/>
              <a:gd name="connsiteX2031" fmla="*/ 65824 w 1631792"/>
              <a:gd name="connsiteY2031" fmla="*/ 618794 h 1393048"/>
              <a:gd name="connsiteX2032" fmla="*/ 70207 w 1631792"/>
              <a:gd name="connsiteY2032" fmla="*/ 617702 h 1393048"/>
              <a:gd name="connsiteX2033" fmla="*/ 73493 w 1631792"/>
              <a:gd name="connsiteY2033" fmla="*/ 616605 h 1393048"/>
              <a:gd name="connsiteX2034" fmla="*/ 74591 w 1631792"/>
              <a:gd name="connsiteY2034" fmla="*/ 614411 h 1393048"/>
              <a:gd name="connsiteX2035" fmla="*/ 76779 w 1631792"/>
              <a:gd name="connsiteY2035" fmla="*/ 612227 h 1393048"/>
              <a:gd name="connsiteX2036" fmla="*/ 78968 w 1631792"/>
              <a:gd name="connsiteY2036" fmla="*/ 611130 h 1393048"/>
              <a:gd name="connsiteX2037" fmla="*/ 82254 w 1631792"/>
              <a:gd name="connsiteY2037" fmla="*/ 608936 h 1393048"/>
              <a:gd name="connsiteX2038" fmla="*/ 83346 w 1631792"/>
              <a:gd name="connsiteY2038" fmla="*/ 606752 h 1393048"/>
              <a:gd name="connsiteX2039" fmla="*/ 84443 w 1631792"/>
              <a:gd name="connsiteY2039" fmla="*/ 601272 h 1393048"/>
              <a:gd name="connsiteX2040" fmla="*/ 85540 w 1631792"/>
              <a:gd name="connsiteY2040" fmla="*/ 595797 h 1393048"/>
              <a:gd name="connsiteX2041" fmla="*/ 86638 w 1631792"/>
              <a:gd name="connsiteY2041" fmla="*/ 593608 h 1393048"/>
              <a:gd name="connsiteX2042" fmla="*/ 87729 w 1631792"/>
              <a:gd name="connsiteY2042" fmla="*/ 589224 h 1393048"/>
              <a:gd name="connsiteX2043" fmla="*/ 87729 w 1631792"/>
              <a:gd name="connsiteY2043" fmla="*/ 585938 h 1393048"/>
              <a:gd name="connsiteX2044" fmla="*/ 88827 w 1631792"/>
              <a:gd name="connsiteY2044" fmla="*/ 580463 h 1393048"/>
              <a:gd name="connsiteX2045" fmla="*/ 88827 w 1631792"/>
              <a:gd name="connsiteY2045" fmla="*/ 580463 h 1393048"/>
              <a:gd name="connsiteX2046" fmla="*/ 89918 w 1631792"/>
              <a:gd name="connsiteY2046" fmla="*/ 579366 h 1393048"/>
              <a:gd name="connsiteX2047" fmla="*/ 91015 w 1631792"/>
              <a:gd name="connsiteY2047" fmla="*/ 577177 h 1393048"/>
              <a:gd name="connsiteX2048" fmla="*/ 93204 w 1631792"/>
              <a:gd name="connsiteY2048" fmla="*/ 576080 h 1393048"/>
              <a:gd name="connsiteX2049" fmla="*/ 94302 w 1631792"/>
              <a:gd name="connsiteY2049" fmla="*/ 574983 h 1393048"/>
              <a:gd name="connsiteX2050" fmla="*/ 94302 w 1631792"/>
              <a:gd name="connsiteY2050" fmla="*/ 572794 h 1393048"/>
              <a:gd name="connsiteX2051" fmla="*/ 93204 w 1631792"/>
              <a:gd name="connsiteY2051" fmla="*/ 570599 h 1393048"/>
              <a:gd name="connsiteX2052" fmla="*/ 92113 w 1631792"/>
              <a:gd name="connsiteY2052" fmla="*/ 570599 h 1393048"/>
              <a:gd name="connsiteX2053" fmla="*/ 88827 w 1631792"/>
              <a:gd name="connsiteY2053" fmla="*/ 568416 h 1393048"/>
              <a:gd name="connsiteX2054" fmla="*/ 83346 w 1631792"/>
              <a:gd name="connsiteY2054" fmla="*/ 567319 h 1393048"/>
              <a:gd name="connsiteX2055" fmla="*/ 75682 w 1631792"/>
              <a:gd name="connsiteY2055" fmla="*/ 566222 h 1393048"/>
              <a:gd name="connsiteX2056" fmla="*/ 73493 w 1631792"/>
              <a:gd name="connsiteY2056" fmla="*/ 565124 h 1393048"/>
              <a:gd name="connsiteX2057" fmla="*/ 71299 w 1631792"/>
              <a:gd name="connsiteY2057" fmla="*/ 565124 h 1393048"/>
              <a:gd name="connsiteX2058" fmla="*/ 71299 w 1631792"/>
              <a:gd name="connsiteY2058" fmla="*/ 565124 h 1393048"/>
              <a:gd name="connsiteX2059" fmla="*/ 66921 w 1631792"/>
              <a:gd name="connsiteY2059" fmla="*/ 566222 h 1393048"/>
              <a:gd name="connsiteX2060" fmla="*/ 65824 w 1631792"/>
              <a:gd name="connsiteY2060" fmla="*/ 564033 h 1393048"/>
              <a:gd name="connsiteX2061" fmla="*/ 64732 w 1631792"/>
              <a:gd name="connsiteY2061" fmla="*/ 562941 h 1393048"/>
              <a:gd name="connsiteX2062" fmla="*/ 62538 w 1631792"/>
              <a:gd name="connsiteY2062" fmla="*/ 560747 h 1393048"/>
              <a:gd name="connsiteX2063" fmla="*/ 61446 w 1631792"/>
              <a:gd name="connsiteY2063" fmla="*/ 558558 h 1393048"/>
              <a:gd name="connsiteX2064" fmla="*/ 59257 w 1631792"/>
              <a:gd name="connsiteY2064" fmla="*/ 555272 h 1393048"/>
              <a:gd name="connsiteX2065" fmla="*/ 58160 w 1631792"/>
              <a:gd name="connsiteY2065" fmla="*/ 553083 h 1393048"/>
              <a:gd name="connsiteX2066" fmla="*/ 58160 w 1631792"/>
              <a:gd name="connsiteY2066" fmla="*/ 547602 h 1393048"/>
              <a:gd name="connsiteX2067" fmla="*/ 59257 w 1631792"/>
              <a:gd name="connsiteY2067" fmla="*/ 542127 h 1393048"/>
              <a:gd name="connsiteX2068" fmla="*/ 59257 w 1631792"/>
              <a:gd name="connsiteY2068" fmla="*/ 541036 h 1393048"/>
              <a:gd name="connsiteX2069" fmla="*/ 59257 w 1631792"/>
              <a:gd name="connsiteY2069" fmla="*/ 535561 h 1393048"/>
              <a:gd name="connsiteX2070" fmla="*/ 61446 w 1631792"/>
              <a:gd name="connsiteY2070" fmla="*/ 530080 h 1393048"/>
              <a:gd name="connsiteX2071" fmla="*/ 64732 w 1631792"/>
              <a:gd name="connsiteY2071" fmla="*/ 527891 h 1393048"/>
              <a:gd name="connsiteX2072" fmla="*/ 66921 w 1631792"/>
              <a:gd name="connsiteY2072" fmla="*/ 526794 h 1393048"/>
              <a:gd name="connsiteX2073" fmla="*/ 66921 w 1631792"/>
              <a:gd name="connsiteY2073" fmla="*/ 526794 h 1393048"/>
              <a:gd name="connsiteX2074" fmla="*/ 71299 w 1631792"/>
              <a:gd name="connsiteY2074" fmla="*/ 524605 h 1393048"/>
              <a:gd name="connsiteX2075" fmla="*/ 73493 w 1631792"/>
              <a:gd name="connsiteY2075" fmla="*/ 521313 h 1393048"/>
              <a:gd name="connsiteX2076" fmla="*/ 72396 w 1631792"/>
              <a:gd name="connsiteY2076" fmla="*/ 518033 h 1393048"/>
              <a:gd name="connsiteX2077" fmla="*/ 70207 w 1631792"/>
              <a:gd name="connsiteY2077" fmla="*/ 508175 h 1393048"/>
              <a:gd name="connsiteX2078" fmla="*/ 65824 w 1631792"/>
              <a:gd name="connsiteY2078" fmla="*/ 507077 h 1393048"/>
              <a:gd name="connsiteX2079" fmla="*/ 64732 w 1631792"/>
              <a:gd name="connsiteY2079" fmla="*/ 503791 h 1393048"/>
              <a:gd name="connsiteX2080" fmla="*/ 64732 w 1631792"/>
              <a:gd name="connsiteY2080" fmla="*/ 502699 h 1393048"/>
              <a:gd name="connsiteX2081" fmla="*/ 60349 w 1631792"/>
              <a:gd name="connsiteY2081" fmla="*/ 496127 h 1393048"/>
              <a:gd name="connsiteX2082" fmla="*/ 57063 w 1631792"/>
              <a:gd name="connsiteY2082" fmla="*/ 490669 h 1393048"/>
              <a:gd name="connsiteX2083" fmla="*/ 54874 w 1631792"/>
              <a:gd name="connsiteY2083" fmla="*/ 487366 h 1393048"/>
              <a:gd name="connsiteX2084" fmla="*/ 51588 w 1631792"/>
              <a:gd name="connsiteY2084" fmla="*/ 479720 h 1393048"/>
              <a:gd name="connsiteX2085" fmla="*/ 47204 w 1631792"/>
              <a:gd name="connsiteY2085" fmla="*/ 475336 h 1393048"/>
              <a:gd name="connsiteX2086" fmla="*/ 46113 w 1631792"/>
              <a:gd name="connsiteY2086" fmla="*/ 473147 h 1393048"/>
              <a:gd name="connsiteX2087" fmla="*/ 46113 w 1631792"/>
              <a:gd name="connsiteY2087" fmla="*/ 469844 h 1393048"/>
              <a:gd name="connsiteX2088" fmla="*/ 30779 w 1631792"/>
              <a:gd name="connsiteY2088" fmla="*/ 457814 h 1393048"/>
              <a:gd name="connsiteX2089" fmla="*/ 29682 w 1631792"/>
              <a:gd name="connsiteY2089" fmla="*/ 455625 h 1393048"/>
              <a:gd name="connsiteX2090" fmla="*/ 17635 w 1631792"/>
              <a:gd name="connsiteY2090" fmla="*/ 447938 h 1393048"/>
              <a:gd name="connsiteX2091" fmla="*/ 8874 w 1631792"/>
              <a:gd name="connsiteY2091" fmla="*/ 440291 h 1393048"/>
              <a:gd name="connsiteX2092" fmla="*/ 7776 w 1631792"/>
              <a:gd name="connsiteY2092" fmla="*/ 432605 h 1393048"/>
              <a:gd name="connsiteX2093" fmla="*/ 12160 w 1631792"/>
              <a:gd name="connsiteY2093" fmla="*/ 423844 h 1393048"/>
              <a:gd name="connsiteX2094" fmla="*/ 26396 w 1631792"/>
              <a:gd name="connsiteY2094" fmla="*/ 408505 h 1393048"/>
              <a:gd name="connsiteX2095" fmla="*/ 28585 w 1631792"/>
              <a:gd name="connsiteY2095" fmla="*/ 390982 h 1393048"/>
              <a:gd name="connsiteX2096" fmla="*/ 34060 w 1631792"/>
              <a:gd name="connsiteY2096" fmla="*/ 373454 h 1393048"/>
              <a:gd name="connsiteX2097" fmla="*/ 35157 w 1631792"/>
              <a:gd name="connsiteY2097" fmla="*/ 372386 h 1393048"/>
              <a:gd name="connsiteX2098" fmla="*/ 36254 w 1631792"/>
              <a:gd name="connsiteY2098" fmla="*/ 372386 h 1393048"/>
              <a:gd name="connsiteX2099" fmla="*/ 39541 w 1631792"/>
              <a:gd name="connsiteY2099" fmla="*/ 370191 h 1393048"/>
              <a:gd name="connsiteX2100" fmla="*/ 48302 w 1631792"/>
              <a:gd name="connsiteY2100" fmla="*/ 362527 h 1393048"/>
              <a:gd name="connsiteX2101" fmla="*/ 53777 w 1631792"/>
              <a:gd name="connsiteY2101" fmla="*/ 362527 h 1393048"/>
              <a:gd name="connsiteX2102" fmla="*/ 54874 w 1631792"/>
              <a:gd name="connsiteY2102" fmla="*/ 362527 h 1393048"/>
              <a:gd name="connsiteX2103" fmla="*/ 48302 w 1631792"/>
              <a:gd name="connsiteY2103" fmla="*/ 351572 h 1393048"/>
              <a:gd name="connsiteX2104" fmla="*/ 45016 w 1631792"/>
              <a:gd name="connsiteY2104" fmla="*/ 339530 h 1393048"/>
              <a:gd name="connsiteX2105" fmla="*/ 41729 w 1631792"/>
              <a:gd name="connsiteY2105" fmla="*/ 326386 h 1393048"/>
              <a:gd name="connsiteX2106" fmla="*/ 42827 w 1631792"/>
              <a:gd name="connsiteY2106" fmla="*/ 322002 h 1393048"/>
              <a:gd name="connsiteX2107" fmla="*/ 45016 w 1631792"/>
              <a:gd name="connsiteY2107" fmla="*/ 319814 h 1393048"/>
              <a:gd name="connsiteX2108" fmla="*/ 49393 w 1631792"/>
              <a:gd name="connsiteY2108" fmla="*/ 312144 h 1393048"/>
              <a:gd name="connsiteX2109" fmla="*/ 50490 w 1631792"/>
              <a:gd name="connsiteY2109" fmla="*/ 305572 h 1393048"/>
              <a:gd name="connsiteX2110" fmla="*/ 60349 w 1631792"/>
              <a:gd name="connsiteY2110" fmla="*/ 284763 h 1393048"/>
              <a:gd name="connsiteX2111" fmla="*/ 64732 w 1631792"/>
              <a:gd name="connsiteY2111" fmla="*/ 265053 h 1393048"/>
              <a:gd name="connsiteX2112" fmla="*/ 71299 w 1631792"/>
              <a:gd name="connsiteY2112" fmla="*/ 256286 h 1393048"/>
              <a:gd name="connsiteX2113" fmla="*/ 74591 w 1631792"/>
              <a:gd name="connsiteY2113" fmla="*/ 255194 h 1393048"/>
              <a:gd name="connsiteX2114" fmla="*/ 76779 w 1631792"/>
              <a:gd name="connsiteY2114" fmla="*/ 254097 h 1393048"/>
              <a:gd name="connsiteX2115" fmla="*/ 77871 w 1631792"/>
              <a:gd name="connsiteY2115" fmla="*/ 254097 h 1393048"/>
              <a:gd name="connsiteX2116" fmla="*/ 80066 w 1631792"/>
              <a:gd name="connsiteY2116" fmla="*/ 248622 h 1393048"/>
              <a:gd name="connsiteX2117" fmla="*/ 80066 w 1631792"/>
              <a:gd name="connsiteY2117" fmla="*/ 240952 h 1393048"/>
              <a:gd name="connsiteX2118" fmla="*/ 80066 w 1631792"/>
              <a:gd name="connsiteY2118" fmla="*/ 238763 h 1393048"/>
              <a:gd name="connsiteX2119" fmla="*/ 82254 w 1631792"/>
              <a:gd name="connsiteY2119" fmla="*/ 230003 h 1393048"/>
              <a:gd name="connsiteX2120" fmla="*/ 82254 w 1631792"/>
              <a:gd name="connsiteY2120" fmla="*/ 211406 h 1393048"/>
              <a:gd name="connsiteX2121" fmla="*/ 81163 w 1631792"/>
              <a:gd name="connsiteY2121" fmla="*/ 202645 h 1393048"/>
              <a:gd name="connsiteX2122" fmla="*/ 81163 w 1631792"/>
              <a:gd name="connsiteY2122" fmla="*/ 201524 h 1393048"/>
              <a:gd name="connsiteX2123" fmla="*/ 81163 w 1631792"/>
              <a:gd name="connsiteY2123" fmla="*/ 188386 h 1393048"/>
              <a:gd name="connsiteX2124" fmla="*/ 82254 w 1631792"/>
              <a:gd name="connsiteY2124" fmla="*/ 185117 h 1393048"/>
              <a:gd name="connsiteX2125" fmla="*/ 83346 w 1631792"/>
              <a:gd name="connsiteY2125" fmla="*/ 180739 h 1393048"/>
              <a:gd name="connsiteX2126" fmla="*/ 86638 w 1631792"/>
              <a:gd name="connsiteY2126" fmla="*/ 176356 h 1393048"/>
              <a:gd name="connsiteX2127" fmla="*/ 87729 w 1631792"/>
              <a:gd name="connsiteY2127" fmla="*/ 175241 h 1393048"/>
              <a:gd name="connsiteX2128" fmla="*/ 88827 w 1631792"/>
              <a:gd name="connsiteY2128" fmla="*/ 175241 h 1393048"/>
              <a:gd name="connsiteX2129" fmla="*/ 94302 w 1631792"/>
              <a:gd name="connsiteY2129" fmla="*/ 176356 h 1393048"/>
              <a:gd name="connsiteX2130" fmla="*/ 96490 w 1631792"/>
              <a:gd name="connsiteY2130" fmla="*/ 177430 h 1393048"/>
              <a:gd name="connsiteX2131" fmla="*/ 98679 w 1631792"/>
              <a:gd name="connsiteY2131" fmla="*/ 176356 h 1393048"/>
              <a:gd name="connsiteX2132" fmla="*/ 99776 w 1631792"/>
              <a:gd name="connsiteY2132" fmla="*/ 174161 h 1393048"/>
              <a:gd name="connsiteX2133" fmla="*/ 100874 w 1631792"/>
              <a:gd name="connsiteY2133" fmla="*/ 173047 h 1393048"/>
              <a:gd name="connsiteX2134" fmla="*/ 101971 w 1631792"/>
              <a:gd name="connsiteY2134" fmla="*/ 171972 h 1393048"/>
              <a:gd name="connsiteX2135" fmla="*/ 105252 w 1631792"/>
              <a:gd name="connsiteY2135" fmla="*/ 166480 h 1393048"/>
              <a:gd name="connsiteX2136" fmla="*/ 107446 w 1631792"/>
              <a:gd name="connsiteY2136" fmla="*/ 165400 h 1393048"/>
              <a:gd name="connsiteX2137" fmla="*/ 109635 w 1631792"/>
              <a:gd name="connsiteY2137" fmla="*/ 162097 h 1393048"/>
              <a:gd name="connsiteX2138" fmla="*/ 110709 w 1631792"/>
              <a:gd name="connsiteY2138" fmla="*/ 162097 h 1393048"/>
              <a:gd name="connsiteX2139" fmla="*/ 112898 w 1631792"/>
              <a:gd name="connsiteY2139" fmla="*/ 159902 h 1393048"/>
              <a:gd name="connsiteX2140" fmla="*/ 115093 w 1631792"/>
              <a:gd name="connsiteY2140" fmla="*/ 157713 h 1393048"/>
              <a:gd name="connsiteX2141" fmla="*/ 117282 w 1631792"/>
              <a:gd name="connsiteY2141" fmla="*/ 155524 h 1393048"/>
              <a:gd name="connsiteX2142" fmla="*/ 118396 w 1631792"/>
              <a:gd name="connsiteY2142" fmla="*/ 154450 h 1393048"/>
              <a:gd name="connsiteX2143" fmla="*/ 119470 w 1631792"/>
              <a:gd name="connsiteY2143" fmla="*/ 153336 h 1393048"/>
              <a:gd name="connsiteX2144" fmla="*/ 122780 w 1631792"/>
              <a:gd name="connsiteY2144" fmla="*/ 152256 h 1393048"/>
              <a:gd name="connsiteX2145" fmla="*/ 123854 w 1631792"/>
              <a:gd name="connsiteY2145" fmla="*/ 151141 h 1393048"/>
              <a:gd name="connsiteX2146" fmla="*/ 129352 w 1631792"/>
              <a:gd name="connsiteY2146" fmla="*/ 148952 h 1393048"/>
              <a:gd name="connsiteX2147" fmla="*/ 130426 w 1631792"/>
              <a:gd name="connsiteY2147" fmla="*/ 148952 h 1393048"/>
              <a:gd name="connsiteX2148" fmla="*/ 131541 w 1631792"/>
              <a:gd name="connsiteY2148" fmla="*/ 147878 h 1393048"/>
              <a:gd name="connsiteX2149" fmla="*/ 136998 w 1631792"/>
              <a:gd name="connsiteY2149" fmla="*/ 143494 h 1393048"/>
              <a:gd name="connsiteX2150" fmla="*/ 138113 w 1631792"/>
              <a:gd name="connsiteY2150" fmla="*/ 140191 h 1393048"/>
              <a:gd name="connsiteX2151" fmla="*/ 140302 w 1631792"/>
              <a:gd name="connsiteY2151" fmla="*/ 136928 h 1393048"/>
              <a:gd name="connsiteX2152" fmla="*/ 142473 w 1631792"/>
              <a:gd name="connsiteY2152" fmla="*/ 125978 h 1393048"/>
              <a:gd name="connsiteX2153" fmla="*/ 147948 w 1631792"/>
              <a:gd name="connsiteY2153" fmla="*/ 123784 h 1393048"/>
              <a:gd name="connsiteX2154" fmla="*/ 149040 w 1631792"/>
              <a:gd name="connsiteY2154" fmla="*/ 120474 h 1393048"/>
              <a:gd name="connsiteX2155" fmla="*/ 150137 w 1631792"/>
              <a:gd name="connsiteY2155" fmla="*/ 118286 h 1393048"/>
              <a:gd name="connsiteX2156" fmla="*/ 152332 w 1631792"/>
              <a:gd name="connsiteY2156" fmla="*/ 112834 h 1393048"/>
              <a:gd name="connsiteX2157" fmla="*/ 152332 w 1631792"/>
              <a:gd name="connsiteY2157" fmla="*/ 110639 h 1393048"/>
              <a:gd name="connsiteX2158" fmla="*/ 156709 w 1631792"/>
              <a:gd name="connsiteY2158" fmla="*/ 105141 h 1393048"/>
              <a:gd name="connsiteX2159" fmla="*/ 156709 w 1631792"/>
              <a:gd name="connsiteY2159" fmla="*/ 96380 h 1393048"/>
              <a:gd name="connsiteX2160" fmla="*/ 158904 w 1631792"/>
              <a:gd name="connsiteY2160" fmla="*/ 93117 h 1393048"/>
              <a:gd name="connsiteX2161" fmla="*/ 161093 w 1631792"/>
              <a:gd name="connsiteY2161" fmla="*/ 88733 h 1393048"/>
              <a:gd name="connsiteX2162" fmla="*/ 161093 w 1631792"/>
              <a:gd name="connsiteY2162" fmla="*/ 87642 h 1393048"/>
              <a:gd name="connsiteX2163" fmla="*/ 162184 w 1631792"/>
              <a:gd name="connsiteY2163" fmla="*/ 86545 h 1393048"/>
              <a:gd name="connsiteX2164" fmla="*/ 168757 w 1631792"/>
              <a:gd name="connsiteY2164" fmla="*/ 88733 h 1393048"/>
              <a:gd name="connsiteX2165" fmla="*/ 168757 w 1631792"/>
              <a:gd name="connsiteY2165" fmla="*/ 90928 h 1393048"/>
              <a:gd name="connsiteX2166" fmla="*/ 172043 w 1631792"/>
              <a:gd name="connsiteY2166" fmla="*/ 93117 h 1393048"/>
              <a:gd name="connsiteX2167" fmla="*/ 174237 w 1631792"/>
              <a:gd name="connsiteY2167" fmla="*/ 95306 h 1393048"/>
              <a:gd name="connsiteX2168" fmla="*/ 176426 w 1631792"/>
              <a:gd name="connsiteY2168" fmla="*/ 95306 h 1393048"/>
              <a:gd name="connsiteX2169" fmla="*/ 180804 w 1631792"/>
              <a:gd name="connsiteY2169" fmla="*/ 93117 h 1393048"/>
              <a:gd name="connsiteX2170" fmla="*/ 181901 w 1631792"/>
              <a:gd name="connsiteY2170" fmla="*/ 93117 h 1393048"/>
              <a:gd name="connsiteX2171" fmla="*/ 182993 w 1631792"/>
              <a:gd name="connsiteY2171" fmla="*/ 93117 h 1393048"/>
              <a:gd name="connsiteX2172" fmla="*/ 190662 w 1631792"/>
              <a:gd name="connsiteY2172" fmla="*/ 91997 h 1393048"/>
              <a:gd name="connsiteX2173" fmla="*/ 190662 w 1631792"/>
              <a:gd name="connsiteY2173" fmla="*/ 90928 h 1393048"/>
              <a:gd name="connsiteX2174" fmla="*/ 191759 w 1631792"/>
              <a:gd name="connsiteY2174" fmla="*/ 89813 h 1393048"/>
              <a:gd name="connsiteX2175" fmla="*/ 193948 w 1631792"/>
              <a:gd name="connsiteY2175" fmla="*/ 87642 h 1393048"/>
              <a:gd name="connsiteX2176" fmla="*/ 193948 w 1631792"/>
              <a:gd name="connsiteY2176" fmla="*/ 87642 h 1393048"/>
              <a:gd name="connsiteX2177" fmla="*/ 195046 w 1631792"/>
              <a:gd name="connsiteY2177" fmla="*/ 86545 h 1393048"/>
              <a:gd name="connsiteX2178" fmla="*/ 198326 w 1631792"/>
              <a:gd name="connsiteY2178" fmla="*/ 81064 h 1393048"/>
              <a:gd name="connsiteX2179" fmla="*/ 200521 w 1631792"/>
              <a:gd name="connsiteY2179" fmla="*/ 79972 h 1393048"/>
              <a:gd name="connsiteX2180" fmla="*/ 200521 w 1631792"/>
              <a:gd name="connsiteY2180" fmla="*/ 79972 h 1393048"/>
              <a:gd name="connsiteX2181" fmla="*/ 201618 w 1631792"/>
              <a:gd name="connsiteY2181" fmla="*/ 79972 h 1393048"/>
              <a:gd name="connsiteX2182" fmla="*/ 202709 w 1631792"/>
              <a:gd name="connsiteY2182" fmla="*/ 78875 h 1393048"/>
              <a:gd name="connsiteX2183" fmla="*/ 203807 w 1631792"/>
              <a:gd name="connsiteY2183" fmla="*/ 77783 h 1393048"/>
              <a:gd name="connsiteX2184" fmla="*/ 211470 w 1631792"/>
              <a:gd name="connsiteY2184" fmla="*/ 75589 h 1393048"/>
              <a:gd name="connsiteX2185" fmla="*/ 214757 w 1631792"/>
              <a:gd name="connsiteY2185" fmla="*/ 74497 h 1393048"/>
              <a:gd name="connsiteX2186" fmla="*/ 218043 w 1631792"/>
              <a:gd name="connsiteY2186" fmla="*/ 73400 h 1393048"/>
              <a:gd name="connsiteX2187" fmla="*/ 220237 w 1631792"/>
              <a:gd name="connsiteY2187" fmla="*/ 70114 h 1393048"/>
              <a:gd name="connsiteX2188" fmla="*/ 223523 w 1631792"/>
              <a:gd name="connsiteY2188" fmla="*/ 71211 h 1393048"/>
              <a:gd name="connsiteX2189" fmla="*/ 223523 w 1631792"/>
              <a:gd name="connsiteY2189" fmla="*/ 72303 h 1393048"/>
              <a:gd name="connsiteX2190" fmla="*/ 224615 w 1631792"/>
              <a:gd name="connsiteY2190" fmla="*/ 73400 h 1393048"/>
              <a:gd name="connsiteX2191" fmla="*/ 230096 w 1631792"/>
              <a:gd name="connsiteY2191" fmla="*/ 72303 h 1393048"/>
              <a:gd name="connsiteX2192" fmla="*/ 231187 w 1631792"/>
              <a:gd name="connsiteY2192" fmla="*/ 70114 h 1393048"/>
              <a:gd name="connsiteX2193" fmla="*/ 233376 w 1631792"/>
              <a:gd name="connsiteY2193" fmla="*/ 69022 h 1393048"/>
              <a:gd name="connsiteX2194" fmla="*/ 234473 w 1631792"/>
              <a:gd name="connsiteY2194" fmla="*/ 67925 h 1393048"/>
              <a:gd name="connsiteX2195" fmla="*/ 236668 w 1631792"/>
              <a:gd name="connsiteY2195" fmla="*/ 62444 h 1393048"/>
              <a:gd name="connsiteX2196" fmla="*/ 238851 w 1631792"/>
              <a:gd name="connsiteY2196" fmla="*/ 58067 h 1393048"/>
              <a:gd name="connsiteX2197" fmla="*/ 241046 w 1631792"/>
              <a:gd name="connsiteY2197" fmla="*/ 56969 h 1393048"/>
              <a:gd name="connsiteX2198" fmla="*/ 243235 w 1631792"/>
              <a:gd name="connsiteY2198" fmla="*/ 55878 h 1393048"/>
              <a:gd name="connsiteX2199" fmla="*/ 247618 w 1631792"/>
              <a:gd name="connsiteY2199" fmla="*/ 54786 h 1393048"/>
              <a:gd name="connsiteX2200" fmla="*/ 247618 w 1631792"/>
              <a:gd name="connsiteY2200" fmla="*/ 54786 h 1393048"/>
              <a:gd name="connsiteX2201" fmla="*/ 250904 w 1631792"/>
              <a:gd name="connsiteY2201" fmla="*/ 56969 h 1393048"/>
              <a:gd name="connsiteX2202" fmla="*/ 257476 w 1631792"/>
              <a:gd name="connsiteY2202" fmla="*/ 58067 h 1393048"/>
              <a:gd name="connsiteX2203" fmla="*/ 257476 w 1631792"/>
              <a:gd name="connsiteY2203" fmla="*/ 58067 h 1393048"/>
              <a:gd name="connsiteX2204" fmla="*/ 258574 w 1631792"/>
              <a:gd name="connsiteY2204" fmla="*/ 56969 h 1393048"/>
              <a:gd name="connsiteX2205" fmla="*/ 259665 w 1631792"/>
              <a:gd name="connsiteY2205" fmla="*/ 55878 h 1393048"/>
              <a:gd name="connsiteX2206" fmla="*/ 260757 w 1631792"/>
              <a:gd name="connsiteY2206" fmla="*/ 53683 h 1393048"/>
              <a:gd name="connsiteX2207" fmla="*/ 261854 w 1631792"/>
              <a:gd name="connsiteY2207" fmla="*/ 46020 h 1393048"/>
              <a:gd name="connsiteX2208" fmla="*/ 264049 w 1631792"/>
              <a:gd name="connsiteY2208" fmla="*/ 43831 h 1393048"/>
              <a:gd name="connsiteX2209" fmla="*/ 268426 w 1631792"/>
              <a:gd name="connsiteY2209" fmla="*/ 41642 h 1393048"/>
              <a:gd name="connsiteX2210" fmla="*/ 268426 w 1631792"/>
              <a:gd name="connsiteY2210" fmla="*/ 37258 h 1393048"/>
              <a:gd name="connsiteX2211" fmla="*/ 267335 w 1631792"/>
              <a:gd name="connsiteY2211" fmla="*/ 36161 h 1393048"/>
              <a:gd name="connsiteX2212" fmla="*/ 267335 w 1631792"/>
              <a:gd name="connsiteY2212" fmla="*/ 32881 h 1393048"/>
              <a:gd name="connsiteX2213" fmla="*/ 267335 w 1631792"/>
              <a:gd name="connsiteY2213" fmla="*/ 31778 h 1393048"/>
              <a:gd name="connsiteX2214" fmla="*/ 267335 w 1631792"/>
              <a:gd name="connsiteY2214" fmla="*/ 30686 h 1393048"/>
              <a:gd name="connsiteX2215" fmla="*/ 268426 w 1631792"/>
              <a:gd name="connsiteY2215" fmla="*/ 29589 h 1393048"/>
              <a:gd name="connsiteX2216" fmla="*/ 269529 w 1631792"/>
              <a:gd name="connsiteY2216" fmla="*/ 27400 h 1393048"/>
              <a:gd name="connsiteX2217" fmla="*/ 271707 w 1631792"/>
              <a:gd name="connsiteY2217" fmla="*/ 25211 h 1393048"/>
              <a:gd name="connsiteX2218" fmla="*/ 273901 w 1631792"/>
              <a:gd name="connsiteY2218" fmla="*/ 23017 h 1393048"/>
              <a:gd name="connsiteX2219" fmla="*/ 273901 w 1631792"/>
              <a:gd name="connsiteY2219" fmla="*/ 23017 h 1393048"/>
              <a:gd name="connsiteX2220" fmla="*/ 275004 w 1631792"/>
              <a:gd name="connsiteY2220" fmla="*/ 20828 h 1393048"/>
              <a:gd name="connsiteX2221" fmla="*/ 276096 w 1631792"/>
              <a:gd name="connsiteY2221" fmla="*/ 9872 h 1393048"/>
              <a:gd name="connsiteX2222" fmla="*/ 280473 w 1631792"/>
              <a:gd name="connsiteY2222" fmla="*/ 9872 h 1393048"/>
              <a:gd name="connsiteX2223" fmla="*/ 285960 w 1631792"/>
              <a:gd name="connsiteY2223" fmla="*/ 12067 h 1393048"/>
              <a:gd name="connsiteX2224" fmla="*/ 288137 w 1631792"/>
              <a:gd name="connsiteY2224" fmla="*/ 10975 h 1393048"/>
              <a:gd name="connsiteX2225" fmla="*/ 290332 w 1631792"/>
              <a:gd name="connsiteY2225" fmla="*/ 9872 h 1393048"/>
              <a:gd name="connsiteX2226" fmla="*/ 292526 w 1631792"/>
              <a:gd name="connsiteY2226" fmla="*/ 8780 h 1393048"/>
              <a:gd name="connsiteX2227" fmla="*/ 293618 w 1631792"/>
              <a:gd name="connsiteY2227" fmla="*/ 5500 h 1393048"/>
              <a:gd name="connsiteX2228" fmla="*/ 294715 w 1631792"/>
              <a:gd name="connsiteY2228" fmla="*/ 4403 h 1393048"/>
              <a:gd name="connsiteX2229" fmla="*/ 295807 w 1631792"/>
              <a:gd name="connsiteY2229" fmla="*/ 3306 h 1393048"/>
              <a:gd name="connsiteX2230" fmla="*/ 297996 w 1631792"/>
              <a:gd name="connsiteY2230" fmla="*/ 1111 h 1393048"/>
              <a:gd name="connsiteX2231" fmla="*/ 299093 w 1631792"/>
              <a:gd name="connsiteY2231" fmla="*/ 1111 h 1393048"/>
              <a:gd name="connsiteX2232" fmla="*/ 302379 w 1631792"/>
              <a:gd name="connsiteY2232" fmla="*/ 19 h 1393048"/>
              <a:gd name="connsiteX2233" fmla="*/ 303476 w 1631792"/>
              <a:gd name="connsiteY2233" fmla="*/ 7683 h 1393048"/>
              <a:gd name="connsiteX2234" fmla="*/ 300190 w 1631792"/>
              <a:gd name="connsiteY2234" fmla="*/ 10975 h 1393048"/>
              <a:gd name="connsiteX2235" fmla="*/ 300190 w 1631792"/>
              <a:gd name="connsiteY2235" fmla="*/ 10975 h 1393048"/>
              <a:gd name="connsiteX2236" fmla="*/ 299093 w 1631792"/>
              <a:gd name="connsiteY2236" fmla="*/ 17542 h 1393048"/>
              <a:gd name="connsiteX2237" fmla="*/ 300190 w 1631792"/>
              <a:gd name="connsiteY2237" fmla="*/ 20828 h 1393048"/>
              <a:gd name="connsiteX2238" fmla="*/ 300190 w 1631792"/>
              <a:gd name="connsiteY2238" fmla="*/ 23017 h 1393048"/>
              <a:gd name="connsiteX2239" fmla="*/ 300190 w 1631792"/>
              <a:gd name="connsiteY2239" fmla="*/ 24114 h 1393048"/>
              <a:gd name="connsiteX2240" fmla="*/ 303476 w 1631792"/>
              <a:gd name="connsiteY2240" fmla="*/ 26303 h 1393048"/>
              <a:gd name="connsiteX2241" fmla="*/ 306757 w 1631792"/>
              <a:gd name="connsiteY2241" fmla="*/ 30686 h 1393048"/>
              <a:gd name="connsiteX2242" fmla="*/ 316621 w 1631792"/>
              <a:gd name="connsiteY2242" fmla="*/ 32881 h 1393048"/>
              <a:gd name="connsiteX2243" fmla="*/ 317712 w 1631792"/>
              <a:gd name="connsiteY2243" fmla="*/ 30686 h 1393048"/>
              <a:gd name="connsiteX2244" fmla="*/ 330857 w 1631792"/>
              <a:gd name="connsiteY2244" fmla="*/ 27400 h 1393048"/>
              <a:gd name="connsiteX2245" fmla="*/ 334143 w 1631792"/>
              <a:gd name="connsiteY2245" fmla="*/ 26303 h 1393048"/>
              <a:gd name="connsiteX2246" fmla="*/ 335240 w 1631792"/>
              <a:gd name="connsiteY2246" fmla="*/ 26303 h 1393048"/>
              <a:gd name="connsiteX2247" fmla="*/ 334143 w 1631792"/>
              <a:gd name="connsiteY2247" fmla="*/ 27400 h 1393048"/>
              <a:gd name="connsiteX2248" fmla="*/ 335240 w 1631792"/>
              <a:gd name="connsiteY2248" fmla="*/ 30686 h 1393048"/>
              <a:gd name="connsiteX2249" fmla="*/ 337423 w 1631792"/>
              <a:gd name="connsiteY2249" fmla="*/ 35064 h 1393048"/>
              <a:gd name="connsiteX2250" fmla="*/ 340715 w 1631792"/>
              <a:gd name="connsiteY2250" fmla="*/ 39447 h 1393048"/>
              <a:gd name="connsiteX2251" fmla="*/ 345093 w 1631792"/>
              <a:gd name="connsiteY2251" fmla="*/ 42733 h 1393048"/>
              <a:gd name="connsiteX2252" fmla="*/ 345093 w 1631792"/>
              <a:gd name="connsiteY2252" fmla="*/ 54786 h 1393048"/>
              <a:gd name="connsiteX2253" fmla="*/ 348379 w 1631792"/>
              <a:gd name="connsiteY2253" fmla="*/ 60261 h 1393048"/>
              <a:gd name="connsiteX2254" fmla="*/ 348379 w 1631792"/>
              <a:gd name="connsiteY2254" fmla="*/ 62444 h 1393048"/>
              <a:gd name="connsiteX2255" fmla="*/ 347288 w 1631792"/>
              <a:gd name="connsiteY2255" fmla="*/ 66828 h 1393048"/>
              <a:gd name="connsiteX2256" fmla="*/ 341807 w 1631792"/>
              <a:gd name="connsiteY2256" fmla="*/ 69022 h 1393048"/>
              <a:gd name="connsiteX2257" fmla="*/ 346190 w 1631792"/>
              <a:gd name="connsiteY2257" fmla="*/ 70114 h 1393048"/>
              <a:gd name="connsiteX2258" fmla="*/ 348379 w 1631792"/>
              <a:gd name="connsiteY2258" fmla="*/ 71211 h 1393048"/>
              <a:gd name="connsiteX2259" fmla="*/ 356049 w 1631792"/>
              <a:gd name="connsiteY2259" fmla="*/ 72303 h 1393048"/>
              <a:gd name="connsiteX2260" fmla="*/ 358237 w 1631792"/>
              <a:gd name="connsiteY2260" fmla="*/ 72303 h 1393048"/>
              <a:gd name="connsiteX2261" fmla="*/ 359329 w 1631792"/>
              <a:gd name="connsiteY2261" fmla="*/ 71211 h 1393048"/>
              <a:gd name="connsiteX2262" fmla="*/ 360426 w 1631792"/>
              <a:gd name="connsiteY2262" fmla="*/ 69022 h 1393048"/>
              <a:gd name="connsiteX2263" fmla="*/ 364804 w 1631792"/>
              <a:gd name="connsiteY2263" fmla="*/ 65736 h 1393048"/>
              <a:gd name="connsiteX2264" fmla="*/ 375760 w 1631792"/>
              <a:gd name="connsiteY2264" fmla="*/ 67925 h 1393048"/>
              <a:gd name="connsiteX2265" fmla="*/ 389979 w 1631792"/>
              <a:gd name="connsiteY2265" fmla="*/ 75589 h 1393048"/>
              <a:gd name="connsiteX2266" fmla="*/ 391093 w 1631792"/>
              <a:gd name="connsiteY2266" fmla="*/ 74497 h 1393048"/>
              <a:gd name="connsiteX2267" fmla="*/ 396539 w 1631792"/>
              <a:gd name="connsiteY2267" fmla="*/ 66828 h 1393048"/>
              <a:gd name="connsiteX2268" fmla="*/ 398728 w 1631792"/>
              <a:gd name="connsiteY2268" fmla="*/ 66828 h 1393048"/>
              <a:gd name="connsiteX2269" fmla="*/ 399843 w 1631792"/>
              <a:gd name="connsiteY2269" fmla="*/ 67925 h 1393048"/>
              <a:gd name="connsiteX2270" fmla="*/ 400923 w 1631792"/>
              <a:gd name="connsiteY2270" fmla="*/ 71211 h 1393048"/>
              <a:gd name="connsiteX2271" fmla="*/ 404226 w 1631792"/>
              <a:gd name="connsiteY2271" fmla="*/ 76686 h 1393048"/>
              <a:gd name="connsiteX2272" fmla="*/ 406421 w 1631792"/>
              <a:gd name="connsiteY2272" fmla="*/ 79972 h 1393048"/>
              <a:gd name="connsiteX2273" fmla="*/ 406421 w 1631792"/>
              <a:gd name="connsiteY2273" fmla="*/ 79972 h 1393048"/>
              <a:gd name="connsiteX2274" fmla="*/ 408604 w 1631792"/>
              <a:gd name="connsiteY2274" fmla="*/ 85447 h 1393048"/>
              <a:gd name="connsiteX2275" fmla="*/ 408604 w 1631792"/>
              <a:gd name="connsiteY2275" fmla="*/ 85447 h 1393048"/>
              <a:gd name="connsiteX2276" fmla="*/ 409684 w 1631792"/>
              <a:gd name="connsiteY2276" fmla="*/ 86545 h 1393048"/>
              <a:gd name="connsiteX2277" fmla="*/ 411873 w 1631792"/>
              <a:gd name="connsiteY2277" fmla="*/ 91997 h 1393048"/>
              <a:gd name="connsiteX2278" fmla="*/ 415182 w 1631792"/>
              <a:gd name="connsiteY2278" fmla="*/ 93117 h 1393048"/>
              <a:gd name="connsiteX2279" fmla="*/ 419559 w 1631792"/>
              <a:gd name="connsiteY2279" fmla="*/ 94191 h 1393048"/>
              <a:gd name="connsiteX2280" fmla="*/ 420634 w 1631792"/>
              <a:gd name="connsiteY2280" fmla="*/ 96380 h 1393048"/>
              <a:gd name="connsiteX2281" fmla="*/ 421748 w 1631792"/>
              <a:gd name="connsiteY2281" fmla="*/ 96380 h 1393048"/>
              <a:gd name="connsiteX2282" fmla="*/ 422828 w 1631792"/>
              <a:gd name="connsiteY2282" fmla="*/ 98575 h 1393048"/>
              <a:gd name="connsiteX2283" fmla="*/ 425017 w 1631792"/>
              <a:gd name="connsiteY2283" fmla="*/ 101878 h 1393048"/>
              <a:gd name="connsiteX2284" fmla="*/ 426132 w 1631792"/>
              <a:gd name="connsiteY2284" fmla="*/ 102952 h 1393048"/>
              <a:gd name="connsiteX2285" fmla="*/ 428326 w 1631792"/>
              <a:gd name="connsiteY2285" fmla="*/ 100763 h 1393048"/>
              <a:gd name="connsiteX2286" fmla="*/ 429395 w 1631792"/>
              <a:gd name="connsiteY2286" fmla="*/ 100763 h 1393048"/>
              <a:gd name="connsiteX2287" fmla="*/ 434893 w 1631792"/>
              <a:gd name="connsiteY2287" fmla="*/ 97494 h 1393048"/>
              <a:gd name="connsiteX2288" fmla="*/ 435979 w 1631792"/>
              <a:gd name="connsiteY2288" fmla="*/ 97494 h 1393048"/>
              <a:gd name="connsiteX2289" fmla="*/ 438156 w 1631792"/>
              <a:gd name="connsiteY2289" fmla="*/ 97494 h 1393048"/>
              <a:gd name="connsiteX2290" fmla="*/ 442539 w 1631792"/>
              <a:gd name="connsiteY2290" fmla="*/ 95306 h 1393048"/>
              <a:gd name="connsiteX2291" fmla="*/ 442539 w 1631792"/>
              <a:gd name="connsiteY2291" fmla="*/ 95306 h 1393048"/>
              <a:gd name="connsiteX2292" fmla="*/ 445848 w 1631792"/>
              <a:gd name="connsiteY2292" fmla="*/ 94191 h 1393048"/>
              <a:gd name="connsiteX2293" fmla="*/ 445848 w 1631792"/>
              <a:gd name="connsiteY2293" fmla="*/ 94191 h 1393048"/>
              <a:gd name="connsiteX2294" fmla="*/ 452415 w 1631792"/>
              <a:gd name="connsiteY2294" fmla="*/ 96380 h 1393048"/>
              <a:gd name="connsiteX2295" fmla="*/ 454609 w 1631792"/>
              <a:gd name="connsiteY2295" fmla="*/ 97494 h 1393048"/>
              <a:gd name="connsiteX2296" fmla="*/ 455684 w 1631792"/>
              <a:gd name="connsiteY2296" fmla="*/ 98575 h 1393048"/>
              <a:gd name="connsiteX2297" fmla="*/ 456798 w 1631792"/>
              <a:gd name="connsiteY2297" fmla="*/ 99689 h 1393048"/>
              <a:gd name="connsiteX2298" fmla="*/ 461182 w 1631792"/>
              <a:gd name="connsiteY2298" fmla="*/ 100763 h 1393048"/>
              <a:gd name="connsiteX2299" fmla="*/ 467754 w 1631792"/>
              <a:gd name="connsiteY2299" fmla="*/ 97494 h 1393048"/>
              <a:gd name="connsiteX2300" fmla="*/ 473206 w 1631792"/>
              <a:gd name="connsiteY2300" fmla="*/ 96380 h 1393048"/>
              <a:gd name="connsiteX2301" fmla="*/ 477589 w 1631792"/>
              <a:gd name="connsiteY2301" fmla="*/ 93117 h 1393048"/>
              <a:gd name="connsiteX2302" fmla="*/ 479778 w 1631792"/>
              <a:gd name="connsiteY2302" fmla="*/ 91997 h 1393048"/>
              <a:gd name="connsiteX2303" fmla="*/ 479778 w 1631792"/>
              <a:gd name="connsiteY2303" fmla="*/ 90928 h 1393048"/>
              <a:gd name="connsiteX2304" fmla="*/ 481967 w 1631792"/>
              <a:gd name="connsiteY2304" fmla="*/ 89813 h 1393048"/>
              <a:gd name="connsiteX2305" fmla="*/ 483087 w 1631792"/>
              <a:gd name="connsiteY2305" fmla="*/ 88733 h 1393048"/>
              <a:gd name="connsiteX2306" fmla="*/ 486351 w 1631792"/>
              <a:gd name="connsiteY2306" fmla="*/ 88733 h 1393048"/>
              <a:gd name="connsiteX2307" fmla="*/ 488540 w 1631792"/>
              <a:gd name="connsiteY2307" fmla="*/ 89813 h 1393048"/>
              <a:gd name="connsiteX2308" fmla="*/ 490734 w 1631792"/>
              <a:gd name="connsiteY2308" fmla="*/ 89813 h 1393048"/>
              <a:gd name="connsiteX2309" fmla="*/ 492917 w 1631792"/>
              <a:gd name="connsiteY2309" fmla="*/ 89813 h 1393048"/>
              <a:gd name="connsiteX2310" fmla="*/ 495112 w 1631792"/>
              <a:gd name="connsiteY2310" fmla="*/ 90928 h 1393048"/>
              <a:gd name="connsiteX2311" fmla="*/ 498415 w 1631792"/>
              <a:gd name="connsiteY2311" fmla="*/ 91997 h 1393048"/>
              <a:gd name="connsiteX2312" fmla="*/ 499495 w 1631792"/>
              <a:gd name="connsiteY2312" fmla="*/ 94191 h 1393048"/>
              <a:gd name="connsiteX2313" fmla="*/ 500610 w 1631792"/>
              <a:gd name="connsiteY2313" fmla="*/ 96380 h 1393048"/>
              <a:gd name="connsiteX2314" fmla="*/ 502798 w 1631792"/>
              <a:gd name="connsiteY2314" fmla="*/ 97494 h 1393048"/>
              <a:gd name="connsiteX2315" fmla="*/ 503873 w 1631792"/>
              <a:gd name="connsiteY2315" fmla="*/ 99689 h 1393048"/>
              <a:gd name="connsiteX2316" fmla="*/ 507176 w 1631792"/>
              <a:gd name="connsiteY2316" fmla="*/ 98575 h 1393048"/>
              <a:gd name="connsiteX2317" fmla="*/ 511559 w 1631792"/>
              <a:gd name="connsiteY2317" fmla="*/ 98575 h 1393048"/>
              <a:gd name="connsiteX2318" fmla="*/ 512640 w 1631792"/>
              <a:gd name="connsiteY2318" fmla="*/ 99689 h 1393048"/>
              <a:gd name="connsiteX2319" fmla="*/ 519206 w 1631792"/>
              <a:gd name="connsiteY2319" fmla="*/ 104072 h 1393048"/>
              <a:gd name="connsiteX2320" fmla="*/ 520321 w 1631792"/>
              <a:gd name="connsiteY2320" fmla="*/ 105141 h 1393048"/>
              <a:gd name="connsiteX2321" fmla="*/ 522515 w 1631792"/>
              <a:gd name="connsiteY2321" fmla="*/ 107330 h 1393048"/>
              <a:gd name="connsiteX2322" fmla="*/ 522515 w 1631792"/>
              <a:gd name="connsiteY2322" fmla="*/ 107330 h 1393048"/>
              <a:gd name="connsiteX2323" fmla="*/ 527967 w 1631792"/>
              <a:gd name="connsiteY2323" fmla="*/ 107330 h 1393048"/>
              <a:gd name="connsiteX2324" fmla="*/ 530162 w 1631792"/>
              <a:gd name="connsiteY2324" fmla="*/ 106256 h 1393048"/>
              <a:gd name="connsiteX2325" fmla="*/ 533465 w 1631792"/>
              <a:gd name="connsiteY2325" fmla="*/ 106256 h 1393048"/>
              <a:gd name="connsiteX2326" fmla="*/ 535660 w 1631792"/>
              <a:gd name="connsiteY2326" fmla="*/ 108450 h 1393048"/>
              <a:gd name="connsiteX2327" fmla="*/ 537848 w 1631792"/>
              <a:gd name="connsiteY2327" fmla="*/ 117211 h 1393048"/>
              <a:gd name="connsiteX2328" fmla="*/ 537848 w 1631792"/>
              <a:gd name="connsiteY2328" fmla="*/ 120474 h 1393048"/>
              <a:gd name="connsiteX2329" fmla="*/ 536728 w 1631792"/>
              <a:gd name="connsiteY2329" fmla="*/ 121595 h 1393048"/>
              <a:gd name="connsiteX2330" fmla="*/ 535660 w 1631792"/>
              <a:gd name="connsiteY2330" fmla="*/ 124852 h 1393048"/>
              <a:gd name="connsiteX2331" fmla="*/ 535660 w 1631792"/>
              <a:gd name="connsiteY2331" fmla="*/ 125978 h 1393048"/>
              <a:gd name="connsiteX2332" fmla="*/ 536728 w 1631792"/>
              <a:gd name="connsiteY2332" fmla="*/ 129236 h 1393048"/>
              <a:gd name="connsiteX2333" fmla="*/ 536728 w 1631792"/>
              <a:gd name="connsiteY2333" fmla="*/ 130356 h 1393048"/>
              <a:gd name="connsiteX2334" fmla="*/ 536728 w 1631792"/>
              <a:gd name="connsiteY2334" fmla="*/ 133619 h 1393048"/>
              <a:gd name="connsiteX2335" fmla="*/ 537848 w 1631792"/>
              <a:gd name="connsiteY2335" fmla="*/ 134733 h 1393048"/>
              <a:gd name="connsiteX2336" fmla="*/ 538923 w 1631792"/>
              <a:gd name="connsiteY2336" fmla="*/ 136928 h 1393048"/>
              <a:gd name="connsiteX2337" fmla="*/ 540037 w 1631792"/>
              <a:gd name="connsiteY2337" fmla="*/ 140191 h 1393048"/>
              <a:gd name="connsiteX2338" fmla="*/ 541112 w 1631792"/>
              <a:gd name="connsiteY2338" fmla="*/ 142380 h 1393048"/>
              <a:gd name="connsiteX2339" fmla="*/ 542226 w 1631792"/>
              <a:gd name="connsiteY2339" fmla="*/ 143494 h 1393048"/>
              <a:gd name="connsiteX2340" fmla="*/ 545495 w 1631792"/>
              <a:gd name="connsiteY2340" fmla="*/ 150067 h 1393048"/>
              <a:gd name="connsiteX2341" fmla="*/ 549873 w 1631792"/>
              <a:gd name="connsiteY2341" fmla="*/ 154450 h 1393048"/>
              <a:gd name="connsiteX2342" fmla="*/ 552067 w 1631792"/>
              <a:gd name="connsiteY2342" fmla="*/ 155524 h 1393048"/>
              <a:gd name="connsiteX2343" fmla="*/ 555371 w 1631792"/>
              <a:gd name="connsiteY2343" fmla="*/ 155524 h 1393048"/>
              <a:gd name="connsiteX2344" fmla="*/ 561943 w 1631792"/>
              <a:gd name="connsiteY2344" fmla="*/ 155524 h 1393048"/>
              <a:gd name="connsiteX2345" fmla="*/ 566326 w 1631792"/>
              <a:gd name="connsiteY2345" fmla="*/ 153336 h 1393048"/>
              <a:gd name="connsiteX2346" fmla="*/ 570710 w 1631792"/>
              <a:gd name="connsiteY2346" fmla="*/ 155524 h 1393048"/>
              <a:gd name="connsiteX2347" fmla="*/ 572899 w 1631792"/>
              <a:gd name="connsiteY2347" fmla="*/ 158834 h 1393048"/>
              <a:gd name="connsiteX2348" fmla="*/ 572899 w 1631792"/>
              <a:gd name="connsiteY2348" fmla="*/ 158834 h 1393048"/>
              <a:gd name="connsiteX2349" fmla="*/ 575087 w 1631792"/>
              <a:gd name="connsiteY2349" fmla="*/ 162097 h 1393048"/>
              <a:gd name="connsiteX2350" fmla="*/ 578356 w 1631792"/>
              <a:gd name="connsiteY2350" fmla="*/ 163211 h 1393048"/>
              <a:gd name="connsiteX2351" fmla="*/ 576162 w 1631792"/>
              <a:gd name="connsiteY2351" fmla="*/ 171972 h 1393048"/>
              <a:gd name="connsiteX2352" fmla="*/ 576162 w 1631792"/>
              <a:gd name="connsiteY2352" fmla="*/ 173047 h 1393048"/>
              <a:gd name="connsiteX2353" fmla="*/ 577276 w 1631792"/>
              <a:gd name="connsiteY2353" fmla="*/ 176356 h 1393048"/>
              <a:gd name="connsiteX2354" fmla="*/ 579471 w 1631792"/>
              <a:gd name="connsiteY2354" fmla="*/ 181808 h 1393048"/>
              <a:gd name="connsiteX2355" fmla="*/ 581660 w 1631792"/>
              <a:gd name="connsiteY2355" fmla="*/ 182917 h 1393048"/>
              <a:gd name="connsiteX2356" fmla="*/ 583854 w 1631792"/>
              <a:gd name="connsiteY2356" fmla="*/ 184002 h 1393048"/>
              <a:gd name="connsiteX2357" fmla="*/ 587118 w 1631792"/>
              <a:gd name="connsiteY2357" fmla="*/ 185117 h 1393048"/>
              <a:gd name="connsiteX2358" fmla="*/ 590421 w 1631792"/>
              <a:gd name="connsiteY2358" fmla="*/ 186191 h 1393048"/>
              <a:gd name="connsiteX2359" fmla="*/ 593684 w 1631792"/>
              <a:gd name="connsiteY2359" fmla="*/ 187306 h 1393048"/>
              <a:gd name="connsiteX2360" fmla="*/ 595873 w 1631792"/>
              <a:gd name="connsiteY2360" fmla="*/ 189500 h 1393048"/>
              <a:gd name="connsiteX2361" fmla="*/ 598067 w 1631792"/>
              <a:gd name="connsiteY2361" fmla="*/ 190569 h 1393048"/>
              <a:gd name="connsiteX2362" fmla="*/ 601376 w 1631792"/>
              <a:gd name="connsiteY2362" fmla="*/ 191689 h 1393048"/>
              <a:gd name="connsiteX2363" fmla="*/ 602445 w 1631792"/>
              <a:gd name="connsiteY2363" fmla="*/ 192764 h 1393048"/>
              <a:gd name="connsiteX2364" fmla="*/ 604634 w 1631792"/>
              <a:gd name="connsiteY2364" fmla="*/ 198261 h 1393048"/>
              <a:gd name="connsiteX2365" fmla="*/ 606829 w 1631792"/>
              <a:gd name="connsiteY2365" fmla="*/ 205908 h 1393048"/>
              <a:gd name="connsiteX2366" fmla="*/ 612326 w 1631792"/>
              <a:gd name="connsiteY2366" fmla="*/ 215778 h 1393048"/>
              <a:gd name="connsiteX2367" fmla="*/ 613395 w 1631792"/>
              <a:gd name="connsiteY2367" fmla="*/ 225619 h 1393048"/>
              <a:gd name="connsiteX2368" fmla="*/ 616715 w 1631792"/>
              <a:gd name="connsiteY2368" fmla="*/ 239855 h 1393048"/>
              <a:gd name="connsiteX2369" fmla="*/ 609017 w 1631792"/>
              <a:gd name="connsiteY2369" fmla="*/ 277100 h 1393048"/>
              <a:gd name="connsiteX2370" fmla="*/ 600256 w 1631792"/>
              <a:gd name="connsiteY2370" fmla="*/ 282575 h 1393048"/>
              <a:gd name="connsiteX2371" fmla="*/ 595873 w 1631792"/>
              <a:gd name="connsiteY2371" fmla="*/ 288050 h 1393048"/>
              <a:gd name="connsiteX2372" fmla="*/ 577276 w 1631792"/>
              <a:gd name="connsiteY2372" fmla="*/ 295719 h 1393048"/>
              <a:gd name="connsiteX2373" fmla="*/ 575087 w 1631792"/>
              <a:gd name="connsiteY2373" fmla="*/ 307761 h 1393048"/>
              <a:gd name="connsiteX2374" fmla="*/ 573973 w 1631792"/>
              <a:gd name="connsiteY2374" fmla="*/ 309955 h 1393048"/>
              <a:gd name="connsiteX2375" fmla="*/ 576162 w 1631792"/>
              <a:gd name="connsiteY2375" fmla="*/ 313242 h 1393048"/>
              <a:gd name="connsiteX2376" fmla="*/ 582734 w 1631792"/>
              <a:gd name="connsiteY2376" fmla="*/ 313242 h 1393048"/>
              <a:gd name="connsiteX2377" fmla="*/ 589306 w 1631792"/>
              <a:gd name="connsiteY2377" fmla="*/ 311047 h 1393048"/>
              <a:gd name="connsiteX2378" fmla="*/ 590421 w 1631792"/>
              <a:gd name="connsiteY2378" fmla="*/ 309955 h 1393048"/>
              <a:gd name="connsiteX2379" fmla="*/ 607943 w 1631792"/>
              <a:gd name="connsiteY2379" fmla="*/ 313242 h 1393048"/>
              <a:gd name="connsiteX2380" fmla="*/ 610132 w 1631792"/>
              <a:gd name="connsiteY2380" fmla="*/ 315430 h 1393048"/>
              <a:gd name="connsiteX2381" fmla="*/ 619973 w 1631792"/>
              <a:gd name="connsiteY2381" fmla="*/ 325289 h 1393048"/>
              <a:gd name="connsiteX2382" fmla="*/ 637495 w 1631792"/>
              <a:gd name="connsiteY2382" fmla="*/ 328575 h 1393048"/>
              <a:gd name="connsiteX2383" fmla="*/ 656138 w 1631792"/>
              <a:gd name="connsiteY2383" fmla="*/ 313242 h 1393048"/>
              <a:gd name="connsiteX2384" fmla="*/ 656138 w 1631792"/>
              <a:gd name="connsiteY2384" fmla="*/ 311047 h 1393048"/>
              <a:gd name="connsiteX2385" fmla="*/ 659401 w 1631792"/>
              <a:gd name="connsiteY2385" fmla="*/ 311047 h 1393048"/>
              <a:gd name="connsiteX2386" fmla="*/ 667047 w 1631792"/>
              <a:gd name="connsiteY2386" fmla="*/ 317625 h 1393048"/>
              <a:gd name="connsiteX2387" fmla="*/ 668162 w 1631792"/>
              <a:gd name="connsiteY2387" fmla="*/ 317625 h 1393048"/>
              <a:gd name="connsiteX2388" fmla="*/ 673620 w 1631792"/>
              <a:gd name="connsiteY2388" fmla="*/ 319814 h 1393048"/>
              <a:gd name="connsiteX2389" fmla="*/ 673620 w 1631792"/>
              <a:gd name="connsiteY2389" fmla="*/ 320905 h 1393048"/>
              <a:gd name="connsiteX2390" fmla="*/ 674734 w 1631792"/>
              <a:gd name="connsiteY2390" fmla="*/ 323100 h 1393048"/>
              <a:gd name="connsiteX2391" fmla="*/ 675809 w 1631792"/>
              <a:gd name="connsiteY2391" fmla="*/ 326386 h 1393048"/>
              <a:gd name="connsiteX2392" fmla="*/ 677997 w 1631792"/>
              <a:gd name="connsiteY2392" fmla="*/ 325289 h 1393048"/>
              <a:gd name="connsiteX2393" fmla="*/ 680186 w 1631792"/>
              <a:gd name="connsiteY2393" fmla="*/ 323100 h 1393048"/>
              <a:gd name="connsiteX2394" fmla="*/ 692256 w 1631792"/>
              <a:gd name="connsiteY2394" fmla="*/ 320905 h 1393048"/>
              <a:gd name="connsiteX2395" fmla="*/ 694451 w 1631792"/>
              <a:gd name="connsiteY2395" fmla="*/ 314339 h 1393048"/>
              <a:gd name="connsiteX2396" fmla="*/ 696640 w 1631792"/>
              <a:gd name="connsiteY2396" fmla="*/ 314339 h 1393048"/>
              <a:gd name="connsiteX2397" fmla="*/ 702092 w 1631792"/>
              <a:gd name="connsiteY2397" fmla="*/ 314339 h 1393048"/>
              <a:gd name="connsiteX2398" fmla="*/ 725112 w 1631792"/>
              <a:gd name="connsiteY2398" fmla="*/ 312144 h 1393048"/>
              <a:gd name="connsiteX2399" fmla="*/ 729495 w 1631792"/>
              <a:gd name="connsiteY2399" fmla="*/ 314339 h 1393048"/>
              <a:gd name="connsiteX2400" fmla="*/ 733873 w 1631792"/>
              <a:gd name="connsiteY2400" fmla="*/ 316522 h 1393048"/>
              <a:gd name="connsiteX2401" fmla="*/ 736068 w 1631792"/>
              <a:gd name="connsiteY2401" fmla="*/ 318717 h 1393048"/>
              <a:gd name="connsiteX2402" fmla="*/ 737142 w 1631792"/>
              <a:gd name="connsiteY2402" fmla="*/ 320905 h 1393048"/>
              <a:gd name="connsiteX2403" fmla="*/ 741520 w 1631792"/>
              <a:gd name="connsiteY2403" fmla="*/ 320905 h 1393048"/>
              <a:gd name="connsiteX2404" fmla="*/ 742640 w 1631792"/>
              <a:gd name="connsiteY2404" fmla="*/ 319814 h 1393048"/>
              <a:gd name="connsiteX2405" fmla="*/ 743714 w 1631792"/>
              <a:gd name="connsiteY2405" fmla="*/ 318717 h 1393048"/>
              <a:gd name="connsiteX2406" fmla="*/ 747018 w 1631792"/>
              <a:gd name="connsiteY2406" fmla="*/ 319814 h 1393048"/>
              <a:gd name="connsiteX2407" fmla="*/ 753595 w 1631792"/>
              <a:gd name="connsiteY2407" fmla="*/ 323100 h 1393048"/>
              <a:gd name="connsiteX2408" fmla="*/ 756859 w 1631792"/>
              <a:gd name="connsiteY2408" fmla="*/ 323100 h 1393048"/>
              <a:gd name="connsiteX2409" fmla="*/ 759047 w 1631792"/>
              <a:gd name="connsiteY2409" fmla="*/ 323100 h 1393048"/>
              <a:gd name="connsiteX2410" fmla="*/ 761242 w 1631792"/>
              <a:gd name="connsiteY2410" fmla="*/ 323100 h 1393048"/>
              <a:gd name="connsiteX2411" fmla="*/ 764545 w 1631792"/>
              <a:gd name="connsiteY2411" fmla="*/ 322002 h 1393048"/>
              <a:gd name="connsiteX2412" fmla="*/ 766734 w 1631792"/>
              <a:gd name="connsiteY2412" fmla="*/ 324191 h 1393048"/>
              <a:gd name="connsiteX2413" fmla="*/ 771118 w 1631792"/>
              <a:gd name="connsiteY2413" fmla="*/ 328575 h 1393048"/>
              <a:gd name="connsiteX2414" fmla="*/ 772192 w 1631792"/>
              <a:gd name="connsiteY2414" fmla="*/ 330769 h 1393048"/>
              <a:gd name="connsiteX2415" fmla="*/ 773307 w 1631792"/>
              <a:gd name="connsiteY2415" fmla="*/ 331861 h 1393048"/>
              <a:gd name="connsiteX2416" fmla="*/ 774381 w 1631792"/>
              <a:gd name="connsiteY2416" fmla="*/ 332952 h 1393048"/>
              <a:gd name="connsiteX2417" fmla="*/ 774381 w 1631792"/>
              <a:gd name="connsiteY2417" fmla="*/ 335147 h 1393048"/>
              <a:gd name="connsiteX2418" fmla="*/ 774381 w 1631792"/>
              <a:gd name="connsiteY2418" fmla="*/ 335147 h 1393048"/>
              <a:gd name="connsiteX2419" fmla="*/ 774381 w 1631792"/>
              <a:gd name="connsiteY2419" fmla="*/ 337336 h 1393048"/>
              <a:gd name="connsiteX2420" fmla="*/ 776570 w 1631792"/>
              <a:gd name="connsiteY2420" fmla="*/ 338427 h 1393048"/>
              <a:gd name="connsiteX2421" fmla="*/ 777684 w 1631792"/>
              <a:gd name="connsiteY2421" fmla="*/ 341719 h 1393048"/>
              <a:gd name="connsiteX2422" fmla="*/ 777684 w 1631792"/>
              <a:gd name="connsiteY2422" fmla="*/ 349383 h 1393048"/>
              <a:gd name="connsiteX2423" fmla="*/ 777684 w 1631792"/>
              <a:gd name="connsiteY2423" fmla="*/ 361430 h 1393048"/>
              <a:gd name="connsiteX2424" fmla="*/ 783148 w 1631792"/>
              <a:gd name="connsiteY2424" fmla="*/ 362527 h 1393048"/>
              <a:gd name="connsiteX2425" fmla="*/ 786451 w 1631792"/>
              <a:gd name="connsiteY2425" fmla="*/ 364694 h 1393048"/>
              <a:gd name="connsiteX2426" fmla="*/ 789714 w 1631792"/>
              <a:gd name="connsiteY2426" fmla="*/ 366888 h 1393048"/>
              <a:gd name="connsiteX2427" fmla="*/ 791909 w 1631792"/>
              <a:gd name="connsiteY2427" fmla="*/ 368002 h 1393048"/>
              <a:gd name="connsiteX2428" fmla="*/ 794098 w 1631792"/>
              <a:gd name="connsiteY2428" fmla="*/ 366888 h 1393048"/>
              <a:gd name="connsiteX2429" fmla="*/ 796287 w 1631792"/>
              <a:gd name="connsiteY2429" fmla="*/ 368002 h 1393048"/>
              <a:gd name="connsiteX2430" fmla="*/ 798475 w 1631792"/>
              <a:gd name="connsiteY2430" fmla="*/ 365808 h 1393048"/>
              <a:gd name="connsiteX2431" fmla="*/ 803973 w 1631792"/>
              <a:gd name="connsiteY2431" fmla="*/ 362527 h 1393048"/>
              <a:gd name="connsiteX2432" fmla="*/ 812734 w 1631792"/>
              <a:gd name="connsiteY2432" fmla="*/ 358150 h 1393048"/>
              <a:gd name="connsiteX2433" fmla="*/ 822570 w 1631792"/>
              <a:gd name="connsiteY2433" fmla="*/ 358150 h 1393048"/>
              <a:gd name="connsiteX2434" fmla="*/ 826953 w 1631792"/>
              <a:gd name="connsiteY2434" fmla="*/ 355955 h 1393048"/>
              <a:gd name="connsiteX2435" fmla="*/ 841212 w 1631792"/>
              <a:gd name="connsiteY2435" fmla="*/ 347194 h 1393048"/>
              <a:gd name="connsiteX2436" fmla="*/ 846670 w 1631792"/>
              <a:gd name="connsiteY2436" fmla="*/ 346097 h 1393048"/>
              <a:gd name="connsiteX2437" fmla="*/ 848859 w 1631792"/>
              <a:gd name="connsiteY2437" fmla="*/ 342811 h 1393048"/>
              <a:gd name="connsiteX2438" fmla="*/ 852168 w 1631792"/>
              <a:gd name="connsiteY2438" fmla="*/ 337336 h 1393048"/>
              <a:gd name="connsiteX2439" fmla="*/ 854357 w 1631792"/>
              <a:gd name="connsiteY2439" fmla="*/ 336244 h 1393048"/>
              <a:gd name="connsiteX2440" fmla="*/ 855431 w 1631792"/>
              <a:gd name="connsiteY2440" fmla="*/ 334050 h 1393048"/>
              <a:gd name="connsiteX2441" fmla="*/ 856546 w 1631792"/>
              <a:gd name="connsiteY2441" fmla="*/ 332952 h 1393048"/>
              <a:gd name="connsiteX2442" fmla="*/ 868576 w 1631792"/>
              <a:gd name="connsiteY2442" fmla="*/ 329666 h 1393048"/>
              <a:gd name="connsiteX2443" fmla="*/ 870764 w 1631792"/>
              <a:gd name="connsiteY2443" fmla="*/ 327477 h 1393048"/>
              <a:gd name="connsiteX2444" fmla="*/ 875142 w 1631792"/>
              <a:gd name="connsiteY2444" fmla="*/ 326386 h 1393048"/>
              <a:gd name="connsiteX2445" fmla="*/ 877337 w 1631792"/>
              <a:gd name="connsiteY2445" fmla="*/ 328575 h 1393048"/>
              <a:gd name="connsiteX2446" fmla="*/ 878451 w 1631792"/>
              <a:gd name="connsiteY2446" fmla="*/ 329666 h 1393048"/>
              <a:gd name="connsiteX2447" fmla="*/ 880640 w 1631792"/>
              <a:gd name="connsiteY2447" fmla="*/ 330769 h 1393048"/>
              <a:gd name="connsiteX2448" fmla="*/ 886098 w 1631792"/>
              <a:gd name="connsiteY2448" fmla="*/ 328575 h 1393048"/>
              <a:gd name="connsiteX2449" fmla="*/ 887218 w 1631792"/>
              <a:gd name="connsiteY2449" fmla="*/ 327477 h 1393048"/>
              <a:gd name="connsiteX2450" fmla="*/ 888287 w 1631792"/>
              <a:gd name="connsiteY2450" fmla="*/ 327477 h 1393048"/>
              <a:gd name="connsiteX2451" fmla="*/ 890481 w 1631792"/>
              <a:gd name="connsiteY2451" fmla="*/ 326386 h 1393048"/>
              <a:gd name="connsiteX2452" fmla="*/ 893784 w 1631792"/>
              <a:gd name="connsiteY2452" fmla="*/ 326386 h 1393048"/>
              <a:gd name="connsiteX2453" fmla="*/ 895979 w 1631792"/>
              <a:gd name="connsiteY2453" fmla="*/ 329666 h 1393048"/>
              <a:gd name="connsiteX2454" fmla="*/ 895979 w 1631792"/>
              <a:gd name="connsiteY2454" fmla="*/ 331861 h 1393048"/>
              <a:gd name="connsiteX2455" fmla="*/ 911307 w 1631792"/>
              <a:gd name="connsiteY2455" fmla="*/ 327477 h 1393048"/>
              <a:gd name="connsiteX2456" fmla="*/ 914576 w 1631792"/>
              <a:gd name="connsiteY2456" fmla="*/ 327477 h 1393048"/>
              <a:gd name="connsiteX2457" fmla="*/ 916764 w 1631792"/>
              <a:gd name="connsiteY2457" fmla="*/ 327477 h 1393048"/>
              <a:gd name="connsiteX2458" fmla="*/ 924451 w 1631792"/>
              <a:gd name="connsiteY2458" fmla="*/ 320905 h 1393048"/>
              <a:gd name="connsiteX2459" fmla="*/ 922262 w 1631792"/>
              <a:gd name="connsiteY2459" fmla="*/ 307761 h 1393048"/>
              <a:gd name="connsiteX2460" fmla="*/ 921142 w 1631792"/>
              <a:gd name="connsiteY2460" fmla="*/ 300097 h 1393048"/>
              <a:gd name="connsiteX2461" fmla="*/ 921142 w 1631792"/>
              <a:gd name="connsiteY2461" fmla="*/ 299000 h 1393048"/>
              <a:gd name="connsiteX2462" fmla="*/ 921142 w 1631792"/>
              <a:gd name="connsiteY2462" fmla="*/ 295719 h 1393048"/>
              <a:gd name="connsiteX2463" fmla="*/ 922262 w 1631792"/>
              <a:gd name="connsiteY2463" fmla="*/ 283666 h 1393048"/>
              <a:gd name="connsiteX2464" fmla="*/ 931029 w 1631792"/>
              <a:gd name="connsiteY2464" fmla="*/ 278191 h 1393048"/>
              <a:gd name="connsiteX2465" fmla="*/ 933172 w 1631792"/>
              <a:gd name="connsiteY2465" fmla="*/ 277100 h 1393048"/>
              <a:gd name="connsiteX2466" fmla="*/ 936481 w 1631792"/>
              <a:gd name="connsiteY2466" fmla="*/ 274905 h 1393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</a:cxnLst>
            <a:rect l="l" t="t" r="r" b="b"/>
            <a:pathLst>
              <a:path w="1631792" h="1393048">
                <a:moveTo>
                  <a:pt x="938659" y="273813"/>
                </a:moveTo>
                <a:lnTo>
                  <a:pt x="939744" y="276003"/>
                </a:lnTo>
                <a:lnTo>
                  <a:pt x="940859" y="289141"/>
                </a:lnTo>
                <a:lnTo>
                  <a:pt x="941933" y="291336"/>
                </a:lnTo>
                <a:lnTo>
                  <a:pt x="949620" y="314339"/>
                </a:lnTo>
                <a:lnTo>
                  <a:pt x="949620" y="339530"/>
                </a:lnTo>
                <a:lnTo>
                  <a:pt x="949620" y="342811"/>
                </a:lnTo>
                <a:lnTo>
                  <a:pt x="950694" y="346097"/>
                </a:lnTo>
                <a:lnTo>
                  <a:pt x="958387" y="349383"/>
                </a:lnTo>
                <a:lnTo>
                  <a:pt x="960570" y="350480"/>
                </a:lnTo>
                <a:lnTo>
                  <a:pt x="963839" y="352669"/>
                </a:lnTo>
                <a:lnTo>
                  <a:pt x="964953" y="353767"/>
                </a:lnTo>
                <a:lnTo>
                  <a:pt x="971520" y="359241"/>
                </a:lnTo>
                <a:lnTo>
                  <a:pt x="972600" y="361430"/>
                </a:lnTo>
                <a:lnTo>
                  <a:pt x="972600" y="362527"/>
                </a:lnTo>
                <a:lnTo>
                  <a:pt x="979172" y="371272"/>
                </a:lnTo>
                <a:lnTo>
                  <a:pt x="981361" y="374575"/>
                </a:lnTo>
                <a:lnTo>
                  <a:pt x="990122" y="384410"/>
                </a:lnTo>
                <a:lnTo>
                  <a:pt x="992317" y="385530"/>
                </a:lnTo>
                <a:lnTo>
                  <a:pt x="994506" y="387714"/>
                </a:lnTo>
                <a:lnTo>
                  <a:pt x="1001078" y="390982"/>
                </a:lnTo>
                <a:lnTo>
                  <a:pt x="1030670" y="392097"/>
                </a:lnTo>
                <a:lnTo>
                  <a:pt x="1035053" y="390982"/>
                </a:lnTo>
                <a:lnTo>
                  <a:pt x="1040506" y="390982"/>
                </a:lnTo>
                <a:lnTo>
                  <a:pt x="1041620" y="389908"/>
                </a:lnTo>
                <a:lnTo>
                  <a:pt x="1050381" y="386599"/>
                </a:lnTo>
                <a:lnTo>
                  <a:pt x="1055839" y="383336"/>
                </a:lnTo>
                <a:lnTo>
                  <a:pt x="1056959" y="381147"/>
                </a:lnTo>
                <a:lnTo>
                  <a:pt x="1067909" y="375649"/>
                </a:lnTo>
                <a:lnTo>
                  <a:pt x="1074481" y="376764"/>
                </a:lnTo>
                <a:lnTo>
                  <a:pt x="1075556" y="377838"/>
                </a:lnTo>
                <a:lnTo>
                  <a:pt x="1076670" y="378953"/>
                </a:lnTo>
                <a:lnTo>
                  <a:pt x="1085431" y="376764"/>
                </a:lnTo>
                <a:lnTo>
                  <a:pt x="1086511" y="376764"/>
                </a:lnTo>
                <a:lnTo>
                  <a:pt x="1096387" y="377838"/>
                </a:lnTo>
                <a:lnTo>
                  <a:pt x="1099650" y="377838"/>
                </a:lnTo>
                <a:lnTo>
                  <a:pt x="1102959" y="377838"/>
                </a:lnTo>
                <a:lnTo>
                  <a:pt x="1106222" y="383336"/>
                </a:lnTo>
                <a:lnTo>
                  <a:pt x="1108417" y="390982"/>
                </a:lnTo>
                <a:lnTo>
                  <a:pt x="1114983" y="396481"/>
                </a:lnTo>
                <a:lnTo>
                  <a:pt x="1128128" y="397555"/>
                </a:lnTo>
                <a:lnTo>
                  <a:pt x="1129242" y="397555"/>
                </a:lnTo>
                <a:lnTo>
                  <a:pt x="1139078" y="396481"/>
                </a:lnTo>
                <a:lnTo>
                  <a:pt x="1146770" y="399744"/>
                </a:lnTo>
                <a:lnTo>
                  <a:pt x="1152223" y="400858"/>
                </a:lnTo>
                <a:lnTo>
                  <a:pt x="1175242" y="408505"/>
                </a:lnTo>
                <a:lnTo>
                  <a:pt x="1177437" y="407436"/>
                </a:lnTo>
                <a:lnTo>
                  <a:pt x="1184004" y="407436"/>
                </a:lnTo>
                <a:lnTo>
                  <a:pt x="1188387" y="408505"/>
                </a:lnTo>
                <a:lnTo>
                  <a:pt x="1194959" y="410699"/>
                </a:lnTo>
                <a:lnTo>
                  <a:pt x="1196034" y="410699"/>
                </a:lnTo>
                <a:lnTo>
                  <a:pt x="1201532" y="409619"/>
                </a:lnTo>
                <a:lnTo>
                  <a:pt x="1203720" y="406316"/>
                </a:lnTo>
                <a:lnTo>
                  <a:pt x="1204795" y="405241"/>
                </a:lnTo>
                <a:lnTo>
                  <a:pt x="1205909" y="404127"/>
                </a:lnTo>
                <a:lnTo>
                  <a:pt x="1209172" y="401938"/>
                </a:lnTo>
                <a:lnTo>
                  <a:pt x="1209172" y="400858"/>
                </a:lnTo>
                <a:lnTo>
                  <a:pt x="1211367" y="390982"/>
                </a:lnTo>
                <a:lnTo>
                  <a:pt x="1211367" y="386599"/>
                </a:lnTo>
                <a:lnTo>
                  <a:pt x="1220122" y="383336"/>
                </a:lnTo>
                <a:lnTo>
                  <a:pt x="1223391" y="382222"/>
                </a:lnTo>
                <a:lnTo>
                  <a:pt x="1228895" y="378953"/>
                </a:lnTo>
                <a:lnTo>
                  <a:pt x="1231078" y="377838"/>
                </a:lnTo>
                <a:lnTo>
                  <a:pt x="1233273" y="376764"/>
                </a:lnTo>
                <a:lnTo>
                  <a:pt x="1244223" y="372386"/>
                </a:lnTo>
                <a:lnTo>
                  <a:pt x="1251869" y="378953"/>
                </a:lnTo>
                <a:lnTo>
                  <a:pt x="1252984" y="380032"/>
                </a:lnTo>
                <a:lnTo>
                  <a:pt x="1262819" y="375649"/>
                </a:lnTo>
                <a:lnTo>
                  <a:pt x="1268317" y="365808"/>
                </a:lnTo>
                <a:lnTo>
                  <a:pt x="1270512" y="360333"/>
                </a:lnTo>
                <a:lnTo>
                  <a:pt x="1279273" y="348286"/>
                </a:lnTo>
                <a:lnTo>
                  <a:pt x="1282536" y="345005"/>
                </a:lnTo>
                <a:lnTo>
                  <a:pt x="1282536" y="343902"/>
                </a:lnTo>
                <a:lnTo>
                  <a:pt x="1283656" y="336244"/>
                </a:lnTo>
                <a:lnTo>
                  <a:pt x="1284725" y="326386"/>
                </a:lnTo>
                <a:lnTo>
                  <a:pt x="1317586" y="325289"/>
                </a:lnTo>
                <a:lnTo>
                  <a:pt x="1318706" y="324191"/>
                </a:lnTo>
                <a:lnTo>
                  <a:pt x="1321969" y="322002"/>
                </a:lnTo>
                <a:lnTo>
                  <a:pt x="1323084" y="318717"/>
                </a:lnTo>
                <a:lnTo>
                  <a:pt x="1325273" y="312144"/>
                </a:lnTo>
                <a:lnTo>
                  <a:pt x="1327467" y="312144"/>
                </a:lnTo>
                <a:lnTo>
                  <a:pt x="1332919" y="313242"/>
                </a:lnTo>
                <a:lnTo>
                  <a:pt x="1347178" y="325289"/>
                </a:lnTo>
                <a:lnTo>
                  <a:pt x="1353751" y="328575"/>
                </a:lnTo>
                <a:lnTo>
                  <a:pt x="1369084" y="341719"/>
                </a:lnTo>
                <a:lnTo>
                  <a:pt x="1370153" y="342811"/>
                </a:lnTo>
                <a:lnTo>
                  <a:pt x="1370153" y="347194"/>
                </a:lnTo>
                <a:lnTo>
                  <a:pt x="1380034" y="349383"/>
                </a:lnTo>
                <a:lnTo>
                  <a:pt x="1382228" y="349383"/>
                </a:lnTo>
                <a:lnTo>
                  <a:pt x="1383297" y="350480"/>
                </a:lnTo>
                <a:lnTo>
                  <a:pt x="1387680" y="353767"/>
                </a:lnTo>
                <a:lnTo>
                  <a:pt x="1406323" y="348286"/>
                </a:lnTo>
                <a:lnTo>
                  <a:pt x="1408512" y="346097"/>
                </a:lnTo>
                <a:lnTo>
                  <a:pt x="1410701" y="345005"/>
                </a:lnTo>
                <a:lnTo>
                  <a:pt x="1411781" y="342811"/>
                </a:lnTo>
                <a:lnTo>
                  <a:pt x="1417284" y="346097"/>
                </a:lnTo>
                <a:lnTo>
                  <a:pt x="1422731" y="387714"/>
                </a:lnTo>
                <a:lnTo>
                  <a:pt x="1413964" y="396481"/>
                </a:lnTo>
                <a:lnTo>
                  <a:pt x="1401939" y="405241"/>
                </a:lnTo>
                <a:lnTo>
                  <a:pt x="1399751" y="406316"/>
                </a:lnTo>
                <a:lnTo>
                  <a:pt x="1398636" y="407436"/>
                </a:lnTo>
                <a:lnTo>
                  <a:pt x="1393178" y="408505"/>
                </a:lnTo>
                <a:lnTo>
                  <a:pt x="1390989" y="409619"/>
                </a:lnTo>
                <a:lnTo>
                  <a:pt x="1387680" y="410699"/>
                </a:lnTo>
                <a:lnTo>
                  <a:pt x="1386606" y="411814"/>
                </a:lnTo>
                <a:lnTo>
                  <a:pt x="1394253" y="431519"/>
                </a:lnTo>
                <a:lnTo>
                  <a:pt x="1406323" y="431519"/>
                </a:lnTo>
                <a:lnTo>
                  <a:pt x="1409586" y="436983"/>
                </a:lnTo>
                <a:lnTo>
                  <a:pt x="1409586" y="440291"/>
                </a:lnTo>
                <a:lnTo>
                  <a:pt x="1407397" y="443555"/>
                </a:lnTo>
                <a:lnTo>
                  <a:pt x="1407397" y="444669"/>
                </a:lnTo>
                <a:lnTo>
                  <a:pt x="1408512" y="452316"/>
                </a:lnTo>
                <a:lnTo>
                  <a:pt x="1421656" y="453430"/>
                </a:lnTo>
                <a:lnTo>
                  <a:pt x="1427108" y="457814"/>
                </a:lnTo>
                <a:lnTo>
                  <a:pt x="1436989" y="460008"/>
                </a:lnTo>
                <a:lnTo>
                  <a:pt x="1438064" y="461077"/>
                </a:lnTo>
                <a:lnTo>
                  <a:pt x="1439184" y="462197"/>
                </a:lnTo>
                <a:lnTo>
                  <a:pt x="1456706" y="467649"/>
                </a:lnTo>
                <a:lnTo>
                  <a:pt x="1468725" y="466575"/>
                </a:lnTo>
                <a:lnTo>
                  <a:pt x="1478612" y="475336"/>
                </a:lnTo>
                <a:lnTo>
                  <a:pt x="1479680" y="476410"/>
                </a:lnTo>
                <a:lnTo>
                  <a:pt x="1480801" y="477525"/>
                </a:lnTo>
                <a:lnTo>
                  <a:pt x="1482950" y="478605"/>
                </a:lnTo>
                <a:lnTo>
                  <a:pt x="1493900" y="482983"/>
                </a:lnTo>
                <a:lnTo>
                  <a:pt x="1495014" y="484103"/>
                </a:lnTo>
                <a:lnTo>
                  <a:pt x="1501586" y="486292"/>
                </a:lnTo>
                <a:lnTo>
                  <a:pt x="1507044" y="488480"/>
                </a:lnTo>
                <a:lnTo>
                  <a:pt x="1511422" y="489555"/>
                </a:lnTo>
                <a:lnTo>
                  <a:pt x="1526761" y="512552"/>
                </a:lnTo>
                <a:lnTo>
                  <a:pt x="1531138" y="518033"/>
                </a:lnTo>
                <a:lnTo>
                  <a:pt x="1537711" y="528983"/>
                </a:lnTo>
                <a:lnTo>
                  <a:pt x="1542088" y="534458"/>
                </a:lnTo>
                <a:lnTo>
                  <a:pt x="1546472" y="536652"/>
                </a:lnTo>
                <a:lnTo>
                  <a:pt x="1551969" y="545413"/>
                </a:lnTo>
                <a:lnTo>
                  <a:pt x="1555233" y="548699"/>
                </a:lnTo>
                <a:lnTo>
                  <a:pt x="1558542" y="550888"/>
                </a:lnTo>
                <a:lnTo>
                  <a:pt x="1561805" y="553083"/>
                </a:lnTo>
                <a:lnTo>
                  <a:pt x="1563994" y="554174"/>
                </a:lnTo>
                <a:lnTo>
                  <a:pt x="1566183" y="556363"/>
                </a:lnTo>
                <a:lnTo>
                  <a:pt x="1567309" y="557460"/>
                </a:lnTo>
                <a:lnTo>
                  <a:pt x="1570566" y="559649"/>
                </a:lnTo>
                <a:lnTo>
                  <a:pt x="1571686" y="560747"/>
                </a:lnTo>
                <a:lnTo>
                  <a:pt x="1593586" y="565124"/>
                </a:lnTo>
                <a:lnTo>
                  <a:pt x="1605616" y="559649"/>
                </a:lnTo>
                <a:lnTo>
                  <a:pt x="1607805" y="557460"/>
                </a:lnTo>
                <a:lnTo>
                  <a:pt x="1608925" y="557460"/>
                </a:lnTo>
                <a:lnTo>
                  <a:pt x="1615492" y="565124"/>
                </a:lnTo>
                <a:lnTo>
                  <a:pt x="1614377" y="572794"/>
                </a:lnTo>
                <a:lnTo>
                  <a:pt x="1614377" y="576080"/>
                </a:lnTo>
                <a:lnTo>
                  <a:pt x="1618755" y="579366"/>
                </a:lnTo>
                <a:lnTo>
                  <a:pt x="1628636" y="587030"/>
                </a:lnTo>
                <a:lnTo>
                  <a:pt x="1631900" y="589224"/>
                </a:lnTo>
                <a:lnTo>
                  <a:pt x="1630831" y="597986"/>
                </a:lnTo>
                <a:lnTo>
                  <a:pt x="1626448" y="602369"/>
                </a:lnTo>
                <a:lnTo>
                  <a:pt x="1620950" y="612227"/>
                </a:lnTo>
                <a:lnTo>
                  <a:pt x="1608925" y="626464"/>
                </a:lnTo>
                <a:lnTo>
                  <a:pt x="1597970" y="659296"/>
                </a:lnTo>
                <a:lnTo>
                  <a:pt x="1587019" y="662605"/>
                </a:lnTo>
                <a:lnTo>
                  <a:pt x="1563994" y="649461"/>
                </a:lnTo>
                <a:lnTo>
                  <a:pt x="1556353" y="648346"/>
                </a:lnTo>
                <a:lnTo>
                  <a:pt x="1546472" y="657107"/>
                </a:lnTo>
                <a:lnTo>
                  <a:pt x="1547586" y="658222"/>
                </a:lnTo>
                <a:lnTo>
                  <a:pt x="1549781" y="662605"/>
                </a:lnTo>
                <a:lnTo>
                  <a:pt x="1546472" y="668057"/>
                </a:lnTo>
                <a:lnTo>
                  <a:pt x="1544283" y="671366"/>
                </a:lnTo>
                <a:lnTo>
                  <a:pt x="1539905" y="691077"/>
                </a:lnTo>
                <a:lnTo>
                  <a:pt x="1536636" y="695461"/>
                </a:lnTo>
                <a:lnTo>
                  <a:pt x="1535522" y="700918"/>
                </a:lnTo>
                <a:lnTo>
                  <a:pt x="1533327" y="702033"/>
                </a:lnTo>
                <a:lnTo>
                  <a:pt x="1530064" y="705302"/>
                </a:lnTo>
                <a:lnTo>
                  <a:pt x="1528950" y="709680"/>
                </a:lnTo>
                <a:lnTo>
                  <a:pt x="1528950" y="716252"/>
                </a:lnTo>
                <a:lnTo>
                  <a:pt x="1527875" y="720630"/>
                </a:lnTo>
                <a:lnTo>
                  <a:pt x="1525681" y="721750"/>
                </a:lnTo>
                <a:lnTo>
                  <a:pt x="1519114" y="721750"/>
                </a:lnTo>
                <a:lnTo>
                  <a:pt x="1514731" y="723938"/>
                </a:lnTo>
                <a:lnTo>
                  <a:pt x="1504855" y="726127"/>
                </a:lnTo>
                <a:lnTo>
                  <a:pt x="1503775" y="727208"/>
                </a:lnTo>
                <a:lnTo>
                  <a:pt x="1498277" y="732705"/>
                </a:lnTo>
                <a:lnTo>
                  <a:pt x="1496094" y="735968"/>
                </a:lnTo>
                <a:lnTo>
                  <a:pt x="1495014" y="737083"/>
                </a:lnTo>
                <a:lnTo>
                  <a:pt x="1491711" y="740352"/>
                </a:lnTo>
                <a:lnTo>
                  <a:pt x="1480801" y="738157"/>
                </a:lnTo>
                <a:lnTo>
                  <a:pt x="1477492" y="734894"/>
                </a:lnTo>
                <a:lnTo>
                  <a:pt x="1462158" y="753491"/>
                </a:lnTo>
                <a:lnTo>
                  <a:pt x="1459970" y="755680"/>
                </a:lnTo>
                <a:lnTo>
                  <a:pt x="1457775" y="758989"/>
                </a:lnTo>
                <a:lnTo>
                  <a:pt x="1452323" y="757874"/>
                </a:lnTo>
                <a:lnTo>
                  <a:pt x="1450134" y="756800"/>
                </a:lnTo>
                <a:lnTo>
                  <a:pt x="1443562" y="756800"/>
                </a:lnTo>
                <a:lnTo>
                  <a:pt x="1441367" y="757874"/>
                </a:lnTo>
                <a:lnTo>
                  <a:pt x="1431492" y="762258"/>
                </a:lnTo>
                <a:lnTo>
                  <a:pt x="1430417" y="773208"/>
                </a:lnTo>
                <a:lnTo>
                  <a:pt x="1423845" y="792919"/>
                </a:lnTo>
                <a:lnTo>
                  <a:pt x="1422731" y="796205"/>
                </a:lnTo>
                <a:lnTo>
                  <a:pt x="1421656" y="799491"/>
                </a:lnTo>
                <a:lnTo>
                  <a:pt x="1420542" y="801680"/>
                </a:lnTo>
                <a:lnTo>
                  <a:pt x="1419462" y="803874"/>
                </a:lnTo>
                <a:lnTo>
                  <a:pt x="1418347" y="806063"/>
                </a:lnTo>
                <a:lnTo>
                  <a:pt x="1415084" y="811544"/>
                </a:lnTo>
                <a:lnTo>
                  <a:pt x="1411781" y="812635"/>
                </a:lnTo>
                <a:lnTo>
                  <a:pt x="1408512" y="814824"/>
                </a:lnTo>
                <a:lnTo>
                  <a:pt x="1405203" y="815922"/>
                </a:lnTo>
                <a:lnTo>
                  <a:pt x="1401939" y="817019"/>
                </a:lnTo>
                <a:lnTo>
                  <a:pt x="1397556" y="818110"/>
                </a:lnTo>
                <a:lnTo>
                  <a:pt x="1390989" y="819202"/>
                </a:lnTo>
                <a:lnTo>
                  <a:pt x="1386606" y="820305"/>
                </a:lnTo>
                <a:lnTo>
                  <a:pt x="1380034" y="822494"/>
                </a:lnTo>
                <a:lnTo>
                  <a:pt x="1372347" y="823585"/>
                </a:lnTo>
                <a:lnTo>
                  <a:pt x="1367969" y="821396"/>
                </a:lnTo>
                <a:lnTo>
                  <a:pt x="1366889" y="820305"/>
                </a:lnTo>
                <a:lnTo>
                  <a:pt x="1365775" y="820305"/>
                </a:lnTo>
                <a:lnTo>
                  <a:pt x="1364700" y="819202"/>
                </a:lnTo>
                <a:lnTo>
                  <a:pt x="1360323" y="820305"/>
                </a:lnTo>
                <a:lnTo>
                  <a:pt x="1357014" y="822494"/>
                </a:lnTo>
                <a:lnTo>
                  <a:pt x="1352630" y="826871"/>
                </a:lnTo>
                <a:lnTo>
                  <a:pt x="1350442" y="827969"/>
                </a:lnTo>
                <a:lnTo>
                  <a:pt x="1348247" y="829060"/>
                </a:lnTo>
                <a:lnTo>
                  <a:pt x="1347178" y="830157"/>
                </a:lnTo>
                <a:lnTo>
                  <a:pt x="1346064" y="831255"/>
                </a:lnTo>
                <a:lnTo>
                  <a:pt x="1344989" y="833444"/>
                </a:lnTo>
                <a:lnTo>
                  <a:pt x="1343875" y="833444"/>
                </a:lnTo>
                <a:lnTo>
                  <a:pt x="1341680" y="836730"/>
                </a:lnTo>
                <a:lnTo>
                  <a:pt x="1339492" y="835632"/>
                </a:lnTo>
                <a:lnTo>
                  <a:pt x="1338417" y="834541"/>
                </a:lnTo>
                <a:lnTo>
                  <a:pt x="1337297" y="833444"/>
                </a:lnTo>
                <a:lnTo>
                  <a:pt x="1336228" y="832346"/>
                </a:lnTo>
                <a:lnTo>
                  <a:pt x="1332919" y="826871"/>
                </a:lnTo>
                <a:lnTo>
                  <a:pt x="1325273" y="829060"/>
                </a:lnTo>
                <a:lnTo>
                  <a:pt x="1330730" y="835632"/>
                </a:lnTo>
                <a:lnTo>
                  <a:pt x="1328536" y="835632"/>
                </a:lnTo>
                <a:lnTo>
                  <a:pt x="1325273" y="835632"/>
                </a:lnTo>
                <a:lnTo>
                  <a:pt x="1317586" y="837821"/>
                </a:lnTo>
                <a:lnTo>
                  <a:pt x="1314323" y="837821"/>
                </a:lnTo>
                <a:lnTo>
                  <a:pt x="1308825" y="836730"/>
                </a:lnTo>
                <a:lnTo>
                  <a:pt x="1304441" y="837821"/>
                </a:lnTo>
                <a:lnTo>
                  <a:pt x="1302253" y="840016"/>
                </a:lnTo>
                <a:lnTo>
                  <a:pt x="1302253" y="841107"/>
                </a:lnTo>
                <a:lnTo>
                  <a:pt x="1297869" y="844399"/>
                </a:lnTo>
                <a:lnTo>
                  <a:pt x="1297869" y="844399"/>
                </a:lnTo>
                <a:lnTo>
                  <a:pt x="1295680" y="847685"/>
                </a:lnTo>
                <a:lnTo>
                  <a:pt x="1293486" y="849874"/>
                </a:lnTo>
                <a:lnTo>
                  <a:pt x="1291303" y="852063"/>
                </a:lnTo>
                <a:lnTo>
                  <a:pt x="1291303" y="852063"/>
                </a:lnTo>
                <a:lnTo>
                  <a:pt x="1292417" y="855349"/>
                </a:lnTo>
                <a:lnTo>
                  <a:pt x="1295680" y="860830"/>
                </a:lnTo>
                <a:lnTo>
                  <a:pt x="1295680" y="861921"/>
                </a:lnTo>
                <a:lnTo>
                  <a:pt x="1296800" y="863013"/>
                </a:lnTo>
                <a:lnTo>
                  <a:pt x="1296800" y="865207"/>
                </a:lnTo>
                <a:lnTo>
                  <a:pt x="1296800" y="868488"/>
                </a:lnTo>
                <a:lnTo>
                  <a:pt x="1298984" y="870683"/>
                </a:lnTo>
                <a:lnTo>
                  <a:pt x="1300064" y="871780"/>
                </a:lnTo>
                <a:lnTo>
                  <a:pt x="1301178" y="873969"/>
                </a:lnTo>
                <a:lnTo>
                  <a:pt x="1301178" y="879444"/>
                </a:lnTo>
                <a:lnTo>
                  <a:pt x="1301178" y="883827"/>
                </a:lnTo>
                <a:lnTo>
                  <a:pt x="1297869" y="887108"/>
                </a:lnTo>
                <a:lnTo>
                  <a:pt x="1293486" y="884919"/>
                </a:lnTo>
                <a:lnTo>
                  <a:pt x="1292417" y="888211"/>
                </a:lnTo>
                <a:lnTo>
                  <a:pt x="1294606" y="891491"/>
                </a:lnTo>
                <a:lnTo>
                  <a:pt x="1295680" y="893686"/>
                </a:lnTo>
                <a:lnTo>
                  <a:pt x="1300064" y="899161"/>
                </a:lnTo>
                <a:lnTo>
                  <a:pt x="1295680" y="905733"/>
                </a:lnTo>
                <a:lnTo>
                  <a:pt x="1286919" y="903538"/>
                </a:lnTo>
                <a:lnTo>
                  <a:pt x="1286919" y="901349"/>
                </a:lnTo>
                <a:lnTo>
                  <a:pt x="1280347" y="893686"/>
                </a:lnTo>
                <a:lnTo>
                  <a:pt x="1279273" y="894777"/>
                </a:lnTo>
                <a:lnTo>
                  <a:pt x="1274889" y="895863"/>
                </a:lnTo>
                <a:lnTo>
                  <a:pt x="1274889" y="895863"/>
                </a:lnTo>
                <a:lnTo>
                  <a:pt x="1271580" y="896971"/>
                </a:lnTo>
                <a:lnTo>
                  <a:pt x="1270512" y="896971"/>
                </a:lnTo>
                <a:lnTo>
                  <a:pt x="1268317" y="896971"/>
                </a:lnTo>
                <a:lnTo>
                  <a:pt x="1267203" y="898063"/>
                </a:lnTo>
                <a:lnTo>
                  <a:pt x="1265014" y="905733"/>
                </a:lnTo>
                <a:lnTo>
                  <a:pt x="1262819" y="905733"/>
                </a:lnTo>
                <a:lnTo>
                  <a:pt x="1249675" y="907921"/>
                </a:lnTo>
                <a:lnTo>
                  <a:pt x="1249675" y="909013"/>
                </a:lnTo>
                <a:lnTo>
                  <a:pt x="1246417" y="907921"/>
                </a:lnTo>
                <a:lnTo>
                  <a:pt x="1244223" y="906824"/>
                </a:lnTo>
                <a:lnTo>
                  <a:pt x="1243108" y="906824"/>
                </a:lnTo>
                <a:lnTo>
                  <a:pt x="1240914" y="905733"/>
                </a:lnTo>
                <a:lnTo>
                  <a:pt x="1238725" y="904635"/>
                </a:lnTo>
                <a:lnTo>
                  <a:pt x="1237656" y="903538"/>
                </a:lnTo>
                <a:lnTo>
                  <a:pt x="1234347" y="904635"/>
                </a:lnTo>
                <a:lnTo>
                  <a:pt x="1233273" y="904635"/>
                </a:lnTo>
                <a:lnTo>
                  <a:pt x="1227775" y="904635"/>
                </a:lnTo>
                <a:lnTo>
                  <a:pt x="1222317" y="906824"/>
                </a:lnTo>
                <a:lnTo>
                  <a:pt x="1221202" y="906824"/>
                </a:lnTo>
                <a:lnTo>
                  <a:pt x="1219014" y="905733"/>
                </a:lnTo>
                <a:lnTo>
                  <a:pt x="1215750" y="906824"/>
                </a:lnTo>
                <a:lnTo>
                  <a:pt x="1217939" y="913396"/>
                </a:lnTo>
                <a:lnTo>
                  <a:pt x="1234347" y="934188"/>
                </a:lnTo>
                <a:lnTo>
                  <a:pt x="1235461" y="935302"/>
                </a:lnTo>
                <a:lnTo>
                  <a:pt x="1236536" y="936376"/>
                </a:lnTo>
                <a:lnTo>
                  <a:pt x="1237656" y="937496"/>
                </a:lnTo>
                <a:lnTo>
                  <a:pt x="1252984" y="941874"/>
                </a:lnTo>
                <a:lnTo>
                  <a:pt x="1256253" y="941874"/>
                </a:lnTo>
                <a:lnTo>
                  <a:pt x="1257367" y="947326"/>
                </a:lnTo>
                <a:lnTo>
                  <a:pt x="1262819" y="970352"/>
                </a:lnTo>
                <a:lnTo>
                  <a:pt x="1261750" y="972541"/>
                </a:lnTo>
                <a:lnTo>
                  <a:pt x="1259556" y="974730"/>
                </a:lnTo>
                <a:lnTo>
                  <a:pt x="1258442" y="974730"/>
                </a:lnTo>
                <a:lnTo>
                  <a:pt x="1256253" y="974730"/>
                </a:lnTo>
                <a:lnTo>
                  <a:pt x="1246417" y="975810"/>
                </a:lnTo>
                <a:lnTo>
                  <a:pt x="1245297" y="979113"/>
                </a:lnTo>
                <a:lnTo>
                  <a:pt x="1244223" y="981308"/>
                </a:lnTo>
                <a:lnTo>
                  <a:pt x="1245297" y="982377"/>
                </a:lnTo>
                <a:lnTo>
                  <a:pt x="1243108" y="985685"/>
                </a:lnTo>
                <a:lnTo>
                  <a:pt x="1243108" y="985685"/>
                </a:lnTo>
                <a:lnTo>
                  <a:pt x="1240914" y="986760"/>
                </a:lnTo>
                <a:lnTo>
                  <a:pt x="1237656" y="987874"/>
                </a:lnTo>
                <a:lnTo>
                  <a:pt x="1233273" y="988949"/>
                </a:lnTo>
                <a:lnTo>
                  <a:pt x="1222317" y="990069"/>
                </a:lnTo>
                <a:lnTo>
                  <a:pt x="1221202" y="994447"/>
                </a:lnTo>
                <a:lnTo>
                  <a:pt x="1220122" y="996635"/>
                </a:lnTo>
                <a:lnTo>
                  <a:pt x="1217939" y="1002087"/>
                </a:lnTo>
                <a:lnTo>
                  <a:pt x="1216819" y="1003213"/>
                </a:lnTo>
                <a:lnTo>
                  <a:pt x="1211367" y="1002087"/>
                </a:lnTo>
                <a:lnTo>
                  <a:pt x="1210253" y="1002087"/>
                </a:lnTo>
                <a:lnTo>
                  <a:pt x="1206989" y="999905"/>
                </a:lnTo>
                <a:lnTo>
                  <a:pt x="1205909" y="997710"/>
                </a:lnTo>
                <a:lnTo>
                  <a:pt x="1204795" y="994447"/>
                </a:lnTo>
                <a:lnTo>
                  <a:pt x="1212441" y="984565"/>
                </a:lnTo>
                <a:lnTo>
                  <a:pt x="1214636" y="983497"/>
                </a:lnTo>
                <a:lnTo>
                  <a:pt x="1215750" y="983497"/>
                </a:lnTo>
                <a:lnTo>
                  <a:pt x="1216819" y="984565"/>
                </a:lnTo>
                <a:lnTo>
                  <a:pt x="1223391" y="983497"/>
                </a:lnTo>
                <a:lnTo>
                  <a:pt x="1224511" y="982377"/>
                </a:lnTo>
                <a:lnTo>
                  <a:pt x="1217939" y="979113"/>
                </a:lnTo>
                <a:lnTo>
                  <a:pt x="1215750" y="980188"/>
                </a:lnTo>
                <a:lnTo>
                  <a:pt x="1212441" y="977999"/>
                </a:lnTo>
                <a:lnTo>
                  <a:pt x="1213556" y="976925"/>
                </a:lnTo>
                <a:lnTo>
                  <a:pt x="1214636" y="975810"/>
                </a:lnTo>
                <a:lnTo>
                  <a:pt x="1212441" y="972541"/>
                </a:lnTo>
                <a:lnTo>
                  <a:pt x="1211367" y="969232"/>
                </a:lnTo>
                <a:lnTo>
                  <a:pt x="1211367" y="964854"/>
                </a:lnTo>
                <a:lnTo>
                  <a:pt x="1205909" y="963780"/>
                </a:lnTo>
                <a:lnTo>
                  <a:pt x="1205909" y="963780"/>
                </a:lnTo>
                <a:lnTo>
                  <a:pt x="1194959" y="979113"/>
                </a:lnTo>
                <a:lnTo>
                  <a:pt x="1192765" y="973615"/>
                </a:lnTo>
                <a:lnTo>
                  <a:pt x="1191650" y="973615"/>
                </a:lnTo>
                <a:lnTo>
                  <a:pt x="1190581" y="973615"/>
                </a:lnTo>
                <a:lnTo>
                  <a:pt x="1189461" y="973615"/>
                </a:lnTo>
                <a:lnTo>
                  <a:pt x="1187261" y="972541"/>
                </a:lnTo>
                <a:lnTo>
                  <a:pt x="1186198" y="971426"/>
                </a:lnTo>
                <a:lnTo>
                  <a:pt x="1188387" y="979113"/>
                </a:lnTo>
                <a:lnTo>
                  <a:pt x="1188387" y="983497"/>
                </a:lnTo>
                <a:lnTo>
                  <a:pt x="1186198" y="984565"/>
                </a:lnTo>
                <a:lnTo>
                  <a:pt x="1173054" y="984565"/>
                </a:lnTo>
                <a:lnTo>
                  <a:pt x="1170859" y="983497"/>
                </a:lnTo>
                <a:lnTo>
                  <a:pt x="1169745" y="982377"/>
                </a:lnTo>
                <a:lnTo>
                  <a:pt x="1166481" y="980188"/>
                </a:lnTo>
                <a:lnTo>
                  <a:pt x="1166481" y="977999"/>
                </a:lnTo>
                <a:lnTo>
                  <a:pt x="1162098" y="979113"/>
                </a:lnTo>
                <a:lnTo>
                  <a:pt x="1160984" y="981308"/>
                </a:lnTo>
                <a:lnTo>
                  <a:pt x="1159909" y="982377"/>
                </a:lnTo>
                <a:lnTo>
                  <a:pt x="1158795" y="986760"/>
                </a:lnTo>
                <a:lnTo>
                  <a:pt x="1157720" y="987874"/>
                </a:lnTo>
                <a:lnTo>
                  <a:pt x="1156600" y="988949"/>
                </a:lnTo>
                <a:lnTo>
                  <a:pt x="1153337" y="990069"/>
                </a:lnTo>
                <a:lnTo>
                  <a:pt x="1152223" y="988949"/>
                </a:lnTo>
                <a:lnTo>
                  <a:pt x="1143450" y="984565"/>
                </a:lnTo>
                <a:lnTo>
                  <a:pt x="1140198" y="983497"/>
                </a:lnTo>
                <a:lnTo>
                  <a:pt x="1138004" y="979113"/>
                </a:lnTo>
                <a:lnTo>
                  <a:pt x="1138004" y="974730"/>
                </a:lnTo>
                <a:lnTo>
                  <a:pt x="1136889" y="973615"/>
                </a:lnTo>
                <a:lnTo>
                  <a:pt x="1136889" y="971426"/>
                </a:lnTo>
                <a:lnTo>
                  <a:pt x="1133626" y="974730"/>
                </a:lnTo>
                <a:lnTo>
                  <a:pt x="1131437" y="973615"/>
                </a:lnTo>
                <a:lnTo>
                  <a:pt x="1127054" y="971426"/>
                </a:lnTo>
                <a:lnTo>
                  <a:pt x="1124870" y="974730"/>
                </a:lnTo>
                <a:lnTo>
                  <a:pt x="1123745" y="974730"/>
                </a:lnTo>
                <a:lnTo>
                  <a:pt x="1123745" y="975810"/>
                </a:lnTo>
                <a:lnTo>
                  <a:pt x="1125939" y="977999"/>
                </a:lnTo>
                <a:lnTo>
                  <a:pt x="1124870" y="979113"/>
                </a:lnTo>
                <a:lnTo>
                  <a:pt x="1119367" y="979113"/>
                </a:lnTo>
                <a:lnTo>
                  <a:pt x="1118293" y="981308"/>
                </a:lnTo>
                <a:lnTo>
                  <a:pt x="1119367" y="982377"/>
                </a:lnTo>
                <a:lnTo>
                  <a:pt x="1117178" y="981308"/>
                </a:lnTo>
                <a:lnTo>
                  <a:pt x="1114983" y="981308"/>
                </a:lnTo>
                <a:lnTo>
                  <a:pt x="1114983" y="980188"/>
                </a:lnTo>
                <a:lnTo>
                  <a:pt x="1111720" y="972541"/>
                </a:lnTo>
                <a:lnTo>
                  <a:pt x="1111720" y="972541"/>
                </a:lnTo>
                <a:lnTo>
                  <a:pt x="1109531" y="970352"/>
                </a:lnTo>
                <a:lnTo>
                  <a:pt x="1110600" y="968163"/>
                </a:lnTo>
                <a:lnTo>
                  <a:pt x="1118293" y="967049"/>
                </a:lnTo>
                <a:lnTo>
                  <a:pt x="1122676" y="958282"/>
                </a:lnTo>
                <a:lnTo>
                  <a:pt x="1121556" y="946258"/>
                </a:lnTo>
                <a:lnTo>
                  <a:pt x="1120481" y="945143"/>
                </a:lnTo>
                <a:lnTo>
                  <a:pt x="1118293" y="942949"/>
                </a:lnTo>
                <a:lnTo>
                  <a:pt x="1118293" y="942949"/>
                </a:lnTo>
                <a:lnTo>
                  <a:pt x="1117178" y="941874"/>
                </a:lnTo>
                <a:lnTo>
                  <a:pt x="1116098" y="938565"/>
                </a:lnTo>
                <a:lnTo>
                  <a:pt x="1118293" y="937496"/>
                </a:lnTo>
                <a:lnTo>
                  <a:pt x="1119367" y="937496"/>
                </a:lnTo>
                <a:lnTo>
                  <a:pt x="1119367" y="934188"/>
                </a:lnTo>
                <a:lnTo>
                  <a:pt x="1118293" y="931999"/>
                </a:lnTo>
                <a:lnTo>
                  <a:pt x="1113920" y="928724"/>
                </a:lnTo>
                <a:lnTo>
                  <a:pt x="1111720" y="929804"/>
                </a:lnTo>
                <a:lnTo>
                  <a:pt x="1109531" y="928724"/>
                </a:lnTo>
                <a:lnTo>
                  <a:pt x="1110600" y="926541"/>
                </a:lnTo>
                <a:lnTo>
                  <a:pt x="1111720" y="924352"/>
                </a:lnTo>
                <a:lnTo>
                  <a:pt x="1106222" y="918854"/>
                </a:lnTo>
                <a:lnTo>
                  <a:pt x="1105148" y="917774"/>
                </a:lnTo>
                <a:lnTo>
                  <a:pt x="1097461" y="915591"/>
                </a:lnTo>
                <a:lnTo>
                  <a:pt x="1097461" y="917774"/>
                </a:lnTo>
                <a:lnTo>
                  <a:pt x="1098576" y="918854"/>
                </a:lnTo>
                <a:lnTo>
                  <a:pt x="1098576" y="923238"/>
                </a:lnTo>
                <a:lnTo>
                  <a:pt x="1096387" y="924352"/>
                </a:lnTo>
                <a:lnTo>
                  <a:pt x="1095272" y="926541"/>
                </a:lnTo>
                <a:lnTo>
                  <a:pt x="1094192" y="926541"/>
                </a:lnTo>
                <a:lnTo>
                  <a:pt x="1095272" y="931999"/>
                </a:lnTo>
                <a:lnTo>
                  <a:pt x="1097461" y="939680"/>
                </a:lnTo>
                <a:lnTo>
                  <a:pt x="1097461" y="940760"/>
                </a:lnTo>
                <a:lnTo>
                  <a:pt x="1099650" y="942949"/>
                </a:lnTo>
                <a:lnTo>
                  <a:pt x="1099650" y="945143"/>
                </a:lnTo>
                <a:lnTo>
                  <a:pt x="1099650" y="950635"/>
                </a:lnTo>
                <a:lnTo>
                  <a:pt x="1097461" y="950635"/>
                </a:lnTo>
                <a:lnTo>
                  <a:pt x="1094192" y="953904"/>
                </a:lnTo>
                <a:lnTo>
                  <a:pt x="1092009" y="955019"/>
                </a:lnTo>
                <a:lnTo>
                  <a:pt x="1088694" y="957208"/>
                </a:lnTo>
                <a:lnTo>
                  <a:pt x="1088694" y="953904"/>
                </a:lnTo>
                <a:lnTo>
                  <a:pt x="1086511" y="953904"/>
                </a:lnTo>
                <a:lnTo>
                  <a:pt x="1085431" y="951710"/>
                </a:lnTo>
                <a:lnTo>
                  <a:pt x="1084317" y="948446"/>
                </a:lnTo>
                <a:lnTo>
                  <a:pt x="1084317" y="946258"/>
                </a:lnTo>
                <a:lnTo>
                  <a:pt x="1085431" y="942949"/>
                </a:lnTo>
                <a:lnTo>
                  <a:pt x="1082128" y="938565"/>
                </a:lnTo>
                <a:lnTo>
                  <a:pt x="1081059" y="937496"/>
                </a:lnTo>
                <a:lnTo>
                  <a:pt x="1081059" y="936376"/>
                </a:lnTo>
                <a:lnTo>
                  <a:pt x="1081059" y="935302"/>
                </a:lnTo>
                <a:lnTo>
                  <a:pt x="1071172" y="934188"/>
                </a:lnTo>
                <a:lnTo>
                  <a:pt x="1070104" y="933113"/>
                </a:lnTo>
                <a:lnTo>
                  <a:pt x="1068984" y="931999"/>
                </a:lnTo>
                <a:lnTo>
                  <a:pt x="1066789" y="930918"/>
                </a:lnTo>
                <a:lnTo>
                  <a:pt x="1064606" y="926541"/>
                </a:lnTo>
                <a:lnTo>
                  <a:pt x="1065720" y="923238"/>
                </a:lnTo>
                <a:lnTo>
                  <a:pt x="1068984" y="923238"/>
                </a:lnTo>
                <a:lnTo>
                  <a:pt x="1065720" y="919969"/>
                </a:lnTo>
                <a:lnTo>
                  <a:pt x="1064606" y="919969"/>
                </a:lnTo>
                <a:lnTo>
                  <a:pt x="1058028" y="921043"/>
                </a:lnTo>
                <a:lnTo>
                  <a:pt x="1059148" y="922158"/>
                </a:lnTo>
                <a:lnTo>
                  <a:pt x="1050381" y="924352"/>
                </a:lnTo>
                <a:lnTo>
                  <a:pt x="1052576" y="923238"/>
                </a:lnTo>
                <a:lnTo>
                  <a:pt x="1052576" y="922158"/>
                </a:lnTo>
                <a:lnTo>
                  <a:pt x="1048198" y="923238"/>
                </a:lnTo>
                <a:lnTo>
                  <a:pt x="1049267" y="924352"/>
                </a:lnTo>
                <a:lnTo>
                  <a:pt x="1048198" y="927615"/>
                </a:lnTo>
                <a:lnTo>
                  <a:pt x="1049267" y="928724"/>
                </a:lnTo>
                <a:lnTo>
                  <a:pt x="1047078" y="928724"/>
                </a:lnTo>
                <a:lnTo>
                  <a:pt x="1046003" y="931999"/>
                </a:lnTo>
                <a:lnTo>
                  <a:pt x="1044883" y="934188"/>
                </a:lnTo>
                <a:lnTo>
                  <a:pt x="1043815" y="936376"/>
                </a:lnTo>
                <a:lnTo>
                  <a:pt x="1041620" y="936376"/>
                </a:lnTo>
                <a:lnTo>
                  <a:pt x="1039431" y="936376"/>
                </a:lnTo>
                <a:lnTo>
                  <a:pt x="1038317" y="934188"/>
                </a:lnTo>
                <a:lnTo>
                  <a:pt x="1036122" y="933113"/>
                </a:lnTo>
                <a:lnTo>
                  <a:pt x="1035053" y="934188"/>
                </a:lnTo>
                <a:lnTo>
                  <a:pt x="1029556" y="935302"/>
                </a:lnTo>
                <a:lnTo>
                  <a:pt x="1029556" y="930918"/>
                </a:lnTo>
                <a:lnTo>
                  <a:pt x="1032865" y="926541"/>
                </a:lnTo>
                <a:lnTo>
                  <a:pt x="1033933" y="926541"/>
                </a:lnTo>
                <a:lnTo>
                  <a:pt x="1033933" y="922158"/>
                </a:lnTo>
                <a:lnTo>
                  <a:pt x="1031744" y="917774"/>
                </a:lnTo>
                <a:lnTo>
                  <a:pt x="1030670" y="912293"/>
                </a:lnTo>
                <a:lnTo>
                  <a:pt x="1018600" y="894777"/>
                </a:lnTo>
                <a:lnTo>
                  <a:pt x="1017526" y="894777"/>
                </a:lnTo>
                <a:lnTo>
                  <a:pt x="1015337" y="891491"/>
                </a:lnTo>
                <a:lnTo>
                  <a:pt x="1014222" y="890393"/>
                </a:lnTo>
                <a:lnTo>
                  <a:pt x="1013148" y="887108"/>
                </a:lnTo>
                <a:lnTo>
                  <a:pt x="1013148" y="886016"/>
                </a:lnTo>
                <a:lnTo>
                  <a:pt x="1013148" y="884919"/>
                </a:lnTo>
                <a:lnTo>
                  <a:pt x="1013148" y="867396"/>
                </a:lnTo>
                <a:lnTo>
                  <a:pt x="1012028" y="865207"/>
                </a:lnTo>
                <a:lnTo>
                  <a:pt x="1010959" y="859727"/>
                </a:lnTo>
                <a:lnTo>
                  <a:pt x="1021909" y="850966"/>
                </a:lnTo>
                <a:lnTo>
                  <a:pt x="1028481" y="844399"/>
                </a:lnTo>
                <a:lnTo>
                  <a:pt x="1029556" y="844399"/>
                </a:lnTo>
                <a:lnTo>
                  <a:pt x="1035053" y="844399"/>
                </a:lnTo>
                <a:lnTo>
                  <a:pt x="1039431" y="844399"/>
                </a:lnTo>
                <a:lnTo>
                  <a:pt x="1040506" y="844399"/>
                </a:lnTo>
                <a:lnTo>
                  <a:pt x="1039431" y="843302"/>
                </a:lnTo>
                <a:lnTo>
                  <a:pt x="1035053" y="843302"/>
                </a:lnTo>
                <a:lnTo>
                  <a:pt x="1029556" y="843302"/>
                </a:lnTo>
                <a:lnTo>
                  <a:pt x="1026287" y="844399"/>
                </a:lnTo>
                <a:lnTo>
                  <a:pt x="1025172" y="845491"/>
                </a:lnTo>
                <a:lnTo>
                  <a:pt x="1006576" y="849874"/>
                </a:lnTo>
                <a:lnTo>
                  <a:pt x="1005461" y="853160"/>
                </a:lnTo>
                <a:lnTo>
                  <a:pt x="1002198" y="856446"/>
                </a:lnTo>
                <a:lnTo>
                  <a:pt x="1002198" y="856446"/>
                </a:lnTo>
                <a:lnTo>
                  <a:pt x="998889" y="859727"/>
                </a:lnTo>
                <a:lnTo>
                  <a:pt x="998889" y="859727"/>
                </a:lnTo>
                <a:lnTo>
                  <a:pt x="995620" y="861921"/>
                </a:lnTo>
                <a:lnTo>
                  <a:pt x="992317" y="864110"/>
                </a:lnTo>
                <a:lnTo>
                  <a:pt x="993431" y="866305"/>
                </a:lnTo>
                <a:lnTo>
                  <a:pt x="993431" y="867396"/>
                </a:lnTo>
                <a:lnTo>
                  <a:pt x="992317" y="868488"/>
                </a:lnTo>
                <a:lnTo>
                  <a:pt x="991242" y="870683"/>
                </a:lnTo>
                <a:lnTo>
                  <a:pt x="992317" y="871780"/>
                </a:lnTo>
                <a:lnTo>
                  <a:pt x="991242" y="871780"/>
                </a:lnTo>
                <a:lnTo>
                  <a:pt x="990122" y="870683"/>
                </a:lnTo>
                <a:lnTo>
                  <a:pt x="989053" y="871780"/>
                </a:lnTo>
                <a:lnTo>
                  <a:pt x="987945" y="873969"/>
                </a:lnTo>
                <a:lnTo>
                  <a:pt x="986859" y="876158"/>
                </a:lnTo>
                <a:lnTo>
                  <a:pt x="986859" y="876158"/>
                </a:lnTo>
                <a:lnTo>
                  <a:pt x="987945" y="877255"/>
                </a:lnTo>
                <a:lnTo>
                  <a:pt x="986859" y="878352"/>
                </a:lnTo>
                <a:lnTo>
                  <a:pt x="987945" y="881633"/>
                </a:lnTo>
                <a:lnTo>
                  <a:pt x="987945" y="882735"/>
                </a:lnTo>
                <a:lnTo>
                  <a:pt x="990122" y="884919"/>
                </a:lnTo>
                <a:lnTo>
                  <a:pt x="990122" y="886016"/>
                </a:lnTo>
                <a:lnTo>
                  <a:pt x="992317" y="890393"/>
                </a:lnTo>
                <a:lnTo>
                  <a:pt x="997815" y="890393"/>
                </a:lnTo>
                <a:lnTo>
                  <a:pt x="1000003" y="892588"/>
                </a:lnTo>
                <a:lnTo>
                  <a:pt x="1001078" y="892588"/>
                </a:lnTo>
                <a:lnTo>
                  <a:pt x="1001078" y="893686"/>
                </a:lnTo>
                <a:lnTo>
                  <a:pt x="1002198" y="898063"/>
                </a:lnTo>
                <a:lnTo>
                  <a:pt x="1004381" y="902446"/>
                </a:lnTo>
                <a:lnTo>
                  <a:pt x="1006576" y="904635"/>
                </a:lnTo>
                <a:lnTo>
                  <a:pt x="1008764" y="906824"/>
                </a:lnTo>
                <a:lnTo>
                  <a:pt x="1012028" y="909013"/>
                </a:lnTo>
                <a:lnTo>
                  <a:pt x="1014222" y="910116"/>
                </a:lnTo>
                <a:lnTo>
                  <a:pt x="1013148" y="912293"/>
                </a:lnTo>
                <a:lnTo>
                  <a:pt x="1009845" y="922158"/>
                </a:lnTo>
                <a:lnTo>
                  <a:pt x="1017526" y="927615"/>
                </a:lnTo>
                <a:lnTo>
                  <a:pt x="1019720" y="929804"/>
                </a:lnTo>
                <a:lnTo>
                  <a:pt x="1017526" y="931999"/>
                </a:lnTo>
                <a:lnTo>
                  <a:pt x="1017526" y="933113"/>
                </a:lnTo>
                <a:lnTo>
                  <a:pt x="1014222" y="937496"/>
                </a:lnTo>
                <a:lnTo>
                  <a:pt x="1012028" y="938565"/>
                </a:lnTo>
                <a:lnTo>
                  <a:pt x="1010959" y="937496"/>
                </a:lnTo>
                <a:lnTo>
                  <a:pt x="1009845" y="937496"/>
                </a:lnTo>
                <a:lnTo>
                  <a:pt x="1009845" y="938565"/>
                </a:lnTo>
                <a:lnTo>
                  <a:pt x="1010959" y="940760"/>
                </a:lnTo>
                <a:lnTo>
                  <a:pt x="1007650" y="941874"/>
                </a:lnTo>
                <a:lnTo>
                  <a:pt x="1007650" y="938565"/>
                </a:lnTo>
                <a:lnTo>
                  <a:pt x="1005461" y="938565"/>
                </a:lnTo>
                <a:lnTo>
                  <a:pt x="1003267" y="937496"/>
                </a:lnTo>
                <a:lnTo>
                  <a:pt x="1001078" y="933113"/>
                </a:lnTo>
                <a:lnTo>
                  <a:pt x="1001078" y="934188"/>
                </a:lnTo>
                <a:lnTo>
                  <a:pt x="1001078" y="935302"/>
                </a:lnTo>
                <a:lnTo>
                  <a:pt x="995620" y="937496"/>
                </a:lnTo>
                <a:lnTo>
                  <a:pt x="996700" y="940760"/>
                </a:lnTo>
                <a:lnTo>
                  <a:pt x="998889" y="940760"/>
                </a:lnTo>
                <a:lnTo>
                  <a:pt x="1003267" y="941874"/>
                </a:lnTo>
                <a:lnTo>
                  <a:pt x="1006576" y="944063"/>
                </a:lnTo>
                <a:lnTo>
                  <a:pt x="1007650" y="944063"/>
                </a:lnTo>
                <a:lnTo>
                  <a:pt x="1012028" y="944063"/>
                </a:lnTo>
                <a:lnTo>
                  <a:pt x="1013148" y="941874"/>
                </a:lnTo>
                <a:lnTo>
                  <a:pt x="1021909" y="939680"/>
                </a:lnTo>
                <a:lnTo>
                  <a:pt x="1024103" y="941874"/>
                </a:lnTo>
                <a:lnTo>
                  <a:pt x="1024103" y="946258"/>
                </a:lnTo>
                <a:lnTo>
                  <a:pt x="1021909" y="953904"/>
                </a:lnTo>
                <a:lnTo>
                  <a:pt x="1020795" y="955019"/>
                </a:lnTo>
                <a:lnTo>
                  <a:pt x="1018600" y="955019"/>
                </a:lnTo>
                <a:lnTo>
                  <a:pt x="1017526" y="956093"/>
                </a:lnTo>
                <a:lnTo>
                  <a:pt x="1018600" y="957208"/>
                </a:lnTo>
                <a:lnTo>
                  <a:pt x="1024103" y="962666"/>
                </a:lnTo>
                <a:lnTo>
                  <a:pt x="1026287" y="975810"/>
                </a:lnTo>
                <a:lnTo>
                  <a:pt x="1028481" y="977999"/>
                </a:lnTo>
                <a:lnTo>
                  <a:pt x="1031744" y="980188"/>
                </a:lnTo>
                <a:lnTo>
                  <a:pt x="1032865" y="982377"/>
                </a:lnTo>
                <a:lnTo>
                  <a:pt x="1033933" y="983497"/>
                </a:lnTo>
                <a:lnTo>
                  <a:pt x="1041620" y="985685"/>
                </a:lnTo>
                <a:lnTo>
                  <a:pt x="1041620" y="987874"/>
                </a:lnTo>
                <a:lnTo>
                  <a:pt x="1039431" y="991138"/>
                </a:lnTo>
                <a:lnTo>
                  <a:pt x="1038317" y="991138"/>
                </a:lnTo>
                <a:lnTo>
                  <a:pt x="1047078" y="993327"/>
                </a:lnTo>
                <a:lnTo>
                  <a:pt x="1049267" y="995521"/>
                </a:lnTo>
                <a:lnTo>
                  <a:pt x="1046003" y="1002087"/>
                </a:lnTo>
                <a:lnTo>
                  <a:pt x="1043815" y="1004282"/>
                </a:lnTo>
                <a:lnTo>
                  <a:pt x="1041620" y="1005402"/>
                </a:lnTo>
                <a:lnTo>
                  <a:pt x="1031744" y="1005402"/>
                </a:lnTo>
                <a:lnTo>
                  <a:pt x="1030670" y="1008665"/>
                </a:lnTo>
                <a:lnTo>
                  <a:pt x="1029556" y="1011969"/>
                </a:lnTo>
                <a:lnTo>
                  <a:pt x="1030670" y="1010854"/>
                </a:lnTo>
                <a:lnTo>
                  <a:pt x="1033933" y="1008665"/>
                </a:lnTo>
                <a:lnTo>
                  <a:pt x="1036122" y="1009780"/>
                </a:lnTo>
                <a:lnTo>
                  <a:pt x="1037242" y="1014163"/>
                </a:lnTo>
                <a:lnTo>
                  <a:pt x="1033933" y="1016352"/>
                </a:lnTo>
                <a:lnTo>
                  <a:pt x="1039431" y="1016352"/>
                </a:lnTo>
                <a:lnTo>
                  <a:pt x="1040506" y="1013043"/>
                </a:lnTo>
                <a:lnTo>
                  <a:pt x="1042700" y="1011969"/>
                </a:lnTo>
                <a:lnTo>
                  <a:pt x="1046003" y="1010854"/>
                </a:lnTo>
                <a:lnTo>
                  <a:pt x="1051461" y="1010854"/>
                </a:lnTo>
                <a:lnTo>
                  <a:pt x="1055839" y="1014163"/>
                </a:lnTo>
                <a:lnTo>
                  <a:pt x="1059148" y="1019615"/>
                </a:lnTo>
                <a:lnTo>
                  <a:pt x="1052576" y="1021810"/>
                </a:lnTo>
                <a:lnTo>
                  <a:pt x="1051461" y="1023993"/>
                </a:lnTo>
                <a:lnTo>
                  <a:pt x="1049267" y="1025113"/>
                </a:lnTo>
                <a:lnTo>
                  <a:pt x="1042700" y="1027308"/>
                </a:lnTo>
                <a:lnTo>
                  <a:pt x="1040506" y="1028377"/>
                </a:lnTo>
                <a:lnTo>
                  <a:pt x="1037242" y="1028377"/>
                </a:lnTo>
                <a:lnTo>
                  <a:pt x="1033933" y="1029491"/>
                </a:lnTo>
                <a:lnTo>
                  <a:pt x="1028481" y="1034949"/>
                </a:lnTo>
                <a:lnTo>
                  <a:pt x="1014222" y="1036069"/>
                </a:lnTo>
                <a:lnTo>
                  <a:pt x="1010959" y="1038263"/>
                </a:lnTo>
                <a:lnTo>
                  <a:pt x="1002198" y="1040447"/>
                </a:lnTo>
                <a:lnTo>
                  <a:pt x="996700" y="1038263"/>
                </a:lnTo>
                <a:lnTo>
                  <a:pt x="998889" y="1033874"/>
                </a:lnTo>
                <a:lnTo>
                  <a:pt x="998889" y="1031685"/>
                </a:lnTo>
                <a:lnTo>
                  <a:pt x="1000003" y="1031685"/>
                </a:lnTo>
                <a:lnTo>
                  <a:pt x="1001078" y="1030571"/>
                </a:lnTo>
                <a:lnTo>
                  <a:pt x="1004381" y="1027308"/>
                </a:lnTo>
                <a:lnTo>
                  <a:pt x="1007650" y="1027308"/>
                </a:lnTo>
                <a:lnTo>
                  <a:pt x="1007650" y="1027308"/>
                </a:lnTo>
                <a:lnTo>
                  <a:pt x="1010959" y="1025113"/>
                </a:lnTo>
                <a:lnTo>
                  <a:pt x="1010959" y="1023993"/>
                </a:lnTo>
                <a:lnTo>
                  <a:pt x="1012028" y="1022924"/>
                </a:lnTo>
                <a:lnTo>
                  <a:pt x="1014222" y="1020730"/>
                </a:lnTo>
                <a:lnTo>
                  <a:pt x="1016411" y="1019615"/>
                </a:lnTo>
                <a:lnTo>
                  <a:pt x="1018600" y="1018541"/>
                </a:lnTo>
                <a:lnTo>
                  <a:pt x="1019720" y="1018541"/>
                </a:lnTo>
                <a:lnTo>
                  <a:pt x="1018600" y="1017427"/>
                </a:lnTo>
                <a:lnTo>
                  <a:pt x="1015337" y="1016352"/>
                </a:lnTo>
                <a:lnTo>
                  <a:pt x="1013148" y="1015232"/>
                </a:lnTo>
                <a:lnTo>
                  <a:pt x="1012028" y="1015232"/>
                </a:lnTo>
                <a:lnTo>
                  <a:pt x="1010959" y="1018541"/>
                </a:lnTo>
                <a:lnTo>
                  <a:pt x="1009845" y="1020730"/>
                </a:lnTo>
                <a:lnTo>
                  <a:pt x="1007650" y="1022924"/>
                </a:lnTo>
                <a:lnTo>
                  <a:pt x="1006576" y="1023993"/>
                </a:lnTo>
                <a:lnTo>
                  <a:pt x="1004381" y="1025113"/>
                </a:lnTo>
                <a:lnTo>
                  <a:pt x="1003267" y="1023993"/>
                </a:lnTo>
                <a:lnTo>
                  <a:pt x="1002198" y="1022924"/>
                </a:lnTo>
                <a:lnTo>
                  <a:pt x="1000003" y="1023993"/>
                </a:lnTo>
                <a:lnTo>
                  <a:pt x="997815" y="1023993"/>
                </a:lnTo>
                <a:lnTo>
                  <a:pt x="997815" y="1022924"/>
                </a:lnTo>
                <a:lnTo>
                  <a:pt x="994506" y="1019615"/>
                </a:lnTo>
                <a:lnTo>
                  <a:pt x="993431" y="1021810"/>
                </a:lnTo>
                <a:lnTo>
                  <a:pt x="985745" y="1021810"/>
                </a:lnTo>
                <a:lnTo>
                  <a:pt x="985745" y="1020730"/>
                </a:lnTo>
                <a:lnTo>
                  <a:pt x="983556" y="1018541"/>
                </a:lnTo>
                <a:lnTo>
                  <a:pt x="987945" y="1016352"/>
                </a:lnTo>
                <a:lnTo>
                  <a:pt x="985745" y="1013043"/>
                </a:lnTo>
                <a:lnTo>
                  <a:pt x="984670" y="1010854"/>
                </a:lnTo>
                <a:lnTo>
                  <a:pt x="985745" y="1006471"/>
                </a:lnTo>
                <a:lnTo>
                  <a:pt x="984670" y="1005402"/>
                </a:lnTo>
                <a:lnTo>
                  <a:pt x="985745" y="1002087"/>
                </a:lnTo>
                <a:lnTo>
                  <a:pt x="985745" y="1001019"/>
                </a:lnTo>
                <a:lnTo>
                  <a:pt x="986859" y="1001019"/>
                </a:lnTo>
                <a:lnTo>
                  <a:pt x="989053" y="999905"/>
                </a:lnTo>
                <a:lnTo>
                  <a:pt x="994506" y="998830"/>
                </a:lnTo>
                <a:lnTo>
                  <a:pt x="995620" y="997710"/>
                </a:lnTo>
                <a:lnTo>
                  <a:pt x="998889" y="996635"/>
                </a:lnTo>
                <a:lnTo>
                  <a:pt x="1001078" y="995521"/>
                </a:lnTo>
                <a:lnTo>
                  <a:pt x="994506" y="991138"/>
                </a:lnTo>
                <a:lnTo>
                  <a:pt x="992317" y="991138"/>
                </a:lnTo>
                <a:lnTo>
                  <a:pt x="991242" y="991138"/>
                </a:lnTo>
                <a:lnTo>
                  <a:pt x="989053" y="991138"/>
                </a:lnTo>
                <a:lnTo>
                  <a:pt x="981361" y="990069"/>
                </a:lnTo>
                <a:lnTo>
                  <a:pt x="979172" y="988949"/>
                </a:lnTo>
                <a:lnTo>
                  <a:pt x="974794" y="987874"/>
                </a:lnTo>
                <a:lnTo>
                  <a:pt x="972600" y="991138"/>
                </a:lnTo>
                <a:lnTo>
                  <a:pt x="968217" y="991138"/>
                </a:lnTo>
                <a:lnTo>
                  <a:pt x="968217" y="988949"/>
                </a:lnTo>
                <a:lnTo>
                  <a:pt x="968217" y="987874"/>
                </a:lnTo>
                <a:lnTo>
                  <a:pt x="968217" y="982377"/>
                </a:lnTo>
                <a:lnTo>
                  <a:pt x="964953" y="981308"/>
                </a:lnTo>
                <a:lnTo>
                  <a:pt x="964953" y="977999"/>
                </a:lnTo>
                <a:lnTo>
                  <a:pt x="966033" y="975810"/>
                </a:lnTo>
                <a:lnTo>
                  <a:pt x="970411" y="972541"/>
                </a:lnTo>
                <a:lnTo>
                  <a:pt x="970411" y="972541"/>
                </a:lnTo>
                <a:lnTo>
                  <a:pt x="969337" y="971426"/>
                </a:lnTo>
                <a:lnTo>
                  <a:pt x="967148" y="970352"/>
                </a:lnTo>
                <a:lnTo>
                  <a:pt x="964953" y="972541"/>
                </a:lnTo>
                <a:lnTo>
                  <a:pt x="963839" y="973615"/>
                </a:lnTo>
                <a:lnTo>
                  <a:pt x="959455" y="972541"/>
                </a:lnTo>
                <a:lnTo>
                  <a:pt x="958387" y="970352"/>
                </a:lnTo>
                <a:lnTo>
                  <a:pt x="958387" y="969232"/>
                </a:lnTo>
                <a:lnTo>
                  <a:pt x="959455" y="968163"/>
                </a:lnTo>
                <a:lnTo>
                  <a:pt x="960570" y="968163"/>
                </a:lnTo>
                <a:lnTo>
                  <a:pt x="960570" y="959402"/>
                </a:lnTo>
                <a:lnTo>
                  <a:pt x="957267" y="961585"/>
                </a:lnTo>
                <a:lnTo>
                  <a:pt x="957267" y="962666"/>
                </a:lnTo>
                <a:lnTo>
                  <a:pt x="957267" y="967049"/>
                </a:lnTo>
                <a:lnTo>
                  <a:pt x="956192" y="967049"/>
                </a:lnTo>
                <a:lnTo>
                  <a:pt x="955083" y="970352"/>
                </a:lnTo>
                <a:lnTo>
                  <a:pt x="952889" y="975810"/>
                </a:lnTo>
                <a:lnTo>
                  <a:pt x="947431" y="976925"/>
                </a:lnTo>
                <a:lnTo>
                  <a:pt x="944134" y="983497"/>
                </a:lnTo>
                <a:lnTo>
                  <a:pt x="943048" y="984565"/>
                </a:lnTo>
                <a:lnTo>
                  <a:pt x="938659" y="984565"/>
                </a:lnTo>
                <a:lnTo>
                  <a:pt x="938659" y="983497"/>
                </a:lnTo>
                <a:lnTo>
                  <a:pt x="936481" y="984565"/>
                </a:lnTo>
                <a:lnTo>
                  <a:pt x="934287" y="984565"/>
                </a:lnTo>
                <a:lnTo>
                  <a:pt x="932098" y="984565"/>
                </a:lnTo>
                <a:lnTo>
                  <a:pt x="925525" y="982377"/>
                </a:lnTo>
                <a:lnTo>
                  <a:pt x="921142" y="977999"/>
                </a:lnTo>
                <a:lnTo>
                  <a:pt x="917884" y="974730"/>
                </a:lnTo>
                <a:lnTo>
                  <a:pt x="915690" y="974730"/>
                </a:lnTo>
                <a:lnTo>
                  <a:pt x="911307" y="974730"/>
                </a:lnTo>
                <a:lnTo>
                  <a:pt x="910192" y="976925"/>
                </a:lnTo>
                <a:lnTo>
                  <a:pt x="906929" y="982377"/>
                </a:lnTo>
                <a:lnTo>
                  <a:pt x="904740" y="983497"/>
                </a:lnTo>
                <a:lnTo>
                  <a:pt x="903626" y="983497"/>
                </a:lnTo>
                <a:lnTo>
                  <a:pt x="902545" y="982377"/>
                </a:lnTo>
                <a:lnTo>
                  <a:pt x="899242" y="985685"/>
                </a:lnTo>
                <a:lnTo>
                  <a:pt x="894859" y="986760"/>
                </a:lnTo>
                <a:lnTo>
                  <a:pt x="892670" y="985685"/>
                </a:lnTo>
                <a:lnTo>
                  <a:pt x="891596" y="985685"/>
                </a:lnTo>
                <a:lnTo>
                  <a:pt x="890481" y="984565"/>
                </a:lnTo>
                <a:lnTo>
                  <a:pt x="886098" y="979113"/>
                </a:lnTo>
                <a:lnTo>
                  <a:pt x="882834" y="975810"/>
                </a:lnTo>
                <a:lnTo>
                  <a:pt x="881720" y="975810"/>
                </a:lnTo>
                <a:lnTo>
                  <a:pt x="881720" y="976925"/>
                </a:lnTo>
                <a:lnTo>
                  <a:pt x="881720" y="976925"/>
                </a:lnTo>
                <a:lnTo>
                  <a:pt x="878451" y="976925"/>
                </a:lnTo>
                <a:lnTo>
                  <a:pt x="875142" y="979113"/>
                </a:lnTo>
                <a:lnTo>
                  <a:pt x="874073" y="982377"/>
                </a:lnTo>
                <a:lnTo>
                  <a:pt x="871879" y="983497"/>
                </a:lnTo>
                <a:lnTo>
                  <a:pt x="871879" y="986760"/>
                </a:lnTo>
                <a:lnTo>
                  <a:pt x="872953" y="988949"/>
                </a:lnTo>
                <a:lnTo>
                  <a:pt x="875142" y="990069"/>
                </a:lnTo>
                <a:lnTo>
                  <a:pt x="875142" y="991138"/>
                </a:lnTo>
                <a:lnTo>
                  <a:pt x="878451" y="992258"/>
                </a:lnTo>
                <a:lnTo>
                  <a:pt x="880640" y="993327"/>
                </a:lnTo>
                <a:lnTo>
                  <a:pt x="885023" y="995521"/>
                </a:lnTo>
                <a:lnTo>
                  <a:pt x="885023" y="996635"/>
                </a:lnTo>
                <a:lnTo>
                  <a:pt x="888287" y="998830"/>
                </a:lnTo>
                <a:lnTo>
                  <a:pt x="889401" y="999905"/>
                </a:lnTo>
                <a:lnTo>
                  <a:pt x="892670" y="1001019"/>
                </a:lnTo>
                <a:lnTo>
                  <a:pt x="893784" y="1002087"/>
                </a:lnTo>
                <a:lnTo>
                  <a:pt x="898168" y="1003213"/>
                </a:lnTo>
                <a:lnTo>
                  <a:pt x="902545" y="1004282"/>
                </a:lnTo>
                <a:lnTo>
                  <a:pt x="903626" y="1006471"/>
                </a:lnTo>
                <a:lnTo>
                  <a:pt x="903626" y="1008665"/>
                </a:lnTo>
                <a:lnTo>
                  <a:pt x="902545" y="1009780"/>
                </a:lnTo>
                <a:lnTo>
                  <a:pt x="900357" y="1010854"/>
                </a:lnTo>
                <a:lnTo>
                  <a:pt x="900357" y="1011969"/>
                </a:lnTo>
                <a:lnTo>
                  <a:pt x="895979" y="1006471"/>
                </a:lnTo>
                <a:lnTo>
                  <a:pt x="894859" y="1005402"/>
                </a:lnTo>
                <a:lnTo>
                  <a:pt x="891596" y="1005402"/>
                </a:lnTo>
                <a:lnTo>
                  <a:pt x="889401" y="1007585"/>
                </a:lnTo>
                <a:lnTo>
                  <a:pt x="889401" y="1007585"/>
                </a:lnTo>
                <a:lnTo>
                  <a:pt x="888287" y="1015232"/>
                </a:lnTo>
                <a:lnTo>
                  <a:pt x="883903" y="1017427"/>
                </a:lnTo>
                <a:lnTo>
                  <a:pt x="881720" y="1016352"/>
                </a:lnTo>
                <a:lnTo>
                  <a:pt x="879526" y="1015232"/>
                </a:lnTo>
                <a:lnTo>
                  <a:pt x="874073" y="1015232"/>
                </a:lnTo>
                <a:lnTo>
                  <a:pt x="871879" y="1016352"/>
                </a:lnTo>
                <a:lnTo>
                  <a:pt x="870764" y="1017427"/>
                </a:lnTo>
                <a:lnTo>
                  <a:pt x="868576" y="1017427"/>
                </a:lnTo>
                <a:lnTo>
                  <a:pt x="864192" y="1017427"/>
                </a:lnTo>
                <a:lnTo>
                  <a:pt x="864192" y="1017427"/>
                </a:lnTo>
                <a:lnTo>
                  <a:pt x="863118" y="1023993"/>
                </a:lnTo>
                <a:lnTo>
                  <a:pt x="859814" y="1023993"/>
                </a:lnTo>
                <a:lnTo>
                  <a:pt x="859814" y="1025113"/>
                </a:lnTo>
                <a:lnTo>
                  <a:pt x="858734" y="1028377"/>
                </a:lnTo>
                <a:lnTo>
                  <a:pt x="855431" y="1032760"/>
                </a:lnTo>
                <a:lnTo>
                  <a:pt x="855431" y="1034949"/>
                </a:lnTo>
                <a:lnTo>
                  <a:pt x="848859" y="1036069"/>
                </a:lnTo>
                <a:lnTo>
                  <a:pt x="845590" y="1034949"/>
                </a:lnTo>
                <a:lnTo>
                  <a:pt x="840092" y="1038263"/>
                </a:lnTo>
                <a:lnTo>
                  <a:pt x="839023" y="1036069"/>
                </a:lnTo>
                <a:lnTo>
                  <a:pt x="839023" y="1034949"/>
                </a:lnTo>
                <a:lnTo>
                  <a:pt x="840092" y="1031685"/>
                </a:lnTo>
                <a:lnTo>
                  <a:pt x="840092" y="1030571"/>
                </a:lnTo>
                <a:lnTo>
                  <a:pt x="826953" y="1034949"/>
                </a:lnTo>
                <a:lnTo>
                  <a:pt x="823684" y="1039332"/>
                </a:lnTo>
                <a:lnTo>
                  <a:pt x="823684" y="1039332"/>
                </a:lnTo>
                <a:lnTo>
                  <a:pt x="820381" y="1041521"/>
                </a:lnTo>
                <a:lnTo>
                  <a:pt x="818186" y="1041521"/>
                </a:lnTo>
                <a:lnTo>
                  <a:pt x="812734" y="1042636"/>
                </a:lnTo>
                <a:lnTo>
                  <a:pt x="811620" y="1043715"/>
                </a:lnTo>
                <a:lnTo>
                  <a:pt x="807236" y="1046996"/>
                </a:lnTo>
                <a:lnTo>
                  <a:pt x="805048" y="1049190"/>
                </a:lnTo>
                <a:lnTo>
                  <a:pt x="805048" y="1045899"/>
                </a:lnTo>
                <a:lnTo>
                  <a:pt x="802859" y="1044807"/>
                </a:lnTo>
                <a:lnTo>
                  <a:pt x="799595" y="1043715"/>
                </a:lnTo>
                <a:lnTo>
                  <a:pt x="798475" y="1052477"/>
                </a:lnTo>
                <a:lnTo>
                  <a:pt x="797407" y="1054665"/>
                </a:lnTo>
                <a:lnTo>
                  <a:pt x="798475" y="1055757"/>
                </a:lnTo>
                <a:lnTo>
                  <a:pt x="798475" y="1056854"/>
                </a:lnTo>
                <a:lnTo>
                  <a:pt x="803973" y="1056854"/>
                </a:lnTo>
                <a:lnTo>
                  <a:pt x="807236" y="1061238"/>
                </a:lnTo>
                <a:lnTo>
                  <a:pt x="805048" y="1063427"/>
                </a:lnTo>
                <a:lnTo>
                  <a:pt x="801784" y="1064518"/>
                </a:lnTo>
                <a:lnTo>
                  <a:pt x="797407" y="1066713"/>
                </a:lnTo>
                <a:lnTo>
                  <a:pt x="794098" y="1064518"/>
                </a:lnTo>
                <a:lnTo>
                  <a:pt x="794098" y="1066713"/>
                </a:lnTo>
                <a:lnTo>
                  <a:pt x="794098" y="1068902"/>
                </a:lnTo>
                <a:lnTo>
                  <a:pt x="794098" y="1071096"/>
                </a:lnTo>
                <a:lnTo>
                  <a:pt x="795212" y="1072188"/>
                </a:lnTo>
                <a:lnTo>
                  <a:pt x="797407" y="1074382"/>
                </a:lnTo>
                <a:lnTo>
                  <a:pt x="798475" y="1074382"/>
                </a:lnTo>
                <a:lnTo>
                  <a:pt x="799595" y="1075474"/>
                </a:lnTo>
                <a:lnTo>
                  <a:pt x="798475" y="1078760"/>
                </a:lnTo>
                <a:lnTo>
                  <a:pt x="795212" y="1076571"/>
                </a:lnTo>
                <a:lnTo>
                  <a:pt x="790829" y="1079857"/>
                </a:lnTo>
                <a:lnTo>
                  <a:pt x="787525" y="1084235"/>
                </a:lnTo>
                <a:lnTo>
                  <a:pt x="784262" y="1085332"/>
                </a:lnTo>
                <a:lnTo>
                  <a:pt x="780953" y="1091904"/>
                </a:lnTo>
                <a:lnTo>
                  <a:pt x="779879" y="1093002"/>
                </a:lnTo>
                <a:lnTo>
                  <a:pt x="779879" y="1094093"/>
                </a:lnTo>
                <a:lnTo>
                  <a:pt x="784262" y="1095185"/>
                </a:lnTo>
                <a:lnTo>
                  <a:pt x="786451" y="1091904"/>
                </a:lnTo>
                <a:lnTo>
                  <a:pt x="788640" y="1089710"/>
                </a:lnTo>
                <a:lnTo>
                  <a:pt x="791909" y="1086424"/>
                </a:lnTo>
                <a:lnTo>
                  <a:pt x="796287" y="1086424"/>
                </a:lnTo>
                <a:lnTo>
                  <a:pt x="800670" y="1086424"/>
                </a:lnTo>
                <a:lnTo>
                  <a:pt x="802859" y="1085332"/>
                </a:lnTo>
                <a:lnTo>
                  <a:pt x="803973" y="1084235"/>
                </a:lnTo>
                <a:lnTo>
                  <a:pt x="807236" y="1083144"/>
                </a:lnTo>
                <a:lnTo>
                  <a:pt x="811620" y="1084235"/>
                </a:lnTo>
                <a:lnTo>
                  <a:pt x="813809" y="1084235"/>
                </a:lnTo>
                <a:lnTo>
                  <a:pt x="812734" y="1082046"/>
                </a:lnTo>
                <a:lnTo>
                  <a:pt x="812734" y="1076571"/>
                </a:lnTo>
                <a:lnTo>
                  <a:pt x="812734" y="1072188"/>
                </a:lnTo>
                <a:lnTo>
                  <a:pt x="813809" y="1071096"/>
                </a:lnTo>
                <a:lnTo>
                  <a:pt x="813809" y="1069999"/>
                </a:lnTo>
                <a:lnTo>
                  <a:pt x="816003" y="1061238"/>
                </a:lnTo>
                <a:lnTo>
                  <a:pt x="819312" y="1060141"/>
                </a:lnTo>
                <a:lnTo>
                  <a:pt x="820381" y="1057952"/>
                </a:lnTo>
                <a:lnTo>
                  <a:pt x="820381" y="1057952"/>
                </a:lnTo>
                <a:lnTo>
                  <a:pt x="823684" y="1055757"/>
                </a:lnTo>
                <a:lnTo>
                  <a:pt x="826953" y="1054665"/>
                </a:lnTo>
                <a:lnTo>
                  <a:pt x="831331" y="1052477"/>
                </a:lnTo>
                <a:lnTo>
                  <a:pt x="832457" y="1052477"/>
                </a:lnTo>
                <a:lnTo>
                  <a:pt x="839023" y="1051374"/>
                </a:lnTo>
                <a:lnTo>
                  <a:pt x="844475" y="1051374"/>
                </a:lnTo>
                <a:lnTo>
                  <a:pt x="844475" y="1050282"/>
                </a:lnTo>
                <a:lnTo>
                  <a:pt x="848859" y="1049190"/>
                </a:lnTo>
                <a:lnTo>
                  <a:pt x="851048" y="1050282"/>
                </a:lnTo>
                <a:lnTo>
                  <a:pt x="855431" y="1046996"/>
                </a:lnTo>
                <a:lnTo>
                  <a:pt x="857620" y="1046996"/>
                </a:lnTo>
                <a:lnTo>
                  <a:pt x="861998" y="1045899"/>
                </a:lnTo>
                <a:lnTo>
                  <a:pt x="865318" y="1043715"/>
                </a:lnTo>
                <a:lnTo>
                  <a:pt x="869690" y="1041521"/>
                </a:lnTo>
                <a:lnTo>
                  <a:pt x="872953" y="1040447"/>
                </a:lnTo>
                <a:lnTo>
                  <a:pt x="871879" y="1039332"/>
                </a:lnTo>
                <a:lnTo>
                  <a:pt x="868576" y="1037137"/>
                </a:lnTo>
                <a:lnTo>
                  <a:pt x="867495" y="1034949"/>
                </a:lnTo>
                <a:lnTo>
                  <a:pt x="867495" y="1032760"/>
                </a:lnTo>
                <a:lnTo>
                  <a:pt x="866381" y="1031685"/>
                </a:lnTo>
                <a:lnTo>
                  <a:pt x="866381" y="1029491"/>
                </a:lnTo>
                <a:lnTo>
                  <a:pt x="868576" y="1021810"/>
                </a:lnTo>
                <a:lnTo>
                  <a:pt x="871879" y="1019615"/>
                </a:lnTo>
                <a:lnTo>
                  <a:pt x="875142" y="1017427"/>
                </a:lnTo>
                <a:lnTo>
                  <a:pt x="876262" y="1017427"/>
                </a:lnTo>
                <a:lnTo>
                  <a:pt x="878451" y="1018541"/>
                </a:lnTo>
                <a:lnTo>
                  <a:pt x="880640" y="1019615"/>
                </a:lnTo>
                <a:lnTo>
                  <a:pt x="880640" y="1021810"/>
                </a:lnTo>
                <a:lnTo>
                  <a:pt x="882834" y="1023993"/>
                </a:lnTo>
                <a:lnTo>
                  <a:pt x="882834" y="1025113"/>
                </a:lnTo>
                <a:lnTo>
                  <a:pt x="883903" y="1027308"/>
                </a:lnTo>
                <a:lnTo>
                  <a:pt x="885023" y="1025113"/>
                </a:lnTo>
                <a:lnTo>
                  <a:pt x="887218" y="1023993"/>
                </a:lnTo>
                <a:lnTo>
                  <a:pt x="891596" y="1021810"/>
                </a:lnTo>
                <a:lnTo>
                  <a:pt x="892670" y="1020730"/>
                </a:lnTo>
                <a:lnTo>
                  <a:pt x="891596" y="1017427"/>
                </a:lnTo>
                <a:lnTo>
                  <a:pt x="892670" y="1011969"/>
                </a:lnTo>
                <a:lnTo>
                  <a:pt x="894859" y="1014163"/>
                </a:lnTo>
                <a:lnTo>
                  <a:pt x="897048" y="1016352"/>
                </a:lnTo>
                <a:lnTo>
                  <a:pt x="900357" y="1019615"/>
                </a:lnTo>
                <a:lnTo>
                  <a:pt x="901431" y="1020730"/>
                </a:lnTo>
                <a:lnTo>
                  <a:pt x="899242" y="1023993"/>
                </a:lnTo>
                <a:lnTo>
                  <a:pt x="900357" y="1023993"/>
                </a:lnTo>
                <a:lnTo>
                  <a:pt x="904740" y="1027308"/>
                </a:lnTo>
                <a:lnTo>
                  <a:pt x="904740" y="1028377"/>
                </a:lnTo>
                <a:lnTo>
                  <a:pt x="902545" y="1032760"/>
                </a:lnTo>
                <a:lnTo>
                  <a:pt x="901431" y="1034949"/>
                </a:lnTo>
                <a:lnTo>
                  <a:pt x="900357" y="1036069"/>
                </a:lnTo>
                <a:lnTo>
                  <a:pt x="906929" y="1039332"/>
                </a:lnTo>
                <a:lnTo>
                  <a:pt x="904740" y="1041521"/>
                </a:lnTo>
                <a:lnTo>
                  <a:pt x="904740" y="1043715"/>
                </a:lnTo>
                <a:lnTo>
                  <a:pt x="900357" y="1046996"/>
                </a:lnTo>
                <a:lnTo>
                  <a:pt x="891596" y="1044807"/>
                </a:lnTo>
                <a:lnTo>
                  <a:pt x="890481" y="1044807"/>
                </a:lnTo>
                <a:lnTo>
                  <a:pt x="883903" y="1045899"/>
                </a:lnTo>
                <a:lnTo>
                  <a:pt x="883903" y="1046996"/>
                </a:lnTo>
                <a:lnTo>
                  <a:pt x="885023" y="1046996"/>
                </a:lnTo>
                <a:lnTo>
                  <a:pt x="887218" y="1048093"/>
                </a:lnTo>
                <a:lnTo>
                  <a:pt x="887218" y="1050282"/>
                </a:lnTo>
                <a:lnTo>
                  <a:pt x="890481" y="1051374"/>
                </a:lnTo>
                <a:lnTo>
                  <a:pt x="894859" y="1053568"/>
                </a:lnTo>
                <a:lnTo>
                  <a:pt x="895979" y="1054665"/>
                </a:lnTo>
                <a:lnTo>
                  <a:pt x="898168" y="1061238"/>
                </a:lnTo>
                <a:lnTo>
                  <a:pt x="902545" y="1053568"/>
                </a:lnTo>
                <a:lnTo>
                  <a:pt x="906929" y="1055757"/>
                </a:lnTo>
                <a:lnTo>
                  <a:pt x="906929" y="1059043"/>
                </a:lnTo>
                <a:lnTo>
                  <a:pt x="908003" y="1056854"/>
                </a:lnTo>
                <a:lnTo>
                  <a:pt x="909129" y="1056854"/>
                </a:lnTo>
                <a:lnTo>
                  <a:pt x="911307" y="1056854"/>
                </a:lnTo>
                <a:lnTo>
                  <a:pt x="910192" y="1060141"/>
                </a:lnTo>
                <a:lnTo>
                  <a:pt x="910192" y="1063427"/>
                </a:lnTo>
                <a:lnTo>
                  <a:pt x="909129" y="1064518"/>
                </a:lnTo>
                <a:lnTo>
                  <a:pt x="906929" y="1065621"/>
                </a:lnTo>
                <a:lnTo>
                  <a:pt x="905809" y="1066713"/>
                </a:lnTo>
                <a:lnTo>
                  <a:pt x="906929" y="1069999"/>
                </a:lnTo>
                <a:lnTo>
                  <a:pt x="910192" y="1069999"/>
                </a:lnTo>
                <a:lnTo>
                  <a:pt x="912387" y="1072188"/>
                </a:lnTo>
                <a:lnTo>
                  <a:pt x="913501" y="1074382"/>
                </a:lnTo>
                <a:lnTo>
                  <a:pt x="915690" y="1075474"/>
                </a:lnTo>
                <a:lnTo>
                  <a:pt x="917884" y="1075474"/>
                </a:lnTo>
                <a:lnTo>
                  <a:pt x="924451" y="1078760"/>
                </a:lnTo>
                <a:lnTo>
                  <a:pt x="926646" y="1078760"/>
                </a:lnTo>
                <a:lnTo>
                  <a:pt x="926646" y="1079857"/>
                </a:lnTo>
                <a:lnTo>
                  <a:pt x="928835" y="1082046"/>
                </a:lnTo>
                <a:lnTo>
                  <a:pt x="927709" y="1086424"/>
                </a:lnTo>
                <a:lnTo>
                  <a:pt x="925525" y="1087527"/>
                </a:lnTo>
                <a:lnTo>
                  <a:pt x="921142" y="1089710"/>
                </a:lnTo>
                <a:lnTo>
                  <a:pt x="922262" y="1091904"/>
                </a:lnTo>
                <a:lnTo>
                  <a:pt x="921142" y="1093002"/>
                </a:lnTo>
                <a:lnTo>
                  <a:pt x="920079" y="1094093"/>
                </a:lnTo>
                <a:lnTo>
                  <a:pt x="918953" y="1097379"/>
                </a:lnTo>
                <a:lnTo>
                  <a:pt x="916764" y="1097379"/>
                </a:lnTo>
                <a:lnTo>
                  <a:pt x="914576" y="1096288"/>
                </a:lnTo>
                <a:lnTo>
                  <a:pt x="912387" y="1091904"/>
                </a:lnTo>
                <a:lnTo>
                  <a:pt x="909129" y="1091904"/>
                </a:lnTo>
                <a:lnTo>
                  <a:pt x="909129" y="1096288"/>
                </a:lnTo>
                <a:lnTo>
                  <a:pt x="909129" y="1098477"/>
                </a:lnTo>
                <a:lnTo>
                  <a:pt x="909129" y="1102854"/>
                </a:lnTo>
                <a:lnTo>
                  <a:pt x="905809" y="1106141"/>
                </a:lnTo>
                <a:lnTo>
                  <a:pt x="904740" y="1108329"/>
                </a:lnTo>
                <a:lnTo>
                  <a:pt x="901431" y="1112713"/>
                </a:lnTo>
                <a:lnTo>
                  <a:pt x="899242" y="1112713"/>
                </a:lnTo>
                <a:lnTo>
                  <a:pt x="898168" y="1112713"/>
                </a:lnTo>
                <a:lnTo>
                  <a:pt x="895979" y="1110524"/>
                </a:lnTo>
                <a:lnTo>
                  <a:pt x="893784" y="1109427"/>
                </a:lnTo>
                <a:lnTo>
                  <a:pt x="892670" y="1107238"/>
                </a:lnTo>
                <a:lnTo>
                  <a:pt x="890481" y="1108329"/>
                </a:lnTo>
                <a:lnTo>
                  <a:pt x="888287" y="1109427"/>
                </a:lnTo>
                <a:lnTo>
                  <a:pt x="888287" y="1110524"/>
                </a:lnTo>
                <a:lnTo>
                  <a:pt x="890481" y="1114907"/>
                </a:lnTo>
                <a:lnTo>
                  <a:pt x="892670" y="1115999"/>
                </a:lnTo>
                <a:lnTo>
                  <a:pt x="889401" y="1118188"/>
                </a:lnTo>
                <a:lnTo>
                  <a:pt x="887218" y="1118188"/>
                </a:lnTo>
                <a:lnTo>
                  <a:pt x="885023" y="1117091"/>
                </a:lnTo>
                <a:lnTo>
                  <a:pt x="883903" y="1115999"/>
                </a:lnTo>
                <a:lnTo>
                  <a:pt x="883903" y="1113804"/>
                </a:lnTo>
                <a:lnTo>
                  <a:pt x="881720" y="1117091"/>
                </a:lnTo>
                <a:lnTo>
                  <a:pt x="878451" y="1115999"/>
                </a:lnTo>
                <a:lnTo>
                  <a:pt x="876262" y="1114907"/>
                </a:lnTo>
                <a:lnTo>
                  <a:pt x="870764" y="1113804"/>
                </a:lnTo>
                <a:lnTo>
                  <a:pt x="864192" y="1112713"/>
                </a:lnTo>
                <a:lnTo>
                  <a:pt x="858734" y="1112713"/>
                </a:lnTo>
                <a:lnTo>
                  <a:pt x="843407" y="1111616"/>
                </a:lnTo>
                <a:lnTo>
                  <a:pt x="840092" y="1109427"/>
                </a:lnTo>
                <a:lnTo>
                  <a:pt x="839023" y="1111616"/>
                </a:lnTo>
                <a:lnTo>
                  <a:pt x="834640" y="1111616"/>
                </a:lnTo>
                <a:lnTo>
                  <a:pt x="835714" y="1119285"/>
                </a:lnTo>
                <a:lnTo>
                  <a:pt x="834640" y="1118188"/>
                </a:lnTo>
                <a:lnTo>
                  <a:pt x="832457" y="1119285"/>
                </a:lnTo>
                <a:lnTo>
                  <a:pt x="831331" y="1121474"/>
                </a:lnTo>
                <a:lnTo>
                  <a:pt x="833525" y="1124760"/>
                </a:lnTo>
                <a:lnTo>
                  <a:pt x="833525" y="1125857"/>
                </a:lnTo>
                <a:lnTo>
                  <a:pt x="834640" y="1125857"/>
                </a:lnTo>
                <a:lnTo>
                  <a:pt x="835714" y="1124760"/>
                </a:lnTo>
                <a:lnTo>
                  <a:pt x="835714" y="1123669"/>
                </a:lnTo>
                <a:lnTo>
                  <a:pt x="836829" y="1123669"/>
                </a:lnTo>
                <a:lnTo>
                  <a:pt x="839023" y="1122565"/>
                </a:lnTo>
                <a:lnTo>
                  <a:pt x="842286" y="1121474"/>
                </a:lnTo>
                <a:lnTo>
                  <a:pt x="846670" y="1121474"/>
                </a:lnTo>
                <a:lnTo>
                  <a:pt x="854357" y="1122565"/>
                </a:lnTo>
                <a:lnTo>
                  <a:pt x="860929" y="1124760"/>
                </a:lnTo>
                <a:lnTo>
                  <a:pt x="868576" y="1129143"/>
                </a:lnTo>
                <a:lnTo>
                  <a:pt x="868576" y="1130235"/>
                </a:lnTo>
                <a:lnTo>
                  <a:pt x="868576" y="1137904"/>
                </a:lnTo>
                <a:lnTo>
                  <a:pt x="867495" y="1140093"/>
                </a:lnTo>
                <a:lnTo>
                  <a:pt x="864192" y="1144465"/>
                </a:lnTo>
                <a:lnTo>
                  <a:pt x="861998" y="1146666"/>
                </a:lnTo>
                <a:lnTo>
                  <a:pt x="861998" y="1148855"/>
                </a:lnTo>
                <a:lnTo>
                  <a:pt x="859814" y="1151049"/>
                </a:lnTo>
                <a:lnTo>
                  <a:pt x="858734" y="1152141"/>
                </a:lnTo>
                <a:lnTo>
                  <a:pt x="856546" y="1154335"/>
                </a:lnTo>
                <a:lnTo>
                  <a:pt x="853237" y="1154335"/>
                </a:lnTo>
                <a:lnTo>
                  <a:pt x="849973" y="1156524"/>
                </a:lnTo>
                <a:lnTo>
                  <a:pt x="847784" y="1158713"/>
                </a:lnTo>
                <a:lnTo>
                  <a:pt x="847784" y="1160896"/>
                </a:lnTo>
                <a:lnTo>
                  <a:pt x="852168" y="1164194"/>
                </a:lnTo>
                <a:lnTo>
                  <a:pt x="856546" y="1169668"/>
                </a:lnTo>
                <a:lnTo>
                  <a:pt x="857620" y="1172955"/>
                </a:lnTo>
                <a:lnTo>
                  <a:pt x="852168" y="1175143"/>
                </a:lnTo>
                <a:lnTo>
                  <a:pt x="852168" y="1178430"/>
                </a:lnTo>
                <a:lnTo>
                  <a:pt x="856546" y="1179521"/>
                </a:lnTo>
                <a:lnTo>
                  <a:pt x="855431" y="1182807"/>
                </a:lnTo>
                <a:lnTo>
                  <a:pt x="857620" y="1184996"/>
                </a:lnTo>
                <a:lnTo>
                  <a:pt x="860929" y="1187191"/>
                </a:lnTo>
                <a:lnTo>
                  <a:pt x="855431" y="1192666"/>
                </a:lnTo>
                <a:lnTo>
                  <a:pt x="857620" y="1200312"/>
                </a:lnTo>
                <a:lnTo>
                  <a:pt x="856546" y="1210188"/>
                </a:lnTo>
                <a:lnTo>
                  <a:pt x="853237" y="1211262"/>
                </a:lnTo>
                <a:lnTo>
                  <a:pt x="852168" y="1212382"/>
                </a:lnTo>
                <a:lnTo>
                  <a:pt x="851048" y="1214571"/>
                </a:lnTo>
                <a:lnTo>
                  <a:pt x="851048" y="1218955"/>
                </a:lnTo>
                <a:lnTo>
                  <a:pt x="853237" y="1220023"/>
                </a:lnTo>
                <a:lnTo>
                  <a:pt x="853237" y="1221143"/>
                </a:lnTo>
                <a:lnTo>
                  <a:pt x="853237" y="1223332"/>
                </a:lnTo>
                <a:lnTo>
                  <a:pt x="851048" y="1225521"/>
                </a:lnTo>
                <a:lnTo>
                  <a:pt x="848859" y="1228784"/>
                </a:lnTo>
                <a:lnTo>
                  <a:pt x="848859" y="1230979"/>
                </a:lnTo>
                <a:lnTo>
                  <a:pt x="847784" y="1233168"/>
                </a:lnTo>
                <a:lnTo>
                  <a:pt x="847784" y="1238666"/>
                </a:lnTo>
                <a:lnTo>
                  <a:pt x="848859" y="1240860"/>
                </a:lnTo>
                <a:lnTo>
                  <a:pt x="849973" y="1244123"/>
                </a:lnTo>
                <a:lnTo>
                  <a:pt x="848859" y="1256188"/>
                </a:lnTo>
                <a:lnTo>
                  <a:pt x="848859" y="1259457"/>
                </a:lnTo>
                <a:lnTo>
                  <a:pt x="852168" y="1259457"/>
                </a:lnTo>
                <a:lnTo>
                  <a:pt x="852168" y="1258382"/>
                </a:lnTo>
                <a:lnTo>
                  <a:pt x="853237" y="1257268"/>
                </a:lnTo>
                <a:lnTo>
                  <a:pt x="855431" y="1255073"/>
                </a:lnTo>
                <a:lnTo>
                  <a:pt x="856546" y="1254005"/>
                </a:lnTo>
                <a:lnTo>
                  <a:pt x="858734" y="1254005"/>
                </a:lnTo>
                <a:lnTo>
                  <a:pt x="860929" y="1247427"/>
                </a:lnTo>
                <a:lnTo>
                  <a:pt x="863118" y="1240860"/>
                </a:lnTo>
                <a:lnTo>
                  <a:pt x="867495" y="1239740"/>
                </a:lnTo>
                <a:lnTo>
                  <a:pt x="870764" y="1239740"/>
                </a:lnTo>
                <a:lnTo>
                  <a:pt x="871879" y="1239740"/>
                </a:lnTo>
                <a:lnTo>
                  <a:pt x="868576" y="1237551"/>
                </a:lnTo>
                <a:lnTo>
                  <a:pt x="868576" y="1236477"/>
                </a:lnTo>
                <a:lnTo>
                  <a:pt x="866381" y="1235362"/>
                </a:lnTo>
                <a:lnTo>
                  <a:pt x="870764" y="1227716"/>
                </a:lnTo>
                <a:lnTo>
                  <a:pt x="870764" y="1226601"/>
                </a:lnTo>
                <a:lnTo>
                  <a:pt x="872953" y="1224407"/>
                </a:lnTo>
                <a:lnTo>
                  <a:pt x="875142" y="1223332"/>
                </a:lnTo>
                <a:lnTo>
                  <a:pt x="877337" y="1223332"/>
                </a:lnTo>
                <a:lnTo>
                  <a:pt x="876262" y="1220023"/>
                </a:lnTo>
                <a:lnTo>
                  <a:pt x="875142" y="1220023"/>
                </a:lnTo>
                <a:lnTo>
                  <a:pt x="871879" y="1216766"/>
                </a:lnTo>
                <a:lnTo>
                  <a:pt x="868576" y="1214571"/>
                </a:lnTo>
                <a:lnTo>
                  <a:pt x="865318" y="1212382"/>
                </a:lnTo>
                <a:lnTo>
                  <a:pt x="866381" y="1210188"/>
                </a:lnTo>
                <a:lnTo>
                  <a:pt x="871879" y="1209073"/>
                </a:lnTo>
                <a:lnTo>
                  <a:pt x="874073" y="1209073"/>
                </a:lnTo>
                <a:lnTo>
                  <a:pt x="876262" y="1208005"/>
                </a:lnTo>
                <a:lnTo>
                  <a:pt x="879526" y="1208005"/>
                </a:lnTo>
                <a:lnTo>
                  <a:pt x="879526" y="1213457"/>
                </a:lnTo>
                <a:lnTo>
                  <a:pt x="883903" y="1215646"/>
                </a:lnTo>
                <a:lnTo>
                  <a:pt x="887218" y="1221143"/>
                </a:lnTo>
                <a:lnTo>
                  <a:pt x="882834" y="1223332"/>
                </a:lnTo>
                <a:lnTo>
                  <a:pt x="881720" y="1225521"/>
                </a:lnTo>
                <a:lnTo>
                  <a:pt x="885023" y="1226601"/>
                </a:lnTo>
                <a:lnTo>
                  <a:pt x="891596" y="1226601"/>
                </a:lnTo>
                <a:lnTo>
                  <a:pt x="892670" y="1229905"/>
                </a:lnTo>
                <a:lnTo>
                  <a:pt x="891596" y="1232099"/>
                </a:lnTo>
                <a:lnTo>
                  <a:pt x="891596" y="1234282"/>
                </a:lnTo>
                <a:lnTo>
                  <a:pt x="892670" y="1235362"/>
                </a:lnTo>
                <a:lnTo>
                  <a:pt x="901431" y="1237551"/>
                </a:lnTo>
                <a:lnTo>
                  <a:pt x="902545" y="1237551"/>
                </a:lnTo>
                <a:lnTo>
                  <a:pt x="904740" y="1238666"/>
                </a:lnTo>
                <a:lnTo>
                  <a:pt x="902545" y="1238666"/>
                </a:lnTo>
                <a:lnTo>
                  <a:pt x="901431" y="1238666"/>
                </a:lnTo>
                <a:lnTo>
                  <a:pt x="897048" y="1240860"/>
                </a:lnTo>
                <a:lnTo>
                  <a:pt x="895979" y="1240860"/>
                </a:lnTo>
                <a:lnTo>
                  <a:pt x="895979" y="1241929"/>
                </a:lnTo>
                <a:lnTo>
                  <a:pt x="897048" y="1243049"/>
                </a:lnTo>
                <a:lnTo>
                  <a:pt x="898168" y="1244123"/>
                </a:lnTo>
                <a:lnTo>
                  <a:pt x="898168" y="1245238"/>
                </a:lnTo>
                <a:lnTo>
                  <a:pt x="894859" y="1252885"/>
                </a:lnTo>
                <a:lnTo>
                  <a:pt x="891596" y="1260571"/>
                </a:lnTo>
                <a:lnTo>
                  <a:pt x="887218" y="1258382"/>
                </a:lnTo>
                <a:lnTo>
                  <a:pt x="885023" y="1247427"/>
                </a:lnTo>
                <a:lnTo>
                  <a:pt x="883903" y="1249622"/>
                </a:lnTo>
                <a:lnTo>
                  <a:pt x="882834" y="1252885"/>
                </a:lnTo>
                <a:lnTo>
                  <a:pt x="883903" y="1259457"/>
                </a:lnTo>
                <a:lnTo>
                  <a:pt x="882834" y="1261646"/>
                </a:lnTo>
                <a:lnTo>
                  <a:pt x="883903" y="1262766"/>
                </a:lnTo>
                <a:lnTo>
                  <a:pt x="881720" y="1264955"/>
                </a:lnTo>
                <a:lnTo>
                  <a:pt x="882834" y="1266029"/>
                </a:lnTo>
                <a:lnTo>
                  <a:pt x="882834" y="1266029"/>
                </a:lnTo>
                <a:lnTo>
                  <a:pt x="881720" y="1268218"/>
                </a:lnTo>
                <a:lnTo>
                  <a:pt x="879526" y="1268218"/>
                </a:lnTo>
                <a:lnTo>
                  <a:pt x="874073" y="1268218"/>
                </a:lnTo>
                <a:lnTo>
                  <a:pt x="875142" y="1271527"/>
                </a:lnTo>
                <a:lnTo>
                  <a:pt x="880640" y="1276979"/>
                </a:lnTo>
                <a:lnTo>
                  <a:pt x="880640" y="1278094"/>
                </a:lnTo>
                <a:lnTo>
                  <a:pt x="881720" y="1280288"/>
                </a:lnTo>
                <a:lnTo>
                  <a:pt x="869690" y="1296696"/>
                </a:lnTo>
                <a:lnTo>
                  <a:pt x="863118" y="1294501"/>
                </a:lnTo>
                <a:lnTo>
                  <a:pt x="861998" y="1293432"/>
                </a:lnTo>
                <a:lnTo>
                  <a:pt x="859814" y="1295621"/>
                </a:lnTo>
                <a:lnTo>
                  <a:pt x="860929" y="1297816"/>
                </a:lnTo>
                <a:lnTo>
                  <a:pt x="864192" y="1298885"/>
                </a:lnTo>
                <a:lnTo>
                  <a:pt x="865318" y="1297816"/>
                </a:lnTo>
                <a:lnTo>
                  <a:pt x="867495" y="1297816"/>
                </a:lnTo>
                <a:lnTo>
                  <a:pt x="863118" y="1301079"/>
                </a:lnTo>
                <a:lnTo>
                  <a:pt x="860929" y="1301079"/>
                </a:lnTo>
                <a:lnTo>
                  <a:pt x="858734" y="1301079"/>
                </a:lnTo>
                <a:lnTo>
                  <a:pt x="855431" y="1299999"/>
                </a:lnTo>
                <a:lnTo>
                  <a:pt x="854357" y="1296696"/>
                </a:lnTo>
                <a:lnTo>
                  <a:pt x="852168" y="1296696"/>
                </a:lnTo>
                <a:lnTo>
                  <a:pt x="852168" y="1296696"/>
                </a:lnTo>
                <a:lnTo>
                  <a:pt x="852168" y="1301079"/>
                </a:lnTo>
                <a:lnTo>
                  <a:pt x="851048" y="1307646"/>
                </a:lnTo>
                <a:lnTo>
                  <a:pt x="856546" y="1308766"/>
                </a:lnTo>
                <a:lnTo>
                  <a:pt x="857620" y="1310955"/>
                </a:lnTo>
                <a:lnTo>
                  <a:pt x="861998" y="1309840"/>
                </a:lnTo>
                <a:lnTo>
                  <a:pt x="865318" y="1312029"/>
                </a:lnTo>
                <a:lnTo>
                  <a:pt x="868576" y="1313144"/>
                </a:lnTo>
                <a:lnTo>
                  <a:pt x="869690" y="1315338"/>
                </a:lnTo>
                <a:lnTo>
                  <a:pt x="868576" y="1316407"/>
                </a:lnTo>
                <a:lnTo>
                  <a:pt x="868576" y="1318596"/>
                </a:lnTo>
                <a:lnTo>
                  <a:pt x="863118" y="1342696"/>
                </a:lnTo>
                <a:lnTo>
                  <a:pt x="859814" y="1344885"/>
                </a:lnTo>
                <a:lnTo>
                  <a:pt x="867495" y="1355840"/>
                </a:lnTo>
                <a:lnTo>
                  <a:pt x="866381" y="1358029"/>
                </a:lnTo>
                <a:lnTo>
                  <a:pt x="864192" y="1359126"/>
                </a:lnTo>
                <a:lnTo>
                  <a:pt x="851048" y="1356932"/>
                </a:lnTo>
                <a:lnTo>
                  <a:pt x="852168" y="1362407"/>
                </a:lnTo>
                <a:lnTo>
                  <a:pt x="855431" y="1363510"/>
                </a:lnTo>
                <a:lnTo>
                  <a:pt x="855431" y="1382124"/>
                </a:lnTo>
                <a:lnTo>
                  <a:pt x="851048" y="1390891"/>
                </a:lnTo>
                <a:lnTo>
                  <a:pt x="837909" y="1393068"/>
                </a:lnTo>
                <a:lnTo>
                  <a:pt x="835714" y="1386507"/>
                </a:lnTo>
                <a:lnTo>
                  <a:pt x="834640" y="1387598"/>
                </a:lnTo>
                <a:lnTo>
                  <a:pt x="811620" y="1351457"/>
                </a:lnTo>
                <a:lnTo>
                  <a:pt x="806168" y="1356932"/>
                </a:lnTo>
                <a:lnTo>
                  <a:pt x="798475" y="1348171"/>
                </a:lnTo>
                <a:lnTo>
                  <a:pt x="806168" y="1348171"/>
                </a:lnTo>
                <a:lnTo>
                  <a:pt x="808357" y="1342696"/>
                </a:lnTo>
                <a:lnTo>
                  <a:pt x="808357" y="1340501"/>
                </a:lnTo>
                <a:lnTo>
                  <a:pt x="800670" y="1327357"/>
                </a:lnTo>
                <a:lnTo>
                  <a:pt x="790829" y="1322979"/>
                </a:lnTo>
                <a:lnTo>
                  <a:pt x="780953" y="1318596"/>
                </a:lnTo>
                <a:lnTo>
                  <a:pt x="764545" y="1322979"/>
                </a:lnTo>
                <a:lnTo>
                  <a:pt x="757973" y="1314218"/>
                </a:lnTo>
                <a:lnTo>
                  <a:pt x="766734" y="1314218"/>
                </a:lnTo>
                <a:lnTo>
                  <a:pt x="766734" y="1301079"/>
                </a:lnTo>
                <a:lnTo>
                  <a:pt x="767809" y="1298885"/>
                </a:lnTo>
                <a:lnTo>
                  <a:pt x="786451" y="1303268"/>
                </a:lnTo>
                <a:lnTo>
                  <a:pt x="784262" y="1307646"/>
                </a:lnTo>
                <a:lnTo>
                  <a:pt x="784262" y="1309840"/>
                </a:lnTo>
                <a:lnTo>
                  <a:pt x="793023" y="1307646"/>
                </a:lnTo>
                <a:lnTo>
                  <a:pt x="808357" y="1317527"/>
                </a:lnTo>
                <a:lnTo>
                  <a:pt x="814929" y="1330649"/>
                </a:lnTo>
                <a:lnTo>
                  <a:pt x="813809" y="1325174"/>
                </a:lnTo>
                <a:lnTo>
                  <a:pt x="811620" y="1312029"/>
                </a:lnTo>
                <a:lnTo>
                  <a:pt x="823684" y="1317527"/>
                </a:lnTo>
                <a:lnTo>
                  <a:pt x="824764" y="1316407"/>
                </a:lnTo>
                <a:lnTo>
                  <a:pt x="826953" y="1314218"/>
                </a:lnTo>
                <a:lnTo>
                  <a:pt x="831331" y="1307646"/>
                </a:lnTo>
                <a:lnTo>
                  <a:pt x="830262" y="1304382"/>
                </a:lnTo>
                <a:lnTo>
                  <a:pt x="825879" y="1307646"/>
                </a:lnTo>
                <a:lnTo>
                  <a:pt x="820381" y="1310955"/>
                </a:lnTo>
                <a:lnTo>
                  <a:pt x="820381" y="1310955"/>
                </a:lnTo>
                <a:lnTo>
                  <a:pt x="821501" y="1308766"/>
                </a:lnTo>
                <a:lnTo>
                  <a:pt x="819312" y="1305457"/>
                </a:lnTo>
                <a:lnTo>
                  <a:pt x="814929" y="1307646"/>
                </a:lnTo>
                <a:lnTo>
                  <a:pt x="813809" y="1308766"/>
                </a:lnTo>
                <a:lnTo>
                  <a:pt x="812734" y="1307646"/>
                </a:lnTo>
                <a:lnTo>
                  <a:pt x="809425" y="1303268"/>
                </a:lnTo>
                <a:lnTo>
                  <a:pt x="808357" y="1305457"/>
                </a:lnTo>
                <a:lnTo>
                  <a:pt x="807236" y="1304382"/>
                </a:lnTo>
                <a:lnTo>
                  <a:pt x="807236" y="1302194"/>
                </a:lnTo>
                <a:lnTo>
                  <a:pt x="809425" y="1302194"/>
                </a:lnTo>
                <a:lnTo>
                  <a:pt x="814929" y="1301079"/>
                </a:lnTo>
                <a:lnTo>
                  <a:pt x="816003" y="1298885"/>
                </a:lnTo>
                <a:lnTo>
                  <a:pt x="814929" y="1296696"/>
                </a:lnTo>
                <a:lnTo>
                  <a:pt x="812734" y="1295621"/>
                </a:lnTo>
                <a:lnTo>
                  <a:pt x="811620" y="1295621"/>
                </a:lnTo>
                <a:lnTo>
                  <a:pt x="810545" y="1295621"/>
                </a:lnTo>
                <a:lnTo>
                  <a:pt x="809425" y="1295621"/>
                </a:lnTo>
                <a:lnTo>
                  <a:pt x="809425" y="1298885"/>
                </a:lnTo>
                <a:lnTo>
                  <a:pt x="805048" y="1299999"/>
                </a:lnTo>
                <a:lnTo>
                  <a:pt x="800670" y="1296696"/>
                </a:lnTo>
                <a:lnTo>
                  <a:pt x="800670" y="1296696"/>
                </a:lnTo>
                <a:lnTo>
                  <a:pt x="799595" y="1295621"/>
                </a:lnTo>
                <a:lnTo>
                  <a:pt x="800670" y="1294501"/>
                </a:lnTo>
                <a:lnTo>
                  <a:pt x="803973" y="1292318"/>
                </a:lnTo>
                <a:lnTo>
                  <a:pt x="800670" y="1291238"/>
                </a:lnTo>
                <a:lnTo>
                  <a:pt x="800670" y="1290124"/>
                </a:lnTo>
                <a:lnTo>
                  <a:pt x="797407" y="1287935"/>
                </a:lnTo>
                <a:lnTo>
                  <a:pt x="798475" y="1284672"/>
                </a:lnTo>
                <a:lnTo>
                  <a:pt x="802859" y="1285740"/>
                </a:lnTo>
                <a:lnTo>
                  <a:pt x="805048" y="1285740"/>
                </a:lnTo>
                <a:lnTo>
                  <a:pt x="807236" y="1282477"/>
                </a:lnTo>
                <a:lnTo>
                  <a:pt x="809425" y="1282477"/>
                </a:lnTo>
                <a:lnTo>
                  <a:pt x="809425" y="1280288"/>
                </a:lnTo>
                <a:lnTo>
                  <a:pt x="810545" y="1279174"/>
                </a:lnTo>
                <a:lnTo>
                  <a:pt x="812734" y="1280288"/>
                </a:lnTo>
                <a:lnTo>
                  <a:pt x="812734" y="1279174"/>
                </a:lnTo>
                <a:lnTo>
                  <a:pt x="811620" y="1274790"/>
                </a:lnTo>
                <a:lnTo>
                  <a:pt x="813809" y="1274790"/>
                </a:lnTo>
                <a:lnTo>
                  <a:pt x="814929" y="1275910"/>
                </a:lnTo>
                <a:lnTo>
                  <a:pt x="814929" y="1274790"/>
                </a:lnTo>
                <a:lnTo>
                  <a:pt x="816003" y="1273716"/>
                </a:lnTo>
                <a:lnTo>
                  <a:pt x="821501" y="1271527"/>
                </a:lnTo>
                <a:lnTo>
                  <a:pt x="824764" y="1272596"/>
                </a:lnTo>
                <a:lnTo>
                  <a:pt x="823684" y="1276979"/>
                </a:lnTo>
                <a:lnTo>
                  <a:pt x="824764" y="1276979"/>
                </a:lnTo>
                <a:lnTo>
                  <a:pt x="828068" y="1272596"/>
                </a:lnTo>
                <a:lnTo>
                  <a:pt x="831331" y="1272596"/>
                </a:lnTo>
                <a:lnTo>
                  <a:pt x="839023" y="1275910"/>
                </a:lnTo>
                <a:lnTo>
                  <a:pt x="841212" y="1275910"/>
                </a:lnTo>
                <a:lnTo>
                  <a:pt x="842286" y="1273716"/>
                </a:lnTo>
                <a:lnTo>
                  <a:pt x="843407" y="1268218"/>
                </a:lnTo>
                <a:lnTo>
                  <a:pt x="836829" y="1269332"/>
                </a:lnTo>
                <a:lnTo>
                  <a:pt x="836829" y="1267144"/>
                </a:lnTo>
                <a:lnTo>
                  <a:pt x="829142" y="1268218"/>
                </a:lnTo>
                <a:lnTo>
                  <a:pt x="822570" y="1267144"/>
                </a:lnTo>
                <a:lnTo>
                  <a:pt x="822570" y="1267144"/>
                </a:lnTo>
                <a:lnTo>
                  <a:pt x="814929" y="1267144"/>
                </a:lnTo>
                <a:lnTo>
                  <a:pt x="813809" y="1266029"/>
                </a:lnTo>
                <a:lnTo>
                  <a:pt x="812734" y="1261646"/>
                </a:lnTo>
                <a:lnTo>
                  <a:pt x="817118" y="1258382"/>
                </a:lnTo>
                <a:lnTo>
                  <a:pt x="814929" y="1256188"/>
                </a:lnTo>
                <a:lnTo>
                  <a:pt x="814929" y="1256188"/>
                </a:lnTo>
                <a:lnTo>
                  <a:pt x="813809" y="1257268"/>
                </a:lnTo>
                <a:lnTo>
                  <a:pt x="811620" y="1259457"/>
                </a:lnTo>
                <a:lnTo>
                  <a:pt x="810545" y="1260571"/>
                </a:lnTo>
                <a:lnTo>
                  <a:pt x="808357" y="1260571"/>
                </a:lnTo>
                <a:lnTo>
                  <a:pt x="809425" y="1254005"/>
                </a:lnTo>
                <a:lnTo>
                  <a:pt x="809425" y="1252885"/>
                </a:lnTo>
                <a:lnTo>
                  <a:pt x="811620" y="1248507"/>
                </a:lnTo>
                <a:lnTo>
                  <a:pt x="810545" y="1246312"/>
                </a:lnTo>
                <a:lnTo>
                  <a:pt x="807236" y="1239740"/>
                </a:lnTo>
                <a:lnTo>
                  <a:pt x="803973" y="1238666"/>
                </a:lnTo>
                <a:lnTo>
                  <a:pt x="803973" y="1239740"/>
                </a:lnTo>
                <a:lnTo>
                  <a:pt x="805048" y="1240860"/>
                </a:lnTo>
                <a:lnTo>
                  <a:pt x="806168" y="1240860"/>
                </a:lnTo>
                <a:lnTo>
                  <a:pt x="807236" y="1244123"/>
                </a:lnTo>
                <a:lnTo>
                  <a:pt x="807236" y="1246312"/>
                </a:lnTo>
                <a:lnTo>
                  <a:pt x="803973" y="1248507"/>
                </a:lnTo>
                <a:lnTo>
                  <a:pt x="801784" y="1249622"/>
                </a:lnTo>
                <a:lnTo>
                  <a:pt x="800670" y="1248507"/>
                </a:lnTo>
                <a:lnTo>
                  <a:pt x="799595" y="1247427"/>
                </a:lnTo>
                <a:lnTo>
                  <a:pt x="798475" y="1245238"/>
                </a:lnTo>
                <a:lnTo>
                  <a:pt x="798475" y="1247427"/>
                </a:lnTo>
                <a:lnTo>
                  <a:pt x="799595" y="1250690"/>
                </a:lnTo>
                <a:lnTo>
                  <a:pt x="800670" y="1257268"/>
                </a:lnTo>
                <a:lnTo>
                  <a:pt x="803973" y="1261646"/>
                </a:lnTo>
                <a:lnTo>
                  <a:pt x="802859" y="1262766"/>
                </a:lnTo>
                <a:lnTo>
                  <a:pt x="801784" y="1264955"/>
                </a:lnTo>
                <a:lnTo>
                  <a:pt x="799595" y="1264955"/>
                </a:lnTo>
                <a:lnTo>
                  <a:pt x="797407" y="1262766"/>
                </a:lnTo>
                <a:lnTo>
                  <a:pt x="795212" y="1260571"/>
                </a:lnTo>
                <a:lnTo>
                  <a:pt x="790829" y="1263835"/>
                </a:lnTo>
                <a:lnTo>
                  <a:pt x="788640" y="1263835"/>
                </a:lnTo>
                <a:lnTo>
                  <a:pt x="785331" y="1263835"/>
                </a:lnTo>
                <a:lnTo>
                  <a:pt x="783148" y="1262766"/>
                </a:lnTo>
                <a:lnTo>
                  <a:pt x="782068" y="1257268"/>
                </a:lnTo>
                <a:lnTo>
                  <a:pt x="784262" y="1255073"/>
                </a:lnTo>
                <a:lnTo>
                  <a:pt x="783148" y="1252885"/>
                </a:lnTo>
                <a:lnTo>
                  <a:pt x="784262" y="1251810"/>
                </a:lnTo>
                <a:lnTo>
                  <a:pt x="782068" y="1251810"/>
                </a:lnTo>
                <a:lnTo>
                  <a:pt x="779879" y="1251810"/>
                </a:lnTo>
                <a:lnTo>
                  <a:pt x="777684" y="1244123"/>
                </a:lnTo>
                <a:lnTo>
                  <a:pt x="776570" y="1245238"/>
                </a:lnTo>
                <a:lnTo>
                  <a:pt x="777684" y="1254005"/>
                </a:lnTo>
                <a:lnTo>
                  <a:pt x="776570" y="1258382"/>
                </a:lnTo>
                <a:lnTo>
                  <a:pt x="776570" y="1259457"/>
                </a:lnTo>
                <a:lnTo>
                  <a:pt x="775501" y="1260571"/>
                </a:lnTo>
                <a:lnTo>
                  <a:pt x="770003" y="1260571"/>
                </a:lnTo>
                <a:lnTo>
                  <a:pt x="768923" y="1258382"/>
                </a:lnTo>
                <a:lnTo>
                  <a:pt x="764545" y="1250690"/>
                </a:lnTo>
                <a:lnTo>
                  <a:pt x="762357" y="1249622"/>
                </a:lnTo>
                <a:lnTo>
                  <a:pt x="761242" y="1248507"/>
                </a:lnTo>
                <a:lnTo>
                  <a:pt x="761242" y="1250690"/>
                </a:lnTo>
                <a:lnTo>
                  <a:pt x="762357" y="1252885"/>
                </a:lnTo>
                <a:lnTo>
                  <a:pt x="764545" y="1254005"/>
                </a:lnTo>
                <a:lnTo>
                  <a:pt x="765620" y="1254005"/>
                </a:lnTo>
                <a:lnTo>
                  <a:pt x="764545" y="1255073"/>
                </a:lnTo>
                <a:lnTo>
                  <a:pt x="759047" y="1255073"/>
                </a:lnTo>
                <a:lnTo>
                  <a:pt x="753595" y="1256188"/>
                </a:lnTo>
                <a:lnTo>
                  <a:pt x="752475" y="1254005"/>
                </a:lnTo>
                <a:lnTo>
                  <a:pt x="751401" y="1254005"/>
                </a:lnTo>
                <a:lnTo>
                  <a:pt x="751401" y="1252885"/>
                </a:lnTo>
                <a:lnTo>
                  <a:pt x="751401" y="1252885"/>
                </a:lnTo>
                <a:lnTo>
                  <a:pt x="752475" y="1249622"/>
                </a:lnTo>
                <a:lnTo>
                  <a:pt x="752475" y="1246312"/>
                </a:lnTo>
                <a:lnTo>
                  <a:pt x="751401" y="1246312"/>
                </a:lnTo>
                <a:lnTo>
                  <a:pt x="749212" y="1246312"/>
                </a:lnTo>
                <a:lnTo>
                  <a:pt x="749212" y="1247427"/>
                </a:lnTo>
                <a:lnTo>
                  <a:pt x="748098" y="1250690"/>
                </a:lnTo>
                <a:lnTo>
                  <a:pt x="747018" y="1251810"/>
                </a:lnTo>
                <a:lnTo>
                  <a:pt x="743714" y="1251810"/>
                </a:lnTo>
                <a:lnTo>
                  <a:pt x="736068" y="1245238"/>
                </a:lnTo>
                <a:lnTo>
                  <a:pt x="730570" y="1230979"/>
                </a:lnTo>
                <a:lnTo>
                  <a:pt x="729495" y="1230979"/>
                </a:lnTo>
                <a:lnTo>
                  <a:pt x="728381" y="1230979"/>
                </a:lnTo>
                <a:lnTo>
                  <a:pt x="725112" y="1228784"/>
                </a:lnTo>
                <a:lnTo>
                  <a:pt x="754664" y="1217835"/>
                </a:lnTo>
                <a:lnTo>
                  <a:pt x="773307" y="1221143"/>
                </a:lnTo>
                <a:lnTo>
                  <a:pt x="777684" y="1220023"/>
                </a:lnTo>
                <a:lnTo>
                  <a:pt x="780953" y="1205810"/>
                </a:lnTo>
                <a:lnTo>
                  <a:pt x="780953" y="1204696"/>
                </a:lnTo>
                <a:lnTo>
                  <a:pt x="773307" y="1200312"/>
                </a:lnTo>
                <a:lnTo>
                  <a:pt x="774381" y="1198118"/>
                </a:lnTo>
                <a:lnTo>
                  <a:pt x="767809" y="1200312"/>
                </a:lnTo>
                <a:lnTo>
                  <a:pt x="762357" y="1199238"/>
                </a:lnTo>
                <a:lnTo>
                  <a:pt x="762357" y="1197049"/>
                </a:lnTo>
                <a:lnTo>
                  <a:pt x="767809" y="1198118"/>
                </a:lnTo>
                <a:lnTo>
                  <a:pt x="767809" y="1197049"/>
                </a:lnTo>
                <a:lnTo>
                  <a:pt x="772192" y="1188282"/>
                </a:lnTo>
                <a:lnTo>
                  <a:pt x="771118" y="1186099"/>
                </a:lnTo>
                <a:lnTo>
                  <a:pt x="770003" y="1181716"/>
                </a:lnTo>
                <a:lnTo>
                  <a:pt x="768923" y="1179521"/>
                </a:lnTo>
                <a:lnTo>
                  <a:pt x="761242" y="1182807"/>
                </a:lnTo>
                <a:lnTo>
                  <a:pt x="766734" y="1179521"/>
                </a:lnTo>
                <a:lnTo>
                  <a:pt x="767809" y="1178430"/>
                </a:lnTo>
                <a:lnTo>
                  <a:pt x="767809" y="1176235"/>
                </a:lnTo>
                <a:lnTo>
                  <a:pt x="766734" y="1169668"/>
                </a:lnTo>
                <a:lnTo>
                  <a:pt x="765620" y="1168571"/>
                </a:lnTo>
                <a:lnTo>
                  <a:pt x="764545" y="1170760"/>
                </a:lnTo>
                <a:lnTo>
                  <a:pt x="763425" y="1171852"/>
                </a:lnTo>
                <a:lnTo>
                  <a:pt x="761242" y="1172955"/>
                </a:lnTo>
                <a:lnTo>
                  <a:pt x="759047" y="1172955"/>
                </a:lnTo>
                <a:lnTo>
                  <a:pt x="756859" y="1163090"/>
                </a:lnTo>
                <a:lnTo>
                  <a:pt x="755779" y="1160896"/>
                </a:lnTo>
                <a:lnTo>
                  <a:pt x="753595" y="1159810"/>
                </a:lnTo>
                <a:lnTo>
                  <a:pt x="750286" y="1157616"/>
                </a:lnTo>
                <a:lnTo>
                  <a:pt x="742640" y="1156524"/>
                </a:lnTo>
                <a:lnTo>
                  <a:pt x="743714" y="1159810"/>
                </a:lnTo>
                <a:lnTo>
                  <a:pt x="747018" y="1167474"/>
                </a:lnTo>
                <a:lnTo>
                  <a:pt x="747018" y="1170760"/>
                </a:lnTo>
                <a:lnTo>
                  <a:pt x="747018" y="1174046"/>
                </a:lnTo>
                <a:lnTo>
                  <a:pt x="742640" y="1175143"/>
                </a:lnTo>
                <a:lnTo>
                  <a:pt x="740451" y="1176235"/>
                </a:lnTo>
                <a:lnTo>
                  <a:pt x="741520" y="1179521"/>
                </a:lnTo>
                <a:lnTo>
                  <a:pt x="740451" y="1181716"/>
                </a:lnTo>
                <a:lnTo>
                  <a:pt x="737142" y="1180618"/>
                </a:lnTo>
                <a:lnTo>
                  <a:pt x="734953" y="1179521"/>
                </a:lnTo>
                <a:lnTo>
                  <a:pt x="736068" y="1177327"/>
                </a:lnTo>
                <a:lnTo>
                  <a:pt x="733873" y="1179521"/>
                </a:lnTo>
                <a:lnTo>
                  <a:pt x="734953" y="1182807"/>
                </a:lnTo>
                <a:lnTo>
                  <a:pt x="732759" y="1183905"/>
                </a:lnTo>
                <a:lnTo>
                  <a:pt x="728381" y="1182807"/>
                </a:lnTo>
                <a:lnTo>
                  <a:pt x="726192" y="1184996"/>
                </a:lnTo>
                <a:lnTo>
                  <a:pt x="726192" y="1186099"/>
                </a:lnTo>
                <a:lnTo>
                  <a:pt x="728381" y="1191551"/>
                </a:lnTo>
                <a:lnTo>
                  <a:pt x="726192" y="1193746"/>
                </a:lnTo>
                <a:lnTo>
                  <a:pt x="728381" y="1194860"/>
                </a:lnTo>
                <a:lnTo>
                  <a:pt x="728381" y="1195929"/>
                </a:lnTo>
                <a:lnTo>
                  <a:pt x="728381" y="1197049"/>
                </a:lnTo>
                <a:lnTo>
                  <a:pt x="729495" y="1199238"/>
                </a:lnTo>
                <a:lnTo>
                  <a:pt x="728381" y="1200312"/>
                </a:lnTo>
                <a:lnTo>
                  <a:pt x="731690" y="1205810"/>
                </a:lnTo>
                <a:lnTo>
                  <a:pt x="728381" y="1206879"/>
                </a:lnTo>
                <a:lnTo>
                  <a:pt x="727306" y="1210188"/>
                </a:lnTo>
                <a:lnTo>
                  <a:pt x="727306" y="1210188"/>
                </a:lnTo>
                <a:lnTo>
                  <a:pt x="727306" y="1213457"/>
                </a:lnTo>
                <a:lnTo>
                  <a:pt x="722923" y="1211262"/>
                </a:lnTo>
                <a:lnTo>
                  <a:pt x="722923" y="1211262"/>
                </a:lnTo>
                <a:lnTo>
                  <a:pt x="721809" y="1211262"/>
                </a:lnTo>
                <a:lnTo>
                  <a:pt x="721809" y="1213457"/>
                </a:lnTo>
                <a:lnTo>
                  <a:pt x="719614" y="1213457"/>
                </a:lnTo>
                <a:lnTo>
                  <a:pt x="718545" y="1215646"/>
                </a:lnTo>
                <a:lnTo>
                  <a:pt x="715236" y="1216766"/>
                </a:lnTo>
                <a:lnTo>
                  <a:pt x="711967" y="1213457"/>
                </a:lnTo>
                <a:lnTo>
                  <a:pt x="710853" y="1210188"/>
                </a:lnTo>
                <a:lnTo>
                  <a:pt x="707590" y="1217835"/>
                </a:lnTo>
                <a:lnTo>
                  <a:pt x="709784" y="1220023"/>
                </a:lnTo>
                <a:lnTo>
                  <a:pt x="708664" y="1224407"/>
                </a:lnTo>
                <a:lnTo>
                  <a:pt x="701017" y="1224407"/>
                </a:lnTo>
                <a:lnTo>
                  <a:pt x="699903" y="1228784"/>
                </a:lnTo>
                <a:lnTo>
                  <a:pt x="697708" y="1228784"/>
                </a:lnTo>
                <a:lnTo>
                  <a:pt x="697708" y="1225521"/>
                </a:lnTo>
                <a:lnTo>
                  <a:pt x="697708" y="1224407"/>
                </a:lnTo>
                <a:lnTo>
                  <a:pt x="698834" y="1222218"/>
                </a:lnTo>
                <a:lnTo>
                  <a:pt x="701017" y="1222218"/>
                </a:lnTo>
                <a:lnTo>
                  <a:pt x="701017" y="1221143"/>
                </a:lnTo>
                <a:lnTo>
                  <a:pt x="701017" y="1218955"/>
                </a:lnTo>
                <a:lnTo>
                  <a:pt x="702092" y="1217835"/>
                </a:lnTo>
                <a:lnTo>
                  <a:pt x="698834" y="1215646"/>
                </a:lnTo>
                <a:lnTo>
                  <a:pt x="696640" y="1214571"/>
                </a:lnTo>
                <a:lnTo>
                  <a:pt x="693331" y="1209073"/>
                </a:lnTo>
                <a:lnTo>
                  <a:pt x="693331" y="1208005"/>
                </a:lnTo>
                <a:lnTo>
                  <a:pt x="693331" y="1205810"/>
                </a:lnTo>
                <a:lnTo>
                  <a:pt x="692256" y="1204696"/>
                </a:lnTo>
                <a:lnTo>
                  <a:pt x="688947" y="1202501"/>
                </a:lnTo>
                <a:lnTo>
                  <a:pt x="687879" y="1201427"/>
                </a:lnTo>
                <a:lnTo>
                  <a:pt x="686759" y="1200312"/>
                </a:lnTo>
                <a:lnTo>
                  <a:pt x="687879" y="1198118"/>
                </a:lnTo>
                <a:lnTo>
                  <a:pt x="686759" y="1195929"/>
                </a:lnTo>
                <a:lnTo>
                  <a:pt x="685690" y="1194860"/>
                </a:lnTo>
                <a:lnTo>
                  <a:pt x="684570" y="1194860"/>
                </a:lnTo>
                <a:lnTo>
                  <a:pt x="685690" y="1191551"/>
                </a:lnTo>
                <a:lnTo>
                  <a:pt x="686759" y="1193746"/>
                </a:lnTo>
                <a:lnTo>
                  <a:pt x="692256" y="1193746"/>
                </a:lnTo>
                <a:lnTo>
                  <a:pt x="694451" y="1191551"/>
                </a:lnTo>
                <a:lnTo>
                  <a:pt x="694451" y="1182807"/>
                </a:lnTo>
                <a:lnTo>
                  <a:pt x="693331" y="1180618"/>
                </a:lnTo>
                <a:lnTo>
                  <a:pt x="691142" y="1181716"/>
                </a:lnTo>
                <a:lnTo>
                  <a:pt x="690068" y="1183905"/>
                </a:lnTo>
                <a:lnTo>
                  <a:pt x="688947" y="1182807"/>
                </a:lnTo>
                <a:lnTo>
                  <a:pt x="686759" y="1181716"/>
                </a:lnTo>
                <a:lnTo>
                  <a:pt x="685690" y="1179521"/>
                </a:lnTo>
                <a:lnTo>
                  <a:pt x="683495" y="1182807"/>
                </a:lnTo>
                <a:lnTo>
                  <a:pt x="683495" y="1182807"/>
                </a:lnTo>
                <a:lnTo>
                  <a:pt x="681306" y="1183905"/>
                </a:lnTo>
                <a:lnTo>
                  <a:pt x="681306" y="1181716"/>
                </a:lnTo>
                <a:lnTo>
                  <a:pt x="680186" y="1181716"/>
                </a:lnTo>
                <a:lnTo>
                  <a:pt x="676929" y="1176235"/>
                </a:lnTo>
                <a:lnTo>
                  <a:pt x="675809" y="1176235"/>
                </a:lnTo>
                <a:lnTo>
                  <a:pt x="674734" y="1176235"/>
                </a:lnTo>
                <a:lnTo>
                  <a:pt x="674734" y="1180618"/>
                </a:lnTo>
                <a:lnTo>
                  <a:pt x="674734" y="1181716"/>
                </a:lnTo>
                <a:lnTo>
                  <a:pt x="674734" y="1183905"/>
                </a:lnTo>
                <a:lnTo>
                  <a:pt x="670351" y="1180618"/>
                </a:lnTo>
                <a:lnTo>
                  <a:pt x="671431" y="1178430"/>
                </a:lnTo>
                <a:lnTo>
                  <a:pt x="668162" y="1176235"/>
                </a:lnTo>
                <a:lnTo>
                  <a:pt x="664853" y="1176235"/>
                </a:lnTo>
                <a:lnTo>
                  <a:pt x="664853" y="1177327"/>
                </a:lnTo>
                <a:lnTo>
                  <a:pt x="663784" y="1178430"/>
                </a:lnTo>
                <a:lnTo>
                  <a:pt x="662670" y="1178430"/>
                </a:lnTo>
                <a:lnTo>
                  <a:pt x="656138" y="1178430"/>
                </a:lnTo>
                <a:lnTo>
                  <a:pt x="650640" y="1175143"/>
                </a:lnTo>
                <a:lnTo>
                  <a:pt x="648445" y="1172955"/>
                </a:lnTo>
                <a:lnTo>
                  <a:pt x="647377" y="1175143"/>
                </a:lnTo>
                <a:lnTo>
                  <a:pt x="645182" y="1178430"/>
                </a:lnTo>
                <a:lnTo>
                  <a:pt x="644067" y="1181716"/>
                </a:lnTo>
                <a:lnTo>
                  <a:pt x="642993" y="1181716"/>
                </a:lnTo>
                <a:lnTo>
                  <a:pt x="640799" y="1178430"/>
                </a:lnTo>
                <a:lnTo>
                  <a:pt x="635301" y="1186099"/>
                </a:lnTo>
                <a:lnTo>
                  <a:pt x="633118" y="1182807"/>
                </a:lnTo>
                <a:lnTo>
                  <a:pt x="632037" y="1181716"/>
                </a:lnTo>
                <a:lnTo>
                  <a:pt x="626540" y="1180618"/>
                </a:lnTo>
                <a:lnTo>
                  <a:pt x="627660" y="1182807"/>
                </a:lnTo>
                <a:lnTo>
                  <a:pt x="627660" y="1182807"/>
                </a:lnTo>
                <a:lnTo>
                  <a:pt x="625471" y="1182807"/>
                </a:lnTo>
                <a:lnTo>
                  <a:pt x="624351" y="1182807"/>
                </a:lnTo>
                <a:lnTo>
                  <a:pt x="623276" y="1183905"/>
                </a:lnTo>
                <a:lnTo>
                  <a:pt x="623276" y="1187191"/>
                </a:lnTo>
                <a:lnTo>
                  <a:pt x="626540" y="1192666"/>
                </a:lnTo>
                <a:lnTo>
                  <a:pt x="629849" y="1197049"/>
                </a:lnTo>
                <a:lnTo>
                  <a:pt x="628734" y="1202501"/>
                </a:lnTo>
                <a:lnTo>
                  <a:pt x="627660" y="1203621"/>
                </a:lnTo>
                <a:lnTo>
                  <a:pt x="626540" y="1204696"/>
                </a:lnTo>
                <a:lnTo>
                  <a:pt x="624351" y="1211262"/>
                </a:lnTo>
                <a:lnTo>
                  <a:pt x="624351" y="1212382"/>
                </a:lnTo>
                <a:lnTo>
                  <a:pt x="624351" y="1221143"/>
                </a:lnTo>
                <a:lnTo>
                  <a:pt x="625471" y="1225521"/>
                </a:lnTo>
                <a:lnTo>
                  <a:pt x="626540" y="1227716"/>
                </a:lnTo>
                <a:lnTo>
                  <a:pt x="629849" y="1228784"/>
                </a:lnTo>
                <a:lnTo>
                  <a:pt x="628734" y="1236477"/>
                </a:lnTo>
                <a:lnTo>
                  <a:pt x="627660" y="1237551"/>
                </a:lnTo>
                <a:lnTo>
                  <a:pt x="616715" y="1236477"/>
                </a:lnTo>
                <a:lnTo>
                  <a:pt x="615590" y="1237551"/>
                </a:lnTo>
                <a:lnTo>
                  <a:pt x="614515" y="1237551"/>
                </a:lnTo>
                <a:lnTo>
                  <a:pt x="613395" y="1235362"/>
                </a:lnTo>
                <a:lnTo>
                  <a:pt x="613395" y="1234282"/>
                </a:lnTo>
                <a:lnTo>
                  <a:pt x="613395" y="1230979"/>
                </a:lnTo>
                <a:lnTo>
                  <a:pt x="614515" y="1229905"/>
                </a:lnTo>
                <a:lnTo>
                  <a:pt x="614515" y="1226601"/>
                </a:lnTo>
                <a:lnTo>
                  <a:pt x="614515" y="1225521"/>
                </a:lnTo>
                <a:lnTo>
                  <a:pt x="612326" y="1229905"/>
                </a:lnTo>
                <a:lnTo>
                  <a:pt x="611212" y="1230979"/>
                </a:lnTo>
                <a:lnTo>
                  <a:pt x="611212" y="1235362"/>
                </a:lnTo>
                <a:lnTo>
                  <a:pt x="609017" y="1235362"/>
                </a:lnTo>
                <a:lnTo>
                  <a:pt x="607943" y="1234282"/>
                </a:lnTo>
                <a:lnTo>
                  <a:pt x="606829" y="1232099"/>
                </a:lnTo>
                <a:lnTo>
                  <a:pt x="604634" y="1229905"/>
                </a:lnTo>
                <a:lnTo>
                  <a:pt x="604634" y="1225521"/>
                </a:lnTo>
                <a:lnTo>
                  <a:pt x="602445" y="1223332"/>
                </a:lnTo>
                <a:lnTo>
                  <a:pt x="600256" y="1224407"/>
                </a:lnTo>
                <a:lnTo>
                  <a:pt x="601376" y="1226601"/>
                </a:lnTo>
                <a:lnTo>
                  <a:pt x="601376" y="1228784"/>
                </a:lnTo>
                <a:lnTo>
                  <a:pt x="603565" y="1234282"/>
                </a:lnTo>
                <a:lnTo>
                  <a:pt x="603565" y="1235362"/>
                </a:lnTo>
                <a:lnTo>
                  <a:pt x="602445" y="1235362"/>
                </a:lnTo>
                <a:lnTo>
                  <a:pt x="600256" y="1234282"/>
                </a:lnTo>
                <a:lnTo>
                  <a:pt x="591489" y="1229905"/>
                </a:lnTo>
                <a:lnTo>
                  <a:pt x="593684" y="1233168"/>
                </a:lnTo>
                <a:lnTo>
                  <a:pt x="591489" y="1232099"/>
                </a:lnTo>
                <a:lnTo>
                  <a:pt x="588232" y="1230979"/>
                </a:lnTo>
                <a:lnTo>
                  <a:pt x="587118" y="1229905"/>
                </a:lnTo>
                <a:lnTo>
                  <a:pt x="587118" y="1227716"/>
                </a:lnTo>
                <a:lnTo>
                  <a:pt x="586037" y="1226601"/>
                </a:lnTo>
                <a:lnTo>
                  <a:pt x="584923" y="1221143"/>
                </a:lnTo>
                <a:lnTo>
                  <a:pt x="579471" y="1222218"/>
                </a:lnTo>
                <a:lnTo>
                  <a:pt x="576162" y="1225521"/>
                </a:lnTo>
                <a:lnTo>
                  <a:pt x="577276" y="1228784"/>
                </a:lnTo>
                <a:lnTo>
                  <a:pt x="571779" y="1230979"/>
                </a:lnTo>
                <a:lnTo>
                  <a:pt x="570710" y="1229905"/>
                </a:lnTo>
                <a:lnTo>
                  <a:pt x="569590" y="1226601"/>
                </a:lnTo>
                <a:lnTo>
                  <a:pt x="568515" y="1226601"/>
                </a:lnTo>
                <a:lnTo>
                  <a:pt x="567401" y="1234282"/>
                </a:lnTo>
                <a:lnTo>
                  <a:pt x="567401" y="1235362"/>
                </a:lnTo>
                <a:lnTo>
                  <a:pt x="566326" y="1240860"/>
                </a:lnTo>
                <a:lnTo>
                  <a:pt x="563017" y="1243049"/>
                </a:lnTo>
                <a:lnTo>
                  <a:pt x="560828" y="1244123"/>
                </a:lnTo>
                <a:lnTo>
                  <a:pt x="557565" y="1241929"/>
                </a:lnTo>
                <a:lnTo>
                  <a:pt x="556451" y="1238666"/>
                </a:lnTo>
                <a:lnTo>
                  <a:pt x="553182" y="1237551"/>
                </a:lnTo>
                <a:lnTo>
                  <a:pt x="552067" y="1234282"/>
                </a:lnTo>
                <a:lnTo>
                  <a:pt x="550993" y="1228784"/>
                </a:lnTo>
                <a:lnTo>
                  <a:pt x="549873" y="1228784"/>
                </a:lnTo>
                <a:lnTo>
                  <a:pt x="548804" y="1227716"/>
                </a:lnTo>
                <a:lnTo>
                  <a:pt x="548804" y="1224407"/>
                </a:lnTo>
                <a:lnTo>
                  <a:pt x="544421" y="1225521"/>
                </a:lnTo>
                <a:lnTo>
                  <a:pt x="541112" y="1224407"/>
                </a:lnTo>
                <a:lnTo>
                  <a:pt x="540037" y="1224407"/>
                </a:lnTo>
                <a:lnTo>
                  <a:pt x="540037" y="1226601"/>
                </a:lnTo>
                <a:lnTo>
                  <a:pt x="538923" y="1224407"/>
                </a:lnTo>
                <a:lnTo>
                  <a:pt x="537848" y="1224407"/>
                </a:lnTo>
                <a:lnTo>
                  <a:pt x="537848" y="1222218"/>
                </a:lnTo>
                <a:lnTo>
                  <a:pt x="537848" y="1222218"/>
                </a:lnTo>
                <a:lnTo>
                  <a:pt x="531276" y="1216766"/>
                </a:lnTo>
                <a:lnTo>
                  <a:pt x="530162" y="1216766"/>
                </a:lnTo>
                <a:lnTo>
                  <a:pt x="530162" y="1214571"/>
                </a:lnTo>
                <a:lnTo>
                  <a:pt x="530162" y="1213457"/>
                </a:lnTo>
                <a:lnTo>
                  <a:pt x="527967" y="1213457"/>
                </a:lnTo>
                <a:lnTo>
                  <a:pt x="534545" y="1204696"/>
                </a:lnTo>
                <a:lnTo>
                  <a:pt x="537848" y="1202501"/>
                </a:lnTo>
                <a:lnTo>
                  <a:pt x="538923" y="1202501"/>
                </a:lnTo>
                <a:lnTo>
                  <a:pt x="542226" y="1204696"/>
                </a:lnTo>
                <a:lnTo>
                  <a:pt x="540037" y="1202501"/>
                </a:lnTo>
                <a:lnTo>
                  <a:pt x="534545" y="1202501"/>
                </a:lnTo>
                <a:lnTo>
                  <a:pt x="533465" y="1203621"/>
                </a:lnTo>
                <a:lnTo>
                  <a:pt x="532351" y="1203621"/>
                </a:lnTo>
                <a:lnTo>
                  <a:pt x="529082" y="1201427"/>
                </a:lnTo>
                <a:lnTo>
                  <a:pt x="526898" y="1200312"/>
                </a:lnTo>
                <a:lnTo>
                  <a:pt x="525778" y="1203621"/>
                </a:lnTo>
                <a:lnTo>
                  <a:pt x="525778" y="1203621"/>
                </a:lnTo>
                <a:lnTo>
                  <a:pt x="524704" y="1205810"/>
                </a:lnTo>
                <a:lnTo>
                  <a:pt x="523590" y="1200312"/>
                </a:lnTo>
                <a:lnTo>
                  <a:pt x="521401" y="1199238"/>
                </a:lnTo>
                <a:lnTo>
                  <a:pt x="519206" y="1202501"/>
                </a:lnTo>
                <a:lnTo>
                  <a:pt x="518132" y="1204696"/>
                </a:lnTo>
                <a:lnTo>
                  <a:pt x="515943" y="1208005"/>
                </a:lnTo>
                <a:lnTo>
                  <a:pt x="514823" y="1206879"/>
                </a:lnTo>
                <a:lnTo>
                  <a:pt x="511559" y="1209073"/>
                </a:lnTo>
                <a:lnTo>
                  <a:pt x="512640" y="1208005"/>
                </a:lnTo>
                <a:lnTo>
                  <a:pt x="514823" y="1205810"/>
                </a:lnTo>
                <a:lnTo>
                  <a:pt x="514823" y="1204696"/>
                </a:lnTo>
                <a:lnTo>
                  <a:pt x="515943" y="1201427"/>
                </a:lnTo>
                <a:lnTo>
                  <a:pt x="517017" y="1200312"/>
                </a:lnTo>
                <a:lnTo>
                  <a:pt x="517017" y="1198118"/>
                </a:lnTo>
                <a:lnTo>
                  <a:pt x="513754" y="1204696"/>
                </a:lnTo>
                <a:lnTo>
                  <a:pt x="513754" y="1199238"/>
                </a:lnTo>
                <a:lnTo>
                  <a:pt x="503873" y="1199238"/>
                </a:lnTo>
                <a:lnTo>
                  <a:pt x="498415" y="1201427"/>
                </a:lnTo>
                <a:lnTo>
                  <a:pt x="494037" y="1199238"/>
                </a:lnTo>
                <a:lnTo>
                  <a:pt x="486351" y="1197049"/>
                </a:lnTo>
                <a:lnTo>
                  <a:pt x="475395" y="1198118"/>
                </a:lnTo>
                <a:lnTo>
                  <a:pt x="475395" y="1199238"/>
                </a:lnTo>
                <a:lnTo>
                  <a:pt x="472137" y="1200312"/>
                </a:lnTo>
                <a:lnTo>
                  <a:pt x="467754" y="1202501"/>
                </a:lnTo>
                <a:lnTo>
                  <a:pt x="465560" y="1206879"/>
                </a:lnTo>
                <a:lnTo>
                  <a:pt x="461182" y="1205810"/>
                </a:lnTo>
                <a:lnTo>
                  <a:pt x="460062" y="1202501"/>
                </a:lnTo>
                <a:lnTo>
                  <a:pt x="458993" y="1201427"/>
                </a:lnTo>
                <a:lnTo>
                  <a:pt x="460062" y="1199238"/>
                </a:lnTo>
                <a:lnTo>
                  <a:pt x="461182" y="1198118"/>
                </a:lnTo>
                <a:lnTo>
                  <a:pt x="463371" y="1199238"/>
                </a:lnTo>
                <a:lnTo>
                  <a:pt x="464445" y="1200312"/>
                </a:lnTo>
                <a:lnTo>
                  <a:pt x="464445" y="1201427"/>
                </a:lnTo>
                <a:lnTo>
                  <a:pt x="464445" y="1202501"/>
                </a:lnTo>
                <a:lnTo>
                  <a:pt x="466640" y="1202501"/>
                </a:lnTo>
                <a:lnTo>
                  <a:pt x="468828" y="1201427"/>
                </a:lnTo>
                <a:lnTo>
                  <a:pt x="471012" y="1198118"/>
                </a:lnTo>
                <a:lnTo>
                  <a:pt x="472137" y="1199238"/>
                </a:lnTo>
                <a:lnTo>
                  <a:pt x="474321" y="1199238"/>
                </a:lnTo>
                <a:lnTo>
                  <a:pt x="474321" y="1198118"/>
                </a:lnTo>
                <a:lnTo>
                  <a:pt x="478704" y="1193746"/>
                </a:lnTo>
                <a:lnTo>
                  <a:pt x="476515" y="1191551"/>
                </a:lnTo>
                <a:lnTo>
                  <a:pt x="465560" y="1180618"/>
                </a:lnTo>
                <a:lnTo>
                  <a:pt x="463371" y="1172955"/>
                </a:lnTo>
                <a:lnTo>
                  <a:pt x="462256" y="1170760"/>
                </a:lnTo>
                <a:lnTo>
                  <a:pt x="457878" y="1166377"/>
                </a:lnTo>
                <a:lnTo>
                  <a:pt x="457878" y="1166377"/>
                </a:lnTo>
                <a:lnTo>
                  <a:pt x="456798" y="1165285"/>
                </a:lnTo>
                <a:lnTo>
                  <a:pt x="455684" y="1163090"/>
                </a:lnTo>
                <a:lnTo>
                  <a:pt x="455684" y="1159810"/>
                </a:lnTo>
                <a:lnTo>
                  <a:pt x="457878" y="1159810"/>
                </a:lnTo>
                <a:lnTo>
                  <a:pt x="458993" y="1159810"/>
                </a:lnTo>
                <a:lnTo>
                  <a:pt x="461182" y="1157616"/>
                </a:lnTo>
                <a:lnTo>
                  <a:pt x="462256" y="1156524"/>
                </a:lnTo>
                <a:lnTo>
                  <a:pt x="463371" y="1155427"/>
                </a:lnTo>
                <a:lnTo>
                  <a:pt x="465560" y="1154335"/>
                </a:lnTo>
                <a:lnTo>
                  <a:pt x="466640" y="1152141"/>
                </a:lnTo>
                <a:lnTo>
                  <a:pt x="467754" y="1151049"/>
                </a:lnTo>
                <a:lnTo>
                  <a:pt x="472137" y="1147763"/>
                </a:lnTo>
                <a:lnTo>
                  <a:pt x="472137" y="1146666"/>
                </a:lnTo>
                <a:lnTo>
                  <a:pt x="475395" y="1145574"/>
                </a:lnTo>
                <a:lnTo>
                  <a:pt x="476515" y="1137904"/>
                </a:lnTo>
                <a:lnTo>
                  <a:pt x="477589" y="1136813"/>
                </a:lnTo>
                <a:lnTo>
                  <a:pt x="475395" y="1135710"/>
                </a:lnTo>
                <a:lnTo>
                  <a:pt x="471012" y="1133521"/>
                </a:lnTo>
                <a:lnTo>
                  <a:pt x="468828" y="1125857"/>
                </a:lnTo>
                <a:lnTo>
                  <a:pt x="464445" y="1111616"/>
                </a:lnTo>
                <a:lnTo>
                  <a:pt x="464445" y="1107238"/>
                </a:lnTo>
                <a:lnTo>
                  <a:pt x="469943" y="1099568"/>
                </a:lnTo>
                <a:lnTo>
                  <a:pt x="473206" y="1091904"/>
                </a:lnTo>
                <a:lnTo>
                  <a:pt x="473206" y="1086424"/>
                </a:lnTo>
                <a:lnTo>
                  <a:pt x="472137" y="1085332"/>
                </a:lnTo>
                <a:lnTo>
                  <a:pt x="471012" y="1083144"/>
                </a:lnTo>
                <a:lnTo>
                  <a:pt x="463371" y="1084235"/>
                </a:lnTo>
                <a:lnTo>
                  <a:pt x="461182" y="1084235"/>
                </a:lnTo>
                <a:lnTo>
                  <a:pt x="461182" y="1083144"/>
                </a:lnTo>
                <a:lnTo>
                  <a:pt x="460062" y="1079857"/>
                </a:lnTo>
                <a:lnTo>
                  <a:pt x="461182" y="1077663"/>
                </a:lnTo>
                <a:lnTo>
                  <a:pt x="462256" y="1076571"/>
                </a:lnTo>
                <a:lnTo>
                  <a:pt x="463371" y="1074382"/>
                </a:lnTo>
                <a:lnTo>
                  <a:pt x="465560" y="1073279"/>
                </a:lnTo>
                <a:lnTo>
                  <a:pt x="466640" y="1071096"/>
                </a:lnTo>
                <a:lnTo>
                  <a:pt x="464445" y="1066713"/>
                </a:lnTo>
                <a:lnTo>
                  <a:pt x="464445" y="1054665"/>
                </a:lnTo>
                <a:lnTo>
                  <a:pt x="466640" y="1050282"/>
                </a:lnTo>
                <a:lnTo>
                  <a:pt x="468828" y="1048093"/>
                </a:lnTo>
                <a:lnTo>
                  <a:pt x="468828" y="1043715"/>
                </a:lnTo>
                <a:lnTo>
                  <a:pt x="471012" y="1038263"/>
                </a:lnTo>
                <a:lnTo>
                  <a:pt x="472137" y="1036069"/>
                </a:lnTo>
                <a:lnTo>
                  <a:pt x="471012" y="1034949"/>
                </a:lnTo>
                <a:lnTo>
                  <a:pt x="472137" y="1031685"/>
                </a:lnTo>
                <a:lnTo>
                  <a:pt x="472137" y="1030571"/>
                </a:lnTo>
                <a:lnTo>
                  <a:pt x="472137" y="1028377"/>
                </a:lnTo>
                <a:lnTo>
                  <a:pt x="473206" y="1027308"/>
                </a:lnTo>
                <a:lnTo>
                  <a:pt x="480899" y="1027308"/>
                </a:lnTo>
                <a:lnTo>
                  <a:pt x="483087" y="1022924"/>
                </a:lnTo>
                <a:lnTo>
                  <a:pt x="484156" y="1019615"/>
                </a:lnTo>
                <a:lnTo>
                  <a:pt x="484156" y="1017427"/>
                </a:lnTo>
                <a:lnTo>
                  <a:pt x="483087" y="1016352"/>
                </a:lnTo>
                <a:lnTo>
                  <a:pt x="486351" y="1014163"/>
                </a:lnTo>
                <a:lnTo>
                  <a:pt x="479778" y="1011969"/>
                </a:lnTo>
                <a:lnTo>
                  <a:pt x="480899" y="1010854"/>
                </a:lnTo>
                <a:lnTo>
                  <a:pt x="481967" y="1007585"/>
                </a:lnTo>
                <a:lnTo>
                  <a:pt x="480899" y="1006471"/>
                </a:lnTo>
                <a:lnTo>
                  <a:pt x="479778" y="1005402"/>
                </a:lnTo>
                <a:lnTo>
                  <a:pt x="480899" y="1003213"/>
                </a:lnTo>
                <a:lnTo>
                  <a:pt x="479778" y="1005402"/>
                </a:lnTo>
                <a:lnTo>
                  <a:pt x="478704" y="1005402"/>
                </a:lnTo>
                <a:lnTo>
                  <a:pt x="476515" y="1010854"/>
                </a:lnTo>
                <a:lnTo>
                  <a:pt x="475395" y="1014163"/>
                </a:lnTo>
                <a:lnTo>
                  <a:pt x="473206" y="1015232"/>
                </a:lnTo>
                <a:lnTo>
                  <a:pt x="469943" y="1017427"/>
                </a:lnTo>
                <a:lnTo>
                  <a:pt x="465560" y="1019615"/>
                </a:lnTo>
                <a:lnTo>
                  <a:pt x="465560" y="1022924"/>
                </a:lnTo>
                <a:lnTo>
                  <a:pt x="462256" y="1025113"/>
                </a:lnTo>
                <a:lnTo>
                  <a:pt x="460062" y="1026188"/>
                </a:lnTo>
                <a:lnTo>
                  <a:pt x="457878" y="1025113"/>
                </a:lnTo>
                <a:lnTo>
                  <a:pt x="456798" y="1026188"/>
                </a:lnTo>
                <a:lnTo>
                  <a:pt x="458993" y="1031685"/>
                </a:lnTo>
                <a:lnTo>
                  <a:pt x="456798" y="1036069"/>
                </a:lnTo>
                <a:lnTo>
                  <a:pt x="454609" y="1036069"/>
                </a:lnTo>
                <a:lnTo>
                  <a:pt x="453495" y="1038263"/>
                </a:lnTo>
                <a:lnTo>
                  <a:pt x="451300" y="1042636"/>
                </a:lnTo>
                <a:lnTo>
                  <a:pt x="451300" y="1043715"/>
                </a:lnTo>
                <a:lnTo>
                  <a:pt x="452415" y="1048093"/>
                </a:lnTo>
                <a:lnTo>
                  <a:pt x="453495" y="1048093"/>
                </a:lnTo>
                <a:lnTo>
                  <a:pt x="455684" y="1051374"/>
                </a:lnTo>
                <a:lnTo>
                  <a:pt x="453495" y="1053568"/>
                </a:lnTo>
                <a:lnTo>
                  <a:pt x="453495" y="1055757"/>
                </a:lnTo>
                <a:lnTo>
                  <a:pt x="451300" y="1057952"/>
                </a:lnTo>
                <a:lnTo>
                  <a:pt x="452415" y="1059043"/>
                </a:lnTo>
                <a:lnTo>
                  <a:pt x="451300" y="1064518"/>
                </a:lnTo>
                <a:lnTo>
                  <a:pt x="448037" y="1074382"/>
                </a:lnTo>
                <a:lnTo>
                  <a:pt x="445848" y="1075474"/>
                </a:lnTo>
                <a:lnTo>
                  <a:pt x="443654" y="1075474"/>
                </a:lnTo>
                <a:lnTo>
                  <a:pt x="437087" y="1074382"/>
                </a:lnTo>
                <a:lnTo>
                  <a:pt x="435979" y="1073279"/>
                </a:lnTo>
                <a:lnTo>
                  <a:pt x="433778" y="1073279"/>
                </a:lnTo>
                <a:lnTo>
                  <a:pt x="430509" y="1069999"/>
                </a:lnTo>
                <a:lnTo>
                  <a:pt x="428326" y="1067804"/>
                </a:lnTo>
                <a:lnTo>
                  <a:pt x="427206" y="1059043"/>
                </a:lnTo>
                <a:lnTo>
                  <a:pt x="423943" y="1057952"/>
                </a:lnTo>
                <a:lnTo>
                  <a:pt x="421748" y="1055757"/>
                </a:lnTo>
                <a:lnTo>
                  <a:pt x="419559" y="1054665"/>
                </a:lnTo>
                <a:lnTo>
                  <a:pt x="415182" y="1055757"/>
                </a:lnTo>
                <a:lnTo>
                  <a:pt x="408604" y="1059043"/>
                </a:lnTo>
                <a:lnTo>
                  <a:pt x="407489" y="1062329"/>
                </a:lnTo>
                <a:lnTo>
                  <a:pt x="400923" y="1069999"/>
                </a:lnTo>
                <a:lnTo>
                  <a:pt x="409684" y="1071096"/>
                </a:lnTo>
                <a:lnTo>
                  <a:pt x="412987" y="1069999"/>
                </a:lnTo>
                <a:lnTo>
                  <a:pt x="412987" y="1068902"/>
                </a:lnTo>
                <a:lnTo>
                  <a:pt x="411873" y="1066713"/>
                </a:lnTo>
                <a:lnTo>
                  <a:pt x="414067" y="1062329"/>
                </a:lnTo>
                <a:lnTo>
                  <a:pt x="416250" y="1063427"/>
                </a:lnTo>
                <a:lnTo>
                  <a:pt x="417371" y="1064518"/>
                </a:lnTo>
                <a:lnTo>
                  <a:pt x="421748" y="1064518"/>
                </a:lnTo>
                <a:lnTo>
                  <a:pt x="421748" y="1066713"/>
                </a:lnTo>
                <a:lnTo>
                  <a:pt x="421748" y="1066713"/>
                </a:lnTo>
                <a:lnTo>
                  <a:pt x="421748" y="1068902"/>
                </a:lnTo>
                <a:lnTo>
                  <a:pt x="428326" y="1076571"/>
                </a:lnTo>
                <a:lnTo>
                  <a:pt x="429395" y="1077663"/>
                </a:lnTo>
                <a:lnTo>
                  <a:pt x="430509" y="1078760"/>
                </a:lnTo>
                <a:lnTo>
                  <a:pt x="432704" y="1080949"/>
                </a:lnTo>
                <a:lnTo>
                  <a:pt x="433778" y="1083144"/>
                </a:lnTo>
                <a:lnTo>
                  <a:pt x="433778" y="1085332"/>
                </a:lnTo>
                <a:lnTo>
                  <a:pt x="434893" y="1088618"/>
                </a:lnTo>
                <a:lnTo>
                  <a:pt x="433778" y="1090807"/>
                </a:lnTo>
                <a:lnTo>
                  <a:pt x="433778" y="1091904"/>
                </a:lnTo>
                <a:lnTo>
                  <a:pt x="434893" y="1094093"/>
                </a:lnTo>
                <a:lnTo>
                  <a:pt x="441465" y="1096288"/>
                </a:lnTo>
                <a:lnTo>
                  <a:pt x="442539" y="1100660"/>
                </a:lnTo>
                <a:lnTo>
                  <a:pt x="444734" y="1101763"/>
                </a:lnTo>
                <a:lnTo>
                  <a:pt x="441465" y="1114907"/>
                </a:lnTo>
                <a:lnTo>
                  <a:pt x="440351" y="1120382"/>
                </a:lnTo>
                <a:lnTo>
                  <a:pt x="434893" y="1115999"/>
                </a:lnTo>
                <a:lnTo>
                  <a:pt x="434893" y="1118188"/>
                </a:lnTo>
                <a:lnTo>
                  <a:pt x="434893" y="1119285"/>
                </a:lnTo>
                <a:lnTo>
                  <a:pt x="434893" y="1125857"/>
                </a:lnTo>
                <a:lnTo>
                  <a:pt x="435979" y="1128046"/>
                </a:lnTo>
                <a:lnTo>
                  <a:pt x="429395" y="1124760"/>
                </a:lnTo>
                <a:lnTo>
                  <a:pt x="427206" y="1128046"/>
                </a:lnTo>
                <a:lnTo>
                  <a:pt x="425017" y="1129143"/>
                </a:lnTo>
                <a:lnTo>
                  <a:pt x="425017" y="1128046"/>
                </a:lnTo>
                <a:lnTo>
                  <a:pt x="425017" y="1121474"/>
                </a:lnTo>
                <a:lnTo>
                  <a:pt x="422828" y="1114907"/>
                </a:lnTo>
                <a:lnTo>
                  <a:pt x="422828" y="1114907"/>
                </a:lnTo>
                <a:lnTo>
                  <a:pt x="419559" y="1119285"/>
                </a:lnTo>
                <a:lnTo>
                  <a:pt x="417371" y="1125857"/>
                </a:lnTo>
                <a:lnTo>
                  <a:pt x="414067" y="1124760"/>
                </a:lnTo>
                <a:lnTo>
                  <a:pt x="415182" y="1134618"/>
                </a:lnTo>
                <a:lnTo>
                  <a:pt x="411873" y="1135710"/>
                </a:lnTo>
                <a:lnTo>
                  <a:pt x="410798" y="1135710"/>
                </a:lnTo>
                <a:lnTo>
                  <a:pt x="409684" y="1138996"/>
                </a:lnTo>
                <a:lnTo>
                  <a:pt x="403117" y="1132429"/>
                </a:lnTo>
                <a:lnTo>
                  <a:pt x="402037" y="1130235"/>
                </a:lnTo>
                <a:lnTo>
                  <a:pt x="402037" y="1129143"/>
                </a:lnTo>
                <a:lnTo>
                  <a:pt x="402037" y="1126949"/>
                </a:lnTo>
                <a:lnTo>
                  <a:pt x="400923" y="1129143"/>
                </a:lnTo>
                <a:lnTo>
                  <a:pt x="399843" y="1129143"/>
                </a:lnTo>
                <a:lnTo>
                  <a:pt x="398728" y="1123669"/>
                </a:lnTo>
                <a:lnTo>
                  <a:pt x="396539" y="1121474"/>
                </a:lnTo>
                <a:lnTo>
                  <a:pt x="397654" y="1118188"/>
                </a:lnTo>
                <a:lnTo>
                  <a:pt x="393287" y="1118188"/>
                </a:lnTo>
                <a:lnTo>
                  <a:pt x="391093" y="1118188"/>
                </a:lnTo>
                <a:lnTo>
                  <a:pt x="386710" y="1124760"/>
                </a:lnTo>
                <a:lnTo>
                  <a:pt x="382332" y="1129143"/>
                </a:lnTo>
                <a:lnTo>
                  <a:pt x="380143" y="1129143"/>
                </a:lnTo>
                <a:lnTo>
                  <a:pt x="375760" y="1129143"/>
                </a:lnTo>
                <a:lnTo>
                  <a:pt x="373571" y="1130235"/>
                </a:lnTo>
                <a:lnTo>
                  <a:pt x="376857" y="1131332"/>
                </a:lnTo>
                <a:lnTo>
                  <a:pt x="377948" y="1133521"/>
                </a:lnTo>
                <a:lnTo>
                  <a:pt x="374668" y="1133521"/>
                </a:lnTo>
                <a:lnTo>
                  <a:pt x="375760" y="1137904"/>
                </a:lnTo>
                <a:lnTo>
                  <a:pt x="376857" y="1140093"/>
                </a:lnTo>
                <a:lnTo>
                  <a:pt x="373571" y="1138996"/>
                </a:lnTo>
                <a:lnTo>
                  <a:pt x="370285" y="1137904"/>
                </a:lnTo>
                <a:lnTo>
                  <a:pt x="361524" y="1133521"/>
                </a:lnTo>
                <a:lnTo>
                  <a:pt x="361524" y="1130235"/>
                </a:lnTo>
                <a:lnTo>
                  <a:pt x="368096" y="1130235"/>
                </a:lnTo>
                <a:lnTo>
                  <a:pt x="365907" y="1129143"/>
                </a:lnTo>
                <a:lnTo>
                  <a:pt x="365907" y="1126949"/>
                </a:lnTo>
                <a:lnTo>
                  <a:pt x="364804" y="1125857"/>
                </a:lnTo>
                <a:lnTo>
                  <a:pt x="362621" y="1124760"/>
                </a:lnTo>
                <a:lnTo>
                  <a:pt x="360426" y="1128046"/>
                </a:lnTo>
                <a:lnTo>
                  <a:pt x="359329" y="1129143"/>
                </a:lnTo>
                <a:lnTo>
                  <a:pt x="357146" y="1120382"/>
                </a:lnTo>
                <a:lnTo>
                  <a:pt x="357146" y="1118188"/>
                </a:lnTo>
                <a:lnTo>
                  <a:pt x="358237" y="1117091"/>
                </a:lnTo>
                <a:lnTo>
                  <a:pt x="359329" y="1114907"/>
                </a:lnTo>
                <a:lnTo>
                  <a:pt x="361524" y="1114907"/>
                </a:lnTo>
                <a:lnTo>
                  <a:pt x="363712" y="1117091"/>
                </a:lnTo>
                <a:lnTo>
                  <a:pt x="368096" y="1112713"/>
                </a:lnTo>
                <a:lnTo>
                  <a:pt x="369187" y="1112713"/>
                </a:lnTo>
                <a:lnTo>
                  <a:pt x="361524" y="1112713"/>
                </a:lnTo>
                <a:lnTo>
                  <a:pt x="360426" y="1112713"/>
                </a:lnTo>
                <a:lnTo>
                  <a:pt x="361524" y="1111616"/>
                </a:lnTo>
                <a:lnTo>
                  <a:pt x="363712" y="1109427"/>
                </a:lnTo>
                <a:lnTo>
                  <a:pt x="365907" y="1107238"/>
                </a:lnTo>
                <a:lnTo>
                  <a:pt x="363712" y="1105043"/>
                </a:lnTo>
                <a:lnTo>
                  <a:pt x="360426" y="1106141"/>
                </a:lnTo>
                <a:lnTo>
                  <a:pt x="359329" y="1103952"/>
                </a:lnTo>
                <a:lnTo>
                  <a:pt x="356049" y="1100660"/>
                </a:lnTo>
                <a:lnTo>
                  <a:pt x="353854" y="1095185"/>
                </a:lnTo>
                <a:lnTo>
                  <a:pt x="347288" y="1094093"/>
                </a:lnTo>
                <a:lnTo>
                  <a:pt x="344001" y="1097379"/>
                </a:lnTo>
                <a:lnTo>
                  <a:pt x="346190" y="1099568"/>
                </a:lnTo>
                <a:lnTo>
                  <a:pt x="347288" y="1101763"/>
                </a:lnTo>
                <a:lnTo>
                  <a:pt x="347288" y="1102854"/>
                </a:lnTo>
                <a:lnTo>
                  <a:pt x="347288" y="1105043"/>
                </a:lnTo>
                <a:lnTo>
                  <a:pt x="341807" y="1113804"/>
                </a:lnTo>
                <a:lnTo>
                  <a:pt x="345093" y="1118188"/>
                </a:lnTo>
                <a:lnTo>
                  <a:pt x="345093" y="1122565"/>
                </a:lnTo>
                <a:lnTo>
                  <a:pt x="344001" y="1130235"/>
                </a:lnTo>
                <a:lnTo>
                  <a:pt x="345093" y="1132429"/>
                </a:lnTo>
                <a:lnTo>
                  <a:pt x="345093" y="1134618"/>
                </a:lnTo>
                <a:lnTo>
                  <a:pt x="342904" y="1135710"/>
                </a:lnTo>
                <a:lnTo>
                  <a:pt x="339618" y="1132429"/>
                </a:lnTo>
                <a:lnTo>
                  <a:pt x="338526" y="1131332"/>
                </a:lnTo>
                <a:lnTo>
                  <a:pt x="337423" y="1131332"/>
                </a:lnTo>
                <a:lnTo>
                  <a:pt x="334143" y="1131332"/>
                </a:lnTo>
                <a:lnTo>
                  <a:pt x="336332" y="1134618"/>
                </a:lnTo>
                <a:lnTo>
                  <a:pt x="337423" y="1135710"/>
                </a:lnTo>
                <a:lnTo>
                  <a:pt x="336332" y="1137904"/>
                </a:lnTo>
                <a:lnTo>
                  <a:pt x="336332" y="1140093"/>
                </a:lnTo>
                <a:lnTo>
                  <a:pt x="337423" y="1144465"/>
                </a:lnTo>
                <a:lnTo>
                  <a:pt x="330857" y="1146666"/>
                </a:lnTo>
                <a:lnTo>
                  <a:pt x="326474" y="1148855"/>
                </a:lnTo>
                <a:lnTo>
                  <a:pt x="324285" y="1151049"/>
                </a:lnTo>
                <a:lnTo>
                  <a:pt x="325382" y="1152141"/>
                </a:lnTo>
                <a:lnTo>
                  <a:pt x="328662" y="1157616"/>
                </a:lnTo>
                <a:lnTo>
                  <a:pt x="327571" y="1166377"/>
                </a:lnTo>
                <a:lnTo>
                  <a:pt x="326474" y="1166377"/>
                </a:lnTo>
                <a:lnTo>
                  <a:pt x="322096" y="1166377"/>
                </a:lnTo>
                <a:lnTo>
                  <a:pt x="319901" y="1161999"/>
                </a:lnTo>
                <a:lnTo>
                  <a:pt x="317712" y="1164194"/>
                </a:lnTo>
                <a:lnTo>
                  <a:pt x="317712" y="1166377"/>
                </a:lnTo>
                <a:lnTo>
                  <a:pt x="316621" y="1167474"/>
                </a:lnTo>
                <a:lnTo>
                  <a:pt x="314426" y="1165285"/>
                </a:lnTo>
                <a:lnTo>
                  <a:pt x="313335" y="1167474"/>
                </a:lnTo>
                <a:lnTo>
                  <a:pt x="312237" y="1169668"/>
                </a:lnTo>
                <a:lnTo>
                  <a:pt x="311140" y="1167474"/>
                </a:lnTo>
                <a:lnTo>
                  <a:pt x="311140" y="1164194"/>
                </a:lnTo>
                <a:lnTo>
                  <a:pt x="308951" y="1166377"/>
                </a:lnTo>
                <a:lnTo>
                  <a:pt x="308951" y="1166377"/>
                </a:lnTo>
                <a:lnTo>
                  <a:pt x="307860" y="1168571"/>
                </a:lnTo>
                <a:lnTo>
                  <a:pt x="308951" y="1171852"/>
                </a:lnTo>
                <a:lnTo>
                  <a:pt x="305665" y="1172955"/>
                </a:lnTo>
                <a:lnTo>
                  <a:pt x="300190" y="1176235"/>
                </a:lnTo>
                <a:lnTo>
                  <a:pt x="296904" y="1176235"/>
                </a:lnTo>
                <a:lnTo>
                  <a:pt x="294715" y="1175143"/>
                </a:lnTo>
                <a:lnTo>
                  <a:pt x="293618" y="1175143"/>
                </a:lnTo>
                <a:lnTo>
                  <a:pt x="292526" y="1176235"/>
                </a:lnTo>
                <a:lnTo>
                  <a:pt x="287046" y="1175143"/>
                </a:lnTo>
                <a:lnTo>
                  <a:pt x="285960" y="1175143"/>
                </a:lnTo>
                <a:lnTo>
                  <a:pt x="283765" y="1175143"/>
                </a:lnTo>
                <a:lnTo>
                  <a:pt x="284857" y="1172955"/>
                </a:lnTo>
                <a:lnTo>
                  <a:pt x="283765" y="1171852"/>
                </a:lnTo>
                <a:lnTo>
                  <a:pt x="281571" y="1174046"/>
                </a:lnTo>
                <a:lnTo>
                  <a:pt x="277187" y="1176235"/>
                </a:lnTo>
                <a:lnTo>
                  <a:pt x="273901" y="1176235"/>
                </a:lnTo>
                <a:lnTo>
                  <a:pt x="271707" y="1175143"/>
                </a:lnTo>
                <a:lnTo>
                  <a:pt x="272810" y="1175143"/>
                </a:lnTo>
                <a:lnTo>
                  <a:pt x="270615" y="1174046"/>
                </a:lnTo>
                <a:lnTo>
                  <a:pt x="270615" y="1171852"/>
                </a:lnTo>
                <a:lnTo>
                  <a:pt x="269529" y="1170760"/>
                </a:lnTo>
                <a:lnTo>
                  <a:pt x="268426" y="1167474"/>
                </a:lnTo>
                <a:lnTo>
                  <a:pt x="270615" y="1161999"/>
                </a:lnTo>
                <a:lnTo>
                  <a:pt x="270615" y="1160896"/>
                </a:lnTo>
                <a:lnTo>
                  <a:pt x="269529" y="1159810"/>
                </a:lnTo>
                <a:lnTo>
                  <a:pt x="267335" y="1157616"/>
                </a:lnTo>
                <a:lnTo>
                  <a:pt x="266237" y="1163090"/>
                </a:lnTo>
                <a:lnTo>
                  <a:pt x="265140" y="1164194"/>
                </a:lnTo>
                <a:lnTo>
                  <a:pt x="262946" y="1165285"/>
                </a:lnTo>
                <a:lnTo>
                  <a:pt x="261854" y="1165285"/>
                </a:lnTo>
                <a:lnTo>
                  <a:pt x="262946" y="1169668"/>
                </a:lnTo>
                <a:lnTo>
                  <a:pt x="260757" y="1172955"/>
                </a:lnTo>
                <a:lnTo>
                  <a:pt x="258574" y="1172955"/>
                </a:lnTo>
                <a:lnTo>
                  <a:pt x="256379" y="1170760"/>
                </a:lnTo>
                <a:lnTo>
                  <a:pt x="254184" y="1171852"/>
                </a:lnTo>
                <a:lnTo>
                  <a:pt x="255282" y="1174046"/>
                </a:lnTo>
                <a:lnTo>
                  <a:pt x="255282" y="1175143"/>
                </a:lnTo>
                <a:lnTo>
                  <a:pt x="250904" y="1176235"/>
                </a:lnTo>
                <a:lnTo>
                  <a:pt x="247618" y="1177327"/>
                </a:lnTo>
                <a:lnTo>
                  <a:pt x="246521" y="1179521"/>
                </a:lnTo>
                <a:lnTo>
                  <a:pt x="246521" y="1178430"/>
                </a:lnTo>
                <a:lnTo>
                  <a:pt x="245423" y="1178430"/>
                </a:lnTo>
                <a:lnTo>
                  <a:pt x="245423" y="1179521"/>
                </a:lnTo>
                <a:lnTo>
                  <a:pt x="244326" y="1180618"/>
                </a:lnTo>
                <a:lnTo>
                  <a:pt x="242143" y="1176235"/>
                </a:lnTo>
                <a:lnTo>
                  <a:pt x="243235" y="1176235"/>
                </a:lnTo>
                <a:lnTo>
                  <a:pt x="244326" y="1174046"/>
                </a:lnTo>
                <a:lnTo>
                  <a:pt x="235565" y="1175143"/>
                </a:lnTo>
                <a:lnTo>
                  <a:pt x="238851" y="1182807"/>
                </a:lnTo>
                <a:lnTo>
                  <a:pt x="243235" y="1183905"/>
                </a:lnTo>
                <a:lnTo>
                  <a:pt x="236668" y="1184996"/>
                </a:lnTo>
                <a:lnTo>
                  <a:pt x="235565" y="1184996"/>
                </a:lnTo>
                <a:lnTo>
                  <a:pt x="234473" y="1183905"/>
                </a:lnTo>
                <a:lnTo>
                  <a:pt x="233376" y="1181716"/>
                </a:lnTo>
                <a:lnTo>
                  <a:pt x="233376" y="1180618"/>
                </a:lnTo>
                <a:lnTo>
                  <a:pt x="233376" y="1180618"/>
                </a:lnTo>
                <a:lnTo>
                  <a:pt x="220237" y="1183905"/>
                </a:lnTo>
                <a:lnTo>
                  <a:pt x="219140" y="1183905"/>
                </a:lnTo>
                <a:lnTo>
                  <a:pt x="218043" y="1184996"/>
                </a:lnTo>
                <a:lnTo>
                  <a:pt x="215854" y="1184996"/>
                </a:lnTo>
                <a:lnTo>
                  <a:pt x="214757" y="1183905"/>
                </a:lnTo>
                <a:lnTo>
                  <a:pt x="210379" y="1182807"/>
                </a:lnTo>
                <a:lnTo>
                  <a:pt x="209282" y="1181716"/>
                </a:lnTo>
                <a:lnTo>
                  <a:pt x="207093" y="1180618"/>
                </a:lnTo>
                <a:lnTo>
                  <a:pt x="205996" y="1178430"/>
                </a:lnTo>
                <a:lnTo>
                  <a:pt x="203807" y="1172955"/>
                </a:lnTo>
                <a:lnTo>
                  <a:pt x="202709" y="1169668"/>
                </a:lnTo>
                <a:lnTo>
                  <a:pt x="201618" y="1168571"/>
                </a:lnTo>
                <a:lnTo>
                  <a:pt x="199423" y="1167474"/>
                </a:lnTo>
                <a:lnTo>
                  <a:pt x="197234" y="1160896"/>
                </a:lnTo>
                <a:lnTo>
                  <a:pt x="197234" y="1159810"/>
                </a:lnTo>
                <a:lnTo>
                  <a:pt x="197234" y="1157616"/>
                </a:lnTo>
                <a:lnTo>
                  <a:pt x="196137" y="1152141"/>
                </a:lnTo>
                <a:lnTo>
                  <a:pt x="192851" y="1151049"/>
                </a:lnTo>
                <a:lnTo>
                  <a:pt x="190662" y="1147763"/>
                </a:lnTo>
                <a:lnTo>
                  <a:pt x="190662" y="1145574"/>
                </a:lnTo>
                <a:lnTo>
                  <a:pt x="190662" y="1143380"/>
                </a:lnTo>
                <a:lnTo>
                  <a:pt x="191759" y="1140093"/>
                </a:lnTo>
                <a:lnTo>
                  <a:pt x="192851" y="1137904"/>
                </a:lnTo>
                <a:lnTo>
                  <a:pt x="195046" y="1135710"/>
                </a:lnTo>
                <a:lnTo>
                  <a:pt x="196137" y="1135710"/>
                </a:lnTo>
                <a:lnTo>
                  <a:pt x="198326" y="1134618"/>
                </a:lnTo>
                <a:lnTo>
                  <a:pt x="200521" y="1132429"/>
                </a:lnTo>
                <a:lnTo>
                  <a:pt x="201618" y="1131332"/>
                </a:lnTo>
                <a:lnTo>
                  <a:pt x="203807" y="1129143"/>
                </a:lnTo>
                <a:lnTo>
                  <a:pt x="204898" y="1123669"/>
                </a:lnTo>
                <a:lnTo>
                  <a:pt x="204898" y="1120382"/>
                </a:lnTo>
                <a:lnTo>
                  <a:pt x="205996" y="1117091"/>
                </a:lnTo>
                <a:lnTo>
                  <a:pt x="207093" y="1113804"/>
                </a:lnTo>
                <a:lnTo>
                  <a:pt x="208190" y="1112713"/>
                </a:lnTo>
                <a:lnTo>
                  <a:pt x="209282" y="1108329"/>
                </a:lnTo>
                <a:lnTo>
                  <a:pt x="210379" y="1103952"/>
                </a:lnTo>
                <a:lnTo>
                  <a:pt x="211470" y="1101763"/>
                </a:lnTo>
                <a:lnTo>
                  <a:pt x="211470" y="1088618"/>
                </a:lnTo>
                <a:lnTo>
                  <a:pt x="209282" y="1086424"/>
                </a:lnTo>
                <a:lnTo>
                  <a:pt x="208190" y="1084235"/>
                </a:lnTo>
                <a:lnTo>
                  <a:pt x="203807" y="1082046"/>
                </a:lnTo>
                <a:lnTo>
                  <a:pt x="201618" y="1080949"/>
                </a:lnTo>
                <a:lnTo>
                  <a:pt x="199423" y="1078760"/>
                </a:lnTo>
                <a:lnTo>
                  <a:pt x="197234" y="1076571"/>
                </a:lnTo>
                <a:lnTo>
                  <a:pt x="197234" y="1076571"/>
                </a:lnTo>
                <a:lnTo>
                  <a:pt x="193948" y="1071096"/>
                </a:lnTo>
                <a:lnTo>
                  <a:pt x="193948" y="1067804"/>
                </a:lnTo>
                <a:lnTo>
                  <a:pt x="193948" y="1060141"/>
                </a:lnTo>
                <a:lnTo>
                  <a:pt x="193948" y="1056854"/>
                </a:lnTo>
                <a:lnTo>
                  <a:pt x="192851" y="1048093"/>
                </a:lnTo>
                <a:lnTo>
                  <a:pt x="191759" y="1045899"/>
                </a:lnTo>
                <a:lnTo>
                  <a:pt x="189565" y="1043715"/>
                </a:lnTo>
                <a:lnTo>
                  <a:pt x="187376" y="1041521"/>
                </a:lnTo>
                <a:lnTo>
                  <a:pt x="181901" y="1042636"/>
                </a:lnTo>
                <a:lnTo>
                  <a:pt x="174237" y="1042636"/>
                </a:lnTo>
                <a:lnTo>
                  <a:pt x="172043" y="1041521"/>
                </a:lnTo>
                <a:lnTo>
                  <a:pt x="168757" y="1040447"/>
                </a:lnTo>
                <a:lnTo>
                  <a:pt x="165471" y="1037137"/>
                </a:lnTo>
                <a:lnTo>
                  <a:pt x="164379" y="1034949"/>
                </a:lnTo>
                <a:lnTo>
                  <a:pt x="163282" y="1025113"/>
                </a:lnTo>
                <a:lnTo>
                  <a:pt x="161093" y="1016352"/>
                </a:lnTo>
                <a:lnTo>
                  <a:pt x="149040" y="1015232"/>
                </a:lnTo>
                <a:lnTo>
                  <a:pt x="139187" y="1008665"/>
                </a:lnTo>
                <a:lnTo>
                  <a:pt x="139187" y="1007585"/>
                </a:lnTo>
                <a:lnTo>
                  <a:pt x="136998" y="1004282"/>
                </a:lnTo>
                <a:lnTo>
                  <a:pt x="133729" y="1001019"/>
                </a:lnTo>
                <a:lnTo>
                  <a:pt x="132615" y="998830"/>
                </a:lnTo>
                <a:lnTo>
                  <a:pt x="130426" y="996635"/>
                </a:lnTo>
                <a:lnTo>
                  <a:pt x="127157" y="993327"/>
                </a:lnTo>
                <a:lnTo>
                  <a:pt x="122780" y="990069"/>
                </a:lnTo>
                <a:lnTo>
                  <a:pt x="118396" y="985685"/>
                </a:lnTo>
                <a:lnTo>
                  <a:pt x="119470" y="959402"/>
                </a:lnTo>
                <a:lnTo>
                  <a:pt x="119470" y="958282"/>
                </a:lnTo>
                <a:lnTo>
                  <a:pt x="118396" y="952824"/>
                </a:lnTo>
                <a:lnTo>
                  <a:pt x="117282" y="951710"/>
                </a:lnTo>
                <a:lnTo>
                  <a:pt x="112898" y="949521"/>
                </a:lnTo>
                <a:lnTo>
                  <a:pt x="110709" y="947326"/>
                </a:lnTo>
                <a:lnTo>
                  <a:pt x="107446" y="944063"/>
                </a:lnTo>
                <a:lnTo>
                  <a:pt x="106326" y="942949"/>
                </a:lnTo>
                <a:lnTo>
                  <a:pt x="104160" y="939680"/>
                </a:lnTo>
                <a:lnTo>
                  <a:pt x="100874" y="935302"/>
                </a:lnTo>
                <a:lnTo>
                  <a:pt x="98679" y="933113"/>
                </a:lnTo>
                <a:lnTo>
                  <a:pt x="97588" y="930918"/>
                </a:lnTo>
                <a:lnTo>
                  <a:pt x="94302" y="928724"/>
                </a:lnTo>
                <a:lnTo>
                  <a:pt x="94302" y="928724"/>
                </a:lnTo>
                <a:lnTo>
                  <a:pt x="91015" y="927615"/>
                </a:lnTo>
                <a:lnTo>
                  <a:pt x="88827" y="926541"/>
                </a:lnTo>
                <a:lnTo>
                  <a:pt x="87729" y="924352"/>
                </a:lnTo>
                <a:lnTo>
                  <a:pt x="86638" y="923238"/>
                </a:lnTo>
                <a:lnTo>
                  <a:pt x="84443" y="922158"/>
                </a:lnTo>
                <a:lnTo>
                  <a:pt x="83346" y="921043"/>
                </a:lnTo>
                <a:lnTo>
                  <a:pt x="77871" y="918854"/>
                </a:lnTo>
                <a:lnTo>
                  <a:pt x="74591" y="919969"/>
                </a:lnTo>
                <a:lnTo>
                  <a:pt x="71299" y="917774"/>
                </a:lnTo>
                <a:lnTo>
                  <a:pt x="70207" y="917774"/>
                </a:lnTo>
                <a:lnTo>
                  <a:pt x="69110" y="916660"/>
                </a:lnTo>
                <a:lnTo>
                  <a:pt x="68018" y="913396"/>
                </a:lnTo>
                <a:lnTo>
                  <a:pt x="66921" y="909013"/>
                </a:lnTo>
                <a:lnTo>
                  <a:pt x="64732" y="905733"/>
                </a:lnTo>
                <a:lnTo>
                  <a:pt x="64732" y="905733"/>
                </a:lnTo>
                <a:lnTo>
                  <a:pt x="58160" y="901349"/>
                </a:lnTo>
                <a:lnTo>
                  <a:pt x="55965" y="900252"/>
                </a:lnTo>
                <a:lnTo>
                  <a:pt x="54874" y="898063"/>
                </a:lnTo>
                <a:lnTo>
                  <a:pt x="53777" y="894777"/>
                </a:lnTo>
                <a:lnTo>
                  <a:pt x="52685" y="892588"/>
                </a:lnTo>
                <a:lnTo>
                  <a:pt x="49393" y="890393"/>
                </a:lnTo>
                <a:lnTo>
                  <a:pt x="48302" y="888211"/>
                </a:lnTo>
                <a:lnTo>
                  <a:pt x="43918" y="876158"/>
                </a:lnTo>
                <a:lnTo>
                  <a:pt x="42827" y="871780"/>
                </a:lnTo>
                <a:lnTo>
                  <a:pt x="41729" y="867396"/>
                </a:lnTo>
                <a:lnTo>
                  <a:pt x="42827" y="856446"/>
                </a:lnTo>
                <a:lnTo>
                  <a:pt x="43918" y="844399"/>
                </a:lnTo>
                <a:lnTo>
                  <a:pt x="43918" y="837821"/>
                </a:lnTo>
                <a:lnTo>
                  <a:pt x="42827" y="834541"/>
                </a:lnTo>
                <a:lnTo>
                  <a:pt x="41729" y="824682"/>
                </a:lnTo>
                <a:lnTo>
                  <a:pt x="40632" y="823585"/>
                </a:lnTo>
                <a:lnTo>
                  <a:pt x="38443" y="821396"/>
                </a:lnTo>
                <a:lnTo>
                  <a:pt x="38443" y="821396"/>
                </a:lnTo>
                <a:lnTo>
                  <a:pt x="36254" y="812635"/>
                </a:lnTo>
                <a:lnTo>
                  <a:pt x="36254" y="803874"/>
                </a:lnTo>
                <a:lnTo>
                  <a:pt x="35157" y="801680"/>
                </a:lnTo>
                <a:lnTo>
                  <a:pt x="34060" y="797296"/>
                </a:lnTo>
                <a:lnTo>
                  <a:pt x="29682" y="792919"/>
                </a:lnTo>
                <a:lnTo>
                  <a:pt x="27488" y="791821"/>
                </a:lnTo>
                <a:lnTo>
                  <a:pt x="27488" y="791821"/>
                </a:lnTo>
                <a:lnTo>
                  <a:pt x="25299" y="789638"/>
                </a:lnTo>
                <a:lnTo>
                  <a:pt x="24207" y="788535"/>
                </a:lnTo>
                <a:lnTo>
                  <a:pt x="22013" y="788535"/>
                </a:lnTo>
                <a:lnTo>
                  <a:pt x="18732" y="783060"/>
                </a:lnTo>
                <a:lnTo>
                  <a:pt x="16538" y="781969"/>
                </a:lnTo>
                <a:lnTo>
                  <a:pt x="14349" y="779774"/>
                </a:lnTo>
                <a:lnTo>
                  <a:pt x="13251" y="772110"/>
                </a:lnTo>
                <a:lnTo>
                  <a:pt x="12160" y="771013"/>
                </a:lnTo>
                <a:lnTo>
                  <a:pt x="11063" y="769916"/>
                </a:lnTo>
                <a:lnTo>
                  <a:pt x="9971" y="765561"/>
                </a:lnTo>
                <a:lnTo>
                  <a:pt x="7776" y="763372"/>
                </a:lnTo>
                <a:lnTo>
                  <a:pt x="6679" y="761177"/>
                </a:lnTo>
                <a:lnTo>
                  <a:pt x="5588" y="757874"/>
                </a:lnTo>
                <a:lnTo>
                  <a:pt x="3399" y="756800"/>
                </a:lnTo>
                <a:lnTo>
                  <a:pt x="2302" y="755680"/>
                </a:lnTo>
                <a:lnTo>
                  <a:pt x="107" y="754611"/>
                </a:lnTo>
                <a:lnTo>
                  <a:pt x="9971" y="737083"/>
                </a:lnTo>
                <a:lnTo>
                  <a:pt x="14349" y="734894"/>
                </a:lnTo>
                <a:lnTo>
                  <a:pt x="15446" y="734894"/>
                </a:lnTo>
                <a:lnTo>
                  <a:pt x="17635" y="732705"/>
                </a:lnTo>
                <a:lnTo>
                  <a:pt x="19824" y="731585"/>
                </a:lnTo>
                <a:lnTo>
                  <a:pt x="22013" y="729396"/>
                </a:lnTo>
                <a:lnTo>
                  <a:pt x="24207" y="728322"/>
                </a:lnTo>
                <a:lnTo>
                  <a:pt x="25299" y="727208"/>
                </a:lnTo>
                <a:lnTo>
                  <a:pt x="28585" y="726127"/>
                </a:lnTo>
                <a:lnTo>
                  <a:pt x="29682" y="723938"/>
                </a:lnTo>
                <a:lnTo>
                  <a:pt x="29682" y="720630"/>
                </a:lnTo>
                <a:lnTo>
                  <a:pt x="30779" y="718446"/>
                </a:lnTo>
                <a:lnTo>
                  <a:pt x="32968" y="716252"/>
                </a:lnTo>
                <a:lnTo>
                  <a:pt x="34060" y="715177"/>
                </a:lnTo>
                <a:lnTo>
                  <a:pt x="36254" y="714063"/>
                </a:lnTo>
                <a:lnTo>
                  <a:pt x="37352" y="712983"/>
                </a:lnTo>
                <a:lnTo>
                  <a:pt x="37352" y="711868"/>
                </a:lnTo>
                <a:lnTo>
                  <a:pt x="40632" y="709680"/>
                </a:lnTo>
                <a:lnTo>
                  <a:pt x="42827" y="709680"/>
                </a:lnTo>
                <a:lnTo>
                  <a:pt x="43918" y="704222"/>
                </a:lnTo>
                <a:lnTo>
                  <a:pt x="45016" y="703107"/>
                </a:lnTo>
                <a:lnTo>
                  <a:pt x="43918" y="693272"/>
                </a:lnTo>
                <a:lnTo>
                  <a:pt x="40632" y="688894"/>
                </a:lnTo>
                <a:lnTo>
                  <a:pt x="39541" y="688894"/>
                </a:lnTo>
                <a:lnTo>
                  <a:pt x="37352" y="685585"/>
                </a:lnTo>
                <a:lnTo>
                  <a:pt x="37352" y="683396"/>
                </a:lnTo>
                <a:lnTo>
                  <a:pt x="35157" y="681202"/>
                </a:lnTo>
                <a:lnTo>
                  <a:pt x="34060" y="671366"/>
                </a:lnTo>
                <a:lnTo>
                  <a:pt x="32968" y="669177"/>
                </a:lnTo>
                <a:lnTo>
                  <a:pt x="32968" y="666989"/>
                </a:lnTo>
                <a:lnTo>
                  <a:pt x="35157" y="664799"/>
                </a:lnTo>
                <a:lnTo>
                  <a:pt x="36254" y="664799"/>
                </a:lnTo>
                <a:lnTo>
                  <a:pt x="38443" y="663679"/>
                </a:lnTo>
                <a:lnTo>
                  <a:pt x="42827" y="661491"/>
                </a:lnTo>
                <a:lnTo>
                  <a:pt x="42827" y="661491"/>
                </a:lnTo>
                <a:lnTo>
                  <a:pt x="45016" y="658222"/>
                </a:lnTo>
                <a:lnTo>
                  <a:pt x="46113" y="656039"/>
                </a:lnTo>
                <a:lnTo>
                  <a:pt x="48302" y="642894"/>
                </a:lnTo>
                <a:lnTo>
                  <a:pt x="51588" y="638511"/>
                </a:lnTo>
                <a:lnTo>
                  <a:pt x="52685" y="637413"/>
                </a:lnTo>
                <a:lnTo>
                  <a:pt x="53777" y="636316"/>
                </a:lnTo>
                <a:lnTo>
                  <a:pt x="54874" y="633030"/>
                </a:lnTo>
                <a:lnTo>
                  <a:pt x="55965" y="631938"/>
                </a:lnTo>
                <a:lnTo>
                  <a:pt x="57063" y="629749"/>
                </a:lnTo>
                <a:lnTo>
                  <a:pt x="58160" y="625366"/>
                </a:lnTo>
                <a:lnTo>
                  <a:pt x="60349" y="622080"/>
                </a:lnTo>
                <a:lnTo>
                  <a:pt x="61446" y="622080"/>
                </a:lnTo>
                <a:lnTo>
                  <a:pt x="65824" y="618794"/>
                </a:lnTo>
                <a:lnTo>
                  <a:pt x="70207" y="617702"/>
                </a:lnTo>
                <a:lnTo>
                  <a:pt x="73493" y="616605"/>
                </a:lnTo>
                <a:lnTo>
                  <a:pt x="74591" y="614411"/>
                </a:lnTo>
                <a:lnTo>
                  <a:pt x="76779" y="612227"/>
                </a:lnTo>
                <a:lnTo>
                  <a:pt x="78968" y="611130"/>
                </a:lnTo>
                <a:lnTo>
                  <a:pt x="82254" y="608936"/>
                </a:lnTo>
                <a:lnTo>
                  <a:pt x="83346" y="606752"/>
                </a:lnTo>
                <a:lnTo>
                  <a:pt x="84443" y="601272"/>
                </a:lnTo>
                <a:lnTo>
                  <a:pt x="85540" y="595797"/>
                </a:lnTo>
                <a:lnTo>
                  <a:pt x="86638" y="593608"/>
                </a:lnTo>
                <a:lnTo>
                  <a:pt x="87729" y="589224"/>
                </a:lnTo>
                <a:lnTo>
                  <a:pt x="87729" y="585938"/>
                </a:lnTo>
                <a:lnTo>
                  <a:pt x="88827" y="580463"/>
                </a:lnTo>
                <a:lnTo>
                  <a:pt x="88827" y="580463"/>
                </a:lnTo>
                <a:lnTo>
                  <a:pt x="89918" y="579366"/>
                </a:lnTo>
                <a:lnTo>
                  <a:pt x="91015" y="577177"/>
                </a:lnTo>
                <a:lnTo>
                  <a:pt x="93204" y="576080"/>
                </a:lnTo>
                <a:lnTo>
                  <a:pt x="94302" y="574983"/>
                </a:lnTo>
                <a:lnTo>
                  <a:pt x="94302" y="572794"/>
                </a:lnTo>
                <a:lnTo>
                  <a:pt x="93204" y="570599"/>
                </a:lnTo>
                <a:lnTo>
                  <a:pt x="92113" y="570599"/>
                </a:lnTo>
                <a:lnTo>
                  <a:pt x="88827" y="568416"/>
                </a:lnTo>
                <a:lnTo>
                  <a:pt x="83346" y="567319"/>
                </a:lnTo>
                <a:lnTo>
                  <a:pt x="75682" y="566222"/>
                </a:lnTo>
                <a:lnTo>
                  <a:pt x="73493" y="565124"/>
                </a:lnTo>
                <a:lnTo>
                  <a:pt x="71299" y="565124"/>
                </a:lnTo>
                <a:lnTo>
                  <a:pt x="71299" y="565124"/>
                </a:lnTo>
                <a:lnTo>
                  <a:pt x="66921" y="566222"/>
                </a:lnTo>
                <a:lnTo>
                  <a:pt x="65824" y="564033"/>
                </a:lnTo>
                <a:lnTo>
                  <a:pt x="64732" y="562941"/>
                </a:lnTo>
                <a:lnTo>
                  <a:pt x="62538" y="560747"/>
                </a:lnTo>
                <a:lnTo>
                  <a:pt x="61446" y="558558"/>
                </a:lnTo>
                <a:lnTo>
                  <a:pt x="59257" y="555272"/>
                </a:lnTo>
                <a:lnTo>
                  <a:pt x="58160" y="553083"/>
                </a:lnTo>
                <a:lnTo>
                  <a:pt x="58160" y="547602"/>
                </a:lnTo>
                <a:lnTo>
                  <a:pt x="59257" y="542127"/>
                </a:lnTo>
                <a:lnTo>
                  <a:pt x="59257" y="541036"/>
                </a:lnTo>
                <a:lnTo>
                  <a:pt x="59257" y="535561"/>
                </a:lnTo>
                <a:lnTo>
                  <a:pt x="61446" y="530080"/>
                </a:lnTo>
                <a:lnTo>
                  <a:pt x="64732" y="527891"/>
                </a:lnTo>
                <a:lnTo>
                  <a:pt x="66921" y="526794"/>
                </a:lnTo>
                <a:lnTo>
                  <a:pt x="66921" y="526794"/>
                </a:lnTo>
                <a:lnTo>
                  <a:pt x="71299" y="524605"/>
                </a:lnTo>
                <a:lnTo>
                  <a:pt x="73493" y="521313"/>
                </a:lnTo>
                <a:lnTo>
                  <a:pt x="72396" y="518033"/>
                </a:lnTo>
                <a:lnTo>
                  <a:pt x="70207" y="508175"/>
                </a:lnTo>
                <a:lnTo>
                  <a:pt x="65824" y="507077"/>
                </a:lnTo>
                <a:lnTo>
                  <a:pt x="64732" y="503791"/>
                </a:lnTo>
                <a:lnTo>
                  <a:pt x="64732" y="502699"/>
                </a:lnTo>
                <a:lnTo>
                  <a:pt x="60349" y="496127"/>
                </a:lnTo>
                <a:lnTo>
                  <a:pt x="57063" y="490669"/>
                </a:lnTo>
                <a:lnTo>
                  <a:pt x="54874" y="487366"/>
                </a:lnTo>
                <a:lnTo>
                  <a:pt x="51588" y="479720"/>
                </a:lnTo>
                <a:lnTo>
                  <a:pt x="47204" y="475336"/>
                </a:lnTo>
                <a:lnTo>
                  <a:pt x="46113" y="473147"/>
                </a:lnTo>
                <a:lnTo>
                  <a:pt x="46113" y="469844"/>
                </a:lnTo>
                <a:lnTo>
                  <a:pt x="30779" y="457814"/>
                </a:lnTo>
                <a:lnTo>
                  <a:pt x="29682" y="455625"/>
                </a:lnTo>
                <a:lnTo>
                  <a:pt x="17635" y="447938"/>
                </a:lnTo>
                <a:lnTo>
                  <a:pt x="8874" y="440291"/>
                </a:lnTo>
                <a:lnTo>
                  <a:pt x="7776" y="432605"/>
                </a:lnTo>
                <a:lnTo>
                  <a:pt x="12160" y="423844"/>
                </a:lnTo>
                <a:lnTo>
                  <a:pt x="26396" y="408505"/>
                </a:lnTo>
                <a:lnTo>
                  <a:pt x="28585" y="390982"/>
                </a:lnTo>
                <a:lnTo>
                  <a:pt x="34060" y="373454"/>
                </a:lnTo>
                <a:lnTo>
                  <a:pt x="35157" y="372386"/>
                </a:lnTo>
                <a:lnTo>
                  <a:pt x="36254" y="372386"/>
                </a:lnTo>
                <a:lnTo>
                  <a:pt x="39541" y="370191"/>
                </a:lnTo>
                <a:lnTo>
                  <a:pt x="48302" y="362527"/>
                </a:lnTo>
                <a:lnTo>
                  <a:pt x="53777" y="362527"/>
                </a:lnTo>
                <a:lnTo>
                  <a:pt x="54874" y="362527"/>
                </a:lnTo>
                <a:lnTo>
                  <a:pt x="48302" y="351572"/>
                </a:lnTo>
                <a:lnTo>
                  <a:pt x="45016" y="339530"/>
                </a:lnTo>
                <a:lnTo>
                  <a:pt x="41729" y="326386"/>
                </a:lnTo>
                <a:lnTo>
                  <a:pt x="42827" y="322002"/>
                </a:lnTo>
                <a:lnTo>
                  <a:pt x="45016" y="319814"/>
                </a:lnTo>
                <a:lnTo>
                  <a:pt x="49393" y="312144"/>
                </a:lnTo>
                <a:lnTo>
                  <a:pt x="50490" y="305572"/>
                </a:lnTo>
                <a:lnTo>
                  <a:pt x="60349" y="284763"/>
                </a:lnTo>
                <a:lnTo>
                  <a:pt x="64732" y="265053"/>
                </a:lnTo>
                <a:lnTo>
                  <a:pt x="71299" y="256286"/>
                </a:lnTo>
                <a:lnTo>
                  <a:pt x="74591" y="255194"/>
                </a:lnTo>
                <a:lnTo>
                  <a:pt x="76779" y="254097"/>
                </a:lnTo>
                <a:lnTo>
                  <a:pt x="77871" y="254097"/>
                </a:lnTo>
                <a:lnTo>
                  <a:pt x="80066" y="248622"/>
                </a:lnTo>
                <a:lnTo>
                  <a:pt x="80066" y="240952"/>
                </a:lnTo>
                <a:lnTo>
                  <a:pt x="80066" y="238763"/>
                </a:lnTo>
                <a:lnTo>
                  <a:pt x="82254" y="230003"/>
                </a:lnTo>
                <a:lnTo>
                  <a:pt x="82254" y="211406"/>
                </a:lnTo>
                <a:lnTo>
                  <a:pt x="81163" y="202645"/>
                </a:lnTo>
                <a:lnTo>
                  <a:pt x="81163" y="201524"/>
                </a:lnTo>
                <a:lnTo>
                  <a:pt x="81163" y="188386"/>
                </a:lnTo>
                <a:lnTo>
                  <a:pt x="82254" y="185117"/>
                </a:lnTo>
                <a:lnTo>
                  <a:pt x="83346" y="180739"/>
                </a:lnTo>
                <a:lnTo>
                  <a:pt x="86638" y="176356"/>
                </a:lnTo>
                <a:lnTo>
                  <a:pt x="87729" y="175241"/>
                </a:lnTo>
                <a:lnTo>
                  <a:pt x="88827" y="175241"/>
                </a:lnTo>
                <a:lnTo>
                  <a:pt x="94302" y="176356"/>
                </a:lnTo>
                <a:lnTo>
                  <a:pt x="96490" y="177430"/>
                </a:lnTo>
                <a:lnTo>
                  <a:pt x="98679" y="176356"/>
                </a:lnTo>
                <a:lnTo>
                  <a:pt x="99776" y="174161"/>
                </a:lnTo>
                <a:lnTo>
                  <a:pt x="100874" y="173047"/>
                </a:lnTo>
                <a:lnTo>
                  <a:pt x="101971" y="171972"/>
                </a:lnTo>
                <a:lnTo>
                  <a:pt x="105252" y="166480"/>
                </a:lnTo>
                <a:lnTo>
                  <a:pt x="107446" y="165400"/>
                </a:lnTo>
                <a:lnTo>
                  <a:pt x="109635" y="162097"/>
                </a:lnTo>
                <a:lnTo>
                  <a:pt x="110709" y="162097"/>
                </a:lnTo>
                <a:lnTo>
                  <a:pt x="112898" y="159902"/>
                </a:lnTo>
                <a:lnTo>
                  <a:pt x="115093" y="157713"/>
                </a:lnTo>
                <a:lnTo>
                  <a:pt x="117282" y="155524"/>
                </a:lnTo>
                <a:lnTo>
                  <a:pt x="118396" y="154450"/>
                </a:lnTo>
                <a:lnTo>
                  <a:pt x="119470" y="153336"/>
                </a:lnTo>
                <a:lnTo>
                  <a:pt x="122780" y="152256"/>
                </a:lnTo>
                <a:lnTo>
                  <a:pt x="123854" y="151141"/>
                </a:lnTo>
                <a:lnTo>
                  <a:pt x="129352" y="148952"/>
                </a:lnTo>
                <a:lnTo>
                  <a:pt x="130426" y="148952"/>
                </a:lnTo>
                <a:lnTo>
                  <a:pt x="131541" y="147878"/>
                </a:lnTo>
                <a:lnTo>
                  <a:pt x="136998" y="143494"/>
                </a:lnTo>
                <a:lnTo>
                  <a:pt x="138113" y="140191"/>
                </a:lnTo>
                <a:lnTo>
                  <a:pt x="140302" y="136928"/>
                </a:lnTo>
                <a:lnTo>
                  <a:pt x="142473" y="125978"/>
                </a:lnTo>
                <a:lnTo>
                  <a:pt x="147948" y="123784"/>
                </a:lnTo>
                <a:lnTo>
                  <a:pt x="149040" y="120474"/>
                </a:lnTo>
                <a:lnTo>
                  <a:pt x="150137" y="118286"/>
                </a:lnTo>
                <a:lnTo>
                  <a:pt x="152332" y="112834"/>
                </a:lnTo>
                <a:lnTo>
                  <a:pt x="152332" y="110639"/>
                </a:lnTo>
                <a:lnTo>
                  <a:pt x="156709" y="105141"/>
                </a:lnTo>
                <a:lnTo>
                  <a:pt x="156709" y="96380"/>
                </a:lnTo>
                <a:lnTo>
                  <a:pt x="158904" y="93117"/>
                </a:lnTo>
                <a:lnTo>
                  <a:pt x="161093" y="88733"/>
                </a:lnTo>
                <a:lnTo>
                  <a:pt x="161093" y="87642"/>
                </a:lnTo>
                <a:lnTo>
                  <a:pt x="162184" y="86545"/>
                </a:lnTo>
                <a:lnTo>
                  <a:pt x="168757" y="88733"/>
                </a:lnTo>
                <a:lnTo>
                  <a:pt x="168757" y="90928"/>
                </a:lnTo>
                <a:lnTo>
                  <a:pt x="172043" y="93117"/>
                </a:lnTo>
                <a:lnTo>
                  <a:pt x="174237" y="95306"/>
                </a:lnTo>
                <a:lnTo>
                  <a:pt x="176426" y="95306"/>
                </a:lnTo>
                <a:lnTo>
                  <a:pt x="180804" y="93117"/>
                </a:lnTo>
                <a:lnTo>
                  <a:pt x="181901" y="93117"/>
                </a:lnTo>
                <a:lnTo>
                  <a:pt x="182993" y="93117"/>
                </a:lnTo>
                <a:lnTo>
                  <a:pt x="190662" y="91997"/>
                </a:lnTo>
                <a:lnTo>
                  <a:pt x="190662" y="90928"/>
                </a:lnTo>
                <a:lnTo>
                  <a:pt x="191759" y="89813"/>
                </a:lnTo>
                <a:lnTo>
                  <a:pt x="193948" y="87642"/>
                </a:lnTo>
                <a:lnTo>
                  <a:pt x="193948" y="87642"/>
                </a:lnTo>
                <a:lnTo>
                  <a:pt x="195046" y="86545"/>
                </a:lnTo>
                <a:lnTo>
                  <a:pt x="198326" y="81064"/>
                </a:lnTo>
                <a:lnTo>
                  <a:pt x="200521" y="79972"/>
                </a:lnTo>
                <a:lnTo>
                  <a:pt x="200521" y="79972"/>
                </a:lnTo>
                <a:lnTo>
                  <a:pt x="201618" y="79972"/>
                </a:lnTo>
                <a:lnTo>
                  <a:pt x="202709" y="78875"/>
                </a:lnTo>
                <a:lnTo>
                  <a:pt x="203807" y="77783"/>
                </a:lnTo>
                <a:lnTo>
                  <a:pt x="211470" y="75589"/>
                </a:lnTo>
                <a:lnTo>
                  <a:pt x="214757" y="74497"/>
                </a:lnTo>
                <a:lnTo>
                  <a:pt x="218043" y="73400"/>
                </a:lnTo>
                <a:lnTo>
                  <a:pt x="220237" y="70114"/>
                </a:lnTo>
                <a:lnTo>
                  <a:pt x="223523" y="71211"/>
                </a:lnTo>
                <a:lnTo>
                  <a:pt x="223523" y="72303"/>
                </a:lnTo>
                <a:lnTo>
                  <a:pt x="224615" y="73400"/>
                </a:lnTo>
                <a:lnTo>
                  <a:pt x="230096" y="72303"/>
                </a:lnTo>
                <a:lnTo>
                  <a:pt x="231187" y="70114"/>
                </a:lnTo>
                <a:lnTo>
                  <a:pt x="233376" y="69022"/>
                </a:lnTo>
                <a:lnTo>
                  <a:pt x="234473" y="67925"/>
                </a:lnTo>
                <a:lnTo>
                  <a:pt x="236668" y="62444"/>
                </a:lnTo>
                <a:lnTo>
                  <a:pt x="238851" y="58067"/>
                </a:lnTo>
                <a:lnTo>
                  <a:pt x="241046" y="56969"/>
                </a:lnTo>
                <a:lnTo>
                  <a:pt x="243235" y="55878"/>
                </a:lnTo>
                <a:lnTo>
                  <a:pt x="247618" y="54786"/>
                </a:lnTo>
                <a:lnTo>
                  <a:pt x="247618" y="54786"/>
                </a:lnTo>
                <a:lnTo>
                  <a:pt x="250904" y="56969"/>
                </a:lnTo>
                <a:lnTo>
                  <a:pt x="257476" y="58067"/>
                </a:lnTo>
                <a:lnTo>
                  <a:pt x="257476" y="58067"/>
                </a:lnTo>
                <a:lnTo>
                  <a:pt x="258574" y="56969"/>
                </a:lnTo>
                <a:lnTo>
                  <a:pt x="259665" y="55878"/>
                </a:lnTo>
                <a:lnTo>
                  <a:pt x="260757" y="53683"/>
                </a:lnTo>
                <a:lnTo>
                  <a:pt x="261854" y="46020"/>
                </a:lnTo>
                <a:lnTo>
                  <a:pt x="264049" y="43831"/>
                </a:lnTo>
                <a:lnTo>
                  <a:pt x="268426" y="41642"/>
                </a:lnTo>
                <a:lnTo>
                  <a:pt x="268426" y="37258"/>
                </a:lnTo>
                <a:lnTo>
                  <a:pt x="267335" y="36161"/>
                </a:lnTo>
                <a:lnTo>
                  <a:pt x="267335" y="32881"/>
                </a:lnTo>
                <a:lnTo>
                  <a:pt x="267335" y="31778"/>
                </a:lnTo>
                <a:lnTo>
                  <a:pt x="267335" y="30686"/>
                </a:lnTo>
                <a:lnTo>
                  <a:pt x="268426" y="29589"/>
                </a:lnTo>
                <a:lnTo>
                  <a:pt x="269529" y="27400"/>
                </a:lnTo>
                <a:lnTo>
                  <a:pt x="271707" y="25211"/>
                </a:lnTo>
                <a:lnTo>
                  <a:pt x="273901" y="23017"/>
                </a:lnTo>
                <a:lnTo>
                  <a:pt x="273901" y="23017"/>
                </a:lnTo>
                <a:lnTo>
                  <a:pt x="275004" y="20828"/>
                </a:lnTo>
                <a:lnTo>
                  <a:pt x="276096" y="9872"/>
                </a:lnTo>
                <a:lnTo>
                  <a:pt x="280473" y="9872"/>
                </a:lnTo>
                <a:lnTo>
                  <a:pt x="285960" y="12067"/>
                </a:lnTo>
                <a:lnTo>
                  <a:pt x="288137" y="10975"/>
                </a:lnTo>
                <a:lnTo>
                  <a:pt x="290332" y="9872"/>
                </a:lnTo>
                <a:lnTo>
                  <a:pt x="292526" y="8780"/>
                </a:lnTo>
                <a:lnTo>
                  <a:pt x="293618" y="5500"/>
                </a:lnTo>
                <a:lnTo>
                  <a:pt x="294715" y="4403"/>
                </a:lnTo>
                <a:lnTo>
                  <a:pt x="295807" y="3306"/>
                </a:lnTo>
                <a:lnTo>
                  <a:pt x="297996" y="1111"/>
                </a:lnTo>
                <a:lnTo>
                  <a:pt x="299093" y="1111"/>
                </a:lnTo>
                <a:lnTo>
                  <a:pt x="302379" y="19"/>
                </a:lnTo>
                <a:lnTo>
                  <a:pt x="303476" y="7683"/>
                </a:lnTo>
                <a:lnTo>
                  <a:pt x="300190" y="10975"/>
                </a:lnTo>
                <a:lnTo>
                  <a:pt x="300190" y="10975"/>
                </a:lnTo>
                <a:lnTo>
                  <a:pt x="299093" y="17542"/>
                </a:lnTo>
                <a:lnTo>
                  <a:pt x="300190" y="20828"/>
                </a:lnTo>
                <a:lnTo>
                  <a:pt x="300190" y="23017"/>
                </a:lnTo>
                <a:lnTo>
                  <a:pt x="300190" y="24114"/>
                </a:lnTo>
                <a:lnTo>
                  <a:pt x="303476" y="26303"/>
                </a:lnTo>
                <a:lnTo>
                  <a:pt x="306757" y="30686"/>
                </a:lnTo>
                <a:lnTo>
                  <a:pt x="316621" y="32881"/>
                </a:lnTo>
                <a:lnTo>
                  <a:pt x="317712" y="30686"/>
                </a:lnTo>
                <a:lnTo>
                  <a:pt x="330857" y="27400"/>
                </a:lnTo>
                <a:lnTo>
                  <a:pt x="334143" y="26303"/>
                </a:lnTo>
                <a:lnTo>
                  <a:pt x="335240" y="26303"/>
                </a:lnTo>
                <a:lnTo>
                  <a:pt x="334143" y="27400"/>
                </a:lnTo>
                <a:lnTo>
                  <a:pt x="335240" y="30686"/>
                </a:lnTo>
                <a:lnTo>
                  <a:pt x="337423" y="35064"/>
                </a:lnTo>
                <a:lnTo>
                  <a:pt x="340715" y="39447"/>
                </a:lnTo>
                <a:lnTo>
                  <a:pt x="345093" y="42733"/>
                </a:lnTo>
                <a:lnTo>
                  <a:pt x="345093" y="54786"/>
                </a:lnTo>
                <a:lnTo>
                  <a:pt x="348379" y="60261"/>
                </a:lnTo>
                <a:lnTo>
                  <a:pt x="348379" y="62444"/>
                </a:lnTo>
                <a:lnTo>
                  <a:pt x="347288" y="66828"/>
                </a:lnTo>
                <a:lnTo>
                  <a:pt x="341807" y="69022"/>
                </a:lnTo>
                <a:lnTo>
                  <a:pt x="346190" y="70114"/>
                </a:lnTo>
                <a:lnTo>
                  <a:pt x="348379" y="71211"/>
                </a:lnTo>
                <a:lnTo>
                  <a:pt x="356049" y="72303"/>
                </a:lnTo>
                <a:lnTo>
                  <a:pt x="358237" y="72303"/>
                </a:lnTo>
                <a:lnTo>
                  <a:pt x="359329" y="71211"/>
                </a:lnTo>
                <a:lnTo>
                  <a:pt x="360426" y="69022"/>
                </a:lnTo>
                <a:lnTo>
                  <a:pt x="364804" y="65736"/>
                </a:lnTo>
                <a:lnTo>
                  <a:pt x="375760" y="67925"/>
                </a:lnTo>
                <a:lnTo>
                  <a:pt x="389979" y="75589"/>
                </a:lnTo>
                <a:lnTo>
                  <a:pt x="391093" y="74497"/>
                </a:lnTo>
                <a:lnTo>
                  <a:pt x="396539" y="66828"/>
                </a:lnTo>
                <a:lnTo>
                  <a:pt x="398728" y="66828"/>
                </a:lnTo>
                <a:lnTo>
                  <a:pt x="399843" y="67925"/>
                </a:lnTo>
                <a:lnTo>
                  <a:pt x="400923" y="71211"/>
                </a:lnTo>
                <a:lnTo>
                  <a:pt x="404226" y="76686"/>
                </a:lnTo>
                <a:lnTo>
                  <a:pt x="406421" y="79972"/>
                </a:lnTo>
                <a:lnTo>
                  <a:pt x="406421" y="79972"/>
                </a:lnTo>
                <a:lnTo>
                  <a:pt x="408604" y="85447"/>
                </a:lnTo>
                <a:lnTo>
                  <a:pt x="408604" y="85447"/>
                </a:lnTo>
                <a:lnTo>
                  <a:pt x="409684" y="86545"/>
                </a:lnTo>
                <a:lnTo>
                  <a:pt x="411873" y="91997"/>
                </a:lnTo>
                <a:lnTo>
                  <a:pt x="415182" y="93117"/>
                </a:lnTo>
                <a:lnTo>
                  <a:pt x="419559" y="94191"/>
                </a:lnTo>
                <a:lnTo>
                  <a:pt x="420634" y="96380"/>
                </a:lnTo>
                <a:lnTo>
                  <a:pt x="421748" y="96380"/>
                </a:lnTo>
                <a:lnTo>
                  <a:pt x="422828" y="98575"/>
                </a:lnTo>
                <a:lnTo>
                  <a:pt x="425017" y="101878"/>
                </a:lnTo>
                <a:lnTo>
                  <a:pt x="426132" y="102952"/>
                </a:lnTo>
                <a:lnTo>
                  <a:pt x="428326" y="100763"/>
                </a:lnTo>
                <a:lnTo>
                  <a:pt x="429395" y="100763"/>
                </a:lnTo>
                <a:lnTo>
                  <a:pt x="434893" y="97494"/>
                </a:lnTo>
                <a:lnTo>
                  <a:pt x="435979" y="97494"/>
                </a:lnTo>
                <a:lnTo>
                  <a:pt x="438156" y="97494"/>
                </a:lnTo>
                <a:lnTo>
                  <a:pt x="442539" y="95306"/>
                </a:lnTo>
                <a:lnTo>
                  <a:pt x="442539" y="95306"/>
                </a:lnTo>
                <a:lnTo>
                  <a:pt x="445848" y="94191"/>
                </a:lnTo>
                <a:lnTo>
                  <a:pt x="445848" y="94191"/>
                </a:lnTo>
                <a:lnTo>
                  <a:pt x="452415" y="96380"/>
                </a:lnTo>
                <a:lnTo>
                  <a:pt x="454609" y="97494"/>
                </a:lnTo>
                <a:lnTo>
                  <a:pt x="455684" y="98575"/>
                </a:lnTo>
                <a:lnTo>
                  <a:pt x="456798" y="99689"/>
                </a:lnTo>
                <a:lnTo>
                  <a:pt x="461182" y="100763"/>
                </a:lnTo>
                <a:lnTo>
                  <a:pt x="467754" y="97494"/>
                </a:lnTo>
                <a:lnTo>
                  <a:pt x="473206" y="96380"/>
                </a:lnTo>
                <a:lnTo>
                  <a:pt x="477589" y="93117"/>
                </a:lnTo>
                <a:lnTo>
                  <a:pt x="479778" y="91997"/>
                </a:lnTo>
                <a:lnTo>
                  <a:pt x="479778" y="90928"/>
                </a:lnTo>
                <a:lnTo>
                  <a:pt x="481967" y="89813"/>
                </a:lnTo>
                <a:lnTo>
                  <a:pt x="483087" y="88733"/>
                </a:lnTo>
                <a:lnTo>
                  <a:pt x="486351" y="88733"/>
                </a:lnTo>
                <a:lnTo>
                  <a:pt x="488540" y="89813"/>
                </a:lnTo>
                <a:lnTo>
                  <a:pt x="490734" y="89813"/>
                </a:lnTo>
                <a:lnTo>
                  <a:pt x="492917" y="89813"/>
                </a:lnTo>
                <a:lnTo>
                  <a:pt x="495112" y="90928"/>
                </a:lnTo>
                <a:lnTo>
                  <a:pt x="498415" y="91997"/>
                </a:lnTo>
                <a:lnTo>
                  <a:pt x="499495" y="94191"/>
                </a:lnTo>
                <a:lnTo>
                  <a:pt x="500610" y="96380"/>
                </a:lnTo>
                <a:lnTo>
                  <a:pt x="502798" y="97494"/>
                </a:lnTo>
                <a:lnTo>
                  <a:pt x="503873" y="99689"/>
                </a:lnTo>
                <a:lnTo>
                  <a:pt x="507176" y="98575"/>
                </a:lnTo>
                <a:lnTo>
                  <a:pt x="511559" y="98575"/>
                </a:lnTo>
                <a:lnTo>
                  <a:pt x="512640" y="99689"/>
                </a:lnTo>
                <a:lnTo>
                  <a:pt x="519206" y="104072"/>
                </a:lnTo>
                <a:lnTo>
                  <a:pt x="520321" y="105141"/>
                </a:lnTo>
                <a:lnTo>
                  <a:pt x="522515" y="107330"/>
                </a:lnTo>
                <a:lnTo>
                  <a:pt x="522515" y="107330"/>
                </a:lnTo>
                <a:lnTo>
                  <a:pt x="527967" y="107330"/>
                </a:lnTo>
                <a:lnTo>
                  <a:pt x="530162" y="106256"/>
                </a:lnTo>
                <a:lnTo>
                  <a:pt x="533465" y="106256"/>
                </a:lnTo>
                <a:lnTo>
                  <a:pt x="535660" y="108450"/>
                </a:lnTo>
                <a:lnTo>
                  <a:pt x="537848" y="117211"/>
                </a:lnTo>
                <a:lnTo>
                  <a:pt x="537848" y="120474"/>
                </a:lnTo>
                <a:lnTo>
                  <a:pt x="536728" y="121595"/>
                </a:lnTo>
                <a:lnTo>
                  <a:pt x="535660" y="124852"/>
                </a:lnTo>
                <a:lnTo>
                  <a:pt x="535660" y="125978"/>
                </a:lnTo>
                <a:lnTo>
                  <a:pt x="536728" y="129236"/>
                </a:lnTo>
                <a:lnTo>
                  <a:pt x="536728" y="130356"/>
                </a:lnTo>
                <a:lnTo>
                  <a:pt x="536728" y="133619"/>
                </a:lnTo>
                <a:lnTo>
                  <a:pt x="537848" y="134733"/>
                </a:lnTo>
                <a:lnTo>
                  <a:pt x="538923" y="136928"/>
                </a:lnTo>
                <a:lnTo>
                  <a:pt x="540037" y="140191"/>
                </a:lnTo>
                <a:lnTo>
                  <a:pt x="541112" y="142380"/>
                </a:lnTo>
                <a:lnTo>
                  <a:pt x="542226" y="143494"/>
                </a:lnTo>
                <a:lnTo>
                  <a:pt x="545495" y="150067"/>
                </a:lnTo>
                <a:lnTo>
                  <a:pt x="549873" y="154450"/>
                </a:lnTo>
                <a:lnTo>
                  <a:pt x="552067" y="155524"/>
                </a:lnTo>
                <a:lnTo>
                  <a:pt x="555371" y="155524"/>
                </a:lnTo>
                <a:lnTo>
                  <a:pt x="561943" y="155524"/>
                </a:lnTo>
                <a:lnTo>
                  <a:pt x="566326" y="153336"/>
                </a:lnTo>
                <a:lnTo>
                  <a:pt x="570710" y="155524"/>
                </a:lnTo>
                <a:lnTo>
                  <a:pt x="572899" y="158834"/>
                </a:lnTo>
                <a:lnTo>
                  <a:pt x="572899" y="158834"/>
                </a:lnTo>
                <a:lnTo>
                  <a:pt x="575087" y="162097"/>
                </a:lnTo>
                <a:lnTo>
                  <a:pt x="578356" y="163211"/>
                </a:lnTo>
                <a:lnTo>
                  <a:pt x="576162" y="171972"/>
                </a:lnTo>
                <a:lnTo>
                  <a:pt x="576162" y="173047"/>
                </a:lnTo>
                <a:lnTo>
                  <a:pt x="577276" y="176356"/>
                </a:lnTo>
                <a:lnTo>
                  <a:pt x="579471" y="181808"/>
                </a:lnTo>
                <a:lnTo>
                  <a:pt x="581660" y="182917"/>
                </a:lnTo>
                <a:lnTo>
                  <a:pt x="583854" y="184002"/>
                </a:lnTo>
                <a:lnTo>
                  <a:pt x="587118" y="185117"/>
                </a:lnTo>
                <a:lnTo>
                  <a:pt x="590421" y="186191"/>
                </a:lnTo>
                <a:lnTo>
                  <a:pt x="593684" y="187306"/>
                </a:lnTo>
                <a:lnTo>
                  <a:pt x="595873" y="189500"/>
                </a:lnTo>
                <a:lnTo>
                  <a:pt x="598067" y="190569"/>
                </a:lnTo>
                <a:lnTo>
                  <a:pt x="601376" y="191689"/>
                </a:lnTo>
                <a:lnTo>
                  <a:pt x="602445" y="192764"/>
                </a:lnTo>
                <a:lnTo>
                  <a:pt x="604634" y="198261"/>
                </a:lnTo>
                <a:lnTo>
                  <a:pt x="606829" y="205908"/>
                </a:lnTo>
                <a:lnTo>
                  <a:pt x="612326" y="215778"/>
                </a:lnTo>
                <a:lnTo>
                  <a:pt x="613395" y="225619"/>
                </a:lnTo>
                <a:lnTo>
                  <a:pt x="616715" y="239855"/>
                </a:lnTo>
                <a:lnTo>
                  <a:pt x="609017" y="277100"/>
                </a:lnTo>
                <a:lnTo>
                  <a:pt x="600256" y="282575"/>
                </a:lnTo>
                <a:lnTo>
                  <a:pt x="595873" y="288050"/>
                </a:lnTo>
                <a:lnTo>
                  <a:pt x="577276" y="295719"/>
                </a:lnTo>
                <a:lnTo>
                  <a:pt x="575087" y="307761"/>
                </a:lnTo>
                <a:lnTo>
                  <a:pt x="573973" y="309955"/>
                </a:lnTo>
                <a:lnTo>
                  <a:pt x="576162" y="313242"/>
                </a:lnTo>
                <a:lnTo>
                  <a:pt x="582734" y="313242"/>
                </a:lnTo>
                <a:lnTo>
                  <a:pt x="589306" y="311047"/>
                </a:lnTo>
                <a:lnTo>
                  <a:pt x="590421" y="309955"/>
                </a:lnTo>
                <a:lnTo>
                  <a:pt x="607943" y="313242"/>
                </a:lnTo>
                <a:lnTo>
                  <a:pt x="610132" y="315430"/>
                </a:lnTo>
                <a:lnTo>
                  <a:pt x="619973" y="325289"/>
                </a:lnTo>
                <a:lnTo>
                  <a:pt x="637495" y="328575"/>
                </a:lnTo>
                <a:lnTo>
                  <a:pt x="656138" y="313242"/>
                </a:lnTo>
                <a:lnTo>
                  <a:pt x="656138" y="311047"/>
                </a:lnTo>
                <a:lnTo>
                  <a:pt x="659401" y="311047"/>
                </a:lnTo>
                <a:lnTo>
                  <a:pt x="667047" y="317625"/>
                </a:lnTo>
                <a:lnTo>
                  <a:pt x="668162" y="317625"/>
                </a:lnTo>
                <a:lnTo>
                  <a:pt x="673620" y="319814"/>
                </a:lnTo>
                <a:lnTo>
                  <a:pt x="673620" y="320905"/>
                </a:lnTo>
                <a:lnTo>
                  <a:pt x="674734" y="323100"/>
                </a:lnTo>
                <a:lnTo>
                  <a:pt x="675809" y="326386"/>
                </a:lnTo>
                <a:lnTo>
                  <a:pt x="677997" y="325289"/>
                </a:lnTo>
                <a:lnTo>
                  <a:pt x="680186" y="323100"/>
                </a:lnTo>
                <a:lnTo>
                  <a:pt x="692256" y="320905"/>
                </a:lnTo>
                <a:lnTo>
                  <a:pt x="694451" y="314339"/>
                </a:lnTo>
                <a:lnTo>
                  <a:pt x="696640" y="314339"/>
                </a:lnTo>
                <a:lnTo>
                  <a:pt x="702092" y="314339"/>
                </a:lnTo>
                <a:lnTo>
                  <a:pt x="725112" y="312144"/>
                </a:lnTo>
                <a:lnTo>
                  <a:pt x="729495" y="314339"/>
                </a:lnTo>
                <a:lnTo>
                  <a:pt x="733873" y="316522"/>
                </a:lnTo>
                <a:lnTo>
                  <a:pt x="736068" y="318717"/>
                </a:lnTo>
                <a:lnTo>
                  <a:pt x="737142" y="320905"/>
                </a:lnTo>
                <a:lnTo>
                  <a:pt x="741520" y="320905"/>
                </a:lnTo>
                <a:lnTo>
                  <a:pt x="742640" y="319814"/>
                </a:lnTo>
                <a:lnTo>
                  <a:pt x="743714" y="318717"/>
                </a:lnTo>
                <a:lnTo>
                  <a:pt x="747018" y="319814"/>
                </a:lnTo>
                <a:lnTo>
                  <a:pt x="753595" y="323100"/>
                </a:lnTo>
                <a:lnTo>
                  <a:pt x="756859" y="323100"/>
                </a:lnTo>
                <a:lnTo>
                  <a:pt x="759047" y="323100"/>
                </a:lnTo>
                <a:lnTo>
                  <a:pt x="761242" y="323100"/>
                </a:lnTo>
                <a:lnTo>
                  <a:pt x="764545" y="322002"/>
                </a:lnTo>
                <a:lnTo>
                  <a:pt x="766734" y="324191"/>
                </a:lnTo>
                <a:lnTo>
                  <a:pt x="771118" y="328575"/>
                </a:lnTo>
                <a:lnTo>
                  <a:pt x="772192" y="330769"/>
                </a:lnTo>
                <a:lnTo>
                  <a:pt x="773307" y="331861"/>
                </a:lnTo>
                <a:lnTo>
                  <a:pt x="774381" y="332952"/>
                </a:lnTo>
                <a:lnTo>
                  <a:pt x="774381" y="335147"/>
                </a:lnTo>
                <a:lnTo>
                  <a:pt x="774381" y="335147"/>
                </a:lnTo>
                <a:lnTo>
                  <a:pt x="774381" y="337336"/>
                </a:lnTo>
                <a:lnTo>
                  <a:pt x="776570" y="338427"/>
                </a:lnTo>
                <a:lnTo>
                  <a:pt x="777684" y="341719"/>
                </a:lnTo>
                <a:lnTo>
                  <a:pt x="777684" y="349383"/>
                </a:lnTo>
                <a:lnTo>
                  <a:pt x="777684" y="361430"/>
                </a:lnTo>
                <a:lnTo>
                  <a:pt x="783148" y="362527"/>
                </a:lnTo>
                <a:lnTo>
                  <a:pt x="786451" y="364694"/>
                </a:lnTo>
                <a:lnTo>
                  <a:pt x="789714" y="366888"/>
                </a:lnTo>
                <a:lnTo>
                  <a:pt x="791909" y="368002"/>
                </a:lnTo>
                <a:lnTo>
                  <a:pt x="794098" y="366888"/>
                </a:lnTo>
                <a:lnTo>
                  <a:pt x="796287" y="368002"/>
                </a:lnTo>
                <a:lnTo>
                  <a:pt x="798475" y="365808"/>
                </a:lnTo>
                <a:lnTo>
                  <a:pt x="803973" y="362527"/>
                </a:lnTo>
                <a:lnTo>
                  <a:pt x="812734" y="358150"/>
                </a:lnTo>
                <a:lnTo>
                  <a:pt x="822570" y="358150"/>
                </a:lnTo>
                <a:lnTo>
                  <a:pt x="826953" y="355955"/>
                </a:lnTo>
                <a:lnTo>
                  <a:pt x="841212" y="347194"/>
                </a:lnTo>
                <a:lnTo>
                  <a:pt x="846670" y="346097"/>
                </a:lnTo>
                <a:lnTo>
                  <a:pt x="848859" y="342811"/>
                </a:lnTo>
                <a:lnTo>
                  <a:pt x="852168" y="337336"/>
                </a:lnTo>
                <a:lnTo>
                  <a:pt x="854357" y="336244"/>
                </a:lnTo>
                <a:lnTo>
                  <a:pt x="855431" y="334050"/>
                </a:lnTo>
                <a:lnTo>
                  <a:pt x="856546" y="332952"/>
                </a:lnTo>
                <a:lnTo>
                  <a:pt x="868576" y="329666"/>
                </a:lnTo>
                <a:lnTo>
                  <a:pt x="870764" y="327477"/>
                </a:lnTo>
                <a:lnTo>
                  <a:pt x="875142" y="326386"/>
                </a:lnTo>
                <a:lnTo>
                  <a:pt x="877337" y="328575"/>
                </a:lnTo>
                <a:lnTo>
                  <a:pt x="878451" y="329666"/>
                </a:lnTo>
                <a:lnTo>
                  <a:pt x="880640" y="330769"/>
                </a:lnTo>
                <a:lnTo>
                  <a:pt x="886098" y="328575"/>
                </a:lnTo>
                <a:lnTo>
                  <a:pt x="887218" y="327477"/>
                </a:lnTo>
                <a:lnTo>
                  <a:pt x="888287" y="327477"/>
                </a:lnTo>
                <a:lnTo>
                  <a:pt x="890481" y="326386"/>
                </a:lnTo>
                <a:lnTo>
                  <a:pt x="893784" y="326386"/>
                </a:lnTo>
                <a:lnTo>
                  <a:pt x="895979" y="329666"/>
                </a:lnTo>
                <a:lnTo>
                  <a:pt x="895979" y="331861"/>
                </a:lnTo>
                <a:lnTo>
                  <a:pt x="911307" y="327477"/>
                </a:lnTo>
                <a:lnTo>
                  <a:pt x="914576" y="327477"/>
                </a:lnTo>
                <a:lnTo>
                  <a:pt x="916764" y="327477"/>
                </a:lnTo>
                <a:lnTo>
                  <a:pt x="924451" y="320905"/>
                </a:lnTo>
                <a:lnTo>
                  <a:pt x="922262" y="307761"/>
                </a:lnTo>
                <a:lnTo>
                  <a:pt x="921142" y="300097"/>
                </a:lnTo>
                <a:lnTo>
                  <a:pt x="921142" y="299000"/>
                </a:lnTo>
                <a:lnTo>
                  <a:pt x="921142" y="295719"/>
                </a:lnTo>
                <a:lnTo>
                  <a:pt x="922262" y="283666"/>
                </a:lnTo>
                <a:lnTo>
                  <a:pt x="931029" y="278191"/>
                </a:lnTo>
                <a:lnTo>
                  <a:pt x="933172" y="277100"/>
                </a:lnTo>
                <a:lnTo>
                  <a:pt x="936481" y="274905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FBCE3963-F030-C265-2DF8-9B72481A2201}"/>
              </a:ext>
            </a:extLst>
          </p:cNvPr>
          <p:cNvSpPr/>
          <p:nvPr/>
        </p:nvSpPr>
        <p:spPr>
          <a:xfrm>
            <a:off x="2567678" y="3110762"/>
            <a:ext cx="1412112" cy="1542373"/>
          </a:xfrm>
          <a:custGeom>
            <a:avLst/>
            <a:gdLst>
              <a:gd name="connsiteX0" fmla="*/ 731673 w 1768718"/>
              <a:gd name="connsiteY0" fmla="*/ 1795009 h 1931875"/>
              <a:gd name="connsiteX1" fmla="*/ 739325 w 1768718"/>
              <a:gd name="connsiteY1" fmla="*/ 1781865 h 1931875"/>
              <a:gd name="connsiteX2" fmla="*/ 738256 w 1768718"/>
              <a:gd name="connsiteY2" fmla="*/ 1779671 h 1931875"/>
              <a:gd name="connsiteX3" fmla="*/ 737148 w 1768718"/>
              <a:gd name="connsiteY3" fmla="*/ 1778579 h 1931875"/>
              <a:gd name="connsiteX4" fmla="*/ 737148 w 1768718"/>
              <a:gd name="connsiteY4" fmla="*/ 1776390 h 1931875"/>
              <a:gd name="connsiteX5" fmla="*/ 737148 w 1768718"/>
              <a:gd name="connsiteY5" fmla="*/ 1772007 h 1931875"/>
              <a:gd name="connsiteX6" fmla="*/ 736062 w 1768718"/>
              <a:gd name="connsiteY6" fmla="*/ 1765434 h 1931875"/>
              <a:gd name="connsiteX7" fmla="*/ 734947 w 1768718"/>
              <a:gd name="connsiteY7" fmla="*/ 1763246 h 1931875"/>
              <a:gd name="connsiteX8" fmla="*/ 736062 w 1768718"/>
              <a:gd name="connsiteY8" fmla="*/ 1755576 h 1931875"/>
              <a:gd name="connsiteX9" fmla="*/ 750281 w 1768718"/>
              <a:gd name="connsiteY9" fmla="*/ 1746815 h 1931875"/>
              <a:gd name="connsiteX10" fmla="*/ 754664 w 1768718"/>
              <a:gd name="connsiteY10" fmla="*/ 1743529 h 1931875"/>
              <a:gd name="connsiteX11" fmla="*/ 777684 w 1768718"/>
              <a:gd name="connsiteY11" fmla="*/ 1729293 h 1931875"/>
              <a:gd name="connsiteX12" fmla="*/ 783136 w 1768718"/>
              <a:gd name="connsiteY12" fmla="*/ 1727104 h 1931875"/>
              <a:gd name="connsiteX13" fmla="*/ 784256 w 1768718"/>
              <a:gd name="connsiteY13" fmla="*/ 1726024 h 1931875"/>
              <a:gd name="connsiteX14" fmla="*/ 797395 w 1768718"/>
              <a:gd name="connsiteY14" fmla="*/ 1730407 h 1931875"/>
              <a:gd name="connsiteX15" fmla="*/ 803973 w 1768718"/>
              <a:gd name="connsiteY15" fmla="*/ 1728219 h 1931875"/>
              <a:gd name="connsiteX16" fmla="*/ 818186 w 1768718"/>
              <a:gd name="connsiteY16" fmla="*/ 1726024 h 1931875"/>
              <a:gd name="connsiteX17" fmla="*/ 817118 w 1768718"/>
              <a:gd name="connsiteY17" fmla="*/ 1736974 h 1931875"/>
              <a:gd name="connsiteX18" fmla="*/ 815992 w 1768718"/>
              <a:gd name="connsiteY18" fmla="*/ 1738054 h 1931875"/>
              <a:gd name="connsiteX19" fmla="*/ 819301 w 1768718"/>
              <a:gd name="connsiteY19" fmla="*/ 1746815 h 1931875"/>
              <a:gd name="connsiteX20" fmla="*/ 821495 w 1768718"/>
              <a:gd name="connsiteY20" fmla="*/ 1763246 h 1931875"/>
              <a:gd name="connsiteX21" fmla="*/ 825879 w 1768718"/>
              <a:gd name="connsiteY21" fmla="*/ 1767629 h 1931875"/>
              <a:gd name="connsiteX22" fmla="*/ 839017 w 1768718"/>
              <a:gd name="connsiteY22" fmla="*/ 1764343 h 1931875"/>
              <a:gd name="connsiteX23" fmla="*/ 844475 w 1768718"/>
              <a:gd name="connsiteY23" fmla="*/ 1764343 h 1931875"/>
              <a:gd name="connsiteX24" fmla="*/ 848853 w 1768718"/>
              <a:gd name="connsiteY24" fmla="*/ 1763246 h 1931875"/>
              <a:gd name="connsiteX25" fmla="*/ 849973 w 1768718"/>
              <a:gd name="connsiteY25" fmla="*/ 1762148 h 1931875"/>
              <a:gd name="connsiteX26" fmla="*/ 851042 w 1768718"/>
              <a:gd name="connsiteY26" fmla="*/ 1758868 h 1931875"/>
              <a:gd name="connsiteX27" fmla="*/ 857620 w 1768718"/>
              <a:gd name="connsiteY27" fmla="*/ 1754485 h 1931875"/>
              <a:gd name="connsiteX28" fmla="*/ 858734 w 1768718"/>
              <a:gd name="connsiteY28" fmla="*/ 1753387 h 1931875"/>
              <a:gd name="connsiteX29" fmla="*/ 859803 w 1768718"/>
              <a:gd name="connsiteY29" fmla="*/ 1751199 h 1931875"/>
              <a:gd name="connsiteX30" fmla="*/ 887206 w 1768718"/>
              <a:gd name="connsiteY30" fmla="*/ 1739168 h 1931875"/>
              <a:gd name="connsiteX31" fmla="*/ 888286 w 1768718"/>
              <a:gd name="connsiteY31" fmla="*/ 1738054 h 1931875"/>
              <a:gd name="connsiteX32" fmla="*/ 891590 w 1768718"/>
              <a:gd name="connsiteY32" fmla="*/ 1735865 h 1931875"/>
              <a:gd name="connsiteX33" fmla="*/ 892664 w 1768718"/>
              <a:gd name="connsiteY33" fmla="*/ 1727104 h 1931875"/>
              <a:gd name="connsiteX34" fmla="*/ 891590 w 1768718"/>
              <a:gd name="connsiteY34" fmla="*/ 1726024 h 1931875"/>
              <a:gd name="connsiteX35" fmla="*/ 895973 w 1768718"/>
              <a:gd name="connsiteY35" fmla="*/ 1719457 h 1931875"/>
              <a:gd name="connsiteX36" fmla="*/ 895973 w 1768718"/>
              <a:gd name="connsiteY36" fmla="*/ 1715074 h 1931875"/>
              <a:gd name="connsiteX37" fmla="*/ 894853 w 1768718"/>
              <a:gd name="connsiteY37" fmla="*/ 1698626 h 1931875"/>
              <a:gd name="connsiteX38" fmla="*/ 893784 w 1768718"/>
              <a:gd name="connsiteY38" fmla="*/ 1694243 h 1931875"/>
              <a:gd name="connsiteX39" fmla="*/ 883903 w 1768718"/>
              <a:gd name="connsiteY39" fmla="*/ 1664690 h 1931875"/>
              <a:gd name="connsiteX40" fmla="*/ 890475 w 1768718"/>
              <a:gd name="connsiteY40" fmla="*/ 1659193 h 1931875"/>
              <a:gd name="connsiteX41" fmla="*/ 901431 w 1768718"/>
              <a:gd name="connsiteY41" fmla="*/ 1655929 h 1931875"/>
              <a:gd name="connsiteX42" fmla="*/ 911307 w 1768718"/>
              <a:gd name="connsiteY42" fmla="*/ 1614313 h 1931875"/>
              <a:gd name="connsiteX43" fmla="*/ 914570 w 1768718"/>
              <a:gd name="connsiteY43" fmla="*/ 1611009 h 1931875"/>
              <a:gd name="connsiteX44" fmla="*/ 925520 w 1768718"/>
              <a:gd name="connsiteY44" fmla="*/ 1586932 h 1931875"/>
              <a:gd name="connsiteX45" fmla="*/ 925520 w 1768718"/>
              <a:gd name="connsiteY45" fmla="*/ 1584743 h 1931875"/>
              <a:gd name="connsiteX46" fmla="*/ 925520 w 1768718"/>
              <a:gd name="connsiteY46" fmla="*/ 1583640 h 1931875"/>
              <a:gd name="connsiteX47" fmla="*/ 933212 w 1768718"/>
              <a:gd name="connsiteY47" fmla="*/ 1584743 h 1931875"/>
              <a:gd name="connsiteX48" fmla="*/ 935401 w 1768718"/>
              <a:gd name="connsiteY48" fmla="*/ 1585835 h 1931875"/>
              <a:gd name="connsiteX49" fmla="*/ 935401 w 1768718"/>
              <a:gd name="connsiteY49" fmla="*/ 1586932 h 1931875"/>
              <a:gd name="connsiteX50" fmla="*/ 938664 w 1768718"/>
              <a:gd name="connsiteY50" fmla="*/ 1586932 h 1931875"/>
              <a:gd name="connsiteX51" fmla="*/ 941973 w 1768718"/>
              <a:gd name="connsiteY51" fmla="*/ 1583640 h 1931875"/>
              <a:gd name="connsiteX52" fmla="*/ 955112 w 1768718"/>
              <a:gd name="connsiteY52" fmla="*/ 1570501 h 1931875"/>
              <a:gd name="connsiteX53" fmla="*/ 958375 w 1768718"/>
              <a:gd name="connsiteY53" fmla="*/ 1569404 h 1931875"/>
              <a:gd name="connsiteX54" fmla="*/ 960570 w 1768718"/>
              <a:gd name="connsiteY54" fmla="*/ 1566118 h 1931875"/>
              <a:gd name="connsiteX55" fmla="*/ 959496 w 1768718"/>
              <a:gd name="connsiteY55" fmla="*/ 1556260 h 1931875"/>
              <a:gd name="connsiteX56" fmla="*/ 959496 w 1768718"/>
              <a:gd name="connsiteY56" fmla="*/ 1548596 h 1931875"/>
              <a:gd name="connsiteX57" fmla="*/ 961696 w 1768718"/>
              <a:gd name="connsiteY57" fmla="*/ 1545310 h 1931875"/>
              <a:gd name="connsiteX58" fmla="*/ 959496 w 1768718"/>
              <a:gd name="connsiteY58" fmla="*/ 1539829 h 1931875"/>
              <a:gd name="connsiteX59" fmla="*/ 958375 w 1768718"/>
              <a:gd name="connsiteY59" fmla="*/ 1535451 h 1931875"/>
              <a:gd name="connsiteX60" fmla="*/ 957307 w 1768718"/>
              <a:gd name="connsiteY60" fmla="*/ 1533263 h 1931875"/>
              <a:gd name="connsiteX61" fmla="*/ 958375 w 1768718"/>
              <a:gd name="connsiteY61" fmla="*/ 1516838 h 1931875"/>
              <a:gd name="connsiteX62" fmla="*/ 956192 w 1768718"/>
              <a:gd name="connsiteY62" fmla="*/ 1511357 h 1931875"/>
              <a:gd name="connsiteX63" fmla="*/ 955112 w 1768718"/>
              <a:gd name="connsiteY63" fmla="*/ 1509168 h 1931875"/>
              <a:gd name="connsiteX64" fmla="*/ 953998 w 1768718"/>
              <a:gd name="connsiteY64" fmla="*/ 1508077 h 1931875"/>
              <a:gd name="connsiteX65" fmla="*/ 936464 w 1768718"/>
              <a:gd name="connsiteY65" fmla="*/ 1490549 h 1931875"/>
              <a:gd name="connsiteX66" fmla="*/ 939784 w 1768718"/>
              <a:gd name="connsiteY66" fmla="*/ 1480690 h 1931875"/>
              <a:gd name="connsiteX67" fmla="*/ 943048 w 1768718"/>
              <a:gd name="connsiteY67" fmla="*/ 1442377 h 1931875"/>
              <a:gd name="connsiteX68" fmla="*/ 940853 w 1768718"/>
              <a:gd name="connsiteY68" fmla="*/ 1436885 h 1931875"/>
              <a:gd name="connsiteX69" fmla="*/ 933212 w 1768718"/>
              <a:gd name="connsiteY69" fmla="*/ 1428124 h 1931875"/>
              <a:gd name="connsiteX70" fmla="*/ 928834 w 1768718"/>
              <a:gd name="connsiteY70" fmla="*/ 1422660 h 1931875"/>
              <a:gd name="connsiteX71" fmla="*/ 917885 w 1768718"/>
              <a:gd name="connsiteY71" fmla="*/ 1397446 h 1931875"/>
              <a:gd name="connsiteX72" fmla="*/ 915690 w 1768718"/>
              <a:gd name="connsiteY72" fmla="*/ 1396377 h 1931875"/>
              <a:gd name="connsiteX73" fmla="*/ 913495 w 1768718"/>
              <a:gd name="connsiteY73" fmla="*/ 1396377 h 1931875"/>
              <a:gd name="connsiteX74" fmla="*/ 912381 w 1768718"/>
              <a:gd name="connsiteY74" fmla="*/ 1396377 h 1931875"/>
              <a:gd name="connsiteX75" fmla="*/ 909112 w 1768718"/>
              <a:gd name="connsiteY75" fmla="*/ 1395263 h 1931875"/>
              <a:gd name="connsiteX76" fmla="*/ 905809 w 1768718"/>
              <a:gd name="connsiteY76" fmla="*/ 1395263 h 1931875"/>
              <a:gd name="connsiteX77" fmla="*/ 902546 w 1768718"/>
              <a:gd name="connsiteY77" fmla="*/ 1394188 h 1931875"/>
              <a:gd name="connsiteX78" fmla="*/ 897048 w 1768718"/>
              <a:gd name="connsiteY78" fmla="*/ 1393074 h 1931875"/>
              <a:gd name="connsiteX79" fmla="*/ 894853 w 1768718"/>
              <a:gd name="connsiteY79" fmla="*/ 1390879 h 1931875"/>
              <a:gd name="connsiteX80" fmla="*/ 893784 w 1768718"/>
              <a:gd name="connsiteY80" fmla="*/ 1388685 h 1931875"/>
              <a:gd name="connsiteX81" fmla="*/ 892664 w 1768718"/>
              <a:gd name="connsiteY81" fmla="*/ 1386496 h 1931875"/>
              <a:gd name="connsiteX82" fmla="*/ 888286 w 1768718"/>
              <a:gd name="connsiteY82" fmla="*/ 1388685 h 1931875"/>
              <a:gd name="connsiteX83" fmla="*/ 849973 w 1768718"/>
              <a:gd name="connsiteY83" fmla="*/ 1397446 h 1931875"/>
              <a:gd name="connsiteX84" fmla="*/ 847779 w 1768718"/>
              <a:gd name="connsiteY84" fmla="*/ 1397446 h 1931875"/>
              <a:gd name="connsiteX85" fmla="*/ 831331 w 1768718"/>
              <a:gd name="connsiteY85" fmla="*/ 1397446 h 1931875"/>
              <a:gd name="connsiteX86" fmla="*/ 801779 w 1768718"/>
              <a:gd name="connsiteY86" fmla="*/ 1424849 h 1931875"/>
              <a:gd name="connsiteX87" fmla="*/ 782068 w 1768718"/>
              <a:gd name="connsiteY87" fmla="*/ 1435805 h 1931875"/>
              <a:gd name="connsiteX88" fmla="*/ 779873 w 1768718"/>
              <a:gd name="connsiteY88" fmla="*/ 1435805 h 1931875"/>
              <a:gd name="connsiteX89" fmla="*/ 771112 w 1768718"/>
              <a:gd name="connsiteY89" fmla="*/ 1435805 h 1931875"/>
              <a:gd name="connsiteX90" fmla="*/ 761231 w 1768718"/>
              <a:gd name="connsiteY90" fmla="*/ 1442377 h 1931875"/>
              <a:gd name="connsiteX91" fmla="*/ 752470 w 1768718"/>
              <a:gd name="connsiteY91" fmla="*/ 1454407 h 1931875"/>
              <a:gd name="connsiteX92" fmla="*/ 750281 w 1768718"/>
              <a:gd name="connsiteY92" fmla="*/ 1455522 h 1931875"/>
              <a:gd name="connsiteX93" fmla="*/ 747017 w 1768718"/>
              <a:gd name="connsiteY93" fmla="*/ 1452212 h 1931875"/>
              <a:gd name="connsiteX94" fmla="*/ 744823 w 1768718"/>
              <a:gd name="connsiteY94" fmla="*/ 1445646 h 1931875"/>
              <a:gd name="connsiteX95" fmla="*/ 743709 w 1768718"/>
              <a:gd name="connsiteY95" fmla="*/ 1443452 h 1931875"/>
              <a:gd name="connsiteX96" fmla="*/ 740445 w 1768718"/>
              <a:gd name="connsiteY96" fmla="*/ 1439074 h 1931875"/>
              <a:gd name="connsiteX97" fmla="*/ 706515 w 1768718"/>
              <a:gd name="connsiteY97" fmla="*/ 1537646 h 1931875"/>
              <a:gd name="connsiteX98" fmla="*/ 705401 w 1768718"/>
              <a:gd name="connsiteY98" fmla="*/ 1545310 h 1931875"/>
              <a:gd name="connsiteX99" fmla="*/ 704321 w 1768718"/>
              <a:gd name="connsiteY99" fmla="*/ 1547499 h 1931875"/>
              <a:gd name="connsiteX100" fmla="*/ 702143 w 1768718"/>
              <a:gd name="connsiteY100" fmla="*/ 1546407 h 1931875"/>
              <a:gd name="connsiteX101" fmla="*/ 697754 w 1768718"/>
              <a:gd name="connsiteY101" fmla="*/ 1543121 h 1931875"/>
              <a:gd name="connsiteX102" fmla="*/ 693371 w 1768718"/>
              <a:gd name="connsiteY102" fmla="*/ 1535451 h 1931875"/>
              <a:gd name="connsiteX103" fmla="*/ 692256 w 1768718"/>
              <a:gd name="connsiteY103" fmla="*/ 1534354 h 1931875"/>
              <a:gd name="connsiteX104" fmla="*/ 685684 w 1768718"/>
              <a:gd name="connsiteY104" fmla="*/ 1537646 h 1931875"/>
              <a:gd name="connsiteX105" fmla="*/ 682415 w 1768718"/>
              <a:gd name="connsiteY105" fmla="*/ 1535451 h 1931875"/>
              <a:gd name="connsiteX106" fmla="*/ 681301 w 1768718"/>
              <a:gd name="connsiteY106" fmla="*/ 1534354 h 1931875"/>
              <a:gd name="connsiteX107" fmla="*/ 678037 w 1768718"/>
              <a:gd name="connsiteY107" fmla="*/ 1536549 h 1931875"/>
              <a:gd name="connsiteX108" fmla="*/ 674734 w 1768718"/>
              <a:gd name="connsiteY108" fmla="*/ 1536549 h 1931875"/>
              <a:gd name="connsiteX109" fmla="*/ 673654 w 1768718"/>
              <a:gd name="connsiteY109" fmla="*/ 1535451 h 1931875"/>
              <a:gd name="connsiteX110" fmla="*/ 672540 w 1768718"/>
              <a:gd name="connsiteY110" fmla="*/ 1534354 h 1931875"/>
              <a:gd name="connsiteX111" fmla="*/ 669276 w 1768718"/>
              <a:gd name="connsiteY111" fmla="*/ 1526696 h 1931875"/>
              <a:gd name="connsiteX112" fmla="*/ 669276 w 1768718"/>
              <a:gd name="connsiteY112" fmla="*/ 1525599 h 1931875"/>
              <a:gd name="connsiteX113" fmla="*/ 669276 w 1768718"/>
              <a:gd name="connsiteY113" fmla="*/ 1524502 h 1931875"/>
              <a:gd name="connsiteX114" fmla="*/ 668156 w 1768718"/>
              <a:gd name="connsiteY114" fmla="*/ 1522307 h 1931875"/>
              <a:gd name="connsiteX115" fmla="*/ 667087 w 1768718"/>
              <a:gd name="connsiteY115" fmla="*/ 1521216 h 1931875"/>
              <a:gd name="connsiteX116" fmla="*/ 675849 w 1768718"/>
              <a:gd name="connsiteY116" fmla="*/ 1500407 h 1931875"/>
              <a:gd name="connsiteX117" fmla="*/ 676917 w 1768718"/>
              <a:gd name="connsiteY117" fmla="*/ 1499315 h 1931875"/>
              <a:gd name="connsiteX118" fmla="*/ 676917 w 1768718"/>
              <a:gd name="connsiteY118" fmla="*/ 1488360 h 1931875"/>
              <a:gd name="connsiteX119" fmla="*/ 667087 w 1768718"/>
              <a:gd name="connsiteY119" fmla="*/ 1485068 h 1931875"/>
              <a:gd name="connsiteX120" fmla="*/ 660510 w 1768718"/>
              <a:gd name="connsiteY120" fmla="*/ 1483977 h 1931875"/>
              <a:gd name="connsiteX121" fmla="*/ 659395 w 1768718"/>
              <a:gd name="connsiteY121" fmla="*/ 1481788 h 1931875"/>
              <a:gd name="connsiteX122" fmla="*/ 657206 w 1768718"/>
              <a:gd name="connsiteY122" fmla="*/ 1480690 h 1931875"/>
              <a:gd name="connsiteX123" fmla="*/ 649560 w 1768718"/>
              <a:gd name="connsiteY123" fmla="*/ 1489452 h 1931875"/>
              <a:gd name="connsiteX124" fmla="*/ 646251 w 1768718"/>
              <a:gd name="connsiteY124" fmla="*/ 1489452 h 1931875"/>
              <a:gd name="connsiteX125" fmla="*/ 640798 w 1768718"/>
              <a:gd name="connsiteY125" fmla="*/ 1493835 h 1931875"/>
              <a:gd name="connsiteX126" fmla="*/ 638604 w 1768718"/>
              <a:gd name="connsiteY126" fmla="*/ 1493835 h 1931875"/>
              <a:gd name="connsiteX127" fmla="*/ 634226 w 1768718"/>
              <a:gd name="connsiteY127" fmla="*/ 1494926 h 1931875"/>
              <a:gd name="connsiteX128" fmla="*/ 627654 w 1768718"/>
              <a:gd name="connsiteY128" fmla="*/ 1497121 h 1931875"/>
              <a:gd name="connsiteX129" fmla="*/ 626540 w 1768718"/>
              <a:gd name="connsiteY129" fmla="*/ 1501499 h 1931875"/>
              <a:gd name="connsiteX130" fmla="*/ 625471 w 1768718"/>
              <a:gd name="connsiteY130" fmla="*/ 1504785 h 1931875"/>
              <a:gd name="connsiteX131" fmla="*/ 622156 w 1768718"/>
              <a:gd name="connsiteY131" fmla="*/ 1505882 h 1931875"/>
              <a:gd name="connsiteX132" fmla="*/ 603560 w 1768718"/>
              <a:gd name="connsiteY132" fmla="*/ 1548596 h 1931875"/>
              <a:gd name="connsiteX133" fmla="*/ 602439 w 1768718"/>
              <a:gd name="connsiteY133" fmla="*/ 1549693 h 1931875"/>
              <a:gd name="connsiteX134" fmla="*/ 598062 w 1768718"/>
              <a:gd name="connsiteY134" fmla="*/ 1552974 h 1931875"/>
              <a:gd name="connsiteX135" fmla="*/ 594799 w 1768718"/>
              <a:gd name="connsiteY135" fmla="*/ 1558454 h 1931875"/>
              <a:gd name="connsiteX136" fmla="*/ 593684 w 1768718"/>
              <a:gd name="connsiteY136" fmla="*/ 1561735 h 1931875"/>
              <a:gd name="connsiteX137" fmla="*/ 592610 w 1768718"/>
              <a:gd name="connsiteY137" fmla="*/ 1565027 h 1931875"/>
              <a:gd name="connsiteX138" fmla="*/ 591489 w 1768718"/>
              <a:gd name="connsiteY138" fmla="*/ 1566118 h 1931875"/>
              <a:gd name="connsiteX139" fmla="*/ 590421 w 1768718"/>
              <a:gd name="connsiteY139" fmla="*/ 1569404 h 1931875"/>
              <a:gd name="connsiteX140" fmla="*/ 589301 w 1768718"/>
              <a:gd name="connsiteY140" fmla="*/ 1573788 h 1931875"/>
              <a:gd name="connsiteX141" fmla="*/ 590421 w 1768718"/>
              <a:gd name="connsiteY141" fmla="*/ 1584743 h 1931875"/>
              <a:gd name="connsiteX142" fmla="*/ 591489 w 1768718"/>
              <a:gd name="connsiteY142" fmla="*/ 1588024 h 1931875"/>
              <a:gd name="connsiteX143" fmla="*/ 605748 w 1768718"/>
              <a:gd name="connsiteY143" fmla="*/ 1593499 h 1931875"/>
              <a:gd name="connsiteX144" fmla="*/ 616698 w 1768718"/>
              <a:gd name="connsiteY144" fmla="*/ 1592407 h 1931875"/>
              <a:gd name="connsiteX145" fmla="*/ 641873 w 1768718"/>
              <a:gd name="connsiteY145" fmla="*/ 1596785 h 1931875"/>
              <a:gd name="connsiteX146" fmla="*/ 647371 w 1768718"/>
              <a:gd name="connsiteY146" fmla="*/ 1597882 h 1931875"/>
              <a:gd name="connsiteX147" fmla="*/ 650634 w 1768718"/>
              <a:gd name="connsiteY147" fmla="*/ 1598979 h 1931875"/>
              <a:gd name="connsiteX148" fmla="*/ 655012 w 1768718"/>
              <a:gd name="connsiteY148" fmla="*/ 1600071 h 1931875"/>
              <a:gd name="connsiteX149" fmla="*/ 661590 w 1768718"/>
              <a:gd name="connsiteY149" fmla="*/ 1602260 h 1931875"/>
              <a:gd name="connsiteX150" fmla="*/ 664893 w 1768718"/>
              <a:gd name="connsiteY150" fmla="*/ 1605546 h 1931875"/>
              <a:gd name="connsiteX151" fmla="*/ 665967 w 1768718"/>
              <a:gd name="connsiteY151" fmla="*/ 1605546 h 1931875"/>
              <a:gd name="connsiteX152" fmla="*/ 669276 w 1768718"/>
              <a:gd name="connsiteY152" fmla="*/ 1609930 h 1931875"/>
              <a:gd name="connsiteX153" fmla="*/ 670351 w 1768718"/>
              <a:gd name="connsiteY153" fmla="*/ 1609930 h 1931875"/>
              <a:gd name="connsiteX154" fmla="*/ 671465 w 1768718"/>
              <a:gd name="connsiteY154" fmla="*/ 1611009 h 1931875"/>
              <a:gd name="connsiteX155" fmla="*/ 674734 w 1768718"/>
              <a:gd name="connsiteY155" fmla="*/ 1614313 h 1931875"/>
              <a:gd name="connsiteX156" fmla="*/ 676917 w 1768718"/>
              <a:gd name="connsiteY156" fmla="*/ 1616502 h 1931875"/>
              <a:gd name="connsiteX157" fmla="*/ 678037 w 1768718"/>
              <a:gd name="connsiteY157" fmla="*/ 1617576 h 1931875"/>
              <a:gd name="connsiteX158" fmla="*/ 683495 w 1768718"/>
              <a:gd name="connsiteY158" fmla="*/ 1624148 h 1931875"/>
              <a:gd name="connsiteX159" fmla="*/ 683495 w 1768718"/>
              <a:gd name="connsiteY159" fmla="*/ 1625268 h 1931875"/>
              <a:gd name="connsiteX160" fmla="*/ 683495 w 1768718"/>
              <a:gd name="connsiteY160" fmla="*/ 1632915 h 1931875"/>
              <a:gd name="connsiteX161" fmla="*/ 682415 w 1768718"/>
              <a:gd name="connsiteY161" fmla="*/ 1635098 h 1931875"/>
              <a:gd name="connsiteX162" fmla="*/ 679112 w 1768718"/>
              <a:gd name="connsiteY162" fmla="*/ 1638407 h 1931875"/>
              <a:gd name="connsiteX163" fmla="*/ 674734 w 1768718"/>
              <a:gd name="connsiteY163" fmla="*/ 1642791 h 1931875"/>
              <a:gd name="connsiteX164" fmla="*/ 672540 w 1768718"/>
              <a:gd name="connsiteY164" fmla="*/ 1642791 h 1931875"/>
              <a:gd name="connsiteX165" fmla="*/ 667087 w 1768718"/>
              <a:gd name="connsiteY165" fmla="*/ 1642791 h 1931875"/>
              <a:gd name="connsiteX166" fmla="*/ 652829 w 1768718"/>
              <a:gd name="connsiteY166" fmla="*/ 1642791 h 1931875"/>
              <a:gd name="connsiteX167" fmla="*/ 637489 w 1768718"/>
              <a:gd name="connsiteY167" fmla="*/ 1642791 h 1931875"/>
              <a:gd name="connsiteX168" fmla="*/ 623276 w 1768718"/>
              <a:gd name="connsiteY168" fmla="*/ 1644980 h 1931875"/>
              <a:gd name="connsiteX169" fmla="*/ 622156 w 1768718"/>
              <a:gd name="connsiteY169" fmla="*/ 1646048 h 1931875"/>
              <a:gd name="connsiteX170" fmla="*/ 621082 w 1768718"/>
              <a:gd name="connsiteY170" fmla="*/ 1647174 h 1931875"/>
              <a:gd name="connsiteX171" fmla="*/ 619967 w 1768718"/>
              <a:gd name="connsiteY171" fmla="*/ 1648243 h 1931875"/>
              <a:gd name="connsiteX172" fmla="*/ 616698 w 1768718"/>
              <a:gd name="connsiteY172" fmla="*/ 1652626 h 1931875"/>
              <a:gd name="connsiteX173" fmla="*/ 615584 w 1768718"/>
              <a:gd name="connsiteY173" fmla="*/ 1653740 h 1931875"/>
              <a:gd name="connsiteX174" fmla="*/ 614515 w 1768718"/>
              <a:gd name="connsiteY174" fmla="*/ 1654815 h 1931875"/>
              <a:gd name="connsiteX175" fmla="*/ 613395 w 1768718"/>
              <a:gd name="connsiteY175" fmla="*/ 1655929 h 1931875"/>
              <a:gd name="connsiteX176" fmla="*/ 612326 w 1768718"/>
              <a:gd name="connsiteY176" fmla="*/ 1658124 h 1931875"/>
              <a:gd name="connsiteX177" fmla="*/ 610132 w 1768718"/>
              <a:gd name="connsiteY177" fmla="*/ 1661387 h 1931875"/>
              <a:gd name="connsiteX178" fmla="*/ 610132 w 1768718"/>
              <a:gd name="connsiteY178" fmla="*/ 1663576 h 1931875"/>
              <a:gd name="connsiteX179" fmla="*/ 609017 w 1768718"/>
              <a:gd name="connsiteY179" fmla="*/ 1666885 h 1931875"/>
              <a:gd name="connsiteX180" fmla="*/ 607943 w 1768718"/>
              <a:gd name="connsiteY180" fmla="*/ 1670148 h 1931875"/>
              <a:gd name="connsiteX181" fmla="*/ 606823 w 1768718"/>
              <a:gd name="connsiteY181" fmla="*/ 1674532 h 1931875"/>
              <a:gd name="connsiteX182" fmla="*/ 605748 w 1768718"/>
              <a:gd name="connsiteY182" fmla="*/ 1676720 h 1931875"/>
              <a:gd name="connsiteX183" fmla="*/ 601371 w 1768718"/>
              <a:gd name="connsiteY183" fmla="*/ 1684407 h 1931875"/>
              <a:gd name="connsiteX184" fmla="*/ 601371 w 1768718"/>
              <a:gd name="connsiteY184" fmla="*/ 1685482 h 1931875"/>
              <a:gd name="connsiteX185" fmla="*/ 599182 w 1768718"/>
              <a:gd name="connsiteY185" fmla="*/ 1688791 h 1931875"/>
              <a:gd name="connsiteX186" fmla="*/ 596987 w 1768718"/>
              <a:gd name="connsiteY186" fmla="*/ 1690980 h 1931875"/>
              <a:gd name="connsiteX187" fmla="*/ 594799 w 1768718"/>
              <a:gd name="connsiteY187" fmla="*/ 1694243 h 1931875"/>
              <a:gd name="connsiteX188" fmla="*/ 594799 w 1768718"/>
              <a:gd name="connsiteY188" fmla="*/ 1695357 h 1931875"/>
              <a:gd name="connsiteX189" fmla="*/ 592610 w 1768718"/>
              <a:gd name="connsiteY189" fmla="*/ 1696437 h 1931875"/>
              <a:gd name="connsiteX190" fmla="*/ 592610 w 1768718"/>
              <a:gd name="connsiteY190" fmla="*/ 1697552 h 1931875"/>
              <a:gd name="connsiteX191" fmla="*/ 591489 w 1768718"/>
              <a:gd name="connsiteY191" fmla="*/ 1699741 h 1931875"/>
              <a:gd name="connsiteX192" fmla="*/ 590421 w 1768718"/>
              <a:gd name="connsiteY192" fmla="*/ 1704113 h 1931875"/>
              <a:gd name="connsiteX193" fmla="*/ 590421 w 1768718"/>
              <a:gd name="connsiteY193" fmla="*/ 1705198 h 1931875"/>
              <a:gd name="connsiteX194" fmla="*/ 591489 w 1768718"/>
              <a:gd name="connsiteY194" fmla="*/ 1709582 h 1931875"/>
              <a:gd name="connsiteX195" fmla="*/ 593684 w 1768718"/>
              <a:gd name="connsiteY195" fmla="*/ 1713960 h 1931875"/>
              <a:gd name="connsiteX196" fmla="*/ 594799 w 1768718"/>
              <a:gd name="connsiteY196" fmla="*/ 1717263 h 1931875"/>
              <a:gd name="connsiteX197" fmla="*/ 595873 w 1768718"/>
              <a:gd name="connsiteY197" fmla="*/ 1718343 h 1931875"/>
              <a:gd name="connsiteX198" fmla="*/ 596987 w 1768718"/>
              <a:gd name="connsiteY198" fmla="*/ 1719457 h 1931875"/>
              <a:gd name="connsiteX199" fmla="*/ 600251 w 1768718"/>
              <a:gd name="connsiteY199" fmla="*/ 1721646 h 1931875"/>
              <a:gd name="connsiteX200" fmla="*/ 602439 w 1768718"/>
              <a:gd name="connsiteY200" fmla="*/ 1722721 h 1931875"/>
              <a:gd name="connsiteX201" fmla="*/ 605748 w 1768718"/>
              <a:gd name="connsiteY201" fmla="*/ 1724909 h 1931875"/>
              <a:gd name="connsiteX202" fmla="*/ 607943 w 1768718"/>
              <a:gd name="connsiteY202" fmla="*/ 1727104 h 1931875"/>
              <a:gd name="connsiteX203" fmla="*/ 610132 w 1768718"/>
              <a:gd name="connsiteY203" fmla="*/ 1727104 h 1931875"/>
              <a:gd name="connsiteX204" fmla="*/ 611201 w 1768718"/>
              <a:gd name="connsiteY204" fmla="*/ 1728219 h 1931875"/>
              <a:gd name="connsiteX205" fmla="*/ 615584 w 1768718"/>
              <a:gd name="connsiteY205" fmla="*/ 1729293 h 1931875"/>
              <a:gd name="connsiteX206" fmla="*/ 623276 w 1768718"/>
              <a:gd name="connsiteY206" fmla="*/ 1732602 h 1931875"/>
              <a:gd name="connsiteX207" fmla="*/ 624345 w 1768718"/>
              <a:gd name="connsiteY207" fmla="*/ 1733671 h 1931875"/>
              <a:gd name="connsiteX208" fmla="*/ 626540 w 1768718"/>
              <a:gd name="connsiteY208" fmla="*/ 1735865 h 1931875"/>
              <a:gd name="connsiteX209" fmla="*/ 627654 w 1768718"/>
              <a:gd name="connsiteY209" fmla="*/ 1735865 h 1931875"/>
              <a:gd name="connsiteX210" fmla="*/ 628728 w 1768718"/>
              <a:gd name="connsiteY210" fmla="*/ 1736974 h 1931875"/>
              <a:gd name="connsiteX211" fmla="*/ 630923 w 1768718"/>
              <a:gd name="connsiteY211" fmla="*/ 1738054 h 1931875"/>
              <a:gd name="connsiteX212" fmla="*/ 637489 w 1768718"/>
              <a:gd name="connsiteY212" fmla="*/ 1743529 h 1931875"/>
              <a:gd name="connsiteX213" fmla="*/ 637489 w 1768718"/>
              <a:gd name="connsiteY213" fmla="*/ 1744621 h 1931875"/>
              <a:gd name="connsiteX214" fmla="*/ 639684 w 1768718"/>
              <a:gd name="connsiteY214" fmla="*/ 1750101 h 1931875"/>
              <a:gd name="connsiteX215" fmla="*/ 638604 w 1768718"/>
              <a:gd name="connsiteY215" fmla="*/ 1772007 h 1931875"/>
              <a:gd name="connsiteX216" fmla="*/ 637489 w 1768718"/>
              <a:gd name="connsiteY216" fmla="*/ 1773104 h 1931875"/>
              <a:gd name="connsiteX217" fmla="*/ 636421 w 1768718"/>
              <a:gd name="connsiteY217" fmla="*/ 1774196 h 1931875"/>
              <a:gd name="connsiteX218" fmla="*/ 634226 w 1768718"/>
              <a:gd name="connsiteY218" fmla="*/ 1776390 h 1931875"/>
              <a:gd name="connsiteX219" fmla="*/ 633106 w 1768718"/>
              <a:gd name="connsiteY219" fmla="*/ 1776390 h 1931875"/>
              <a:gd name="connsiteX220" fmla="*/ 633106 w 1768718"/>
              <a:gd name="connsiteY220" fmla="*/ 1777482 h 1931875"/>
              <a:gd name="connsiteX221" fmla="*/ 630923 w 1768718"/>
              <a:gd name="connsiteY221" fmla="*/ 1779671 h 1931875"/>
              <a:gd name="connsiteX222" fmla="*/ 628728 w 1768718"/>
              <a:gd name="connsiteY222" fmla="*/ 1780774 h 1931875"/>
              <a:gd name="connsiteX223" fmla="*/ 625471 w 1768718"/>
              <a:gd name="connsiteY223" fmla="*/ 1782957 h 1931875"/>
              <a:gd name="connsiteX224" fmla="*/ 612326 w 1768718"/>
              <a:gd name="connsiteY224" fmla="*/ 1781865 h 1931875"/>
              <a:gd name="connsiteX225" fmla="*/ 609017 w 1768718"/>
              <a:gd name="connsiteY225" fmla="*/ 1780774 h 1931875"/>
              <a:gd name="connsiteX226" fmla="*/ 601371 w 1768718"/>
              <a:gd name="connsiteY226" fmla="*/ 1778579 h 1931875"/>
              <a:gd name="connsiteX227" fmla="*/ 596987 w 1768718"/>
              <a:gd name="connsiteY227" fmla="*/ 1775293 h 1931875"/>
              <a:gd name="connsiteX228" fmla="*/ 584923 w 1768718"/>
              <a:gd name="connsiteY228" fmla="*/ 1774196 h 1931875"/>
              <a:gd name="connsiteX229" fmla="*/ 575082 w 1768718"/>
              <a:gd name="connsiteY229" fmla="*/ 1770909 h 1931875"/>
              <a:gd name="connsiteX230" fmla="*/ 571778 w 1768718"/>
              <a:gd name="connsiteY230" fmla="*/ 1769818 h 1931875"/>
              <a:gd name="connsiteX231" fmla="*/ 568515 w 1768718"/>
              <a:gd name="connsiteY231" fmla="*/ 1767629 h 1931875"/>
              <a:gd name="connsiteX232" fmla="*/ 567395 w 1768718"/>
              <a:gd name="connsiteY232" fmla="*/ 1767629 h 1931875"/>
              <a:gd name="connsiteX233" fmla="*/ 563017 w 1768718"/>
              <a:gd name="connsiteY233" fmla="*/ 1767629 h 1931875"/>
              <a:gd name="connsiteX234" fmla="*/ 560823 w 1768718"/>
              <a:gd name="connsiteY234" fmla="*/ 1768721 h 1931875"/>
              <a:gd name="connsiteX235" fmla="*/ 558634 w 1768718"/>
              <a:gd name="connsiteY235" fmla="*/ 1770909 h 1931875"/>
              <a:gd name="connsiteX236" fmla="*/ 558634 w 1768718"/>
              <a:gd name="connsiteY236" fmla="*/ 1772007 h 1931875"/>
              <a:gd name="connsiteX237" fmla="*/ 557559 w 1768718"/>
              <a:gd name="connsiteY237" fmla="*/ 1778579 h 1931875"/>
              <a:gd name="connsiteX238" fmla="*/ 558634 w 1768718"/>
              <a:gd name="connsiteY238" fmla="*/ 1787340 h 1931875"/>
              <a:gd name="connsiteX239" fmla="*/ 558634 w 1768718"/>
              <a:gd name="connsiteY239" fmla="*/ 1788432 h 1931875"/>
              <a:gd name="connsiteX240" fmla="*/ 559748 w 1768718"/>
              <a:gd name="connsiteY240" fmla="*/ 1791724 h 1931875"/>
              <a:gd name="connsiteX241" fmla="*/ 560823 w 1768718"/>
              <a:gd name="connsiteY241" fmla="*/ 1796101 h 1931875"/>
              <a:gd name="connsiteX242" fmla="*/ 561937 w 1768718"/>
              <a:gd name="connsiteY242" fmla="*/ 1799387 h 1931875"/>
              <a:gd name="connsiteX243" fmla="*/ 564132 w 1768718"/>
              <a:gd name="connsiteY243" fmla="*/ 1802679 h 1931875"/>
              <a:gd name="connsiteX244" fmla="*/ 565206 w 1768718"/>
              <a:gd name="connsiteY244" fmla="*/ 1803771 h 1931875"/>
              <a:gd name="connsiteX245" fmla="*/ 567395 w 1768718"/>
              <a:gd name="connsiteY245" fmla="*/ 1808154 h 1931875"/>
              <a:gd name="connsiteX246" fmla="*/ 569584 w 1768718"/>
              <a:gd name="connsiteY246" fmla="*/ 1810337 h 1931875"/>
              <a:gd name="connsiteX247" fmla="*/ 571778 w 1768718"/>
              <a:gd name="connsiteY247" fmla="*/ 1813629 h 1931875"/>
              <a:gd name="connsiteX248" fmla="*/ 572893 w 1768718"/>
              <a:gd name="connsiteY248" fmla="*/ 1814721 h 1931875"/>
              <a:gd name="connsiteX249" fmla="*/ 576162 w 1768718"/>
              <a:gd name="connsiteY249" fmla="*/ 1816915 h 1931875"/>
              <a:gd name="connsiteX250" fmla="*/ 577276 w 1768718"/>
              <a:gd name="connsiteY250" fmla="*/ 1818007 h 1931875"/>
              <a:gd name="connsiteX251" fmla="*/ 579465 w 1768718"/>
              <a:gd name="connsiteY251" fmla="*/ 1820196 h 1931875"/>
              <a:gd name="connsiteX252" fmla="*/ 581654 w 1768718"/>
              <a:gd name="connsiteY252" fmla="*/ 1823482 h 1931875"/>
              <a:gd name="connsiteX253" fmla="*/ 582728 w 1768718"/>
              <a:gd name="connsiteY253" fmla="*/ 1824579 h 1931875"/>
              <a:gd name="connsiteX254" fmla="*/ 583843 w 1768718"/>
              <a:gd name="connsiteY254" fmla="*/ 1825676 h 1931875"/>
              <a:gd name="connsiteX255" fmla="*/ 584923 w 1768718"/>
              <a:gd name="connsiteY255" fmla="*/ 1826768 h 1931875"/>
              <a:gd name="connsiteX256" fmla="*/ 587112 w 1768718"/>
              <a:gd name="connsiteY256" fmla="*/ 1828957 h 1931875"/>
              <a:gd name="connsiteX257" fmla="*/ 588226 w 1768718"/>
              <a:gd name="connsiteY257" fmla="*/ 1830060 h 1931875"/>
              <a:gd name="connsiteX258" fmla="*/ 588226 w 1768718"/>
              <a:gd name="connsiteY258" fmla="*/ 1830060 h 1931875"/>
              <a:gd name="connsiteX259" fmla="*/ 590421 w 1768718"/>
              <a:gd name="connsiteY259" fmla="*/ 1831151 h 1931875"/>
              <a:gd name="connsiteX260" fmla="*/ 591489 w 1768718"/>
              <a:gd name="connsiteY260" fmla="*/ 1832243 h 1931875"/>
              <a:gd name="connsiteX261" fmla="*/ 593684 w 1768718"/>
              <a:gd name="connsiteY261" fmla="*/ 1833340 h 1931875"/>
              <a:gd name="connsiteX262" fmla="*/ 594799 w 1768718"/>
              <a:gd name="connsiteY262" fmla="*/ 1834438 h 1931875"/>
              <a:gd name="connsiteX263" fmla="*/ 596987 w 1768718"/>
              <a:gd name="connsiteY263" fmla="*/ 1835535 h 1931875"/>
              <a:gd name="connsiteX264" fmla="*/ 603560 w 1768718"/>
              <a:gd name="connsiteY264" fmla="*/ 1838821 h 1931875"/>
              <a:gd name="connsiteX265" fmla="*/ 604634 w 1768718"/>
              <a:gd name="connsiteY265" fmla="*/ 1841010 h 1931875"/>
              <a:gd name="connsiteX266" fmla="*/ 607943 w 1768718"/>
              <a:gd name="connsiteY266" fmla="*/ 1843198 h 1931875"/>
              <a:gd name="connsiteX267" fmla="*/ 607943 w 1768718"/>
              <a:gd name="connsiteY267" fmla="*/ 1843198 h 1931875"/>
              <a:gd name="connsiteX268" fmla="*/ 609017 w 1768718"/>
              <a:gd name="connsiteY268" fmla="*/ 1844296 h 1931875"/>
              <a:gd name="connsiteX269" fmla="*/ 609017 w 1768718"/>
              <a:gd name="connsiteY269" fmla="*/ 1858532 h 1931875"/>
              <a:gd name="connsiteX270" fmla="*/ 606823 w 1768718"/>
              <a:gd name="connsiteY270" fmla="*/ 1860726 h 1931875"/>
              <a:gd name="connsiteX271" fmla="*/ 606823 w 1768718"/>
              <a:gd name="connsiteY271" fmla="*/ 1860726 h 1931875"/>
              <a:gd name="connsiteX272" fmla="*/ 604634 w 1768718"/>
              <a:gd name="connsiteY272" fmla="*/ 1862915 h 1931875"/>
              <a:gd name="connsiteX273" fmla="*/ 603560 w 1768718"/>
              <a:gd name="connsiteY273" fmla="*/ 1862915 h 1931875"/>
              <a:gd name="connsiteX274" fmla="*/ 603560 w 1768718"/>
              <a:gd name="connsiteY274" fmla="*/ 1864007 h 1931875"/>
              <a:gd name="connsiteX275" fmla="*/ 602439 w 1768718"/>
              <a:gd name="connsiteY275" fmla="*/ 1865098 h 1931875"/>
              <a:gd name="connsiteX276" fmla="*/ 600251 w 1768718"/>
              <a:gd name="connsiteY276" fmla="*/ 1868390 h 1931875"/>
              <a:gd name="connsiteX277" fmla="*/ 600251 w 1768718"/>
              <a:gd name="connsiteY277" fmla="*/ 1869482 h 1931875"/>
              <a:gd name="connsiteX278" fmla="*/ 599182 w 1768718"/>
              <a:gd name="connsiteY278" fmla="*/ 1871676 h 1931875"/>
              <a:gd name="connsiteX279" fmla="*/ 598062 w 1768718"/>
              <a:gd name="connsiteY279" fmla="*/ 1874963 h 1931875"/>
              <a:gd name="connsiteX280" fmla="*/ 596987 w 1768718"/>
              <a:gd name="connsiteY280" fmla="*/ 1878243 h 1931875"/>
              <a:gd name="connsiteX281" fmla="*/ 595873 w 1768718"/>
              <a:gd name="connsiteY281" fmla="*/ 1880437 h 1931875"/>
              <a:gd name="connsiteX282" fmla="*/ 594799 w 1768718"/>
              <a:gd name="connsiteY282" fmla="*/ 1881529 h 1931875"/>
              <a:gd name="connsiteX283" fmla="*/ 593684 w 1768718"/>
              <a:gd name="connsiteY283" fmla="*/ 1882626 h 1931875"/>
              <a:gd name="connsiteX284" fmla="*/ 584923 w 1768718"/>
              <a:gd name="connsiteY284" fmla="*/ 1884821 h 1931875"/>
              <a:gd name="connsiteX285" fmla="*/ 582728 w 1768718"/>
              <a:gd name="connsiteY285" fmla="*/ 1884821 h 1931875"/>
              <a:gd name="connsiteX286" fmla="*/ 575082 w 1768718"/>
              <a:gd name="connsiteY286" fmla="*/ 1883723 h 1931875"/>
              <a:gd name="connsiteX287" fmla="*/ 571778 w 1768718"/>
              <a:gd name="connsiteY287" fmla="*/ 1881529 h 1931875"/>
              <a:gd name="connsiteX288" fmla="*/ 570698 w 1768718"/>
              <a:gd name="connsiteY288" fmla="*/ 1870579 h 1931875"/>
              <a:gd name="connsiteX289" fmla="*/ 569584 w 1768718"/>
              <a:gd name="connsiteY289" fmla="*/ 1859623 h 1931875"/>
              <a:gd name="connsiteX290" fmla="*/ 567395 w 1768718"/>
              <a:gd name="connsiteY290" fmla="*/ 1858532 h 1931875"/>
              <a:gd name="connsiteX291" fmla="*/ 567395 w 1768718"/>
              <a:gd name="connsiteY291" fmla="*/ 1856343 h 1931875"/>
              <a:gd name="connsiteX292" fmla="*/ 567395 w 1768718"/>
              <a:gd name="connsiteY292" fmla="*/ 1856343 h 1931875"/>
              <a:gd name="connsiteX293" fmla="*/ 567395 w 1768718"/>
              <a:gd name="connsiteY293" fmla="*/ 1854148 h 1931875"/>
              <a:gd name="connsiteX294" fmla="*/ 566321 w 1768718"/>
              <a:gd name="connsiteY294" fmla="*/ 1853057 h 1931875"/>
              <a:gd name="connsiteX295" fmla="*/ 565206 w 1768718"/>
              <a:gd name="connsiteY295" fmla="*/ 1851965 h 1931875"/>
              <a:gd name="connsiteX296" fmla="*/ 564132 w 1768718"/>
              <a:gd name="connsiteY296" fmla="*/ 1849771 h 1931875"/>
              <a:gd name="connsiteX297" fmla="*/ 563017 w 1768718"/>
              <a:gd name="connsiteY297" fmla="*/ 1847582 h 1931875"/>
              <a:gd name="connsiteX298" fmla="*/ 557559 w 1768718"/>
              <a:gd name="connsiteY298" fmla="*/ 1843198 h 1931875"/>
              <a:gd name="connsiteX299" fmla="*/ 556439 w 1768718"/>
              <a:gd name="connsiteY299" fmla="*/ 1844296 h 1931875"/>
              <a:gd name="connsiteX300" fmla="*/ 553176 w 1768718"/>
              <a:gd name="connsiteY300" fmla="*/ 1844296 h 1931875"/>
              <a:gd name="connsiteX301" fmla="*/ 549873 w 1768718"/>
              <a:gd name="connsiteY301" fmla="*/ 1843198 h 1931875"/>
              <a:gd name="connsiteX302" fmla="*/ 548793 w 1768718"/>
              <a:gd name="connsiteY302" fmla="*/ 1844296 h 1931875"/>
              <a:gd name="connsiteX303" fmla="*/ 544415 w 1768718"/>
              <a:gd name="connsiteY303" fmla="*/ 1844296 h 1931875"/>
              <a:gd name="connsiteX304" fmla="*/ 538917 w 1768718"/>
              <a:gd name="connsiteY304" fmla="*/ 1841010 h 1931875"/>
              <a:gd name="connsiteX305" fmla="*/ 536728 w 1768718"/>
              <a:gd name="connsiteY305" fmla="*/ 1839913 h 1931875"/>
              <a:gd name="connsiteX306" fmla="*/ 534534 w 1768718"/>
              <a:gd name="connsiteY306" fmla="*/ 1842101 h 1931875"/>
              <a:gd name="connsiteX307" fmla="*/ 533465 w 1768718"/>
              <a:gd name="connsiteY307" fmla="*/ 1842101 h 1931875"/>
              <a:gd name="connsiteX308" fmla="*/ 530156 w 1768718"/>
              <a:gd name="connsiteY308" fmla="*/ 1841010 h 1931875"/>
              <a:gd name="connsiteX309" fmla="*/ 527967 w 1768718"/>
              <a:gd name="connsiteY309" fmla="*/ 1838821 h 1931875"/>
              <a:gd name="connsiteX310" fmla="*/ 525773 w 1768718"/>
              <a:gd name="connsiteY310" fmla="*/ 1836626 h 1931875"/>
              <a:gd name="connsiteX311" fmla="*/ 520321 w 1768718"/>
              <a:gd name="connsiteY311" fmla="*/ 1834438 h 1931875"/>
              <a:gd name="connsiteX312" fmla="*/ 518126 w 1768718"/>
              <a:gd name="connsiteY312" fmla="*/ 1833340 h 1931875"/>
              <a:gd name="connsiteX313" fmla="*/ 495106 w 1768718"/>
              <a:gd name="connsiteY313" fmla="*/ 1835535 h 1931875"/>
              <a:gd name="connsiteX314" fmla="*/ 488539 w 1768718"/>
              <a:gd name="connsiteY314" fmla="*/ 1835535 h 1931875"/>
              <a:gd name="connsiteX315" fmla="*/ 487465 w 1768718"/>
              <a:gd name="connsiteY315" fmla="*/ 1835535 h 1931875"/>
              <a:gd name="connsiteX316" fmla="*/ 485270 w 1768718"/>
              <a:gd name="connsiteY316" fmla="*/ 1842101 h 1931875"/>
              <a:gd name="connsiteX317" fmla="*/ 472126 w 1768718"/>
              <a:gd name="connsiteY317" fmla="*/ 1845387 h 1931875"/>
              <a:gd name="connsiteX318" fmla="*/ 471012 w 1768718"/>
              <a:gd name="connsiteY318" fmla="*/ 1846485 h 1931875"/>
              <a:gd name="connsiteX319" fmla="*/ 468823 w 1768718"/>
              <a:gd name="connsiteY319" fmla="*/ 1846485 h 1931875"/>
              <a:gd name="connsiteX320" fmla="*/ 467748 w 1768718"/>
              <a:gd name="connsiteY320" fmla="*/ 1843198 h 1931875"/>
              <a:gd name="connsiteX321" fmla="*/ 466634 w 1768718"/>
              <a:gd name="connsiteY321" fmla="*/ 1842101 h 1931875"/>
              <a:gd name="connsiteX322" fmla="*/ 465559 w 1768718"/>
              <a:gd name="connsiteY322" fmla="*/ 1841010 h 1931875"/>
              <a:gd name="connsiteX323" fmla="*/ 460062 w 1768718"/>
              <a:gd name="connsiteY323" fmla="*/ 1838821 h 1931875"/>
              <a:gd name="connsiteX324" fmla="*/ 458987 w 1768718"/>
              <a:gd name="connsiteY324" fmla="*/ 1837718 h 1931875"/>
              <a:gd name="connsiteX325" fmla="*/ 452415 w 1768718"/>
              <a:gd name="connsiteY325" fmla="*/ 1832243 h 1931875"/>
              <a:gd name="connsiteX326" fmla="*/ 449152 w 1768718"/>
              <a:gd name="connsiteY326" fmla="*/ 1833340 h 1931875"/>
              <a:gd name="connsiteX327" fmla="*/ 449152 w 1768718"/>
              <a:gd name="connsiteY327" fmla="*/ 1834438 h 1931875"/>
              <a:gd name="connsiteX328" fmla="*/ 430509 w 1768718"/>
              <a:gd name="connsiteY328" fmla="*/ 1849771 h 1931875"/>
              <a:gd name="connsiteX329" fmla="*/ 412987 w 1768718"/>
              <a:gd name="connsiteY329" fmla="*/ 1846485 h 1931875"/>
              <a:gd name="connsiteX330" fmla="*/ 403146 w 1768718"/>
              <a:gd name="connsiteY330" fmla="*/ 1836626 h 1931875"/>
              <a:gd name="connsiteX331" fmla="*/ 400957 w 1768718"/>
              <a:gd name="connsiteY331" fmla="*/ 1834438 h 1931875"/>
              <a:gd name="connsiteX332" fmla="*/ 383435 w 1768718"/>
              <a:gd name="connsiteY332" fmla="*/ 1831151 h 1931875"/>
              <a:gd name="connsiteX333" fmla="*/ 382320 w 1768718"/>
              <a:gd name="connsiteY333" fmla="*/ 1832243 h 1931875"/>
              <a:gd name="connsiteX334" fmla="*/ 375748 w 1768718"/>
              <a:gd name="connsiteY334" fmla="*/ 1834438 h 1931875"/>
              <a:gd name="connsiteX335" fmla="*/ 369176 w 1768718"/>
              <a:gd name="connsiteY335" fmla="*/ 1834438 h 1931875"/>
              <a:gd name="connsiteX336" fmla="*/ 366987 w 1768718"/>
              <a:gd name="connsiteY336" fmla="*/ 1831151 h 1931875"/>
              <a:gd name="connsiteX337" fmla="*/ 368101 w 1768718"/>
              <a:gd name="connsiteY337" fmla="*/ 1828957 h 1931875"/>
              <a:gd name="connsiteX338" fmla="*/ 370290 w 1768718"/>
              <a:gd name="connsiteY338" fmla="*/ 1816915 h 1931875"/>
              <a:gd name="connsiteX339" fmla="*/ 388887 w 1768718"/>
              <a:gd name="connsiteY339" fmla="*/ 1809246 h 1931875"/>
              <a:gd name="connsiteX340" fmla="*/ 393270 w 1768718"/>
              <a:gd name="connsiteY340" fmla="*/ 1803771 h 1931875"/>
              <a:gd name="connsiteX341" fmla="*/ 402032 w 1768718"/>
              <a:gd name="connsiteY341" fmla="*/ 1798296 h 1931875"/>
              <a:gd name="connsiteX342" fmla="*/ 409730 w 1768718"/>
              <a:gd name="connsiteY342" fmla="*/ 1761051 h 1931875"/>
              <a:gd name="connsiteX343" fmla="*/ 406409 w 1768718"/>
              <a:gd name="connsiteY343" fmla="*/ 1746815 h 1931875"/>
              <a:gd name="connsiteX344" fmla="*/ 405341 w 1768718"/>
              <a:gd name="connsiteY344" fmla="*/ 1736974 h 1931875"/>
              <a:gd name="connsiteX345" fmla="*/ 399843 w 1768718"/>
              <a:gd name="connsiteY345" fmla="*/ 1727104 h 1931875"/>
              <a:gd name="connsiteX346" fmla="*/ 397648 w 1768718"/>
              <a:gd name="connsiteY346" fmla="*/ 1719457 h 1931875"/>
              <a:gd name="connsiteX347" fmla="*/ 394391 w 1768718"/>
              <a:gd name="connsiteY347" fmla="*/ 1712885 h 1931875"/>
              <a:gd name="connsiteX348" fmla="*/ 391081 w 1768718"/>
              <a:gd name="connsiteY348" fmla="*/ 1711765 h 1931875"/>
              <a:gd name="connsiteX349" fmla="*/ 388887 w 1768718"/>
              <a:gd name="connsiteY349" fmla="*/ 1710696 h 1931875"/>
              <a:gd name="connsiteX350" fmla="*/ 388887 w 1768718"/>
              <a:gd name="connsiteY350" fmla="*/ 1709582 h 1931875"/>
              <a:gd name="connsiteX351" fmla="*/ 385629 w 1768718"/>
              <a:gd name="connsiteY351" fmla="*/ 1708502 h 1931875"/>
              <a:gd name="connsiteX352" fmla="*/ 382320 w 1768718"/>
              <a:gd name="connsiteY352" fmla="*/ 1707387 h 1931875"/>
              <a:gd name="connsiteX353" fmla="*/ 376868 w 1768718"/>
              <a:gd name="connsiteY353" fmla="*/ 1706313 h 1931875"/>
              <a:gd name="connsiteX354" fmla="*/ 374674 w 1768718"/>
              <a:gd name="connsiteY354" fmla="*/ 1704113 h 1931875"/>
              <a:gd name="connsiteX355" fmla="*/ 372485 w 1768718"/>
              <a:gd name="connsiteY355" fmla="*/ 1703004 h 1931875"/>
              <a:gd name="connsiteX356" fmla="*/ 371371 w 1768718"/>
              <a:gd name="connsiteY356" fmla="*/ 1703004 h 1931875"/>
              <a:gd name="connsiteX357" fmla="*/ 370290 w 1768718"/>
              <a:gd name="connsiteY357" fmla="*/ 1696437 h 1931875"/>
              <a:gd name="connsiteX358" fmla="*/ 369176 w 1768718"/>
              <a:gd name="connsiteY358" fmla="*/ 1694243 h 1931875"/>
              <a:gd name="connsiteX359" fmla="*/ 369176 w 1768718"/>
              <a:gd name="connsiteY359" fmla="*/ 1692054 h 1931875"/>
              <a:gd name="connsiteX360" fmla="*/ 369176 w 1768718"/>
              <a:gd name="connsiteY360" fmla="*/ 1684407 h 1931875"/>
              <a:gd name="connsiteX361" fmla="*/ 368101 w 1768718"/>
              <a:gd name="connsiteY361" fmla="*/ 1683293 h 1931875"/>
              <a:gd name="connsiteX362" fmla="*/ 365913 w 1768718"/>
              <a:gd name="connsiteY362" fmla="*/ 1680030 h 1931875"/>
              <a:gd name="connsiteX363" fmla="*/ 365913 w 1768718"/>
              <a:gd name="connsiteY363" fmla="*/ 1678909 h 1931875"/>
              <a:gd name="connsiteX364" fmla="*/ 363724 w 1768718"/>
              <a:gd name="connsiteY364" fmla="*/ 1676720 h 1931875"/>
              <a:gd name="connsiteX365" fmla="*/ 358226 w 1768718"/>
              <a:gd name="connsiteY365" fmla="*/ 1674532 h 1931875"/>
              <a:gd name="connsiteX366" fmla="*/ 353843 w 1768718"/>
              <a:gd name="connsiteY366" fmla="*/ 1676720 h 1931875"/>
              <a:gd name="connsiteX367" fmla="*/ 347270 w 1768718"/>
              <a:gd name="connsiteY367" fmla="*/ 1676720 h 1931875"/>
              <a:gd name="connsiteX368" fmla="*/ 344007 w 1768718"/>
              <a:gd name="connsiteY368" fmla="*/ 1676720 h 1931875"/>
              <a:gd name="connsiteX369" fmla="*/ 340698 w 1768718"/>
              <a:gd name="connsiteY369" fmla="*/ 1673452 h 1931875"/>
              <a:gd name="connsiteX370" fmla="*/ 337435 w 1768718"/>
              <a:gd name="connsiteY370" fmla="*/ 1671263 h 1931875"/>
              <a:gd name="connsiteX371" fmla="*/ 334126 w 1768718"/>
              <a:gd name="connsiteY371" fmla="*/ 1663576 h 1931875"/>
              <a:gd name="connsiteX372" fmla="*/ 334126 w 1768718"/>
              <a:gd name="connsiteY372" fmla="*/ 1662502 h 1931875"/>
              <a:gd name="connsiteX373" fmla="*/ 333051 w 1768718"/>
              <a:gd name="connsiteY373" fmla="*/ 1660307 h 1931875"/>
              <a:gd name="connsiteX374" fmla="*/ 331937 w 1768718"/>
              <a:gd name="connsiteY374" fmla="*/ 1657004 h 1931875"/>
              <a:gd name="connsiteX375" fmla="*/ 330863 w 1768718"/>
              <a:gd name="connsiteY375" fmla="*/ 1655929 h 1931875"/>
              <a:gd name="connsiteX376" fmla="*/ 328674 w 1768718"/>
              <a:gd name="connsiteY376" fmla="*/ 1653740 h 1931875"/>
              <a:gd name="connsiteX377" fmla="*/ 329742 w 1768718"/>
              <a:gd name="connsiteY377" fmla="*/ 1650432 h 1931875"/>
              <a:gd name="connsiteX378" fmla="*/ 329742 w 1768718"/>
              <a:gd name="connsiteY378" fmla="*/ 1650432 h 1931875"/>
              <a:gd name="connsiteX379" fmla="*/ 328674 w 1768718"/>
              <a:gd name="connsiteY379" fmla="*/ 1646048 h 1931875"/>
              <a:gd name="connsiteX380" fmla="*/ 328674 w 1768718"/>
              <a:gd name="connsiteY380" fmla="*/ 1644980 h 1931875"/>
              <a:gd name="connsiteX381" fmla="*/ 329742 w 1768718"/>
              <a:gd name="connsiteY381" fmla="*/ 1642791 h 1931875"/>
              <a:gd name="connsiteX382" fmla="*/ 330863 w 1768718"/>
              <a:gd name="connsiteY382" fmla="*/ 1641670 h 1931875"/>
              <a:gd name="connsiteX383" fmla="*/ 331937 w 1768718"/>
              <a:gd name="connsiteY383" fmla="*/ 1635098 h 1931875"/>
              <a:gd name="connsiteX384" fmla="*/ 327559 w 1768718"/>
              <a:gd name="connsiteY384" fmla="*/ 1628526 h 1931875"/>
              <a:gd name="connsiteX385" fmla="*/ 325365 w 1768718"/>
              <a:gd name="connsiteY385" fmla="*/ 1627452 h 1931875"/>
              <a:gd name="connsiteX386" fmla="*/ 322096 w 1768718"/>
              <a:gd name="connsiteY386" fmla="*/ 1627452 h 1931875"/>
              <a:gd name="connsiteX387" fmla="*/ 319913 w 1768718"/>
              <a:gd name="connsiteY387" fmla="*/ 1628526 h 1931875"/>
              <a:gd name="connsiteX388" fmla="*/ 315529 w 1768718"/>
              <a:gd name="connsiteY388" fmla="*/ 1628526 h 1931875"/>
              <a:gd name="connsiteX389" fmla="*/ 313335 w 1768718"/>
              <a:gd name="connsiteY389" fmla="*/ 1626337 h 1931875"/>
              <a:gd name="connsiteX390" fmla="*/ 313335 w 1768718"/>
              <a:gd name="connsiteY390" fmla="*/ 1625268 h 1931875"/>
              <a:gd name="connsiteX391" fmla="*/ 311146 w 1768718"/>
              <a:gd name="connsiteY391" fmla="*/ 1623074 h 1931875"/>
              <a:gd name="connsiteX392" fmla="*/ 304574 w 1768718"/>
              <a:gd name="connsiteY392" fmla="*/ 1619771 h 1931875"/>
              <a:gd name="connsiteX393" fmla="*/ 303459 w 1768718"/>
              <a:gd name="connsiteY393" fmla="*/ 1618690 h 1931875"/>
              <a:gd name="connsiteX394" fmla="*/ 299076 w 1768718"/>
              <a:gd name="connsiteY394" fmla="*/ 1620885 h 1931875"/>
              <a:gd name="connsiteX395" fmla="*/ 295813 w 1768718"/>
              <a:gd name="connsiteY395" fmla="*/ 1619771 h 1931875"/>
              <a:gd name="connsiteX396" fmla="*/ 294698 w 1768718"/>
              <a:gd name="connsiteY396" fmla="*/ 1618690 h 1931875"/>
              <a:gd name="connsiteX397" fmla="*/ 293624 w 1768718"/>
              <a:gd name="connsiteY397" fmla="*/ 1617576 h 1931875"/>
              <a:gd name="connsiteX398" fmla="*/ 292509 w 1768718"/>
              <a:gd name="connsiteY398" fmla="*/ 1614313 h 1931875"/>
              <a:gd name="connsiteX399" fmla="*/ 290315 w 1768718"/>
              <a:gd name="connsiteY399" fmla="*/ 1613193 h 1931875"/>
              <a:gd name="connsiteX400" fmla="*/ 287051 w 1768718"/>
              <a:gd name="connsiteY400" fmla="*/ 1612124 h 1931875"/>
              <a:gd name="connsiteX401" fmla="*/ 285931 w 1768718"/>
              <a:gd name="connsiteY401" fmla="*/ 1611009 h 1931875"/>
              <a:gd name="connsiteX402" fmla="*/ 283748 w 1768718"/>
              <a:gd name="connsiteY402" fmla="*/ 1611009 h 1931875"/>
              <a:gd name="connsiteX403" fmla="*/ 280479 w 1768718"/>
              <a:gd name="connsiteY403" fmla="*/ 1611009 h 1931875"/>
              <a:gd name="connsiteX404" fmla="*/ 278290 w 1768718"/>
              <a:gd name="connsiteY404" fmla="*/ 1609930 h 1931875"/>
              <a:gd name="connsiteX405" fmla="*/ 274981 w 1768718"/>
              <a:gd name="connsiteY405" fmla="*/ 1611009 h 1931875"/>
              <a:gd name="connsiteX406" fmla="*/ 273913 w 1768718"/>
              <a:gd name="connsiteY406" fmla="*/ 1611009 h 1931875"/>
              <a:gd name="connsiteX407" fmla="*/ 272792 w 1768718"/>
              <a:gd name="connsiteY407" fmla="*/ 1613193 h 1931875"/>
              <a:gd name="connsiteX408" fmla="*/ 271718 w 1768718"/>
              <a:gd name="connsiteY408" fmla="*/ 1613193 h 1931875"/>
              <a:gd name="connsiteX409" fmla="*/ 270604 w 1768718"/>
              <a:gd name="connsiteY409" fmla="*/ 1615387 h 1931875"/>
              <a:gd name="connsiteX410" fmla="*/ 265152 w 1768718"/>
              <a:gd name="connsiteY410" fmla="*/ 1617576 h 1931875"/>
              <a:gd name="connsiteX411" fmla="*/ 260768 w 1768718"/>
              <a:gd name="connsiteY411" fmla="*/ 1618690 h 1931875"/>
              <a:gd name="connsiteX412" fmla="*/ 253076 w 1768718"/>
              <a:gd name="connsiteY412" fmla="*/ 1620885 h 1931875"/>
              <a:gd name="connsiteX413" fmla="*/ 248698 w 1768718"/>
              <a:gd name="connsiteY413" fmla="*/ 1619771 h 1931875"/>
              <a:gd name="connsiteX414" fmla="*/ 247624 w 1768718"/>
              <a:gd name="connsiteY414" fmla="*/ 1618690 h 1931875"/>
              <a:gd name="connsiteX415" fmla="*/ 247624 w 1768718"/>
              <a:gd name="connsiteY415" fmla="*/ 1618690 h 1931875"/>
              <a:gd name="connsiteX416" fmla="*/ 245429 w 1768718"/>
              <a:gd name="connsiteY416" fmla="*/ 1617576 h 1931875"/>
              <a:gd name="connsiteX417" fmla="*/ 238863 w 1768718"/>
              <a:gd name="connsiteY417" fmla="*/ 1615387 h 1931875"/>
              <a:gd name="connsiteX418" fmla="*/ 237748 w 1768718"/>
              <a:gd name="connsiteY418" fmla="*/ 1615387 h 1931875"/>
              <a:gd name="connsiteX419" fmla="*/ 235554 w 1768718"/>
              <a:gd name="connsiteY419" fmla="*/ 1616502 h 1931875"/>
              <a:gd name="connsiteX420" fmla="*/ 233365 w 1768718"/>
              <a:gd name="connsiteY420" fmla="*/ 1618690 h 1931875"/>
              <a:gd name="connsiteX421" fmla="*/ 228993 w 1768718"/>
              <a:gd name="connsiteY421" fmla="*/ 1618690 h 1931875"/>
              <a:gd name="connsiteX422" fmla="*/ 227907 w 1768718"/>
              <a:gd name="connsiteY422" fmla="*/ 1618690 h 1931875"/>
              <a:gd name="connsiteX423" fmla="*/ 225718 w 1768718"/>
              <a:gd name="connsiteY423" fmla="*/ 1619771 h 1931875"/>
              <a:gd name="connsiteX424" fmla="*/ 221340 w 1768718"/>
              <a:gd name="connsiteY424" fmla="*/ 1621959 h 1931875"/>
              <a:gd name="connsiteX425" fmla="*/ 220220 w 1768718"/>
              <a:gd name="connsiteY425" fmla="*/ 1623074 h 1931875"/>
              <a:gd name="connsiteX426" fmla="*/ 218031 w 1768718"/>
              <a:gd name="connsiteY426" fmla="*/ 1623074 h 1931875"/>
              <a:gd name="connsiteX427" fmla="*/ 215842 w 1768718"/>
              <a:gd name="connsiteY427" fmla="*/ 1620885 h 1931875"/>
              <a:gd name="connsiteX428" fmla="*/ 214762 w 1768718"/>
              <a:gd name="connsiteY428" fmla="*/ 1617576 h 1931875"/>
              <a:gd name="connsiteX429" fmla="*/ 213648 w 1768718"/>
              <a:gd name="connsiteY429" fmla="*/ 1617576 h 1931875"/>
              <a:gd name="connsiteX430" fmla="*/ 212574 w 1768718"/>
              <a:gd name="connsiteY430" fmla="*/ 1616502 h 1931875"/>
              <a:gd name="connsiteX431" fmla="*/ 210385 w 1768718"/>
              <a:gd name="connsiteY431" fmla="*/ 1615387 h 1931875"/>
              <a:gd name="connsiteX432" fmla="*/ 207081 w 1768718"/>
              <a:gd name="connsiteY432" fmla="*/ 1614313 h 1931875"/>
              <a:gd name="connsiteX433" fmla="*/ 204887 w 1768718"/>
              <a:gd name="connsiteY433" fmla="*/ 1612124 h 1931875"/>
              <a:gd name="connsiteX434" fmla="*/ 201618 w 1768718"/>
              <a:gd name="connsiteY434" fmla="*/ 1606643 h 1931875"/>
              <a:gd name="connsiteX435" fmla="*/ 201618 w 1768718"/>
              <a:gd name="connsiteY435" fmla="*/ 1606643 h 1931875"/>
              <a:gd name="connsiteX436" fmla="*/ 200503 w 1768718"/>
              <a:gd name="connsiteY436" fmla="*/ 1603363 h 1931875"/>
              <a:gd name="connsiteX437" fmla="*/ 199435 w 1768718"/>
              <a:gd name="connsiteY437" fmla="*/ 1601168 h 1931875"/>
              <a:gd name="connsiteX438" fmla="*/ 197240 w 1768718"/>
              <a:gd name="connsiteY438" fmla="*/ 1597882 h 1931875"/>
              <a:gd name="connsiteX439" fmla="*/ 196131 w 1768718"/>
              <a:gd name="connsiteY439" fmla="*/ 1596785 h 1931875"/>
              <a:gd name="connsiteX440" fmla="*/ 192857 w 1768718"/>
              <a:gd name="connsiteY440" fmla="*/ 1590218 h 1931875"/>
              <a:gd name="connsiteX441" fmla="*/ 191742 w 1768718"/>
              <a:gd name="connsiteY441" fmla="*/ 1588024 h 1931875"/>
              <a:gd name="connsiteX442" fmla="*/ 189553 w 1768718"/>
              <a:gd name="connsiteY442" fmla="*/ 1588024 h 1931875"/>
              <a:gd name="connsiteX443" fmla="*/ 189553 w 1768718"/>
              <a:gd name="connsiteY443" fmla="*/ 1588024 h 1931875"/>
              <a:gd name="connsiteX444" fmla="*/ 184107 w 1768718"/>
              <a:gd name="connsiteY444" fmla="*/ 1595693 h 1931875"/>
              <a:gd name="connsiteX445" fmla="*/ 182993 w 1768718"/>
              <a:gd name="connsiteY445" fmla="*/ 1596785 h 1931875"/>
              <a:gd name="connsiteX446" fmla="*/ 168774 w 1768718"/>
              <a:gd name="connsiteY446" fmla="*/ 1589121 h 1931875"/>
              <a:gd name="connsiteX447" fmla="*/ 157818 w 1768718"/>
              <a:gd name="connsiteY447" fmla="*/ 1586932 h 1931875"/>
              <a:gd name="connsiteX448" fmla="*/ 153440 w 1768718"/>
              <a:gd name="connsiteY448" fmla="*/ 1591310 h 1931875"/>
              <a:gd name="connsiteX449" fmla="*/ 152343 w 1768718"/>
              <a:gd name="connsiteY449" fmla="*/ 1592407 h 1931875"/>
              <a:gd name="connsiteX450" fmla="*/ 151252 w 1768718"/>
              <a:gd name="connsiteY450" fmla="*/ 1593499 h 1931875"/>
              <a:gd name="connsiteX451" fmla="*/ 149063 w 1768718"/>
              <a:gd name="connsiteY451" fmla="*/ 1593499 h 1931875"/>
              <a:gd name="connsiteX452" fmla="*/ 141393 w 1768718"/>
              <a:gd name="connsiteY452" fmla="*/ 1592407 h 1931875"/>
              <a:gd name="connsiteX453" fmla="*/ 138107 w 1768718"/>
              <a:gd name="connsiteY453" fmla="*/ 1591310 h 1931875"/>
              <a:gd name="connsiteX454" fmla="*/ 134821 w 1768718"/>
              <a:gd name="connsiteY454" fmla="*/ 1590218 h 1931875"/>
              <a:gd name="connsiteX455" fmla="*/ 140302 w 1768718"/>
              <a:gd name="connsiteY455" fmla="*/ 1588024 h 1931875"/>
              <a:gd name="connsiteX456" fmla="*/ 141393 w 1768718"/>
              <a:gd name="connsiteY456" fmla="*/ 1583640 h 1931875"/>
              <a:gd name="connsiteX457" fmla="*/ 141393 w 1768718"/>
              <a:gd name="connsiteY457" fmla="*/ 1581457 h 1931875"/>
              <a:gd name="connsiteX458" fmla="*/ 138107 w 1768718"/>
              <a:gd name="connsiteY458" fmla="*/ 1575982 h 1931875"/>
              <a:gd name="connsiteX459" fmla="*/ 138107 w 1768718"/>
              <a:gd name="connsiteY459" fmla="*/ 1563929 h 1931875"/>
              <a:gd name="connsiteX460" fmla="*/ 133729 w 1768718"/>
              <a:gd name="connsiteY460" fmla="*/ 1560643 h 1931875"/>
              <a:gd name="connsiteX461" fmla="*/ 130437 w 1768718"/>
              <a:gd name="connsiteY461" fmla="*/ 1556260 h 1931875"/>
              <a:gd name="connsiteX462" fmla="*/ 128254 w 1768718"/>
              <a:gd name="connsiteY462" fmla="*/ 1551882 h 1931875"/>
              <a:gd name="connsiteX463" fmla="*/ 127157 w 1768718"/>
              <a:gd name="connsiteY463" fmla="*/ 1548596 h 1931875"/>
              <a:gd name="connsiteX464" fmla="*/ 128254 w 1768718"/>
              <a:gd name="connsiteY464" fmla="*/ 1547499 h 1931875"/>
              <a:gd name="connsiteX465" fmla="*/ 127157 w 1768718"/>
              <a:gd name="connsiteY465" fmla="*/ 1547499 h 1931875"/>
              <a:gd name="connsiteX466" fmla="*/ 123871 w 1768718"/>
              <a:gd name="connsiteY466" fmla="*/ 1548596 h 1931875"/>
              <a:gd name="connsiteX467" fmla="*/ 110726 w 1768718"/>
              <a:gd name="connsiteY467" fmla="*/ 1551882 h 1931875"/>
              <a:gd name="connsiteX468" fmla="*/ 109635 w 1768718"/>
              <a:gd name="connsiteY468" fmla="*/ 1554077 h 1931875"/>
              <a:gd name="connsiteX469" fmla="*/ 99771 w 1768718"/>
              <a:gd name="connsiteY469" fmla="*/ 1551882 h 1931875"/>
              <a:gd name="connsiteX470" fmla="*/ 95393 w 1768718"/>
              <a:gd name="connsiteY470" fmla="*/ 1547499 h 1931875"/>
              <a:gd name="connsiteX471" fmla="*/ 93204 w 1768718"/>
              <a:gd name="connsiteY471" fmla="*/ 1545310 h 1931875"/>
              <a:gd name="connsiteX472" fmla="*/ 93204 w 1768718"/>
              <a:gd name="connsiteY472" fmla="*/ 1544213 h 1931875"/>
              <a:gd name="connsiteX473" fmla="*/ 93204 w 1768718"/>
              <a:gd name="connsiteY473" fmla="*/ 1542024 h 1931875"/>
              <a:gd name="connsiteX474" fmla="*/ 92107 w 1768718"/>
              <a:gd name="connsiteY474" fmla="*/ 1538738 h 1931875"/>
              <a:gd name="connsiteX475" fmla="*/ 93204 w 1768718"/>
              <a:gd name="connsiteY475" fmla="*/ 1532171 h 1931875"/>
              <a:gd name="connsiteX476" fmla="*/ 94296 w 1768718"/>
              <a:gd name="connsiteY476" fmla="*/ 1531068 h 1931875"/>
              <a:gd name="connsiteX477" fmla="*/ 96490 w 1768718"/>
              <a:gd name="connsiteY477" fmla="*/ 1527788 h 1931875"/>
              <a:gd name="connsiteX478" fmla="*/ 92107 w 1768718"/>
              <a:gd name="connsiteY478" fmla="*/ 1517929 h 1931875"/>
              <a:gd name="connsiteX479" fmla="*/ 91010 w 1768718"/>
              <a:gd name="connsiteY479" fmla="*/ 1513546 h 1931875"/>
              <a:gd name="connsiteX480" fmla="*/ 91010 w 1768718"/>
              <a:gd name="connsiteY480" fmla="*/ 1506974 h 1931875"/>
              <a:gd name="connsiteX481" fmla="*/ 91010 w 1768718"/>
              <a:gd name="connsiteY481" fmla="*/ 1502596 h 1931875"/>
              <a:gd name="connsiteX482" fmla="*/ 92107 w 1768718"/>
              <a:gd name="connsiteY482" fmla="*/ 1501499 h 1931875"/>
              <a:gd name="connsiteX483" fmla="*/ 98679 w 1768718"/>
              <a:gd name="connsiteY483" fmla="*/ 1500407 h 1931875"/>
              <a:gd name="connsiteX484" fmla="*/ 100874 w 1768718"/>
              <a:gd name="connsiteY484" fmla="*/ 1499315 h 1931875"/>
              <a:gd name="connsiteX485" fmla="*/ 105252 w 1768718"/>
              <a:gd name="connsiteY485" fmla="*/ 1494926 h 1931875"/>
              <a:gd name="connsiteX486" fmla="*/ 106349 w 1768718"/>
              <a:gd name="connsiteY486" fmla="*/ 1493835 h 1931875"/>
              <a:gd name="connsiteX487" fmla="*/ 111824 w 1768718"/>
              <a:gd name="connsiteY487" fmla="*/ 1490549 h 1931875"/>
              <a:gd name="connsiteX488" fmla="*/ 114013 w 1768718"/>
              <a:gd name="connsiteY488" fmla="*/ 1489452 h 1931875"/>
              <a:gd name="connsiteX489" fmla="*/ 116201 w 1768718"/>
              <a:gd name="connsiteY489" fmla="*/ 1487257 h 1931875"/>
              <a:gd name="connsiteX490" fmla="*/ 118396 w 1768718"/>
              <a:gd name="connsiteY490" fmla="*/ 1481788 h 1931875"/>
              <a:gd name="connsiteX491" fmla="*/ 118396 w 1768718"/>
              <a:gd name="connsiteY491" fmla="*/ 1477404 h 1931875"/>
              <a:gd name="connsiteX492" fmla="*/ 116201 w 1768718"/>
              <a:gd name="connsiteY492" fmla="*/ 1475215 h 1931875"/>
              <a:gd name="connsiteX493" fmla="*/ 114013 w 1768718"/>
              <a:gd name="connsiteY493" fmla="*/ 1473027 h 1931875"/>
              <a:gd name="connsiteX494" fmla="*/ 110726 w 1768718"/>
              <a:gd name="connsiteY494" fmla="*/ 1469740 h 1931875"/>
              <a:gd name="connsiteX495" fmla="*/ 109635 w 1768718"/>
              <a:gd name="connsiteY495" fmla="*/ 1464288 h 1931875"/>
              <a:gd name="connsiteX496" fmla="*/ 107440 w 1768718"/>
              <a:gd name="connsiteY496" fmla="*/ 1462094 h 1931875"/>
              <a:gd name="connsiteX497" fmla="*/ 107440 w 1768718"/>
              <a:gd name="connsiteY497" fmla="*/ 1455522 h 1931875"/>
              <a:gd name="connsiteX498" fmla="*/ 106349 w 1768718"/>
              <a:gd name="connsiteY498" fmla="*/ 1454407 h 1931875"/>
              <a:gd name="connsiteX499" fmla="*/ 105252 w 1768718"/>
              <a:gd name="connsiteY499" fmla="*/ 1452212 h 1931875"/>
              <a:gd name="connsiteX500" fmla="*/ 104154 w 1768718"/>
              <a:gd name="connsiteY500" fmla="*/ 1451138 h 1931875"/>
              <a:gd name="connsiteX501" fmla="*/ 104154 w 1768718"/>
              <a:gd name="connsiteY501" fmla="*/ 1448949 h 1931875"/>
              <a:gd name="connsiteX502" fmla="*/ 104154 w 1768718"/>
              <a:gd name="connsiteY502" fmla="*/ 1444566 h 1931875"/>
              <a:gd name="connsiteX503" fmla="*/ 99771 w 1768718"/>
              <a:gd name="connsiteY503" fmla="*/ 1443452 h 1931875"/>
              <a:gd name="connsiteX504" fmla="*/ 97582 w 1768718"/>
              <a:gd name="connsiteY504" fmla="*/ 1442377 h 1931875"/>
              <a:gd name="connsiteX505" fmla="*/ 97582 w 1768718"/>
              <a:gd name="connsiteY505" fmla="*/ 1440188 h 1931875"/>
              <a:gd name="connsiteX506" fmla="*/ 99771 w 1768718"/>
              <a:gd name="connsiteY506" fmla="*/ 1436885 h 1931875"/>
              <a:gd name="connsiteX507" fmla="*/ 100874 w 1768718"/>
              <a:gd name="connsiteY507" fmla="*/ 1436885 h 1931875"/>
              <a:gd name="connsiteX508" fmla="*/ 100874 w 1768718"/>
              <a:gd name="connsiteY508" fmla="*/ 1432496 h 1931875"/>
              <a:gd name="connsiteX509" fmla="*/ 99771 w 1768718"/>
              <a:gd name="connsiteY509" fmla="*/ 1432496 h 1931875"/>
              <a:gd name="connsiteX510" fmla="*/ 97582 w 1768718"/>
              <a:gd name="connsiteY510" fmla="*/ 1431427 h 1931875"/>
              <a:gd name="connsiteX511" fmla="*/ 97582 w 1768718"/>
              <a:gd name="connsiteY511" fmla="*/ 1430307 h 1931875"/>
              <a:gd name="connsiteX512" fmla="*/ 94296 w 1768718"/>
              <a:gd name="connsiteY512" fmla="*/ 1427044 h 1931875"/>
              <a:gd name="connsiteX513" fmla="*/ 88821 w 1768718"/>
              <a:gd name="connsiteY513" fmla="*/ 1424849 h 1931875"/>
              <a:gd name="connsiteX514" fmla="*/ 85541 w 1768718"/>
              <a:gd name="connsiteY514" fmla="*/ 1422660 h 1931875"/>
              <a:gd name="connsiteX515" fmla="*/ 83346 w 1768718"/>
              <a:gd name="connsiteY515" fmla="*/ 1419357 h 1931875"/>
              <a:gd name="connsiteX516" fmla="*/ 83346 w 1768718"/>
              <a:gd name="connsiteY516" fmla="*/ 1418283 h 1931875"/>
              <a:gd name="connsiteX517" fmla="*/ 84443 w 1768718"/>
              <a:gd name="connsiteY517" fmla="*/ 1417174 h 1931875"/>
              <a:gd name="connsiteX518" fmla="*/ 83346 w 1768718"/>
              <a:gd name="connsiteY518" fmla="*/ 1400755 h 1931875"/>
              <a:gd name="connsiteX519" fmla="*/ 84443 w 1768718"/>
              <a:gd name="connsiteY519" fmla="*/ 1389799 h 1931875"/>
              <a:gd name="connsiteX520" fmla="*/ 86632 w 1768718"/>
              <a:gd name="connsiteY520" fmla="*/ 1388685 h 1931875"/>
              <a:gd name="connsiteX521" fmla="*/ 88821 w 1768718"/>
              <a:gd name="connsiteY521" fmla="*/ 1386496 h 1931875"/>
              <a:gd name="connsiteX522" fmla="*/ 89918 w 1768718"/>
              <a:gd name="connsiteY522" fmla="*/ 1384313 h 1931875"/>
              <a:gd name="connsiteX523" fmla="*/ 91010 w 1768718"/>
              <a:gd name="connsiteY523" fmla="*/ 1383232 h 1931875"/>
              <a:gd name="connsiteX524" fmla="*/ 91010 w 1768718"/>
              <a:gd name="connsiteY524" fmla="*/ 1381038 h 1931875"/>
              <a:gd name="connsiteX525" fmla="*/ 91010 w 1768718"/>
              <a:gd name="connsiteY525" fmla="*/ 1381038 h 1931875"/>
              <a:gd name="connsiteX526" fmla="*/ 91010 w 1768718"/>
              <a:gd name="connsiteY526" fmla="*/ 1379923 h 1931875"/>
              <a:gd name="connsiteX527" fmla="*/ 92107 w 1768718"/>
              <a:gd name="connsiteY527" fmla="*/ 1375546 h 1931875"/>
              <a:gd name="connsiteX528" fmla="*/ 100874 w 1768718"/>
              <a:gd name="connsiteY528" fmla="*/ 1371162 h 1931875"/>
              <a:gd name="connsiteX529" fmla="*/ 101965 w 1768718"/>
              <a:gd name="connsiteY529" fmla="*/ 1371162 h 1931875"/>
              <a:gd name="connsiteX530" fmla="*/ 105252 w 1768718"/>
              <a:gd name="connsiteY530" fmla="*/ 1371162 h 1931875"/>
              <a:gd name="connsiteX531" fmla="*/ 110726 w 1768718"/>
              <a:gd name="connsiteY531" fmla="*/ 1363521 h 1931875"/>
              <a:gd name="connsiteX532" fmla="*/ 115110 w 1768718"/>
              <a:gd name="connsiteY532" fmla="*/ 1359138 h 1931875"/>
              <a:gd name="connsiteX533" fmla="*/ 115110 w 1768718"/>
              <a:gd name="connsiteY533" fmla="*/ 1358018 h 1931875"/>
              <a:gd name="connsiteX534" fmla="*/ 122779 w 1768718"/>
              <a:gd name="connsiteY534" fmla="*/ 1351451 h 1931875"/>
              <a:gd name="connsiteX535" fmla="*/ 127157 w 1768718"/>
              <a:gd name="connsiteY535" fmla="*/ 1351451 h 1931875"/>
              <a:gd name="connsiteX536" fmla="*/ 127157 w 1768718"/>
              <a:gd name="connsiteY536" fmla="*/ 1351451 h 1931875"/>
              <a:gd name="connsiteX537" fmla="*/ 128254 w 1768718"/>
              <a:gd name="connsiteY537" fmla="*/ 1351451 h 1931875"/>
              <a:gd name="connsiteX538" fmla="*/ 132632 w 1768718"/>
              <a:gd name="connsiteY538" fmla="*/ 1352566 h 1931875"/>
              <a:gd name="connsiteX539" fmla="*/ 134821 w 1768718"/>
              <a:gd name="connsiteY539" fmla="*/ 1353640 h 1931875"/>
              <a:gd name="connsiteX540" fmla="*/ 138107 w 1768718"/>
              <a:gd name="connsiteY540" fmla="*/ 1355829 h 1931875"/>
              <a:gd name="connsiteX541" fmla="*/ 143582 w 1768718"/>
              <a:gd name="connsiteY541" fmla="*/ 1354760 h 1931875"/>
              <a:gd name="connsiteX542" fmla="*/ 143582 w 1768718"/>
              <a:gd name="connsiteY542" fmla="*/ 1353640 h 1931875"/>
              <a:gd name="connsiteX543" fmla="*/ 144685 w 1768718"/>
              <a:gd name="connsiteY543" fmla="*/ 1352566 h 1931875"/>
              <a:gd name="connsiteX544" fmla="*/ 145777 w 1768718"/>
              <a:gd name="connsiteY544" fmla="*/ 1351451 h 1931875"/>
              <a:gd name="connsiteX545" fmla="*/ 147965 w 1768718"/>
              <a:gd name="connsiteY545" fmla="*/ 1349263 h 1931875"/>
              <a:gd name="connsiteX546" fmla="*/ 150160 w 1768718"/>
              <a:gd name="connsiteY546" fmla="*/ 1348188 h 1931875"/>
              <a:gd name="connsiteX547" fmla="*/ 151252 w 1768718"/>
              <a:gd name="connsiteY547" fmla="*/ 1348188 h 1931875"/>
              <a:gd name="connsiteX548" fmla="*/ 152343 w 1768718"/>
              <a:gd name="connsiteY548" fmla="*/ 1348188 h 1931875"/>
              <a:gd name="connsiteX549" fmla="*/ 155635 w 1768718"/>
              <a:gd name="connsiteY549" fmla="*/ 1343805 h 1931875"/>
              <a:gd name="connsiteX550" fmla="*/ 156727 w 1768718"/>
              <a:gd name="connsiteY550" fmla="*/ 1341604 h 1931875"/>
              <a:gd name="connsiteX551" fmla="*/ 160013 w 1768718"/>
              <a:gd name="connsiteY551" fmla="*/ 1336130 h 1931875"/>
              <a:gd name="connsiteX552" fmla="*/ 160013 w 1768718"/>
              <a:gd name="connsiteY552" fmla="*/ 1335044 h 1931875"/>
              <a:gd name="connsiteX553" fmla="*/ 164396 w 1768718"/>
              <a:gd name="connsiteY553" fmla="*/ 1333946 h 1931875"/>
              <a:gd name="connsiteX554" fmla="*/ 166585 w 1768718"/>
              <a:gd name="connsiteY554" fmla="*/ 1320802 h 1931875"/>
              <a:gd name="connsiteX555" fmla="*/ 165488 w 1768718"/>
              <a:gd name="connsiteY555" fmla="*/ 1312041 h 1931875"/>
              <a:gd name="connsiteX556" fmla="*/ 164396 w 1768718"/>
              <a:gd name="connsiteY556" fmla="*/ 1309852 h 1931875"/>
              <a:gd name="connsiteX557" fmla="*/ 163299 w 1768718"/>
              <a:gd name="connsiteY557" fmla="*/ 1306566 h 1931875"/>
              <a:gd name="connsiteX558" fmla="*/ 165488 w 1768718"/>
              <a:gd name="connsiteY558" fmla="*/ 1301091 h 1931875"/>
              <a:gd name="connsiteX559" fmla="*/ 167682 w 1768718"/>
              <a:gd name="connsiteY559" fmla="*/ 1299994 h 1931875"/>
              <a:gd name="connsiteX560" fmla="*/ 170963 w 1768718"/>
              <a:gd name="connsiteY560" fmla="*/ 1292330 h 1931875"/>
              <a:gd name="connsiteX561" fmla="*/ 170963 w 1768718"/>
              <a:gd name="connsiteY561" fmla="*/ 1291232 h 1931875"/>
              <a:gd name="connsiteX562" fmla="*/ 172066 w 1768718"/>
              <a:gd name="connsiteY562" fmla="*/ 1289044 h 1931875"/>
              <a:gd name="connsiteX563" fmla="*/ 173157 w 1768718"/>
              <a:gd name="connsiteY563" fmla="*/ 1285757 h 1931875"/>
              <a:gd name="connsiteX564" fmla="*/ 173157 w 1768718"/>
              <a:gd name="connsiteY564" fmla="*/ 1284660 h 1931875"/>
              <a:gd name="connsiteX565" fmla="*/ 172066 w 1768718"/>
              <a:gd name="connsiteY565" fmla="*/ 1279185 h 1931875"/>
              <a:gd name="connsiteX566" fmla="*/ 174226 w 1768718"/>
              <a:gd name="connsiteY566" fmla="*/ 1270424 h 1931875"/>
              <a:gd name="connsiteX567" fmla="*/ 175346 w 1768718"/>
              <a:gd name="connsiteY567" fmla="*/ 1270424 h 1931875"/>
              <a:gd name="connsiteX568" fmla="*/ 182993 w 1768718"/>
              <a:gd name="connsiteY568" fmla="*/ 1266041 h 1931875"/>
              <a:gd name="connsiteX569" fmla="*/ 184107 w 1768718"/>
              <a:gd name="connsiteY569" fmla="*/ 1264943 h 1931875"/>
              <a:gd name="connsiteX570" fmla="*/ 189553 w 1768718"/>
              <a:gd name="connsiteY570" fmla="*/ 1261663 h 1931875"/>
              <a:gd name="connsiteX571" fmla="*/ 191742 w 1768718"/>
              <a:gd name="connsiteY571" fmla="*/ 1259469 h 1931875"/>
              <a:gd name="connsiteX572" fmla="*/ 192857 w 1768718"/>
              <a:gd name="connsiteY572" fmla="*/ 1255091 h 1931875"/>
              <a:gd name="connsiteX573" fmla="*/ 192857 w 1768718"/>
              <a:gd name="connsiteY573" fmla="*/ 1252896 h 1931875"/>
              <a:gd name="connsiteX574" fmla="*/ 191742 w 1768718"/>
              <a:gd name="connsiteY574" fmla="*/ 1245232 h 1931875"/>
              <a:gd name="connsiteX575" fmla="*/ 191742 w 1768718"/>
              <a:gd name="connsiteY575" fmla="*/ 1238660 h 1931875"/>
              <a:gd name="connsiteX576" fmla="*/ 191742 w 1768718"/>
              <a:gd name="connsiteY576" fmla="*/ 1237563 h 1931875"/>
              <a:gd name="connsiteX577" fmla="*/ 192857 w 1768718"/>
              <a:gd name="connsiteY577" fmla="*/ 1236471 h 1931875"/>
              <a:gd name="connsiteX578" fmla="*/ 193937 w 1768718"/>
              <a:gd name="connsiteY578" fmla="*/ 1235374 h 1931875"/>
              <a:gd name="connsiteX579" fmla="*/ 195051 w 1768718"/>
              <a:gd name="connsiteY579" fmla="*/ 1233185 h 1931875"/>
              <a:gd name="connsiteX580" fmla="*/ 196131 w 1768718"/>
              <a:gd name="connsiteY580" fmla="*/ 1230991 h 1931875"/>
              <a:gd name="connsiteX581" fmla="*/ 200503 w 1768718"/>
              <a:gd name="connsiteY581" fmla="*/ 1228802 h 1931875"/>
              <a:gd name="connsiteX582" fmla="*/ 200503 w 1768718"/>
              <a:gd name="connsiteY582" fmla="*/ 1226613 h 1931875"/>
              <a:gd name="connsiteX583" fmla="*/ 197240 w 1768718"/>
              <a:gd name="connsiteY583" fmla="*/ 1224419 h 1931875"/>
              <a:gd name="connsiteX584" fmla="*/ 193937 w 1768718"/>
              <a:gd name="connsiteY584" fmla="*/ 1217852 h 1931875"/>
              <a:gd name="connsiteX585" fmla="*/ 193937 w 1768718"/>
              <a:gd name="connsiteY585" fmla="*/ 1214566 h 1931875"/>
              <a:gd name="connsiteX586" fmla="*/ 190668 w 1768718"/>
              <a:gd name="connsiteY586" fmla="*/ 1212377 h 1931875"/>
              <a:gd name="connsiteX587" fmla="*/ 188491 w 1768718"/>
              <a:gd name="connsiteY587" fmla="*/ 1211280 h 1931875"/>
              <a:gd name="connsiteX588" fmla="*/ 187370 w 1768718"/>
              <a:gd name="connsiteY588" fmla="*/ 1209085 h 1931875"/>
              <a:gd name="connsiteX589" fmla="*/ 188491 w 1768718"/>
              <a:gd name="connsiteY589" fmla="*/ 1201421 h 1931875"/>
              <a:gd name="connsiteX590" fmla="*/ 188491 w 1768718"/>
              <a:gd name="connsiteY590" fmla="*/ 1199232 h 1931875"/>
              <a:gd name="connsiteX591" fmla="*/ 185182 w 1768718"/>
              <a:gd name="connsiteY591" fmla="*/ 1198135 h 1931875"/>
              <a:gd name="connsiteX592" fmla="*/ 182993 w 1768718"/>
              <a:gd name="connsiteY592" fmla="*/ 1192660 h 1931875"/>
              <a:gd name="connsiteX593" fmla="*/ 180804 w 1768718"/>
              <a:gd name="connsiteY593" fmla="*/ 1189386 h 1931875"/>
              <a:gd name="connsiteX594" fmla="*/ 179724 w 1768718"/>
              <a:gd name="connsiteY594" fmla="*/ 1187191 h 1931875"/>
              <a:gd name="connsiteX595" fmla="*/ 179724 w 1768718"/>
              <a:gd name="connsiteY595" fmla="*/ 1186099 h 1931875"/>
              <a:gd name="connsiteX596" fmla="*/ 184107 w 1768718"/>
              <a:gd name="connsiteY596" fmla="*/ 1179527 h 1931875"/>
              <a:gd name="connsiteX597" fmla="*/ 185182 w 1768718"/>
              <a:gd name="connsiteY597" fmla="*/ 1178436 h 1931875"/>
              <a:gd name="connsiteX598" fmla="*/ 184107 w 1768718"/>
              <a:gd name="connsiteY598" fmla="*/ 1176241 h 1931875"/>
              <a:gd name="connsiteX599" fmla="*/ 186302 w 1768718"/>
              <a:gd name="connsiteY599" fmla="*/ 1175144 h 1931875"/>
              <a:gd name="connsiteX600" fmla="*/ 188491 w 1768718"/>
              <a:gd name="connsiteY600" fmla="*/ 1174046 h 1931875"/>
              <a:gd name="connsiteX601" fmla="*/ 189553 w 1768718"/>
              <a:gd name="connsiteY601" fmla="*/ 1172955 h 1931875"/>
              <a:gd name="connsiteX602" fmla="*/ 197240 w 1768718"/>
              <a:gd name="connsiteY602" fmla="*/ 1172955 h 1931875"/>
              <a:gd name="connsiteX603" fmla="*/ 198315 w 1768718"/>
              <a:gd name="connsiteY603" fmla="*/ 1167480 h 1931875"/>
              <a:gd name="connsiteX604" fmla="*/ 206001 w 1768718"/>
              <a:gd name="connsiteY604" fmla="*/ 1165291 h 1931875"/>
              <a:gd name="connsiteX605" fmla="*/ 212574 w 1768718"/>
              <a:gd name="connsiteY605" fmla="*/ 1162005 h 1931875"/>
              <a:gd name="connsiteX606" fmla="*/ 212574 w 1768718"/>
              <a:gd name="connsiteY606" fmla="*/ 1162005 h 1931875"/>
              <a:gd name="connsiteX607" fmla="*/ 214762 w 1768718"/>
              <a:gd name="connsiteY607" fmla="*/ 1162005 h 1931875"/>
              <a:gd name="connsiteX608" fmla="*/ 216957 w 1768718"/>
              <a:gd name="connsiteY608" fmla="*/ 1162005 h 1931875"/>
              <a:gd name="connsiteX609" fmla="*/ 216957 w 1768718"/>
              <a:gd name="connsiteY609" fmla="*/ 1162005 h 1931875"/>
              <a:gd name="connsiteX610" fmla="*/ 226792 w 1768718"/>
              <a:gd name="connsiteY610" fmla="*/ 1165291 h 1931875"/>
              <a:gd name="connsiteX611" fmla="*/ 228993 w 1768718"/>
              <a:gd name="connsiteY611" fmla="*/ 1166383 h 1931875"/>
              <a:gd name="connsiteX612" fmla="*/ 230101 w 1768718"/>
              <a:gd name="connsiteY612" fmla="*/ 1167480 h 1931875"/>
              <a:gd name="connsiteX613" fmla="*/ 231170 w 1768718"/>
              <a:gd name="connsiteY613" fmla="*/ 1169669 h 1931875"/>
              <a:gd name="connsiteX614" fmla="*/ 234479 w 1768718"/>
              <a:gd name="connsiteY614" fmla="*/ 1171863 h 1931875"/>
              <a:gd name="connsiteX615" fmla="*/ 237748 w 1768718"/>
              <a:gd name="connsiteY615" fmla="*/ 1174046 h 1931875"/>
              <a:gd name="connsiteX616" fmla="*/ 237748 w 1768718"/>
              <a:gd name="connsiteY616" fmla="*/ 1175144 h 1931875"/>
              <a:gd name="connsiteX617" fmla="*/ 241051 w 1768718"/>
              <a:gd name="connsiteY617" fmla="*/ 1179527 h 1931875"/>
              <a:gd name="connsiteX618" fmla="*/ 242126 w 1768718"/>
              <a:gd name="connsiteY618" fmla="*/ 1179527 h 1931875"/>
              <a:gd name="connsiteX619" fmla="*/ 244315 w 1768718"/>
              <a:gd name="connsiteY619" fmla="*/ 1177338 h 1931875"/>
              <a:gd name="connsiteX620" fmla="*/ 246509 w 1768718"/>
              <a:gd name="connsiteY620" fmla="*/ 1177338 h 1931875"/>
              <a:gd name="connsiteX621" fmla="*/ 247624 w 1768718"/>
              <a:gd name="connsiteY621" fmla="*/ 1177338 h 1931875"/>
              <a:gd name="connsiteX622" fmla="*/ 249812 w 1768718"/>
              <a:gd name="connsiteY622" fmla="*/ 1176241 h 1931875"/>
              <a:gd name="connsiteX623" fmla="*/ 249812 w 1768718"/>
              <a:gd name="connsiteY623" fmla="*/ 1174046 h 1931875"/>
              <a:gd name="connsiteX624" fmla="*/ 250893 w 1768718"/>
              <a:gd name="connsiteY624" fmla="*/ 1174046 h 1931875"/>
              <a:gd name="connsiteX625" fmla="*/ 254196 w 1768718"/>
              <a:gd name="connsiteY625" fmla="*/ 1171863 h 1931875"/>
              <a:gd name="connsiteX626" fmla="*/ 255270 w 1768718"/>
              <a:gd name="connsiteY626" fmla="*/ 1171863 h 1931875"/>
              <a:gd name="connsiteX627" fmla="*/ 261843 w 1768718"/>
              <a:gd name="connsiteY627" fmla="*/ 1172955 h 1931875"/>
              <a:gd name="connsiteX628" fmla="*/ 265152 w 1768718"/>
              <a:gd name="connsiteY628" fmla="*/ 1172955 h 1931875"/>
              <a:gd name="connsiteX629" fmla="*/ 264026 w 1768718"/>
              <a:gd name="connsiteY629" fmla="*/ 1171863 h 1931875"/>
              <a:gd name="connsiteX630" fmla="*/ 257459 w 1768718"/>
              <a:gd name="connsiteY630" fmla="*/ 1168571 h 1931875"/>
              <a:gd name="connsiteX631" fmla="*/ 256385 w 1768718"/>
              <a:gd name="connsiteY631" fmla="*/ 1167480 h 1931875"/>
              <a:gd name="connsiteX632" fmla="*/ 253076 w 1768718"/>
              <a:gd name="connsiteY632" fmla="*/ 1165291 h 1931875"/>
              <a:gd name="connsiteX633" fmla="*/ 253076 w 1768718"/>
              <a:gd name="connsiteY633" fmla="*/ 1162005 h 1931875"/>
              <a:gd name="connsiteX634" fmla="*/ 250893 w 1768718"/>
              <a:gd name="connsiteY634" fmla="*/ 1153238 h 1931875"/>
              <a:gd name="connsiteX635" fmla="*/ 248698 w 1768718"/>
              <a:gd name="connsiteY635" fmla="*/ 1152146 h 1931875"/>
              <a:gd name="connsiteX636" fmla="*/ 245429 w 1768718"/>
              <a:gd name="connsiteY636" fmla="*/ 1152146 h 1931875"/>
              <a:gd name="connsiteX637" fmla="*/ 242126 w 1768718"/>
              <a:gd name="connsiteY637" fmla="*/ 1146666 h 1931875"/>
              <a:gd name="connsiteX638" fmla="*/ 242126 w 1768718"/>
              <a:gd name="connsiteY638" fmla="*/ 1143385 h 1931875"/>
              <a:gd name="connsiteX639" fmla="*/ 242126 w 1768718"/>
              <a:gd name="connsiteY639" fmla="*/ 1136813 h 1931875"/>
              <a:gd name="connsiteX640" fmla="*/ 239937 w 1768718"/>
              <a:gd name="connsiteY640" fmla="*/ 1136813 h 1931875"/>
              <a:gd name="connsiteX641" fmla="*/ 235554 w 1768718"/>
              <a:gd name="connsiteY641" fmla="*/ 1132430 h 1931875"/>
              <a:gd name="connsiteX642" fmla="*/ 232290 w 1768718"/>
              <a:gd name="connsiteY642" fmla="*/ 1123669 h 1931875"/>
              <a:gd name="connsiteX643" fmla="*/ 234479 w 1768718"/>
              <a:gd name="connsiteY643" fmla="*/ 1122577 h 1931875"/>
              <a:gd name="connsiteX644" fmla="*/ 237748 w 1768718"/>
              <a:gd name="connsiteY644" fmla="*/ 1120382 h 1931875"/>
              <a:gd name="connsiteX645" fmla="*/ 237748 w 1768718"/>
              <a:gd name="connsiteY645" fmla="*/ 1118194 h 1931875"/>
              <a:gd name="connsiteX646" fmla="*/ 237748 w 1768718"/>
              <a:gd name="connsiteY646" fmla="*/ 1117096 h 1931875"/>
              <a:gd name="connsiteX647" fmla="*/ 238863 w 1768718"/>
              <a:gd name="connsiteY647" fmla="*/ 1116005 h 1931875"/>
              <a:gd name="connsiteX648" fmla="*/ 241051 w 1768718"/>
              <a:gd name="connsiteY648" fmla="*/ 1112719 h 1931875"/>
              <a:gd name="connsiteX649" fmla="*/ 242126 w 1768718"/>
              <a:gd name="connsiteY649" fmla="*/ 1110524 h 1931875"/>
              <a:gd name="connsiteX650" fmla="*/ 242126 w 1768718"/>
              <a:gd name="connsiteY650" fmla="*/ 1110524 h 1931875"/>
              <a:gd name="connsiteX651" fmla="*/ 245429 w 1768718"/>
              <a:gd name="connsiteY651" fmla="*/ 1109433 h 1931875"/>
              <a:gd name="connsiteX652" fmla="*/ 248698 w 1768718"/>
              <a:gd name="connsiteY652" fmla="*/ 1105049 h 1931875"/>
              <a:gd name="connsiteX653" fmla="*/ 248698 w 1768718"/>
              <a:gd name="connsiteY653" fmla="*/ 1103952 h 1931875"/>
              <a:gd name="connsiteX654" fmla="*/ 247624 w 1768718"/>
              <a:gd name="connsiteY654" fmla="*/ 1102860 h 1931875"/>
              <a:gd name="connsiteX655" fmla="*/ 245429 w 1768718"/>
              <a:gd name="connsiteY655" fmla="*/ 1101763 h 1931875"/>
              <a:gd name="connsiteX656" fmla="*/ 238863 w 1768718"/>
              <a:gd name="connsiteY656" fmla="*/ 1099574 h 1931875"/>
              <a:gd name="connsiteX657" fmla="*/ 234479 w 1768718"/>
              <a:gd name="connsiteY657" fmla="*/ 1097374 h 1931875"/>
              <a:gd name="connsiteX658" fmla="*/ 233365 w 1768718"/>
              <a:gd name="connsiteY658" fmla="*/ 1095191 h 1931875"/>
              <a:gd name="connsiteX659" fmla="*/ 232290 w 1768718"/>
              <a:gd name="connsiteY659" fmla="*/ 1094099 h 1931875"/>
              <a:gd name="connsiteX660" fmla="*/ 228993 w 1768718"/>
              <a:gd name="connsiteY660" fmla="*/ 1093002 h 1931875"/>
              <a:gd name="connsiteX661" fmla="*/ 227907 w 1768718"/>
              <a:gd name="connsiteY661" fmla="*/ 1090813 h 1931875"/>
              <a:gd name="connsiteX662" fmla="*/ 222409 w 1768718"/>
              <a:gd name="connsiteY662" fmla="*/ 1090813 h 1931875"/>
              <a:gd name="connsiteX663" fmla="*/ 220220 w 1768718"/>
              <a:gd name="connsiteY663" fmla="*/ 1089716 h 1931875"/>
              <a:gd name="connsiteX664" fmla="*/ 214762 w 1768718"/>
              <a:gd name="connsiteY664" fmla="*/ 1086430 h 1931875"/>
              <a:gd name="connsiteX665" fmla="*/ 212574 w 1768718"/>
              <a:gd name="connsiteY665" fmla="*/ 1085338 h 1931875"/>
              <a:gd name="connsiteX666" fmla="*/ 211459 w 1768718"/>
              <a:gd name="connsiteY666" fmla="*/ 1085338 h 1931875"/>
              <a:gd name="connsiteX667" fmla="*/ 209264 w 1768718"/>
              <a:gd name="connsiteY667" fmla="*/ 1087527 h 1931875"/>
              <a:gd name="connsiteX668" fmla="*/ 208196 w 1768718"/>
              <a:gd name="connsiteY668" fmla="*/ 1088619 h 1931875"/>
              <a:gd name="connsiteX669" fmla="*/ 206001 w 1768718"/>
              <a:gd name="connsiteY669" fmla="*/ 1089716 h 1931875"/>
              <a:gd name="connsiteX670" fmla="*/ 204887 w 1768718"/>
              <a:gd name="connsiteY670" fmla="*/ 1090813 h 1931875"/>
              <a:gd name="connsiteX671" fmla="*/ 202698 w 1768718"/>
              <a:gd name="connsiteY671" fmla="*/ 1091905 h 1931875"/>
              <a:gd name="connsiteX672" fmla="*/ 200503 w 1768718"/>
              <a:gd name="connsiteY672" fmla="*/ 1089716 h 1931875"/>
              <a:gd name="connsiteX673" fmla="*/ 197240 w 1768718"/>
              <a:gd name="connsiteY673" fmla="*/ 1091905 h 1931875"/>
              <a:gd name="connsiteX674" fmla="*/ 193937 w 1768718"/>
              <a:gd name="connsiteY674" fmla="*/ 1094099 h 1931875"/>
              <a:gd name="connsiteX675" fmla="*/ 190668 w 1768718"/>
              <a:gd name="connsiteY675" fmla="*/ 1095191 h 1931875"/>
              <a:gd name="connsiteX676" fmla="*/ 187370 w 1768718"/>
              <a:gd name="connsiteY676" fmla="*/ 1095191 h 1931875"/>
              <a:gd name="connsiteX677" fmla="*/ 185182 w 1768718"/>
              <a:gd name="connsiteY677" fmla="*/ 1095191 h 1931875"/>
              <a:gd name="connsiteX678" fmla="*/ 182993 w 1768718"/>
              <a:gd name="connsiteY678" fmla="*/ 1098477 h 1931875"/>
              <a:gd name="connsiteX679" fmla="*/ 180804 w 1768718"/>
              <a:gd name="connsiteY679" fmla="*/ 1100672 h 1931875"/>
              <a:gd name="connsiteX680" fmla="*/ 180804 w 1768718"/>
              <a:gd name="connsiteY680" fmla="*/ 1103952 h 1931875"/>
              <a:gd name="connsiteX681" fmla="*/ 177541 w 1768718"/>
              <a:gd name="connsiteY681" fmla="*/ 1109433 h 1931875"/>
              <a:gd name="connsiteX682" fmla="*/ 175346 w 1768718"/>
              <a:gd name="connsiteY682" fmla="*/ 1109433 h 1931875"/>
              <a:gd name="connsiteX683" fmla="*/ 174226 w 1768718"/>
              <a:gd name="connsiteY683" fmla="*/ 1111621 h 1931875"/>
              <a:gd name="connsiteX684" fmla="*/ 170963 w 1768718"/>
              <a:gd name="connsiteY684" fmla="*/ 1111621 h 1931875"/>
              <a:gd name="connsiteX685" fmla="*/ 168774 w 1768718"/>
              <a:gd name="connsiteY685" fmla="*/ 1109433 h 1931875"/>
              <a:gd name="connsiteX686" fmla="*/ 166585 w 1768718"/>
              <a:gd name="connsiteY686" fmla="*/ 1109433 h 1931875"/>
              <a:gd name="connsiteX687" fmla="*/ 163299 w 1768718"/>
              <a:gd name="connsiteY687" fmla="*/ 1109433 h 1931875"/>
              <a:gd name="connsiteX688" fmla="*/ 161110 w 1768718"/>
              <a:gd name="connsiteY688" fmla="*/ 1107244 h 1931875"/>
              <a:gd name="connsiteX689" fmla="*/ 160013 w 1768718"/>
              <a:gd name="connsiteY689" fmla="*/ 1106146 h 1931875"/>
              <a:gd name="connsiteX690" fmla="*/ 151252 w 1768718"/>
              <a:gd name="connsiteY690" fmla="*/ 1095191 h 1931875"/>
              <a:gd name="connsiteX691" fmla="*/ 149063 w 1768718"/>
              <a:gd name="connsiteY691" fmla="*/ 1091905 h 1931875"/>
              <a:gd name="connsiteX692" fmla="*/ 147965 w 1768718"/>
              <a:gd name="connsiteY692" fmla="*/ 1091905 h 1931875"/>
              <a:gd name="connsiteX693" fmla="*/ 147965 w 1768718"/>
              <a:gd name="connsiteY693" fmla="*/ 1091905 h 1931875"/>
              <a:gd name="connsiteX694" fmla="*/ 145777 w 1768718"/>
              <a:gd name="connsiteY694" fmla="*/ 1091905 h 1931875"/>
              <a:gd name="connsiteX695" fmla="*/ 143582 w 1768718"/>
              <a:gd name="connsiteY695" fmla="*/ 1090813 h 1931875"/>
              <a:gd name="connsiteX696" fmla="*/ 138107 w 1768718"/>
              <a:gd name="connsiteY696" fmla="*/ 1084241 h 1931875"/>
              <a:gd name="connsiteX697" fmla="*/ 137015 w 1768718"/>
              <a:gd name="connsiteY697" fmla="*/ 1080955 h 1931875"/>
              <a:gd name="connsiteX698" fmla="*/ 134821 w 1768718"/>
              <a:gd name="connsiteY698" fmla="*/ 1078766 h 1931875"/>
              <a:gd name="connsiteX699" fmla="*/ 129346 w 1768718"/>
              <a:gd name="connsiteY699" fmla="*/ 1077669 h 1931875"/>
              <a:gd name="connsiteX700" fmla="*/ 128254 w 1768718"/>
              <a:gd name="connsiteY700" fmla="*/ 1077669 h 1931875"/>
              <a:gd name="connsiteX701" fmla="*/ 115110 w 1768718"/>
              <a:gd name="connsiteY701" fmla="*/ 1073285 h 1931875"/>
              <a:gd name="connsiteX702" fmla="*/ 114013 w 1768718"/>
              <a:gd name="connsiteY702" fmla="*/ 1072194 h 1931875"/>
              <a:gd name="connsiteX703" fmla="*/ 112915 w 1768718"/>
              <a:gd name="connsiteY703" fmla="*/ 1071096 h 1931875"/>
              <a:gd name="connsiteX704" fmla="*/ 110726 w 1768718"/>
              <a:gd name="connsiteY704" fmla="*/ 1068907 h 1931875"/>
              <a:gd name="connsiteX705" fmla="*/ 110726 w 1768718"/>
              <a:gd name="connsiteY705" fmla="*/ 1067810 h 1931875"/>
              <a:gd name="connsiteX706" fmla="*/ 110726 w 1768718"/>
              <a:gd name="connsiteY706" fmla="*/ 1065621 h 1931875"/>
              <a:gd name="connsiteX707" fmla="*/ 109635 w 1768718"/>
              <a:gd name="connsiteY707" fmla="*/ 1055774 h 1931875"/>
              <a:gd name="connsiteX708" fmla="*/ 105252 w 1768718"/>
              <a:gd name="connsiteY708" fmla="*/ 1051391 h 1931875"/>
              <a:gd name="connsiteX709" fmla="*/ 103057 w 1768718"/>
              <a:gd name="connsiteY709" fmla="*/ 1054677 h 1931875"/>
              <a:gd name="connsiteX710" fmla="*/ 100874 w 1768718"/>
              <a:gd name="connsiteY710" fmla="*/ 1056872 h 1931875"/>
              <a:gd name="connsiteX711" fmla="*/ 95393 w 1768718"/>
              <a:gd name="connsiteY711" fmla="*/ 1063432 h 1931875"/>
              <a:gd name="connsiteX712" fmla="*/ 89918 w 1768718"/>
              <a:gd name="connsiteY712" fmla="*/ 1080955 h 1931875"/>
              <a:gd name="connsiteX713" fmla="*/ 85541 w 1768718"/>
              <a:gd name="connsiteY713" fmla="*/ 1084241 h 1931875"/>
              <a:gd name="connsiteX714" fmla="*/ 84443 w 1768718"/>
              <a:gd name="connsiteY714" fmla="*/ 1083144 h 1931875"/>
              <a:gd name="connsiteX715" fmla="*/ 68018 w 1768718"/>
              <a:gd name="connsiteY715" fmla="*/ 1080955 h 1931875"/>
              <a:gd name="connsiteX716" fmla="*/ 62543 w 1768718"/>
              <a:gd name="connsiteY716" fmla="*/ 1080955 h 1931875"/>
              <a:gd name="connsiteX717" fmla="*/ 55960 w 1768718"/>
              <a:gd name="connsiteY717" fmla="*/ 1084241 h 1931875"/>
              <a:gd name="connsiteX718" fmla="*/ 55960 w 1768718"/>
              <a:gd name="connsiteY718" fmla="*/ 1083144 h 1931875"/>
              <a:gd name="connsiteX719" fmla="*/ 55960 w 1768718"/>
              <a:gd name="connsiteY719" fmla="*/ 1082046 h 1931875"/>
              <a:gd name="connsiteX720" fmla="*/ 54868 w 1768718"/>
              <a:gd name="connsiteY720" fmla="*/ 1076571 h 1931875"/>
              <a:gd name="connsiteX721" fmla="*/ 54868 w 1768718"/>
              <a:gd name="connsiteY721" fmla="*/ 1074382 h 1931875"/>
              <a:gd name="connsiteX722" fmla="*/ 53771 w 1768718"/>
              <a:gd name="connsiteY722" fmla="*/ 1066713 h 1931875"/>
              <a:gd name="connsiteX723" fmla="*/ 51588 w 1768718"/>
              <a:gd name="connsiteY723" fmla="*/ 1063432 h 1931875"/>
              <a:gd name="connsiteX724" fmla="*/ 51588 w 1768718"/>
              <a:gd name="connsiteY724" fmla="*/ 1061238 h 1931875"/>
              <a:gd name="connsiteX725" fmla="*/ 50490 w 1768718"/>
              <a:gd name="connsiteY725" fmla="*/ 1056872 h 1931875"/>
              <a:gd name="connsiteX726" fmla="*/ 50490 w 1768718"/>
              <a:gd name="connsiteY726" fmla="*/ 1056872 h 1931875"/>
              <a:gd name="connsiteX727" fmla="*/ 51588 w 1768718"/>
              <a:gd name="connsiteY727" fmla="*/ 1052488 h 1931875"/>
              <a:gd name="connsiteX728" fmla="*/ 49393 w 1768718"/>
              <a:gd name="connsiteY728" fmla="*/ 1045916 h 1931875"/>
              <a:gd name="connsiteX729" fmla="*/ 48296 w 1768718"/>
              <a:gd name="connsiteY729" fmla="*/ 1045916 h 1931875"/>
              <a:gd name="connsiteX730" fmla="*/ 47199 w 1768718"/>
              <a:gd name="connsiteY730" fmla="*/ 1043727 h 1931875"/>
              <a:gd name="connsiteX731" fmla="*/ 47199 w 1768718"/>
              <a:gd name="connsiteY731" fmla="*/ 1038252 h 1931875"/>
              <a:gd name="connsiteX732" fmla="*/ 48296 w 1768718"/>
              <a:gd name="connsiteY732" fmla="*/ 1037155 h 1931875"/>
              <a:gd name="connsiteX733" fmla="*/ 49393 w 1768718"/>
              <a:gd name="connsiteY733" fmla="*/ 1037155 h 1931875"/>
              <a:gd name="connsiteX734" fmla="*/ 52679 w 1768718"/>
              <a:gd name="connsiteY734" fmla="*/ 1030583 h 1931875"/>
              <a:gd name="connsiteX735" fmla="*/ 54868 w 1768718"/>
              <a:gd name="connsiteY735" fmla="*/ 1028394 h 1931875"/>
              <a:gd name="connsiteX736" fmla="*/ 55960 w 1768718"/>
              <a:gd name="connsiteY736" fmla="*/ 1019627 h 1931875"/>
              <a:gd name="connsiteX737" fmla="*/ 57063 w 1768718"/>
              <a:gd name="connsiteY737" fmla="*/ 1014152 h 1931875"/>
              <a:gd name="connsiteX738" fmla="*/ 60349 w 1768718"/>
              <a:gd name="connsiteY738" fmla="*/ 1015249 h 1931875"/>
              <a:gd name="connsiteX739" fmla="*/ 64721 w 1768718"/>
              <a:gd name="connsiteY739" fmla="*/ 1011963 h 1931875"/>
              <a:gd name="connsiteX740" fmla="*/ 64721 w 1768718"/>
              <a:gd name="connsiteY740" fmla="*/ 1011963 h 1931875"/>
              <a:gd name="connsiteX741" fmla="*/ 65824 w 1768718"/>
              <a:gd name="connsiteY741" fmla="*/ 1010866 h 1931875"/>
              <a:gd name="connsiteX742" fmla="*/ 68018 w 1768718"/>
              <a:gd name="connsiteY742" fmla="*/ 1008677 h 1931875"/>
              <a:gd name="connsiteX743" fmla="*/ 72390 w 1768718"/>
              <a:gd name="connsiteY743" fmla="*/ 1005391 h 1931875"/>
              <a:gd name="connsiteX744" fmla="*/ 75676 w 1768718"/>
              <a:gd name="connsiteY744" fmla="*/ 998819 h 1931875"/>
              <a:gd name="connsiteX745" fmla="*/ 78974 w 1768718"/>
              <a:gd name="connsiteY745" fmla="*/ 997721 h 1931875"/>
              <a:gd name="connsiteX746" fmla="*/ 80060 w 1768718"/>
              <a:gd name="connsiteY746" fmla="*/ 997721 h 1931875"/>
              <a:gd name="connsiteX747" fmla="*/ 82249 w 1768718"/>
              <a:gd name="connsiteY747" fmla="*/ 997721 h 1931875"/>
              <a:gd name="connsiteX748" fmla="*/ 83346 w 1768718"/>
              <a:gd name="connsiteY748" fmla="*/ 997721 h 1931875"/>
              <a:gd name="connsiteX749" fmla="*/ 85541 w 1768718"/>
              <a:gd name="connsiteY749" fmla="*/ 997721 h 1931875"/>
              <a:gd name="connsiteX750" fmla="*/ 85541 w 1768718"/>
              <a:gd name="connsiteY750" fmla="*/ 996630 h 1931875"/>
              <a:gd name="connsiteX751" fmla="*/ 86632 w 1768718"/>
              <a:gd name="connsiteY751" fmla="*/ 993344 h 1931875"/>
              <a:gd name="connsiteX752" fmla="*/ 87729 w 1768718"/>
              <a:gd name="connsiteY752" fmla="*/ 993344 h 1931875"/>
              <a:gd name="connsiteX753" fmla="*/ 88821 w 1768718"/>
              <a:gd name="connsiteY753" fmla="*/ 991155 h 1931875"/>
              <a:gd name="connsiteX754" fmla="*/ 88821 w 1768718"/>
              <a:gd name="connsiteY754" fmla="*/ 988966 h 1931875"/>
              <a:gd name="connsiteX755" fmla="*/ 93204 w 1768718"/>
              <a:gd name="connsiteY755" fmla="*/ 984583 h 1931875"/>
              <a:gd name="connsiteX756" fmla="*/ 94296 w 1768718"/>
              <a:gd name="connsiteY756" fmla="*/ 982394 h 1931875"/>
              <a:gd name="connsiteX757" fmla="*/ 94296 w 1768718"/>
              <a:gd name="connsiteY757" fmla="*/ 979108 h 1931875"/>
              <a:gd name="connsiteX758" fmla="*/ 93204 w 1768718"/>
              <a:gd name="connsiteY758" fmla="*/ 976913 h 1931875"/>
              <a:gd name="connsiteX759" fmla="*/ 91010 w 1768718"/>
              <a:gd name="connsiteY759" fmla="*/ 975822 h 1931875"/>
              <a:gd name="connsiteX760" fmla="*/ 89918 w 1768718"/>
              <a:gd name="connsiteY760" fmla="*/ 974724 h 1931875"/>
              <a:gd name="connsiteX761" fmla="*/ 88821 w 1768718"/>
              <a:gd name="connsiteY761" fmla="*/ 972535 h 1931875"/>
              <a:gd name="connsiteX762" fmla="*/ 83346 w 1768718"/>
              <a:gd name="connsiteY762" fmla="*/ 965963 h 1931875"/>
              <a:gd name="connsiteX763" fmla="*/ 85541 w 1768718"/>
              <a:gd name="connsiteY763" fmla="*/ 963780 h 1931875"/>
              <a:gd name="connsiteX764" fmla="*/ 86632 w 1768718"/>
              <a:gd name="connsiteY764" fmla="*/ 962677 h 1931875"/>
              <a:gd name="connsiteX765" fmla="*/ 86632 w 1768718"/>
              <a:gd name="connsiteY765" fmla="*/ 961580 h 1931875"/>
              <a:gd name="connsiteX766" fmla="*/ 86632 w 1768718"/>
              <a:gd name="connsiteY766" fmla="*/ 960488 h 1931875"/>
              <a:gd name="connsiteX767" fmla="*/ 82249 w 1768718"/>
              <a:gd name="connsiteY767" fmla="*/ 951727 h 1931875"/>
              <a:gd name="connsiteX768" fmla="*/ 82249 w 1768718"/>
              <a:gd name="connsiteY768" fmla="*/ 949533 h 1931875"/>
              <a:gd name="connsiteX769" fmla="*/ 81151 w 1768718"/>
              <a:gd name="connsiteY769" fmla="*/ 945155 h 1931875"/>
              <a:gd name="connsiteX770" fmla="*/ 77871 w 1768718"/>
              <a:gd name="connsiteY770" fmla="*/ 941869 h 1931875"/>
              <a:gd name="connsiteX771" fmla="*/ 77871 w 1768718"/>
              <a:gd name="connsiteY771" fmla="*/ 941869 h 1931875"/>
              <a:gd name="connsiteX772" fmla="*/ 74585 w 1768718"/>
              <a:gd name="connsiteY772" fmla="*/ 941869 h 1931875"/>
              <a:gd name="connsiteX773" fmla="*/ 71299 w 1768718"/>
              <a:gd name="connsiteY773" fmla="*/ 941869 h 1931875"/>
              <a:gd name="connsiteX774" fmla="*/ 68018 w 1768718"/>
              <a:gd name="connsiteY774" fmla="*/ 932010 h 1931875"/>
              <a:gd name="connsiteX775" fmla="*/ 70202 w 1768718"/>
              <a:gd name="connsiteY775" fmla="*/ 927627 h 1931875"/>
              <a:gd name="connsiteX776" fmla="*/ 74585 w 1768718"/>
              <a:gd name="connsiteY776" fmla="*/ 925438 h 1931875"/>
              <a:gd name="connsiteX777" fmla="*/ 75676 w 1768718"/>
              <a:gd name="connsiteY777" fmla="*/ 924346 h 1931875"/>
              <a:gd name="connsiteX778" fmla="*/ 76779 w 1768718"/>
              <a:gd name="connsiteY778" fmla="*/ 918866 h 1931875"/>
              <a:gd name="connsiteX779" fmla="*/ 80060 w 1768718"/>
              <a:gd name="connsiteY779" fmla="*/ 912305 h 1931875"/>
              <a:gd name="connsiteX780" fmla="*/ 82249 w 1768718"/>
              <a:gd name="connsiteY780" fmla="*/ 910116 h 1931875"/>
              <a:gd name="connsiteX781" fmla="*/ 82249 w 1768718"/>
              <a:gd name="connsiteY781" fmla="*/ 909013 h 1931875"/>
              <a:gd name="connsiteX782" fmla="*/ 83346 w 1768718"/>
              <a:gd name="connsiteY782" fmla="*/ 906830 h 1931875"/>
              <a:gd name="connsiteX783" fmla="*/ 85541 w 1768718"/>
              <a:gd name="connsiteY783" fmla="*/ 901355 h 1931875"/>
              <a:gd name="connsiteX784" fmla="*/ 83346 w 1768718"/>
              <a:gd name="connsiteY784" fmla="*/ 898063 h 1931875"/>
              <a:gd name="connsiteX785" fmla="*/ 81151 w 1768718"/>
              <a:gd name="connsiteY785" fmla="*/ 895880 h 1931875"/>
              <a:gd name="connsiteX786" fmla="*/ 77871 w 1768718"/>
              <a:gd name="connsiteY786" fmla="*/ 893686 h 1931875"/>
              <a:gd name="connsiteX787" fmla="*/ 77871 w 1768718"/>
              <a:gd name="connsiteY787" fmla="*/ 883827 h 1931875"/>
              <a:gd name="connsiteX788" fmla="*/ 76779 w 1768718"/>
              <a:gd name="connsiteY788" fmla="*/ 881633 h 1931875"/>
              <a:gd name="connsiteX789" fmla="*/ 76779 w 1768718"/>
              <a:gd name="connsiteY789" fmla="*/ 875066 h 1931875"/>
              <a:gd name="connsiteX790" fmla="*/ 78974 w 1768718"/>
              <a:gd name="connsiteY790" fmla="*/ 871780 h 1931875"/>
              <a:gd name="connsiteX791" fmla="*/ 80060 w 1768718"/>
              <a:gd name="connsiteY791" fmla="*/ 870683 h 1931875"/>
              <a:gd name="connsiteX792" fmla="*/ 81151 w 1768718"/>
              <a:gd name="connsiteY792" fmla="*/ 867402 h 1931875"/>
              <a:gd name="connsiteX793" fmla="*/ 83346 w 1768718"/>
              <a:gd name="connsiteY793" fmla="*/ 860830 h 1931875"/>
              <a:gd name="connsiteX794" fmla="*/ 83346 w 1768718"/>
              <a:gd name="connsiteY794" fmla="*/ 858641 h 1931875"/>
              <a:gd name="connsiteX795" fmla="*/ 84443 w 1768718"/>
              <a:gd name="connsiteY795" fmla="*/ 856447 h 1931875"/>
              <a:gd name="connsiteX796" fmla="*/ 83346 w 1768718"/>
              <a:gd name="connsiteY796" fmla="*/ 855355 h 1931875"/>
              <a:gd name="connsiteX797" fmla="*/ 81151 w 1768718"/>
              <a:gd name="connsiteY797" fmla="*/ 850972 h 1931875"/>
              <a:gd name="connsiteX798" fmla="*/ 81151 w 1768718"/>
              <a:gd name="connsiteY798" fmla="*/ 849874 h 1931875"/>
              <a:gd name="connsiteX799" fmla="*/ 82249 w 1768718"/>
              <a:gd name="connsiteY799" fmla="*/ 848771 h 1931875"/>
              <a:gd name="connsiteX800" fmla="*/ 83346 w 1768718"/>
              <a:gd name="connsiteY800" fmla="*/ 834541 h 1931875"/>
              <a:gd name="connsiteX801" fmla="*/ 80060 w 1768718"/>
              <a:gd name="connsiteY801" fmla="*/ 831261 h 1931875"/>
              <a:gd name="connsiteX802" fmla="*/ 76779 w 1768718"/>
              <a:gd name="connsiteY802" fmla="*/ 823591 h 1931875"/>
              <a:gd name="connsiteX803" fmla="*/ 78974 w 1768718"/>
              <a:gd name="connsiteY803" fmla="*/ 817019 h 1931875"/>
              <a:gd name="connsiteX804" fmla="*/ 81151 w 1768718"/>
              <a:gd name="connsiteY804" fmla="*/ 817019 h 1931875"/>
              <a:gd name="connsiteX805" fmla="*/ 91010 w 1768718"/>
              <a:gd name="connsiteY805" fmla="*/ 815922 h 1931875"/>
              <a:gd name="connsiteX806" fmla="*/ 92107 w 1768718"/>
              <a:gd name="connsiteY806" fmla="*/ 814830 h 1931875"/>
              <a:gd name="connsiteX807" fmla="*/ 94296 w 1768718"/>
              <a:gd name="connsiteY807" fmla="*/ 813733 h 1931875"/>
              <a:gd name="connsiteX808" fmla="*/ 99771 w 1768718"/>
              <a:gd name="connsiteY808" fmla="*/ 810447 h 1931875"/>
              <a:gd name="connsiteX809" fmla="*/ 105252 w 1768718"/>
              <a:gd name="connsiteY809" fmla="*/ 803874 h 1931875"/>
              <a:gd name="connsiteX810" fmla="*/ 106349 w 1768718"/>
              <a:gd name="connsiteY810" fmla="*/ 802783 h 1931875"/>
              <a:gd name="connsiteX811" fmla="*/ 107440 w 1768718"/>
              <a:gd name="connsiteY811" fmla="*/ 801686 h 1931875"/>
              <a:gd name="connsiteX812" fmla="*/ 104154 w 1768718"/>
              <a:gd name="connsiteY812" fmla="*/ 794016 h 1931875"/>
              <a:gd name="connsiteX813" fmla="*/ 104154 w 1768718"/>
              <a:gd name="connsiteY813" fmla="*/ 789638 h 1931875"/>
              <a:gd name="connsiteX814" fmla="*/ 101965 w 1768718"/>
              <a:gd name="connsiteY814" fmla="*/ 779791 h 1931875"/>
              <a:gd name="connsiteX815" fmla="*/ 101965 w 1768718"/>
              <a:gd name="connsiteY815" fmla="*/ 777597 h 1931875"/>
              <a:gd name="connsiteX816" fmla="*/ 100874 w 1768718"/>
              <a:gd name="connsiteY816" fmla="*/ 774316 h 1931875"/>
              <a:gd name="connsiteX817" fmla="*/ 97582 w 1768718"/>
              <a:gd name="connsiteY817" fmla="*/ 772122 h 1931875"/>
              <a:gd name="connsiteX818" fmla="*/ 96490 w 1768718"/>
              <a:gd name="connsiteY818" fmla="*/ 772122 h 1931875"/>
              <a:gd name="connsiteX819" fmla="*/ 93204 w 1768718"/>
              <a:gd name="connsiteY819" fmla="*/ 772122 h 1931875"/>
              <a:gd name="connsiteX820" fmla="*/ 91010 w 1768718"/>
              <a:gd name="connsiteY820" fmla="*/ 769933 h 1931875"/>
              <a:gd name="connsiteX821" fmla="*/ 89918 w 1768718"/>
              <a:gd name="connsiteY821" fmla="*/ 769933 h 1931875"/>
              <a:gd name="connsiteX822" fmla="*/ 87729 w 1768718"/>
              <a:gd name="connsiteY822" fmla="*/ 768841 h 1931875"/>
              <a:gd name="connsiteX823" fmla="*/ 85541 w 1768718"/>
              <a:gd name="connsiteY823" fmla="*/ 766647 h 1931875"/>
              <a:gd name="connsiteX824" fmla="*/ 77871 w 1768718"/>
              <a:gd name="connsiteY824" fmla="*/ 765550 h 1931875"/>
              <a:gd name="connsiteX825" fmla="*/ 76779 w 1768718"/>
              <a:gd name="connsiteY825" fmla="*/ 764458 h 1931875"/>
              <a:gd name="connsiteX826" fmla="*/ 73488 w 1768718"/>
              <a:gd name="connsiteY826" fmla="*/ 752411 h 1931875"/>
              <a:gd name="connsiteX827" fmla="*/ 73488 w 1768718"/>
              <a:gd name="connsiteY827" fmla="*/ 750216 h 1931875"/>
              <a:gd name="connsiteX828" fmla="*/ 73488 w 1768718"/>
              <a:gd name="connsiteY828" fmla="*/ 746936 h 1931875"/>
              <a:gd name="connsiteX829" fmla="*/ 74585 w 1768718"/>
              <a:gd name="connsiteY829" fmla="*/ 742552 h 1931875"/>
              <a:gd name="connsiteX830" fmla="*/ 72390 w 1768718"/>
              <a:gd name="connsiteY830" fmla="*/ 738169 h 1931875"/>
              <a:gd name="connsiteX831" fmla="*/ 70202 w 1768718"/>
              <a:gd name="connsiteY831" fmla="*/ 734883 h 1931875"/>
              <a:gd name="connsiteX832" fmla="*/ 69110 w 1768718"/>
              <a:gd name="connsiteY832" fmla="*/ 732694 h 1931875"/>
              <a:gd name="connsiteX833" fmla="*/ 66915 w 1768718"/>
              <a:gd name="connsiteY833" fmla="*/ 731608 h 1931875"/>
              <a:gd name="connsiteX834" fmla="*/ 63629 w 1768718"/>
              <a:gd name="connsiteY834" fmla="*/ 728311 h 1931875"/>
              <a:gd name="connsiteX835" fmla="*/ 61440 w 1768718"/>
              <a:gd name="connsiteY835" fmla="*/ 726122 h 1931875"/>
              <a:gd name="connsiteX836" fmla="*/ 58154 w 1768718"/>
              <a:gd name="connsiteY836" fmla="*/ 725030 h 1931875"/>
              <a:gd name="connsiteX837" fmla="*/ 54868 w 1768718"/>
              <a:gd name="connsiteY837" fmla="*/ 723933 h 1931875"/>
              <a:gd name="connsiteX838" fmla="*/ 51588 w 1768718"/>
              <a:gd name="connsiteY838" fmla="*/ 722836 h 1931875"/>
              <a:gd name="connsiteX839" fmla="*/ 48296 w 1768718"/>
              <a:gd name="connsiteY839" fmla="*/ 723933 h 1931875"/>
              <a:gd name="connsiteX840" fmla="*/ 47199 w 1768718"/>
              <a:gd name="connsiteY840" fmla="*/ 725030 h 1931875"/>
              <a:gd name="connsiteX841" fmla="*/ 45010 w 1768718"/>
              <a:gd name="connsiteY841" fmla="*/ 725030 h 1931875"/>
              <a:gd name="connsiteX842" fmla="*/ 37340 w 1768718"/>
              <a:gd name="connsiteY842" fmla="*/ 722836 h 1931875"/>
              <a:gd name="connsiteX843" fmla="*/ 36249 w 1768718"/>
              <a:gd name="connsiteY843" fmla="*/ 721738 h 1931875"/>
              <a:gd name="connsiteX844" fmla="*/ 19818 w 1768718"/>
              <a:gd name="connsiteY844" fmla="*/ 718458 h 1931875"/>
              <a:gd name="connsiteX845" fmla="*/ 16538 w 1768718"/>
              <a:gd name="connsiteY845" fmla="*/ 715178 h 1931875"/>
              <a:gd name="connsiteX846" fmla="*/ 7771 w 1768718"/>
              <a:gd name="connsiteY846" fmla="*/ 710788 h 1931875"/>
              <a:gd name="connsiteX847" fmla="*/ 4485 w 1768718"/>
              <a:gd name="connsiteY847" fmla="*/ 707502 h 1931875"/>
              <a:gd name="connsiteX848" fmla="*/ 2296 w 1768718"/>
              <a:gd name="connsiteY848" fmla="*/ 705313 h 1931875"/>
              <a:gd name="connsiteX849" fmla="*/ 1204 w 1768718"/>
              <a:gd name="connsiteY849" fmla="*/ 699838 h 1931875"/>
              <a:gd name="connsiteX850" fmla="*/ 107 w 1768718"/>
              <a:gd name="connsiteY850" fmla="*/ 698747 h 1931875"/>
              <a:gd name="connsiteX851" fmla="*/ 5582 w 1768718"/>
              <a:gd name="connsiteY851" fmla="*/ 685597 h 1931875"/>
              <a:gd name="connsiteX852" fmla="*/ 8868 w 1768718"/>
              <a:gd name="connsiteY852" fmla="*/ 684505 h 1931875"/>
              <a:gd name="connsiteX853" fmla="*/ 11057 w 1768718"/>
              <a:gd name="connsiteY853" fmla="*/ 682316 h 1931875"/>
              <a:gd name="connsiteX854" fmla="*/ 15440 w 1768718"/>
              <a:gd name="connsiteY854" fmla="*/ 679024 h 1931875"/>
              <a:gd name="connsiteX855" fmla="*/ 16538 w 1768718"/>
              <a:gd name="connsiteY855" fmla="*/ 677933 h 1931875"/>
              <a:gd name="connsiteX856" fmla="*/ 18726 w 1768718"/>
              <a:gd name="connsiteY856" fmla="*/ 677933 h 1931875"/>
              <a:gd name="connsiteX857" fmla="*/ 19818 w 1768718"/>
              <a:gd name="connsiteY857" fmla="*/ 677933 h 1931875"/>
              <a:gd name="connsiteX858" fmla="*/ 23110 w 1768718"/>
              <a:gd name="connsiteY858" fmla="*/ 676836 h 1931875"/>
              <a:gd name="connsiteX859" fmla="*/ 24201 w 1768718"/>
              <a:gd name="connsiteY859" fmla="*/ 673550 h 1931875"/>
              <a:gd name="connsiteX860" fmla="*/ 27487 w 1768718"/>
              <a:gd name="connsiteY860" fmla="*/ 674647 h 1931875"/>
              <a:gd name="connsiteX861" fmla="*/ 29682 w 1768718"/>
              <a:gd name="connsiteY861" fmla="*/ 674647 h 1931875"/>
              <a:gd name="connsiteX862" fmla="*/ 30774 w 1768718"/>
              <a:gd name="connsiteY862" fmla="*/ 674647 h 1931875"/>
              <a:gd name="connsiteX863" fmla="*/ 31865 w 1768718"/>
              <a:gd name="connsiteY863" fmla="*/ 673550 h 1931875"/>
              <a:gd name="connsiteX864" fmla="*/ 36249 w 1768718"/>
              <a:gd name="connsiteY864" fmla="*/ 675744 h 1931875"/>
              <a:gd name="connsiteX865" fmla="*/ 38437 w 1768718"/>
              <a:gd name="connsiteY865" fmla="*/ 676836 h 1931875"/>
              <a:gd name="connsiteX866" fmla="*/ 39535 w 1768718"/>
              <a:gd name="connsiteY866" fmla="*/ 677933 h 1931875"/>
              <a:gd name="connsiteX867" fmla="*/ 41729 w 1768718"/>
              <a:gd name="connsiteY867" fmla="*/ 677933 h 1931875"/>
              <a:gd name="connsiteX868" fmla="*/ 43918 w 1768718"/>
              <a:gd name="connsiteY868" fmla="*/ 677933 h 1931875"/>
              <a:gd name="connsiteX869" fmla="*/ 45010 w 1768718"/>
              <a:gd name="connsiteY869" fmla="*/ 676836 h 1931875"/>
              <a:gd name="connsiteX870" fmla="*/ 48296 w 1768718"/>
              <a:gd name="connsiteY870" fmla="*/ 674647 h 1931875"/>
              <a:gd name="connsiteX871" fmla="*/ 49393 w 1768718"/>
              <a:gd name="connsiteY871" fmla="*/ 673550 h 1931875"/>
              <a:gd name="connsiteX872" fmla="*/ 50490 w 1768718"/>
              <a:gd name="connsiteY872" fmla="*/ 672452 h 1931875"/>
              <a:gd name="connsiteX873" fmla="*/ 60349 w 1768718"/>
              <a:gd name="connsiteY873" fmla="*/ 672452 h 1931875"/>
              <a:gd name="connsiteX874" fmla="*/ 58154 w 1768718"/>
              <a:gd name="connsiteY874" fmla="*/ 665886 h 1931875"/>
              <a:gd name="connsiteX875" fmla="*/ 52679 w 1768718"/>
              <a:gd name="connsiteY875" fmla="*/ 664788 h 1931875"/>
              <a:gd name="connsiteX876" fmla="*/ 51588 w 1768718"/>
              <a:gd name="connsiteY876" fmla="*/ 663691 h 1931875"/>
              <a:gd name="connsiteX877" fmla="*/ 49393 w 1768718"/>
              <a:gd name="connsiteY877" fmla="*/ 659313 h 1931875"/>
              <a:gd name="connsiteX878" fmla="*/ 48296 w 1768718"/>
              <a:gd name="connsiteY878" fmla="*/ 658216 h 1931875"/>
              <a:gd name="connsiteX879" fmla="*/ 49393 w 1768718"/>
              <a:gd name="connsiteY879" fmla="*/ 654936 h 1931875"/>
              <a:gd name="connsiteX880" fmla="*/ 49393 w 1768718"/>
              <a:gd name="connsiteY880" fmla="*/ 653838 h 1931875"/>
              <a:gd name="connsiteX881" fmla="*/ 47199 w 1768718"/>
              <a:gd name="connsiteY881" fmla="*/ 648363 h 1931875"/>
              <a:gd name="connsiteX882" fmla="*/ 48296 w 1768718"/>
              <a:gd name="connsiteY882" fmla="*/ 646169 h 1931875"/>
              <a:gd name="connsiteX883" fmla="*/ 52679 w 1768718"/>
              <a:gd name="connsiteY883" fmla="*/ 647266 h 1931875"/>
              <a:gd name="connsiteX884" fmla="*/ 53771 w 1768718"/>
              <a:gd name="connsiteY884" fmla="*/ 646169 h 1931875"/>
              <a:gd name="connsiteX885" fmla="*/ 55960 w 1768718"/>
              <a:gd name="connsiteY885" fmla="*/ 647266 h 1931875"/>
              <a:gd name="connsiteX886" fmla="*/ 55960 w 1768718"/>
              <a:gd name="connsiteY886" fmla="*/ 647266 h 1931875"/>
              <a:gd name="connsiteX887" fmla="*/ 59251 w 1768718"/>
              <a:gd name="connsiteY887" fmla="*/ 647266 h 1931875"/>
              <a:gd name="connsiteX888" fmla="*/ 64721 w 1768718"/>
              <a:gd name="connsiteY888" fmla="*/ 639597 h 1931875"/>
              <a:gd name="connsiteX889" fmla="*/ 66915 w 1768718"/>
              <a:gd name="connsiteY889" fmla="*/ 639597 h 1931875"/>
              <a:gd name="connsiteX890" fmla="*/ 68018 w 1768718"/>
              <a:gd name="connsiteY890" fmla="*/ 637419 h 1931875"/>
              <a:gd name="connsiteX891" fmla="*/ 69110 w 1768718"/>
              <a:gd name="connsiteY891" fmla="*/ 635225 h 1931875"/>
              <a:gd name="connsiteX892" fmla="*/ 71299 w 1768718"/>
              <a:gd name="connsiteY892" fmla="*/ 635225 h 1931875"/>
              <a:gd name="connsiteX893" fmla="*/ 72390 w 1768718"/>
              <a:gd name="connsiteY893" fmla="*/ 629750 h 1931875"/>
              <a:gd name="connsiteX894" fmla="*/ 73488 w 1768718"/>
              <a:gd name="connsiteY894" fmla="*/ 627561 h 1931875"/>
              <a:gd name="connsiteX895" fmla="*/ 76779 w 1768718"/>
              <a:gd name="connsiteY895" fmla="*/ 618800 h 1931875"/>
              <a:gd name="connsiteX896" fmla="*/ 80060 w 1768718"/>
              <a:gd name="connsiteY896" fmla="*/ 617703 h 1931875"/>
              <a:gd name="connsiteX897" fmla="*/ 82249 w 1768718"/>
              <a:gd name="connsiteY897" fmla="*/ 626469 h 1931875"/>
              <a:gd name="connsiteX898" fmla="*/ 82249 w 1768718"/>
              <a:gd name="connsiteY898" fmla="*/ 631944 h 1931875"/>
              <a:gd name="connsiteX899" fmla="*/ 84443 w 1768718"/>
              <a:gd name="connsiteY899" fmla="*/ 635225 h 1931875"/>
              <a:gd name="connsiteX900" fmla="*/ 88821 w 1768718"/>
              <a:gd name="connsiteY900" fmla="*/ 638511 h 1931875"/>
              <a:gd name="connsiteX901" fmla="*/ 89918 w 1768718"/>
              <a:gd name="connsiteY901" fmla="*/ 642883 h 1931875"/>
              <a:gd name="connsiteX902" fmla="*/ 88821 w 1768718"/>
              <a:gd name="connsiteY902" fmla="*/ 645072 h 1931875"/>
              <a:gd name="connsiteX903" fmla="*/ 88821 w 1768718"/>
              <a:gd name="connsiteY903" fmla="*/ 648363 h 1931875"/>
              <a:gd name="connsiteX904" fmla="*/ 92107 w 1768718"/>
              <a:gd name="connsiteY904" fmla="*/ 653838 h 1931875"/>
              <a:gd name="connsiteX905" fmla="*/ 95393 w 1768718"/>
              <a:gd name="connsiteY905" fmla="*/ 653838 h 1931875"/>
              <a:gd name="connsiteX906" fmla="*/ 96490 w 1768718"/>
              <a:gd name="connsiteY906" fmla="*/ 654936 h 1931875"/>
              <a:gd name="connsiteX907" fmla="*/ 101965 w 1768718"/>
              <a:gd name="connsiteY907" fmla="*/ 653838 h 1931875"/>
              <a:gd name="connsiteX908" fmla="*/ 107440 w 1768718"/>
              <a:gd name="connsiteY908" fmla="*/ 654936 h 1931875"/>
              <a:gd name="connsiteX909" fmla="*/ 109635 w 1768718"/>
              <a:gd name="connsiteY909" fmla="*/ 656027 h 1931875"/>
              <a:gd name="connsiteX910" fmla="*/ 110726 w 1768718"/>
              <a:gd name="connsiteY910" fmla="*/ 661502 h 1931875"/>
              <a:gd name="connsiteX911" fmla="*/ 111824 w 1768718"/>
              <a:gd name="connsiteY911" fmla="*/ 664788 h 1931875"/>
              <a:gd name="connsiteX912" fmla="*/ 112915 w 1768718"/>
              <a:gd name="connsiteY912" fmla="*/ 665886 h 1931875"/>
              <a:gd name="connsiteX913" fmla="*/ 114013 w 1768718"/>
              <a:gd name="connsiteY913" fmla="*/ 668075 h 1931875"/>
              <a:gd name="connsiteX914" fmla="*/ 115110 w 1768718"/>
              <a:gd name="connsiteY914" fmla="*/ 670263 h 1931875"/>
              <a:gd name="connsiteX915" fmla="*/ 116201 w 1768718"/>
              <a:gd name="connsiteY915" fmla="*/ 673550 h 1931875"/>
              <a:gd name="connsiteX916" fmla="*/ 116201 w 1768718"/>
              <a:gd name="connsiteY916" fmla="*/ 677933 h 1931875"/>
              <a:gd name="connsiteX917" fmla="*/ 120585 w 1768718"/>
              <a:gd name="connsiteY917" fmla="*/ 683408 h 1931875"/>
              <a:gd name="connsiteX918" fmla="*/ 122779 w 1768718"/>
              <a:gd name="connsiteY918" fmla="*/ 682316 h 1931875"/>
              <a:gd name="connsiteX919" fmla="*/ 124962 w 1768718"/>
              <a:gd name="connsiteY919" fmla="*/ 677933 h 1931875"/>
              <a:gd name="connsiteX920" fmla="*/ 126060 w 1768718"/>
              <a:gd name="connsiteY920" fmla="*/ 668075 h 1931875"/>
              <a:gd name="connsiteX921" fmla="*/ 129346 w 1768718"/>
              <a:gd name="connsiteY921" fmla="*/ 666977 h 1931875"/>
              <a:gd name="connsiteX922" fmla="*/ 131540 w 1768718"/>
              <a:gd name="connsiteY922" fmla="*/ 665886 h 1931875"/>
              <a:gd name="connsiteX923" fmla="*/ 132632 w 1768718"/>
              <a:gd name="connsiteY923" fmla="*/ 664788 h 1931875"/>
              <a:gd name="connsiteX924" fmla="*/ 131540 w 1768718"/>
              <a:gd name="connsiteY924" fmla="*/ 659313 h 1931875"/>
              <a:gd name="connsiteX925" fmla="*/ 132632 w 1768718"/>
              <a:gd name="connsiteY925" fmla="*/ 652741 h 1931875"/>
              <a:gd name="connsiteX926" fmla="*/ 133729 w 1768718"/>
              <a:gd name="connsiteY926" fmla="*/ 650552 h 1931875"/>
              <a:gd name="connsiteX927" fmla="*/ 134821 w 1768718"/>
              <a:gd name="connsiteY927" fmla="*/ 646169 h 1931875"/>
              <a:gd name="connsiteX928" fmla="*/ 133729 w 1768718"/>
              <a:gd name="connsiteY928" fmla="*/ 642883 h 1931875"/>
              <a:gd name="connsiteX929" fmla="*/ 134821 w 1768718"/>
              <a:gd name="connsiteY929" fmla="*/ 636322 h 1931875"/>
              <a:gd name="connsiteX930" fmla="*/ 138107 w 1768718"/>
              <a:gd name="connsiteY930" fmla="*/ 631944 h 1931875"/>
              <a:gd name="connsiteX931" fmla="*/ 139204 w 1768718"/>
              <a:gd name="connsiteY931" fmla="*/ 630847 h 1931875"/>
              <a:gd name="connsiteX932" fmla="*/ 137015 w 1768718"/>
              <a:gd name="connsiteY932" fmla="*/ 625372 h 1931875"/>
              <a:gd name="connsiteX933" fmla="*/ 135918 w 1768718"/>
              <a:gd name="connsiteY933" fmla="*/ 624275 h 1931875"/>
              <a:gd name="connsiteX934" fmla="*/ 134821 w 1768718"/>
              <a:gd name="connsiteY934" fmla="*/ 623177 h 1931875"/>
              <a:gd name="connsiteX935" fmla="*/ 131540 w 1768718"/>
              <a:gd name="connsiteY935" fmla="*/ 622086 h 1931875"/>
              <a:gd name="connsiteX936" fmla="*/ 130437 w 1768718"/>
              <a:gd name="connsiteY936" fmla="*/ 619897 h 1931875"/>
              <a:gd name="connsiteX937" fmla="*/ 130437 w 1768718"/>
              <a:gd name="connsiteY937" fmla="*/ 616605 h 1931875"/>
              <a:gd name="connsiteX938" fmla="*/ 130437 w 1768718"/>
              <a:gd name="connsiteY938" fmla="*/ 611130 h 1931875"/>
              <a:gd name="connsiteX939" fmla="*/ 131540 w 1768718"/>
              <a:gd name="connsiteY939" fmla="*/ 607844 h 1931875"/>
              <a:gd name="connsiteX940" fmla="*/ 128254 w 1768718"/>
              <a:gd name="connsiteY940" fmla="*/ 606753 h 1931875"/>
              <a:gd name="connsiteX941" fmla="*/ 128254 w 1768718"/>
              <a:gd name="connsiteY941" fmla="*/ 605655 h 1931875"/>
              <a:gd name="connsiteX942" fmla="*/ 117299 w 1768718"/>
              <a:gd name="connsiteY942" fmla="*/ 604564 h 1931875"/>
              <a:gd name="connsiteX943" fmla="*/ 116201 w 1768718"/>
              <a:gd name="connsiteY943" fmla="*/ 600180 h 1931875"/>
              <a:gd name="connsiteX944" fmla="*/ 114013 w 1768718"/>
              <a:gd name="connsiteY944" fmla="*/ 595797 h 1931875"/>
              <a:gd name="connsiteX945" fmla="*/ 111824 w 1768718"/>
              <a:gd name="connsiteY945" fmla="*/ 593608 h 1931875"/>
              <a:gd name="connsiteX946" fmla="*/ 106349 w 1768718"/>
              <a:gd name="connsiteY946" fmla="*/ 590322 h 1931875"/>
              <a:gd name="connsiteX947" fmla="*/ 99771 w 1768718"/>
              <a:gd name="connsiteY947" fmla="*/ 589225 h 1931875"/>
              <a:gd name="connsiteX948" fmla="*/ 95393 w 1768718"/>
              <a:gd name="connsiteY948" fmla="*/ 588133 h 1931875"/>
              <a:gd name="connsiteX949" fmla="*/ 94296 w 1768718"/>
              <a:gd name="connsiteY949" fmla="*/ 588133 h 1931875"/>
              <a:gd name="connsiteX950" fmla="*/ 93204 w 1768718"/>
              <a:gd name="connsiteY950" fmla="*/ 588133 h 1931875"/>
              <a:gd name="connsiteX951" fmla="*/ 89918 w 1768718"/>
              <a:gd name="connsiteY951" fmla="*/ 588133 h 1931875"/>
              <a:gd name="connsiteX952" fmla="*/ 88821 w 1768718"/>
              <a:gd name="connsiteY952" fmla="*/ 589225 h 1931875"/>
              <a:gd name="connsiteX953" fmla="*/ 88821 w 1768718"/>
              <a:gd name="connsiteY953" fmla="*/ 590322 h 1931875"/>
              <a:gd name="connsiteX954" fmla="*/ 87729 w 1768718"/>
              <a:gd name="connsiteY954" fmla="*/ 592511 h 1931875"/>
              <a:gd name="connsiteX955" fmla="*/ 82249 w 1768718"/>
              <a:gd name="connsiteY955" fmla="*/ 590322 h 1931875"/>
              <a:gd name="connsiteX956" fmla="*/ 81151 w 1768718"/>
              <a:gd name="connsiteY956" fmla="*/ 591419 h 1931875"/>
              <a:gd name="connsiteX957" fmla="*/ 78974 w 1768718"/>
              <a:gd name="connsiteY957" fmla="*/ 592511 h 1931875"/>
              <a:gd name="connsiteX958" fmla="*/ 78974 w 1768718"/>
              <a:gd name="connsiteY958" fmla="*/ 592511 h 1931875"/>
              <a:gd name="connsiteX959" fmla="*/ 76779 w 1768718"/>
              <a:gd name="connsiteY959" fmla="*/ 591419 h 1931875"/>
              <a:gd name="connsiteX960" fmla="*/ 81151 w 1768718"/>
              <a:gd name="connsiteY960" fmla="*/ 582658 h 1931875"/>
              <a:gd name="connsiteX961" fmla="*/ 81151 w 1768718"/>
              <a:gd name="connsiteY961" fmla="*/ 581561 h 1931875"/>
              <a:gd name="connsiteX962" fmla="*/ 83346 w 1768718"/>
              <a:gd name="connsiteY962" fmla="*/ 581561 h 1931875"/>
              <a:gd name="connsiteX963" fmla="*/ 85541 w 1768718"/>
              <a:gd name="connsiteY963" fmla="*/ 581561 h 1931875"/>
              <a:gd name="connsiteX964" fmla="*/ 86632 w 1768718"/>
              <a:gd name="connsiteY964" fmla="*/ 578275 h 1931875"/>
              <a:gd name="connsiteX965" fmla="*/ 86632 w 1768718"/>
              <a:gd name="connsiteY965" fmla="*/ 577177 h 1931875"/>
              <a:gd name="connsiteX966" fmla="*/ 89918 w 1768718"/>
              <a:gd name="connsiteY966" fmla="*/ 576086 h 1931875"/>
              <a:gd name="connsiteX967" fmla="*/ 93204 w 1768718"/>
              <a:gd name="connsiteY967" fmla="*/ 576086 h 1931875"/>
              <a:gd name="connsiteX968" fmla="*/ 95393 w 1768718"/>
              <a:gd name="connsiteY968" fmla="*/ 573891 h 1931875"/>
              <a:gd name="connsiteX969" fmla="*/ 97582 w 1768718"/>
              <a:gd name="connsiteY969" fmla="*/ 574989 h 1931875"/>
              <a:gd name="connsiteX970" fmla="*/ 106349 w 1768718"/>
              <a:gd name="connsiteY970" fmla="*/ 574989 h 1931875"/>
              <a:gd name="connsiteX971" fmla="*/ 108532 w 1768718"/>
              <a:gd name="connsiteY971" fmla="*/ 574989 h 1931875"/>
              <a:gd name="connsiteX972" fmla="*/ 111824 w 1768718"/>
              <a:gd name="connsiteY972" fmla="*/ 574989 h 1931875"/>
              <a:gd name="connsiteX973" fmla="*/ 112915 w 1768718"/>
              <a:gd name="connsiteY973" fmla="*/ 574989 h 1931875"/>
              <a:gd name="connsiteX974" fmla="*/ 114013 w 1768718"/>
              <a:gd name="connsiteY974" fmla="*/ 573891 h 1931875"/>
              <a:gd name="connsiteX975" fmla="*/ 116201 w 1768718"/>
              <a:gd name="connsiteY975" fmla="*/ 573891 h 1931875"/>
              <a:gd name="connsiteX976" fmla="*/ 117299 w 1768718"/>
              <a:gd name="connsiteY976" fmla="*/ 574989 h 1931875"/>
              <a:gd name="connsiteX977" fmla="*/ 122779 w 1768718"/>
              <a:gd name="connsiteY977" fmla="*/ 576086 h 1931875"/>
              <a:gd name="connsiteX978" fmla="*/ 126060 w 1768718"/>
              <a:gd name="connsiteY978" fmla="*/ 578275 h 1931875"/>
              <a:gd name="connsiteX979" fmla="*/ 127157 w 1768718"/>
              <a:gd name="connsiteY979" fmla="*/ 578275 h 1931875"/>
              <a:gd name="connsiteX980" fmla="*/ 128254 w 1768718"/>
              <a:gd name="connsiteY980" fmla="*/ 576086 h 1931875"/>
              <a:gd name="connsiteX981" fmla="*/ 130437 w 1768718"/>
              <a:gd name="connsiteY981" fmla="*/ 571702 h 1931875"/>
              <a:gd name="connsiteX982" fmla="*/ 129346 w 1768718"/>
              <a:gd name="connsiteY982" fmla="*/ 567319 h 1931875"/>
              <a:gd name="connsiteX983" fmla="*/ 130437 w 1768718"/>
              <a:gd name="connsiteY983" fmla="*/ 562941 h 1931875"/>
              <a:gd name="connsiteX984" fmla="*/ 130437 w 1768718"/>
              <a:gd name="connsiteY984" fmla="*/ 558558 h 1931875"/>
              <a:gd name="connsiteX985" fmla="*/ 132632 w 1768718"/>
              <a:gd name="connsiteY985" fmla="*/ 558558 h 1931875"/>
              <a:gd name="connsiteX986" fmla="*/ 133729 w 1768718"/>
              <a:gd name="connsiteY986" fmla="*/ 559655 h 1931875"/>
              <a:gd name="connsiteX987" fmla="*/ 134821 w 1768718"/>
              <a:gd name="connsiteY987" fmla="*/ 559655 h 1931875"/>
              <a:gd name="connsiteX988" fmla="*/ 139204 w 1768718"/>
              <a:gd name="connsiteY988" fmla="*/ 558558 h 1931875"/>
              <a:gd name="connsiteX989" fmla="*/ 143582 w 1768718"/>
              <a:gd name="connsiteY989" fmla="*/ 559655 h 1931875"/>
              <a:gd name="connsiteX990" fmla="*/ 146868 w 1768718"/>
              <a:gd name="connsiteY990" fmla="*/ 559655 h 1931875"/>
              <a:gd name="connsiteX991" fmla="*/ 146868 w 1768718"/>
              <a:gd name="connsiteY991" fmla="*/ 555278 h 1931875"/>
              <a:gd name="connsiteX992" fmla="*/ 146868 w 1768718"/>
              <a:gd name="connsiteY992" fmla="*/ 555278 h 1931875"/>
              <a:gd name="connsiteX993" fmla="*/ 146868 w 1768718"/>
              <a:gd name="connsiteY993" fmla="*/ 553083 h 1931875"/>
              <a:gd name="connsiteX994" fmla="*/ 149063 w 1768718"/>
              <a:gd name="connsiteY994" fmla="*/ 543225 h 1931875"/>
              <a:gd name="connsiteX995" fmla="*/ 151252 w 1768718"/>
              <a:gd name="connsiteY995" fmla="*/ 536652 h 1931875"/>
              <a:gd name="connsiteX996" fmla="*/ 152343 w 1768718"/>
              <a:gd name="connsiteY996" fmla="*/ 532275 h 1931875"/>
              <a:gd name="connsiteX997" fmla="*/ 155635 w 1768718"/>
              <a:gd name="connsiteY997" fmla="*/ 524605 h 1931875"/>
              <a:gd name="connsiteX998" fmla="*/ 156727 w 1768718"/>
              <a:gd name="connsiteY998" fmla="*/ 522416 h 1931875"/>
              <a:gd name="connsiteX999" fmla="*/ 157818 w 1768718"/>
              <a:gd name="connsiteY999" fmla="*/ 521325 h 1931875"/>
              <a:gd name="connsiteX1000" fmla="*/ 161110 w 1768718"/>
              <a:gd name="connsiteY1000" fmla="*/ 523508 h 1931875"/>
              <a:gd name="connsiteX1001" fmla="*/ 164396 w 1768718"/>
              <a:gd name="connsiteY1001" fmla="*/ 526800 h 1931875"/>
              <a:gd name="connsiteX1002" fmla="*/ 165488 w 1768718"/>
              <a:gd name="connsiteY1002" fmla="*/ 527891 h 1931875"/>
              <a:gd name="connsiteX1003" fmla="*/ 166585 w 1768718"/>
              <a:gd name="connsiteY1003" fmla="*/ 527891 h 1931875"/>
              <a:gd name="connsiteX1004" fmla="*/ 168774 w 1768718"/>
              <a:gd name="connsiteY1004" fmla="*/ 530080 h 1931875"/>
              <a:gd name="connsiteX1005" fmla="*/ 169871 w 1768718"/>
              <a:gd name="connsiteY1005" fmla="*/ 533372 h 1931875"/>
              <a:gd name="connsiteX1006" fmla="*/ 172066 w 1768718"/>
              <a:gd name="connsiteY1006" fmla="*/ 535561 h 1931875"/>
              <a:gd name="connsiteX1007" fmla="*/ 173157 w 1768718"/>
              <a:gd name="connsiteY1007" fmla="*/ 535561 h 1931875"/>
              <a:gd name="connsiteX1008" fmla="*/ 176421 w 1768718"/>
              <a:gd name="connsiteY1008" fmla="*/ 538847 h 1931875"/>
              <a:gd name="connsiteX1009" fmla="*/ 177541 w 1768718"/>
              <a:gd name="connsiteY1009" fmla="*/ 541036 h 1931875"/>
              <a:gd name="connsiteX1010" fmla="*/ 179724 w 1768718"/>
              <a:gd name="connsiteY1010" fmla="*/ 542133 h 1931875"/>
              <a:gd name="connsiteX1011" fmla="*/ 180804 w 1768718"/>
              <a:gd name="connsiteY1011" fmla="*/ 543225 h 1931875"/>
              <a:gd name="connsiteX1012" fmla="*/ 181918 w 1768718"/>
              <a:gd name="connsiteY1012" fmla="*/ 543225 h 1931875"/>
              <a:gd name="connsiteX1013" fmla="*/ 185182 w 1768718"/>
              <a:gd name="connsiteY1013" fmla="*/ 544322 h 1931875"/>
              <a:gd name="connsiteX1014" fmla="*/ 189553 w 1768718"/>
              <a:gd name="connsiteY1014" fmla="*/ 544322 h 1931875"/>
              <a:gd name="connsiteX1015" fmla="*/ 190668 w 1768718"/>
              <a:gd name="connsiteY1015" fmla="*/ 544322 h 1931875"/>
              <a:gd name="connsiteX1016" fmla="*/ 199435 w 1768718"/>
              <a:gd name="connsiteY1016" fmla="*/ 545413 h 1931875"/>
              <a:gd name="connsiteX1017" fmla="*/ 200503 w 1768718"/>
              <a:gd name="connsiteY1017" fmla="*/ 542133 h 1931875"/>
              <a:gd name="connsiteX1018" fmla="*/ 204887 w 1768718"/>
              <a:gd name="connsiteY1018" fmla="*/ 531177 h 1931875"/>
              <a:gd name="connsiteX1019" fmla="*/ 206001 w 1768718"/>
              <a:gd name="connsiteY1019" fmla="*/ 530080 h 1931875"/>
              <a:gd name="connsiteX1020" fmla="*/ 209264 w 1768718"/>
              <a:gd name="connsiteY1020" fmla="*/ 528989 h 1931875"/>
              <a:gd name="connsiteX1021" fmla="*/ 212574 w 1768718"/>
              <a:gd name="connsiteY1021" fmla="*/ 532275 h 1931875"/>
              <a:gd name="connsiteX1022" fmla="*/ 215842 w 1768718"/>
              <a:gd name="connsiteY1022" fmla="*/ 532275 h 1931875"/>
              <a:gd name="connsiteX1023" fmla="*/ 218031 w 1768718"/>
              <a:gd name="connsiteY1023" fmla="*/ 533372 h 1931875"/>
              <a:gd name="connsiteX1024" fmla="*/ 219146 w 1768718"/>
              <a:gd name="connsiteY1024" fmla="*/ 537750 h 1931875"/>
              <a:gd name="connsiteX1025" fmla="*/ 220220 w 1768718"/>
              <a:gd name="connsiteY1025" fmla="*/ 538847 h 1931875"/>
              <a:gd name="connsiteX1026" fmla="*/ 222409 w 1768718"/>
              <a:gd name="connsiteY1026" fmla="*/ 542133 h 1931875"/>
              <a:gd name="connsiteX1027" fmla="*/ 230101 w 1768718"/>
              <a:gd name="connsiteY1027" fmla="*/ 544322 h 1931875"/>
              <a:gd name="connsiteX1028" fmla="*/ 232290 w 1768718"/>
              <a:gd name="connsiteY1028" fmla="*/ 546511 h 1931875"/>
              <a:gd name="connsiteX1029" fmla="*/ 234479 w 1768718"/>
              <a:gd name="connsiteY1029" fmla="*/ 546511 h 1931875"/>
              <a:gd name="connsiteX1030" fmla="*/ 237748 w 1768718"/>
              <a:gd name="connsiteY1030" fmla="*/ 548705 h 1931875"/>
              <a:gd name="connsiteX1031" fmla="*/ 238863 w 1768718"/>
              <a:gd name="connsiteY1031" fmla="*/ 549797 h 1931875"/>
              <a:gd name="connsiteX1032" fmla="*/ 241051 w 1768718"/>
              <a:gd name="connsiteY1032" fmla="*/ 551986 h 1931875"/>
              <a:gd name="connsiteX1033" fmla="*/ 242126 w 1768718"/>
              <a:gd name="connsiteY1033" fmla="*/ 553083 h 1931875"/>
              <a:gd name="connsiteX1034" fmla="*/ 244315 w 1768718"/>
              <a:gd name="connsiteY1034" fmla="*/ 554180 h 1931875"/>
              <a:gd name="connsiteX1035" fmla="*/ 244315 w 1768718"/>
              <a:gd name="connsiteY1035" fmla="*/ 555278 h 1931875"/>
              <a:gd name="connsiteX1036" fmla="*/ 250893 w 1768718"/>
              <a:gd name="connsiteY1036" fmla="*/ 554180 h 1931875"/>
              <a:gd name="connsiteX1037" fmla="*/ 261843 w 1768718"/>
              <a:gd name="connsiteY1037" fmla="*/ 555278 h 1931875"/>
              <a:gd name="connsiteX1038" fmla="*/ 262957 w 1768718"/>
              <a:gd name="connsiteY1038" fmla="*/ 555278 h 1931875"/>
              <a:gd name="connsiteX1039" fmla="*/ 267335 w 1768718"/>
              <a:gd name="connsiteY1039" fmla="*/ 555278 h 1931875"/>
              <a:gd name="connsiteX1040" fmla="*/ 267335 w 1768718"/>
              <a:gd name="connsiteY1040" fmla="*/ 555278 h 1931875"/>
              <a:gd name="connsiteX1041" fmla="*/ 268409 w 1768718"/>
              <a:gd name="connsiteY1041" fmla="*/ 551986 h 1931875"/>
              <a:gd name="connsiteX1042" fmla="*/ 268409 w 1768718"/>
              <a:gd name="connsiteY1042" fmla="*/ 547608 h 1931875"/>
              <a:gd name="connsiteX1043" fmla="*/ 267335 w 1768718"/>
              <a:gd name="connsiteY1043" fmla="*/ 545413 h 1931875"/>
              <a:gd name="connsiteX1044" fmla="*/ 265152 w 1768718"/>
              <a:gd name="connsiteY1044" fmla="*/ 541036 h 1931875"/>
              <a:gd name="connsiteX1045" fmla="*/ 260768 w 1768718"/>
              <a:gd name="connsiteY1045" fmla="*/ 535561 h 1931875"/>
              <a:gd name="connsiteX1046" fmla="*/ 259654 w 1768718"/>
              <a:gd name="connsiteY1046" fmla="*/ 534464 h 1931875"/>
              <a:gd name="connsiteX1047" fmla="*/ 256385 w 1768718"/>
              <a:gd name="connsiteY1047" fmla="*/ 532275 h 1931875"/>
              <a:gd name="connsiteX1048" fmla="*/ 256385 w 1768718"/>
              <a:gd name="connsiteY1048" fmla="*/ 531177 h 1931875"/>
              <a:gd name="connsiteX1049" fmla="*/ 255270 w 1768718"/>
              <a:gd name="connsiteY1049" fmla="*/ 528989 h 1931875"/>
              <a:gd name="connsiteX1050" fmla="*/ 250893 w 1768718"/>
              <a:gd name="connsiteY1050" fmla="*/ 527891 h 1931875"/>
              <a:gd name="connsiteX1051" fmla="*/ 248698 w 1768718"/>
              <a:gd name="connsiteY1051" fmla="*/ 526800 h 1931875"/>
              <a:gd name="connsiteX1052" fmla="*/ 247624 w 1768718"/>
              <a:gd name="connsiteY1052" fmla="*/ 522416 h 1931875"/>
              <a:gd name="connsiteX1053" fmla="*/ 243246 w 1768718"/>
              <a:gd name="connsiteY1053" fmla="*/ 519130 h 1931875"/>
              <a:gd name="connsiteX1054" fmla="*/ 239937 w 1768718"/>
              <a:gd name="connsiteY1054" fmla="*/ 519130 h 1931875"/>
              <a:gd name="connsiteX1055" fmla="*/ 237748 w 1768718"/>
              <a:gd name="connsiteY1055" fmla="*/ 515844 h 1931875"/>
              <a:gd name="connsiteX1056" fmla="*/ 234479 w 1768718"/>
              <a:gd name="connsiteY1056" fmla="*/ 512558 h 1931875"/>
              <a:gd name="connsiteX1057" fmla="*/ 233365 w 1768718"/>
              <a:gd name="connsiteY1057" fmla="*/ 510380 h 1931875"/>
              <a:gd name="connsiteX1058" fmla="*/ 230101 w 1768718"/>
              <a:gd name="connsiteY1058" fmla="*/ 509283 h 1931875"/>
              <a:gd name="connsiteX1059" fmla="*/ 228993 w 1768718"/>
              <a:gd name="connsiteY1059" fmla="*/ 508186 h 1931875"/>
              <a:gd name="connsiteX1060" fmla="*/ 227907 w 1768718"/>
              <a:gd name="connsiteY1060" fmla="*/ 498333 h 1931875"/>
              <a:gd name="connsiteX1061" fmla="*/ 227907 w 1768718"/>
              <a:gd name="connsiteY1061" fmla="*/ 498333 h 1931875"/>
              <a:gd name="connsiteX1062" fmla="*/ 228993 w 1768718"/>
              <a:gd name="connsiteY1062" fmla="*/ 496139 h 1931875"/>
              <a:gd name="connsiteX1063" fmla="*/ 230101 w 1768718"/>
              <a:gd name="connsiteY1063" fmla="*/ 493950 h 1931875"/>
              <a:gd name="connsiteX1064" fmla="*/ 232290 w 1768718"/>
              <a:gd name="connsiteY1064" fmla="*/ 491761 h 1931875"/>
              <a:gd name="connsiteX1065" fmla="*/ 234479 w 1768718"/>
              <a:gd name="connsiteY1065" fmla="*/ 488475 h 1931875"/>
              <a:gd name="connsiteX1066" fmla="*/ 235554 w 1768718"/>
              <a:gd name="connsiteY1066" fmla="*/ 484092 h 1931875"/>
              <a:gd name="connsiteX1067" fmla="*/ 236668 w 1768718"/>
              <a:gd name="connsiteY1067" fmla="*/ 481903 h 1931875"/>
              <a:gd name="connsiteX1068" fmla="*/ 237748 w 1768718"/>
              <a:gd name="connsiteY1068" fmla="*/ 479714 h 1931875"/>
              <a:gd name="connsiteX1069" fmla="*/ 239937 w 1768718"/>
              <a:gd name="connsiteY1069" fmla="*/ 478617 h 1931875"/>
              <a:gd name="connsiteX1070" fmla="*/ 239937 w 1768718"/>
              <a:gd name="connsiteY1070" fmla="*/ 472044 h 1931875"/>
              <a:gd name="connsiteX1071" fmla="*/ 241051 w 1768718"/>
              <a:gd name="connsiteY1071" fmla="*/ 467661 h 1931875"/>
              <a:gd name="connsiteX1072" fmla="*/ 239937 w 1768718"/>
              <a:gd name="connsiteY1072" fmla="*/ 465472 h 1931875"/>
              <a:gd name="connsiteX1073" fmla="*/ 239937 w 1768718"/>
              <a:gd name="connsiteY1073" fmla="*/ 464380 h 1931875"/>
              <a:gd name="connsiteX1074" fmla="*/ 245429 w 1768718"/>
              <a:gd name="connsiteY1074" fmla="*/ 457808 h 1931875"/>
              <a:gd name="connsiteX1075" fmla="*/ 246509 w 1768718"/>
              <a:gd name="connsiteY1075" fmla="*/ 455619 h 1931875"/>
              <a:gd name="connsiteX1076" fmla="*/ 247624 w 1768718"/>
              <a:gd name="connsiteY1076" fmla="*/ 454522 h 1931875"/>
              <a:gd name="connsiteX1077" fmla="*/ 249812 w 1768718"/>
              <a:gd name="connsiteY1077" fmla="*/ 452328 h 1931875"/>
              <a:gd name="connsiteX1078" fmla="*/ 250893 w 1768718"/>
              <a:gd name="connsiteY1078" fmla="*/ 444664 h 1931875"/>
              <a:gd name="connsiteX1079" fmla="*/ 249812 w 1768718"/>
              <a:gd name="connsiteY1079" fmla="*/ 443566 h 1931875"/>
              <a:gd name="connsiteX1080" fmla="*/ 249812 w 1768718"/>
              <a:gd name="connsiteY1080" fmla="*/ 439189 h 1931875"/>
              <a:gd name="connsiteX1081" fmla="*/ 248698 w 1768718"/>
              <a:gd name="connsiteY1081" fmla="*/ 437000 h 1931875"/>
              <a:gd name="connsiteX1082" fmla="*/ 249812 w 1768718"/>
              <a:gd name="connsiteY1082" fmla="*/ 435903 h 1931875"/>
              <a:gd name="connsiteX1083" fmla="*/ 252007 w 1768718"/>
              <a:gd name="connsiteY1083" fmla="*/ 434805 h 1931875"/>
              <a:gd name="connsiteX1084" fmla="*/ 252007 w 1768718"/>
              <a:gd name="connsiteY1084" fmla="*/ 432616 h 1931875"/>
              <a:gd name="connsiteX1085" fmla="*/ 253076 w 1768718"/>
              <a:gd name="connsiteY1085" fmla="*/ 423855 h 1931875"/>
              <a:gd name="connsiteX1086" fmla="*/ 254196 w 1768718"/>
              <a:gd name="connsiteY1086" fmla="*/ 422758 h 1931875"/>
              <a:gd name="connsiteX1087" fmla="*/ 261843 w 1768718"/>
              <a:gd name="connsiteY1087" fmla="*/ 423855 h 1931875"/>
              <a:gd name="connsiteX1088" fmla="*/ 261843 w 1768718"/>
              <a:gd name="connsiteY1088" fmla="*/ 423855 h 1931875"/>
              <a:gd name="connsiteX1089" fmla="*/ 262957 w 1768718"/>
              <a:gd name="connsiteY1089" fmla="*/ 424947 h 1931875"/>
              <a:gd name="connsiteX1090" fmla="*/ 265152 w 1768718"/>
              <a:gd name="connsiteY1090" fmla="*/ 426044 h 1931875"/>
              <a:gd name="connsiteX1091" fmla="*/ 267335 w 1768718"/>
              <a:gd name="connsiteY1091" fmla="*/ 428239 h 1931875"/>
              <a:gd name="connsiteX1092" fmla="*/ 269529 w 1768718"/>
              <a:gd name="connsiteY1092" fmla="*/ 429330 h 1931875"/>
              <a:gd name="connsiteX1093" fmla="*/ 270604 w 1768718"/>
              <a:gd name="connsiteY1093" fmla="*/ 430428 h 1931875"/>
              <a:gd name="connsiteX1094" fmla="*/ 271718 w 1768718"/>
              <a:gd name="connsiteY1094" fmla="*/ 432616 h 1931875"/>
              <a:gd name="connsiteX1095" fmla="*/ 274981 w 1768718"/>
              <a:gd name="connsiteY1095" fmla="*/ 434805 h 1931875"/>
              <a:gd name="connsiteX1096" fmla="*/ 276101 w 1768718"/>
              <a:gd name="connsiteY1096" fmla="*/ 435903 h 1931875"/>
              <a:gd name="connsiteX1097" fmla="*/ 278290 w 1768718"/>
              <a:gd name="connsiteY1097" fmla="*/ 438091 h 1931875"/>
              <a:gd name="connsiteX1098" fmla="*/ 278290 w 1768718"/>
              <a:gd name="connsiteY1098" fmla="*/ 442475 h 1931875"/>
              <a:gd name="connsiteX1099" fmla="*/ 278290 w 1768718"/>
              <a:gd name="connsiteY1099" fmla="*/ 443566 h 1931875"/>
              <a:gd name="connsiteX1100" fmla="*/ 279365 w 1768718"/>
              <a:gd name="connsiteY1100" fmla="*/ 445761 h 1931875"/>
              <a:gd name="connsiteX1101" fmla="*/ 281554 w 1768718"/>
              <a:gd name="connsiteY1101" fmla="*/ 446852 h 1931875"/>
              <a:gd name="connsiteX1102" fmla="*/ 284862 w 1768718"/>
              <a:gd name="connsiteY1102" fmla="*/ 446852 h 1931875"/>
              <a:gd name="connsiteX1103" fmla="*/ 285931 w 1768718"/>
              <a:gd name="connsiteY1103" fmla="*/ 441378 h 1931875"/>
              <a:gd name="connsiteX1104" fmla="*/ 285931 w 1768718"/>
              <a:gd name="connsiteY1104" fmla="*/ 439189 h 1931875"/>
              <a:gd name="connsiteX1105" fmla="*/ 287051 w 1768718"/>
              <a:gd name="connsiteY1105" fmla="*/ 439189 h 1931875"/>
              <a:gd name="connsiteX1106" fmla="*/ 290315 w 1768718"/>
              <a:gd name="connsiteY1106" fmla="*/ 438091 h 1931875"/>
              <a:gd name="connsiteX1107" fmla="*/ 292509 w 1768718"/>
              <a:gd name="connsiteY1107" fmla="*/ 437000 h 1931875"/>
              <a:gd name="connsiteX1108" fmla="*/ 294698 w 1768718"/>
              <a:gd name="connsiteY1108" fmla="*/ 435903 h 1931875"/>
              <a:gd name="connsiteX1109" fmla="*/ 298007 w 1768718"/>
              <a:gd name="connsiteY1109" fmla="*/ 437000 h 1931875"/>
              <a:gd name="connsiteX1110" fmla="*/ 299076 w 1768718"/>
              <a:gd name="connsiteY1110" fmla="*/ 437000 h 1931875"/>
              <a:gd name="connsiteX1111" fmla="*/ 301270 w 1768718"/>
              <a:gd name="connsiteY1111" fmla="*/ 431519 h 1931875"/>
              <a:gd name="connsiteX1112" fmla="*/ 303459 w 1768718"/>
              <a:gd name="connsiteY1112" fmla="*/ 426044 h 1931875"/>
              <a:gd name="connsiteX1113" fmla="*/ 303459 w 1768718"/>
              <a:gd name="connsiteY1113" fmla="*/ 422758 h 1931875"/>
              <a:gd name="connsiteX1114" fmla="*/ 305654 w 1768718"/>
              <a:gd name="connsiteY1114" fmla="*/ 419472 h 1931875"/>
              <a:gd name="connsiteX1115" fmla="*/ 307837 w 1768718"/>
              <a:gd name="connsiteY1115" fmla="*/ 418375 h 1931875"/>
              <a:gd name="connsiteX1116" fmla="*/ 315529 w 1768718"/>
              <a:gd name="connsiteY1116" fmla="*/ 415094 h 1931875"/>
              <a:gd name="connsiteX1117" fmla="*/ 316604 w 1768718"/>
              <a:gd name="connsiteY1117" fmla="*/ 413997 h 1931875"/>
              <a:gd name="connsiteX1118" fmla="*/ 324290 w 1768718"/>
              <a:gd name="connsiteY1118" fmla="*/ 410711 h 1931875"/>
              <a:gd name="connsiteX1119" fmla="*/ 325365 w 1768718"/>
              <a:gd name="connsiteY1119" fmla="*/ 409614 h 1931875"/>
              <a:gd name="connsiteX1120" fmla="*/ 328674 w 1768718"/>
              <a:gd name="connsiteY1120" fmla="*/ 400853 h 1931875"/>
              <a:gd name="connsiteX1121" fmla="*/ 330863 w 1768718"/>
              <a:gd name="connsiteY1121" fmla="*/ 400853 h 1931875"/>
              <a:gd name="connsiteX1122" fmla="*/ 331937 w 1768718"/>
              <a:gd name="connsiteY1122" fmla="*/ 401950 h 1931875"/>
              <a:gd name="connsiteX1123" fmla="*/ 337435 w 1768718"/>
              <a:gd name="connsiteY1123" fmla="*/ 405236 h 1931875"/>
              <a:gd name="connsiteX1124" fmla="*/ 338509 w 1768718"/>
              <a:gd name="connsiteY1124" fmla="*/ 406333 h 1931875"/>
              <a:gd name="connsiteX1125" fmla="*/ 340698 w 1768718"/>
              <a:gd name="connsiteY1125" fmla="*/ 407425 h 1931875"/>
              <a:gd name="connsiteX1126" fmla="*/ 342887 w 1768718"/>
              <a:gd name="connsiteY1126" fmla="*/ 409614 h 1931875"/>
              <a:gd name="connsiteX1127" fmla="*/ 346196 w 1768718"/>
              <a:gd name="connsiteY1127" fmla="*/ 410711 h 1931875"/>
              <a:gd name="connsiteX1128" fmla="*/ 348385 w 1768718"/>
              <a:gd name="connsiteY1128" fmla="*/ 413997 h 1931875"/>
              <a:gd name="connsiteX1129" fmla="*/ 352768 w 1768718"/>
              <a:gd name="connsiteY1129" fmla="*/ 416186 h 1931875"/>
              <a:gd name="connsiteX1130" fmla="*/ 358226 w 1768718"/>
              <a:gd name="connsiteY1130" fmla="*/ 417283 h 1931875"/>
              <a:gd name="connsiteX1131" fmla="*/ 364793 w 1768718"/>
              <a:gd name="connsiteY1131" fmla="*/ 416186 h 1931875"/>
              <a:gd name="connsiteX1132" fmla="*/ 366987 w 1768718"/>
              <a:gd name="connsiteY1132" fmla="*/ 416186 h 1931875"/>
              <a:gd name="connsiteX1133" fmla="*/ 368101 w 1768718"/>
              <a:gd name="connsiteY1133" fmla="*/ 416186 h 1931875"/>
              <a:gd name="connsiteX1134" fmla="*/ 370290 w 1768718"/>
              <a:gd name="connsiteY1134" fmla="*/ 417283 h 1931875"/>
              <a:gd name="connsiteX1135" fmla="*/ 372485 w 1768718"/>
              <a:gd name="connsiteY1135" fmla="*/ 418375 h 1931875"/>
              <a:gd name="connsiteX1136" fmla="*/ 374674 w 1768718"/>
              <a:gd name="connsiteY1136" fmla="*/ 419472 h 1931875"/>
              <a:gd name="connsiteX1137" fmla="*/ 379052 w 1768718"/>
              <a:gd name="connsiteY1137" fmla="*/ 420569 h 1931875"/>
              <a:gd name="connsiteX1138" fmla="*/ 382320 w 1768718"/>
              <a:gd name="connsiteY1138" fmla="*/ 420569 h 1931875"/>
              <a:gd name="connsiteX1139" fmla="*/ 388887 w 1768718"/>
              <a:gd name="connsiteY1139" fmla="*/ 421667 h 1931875"/>
              <a:gd name="connsiteX1140" fmla="*/ 394391 w 1768718"/>
              <a:gd name="connsiteY1140" fmla="*/ 422758 h 1931875"/>
              <a:gd name="connsiteX1141" fmla="*/ 397648 w 1768718"/>
              <a:gd name="connsiteY1141" fmla="*/ 423855 h 1931875"/>
              <a:gd name="connsiteX1142" fmla="*/ 408604 w 1768718"/>
              <a:gd name="connsiteY1142" fmla="*/ 423855 h 1931875"/>
              <a:gd name="connsiteX1143" fmla="*/ 408604 w 1768718"/>
              <a:gd name="connsiteY1143" fmla="*/ 420569 h 1931875"/>
              <a:gd name="connsiteX1144" fmla="*/ 406409 w 1768718"/>
              <a:gd name="connsiteY1144" fmla="*/ 413997 h 1931875"/>
              <a:gd name="connsiteX1145" fmla="*/ 406409 w 1768718"/>
              <a:gd name="connsiteY1145" fmla="*/ 404139 h 1931875"/>
              <a:gd name="connsiteX1146" fmla="*/ 403146 w 1768718"/>
              <a:gd name="connsiteY1146" fmla="*/ 393189 h 1931875"/>
              <a:gd name="connsiteX1147" fmla="*/ 404226 w 1768718"/>
              <a:gd name="connsiteY1147" fmla="*/ 387714 h 1931875"/>
              <a:gd name="connsiteX1148" fmla="*/ 404226 w 1768718"/>
              <a:gd name="connsiteY1148" fmla="*/ 382233 h 1931875"/>
              <a:gd name="connsiteX1149" fmla="*/ 405341 w 1768718"/>
              <a:gd name="connsiteY1149" fmla="*/ 382233 h 1931875"/>
              <a:gd name="connsiteX1150" fmla="*/ 408604 w 1768718"/>
              <a:gd name="connsiteY1150" fmla="*/ 383330 h 1931875"/>
              <a:gd name="connsiteX1151" fmla="*/ 411907 w 1768718"/>
              <a:gd name="connsiteY1151" fmla="*/ 383330 h 1931875"/>
              <a:gd name="connsiteX1152" fmla="*/ 417365 w 1768718"/>
              <a:gd name="connsiteY1152" fmla="*/ 383330 h 1931875"/>
              <a:gd name="connsiteX1153" fmla="*/ 423937 w 1768718"/>
              <a:gd name="connsiteY1153" fmla="*/ 383330 h 1931875"/>
              <a:gd name="connsiteX1154" fmla="*/ 425051 w 1768718"/>
              <a:gd name="connsiteY1154" fmla="*/ 377855 h 1931875"/>
              <a:gd name="connsiteX1155" fmla="*/ 423937 w 1768718"/>
              <a:gd name="connsiteY1155" fmla="*/ 375661 h 1931875"/>
              <a:gd name="connsiteX1156" fmla="*/ 423937 w 1768718"/>
              <a:gd name="connsiteY1156" fmla="*/ 374569 h 1931875"/>
              <a:gd name="connsiteX1157" fmla="*/ 423937 w 1768718"/>
              <a:gd name="connsiteY1157" fmla="*/ 364711 h 1931875"/>
              <a:gd name="connsiteX1158" fmla="*/ 425051 w 1768718"/>
              <a:gd name="connsiteY1158" fmla="*/ 364711 h 1931875"/>
              <a:gd name="connsiteX1159" fmla="*/ 426132 w 1768718"/>
              <a:gd name="connsiteY1159" fmla="*/ 363625 h 1931875"/>
              <a:gd name="connsiteX1160" fmla="*/ 428315 w 1768718"/>
              <a:gd name="connsiteY1160" fmla="*/ 361436 h 1931875"/>
              <a:gd name="connsiteX1161" fmla="*/ 429435 w 1768718"/>
              <a:gd name="connsiteY1161" fmla="*/ 357053 h 1931875"/>
              <a:gd name="connsiteX1162" fmla="*/ 431629 w 1768718"/>
              <a:gd name="connsiteY1162" fmla="*/ 352675 h 1931875"/>
              <a:gd name="connsiteX1163" fmla="*/ 431629 w 1768718"/>
              <a:gd name="connsiteY1163" fmla="*/ 353767 h 1931875"/>
              <a:gd name="connsiteX1164" fmla="*/ 433813 w 1768718"/>
              <a:gd name="connsiteY1164" fmla="*/ 355961 h 1931875"/>
              <a:gd name="connsiteX1165" fmla="*/ 436007 w 1768718"/>
              <a:gd name="connsiteY1165" fmla="*/ 355961 h 1931875"/>
              <a:gd name="connsiteX1166" fmla="*/ 436007 w 1768718"/>
              <a:gd name="connsiteY1166" fmla="*/ 357053 h 1931875"/>
              <a:gd name="connsiteX1167" fmla="*/ 481961 w 1768718"/>
              <a:gd name="connsiteY1167" fmla="*/ 393189 h 1931875"/>
              <a:gd name="connsiteX1168" fmla="*/ 487465 w 1768718"/>
              <a:gd name="connsiteY1168" fmla="*/ 399761 h 1931875"/>
              <a:gd name="connsiteX1169" fmla="*/ 499489 w 1768718"/>
              <a:gd name="connsiteY1169" fmla="*/ 408522 h 1931875"/>
              <a:gd name="connsiteX1170" fmla="*/ 508250 w 1768718"/>
              <a:gd name="connsiteY1170" fmla="*/ 420569 h 1931875"/>
              <a:gd name="connsiteX1171" fmla="*/ 543301 w 1768718"/>
              <a:gd name="connsiteY1171" fmla="*/ 433714 h 1931875"/>
              <a:gd name="connsiteX1172" fmla="*/ 547678 w 1768718"/>
              <a:gd name="connsiteY1172" fmla="*/ 437000 h 1931875"/>
              <a:gd name="connsiteX1173" fmla="*/ 553176 w 1768718"/>
              <a:gd name="connsiteY1173" fmla="*/ 438091 h 1931875"/>
              <a:gd name="connsiteX1174" fmla="*/ 629843 w 1768718"/>
              <a:gd name="connsiteY1174" fmla="*/ 357053 h 1931875"/>
              <a:gd name="connsiteX1175" fmla="*/ 628728 w 1768718"/>
              <a:gd name="connsiteY1175" fmla="*/ 355961 h 1931875"/>
              <a:gd name="connsiteX1176" fmla="*/ 625471 w 1768718"/>
              <a:gd name="connsiteY1176" fmla="*/ 352675 h 1931875"/>
              <a:gd name="connsiteX1177" fmla="*/ 610132 w 1768718"/>
              <a:gd name="connsiteY1177" fmla="*/ 341719 h 1931875"/>
              <a:gd name="connsiteX1178" fmla="*/ 612326 w 1768718"/>
              <a:gd name="connsiteY1178" fmla="*/ 332958 h 1931875"/>
              <a:gd name="connsiteX1179" fmla="*/ 618893 w 1768718"/>
              <a:gd name="connsiteY1179" fmla="*/ 322008 h 1931875"/>
              <a:gd name="connsiteX1180" fmla="*/ 619967 w 1768718"/>
              <a:gd name="connsiteY1180" fmla="*/ 320911 h 1931875"/>
              <a:gd name="connsiteX1181" fmla="*/ 628728 w 1768718"/>
              <a:gd name="connsiteY1181" fmla="*/ 295719 h 1931875"/>
              <a:gd name="connsiteX1182" fmla="*/ 627654 w 1768718"/>
              <a:gd name="connsiteY1182" fmla="*/ 293530 h 1931875"/>
              <a:gd name="connsiteX1183" fmla="*/ 638604 w 1768718"/>
              <a:gd name="connsiteY1183" fmla="*/ 276003 h 1931875"/>
              <a:gd name="connsiteX1184" fmla="*/ 646251 w 1768718"/>
              <a:gd name="connsiteY1184" fmla="*/ 258480 h 1931875"/>
              <a:gd name="connsiteX1185" fmla="*/ 676917 w 1768718"/>
              <a:gd name="connsiteY1185" fmla="*/ 236575 h 1931875"/>
              <a:gd name="connsiteX1186" fmla="*/ 679112 w 1768718"/>
              <a:gd name="connsiteY1186" fmla="*/ 235489 h 1931875"/>
              <a:gd name="connsiteX1187" fmla="*/ 686799 w 1768718"/>
              <a:gd name="connsiteY1187" fmla="*/ 231111 h 1931875"/>
              <a:gd name="connsiteX1188" fmla="*/ 693371 w 1768718"/>
              <a:gd name="connsiteY1188" fmla="*/ 223447 h 1931875"/>
              <a:gd name="connsiteX1189" fmla="*/ 694445 w 1768718"/>
              <a:gd name="connsiteY1189" fmla="*/ 222350 h 1931875"/>
              <a:gd name="connsiteX1190" fmla="*/ 720723 w 1768718"/>
              <a:gd name="connsiteY1190" fmla="*/ 203731 h 1931875"/>
              <a:gd name="connsiteX1191" fmla="*/ 725112 w 1768718"/>
              <a:gd name="connsiteY1191" fmla="*/ 201542 h 1931875"/>
              <a:gd name="connsiteX1192" fmla="*/ 726186 w 1768718"/>
              <a:gd name="connsiteY1192" fmla="*/ 200445 h 1931875"/>
              <a:gd name="connsiteX1193" fmla="*/ 734947 w 1768718"/>
              <a:gd name="connsiteY1193" fmla="*/ 187300 h 1931875"/>
              <a:gd name="connsiteX1194" fmla="*/ 738256 w 1768718"/>
              <a:gd name="connsiteY1194" fmla="*/ 186203 h 1931875"/>
              <a:gd name="connsiteX1195" fmla="*/ 739325 w 1768718"/>
              <a:gd name="connsiteY1195" fmla="*/ 185111 h 1931875"/>
              <a:gd name="connsiteX1196" fmla="*/ 744823 w 1768718"/>
              <a:gd name="connsiteY1196" fmla="*/ 180728 h 1931875"/>
              <a:gd name="connsiteX1197" fmla="*/ 745903 w 1768718"/>
              <a:gd name="connsiteY1197" fmla="*/ 179636 h 1931875"/>
              <a:gd name="connsiteX1198" fmla="*/ 747017 w 1768718"/>
              <a:gd name="connsiteY1198" fmla="*/ 177442 h 1931875"/>
              <a:gd name="connsiteX1199" fmla="*/ 748098 w 1768718"/>
              <a:gd name="connsiteY1199" fmla="*/ 177442 h 1931875"/>
              <a:gd name="connsiteX1200" fmla="*/ 749206 w 1768718"/>
              <a:gd name="connsiteY1200" fmla="*/ 175253 h 1931875"/>
              <a:gd name="connsiteX1201" fmla="*/ 750281 w 1768718"/>
              <a:gd name="connsiteY1201" fmla="*/ 170870 h 1931875"/>
              <a:gd name="connsiteX1202" fmla="*/ 749206 w 1768718"/>
              <a:gd name="connsiteY1202" fmla="*/ 165394 h 1931875"/>
              <a:gd name="connsiteX1203" fmla="*/ 748098 w 1768718"/>
              <a:gd name="connsiteY1203" fmla="*/ 164297 h 1931875"/>
              <a:gd name="connsiteX1204" fmla="*/ 745903 w 1768718"/>
              <a:gd name="connsiteY1204" fmla="*/ 161017 h 1931875"/>
              <a:gd name="connsiteX1205" fmla="*/ 745903 w 1768718"/>
              <a:gd name="connsiteY1205" fmla="*/ 152256 h 1931875"/>
              <a:gd name="connsiteX1206" fmla="*/ 749206 w 1768718"/>
              <a:gd name="connsiteY1206" fmla="*/ 150061 h 1931875"/>
              <a:gd name="connsiteX1207" fmla="*/ 755779 w 1768718"/>
              <a:gd name="connsiteY1207" fmla="*/ 147872 h 1931875"/>
              <a:gd name="connsiteX1208" fmla="*/ 757967 w 1768718"/>
              <a:gd name="connsiteY1208" fmla="*/ 145683 h 1931875"/>
              <a:gd name="connsiteX1209" fmla="*/ 759048 w 1768718"/>
              <a:gd name="connsiteY1209" fmla="*/ 142392 h 1931875"/>
              <a:gd name="connsiteX1210" fmla="*/ 760162 w 1768718"/>
              <a:gd name="connsiteY1210" fmla="*/ 140203 h 1931875"/>
              <a:gd name="connsiteX1211" fmla="*/ 763425 w 1768718"/>
              <a:gd name="connsiteY1211" fmla="*/ 140203 h 1931875"/>
              <a:gd name="connsiteX1212" fmla="*/ 772186 w 1768718"/>
              <a:gd name="connsiteY1212" fmla="*/ 141300 h 1931875"/>
              <a:gd name="connsiteX1213" fmla="*/ 784256 w 1768718"/>
              <a:gd name="connsiteY1213" fmla="*/ 140203 h 1931875"/>
              <a:gd name="connsiteX1214" fmla="*/ 784256 w 1768718"/>
              <a:gd name="connsiteY1214" fmla="*/ 138014 h 1931875"/>
              <a:gd name="connsiteX1215" fmla="*/ 784256 w 1768718"/>
              <a:gd name="connsiteY1215" fmla="*/ 132539 h 1931875"/>
              <a:gd name="connsiteX1216" fmla="*/ 784256 w 1768718"/>
              <a:gd name="connsiteY1216" fmla="*/ 131442 h 1931875"/>
              <a:gd name="connsiteX1217" fmla="*/ 793018 w 1768718"/>
              <a:gd name="connsiteY1217" fmla="*/ 131442 h 1931875"/>
              <a:gd name="connsiteX1218" fmla="*/ 795212 w 1768718"/>
              <a:gd name="connsiteY1218" fmla="*/ 131442 h 1931875"/>
              <a:gd name="connsiteX1219" fmla="*/ 796281 w 1768718"/>
              <a:gd name="connsiteY1219" fmla="*/ 132539 h 1931875"/>
              <a:gd name="connsiteX1220" fmla="*/ 799590 w 1768718"/>
              <a:gd name="connsiteY1220" fmla="*/ 136917 h 1931875"/>
              <a:gd name="connsiteX1221" fmla="*/ 801779 w 1768718"/>
              <a:gd name="connsiteY1221" fmla="*/ 138014 h 1931875"/>
              <a:gd name="connsiteX1222" fmla="*/ 803973 w 1768718"/>
              <a:gd name="connsiteY1222" fmla="*/ 142392 h 1931875"/>
              <a:gd name="connsiteX1223" fmla="*/ 806162 w 1768718"/>
              <a:gd name="connsiteY1223" fmla="*/ 143489 h 1931875"/>
              <a:gd name="connsiteX1224" fmla="*/ 810540 w 1768718"/>
              <a:gd name="connsiteY1224" fmla="*/ 136917 h 1931875"/>
              <a:gd name="connsiteX1225" fmla="*/ 812734 w 1768718"/>
              <a:gd name="connsiteY1225" fmla="*/ 133630 h 1931875"/>
              <a:gd name="connsiteX1226" fmla="*/ 813809 w 1768718"/>
              <a:gd name="connsiteY1226" fmla="*/ 130344 h 1931875"/>
              <a:gd name="connsiteX1227" fmla="*/ 812734 w 1768718"/>
              <a:gd name="connsiteY1227" fmla="*/ 128156 h 1931875"/>
              <a:gd name="connsiteX1228" fmla="*/ 812734 w 1768718"/>
              <a:gd name="connsiteY1228" fmla="*/ 128156 h 1931875"/>
              <a:gd name="connsiteX1229" fmla="*/ 818186 w 1768718"/>
              <a:gd name="connsiteY1229" fmla="*/ 123778 h 1931875"/>
              <a:gd name="connsiteX1230" fmla="*/ 819301 w 1768718"/>
              <a:gd name="connsiteY1230" fmla="*/ 120486 h 1931875"/>
              <a:gd name="connsiteX1231" fmla="*/ 820375 w 1768718"/>
              <a:gd name="connsiteY1231" fmla="*/ 117206 h 1931875"/>
              <a:gd name="connsiteX1232" fmla="*/ 822570 w 1768718"/>
              <a:gd name="connsiteY1232" fmla="*/ 116108 h 1931875"/>
              <a:gd name="connsiteX1233" fmla="*/ 824759 w 1768718"/>
              <a:gd name="connsiteY1233" fmla="*/ 113914 h 1931875"/>
              <a:gd name="connsiteX1234" fmla="*/ 828068 w 1768718"/>
              <a:gd name="connsiteY1234" fmla="*/ 112822 h 1931875"/>
              <a:gd name="connsiteX1235" fmla="*/ 831331 w 1768718"/>
              <a:gd name="connsiteY1235" fmla="*/ 112822 h 1931875"/>
              <a:gd name="connsiteX1236" fmla="*/ 832445 w 1768718"/>
              <a:gd name="connsiteY1236" fmla="*/ 117206 h 1931875"/>
              <a:gd name="connsiteX1237" fmla="*/ 834634 w 1768718"/>
              <a:gd name="connsiteY1237" fmla="*/ 118297 h 1931875"/>
              <a:gd name="connsiteX1238" fmla="*/ 836829 w 1768718"/>
              <a:gd name="connsiteY1238" fmla="*/ 118297 h 1931875"/>
              <a:gd name="connsiteX1239" fmla="*/ 844475 w 1768718"/>
              <a:gd name="connsiteY1239" fmla="*/ 119394 h 1931875"/>
              <a:gd name="connsiteX1240" fmla="*/ 845590 w 1768718"/>
              <a:gd name="connsiteY1240" fmla="*/ 119394 h 1931875"/>
              <a:gd name="connsiteX1241" fmla="*/ 851042 w 1768718"/>
              <a:gd name="connsiteY1241" fmla="*/ 120486 h 1931875"/>
              <a:gd name="connsiteX1242" fmla="*/ 854351 w 1768718"/>
              <a:gd name="connsiteY1242" fmla="*/ 122681 h 1931875"/>
              <a:gd name="connsiteX1243" fmla="*/ 858734 w 1768718"/>
              <a:gd name="connsiteY1243" fmla="*/ 128156 h 1931875"/>
              <a:gd name="connsiteX1244" fmla="*/ 859803 w 1768718"/>
              <a:gd name="connsiteY1244" fmla="*/ 128156 h 1931875"/>
              <a:gd name="connsiteX1245" fmla="*/ 863118 w 1768718"/>
              <a:gd name="connsiteY1245" fmla="*/ 127058 h 1931875"/>
              <a:gd name="connsiteX1246" fmla="*/ 866381 w 1768718"/>
              <a:gd name="connsiteY1246" fmla="*/ 129253 h 1931875"/>
              <a:gd name="connsiteX1247" fmla="*/ 868570 w 1768718"/>
              <a:gd name="connsiteY1247" fmla="*/ 132539 h 1931875"/>
              <a:gd name="connsiteX1248" fmla="*/ 870759 w 1768718"/>
              <a:gd name="connsiteY1248" fmla="*/ 134728 h 1931875"/>
              <a:gd name="connsiteX1249" fmla="*/ 872947 w 1768718"/>
              <a:gd name="connsiteY1249" fmla="*/ 139111 h 1931875"/>
              <a:gd name="connsiteX1250" fmla="*/ 875142 w 1768718"/>
              <a:gd name="connsiteY1250" fmla="*/ 141300 h 1931875"/>
              <a:gd name="connsiteX1251" fmla="*/ 879525 w 1768718"/>
              <a:gd name="connsiteY1251" fmla="*/ 142392 h 1931875"/>
              <a:gd name="connsiteX1252" fmla="*/ 882829 w 1768718"/>
              <a:gd name="connsiteY1252" fmla="*/ 143489 h 1931875"/>
              <a:gd name="connsiteX1253" fmla="*/ 885023 w 1768718"/>
              <a:gd name="connsiteY1253" fmla="*/ 141300 h 1931875"/>
              <a:gd name="connsiteX1254" fmla="*/ 887206 w 1768718"/>
              <a:gd name="connsiteY1254" fmla="*/ 139111 h 1931875"/>
              <a:gd name="connsiteX1255" fmla="*/ 887206 w 1768718"/>
              <a:gd name="connsiteY1255" fmla="*/ 139111 h 1931875"/>
              <a:gd name="connsiteX1256" fmla="*/ 891590 w 1768718"/>
              <a:gd name="connsiteY1256" fmla="*/ 138014 h 1931875"/>
              <a:gd name="connsiteX1257" fmla="*/ 895973 w 1768718"/>
              <a:gd name="connsiteY1257" fmla="*/ 138014 h 1931875"/>
              <a:gd name="connsiteX1258" fmla="*/ 907998 w 1768718"/>
              <a:gd name="connsiteY1258" fmla="*/ 141300 h 1931875"/>
              <a:gd name="connsiteX1259" fmla="*/ 911307 w 1768718"/>
              <a:gd name="connsiteY1259" fmla="*/ 143489 h 1931875"/>
              <a:gd name="connsiteX1260" fmla="*/ 913495 w 1768718"/>
              <a:gd name="connsiteY1260" fmla="*/ 144586 h 1931875"/>
              <a:gd name="connsiteX1261" fmla="*/ 914570 w 1768718"/>
              <a:gd name="connsiteY1261" fmla="*/ 146775 h 1931875"/>
              <a:gd name="connsiteX1262" fmla="*/ 918953 w 1768718"/>
              <a:gd name="connsiteY1262" fmla="*/ 151158 h 1931875"/>
              <a:gd name="connsiteX1263" fmla="*/ 921142 w 1768718"/>
              <a:gd name="connsiteY1263" fmla="*/ 153347 h 1931875"/>
              <a:gd name="connsiteX1264" fmla="*/ 925520 w 1768718"/>
              <a:gd name="connsiteY1264" fmla="*/ 155536 h 1931875"/>
              <a:gd name="connsiteX1265" fmla="*/ 926640 w 1768718"/>
              <a:gd name="connsiteY1265" fmla="*/ 154445 h 1931875"/>
              <a:gd name="connsiteX1266" fmla="*/ 932092 w 1768718"/>
              <a:gd name="connsiteY1266" fmla="*/ 148964 h 1931875"/>
              <a:gd name="connsiteX1267" fmla="*/ 934287 w 1768718"/>
              <a:gd name="connsiteY1267" fmla="*/ 147872 h 1931875"/>
              <a:gd name="connsiteX1268" fmla="*/ 935401 w 1768718"/>
              <a:gd name="connsiteY1268" fmla="*/ 145683 h 1931875"/>
              <a:gd name="connsiteX1269" fmla="*/ 935401 w 1768718"/>
              <a:gd name="connsiteY1269" fmla="*/ 143489 h 1931875"/>
              <a:gd name="connsiteX1270" fmla="*/ 934287 w 1768718"/>
              <a:gd name="connsiteY1270" fmla="*/ 136917 h 1931875"/>
              <a:gd name="connsiteX1271" fmla="*/ 932092 w 1768718"/>
              <a:gd name="connsiteY1271" fmla="*/ 134728 h 1931875"/>
              <a:gd name="connsiteX1272" fmla="*/ 932092 w 1768718"/>
              <a:gd name="connsiteY1272" fmla="*/ 132539 h 1931875"/>
              <a:gd name="connsiteX1273" fmla="*/ 931018 w 1768718"/>
              <a:gd name="connsiteY1273" fmla="*/ 132539 h 1931875"/>
              <a:gd name="connsiteX1274" fmla="*/ 927709 w 1768718"/>
              <a:gd name="connsiteY1274" fmla="*/ 128156 h 1931875"/>
              <a:gd name="connsiteX1275" fmla="*/ 927709 w 1768718"/>
              <a:gd name="connsiteY1275" fmla="*/ 127058 h 1931875"/>
              <a:gd name="connsiteX1276" fmla="*/ 926640 w 1768718"/>
              <a:gd name="connsiteY1276" fmla="*/ 124869 h 1931875"/>
              <a:gd name="connsiteX1277" fmla="*/ 925520 w 1768718"/>
              <a:gd name="connsiteY1277" fmla="*/ 122681 h 1931875"/>
              <a:gd name="connsiteX1278" fmla="*/ 925520 w 1768718"/>
              <a:gd name="connsiteY1278" fmla="*/ 119394 h 1931875"/>
              <a:gd name="connsiteX1279" fmla="*/ 926640 w 1768718"/>
              <a:gd name="connsiteY1279" fmla="*/ 118297 h 1931875"/>
              <a:gd name="connsiteX1280" fmla="*/ 934287 w 1768718"/>
              <a:gd name="connsiteY1280" fmla="*/ 109536 h 1931875"/>
              <a:gd name="connsiteX1281" fmla="*/ 936464 w 1768718"/>
              <a:gd name="connsiteY1281" fmla="*/ 111731 h 1931875"/>
              <a:gd name="connsiteX1282" fmla="*/ 939784 w 1768718"/>
              <a:gd name="connsiteY1282" fmla="*/ 108439 h 1931875"/>
              <a:gd name="connsiteX1283" fmla="*/ 940853 w 1768718"/>
              <a:gd name="connsiteY1283" fmla="*/ 104061 h 1931875"/>
              <a:gd name="connsiteX1284" fmla="*/ 947425 w 1768718"/>
              <a:gd name="connsiteY1284" fmla="*/ 85453 h 1931875"/>
              <a:gd name="connsiteX1285" fmla="*/ 948545 w 1768718"/>
              <a:gd name="connsiteY1285" fmla="*/ 79978 h 1931875"/>
              <a:gd name="connsiteX1286" fmla="*/ 949614 w 1768718"/>
              <a:gd name="connsiteY1286" fmla="*/ 78881 h 1931875"/>
              <a:gd name="connsiteX1287" fmla="*/ 956192 w 1768718"/>
              <a:gd name="connsiteY1287" fmla="*/ 82167 h 1931875"/>
              <a:gd name="connsiteX1288" fmla="*/ 966068 w 1768718"/>
              <a:gd name="connsiteY1288" fmla="*/ 83264 h 1931875"/>
              <a:gd name="connsiteX1289" fmla="*/ 972640 w 1768718"/>
              <a:gd name="connsiteY1289" fmla="*/ 84356 h 1931875"/>
              <a:gd name="connsiteX1290" fmla="*/ 973714 w 1768718"/>
              <a:gd name="connsiteY1290" fmla="*/ 85453 h 1931875"/>
              <a:gd name="connsiteX1291" fmla="*/ 974829 w 1768718"/>
              <a:gd name="connsiteY1291" fmla="*/ 87642 h 1931875"/>
              <a:gd name="connsiteX1292" fmla="*/ 977018 w 1768718"/>
              <a:gd name="connsiteY1292" fmla="*/ 90917 h 1931875"/>
              <a:gd name="connsiteX1293" fmla="*/ 979212 w 1768718"/>
              <a:gd name="connsiteY1293" fmla="*/ 93106 h 1931875"/>
              <a:gd name="connsiteX1294" fmla="*/ 981401 w 1768718"/>
              <a:gd name="connsiteY1294" fmla="*/ 94203 h 1931875"/>
              <a:gd name="connsiteX1295" fmla="*/ 989048 w 1768718"/>
              <a:gd name="connsiteY1295" fmla="*/ 94203 h 1931875"/>
              <a:gd name="connsiteX1296" fmla="*/ 994546 w 1768718"/>
              <a:gd name="connsiteY1296" fmla="*/ 94203 h 1931875"/>
              <a:gd name="connsiteX1297" fmla="*/ 998923 w 1768718"/>
              <a:gd name="connsiteY1297" fmla="*/ 94203 h 1931875"/>
              <a:gd name="connsiteX1298" fmla="*/ 1001072 w 1768718"/>
              <a:gd name="connsiteY1298" fmla="*/ 95300 h 1931875"/>
              <a:gd name="connsiteX1299" fmla="*/ 1003267 w 1768718"/>
              <a:gd name="connsiteY1299" fmla="*/ 96397 h 1931875"/>
              <a:gd name="connsiteX1300" fmla="*/ 1009833 w 1768718"/>
              <a:gd name="connsiteY1300" fmla="*/ 111731 h 1931875"/>
              <a:gd name="connsiteX1301" fmla="*/ 1010953 w 1768718"/>
              <a:gd name="connsiteY1301" fmla="*/ 112822 h 1931875"/>
              <a:gd name="connsiteX1302" fmla="*/ 1010953 w 1768718"/>
              <a:gd name="connsiteY1302" fmla="*/ 113914 h 1931875"/>
              <a:gd name="connsiteX1303" fmla="*/ 1012028 w 1768718"/>
              <a:gd name="connsiteY1303" fmla="*/ 117206 h 1931875"/>
              <a:gd name="connsiteX1304" fmla="*/ 1013136 w 1768718"/>
              <a:gd name="connsiteY1304" fmla="*/ 117206 h 1931875"/>
              <a:gd name="connsiteX1305" fmla="*/ 1015331 w 1768718"/>
              <a:gd name="connsiteY1305" fmla="*/ 121583 h 1931875"/>
              <a:gd name="connsiteX1306" fmla="*/ 1016405 w 1768718"/>
              <a:gd name="connsiteY1306" fmla="*/ 122681 h 1931875"/>
              <a:gd name="connsiteX1307" fmla="*/ 1019714 w 1768718"/>
              <a:gd name="connsiteY1307" fmla="*/ 125967 h 1931875"/>
              <a:gd name="connsiteX1308" fmla="*/ 1025167 w 1768718"/>
              <a:gd name="connsiteY1308" fmla="*/ 127058 h 1931875"/>
              <a:gd name="connsiteX1309" fmla="*/ 1027361 w 1768718"/>
              <a:gd name="connsiteY1309" fmla="*/ 128156 h 1931875"/>
              <a:gd name="connsiteX1310" fmla="*/ 1033928 w 1768718"/>
              <a:gd name="connsiteY1310" fmla="*/ 128156 h 1931875"/>
              <a:gd name="connsiteX1311" fmla="*/ 1038311 w 1768718"/>
              <a:gd name="connsiteY1311" fmla="*/ 131442 h 1931875"/>
              <a:gd name="connsiteX1312" fmla="*/ 1042689 w 1768718"/>
              <a:gd name="connsiteY1312" fmla="*/ 133630 h 1931875"/>
              <a:gd name="connsiteX1313" fmla="*/ 1043809 w 1768718"/>
              <a:gd name="connsiteY1313" fmla="*/ 133630 h 1931875"/>
              <a:gd name="connsiteX1314" fmla="*/ 1047072 w 1768718"/>
              <a:gd name="connsiteY1314" fmla="*/ 131442 h 1931875"/>
              <a:gd name="connsiteX1315" fmla="*/ 1047072 w 1768718"/>
              <a:gd name="connsiteY1315" fmla="*/ 127058 h 1931875"/>
              <a:gd name="connsiteX1316" fmla="*/ 1048187 w 1768718"/>
              <a:gd name="connsiteY1316" fmla="*/ 122681 h 1931875"/>
              <a:gd name="connsiteX1317" fmla="*/ 1050381 w 1768718"/>
              <a:gd name="connsiteY1317" fmla="*/ 124869 h 1931875"/>
              <a:gd name="connsiteX1318" fmla="*/ 1055833 w 1768718"/>
              <a:gd name="connsiteY1318" fmla="*/ 125967 h 1931875"/>
              <a:gd name="connsiteX1319" fmla="*/ 1056953 w 1768718"/>
              <a:gd name="connsiteY1319" fmla="*/ 128156 h 1931875"/>
              <a:gd name="connsiteX1320" fmla="*/ 1060217 w 1768718"/>
              <a:gd name="connsiteY1320" fmla="*/ 130344 h 1931875"/>
              <a:gd name="connsiteX1321" fmla="*/ 1061331 w 1768718"/>
              <a:gd name="connsiteY1321" fmla="*/ 131442 h 1931875"/>
              <a:gd name="connsiteX1322" fmla="*/ 1062411 w 1768718"/>
              <a:gd name="connsiteY1322" fmla="*/ 133630 h 1931875"/>
              <a:gd name="connsiteX1323" fmla="*/ 1066789 w 1768718"/>
              <a:gd name="connsiteY1323" fmla="*/ 130344 h 1931875"/>
              <a:gd name="connsiteX1324" fmla="*/ 1065715 w 1768718"/>
              <a:gd name="connsiteY1324" fmla="*/ 120486 h 1931875"/>
              <a:gd name="connsiteX1325" fmla="*/ 1066789 w 1768718"/>
              <a:gd name="connsiteY1325" fmla="*/ 118297 h 1931875"/>
              <a:gd name="connsiteX1326" fmla="*/ 1070092 w 1768718"/>
              <a:gd name="connsiteY1326" fmla="*/ 115011 h 1931875"/>
              <a:gd name="connsiteX1327" fmla="*/ 1071172 w 1768718"/>
              <a:gd name="connsiteY1327" fmla="*/ 112822 h 1931875"/>
              <a:gd name="connsiteX1328" fmla="*/ 1073361 w 1768718"/>
              <a:gd name="connsiteY1328" fmla="*/ 111731 h 1931875"/>
              <a:gd name="connsiteX1329" fmla="*/ 1073361 w 1768718"/>
              <a:gd name="connsiteY1329" fmla="*/ 109536 h 1931875"/>
              <a:gd name="connsiteX1330" fmla="*/ 1075550 w 1768718"/>
              <a:gd name="connsiteY1330" fmla="*/ 108439 h 1931875"/>
              <a:gd name="connsiteX1331" fmla="*/ 1077739 w 1768718"/>
              <a:gd name="connsiteY1331" fmla="*/ 106250 h 1931875"/>
              <a:gd name="connsiteX1332" fmla="*/ 1078859 w 1768718"/>
              <a:gd name="connsiteY1332" fmla="*/ 99678 h 1931875"/>
              <a:gd name="connsiteX1333" fmla="*/ 1081048 w 1768718"/>
              <a:gd name="connsiteY1333" fmla="*/ 97489 h 1931875"/>
              <a:gd name="connsiteX1334" fmla="*/ 1083237 w 1768718"/>
              <a:gd name="connsiteY1334" fmla="*/ 95300 h 1931875"/>
              <a:gd name="connsiteX1335" fmla="*/ 1085431 w 1768718"/>
              <a:gd name="connsiteY1335" fmla="*/ 92014 h 1931875"/>
              <a:gd name="connsiteX1336" fmla="*/ 1085431 w 1768718"/>
              <a:gd name="connsiteY1336" fmla="*/ 89825 h 1931875"/>
              <a:gd name="connsiteX1337" fmla="*/ 1085431 w 1768718"/>
              <a:gd name="connsiteY1337" fmla="*/ 86545 h 1931875"/>
              <a:gd name="connsiteX1338" fmla="*/ 1086500 w 1768718"/>
              <a:gd name="connsiteY1338" fmla="*/ 82167 h 1931875"/>
              <a:gd name="connsiteX1339" fmla="*/ 1087620 w 1768718"/>
              <a:gd name="connsiteY1339" fmla="*/ 77784 h 1931875"/>
              <a:gd name="connsiteX1340" fmla="*/ 1089815 w 1768718"/>
              <a:gd name="connsiteY1340" fmla="*/ 75595 h 1931875"/>
              <a:gd name="connsiteX1341" fmla="*/ 1089815 w 1768718"/>
              <a:gd name="connsiteY1341" fmla="*/ 74503 h 1931875"/>
              <a:gd name="connsiteX1342" fmla="*/ 1106222 w 1768718"/>
              <a:gd name="connsiteY1342" fmla="*/ 71211 h 1931875"/>
              <a:gd name="connsiteX1343" fmla="*/ 1107337 w 1768718"/>
              <a:gd name="connsiteY1343" fmla="*/ 71211 h 1931875"/>
              <a:gd name="connsiteX1344" fmla="*/ 1112789 w 1768718"/>
              <a:gd name="connsiteY1344" fmla="*/ 72309 h 1931875"/>
              <a:gd name="connsiteX1345" fmla="*/ 1114984 w 1768718"/>
              <a:gd name="connsiteY1345" fmla="*/ 73406 h 1931875"/>
              <a:gd name="connsiteX1346" fmla="*/ 1114984 w 1768718"/>
              <a:gd name="connsiteY1346" fmla="*/ 75595 h 1931875"/>
              <a:gd name="connsiteX1347" fmla="*/ 1117172 w 1768718"/>
              <a:gd name="connsiteY1347" fmla="*/ 77784 h 1931875"/>
              <a:gd name="connsiteX1348" fmla="*/ 1118287 w 1768718"/>
              <a:gd name="connsiteY1348" fmla="*/ 79978 h 1931875"/>
              <a:gd name="connsiteX1349" fmla="*/ 1120481 w 1768718"/>
              <a:gd name="connsiteY1349" fmla="*/ 83264 h 1931875"/>
              <a:gd name="connsiteX1350" fmla="*/ 1120481 w 1768718"/>
              <a:gd name="connsiteY1350" fmla="*/ 86545 h 1931875"/>
              <a:gd name="connsiteX1351" fmla="*/ 1120481 w 1768718"/>
              <a:gd name="connsiteY1351" fmla="*/ 86545 h 1931875"/>
              <a:gd name="connsiteX1352" fmla="*/ 1122676 w 1768718"/>
              <a:gd name="connsiteY1352" fmla="*/ 89825 h 1931875"/>
              <a:gd name="connsiteX1353" fmla="*/ 1129242 w 1768718"/>
              <a:gd name="connsiteY1353" fmla="*/ 90917 h 1931875"/>
              <a:gd name="connsiteX1354" fmla="*/ 1130311 w 1768718"/>
              <a:gd name="connsiteY1354" fmla="*/ 90917 h 1931875"/>
              <a:gd name="connsiteX1355" fmla="*/ 1133626 w 1768718"/>
              <a:gd name="connsiteY1355" fmla="*/ 88739 h 1931875"/>
              <a:gd name="connsiteX1356" fmla="*/ 1134694 w 1768718"/>
              <a:gd name="connsiteY1356" fmla="*/ 87642 h 1931875"/>
              <a:gd name="connsiteX1357" fmla="*/ 1136889 w 1768718"/>
              <a:gd name="connsiteY1357" fmla="*/ 86545 h 1931875"/>
              <a:gd name="connsiteX1358" fmla="*/ 1145644 w 1768718"/>
              <a:gd name="connsiteY1358" fmla="*/ 85453 h 1931875"/>
              <a:gd name="connsiteX1359" fmla="*/ 1150028 w 1768718"/>
              <a:gd name="connsiteY1359" fmla="*/ 83264 h 1931875"/>
              <a:gd name="connsiteX1360" fmla="*/ 1154406 w 1768718"/>
              <a:gd name="connsiteY1360" fmla="*/ 84356 h 1931875"/>
              <a:gd name="connsiteX1361" fmla="*/ 1159903 w 1768718"/>
              <a:gd name="connsiteY1361" fmla="*/ 84356 h 1931875"/>
              <a:gd name="connsiteX1362" fmla="*/ 1181809 w 1768718"/>
              <a:gd name="connsiteY1362" fmla="*/ 89825 h 1931875"/>
              <a:gd name="connsiteX1363" fmla="*/ 1197148 w 1768718"/>
              <a:gd name="connsiteY1363" fmla="*/ 93106 h 1931875"/>
              <a:gd name="connsiteX1364" fmla="*/ 1202600 w 1768718"/>
              <a:gd name="connsiteY1364" fmla="*/ 93106 h 1931875"/>
              <a:gd name="connsiteX1365" fmla="*/ 1203715 w 1768718"/>
              <a:gd name="connsiteY1365" fmla="*/ 94203 h 1931875"/>
              <a:gd name="connsiteX1366" fmla="*/ 1225620 w 1768718"/>
              <a:gd name="connsiteY1366" fmla="*/ 105158 h 1931875"/>
              <a:gd name="connsiteX1367" fmla="*/ 1231078 w 1768718"/>
              <a:gd name="connsiteY1367" fmla="*/ 86545 h 1931875"/>
              <a:gd name="connsiteX1368" fmla="*/ 1232198 w 1768718"/>
              <a:gd name="connsiteY1368" fmla="*/ 85453 h 1931875"/>
              <a:gd name="connsiteX1369" fmla="*/ 1234381 w 1768718"/>
              <a:gd name="connsiteY1369" fmla="*/ 82167 h 1931875"/>
              <a:gd name="connsiteX1370" fmla="*/ 1235461 w 1768718"/>
              <a:gd name="connsiteY1370" fmla="*/ 75595 h 1931875"/>
              <a:gd name="connsiteX1371" fmla="*/ 1248606 w 1768718"/>
              <a:gd name="connsiteY1371" fmla="*/ 66834 h 1931875"/>
              <a:gd name="connsiteX1372" fmla="*/ 1266123 w 1768718"/>
              <a:gd name="connsiteY1372" fmla="*/ 63547 h 1931875"/>
              <a:gd name="connsiteX1373" fmla="*/ 1267243 w 1768718"/>
              <a:gd name="connsiteY1373" fmla="*/ 63547 h 1931875"/>
              <a:gd name="connsiteX1374" fmla="*/ 1268317 w 1768718"/>
              <a:gd name="connsiteY1374" fmla="*/ 64639 h 1931875"/>
              <a:gd name="connsiteX1375" fmla="*/ 1269431 w 1768718"/>
              <a:gd name="connsiteY1375" fmla="*/ 66834 h 1931875"/>
              <a:gd name="connsiteX1376" fmla="*/ 1279267 w 1768718"/>
              <a:gd name="connsiteY1376" fmla="*/ 70120 h 1931875"/>
              <a:gd name="connsiteX1377" fmla="*/ 1284725 w 1768718"/>
              <a:gd name="connsiteY1377" fmla="*/ 71211 h 1931875"/>
              <a:gd name="connsiteX1378" fmla="*/ 1290223 w 1768718"/>
              <a:gd name="connsiteY1378" fmla="*/ 78881 h 1931875"/>
              <a:gd name="connsiteX1379" fmla="*/ 1296789 w 1768718"/>
              <a:gd name="connsiteY1379" fmla="*/ 83264 h 1931875"/>
              <a:gd name="connsiteX1380" fmla="*/ 1306630 w 1768718"/>
              <a:gd name="connsiteY1380" fmla="*/ 87642 h 1931875"/>
              <a:gd name="connsiteX1381" fmla="*/ 1311014 w 1768718"/>
              <a:gd name="connsiteY1381" fmla="*/ 89825 h 1931875"/>
              <a:gd name="connsiteX1382" fmla="*/ 1313197 w 1768718"/>
              <a:gd name="connsiteY1382" fmla="*/ 90917 h 1931875"/>
              <a:gd name="connsiteX1383" fmla="*/ 1316506 w 1768718"/>
              <a:gd name="connsiteY1383" fmla="*/ 94203 h 1931875"/>
              <a:gd name="connsiteX1384" fmla="*/ 1317580 w 1768718"/>
              <a:gd name="connsiteY1384" fmla="*/ 97489 h 1931875"/>
              <a:gd name="connsiteX1385" fmla="*/ 1319775 w 1768718"/>
              <a:gd name="connsiteY1385" fmla="*/ 97489 h 1931875"/>
              <a:gd name="connsiteX1386" fmla="*/ 1324153 w 1768718"/>
              <a:gd name="connsiteY1386" fmla="*/ 97489 h 1931875"/>
              <a:gd name="connsiteX1387" fmla="*/ 1328536 w 1768718"/>
              <a:gd name="connsiteY1387" fmla="*/ 100775 h 1931875"/>
              <a:gd name="connsiteX1388" fmla="*/ 1329650 w 1768718"/>
              <a:gd name="connsiteY1388" fmla="*/ 102964 h 1931875"/>
              <a:gd name="connsiteX1389" fmla="*/ 1332919 w 1768718"/>
              <a:gd name="connsiteY1389" fmla="*/ 108439 h 1931875"/>
              <a:gd name="connsiteX1390" fmla="*/ 1332919 w 1768718"/>
              <a:gd name="connsiteY1390" fmla="*/ 108439 h 1931875"/>
              <a:gd name="connsiteX1391" fmla="*/ 1336223 w 1768718"/>
              <a:gd name="connsiteY1391" fmla="*/ 110633 h 1931875"/>
              <a:gd name="connsiteX1392" fmla="*/ 1338417 w 1768718"/>
              <a:gd name="connsiteY1392" fmla="*/ 112822 h 1931875"/>
              <a:gd name="connsiteX1393" fmla="*/ 1341680 w 1768718"/>
              <a:gd name="connsiteY1393" fmla="*/ 116108 h 1931875"/>
              <a:gd name="connsiteX1394" fmla="*/ 1344984 w 1768718"/>
              <a:gd name="connsiteY1394" fmla="*/ 120486 h 1931875"/>
              <a:gd name="connsiteX1395" fmla="*/ 1346058 w 1768718"/>
              <a:gd name="connsiteY1395" fmla="*/ 121583 h 1931875"/>
              <a:gd name="connsiteX1396" fmla="*/ 1350441 w 1768718"/>
              <a:gd name="connsiteY1396" fmla="*/ 131442 h 1931875"/>
              <a:gd name="connsiteX1397" fmla="*/ 1382228 w 1768718"/>
              <a:gd name="connsiteY1397" fmla="*/ 127058 h 1931875"/>
              <a:gd name="connsiteX1398" fmla="*/ 1383297 w 1768718"/>
              <a:gd name="connsiteY1398" fmla="*/ 127058 h 1931875"/>
              <a:gd name="connsiteX1399" fmla="*/ 1384412 w 1768718"/>
              <a:gd name="connsiteY1399" fmla="*/ 127058 h 1931875"/>
              <a:gd name="connsiteX1400" fmla="*/ 1385486 w 1768718"/>
              <a:gd name="connsiteY1400" fmla="*/ 127058 h 1931875"/>
              <a:gd name="connsiteX1401" fmla="*/ 1390984 w 1768718"/>
              <a:gd name="connsiteY1401" fmla="*/ 128156 h 1931875"/>
              <a:gd name="connsiteX1402" fmla="*/ 1392058 w 1768718"/>
              <a:gd name="connsiteY1402" fmla="*/ 129253 h 1931875"/>
              <a:gd name="connsiteX1403" fmla="*/ 1395361 w 1768718"/>
              <a:gd name="connsiteY1403" fmla="*/ 131442 h 1931875"/>
              <a:gd name="connsiteX1404" fmla="*/ 1397556 w 1768718"/>
              <a:gd name="connsiteY1404" fmla="*/ 131442 h 1931875"/>
              <a:gd name="connsiteX1405" fmla="*/ 1398630 w 1768718"/>
              <a:gd name="connsiteY1405" fmla="*/ 131442 h 1931875"/>
              <a:gd name="connsiteX1406" fmla="*/ 1399745 w 1768718"/>
              <a:gd name="connsiteY1406" fmla="*/ 130344 h 1931875"/>
              <a:gd name="connsiteX1407" fmla="*/ 1394247 w 1768718"/>
              <a:gd name="connsiteY1407" fmla="*/ 121583 h 1931875"/>
              <a:gd name="connsiteX1408" fmla="*/ 1393178 w 1768718"/>
              <a:gd name="connsiteY1408" fmla="*/ 117206 h 1931875"/>
              <a:gd name="connsiteX1409" fmla="*/ 1390984 w 1768718"/>
              <a:gd name="connsiteY1409" fmla="*/ 113914 h 1931875"/>
              <a:gd name="connsiteX1410" fmla="*/ 1389864 w 1768718"/>
              <a:gd name="connsiteY1410" fmla="*/ 111731 h 1931875"/>
              <a:gd name="connsiteX1411" fmla="*/ 1389864 w 1768718"/>
              <a:gd name="connsiteY1411" fmla="*/ 109536 h 1931875"/>
              <a:gd name="connsiteX1412" fmla="*/ 1392058 w 1768718"/>
              <a:gd name="connsiteY1412" fmla="*/ 108439 h 1931875"/>
              <a:gd name="connsiteX1413" fmla="*/ 1393178 w 1768718"/>
              <a:gd name="connsiteY1413" fmla="*/ 104061 h 1931875"/>
              <a:gd name="connsiteX1414" fmla="*/ 1393178 w 1768718"/>
              <a:gd name="connsiteY1414" fmla="*/ 100775 h 1931875"/>
              <a:gd name="connsiteX1415" fmla="*/ 1389864 w 1768718"/>
              <a:gd name="connsiteY1415" fmla="*/ 94203 h 1931875"/>
              <a:gd name="connsiteX1416" fmla="*/ 1388795 w 1768718"/>
              <a:gd name="connsiteY1416" fmla="*/ 93106 h 1931875"/>
              <a:gd name="connsiteX1417" fmla="*/ 1386600 w 1768718"/>
              <a:gd name="connsiteY1417" fmla="*/ 89825 h 1931875"/>
              <a:gd name="connsiteX1418" fmla="*/ 1387680 w 1768718"/>
              <a:gd name="connsiteY1418" fmla="*/ 89825 h 1931875"/>
              <a:gd name="connsiteX1419" fmla="*/ 1392058 w 1768718"/>
              <a:gd name="connsiteY1419" fmla="*/ 86545 h 1931875"/>
              <a:gd name="connsiteX1420" fmla="*/ 1393178 w 1768718"/>
              <a:gd name="connsiteY1420" fmla="*/ 83264 h 1931875"/>
              <a:gd name="connsiteX1421" fmla="*/ 1400819 w 1768718"/>
              <a:gd name="connsiteY1421" fmla="*/ 76692 h 1931875"/>
              <a:gd name="connsiteX1422" fmla="*/ 1405203 w 1768718"/>
              <a:gd name="connsiteY1422" fmla="*/ 69022 h 1931875"/>
              <a:gd name="connsiteX1423" fmla="*/ 1406317 w 1768718"/>
              <a:gd name="connsiteY1423" fmla="*/ 66834 h 1931875"/>
              <a:gd name="connsiteX1424" fmla="*/ 1413964 w 1768718"/>
              <a:gd name="connsiteY1424" fmla="*/ 61359 h 1931875"/>
              <a:gd name="connsiteX1425" fmla="*/ 1420536 w 1768718"/>
              <a:gd name="connsiteY1425" fmla="*/ 56975 h 1931875"/>
              <a:gd name="connsiteX1426" fmla="*/ 1427108 w 1768718"/>
              <a:gd name="connsiteY1426" fmla="*/ 50403 h 1931875"/>
              <a:gd name="connsiteX1427" fmla="*/ 1428223 w 1768718"/>
              <a:gd name="connsiteY1427" fmla="*/ 44928 h 1931875"/>
              <a:gd name="connsiteX1428" fmla="*/ 1433675 w 1768718"/>
              <a:gd name="connsiteY1428" fmla="*/ 36167 h 1931875"/>
              <a:gd name="connsiteX1429" fmla="*/ 1434795 w 1768718"/>
              <a:gd name="connsiteY1429" fmla="*/ 35070 h 1931875"/>
              <a:gd name="connsiteX1430" fmla="*/ 1443556 w 1768718"/>
              <a:gd name="connsiteY1430" fmla="*/ 37259 h 1931875"/>
              <a:gd name="connsiteX1431" fmla="*/ 1452317 w 1768718"/>
              <a:gd name="connsiteY1431" fmla="*/ 37259 h 1931875"/>
              <a:gd name="connsiteX1432" fmla="*/ 1452317 w 1768718"/>
              <a:gd name="connsiteY1432" fmla="*/ 35070 h 1931875"/>
              <a:gd name="connsiteX1433" fmla="*/ 1457775 w 1768718"/>
              <a:gd name="connsiteY1433" fmla="*/ 26308 h 1931875"/>
              <a:gd name="connsiteX1434" fmla="*/ 1464347 w 1768718"/>
              <a:gd name="connsiteY1434" fmla="*/ 23022 h 1931875"/>
              <a:gd name="connsiteX1435" fmla="*/ 1467656 w 1768718"/>
              <a:gd name="connsiteY1435" fmla="*/ 20833 h 1931875"/>
              <a:gd name="connsiteX1436" fmla="*/ 1469845 w 1768718"/>
              <a:gd name="connsiteY1436" fmla="*/ 17547 h 1931875"/>
              <a:gd name="connsiteX1437" fmla="*/ 1479675 w 1768718"/>
              <a:gd name="connsiteY1437" fmla="*/ 6592 h 1931875"/>
              <a:gd name="connsiteX1438" fmla="*/ 1488436 w 1768718"/>
              <a:gd name="connsiteY1438" fmla="*/ 5500 h 1931875"/>
              <a:gd name="connsiteX1439" fmla="*/ 1504889 w 1768718"/>
              <a:gd name="connsiteY1439" fmla="*/ 19 h 1931875"/>
              <a:gd name="connsiteX1440" fmla="*/ 1508158 w 1768718"/>
              <a:gd name="connsiteY1440" fmla="*/ 19 h 1931875"/>
              <a:gd name="connsiteX1441" fmla="*/ 1521297 w 1768718"/>
              <a:gd name="connsiteY1441" fmla="*/ 1117 h 1931875"/>
              <a:gd name="connsiteX1442" fmla="*/ 1521297 w 1768718"/>
              <a:gd name="connsiteY1442" fmla="*/ 3306 h 1931875"/>
              <a:gd name="connsiteX1443" fmla="*/ 1523486 w 1768718"/>
              <a:gd name="connsiteY1443" fmla="*/ 6592 h 1931875"/>
              <a:gd name="connsiteX1444" fmla="*/ 1526795 w 1768718"/>
              <a:gd name="connsiteY1444" fmla="*/ 9878 h 1931875"/>
              <a:gd name="connsiteX1445" fmla="*/ 1527869 w 1768718"/>
              <a:gd name="connsiteY1445" fmla="*/ 13164 h 1931875"/>
              <a:gd name="connsiteX1446" fmla="*/ 1528984 w 1768718"/>
              <a:gd name="connsiteY1446" fmla="*/ 25211 h 1931875"/>
              <a:gd name="connsiteX1447" fmla="*/ 1531178 w 1768718"/>
              <a:gd name="connsiteY1447" fmla="*/ 27406 h 1931875"/>
              <a:gd name="connsiteX1448" fmla="*/ 1533367 w 1768718"/>
              <a:gd name="connsiteY1448" fmla="*/ 30692 h 1931875"/>
              <a:gd name="connsiteX1449" fmla="*/ 1536630 w 1768718"/>
              <a:gd name="connsiteY1449" fmla="*/ 30692 h 1931875"/>
              <a:gd name="connsiteX1450" fmla="*/ 1534442 w 1768718"/>
              <a:gd name="connsiteY1450" fmla="*/ 37259 h 1931875"/>
              <a:gd name="connsiteX1451" fmla="*/ 1533367 w 1768718"/>
              <a:gd name="connsiteY1451" fmla="*/ 39453 h 1931875"/>
              <a:gd name="connsiteX1452" fmla="*/ 1532247 w 1768718"/>
              <a:gd name="connsiteY1452" fmla="*/ 42733 h 1931875"/>
              <a:gd name="connsiteX1453" fmla="*/ 1533367 w 1768718"/>
              <a:gd name="connsiteY1453" fmla="*/ 46025 h 1931875"/>
              <a:gd name="connsiteX1454" fmla="*/ 1534442 w 1768718"/>
              <a:gd name="connsiteY1454" fmla="*/ 49306 h 1931875"/>
              <a:gd name="connsiteX1455" fmla="*/ 1533367 w 1768718"/>
              <a:gd name="connsiteY1455" fmla="*/ 50403 h 1931875"/>
              <a:gd name="connsiteX1456" fmla="*/ 1535562 w 1768718"/>
              <a:gd name="connsiteY1456" fmla="*/ 54786 h 1931875"/>
              <a:gd name="connsiteX1457" fmla="*/ 1538825 w 1768718"/>
              <a:gd name="connsiteY1457" fmla="*/ 59164 h 1931875"/>
              <a:gd name="connsiteX1458" fmla="*/ 1541014 w 1768718"/>
              <a:gd name="connsiteY1458" fmla="*/ 62450 h 1931875"/>
              <a:gd name="connsiteX1459" fmla="*/ 1547586 w 1768718"/>
              <a:gd name="connsiteY1459" fmla="*/ 67931 h 1931875"/>
              <a:gd name="connsiteX1460" fmla="*/ 1549775 w 1768718"/>
              <a:gd name="connsiteY1460" fmla="*/ 69022 h 1931875"/>
              <a:gd name="connsiteX1461" fmla="*/ 1551970 w 1768718"/>
              <a:gd name="connsiteY1461" fmla="*/ 74503 h 1931875"/>
              <a:gd name="connsiteX1462" fmla="*/ 1553038 w 1768718"/>
              <a:gd name="connsiteY1462" fmla="*/ 75595 h 1931875"/>
              <a:gd name="connsiteX1463" fmla="*/ 1558536 w 1768718"/>
              <a:gd name="connsiteY1463" fmla="*/ 79978 h 1931875"/>
              <a:gd name="connsiteX1464" fmla="*/ 1573875 w 1768718"/>
              <a:gd name="connsiteY1464" fmla="*/ 90917 h 1931875"/>
              <a:gd name="connsiteX1465" fmla="*/ 1582636 w 1768718"/>
              <a:gd name="connsiteY1465" fmla="*/ 97489 h 1931875"/>
              <a:gd name="connsiteX1466" fmla="*/ 1578253 w 1768718"/>
              <a:gd name="connsiteY1466" fmla="*/ 110633 h 1931875"/>
              <a:gd name="connsiteX1467" fmla="*/ 1581516 w 1768718"/>
              <a:gd name="connsiteY1467" fmla="*/ 107347 h 1931875"/>
              <a:gd name="connsiteX1468" fmla="*/ 1578253 w 1768718"/>
              <a:gd name="connsiteY1468" fmla="*/ 105158 h 1931875"/>
              <a:gd name="connsiteX1469" fmla="*/ 1576064 w 1768718"/>
              <a:gd name="connsiteY1469" fmla="*/ 109536 h 1931875"/>
              <a:gd name="connsiteX1470" fmla="*/ 1570566 w 1768718"/>
              <a:gd name="connsiteY1470" fmla="*/ 135825 h 1931875"/>
              <a:gd name="connsiteX1471" fmla="*/ 1567297 w 1768718"/>
              <a:gd name="connsiteY1471" fmla="*/ 140203 h 1931875"/>
              <a:gd name="connsiteX1472" fmla="*/ 1567297 w 1768718"/>
              <a:gd name="connsiteY1472" fmla="*/ 142392 h 1931875"/>
              <a:gd name="connsiteX1473" fmla="*/ 1567297 w 1768718"/>
              <a:gd name="connsiteY1473" fmla="*/ 144586 h 1931875"/>
              <a:gd name="connsiteX1474" fmla="*/ 1569492 w 1768718"/>
              <a:gd name="connsiteY1474" fmla="*/ 150061 h 1931875"/>
              <a:gd name="connsiteX1475" fmla="*/ 1570566 w 1768718"/>
              <a:gd name="connsiteY1475" fmla="*/ 154445 h 1931875"/>
              <a:gd name="connsiteX1476" fmla="*/ 1571681 w 1768718"/>
              <a:gd name="connsiteY1476" fmla="*/ 156633 h 1931875"/>
              <a:gd name="connsiteX1477" fmla="*/ 1573875 w 1768718"/>
              <a:gd name="connsiteY1477" fmla="*/ 162108 h 1931875"/>
              <a:gd name="connsiteX1478" fmla="*/ 1573875 w 1768718"/>
              <a:gd name="connsiteY1478" fmla="*/ 163206 h 1931875"/>
              <a:gd name="connsiteX1479" fmla="*/ 1576064 w 1768718"/>
              <a:gd name="connsiteY1479" fmla="*/ 167589 h 1931875"/>
              <a:gd name="connsiteX1480" fmla="*/ 1577133 w 1768718"/>
              <a:gd name="connsiteY1480" fmla="*/ 168681 h 1931875"/>
              <a:gd name="connsiteX1481" fmla="*/ 1576064 w 1768718"/>
              <a:gd name="connsiteY1481" fmla="*/ 170870 h 1931875"/>
              <a:gd name="connsiteX1482" fmla="*/ 1576064 w 1768718"/>
              <a:gd name="connsiteY1482" fmla="*/ 171967 h 1931875"/>
              <a:gd name="connsiteX1483" fmla="*/ 1576064 w 1768718"/>
              <a:gd name="connsiteY1483" fmla="*/ 173064 h 1931875"/>
              <a:gd name="connsiteX1484" fmla="*/ 1576064 w 1768718"/>
              <a:gd name="connsiteY1484" fmla="*/ 174161 h 1931875"/>
              <a:gd name="connsiteX1485" fmla="*/ 1576064 w 1768718"/>
              <a:gd name="connsiteY1485" fmla="*/ 178539 h 1931875"/>
              <a:gd name="connsiteX1486" fmla="*/ 1576064 w 1768718"/>
              <a:gd name="connsiteY1486" fmla="*/ 181825 h 1931875"/>
              <a:gd name="connsiteX1487" fmla="*/ 1577133 w 1768718"/>
              <a:gd name="connsiteY1487" fmla="*/ 184014 h 1931875"/>
              <a:gd name="connsiteX1488" fmla="*/ 1574944 w 1768718"/>
              <a:gd name="connsiteY1488" fmla="*/ 187300 h 1931875"/>
              <a:gd name="connsiteX1489" fmla="*/ 1572749 w 1768718"/>
              <a:gd name="connsiteY1489" fmla="*/ 189489 h 1931875"/>
              <a:gd name="connsiteX1490" fmla="*/ 1571681 w 1768718"/>
              <a:gd name="connsiteY1490" fmla="*/ 191678 h 1931875"/>
              <a:gd name="connsiteX1491" fmla="*/ 1571681 w 1768718"/>
              <a:gd name="connsiteY1491" fmla="*/ 191678 h 1931875"/>
              <a:gd name="connsiteX1492" fmla="*/ 1569492 w 1768718"/>
              <a:gd name="connsiteY1492" fmla="*/ 197159 h 1931875"/>
              <a:gd name="connsiteX1493" fmla="*/ 1568372 w 1768718"/>
              <a:gd name="connsiteY1493" fmla="*/ 199347 h 1931875"/>
              <a:gd name="connsiteX1494" fmla="*/ 1567297 w 1768718"/>
              <a:gd name="connsiteY1494" fmla="*/ 200445 h 1931875"/>
              <a:gd name="connsiteX1495" fmla="*/ 1572749 w 1768718"/>
              <a:gd name="connsiteY1495" fmla="*/ 212492 h 1931875"/>
              <a:gd name="connsiteX1496" fmla="*/ 1572749 w 1768718"/>
              <a:gd name="connsiteY1496" fmla="*/ 214681 h 1931875"/>
              <a:gd name="connsiteX1497" fmla="*/ 1574944 w 1768718"/>
              <a:gd name="connsiteY1497" fmla="*/ 219064 h 1931875"/>
              <a:gd name="connsiteX1498" fmla="*/ 1577133 w 1768718"/>
              <a:gd name="connsiteY1498" fmla="*/ 230014 h 1931875"/>
              <a:gd name="connsiteX1499" fmla="*/ 1579327 w 1768718"/>
              <a:gd name="connsiteY1499" fmla="*/ 235489 h 1931875"/>
              <a:gd name="connsiteX1500" fmla="*/ 1579327 w 1768718"/>
              <a:gd name="connsiteY1500" fmla="*/ 242050 h 1931875"/>
              <a:gd name="connsiteX1501" fmla="*/ 1580442 w 1768718"/>
              <a:gd name="connsiteY1501" fmla="*/ 244244 h 1931875"/>
              <a:gd name="connsiteX1502" fmla="*/ 1580442 w 1768718"/>
              <a:gd name="connsiteY1502" fmla="*/ 244244 h 1931875"/>
              <a:gd name="connsiteX1503" fmla="*/ 1580442 w 1768718"/>
              <a:gd name="connsiteY1503" fmla="*/ 254097 h 1931875"/>
              <a:gd name="connsiteX1504" fmla="*/ 1578253 w 1768718"/>
              <a:gd name="connsiteY1504" fmla="*/ 258480 h 1931875"/>
              <a:gd name="connsiteX1505" fmla="*/ 1578253 w 1768718"/>
              <a:gd name="connsiteY1505" fmla="*/ 262864 h 1931875"/>
              <a:gd name="connsiteX1506" fmla="*/ 1579327 w 1768718"/>
              <a:gd name="connsiteY1506" fmla="*/ 266150 h 1931875"/>
              <a:gd name="connsiteX1507" fmla="*/ 1580442 w 1768718"/>
              <a:gd name="connsiteY1507" fmla="*/ 270528 h 1931875"/>
              <a:gd name="connsiteX1508" fmla="*/ 1577133 w 1768718"/>
              <a:gd name="connsiteY1508" fmla="*/ 282575 h 1931875"/>
              <a:gd name="connsiteX1509" fmla="*/ 1577133 w 1768718"/>
              <a:gd name="connsiteY1509" fmla="*/ 284769 h 1931875"/>
              <a:gd name="connsiteX1510" fmla="*/ 1578253 w 1768718"/>
              <a:gd name="connsiteY1510" fmla="*/ 306675 h 1931875"/>
              <a:gd name="connsiteX1511" fmla="*/ 1577133 w 1768718"/>
              <a:gd name="connsiteY1511" fmla="*/ 312150 h 1931875"/>
              <a:gd name="connsiteX1512" fmla="*/ 1580442 w 1768718"/>
              <a:gd name="connsiteY1512" fmla="*/ 320911 h 1931875"/>
              <a:gd name="connsiteX1513" fmla="*/ 1582636 w 1768718"/>
              <a:gd name="connsiteY1513" fmla="*/ 332958 h 1931875"/>
              <a:gd name="connsiteX1514" fmla="*/ 1588088 w 1768718"/>
              <a:gd name="connsiteY1514" fmla="*/ 351578 h 1931875"/>
              <a:gd name="connsiteX1515" fmla="*/ 1593586 w 1768718"/>
              <a:gd name="connsiteY1515" fmla="*/ 362528 h 1931875"/>
              <a:gd name="connsiteX1516" fmla="*/ 1595775 w 1768718"/>
              <a:gd name="connsiteY1516" fmla="*/ 364711 h 1931875"/>
              <a:gd name="connsiteX1517" fmla="*/ 1606731 w 1768718"/>
              <a:gd name="connsiteY1517" fmla="*/ 376758 h 1931875"/>
              <a:gd name="connsiteX1518" fmla="*/ 1613297 w 1768718"/>
              <a:gd name="connsiteY1518" fmla="*/ 393189 h 1931875"/>
              <a:gd name="connsiteX1519" fmla="*/ 1615492 w 1768718"/>
              <a:gd name="connsiteY1519" fmla="*/ 395378 h 1931875"/>
              <a:gd name="connsiteX1520" fmla="*/ 1616560 w 1768718"/>
              <a:gd name="connsiteY1520" fmla="*/ 397566 h 1931875"/>
              <a:gd name="connsiteX1521" fmla="*/ 1618755 w 1768718"/>
              <a:gd name="connsiteY1521" fmla="*/ 398664 h 1931875"/>
              <a:gd name="connsiteX1522" fmla="*/ 1623138 w 1768718"/>
              <a:gd name="connsiteY1522" fmla="*/ 418375 h 1931875"/>
              <a:gd name="connsiteX1523" fmla="*/ 1626442 w 1768718"/>
              <a:gd name="connsiteY1523" fmla="*/ 424947 h 1931875"/>
              <a:gd name="connsiteX1524" fmla="*/ 1626442 w 1768718"/>
              <a:gd name="connsiteY1524" fmla="*/ 429330 h 1931875"/>
              <a:gd name="connsiteX1525" fmla="*/ 1628636 w 1768718"/>
              <a:gd name="connsiteY1525" fmla="*/ 434805 h 1931875"/>
              <a:gd name="connsiteX1526" fmla="*/ 1631900 w 1768718"/>
              <a:gd name="connsiteY1526" fmla="*/ 439189 h 1931875"/>
              <a:gd name="connsiteX1527" fmla="*/ 1640660 w 1768718"/>
              <a:gd name="connsiteY1527" fmla="*/ 454522 h 1931875"/>
              <a:gd name="connsiteX1528" fmla="*/ 1641781 w 1768718"/>
              <a:gd name="connsiteY1528" fmla="*/ 455619 h 1931875"/>
              <a:gd name="connsiteX1529" fmla="*/ 1641781 w 1768718"/>
              <a:gd name="connsiteY1529" fmla="*/ 457808 h 1931875"/>
              <a:gd name="connsiteX1530" fmla="*/ 1635203 w 1768718"/>
              <a:gd name="connsiteY1530" fmla="*/ 465472 h 1931875"/>
              <a:gd name="connsiteX1531" fmla="*/ 1633014 w 1768718"/>
              <a:gd name="connsiteY1531" fmla="*/ 467661 h 1931875"/>
              <a:gd name="connsiteX1532" fmla="*/ 1633014 w 1768718"/>
              <a:gd name="connsiteY1532" fmla="*/ 477525 h 1931875"/>
              <a:gd name="connsiteX1533" fmla="*/ 1635203 w 1768718"/>
              <a:gd name="connsiteY1533" fmla="*/ 485189 h 1931875"/>
              <a:gd name="connsiteX1534" fmla="*/ 1638466 w 1768718"/>
              <a:gd name="connsiteY1534" fmla="*/ 491761 h 1931875"/>
              <a:gd name="connsiteX1535" fmla="*/ 1640660 w 1768718"/>
              <a:gd name="connsiteY1535" fmla="*/ 495047 h 1931875"/>
              <a:gd name="connsiteX1536" fmla="*/ 1641781 w 1768718"/>
              <a:gd name="connsiteY1536" fmla="*/ 499431 h 1931875"/>
              <a:gd name="connsiteX1537" fmla="*/ 1641781 w 1768718"/>
              <a:gd name="connsiteY1537" fmla="*/ 504906 h 1931875"/>
              <a:gd name="connsiteX1538" fmla="*/ 1642849 w 1768718"/>
              <a:gd name="connsiteY1538" fmla="*/ 505997 h 1931875"/>
              <a:gd name="connsiteX1539" fmla="*/ 1640660 w 1768718"/>
              <a:gd name="connsiteY1539" fmla="*/ 511466 h 1931875"/>
              <a:gd name="connsiteX1540" fmla="*/ 1637397 w 1768718"/>
              <a:gd name="connsiteY1540" fmla="*/ 510380 h 1931875"/>
              <a:gd name="connsiteX1541" fmla="*/ 1639586 w 1768718"/>
              <a:gd name="connsiteY1541" fmla="*/ 521325 h 1931875"/>
              <a:gd name="connsiteX1542" fmla="*/ 1640660 w 1768718"/>
              <a:gd name="connsiteY1542" fmla="*/ 524605 h 1931875"/>
              <a:gd name="connsiteX1543" fmla="*/ 1640660 w 1768718"/>
              <a:gd name="connsiteY1543" fmla="*/ 533372 h 1931875"/>
              <a:gd name="connsiteX1544" fmla="*/ 1641781 w 1768718"/>
              <a:gd name="connsiteY1544" fmla="*/ 536652 h 1931875"/>
              <a:gd name="connsiteX1545" fmla="*/ 1640660 w 1768718"/>
              <a:gd name="connsiteY1545" fmla="*/ 541036 h 1931875"/>
              <a:gd name="connsiteX1546" fmla="*/ 1639586 w 1768718"/>
              <a:gd name="connsiteY1546" fmla="*/ 542133 h 1931875"/>
              <a:gd name="connsiteX1547" fmla="*/ 1638466 w 1768718"/>
              <a:gd name="connsiteY1547" fmla="*/ 543225 h 1931875"/>
              <a:gd name="connsiteX1548" fmla="*/ 1637397 w 1768718"/>
              <a:gd name="connsiteY1548" fmla="*/ 544322 h 1931875"/>
              <a:gd name="connsiteX1549" fmla="*/ 1635203 w 1768718"/>
              <a:gd name="connsiteY1549" fmla="*/ 545413 h 1931875"/>
              <a:gd name="connsiteX1550" fmla="*/ 1634088 w 1768718"/>
              <a:gd name="connsiteY1550" fmla="*/ 551986 h 1931875"/>
              <a:gd name="connsiteX1551" fmla="*/ 1635203 w 1768718"/>
              <a:gd name="connsiteY1551" fmla="*/ 554180 h 1931875"/>
              <a:gd name="connsiteX1552" fmla="*/ 1635203 w 1768718"/>
              <a:gd name="connsiteY1552" fmla="*/ 554180 h 1931875"/>
              <a:gd name="connsiteX1553" fmla="*/ 1637397 w 1768718"/>
              <a:gd name="connsiteY1553" fmla="*/ 556369 h 1931875"/>
              <a:gd name="connsiteX1554" fmla="*/ 1634088 w 1768718"/>
              <a:gd name="connsiteY1554" fmla="*/ 554180 h 1931875"/>
              <a:gd name="connsiteX1555" fmla="*/ 1631900 w 1768718"/>
              <a:gd name="connsiteY1555" fmla="*/ 555278 h 1931875"/>
              <a:gd name="connsiteX1556" fmla="*/ 1633014 w 1768718"/>
              <a:gd name="connsiteY1556" fmla="*/ 557466 h 1931875"/>
              <a:gd name="connsiteX1557" fmla="*/ 1629705 w 1768718"/>
              <a:gd name="connsiteY1557" fmla="*/ 566227 h 1931875"/>
              <a:gd name="connsiteX1558" fmla="*/ 1626442 w 1768718"/>
              <a:gd name="connsiteY1558" fmla="*/ 562941 h 1931875"/>
              <a:gd name="connsiteX1559" fmla="*/ 1619881 w 1768718"/>
              <a:gd name="connsiteY1559" fmla="*/ 564039 h 1931875"/>
              <a:gd name="connsiteX1560" fmla="*/ 1617680 w 1768718"/>
              <a:gd name="connsiteY1560" fmla="*/ 566227 h 1931875"/>
              <a:gd name="connsiteX1561" fmla="*/ 1615492 w 1768718"/>
              <a:gd name="connsiteY1561" fmla="*/ 567319 h 1931875"/>
              <a:gd name="connsiteX1562" fmla="*/ 1613297 w 1768718"/>
              <a:gd name="connsiteY1562" fmla="*/ 567319 h 1931875"/>
              <a:gd name="connsiteX1563" fmla="*/ 1612183 w 1768718"/>
              <a:gd name="connsiteY1563" fmla="*/ 569514 h 1931875"/>
              <a:gd name="connsiteX1564" fmla="*/ 1608920 w 1768718"/>
              <a:gd name="connsiteY1564" fmla="*/ 571702 h 1931875"/>
              <a:gd name="connsiteX1565" fmla="*/ 1606731 w 1768718"/>
              <a:gd name="connsiteY1565" fmla="*/ 573891 h 1931875"/>
              <a:gd name="connsiteX1566" fmla="*/ 1604536 w 1768718"/>
              <a:gd name="connsiteY1566" fmla="*/ 577177 h 1931875"/>
              <a:gd name="connsiteX1567" fmla="*/ 1603422 w 1768718"/>
              <a:gd name="connsiteY1567" fmla="*/ 579372 h 1931875"/>
              <a:gd name="connsiteX1568" fmla="*/ 1603422 w 1768718"/>
              <a:gd name="connsiteY1568" fmla="*/ 580463 h 1931875"/>
              <a:gd name="connsiteX1569" fmla="*/ 1601233 w 1768718"/>
              <a:gd name="connsiteY1569" fmla="*/ 584847 h 1931875"/>
              <a:gd name="connsiteX1570" fmla="*/ 1599038 w 1768718"/>
              <a:gd name="connsiteY1570" fmla="*/ 592511 h 1931875"/>
              <a:gd name="connsiteX1571" fmla="*/ 1599038 w 1768718"/>
              <a:gd name="connsiteY1571" fmla="*/ 594700 h 1931875"/>
              <a:gd name="connsiteX1572" fmla="*/ 1599038 w 1768718"/>
              <a:gd name="connsiteY1572" fmla="*/ 596894 h 1931875"/>
              <a:gd name="connsiteX1573" fmla="*/ 1597970 w 1768718"/>
              <a:gd name="connsiteY1573" fmla="*/ 599083 h 1931875"/>
              <a:gd name="connsiteX1574" fmla="*/ 1595775 w 1768718"/>
              <a:gd name="connsiteY1574" fmla="*/ 604564 h 1931875"/>
              <a:gd name="connsiteX1575" fmla="*/ 1593586 w 1768718"/>
              <a:gd name="connsiteY1575" fmla="*/ 605655 h 1931875"/>
              <a:gd name="connsiteX1576" fmla="*/ 1592472 w 1768718"/>
              <a:gd name="connsiteY1576" fmla="*/ 607844 h 1931875"/>
              <a:gd name="connsiteX1577" fmla="*/ 1592472 w 1768718"/>
              <a:gd name="connsiteY1577" fmla="*/ 608941 h 1931875"/>
              <a:gd name="connsiteX1578" fmla="*/ 1585894 w 1768718"/>
              <a:gd name="connsiteY1578" fmla="*/ 656027 h 1931875"/>
              <a:gd name="connsiteX1579" fmla="*/ 1584825 w 1768718"/>
              <a:gd name="connsiteY1579" fmla="*/ 683408 h 1931875"/>
              <a:gd name="connsiteX1580" fmla="*/ 1588088 w 1768718"/>
              <a:gd name="connsiteY1580" fmla="*/ 691077 h 1931875"/>
              <a:gd name="connsiteX1581" fmla="*/ 1589203 w 1768718"/>
              <a:gd name="connsiteY1581" fmla="*/ 692169 h 1931875"/>
              <a:gd name="connsiteX1582" fmla="*/ 1591392 w 1768718"/>
              <a:gd name="connsiteY1582" fmla="*/ 695455 h 1931875"/>
              <a:gd name="connsiteX1583" fmla="*/ 1597970 w 1768718"/>
              <a:gd name="connsiteY1583" fmla="*/ 704228 h 1931875"/>
              <a:gd name="connsiteX1584" fmla="*/ 1599038 w 1768718"/>
              <a:gd name="connsiteY1584" fmla="*/ 705313 h 1931875"/>
              <a:gd name="connsiteX1585" fmla="*/ 1602347 w 1768718"/>
              <a:gd name="connsiteY1585" fmla="*/ 708600 h 1931875"/>
              <a:gd name="connsiteX1586" fmla="*/ 1605610 w 1768718"/>
              <a:gd name="connsiteY1586" fmla="*/ 711886 h 1931875"/>
              <a:gd name="connsiteX1587" fmla="*/ 1603422 w 1768718"/>
              <a:gd name="connsiteY1587" fmla="*/ 712983 h 1931875"/>
              <a:gd name="connsiteX1588" fmla="*/ 1606731 w 1768718"/>
              <a:gd name="connsiteY1588" fmla="*/ 714074 h 1931875"/>
              <a:gd name="connsiteX1589" fmla="*/ 1609994 w 1768718"/>
              <a:gd name="connsiteY1589" fmla="*/ 717361 h 1931875"/>
              <a:gd name="connsiteX1590" fmla="*/ 1611108 w 1768718"/>
              <a:gd name="connsiteY1590" fmla="*/ 719549 h 1931875"/>
              <a:gd name="connsiteX1591" fmla="*/ 1611108 w 1768718"/>
              <a:gd name="connsiteY1591" fmla="*/ 729408 h 1931875"/>
              <a:gd name="connsiteX1592" fmla="*/ 1612183 w 1768718"/>
              <a:gd name="connsiteY1592" fmla="*/ 739266 h 1931875"/>
              <a:gd name="connsiteX1593" fmla="*/ 1612183 w 1768718"/>
              <a:gd name="connsiteY1593" fmla="*/ 742552 h 1931875"/>
              <a:gd name="connsiteX1594" fmla="*/ 1613297 w 1768718"/>
              <a:gd name="connsiteY1594" fmla="*/ 748027 h 1931875"/>
              <a:gd name="connsiteX1595" fmla="*/ 1614377 w 1768718"/>
              <a:gd name="connsiteY1595" fmla="*/ 752411 h 1931875"/>
              <a:gd name="connsiteX1596" fmla="*/ 1615492 w 1768718"/>
              <a:gd name="connsiteY1596" fmla="*/ 756788 h 1931875"/>
              <a:gd name="connsiteX1597" fmla="*/ 1616560 w 1768718"/>
              <a:gd name="connsiteY1597" fmla="*/ 767744 h 1931875"/>
              <a:gd name="connsiteX1598" fmla="*/ 1618755 w 1768718"/>
              <a:gd name="connsiteY1598" fmla="*/ 767744 h 1931875"/>
              <a:gd name="connsiteX1599" fmla="*/ 1620944 w 1768718"/>
              <a:gd name="connsiteY1599" fmla="*/ 767744 h 1931875"/>
              <a:gd name="connsiteX1600" fmla="*/ 1622058 w 1768718"/>
              <a:gd name="connsiteY1600" fmla="*/ 768841 h 1931875"/>
              <a:gd name="connsiteX1601" fmla="*/ 1622058 w 1768718"/>
              <a:gd name="connsiteY1601" fmla="*/ 771030 h 1931875"/>
              <a:gd name="connsiteX1602" fmla="*/ 1625327 w 1768718"/>
              <a:gd name="connsiteY1602" fmla="*/ 773219 h 1931875"/>
              <a:gd name="connsiteX1603" fmla="*/ 1623138 w 1768718"/>
              <a:gd name="connsiteY1603" fmla="*/ 776505 h 1931875"/>
              <a:gd name="connsiteX1604" fmla="*/ 1622058 w 1768718"/>
              <a:gd name="connsiteY1604" fmla="*/ 776505 h 1931875"/>
              <a:gd name="connsiteX1605" fmla="*/ 1619881 w 1768718"/>
              <a:gd name="connsiteY1605" fmla="*/ 777597 h 1931875"/>
              <a:gd name="connsiteX1606" fmla="*/ 1617680 w 1768718"/>
              <a:gd name="connsiteY1606" fmla="*/ 791827 h 1931875"/>
              <a:gd name="connsiteX1607" fmla="*/ 1617680 w 1768718"/>
              <a:gd name="connsiteY1607" fmla="*/ 795113 h 1931875"/>
              <a:gd name="connsiteX1608" fmla="*/ 1616560 w 1768718"/>
              <a:gd name="connsiteY1608" fmla="*/ 798399 h 1931875"/>
              <a:gd name="connsiteX1609" fmla="*/ 1613297 w 1768718"/>
              <a:gd name="connsiteY1609" fmla="*/ 801686 h 1931875"/>
              <a:gd name="connsiteX1610" fmla="*/ 1611108 w 1768718"/>
              <a:gd name="connsiteY1610" fmla="*/ 802783 h 1931875"/>
              <a:gd name="connsiteX1611" fmla="*/ 1607799 w 1768718"/>
              <a:gd name="connsiteY1611" fmla="*/ 810447 h 1931875"/>
              <a:gd name="connsiteX1612" fmla="*/ 1608920 w 1768718"/>
              <a:gd name="connsiteY1612" fmla="*/ 814830 h 1931875"/>
              <a:gd name="connsiteX1613" fmla="*/ 1609994 w 1768718"/>
              <a:gd name="connsiteY1613" fmla="*/ 817019 h 1931875"/>
              <a:gd name="connsiteX1614" fmla="*/ 1611108 w 1768718"/>
              <a:gd name="connsiteY1614" fmla="*/ 822494 h 1931875"/>
              <a:gd name="connsiteX1615" fmla="*/ 1609994 w 1768718"/>
              <a:gd name="connsiteY1615" fmla="*/ 840022 h 1931875"/>
              <a:gd name="connsiteX1616" fmla="*/ 1609994 w 1768718"/>
              <a:gd name="connsiteY1616" fmla="*/ 841113 h 1931875"/>
              <a:gd name="connsiteX1617" fmla="*/ 1611108 w 1768718"/>
              <a:gd name="connsiteY1617" fmla="*/ 845497 h 1931875"/>
              <a:gd name="connsiteX1618" fmla="*/ 1609994 w 1768718"/>
              <a:gd name="connsiteY1618" fmla="*/ 853160 h 1931875"/>
              <a:gd name="connsiteX1619" fmla="*/ 1609994 w 1768718"/>
              <a:gd name="connsiteY1619" fmla="*/ 853160 h 1931875"/>
              <a:gd name="connsiteX1620" fmla="*/ 1607799 w 1768718"/>
              <a:gd name="connsiteY1620" fmla="*/ 855355 h 1931875"/>
              <a:gd name="connsiteX1621" fmla="*/ 1609994 w 1768718"/>
              <a:gd name="connsiteY1621" fmla="*/ 864116 h 1931875"/>
              <a:gd name="connsiteX1622" fmla="*/ 1611108 w 1768718"/>
              <a:gd name="connsiteY1622" fmla="*/ 869591 h 1931875"/>
              <a:gd name="connsiteX1623" fmla="*/ 1611108 w 1768718"/>
              <a:gd name="connsiteY1623" fmla="*/ 876163 h 1931875"/>
              <a:gd name="connsiteX1624" fmla="*/ 1609994 w 1768718"/>
              <a:gd name="connsiteY1624" fmla="*/ 877255 h 1931875"/>
              <a:gd name="connsiteX1625" fmla="*/ 1608920 w 1768718"/>
              <a:gd name="connsiteY1625" fmla="*/ 880547 h 1931875"/>
              <a:gd name="connsiteX1626" fmla="*/ 1606731 w 1768718"/>
              <a:gd name="connsiteY1626" fmla="*/ 884924 h 1931875"/>
              <a:gd name="connsiteX1627" fmla="*/ 1606731 w 1768718"/>
              <a:gd name="connsiteY1627" fmla="*/ 890399 h 1931875"/>
              <a:gd name="connsiteX1628" fmla="*/ 1604536 w 1768718"/>
              <a:gd name="connsiteY1628" fmla="*/ 895880 h 1931875"/>
              <a:gd name="connsiteX1629" fmla="*/ 1602347 w 1768718"/>
              <a:gd name="connsiteY1629" fmla="*/ 896972 h 1931875"/>
              <a:gd name="connsiteX1630" fmla="*/ 1601233 w 1768718"/>
              <a:gd name="connsiteY1630" fmla="*/ 898063 h 1931875"/>
              <a:gd name="connsiteX1631" fmla="*/ 1599038 w 1768718"/>
              <a:gd name="connsiteY1631" fmla="*/ 903544 h 1931875"/>
              <a:gd name="connsiteX1632" fmla="*/ 1596850 w 1768718"/>
              <a:gd name="connsiteY1632" fmla="*/ 906830 h 1931875"/>
              <a:gd name="connsiteX1633" fmla="*/ 1590277 w 1768718"/>
              <a:gd name="connsiteY1633" fmla="*/ 917774 h 1931875"/>
              <a:gd name="connsiteX1634" fmla="*/ 1588088 w 1768718"/>
              <a:gd name="connsiteY1634" fmla="*/ 918866 h 1931875"/>
              <a:gd name="connsiteX1635" fmla="*/ 1584825 w 1768718"/>
              <a:gd name="connsiteY1635" fmla="*/ 919969 h 1931875"/>
              <a:gd name="connsiteX1636" fmla="*/ 1582636 w 1768718"/>
              <a:gd name="connsiteY1636" fmla="*/ 933102 h 1931875"/>
              <a:gd name="connsiteX1637" fmla="*/ 1581516 w 1768718"/>
              <a:gd name="connsiteY1637" fmla="*/ 934199 h 1931875"/>
              <a:gd name="connsiteX1638" fmla="*/ 1577133 w 1768718"/>
              <a:gd name="connsiteY1638" fmla="*/ 941869 h 1931875"/>
              <a:gd name="connsiteX1639" fmla="*/ 1573875 w 1768718"/>
              <a:gd name="connsiteY1639" fmla="*/ 946246 h 1931875"/>
              <a:gd name="connsiteX1640" fmla="*/ 1573875 w 1768718"/>
              <a:gd name="connsiteY1640" fmla="*/ 947349 h 1931875"/>
              <a:gd name="connsiteX1641" fmla="*/ 1571681 w 1768718"/>
              <a:gd name="connsiteY1641" fmla="*/ 953916 h 1931875"/>
              <a:gd name="connsiteX1642" fmla="*/ 1571681 w 1768718"/>
              <a:gd name="connsiteY1642" fmla="*/ 957202 h 1931875"/>
              <a:gd name="connsiteX1643" fmla="*/ 1570566 w 1768718"/>
              <a:gd name="connsiteY1643" fmla="*/ 958299 h 1931875"/>
              <a:gd name="connsiteX1644" fmla="*/ 1568372 w 1768718"/>
              <a:gd name="connsiteY1644" fmla="*/ 969249 h 1931875"/>
              <a:gd name="connsiteX1645" fmla="*/ 1566183 w 1768718"/>
              <a:gd name="connsiteY1645" fmla="*/ 975822 h 1931875"/>
              <a:gd name="connsiteX1646" fmla="*/ 1563994 w 1768718"/>
              <a:gd name="connsiteY1646" fmla="*/ 975822 h 1931875"/>
              <a:gd name="connsiteX1647" fmla="*/ 1562920 w 1768718"/>
              <a:gd name="connsiteY1647" fmla="*/ 976913 h 1931875"/>
              <a:gd name="connsiteX1648" fmla="*/ 1560731 w 1768718"/>
              <a:gd name="connsiteY1648" fmla="*/ 985680 h 1931875"/>
              <a:gd name="connsiteX1649" fmla="*/ 1558536 w 1768718"/>
              <a:gd name="connsiteY1649" fmla="*/ 990058 h 1931875"/>
              <a:gd name="connsiteX1650" fmla="*/ 1559616 w 1768718"/>
              <a:gd name="connsiteY1650" fmla="*/ 995533 h 1931875"/>
              <a:gd name="connsiteX1651" fmla="*/ 1561799 w 1768718"/>
              <a:gd name="connsiteY1651" fmla="*/ 1001013 h 1931875"/>
              <a:gd name="connsiteX1652" fmla="*/ 1560731 w 1768718"/>
              <a:gd name="connsiteY1652" fmla="*/ 1006488 h 1931875"/>
              <a:gd name="connsiteX1653" fmla="*/ 1558536 w 1768718"/>
              <a:gd name="connsiteY1653" fmla="*/ 1004294 h 1931875"/>
              <a:gd name="connsiteX1654" fmla="*/ 1558536 w 1768718"/>
              <a:gd name="connsiteY1654" fmla="*/ 1008677 h 1931875"/>
              <a:gd name="connsiteX1655" fmla="*/ 1559616 w 1768718"/>
              <a:gd name="connsiteY1655" fmla="*/ 1015249 h 1931875"/>
              <a:gd name="connsiteX1656" fmla="*/ 1557421 w 1768718"/>
              <a:gd name="connsiteY1656" fmla="*/ 1019627 h 1931875"/>
              <a:gd name="connsiteX1657" fmla="*/ 1557421 w 1768718"/>
              <a:gd name="connsiteY1657" fmla="*/ 1021821 h 1931875"/>
              <a:gd name="connsiteX1658" fmla="*/ 1558536 w 1768718"/>
              <a:gd name="connsiteY1658" fmla="*/ 1022919 h 1931875"/>
              <a:gd name="connsiteX1659" fmla="*/ 1559616 w 1768718"/>
              <a:gd name="connsiteY1659" fmla="*/ 1027296 h 1931875"/>
              <a:gd name="connsiteX1660" fmla="*/ 1559616 w 1768718"/>
              <a:gd name="connsiteY1660" fmla="*/ 1030583 h 1931875"/>
              <a:gd name="connsiteX1661" fmla="*/ 1559616 w 1768718"/>
              <a:gd name="connsiteY1661" fmla="*/ 1039344 h 1931875"/>
              <a:gd name="connsiteX1662" fmla="*/ 1556347 w 1768718"/>
              <a:gd name="connsiteY1662" fmla="*/ 1040441 h 1931875"/>
              <a:gd name="connsiteX1663" fmla="*/ 1555233 w 1768718"/>
              <a:gd name="connsiteY1663" fmla="*/ 1042630 h 1931875"/>
              <a:gd name="connsiteX1664" fmla="*/ 1555233 w 1768718"/>
              <a:gd name="connsiteY1664" fmla="*/ 1043727 h 1931875"/>
              <a:gd name="connsiteX1665" fmla="*/ 1556347 w 1768718"/>
              <a:gd name="connsiteY1665" fmla="*/ 1049202 h 1931875"/>
              <a:gd name="connsiteX1666" fmla="*/ 1557421 w 1768718"/>
              <a:gd name="connsiteY1666" fmla="*/ 1051391 h 1931875"/>
              <a:gd name="connsiteX1667" fmla="*/ 1561799 w 1768718"/>
              <a:gd name="connsiteY1667" fmla="*/ 1057963 h 1931875"/>
              <a:gd name="connsiteX1668" fmla="*/ 1560731 w 1768718"/>
              <a:gd name="connsiteY1668" fmla="*/ 1060152 h 1931875"/>
              <a:gd name="connsiteX1669" fmla="*/ 1557421 w 1768718"/>
              <a:gd name="connsiteY1669" fmla="*/ 1068907 h 1931875"/>
              <a:gd name="connsiteX1670" fmla="*/ 1556347 w 1768718"/>
              <a:gd name="connsiteY1670" fmla="*/ 1079857 h 1931875"/>
              <a:gd name="connsiteX1671" fmla="*/ 1555233 w 1768718"/>
              <a:gd name="connsiteY1671" fmla="*/ 1082046 h 1931875"/>
              <a:gd name="connsiteX1672" fmla="*/ 1555233 w 1768718"/>
              <a:gd name="connsiteY1672" fmla="*/ 1085338 h 1931875"/>
              <a:gd name="connsiteX1673" fmla="*/ 1557421 w 1768718"/>
              <a:gd name="connsiteY1673" fmla="*/ 1089716 h 1931875"/>
              <a:gd name="connsiteX1674" fmla="*/ 1558536 w 1768718"/>
              <a:gd name="connsiteY1674" fmla="*/ 1091905 h 1931875"/>
              <a:gd name="connsiteX1675" fmla="*/ 1560731 w 1768718"/>
              <a:gd name="connsiteY1675" fmla="*/ 1094099 h 1931875"/>
              <a:gd name="connsiteX1676" fmla="*/ 1561799 w 1768718"/>
              <a:gd name="connsiteY1676" fmla="*/ 1096288 h 1931875"/>
              <a:gd name="connsiteX1677" fmla="*/ 1562920 w 1768718"/>
              <a:gd name="connsiteY1677" fmla="*/ 1096288 h 1931875"/>
              <a:gd name="connsiteX1678" fmla="*/ 1565108 w 1768718"/>
              <a:gd name="connsiteY1678" fmla="*/ 1097374 h 1931875"/>
              <a:gd name="connsiteX1679" fmla="*/ 1566183 w 1768718"/>
              <a:gd name="connsiteY1679" fmla="*/ 1099574 h 1931875"/>
              <a:gd name="connsiteX1680" fmla="*/ 1567297 w 1768718"/>
              <a:gd name="connsiteY1680" fmla="*/ 1102860 h 1931875"/>
              <a:gd name="connsiteX1681" fmla="*/ 1566183 w 1768718"/>
              <a:gd name="connsiteY1681" fmla="*/ 1108335 h 1931875"/>
              <a:gd name="connsiteX1682" fmla="*/ 1563994 w 1768718"/>
              <a:gd name="connsiteY1682" fmla="*/ 1117096 h 1931875"/>
              <a:gd name="connsiteX1683" fmla="*/ 1566183 w 1768718"/>
              <a:gd name="connsiteY1683" fmla="*/ 1119285 h 1931875"/>
              <a:gd name="connsiteX1684" fmla="*/ 1568372 w 1768718"/>
              <a:gd name="connsiteY1684" fmla="*/ 1120382 h 1931875"/>
              <a:gd name="connsiteX1685" fmla="*/ 1568372 w 1768718"/>
              <a:gd name="connsiteY1685" fmla="*/ 1123669 h 1931875"/>
              <a:gd name="connsiteX1686" fmla="*/ 1568372 w 1768718"/>
              <a:gd name="connsiteY1686" fmla="*/ 1126955 h 1931875"/>
              <a:gd name="connsiteX1687" fmla="*/ 1568372 w 1768718"/>
              <a:gd name="connsiteY1687" fmla="*/ 1129144 h 1931875"/>
              <a:gd name="connsiteX1688" fmla="*/ 1566183 w 1768718"/>
              <a:gd name="connsiteY1688" fmla="*/ 1134624 h 1931875"/>
              <a:gd name="connsiteX1689" fmla="*/ 1565108 w 1768718"/>
              <a:gd name="connsiteY1689" fmla="*/ 1135716 h 1931875"/>
              <a:gd name="connsiteX1690" fmla="*/ 1555233 w 1768718"/>
              <a:gd name="connsiteY1690" fmla="*/ 1142288 h 1931875"/>
              <a:gd name="connsiteX1691" fmla="*/ 1555233 w 1768718"/>
              <a:gd name="connsiteY1691" fmla="*/ 1152146 h 1931875"/>
              <a:gd name="connsiteX1692" fmla="*/ 1557421 w 1768718"/>
              <a:gd name="connsiteY1692" fmla="*/ 1156530 h 1931875"/>
              <a:gd name="connsiteX1693" fmla="*/ 1558536 w 1768718"/>
              <a:gd name="connsiteY1693" fmla="*/ 1158719 h 1931875"/>
              <a:gd name="connsiteX1694" fmla="*/ 1558536 w 1768718"/>
              <a:gd name="connsiteY1694" fmla="*/ 1159810 h 1931875"/>
              <a:gd name="connsiteX1695" fmla="*/ 1559616 w 1768718"/>
              <a:gd name="connsiteY1695" fmla="*/ 1160908 h 1931875"/>
              <a:gd name="connsiteX1696" fmla="*/ 1560731 w 1768718"/>
              <a:gd name="connsiteY1696" fmla="*/ 1162005 h 1931875"/>
              <a:gd name="connsiteX1697" fmla="*/ 1562920 w 1768718"/>
              <a:gd name="connsiteY1697" fmla="*/ 1163096 h 1931875"/>
              <a:gd name="connsiteX1698" fmla="*/ 1563994 w 1768718"/>
              <a:gd name="connsiteY1698" fmla="*/ 1165291 h 1931875"/>
              <a:gd name="connsiteX1699" fmla="*/ 1566183 w 1768718"/>
              <a:gd name="connsiteY1699" fmla="*/ 1166383 h 1931875"/>
              <a:gd name="connsiteX1700" fmla="*/ 1568372 w 1768718"/>
              <a:gd name="connsiteY1700" fmla="*/ 1167480 h 1931875"/>
              <a:gd name="connsiteX1701" fmla="*/ 1569492 w 1768718"/>
              <a:gd name="connsiteY1701" fmla="*/ 1168571 h 1931875"/>
              <a:gd name="connsiteX1702" fmla="*/ 1571681 w 1768718"/>
              <a:gd name="connsiteY1702" fmla="*/ 1168571 h 1931875"/>
              <a:gd name="connsiteX1703" fmla="*/ 1571681 w 1768718"/>
              <a:gd name="connsiteY1703" fmla="*/ 1167480 h 1931875"/>
              <a:gd name="connsiteX1704" fmla="*/ 1572749 w 1768718"/>
              <a:gd name="connsiteY1704" fmla="*/ 1167480 h 1931875"/>
              <a:gd name="connsiteX1705" fmla="*/ 1573875 w 1768718"/>
              <a:gd name="connsiteY1705" fmla="*/ 1167480 h 1931875"/>
              <a:gd name="connsiteX1706" fmla="*/ 1576064 w 1768718"/>
              <a:gd name="connsiteY1706" fmla="*/ 1170766 h 1931875"/>
              <a:gd name="connsiteX1707" fmla="*/ 1577133 w 1768718"/>
              <a:gd name="connsiteY1707" fmla="*/ 1177338 h 1931875"/>
              <a:gd name="connsiteX1708" fmla="*/ 1578253 w 1768718"/>
              <a:gd name="connsiteY1708" fmla="*/ 1178436 h 1931875"/>
              <a:gd name="connsiteX1709" fmla="*/ 1579327 w 1768718"/>
              <a:gd name="connsiteY1709" fmla="*/ 1180624 h 1931875"/>
              <a:gd name="connsiteX1710" fmla="*/ 1582636 w 1768718"/>
              <a:gd name="connsiteY1710" fmla="*/ 1190471 h 1931875"/>
              <a:gd name="connsiteX1711" fmla="*/ 1581516 w 1768718"/>
              <a:gd name="connsiteY1711" fmla="*/ 1194849 h 1931875"/>
              <a:gd name="connsiteX1712" fmla="*/ 1583705 w 1768718"/>
              <a:gd name="connsiteY1712" fmla="*/ 1198135 h 1931875"/>
              <a:gd name="connsiteX1713" fmla="*/ 1583705 w 1768718"/>
              <a:gd name="connsiteY1713" fmla="*/ 1199232 h 1931875"/>
              <a:gd name="connsiteX1714" fmla="*/ 1582636 w 1768718"/>
              <a:gd name="connsiteY1714" fmla="*/ 1203610 h 1931875"/>
              <a:gd name="connsiteX1715" fmla="*/ 1583705 w 1768718"/>
              <a:gd name="connsiteY1715" fmla="*/ 1207993 h 1931875"/>
              <a:gd name="connsiteX1716" fmla="*/ 1582636 w 1768718"/>
              <a:gd name="connsiteY1716" fmla="*/ 1210182 h 1931875"/>
              <a:gd name="connsiteX1717" fmla="*/ 1581516 w 1768718"/>
              <a:gd name="connsiteY1717" fmla="*/ 1214566 h 1931875"/>
              <a:gd name="connsiteX1718" fmla="*/ 1581516 w 1768718"/>
              <a:gd name="connsiteY1718" fmla="*/ 1215657 h 1931875"/>
              <a:gd name="connsiteX1719" fmla="*/ 1580442 w 1768718"/>
              <a:gd name="connsiteY1719" fmla="*/ 1217852 h 1931875"/>
              <a:gd name="connsiteX1720" fmla="*/ 1580442 w 1768718"/>
              <a:gd name="connsiteY1720" fmla="*/ 1222229 h 1931875"/>
              <a:gd name="connsiteX1721" fmla="*/ 1581516 w 1768718"/>
              <a:gd name="connsiteY1721" fmla="*/ 1224419 h 1931875"/>
              <a:gd name="connsiteX1722" fmla="*/ 1582636 w 1768718"/>
              <a:gd name="connsiteY1722" fmla="*/ 1224419 h 1931875"/>
              <a:gd name="connsiteX1723" fmla="*/ 1583705 w 1768718"/>
              <a:gd name="connsiteY1723" fmla="*/ 1229899 h 1931875"/>
              <a:gd name="connsiteX1724" fmla="*/ 1583705 w 1768718"/>
              <a:gd name="connsiteY1724" fmla="*/ 1229899 h 1931875"/>
              <a:gd name="connsiteX1725" fmla="*/ 1585894 w 1768718"/>
              <a:gd name="connsiteY1725" fmla="*/ 1232088 h 1931875"/>
              <a:gd name="connsiteX1726" fmla="*/ 1585894 w 1768718"/>
              <a:gd name="connsiteY1726" fmla="*/ 1232088 h 1931875"/>
              <a:gd name="connsiteX1727" fmla="*/ 1588088 w 1768718"/>
              <a:gd name="connsiteY1727" fmla="*/ 1233185 h 1931875"/>
              <a:gd name="connsiteX1728" fmla="*/ 1590277 w 1768718"/>
              <a:gd name="connsiteY1728" fmla="*/ 1235374 h 1931875"/>
              <a:gd name="connsiteX1729" fmla="*/ 1597970 w 1768718"/>
              <a:gd name="connsiteY1729" fmla="*/ 1241946 h 1931875"/>
              <a:gd name="connsiteX1730" fmla="*/ 1599038 w 1768718"/>
              <a:gd name="connsiteY1730" fmla="*/ 1243044 h 1931875"/>
              <a:gd name="connsiteX1731" fmla="*/ 1601233 w 1768718"/>
              <a:gd name="connsiteY1731" fmla="*/ 1244135 h 1931875"/>
              <a:gd name="connsiteX1732" fmla="*/ 1603422 w 1768718"/>
              <a:gd name="connsiteY1732" fmla="*/ 1246324 h 1931875"/>
              <a:gd name="connsiteX1733" fmla="*/ 1605610 w 1768718"/>
              <a:gd name="connsiteY1733" fmla="*/ 1248519 h 1931875"/>
              <a:gd name="connsiteX1734" fmla="*/ 1607799 w 1768718"/>
              <a:gd name="connsiteY1734" fmla="*/ 1249616 h 1931875"/>
              <a:gd name="connsiteX1735" fmla="*/ 1607799 w 1768718"/>
              <a:gd name="connsiteY1735" fmla="*/ 1250707 h 1931875"/>
              <a:gd name="connsiteX1736" fmla="*/ 1608920 w 1768718"/>
              <a:gd name="connsiteY1736" fmla="*/ 1251805 h 1931875"/>
              <a:gd name="connsiteX1737" fmla="*/ 1611108 w 1768718"/>
              <a:gd name="connsiteY1737" fmla="*/ 1252896 h 1931875"/>
              <a:gd name="connsiteX1738" fmla="*/ 1615492 w 1768718"/>
              <a:gd name="connsiteY1738" fmla="*/ 1255091 h 1931875"/>
              <a:gd name="connsiteX1739" fmla="*/ 1615492 w 1768718"/>
              <a:gd name="connsiteY1739" fmla="*/ 1255091 h 1931875"/>
              <a:gd name="connsiteX1740" fmla="*/ 1616560 w 1768718"/>
              <a:gd name="connsiteY1740" fmla="*/ 1261663 h 1931875"/>
              <a:gd name="connsiteX1741" fmla="*/ 1617680 w 1768718"/>
              <a:gd name="connsiteY1741" fmla="*/ 1263852 h 1931875"/>
              <a:gd name="connsiteX1742" fmla="*/ 1617680 w 1768718"/>
              <a:gd name="connsiteY1742" fmla="*/ 1264943 h 1931875"/>
              <a:gd name="connsiteX1743" fmla="*/ 1615492 w 1768718"/>
              <a:gd name="connsiteY1743" fmla="*/ 1271516 h 1931875"/>
              <a:gd name="connsiteX1744" fmla="*/ 1611108 w 1768718"/>
              <a:gd name="connsiteY1744" fmla="*/ 1276996 h 1931875"/>
              <a:gd name="connsiteX1745" fmla="*/ 1609994 w 1768718"/>
              <a:gd name="connsiteY1745" fmla="*/ 1279185 h 1931875"/>
              <a:gd name="connsiteX1746" fmla="*/ 1607799 w 1768718"/>
              <a:gd name="connsiteY1746" fmla="*/ 1282471 h 1931875"/>
              <a:gd name="connsiteX1747" fmla="*/ 1606731 w 1768718"/>
              <a:gd name="connsiteY1747" fmla="*/ 1282471 h 1931875"/>
              <a:gd name="connsiteX1748" fmla="*/ 1605610 w 1768718"/>
              <a:gd name="connsiteY1748" fmla="*/ 1283569 h 1931875"/>
              <a:gd name="connsiteX1749" fmla="*/ 1604536 w 1768718"/>
              <a:gd name="connsiteY1749" fmla="*/ 1283569 h 1931875"/>
              <a:gd name="connsiteX1750" fmla="*/ 1603422 w 1768718"/>
              <a:gd name="connsiteY1750" fmla="*/ 1285757 h 1931875"/>
              <a:gd name="connsiteX1751" fmla="*/ 1603422 w 1768718"/>
              <a:gd name="connsiteY1751" fmla="*/ 1293421 h 1931875"/>
              <a:gd name="connsiteX1752" fmla="*/ 1604536 w 1768718"/>
              <a:gd name="connsiteY1752" fmla="*/ 1295610 h 1931875"/>
              <a:gd name="connsiteX1753" fmla="*/ 1605610 w 1768718"/>
              <a:gd name="connsiteY1753" fmla="*/ 1299994 h 1931875"/>
              <a:gd name="connsiteX1754" fmla="*/ 1599038 w 1768718"/>
              <a:gd name="connsiteY1754" fmla="*/ 1305474 h 1931875"/>
              <a:gd name="connsiteX1755" fmla="*/ 1599038 w 1768718"/>
              <a:gd name="connsiteY1755" fmla="*/ 1304377 h 1931875"/>
              <a:gd name="connsiteX1756" fmla="*/ 1589203 w 1768718"/>
              <a:gd name="connsiteY1756" fmla="*/ 1306566 h 1931875"/>
              <a:gd name="connsiteX1757" fmla="*/ 1584825 w 1768718"/>
              <a:gd name="connsiteY1757" fmla="*/ 1313138 h 1931875"/>
              <a:gd name="connsiteX1758" fmla="*/ 1583705 w 1768718"/>
              <a:gd name="connsiteY1758" fmla="*/ 1314235 h 1931875"/>
              <a:gd name="connsiteX1759" fmla="*/ 1578253 w 1768718"/>
              <a:gd name="connsiteY1759" fmla="*/ 1315327 h 1931875"/>
              <a:gd name="connsiteX1760" fmla="*/ 1570566 w 1768718"/>
              <a:gd name="connsiteY1760" fmla="*/ 1315327 h 1931875"/>
              <a:gd name="connsiteX1761" fmla="*/ 1568372 w 1768718"/>
              <a:gd name="connsiteY1761" fmla="*/ 1318613 h 1931875"/>
              <a:gd name="connsiteX1762" fmla="*/ 1567297 w 1768718"/>
              <a:gd name="connsiteY1762" fmla="*/ 1321899 h 1931875"/>
              <a:gd name="connsiteX1763" fmla="*/ 1566183 w 1768718"/>
              <a:gd name="connsiteY1763" fmla="*/ 1325185 h 1931875"/>
              <a:gd name="connsiteX1764" fmla="*/ 1569492 w 1768718"/>
              <a:gd name="connsiteY1764" fmla="*/ 1330660 h 1931875"/>
              <a:gd name="connsiteX1765" fmla="*/ 1570566 w 1768718"/>
              <a:gd name="connsiteY1765" fmla="*/ 1333946 h 1931875"/>
              <a:gd name="connsiteX1766" fmla="*/ 1571681 w 1768718"/>
              <a:gd name="connsiteY1766" fmla="*/ 1335044 h 1931875"/>
              <a:gd name="connsiteX1767" fmla="*/ 1570566 w 1768718"/>
              <a:gd name="connsiteY1767" fmla="*/ 1333946 h 1931875"/>
              <a:gd name="connsiteX1768" fmla="*/ 1568372 w 1768718"/>
              <a:gd name="connsiteY1768" fmla="*/ 1331758 h 1931875"/>
              <a:gd name="connsiteX1769" fmla="*/ 1566183 w 1768718"/>
              <a:gd name="connsiteY1769" fmla="*/ 1329563 h 1931875"/>
              <a:gd name="connsiteX1770" fmla="*/ 1560731 w 1768718"/>
              <a:gd name="connsiteY1770" fmla="*/ 1330660 h 1931875"/>
              <a:gd name="connsiteX1771" fmla="*/ 1560731 w 1768718"/>
              <a:gd name="connsiteY1771" fmla="*/ 1332855 h 1931875"/>
              <a:gd name="connsiteX1772" fmla="*/ 1563994 w 1768718"/>
              <a:gd name="connsiteY1772" fmla="*/ 1331758 h 1931875"/>
              <a:gd name="connsiteX1773" fmla="*/ 1565108 w 1768718"/>
              <a:gd name="connsiteY1773" fmla="*/ 1336130 h 1931875"/>
              <a:gd name="connsiteX1774" fmla="*/ 1568372 w 1768718"/>
              <a:gd name="connsiteY1774" fmla="*/ 1335044 h 1931875"/>
              <a:gd name="connsiteX1775" fmla="*/ 1565108 w 1768718"/>
              <a:gd name="connsiteY1775" fmla="*/ 1336130 h 1931875"/>
              <a:gd name="connsiteX1776" fmla="*/ 1565108 w 1768718"/>
              <a:gd name="connsiteY1776" fmla="*/ 1338318 h 1931875"/>
              <a:gd name="connsiteX1777" fmla="*/ 1565108 w 1768718"/>
              <a:gd name="connsiteY1777" fmla="*/ 1343805 h 1931875"/>
              <a:gd name="connsiteX1778" fmla="*/ 1567297 w 1768718"/>
              <a:gd name="connsiteY1778" fmla="*/ 1347068 h 1931875"/>
              <a:gd name="connsiteX1779" fmla="*/ 1567297 w 1768718"/>
              <a:gd name="connsiteY1779" fmla="*/ 1348188 h 1931875"/>
              <a:gd name="connsiteX1780" fmla="*/ 1568372 w 1768718"/>
              <a:gd name="connsiteY1780" fmla="*/ 1350377 h 1931875"/>
              <a:gd name="connsiteX1781" fmla="*/ 1569492 w 1768718"/>
              <a:gd name="connsiteY1781" fmla="*/ 1350377 h 1931875"/>
              <a:gd name="connsiteX1782" fmla="*/ 1570566 w 1768718"/>
              <a:gd name="connsiteY1782" fmla="*/ 1353640 h 1931875"/>
              <a:gd name="connsiteX1783" fmla="*/ 1573875 w 1768718"/>
              <a:gd name="connsiteY1783" fmla="*/ 1352566 h 1931875"/>
              <a:gd name="connsiteX1784" fmla="*/ 1571681 w 1768718"/>
              <a:gd name="connsiteY1784" fmla="*/ 1353640 h 1931875"/>
              <a:gd name="connsiteX1785" fmla="*/ 1571681 w 1768718"/>
              <a:gd name="connsiteY1785" fmla="*/ 1355829 h 1931875"/>
              <a:gd name="connsiteX1786" fmla="*/ 1576064 w 1768718"/>
              <a:gd name="connsiteY1786" fmla="*/ 1353640 h 1931875"/>
              <a:gd name="connsiteX1787" fmla="*/ 1578253 w 1768718"/>
              <a:gd name="connsiteY1787" fmla="*/ 1358018 h 1931875"/>
              <a:gd name="connsiteX1788" fmla="*/ 1579327 w 1768718"/>
              <a:gd name="connsiteY1788" fmla="*/ 1358018 h 1931875"/>
              <a:gd name="connsiteX1789" fmla="*/ 1580442 w 1768718"/>
              <a:gd name="connsiteY1789" fmla="*/ 1360213 h 1931875"/>
              <a:gd name="connsiteX1790" fmla="*/ 1581516 w 1768718"/>
              <a:gd name="connsiteY1790" fmla="*/ 1360213 h 1931875"/>
              <a:gd name="connsiteX1791" fmla="*/ 1595775 w 1768718"/>
              <a:gd name="connsiteY1791" fmla="*/ 1355829 h 1931875"/>
              <a:gd name="connsiteX1792" fmla="*/ 1589203 w 1768718"/>
              <a:gd name="connsiteY1792" fmla="*/ 1365710 h 1931875"/>
              <a:gd name="connsiteX1793" fmla="*/ 1584825 w 1768718"/>
              <a:gd name="connsiteY1793" fmla="*/ 1366785 h 1931875"/>
              <a:gd name="connsiteX1794" fmla="*/ 1583705 w 1768718"/>
              <a:gd name="connsiteY1794" fmla="*/ 1368973 h 1931875"/>
              <a:gd name="connsiteX1795" fmla="*/ 1580442 w 1768718"/>
              <a:gd name="connsiteY1795" fmla="*/ 1377735 h 1931875"/>
              <a:gd name="connsiteX1796" fmla="*/ 1581516 w 1768718"/>
              <a:gd name="connsiteY1796" fmla="*/ 1377735 h 1931875"/>
              <a:gd name="connsiteX1797" fmla="*/ 1582636 w 1768718"/>
              <a:gd name="connsiteY1797" fmla="*/ 1378849 h 1931875"/>
              <a:gd name="connsiteX1798" fmla="*/ 1587020 w 1768718"/>
              <a:gd name="connsiteY1798" fmla="*/ 1374471 h 1931875"/>
              <a:gd name="connsiteX1799" fmla="*/ 1591392 w 1768718"/>
              <a:gd name="connsiteY1799" fmla="*/ 1376666 h 1931875"/>
              <a:gd name="connsiteX1800" fmla="*/ 1592472 w 1768718"/>
              <a:gd name="connsiteY1800" fmla="*/ 1374471 h 1931875"/>
              <a:gd name="connsiteX1801" fmla="*/ 1594655 w 1768718"/>
              <a:gd name="connsiteY1801" fmla="*/ 1375546 h 1931875"/>
              <a:gd name="connsiteX1802" fmla="*/ 1592472 w 1768718"/>
              <a:gd name="connsiteY1802" fmla="*/ 1378849 h 1931875"/>
              <a:gd name="connsiteX1803" fmla="*/ 1593586 w 1768718"/>
              <a:gd name="connsiteY1803" fmla="*/ 1379923 h 1931875"/>
              <a:gd name="connsiteX1804" fmla="*/ 1595775 w 1768718"/>
              <a:gd name="connsiteY1804" fmla="*/ 1381038 h 1931875"/>
              <a:gd name="connsiteX1805" fmla="*/ 1597970 w 1768718"/>
              <a:gd name="connsiteY1805" fmla="*/ 1378849 h 1931875"/>
              <a:gd name="connsiteX1806" fmla="*/ 1597970 w 1768718"/>
              <a:gd name="connsiteY1806" fmla="*/ 1373357 h 1931875"/>
              <a:gd name="connsiteX1807" fmla="*/ 1604536 w 1768718"/>
              <a:gd name="connsiteY1807" fmla="*/ 1376666 h 1931875"/>
              <a:gd name="connsiteX1808" fmla="*/ 1602347 w 1768718"/>
              <a:gd name="connsiteY1808" fmla="*/ 1378849 h 1931875"/>
              <a:gd name="connsiteX1809" fmla="*/ 1601233 w 1768718"/>
              <a:gd name="connsiteY1809" fmla="*/ 1381038 h 1931875"/>
              <a:gd name="connsiteX1810" fmla="*/ 1604536 w 1768718"/>
              <a:gd name="connsiteY1810" fmla="*/ 1384313 h 1931875"/>
              <a:gd name="connsiteX1811" fmla="*/ 1608920 w 1768718"/>
              <a:gd name="connsiteY1811" fmla="*/ 1386496 h 1931875"/>
              <a:gd name="connsiteX1812" fmla="*/ 1609994 w 1768718"/>
              <a:gd name="connsiteY1812" fmla="*/ 1389799 h 1931875"/>
              <a:gd name="connsiteX1813" fmla="*/ 1612183 w 1768718"/>
              <a:gd name="connsiteY1813" fmla="*/ 1391994 h 1931875"/>
              <a:gd name="connsiteX1814" fmla="*/ 1613297 w 1768718"/>
              <a:gd name="connsiteY1814" fmla="*/ 1391994 h 1931875"/>
              <a:gd name="connsiteX1815" fmla="*/ 1615492 w 1768718"/>
              <a:gd name="connsiteY1815" fmla="*/ 1393074 h 1931875"/>
              <a:gd name="connsiteX1816" fmla="*/ 1617680 w 1768718"/>
              <a:gd name="connsiteY1816" fmla="*/ 1395263 h 1931875"/>
              <a:gd name="connsiteX1817" fmla="*/ 1619881 w 1768718"/>
              <a:gd name="connsiteY1817" fmla="*/ 1396377 h 1931875"/>
              <a:gd name="connsiteX1818" fmla="*/ 1622058 w 1768718"/>
              <a:gd name="connsiteY1818" fmla="*/ 1396377 h 1931875"/>
              <a:gd name="connsiteX1819" fmla="*/ 1626442 w 1768718"/>
              <a:gd name="connsiteY1819" fmla="*/ 1398566 h 1931875"/>
              <a:gd name="connsiteX1820" fmla="*/ 1630831 w 1768718"/>
              <a:gd name="connsiteY1820" fmla="*/ 1399640 h 1931875"/>
              <a:gd name="connsiteX1821" fmla="*/ 1634088 w 1768718"/>
              <a:gd name="connsiteY1821" fmla="*/ 1400755 h 1931875"/>
              <a:gd name="connsiteX1822" fmla="*/ 1642849 w 1768718"/>
              <a:gd name="connsiteY1822" fmla="*/ 1399640 h 1931875"/>
              <a:gd name="connsiteX1823" fmla="*/ 1646159 w 1768718"/>
              <a:gd name="connsiteY1823" fmla="*/ 1395263 h 1931875"/>
              <a:gd name="connsiteX1824" fmla="*/ 1642849 w 1768718"/>
              <a:gd name="connsiteY1824" fmla="*/ 1390879 h 1931875"/>
              <a:gd name="connsiteX1825" fmla="*/ 1643964 w 1768718"/>
              <a:gd name="connsiteY1825" fmla="*/ 1389799 h 1931875"/>
              <a:gd name="connsiteX1826" fmla="*/ 1646159 w 1768718"/>
              <a:gd name="connsiteY1826" fmla="*/ 1387616 h 1931875"/>
              <a:gd name="connsiteX1827" fmla="*/ 1647233 w 1768718"/>
              <a:gd name="connsiteY1827" fmla="*/ 1386496 h 1931875"/>
              <a:gd name="connsiteX1828" fmla="*/ 1650542 w 1768718"/>
              <a:gd name="connsiteY1828" fmla="*/ 1385427 h 1931875"/>
              <a:gd name="connsiteX1829" fmla="*/ 1650542 w 1768718"/>
              <a:gd name="connsiteY1829" fmla="*/ 1384313 h 1931875"/>
              <a:gd name="connsiteX1830" fmla="*/ 1652731 w 1768718"/>
              <a:gd name="connsiteY1830" fmla="*/ 1382118 h 1931875"/>
              <a:gd name="connsiteX1831" fmla="*/ 1652731 w 1768718"/>
              <a:gd name="connsiteY1831" fmla="*/ 1382118 h 1931875"/>
              <a:gd name="connsiteX1832" fmla="*/ 1654919 w 1768718"/>
              <a:gd name="connsiteY1832" fmla="*/ 1379923 h 1931875"/>
              <a:gd name="connsiteX1833" fmla="*/ 1658188 w 1768718"/>
              <a:gd name="connsiteY1833" fmla="*/ 1376666 h 1931875"/>
              <a:gd name="connsiteX1834" fmla="*/ 1659303 w 1768718"/>
              <a:gd name="connsiteY1834" fmla="*/ 1376666 h 1931875"/>
              <a:gd name="connsiteX1835" fmla="*/ 1661492 w 1768718"/>
              <a:gd name="connsiteY1835" fmla="*/ 1374471 h 1931875"/>
              <a:gd name="connsiteX1836" fmla="*/ 1662566 w 1768718"/>
              <a:gd name="connsiteY1836" fmla="*/ 1373357 h 1931875"/>
              <a:gd name="connsiteX1837" fmla="*/ 1665869 w 1768718"/>
              <a:gd name="connsiteY1837" fmla="*/ 1371162 h 1931875"/>
              <a:gd name="connsiteX1838" fmla="*/ 1669139 w 1768718"/>
              <a:gd name="connsiteY1838" fmla="*/ 1370094 h 1931875"/>
              <a:gd name="connsiteX1839" fmla="*/ 1680094 w 1768718"/>
              <a:gd name="connsiteY1839" fmla="*/ 1366785 h 1931875"/>
              <a:gd name="connsiteX1840" fmla="*/ 1682277 w 1768718"/>
              <a:gd name="connsiteY1840" fmla="*/ 1363521 h 1931875"/>
              <a:gd name="connsiteX1841" fmla="*/ 1686661 w 1768718"/>
              <a:gd name="connsiteY1841" fmla="*/ 1359138 h 1931875"/>
              <a:gd name="connsiteX1842" fmla="*/ 1688849 w 1768718"/>
              <a:gd name="connsiteY1842" fmla="*/ 1358018 h 1931875"/>
              <a:gd name="connsiteX1843" fmla="*/ 1689970 w 1768718"/>
              <a:gd name="connsiteY1843" fmla="*/ 1344879 h 1931875"/>
              <a:gd name="connsiteX1844" fmla="*/ 1691044 w 1768718"/>
              <a:gd name="connsiteY1844" fmla="*/ 1343805 h 1931875"/>
              <a:gd name="connsiteX1845" fmla="*/ 1693221 w 1768718"/>
              <a:gd name="connsiteY1845" fmla="*/ 1341604 h 1931875"/>
              <a:gd name="connsiteX1846" fmla="*/ 1694353 w 1768718"/>
              <a:gd name="connsiteY1846" fmla="*/ 1339415 h 1931875"/>
              <a:gd name="connsiteX1847" fmla="*/ 1696542 w 1768718"/>
              <a:gd name="connsiteY1847" fmla="*/ 1339415 h 1931875"/>
              <a:gd name="connsiteX1848" fmla="*/ 1698731 w 1768718"/>
              <a:gd name="connsiteY1848" fmla="*/ 1337221 h 1931875"/>
              <a:gd name="connsiteX1849" fmla="*/ 1700919 w 1768718"/>
              <a:gd name="connsiteY1849" fmla="*/ 1335044 h 1931875"/>
              <a:gd name="connsiteX1850" fmla="*/ 1701994 w 1768718"/>
              <a:gd name="connsiteY1850" fmla="*/ 1332855 h 1931875"/>
              <a:gd name="connsiteX1851" fmla="*/ 1703108 w 1768718"/>
              <a:gd name="connsiteY1851" fmla="*/ 1330660 h 1931875"/>
              <a:gd name="connsiteX1852" fmla="*/ 1705303 w 1768718"/>
              <a:gd name="connsiteY1852" fmla="*/ 1328471 h 1931875"/>
              <a:gd name="connsiteX1853" fmla="*/ 1706372 w 1768718"/>
              <a:gd name="connsiteY1853" fmla="*/ 1326283 h 1931875"/>
              <a:gd name="connsiteX1854" fmla="*/ 1708566 w 1768718"/>
              <a:gd name="connsiteY1854" fmla="*/ 1322996 h 1931875"/>
              <a:gd name="connsiteX1855" fmla="*/ 1718447 w 1768718"/>
              <a:gd name="connsiteY1855" fmla="*/ 1316424 h 1931875"/>
              <a:gd name="connsiteX1856" fmla="*/ 1718447 w 1768718"/>
              <a:gd name="connsiteY1856" fmla="*/ 1313138 h 1931875"/>
              <a:gd name="connsiteX1857" fmla="*/ 1719516 w 1768718"/>
              <a:gd name="connsiteY1857" fmla="*/ 1313138 h 1931875"/>
              <a:gd name="connsiteX1858" fmla="*/ 1732661 w 1768718"/>
              <a:gd name="connsiteY1858" fmla="*/ 1284660 h 1931875"/>
              <a:gd name="connsiteX1859" fmla="*/ 1739233 w 1768718"/>
              <a:gd name="connsiteY1859" fmla="*/ 1283569 h 1931875"/>
              <a:gd name="connsiteX1860" fmla="*/ 1743616 w 1768718"/>
              <a:gd name="connsiteY1860" fmla="*/ 1289044 h 1931875"/>
              <a:gd name="connsiteX1861" fmla="*/ 1745805 w 1768718"/>
              <a:gd name="connsiteY1861" fmla="*/ 1289044 h 1931875"/>
              <a:gd name="connsiteX1862" fmla="*/ 1754566 w 1768718"/>
              <a:gd name="connsiteY1862" fmla="*/ 1306566 h 1931875"/>
              <a:gd name="connsiteX1863" fmla="*/ 1758944 w 1768718"/>
              <a:gd name="connsiteY1863" fmla="*/ 1310949 h 1931875"/>
              <a:gd name="connsiteX1864" fmla="*/ 1761139 w 1768718"/>
              <a:gd name="connsiteY1864" fmla="*/ 1316424 h 1931875"/>
              <a:gd name="connsiteX1865" fmla="*/ 1764442 w 1768718"/>
              <a:gd name="connsiteY1865" fmla="*/ 1348188 h 1931875"/>
              <a:gd name="connsiteX1866" fmla="*/ 1766636 w 1768718"/>
              <a:gd name="connsiteY1866" fmla="*/ 1353640 h 1931875"/>
              <a:gd name="connsiteX1867" fmla="*/ 1768825 w 1768718"/>
              <a:gd name="connsiteY1867" fmla="*/ 1368973 h 1931875"/>
              <a:gd name="connsiteX1868" fmla="*/ 1767711 w 1768718"/>
              <a:gd name="connsiteY1868" fmla="*/ 1372283 h 1931875"/>
              <a:gd name="connsiteX1869" fmla="*/ 1765522 w 1768718"/>
              <a:gd name="connsiteY1869" fmla="*/ 1373357 h 1931875"/>
              <a:gd name="connsiteX1870" fmla="*/ 1765522 w 1768718"/>
              <a:gd name="connsiteY1870" fmla="*/ 1376666 h 1931875"/>
              <a:gd name="connsiteX1871" fmla="*/ 1761139 w 1768718"/>
              <a:gd name="connsiteY1871" fmla="*/ 1383232 h 1931875"/>
              <a:gd name="connsiteX1872" fmla="*/ 1760064 w 1768718"/>
              <a:gd name="connsiteY1872" fmla="*/ 1383232 h 1931875"/>
              <a:gd name="connsiteX1873" fmla="*/ 1757875 w 1768718"/>
              <a:gd name="connsiteY1873" fmla="*/ 1383232 h 1931875"/>
              <a:gd name="connsiteX1874" fmla="*/ 1753492 w 1768718"/>
              <a:gd name="connsiteY1874" fmla="*/ 1390879 h 1931875"/>
              <a:gd name="connsiteX1875" fmla="*/ 1754566 w 1768718"/>
              <a:gd name="connsiteY1875" fmla="*/ 1397446 h 1931875"/>
              <a:gd name="connsiteX1876" fmla="*/ 1754566 w 1768718"/>
              <a:gd name="connsiteY1876" fmla="*/ 1400755 h 1931875"/>
              <a:gd name="connsiteX1877" fmla="*/ 1752378 w 1768718"/>
              <a:gd name="connsiteY1877" fmla="*/ 1400755 h 1931875"/>
              <a:gd name="connsiteX1878" fmla="*/ 1752378 w 1768718"/>
              <a:gd name="connsiteY1878" fmla="*/ 1399640 h 1931875"/>
              <a:gd name="connsiteX1879" fmla="*/ 1750183 w 1768718"/>
              <a:gd name="connsiteY1879" fmla="*/ 1400755 h 1931875"/>
              <a:gd name="connsiteX1880" fmla="*/ 1744731 w 1768718"/>
              <a:gd name="connsiteY1880" fmla="*/ 1404023 h 1931875"/>
              <a:gd name="connsiteX1881" fmla="*/ 1745805 w 1768718"/>
              <a:gd name="connsiteY1881" fmla="*/ 1402949 h 1931875"/>
              <a:gd name="connsiteX1882" fmla="*/ 1746920 w 1768718"/>
              <a:gd name="connsiteY1882" fmla="*/ 1400755 h 1931875"/>
              <a:gd name="connsiteX1883" fmla="*/ 1746920 w 1768718"/>
              <a:gd name="connsiteY1883" fmla="*/ 1400755 h 1931875"/>
              <a:gd name="connsiteX1884" fmla="*/ 1745805 w 1768718"/>
              <a:gd name="connsiteY1884" fmla="*/ 1398566 h 1931875"/>
              <a:gd name="connsiteX1885" fmla="*/ 1743616 w 1768718"/>
              <a:gd name="connsiteY1885" fmla="*/ 1400755 h 1931875"/>
              <a:gd name="connsiteX1886" fmla="*/ 1740353 w 1768718"/>
              <a:gd name="connsiteY1886" fmla="*/ 1404023 h 1931875"/>
              <a:gd name="connsiteX1887" fmla="*/ 1740353 w 1768718"/>
              <a:gd name="connsiteY1887" fmla="*/ 1406213 h 1931875"/>
              <a:gd name="connsiteX1888" fmla="*/ 1740353 w 1768718"/>
              <a:gd name="connsiteY1888" fmla="*/ 1407327 h 1931875"/>
              <a:gd name="connsiteX1889" fmla="*/ 1745805 w 1768718"/>
              <a:gd name="connsiteY1889" fmla="*/ 1407327 h 1931875"/>
              <a:gd name="connsiteX1890" fmla="*/ 1743616 w 1768718"/>
              <a:gd name="connsiteY1890" fmla="*/ 1409522 h 1931875"/>
              <a:gd name="connsiteX1891" fmla="*/ 1739233 w 1768718"/>
              <a:gd name="connsiteY1891" fmla="*/ 1413899 h 1931875"/>
              <a:gd name="connsiteX1892" fmla="*/ 1740353 w 1768718"/>
              <a:gd name="connsiteY1892" fmla="*/ 1418283 h 1931875"/>
              <a:gd name="connsiteX1893" fmla="*/ 1741422 w 1768718"/>
              <a:gd name="connsiteY1893" fmla="*/ 1423735 h 1931875"/>
              <a:gd name="connsiteX1894" fmla="*/ 1739233 w 1768718"/>
              <a:gd name="connsiteY1894" fmla="*/ 1428124 h 1931875"/>
              <a:gd name="connsiteX1895" fmla="*/ 1737038 w 1768718"/>
              <a:gd name="connsiteY1895" fmla="*/ 1429238 h 1931875"/>
              <a:gd name="connsiteX1896" fmla="*/ 1737038 w 1768718"/>
              <a:gd name="connsiteY1896" fmla="*/ 1429238 h 1931875"/>
              <a:gd name="connsiteX1897" fmla="*/ 1735970 w 1768718"/>
              <a:gd name="connsiteY1897" fmla="*/ 1431427 h 1931875"/>
              <a:gd name="connsiteX1898" fmla="*/ 1738158 w 1768718"/>
              <a:gd name="connsiteY1898" fmla="*/ 1435805 h 1931875"/>
              <a:gd name="connsiteX1899" fmla="*/ 1737038 w 1768718"/>
              <a:gd name="connsiteY1899" fmla="*/ 1437999 h 1931875"/>
              <a:gd name="connsiteX1900" fmla="*/ 1735970 w 1768718"/>
              <a:gd name="connsiteY1900" fmla="*/ 1439074 h 1931875"/>
              <a:gd name="connsiteX1901" fmla="*/ 1734855 w 1768718"/>
              <a:gd name="connsiteY1901" fmla="*/ 1444566 h 1931875"/>
              <a:gd name="connsiteX1902" fmla="*/ 1735970 w 1768718"/>
              <a:gd name="connsiteY1902" fmla="*/ 1445646 h 1931875"/>
              <a:gd name="connsiteX1903" fmla="*/ 1735970 w 1768718"/>
              <a:gd name="connsiteY1903" fmla="*/ 1446760 h 1931875"/>
              <a:gd name="connsiteX1904" fmla="*/ 1734855 w 1768718"/>
              <a:gd name="connsiteY1904" fmla="*/ 1446760 h 1931875"/>
              <a:gd name="connsiteX1905" fmla="*/ 1732661 w 1768718"/>
              <a:gd name="connsiteY1905" fmla="*/ 1447835 h 1931875"/>
              <a:gd name="connsiteX1906" fmla="*/ 1729398 w 1768718"/>
              <a:gd name="connsiteY1906" fmla="*/ 1448949 h 1931875"/>
              <a:gd name="connsiteX1907" fmla="*/ 1728277 w 1768718"/>
              <a:gd name="connsiteY1907" fmla="*/ 1450024 h 1931875"/>
              <a:gd name="connsiteX1908" fmla="*/ 1728277 w 1768718"/>
              <a:gd name="connsiteY1908" fmla="*/ 1455522 h 1931875"/>
              <a:gd name="connsiteX1909" fmla="*/ 1726083 w 1768718"/>
              <a:gd name="connsiteY1909" fmla="*/ 1455522 h 1931875"/>
              <a:gd name="connsiteX1910" fmla="*/ 1723899 w 1768718"/>
              <a:gd name="connsiteY1910" fmla="*/ 1458785 h 1931875"/>
              <a:gd name="connsiteX1911" fmla="*/ 1722825 w 1768718"/>
              <a:gd name="connsiteY1911" fmla="*/ 1466454 h 1931875"/>
              <a:gd name="connsiteX1912" fmla="*/ 1719516 w 1768718"/>
              <a:gd name="connsiteY1912" fmla="*/ 1467546 h 1931875"/>
              <a:gd name="connsiteX1913" fmla="*/ 1719516 w 1768718"/>
              <a:gd name="connsiteY1913" fmla="*/ 1470832 h 1931875"/>
              <a:gd name="connsiteX1914" fmla="*/ 1719516 w 1768718"/>
              <a:gd name="connsiteY1914" fmla="*/ 1471929 h 1931875"/>
              <a:gd name="connsiteX1915" fmla="*/ 1711870 w 1768718"/>
              <a:gd name="connsiteY1915" fmla="*/ 1469740 h 1931875"/>
              <a:gd name="connsiteX1916" fmla="*/ 1710755 w 1768718"/>
              <a:gd name="connsiteY1916" fmla="*/ 1471929 h 1931875"/>
              <a:gd name="connsiteX1917" fmla="*/ 1709681 w 1768718"/>
              <a:gd name="connsiteY1917" fmla="*/ 1475215 h 1931875"/>
              <a:gd name="connsiteX1918" fmla="*/ 1708566 w 1768718"/>
              <a:gd name="connsiteY1918" fmla="*/ 1477404 h 1931875"/>
              <a:gd name="connsiteX1919" fmla="*/ 1708566 w 1768718"/>
              <a:gd name="connsiteY1919" fmla="*/ 1486165 h 1931875"/>
              <a:gd name="connsiteX1920" fmla="*/ 1710755 w 1768718"/>
              <a:gd name="connsiteY1920" fmla="*/ 1488360 h 1931875"/>
              <a:gd name="connsiteX1921" fmla="*/ 1711870 w 1768718"/>
              <a:gd name="connsiteY1921" fmla="*/ 1490549 h 1931875"/>
              <a:gd name="connsiteX1922" fmla="*/ 1714064 w 1768718"/>
              <a:gd name="connsiteY1922" fmla="*/ 1491646 h 1931875"/>
              <a:gd name="connsiteX1923" fmla="*/ 1715133 w 1768718"/>
              <a:gd name="connsiteY1923" fmla="*/ 1496018 h 1931875"/>
              <a:gd name="connsiteX1924" fmla="*/ 1716253 w 1768718"/>
              <a:gd name="connsiteY1924" fmla="*/ 1501499 h 1931875"/>
              <a:gd name="connsiteX1925" fmla="*/ 1719516 w 1768718"/>
              <a:gd name="connsiteY1925" fmla="*/ 1504785 h 1931875"/>
              <a:gd name="connsiteX1926" fmla="*/ 1722825 w 1768718"/>
              <a:gd name="connsiteY1926" fmla="*/ 1506974 h 1931875"/>
              <a:gd name="connsiteX1927" fmla="*/ 1722825 w 1768718"/>
              <a:gd name="connsiteY1927" fmla="*/ 1508077 h 1931875"/>
              <a:gd name="connsiteX1928" fmla="*/ 1727209 w 1768718"/>
              <a:gd name="connsiteY1928" fmla="*/ 1510265 h 1931875"/>
              <a:gd name="connsiteX1929" fmla="*/ 1720631 w 1768718"/>
              <a:gd name="connsiteY1929" fmla="*/ 1513546 h 1931875"/>
              <a:gd name="connsiteX1930" fmla="*/ 1719516 w 1768718"/>
              <a:gd name="connsiteY1930" fmla="*/ 1513546 h 1931875"/>
              <a:gd name="connsiteX1931" fmla="*/ 1717327 w 1768718"/>
              <a:gd name="connsiteY1931" fmla="*/ 1513546 h 1931875"/>
              <a:gd name="connsiteX1932" fmla="*/ 1716253 w 1768718"/>
              <a:gd name="connsiteY1932" fmla="*/ 1515740 h 1931875"/>
              <a:gd name="connsiteX1933" fmla="*/ 1721711 w 1768718"/>
              <a:gd name="connsiteY1933" fmla="*/ 1526696 h 1931875"/>
              <a:gd name="connsiteX1934" fmla="*/ 1720631 w 1768718"/>
              <a:gd name="connsiteY1934" fmla="*/ 1529976 h 1931875"/>
              <a:gd name="connsiteX1935" fmla="*/ 1719516 w 1768718"/>
              <a:gd name="connsiteY1935" fmla="*/ 1532171 h 1931875"/>
              <a:gd name="connsiteX1936" fmla="*/ 1714064 w 1768718"/>
              <a:gd name="connsiteY1936" fmla="*/ 1533263 h 1931875"/>
              <a:gd name="connsiteX1937" fmla="*/ 1709681 w 1768718"/>
              <a:gd name="connsiteY1937" fmla="*/ 1535451 h 1931875"/>
              <a:gd name="connsiteX1938" fmla="*/ 1711870 w 1768718"/>
              <a:gd name="connsiteY1938" fmla="*/ 1537646 h 1931875"/>
              <a:gd name="connsiteX1939" fmla="*/ 1710755 w 1768718"/>
              <a:gd name="connsiteY1939" fmla="*/ 1544213 h 1931875"/>
              <a:gd name="connsiteX1940" fmla="*/ 1717327 w 1768718"/>
              <a:gd name="connsiteY1940" fmla="*/ 1545310 h 1931875"/>
              <a:gd name="connsiteX1941" fmla="*/ 1719516 w 1768718"/>
              <a:gd name="connsiteY1941" fmla="*/ 1544213 h 1931875"/>
              <a:gd name="connsiteX1942" fmla="*/ 1721711 w 1768718"/>
              <a:gd name="connsiteY1942" fmla="*/ 1544213 h 1931875"/>
              <a:gd name="connsiteX1943" fmla="*/ 1722825 w 1768718"/>
              <a:gd name="connsiteY1943" fmla="*/ 1544213 h 1931875"/>
              <a:gd name="connsiteX1944" fmla="*/ 1727209 w 1768718"/>
              <a:gd name="connsiteY1944" fmla="*/ 1545310 h 1931875"/>
              <a:gd name="connsiteX1945" fmla="*/ 1726083 w 1768718"/>
              <a:gd name="connsiteY1945" fmla="*/ 1548596 h 1931875"/>
              <a:gd name="connsiteX1946" fmla="*/ 1721711 w 1768718"/>
              <a:gd name="connsiteY1946" fmla="*/ 1552974 h 1931875"/>
              <a:gd name="connsiteX1947" fmla="*/ 1718447 w 1768718"/>
              <a:gd name="connsiteY1947" fmla="*/ 1555168 h 1931875"/>
              <a:gd name="connsiteX1948" fmla="*/ 1718447 w 1768718"/>
              <a:gd name="connsiteY1948" fmla="*/ 1560643 h 1931875"/>
              <a:gd name="connsiteX1949" fmla="*/ 1717327 w 1768718"/>
              <a:gd name="connsiteY1949" fmla="*/ 1563929 h 1931875"/>
              <a:gd name="connsiteX1950" fmla="*/ 1714064 w 1768718"/>
              <a:gd name="connsiteY1950" fmla="*/ 1569404 h 1931875"/>
              <a:gd name="connsiteX1951" fmla="*/ 1712950 w 1768718"/>
              <a:gd name="connsiteY1951" fmla="*/ 1570501 h 1931875"/>
              <a:gd name="connsiteX1952" fmla="*/ 1711870 w 1768718"/>
              <a:gd name="connsiteY1952" fmla="*/ 1572690 h 1931875"/>
              <a:gd name="connsiteX1953" fmla="*/ 1711870 w 1768718"/>
              <a:gd name="connsiteY1953" fmla="*/ 1578165 h 1931875"/>
              <a:gd name="connsiteX1954" fmla="*/ 1710755 w 1768718"/>
              <a:gd name="connsiteY1954" fmla="*/ 1579263 h 1931875"/>
              <a:gd name="connsiteX1955" fmla="*/ 1710755 w 1768718"/>
              <a:gd name="connsiteY1955" fmla="*/ 1582549 h 1931875"/>
              <a:gd name="connsiteX1956" fmla="*/ 1711870 w 1768718"/>
              <a:gd name="connsiteY1956" fmla="*/ 1584743 h 1931875"/>
              <a:gd name="connsiteX1957" fmla="*/ 1712950 w 1768718"/>
              <a:gd name="connsiteY1957" fmla="*/ 1586932 h 1931875"/>
              <a:gd name="connsiteX1958" fmla="*/ 1710755 w 1768718"/>
              <a:gd name="connsiteY1958" fmla="*/ 1586932 h 1931875"/>
              <a:gd name="connsiteX1959" fmla="*/ 1707497 w 1768718"/>
              <a:gd name="connsiteY1959" fmla="*/ 1591310 h 1931875"/>
              <a:gd name="connsiteX1960" fmla="*/ 1706372 w 1768718"/>
              <a:gd name="connsiteY1960" fmla="*/ 1595693 h 1931875"/>
              <a:gd name="connsiteX1961" fmla="*/ 1703108 w 1768718"/>
              <a:gd name="connsiteY1961" fmla="*/ 1602260 h 1931875"/>
              <a:gd name="connsiteX1962" fmla="*/ 1704183 w 1768718"/>
              <a:gd name="connsiteY1962" fmla="*/ 1608838 h 1931875"/>
              <a:gd name="connsiteX1963" fmla="*/ 1704183 w 1768718"/>
              <a:gd name="connsiteY1963" fmla="*/ 1608838 h 1931875"/>
              <a:gd name="connsiteX1964" fmla="*/ 1705303 w 1768718"/>
              <a:gd name="connsiteY1964" fmla="*/ 1611009 h 1931875"/>
              <a:gd name="connsiteX1965" fmla="*/ 1704183 w 1768718"/>
              <a:gd name="connsiteY1965" fmla="*/ 1615387 h 1931875"/>
              <a:gd name="connsiteX1966" fmla="*/ 1705303 w 1768718"/>
              <a:gd name="connsiteY1966" fmla="*/ 1624148 h 1931875"/>
              <a:gd name="connsiteX1967" fmla="*/ 1701994 w 1768718"/>
              <a:gd name="connsiteY1967" fmla="*/ 1625268 h 1931875"/>
              <a:gd name="connsiteX1968" fmla="*/ 1703108 w 1768718"/>
              <a:gd name="connsiteY1968" fmla="*/ 1624148 h 1931875"/>
              <a:gd name="connsiteX1969" fmla="*/ 1701994 w 1768718"/>
              <a:gd name="connsiteY1969" fmla="*/ 1623074 h 1931875"/>
              <a:gd name="connsiteX1970" fmla="*/ 1699805 w 1768718"/>
              <a:gd name="connsiteY1970" fmla="*/ 1621959 h 1931875"/>
              <a:gd name="connsiteX1971" fmla="*/ 1697611 w 1768718"/>
              <a:gd name="connsiteY1971" fmla="*/ 1623074 h 1931875"/>
              <a:gd name="connsiteX1972" fmla="*/ 1699805 w 1768718"/>
              <a:gd name="connsiteY1972" fmla="*/ 1625268 h 1931875"/>
              <a:gd name="connsiteX1973" fmla="*/ 1699805 w 1768718"/>
              <a:gd name="connsiteY1973" fmla="*/ 1626337 h 1931875"/>
              <a:gd name="connsiteX1974" fmla="*/ 1698731 w 1768718"/>
              <a:gd name="connsiteY1974" fmla="*/ 1627452 h 1931875"/>
              <a:gd name="connsiteX1975" fmla="*/ 1697611 w 1768718"/>
              <a:gd name="connsiteY1975" fmla="*/ 1629646 h 1931875"/>
              <a:gd name="connsiteX1976" fmla="*/ 1693221 w 1768718"/>
              <a:gd name="connsiteY1976" fmla="*/ 1631835 h 1931875"/>
              <a:gd name="connsiteX1977" fmla="*/ 1693221 w 1768718"/>
              <a:gd name="connsiteY1977" fmla="*/ 1632915 h 1931875"/>
              <a:gd name="connsiteX1978" fmla="*/ 1693221 w 1768718"/>
              <a:gd name="connsiteY1978" fmla="*/ 1636218 h 1931875"/>
              <a:gd name="connsiteX1979" fmla="*/ 1694353 w 1768718"/>
              <a:gd name="connsiteY1979" fmla="*/ 1638407 h 1931875"/>
              <a:gd name="connsiteX1980" fmla="*/ 1693221 w 1768718"/>
              <a:gd name="connsiteY1980" fmla="*/ 1641670 h 1931875"/>
              <a:gd name="connsiteX1981" fmla="*/ 1692159 w 1768718"/>
              <a:gd name="connsiteY1981" fmla="*/ 1643865 h 1931875"/>
              <a:gd name="connsiteX1982" fmla="*/ 1691044 w 1768718"/>
              <a:gd name="connsiteY1982" fmla="*/ 1643865 h 1931875"/>
              <a:gd name="connsiteX1983" fmla="*/ 1686661 w 1768718"/>
              <a:gd name="connsiteY1983" fmla="*/ 1643865 h 1931875"/>
              <a:gd name="connsiteX1984" fmla="*/ 1686661 w 1768718"/>
              <a:gd name="connsiteY1984" fmla="*/ 1644980 h 1931875"/>
              <a:gd name="connsiteX1985" fmla="*/ 1686661 w 1768718"/>
              <a:gd name="connsiteY1985" fmla="*/ 1655929 h 1931875"/>
              <a:gd name="connsiteX1986" fmla="*/ 1688849 w 1768718"/>
              <a:gd name="connsiteY1986" fmla="*/ 1660307 h 1931875"/>
              <a:gd name="connsiteX1987" fmla="*/ 1689970 w 1768718"/>
              <a:gd name="connsiteY1987" fmla="*/ 1660307 h 1931875"/>
              <a:gd name="connsiteX1988" fmla="*/ 1688849 w 1768718"/>
              <a:gd name="connsiteY1988" fmla="*/ 1670148 h 1931875"/>
              <a:gd name="connsiteX1989" fmla="*/ 1689970 w 1768718"/>
              <a:gd name="connsiteY1989" fmla="*/ 1689859 h 1931875"/>
              <a:gd name="connsiteX1990" fmla="*/ 1689970 w 1768718"/>
              <a:gd name="connsiteY1990" fmla="*/ 1690980 h 1931875"/>
              <a:gd name="connsiteX1991" fmla="*/ 1687775 w 1768718"/>
              <a:gd name="connsiteY1991" fmla="*/ 1692054 h 1931875"/>
              <a:gd name="connsiteX1992" fmla="*/ 1686661 w 1768718"/>
              <a:gd name="connsiteY1992" fmla="*/ 1694243 h 1931875"/>
              <a:gd name="connsiteX1993" fmla="*/ 1680094 w 1768718"/>
              <a:gd name="connsiteY1993" fmla="*/ 1704113 h 1931875"/>
              <a:gd name="connsiteX1994" fmla="*/ 1680094 w 1768718"/>
              <a:gd name="connsiteY1994" fmla="*/ 1707387 h 1931875"/>
              <a:gd name="connsiteX1995" fmla="*/ 1682277 w 1768718"/>
              <a:gd name="connsiteY1995" fmla="*/ 1717263 h 1931875"/>
              <a:gd name="connsiteX1996" fmla="*/ 1682277 w 1768718"/>
              <a:gd name="connsiteY1996" fmla="*/ 1718343 h 1931875"/>
              <a:gd name="connsiteX1997" fmla="*/ 1680094 w 1768718"/>
              <a:gd name="connsiteY1997" fmla="*/ 1720532 h 1931875"/>
              <a:gd name="connsiteX1998" fmla="*/ 1680094 w 1768718"/>
              <a:gd name="connsiteY1998" fmla="*/ 1722721 h 1931875"/>
              <a:gd name="connsiteX1999" fmla="*/ 1677900 w 1768718"/>
              <a:gd name="connsiteY1999" fmla="*/ 1723841 h 1931875"/>
              <a:gd name="connsiteX2000" fmla="*/ 1677900 w 1768718"/>
              <a:gd name="connsiteY2000" fmla="*/ 1727104 h 1931875"/>
              <a:gd name="connsiteX2001" fmla="*/ 1677900 w 1768718"/>
              <a:gd name="connsiteY2001" fmla="*/ 1729293 h 1931875"/>
              <a:gd name="connsiteX2002" fmla="*/ 1677900 w 1768718"/>
              <a:gd name="connsiteY2002" fmla="*/ 1732602 h 1931875"/>
              <a:gd name="connsiteX2003" fmla="*/ 1675711 w 1768718"/>
              <a:gd name="connsiteY2003" fmla="*/ 1733671 h 1931875"/>
              <a:gd name="connsiteX2004" fmla="*/ 1676825 w 1768718"/>
              <a:gd name="connsiteY2004" fmla="*/ 1739168 h 1931875"/>
              <a:gd name="connsiteX2005" fmla="*/ 1675711 w 1768718"/>
              <a:gd name="connsiteY2005" fmla="*/ 1740249 h 1931875"/>
              <a:gd name="connsiteX2006" fmla="*/ 1674636 w 1768718"/>
              <a:gd name="connsiteY2006" fmla="*/ 1742437 h 1931875"/>
              <a:gd name="connsiteX2007" fmla="*/ 1671327 w 1768718"/>
              <a:gd name="connsiteY2007" fmla="*/ 1744621 h 1931875"/>
              <a:gd name="connsiteX2008" fmla="*/ 1670253 w 1768718"/>
              <a:gd name="connsiteY2008" fmla="*/ 1747912 h 1931875"/>
              <a:gd name="connsiteX2009" fmla="*/ 1670253 w 1768718"/>
              <a:gd name="connsiteY2009" fmla="*/ 1754485 h 1931875"/>
              <a:gd name="connsiteX2010" fmla="*/ 1671327 w 1768718"/>
              <a:gd name="connsiteY2010" fmla="*/ 1755576 h 1931875"/>
              <a:gd name="connsiteX2011" fmla="*/ 1673516 w 1768718"/>
              <a:gd name="connsiteY2011" fmla="*/ 1764343 h 1931875"/>
              <a:gd name="connsiteX2012" fmla="*/ 1674636 w 1768718"/>
              <a:gd name="connsiteY2012" fmla="*/ 1766526 h 1931875"/>
              <a:gd name="connsiteX2013" fmla="*/ 1673516 w 1768718"/>
              <a:gd name="connsiteY2013" fmla="*/ 1767629 h 1931875"/>
              <a:gd name="connsiteX2014" fmla="*/ 1673516 w 1768718"/>
              <a:gd name="connsiteY2014" fmla="*/ 1772007 h 1931875"/>
              <a:gd name="connsiteX2015" fmla="*/ 1672447 w 1768718"/>
              <a:gd name="connsiteY2015" fmla="*/ 1773104 h 1931875"/>
              <a:gd name="connsiteX2016" fmla="*/ 1670253 w 1768718"/>
              <a:gd name="connsiteY2016" fmla="*/ 1774196 h 1931875"/>
              <a:gd name="connsiteX2017" fmla="*/ 1662566 w 1768718"/>
              <a:gd name="connsiteY2017" fmla="*/ 1782957 h 1931875"/>
              <a:gd name="connsiteX2018" fmla="*/ 1662566 w 1768718"/>
              <a:gd name="connsiteY2018" fmla="*/ 1785151 h 1931875"/>
              <a:gd name="connsiteX2019" fmla="*/ 1662566 w 1768718"/>
              <a:gd name="connsiteY2019" fmla="*/ 1788432 h 1931875"/>
              <a:gd name="connsiteX2020" fmla="*/ 1663692 w 1768718"/>
              <a:gd name="connsiteY2020" fmla="*/ 1792815 h 1931875"/>
              <a:gd name="connsiteX2021" fmla="*/ 1663692 w 1768718"/>
              <a:gd name="connsiteY2021" fmla="*/ 1795009 h 1931875"/>
              <a:gd name="connsiteX2022" fmla="*/ 1662566 w 1768718"/>
              <a:gd name="connsiteY2022" fmla="*/ 1796101 h 1931875"/>
              <a:gd name="connsiteX2023" fmla="*/ 1660372 w 1768718"/>
              <a:gd name="connsiteY2023" fmla="*/ 1797199 h 1931875"/>
              <a:gd name="connsiteX2024" fmla="*/ 1659303 w 1768718"/>
              <a:gd name="connsiteY2024" fmla="*/ 1796101 h 1931875"/>
              <a:gd name="connsiteX2025" fmla="*/ 1653805 w 1768718"/>
              <a:gd name="connsiteY2025" fmla="*/ 1798296 h 1931875"/>
              <a:gd name="connsiteX2026" fmla="*/ 1652731 w 1768718"/>
              <a:gd name="connsiteY2026" fmla="*/ 1799387 h 1931875"/>
              <a:gd name="connsiteX2027" fmla="*/ 1651611 w 1768718"/>
              <a:gd name="connsiteY2027" fmla="*/ 1804862 h 1931875"/>
              <a:gd name="connsiteX2028" fmla="*/ 1650542 w 1768718"/>
              <a:gd name="connsiteY2028" fmla="*/ 1810337 h 1931875"/>
              <a:gd name="connsiteX2029" fmla="*/ 1649422 w 1768718"/>
              <a:gd name="connsiteY2029" fmla="*/ 1814721 h 1931875"/>
              <a:gd name="connsiteX2030" fmla="*/ 1638466 w 1768718"/>
              <a:gd name="connsiteY2030" fmla="*/ 1811435 h 1931875"/>
              <a:gd name="connsiteX2031" fmla="*/ 1631900 w 1768718"/>
              <a:gd name="connsiteY2031" fmla="*/ 1810337 h 1931875"/>
              <a:gd name="connsiteX2032" fmla="*/ 1600153 w 1768718"/>
              <a:gd name="connsiteY2032" fmla="*/ 1798296 h 1931875"/>
              <a:gd name="connsiteX2033" fmla="*/ 1563994 w 1768718"/>
              <a:gd name="connsiteY2033" fmla="*/ 1786249 h 1931875"/>
              <a:gd name="connsiteX2034" fmla="*/ 1562920 w 1768718"/>
              <a:gd name="connsiteY2034" fmla="*/ 1785151 h 1931875"/>
              <a:gd name="connsiteX2035" fmla="*/ 1549775 w 1768718"/>
              <a:gd name="connsiteY2035" fmla="*/ 1784054 h 1931875"/>
              <a:gd name="connsiteX2036" fmla="*/ 1547586 w 1768718"/>
              <a:gd name="connsiteY2036" fmla="*/ 1785151 h 1931875"/>
              <a:gd name="connsiteX2037" fmla="*/ 1545392 w 1768718"/>
              <a:gd name="connsiteY2037" fmla="*/ 1788432 h 1931875"/>
              <a:gd name="connsiteX2038" fmla="*/ 1544323 w 1768718"/>
              <a:gd name="connsiteY2038" fmla="*/ 1789535 h 1931875"/>
              <a:gd name="connsiteX2039" fmla="*/ 1542128 w 1768718"/>
              <a:gd name="connsiteY2039" fmla="*/ 1791724 h 1931875"/>
              <a:gd name="connsiteX2040" fmla="*/ 1535562 w 1768718"/>
              <a:gd name="connsiteY2040" fmla="*/ 1796101 h 1931875"/>
              <a:gd name="connsiteX2041" fmla="*/ 1533367 w 1768718"/>
              <a:gd name="connsiteY2041" fmla="*/ 1797199 h 1931875"/>
              <a:gd name="connsiteX2042" fmla="*/ 1528984 w 1768718"/>
              <a:gd name="connsiteY2042" fmla="*/ 1801576 h 1931875"/>
              <a:gd name="connsiteX2043" fmla="*/ 1520223 w 1768718"/>
              <a:gd name="connsiteY2043" fmla="*/ 1809246 h 1931875"/>
              <a:gd name="connsiteX2044" fmla="*/ 1516919 w 1768718"/>
              <a:gd name="connsiteY2044" fmla="*/ 1808154 h 1931875"/>
              <a:gd name="connsiteX2045" fmla="*/ 1512536 w 1768718"/>
              <a:gd name="connsiteY2045" fmla="*/ 1808154 h 1931875"/>
              <a:gd name="connsiteX2046" fmla="*/ 1509273 w 1768718"/>
              <a:gd name="connsiteY2046" fmla="*/ 1808154 h 1931875"/>
              <a:gd name="connsiteX2047" fmla="*/ 1504889 w 1768718"/>
              <a:gd name="connsiteY2047" fmla="*/ 1810337 h 1931875"/>
              <a:gd name="connsiteX2048" fmla="*/ 1491751 w 1768718"/>
              <a:gd name="connsiteY2048" fmla="*/ 1825676 h 1931875"/>
              <a:gd name="connsiteX2049" fmla="*/ 1486253 w 1768718"/>
              <a:gd name="connsiteY2049" fmla="*/ 1820196 h 1931875"/>
              <a:gd name="connsiteX2050" fmla="*/ 1480801 w 1768718"/>
              <a:gd name="connsiteY2050" fmla="*/ 1820196 h 1931875"/>
              <a:gd name="connsiteX2051" fmla="*/ 1478606 w 1768718"/>
              <a:gd name="connsiteY2051" fmla="*/ 1819104 h 1931875"/>
              <a:gd name="connsiteX2052" fmla="*/ 1474223 w 1768718"/>
              <a:gd name="connsiteY2052" fmla="*/ 1816915 h 1931875"/>
              <a:gd name="connsiteX2053" fmla="*/ 1463273 w 1768718"/>
              <a:gd name="connsiteY2053" fmla="*/ 1815812 h 1931875"/>
              <a:gd name="connsiteX2054" fmla="*/ 1458895 w 1768718"/>
              <a:gd name="connsiteY2054" fmla="*/ 1813629 h 1931875"/>
              <a:gd name="connsiteX2055" fmla="*/ 1457775 w 1768718"/>
              <a:gd name="connsiteY2055" fmla="*/ 1810337 h 1931875"/>
              <a:gd name="connsiteX2056" fmla="*/ 1456701 w 1768718"/>
              <a:gd name="connsiteY2056" fmla="*/ 1809246 h 1931875"/>
              <a:gd name="connsiteX2057" fmla="*/ 1454512 w 1768718"/>
              <a:gd name="connsiteY2057" fmla="*/ 1803771 h 1931875"/>
              <a:gd name="connsiteX2058" fmla="*/ 1456701 w 1768718"/>
              <a:gd name="connsiteY2058" fmla="*/ 1796101 h 1931875"/>
              <a:gd name="connsiteX2059" fmla="*/ 1461078 w 1768718"/>
              <a:gd name="connsiteY2059" fmla="*/ 1777482 h 1931875"/>
              <a:gd name="connsiteX2060" fmla="*/ 1461078 w 1768718"/>
              <a:gd name="connsiteY2060" fmla="*/ 1768721 h 1931875"/>
              <a:gd name="connsiteX2061" fmla="*/ 1456701 w 1768718"/>
              <a:gd name="connsiteY2061" fmla="*/ 1761051 h 1931875"/>
              <a:gd name="connsiteX2062" fmla="*/ 1434795 w 1768718"/>
              <a:gd name="connsiteY2062" fmla="*/ 1756674 h 1931875"/>
              <a:gd name="connsiteX2063" fmla="*/ 1432606 w 1768718"/>
              <a:gd name="connsiteY2063" fmla="*/ 1754485 h 1931875"/>
              <a:gd name="connsiteX2064" fmla="*/ 1432606 w 1768718"/>
              <a:gd name="connsiteY2064" fmla="*/ 1753387 h 1931875"/>
              <a:gd name="connsiteX2065" fmla="*/ 1432606 w 1768718"/>
              <a:gd name="connsiteY2065" fmla="*/ 1752290 h 1931875"/>
              <a:gd name="connsiteX2066" fmla="*/ 1431492 w 1768718"/>
              <a:gd name="connsiteY2066" fmla="*/ 1751199 h 1931875"/>
              <a:gd name="connsiteX2067" fmla="*/ 1428223 w 1768718"/>
              <a:gd name="connsiteY2067" fmla="*/ 1750101 h 1931875"/>
              <a:gd name="connsiteX2068" fmla="*/ 1424914 w 1768718"/>
              <a:gd name="connsiteY2068" fmla="*/ 1750101 h 1931875"/>
              <a:gd name="connsiteX2069" fmla="*/ 1422725 w 1768718"/>
              <a:gd name="connsiteY2069" fmla="*/ 1747912 h 1931875"/>
              <a:gd name="connsiteX2070" fmla="*/ 1421650 w 1768718"/>
              <a:gd name="connsiteY2070" fmla="*/ 1747912 h 1931875"/>
              <a:gd name="connsiteX2071" fmla="*/ 1420536 w 1768718"/>
              <a:gd name="connsiteY2071" fmla="*/ 1744621 h 1931875"/>
              <a:gd name="connsiteX2072" fmla="*/ 1419462 w 1768718"/>
              <a:gd name="connsiteY2072" fmla="*/ 1743529 h 1931875"/>
              <a:gd name="connsiteX2073" fmla="*/ 1415090 w 1768718"/>
              <a:gd name="connsiteY2073" fmla="*/ 1743529 h 1931875"/>
              <a:gd name="connsiteX2074" fmla="*/ 1412889 w 1768718"/>
              <a:gd name="connsiteY2074" fmla="*/ 1742437 h 1931875"/>
              <a:gd name="connsiteX2075" fmla="*/ 1410700 w 1768718"/>
              <a:gd name="connsiteY2075" fmla="*/ 1740249 h 1931875"/>
              <a:gd name="connsiteX2076" fmla="*/ 1409586 w 1768718"/>
              <a:gd name="connsiteY2076" fmla="*/ 1739168 h 1931875"/>
              <a:gd name="connsiteX2077" fmla="*/ 1408506 w 1768718"/>
              <a:gd name="connsiteY2077" fmla="*/ 1738054 h 1931875"/>
              <a:gd name="connsiteX2078" fmla="*/ 1407392 w 1768718"/>
              <a:gd name="connsiteY2078" fmla="*/ 1735865 h 1931875"/>
              <a:gd name="connsiteX2079" fmla="*/ 1406317 w 1768718"/>
              <a:gd name="connsiteY2079" fmla="*/ 1734791 h 1931875"/>
              <a:gd name="connsiteX2080" fmla="*/ 1400819 w 1768718"/>
              <a:gd name="connsiteY2080" fmla="*/ 1738054 h 1931875"/>
              <a:gd name="connsiteX2081" fmla="*/ 1399745 w 1768718"/>
              <a:gd name="connsiteY2081" fmla="*/ 1739168 h 1931875"/>
              <a:gd name="connsiteX2082" fmla="*/ 1392058 w 1768718"/>
              <a:gd name="connsiteY2082" fmla="*/ 1739168 h 1931875"/>
              <a:gd name="connsiteX2083" fmla="*/ 1388795 w 1768718"/>
              <a:gd name="connsiteY2083" fmla="*/ 1738054 h 1931875"/>
              <a:gd name="connsiteX2084" fmla="*/ 1384412 w 1768718"/>
              <a:gd name="connsiteY2084" fmla="*/ 1734791 h 1931875"/>
              <a:gd name="connsiteX2085" fmla="*/ 1383297 w 1768718"/>
              <a:gd name="connsiteY2085" fmla="*/ 1734791 h 1931875"/>
              <a:gd name="connsiteX2086" fmla="*/ 1380034 w 1768718"/>
              <a:gd name="connsiteY2086" fmla="*/ 1733671 h 1931875"/>
              <a:gd name="connsiteX2087" fmla="*/ 1380034 w 1768718"/>
              <a:gd name="connsiteY2087" fmla="*/ 1736974 h 1931875"/>
              <a:gd name="connsiteX2088" fmla="*/ 1377839 w 1768718"/>
              <a:gd name="connsiteY2088" fmla="*/ 1739168 h 1931875"/>
              <a:gd name="connsiteX2089" fmla="*/ 1377839 w 1768718"/>
              <a:gd name="connsiteY2089" fmla="*/ 1740249 h 1931875"/>
              <a:gd name="connsiteX2090" fmla="*/ 1375650 w 1768718"/>
              <a:gd name="connsiteY2090" fmla="*/ 1742437 h 1931875"/>
              <a:gd name="connsiteX2091" fmla="*/ 1373456 w 1768718"/>
              <a:gd name="connsiteY2091" fmla="*/ 1743529 h 1931875"/>
              <a:gd name="connsiteX2092" fmla="*/ 1372342 w 1768718"/>
              <a:gd name="connsiteY2092" fmla="*/ 1745724 h 1931875"/>
              <a:gd name="connsiteX2093" fmla="*/ 1370153 w 1768718"/>
              <a:gd name="connsiteY2093" fmla="*/ 1744621 h 1931875"/>
              <a:gd name="connsiteX2094" fmla="*/ 1366889 w 1768718"/>
              <a:gd name="connsiteY2094" fmla="*/ 1743529 h 1931875"/>
              <a:gd name="connsiteX2095" fmla="*/ 1364700 w 1768718"/>
              <a:gd name="connsiteY2095" fmla="*/ 1743529 h 1931875"/>
              <a:gd name="connsiteX2096" fmla="*/ 1359197 w 1768718"/>
              <a:gd name="connsiteY2096" fmla="*/ 1742437 h 1931875"/>
              <a:gd name="connsiteX2097" fmla="*/ 1358128 w 1768718"/>
              <a:gd name="connsiteY2097" fmla="*/ 1741340 h 1931875"/>
              <a:gd name="connsiteX2098" fmla="*/ 1355939 w 1768718"/>
              <a:gd name="connsiteY2098" fmla="*/ 1739168 h 1931875"/>
              <a:gd name="connsiteX2099" fmla="*/ 1354819 w 1768718"/>
              <a:gd name="connsiteY2099" fmla="*/ 1738054 h 1931875"/>
              <a:gd name="connsiteX2100" fmla="*/ 1353745 w 1768718"/>
              <a:gd name="connsiteY2100" fmla="*/ 1735865 h 1931875"/>
              <a:gd name="connsiteX2101" fmla="*/ 1350441 w 1768718"/>
              <a:gd name="connsiteY2101" fmla="*/ 1735865 h 1931875"/>
              <a:gd name="connsiteX2102" fmla="*/ 1349367 w 1768718"/>
              <a:gd name="connsiteY2102" fmla="*/ 1733671 h 1931875"/>
              <a:gd name="connsiteX2103" fmla="*/ 1344984 w 1768718"/>
              <a:gd name="connsiteY2103" fmla="*/ 1732602 h 1931875"/>
              <a:gd name="connsiteX2104" fmla="*/ 1341680 w 1768718"/>
              <a:gd name="connsiteY2104" fmla="*/ 1733671 h 1931875"/>
              <a:gd name="connsiteX2105" fmla="*/ 1340600 w 1768718"/>
              <a:gd name="connsiteY2105" fmla="*/ 1735865 h 1931875"/>
              <a:gd name="connsiteX2106" fmla="*/ 1337297 w 1768718"/>
              <a:gd name="connsiteY2106" fmla="*/ 1736974 h 1931875"/>
              <a:gd name="connsiteX2107" fmla="*/ 1339486 w 1768718"/>
              <a:gd name="connsiteY2107" fmla="*/ 1740249 h 1931875"/>
              <a:gd name="connsiteX2108" fmla="*/ 1337297 w 1768718"/>
              <a:gd name="connsiteY2108" fmla="*/ 1742437 h 1931875"/>
              <a:gd name="connsiteX2109" fmla="*/ 1337297 w 1768718"/>
              <a:gd name="connsiteY2109" fmla="*/ 1743529 h 1931875"/>
              <a:gd name="connsiteX2110" fmla="*/ 1336223 w 1768718"/>
              <a:gd name="connsiteY2110" fmla="*/ 1746815 h 1931875"/>
              <a:gd name="connsiteX2111" fmla="*/ 1335102 w 1768718"/>
              <a:gd name="connsiteY2111" fmla="*/ 1747912 h 1931875"/>
              <a:gd name="connsiteX2112" fmla="*/ 1331839 w 1768718"/>
              <a:gd name="connsiteY2112" fmla="*/ 1747912 h 1931875"/>
              <a:gd name="connsiteX2113" fmla="*/ 1327461 w 1768718"/>
              <a:gd name="connsiteY2113" fmla="*/ 1746815 h 1931875"/>
              <a:gd name="connsiteX2114" fmla="*/ 1326341 w 1768718"/>
              <a:gd name="connsiteY2114" fmla="*/ 1745724 h 1931875"/>
              <a:gd name="connsiteX2115" fmla="*/ 1325273 w 1768718"/>
              <a:gd name="connsiteY2115" fmla="*/ 1750101 h 1931875"/>
              <a:gd name="connsiteX2116" fmla="*/ 1324153 w 1768718"/>
              <a:gd name="connsiteY2116" fmla="*/ 1753387 h 1931875"/>
              <a:gd name="connsiteX2117" fmla="*/ 1323078 w 1768718"/>
              <a:gd name="connsiteY2117" fmla="*/ 1753387 h 1931875"/>
              <a:gd name="connsiteX2118" fmla="*/ 1317580 w 1768718"/>
              <a:gd name="connsiteY2118" fmla="*/ 1754485 h 1931875"/>
              <a:gd name="connsiteX2119" fmla="*/ 1315391 w 1768718"/>
              <a:gd name="connsiteY2119" fmla="*/ 1753387 h 1931875"/>
              <a:gd name="connsiteX2120" fmla="*/ 1313197 w 1768718"/>
              <a:gd name="connsiteY2120" fmla="*/ 1753387 h 1931875"/>
              <a:gd name="connsiteX2121" fmla="*/ 1311014 w 1768718"/>
              <a:gd name="connsiteY2121" fmla="*/ 1754485 h 1931875"/>
              <a:gd name="connsiteX2122" fmla="*/ 1311014 w 1768718"/>
              <a:gd name="connsiteY2122" fmla="*/ 1754485 h 1931875"/>
              <a:gd name="connsiteX2123" fmla="*/ 1309933 w 1768718"/>
              <a:gd name="connsiteY2123" fmla="*/ 1754485 h 1931875"/>
              <a:gd name="connsiteX2124" fmla="*/ 1307745 w 1768718"/>
              <a:gd name="connsiteY2124" fmla="*/ 1755576 h 1931875"/>
              <a:gd name="connsiteX2125" fmla="*/ 1300058 w 1768718"/>
              <a:gd name="connsiteY2125" fmla="*/ 1757765 h 1931875"/>
              <a:gd name="connsiteX2126" fmla="*/ 1295675 w 1768718"/>
              <a:gd name="connsiteY2126" fmla="*/ 1758868 h 1931875"/>
              <a:gd name="connsiteX2127" fmla="*/ 1291291 w 1768718"/>
              <a:gd name="connsiteY2127" fmla="*/ 1761051 h 1931875"/>
              <a:gd name="connsiteX2128" fmla="*/ 1289108 w 1768718"/>
              <a:gd name="connsiteY2128" fmla="*/ 1761051 h 1931875"/>
              <a:gd name="connsiteX2129" fmla="*/ 1285839 w 1768718"/>
              <a:gd name="connsiteY2129" fmla="*/ 1763246 h 1931875"/>
              <a:gd name="connsiteX2130" fmla="*/ 1283645 w 1768718"/>
              <a:gd name="connsiteY2130" fmla="*/ 1765434 h 1931875"/>
              <a:gd name="connsiteX2131" fmla="*/ 1282530 w 1768718"/>
              <a:gd name="connsiteY2131" fmla="*/ 1766526 h 1931875"/>
              <a:gd name="connsiteX2132" fmla="*/ 1280341 w 1768718"/>
              <a:gd name="connsiteY2132" fmla="*/ 1768721 h 1931875"/>
              <a:gd name="connsiteX2133" fmla="*/ 1280341 w 1768718"/>
              <a:gd name="connsiteY2133" fmla="*/ 1770909 h 1931875"/>
              <a:gd name="connsiteX2134" fmla="*/ 1278152 w 1768718"/>
              <a:gd name="connsiteY2134" fmla="*/ 1772007 h 1931875"/>
              <a:gd name="connsiteX2135" fmla="*/ 1275964 w 1768718"/>
              <a:gd name="connsiteY2135" fmla="*/ 1777482 h 1931875"/>
              <a:gd name="connsiteX2136" fmla="*/ 1274883 w 1768718"/>
              <a:gd name="connsiteY2136" fmla="*/ 1779671 h 1931875"/>
              <a:gd name="connsiteX2137" fmla="*/ 1270506 w 1768718"/>
              <a:gd name="connsiteY2137" fmla="*/ 1787340 h 1931875"/>
              <a:gd name="connsiteX2138" fmla="*/ 1270506 w 1768718"/>
              <a:gd name="connsiteY2138" fmla="*/ 1788432 h 1931875"/>
              <a:gd name="connsiteX2139" fmla="*/ 1271626 w 1768718"/>
              <a:gd name="connsiteY2139" fmla="*/ 1789535 h 1931875"/>
              <a:gd name="connsiteX2140" fmla="*/ 1273815 w 1768718"/>
              <a:gd name="connsiteY2140" fmla="*/ 1790626 h 1931875"/>
              <a:gd name="connsiteX2141" fmla="*/ 1273815 w 1768718"/>
              <a:gd name="connsiteY2141" fmla="*/ 1792815 h 1931875"/>
              <a:gd name="connsiteX2142" fmla="*/ 1271626 w 1768718"/>
              <a:gd name="connsiteY2142" fmla="*/ 1793912 h 1931875"/>
              <a:gd name="connsiteX2143" fmla="*/ 1269431 w 1768718"/>
              <a:gd name="connsiteY2143" fmla="*/ 1796101 h 1931875"/>
              <a:gd name="connsiteX2144" fmla="*/ 1270506 w 1768718"/>
              <a:gd name="connsiteY2144" fmla="*/ 1801576 h 1931875"/>
              <a:gd name="connsiteX2145" fmla="*/ 1270506 w 1768718"/>
              <a:gd name="connsiteY2145" fmla="*/ 1802679 h 1931875"/>
              <a:gd name="connsiteX2146" fmla="*/ 1269431 w 1768718"/>
              <a:gd name="connsiteY2146" fmla="*/ 1810337 h 1931875"/>
              <a:gd name="connsiteX2147" fmla="*/ 1269431 w 1768718"/>
              <a:gd name="connsiteY2147" fmla="*/ 1814721 h 1931875"/>
              <a:gd name="connsiteX2148" fmla="*/ 1271626 w 1768718"/>
              <a:gd name="connsiteY2148" fmla="*/ 1815812 h 1931875"/>
              <a:gd name="connsiteX2149" fmla="*/ 1272695 w 1768718"/>
              <a:gd name="connsiteY2149" fmla="*/ 1816915 h 1931875"/>
              <a:gd name="connsiteX2150" fmla="*/ 1273815 w 1768718"/>
              <a:gd name="connsiteY2150" fmla="*/ 1818007 h 1931875"/>
              <a:gd name="connsiteX2151" fmla="*/ 1274883 w 1768718"/>
              <a:gd name="connsiteY2151" fmla="*/ 1819104 h 1931875"/>
              <a:gd name="connsiteX2152" fmla="*/ 1277078 w 1768718"/>
              <a:gd name="connsiteY2152" fmla="*/ 1821293 h 1931875"/>
              <a:gd name="connsiteX2153" fmla="*/ 1278152 w 1768718"/>
              <a:gd name="connsiteY2153" fmla="*/ 1823482 h 1931875"/>
              <a:gd name="connsiteX2154" fmla="*/ 1282530 w 1768718"/>
              <a:gd name="connsiteY2154" fmla="*/ 1826768 h 1931875"/>
              <a:gd name="connsiteX2155" fmla="*/ 1280341 w 1768718"/>
              <a:gd name="connsiteY2155" fmla="*/ 1834438 h 1931875"/>
              <a:gd name="connsiteX2156" fmla="*/ 1279267 w 1768718"/>
              <a:gd name="connsiteY2156" fmla="*/ 1834438 h 1931875"/>
              <a:gd name="connsiteX2157" fmla="*/ 1275964 w 1768718"/>
              <a:gd name="connsiteY2157" fmla="*/ 1836626 h 1931875"/>
              <a:gd name="connsiteX2158" fmla="*/ 1273815 w 1768718"/>
              <a:gd name="connsiteY2158" fmla="*/ 1835535 h 1931875"/>
              <a:gd name="connsiteX2159" fmla="*/ 1272695 w 1768718"/>
              <a:gd name="connsiteY2159" fmla="*/ 1834438 h 1931875"/>
              <a:gd name="connsiteX2160" fmla="*/ 1269431 w 1768718"/>
              <a:gd name="connsiteY2160" fmla="*/ 1831151 h 1931875"/>
              <a:gd name="connsiteX2161" fmla="*/ 1267243 w 1768718"/>
              <a:gd name="connsiteY2161" fmla="*/ 1831151 h 1931875"/>
              <a:gd name="connsiteX2162" fmla="*/ 1261739 w 1768718"/>
              <a:gd name="connsiteY2162" fmla="*/ 1827865 h 1931875"/>
              <a:gd name="connsiteX2163" fmla="*/ 1255173 w 1768718"/>
              <a:gd name="connsiteY2163" fmla="*/ 1826768 h 1931875"/>
              <a:gd name="connsiteX2164" fmla="*/ 1250789 w 1768718"/>
              <a:gd name="connsiteY2164" fmla="*/ 1825676 h 1931875"/>
              <a:gd name="connsiteX2165" fmla="*/ 1248606 w 1768718"/>
              <a:gd name="connsiteY2165" fmla="*/ 1826768 h 1931875"/>
              <a:gd name="connsiteX2166" fmla="*/ 1247526 w 1768718"/>
              <a:gd name="connsiteY2166" fmla="*/ 1827865 h 1931875"/>
              <a:gd name="connsiteX2167" fmla="*/ 1246411 w 1768718"/>
              <a:gd name="connsiteY2167" fmla="*/ 1833340 h 1931875"/>
              <a:gd name="connsiteX2168" fmla="*/ 1245337 w 1768718"/>
              <a:gd name="connsiteY2168" fmla="*/ 1836626 h 1931875"/>
              <a:gd name="connsiteX2169" fmla="*/ 1244222 w 1768718"/>
              <a:gd name="connsiteY2169" fmla="*/ 1838821 h 1931875"/>
              <a:gd name="connsiteX2170" fmla="*/ 1243148 w 1768718"/>
              <a:gd name="connsiteY2170" fmla="*/ 1841010 h 1931875"/>
              <a:gd name="connsiteX2171" fmla="*/ 1242028 w 1768718"/>
              <a:gd name="connsiteY2171" fmla="*/ 1843198 h 1931875"/>
              <a:gd name="connsiteX2172" fmla="*/ 1239839 w 1768718"/>
              <a:gd name="connsiteY2172" fmla="*/ 1845387 h 1931875"/>
              <a:gd name="connsiteX2173" fmla="*/ 1238765 w 1768718"/>
              <a:gd name="connsiteY2173" fmla="*/ 1847582 h 1931875"/>
              <a:gd name="connsiteX2174" fmla="*/ 1237650 w 1768718"/>
              <a:gd name="connsiteY2174" fmla="*/ 1847582 h 1931875"/>
              <a:gd name="connsiteX2175" fmla="*/ 1236576 w 1768718"/>
              <a:gd name="connsiteY2175" fmla="*/ 1846485 h 1931875"/>
              <a:gd name="connsiteX2176" fmla="*/ 1234381 w 1768718"/>
              <a:gd name="connsiteY2176" fmla="*/ 1845387 h 1931875"/>
              <a:gd name="connsiteX2177" fmla="*/ 1231078 w 1768718"/>
              <a:gd name="connsiteY2177" fmla="*/ 1844296 h 1931875"/>
              <a:gd name="connsiteX2178" fmla="*/ 1225620 w 1768718"/>
              <a:gd name="connsiteY2178" fmla="*/ 1843198 h 1931875"/>
              <a:gd name="connsiteX2179" fmla="*/ 1222317 w 1768718"/>
              <a:gd name="connsiteY2179" fmla="*/ 1846485 h 1931875"/>
              <a:gd name="connsiteX2180" fmla="*/ 1221242 w 1768718"/>
              <a:gd name="connsiteY2180" fmla="*/ 1848673 h 1931875"/>
              <a:gd name="connsiteX2181" fmla="*/ 1220122 w 1768718"/>
              <a:gd name="connsiteY2181" fmla="*/ 1848673 h 1931875"/>
              <a:gd name="connsiteX2182" fmla="*/ 1216859 w 1768718"/>
              <a:gd name="connsiteY2182" fmla="*/ 1850862 h 1931875"/>
              <a:gd name="connsiteX2183" fmla="*/ 1212476 w 1768718"/>
              <a:gd name="connsiteY2183" fmla="*/ 1851965 h 1931875"/>
              <a:gd name="connsiteX2184" fmla="*/ 1210298 w 1768718"/>
              <a:gd name="connsiteY2184" fmla="*/ 1854148 h 1931875"/>
              <a:gd name="connsiteX2185" fmla="*/ 1210298 w 1768718"/>
              <a:gd name="connsiteY2185" fmla="*/ 1856343 h 1931875"/>
              <a:gd name="connsiteX2186" fmla="*/ 1209172 w 1768718"/>
              <a:gd name="connsiteY2186" fmla="*/ 1857440 h 1931875"/>
              <a:gd name="connsiteX2187" fmla="*/ 1208098 w 1768718"/>
              <a:gd name="connsiteY2187" fmla="*/ 1860726 h 1931875"/>
              <a:gd name="connsiteX2188" fmla="*/ 1204795 w 1768718"/>
              <a:gd name="connsiteY2188" fmla="*/ 1865098 h 1931875"/>
              <a:gd name="connsiteX2189" fmla="*/ 1203715 w 1768718"/>
              <a:gd name="connsiteY2189" fmla="*/ 1866201 h 1931875"/>
              <a:gd name="connsiteX2190" fmla="*/ 1200411 w 1768718"/>
              <a:gd name="connsiteY2190" fmla="*/ 1867293 h 1931875"/>
              <a:gd name="connsiteX2191" fmla="*/ 1199337 w 1768718"/>
              <a:gd name="connsiteY2191" fmla="*/ 1869482 h 1931875"/>
              <a:gd name="connsiteX2192" fmla="*/ 1180695 w 1768718"/>
              <a:gd name="connsiteY2192" fmla="*/ 1874963 h 1931875"/>
              <a:gd name="connsiteX2193" fmla="*/ 1176311 w 1768718"/>
              <a:gd name="connsiteY2193" fmla="*/ 1871676 h 1931875"/>
              <a:gd name="connsiteX2194" fmla="*/ 1175242 w 1768718"/>
              <a:gd name="connsiteY2194" fmla="*/ 1870579 h 1931875"/>
              <a:gd name="connsiteX2195" fmla="*/ 1173048 w 1768718"/>
              <a:gd name="connsiteY2195" fmla="*/ 1870579 h 1931875"/>
              <a:gd name="connsiteX2196" fmla="*/ 1163167 w 1768718"/>
              <a:gd name="connsiteY2196" fmla="*/ 1868390 h 1931875"/>
              <a:gd name="connsiteX2197" fmla="*/ 1163167 w 1768718"/>
              <a:gd name="connsiteY2197" fmla="*/ 1864007 h 1931875"/>
              <a:gd name="connsiteX2198" fmla="*/ 1162098 w 1768718"/>
              <a:gd name="connsiteY2198" fmla="*/ 1862915 h 1931875"/>
              <a:gd name="connsiteX2199" fmla="*/ 1146765 w 1768718"/>
              <a:gd name="connsiteY2199" fmla="*/ 1849771 h 1931875"/>
              <a:gd name="connsiteX2200" fmla="*/ 1140192 w 1768718"/>
              <a:gd name="connsiteY2200" fmla="*/ 1846485 h 1931875"/>
              <a:gd name="connsiteX2201" fmla="*/ 1124859 w 1768718"/>
              <a:gd name="connsiteY2201" fmla="*/ 1833340 h 1931875"/>
              <a:gd name="connsiteX2202" fmla="*/ 1119361 w 1768718"/>
              <a:gd name="connsiteY2202" fmla="*/ 1833340 h 1931875"/>
              <a:gd name="connsiteX2203" fmla="*/ 1117172 w 1768718"/>
              <a:gd name="connsiteY2203" fmla="*/ 1836626 h 1931875"/>
              <a:gd name="connsiteX2204" fmla="*/ 1114984 w 1768718"/>
              <a:gd name="connsiteY2204" fmla="*/ 1843198 h 1931875"/>
              <a:gd name="connsiteX2205" fmla="*/ 1112789 w 1768718"/>
              <a:gd name="connsiteY2205" fmla="*/ 1844296 h 1931875"/>
              <a:gd name="connsiteX2206" fmla="*/ 1111720 w 1768718"/>
              <a:gd name="connsiteY2206" fmla="*/ 1845387 h 1931875"/>
              <a:gd name="connsiteX2207" fmla="*/ 1110600 w 1768718"/>
              <a:gd name="connsiteY2207" fmla="*/ 1846485 h 1931875"/>
              <a:gd name="connsiteX2208" fmla="*/ 1077739 w 1768718"/>
              <a:gd name="connsiteY2208" fmla="*/ 1847582 h 1931875"/>
              <a:gd name="connsiteX2209" fmla="*/ 1076670 w 1768718"/>
              <a:gd name="connsiteY2209" fmla="*/ 1857440 h 1931875"/>
              <a:gd name="connsiteX2210" fmla="*/ 1075550 w 1768718"/>
              <a:gd name="connsiteY2210" fmla="*/ 1865098 h 1931875"/>
              <a:gd name="connsiteX2211" fmla="*/ 1075550 w 1768718"/>
              <a:gd name="connsiteY2211" fmla="*/ 1866201 h 1931875"/>
              <a:gd name="connsiteX2212" fmla="*/ 1072287 w 1768718"/>
              <a:gd name="connsiteY2212" fmla="*/ 1869482 h 1931875"/>
              <a:gd name="connsiteX2213" fmla="*/ 1063526 w 1768718"/>
              <a:gd name="connsiteY2213" fmla="*/ 1881529 h 1931875"/>
              <a:gd name="connsiteX2214" fmla="*/ 1061331 w 1768718"/>
              <a:gd name="connsiteY2214" fmla="*/ 1887004 h 1931875"/>
              <a:gd name="connsiteX2215" fmla="*/ 1055833 w 1768718"/>
              <a:gd name="connsiteY2215" fmla="*/ 1896845 h 1931875"/>
              <a:gd name="connsiteX2216" fmla="*/ 1045998 w 1768718"/>
              <a:gd name="connsiteY2216" fmla="*/ 1901228 h 1931875"/>
              <a:gd name="connsiteX2217" fmla="*/ 1044883 w 1768718"/>
              <a:gd name="connsiteY2217" fmla="*/ 1900149 h 1931875"/>
              <a:gd name="connsiteX2218" fmla="*/ 1037237 w 1768718"/>
              <a:gd name="connsiteY2218" fmla="*/ 1893582 h 1931875"/>
              <a:gd name="connsiteX2219" fmla="*/ 1026287 w 1768718"/>
              <a:gd name="connsiteY2219" fmla="*/ 1897960 h 1931875"/>
              <a:gd name="connsiteX2220" fmla="*/ 1024092 w 1768718"/>
              <a:gd name="connsiteY2220" fmla="*/ 1899034 h 1931875"/>
              <a:gd name="connsiteX2221" fmla="*/ 1021909 w 1768718"/>
              <a:gd name="connsiteY2221" fmla="*/ 1900149 h 1931875"/>
              <a:gd name="connsiteX2222" fmla="*/ 1016405 w 1768718"/>
              <a:gd name="connsiteY2222" fmla="*/ 1903418 h 1931875"/>
              <a:gd name="connsiteX2223" fmla="*/ 1013136 w 1768718"/>
              <a:gd name="connsiteY2223" fmla="*/ 1904532 h 1931875"/>
              <a:gd name="connsiteX2224" fmla="*/ 1005456 w 1768718"/>
              <a:gd name="connsiteY2224" fmla="*/ 1908910 h 1931875"/>
              <a:gd name="connsiteX2225" fmla="*/ 1004381 w 1768718"/>
              <a:gd name="connsiteY2225" fmla="*/ 1913293 h 1931875"/>
              <a:gd name="connsiteX2226" fmla="*/ 1002187 w 1768718"/>
              <a:gd name="connsiteY2226" fmla="*/ 1922054 h 1931875"/>
              <a:gd name="connsiteX2227" fmla="*/ 1001072 w 1768718"/>
              <a:gd name="connsiteY2227" fmla="*/ 1924249 h 1931875"/>
              <a:gd name="connsiteX2228" fmla="*/ 998923 w 1768718"/>
              <a:gd name="connsiteY2228" fmla="*/ 1925323 h 1931875"/>
              <a:gd name="connsiteX2229" fmla="*/ 997809 w 1768718"/>
              <a:gd name="connsiteY2229" fmla="*/ 1926437 h 1931875"/>
              <a:gd name="connsiteX2230" fmla="*/ 995620 w 1768718"/>
              <a:gd name="connsiteY2230" fmla="*/ 1928632 h 1931875"/>
              <a:gd name="connsiteX2231" fmla="*/ 993425 w 1768718"/>
              <a:gd name="connsiteY2231" fmla="*/ 1931895 h 1931875"/>
              <a:gd name="connsiteX2232" fmla="*/ 987973 w 1768718"/>
              <a:gd name="connsiteY2232" fmla="*/ 1931895 h 1931875"/>
              <a:gd name="connsiteX2233" fmla="*/ 985779 w 1768718"/>
              <a:gd name="connsiteY2233" fmla="*/ 1930815 h 1931875"/>
              <a:gd name="connsiteX2234" fmla="*/ 981401 w 1768718"/>
              <a:gd name="connsiteY2234" fmla="*/ 1929701 h 1931875"/>
              <a:gd name="connsiteX2235" fmla="*/ 977018 w 1768718"/>
              <a:gd name="connsiteY2235" fmla="*/ 1928632 h 1931875"/>
              <a:gd name="connsiteX2236" fmla="*/ 970451 w 1768718"/>
              <a:gd name="connsiteY2236" fmla="*/ 1928632 h 1931875"/>
              <a:gd name="connsiteX2237" fmla="*/ 968257 w 1768718"/>
              <a:gd name="connsiteY2237" fmla="*/ 1929701 h 1931875"/>
              <a:gd name="connsiteX2238" fmla="*/ 945237 w 1768718"/>
              <a:gd name="connsiteY2238" fmla="*/ 1922054 h 1931875"/>
              <a:gd name="connsiteX2239" fmla="*/ 938664 w 1768718"/>
              <a:gd name="connsiteY2239" fmla="*/ 1920940 h 1931875"/>
              <a:gd name="connsiteX2240" fmla="*/ 932092 w 1768718"/>
              <a:gd name="connsiteY2240" fmla="*/ 1917677 h 1931875"/>
              <a:gd name="connsiteX2241" fmla="*/ 922256 w 1768718"/>
              <a:gd name="connsiteY2241" fmla="*/ 1918751 h 1931875"/>
              <a:gd name="connsiteX2242" fmla="*/ 921142 w 1768718"/>
              <a:gd name="connsiteY2242" fmla="*/ 1918751 h 1931875"/>
              <a:gd name="connsiteX2243" fmla="*/ 907998 w 1768718"/>
              <a:gd name="connsiteY2243" fmla="*/ 1917677 h 1931875"/>
              <a:gd name="connsiteX2244" fmla="*/ 901431 w 1768718"/>
              <a:gd name="connsiteY2244" fmla="*/ 1911104 h 1931875"/>
              <a:gd name="connsiteX2245" fmla="*/ 899237 w 1768718"/>
              <a:gd name="connsiteY2245" fmla="*/ 1904532 h 1931875"/>
              <a:gd name="connsiteX2246" fmla="*/ 895973 w 1768718"/>
              <a:gd name="connsiteY2246" fmla="*/ 1899034 h 1931875"/>
              <a:gd name="connsiteX2247" fmla="*/ 892664 w 1768718"/>
              <a:gd name="connsiteY2247" fmla="*/ 1899034 h 1931875"/>
              <a:gd name="connsiteX2248" fmla="*/ 889401 w 1768718"/>
              <a:gd name="connsiteY2248" fmla="*/ 1899034 h 1931875"/>
              <a:gd name="connsiteX2249" fmla="*/ 879525 w 1768718"/>
              <a:gd name="connsiteY2249" fmla="*/ 1897960 h 1931875"/>
              <a:gd name="connsiteX2250" fmla="*/ 878445 w 1768718"/>
              <a:gd name="connsiteY2250" fmla="*/ 1897960 h 1931875"/>
              <a:gd name="connsiteX2251" fmla="*/ 869684 w 1768718"/>
              <a:gd name="connsiteY2251" fmla="*/ 1900149 h 1931875"/>
              <a:gd name="connsiteX2252" fmla="*/ 868570 w 1768718"/>
              <a:gd name="connsiteY2252" fmla="*/ 1899034 h 1931875"/>
              <a:gd name="connsiteX2253" fmla="*/ 867495 w 1768718"/>
              <a:gd name="connsiteY2253" fmla="*/ 1897960 h 1931875"/>
              <a:gd name="connsiteX2254" fmla="*/ 860923 w 1768718"/>
              <a:gd name="connsiteY2254" fmla="*/ 1896845 h 1931875"/>
              <a:gd name="connsiteX2255" fmla="*/ 849973 w 1768718"/>
              <a:gd name="connsiteY2255" fmla="*/ 1903418 h 1931875"/>
              <a:gd name="connsiteX2256" fmla="*/ 848853 w 1768718"/>
              <a:gd name="connsiteY2256" fmla="*/ 1904532 h 1931875"/>
              <a:gd name="connsiteX2257" fmla="*/ 843395 w 1768718"/>
              <a:gd name="connsiteY2257" fmla="*/ 1908910 h 1931875"/>
              <a:gd name="connsiteX2258" fmla="*/ 834634 w 1768718"/>
              <a:gd name="connsiteY2258" fmla="*/ 1911104 h 1931875"/>
              <a:gd name="connsiteX2259" fmla="*/ 833520 w 1768718"/>
              <a:gd name="connsiteY2259" fmla="*/ 1912179 h 1931875"/>
              <a:gd name="connsiteX2260" fmla="*/ 826947 w 1768718"/>
              <a:gd name="connsiteY2260" fmla="*/ 1912179 h 1931875"/>
              <a:gd name="connsiteX2261" fmla="*/ 823684 w 1768718"/>
              <a:gd name="connsiteY2261" fmla="*/ 1913293 h 1931875"/>
              <a:gd name="connsiteX2262" fmla="*/ 793018 w 1768718"/>
              <a:gd name="connsiteY2262" fmla="*/ 1912179 h 1931875"/>
              <a:gd name="connsiteX2263" fmla="*/ 787520 w 1768718"/>
              <a:gd name="connsiteY2263" fmla="*/ 1908910 h 1931875"/>
              <a:gd name="connsiteX2264" fmla="*/ 785331 w 1768718"/>
              <a:gd name="connsiteY2264" fmla="*/ 1906727 h 1931875"/>
              <a:gd name="connsiteX2265" fmla="*/ 783136 w 1768718"/>
              <a:gd name="connsiteY2265" fmla="*/ 1905606 h 1931875"/>
              <a:gd name="connsiteX2266" fmla="*/ 774375 w 1768718"/>
              <a:gd name="connsiteY2266" fmla="*/ 1895771 h 1931875"/>
              <a:gd name="connsiteX2267" fmla="*/ 772186 w 1768718"/>
              <a:gd name="connsiteY2267" fmla="*/ 1892468 h 1931875"/>
              <a:gd name="connsiteX2268" fmla="*/ 765614 w 1768718"/>
              <a:gd name="connsiteY2268" fmla="*/ 1882626 h 1931875"/>
              <a:gd name="connsiteX2269" fmla="*/ 765614 w 1768718"/>
              <a:gd name="connsiteY2269" fmla="*/ 1882626 h 1931875"/>
              <a:gd name="connsiteX2270" fmla="*/ 764534 w 1768718"/>
              <a:gd name="connsiteY2270" fmla="*/ 1880437 h 1931875"/>
              <a:gd name="connsiteX2271" fmla="*/ 757967 w 1768718"/>
              <a:gd name="connsiteY2271" fmla="*/ 1874963 h 1931875"/>
              <a:gd name="connsiteX2272" fmla="*/ 756853 w 1768718"/>
              <a:gd name="connsiteY2272" fmla="*/ 1873865 h 1931875"/>
              <a:gd name="connsiteX2273" fmla="*/ 752470 w 1768718"/>
              <a:gd name="connsiteY2273" fmla="*/ 1871676 h 1931875"/>
              <a:gd name="connsiteX2274" fmla="*/ 750281 w 1768718"/>
              <a:gd name="connsiteY2274" fmla="*/ 1870579 h 1931875"/>
              <a:gd name="connsiteX2275" fmla="*/ 743709 w 1768718"/>
              <a:gd name="connsiteY2275" fmla="*/ 1867293 h 1931875"/>
              <a:gd name="connsiteX2276" fmla="*/ 742634 w 1768718"/>
              <a:gd name="connsiteY2276" fmla="*/ 1864007 h 1931875"/>
              <a:gd name="connsiteX2277" fmla="*/ 742634 w 1768718"/>
              <a:gd name="connsiteY2277" fmla="*/ 1860726 h 1931875"/>
              <a:gd name="connsiteX2278" fmla="*/ 742634 w 1768718"/>
              <a:gd name="connsiteY2278" fmla="*/ 1835535 h 1931875"/>
              <a:gd name="connsiteX2279" fmla="*/ 734947 w 1768718"/>
              <a:gd name="connsiteY2279" fmla="*/ 1812532 h 1931875"/>
              <a:gd name="connsiteX2280" fmla="*/ 733873 w 1768718"/>
              <a:gd name="connsiteY2280" fmla="*/ 1810337 h 1931875"/>
              <a:gd name="connsiteX2281" fmla="*/ 732759 w 1768718"/>
              <a:gd name="connsiteY2281" fmla="*/ 1797199 h 1931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</a:cxnLst>
            <a:rect l="l" t="t" r="r" b="b"/>
            <a:pathLst>
              <a:path w="1768718" h="1931875">
                <a:moveTo>
                  <a:pt x="731673" y="1795009"/>
                </a:moveTo>
                <a:lnTo>
                  <a:pt x="739325" y="1781865"/>
                </a:lnTo>
                <a:lnTo>
                  <a:pt x="738256" y="1779671"/>
                </a:lnTo>
                <a:lnTo>
                  <a:pt x="737148" y="1778579"/>
                </a:lnTo>
                <a:lnTo>
                  <a:pt x="737148" y="1776390"/>
                </a:lnTo>
                <a:lnTo>
                  <a:pt x="737148" y="1772007"/>
                </a:lnTo>
                <a:lnTo>
                  <a:pt x="736062" y="1765434"/>
                </a:lnTo>
                <a:lnTo>
                  <a:pt x="734947" y="1763246"/>
                </a:lnTo>
                <a:lnTo>
                  <a:pt x="736062" y="1755576"/>
                </a:lnTo>
                <a:lnTo>
                  <a:pt x="750281" y="1746815"/>
                </a:lnTo>
                <a:lnTo>
                  <a:pt x="754664" y="1743529"/>
                </a:lnTo>
                <a:lnTo>
                  <a:pt x="777684" y="1729293"/>
                </a:lnTo>
                <a:lnTo>
                  <a:pt x="783136" y="1727104"/>
                </a:lnTo>
                <a:lnTo>
                  <a:pt x="784256" y="1726024"/>
                </a:lnTo>
                <a:lnTo>
                  <a:pt x="797395" y="1730407"/>
                </a:lnTo>
                <a:lnTo>
                  <a:pt x="803973" y="1728219"/>
                </a:lnTo>
                <a:lnTo>
                  <a:pt x="818186" y="1726024"/>
                </a:lnTo>
                <a:lnTo>
                  <a:pt x="817118" y="1736974"/>
                </a:lnTo>
                <a:lnTo>
                  <a:pt x="815992" y="1738054"/>
                </a:lnTo>
                <a:lnTo>
                  <a:pt x="819301" y="1746815"/>
                </a:lnTo>
                <a:lnTo>
                  <a:pt x="821495" y="1763246"/>
                </a:lnTo>
                <a:lnTo>
                  <a:pt x="825879" y="1767629"/>
                </a:lnTo>
                <a:lnTo>
                  <a:pt x="839017" y="1764343"/>
                </a:lnTo>
                <a:lnTo>
                  <a:pt x="844475" y="1764343"/>
                </a:lnTo>
                <a:lnTo>
                  <a:pt x="848853" y="1763246"/>
                </a:lnTo>
                <a:lnTo>
                  <a:pt x="849973" y="1762148"/>
                </a:lnTo>
                <a:lnTo>
                  <a:pt x="851042" y="1758868"/>
                </a:lnTo>
                <a:lnTo>
                  <a:pt x="857620" y="1754485"/>
                </a:lnTo>
                <a:lnTo>
                  <a:pt x="858734" y="1753387"/>
                </a:lnTo>
                <a:lnTo>
                  <a:pt x="859803" y="1751199"/>
                </a:lnTo>
                <a:lnTo>
                  <a:pt x="887206" y="1739168"/>
                </a:lnTo>
                <a:lnTo>
                  <a:pt x="888286" y="1738054"/>
                </a:lnTo>
                <a:lnTo>
                  <a:pt x="891590" y="1735865"/>
                </a:lnTo>
                <a:lnTo>
                  <a:pt x="892664" y="1727104"/>
                </a:lnTo>
                <a:lnTo>
                  <a:pt x="891590" y="1726024"/>
                </a:lnTo>
                <a:lnTo>
                  <a:pt x="895973" y="1719457"/>
                </a:lnTo>
                <a:lnTo>
                  <a:pt x="895973" y="1715074"/>
                </a:lnTo>
                <a:lnTo>
                  <a:pt x="894853" y="1698626"/>
                </a:lnTo>
                <a:lnTo>
                  <a:pt x="893784" y="1694243"/>
                </a:lnTo>
                <a:lnTo>
                  <a:pt x="883903" y="1664690"/>
                </a:lnTo>
                <a:lnTo>
                  <a:pt x="890475" y="1659193"/>
                </a:lnTo>
                <a:lnTo>
                  <a:pt x="901431" y="1655929"/>
                </a:lnTo>
                <a:lnTo>
                  <a:pt x="911307" y="1614313"/>
                </a:lnTo>
                <a:lnTo>
                  <a:pt x="914570" y="1611009"/>
                </a:lnTo>
                <a:lnTo>
                  <a:pt x="925520" y="1586932"/>
                </a:lnTo>
                <a:lnTo>
                  <a:pt x="925520" y="1584743"/>
                </a:lnTo>
                <a:lnTo>
                  <a:pt x="925520" y="1583640"/>
                </a:lnTo>
                <a:lnTo>
                  <a:pt x="933212" y="1584743"/>
                </a:lnTo>
                <a:lnTo>
                  <a:pt x="935401" y="1585835"/>
                </a:lnTo>
                <a:lnTo>
                  <a:pt x="935401" y="1586932"/>
                </a:lnTo>
                <a:lnTo>
                  <a:pt x="938664" y="1586932"/>
                </a:lnTo>
                <a:lnTo>
                  <a:pt x="941973" y="1583640"/>
                </a:lnTo>
                <a:lnTo>
                  <a:pt x="955112" y="1570501"/>
                </a:lnTo>
                <a:lnTo>
                  <a:pt x="958375" y="1569404"/>
                </a:lnTo>
                <a:lnTo>
                  <a:pt x="960570" y="1566118"/>
                </a:lnTo>
                <a:lnTo>
                  <a:pt x="959496" y="1556260"/>
                </a:lnTo>
                <a:lnTo>
                  <a:pt x="959496" y="1548596"/>
                </a:lnTo>
                <a:lnTo>
                  <a:pt x="961696" y="1545310"/>
                </a:lnTo>
                <a:lnTo>
                  <a:pt x="959496" y="1539829"/>
                </a:lnTo>
                <a:lnTo>
                  <a:pt x="958375" y="1535451"/>
                </a:lnTo>
                <a:lnTo>
                  <a:pt x="957307" y="1533263"/>
                </a:lnTo>
                <a:lnTo>
                  <a:pt x="958375" y="1516838"/>
                </a:lnTo>
                <a:lnTo>
                  <a:pt x="956192" y="1511357"/>
                </a:lnTo>
                <a:lnTo>
                  <a:pt x="955112" y="1509168"/>
                </a:lnTo>
                <a:lnTo>
                  <a:pt x="953998" y="1508077"/>
                </a:lnTo>
                <a:lnTo>
                  <a:pt x="936464" y="1490549"/>
                </a:lnTo>
                <a:lnTo>
                  <a:pt x="939784" y="1480690"/>
                </a:lnTo>
                <a:lnTo>
                  <a:pt x="943048" y="1442377"/>
                </a:lnTo>
                <a:lnTo>
                  <a:pt x="940853" y="1436885"/>
                </a:lnTo>
                <a:lnTo>
                  <a:pt x="933212" y="1428124"/>
                </a:lnTo>
                <a:lnTo>
                  <a:pt x="928834" y="1422660"/>
                </a:lnTo>
                <a:lnTo>
                  <a:pt x="917885" y="1397446"/>
                </a:lnTo>
                <a:lnTo>
                  <a:pt x="915690" y="1396377"/>
                </a:lnTo>
                <a:lnTo>
                  <a:pt x="913495" y="1396377"/>
                </a:lnTo>
                <a:lnTo>
                  <a:pt x="912381" y="1396377"/>
                </a:lnTo>
                <a:lnTo>
                  <a:pt x="909112" y="1395263"/>
                </a:lnTo>
                <a:lnTo>
                  <a:pt x="905809" y="1395263"/>
                </a:lnTo>
                <a:lnTo>
                  <a:pt x="902546" y="1394188"/>
                </a:lnTo>
                <a:lnTo>
                  <a:pt x="897048" y="1393074"/>
                </a:lnTo>
                <a:lnTo>
                  <a:pt x="894853" y="1390879"/>
                </a:lnTo>
                <a:lnTo>
                  <a:pt x="893784" y="1388685"/>
                </a:lnTo>
                <a:lnTo>
                  <a:pt x="892664" y="1386496"/>
                </a:lnTo>
                <a:lnTo>
                  <a:pt x="888286" y="1388685"/>
                </a:lnTo>
                <a:lnTo>
                  <a:pt x="849973" y="1397446"/>
                </a:lnTo>
                <a:lnTo>
                  <a:pt x="847779" y="1397446"/>
                </a:lnTo>
                <a:lnTo>
                  <a:pt x="831331" y="1397446"/>
                </a:lnTo>
                <a:lnTo>
                  <a:pt x="801779" y="1424849"/>
                </a:lnTo>
                <a:lnTo>
                  <a:pt x="782068" y="1435805"/>
                </a:lnTo>
                <a:lnTo>
                  <a:pt x="779873" y="1435805"/>
                </a:lnTo>
                <a:lnTo>
                  <a:pt x="771112" y="1435805"/>
                </a:lnTo>
                <a:lnTo>
                  <a:pt x="761231" y="1442377"/>
                </a:lnTo>
                <a:lnTo>
                  <a:pt x="752470" y="1454407"/>
                </a:lnTo>
                <a:lnTo>
                  <a:pt x="750281" y="1455522"/>
                </a:lnTo>
                <a:lnTo>
                  <a:pt x="747017" y="1452212"/>
                </a:lnTo>
                <a:lnTo>
                  <a:pt x="744823" y="1445646"/>
                </a:lnTo>
                <a:lnTo>
                  <a:pt x="743709" y="1443452"/>
                </a:lnTo>
                <a:lnTo>
                  <a:pt x="740445" y="1439074"/>
                </a:lnTo>
                <a:lnTo>
                  <a:pt x="706515" y="1537646"/>
                </a:lnTo>
                <a:lnTo>
                  <a:pt x="705401" y="1545310"/>
                </a:lnTo>
                <a:lnTo>
                  <a:pt x="704321" y="1547499"/>
                </a:lnTo>
                <a:lnTo>
                  <a:pt x="702143" y="1546407"/>
                </a:lnTo>
                <a:lnTo>
                  <a:pt x="697754" y="1543121"/>
                </a:lnTo>
                <a:lnTo>
                  <a:pt x="693371" y="1535451"/>
                </a:lnTo>
                <a:lnTo>
                  <a:pt x="692256" y="1534354"/>
                </a:lnTo>
                <a:lnTo>
                  <a:pt x="685684" y="1537646"/>
                </a:lnTo>
                <a:lnTo>
                  <a:pt x="682415" y="1535451"/>
                </a:lnTo>
                <a:lnTo>
                  <a:pt x="681301" y="1534354"/>
                </a:lnTo>
                <a:lnTo>
                  <a:pt x="678037" y="1536549"/>
                </a:lnTo>
                <a:lnTo>
                  <a:pt x="674734" y="1536549"/>
                </a:lnTo>
                <a:lnTo>
                  <a:pt x="673654" y="1535451"/>
                </a:lnTo>
                <a:lnTo>
                  <a:pt x="672540" y="1534354"/>
                </a:lnTo>
                <a:lnTo>
                  <a:pt x="669276" y="1526696"/>
                </a:lnTo>
                <a:lnTo>
                  <a:pt x="669276" y="1525599"/>
                </a:lnTo>
                <a:lnTo>
                  <a:pt x="669276" y="1524502"/>
                </a:lnTo>
                <a:lnTo>
                  <a:pt x="668156" y="1522307"/>
                </a:lnTo>
                <a:lnTo>
                  <a:pt x="667087" y="1521216"/>
                </a:lnTo>
                <a:lnTo>
                  <a:pt x="675849" y="1500407"/>
                </a:lnTo>
                <a:lnTo>
                  <a:pt x="676917" y="1499315"/>
                </a:lnTo>
                <a:lnTo>
                  <a:pt x="676917" y="1488360"/>
                </a:lnTo>
                <a:lnTo>
                  <a:pt x="667087" y="1485068"/>
                </a:lnTo>
                <a:lnTo>
                  <a:pt x="660510" y="1483977"/>
                </a:lnTo>
                <a:lnTo>
                  <a:pt x="659395" y="1481788"/>
                </a:lnTo>
                <a:lnTo>
                  <a:pt x="657206" y="1480690"/>
                </a:lnTo>
                <a:lnTo>
                  <a:pt x="649560" y="1489452"/>
                </a:lnTo>
                <a:lnTo>
                  <a:pt x="646251" y="1489452"/>
                </a:lnTo>
                <a:lnTo>
                  <a:pt x="640798" y="1493835"/>
                </a:lnTo>
                <a:lnTo>
                  <a:pt x="638604" y="1493835"/>
                </a:lnTo>
                <a:lnTo>
                  <a:pt x="634226" y="1494926"/>
                </a:lnTo>
                <a:lnTo>
                  <a:pt x="627654" y="1497121"/>
                </a:lnTo>
                <a:lnTo>
                  <a:pt x="626540" y="1501499"/>
                </a:lnTo>
                <a:lnTo>
                  <a:pt x="625471" y="1504785"/>
                </a:lnTo>
                <a:lnTo>
                  <a:pt x="622156" y="1505882"/>
                </a:lnTo>
                <a:lnTo>
                  <a:pt x="603560" y="1548596"/>
                </a:lnTo>
                <a:lnTo>
                  <a:pt x="602439" y="1549693"/>
                </a:lnTo>
                <a:lnTo>
                  <a:pt x="598062" y="1552974"/>
                </a:lnTo>
                <a:lnTo>
                  <a:pt x="594799" y="1558454"/>
                </a:lnTo>
                <a:lnTo>
                  <a:pt x="593684" y="1561735"/>
                </a:lnTo>
                <a:lnTo>
                  <a:pt x="592610" y="1565027"/>
                </a:lnTo>
                <a:lnTo>
                  <a:pt x="591489" y="1566118"/>
                </a:lnTo>
                <a:lnTo>
                  <a:pt x="590421" y="1569404"/>
                </a:lnTo>
                <a:lnTo>
                  <a:pt x="589301" y="1573788"/>
                </a:lnTo>
                <a:lnTo>
                  <a:pt x="590421" y="1584743"/>
                </a:lnTo>
                <a:lnTo>
                  <a:pt x="591489" y="1588024"/>
                </a:lnTo>
                <a:lnTo>
                  <a:pt x="605748" y="1593499"/>
                </a:lnTo>
                <a:lnTo>
                  <a:pt x="616698" y="1592407"/>
                </a:lnTo>
                <a:lnTo>
                  <a:pt x="641873" y="1596785"/>
                </a:lnTo>
                <a:lnTo>
                  <a:pt x="647371" y="1597882"/>
                </a:lnTo>
                <a:lnTo>
                  <a:pt x="650634" y="1598979"/>
                </a:lnTo>
                <a:lnTo>
                  <a:pt x="655012" y="1600071"/>
                </a:lnTo>
                <a:lnTo>
                  <a:pt x="661590" y="1602260"/>
                </a:lnTo>
                <a:lnTo>
                  <a:pt x="664893" y="1605546"/>
                </a:lnTo>
                <a:lnTo>
                  <a:pt x="665967" y="1605546"/>
                </a:lnTo>
                <a:lnTo>
                  <a:pt x="669276" y="1609930"/>
                </a:lnTo>
                <a:lnTo>
                  <a:pt x="670351" y="1609930"/>
                </a:lnTo>
                <a:lnTo>
                  <a:pt x="671465" y="1611009"/>
                </a:lnTo>
                <a:lnTo>
                  <a:pt x="674734" y="1614313"/>
                </a:lnTo>
                <a:lnTo>
                  <a:pt x="676917" y="1616502"/>
                </a:lnTo>
                <a:lnTo>
                  <a:pt x="678037" y="1617576"/>
                </a:lnTo>
                <a:lnTo>
                  <a:pt x="683495" y="1624148"/>
                </a:lnTo>
                <a:lnTo>
                  <a:pt x="683495" y="1625268"/>
                </a:lnTo>
                <a:lnTo>
                  <a:pt x="683495" y="1632915"/>
                </a:lnTo>
                <a:lnTo>
                  <a:pt x="682415" y="1635098"/>
                </a:lnTo>
                <a:lnTo>
                  <a:pt x="679112" y="1638407"/>
                </a:lnTo>
                <a:lnTo>
                  <a:pt x="674734" y="1642791"/>
                </a:lnTo>
                <a:lnTo>
                  <a:pt x="672540" y="1642791"/>
                </a:lnTo>
                <a:lnTo>
                  <a:pt x="667087" y="1642791"/>
                </a:lnTo>
                <a:lnTo>
                  <a:pt x="652829" y="1642791"/>
                </a:lnTo>
                <a:lnTo>
                  <a:pt x="637489" y="1642791"/>
                </a:lnTo>
                <a:lnTo>
                  <a:pt x="623276" y="1644980"/>
                </a:lnTo>
                <a:lnTo>
                  <a:pt x="622156" y="1646048"/>
                </a:lnTo>
                <a:lnTo>
                  <a:pt x="621082" y="1647174"/>
                </a:lnTo>
                <a:lnTo>
                  <a:pt x="619967" y="1648243"/>
                </a:lnTo>
                <a:lnTo>
                  <a:pt x="616698" y="1652626"/>
                </a:lnTo>
                <a:lnTo>
                  <a:pt x="615584" y="1653740"/>
                </a:lnTo>
                <a:lnTo>
                  <a:pt x="614515" y="1654815"/>
                </a:lnTo>
                <a:lnTo>
                  <a:pt x="613395" y="1655929"/>
                </a:lnTo>
                <a:lnTo>
                  <a:pt x="612326" y="1658124"/>
                </a:lnTo>
                <a:lnTo>
                  <a:pt x="610132" y="1661387"/>
                </a:lnTo>
                <a:lnTo>
                  <a:pt x="610132" y="1663576"/>
                </a:lnTo>
                <a:lnTo>
                  <a:pt x="609017" y="1666885"/>
                </a:lnTo>
                <a:lnTo>
                  <a:pt x="607943" y="1670148"/>
                </a:lnTo>
                <a:lnTo>
                  <a:pt x="606823" y="1674532"/>
                </a:lnTo>
                <a:lnTo>
                  <a:pt x="605748" y="1676720"/>
                </a:lnTo>
                <a:lnTo>
                  <a:pt x="601371" y="1684407"/>
                </a:lnTo>
                <a:lnTo>
                  <a:pt x="601371" y="1685482"/>
                </a:lnTo>
                <a:lnTo>
                  <a:pt x="599182" y="1688791"/>
                </a:lnTo>
                <a:lnTo>
                  <a:pt x="596987" y="1690980"/>
                </a:lnTo>
                <a:lnTo>
                  <a:pt x="594799" y="1694243"/>
                </a:lnTo>
                <a:lnTo>
                  <a:pt x="594799" y="1695357"/>
                </a:lnTo>
                <a:lnTo>
                  <a:pt x="592610" y="1696437"/>
                </a:lnTo>
                <a:lnTo>
                  <a:pt x="592610" y="1697552"/>
                </a:lnTo>
                <a:lnTo>
                  <a:pt x="591489" y="1699741"/>
                </a:lnTo>
                <a:lnTo>
                  <a:pt x="590421" y="1704113"/>
                </a:lnTo>
                <a:lnTo>
                  <a:pt x="590421" y="1705198"/>
                </a:lnTo>
                <a:lnTo>
                  <a:pt x="591489" y="1709582"/>
                </a:lnTo>
                <a:lnTo>
                  <a:pt x="593684" y="1713960"/>
                </a:lnTo>
                <a:lnTo>
                  <a:pt x="594799" y="1717263"/>
                </a:lnTo>
                <a:lnTo>
                  <a:pt x="595873" y="1718343"/>
                </a:lnTo>
                <a:lnTo>
                  <a:pt x="596987" y="1719457"/>
                </a:lnTo>
                <a:lnTo>
                  <a:pt x="600251" y="1721646"/>
                </a:lnTo>
                <a:lnTo>
                  <a:pt x="602439" y="1722721"/>
                </a:lnTo>
                <a:lnTo>
                  <a:pt x="605748" y="1724909"/>
                </a:lnTo>
                <a:lnTo>
                  <a:pt x="607943" y="1727104"/>
                </a:lnTo>
                <a:lnTo>
                  <a:pt x="610132" y="1727104"/>
                </a:lnTo>
                <a:lnTo>
                  <a:pt x="611201" y="1728219"/>
                </a:lnTo>
                <a:lnTo>
                  <a:pt x="615584" y="1729293"/>
                </a:lnTo>
                <a:lnTo>
                  <a:pt x="623276" y="1732602"/>
                </a:lnTo>
                <a:lnTo>
                  <a:pt x="624345" y="1733671"/>
                </a:lnTo>
                <a:lnTo>
                  <a:pt x="626540" y="1735865"/>
                </a:lnTo>
                <a:lnTo>
                  <a:pt x="627654" y="1735865"/>
                </a:lnTo>
                <a:lnTo>
                  <a:pt x="628728" y="1736974"/>
                </a:lnTo>
                <a:lnTo>
                  <a:pt x="630923" y="1738054"/>
                </a:lnTo>
                <a:lnTo>
                  <a:pt x="637489" y="1743529"/>
                </a:lnTo>
                <a:lnTo>
                  <a:pt x="637489" y="1744621"/>
                </a:lnTo>
                <a:lnTo>
                  <a:pt x="639684" y="1750101"/>
                </a:lnTo>
                <a:lnTo>
                  <a:pt x="638604" y="1772007"/>
                </a:lnTo>
                <a:lnTo>
                  <a:pt x="637489" y="1773104"/>
                </a:lnTo>
                <a:lnTo>
                  <a:pt x="636421" y="1774196"/>
                </a:lnTo>
                <a:lnTo>
                  <a:pt x="634226" y="1776390"/>
                </a:lnTo>
                <a:lnTo>
                  <a:pt x="633106" y="1776390"/>
                </a:lnTo>
                <a:lnTo>
                  <a:pt x="633106" y="1777482"/>
                </a:lnTo>
                <a:lnTo>
                  <a:pt x="630923" y="1779671"/>
                </a:lnTo>
                <a:lnTo>
                  <a:pt x="628728" y="1780774"/>
                </a:lnTo>
                <a:lnTo>
                  <a:pt x="625471" y="1782957"/>
                </a:lnTo>
                <a:lnTo>
                  <a:pt x="612326" y="1781865"/>
                </a:lnTo>
                <a:lnTo>
                  <a:pt x="609017" y="1780774"/>
                </a:lnTo>
                <a:lnTo>
                  <a:pt x="601371" y="1778579"/>
                </a:lnTo>
                <a:lnTo>
                  <a:pt x="596987" y="1775293"/>
                </a:lnTo>
                <a:lnTo>
                  <a:pt x="584923" y="1774196"/>
                </a:lnTo>
                <a:lnTo>
                  <a:pt x="575082" y="1770909"/>
                </a:lnTo>
                <a:lnTo>
                  <a:pt x="571778" y="1769818"/>
                </a:lnTo>
                <a:lnTo>
                  <a:pt x="568515" y="1767629"/>
                </a:lnTo>
                <a:lnTo>
                  <a:pt x="567395" y="1767629"/>
                </a:lnTo>
                <a:lnTo>
                  <a:pt x="563017" y="1767629"/>
                </a:lnTo>
                <a:lnTo>
                  <a:pt x="560823" y="1768721"/>
                </a:lnTo>
                <a:lnTo>
                  <a:pt x="558634" y="1770909"/>
                </a:lnTo>
                <a:lnTo>
                  <a:pt x="558634" y="1772007"/>
                </a:lnTo>
                <a:lnTo>
                  <a:pt x="557559" y="1778579"/>
                </a:lnTo>
                <a:lnTo>
                  <a:pt x="558634" y="1787340"/>
                </a:lnTo>
                <a:lnTo>
                  <a:pt x="558634" y="1788432"/>
                </a:lnTo>
                <a:lnTo>
                  <a:pt x="559748" y="1791724"/>
                </a:lnTo>
                <a:lnTo>
                  <a:pt x="560823" y="1796101"/>
                </a:lnTo>
                <a:lnTo>
                  <a:pt x="561937" y="1799387"/>
                </a:lnTo>
                <a:lnTo>
                  <a:pt x="564132" y="1802679"/>
                </a:lnTo>
                <a:lnTo>
                  <a:pt x="565206" y="1803771"/>
                </a:lnTo>
                <a:lnTo>
                  <a:pt x="567395" y="1808154"/>
                </a:lnTo>
                <a:lnTo>
                  <a:pt x="569584" y="1810337"/>
                </a:lnTo>
                <a:lnTo>
                  <a:pt x="571778" y="1813629"/>
                </a:lnTo>
                <a:lnTo>
                  <a:pt x="572893" y="1814721"/>
                </a:lnTo>
                <a:lnTo>
                  <a:pt x="576162" y="1816915"/>
                </a:lnTo>
                <a:lnTo>
                  <a:pt x="577276" y="1818007"/>
                </a:lnTo>
                <a:lnTo>
                  <a:pt x="579465" y="1820196"/>
                </a:lnTo>
                <a:lnTo>
                  <a:pt x="581654" y="1823482"/>
                </a:lnTo>
                <a:lnTo>
                  <a:pt x="582728" y="1824579"/>
                </a:lnTo>
                <a:lnTo>
                  <a:pt x="583843" y="1825676"/>
                </a:lnTo>
                <a:lnTo>
                  <a:pt x="584923" y="1826768"/>
                </a:lnTo>
                <a:lnTo>
                  <a:pt x="587112" y="1828957"/>
                </a:lnTo>
                <a:lnTo>
                  <a:pt x="588226" y="1830060"/>
                </a:lnTo>
                <a:lnTo>
                  <a:pt x="588226" y="1830060"/>
                </a:lnTo>
                <a:lnTo>
                  <a:pt x="590421" y="1831151"/>
                </a:lnTo>
                <a:lnTo>
                  <a:pt x="591489" y="1832243"/>
                </a:lnTo>
                <a:lnTo>
                  <a:pt x="593684" y="1833340"/>
                </a:lnTo>
                <a:lnTo>
                  <a:pt x="594799" y="1834438"/>
                </a:lnTo>
                <a:lnTo>
                  <a:pt x="596987" y="1835535"/>
                </a:lnTo>
                <a:lnTo>
                  <a:pt x="603560" y="1838821"/>
                </a:lnTo>
                <a:lnTo>
                  <a:pt x="604634" y="1841010"/>
                </a:lnTo>
                <a:lnTo>
                  <a:pt x="607943" y="1843198"/>
                </a:lnTo>
                <a:lnTo>
                  <a:pt x="607943" y="1843198"/>
                </a:lnTo>
                <a:lnTo>
                  <a:pt x="609017" y="1844296"/>
                </a:lnTo>
                <a:lnTo>
                  <a:pt x="609017" y="1858532"/>
                </a:lnTo>
                <a:lnTo>
                  <a:pt x="606823" y="1860726"/>
                </a:lnTo>
                <a:lnTo>
                  <a:pt x="606823" y="1860726"/>
                </a:lnTo>
                <a:lnTo>
                  <a:pt x="604634" y="1862915"/>
                </a:lnTo>
                <a:lnTo>
                  <a:pt x="603560" y="1862915"/>
                </a:lnTo>
                <a:lnTo>
                  <a:pt x="603560" y="1864007"/>
                </a:lnTo>
                <a:lnTo>
                  <a:pt x="602439" y="1865098"/>
                </a:lnTo>
                <a:lnTo>
                  <a:pt x="600251" y="1868390"/>
                </a:lnTo>
                <a:lnTo>
                  <a:pt x="600251" y="1869482"/>
                </a:lnTo>
                <a:lnTo>
                  <a:pt x="599182" y="1871676"/>
                </a:lnTo>
                <a:lnTo>
                  <a:pt x="598062" y="1874963"/>
                </a:lnTo>
                <a:lnTo>
                  <a:pt x="596987" y="1878243"/>
                </a:lnTo>
                <a:lnTo>
                  <a:pt x="595873" y="1880437"/>
                </a:lnTo>
                <a:lnTo>
                  <a:pt x="594799" y="1881529"/>
                </a:lnTo>
                <a:lnTo>
                  <a:pt x="593684" y="1882626"/>
                </a:lnTo>
                <a:lnTo>
                  <a:pt x="584923" y="1884821"/>
                </a:lnTo>
                <a:lnTo>
                  <a:pt x="582728" y="1884821"/>
                </a:lnTo>
                <a:lnTo>
                  <a:pt x="575082" y="1883723"/>
                </a:lnTo>
                <a:lnTo>
                  <a:pt x="571778" y="1881529"/>
                </a:lnTo>
                <a:lnTo>
                  <a:pt x="570698" y="1870579"/>
                </a:lnTo>
                <a:lnTo>
                  <a:pt x="569584" y="1859623"/>
                </a:lnTo>
                <a:lnTo>
                  <a:pt x="567395" y="1858532"/>
                </a:lnTo>
                <a:lnTo>
                  <a:pt x="567395" y="1856343"/>
                </a:lnTo>
                <a:lnTo>
                  <a:pt x="567395" y="1856343"/>
                </a:lnTo>
                <a:lnTo>
                  <a:pt x="567395" y="1854148"/>
                </a:lnTo>
                <a:lnTo>
                  <a:pt x="566321" y="1853057"/>
                </a:lnTo>
                <a:lnTo>
                  <a:pt x="565206" y="1851965"/>
                </a:lnTo>
                <a:lnTo>
                  <a:pt x="564132" y="1849771"/>
                </a:lnTo>
                <a:lnTo>
                  <a:pt x="563017" y="1847582"/>
                </a:lnTo>
                <a:lnTo>
                  <a:pt x="557559" y="1843198"/>
                </a:lnTo>
                <a:lnTo>
                  <a:pt x="556439" y="1844296"/>
                </a:lnTo>
                <a:lnTo>
                  <a:pt x="553176" y="1844296"/>
                </a:lnTo>
                <a:lnTo>
                  <a:pt x="549873" y="1843198"/>
                </a:lnTo>
                <a:lnTo>
                  <a:pt x="548793" y="1844296"/>
                </a:lnTo>
                <a:lnTo>
                  <a:pt x="544415" y="1844296"/>
                </a:lnTo>
                <a:lnTo>
                  <a:pt x="538917" y="1841010"/>
                </a:lnTo>
                <a:lnTo>
                  <a:pt x="536728" y="1839913"/>
                </a:lnTo>
                <a:lnTo>
                  <a:pt x="534534" y="1842101"/>
                </a:lnTo>
                <a:lnTo>
                  <a:pt x="533465" y="1842101"/>
                </a:lnTo>
                <a:lnTo>
                  <a:pt x="530156" y="1841010"/>
                </a:lnTo>
                <a:lnTo>
                  <a:pt x="527967" y="1838821"/>
                </a:lnTo>
                <a:lnTo>
                  <a:pt x="525773" y="1836626"/>
                </a:lnTo>
                <a:lnTo>
                  <a:pt x="520321" y="1834438"/>
                </a:lnTo>
                <a:lnTo>
                  <a:pt x="518126" y="1833340"/>
                </a:lnTo>
                <a:lnTo>
                  <a:pt x="495106" y="1835535"/>
                </a:lnTo>
                <a:lnTo>
                  <a:pt x="488539" y="1835535"/>
                </a:lnTo>
                <a:lnTo>
                  <a:pt x="487465" y="1835535"/>
                </a:lnTo>
                <a:lnTo>
                  <a:pt x="485270" y="1842101"/>
                </a:lnTo>
                <a:lnTo>
                  <a:pt x="472126" y="1845387"/>
                </a:lnTo>
                <a:lnTo>
                  <a:pt x="471012" y="1846485"/>
                </a:lnTo>
                <a:lnTo>
                  <a:pt x="468823" y="1846485"/>
                </a:lnTo>
                <a:lnTo>
                  <a:pt x="467748" y="1843198"/>
                </a:lnTo>
                <a:lnTo>
                  <a:pt x="466634" y="1842101"/>
                </a:lnTo>
                <a:lnTo>
                  <a:pt x="465559" y="1841010"/>
                </a:lnTo>
                <a:lnTo>
                  <a:pt x="460062" y="1838821"/>
                </a:lnTo>
                <a:lnTo>
                  <a:pt x="458987" y="1837718"/>
                </a:lnTo>
                <a:lnTo>
                  <a:pt x="452415" y="1832243"/>
                </a:lnTo>
                <a:lnTo>
                  <a:pt x="449152" y="1833340"/>
                </a:lnTo>
                <a:lnTo>
                  <a:pt x="449152" y="1834438"/>
                </a:lnTo>
                <a:lnTo>
                  <a:pt x="430509" y="1849771"/>
                </a:lnTo>
                <a:lnTo>
                  <a:pt x="412987" y="1846485"/>
                </a:lnTo>
                <a:lnTo>
                  <a:pt x="403146" y="1836626"/>
                </a:lnTo>
                <a:lnTo>
                  <a:pt x="400957" y="1834438"/>
                </a:lnTo>
                <a:lnTo>
                  <a:pt x="383435" y="1831151"/>
                </a:lnTo>
                <a:lnTo>
                  <a:pt x="382320" y="1832243"/>
                </a:lnTo>
                <a:lnTo>
                  <a:pt x="375748" y="1834438"/>
                </a:lnTo>
                <a:lnTo>
                  <a:pt x="369176" y="1834438"/>
                </a:lnTo>
                <a:lnTo>
                  <a:pt x="366987" y="1831151"/>
                </a:lnTo>
                <a:lnTo>
                  <a:pt x="368101" y="1828957"/>
                </a:lnTo>
                <a:lnTo>
                  <a:pt x="370290" y="1816915"/>
                </a:lnTo>
                <a:lnTo>
                  <a:pt x="388887" y="1809246"/>
                </a:lnTo>
                <a:lnTo>
                  <a:pt x="393270" y="1803771"/>
                </a:lnTo>
                <a:lnTo>
                  <a:pt x="402032" y="1798296"/>
                </a:lnTo>
                <a:lnTo>
                  <a:pt x="409730" y="1761051"/>
                </a:lnTo>
                <a:lnTo>
                  <a:pt x="406409" y="1746815"/>
                </a:lnTo>
                <a:lnTo>
                  <a:pt x="405341" y="1736974"/>
                </a:lnTo>
                <a:lnTo>
                  <a:pt x="399843" y="1727104"/>
                </a:lnTo>
                <a:lnTo>
                  <a:pt x="397648" y="1719457"/>
                </a:lnTo>
                <a:lnTo>
                  <a:pt x="394391" y="1712885"/>
                </a:lnTo>
                <a:lnTo>
                  <a:pt x="391081" y="1711765"/>
                </a:lnTo>
                <a:lnTo>
                  <a:pt x="388887" y="1710696"/>
                </a:lnTo>
                <a:lnTo>
                  <a:pt x="388887" y="1709582"/>
                </a:lnTo>
                <a:lnTo>
                  <a:pt x="385629" y="1708502"/>
                </a:lnTo>
                <a:lnTo>
                  <a:pt x="382320" y="1707387"/>
                </a:lnTo>
                <a:lnTo>
                  <a:pt x="376868" y="1706313"/>
                </a:lnTo>
                <a:lnTo>
                  <a:pt x="374674" y="1704113"/>
                </a:lnTo>
                <a:lnTo>
                  <a:pt x="372485" y="1703004"/>
                </a:lnTo>
                <a:lnTo>
                  <a:pt x="371371" y="1703004"/>
                </a:lnTo>
                <a:lnTo>
                  <a:pt x="370290" y="1696437"/>
                </a:lnTo>
                <a:lnTo>
                  <a:pt x="369176" y="1694243"/>
                </a:lnTo>
                <a:lnTo>
                  <a:pt x="369176" y="1692054"/>
                </a:lnTo>
                <a:lnTo>
                  <a:pt x="369176" y="1684407"/>
                </a:lnTo>
                <a:lnTo>
                  <a:pt x="368101" y="1683293"/>
                </a:lnTo>
                <a:lnTo>
                  <a:pt x="365913" y="1680030"/>
                </a:lnTo>
                <a:lnTo>
                  <a:pt x="365913" y="1678909"/>
                </a:lnTo>
                <a:lnTo>
                  <a:pt x="363724" y="1676720"/>
                </a:lnTo>
                <a:lnTo>
                  <a:pt x="358226" y="1674532"/>
                </a:lnTo>
                <a:lnTo>
                  <a:pt x="353843" y="1676720"/>
                </a:lnTo>
                <a:lnTo>
                  <a:pt x="347270" y="1676720"/>
                </a:lnTo>
                <a:lnTo>
                  <a:pt x="344007" y="1676720"/>
                </a:lnTo>
                <a:lnTo>
                  <a:pt x="340698" y="1673452"/>
                </a:lnTo>
                <a:lnTo>
                  <a:pt x="337435" y="1671263"/>
                </a:lnTo>
                <a:lnTo>
                  <a:pt x="334126" y="1663576"/>
                </a:lnTo>
                <a:lnTo>
                  <a:pt x="334126" y="1662502"/>
                </a:lnTo>
                <a:lnTo>
                  <a:pt x="333051" y="1660307"/>
                </a:lnTo>
                <a:lnTo>
                  <a:pt x="331937" y="1657004"/>
                </a:lnTo>
                <a:lnTo>
                  <a:pt x="330863" y="1655929"/>
                </a:lnTo>
                <a:lnTo>
                  <a:pt x="328674" y="1653740"/>
                </a:lnTo>
                <a:lnTo>
                  <a:pt x="329742" y="1650432"/>
                </a:lnTo>
                <a:lnTo>
                  <a:pt x="329742" y="1650432"/>
                </a:lnTo>
                <a:lnTo>
                  <a:pt x="328674" y="1646048"/>
                </a:lnTo>
                <a:lnTo>
                  <a:pt x="328674" y="1644980"/>
                </a:lnTo>
                <a:lnTo>
                  <a:pt x="329742" y="1642791"/>
                </a:lnTo>
                <a:lnTo>
                  <a:pt x="330863" y="1641670"/>
                </a:lnTo>
                <a:lnTo>
                  <a:pt x="331937" y="1635098"/>
                </a:lnTo>
                <a:lnTo>
                  <a:pt x="327559" y="1628526"/>
                </a:lnTo>
                <a:lnTo>
                  <a:pt x="325365" y="1627452"/>
                </a:lnTo>
                <a:lnTo>
                  <a:pt x="322096" y="1627452"/>
                </a:lnTo>
                <a:lnTo>
                  <a:pt x="319913" y="1628526"/>
                </a:lnTo>
                <a:lnTo>
                  <a:pt x="315529" y="1628526"/>
                </a:lnTo>
                <a:lnTo>
                  <a:pt x="313335" y="1626337"/>
                </a:lnTo>
                <a:lnTo>
                  <a:pt x="313335" y="1625268"/>
                </a:lnTo>
                <a:lnTo>
                  <a:pt x="311146" y="1623074"/>
                </a:lnTo>
                <a:lnTo>
                  <a:pt x="304574" y="1619771"/>
                </a:lnTo>
                <a:lnTo>
                  <a:pt x="303459" y="1618690"/>
                </a:lnTo>
                <a:lnTo>
                  <a:pt x="299076" y="1620885"/>
                </a:lnTo>
                <a:lnTo>
                  <a:pt x="295813" y="1619771"/>
                </a:lnTo>
                <a:lnTo>
                  <a:pt x="294698" y="1618690"/>
                </a:lnTo>
                <a:lnTo>
                  <a:pt x="293624" y="1617576"/>
                </a:lnTo>
                <a:lnTo>
                  <a:pt x="292509" y="1614313"/>
                </a:lnTo>
                <a:lnTo>
                  <a:pt x="290315" y="1613193"/>
                </a:lnTo>
                <a:lnTo>
                  <a:pt x="287051" y="1612124"/>
                </a:lnTo>
                <a:lnTo>
                  <a:pt x="285931" y="1611009"/>
                </a:lnTo>
                <a:lnTo>
                  <a:pt x="283748" y="1611009"/>
                </a:lnTo>
                <a:lnTo>
                  <a:pt x="280479" y="1611009"/>
                </a:lnTo>
                <a:lnTo>
                  <a:pt x="278290" y="1609930"/>
                </a:lnTo>
                <a:lnTo>
                  <a:pt x="274981" y="1611009"/>
                </a:lnTo>
                <a:lnTo>
                  <a:pt x="273913" y="1611009"/>
                </a:lnTo>
                <a:lnTo>
                  <a:pt x="272792" y="1613193"/>
                </a:lnTo>
                <a:lnTo>
                  <a:pt x="271718" y="1613193"/>
                </a:lnTo>
                <a:lnTo>
                  <a:pt x="270604" y="1615387"/>
                </a:lnTo>
                <a:lnTo>
                  <a:pt x="265152" y="1617576"/>
                </a:lnTo>
                <a:lnTo>
                  <a:pt x="260768" y="1618690"/>
                </a:lnTo>
                <a:lnTo>
                  <a:pt x="253076" y="1620885"/>
                </a:lnTo>
                <a:lnTo>
                  <a:pt x="248698" y="1619771"/>
                </a:lnTo>
                <a:lnTo>
                  <a:pt x="247624" y="1618690"/>
                </a:lnTo>
                <a:lnTo>
                  <a:pt x="247624" y="1618690"/>
                </a:lnTo>
                <a:lnTo>
                  <a:pt x="245429" y="1617576"/>
                </a:lnTo>
                <a:lnTo>
                  <a:pt x="238863" y="1615387"/>
                </a:lnTo>
                <a:lnTo>
                  <a:pt x="237748" y="1615387"/>
                </a:lnTo>
                <a:lnTo>
                  <a:pt x="235554" y="1616502"/>
                </a:lnTo>
                <a:lnTo>
                  <a:pt x="233365" y="1618690"/>
                </a:lnTo>
                <a:lnTo>
                  <a:pt x="228993" y="1618690"/>
                </a:lnTo>
                <a:lnTo>
                  <a:pt x="227907" y="1618690"/>
                </a:lnTo>
                <a:lnTo>
                  <a:pt x="225718" y="1619771"/>
                </a:lnTo>
                <a:lnTo>
                  <a:pt x="221340" y="1621959"/>
                </a:lnTo>
                <a:lnTo>
                  <a:pt x="220220" y="1623074"/>
                </a:lnTo>
                <a:lnTo>
                  <a:pt x="218031" y="1623074"/>
                </a:lnTo>
                <a:lnTo>
                  <a:pt x="215842" y="1620885"/>
                </a:lnTo>
                <a:lnTo>
                  <a:pt x="214762" y="1617576"/>
                </a:lnTo>
                <a:lnTo>
                  <a:pt x="213648" y="1617576"/>
                </a:lnTo>
                <a:lnTo>
                  <a:pt x="212574" y="1616502"/>
                </a:lnTo>
                <a:lnTo>
                  <a:pt x="210385" y="1615387"/>
                </a:lnTo>
                <a:lnTo>
                  <a:pt x="207081" y="1614313"/>
                </a:lnTo>
                <a:lnTo>
                  <a:pt x="204887" y="1612124"/>
                </a:lnTo>
                <a:lnTo>
                  <a:pt x="201618" y="1606643"/>
                </a:lnTo>
                <a:lnTo>
                  <a:pt x="201618" y="1606643"/>
                </a:lnTo>
                <a:lnTo>
                  <a:pt x="200503" y="1603363"/>
                </a:lnTo>
                <a:lnTo>
                  <a:pt x="199435" y="1601168"/>
                </a:lnTo>
                <a:lnTo>
                  <a:pt x="197240" y="1597882"/>
                </a:lnTo>
                <a:lnTo>
                  <a:pt x="196131" y="1596785"/>
                </a:lnTo>
                <a:lnTo>
                  <a:pt x="192857" y="1590218"/>
                </a:lnTo>
                <a:lnTo>
                  <a:pt x="191742" y="1588024"/>
                </a:lnTo>
                <a:lnTo>
                  <a:pt x="189553" y="1588024"/>
                </a:lnTo>
                <a:lnTo>
                  <a:pt x="189553" y="1588024"/>
                </a:lnTo>
                <a:lnTo>
                  <a:pt x="184107" y="1595693"/>
                </a:lnTo>
                <a:lnTo>
                  <a:pt x="182993" y="1596785"/>
                </a:lnTo>
                <a:lnTo>
                  <a:pt x="168774" y="1589121"/>
                </a:lnTo>
                <a:lnTo>
                  <a:pt x="157818" y="1586932"/>
                </a:lnTo>
                <a:lnTo>
                  <a:pt x="153440" y="1591310"/>
                </a:lnTo>
                <a:lnTo>
                  <a:pt x="152343" y="1592407"/>
                </a:lnTo>
                <a:lnTo>
                  <a:pt x="151252" y="1593499"/>
                </a:lnTo>
                <a:lnTo>
                  <a:pt x="149063" y="1593499"/>
                </a:lnTo>
                <a:lnTo>
                  <a:pt x="141393" y="1592407"/>
                </a:lnTo>
                <a:lnTo>
                  <a:pt x="138107" y="1591310"/>
                </a:lnTo>
                <a:lnTo>
                  <a:pt x="134821" y="1590218"/>
                </a:lnTo>
                <a:lnTo>
                  <a:pt x="140302" y="1588024"/>
                </a:lnTo>
                <a:lnTo>
                  <a:pt x="141393" y="1583640"/>
                </a:lnTo>
                <a:lnTo>
                  <a:pt x="141393" y="1581457"/>
                </a:lnTo>
                <a:lnTo>
                  <a:pt x="138107" y="1575982"/>
                </a:lnTo>
                <a:lnTo>
                  <a:pt x="138107" y="1563929"/>
                </a:lnTo>
                <a:lnTo>
                  <a:pt x="133729" y="1560643"/>
                </a:lnTo>
                <a:lnTo>
                  <a:pt x="130437" y="1556260"/>
                </a:lnTo>
                <a:lnTo>
                  <a:pt x="128254" y="1551882"/>
                </a:lnTo>
                <a:lnTo>
                  <a:pt x="127157" y="1548596"/>
                </a:lnTo>
                <a:lnTo>
                  <a:pt x="128254" y="1547499"/>
                </a:lnTo>
                <a:lnTo>
                  <a:pt x="127157" y="1547499"/>
                </a:lnTo>
                <a:lnTo>
                  <a:pt x="123871" y="1548596"/>
                </a:lnTo>
                <a:lnTo>
                  <a:pt x="110726" y="1551882"/>
                </a:lnTo>
                <a:lnTo>
                  <a:pt x="109635" y="1554077"/>
                </a:lnTo>
                <a:lnTo>
                  <a:pt x="99771" y="1551882"/>
                </a:lnTo>
                <a:lnTo>
                  <a:pt x="95393" y="1547499"/>
                </a:lnTo>
                <a:lnTo>
                  <a:pt x="93204" y="1545310"/>
                </a:lnTo>
                <a:lnTo>
                  <a:pt x="93204" y="1544213"/>
                </a:lnTo>
                <a:lnTo>
                  <a:pt x="93204" y="1542024"/>
                </a:lnTo>
                <a:lnTo>
                  <a:pt x="92107" y="1538738"/>
                </a:lnTo>
                <a:lnTo>
                  <a:pt x="93204" y="1532171"/>
                </a:lnTo>
                <a:lnTo>
                  <a:pt x="94296" y="1531068"/>
                </a:lnTo>
                <a:lnTo>
                  <a:pt x="96490" y="1527788"/>
                </a:lnTo>
                <a:lnTo>
                  <a:pt x="92107" y="1517929"/>
                </a:lnTo>
                <a:lnTo>
                  <a:pt x="91010" y="1513546"/>
                </a:lnTo>
                <a:lnTo>
                  <a:pt x="91010" y="1506974"/>
                </a:lnTo>
                <a:lnTo>
                  <a:pt x="91010" y="1502596"/>
                </a:lnTo>
                <a:lnTo>
                  <a:pt x="92107" y="1501499"/>
                </a:lnTo>
                <a:lnTo>
                  <a:pt x="98679" y="1500407"/>
                </a:lnTo>
                <a:lnTo>
                  <a:pt x="100874" y="1499315"/>
                </a:lnTo>
                <a:lnTo>
                  <a:pt x="105252" y="1494926"/>
                </a:lnTo>
                <a:lnTo>
                  <a:pt x="106349" y="1493835"/>
                </a:lnTo>
                <a:lnTo>
                  <a:pt x="111824" y="1490549"/>
                </a:lnTo>
                <a:lnTo>
                  <a:pt x="114013" y="1489452"/>
                </a:lnTo>
                <a:lnTo>
                  <a:pt x="116201" y="1487257"/>
                </a:lnTo>
                <a:lnTo>
                  <a:pt x="118396" y="1481788"/>
                </a:lnTo>
                <a:lnTo>
                  <a:pt x="118396" y="1477404"/>
                </a:lnTo>
                <a:lnTo>
                  <a:pt x="116201" y="1475215"/>
                </a:lnTo>
                <a:lnTo>
                  <a:pt x="114013" y="1473027"/>
                </a:lnTo>
                <a:lnTo>
                  <a:pt x="110726" y="1469740"/>
                </a:lnTo>
                <a:lnTo>
                  <a:pt x="109635" y="1464288"/>
                </a:lnTo>
                <a:lnTo>
                  <a:pt x="107440" y="1462094"/>
                </a:lnTo>
                <a:lnTo>
                  <a:pt x="107440" y="1455522"/>
                </a:lnTo>
                <a:lnTo>
                  <a:pt x="106349" y="1454407"/>
                </a:lnTo>
                <a:lnTo>
                  <a:pt x="105252" y="1452212"/>
                </a:lnTo>
                <a:lnTo>
                  <a:pt x="104154" y="1451138"/>
                </a:lnTo>
                <a:lnTo>
                  <a:pt x="104154" y="1448949"/>
                </a:lnTo>
                <a:lnTo>
                  <a:pt x="104154" y="1444566"/>
                </a:lnTo>
                <a:lnTo>
                  <a:pt x="99771" y="1443452"/>
                </a:lnTo>
                <a:lnTo>
                  <a:pt x="97582" y="1442377"/>
                </a:lnTo>
                <a:lnTo>
                  <a:pt x="97582" y="1440188"/>
                </a:lnTo>
                <a:lnTo>
                  <a:pt x="99771" y="1436885"/>
                </a:lnTo>
                <a:lnTo>
                  <a:pt x="100874" y="1436885"/>
                </a:lnTo>
                <a:lnTo>
                  <a:pt x="100874" y="1432496"/>
                </a:lnTo>
                <a:lnTo>
                  <a:pt x="99771" y="1432496"/>
                </a:lnTo>
                <a:lnTo>
                  <a:pt x="97582" y="1431427"/>
                </a:lnTo>
                <a:lnTo>
                  <a:pt x="97582" y="1430307"/>
                </a:lnTo>
                <a:lnTo>
                  <a:pt x="94296" y="1427044"/>
                </a:lnTo>
                <a:lnTo>
                  <a:pt x="88821" y="1424849"/>
                </a:lnTo>
                <a:lnTo>
                  <a:pt x="85541" y="1422660"/>
                </a:lnTo>
                <a:lnTo>
                  <a:pt x="83346" y="1419357"/>
                </a:lnTo>
                <a:lnTo>
                  <a:pt x="83346" y="1418283"/>
                </a:lnTo>
                <a:lnTo>
                  <a:pt x="84443" y="1417174"/>
                </a:lnTo>
                <a:lnTo>
                  <a:pt x="83346" y="1400755"/>
                </a:lnTo>
                <a:lnTo>
                  <a:pt x="84443" y="1389799"/>
                </a:lnTo>
                <a:lnTo>
                  <a:pt x="86632" y="1388685"/>
                </a:lnTo>
                <a:lnTo>
                  <a:pt x="88821" y="1386496"/>
                </a:lnTo>
                <a:lnTo>
                  <a:pt x="89918" y="1384313"/>
                </a:lnTo>
                <a:lnTo>
                  <a:pt x="91010" y="1383232"/>
                </a:lnTo>
                <a:lnTo>
                  <a:pt x="91010" y="1381038"/>
                </a:lnTo>
                <a:lnTo>
                  <a:pt x="91010" y="1381038"/>
                </a:lnTo>
                <a:lnTo>
                  <a:pt x="91010" y="1379923"/>
                </a:lnTo>
                <a:lnTo>
                  <a:pt x="92107" y="1375546"/>
                </a:lnTo>
                <a:lnTo>
                  <a:pt x="100874" y="1371162"/>
                </a:lnTo>
                <a:lnTo>
                  <a:pt x="101965" y="1371162"/>
                </a:lnTo>
                <a:lnTo>
                  <a:pt x="105252" y="1371162"/>
                </a:lnTo>
                <a:lnTo>
                  <a:pt x="110726" y="1363521"/>
                </a:lnTo>
                <a:lnTo>
                  <a:pt x="115110" y="1359138"/>
                </a:lnTo>
                <a:lnTo>
                  <a:pt x="115110" y="1358018"/>
                </a:lnTo>
                <a:lnTo>
                  <a:pt x="122779" y="1351451"/>
                </a:lnTo>
                <a:lnTo>
                  <a:pt x="127157" y="1351451"/>
                </a:lnTo>
                <a:lnTo>
                  <a:pt x="127157" y="1351451"/>
                </a:lnTo>
                <a:lnTo>
                  <a:pt x="128254" y="1351451"/>
                </a:lnTo>
                <a:lnTo>
                  <a:pt x="132632" y="1352566"/>
                </a:lnTo>
                <a:lnTo>
                  <a:pt x="134821" y="1353640"/>
                </a:lnTo>
                <a:lnTo>
                  <a:pt x="138107" y="1355829"/>
                </a:lnTo>
                <a:lnTo>
                  <a:pt x="143582" y="1354760"/>
                </a:lnTo>
                <a:lnTo>
                  <a:pt x="143582" y="1353640"/>
                </a:lnTo>
                <a:lnTo>
                  <a:pt x="144685" y="1352566"/>
                </a:lnTo>
                <a:lnTo>
                  <a:pt x="145777" y="1351451"/>
                </a:lnTo>
                <a:lnTo>
                  <a:pt x="147965" y="1349263"/>
                </a:lnTo>
                <a:lnTo>
                  <a:pt x="150160" y="1348188"/>
                </a:lnTo>
                <a:lnTo>
                  <a:pt x="151252" y="1348188"/>
                </a:lnTo>
                <a:lnTo>
                  <a:pt x="152343" y="1348188"/>
                </a:lnTo>
                <a:lnTo>
                  <a:pt x="155635" y="1343805"/>
                </a:lnTo>
                <a:lnTo>
                  <a:pt x="156727" y="1341604"/>
                </a:lnTo>
                <a:lnTo>
                  <a:pt x="160013" y="1336130"/>
                </a:lnTo>
                <a:lnTo>
                  <a:pt x="160013" y="1335044"/>
                </a:lnTo>
                <a:lnTo>
                  <a:pt x="164396" y="1333946"/>
                </a:lnTo>
                <a:lnTo>
                  <a:pt x="166585" y="1320802"/>
                </a:lnTo>
                <a:lnTo>
                  <a:pt x="165488" y="1312041"/>
                </a:lnTo>
                <a:lnTo>
                  <a:pt x="164396" y="1309852"/>
                </a:lnTo>
                <a:lnTo>
                  <a:pt x="163299" y="1306566"/>
                </a:lnTo>
                <a:lnTo>
                  <a:pt x="165488" y="1301091"/>
                </a:lnTo>
                <a:lnTo>
                  <a:pt x="167682" y="1299994"/>
                </a:lnTo>
                <a:lnTo>
                  <a:pt x="170963" y="1292330"/>
                </a:lnTo>
                <a:lnTo>
                  <a:pt x="170963" y="1291232"/>
                </a:lnTo>
                <a:lnTo>
                  <a:pt x="172066" y="1289044"/>
                </a:lnTo>
                <a:lnTo>
                  <a:pt x="173157" y="1285757"/>
                </a:lnTo>
                <a:lnTo>
                  <a:pt x="173157" y="1284660"/>
                </a:lnTo>
                <a:lnTo>
                  <a:pt x="172066" y="1279185"/>
                </a:lnTo>
                <a:lnTo>
                  <a:pt x="174226" y="1270424"/>
                </a:lnTo>
                <a:lnTo>
                  <a:pt x="175346" y="1270424"/>
                </a:lnTo>
                <a:lnTo>
                  <a:pt x="182993" y="1266041"/>
                </a:lnTo>
                <a:lnTo>
                  <a:pt x="184107" y="1264943"/>
                </a:lnTo>
                <a:lnTo>
                  <a:pt x="189553" y="1261663"/>
                </a:lnTo>
                <a:lnTo>
                  <a:pt x="191742" y="1259469"/>
                </a:lnTo>
                <a:lnTo>
                  <a:pt x="192857" y="1255091"/>
                </a:lnTo>
                <a:lnTo>
                  <a:pt x="192857" y="1252896"/>
                </a:lnTo>
                <a:lnTo>
                  <a:pt x="191742" y="1245232"/>
                </a:lnTo>
                <a:lnTo>
                  <a:pt x="191742" y="1238660"/>
                </a:lnTo>
                <a:lnTo>
                  <a:pt x="191742" y="1237563"/>
                </a:lnTo>
                <a:lnTo>
                  <a:pt x="192857" y="1236471"/>
                </a:lnTo>
                <a:lnTo>
                  <a:pt x="193937" y="1235374"/>
                </a:lnTo>
                <a:lnTo>
                  <a:pt x="195051" y="1233185"/>
                </a:lnTo>
                <a:lnTo>
                  <a:pt x="196131" y="1230991"/>
                </a:lnTo>
                <a:lnTo>
                  <a:pt x="200503" y="1228802"/>
                </a:lnTo>
                <a:lnTo>
                  <a:pt x="200503" y="1226613"/>
                </a:lnTo>
                <a:lnTo>
                  <a:pt x="197240" y="1224419"/>
                </a:lnTo>
                <a:lnTo>
                  <a:pt x="193937" y="1217852"/>
                </a:lnTo>
                <a:lnTo>
                  <a:pt x="193937" y="1214566"/>
                </a:lnTo>
                <a:lnTo>
                  <a:pt x="190668" y="1212377"/>
                </a:lnTo>
                <a:lnTo>
                  <a:pt x="188491" y="1211280"/>
                </a:lnTo>
                <a:lnTo>
                  <a:pt x="187370" y="1209085"/>
                </a:lnTo>
                <a:lnTo>
                  <a:pt x="188491" y="1201421"/>
                </a:lnTo>
                <a:lnTo>
                  <a:pt x="188491" y="1199232"/>
                </a:lnTo>
                <a:lnTo>
                  <a:pt x="185182" y="1198135"/>
                </a:lnTo>
                <a:lnTo>
                  <a:pt x="182993" y="1192660"/>
                </a:lnTo>
                <a:lnTo>
                  <a:pt x="180804" y="1189386"/>
                </a:lnTo>
                <a:lnTo>
                  <a:pt x="179724" y="1187191"/>
                </a:lnTo>
                <a:lnTo>
                  <a:pt x="179724" y="1186099"/>
                </a:lnTo>
                <a:lnTo>
                  <a:pt x="184107" y="1179527"/>
                </a:lnTo>
                <a:lnTo>
                  <a:pt x="185182" y="1178436"/>
                </a:lnTo>
                <a:lnTo>
                  <a:pt x="184107" y="1176241"/>
                </a:lnTo>
                <a:lnTo>
                  <a:pt x="186302" y="1175144"/>
                </a:lnTo>
                <a:lnTo>
                  <a:pt x="188491" y="1174046"/>
                </a:lnTo>
                <a:lnTo>
                  <a:pt x="189553" y="1172955"/>
                </a:lnTo>
                <a:lnTo>
                  <a:pt x="197240" y="1172955"/>
                </a:lnTo>
                <a:lnTo>
                  <a:pt x="198315" y="1167480"/>
                </a:lnTo>
                <a:lnTo>
                  <a:pt x="206001" y="1165291"/>
                </a:lnTo>
                <a:lnTo>
                  <a:pt x="212574" y="1162005"/>
                </a:lnTo>
                <a:lnTo>
                  <a:pt x="212574" y="1162005"/>
                </a:lnTo>
                <a:lnTo>
                  <a:pt x="214762" y="1162005"/>
                </a:lnTo>
                <a:lnTo>
                  <a:pt x="216957" y="1162005"/>
                </a:lnTo>
                <a:lnTo>
                  <a:pt x="216957" y="1162005"/>
                </a:lnTo>
                <a:lnTo>
                  <a:pt x="226792" y="1165291"/>
                </a:lnTo>
                <a:lnTo>
                  <a:pt x="228993" y="1166383"/>
                </a:lnTo>
                <a:lnTo>
                  <a:pt x="230101" y="1167480"/>
                </a:lnTo>
                <a:lnTo>
                  <a:pt x="231170" y="1169669"/>
                </a:lnTo>
                <a:lnTo>
                  <a:pt x="234479" y="1171863"/>
                </a:lnTo>
                <a:lnTo>
                  <a:pt x="237748" y="1174046"/>
                </a:lnTo>
                <a:lnTo>
                  <a:pt x="237748" y="1175144"/>
                </a:lnTo>
                <a:lnTo>
                  <a:pt x="241051" y="1179527"/>
                </a:lnTo>
                <a:lnTo>
                  <a:pt x="242126" y="1179527"/>
                </a:lnTo>
                <a:lnTo>
                  <a:pt x="244315" y="1177338"/>
                </a:lnTo>
                <a:lnTo>
                  <a:pt x="246509" y="1177338"/>
                </a:lnTo>
                <a:lnTo>
                  <a:pt x="247624" y="1177338"/>
                </a:lnTo>
                <a:lnTo>
                  <a:pt x="249812" y="1176241"/>
                </a:lnTo>
                <a:lnTo>
                  <a:pt x="249812" y="1174046"/>
                </a:lnTo>
                <a:lnTo>
                  <a:pt x="250893" y="1174046"/>
                </a:lnTo>
                <a:lnTo>
                  <a:pt x="254196" y="1171863"/>
                </a:lnTo>
                <a:lnTo>
                  <a:pt x="255270" y="1171863"/>
                </a:lnTo>
                <a:lnTo>
                  <a:pt x="261843" y="1172955"/>
                </a:lnTo>
                <a:lnTo>
                  <a:pt x="265152" y="1172955"/>
                </a:lnTo>
                <a:lnTo>
                  <a:pt x="264026" y="1171863"/>
                </a:lnTo>
                <a:lnTo>
                  <a:pt x="257459" y="1168571"/>
                </a:lnTo>
                <a:lnTo>
                  <a:pt x="256385" y="1167480"/>
                </a:lnTo>
                <a:lnTo>
                  <a:pt x="253076" y="1165291"/>
                </a:lnTo>
                <a:lnTo>
                  <a:pt x="253076" y="1162005"/>
                </a:lnTo>
                <a:lnTo>
                  <a:pt x="250893" y="1153238"/>
                </a:lnTo>
                <a:lnTo>
                  <a:pt x="248698" y="1152146"/>
                </a:lnTo>
                <a:lnTo>
                  <a:pt x="245429" y="1152146"/>
                </a:lnTo>
                <a:lnTo>
                  <a:pt x="242126" y="1146666"/>
                </a:lnTo>
                <a:lnTo>
                  <a:pt x="242126" y="1143385"/>
                </a:lnTo>
                <a:lnTo>
                  <a:pt x="242126" y="1136813"/>
                </a:lnTo>
                <a:lnTo>
                  <a:pt x="239937" y="1136813"/>
                </a:lnTo>
                <a:lnTo>
                  <a:pt x="235554" y="1132430"/>
                </a:lnTo>
                <a:lnTo>
                  <a:pt x="232290" y="1123669"/>
                </a:lnTo>
                <a:lnTo>
                  <a:pt x="234479" y="1122577"/>
                </a:lnTo>
                <a:lnTo>
                  <a:pt x="237748" y="1120382"/>
                </a:lnTo>
                <a:lnTo>
                  <a:pt x="237748" y="1118194"/>
                </a:lnTo>
                <a:lnTo>
                  <a:pt x="237748" y="1117096"/>
                </a:lnTo>
                <a:lnTo>
                  <a:pt x="238863" y="1116005"/>
                </a:lnTo>
                <a:lnTo>
                  <a:pt x="241051" y="1112719"/>
                </a:lnTo>
                <a:lnTo>
                  <a:pt x="242126" y="1110524"/>
                </a:lnTo>
                <a:lnTo>
                  <a:pt x="242126" y="1110524"/>
                </a:lnTo>
                <a:lnTo>
                  <a:pt x="245429" y="1109433"/>
                </a:lnTo>
                <a:lnTo>
                  <a:pt x="248698" y="1105049"/>
                </a:lnTo>
                <a:lnTo>
                  <a:pt x="248698" y="1103952"/>
                </a:lnTo>
                <a:lnTo>
                  <a:pt x="247624" y="1102860"/>
                </a:lnTo>
                <a:lnTo>
                  <a:pt x="245429" y="1101763"/>
                </a:lnTo>
                <a:lnTo>
                  <a:pt x="238863" y="1099574"/>
                </a:lnTo>
                <a:lnTo>
                  <a:pt x="234479" y="1097374"/>
                </a:lnTo>
                <a:lnTo>
                  <a:pt x="233365" y="1095191"/>
                </a:lnTo>
                <a:lnTo>
                  <a:pt x="232290" y="1094099"/>
                </a:lnTo>
                <a:lnTo>
                  <a:pt x="228993" y="1093002"/>
                </a:lnTo>
                <a:lnTo>
                  <a:pt x="227907" y="1090813"/>
                </a:lnTo>
                <a:lnTo>
                  <a:pt x="222409" y="1090813"/>
                </a:lnTo>
                <a:lnTo>
                  <a:pt x="220220" y="1089716"/>
                </a:lnTo>
                <a:lnTo>
                  <a:pt x="214762" y="1086430"/>
                </a:lnTo>
                <a:lnTo>
                  <a:pt x="212574" y="1085338"/>
                </a:lnTo>
                <a:lnTo>
                  <a:pt x="211459" y="1085338"/>
                </a:lnTo>
                <a:lnTo>
                  <a:pt x="209264" y="1087527"/>
                </a:lnTo>
                <a:lnTo>
                  <a:pt x="208196" y="1088619"/>
                </a:lnTo>
                <a:lnTo>
                  <a:pt x="206001" y="1089716"/>
                </a:lnTo>
                <a:lnTo>
                  <a:pt x="204887" y="1090813"/>
                </a:lnTo>
                <a:lnTo>
                  <a:pt x="202698" y="1091905"/>
                </a:lnTo>
                <a:lnTo>
                  <a:pt x="200503" y="1089716"/>
                </a:lnTo>
                <a:lnTo>
                  <a:pt x="197240" y="1091905"/>
                </a:lnTo>
                <a:lnTo>
                  <a:pt x="193937" y="1094099"/>
                </a:lnTo>
                <a:lnTo>
                  <a:pt x="190668" y="1095191"/>
                </a:lnTo>
                <a:lnTo>
                  <a:pt x="187370" y="1095191"/>
                </a:lnTo>
                <a:lnTo>
                  <a:pt x="185182" y="1095191"/>
                </a:lnTo>
                <a:lnTo>
                  <a:pt x="182993" y="1098477"/>
                </a:lnTo>
                <a:lnTo>
                  <a:pt x="180804" y="1100672"/>
                </a:lnTo>
                <a:lnTo>
                  <a:pt x="180804" y="1103952"/>
                </a:lnTo>
                <a:lnTo>
                  <a:pt x="177541" y="1109433"/>
                </a:lnTo>
                <a:lnTo>
                  <a:pt x="175346" y="1109433"/>
                </a:lnTo>
                <a:lnTo>
                  <a:pt x="174226" y="1111621"/>
                </a:lnTo>
                <a:lnTo>
                  <a:pt x="170963" y="1111621"/>
                </a:lnTo>
                <a:lnTo>
                  <a:pt x="168774" y="1109433"/>
                </a:lnTo>
                <a:lnTo>
                  <a:pt x="166585" y="1109433"/>
                </a:lnTo>
                <a:lnTo>
                  <a:pt x="163299" y="1109433"/>
                </a:lnTo>
                <a:lnTo>
                  <a:pt x="161110" y="1107244"/>
                </a:lnTo>
                <a:lnTo>
                  <a:pt x="160013" y="1106146"/>
                </a:lnTo>
                <a:lnTo>
                  <a:pt x="151252" y="1095191"/>
                </a:lnTo>
                <a:lnTo>
                  <a:pt x="149063" y="1091905"/>
                </a:lnTo>
                <a:lnTo>
                  <a:pt x="147965" y="1091905"/>
                </a:lnTo>
                <a:lnTo>
                  <a:pt x="147965" y="1091905"/>
                </a:lnTo>
                <a:lnTo>
                  <a:pt x="145777" y="1091905"/>
                </a:lnTo>
                <a:lnTo>
                  <a:pt x="143582" y="1090813"/>
                </a:lnTo>
                <a:lnTo>
                  <a:pt x="138107" y="1084241"/>
                </a:lnTo>
                <a:lnTo>
                  <a:pt x="137015" y="1080955"/>
                </a:lnTo>
                <a:lnTo>
                  <a:pt x="134821" y="1078766"/>
                </a:lnTo>
                <a:lnTo>
                  <a:pt x="129346" y="1077669"/>
                </a:lnTo>
                <a:lnTo>
                  <a:pt x="128254" y="1077669"/>
                </a:lnTo>
                <a:lnTo>
                  <a:pt x="115110" y="1073285"/>
                </a:lnTo>
                <a:lnTo>
                  <a:pt x="114013" y="1072194"/>
                </a:lnTo>
                <a:lnTo>
                  <a:pt x="112915" y="1071096"/>
                </a:lnTo>
                <a:lnTo>
                  <a:pt x="110726" y="1068907"/>
                </a:lnTo>
                <a:lnTo>
                  <a:pt x="110726" y="1067810"/>
                </a:lnTo>
                <a:lnTo>
                  <a:pt x="110726" y="1065621"/>
                </a:lnTo>
                <a:lnTo>
                  <a:pt x="109635" y="1055774"/>
                </a:lnTo>
                <a:lnTo>
                  <a:pt x="105252" y="1051391"/>
                </a:lnTo>
                <a:lnTo>
                  <a:pt x="103057" y="1054677"/>
                </a:lnTo>
                <a:lnTo>
                  <a:pt x="100874" y="1056872"/>
                </a:lnTo>
                <a:lnTo>
                  <a:pt x="95393" y="1063432"/>
                </a:lnTo>
                <a:lnTo>
                  <a:pt x="89918" y="1080955"/>
                </a:lnTo>
                <a:lnTo>
                  <a:pt x="85541" y="1084241"/>
                </a:lnTo>
                <a:lnTo>
                  <a:pt x="84443" y="1083144"/>
                </a:lnTo>
                <a:lnTo>
                  <a:pt x="68018" y="1080955"/>
                </a:lnTo>
                <a:lnTo>
                  <a:pt x="62543" y="1080955"/>
                </a:lnTo>
                <a:lnTo>
                  <a:pt x="55960" y="1084241"/>
                </a:lnTo>
                <a:lnTo>
                  <a:pt x="55960" y="1083144"/>
                </a:lnTo>
                <a:lnTo>
                  <a:pt x="55960" y="1082046"/>
                </a:lnTo>
                <a:lnTo>
                  <a:pt x="54868" y="1076571"/>
                </a:lnTo>
                <a:lnTo>
                  <a:pt x="54868" y="1074382"/>
                </a:lnTo>
                <a:lnTo>
                  <a:pt x="53771" y="1066713"/>
                </a:lnTo>
                <a:lnTo>
                  <a:pt x="51588" y="1063432"/>
                </a:lnTo>
                <a:lnTo>
                  <a:pt x="51588" y="1061238"/>
                </a:lnTo>
                <a:lnTo>
                  <a:pt x="50490" y="1056872"/>
                </a:lnTo>
                <a:lnTo>
                  <a:pt x="50490" y="1056872"/>
                </a:lnTo>
                <a:lnTo>
                  <a:pt x="51588" y="1052488"/>
                </a:lnTo>
                <a:lnTo>
                  <a:pt x="49393" y="1045916"/>
                </a:lnTo>
                <a:lnTo>
                  <a:pt x="48296" y="1045916"/>
                </a:lnTo>
                <a:lnTo>
                  <a:pt x="47199" y="1043727"/>
                </a:lnTo>
                <a:lnTo>
                  <a:pt x="47199" y="1038252"/>
                </a:lnTo>
                <a:lnTo>
                  <a:pt x="48296" y="1037155"/>
                </a:lnTo>
                <a:lnTo>
                  <a:pt x="49393" y="1037155"/>
                </a:lnTo>
                <a:lnTo>
                  <a:pt x="52679" y="1030583"/>
                </a:lnTo>
                <a:lnTo>
                  <a:pt x="54868" y="1028394"/>
                </a:lnTo>
                <a:lnTo>
                  <a:pt x="55960" y="1019627"/>
                </a:lnTo>
                <a:lnTo>
                  <a:pt x="57063" y="1014152"/>
                </a:lnTo>
                <a:lnTo>
                  <a:pt x="60349" y="1015249"/>
                </a:lnTo>
                <a:lnTo>
                  <a:pt x="64721" y="1011963"/>
                </a:lnTo>
                <a:lnTo>
                  <a:pt x="64721" y="1011963"/>
                </a:lnTo>
                <a:lnTo>
                  <a:pt x="65824" y="1010866"/>
                </a:lnTo>
                <a:lnTo>
                  <a:pt x="68018" y="1008677"/>
                </a:lnTo>
                <a:lnTo>
                  <a:pt x="72390" y="1005391"/>
                </a:lnTo>
                <a:lnTo>
                  <a:pt x="75676" y="998819"/>
                </a:lnTo>
                <a:lnTo>
                  <a:pt x="78974" y="997721"/>
                </a:lnTo>
                <a:lnTo>
                  <a:pt x="80060" y="997721"/>
                </a:lnTo>
                <a:lnTo>
                  <a:pt x="82249" y="997721"/>
                </a:lnTo>
                <a:lnTo>
                  <a:pt x="83346" y="997721"/>
                </a:lnTo>
                <a:lnTo>
                  <a:pt x="85541" y="997721"/>
                </a:lnTo>
                <a:lnTo>
                  <a:pt x="85541" y="996630"/>
                </a:lnTo>
                <a:lnTo>
                  <a:pt x="86632" y="993344"/>
                </a:lnTo>
                <a:lnTo>
                  <a:pt x="87729" y="993344"/>
                </a:lnTo>
                <a:lnTo>
                  <a:pt x="88821" y="991155"/>
                </a:lnTo>
                <a:lnTo>
                  <a:pt x="88821" y="988966"/>
                </a:lnTo>
                <a:lnTo>
                  <a:pt x="93204" y="984583"/>
                </a:lnTo>
                <a:lnTo>
                  <a:pt x="94296" y="982394"/>
                </a:lnTo>
                <a:lnTo>
                  <a:pt x="94296" y="979108"/>
                </a:lnTo>
                <a:lnTo>
                  <a:pt x="93204" y="976913"/>
                </a:lnTo>
                <a:lnTo>
                  <a:pt x="91010" y="975822"/>
                </a:lnTo>
                <a:lnTo>
                  <a:pt x="89918" y="974724"/>
                </a:lnTo>
                <a:lnTo>
                  <a:pt x="88821" y="972535"/>
                </a:lnTo>
                <a:lnTo>
                  <a:pt x="83346" y="965963"/>
                </a:lnTo>
                <a:lnTo>
                  <a:pt x="85541" y="963780"/>
                </a:lnTo>
                <a:lnTo>
                  <a:pt x="86632" y="962677"/>
                </a:lnTo>
                <a:lnTo>
                  <a:pt x="86632" y="961580"/>
                </a:lnTo>
                <a:lnTo>
                  <a:pt x="86632" y="960488"/>
                </a:lnTo>
                <a:lnTo>
                  <a:pt x="82249" y="951727"/>
                </a:lnTo>
                <a:lnTo>
                  <a:pt x="82249" y="949533"/>
                </a:lnTo>
                <a:lnTo>
                  <a:pt x="81151" y="945155"/>
                </a:lnTo>
                <a:lnTo>
                  <a:pt x="77871" y="941869"/>
                </a:lnTo>
                <a:lnTo>
                  <a:pt x="77871" y="941869"/>
                </a:lnTo>
                <a:lnTo>
                  <a:pt x="74585" y="941869"/>
                </a:lnTo>
                <a:lnTo>
                  <a:pt x="71299" y="941869"/>
                </a:lnTo>
                <a:lnTo>
                  <a:pt x="68018" y="932010"/>
                </a:lnTo>
                <a:lnTo>
                  <a:pt x="70202" y="927627"/>
                </a:lnTo>
                <a:lnTo>
                  <a:pt x="74585" y="925438"/>
                </a:lnTo>
                <a:lnTo>
                  <a:pt x="75676" y="924346"/>
                </a:lnTo>
                <a:lnTo>
                  <a:pt x="76779" y="918866"/>
                </a:lnTo>
                <a:lnTo>
                  <a:pt x="80060" y="912305"/>
                </a:lnTo>
                <a:lnTo>
                  <a:pt x="82249" y="910116"/>
                </a:lnTo>
                <a:lnTo>
                  <a:pt x="82249" y="909013"/>
                </a:lnTo>
                <a:lnTo>
                  <a:pt x="83346" y="906830"/>
                </a:lnTo>
                <a:lnTo>
                  <a:pt x="85541" y="901355"/>
                </a:lnTo>
                <a:lnTo>
                  <a:pt x="83346" y="898063"/>
                </a:lnTo>
                <a:lnTo>
                  <a:pt x="81151" y="895880"/>
                </a:lnTo>
                <a:lnTo>
                  <a:pt x="77871" y="893686"/>
                </a:lnTo>
                <a:lnTo>
                  <a:pt x="77871" y="883827"/>
                </a:lnTo>
                <a:lnTo>
                  <a:pt x="76779" y="881633"/>
                </a:lnTo>
                <a:lnTo>
                  <a:pt x="76779" y="875066"/>
                </a:lnTo>
                <a:lnTo>
                  <a:pt x="78974" y="871780"/>
                </a:lnTo>
                <a:lnTo>
                  <a:pt x="80060" y="870683"/>
                </a:lnTo>
                <a:lnTo>
                  <a:pt x="81151" y="867402"/>
                </a:lnTo>
                <a:lnTo>
                  <a:pt x="83346" y="860830"/>
                </a:lnTo>
                <a:lnTo>
                  <a:pt x="83346" y="858641"/>
                </a:lnTo>
                <a:lnTo>
                  <a:pt x="84443" y="856447"/>
                </a:lnTo>
                <a:lnTo>
                  <a:pt x="83346" y="855355"/>
                </a:lnTo>
                <a:lnTo>
                  <a:pt x="81151" y="850972"/>
                </a:lnTo>
                <a:lnTo>
                  <a:pt x="81151" y="849874"/>
                </a:lnTo>
                <a:lnTo>
                  <a:pt x="82249" y="848771"/>
                </a:lnTo>
                <a:lnTo>
                  <a:pt x="83346" y="834541"/>
                </a:lnTo>
                <a:lnTo>
                  <a:pt x="80060" y="831261"/>
                </a:lnTo>
                <a:lnTo>
                  <a:pt x="76779" y="823591"/>
                </a:lnTo>
                <a:lnTo>
                  <a:pt x="78974" y="817019"/>
                </a:lnTo>
                <a:lnTo>
                  <a:pt x="81151" y="817019"/>
                </a:lnTo>
                <a:lnTo>
                  <a:pt x="91010" y="815922"/>
                </a:lnTo>
                <a:lnTo>
                  <a:pt x="92107" y="814830"/>
                </a:lnTo>
                <a:lnTo>
                  <a:pt x="94296" y="813733"/>
                </a:lnTo>
                <a:lnTo>
                  <a:pt x="99771" y="810447"/>
                </a:lnTo>
                <a:lnTo>
                  <a:pt x="105252" y="803874"/>
                </a:lnTo>
                <a:lnTo>
                  <a:pt x="106349" y="802783"/>
                </a:lnTo>
                <a:lnTo>
                  <a:pt x="107440" y="801686"/>
                </a:lnTo>
                <a:lnTo>
                  <a:pt x="104154" y="794016"/>
                </a:lnTo>
                <a:lnTo>
                  <a:pt x="104154" y="789638"/>
                </a:lnTo>
                <a:lnTo>
                  <a:pt x="101965" y="779791"/>
                </a:lnTo>
                <a:lnTo>
                  <a:pt x="101965" y="777597"/>
                </a:lnTo>
                <a:lnTo>
                  <a:pt x="100874" y="774316"/>
                </a:lnTo>
                <a:lnTo>
                  <a:pt x="97582" y="772122"/>
                </a:lnTo>
                <a:lnTo>
                  <a:pt x="96490" y="772122"/>
                </a:lnTo>
                <a:lnTo>
                  <a:pt x="93204" y="772122"/>
                </a:lnTo>
                <a:lnTo>
                  <a:pt x="91010" y="769933"/>
                </a:lnTo>
                <a:lnTo>
                  <a:pt x="89918" y="769933"/>
                </a:lnTo>
                <a:lnTo>
                  <a:pt x="87729" y="768841"/>
                </a:lnTo>
                <a:lnTo>
                  <a:pt x="85541" y="766647"/>
                </a:lnTo>
                <a:lnTo>
                  <a:pt x="77871" y="765550"/>
                </a:lnTo>
                <a:lnTo>
                  <a:pt x="76779" y="764458"/>
                </a:lnTo>
                <a:lnTo>
                  <a:pt x="73488" y="752411"/>
                </a:lnTo>
                <a:lnTo>
                  <a:pt x="73488" y="750216"/>
                </a:lnTo>
                <a:lnTo>
                  <a:pt x="73488" y="746936"/>
                </a:lnTo>
                <a:lnTo>
                  <a:pt x="74585" y="742552"/>
                </a:lnTo>
                <a:lnTo>
                  <a:pt x="72390" y="738169"/>
                </a:lnTo>
                <a:lnTo>
                  <a:pt x="70202" y="734883"/>
                </a:lnTo>
                <a:lnTo>
                  <a:pt x="69110" y="732694"/>
                </a:lnTo>
                <a:lnTo>
                  <a:pt x="66915" y="731608"/>
                </a:lnTo>
                <a:lnTo>
                  <a:pt x="63629" y="728311"/>
                </a:lnTo>
                <a:lnTo>
                  <a:pt x="61440" y="726122"/>
                </a:lnTo>
                <a:lnTo>
                  <a:pt x="58154" y="725030"/>
                </a:lnTo>
                <a:lnTo>
                  <a:pt x="54868" y="723933"/>
                </a:lnTo>
                <a:lnTo>
                  <a:pt x="51588" y="722836"/>
                </a:lnTo>
                <a:lnTo>
                  <a:pt x="48296" y="723933"/>
                </a:lnTo>
                <a:lnTo>
                  <a:pt x="47199" y="725030"/>
                </a:lnTo>
                <a:lnTo>
                  <a:pt x="45010" y="725030"/>
                </a:lnTo>
                <a:lnTo>
                  <a:pt x="37340" y="722836"/>
                </a:lnTo>
                <a:lnTo>
                  <a:pt x="36249" y="721738"/>
                </a:lnTo>
                <a:lnTo>
                  <a:pt x="19818" y="718458"/>
                </a:lnTo>
                <a:lnTo>
                  <a:pt x="16538" y="715178"/>
                </a:lnTo>
                <a:lnTo>
                  <a:pt x="7771" y="710788"/>
                </a:lnTo>
                <a:lnTo>
                  <a:pt x="4485" y="707502"/>
                </a:lnTo>
                <a:lnTo>
                  <a:pt x="2296" y="705313"/>
                </a:lnTo>
                <a:lnTo>
                  <a:pt x="1204" y="699838"/>
                </a:lnTo>
                <a:lnTo>
                  <a:pt x="107" y="698747"/>
                </a:lnTo>
                <a:lnTo>
                  <a:pt x="5582" y="685597"/>
                </a:lnTo>
                <a:lnTo>
                  <a:pt x="8868" y="684505"/>
                </a:lnTo>
                <a:lnTo>
                  <a:pt x="11057" y="682316"/>
                </a:lnTo>
                <a:lnTo>
                  <a:pt x="15440" y="679024"/>
                </a:lnTo>
                <a:lnTo>
                  <a:pt x="16538" y="677933"/>
                </a:lnTo>
                <a:lnTo>
                  <a:pt x="18726" y="677933"/>
                </a:lnTo>
                <a:lnTo>
                  <a:pt x="19818" y="677933"/>
                </a:lnTo>
                <a:lnTo>
                  <a:pt x="23110" y="676836"/>
                </a:lnTo>
                <a:lnTo>
                  <a:pt x="24201" y="673550"/>
                </a:lnTo>
                <a:lnTo>
                  <a:pt x="27487" y="674647"/>
                </a:lnTo>
                <a:lnTo>
                  <a:pt x="29682" y="674647"/>
                </a:lnTo>
                <a:lnTo>
                  <a:pt x="30774" y="674647"/>
                </a:lnTo>
                <a:lnTo>
                  <a:pt x="31865" y="673550"/>
                </a:lnTo>
                <a:lnTo>
                  <a:pt x="36249" y="675744"/>
                </a:lnTo>
                <a:lnTo>
                  <a:pt x="38437" y="676836"/>
                </a:lnTo>
                <a:lnTo>
                  <a:pt x="39535" y="677933"/>
                </a:lnTo>
                <a:lnTo>
                  <a:pt x="41729" y="677933"/>
                </a:lnTo>
                <a:lnTo>
                  <a:pt x="43918" y="677933"/>
                </a:lnTo>
                <a:lnTo>
                  <a:pt x="45010" y="676836"/>
                </a:lnTo>
                <a:lnTo>
                  <a:pt x="48296" y="674647"/>
                </a:lnTo>
                <a:lnTo>
                  <a:pt x="49393" y="673550"/>
                </a:lnTo>
                <a:lnTo>
                  <a:pt x="50490" y="672452"/>
                </a:lnTo>
                <a:lnTo>
                  <a:pt x="60349" y="672452"/>
                </a:lnTo>
                <a:lnTo>
                  <a:pt x="58154" y="665886"/>
                </a:lnTo>
                <a:lnTo>
                  <a:pt x="52679" y="664788"/>
                </a:lnTo>
                <a:lnTo>
                  <a:pt x="51588" y="663691"/>
                </a:lnTo>
                <a:lnTo>
                  <a:pt x="49393" y="659313"/>
                </a:lnTo>
                <a:lnTo>
                  <a:pt x="48296" y="658216"/>
                </a:lnTo>
                <a:lnTo>
                  <a:pt x="49393" y="654936"/>
                </a:lnTo>
                <a:lnTo>
                  <a:pt x="49393" y="653838"/>
                </a:lnTo>
                <a:lnTo>
                  <a:pt x="47199" y="648363"/>
                </a:lnTo>
                <a:lnTo>
                  <a:pt x="48296" y="646169"/>
                </a:lnTo>
                <a:lnTo>
                  <a:pt x="52679" y="647266"/>
                </a:lnTo>
                <a:lnTo>
                  <a:pt x="53771" y="646169"/>
                </a:lnTo>
                <a:lnTo>
                  <a:pt x="55960" y="647266"/>
                </a:lnTo>
                <a:lnTo>
                  <a:pt x="55960" y="647266"/>
                </a:lnTo>
                <a:lnTo>
                  <a:pt x="59251" y="647266"/>
                </a:lnTo>
                <a:lnTo>
                  <a:pt x="64721" y="639597"/>
                </a:lnTo>
                <a:lnTo>
                  <a:pt x="66915" y="639597"/>
                </a:lnTo>
                <a:lnTo>
                  <a:pt x="68018" y="637419"/>
                </a:lnTo>
                <a:lnTo>
                  <a:pt x="69110" y="635225"/>
                </a:lnTo>
                <a:lnTo>
                  <a:pt x="71299" y="635225"/>
                </a:lnTo>
                <a:lnTo>
                  <a:pt x="72390" y="629750"/>
                </a:lnTo>
                <a:lnTo>
                  <a:pt x="73488" y="627561"/>
                </a:lnTo>
                <a:lnTo>
                  <a:pt x="76779" y="618800"/>
                </a:lnTo>
                <a:lnTo>
                  <a:pt x="80060" y="617703"/>
                </a:lnTo>
                <a:lnTo>
                  <a:pt x="82249" y="626469"/>
                </a:lnTo>
                <a:lnTo>
                  <a:pt x="82249" y="631944"/>
                </a:lnTo>
                <a:lnTo>
                  <a:pt x="84443" y="635225"/>
                </a:lnTo>
                <a:lnTo>
                  <a:pt x="88821" y="638511"/>
                </a:lnTo>
                <a:lnTo>
                  <a:pt x="89918" y="642883"/>
                </a:lnTo>
                <a:lnTo>
                  <a:pt x="88821" y="645072"/>
                </a:lnTo>
                <a:lnTo>
                  <a:pt x="88821" y="648363"/>
                </a:lnTo>
                <a:lnTo>
                  <a:pt x="92107" y="653838"/>
                </a:lnTo>
                <a:lnTo>
                  <a:pt x="95393" y="653838"/>
                </a:lnTo>
                <a:lnTo>
                  <a:pt x="96490" y="654936"/>
                </a:lnTo>
                <a:lnTo>
                  <a:pt x="101965" y="653838"/>
                </a:lnTo>
                <a:lnTo>
                  <a:pt x="107440" y="654936"/>
                </a:lnTo>
                <a:lnTo>
                  <a:pt x="109635" y="656027"/>
                </a:lnTo>
                <a:lnTo>
                  <a:pt x="110726" y="661502"/>
                </a:lnTo>
                <a:lnTo>
                  <a:pt x="111824" y="664788"/>
                </a:lnTo>
                <a:lnTo>
                  <a:pt x="112915" y="665886"/>
                </a:lnTo>
                <a:lnTo>
                  <a:pt x="114013" y="668075"/>
                </a:lnTo>
                <a:lnTo>
                  <a:pt x="115110" y="670263"/>
                </a:lnTo>
                <a:lnTo>
                  <a:pt x="116201" y="673550"/>
                </a:lnTo>
                <a:lnTo>
                  <a:pt x="116201" y="677933"/>
                </a:lnTo>
                <a:lnTo>
                  <a:pt x="120585" y="683408"/>
                </a:lnTo>
                <a:lnTo>
                  <a:pt x="122779" y="682316"/>
                </a:lnTo>
                <a:lnTo>
                  <a:pt x="124962" y="677933"/>
                </a:lnTo>
                <a:lnTo>
                  <a:pt x="126060" y="668075"/>
                </a:lnTo>
                <a:lnTo>
                  <a:pt x="129346" y="666977"/>
                </a:lnTo>
                <a:lnTo>
                  <a:pt x="131540" y="665886"/>
                </a:lnTo>
                <a:lnTo>
                  <a:pt x="132632" y="664788"/>
                </a:lnTo>
                <a:lnTo>
                  <a:pt x="131540" y="659313"/>
                </a:lnTo>
                <a:lnTo>
                  <a:pt x="132632" y="652741"/>
                </a:lnTo>
                <a:lnTo>
                  <a:pt x="133729" y="650552"/>
                </a:lnTo>
                <a:lnTo>
                  <a:pt x="134821" y="646169"/>
                </a:lnTo>
                <a:lnTo>
                  <a:pt x="133729" y="642883"/>
                </a:lnTo>
                <a:lnTo>
                  <a:pt x="134821" y="636322"/>
                </a:lnTo>
                <a:lnTo>
                  <a:pt x="138107" y="631944"/>
                </a:lnTo>
                <a:lnTo>
                  <a:pt x="139204" y="630847"/>
                </a:lnTo>
                <a:lnTo>
                  <a:pt x="137015" y="625372"/>
                </a:lnTo>
                <a:lnTo>
                  <a:pt x="135918" y="624275"/>
                </a:lnTo>
                <a:lnTo>
                  <a:pt x="134821" y="623177"/>
                </a:lnTo>
                <a:lnTo>
                  <a:pt x="131540" y="622086"/>
                </a:lnTo>
                <a:lnTo>
                  <a:pt x="130437" y="619897"/>
                </a:lnTo>
                <a:lnTo>
                  <a:pt x="130437" y="616605"/>
                </a:lnTo>
                <a:lnTo>
                  <a:pt x="130437" y="611130"/>
                </a:lnTo>
                <a:lnTo>
                  <a:pt x="131540" y="607844"/>
                </a:lnTo>
                <a:lnTo>
                  <a:pt x="128254" y="606753"/>
                </a:lnTo>
                <a:lnTo>
                  <a:pt x="128254" y="605655"/>
                </a:lnTo>
                <a:lnTo>
                  <a:pt x="117299" y="604564"/>
                </a:lnTo>
                <a:lnTo>
                  <a:pt x="116201" y="600180"/>
                </a:lnTo>
                <a:lnTo>
                  <a:pt x="114013" y="595797"/>
                </a:lnTo>
                <a:lnTo>
                  <a:pt x="111824" y="593608"/>
                </a:lnTo>
                <a:lnTo>
                  <a:pt x="106349" y="590322"/>
                </a:lnTo>
                <a:lnTo>
                  <a:pt x="99771" y="589225"/>
                </a:lnTo>
                <a:lnTo>
                  <a:pt x="95393" y="588133"/>
                </a:lnTo>
                <a:lnTo>
                  <a:pt x="94296" y="588133"/>
                </a:lnTo>
                <a:lnTo>
                  <a:pt x="93204" y="588133"/>
                </a:lnTo>
                <a:lnTo>
                  <a:pt x="89918" y="588133"/>
                </a:lnTo>
                <a:lnTo>
                  <a:pt x="88821" y="589225"/>
                </a:lnTo>
                <a:lnTo>
                  <a:pt x="88821" y="590322"/>
                </a:lnTo>
                <a:lnTo>
                  <a:pt x="87729" y="592511"/>
                </a:lnTo>
                <a:lnTo>
                  <a:pt x="82249" y="590322"/>
                </a:lnTo>
                <a:lnTo>
                  <a:pt x="81151" y="591419"/>
                </a:lnTo>
                <a:lnTo>
                  <a:pt x="78974" y="592511"/>
                </a:lnTo>
                <a:lnTo>
                  <a:pt x="78974" y="592511"/>
                </a:lnTo>
                <a:lnTo>
                  <a:pt x="76779" y="591419"/>
                </a:lnTo>
                <a:lnTo>
                  <a:pt x="81151" y="582658"/>
                </a:lnTo>
                <a:lnTo>
                  <a:pt x="81151" y="581561"/>
                </a:lnTo>
                <a:lnTo>
                  <a:pt x="83346" y="581561"/>
                </a:lnTo>
                <a:lnTo>
                  <a:pt x="85541" y="581561"/>
                </a:lnTo>
                <a:lnTo>
                  <a:pt x="86632" y="578275"/>
                </a:lnTo>
                <a:lnTo>
                  <a:pt x="86632" y="577177"/>
                </a:lnTo>
                <a:lnTo>
                  <a:pt x="89918" y="576086"/>
                </a:lnTo>
                <a:lnTo>
                  <a:pt x="93204" y="576086"/>
                </a:lnTo>
                <a:lnTo>
                  <a:pt x="95393" y="573891"/>
                </a:lnTo>
                <a:lnTo>
                  <a:pt x="97582" y="574989"/>
                </a:lnTo>
                <a:lnTo>
                  <a:pt x="106349" y="574989"/>
                </a:lnTo>
                <a:lnTo>
                  <a:pt x="108532" y="574989"/>
                </a:lnTo>
                <a:lnTo>
                  <a:pt x="111824" y="574989"/>
                </a:lnTo>
                <a:lnTo>
                  <a:pt x="112915" y="574989"/>
                </a:lnTo>
                <a:lnTo>
                  <a:pt x="114013" y="573891"/>
                </a:lnTo>
                <a:lnTo>
                  <a:pt x="116201" y="573891"/>
                </a:lnTo>
                <a:lnTo>
                  <a:pt x="117299" y="574989"/>
                </a:lnTo>
                <a:lnTo>
                  <a:pt x="122779" y="576086"/>
                </a:lnTo>
                <a:lnTo>
                  <a:pt x="126060" y="578275"/>
                </a:lnTo>
                <a:lnTo>
                  <a:pt x="127157" y="578275"/>
                </a:lnTo>
                <a:lnTo>
                  <a:pt x="128254" y="576086"/>
                </a:lnTo>
                <a:lnTo>
                  <a:pt x="130437" y="571702"/>
                </a:lnTo>
                <a:lnTo>
                  <a:pt x="129346" y="567319"/>
                </a:lnTo>
                <a:lnTo>
                  <a:pt x="130437" y="562941"/>
                </a:lnTo>
                <a:lnTo>
                  <a:pt x="130437" y="558558"/>
                </a:lnTo>
                <a:lnTo>
                  <a:pt x="132632" y="558558"/>
                </a:lnTo>
                <a:lnTo>
                  <a:pt x="133729" y="559655"/>
                </a:lnTo>
                <a:lnTo>
                  <a:pt x="134821" y="559655"/>
                </a:lnTo>
                <a:lnTo>
                  <a:pt x="139204" y="558558"/>
                </a:lnTo>
                <a:lnTo>
                  <a:pt x="143582" y="559655"/>
                </a:lnTo>
                <a:lnTo>
                  <a:pt x="146868" y="559655"/>
                </a:lnTo>
                <a:lnTo>
                  <a:pt x="146868" y="555278"/>
                </a:lnTo>
                <a:lnTo>
                  <a:pt x="146868" y="555278"/>
                </a:lnTo>
                <a:lnTo>
                  <a:pt x="146868" y="553083"/>
                </a:lnTo>
                <a:lnTo>
                  <a:pt x="149063" y="543225"/>
                </a:lnTo>
                <a:lnTo>
                  <a:pt x="151252" y="536652"/>
                </a:lnTo>
                <a:lnTo>
                  <a:pt x="152343" y="532275"/>
                </a:lnTo>
                <a:lnTo>
                  <a:pt x="155635" y="524605"/>
                </a:lnTo>
                <a:lnTo>
                  <a:pt x="156727" y="522416"/>
                </a:lnTo>
                <a:lnTo>
                  <a:pt x="157818" y="521325"/>
                </a:lnTo>
                <a:lnTo>
                  <a:pt x="161110" y="523508"/>
                </a:lnTo>
                <a:lnTo>
                  <a:pt x="164396" y="526800"/>
                </a:lnTo>
                <a:lnTo>
                  <a:pt x="165488" y="527891"/>
                </a:lnTo>
                <a:lnTo>
                  <a:pt x="166585" y="527891"/>
                </a:lnTo>
                <a:lnTo>
                  <a:pt x="168774" y="530080"/>
                </a:lnTo>
                <a:lnTo>
                  <a:pt x="169871" y="533372"/>
                </a:lnTo>
                <a:lnTo>
                  <a:pt x="172066" y="535561"/>
                </a:lnTo>
                <a:lnTo>
                  <a:pt x="173157" y="535561"/>
                </a:lnTo>
                <a:lnTo>
                  <a:pt x="176421" y="538847"/>
                </a:lnTo>
                <a:lnTo>
                  <a:pt x="177541" y="541036"/>
                </a:lnTo>
                <a:lnTo>
                  <a:pt x="179724" y="542133"/>
                </a:lnTo>
                <a:lnTo>
                  <a:pt x="180804" y="543225"/>
                </a:lnTo>
                <a:lnTo>
                  <a:pt x="181918" y="543225"/>
                </a:lnTo>
                <a:lnTo>
                  <a:pt x="185182" y="544322"/>
                </a:lnTo>
                <a:lnTo>
                  <a:pt x="189553" y="544322"/>
                </a:lnTo>
                <a:lnTo>
                  <a:pt x="190668" y="544322"/>
                </a:lnTo>
                <a:lnTo>
                  <a:pt x="199435" y="545413"/>
                </a:lnTo>
                <a:lnTo>
                  <a:pt x="200503" y="542133"/>
                </a:lnTo>
                <a:lnTo>
                  <a:pt x="204887" y="531177"/>
                </a:lnTo>
                <a:lnTo>
                  <a:pt x="206001" y="530080"/>
                </a:lnTo>
                <a:lnTo>
                  <a:pt x="209264" y="528989"/>
                </a:lnTo>
                <a:lnTo>
                  <a:pt x="212574" y="532275"/>
                </a:lnTo>
                <a:lnTo>
                  <a:pt x="215842" y="532275"/>
                </a:lnTo>
                <a:lnTo>
                  <a:pt x="218031" y="533372"/>
                </a:lnTo>
                <a:lnTo>
                  <a:pt x="219146" y="537750"/>
                </a:lnTo>
                <a:lnTo>
                  <a:pt x="220220" y="538847"/>
                </a:lnTo>
                <a:lnTo>
                  <a:pt x="222409" y="542133"/>
                </a:lnTo>
                <a:lnTo>
                  <a:pt x="230101" y="544322"/>
                </a:lnTo>
                <a:lnTo>
                  <a:pt x="232290" y="546511"/>
                </a:lnTo>
                <a:lnTo>
                  <a:pt x="234479" y="546511"/>
                </a:lnTo>
                <a:lnTo>
                  <a:pt x="237748" y="548705"/>
                </a:lnTo>
                <a:lnTo>
                  <a:pt x="238863" y="549797"/>
                </a:lnTo>
                <a:lnTo>
                  <a:pt x="241051" y="551986"/>
                </a:lnTo>
                <a:lnTo>
                  <a:pt x="242126" y="553083"/>
                </a:lnTo>
                <a:lnTo>
                  <a:pt x="244315" y="554180"/>
                </a:lnTo>
                <a:lnTo>
                  <a:pt x="244315" y="555278"/>
                </a:lnTo>
                <a:lnTo>
                  <a:pt x="250893" y="554180"/>
                </a:lnTo>
                <a:lnTo>
                  <a:pt x="261843" y="555278"/>
                </a:lnTo>
                <a:lnTo>
                  <a:pt x="262957" y="555278"/>
                </a:lnTo>
                <a:lnTo>
                  <a:pt x="267335" y="555278"/>
                </a:lnTo>
                <a:lnTo>
                  <a:pt x="267335" y="555278"/>
                </a:lnTo>
                <a:lnTo>
                  <a:pt x="268409" y="551986"/>
                </a:lnTo>
                <a:lnTo>
                  <a:pt x="268409" y="547608"/>
                </a:lnTo>
                <a:lnTo>
                  <a:pt x="267335" y="545413"/>
                </a:lnTo>
                <a:lnTo>
                  <a:pt x="265152" y="541036"/>
                </a:lnTo>
                <a:lnTo>
                  <a:pt x="260768" y="535561"/>
                </a:lnTo>
                <a:lnTo>
                  <a:pt x="259654" y="534464"/>
                </a:lnTo>
                <a:lnTo>
                  <a:pt x="256385" y="532275"/>
                </a:lnTo>
                <a:lnTo>
                  <a:pt x="256385" y="531177"/>
                </a:lnTo>
                <a:lnTo>
                  <a:pt x="255270" y="528989"/>
                </a:lnTo>
                <a:lnTo>
                  <a:pt x="250893" y="527891"/>
                </a:lnTo>
                <a:lnTo>
                  <a:pt x="248698" y="526800"/>
                </a:lnTo>
                <a:lnTo>
                  <a:pt x="247624" y="522416"/>
                </a:lnTo>
                <a:lnTo>
                  <a:pt x="243246" y="519130"/>
                </a:lnTo>
                <a:lnTo>
                  <a:pt x="239937" y="519130"/>
                </a:lnTo>
                <a:lnTo>
                  <a:pt x="237748" y="515844"/>
                </a:lnTo>
                <a:lnTo>
                  <a:pt x="234479" y="512558"/>
                </a:lnTo>
                <a:lnTo>
                  <a:pt x="233365" y="510380"/>
                </a:lnTo>
                <a:lnTo>
                  <a:pt x="230101" y="509283"/>
                </a:lnTo>
                <a:lnTo>
                  <a:pt x="228993" y="508186"/>
                </a:lnTo>
                <a:lnTo>
                  <a:pt x="227907" y="498333"/>
                </a:lnTo>
                <a:lnTo>
                  <a:pt x="227907" y="498333"/>
                </a:lnTo>
                <a:lnTo>
                  <a:pt x="228993" y="496139"/>
                </a:lnTo>
                <a:lnTo>
                  <a:pt x="230101" y="493950"/>
                </a:lnTo>
                <a:lnTo>
                  <a:pt x="232290" y="491761"/>
                </a:lnTo>
                <a:lnTo>
                  <a:pt x="234479" y="488475"/>
                </a:lnTo>
                <a:lnTo>
                  <a:pt x="235554" y="484092"/>
                </a:lnTo>
                <a:lnTo>
                  <a:pt x="236668" y="481903"/>
                </a:lnTo>
                <a:lnTo>
                  <a:pt x="237748" y="479714"/>
                </a:lnTo>
                <a:lnTo>
                  <a:pt x="239937" y="478617"/>
                </a:lnTo>
                <a:lnTo>
                  <a:pt x="239937" y="472044"/>
                </a:lnTo>
                <a:lnTo>
                  <a:pt x="241051" y="467661"/>
                </a:lnTo>
                <a:lnTo>
                  <a:pt x="239937" y="465472"/>
                </a:lnTo>
                <a:lnTo>
                  <a:pt x="239937" y="464380"/>
                </a:lnTo>
                <a:lnTo>
                  <a:pt x="245429" y="457808"/>
                </a:lnTo>
                <a:lnTo>
                  <a:pt x="246509" y="455619"/>
                </a:lnTo>
                <a:lnTo>
                  <a:pt x="247624" y="454522"/>
                </a:lnTo>
                <a:lnTo>
                  <a:pt x="249812" y="452328"/>
                </a:lnTo>
                <a:lnTo>
                  <a:pt x="250893" y="444664"/>
                </a:lnTo>
                <a:lnTo>
                  <a:pt x="249812" y="443566"/>
                </a:lnTo>
                <a:lnTo>
                  <a:pt x="249812" y="439189"/>
                </a:lnTo>
                <a:lnTo>
                  <a:pt x="248698" y="437000"/>
                </a:lnTo>
                <a:lnTo>
                  <a:pt x="249812" y="435903"/>
                </a:lnTo>
                <a:lnTo>
                  <a:pt x="252007" y="434805"/>
                </a:lnTo>
                <a:lnTo>
                  <a:pt x="252007" y="432616"/>
                </a:lnTo>
                <a:lnTo>
                  <a:pt x="253076" y="423855"/>
                </a:lnTo>
                <a:lnTo>
                  <a:pt x="254196" y="422758"/>
                </a:lnTo>
                <a:lnTo>
                  <a:pt x="261843" y="423855"/>
                </a:lnTo>
                <a:lnTo>
                  <a:pt x="261843" y="423855"/>
                </a:lnTo>
                <a:lnTo>
                  <a:pt x="262957" y="424947"/>
                </a:lnTo>
                <a:lnTo>
                  <a:pt x="265152" y="426044"/>
                </a:lnTo>
                <a:lnTo>
                  <a:pt x="267335" y="428239"/>
                </a:lnTo>
                <a:lnTo>
                  <a:pt x="269529" y="429330"/>
                </a:lnTo>
                <a:lnTo>
                  <a:pt x="270604" y="430428"/>
                </a:lnTo>
                <a:lnTo>
                  <a:pt x="271718" y="432616"/>
                </a:lnTo>
                <a:lnTo>
                  <a:pt x="274981" y="434805"/>
                </a:lnTo>
                <a:lnTo>
                  <a:pt x="276101" y="435903"/>
                </a:lnTo>
                <a:lnTo>
                  <a:pt x="278290" y="438091"/>
                </a:lnTo>
                <a:lnTo>
                  <a:pt x="278290" y="442475"/>
                </a:lnTo>
                <a:lnTo>
                  <a:pt x="278290" y="443566"/>
                </a:lnTo>
                <a:lnTo>
                  <a:pt x="279365" y="445761"/>
                </a:lnTo>
                <a:lnTo>
                  <a:pt x="281554" y="446852"/>
                </a:lnTo>
                <a:lnTo>
                  <a:pt x="284862" y="446852"/>
                </a:lnTo>
                <a:lnTo>
                  <a:pt x="285931" y="441378"/>
                </a:lnTo>
                <a:lnTo>
                  <a:pt x="285931" y="439189"/>
                </a:lnTo>
                <a:lnTo>
                  <a:pt x="287051" y="439189"/>
                </a:lnTo>
                <a:lnTo>
                  <a:pt x="290315" y="438091"/>
                </a:lnTo>
                <a:lnTo>
                  <a:pt x="292509" y="437000"/>
                </a:lnTo>
                <a:lnTo>
                  <a:pt x="294698" y="435903"/>
                </a:lnTo>
                <a:lnTo>
                  <a:pt x="298007" y="437000"/>
                </a:lnTo>
                <a:lnTo>
                  <a:pt x="299076" y="437000"/>
                </a:lnTo>
                <a:lnTo>
                  <a:pt x="301270" y="431519"/>
                </a:lnTo>
                <a:lnTo>
                  <a:pt x="303459" y="426044"/>
                </a:lnTo>
                <a:lnTo>
                  <a:pt x="303459" y="422758"/>
                </a:lnTo>
                <a:lnTo>
                  <a:pt x="305654" y="419472"/>
                </a:lnTo>
                <a:lnTo>
                  <a:pt x="307837" y="418375"/>
                </a:lnTo>
                <a:lnTo>
                  <a:pt x="315529" y="415094"/>
                </a:lnTo>
                <a:lnTo>
                  <a:pt x="316604" y="413997"/>
                </a:lnTo>
                <a:lnTo>
                  <a:pt x="324290" y="410711"/>
                </a:lnTo>
                <a:lnTo>
                  <a:pt x="325365" y="409614"/>
                </a:lnTo>
                <a:lnTo>
                  <a:pt x="328674" y="400853"/>
                </a:lnTo>
                <a:lnTo>
                  <a:pt x="330863" y="400853"/>
                </a:lnTo>
                <a:lnTo>
                  <a:pt x="331937" y="401950"/>
                </a:lnTo>
                <a:lnTo>
                  <a:pt x="337435" y="405236"/>
                </a:lnTo>
                <a:lnTo>
                  <a:pt x="338509" y="406333"/>
                </a:lnTo>
                <a:lnTo>
                  <a:pt x="340698" y="407425"/>
                </a:lnTo>
                <a:lnTo>
                  <a:pt x="342887" y="409614"/>
                </a:lnTo>
                <a:lnTo>
                  <a:pt x="346196" y="410711"/>
                </a:lnTo>
                <a:lnTo>
                  <a:pt x="348385" y="413997"/>
                </a:lnTo>
                <a:lnTo>
                  <a:pt x="352768" y="416186"/>
                </a:lnTo>
                <a:lnTo>
                  <a:pt x="358226" y="417283"/>
                </a:lnTo>
                <a:lnTo>
                  <a:pt x="364793" y="416186"/>
                </a:lnTo>
                <a:lnTo>
                  <a:pt x="366987" y="416186"/>
                </a:lnTo>
                <a:lnTo>
                  <a:pt x="368101" y="416186"/>
                </a:lnTo>
                <a:lnTo>
                  <a:pt x="370290" y="417283"/>
                </a:lnTo>
                <a:lnTo>
                  <a:pt x="372485" y="418375"/>
                </a:lnTo>
                <a:lnTo>
                  <a:pt x="374674" y="419472"/>
                </a:lnTo>
                <a:lnTo>
                  <a:pt x="379052" y="420569"/>
                </a:lnTo>
                <a:lnTo>
                  <a:pt x="382320" y="420569"/>
                </a:lnTo>
                <a:lnTo>
                  <a:pt x="388887" y="421667"/>
                </a:lnTo>
                <a:lnTo>
                  <a:pt x="394391" y="422758"/>
                </a:lnTo>
                <a:lnTo>
                  <a:pt x="397648" y="423855"/>
                </a:lnTo>
                <a:lnTo>
                  <a:pt x="408604" y="423855"/>
                </a:lnTo>
                <a:lnTo>
                  <a:pt x="408604" y="420569"/>
                </a:lnTo>
                <a:lnTo>
                  <a:pt x="406409" y="413997"/>
                </a:lnTo>
                <a:lnTo>
                  <a:pt x="406409" y="404139"/>
                </a:lnTo>
                <a:lnTo>
                  <a:pt x="403146" y="393189"/>
                </a:lnTo>
                <a:lnTo>
                  <a:pt x="404226" y="387714"/>
                </a:lnTo>
                <a:lnTo>
                  <a:pt x="404226" y="382233"/>
                </a:lnTo>
                <a:lnTo>
                  <a:pt x="405341" y="382233"/>
                </a:lnTo>
                <a:lnTo>
                  <a:pt x="408604" y="383330"/>
                </a:lnTo>
                <a:lnTo>
                  <a:pt x="411907" y="383330"/>
                </a:lnTo>
                <a:lnTo>
                  <a:pt x="417365" y="383330"/>
                </a:lnTo>
                <a:lnTo>
                  <a:pt x="423937" y="383330"/>
                </a:lnTo>
                <a:lnTo>
                  <a:pt x="425051" y="377855"/>
                </a:lnTo>
                <a:lnTo>
                  <a:pt x="423937" y="375661"/>
                </a:lnTo>
                <a:lnTo>
                  <a:pt x="423937" y="374569"/>
                </a:lnTo>
                <a:lnTo>
                  <a:pt x="423937" y="364711"/>
                </a:lnTo>
                <a:lnTo>
                  <a:pt x="425051" y="364711"/>
                </a:lnTo>
                <a:lnTo>
                  <a:pt x="426132" y="363625"/>
                </a:lnTo>
                <a:lnTo>
                  <a:pt x="428315" y="361436"/>
                </a:lnTo>
                <a:lnTo>
                  <a:pt x="429435" y="357053"/>
                </a:lnTo>
                <a:lnTo>
                  <a:pt x="431629" y="352675"/>
                </a:lnTo>
                <a:lnTo>
                  <a:pt x="431629" y="353767"/>
                </a:lnTo>
                <a:lnTo>
                  <a:pt x="433813" y="355961"/>
                </a:lnTo>
                <a:lnTo>
                  <a:pt x="436007" y="355961"/>
                </a:lnTo>
                <a:lnTo>
                  <a:pt x="436007" y="357053"/>
                </a:lnTo>
                <a:lnTo>
                  <a:pt x="481961" y="393189"/>
                </a:lnTo>
                <a:lnTo>
                  <a:pt x="487465" y="399761"/>
                </a:lnTo>
                <a:lnTo>
                  <a:pt x="499489" y="408522"/>
                </a:lnTo>
                <a:lnTo>
                  <a:pt x="508250" y="420569"/>
                </a:lnTo>
                <a:lnTo>
                  <a:pt x="543301" y="433714"/>
                </a:lnTo>
                <a:lnTo>
                  <a:pt x="547678" y="437000"/>
                </a:lnTo>
                <a:lnTo>
                  <a:pt x="553176" y="438091"/>
                </a:lnTo>
                <a:lnTo>
                  <a:pt x="629843" y="357053"/>
                </a:lnTo>
                <a:lnTo>
                  <a:pt x="628728" y="355961"/>
                </a:lnTo>
                <a:lnTo>
                  <a:pt x="625471" y="352675"/>
                </a:lnTo>
                <a:lnTo>
                  <a:pt x="610132" y="341719"/>
                </a:lnTo>
                <a:lnTo>
                  <a:pt x="612326" y="332958"/>
                </a:lnTo>
                <a:lnTo>
                  <a:pt x="618893" y="322008"/>
                </a:lnTo>
                <a:lnTo>
                  <a:pt x="619967" y="320911"/>
                </a:lnTo>
                <a:lnTo>
                  <a:pt x="628728" y="295719"/>
                </a:lnTo>
                <a:lnTo>
                  <a:pt x="627654" y="293530"/>
                </a:lnTo>
                <a:lnTo>
                  <a:pt x="638604" y="276003"/>
                </a:lnTo>
                <a:lnTo>
                  <a:pt x="646251" y="258480"/>
                </a:lnTo>
                <a:lnTo>
                  <a:pt x="676917" y="236575"/>
                </a:lnTo>
                <a:lnTo>
                  <a:pt x="679112" y="235489"/>
                </a:lnTo>
                <a:lnTo>
                  <a:pt x="686799" y="231111"/>
                </a:lnTo>
                <a:lnTo>
                  <a:pt x="693371" y="223447"/>
                </a:lnTo>
                <a:lnTo>
                  <a:pt x="694445" y="222350"/>
                </a:lnTo>
                <a:lnTo>
                  <a:pt x="720723" y="203731"/>
                </a:lnTo>
                <a:lnTo>
                  <a:pt x="725112" y="201542"/>
                </a:lnTo>
                <a:lnTo>
                  <a:pt x="726186" y="200445"/>
                </a:lnTo>
                <a:lnTo>
                  <a:pt x="734947" y="187300"/>
                </a:lnTo>
                <a:lnTo>
                  <a:pt x="738256" y="186203"/>
                </a:lnTo>
                <a:lnTo>
                  <a:pt x="739325" y="185111"/>
                </a:lnTo>
                <a:lnTo>
                  <a:pt x="744823" y="180728"/>
                </a:lnTo>
                <a:lnTo>
                  <a:pt x="745903" y="179636"/>
                </a:lnTo>
                <a:lnTo>
                  <a:pt x="747017" y="177442"/>
                </a:lnTo>
                <a:lnTo>
                  <a:pt x="748098" y="177442"/>
                </a:lnTo>
                <a:lnTo>
                  <a:pt x="749206" y="175253"/>
                </a:lnTo>
                <a:lnTo>
                  <a:pt x="750281" y="170870"/>
                </a:lnTo>
                <a:lnTo>
                  <a:pt x="749206" y="165394"/>
                </a:lnTo>
                <a:lnTo>
                  <a:pt x="748098" y="164297"/>
                </a:lnTo>
                <a:lnTo>
                  <a:pt x="745903" y="161017"/>
                </a:lnTo>
                <a:lnTo>
                  <a:pt x="745903" y="152256"/>
                </a:lnTo>
                <a:lnTo>
                  <a:pt x="749206" y="150061"/>
                </a:lnTo>
                <a:lnTo>
                  <a:pt x="755779" y="147872"/>
                </a:lnTo>
                <a:lnTo>
                  <a:pt x="757967" y="145683"/>
                </a:lnTo>
                <a:lnTo>
                  <a:pt x="759048" y="142392"/>
                </a:lnTo>
                <a:lnTo>
                  <a:pt x="760162" y="140203"/>
                </a:lnTo>
                <a:lnTo>
                  <a:pt x="763425" y="140203"/>
                </a:lnTo>
                <a:lnTo>
                  <a:pt x="772186" y="141300"/>
                </a:lnTo>
                <a:lnTo>
                  <a:pt x="784256" y="140203"/>
                </a:lnTo>
                <a:lnTo>
                  <a:pt x="784256" y="138014"/>
                </a:lnTo>
                <a:lnTo>
                  <a:pt x="784256" y="132539"/>
                </a:lnTo>
                <a:lnTo>
                  <a:pt x="784256" y="131442"/>
                </a:lnTo>
                <a:lnTo>
                  <a:pt x="793018" y="131442"/>
                </a:lnTo>
                <a:lnTo>
                  <a:pt x="795212" y="131442"/>
                </a:lnTo>
                <a:lnTo>
                  <a:pt x="796281" y="132539"/>
                </a:lnTo>
                <a:lnTo>
                  <a:pt x="799590" y="136917"/>
                </a:lnTo>
                <a:lnTo>
                  <a:pt x="801779" y="138014"/>
                </a:lnTo>
                <a:lnTo>
                  <a:pt x="803973" y="142392"/>
                </a:lnTo>
                <a:lnTo>
                  <a:pt x="806162" y="143489"/>
                </a:lnTo>
                <a:lnTo>
                  <a:pt x="810540" y="136917"/>
                </a:lnTo>
                <a:lnTo>
                  <a:pt x="812734" y="133630"/>
                </a:lnTo>
                <a:lnTo>
                  <a:pt x="813809" y="130344"/>
                </a:lnTo>
                <a:lnTo>
                  <a:pt x="812734" y="128156"/>
                </a:lnTo>
                <a:lnTo>
                  <a:pt x="812734" y="128156"/>
                </a:lnTo>
                <a:lnTo>
                  <a:pt x="818186" y="123778"/>
                </a:lnTo>
                <a:lnTo>
                  <a:pt x="819301" y="120486"/>
                </a:lnTo>
                <a:lnTo>
                  <a:pt x="820375" y="117206"/>
                </a:lnTo>
                <a:lnTo>
                  <a:pt x="822570" y="116108"/>
                </a:lnTo>
                <a:lnTo>
                  <a:pt x="824759" y="113914"/>
                </a:lnTo>
                <a:lnTo>
                  <a:pt x="828068" y="112822"/>
                </a:lnTo>
                <a:lnTo>
                  <a:pt x="831331" y="112822"/>
                </a:lnTo>
                <a:lnTo>
                  <a:pt x="832445" y="117206"/>
                </a:lnTo>
                <a:lnTo>
                  <a:pt x="834634" y="118297"/>
                </a:lnTo>
                <a:lnTo>
                  <a:pt x="836829" y="118297"/>
                </a:lnTo>
                <a:lnTo>
                  <a:pt x="844475" y="119394"/>
                </a:lnTo>
                <a:lnTo>
                  <a:pt x="845590" y="119394"/>
                </a:lnTo>
                <a:lnTo>
                  <a:pt x="851042" y="120486"/>
                </a:lnTo>
                <a:lnTo>
                  <a:pt x="854351" y="122681"/>
                </a:lnTo>
                <a:lnTo>
                  <a:pt x="858734" y="128156"/>
                </a:lnTo>
                <a:lnTo>
                  <a:pt x="859803" y="128156"/>
                </a:lnTo>
                <a:lnTo>
                  <a:pt x="863118" y="127058"/>
                </a:lnTo>
                <a:lnTo>
                  <a:pt x="866381" y="129253"/>
                </a:lnTo>
                <a:lnTo>
                  <a:pt x="868570" y="132539"/>
                </a:lnTo>
                <a:lnTo>
                  <a:pt x="870759" y="134728"/>
                </a:lnTo>
                <a:lnTo>
                  <a:pt x="872947" y="139111"/>
                </a:lnTo>
                <a:lnTo>
                  <a:pt x="875142" y="141300"/>
                </a:lnTo>
                <a:lnTo>
                  <a:pt x="879525" y="142392"/>
                </a:lnTo>
                <a:lnTo>
                  <a:pt x="882829" y="143489"/>
                </a:lnTo>
                <a:lnTo>
                  <a:pt x="885023" y="141300"/>
                </a:lnTo>
                <a:lnTo>
                  <a:pt x="887206" y="139111"/>
                </a:lnTo>
                <a:lnTo>
                  <a:pt x="887206" y="139111"/>
                </a:lnTo>
                <a:lnTo>
                  <a:pt x="891590" y="138014"/>
                </a:lnTo>
                <a:lnTo>
                  <a:pt x="895973" y="138014"/>
                </a:lnTo>
                <a:lnTo>
                  <a:pt x="907998" y="141300"/>
                </a:lnTo>
                <a:lnTo>
                  <a:pt x="911307" y="143489"/>
                </a:lnTo>
                <a:lnTo>
                  <a:pt x="913495" y="144586"/>
                </a:lnTo>
                <a:lnTo>
                  <a:pt x="914570" y="146775"/>
                </a:lnTo>
                <a:lnTo>
                  <a:pt x="918953" y="151158"/>
                </a:lnTo>
                <a:lnTo>
                  <a:pt x="921142" y="153347"/>
                </a:lnTo>
                <a:lnTo>
                  <a:pt x="925520" y="155536"/>
                </a:lnTo>
                <a:lnTo>
                  <a:pt x="926640" y="154445"/>
                </a:lnTo>
                <a:lnTo>
                  <a:pt x="932092" y="148964"/>
                </a:lnTo>
                <a:lnTo>
                  <a:pt x="934287" y="147872"/>
                </a:lnTo>
                <a:lnTo>
                  <a:pt x="935401" y="145683"/>
                </a:lnTo>
                <a:lnTo>
                  <a:pt x="935401" y="143489"/>
                </a:lnTo>
                <a:lnTo>
                  <a:pt x="934287" y="136917"/>
                </a:lnTo>
                <a:lnTo>
                  <a:pt x="932092" y="134728"/>
                </a:lnTo>
                <a:lnTo>
                  <a:pt x="932092" y="132539"/>
                </a:lnTo>
                <a:lnTo>
                  <a:pt x="931018" y="132539"/>
                </a:lnTo>
                <a:lnTo>
                  <a:pt x="927709" y="128156"/>
                </a:lnTo>
                <a:lnTo>
                  <a:pt x="927709" y="127058"/>
                </a:lnTo>
                <a:lnTo>
                  <a:pt x="926640" y="124869"/>
                </a:lnTo>
                <a:lnTo>
                  <a:pt x="925520" y="122681"/>
                </a:lnTo>
                <a:lnTo>
                  <a:pt x="925520" y="119394"/>
                </a:lnTo>
                <a:lnTo>
                  <a:pt x="926640" y="118297"/>
                </a:lnTo>
                <a:lnTo>
                  <a:pt x="934287" y="109536"/>
                </a:lnTo>
                <a:lnTo>
                  <a:pt x="936464" y="111731"/>
                </a:lnTo>
                <a:lnTo>
                  <a:pt x="939784" y="108439"/>
                </a:lnTo>
                <a:lnTo>
                  <a:pt x="940853" y="104061"/>
                </a:lnTo>
                <a:lnTo>
                  <a:pt x="947425" y="85453"/>
                </a:lnTo>
                <a:lnTo>
                  <a:pt x="948545" y="79978"/>
                </a:lnTo>
                <a:lnTo>
                  <a:pt x="949614" y="78881"/>
                </a:lnTo>
                <a:lnTo>
                  <a:pt x="956192" y="82167"/>
                </a:lnTo>
                <a:lnTo>
                  <a:pt x="966068" y="83264"/>
                </a:lnTo>
                <a:lnTo>
                  <a:pt x="972640" y="84356"/>
                </a:lnTo>
                <a:lnTo>
                  <a:pt x="973714" y="85453"/>
                </a:lnTo>
                <a:lnTo>
                  <a:pt x="974829" y="87642"/>
                </a:lnTo>
                <a:lnTo>
                  <a:pt x="977018" y="90917"/>
                </a:lnTo>
                <a:lnTo>
                  <a:pt x="979212" y="93106"/>
                </a:lnTo>
                <a:lnTo>
                  <a:pt x="981401" y="94203"/>
                </a:lnTo>
                <a:lnTo>
                  <a:pt x="989048" y="94203"/>
                </a:lnTo>
                <a:lnTo>
                  <a:pt x="994546" y="94203"/>
                </a:lnTo>
                <a:lnTo>
                  <a:pt x="998923" y="94203"/>
                </a:lnTo>
                <a:lnTo>
                  <a:pt x="1001072" y="95300"/>
                </a:lnTo>
                <a:lnTo>
                  <a:pt x="1003267" y="96397"/>
                </a:lnTo>
                <a:lnTo>
                  <a:pt x="1009833" y="111731"/>
                </a:lnTo>
                <a:lnTo>
                  <a:pt x="1010953" y="112822"/>
                </a:lnTo>
                <a:lnTo>
                  <a:pt x="1010953" y="113914"/>
                </a:lnTo>
                <a:lnTo>
                  <a:pt x="1012028" y="117206"/>
                </a:lnTo>
                <a:lnTo>
                  <a:pt x="1013136" y="117206"/>
                </a:lnTo>
                <a:lnTo>
                  <a:pt x="1015331" y="121583"/>
                </a:lnTo>
                <a:lnTo>
                  <a:pt x="1016405" y="122681"/>
                </a:lnTo>
                <a:lnTo>
                  <a:pt x="1019714" y="125967"/>
                </a:lnTo>
                <a:lnTo>
                  <a:pt x="1025167" y="127058"/>
                </a:lnTo>
                <a:lnTo>
                  <a:pt x="1027361" y="128156"/>
                </a:lnTo>
                <a:lnTo>
                  <a:pt x="1033928" y="128156"/>
                </a:lnTo>
                <a:lnTo>
                  <a:pt x="1038311" y="131442"/>
                </a:lnTo>
                <a:lnTo>
                  <a:pt x="1042689" y="133630"/>
                </a:lnTo>
                <a:lnTo>
                  <a:pt x="1043809" y="133630"/>
                </a:lnTo>
                <a:lnTo>
                  <a:pt x="1047072" y="131442"/>
                </a:lnTo>
                <a:lnTo>
                  <a:pt x="1047072" y="127058"/>
                </a:lnTo>
                <a:lnTo>
                  <a:pt x="1048187" y="122681"/>
                </a:lnTo>
                <a:lnTo>
                  <a:pt x="1050381" y="124869"/>
                </a:lnTo>
                <a:lnTo>
                  <a:pt x="1055833" y="125967"/>
                </a:lnTo>
                <a:lnTo>
                  <a:pt x="1056953" y="128156"/>
                </a:lnTo>
                <a:lnTo>
                  <a:pt x="1060217" y="130344"/>
                </a:lnTo>
                <a:lnTo>
                  <a:pt x="1061331" y="131442"/>
                </a:lnTo>
                <a:lnTo>
                  <a:pt x="1062411" y="133630"/>
                </a:lnTo>
                <a:lnTo>
                  <a:pt x="1066789" y="130344"/>
                </a:lnTo>
                <a:lnTo>
                  <a:pt x="1065715" y="120486"/>
                </a:lnTo>
                <a:lnTo>
                  <a:pt x="1066789" y="118297"/>
                </a:lnTo>
                <a:lnTo>
                  <a:pt x="1070092" y="115011"/>
                </a:lnTo>
                <a:lnTo>
                  <a:pt x="1071172" y="112822"/>
                </a:lnTo>
                <a:lnTo>
                  <a:pt x="1073361" y="111731"/>
                </a:lnTo>
                <a:lnTo>
                  <a:pt x="1073361" y="109536"/>
                </a:lnTo>
                <a:lnTo>
                  <a:pt x="1075550" y="108439"/>
                </a:lnTo>
                <a:lnTo>
                  <a:pt x="1077739" y="106250"/>
                </a:lnTo>
                <a:lnTo>
                  <a:pt x="1078859" y="99678"/>
                </a:lnTo>
                <a:lnTo>
                  <a:pt x="1081048" y="97489"/>
                </a:lnTo>
                <a:lnTo>
                  <a:pt x="1083237" y="95300"/>
                </a:lnTo>
                <a:lnTo>
                  <a:pt x="1085431" y="92014"/>
                </a:lnTo>
                <a:lnTo>
                  <a:pt x="1085431" y="89825"/>
                </a:lnTo>
                <a:lnTo>
                  <a:pt x="1085431" y="86545"/>
                </a:lnTo>
                <a:lnTo>
                  <a:pt x="1086500" y="82167"/>
                </a:lnTo>
                <a:lnTo>
                  <a:pt x="1087620" y="77784"/>
                </a:lnTo>
                <a:lnTo>
                  <a:pt x="1089815" y="75595"/>
                </a:lnTo>
                <a:lnTo>
                  <a:pt x="1089815" y="74503"/>
                </a:lnTo>
                <a:lnTo>
                  <a:pt x="1106222" y="71211"/>
                </a:lnTo>
                <a:lnTo>
                  <a:pt x="1107337" y="71211"/>
                </a:lnTo>
                <a:lnTo>
                  <a:pt x="1112789" y="72309"/>
                </a:lnTo>
                <a:lnTo>
                  <a:pt x="1114984" y="73406"/>
                </a:lnTo>
                <a:lnTo>
                  <a:pt x="1114984" y="75595"/>
                </a:lnTo>
                <a:lnTo>
                  <a:pt x="1117172" y="77784"/>
                </a:lnTo>
                <a:lnTo>
                  <a:pt x="1118287" y="79978"/>
                </a:lnTo>
                <a:lnTo>
                  <a:pt x="1120481" y="83264"/>
                </a:lnTo>
                <a:lnTo>
                  <a:pt x="1120481" y="86545"/>
                </a:lnTo>
                <a:lnTo>
                  <a:pt x="1120481" y="86545"/>
                </a:lnTo>
                <a:lnTo>
                  <a:pt x="1122676" y="89825"/>
                </a:lnTo>
                <a:lnTo>
                  <a:pt x="1129242" y="90917"/>
                </a:lnTo>
                <a:lnTo>
                  <a:pt x="1130311" y="90917"/>
                </a:lnTo>
                <a:lnTo>
                  <a:pt x="1133626" y="88739"/>
                </a:lnTo>
                <a:lnTo>
                  <a:pt x="1134694" y="87642"/>
                </a:lnTo>
                <a:lnTo>
                  <a:pt x="1136889" y="86545"/>
                </a:lnTo>
                <a:lnTo>
                  <a:pt x="1145644" y="85453"/>
                </a:lnTo>
                <a:lnTo>
                  <a:pt x="1150028" y="83264"/>
                </a:lnTo>
                <a:lnTo>
                  <a:pt x="1154406" y="84356"/>
                </a:lnTo>
                <a:lnTo>
                  <a:pt x="1159903" y="84356"/>
                </a:lnTo>
                <a:lnTo>
                  <a:pt x="1181809" y="89825"/>
                </a:lnTo>
                <a:lnTo>
                  <a:pt x="1197148" y="93106"/>
                </a:lnTo>
                <a:lnTo>
                  <a:pt x="1202600" y="93106"/>
                </a:lnTo>
                <a:lnTo>
                  <a:pt x="1203715" y="94203"/>
                </a:lnTo>
                <a:lnTo>
                  <a:pt x="1225620" y="105158"/>
                </a:lnTo>
                <a:lnTo>
                  <a:pt x="1231078" y="86545"/>
                </a:lnTo>
                <a:lnTo>
                  <a:pt x="1232198" y="85453"/>
                </a:lnTo>
                <a:lnTo>
                  <a:pt x="1234381" y="82167"/>
                </a:lnTo>
                <a:lnTo>
                  <a:pt x="1235461" y="75595"/>
                </a:lnTo>
                <a:lnTo>
                  <a:pt x="1248606" y="66834"/>
                </a:lnTo>
                <a:lnTo>
                  <a:pt x="1266123" y="63547"/>
                </a:lnTo>
                <a:lnTo>
                  <a:pt x="1267243" y="63547"/>
                </a:lnTo>
                <a:lnTo>
                  <a:pt x="1268317" y="64639"/>
                </a:lnTo>
                <a:lnTo>
                  <a:pt x="1269431" y="66834"/>
                </a:lnTo>
                <a:lnTo>
                  <a:pt x="1279267" y="70120"/>
                </a:lnTo>
                <a:lnTo>
                  <a:pt x="1284725" y="71211"/>
                </a:lnTo>
                <a:lnTo>
                  <a:pt x="1290223" y="78881"/>
                </a:lnTo>
                <a:lnTo>
                  <a:pt x="1296789" y="83264"/>
                </a:lnTo>
                <a:lnTo>
                  <a:pt x="1306630" y="87642"/>
                </a:lnTo>
                <a:lnTo>
                  <a:pt x="1311014" y="89825"/>
                </a:lnTo>
                <a:lnTo>
                  <a:pt x="1313197" y="90917"/>
                </a:lnTo>
                <a:lnTo>
                  <a:pt x="1316506" y="94203"/>
                </a:lnTo>
                <a:lnTo>
                  <a:pt x="1317580" y="97489"/>
                </a:lnTo>
                <a:lnTo>
                  <a:pt x="1319775" y="97489"/>
                </a:lnTo>
                <a:lnTo>
                  <a:pt x="1324153" y="97489"/>
                </a:lnTo>
                <a:lnTo>
                  <a:pt x="1328536" y="100775"/>
                </a:lnTo>
                <a:lnTo>
                  <a:pt x="1329650" y="102964"/>
                </a:lnTo>
                <a:lnTo>
                  <a:pt x="1332919" y="108439"/>
                </a:lnTo>
                <a:lnTo>
                  <a:pt x="1332919" y="108439"/>
                </a:lnTo>
                <a:lnTo>
                  <a:pt x="1336223" y="110633"/>
                </a:lnTo>
                <a:lnTo>
                  <a:pt x="1338417" y="112822"/>
                </a:lnTo>
                <a:lnTo>
                  <a:pt x="1341680" y="116108"/>
                </a:lnTo>
                <a:lnTo>
                  <a:pt x="1344984" y="120486"/>
                </a:lnTo>
                <a:lnTo>
                  <a:pt x="1346058" y="121583"/>
                </a:lnTo>
                <a:lnTo>
                  <a:pt x="1350441" y="131442"/>
                </a:lnTo>
                <a:lnTo>
                  <a:pt x="1382228" y="127058"/>
                </a:lnTo>
                <a:lnTo>
                  <a:pt x="1383297" y="127058"/>
                </a:lnTo>
                <a:lnTo>
                  <a:pt x="1384412" y="127058"/>
                </a:lnTo>
                <a:lnTo>
                  <a:pt x="1385486" y="127058"/>
                </a:lnTo>
                <a:lnTo>
                  <a:pt x="1390984" y="128156"/>
                </a:lnTo>
                <a:lnTo>
                  <a:pt x="1392058" y="129253"/>
                </a:lnTo>
                <a:lnTo>
                  <a:pt x="1395361" y="131442"/>
                </a:lnTo>
                <a:lnTo>
                  <a:pt x="1397556" y="131442"/>
                </a:lnTo>
                <a:lnTo>
                  <a:pt x="1398630" y="131442"/>
                </a:lnTo>
                <a:lnTo>
                  <a:pt x="1399745" y="130344"/>
                </a:lnTo>
                <a:lnTo>
                  <a:pt x="1394247" y="121583"/>
                </a:lnTo>
                <a:lnTo>
                  <a:pt x="1393178" y="117206"/>
                </a:lnTo>
                <a:lnTo>
                  <a:pt x="1390984" y="113914"/>
                </a:lnTo>
                <a:lnTo>
                  <a:pt x="1389864" y="111731"/>
                </a:lnTo>
                <a:lnTo>
                  <a:pt x="1389864" y="109536"/>
                </a:lnTo>
                <a:lnTo>
                  <a:pt x="1392058" y="108439"/>
                </a:lnTo>
                <a:lnTo>
                  <a:pt x="1393178" y="104061"/>
                </a:lnTo>
                <a:lnTo>
                  <a:pt x="1393178" y="100775"/>
                </a:lnTo>
                <a:lnTo>
                  <a:pt x="1389864" y="94203"/>
                </a:lnTo>
                <a:lnTo>
                  <a:pt x="1388795" y="93106"/>
                </a:lnTo>
                <a:lnTo>
                  <a:pt x="1386600" y="89825"/>
                </a:lnTo>
                <a:lnTo>
                  <a:pt x="1387680" y="89825"/>
                </a:lnTo>
                <a:lnTo>
                  <a:pt x="1392058" y="86545"/>
                </a:lnTo>
                <a:lnTo>
                  <a:pt x="1393178" y="83264"/>
                </a:lnTo>
                <a:lnTo>
                  <a:pt x="1400819" y="76692"/>
                </a:lnTo>
                <a:lnTo>
                  <a:pt x="1405203" y="69022"/>
                </a:lnTo>
                <a:lnTo>
                  <a:pt x="1406317" y="66834"/>
                </a:lnTo>
                <a:lnTo>
                  <a:pt x="1413964" y="61359"/>
                </a:lnTo>
                <a:lnTo>
                  <a:pt x="1420536" y="56975"/>
                </a:lnTo>
                <a:lnTo>
                  <a:pt x="1427108" y="50403"/>
                </a:lnTo>
                <a:lnTo>
                  <a:pt x="1428223" y="44928"/>
                </a:lnTo>
                <a:lnTo>
                  <a:pt x="1433675" y="36167"/>
                </a:lnTo>
                <a:lnTo>
                  <a:pt x="1434795" y="35070"/>
                </a:lnTo>
                <a:lnTo>
                  <a:pt x="1443556" y="37259"/>
                </a:lnTo>
                <a:lnTo>
                  <a:pt x="1452317" y="37259"/>
                </a:lnTo>
                <a:lnTo>
                  <a:pt x="1452317" y="35070"/>
                </a:lnTo>
                <a:lnTo>
                  <a:pt x="1457775" y="26308"/>
                </a:lnTo>
                <a:lnTo>
                  <a:pt x="1464347" y="23022"/>
                </a:lnTo>
                <a:lnTo>
                  <a:pt x="1467656" y="20833"/>
                </a:lnTo>
                <a:lnTo>
                  <a:pt x="1469845" y="17547"/>
                </a:lnTo>
                <a:lnTo>
                  <a:pt x="1479675" y="6592"/>
                </a:lnTo>
                <a:lnTo>
                  <a:pt x="1488436" y="5500"/>
                </a:lnTo>
                <a:lnTo>
                  <a:pt x="1504889" y="19"/>
                </a:lnTo>
                <a:lnTo>
                  <a:pt x="1508158" y="19"/>
                </a:lnTo>
                <a:lnTo>
                  <a:pt x="1521297" y="1117"/>
                </a:lnTo>
                <a:lnTo>
                  <a:pt x="1521297" y="3306"/>
                </a:lnTo>
                <a:lnTo>
                  <a:pt x="1523486" y="6592"/>
                </a:lnTo>
                <a:lnTo>
                  <a:pt x="1526795" y="9878"/>
                </a:lnTo>
                <a:lnTo>
                  <a:pt x="1527869" y="13164"/>
                </a:lnTo>
                <a:lnTo>
                  <a:pt x="1528984" y="25211"/>
                </a:lnTo>
                <a:lnTo>
                  <a:pt x="1531178" y="27406"/>
                </a:lnTo>
                <a:lnTo>
                  <a:pt x="1533367" y="30692"/>
                </a:lnTo>
                <a:lnTo>
                  <a:pt x="1536630" y="30692"/>
                </a:lnTo>
                <a:lnTo>
                  <a:pt x="1534442" y="37259"/>
                </a:lnTo>
                <a:lnTo>
                  <a:pt x="1533367" y="39453"/>
                </a:lnTo>
                <a:lnTo>
                  <a:pt x="1532247" y="42733"/>
                </a:lnTo>
                <a:lnTo>
                  <a:pt x="1533367" y="46025"/>
                </a:lnTo>
                <a:lnTo>
                  <a:pt x="1534442" y="49306"/>
                </a:lnTo>
                <a:lnTo>
                  <a:pt x="1533367" y="50403"/>
                </a:lnTo>
                <a:lnTo>
                  <a:pt x="1535562" y="54786"/>
                </a:lnTo>
                <a:lnTo>
                  <a:pt x="1538825" y="59164"/>
                </a:lnTo>
                <a:lnTo>
                  <a:pt x="1541014" y="62450"/>
                </a:lnTo>
                <a:lnTo>
                  <a:pt x="1547586" y="67931"/>
                </a:lnTo>
                <a:lnTo>
                  <a:pt x="1549775" y="69022"/>
                </a:lnTo>
                <a:lnTo>
                  <a:pt x="1551970" y="74503"/>
                </a:lnTo>
                <a:lnTo>
                  <a:pt x="1553038" y="75595"/>
                </a:lnTo>
                <a:lnTo>
                  <a:pt x="1558536" y="79978"/>
                </a:lnTo>
                <a:lnTo>
                  <a:pt x="1573875" y="90917"/>
                </a:lnTo>
                <a:lnTo>
                  <a:pt x="1582636" y="97489"/>
                </a:lnTo>
                <a:lnTo>
                  <a:pt x="1578253" y="110633"/>
                </a:lnTo>
                <a:lnTo>
                  <a:pt x="1581516" y="107347"/>
                </a:lnTo>
                <a:lnTo>
                  <a:pt x="1578253" y="105158"/>
                </a:lnTo>
                <a:lnTo>
                  <a:pt x="1576064" y="109536"/>
                </a:lnTo>
                <a:lnTo>
                  <a:pt x="1570566" y="135825"/>
                </a:lnTo>
                <a:lnTo>
                  <a:pt x="1567297" y="140203"/>
                </a:lnTo>
                <a:lnTo>
                  <a:pt x="1567297" y="142392"/>
                </a:lnTo>
                <a:lnTo>
                  <a:pt x="1567297" y="144586"/>
                </a:lnTo>
                <a:lnTo>
                  <a:pt x="1569492" y="150061"/>
                </a:lnTo>
                <a:lnTo>
                  <a:pt x="1570566" y="154445"/>
                </a:lnTo>
                <a:lnTo>
                  <a:pt x="1571681" y="156633"/>
                </a:lnTo>
                <a:lnTo>
                  <a:pt x="1573875" y="162108"/>
                </a:lnTo>
                <a:lnTo>
                  <a:pt x="1573875" y="163206"/>
                </a:lnTo>
                <a:lnTo>
                  <a:pt x="1576064" y="167589"/>
                </a:lnTo>
                <a:lnTo>
                  <a:pt x="1577133" y="168681"/>
                </a:lnTo>
                <a:lnTo>
                  <a:pt x="1576064" y="170870"/>
                </a:lnTo>
                <a:lnTo>
                  <a:pt x="1576064" y="171967"/>
                </a:lnTo>
                <a:lnTo>
                  <a:pt x="1576064" y="173064"/>
                </a:lnTo>
                <a:lnTo>
                  <a:pt x="1576064" y="174161"/>
                </a:lnTo>
                <a:lnTo>
                  <a:pt x="1576064" y="178539"/>
                </a:lnTo>
                <a:lnTo>
                  <a:pt x="1576064" y="181825"/>
                </a:lnTo>
                <a:lnTo>
                  <a:pt x="1577133" y="184014"/>
                </a:lnTo>
                <a:lnTo>
                  <a:pt x="1574944" y="187300"/>
                </a:lnTo>
                <a:lnTo>
                  <a:pt x="1572749" y="189489"/>
                </a:lnTo>
                <a:lnTo>
                  <a:pt x="1571681" y="191678"/>
                </a:lnTo>
                <a:lnTo>
                  <a:pt x="1571681" y="191678"/>
                </a:lnTo>
                <a:lnTo>
                  <a:pt x="1569492" y="197159"/>
                </a:lnTo>
                <a:lnTo>
                  <a:pt x="1568372" y="199347"/>
                </a:lnTo>
                <a:lnTo>
                  <a:pt x="1567297" y="200445"/>
                </a:lnTo>
                <a:lnTo>
                  <a:pt x="1572749" y="212492"/>
                </a:lnTo>
                <a:lnTo>
                  <a:pt x="1572749" y="214681"/>
                </a:lnTo>
                <a:lnTo>
                  <a:pt x="1574944" y="219064"/>
                </a:lnTo>
                <a:lnTo>
                  <a:pt x="1577133" y="230014"/>
                </a:lnTo>
                <a:lnTo>
                  <a:pt x="1579327" y="235489"/>
                </a:lnTo>
                <a:lnTo>
                  <a:pt x="1579327" y="242050"/>
                </a:lnTo>
                <a:lnTo>
                  <a:pt x="1580442" y="244244"/>
                </a:lnTo>
                <a:lnTo>
                  <a:pt x="1580442" y="244244"/>
                </a:lnTo>
                <a:lnTo>
                  <a:pt x="1580442" y="254097"/>
                </a:lnTo>
                <a:lnTo>
                  <a:pt x="1578253" y="258480"/>
                </a:lnTo>
                <a:lnTo>
                  <a:pt x="1578253" y="262864"/>
                </a:lnTo>
                <a:lnTo>
                  <a:pt x="1579327" y="266150"/>
                </a:lnTo>
                <a:lnTo>
                  <a:pt x="1580442" y="270528"/>
                </a:lnTo>
                <a:lnTo>
                  <a:pt x="1577133" y="282575"/>
                </a:lnTo>
                <a:lnTo>
                  <a:pt x="1577133" y="284769"/>
                </a:lnTo>
                <a:lnTo>
                  <a:pt x="1578253" y="306675"/>
                </a:lnTo>
                <a:lnTo>
                  <a:pt x="1577133" y="312150"/>
                </a:lnTo>
                <a:lnTo>
                  <a:pt x="1580442" y="320911"/>
                </a:lnTo>
                <a:lnTo>
                  <a:pt x="1582636" y="332958"/>
                </a:lnTo>
                <a:lnTo>
                  <a:pt x="1588088" y="351578"/>
                </a:lnTo>
                <a:lnTo>
                  <a:pt x="1593586" y="362528"/>
                </a:lnTo>
                <a:lnTo>
                  <a:pt x="1595775" y="364711"/>
                </a:lnTo>
                <a:lnTo>
                  <a:pt x="1606731" y="376758"/>
                </a:lnTo>
                <a:lnTo>
                  <a:pt x="1613297" y="393189"/>
                </a:lnTo>
                <a:lnTo>
                  <a:pt x="1615492" y="395378"/>
                </a:lnTo>
                <a:lnTo>
                  <a:pt x="1616560" y="397566"/>
                </a:lnTo>
                <a:lnTo>
                  <a:pt x="1618755" y="398664"/>
                </a:lnTo>
                <a:lnTo>
                  <a:pt x="1623138" y="418375"/>
                </a:lnTo>
                <a:lnTo>
                  <a:pt x="1626442" y="424947"/>
                </a:lnTo>
                <a:lnTo>
                  <a:pt x="1626442" y="429330"/>
                </a:lnTo>
                <a:lnTo>
                  <a:pt x="1628636" y="434805"/>
                </a:lnTo>
                <a:lnTo>
                  <a:pt x="1631900" y="439189"/>
                </a:lnTo>
                <a:lnTo>
                  <a:pt x="1640660" y="454522"/>
                </a:lnTo>
                <a:lnTo>
                  <a:pt x="1641781" y="455619"/>
                </a:lnTo>
                <a:lnTo>
                  <a:pt x="1641781" y="457808"/>
                </a:lnTo>
                <a:lnTo>
                  <a:pt x="1635203" y="465472"/>
                </a:lnTo>
                <a:lnTo>
                  <a:pt x="1633014" y="467661"/>
                </a:lnTo>
                <a:lnTo>
                  <a:pt x="1633014" y="477525"/>
                </a:lnTo>
                <a:lnTo>
                  <a:pt x="1635203" y="485189"/>
                </a:lnTo>
                <a:lnTo>
                  <a:pt x="1638466" y="491761"/>
                </a:lnTo>
                <a:lnTo>
                  <a:pt x="1640660" y="495047"/>
                </a:lnTo>
                <a:lnTo>
                  <a:pt x="1641781" y="499431"/>
                </a:lnTo>
                <a:lnTo>
                  <a:pt x="1641781" y="504906"/>
                </a:lnTo>
                <a:lnTo>
                  <a:pt x="1642849" y="505997"/>
                </a:lnTo>
                <a:lnTo>
                  <a:pt x="1640660" y="511466"/>
                </a:lnTo>
                <a:lnTo>
                  <a:pt x="1637397" y="510380"/>
                </a:lnTo>
                <a:lnTo>
                  <a:pt x="1639586" y="521325"/>
                </a:lnTo>
                <a:lnTo>
                  <a:pt x="1640660" y="524605"/>
                </a:lnTo>
                <a:lnTo>
                  <a:pt x="1640660" y="533372"/>
                </a:lnTo>
                <a:lnTo>
                  <a:pt x="1641781" y="536652"/>
                </a:lnTo>
                <a:lnTo>
                  <a:pt x="1640660" y="541036"/>
                </a:lnTo>
                <a:lnTo>
                  <a:pt x="1639586" y="542133"/>
                </a:lnTo>
                <a:lnTo>
                  <a:pt x="1638466" y="543225"/>
                </a:lnTo>
                <a:lnTo>
                  <a:pt x="1637397" y="544322"/>
                </a:lnTo>
                <a:lnTo>
                  <a:pt x="1635203" y="545413"/>
                </a:lnTo>
                <a:lnTo>
                  <a:pt x="1634088" y="551986"/>
                </a:lnTo>
                <a:lnTo>
                  <a:pt x="1635203" y="554180"/>
                </a:lnTo>
                <a:lnTo>
                  <a:pt x="1635203" y="554180"/>
                </a:lnTo>
                <a:lnTo>
                  <a:pt x="1637397" y="556369"/>
                </a:lnTo>
                <a:lnTo>
                  <a:pt x="1634088" y="554180"/>
                </a:lnTo>
                <a:lnTo>
                  <a:pt x="1631900" y="555278"/>
                </a:lnTo>
                <a:lnTo>
                  <a:pt x="1633014" y="557466"/>
                </a:lnTo>
                <a:lnTo>
                  <a:pt x="1629705" y="566227"/>
                </a:lnTo>
                <a:lnTo>
                  <a:pt x="1626442" y="562941"/>
                </a:lnTo>
                <a:lnTo>
                  <a:pt x="1619881" y="564039"/>
                </a:lnTo>
                <a:lnTo>
                  <a:pt x="1617680" y="566227"/>
                </a:lnTo>
                <a:lnTo>
                  <a:pt x="1615492" y="567319"/>
                </a:lnTo>
                <a:lnTo>
                  <a:pt x="1613297" y="567319"/>
                </a:lnTo>
                <a:lnTo>
                  <a:pt x="1612183" y="569514"/>
                </a:lnTo>
                <a:lnTo>
                  <a:pt x="1608920" y="571702"/>
                </a:lnTo>
                <a:lnTo>
                  <a:pt x="1606731" y="573891"/>
                </a:lnTo>
                <a:lnTo>
                  <a:pt x="1604536" y="577177"/>
                </a:lnTo>
                <a:lnTo>
                  <a:pt x="1603422" y="579372"/>
                </a:lnTo>
                <a:lnTo>
                  <a:pt x="1603422" y="580463"/>
                </a:lnTo>
                <a:lnTo>
                  <a:pt x="1601233" y="584847"/>
                </a:lnTo>
                <a:lnTo>
                  <a:pt x="1599038" y="592511"/>
                </a:lnTo>
                <a:lnTo>
                  <a:pt x="1599038" y="594700"/>
                </a:lnTo>
                <a:lnTo>
                  <a:pt x="1599038" y="596894"/>
                </a:lnTo>
                <a:lnTo>
                  <a:pt x="1597970" y="599083"/>
                </a:lnTo>
                <a:lnTo>
                  <a:pt x="1595775" y="604564"/>
                </a:lnTo>
                <a:lnTo>
                  <a:pt x="1593586" y="605655"/>
                </a:lnTo>
                <a:lnTo>
                  <a:pt x="1592472" y="607844"/>
                </a:lnTo>
                <a:lnTo>
                  <a:pt x="1592472" y="608941"/>
                </a:lnTo>
                <a:lnTo>
                  <a:pt x="1585894" y="656027"/>
                </a:lnTo>
                <a:lnTo>
                  <a:pt x="1584825" y="683408"/>
                </a:lnTo>
                <a:lnTo>
                  <a:pt x="1588088" y="691077"/>
                </a:lnTo>
                <a:lnTo>
                  <a:pt x="1589203" y="692169"/>
                </a:lnTo>
                <a:lnTo>
                  <a:pt x="1591392" y="695455"/>
                </a:lnTo>
                <a:lnTo>
                  <a:pt x="1597970" y="704228"/>
                </a:lnTo>
                <a:lnTo>
                  <a:pt x="1599038" y="705313"/>
                </a:lnTo>
                <a:lnTo>
                  <a:pt x="1602347" y="708600"/>
                </a:lnTo>
                <a:lnTo>
                  <a:pt x="1605610" y="711886"/>
                </a:lnTo>
                <a:lnTo>
                  <a:pt x="1603422" y="712983"/>
                </a:lnTo>
                <a:lnTo>
                  <a:pt x="1606731" y="714074"/>
                </a:lnTo>
                <a:lnTo>
                  <a:pt x="1609994" y="717361"/>
                </a:lnTo>
                <a:lnTo>
                  <a:pt x="1611108" y="719549"/>
                </a:lnTo>
                <a:lnTo>
                  <a:pt x="1611108" y="729408"/>
                </a:lnTo>
                <a:lnTo>
                  <a:pt x="1612183" y="739266"/>
                </a:lnTo>
                <a:lnTo>
                  <a:pt x="1612183" y="742552"/>
                </a:lnTo>
                <a:lnTo>
                  <a:pt x="1613297" y="748027"/>
                </a:lnTo>
                <a:lnTo>
                  <a:pt x="1614377" y="752411"/>
                </a:lnTo>
                <a:lnTo>
                  <a:pt x="1615492" y="756788"/>
                </a:lnTo>
                <a:lnTo>
                  <a:pt x="1616560" y="767744"/>
                </a:lnTo>
                <a:lnTo>
                  <a:pt x="1618755" y="767744"/>
                </a:lnTo>
                <a:lnTo>
                  <a:pt x="1620944" y="767744"/>
                </a:lnTo>
                <a:lnTo>
                  <a:pt x="1622058" y="768841"/>
                </a:lnTo>
                <a:lnTo>
                  <a:pt x="1622058" y="771030"/>
                </a:lnTo>
                <a:lnTo>
                  <a:pt x="1625327" y="773219"/>
                </a:lnTo>
                <a:lnTo>
                  <a:pt x="1623138" y="776505"/>
                </a:lnTo>
                <a:lnTo>
                  <a:pt x="1622058" y="776505"/>
                </a:lnTo>
                <a:lnTo>
                  <a:pt x="1619881" y="777597"/>
                </a:lnTo>
                <a:lnTo>
                  <a:pt x="1617680" y="791827"/>
                </a:lnTo>
                <a:lnTo>
                  <a:pt x="1617680" y="795113"/>
                </a:lnTo>
                <a:lnTo>
                  <a:pt x="1616560" y="798399"/>
                </a:lnTo>
                <a:lnTo>
                  <a:pt x="1613297" y="801686"/>
                </a:lnTo>
                <a:lnTo>
                  <a:pt x="1611108" y="802783"/>
                </a:lnTo>
                <a:lnTo>
                  <a:pt x="1607799" y="810447"/>
                </a:lnTo>
                <a:lnTo>
                  <a:pt x="1608920" y="814830"/>
                </a:lnTo>
                <a:lnTo>
                  <a:pt x="1609994" y="817019"/>
                </a:lnTo>
                <a:lnTo>
                  <a:pt x="1611108" y="822494"/>
                </a:lnTo>
                <a:lnTo>
                  <a:pt x="1609994" y="840022"/>
                </a:lnTo>
                <a:lnTo>
                  <a:pt x="1609994" y="841113"/>
                </a:lnTo>
                <a:lnTo>
                  <a:pt x="1611108" y="845497"/>
                </a:lnTo>
                <a:lnTo>
                  <a:pt x="1609994" y="853160"/>
                </a:lnTo>
                <a:lnTo>
                  <a:pt x="1609994" y="853160"/>
                </a:lnTo>
                <a:lnTo>
                  <a:pt x="1607799" y="855355"/>
                </a:lnTo>
                <a:lnTo>
                  <a:pt x="1609994" y="864116"/>
                </a:lnTo>
                <a:lnTo>
                  <a:pt x="1611108" y="869591"/>
                </a:lnTo>
                <a:lnTo>
                  <a:pt x="1611108" y="876163"/>
                </a:lnTo>
                <a:lnTo>
                  <a:pt x="1609994" y="877255"/>
                </a:lnTo>
                <a:lnTo>
                  <a:pt x="1608920" y="880547"/>
                </a:lnTo>
                <a:lnTo>
                  <a:pt x="1606731" y="884924"/>
                </a:lnTo>
                <a:lnTo>
                  <a:pt x="1606731" y="890399"/>
                </a:lnTo>
                <a:lnTo>
                  <a:pt x="1604536" y="895880"/>
                </a:lnTo>
                <a:lnTo>
                  <a:pt x="1602347" y="896972"/>
                </a:lnTo>
                <a:lnTo>
                  <a:pt x="1601233" y="898063"/>
                </a:lnTo>
                <a:lnTo>
                  <a:pt x="1599038" y="903544"/>
                </a:lnTo>
                <a:lnTo>
                  <a:pt x="1596850" y="906830"/>
                </a:lnTo>
                <a:lnTo>
                  <a:pt x="1590277" y="917774"/>
                </a:lnTo>
                <a:lnTo>
                  <a:pt x="1588088" y="918866"/>
                </a:lnTo>
                <a:lnTo>
                  <a:pt x="1584825" y="919969"/>
                </a:lnTo>
                <a:lnTo>
                  <a:pt x="1582636" y="933102"/>
                </a:lnTo>
                <a:lnTo>
                  <a:pt x="1581516" y="934199"/>
                </a:lnTo>
                <a:lnTo>
                  <a:pt x="1577133" y="941869"/>
                </a:lnTo>
                <a:lnTo>
                  <a:pt x="1573875" y="946246"/>
                </a:lnTo>
                <a:lnTo>
                  <a:pt x="1573875" y="947349"/>
                </a:lnTo>
                <a:lnTo>
                  <a:pt x="1571681" y="953916"/>
                </a:lnTo>
                <a:lnTo>
                  <a:pt x="1571681" y="957202"/>
                </a:lnTo>
                <a:lnTo>
                  <a:pt x="1570566" y="958299"/>
                </a:lnTo>
                <a:lnTo>
                  <a:pt x="1568372" y="969249"/>
                </a:lnTo>
                <a:lnTo>
                  <a:pt x="1566183" y="975822"/>
                </a:lnTo>
                <a:lnTo>
                  <a:pt x="1563994" y="975822"/>
                </a:lnTo>
                <a:lnTo>
                  <a:pt x="1562920" y="976913"/>
                </a:lnTo>
                <a:lnTo>
                  <a:pt x="1560731" y="985680"/>
                </a:lnTo>
                <a:lnTo>
                  <a:pt x="1558536" y="990058"/>
                </a:lnTo>
                <a:lnTo>
                  <a:pt x="1559616" y="995533"/>
                </a:lnTo>
                <a:lnTo>
                  <a:pt x="1561799" y="1001013"/>
                </a:lnTo>
                <a:lnTo>
                  <a:pt x="1560731" y="1006488"/>
                </a:lnTo>
                <a:lnTo>
                  <a:pt x="1558536" y="1004294"/>
                </a:lnTo>
                <a:lnTo>
                  <a:pt x="1558536" y="1008677"/>
                </a:lnTo>
                <a:lnTo>
                  <a:pt x="1559616" y="1015249"/>
                </a:lnTo>
                <a:lnTo>
                  <a:pt x="1557421" y="1019627"/>
                </a:lnTo>
                <a:lnTo>
                  <a:pt x="1557421" y="1021821"/>
                </a:lnTo>
                <a:lnTo>
                  <a:pt x="1558536" y="1022919"/>
                </a:lnTo>
                <a:lnTo>
                  <a:pt x="1559616" y="1027296"/>
                </a:lnTo>
                <a:lnTo>
                  <a:pt x="1559616" y="1030583"/>
                </a:lnTo>
                <a:lnTo>
                  <a:pt x="1559616" y="1039344"/>
                </a:lnTo>
                <a:lnTo>
                  <a:pt x="1556347" y="1040441"/>
                </a:lnTo>
                <a:lnTo>
                  <a:pt x="1555233" y="1042630"/>
                </a:lnTo>
                <a:lnTo>
                  <a:pt x="1555233" y="1043727"/>
                </a:lnTo>
                <a:lnTo>
                  <a:pt x="1556347" y="1049202"/>
                </a:lnTo>
                <a:lnTo>
                  <a:pt x="1557421" y="1051391"/>
                </a:lnTo>
                <a:lnTo>
                  <a:pt x="1561799" y="1057963"/>
                </a:lnTo>
                <a:lnTo>
                  <a:pt x="1560731" y="1060152"/>
                </a:lnTo>
                <a:lnTo>
                  <a:pt x="1557421" y="1068907"/>
                </a:lnTo>
                <a:lnTo>
                  <a:pt x="1556347" y="1079857"/>
                </a:lnTo>
                <a:lnTo>
                  <a:pt x="1555233" y="1082046"/>
                </a:lnTo>
                <a:lnTo>
                  <a:pt x="1555233" y="1085338"/>
                </a:lnTo>
                <a:lnTo>
                  <a:pt x="1557421" y="1089716"/>
                </a:lnTo>
                <a:lnTo>
                  <a:pt x="1558536" y="1091905"/>
                </a:lnTo>
                <a:lnTo>
                  <a:pt x="1560731" y="1094099"/>
                </a:lnTo>
                <a:lnTo>
                  <a:pt x="1561799" y="1096288"/>
                </a:lnTo>
                <a:lnTo>
                  <a:pt x="1562920" y="1096288"/>
                </a:lnTo>
                <a:lnTo>
                  <a:pt x="1565108" y="1097374"/>
                </a:lnTo>
                <a:lnTo>
                  <a:pt x="1566183" y="1099574"/>
                </a:lnTo>
                <a:lnTo>
                  <a:pt x="1567297" y="1102860"/>
                </a:lnTo>
                <a:lnTo>
                  <a:pt x="1566183" y="1108335"/>
                </a:lnTo>
                <a:lnTo>
                  <a:pt x="1563994" y="1117096"/>
                </a:lnTo>
                <a:lnTo>
                  <a:pt x="1566183" y="1119285"/>
                </a:lnTo>
                <a:lnTo>
                  <a:pt x="1568372" y="1120382"/>
                </a:lnTo>
                <a:lnTo>
                  <a:pt x="1568372" y="1123669"/>
                </a:lnTo>
                <a:lnTo>
                  <a:pt x="1568372" y="1126955"/>
                </a:lnTo>
                <a:lnTo>
                  <a:pt x="1568372" y="1129144"/>
                </a:lnTo>
                <a:lnTo>
                  <a:pt x="1566183" y="1134624"/>
                </a:lnTo>
                <a:lnTo>
                  <a:pt x="1565108" y="1135716"/>
                </a:lnTo>
                <a:lnTo>
                  <a:pt x="1555233" y="1142288"/>
                </a:lnTo>
                <a:lnTo>
                  <a:pt x="1555233" y="1152146"/>
                </a:lnTo>
                <a:lnTo>
                  <a:pt x="1557421" y="1156530"/>
                </a:lnTo>
                <a:lnTo>
                  <a:pt x="1558536" y="1158719"/>
                </a:lnTo>
                <a:lnTo>
                  <a:pt x="1558536" y="1159810"/>
                </a:lnTo>
                <a:lnTo>
                  <a:pt x="1559616" y="1160908"/>
                </a:lnTo>
                <a:lnTo>
                  <a:pt x="1560731" y="1162005"/>
                </a:lnTo>
                <a:lnTo>
                  <a:pt x="1562920" y="1163096"/>
                </a:lnTo>
                <a:lnTo>
                  <a:pt x="1563994" y="1165291"/>
                </a:lnTo>
                <a:lnTo>
                  <a:pt x="1566183" y="1166383"/>
                </a:lnTo>
                <a:lnTo>
                  <a:pt x="1568372" y="1167480"/>
                </a:lnTo>
                <a:lnTo>
                  <a:pt x="1569492" y="1168571"/>
                </a:lnTo>
                <a:lnTo>
                  <a:pt x="1571681" y="1168571"/>
                </a:lnTo>
                <a:lnTo>
                  <a:pt x="1571681" y="1167480"/>
                </a:lnTo>
                <a:lnTo>
                  <a:pt x="1572749" y="1167480"/>
                </a:lnTo>
                <a:lnTo>
                  <a:pt x="1573875" y="1167480"/>
                </a:lnTo>
                <a:lnTo>
                  <a:pt x="1576064" y="1170766"/>
                </a:lnTo>
                <a:lnTo>
                  <a:pt x="1577133" y="1177338"/>
                </a:lnTo>
                <a:lnTo>
                  <a:pt x="1578253" y="1178436"/>
                </a:lnTo>
                <a:lnTo>
                  <a:pt x="1579327" y="1180624"/>
                </a:lnTo>
                <a:lnTo>
                  <a:pt x="1582636" y="1190471"/>
                </a:lnTo>
                <a:lnTo>
                  <a:pt x="1581516" y="1194849"/>
                </a:lnTo>
                <a:lnTo>
                  <a:pt x="1583705" y="1198135"/>
                </a:lnTo>
                <a:lnTo>
                  <a:pt x="1583705" y="1199232"/>
                </a:lnTo>
                <a:lnTo>
                  <a:pt x="1582636" y="1203610"/>
                </a:lnTo>
                <a:lnTo>
                  <a:pt x="1583705" y="1207993"/>
                </a:lnTo>
                <a:lnTo>
                  <a:pt x="1582636" y="1210182"/>
                </a:lnTo>
                <a:lnTo>
                  <a:pt x="1581516" y="1214566"/>
                </a:lnTo>
                <a:lnTo>
                  <a:pt x="1581516" y="1215657"/>
                </a:lnTo>
                <a:lnTo>
                  <a:pt x="1580442" y="1217852"/>
                </a:lnTo>
                <a:lnTo>
                  <a:pt x="1580442" y="1222229"/>
                </a:lnTo>
                <a:lnTo>
                  <a:pt x="1581516" y="1224419"/>
                </a:lnTo>
                <a:lnTo>
                  <a:pt x="1582636" y="1224419"/>
                </a:lnTo>
                <a:lnTo>
                  <a:pt x="1583705" y="1229899"/>
                </a:lnTo>
                <a:lnTo>
                  <a:pt x="1583705" y="1229899"/>
                </a:lnTo>
                <a:lnTo>
                  <a:pt x="1585894" y="1232088"/>
                </a:lnTo>
                <a:lnTo>
                  <a:pt x="1585894" y="1232088"/>
                </a:lnTo>
                <a:lnTo>
                  <a:pt x="1588088" y="1233185"/>
                </a:lnTo>
                <a:lnTo>
                  <a:pt x="1590277" y="1235374"/>
                </a:lnTo>
                <a:lnTo>
                  <a:pt x="1597970" y="1241946"/>
                </a:lnTo>
                <a:lnTo>
                  <a:pt x="1599038" y="1243044"/>
                </a:lnTo>
                <a:lnTo>
                  <a:pt x="1601233" y="1244135"/>
                </a:lnTo>
                <a:lnTo>
                  <a:pt x="1603422" y="1246324"/>
                </a:lnTo>
                <a:lnTo>
                  <a:pt x="1605610" y="1248519"/>
                </a:lnTo>
                <a:lnTo>
                  <a:pt x="1607799" y="1249616"/>
                </a:lnTo>
                <a:lnTo>
                  <a:pt x="1607799" y="1250707"/>
                </a:lnTo>
                <a:lnTo>
                  <a:pt x="1608920" y="1251805"/>
                </a:lnTo>
                <a:lnTo>
                  <a:pt x="1611108" y="1252896"/>
                </a:lnTo>
                <a:lnTo>
                  <a:pt x="1615492" y="1255091"/>
                </a:lnTo>
                <a:lnTo>
                  <a:pt x="1615492" y="1255091"/>
                </a:lnTo>
                <a:lnTo>
                  <a:pt x="1616560" y="1261663"/>
                </a:lnTo>
                <a:lnTo>
                  <a:pt x="1617680" y="1263852"/>
                </a:lnTo>
                <a:lnTo>
                  <a:pt x="1617680" y="1264943"/>
                </a:lnTo>
                <a:lnTo>
                  <a:pt x="1615492" y="1271516"/>
                </a:lnTo>
                <a:lnTo>
                  <a:pt x="1611108" y="1276996"/>
                </a:lnTo>
                <a:lnTo>
                  <a:pt x="1609994" y="1279185"/>
                </a:lnTo>
                <a:lnTo>
                  <a:pt x="1607799" y="1282471"/>
                </a:lnTo>
                <a:lnTo>
                  <a:pt x="1606731" y="1282471"/>
                </a:lnTo>
                <a:lnTo>
                  <a:pt x="1605610" y="1283569"/>
                </a:lnTo>
                <a:lnTo>
                  <a:pt x="1604536" y="1283569"/>
                </a:lnTo>
                <a:lnTo>
                  <a:pt x="1603422" y="1285757"/>
                </a:lnTo>
                <a:lnTo>
                  <a:pt x="1603422" y="1293421"/>
                </a:lnTo>
                <a:lnTo>
                  <a:pt x="1604536" y="1295610"/>
                </a:lnTo>
                <a:lnTo>
                  <a:pt x="1605610" y="1299994"/>
                </a:lnTo>
                <a:lnTo>
                  <a:pt x="1599038" y="1305474"/>
                </a:lnTo>
                <a:lnTo>
                  <a:pt x="1599038" y="1304377"/>
                </a:lnTo>
                <a:lnTo>
                  <a:pt x="1589203" y="1306566"/>
                </a:lnTo>
                <a:lnTo>
                  <a:pt x="1584825" y="1313138"/>
                </a:lnTo>
                <a:lnTo>
                  <a:pt x="1583705" y="1314235"/>
                </a:lnTo>
                <a:lnTo>
                  <a:pt x="1578253" y="1315327"/>
                </a:lnTo>
                <a:lnTo>
                  <a:pt x="1570566" y="1315327"/>
                </a:lnTo>
                <a:lnTo>
                  <a:pt x="1568372" y="1318613"/>
                </a:lnTo>
                <a:lnTo>
                  <a:pt x="1567297" y="1321899"/>
                </a:lnTo>
                <a:lnTo>
                  <a:pt x="1566183" y="1325185"/>
                </a:lnTo>
                <a:lnTo>
                  <a:pt x="1569492" y="1330660"/>
                </a:lnTo>
                <a:lnTo>
                  <a:pt x="1570566" y="1333946"/>
                </a:lnTo>
                <a:lnTo>
                  <a:pt x="1571681" y="1335044"/>
                </a:lnTo>
                <a:lnTo>
                  <a:pt x="1570566" y="1333946"/>
                </a:lnTo>
                <a:lnTo>
                  <a:pt x="1568372" y="1331758"/>
                </a:lnTo>
                <a:lnTo>
                  <a:pt x="1566183" y="1329563"/>
                </a:lnTo>
                <a:lnTo>
                  <a:pt x="1560731" y="1330660"/>
                </a:lnTo>
                <a:lnTo>
                  <a:pt x="1560731" y="1332855"/>
                </a:lnTo>
                <a:lnTo>
                  <a:pt x="1563994" y="1331758"/>
                </a:lnTo>
                <a:lnTo>
                  <a:pt x="1565108" y="1336130"/>
                </a:lnTo>
                <a:lnTo>
                  <a:pt x="1568372" y="1335044"/>
                </a:lnTo>
                <a:lnTo>
                  <a:pt x="1565108" y="1336130"/>
                </a:lnTo>
                <a:lnTo>
                  <a:pt x="1565108" y="1338318"/>
                </a:lnTo>
                <a:lnTo>
                  <a:pt x="1565108" y="1343805"/>
                </a:lnTo>
                <a:lnTo>
                  <a:pt x="1567297" y="1347068"/>
                </a:lnTo>
                <a:lnTo>
                  <a:pt x="1567297" y="1348188"/>
                </a:lnTo>
                <a:lnTo>
                  <a:pt x="1568372" y="1350377"/>
                </a:lnTo>
                <a:lnTo>
                  <a:pt x="1569492" y="1350377"/>
                </a:lnTo>
                <a:lnTo>
                  <a:pt x="1570566" y="1353640"/>
                </a:lnTo>
                <a:lnTo>
                  <a:pt x="1573875" y="1352566"/>
                </a:lnTo>
                <a:lnTo>
                  <a:pt x="1571681" y="1353640"/>
                </a:lnTo>
                <a:lnTo>
                  <a:pt x="1571681" y="1355829"/>
                </a:lnTo>
                <a:lnTo>
                  <a:pt x="1576064" y="1353640"/>
                </a:lnTo>
                <a:lnTo>
                  <a:pt x="1578253" y="1358018"/>
                </a:lnTo>
                <a:lnTo>
                  <a:pt x="1579327" y="1358018"/>
                </a:lnTo>
                <a:lnTo>
                  <a:pt x="1580442" y="1360213"/>
                </a:lnTo>
                <a:lnTo>
                  <a:pt x="1581516" y="1360213"/>
                </a:lnTo>
                <a:lnTo>
                  <a:pt x="1595775" y="1355829"/>
                </a:lnTo>
                <a:lnTo>
                  <a:pt x="1589203" y="1365710"/>
                </a:lnTo>
                <a:lnTo>
                  <a:pt x="1584825" y="1366785"/>
                </a:lnTo>
                <a:lnTo>
                  <a:pt x="1583705" y="1368973"/>
                </a:lnTo>
                <a:lnTo>
                  <a:pt x="1580442" y="1377735"/>
                </a:lnTo>
                <a:lnTo>
                  <a:pt x="1581516" y="1377735"/>
                </a:lnTo>
                <a:lnTo>
                  <a:pt x="1582636" y="1378849"/>
                </a:lnTo>
                <a:lnTo>
                  <a:pt x="1587020" y="1374471"/>
                </a:lnTo>
                <a:lnTo>
                  <a:pt x="1591392" y="1376666"/>
                </a:lnTo>
                <a:lnTo>
                  <a:pt x="1592472" y="1374471"/>
                </a:lnTo>
                <a:lnTo>
                  <a:pt x="1594655" y="1375546"/>
                </a:lnTo>
                <a:lnTo>
                  <a:pt x="1592472" y="1378849"/>
                </a:lnTo>
                <a:lnTo>
                  <a:pt x="1593586" y="1379923"/>
                </a:lnTo>
                <a:lnTo>
                  <a:pt x="1595775" y="1381038"/>
                </a:lnTo>
                <a:lnTo>
                  <a:pt x="1597970" y="1378849"/>
                </a:lnTo>
                <a:lnTo>
                  <a:pt x="1597970" y="1373357"/>
                </a:lnTo>
                <a:lnTo>
                  <a:pt x="1604536" y="1376666"/>
                </a:lnTo>
                <a:lnTo>
                  <a:pt x="1602347" y="1378849"/>
                </a:lnTo>
                <a:lnTo>
                  <a:pt x="1601233" y="1381038"/>
                </a:lnTo>
                <a:lnTo>
                  <a:pt x="1604536" y="1384313"/>
                </a:lnTo>
                <a:lnTo>
                  <a:pt x="1608920" y="1386496"/>
                </a:lnTo>
                <a:lnTo>
                  <a:pt x="1609994" y="1389799"/>
                </a:lnTo>
                <a:lnTo>
                  <a:pt x="1612183" y="1391994"/>
                </a:lnTo>
                <a:lnTo>
                  <a:pt x="1613297" y="1391994"/>
                </a:lnTo>
                <a:lnTo>
                  <a:pt x="1615492" y="1393074"/>
                </a:lnTo>
                <a:lnTo>
                  <a:pt x="1617680" y="1395263"/>
                </a:lnTo>
                <a:lnTo>
                  <a:pt x="1619881" y="1396377"/>
                </a:lnTo>
                <a:lnTo>
                  <a:pt x="1622058" y="1396377"/>
                </a:lnTo>
                <a:lnTo>
                  <a:pt x="1626442" y="1398566"/>
                </a:lnTo>
                <a:lnTo>
                  <a:pt x="1630831" y="1399640"/>
                </a:lnTo>
                <a:lnTo>
                  <a:pt x="1634088" y="1400755"/>
                </a:lnTo>
                <a:lnTo>
                  <a:pt x="1642849" y="1399640"/>
                </a:lnTo>
                <a:lnTo>
                  <a:pt x="1646159" y="1395263"/>
                </a:lnTo>
                <a:lnTo>
                  <a:pt x="1642849" y="1390879"/>
                </a:lnTo>
                <a:lnTo>
                  <a:pt x="1643964" y="1389799"/>
                </a:lnTo>
                <a:lnTo>
                  <a:pt x="1646159" y="1387616"/>
                </a:lnTo>
                <a:lnTo>
                  <a:pt x="1647233" y="1386496"/>
                </a:lnTo>
                <a:lnTo>
                  <a:pt x="1650542" y="1385427"/>
                </a:lnTo>
                <a:lnTo>
                  <a:pt x="1650542" y="1384313"/>
                </a:lnTo>
                <a:lnTo>
                  <a:pt x="1652731" y="1382118"/>
                </a:lnTo>
                <a:lnTo>
                  <a:pt x="1652731" y="1382118"/>
                </a:lnTo>
                <a:lnTo>
                  <a:pt x="1654919" y="1379923"/>
                </a:lnTo>
                <a:lnTo>
                  <a:pt x="1658188" y="1376666"/>
                </a:lnTo>
                <a:lnTo>
                  <a:pt x="1659303" y="1376666"/>
                </a:lnTo>
                <a:lnTo>
                  <a:pt x="1661492" y="1374471"/>
                </a:lnTo>
                <a:lnTo>
                  <a:pt x="1662566" y="1373357"/>
                </a:lnTo>
                <a:lnTo>
                  <a:pt x="1665869" y="1371162"/>
                </a:lnTo>
                <a:lnTo>
                  <a:pt x="1669139" y="1370094"/>
                </a:lnTo>
                <a:lnTo>
                  <a:pt x="1680094" y="1366785"/>
                </a:lnTo>
                <a:lnTo>
                  <a:pt x="1682277" y="1363521"/>
                </a:lnTo>
                <a:lnTo>
                  <a:pt x="1686661" y="1359138"/>
                </a:lnTo>
                <a:lnTo>
                  <a:pt x="1688849" y="1358018"/>
                </a:lnTo>
                <a:lnTo>
                  <a:pt x="1689970" y="1344879"/>
                </a:lnTo>
                <a:lnTo>
                  <a:pt x="1691044" y="1343805"/>
                </a:lnTo>
                <a:lnTo>
                  <a:pt x="1693221" y="1341604"/>
                </a:lnTo>
                <a:lnTo>
                  <a:pt x="1694353" y="1339415"/>
                </a:lnTo>
                <a:lnTo>
                  <a:pt x="1696542" y="1339415"/>
                </a:lnTo>
                <a:lnTo>
                  <a:pt x="1698731" y="1337221"/>
                </a:lnTo>
                <a:lnTo>
                  <a:pt x="1700919" y="1335044"/>
                </a:lnTo>
                <a:lnTo>
                  <a:pt x="1701994" y="1332855"/>
                </a:lnTo>
                <a:lnTo>
                  <a:pt x="1703108" y="1330660"/>
                </a:lnTo>
                <a:lnTo>
                  <a:pt x="1705303" y="1328471"/>
                </a:lnTo>
                <a:lnTo>
                  <a:pt x="1706372" y="1326283"/>
                </a:lnTo>
                <a:lnTo>
                  <a:pt x="1708566" y="1322996"/>
                </a:lnTo>
                <a:lnTo>
                  <a:pt x="1718447" y="1316424"/>
                </a:lnTo>
                <a:lnTo>
                  <a:pt x="1718447" y="1313138"/>
                </a:lnTo>
                <a:lnTo>
                  <a:pt x="1719516" y="1313138"/>
                </a:lnTo>
                <a:lnTo>
                  <a:pt x="1732661" y="1284660"/>
                </a:lnTo>
                <a:lnTo>
                  <a:pt x="1739233" y="1283569"/>
                </a:lnTo>
                <a:lnTo>
                  <a:pt x="1743616" y="1289044"/>
                </a:lnTo>
                <a:lnTo>
                  <a:pt x="1745805" y="1289044"/>
                </a:lnTo>
                <a:lnTo>
                  <a:pt x="1754566" y="1306566"/>
                </a:lnTo>
                <a:lnTo>
                  <a:pt x="1758944" y="1310949"/>
                </a:lnTo>
                <a:lnTo>
                  <a:pt x="1761139" y="1316424"/>
                </a:lnTo>
                <a:lnTo>
                  <a:pt x="1764442" y="1348188"/>
                </a:lnTo>
                <a:lnTo>
                  <a:pt x="1766636" y="1353640"/>
                </a:lnTo>
                <a:lnTo>
                  <a:pt x="1768825" y="1368973"/>
                </a:lnTo>
                <a:lnTo>
                  <a:pt x="1767711" y="1372283"/>
                </a:lnTo>
                <a:lnTo>
                  <a:pt x="1765522" y="1373357"/>
                </a:lnTo>
                <a:lnTo>
                  <a:pt x="1765522" y="1376666"/>
                </a:lnTo>
                <a:lnTo>
                  <a:pt x="1761139" y="1383232"/>
                </a:lnTo>
                <a:lnTo>
                  <a:pt x="1760064" y="1383232"/>
                </a:lnTo>
                <a:lnTo>
                  <a:pt x="1757875" y="1383232"/>
                </a:lnTo>
                <a:lnTo>
                  <a:pt x="1753492" y="1390879"/>
                </a:lnTo>
                <a:lnTo>
                  <a:pt x="1754566" y="1397446"/>
                </a:lnTo>
                <a:lnTo>
                  <a:pt x="1754566" y="1400755"/>
                </a:lnTo>
                <a:lnTo>
                  <a:pt x="1752378" y="1400755"/>
                </a:lnTo>
                <a:lnTo>
                  <a:pt x="1752378" y="1399640"/>
                </a:lnTo>
                <a:lnTo>
                  <a:pt x="1750183" y="1400755"/>
                </a:lnTo>
                <a:lnTo>
                  <a:pt x="1744731" y="1404023"/>
                </a:lnTo>
                <a:lnTo>
                  <a:pt x="1745805" y="1402949"/>
                </a:lnTo>
                <a:lnTo>
                  <a:pt x="1746920" y="1400755"/>
                </a:lnTo>
                <a:lnTo>
                  <a:pt x="1746920" y="1400755"/>
                </a:lnTo>
                <a:lnTo>
                  <a:pt x="1745805" y="1398566"/>
                </a:lnTo>
                <a:lnTo>
                  <a:pt x="1743616" y="1400755"/>
                </a:lnTo>
                <a:lnTo>
                  <a:pt x="1740353" y="1404023"/>
                </a:lnTo>
                <a:lnTo>
                  <a:pt x="1740353" y="1406213"/>
                </a:lnTo>
                <a:lnTo>
                  <a:pt x="1740353" y="1407327"/>
                </a:lnTo>
                <a:lnTo>
                  <a:pt x="1745805" y="1407327"/>
                </a:lnTo>
                <a:lnTo>
                  <a:pt x="1743616" y="1409522"/>
                </a:lnTo>
                <a:lnTo>
                  <a:pt x="1739233" y="1413899"/>
                </a:lnTo>
                <a:lnTo>
                  <a:pt x="1740353" y="1418283"/>
                </a:lnTo>
                <a:lnTo>
                  <a:pt x="1741422" y="1423735"/>
                </a:lnTo>
                <a:lnTo>
                  <a:pt x="1739233" y="1428124"/>
                </a:lnTo>
                <a:lnTo>
                  <a:pt x="1737038" y="1429238"/>
                </a:lnTo>
                <a:lnTo>
                  <a:pt x="1737038" y="1429238"/>
                </a:lnTo>
                <a:lnTo>
                  <a:pt x="1735970" y="1431427"/>
                </a:lnTo>
                <a:lnTo>
                  <a:pt x="1738158" y="1435805"/>
                </a:lnTo>
                <a:lnTo>
                  <a:pt x="1737038" y="1437999"/>
                </a:lnTo>
                <a:lnTo>
                  <a:pt x="1735970" y="1439074"/>
                </a:lnTo>
                <a:lnTo>
                  <a:pt x="1734855" y="1444566"/>
                </a:lnTo>
                <a:lnTo>
                  <a:pt x="1735970" y="1445646"/>
                </a:lnTo>
                <a:lnTo>
                  <a:pt x="1735970" y="1446760"/>
                </a:lnTo>
                <a:lnTo>
                  <a:pt x="1734855" y="1446760"/>
                </a:lnTo>
                <a:lnTo>
                  <a:pt x="1732661" y="1447835"/>
                </a:lnTo>
                <a:lnTo>
                  <a:pt x="1729398" y="1448949"/>
                </a:lnTo>
                <a:lnTo>
                  <a:pt x="1728277" y="1450024"/>
                </a:lnTo>
                <a:lnTo>
                  <a:pt x="1728277" y="1455522"/>
                </a:lnTo>
                <a:lnTo>
                  <a:pt x="1726083" y="1455522"/>
                </a:lnTo>
                <a:lnTo>
                  <a:pt x="1723899" y="1458785"/>
                </a:lnTo>
                <a:lnTo>
                  <a:pt x="1722825" y="1466454"/>
                </a:lnTo>
                <a:lnTo>
                  <a:pt x="1719516" y="1467546"/>
                </a:lnTo>
                <a:lnTo>
                  <a:pt x="1719516" y="1470832"/>
                </a:lnTo>
                <a:lnTo>
                  <a:pt x="1719516" y="1471929"/>
                </a:lnTo>
                <a:lnTo>
                  <a:pt x="1711870" y="1469740"/>
                </a:lnTo>
                <a:lnTo>
                  <a:pt x="1710755" y="1471929"/>
                </a:lnTo>
                <a:lnTo>
                  <a:pt x="1709681" y="1475215"/>
                </a:lnTo>
                <a:lnTo>
                  <a:pt x="1708566" y="1477404"/>
                </a:lnTo>
                <a:lnTo>
                  <a:pt x="1708566" y="1486165"/>
                </a:lnTo>
                <a:lnTo>
                  <a:pt x="1710755" y="1488360"/>
                </a:lnTo>
                <a:lnTo>
                  <a:pt x="1711870" y="1490549"/>
                </a:lnTo>
                <a:lnTo>
                  <a:pt x="1714064" y="1491646"/>
                </a:lnTo>
                <a:lnTo>
                  <a:pt x="1715133" y="1496018"/>
                </a:lnTo>
                <a:lnTo>
                  <a:pt x="1716253" y="1501499"/>
                </a:lnTo>
                <a:lnTo>
                  <a:pt x="1719516" y="1504785"/>
                </a:lnTo>
                <a:lnTo>
                  <a:pt x="1722825" y="1506974"/>
                </a:lnTo>
                <a:lnTo>
                  <a:pt x="1722825" y="1508077"/>
                </a:lnTo>
                <a:lnTo>
                  <a:pt x="1727209" y="1510265"/>
                </a:lnTo>
                <a:lnTo>
                  <a:pt x="1720631" y="1513546"/>
                </a:lnTo>
                <a:lnTo>
                  <a:pt x="1719516" y="1513546"/>
                </a:lnTo>
                <a:lnTo>
                  <a:pt x="1717327" y="1513546"/>
                </a:lnTo>
                <a:lnTo>
                  <a:pt x="1716253" y="1515740"/>
                </a:lnTo>
                <a:lnTo>
                  <a:pt x="1721711" y="1526696"/>
                </a:lnTo>
                <a:lnTo>
                  <a:pt x="1720631" y="1529976"/>
                </a:lnTo>
                <a:lnTo>
                  <a:pt x="1719516" y="1532171"/>
                </a:lnTo>
                <a:lnTo>
                  <a:pt x="1714064" y="1533263"/>
                </a:lnTo>
                <a:lnTo>
                  <a:pt x="1709681" y="1535451"/>
                </a:lnTo>
                <a:lnTo>
                  <a:pt x="1711870" y="1537646"/>
                </a:lnTo>
                <a:lnTo>
                  <a:pt x="1710755" y="1544213"/>
                </a:lnTo>
                <a:lnTo>
                  <a:pt x="1717327" y="1545310"/>
                </a:lnTo>
                <a:lnTo>
                  <a:pt x="1719516" y="1544213"/>
                </a:lnTo>
                <a:lnTo>
                  <a:pt x="1721711" y="1544213"/>
                </a:lnTo>
                <a:lnTo>
                  <a:pt x="1722825" y="1544213"/>
                </a:lnTo>
                <a:lnTo>
                  <a:pt x="1727209" y="1545310"/>
                </a:lnTo>
                <a:lnTo>
                  <a:pt x="1726083" y="1548596"/>
                </a:lnTo>
                <a:lnTo>
                  <a:pt x="1721711" y="1552974"/>
                </a:lnTo>
                <a:lnTo>
                  <a:pt x="1718447" y="1555168"/>
                </a:lnTo>
                <a:lnTo>
                  <a:pt x="1718447" y="1560643"/>
                </a:lnTo>
                <a:lnTo>
                  <a:pt x="1717327" y="1563929"/>
                </a:lnTo>
                <a:lnTo>
                  <a:pt x="1714064" y="1569404"/>
                </a:lnTo>
                <a:lnTo>
                  <a:pt x="1712950" y="1570501"/>
                </a:lnTo>
                <a:lnTo>
                  <a:pt x="1711870" y="1572690"/>
                </a:lnTo>
                <a:lnTo>
                  <a:pt x="1711870" y="1578165"/>
                </a:lnTo>
                <a:lnTo>
                  <a:pt x="1710755" y="1579263"/>
                </a:lnTo>
                <a:lnTo>
                  <a:pt x="1710755" y="1582549"/>
                </a:lnTo>
                <a:lnTo>
                  <a:pt x="1711870" y="1584743"/>
                </a:lnTo>
                <a:lnTo>
                  <a:pt x="1712950" y="1586932"/>
                </a:lnTo>
                <a:lnTo>
                  <a:pt x="1710755" y="1586932"/>
                </a:lnTo>
                <a:lnTo>
                  <a:pt x="1707497" y="1591310"/>
                </a:lnTo>
                <a:lnTo>
                  <a:pt x="1706372" y="1595693"/>
                </a:lnTo>
                <a:lnTo>
                  <a:pt x="1703108" y="1602260"/>
                </a:lnTo>
                <a:lnTo>
                  <a:pt x="1704183" y="1608838"/>
                </a:lnTo>
                <a:lnTo>
                  <a:pt x="1704183" y="1608838"/>
                </a:lnTo>
                <a:lnTo>
                  <a:pt x="1705303" y="1611009"/>
                </a:lnTo>
                <a:lnTo>
                  <a:pt x="1704183" y="1615387"/>
                </a:lnTo>
                <a:lnTo>
                  <a:pt x="1705303" y="1624148"/>
                </a:lnTo>
                <a:lnTo>
                  <a:pt x="1701994" y="1625268"/>
                </a:lnTo>
                <a:lnTo>
                  <a:pt x="1703108" y="1624148"/>
                </a:lnTo>
                <a:lnTo>
                  <a:pt x="1701994" y="1623074"/>
                </a:lnTo>
                <a:lnTo>
                  <a:pt x="1699805" y="1621959"/>
                </a:lnTo>
                <a:lnTo>
                  <a:pt x="1697611" y="1623074"/>
                </a:lnTo>
                <a:lnTo>
                  <a:pt x="1699805" y="1625268"/>
                </a:lnTo>
                <a:lnTo>
                  <a:pt x="1699805" y="1626337"/>
                </a:lnTo>
                <a:lnTo>
                  <a:pt x="1698731" y="1627452"/>
                </a:lnTo>
                <a:lnTo>
                  <a:pt x="1697611" y="1629646"/>
                </a:lnTo>
                <a:lnTo>
                  <a:pt x="1693221" y="1631835"/>
                </a:lnTo>
                <a:lnTo>
                  <a:pt x="1693221" y="1632915"/>
                </a:lnTo>
                <a:lnTo>
                  <a:pt x="1693221" y="1636218"/>
                </a:lnTo>
                <a:lnTo>
                  <a:pt x="1694353" y="1638407"/>
                </a:lnTo>
                <a:lnTo>
                  <a:pt x="1693221" y="1641670"/>
                </a:lnTo>
                <a:lnTo>
                  <a:pt x="1692159" y="1643865"/>
                </a:lnTo>
                <a:lnTo>
                  <a:pt x="1691044" y="1643865"/>
                </a:lnTo>
                <a:lnTo>
                  <a:pt x="1686661" y="1643865"/>
                </a:lnTo>
                <a:lnTo>
                  <a:pt x="1686661" y="1644980"/>
                </a:lnTo>
                <a:lnTo>
                  <a:pt x="1686661" y="1655929"/>
                </a:lnTo>
                <a:lnTo>
                  <a:pt x="1688849" y="1660307"/>
                </a:lnTo>
                <a:lnTo>
                  <a:pt x="1689970" y="1660307"/>
                </a:lnTo>
                <a:lnTo>
                  <a:pt x="1688849" y="1670148"/>
                </a:lnTo>
                <a:lnTo>
                  <a:pt x="1689970" y="1689859"/>
                </a:lnTo>
                <a:lnTo>
                  <a:pt x="1689970" y="1690980"/>
                </a:lnTo>
                <a:lnTo>
                  <a:pt x="1687775" y="1692054"/>
                </a:lnTo>
                <a:lnTo>
                  <a:pt x="1686661" y="1694243"/>
                </a:lnTo>
                <a:lnTo>
                  <a:pt x="1680094" y="1704113"/>
                </a:lnTo>
                <a:lnTo>
                  <a:pt x="1680094" y="1707387"/>
                </a:lnTo>
                <a:lnTo>
                  <a:pt x="1682277" y="1717263"/>
                </a:lnTo>
                <a:lnTo>
                  <a:pt x="1682277" y="1718343"/>
                </a:lnTo>
                <a:lnTo>
                  <a:pt x="1680094" y="1720532"/>
                </a:lnTo>
                <a:lnTo>
                  <a:pt x="1680094" y="1722721"/>
                </a:lnTo>
                <a:lnTo>
                  <a:pt x="1677900" y="1723841"/>
                </a:lnTo>
                <a:lnTo>
                  <a:pt x="1677900" y="1727104"/>
                </a:lnTo>
                <a:lnTo>
                  <a:pt x="1677900" y="1729293"/>
                </a:lnTo>
                <a:lnTo>
                  <a:pt x="1677900" y="1732602"/>
                </a:lnTo>
                <a:lnTo>
                  <a:pt x="1675711" y="1733671"/>
                </a:lnTo>
                <a:lnTo>
                  <a:pt x="1676825" y="1739168"/>
                </a:lnTo>
                <a:lnTo>
                  <a:pt x="1675711" y="1740249"/>
                </a:lnTo>
                <a:lnTo>
                  <a:pt x="1674636" y="1742437"/>
                </a:lnTo>
                <a:lnTo>
                  <a:pt x="1671327" y="1744621"/>
                </a:lnTo>
                <a:lnTo>
                  <a:pt x="1670253" y="1747912"/>
                </a:lnTo>
                <a:lnTo>
                  <a:pt x="1670253" y="1754485"/>
                </a:lnTo>
                <a:lnTo>
                  <a:pt x="1671327" y="1755576"/>
                </a:lnTo>
                <a:lnTo>
                  <a:pt x="1673516" y="1764343"/>
                </a:lnTo>
                <a:lnTo>
                  <a:pt x="1674636" y="1766526"/>
                </a:lnTo>
                <a:lnTo>
                  <a:pt x="1673516" y="1767629"/>
                </a:lnTo>
                <a:lnTo>
                  <a:pt x="1673516" y="1772007"/>
                </a:lnTo>
                <a:lnTo>
                  <a:pt x="1672447" y="1773104"/>
                </a:lnTo>
                <a:lnTo>
                  <a:pt x="1670253" y="1774196"/>
                </a:lnTo>
                <a:lnTo>
                  <a:pt x="1662566" y="1782957"/>
                </a:lnTo>
                <a:lnTo>
                  <a:pt x="1662566" y="1785151"/>
                </a:lnTo>
                <a:lnTo>
                  <a:pt x="1662566" y="1788432"/>
                </a:lnTo>
                <a:lnTo>
                  <a:pt x="1663692" y="1792815"/>
                </a:lnTo>
                <a:lnTo>
                  <a:pt x="1663692" y="1795009"/>
                </a:lnTo>
                <a:lnTo>
                  <a:pt x="1662566" y="1796101"/>
                </a:lnTo>
                <a:lnTo>
                  <a:pt x="1660372" y="1797199"/>
                </a:lnTo>
                <a:lnTo>
                  <a:pt x="1659303" y="1796101"/>
                </a:lnTo>
                <a:lnTo>
                  <a:pt x="1653805" y="1798296"/>
                </a:lnTo>
                <a:lnTo>
                  <a:pt x="1652731" y="1799387"/>
                </a:lnTo>
                <a:lnTo>
                  <a:pt x="1651611" y="1804862"/>
                </a:lnTo>
                <a:lnTo>
                  <a:pt x="1650542" y="1810337"/>
                </a:lnTo>
                <a:lnTo>
                  <a:pt x="1649422" y="1814721"/>
                </a:lnTo>
                <a:lnTo>
                  <a:pt x="1638466" y="1811435"/>
                </a:lnTo>
                <a:lnTo>
                  <a:pt x="1631900" y="1810337"/>
                </a:lnTo>
                <a:lnTo>
                  <a:pt x="1600153" y="1798296"/>
                </a:lnTo>
                <a:lnTo>
                  <a:pt x="1563994" y="1786249"/>
                </a:lnTo>
                <a:lnTo>
                  <a:pt x="1562920" y="1785151"/>
                </a:lnTo>
                <a:lnTo>
                  <a:pt x="1549775" y="1784054"/>
                </a:lnTo>
                <a:lnTo>
                  <a:pt x="1547586" y="1785151"/>
                </a:lnTo>
                <a:lnTo>
                  <a:pt x="1545392" y="1788432"/>
                </a:lnTo>
                <a:lnTo>
                  <a:pt x="1544323" y="1789535"/>
                </a:lnTo>
                <a:lnTo>
                  <a:pt x="1542128" y="1791724"/>
                </a:lnTo>
                <a:lnTo>
                  <a:pt x="1535562" y="1796101"/>
                </a:lnTo>
                <a:lnTo>
                  <a:pt x="1533367" y="1797199"/>
                </a:lnTo>
                <a:lnTo>
                  <a:pt x="1528984" y="1801576"/>
                </a:lnTo>
                <a:lnTo>
                  <a:pt x="1520223" y="1809246"/>
                </a:lnTo>
                <a:lnTo>
                  <a:pt x="1516919" y="1808154"/>
                </a:lnTo>
                <a:lnTo>
                  <a:pt x="1512536" y="1808154"/>
                </a:lnTo>
                <a:lnTo>
                  <a:pt x="1509273" y="1808154"/>
                </a:lnTo>
                <a:lnTo>
                  <a:pt x="1504889" y="1810337"/>
                </a:lnTo>
                <a:lnTo>
                  <a:pt x="1491751" y="1825676"/>
                </a:lnTo>
                <a:lnTo>
                  <a:pt x="1486253" y="1820196"/>
                </a:lnTo>
                <a:lnTo>
                  <a:pt x="1480801" y="1820196"/>
                </a:lnTo>
                <a:lnTo>
                  <a:pt x="1478606" y="1819104"/>
                </a:lnTo>
                <a:lnTo>
                  <a:pt x="1474223" y="1816915"/>
                </a:lnTo>
                <a:lnTo>
                  <a:pt x="1463273" y="1815812"/>
                </a:lnTo>
                <a:lnTo>
                  <a:pt x="1458895" y="1813629"/>
                </a:lnTo>
                <a:lnTo>
                  <a:pt x="1457775" y="1810337"/>
                </a:lnTo>
                <a:lnTo>
                  <a:pt x="1456701" y="1809246"/>
                </a:lnTo>
                <a:lnTo>
                  <a:pt x="1454512" y="1803771"/>
                </a:lnTo>
                <a:lnTo>
                  <a:pt x="1456701" y="1796101"/>
                </a:lnTo>
                <a:lnTo>
                  <a:pt x="1461078" y="1777482"/>
                </a:lnTo>
                <a:lnTo>
                  <a:pt x="1461078" y="1768721"/>
                </a:lnTo>
                <a:lnTo>
                  <a:pt x="1456701" y="1761051"/>
                </a:lnTo>
                <a:lnTo>
                  <a:pt x="1434795" y="1756674"/>
                </a:lnTo>
                <a:lnTo>
                  <a:pt x="1432606" y="1754485"/>
                </a:lnTo>
                <a:lnTo>
                  <a:pt x="1432606" y="1753387"/>
                </a:lnTo>
                <a:lnTo>
                  <a:pt x="1432606" y="1752290"/>
                </a:lnTo>
                <a:lnTo>
                  <a:pt x="1431492" y="1751199"/>
                </a:lnTo>
                <a:lnTo>
                  <a:pt x="1428223" y="1750101"/>
                </a:lnTo>
                <a:lnTo>
                  <a:pt x="1424914" y="1750101"/>
                </a:lnTo>
                <a:lnTo>
                  <a:pt x="1422725" y="1747912"/>
                </a:lnTo>
                <a:lnTo>
                  <a:pt x="1421650" y="1747912"/>
                </a:lnTo>
                <a:lnTo>
                  <a:pt x="1420536" y="1744621"/>
                </a:lnTo>
                <a:lnTo>
                  <a:pt x="1419462" y="1743529"/>
                </a:lnTo>
                <a:lnTo>
                  <a:pt x="1415090" y="1743529"/>
                </a:lnTo>
                <a:lnTo>
                  <a:pt x="1412889" y="1742437"/>
                </a:lnTo>
                <a:lnTo>
                  <a:pt x="1410700" y="1740249"/>
                </a:lnTo>
                <a:lnTo>
                  <a:pt x="1409586" y="1739168"/>
                </a:lnTo>
                <a:lnTo>
                  <a:pt x="1408506" y="1738054"/>
                </a:lnTo>
                <a:lnTo>
                  <a:pt x="1407392" y="1735865"/>
                </a:lnTo>
                <a:lnTo>
                  <a:pt x="1406317" y="1734791"/>
                </a:lnTo>
                <a:lnTo>
                  <a:pt x="1400819" y="1738054"/>
                </a:lnTo>
                <a:lnTo>
                  <a:pt x="1399745" y="1739168"/>
                </a:lnTo>
                <a:lnTo>
                  <a:pt x="1392058" y="1739168"/>
                </a:lnTo>
                <a:lnTo>
                  <a:pt x="1388795" y="1738054"/>
                </a:lnTo>
                <a:lnTo>
                  <a:pt x="1384412" y="1734791"/>
                </a:lnTo>
                <a:lnTo>
                  <a:pt x="1383297" y="1734791"/>
                </a:lnTo>
                <a:lnTo>
                  <a:pt x="1380034" y="1733671"/>
                </a:lnTo>
                <a:lnTo>
                  <a:pt x="1380034" y="1736974"/>
                </a:lnTo>
                <a:lnTo>
                  <a:pt x="1377839" y="1739168"/>
                </a:lnTo>
                <a:lnTo>
                  <a:pt x="1377839" y="1740249"/>
                </a:lnTo>
                <a:lnTo>
                  <a:pt x="1375650" y="1742437"/>
                </a:lnTo>
                <a:lnTo>
                  <a:pt x="1373456" y="1743529"/>
                </a:lnTo>
                <a:lnTo>
                  <a:pt x="1372342" y="1745724"/>
                </a:lnTo>
                <a:lnTo>
                  <a:pt x="1370153" y="1744621"/>
                </a:lnTo>
                <a:lnTo>
                  <a:pt x="1366889" y="1743529"/>
                </a:lnTo>
                <a:lnTo>
                  <a:pt x="1364700" y="1743529"/>
                </a:lnTo>
                <a:lnTo>
                  <a:pt x="1359197" y="1742437"/>
                </a:lnTo>
                <a:lnTo>
                  <a:pt x="1358128" y="1741340"/>
                </a:lnTo>
                <a:lnTo>
                  <a:pt x="1355939" y="1739168"/>
                </a:lnTo>
                <a:lnTo>
                  <a:pt x="1354819" y="1738054"/>
                </a:lnTo>
                <a:lnTo>
                  <a:pt x="1353745" y="1735865"/>
                </a:lnTo>
                <a:lnTo>
                  <a:pt x="1350441" y="1735865"/>
                </a:lnTo>
                <a:lnTo>
                  <a:pt x="1349367" y="1733671"/>
                </a:lnTo>
                <a:lnTo>
                  <a:pt x="1344984" y="1732602"/>
                </a:lnTo>
                <a:lnTo>
                  <a:pt x="1341680" y="1733671"/>
                </a:lnTo>
                <a:lnTo>
                  <a:pt x="1340600" y="1735865"/>
                </a:lnTo>
                <a:lnTo>
                  <a:pt x="1337297" y="1736974"/>
                </a:lnTo>
                <a:lnTo>
                  <a:pt x="1339486" y="1740249"/>
                </a:lnTo>
                <a:lnTo>
                  <a:pt x="1337297" y="1742437"/>
                </a:lnTo>
                <a:lnTo>
                  <a:pt x="1337297" y="1743529"/>
                </a:lnTo>
                <a:lnTo>
                  <a:pt x="1336223" y="1746815"/>
                </a:lnTo>
                <a:lnTo>
                  <a:pt x="1335102" y="1747912"/>
                </a:lnTo>
                <a:lnTo>
                  <a:pt x="1331839" y="1747912"/>
                </a:lnTo>
                <a:lnTo>
                  <a:pt x="1327461" y="1746815"/>
                </a:lnTo>
                <a:lnTo>
                  <a:pt x="1326341" y="1745724"/>
                </a:lnTo>
                <a:lnTo>
                  <a:pt x="1325273" y="1750101"/>
                </a:lnTo>
                <a:lnTo>
                  <a:pt x="1324153" y="1753387"/>
                </a:lnTo>
                <a:lnTo>
                  <a:pt x="1323078" y="1753387"/>
                </a:lnTo>
                <a:lnTo>
                  <a:pt x="1317580" y="1754485"/>
                </a:lnTo>
                <a:lnTo>
                  <a:pt x="1315391" y="1753387"/>
                </a:lnTo>
                <a:lnTo>
                  <a:pt x="1313197" y="1753387"/>
                </a:lnTo>
                <a:lnTo>
                  <a:pt x="1311014" y="1754485"/>
                </a:lnTo>
                <a:lnTo>
                  <a:pt x="1311014" y="1754485"/>
                </a:lnTo>
                <a:lnTo>
                  <a:pt x="1309933" y="1754485"/>
                </a:lnTo>
                <a:lnTo>
                  <a:pt x="1307745" y="1755576"/>
                </a:lnTo>
                <a:lnTo>
                  <a:pt x="1300058" y="1757765"/>
                </a:lnTo>
                <a:lnTo>
                  <a:pt x="1295675" y="1758868"/>
                </a:lnTo>
                <a:lnTo>
                  <a:pt x="1291291" y="1761051"/>
                </a:lnTo>
                <a:lnTo>
                  <a:pt x="1289108" y="1761051"/>
                </a:lnTo>
                <a:lnTo>
                  <a:pt x="1285839" y="1763246"/>
                </a:lnTo>
                <a:lnTo>
                  <a:pt x="1283645" y="1765434"/>
                </a:lnTo>
                <a:lnTo>
                  <a:pt x="1282530" y="1766526"/>
                </a:lnTo>
                <a:lnTo>
                  <a:pt x="1280341" y="1768721"/>
                </a:lnTo>
                <a:lnTo>
                  <a:pt x="1280341" y="1770909"/>
                </a:lnTo>
                <a:lnTo>
                  <a:pt x="1278152" y="1772007"/>
                </a:lnTo>
                <a:lnTo>
                  <a:pt x="1275964" y="1777482"/>
                </a:lnTo>
                <a:lnTo>
                  <a:pt x="1274883" y="1779671"/>
                </a:lnTo>
                <a:lnTo>
                  <a:pt x="1270506" y="1787340"/>
                </a:lnTo>
                <a:lnTo>
                  <a:pt x="1270506" y="1788432"/>
                </a:lnTo>
                <a:lnTo>
                  <a:pt x="1271626" y="1789535"/>
                </a:lnTo>
                <a:lnTo>
                  <a:pt x="1273815" y="1790626"/>
                </a:lnTo>
                <a:lnTo>
                  <a:pt x="1273815" y="1792815"/>
                </a:lnTo>
                <a:lnTo>
                  <a:pt x="1271626" y="1793912"/>
                </a:lnTo>
                <a:lnTo>
                  <a:pt x="1269431" y="1796101"/>
                </a:lnTo>
                <a:lnTo>
                  <a:pt x="1270506" y="1801576"/>
                </a:lnTo>
                <a:lnTo>
                  <a:pt x="1270506" y="1802679"/>
                </a:lnTo>
                <a:lnTo>
                  <a:pt x="1269431" y="1810337"/>
                </a:lnTo>
                <a:lnTo>
                  <a:pt x="1269431" y="1814721"/>
                </a:lnTo>
                <a:lnTo>
                  <a:pt x="1271626" y="1815812"/>
                </a:lnTo>
                <a:lnTo>
                  <a:pt x="1272695" y="1816915"/>
                </a:lnTo>
                <a:lnTo>
                  <a:pt x="1273815" y="1818007"/>
                </a:lnTo>
                <a:lnTo>
                  <a:pt x="1274883" y="1819104"/>
                </a:lnTo>
                <a:lnTo>
                  <a:pt x="1277078" y="1821293"/>
                </a:lnTo>
                <a:lnTo>
                  <a:pt x="1278152" y="1823482"/>
                </a:lnTo>
                <a:lnTo>
                  <a:pt x="1282530" y="1826768"/>
                </a:lnTo>
                <a:lnTo>
                  <a:pt x="1280341" y="1834438"/>
                </a:lnTo>
                <a:lnTo>
                  <a:pt x="1279267" y="1834438"/>
                </a:lnTo>
                <a:lnTo>
                  <a:pt x="1275964" y="1836626"/>
                </a:lnTo>
                <a:lnTo>
                  <a:pt x="1273815" y="1835535"/>
                </a:lnTo>
                <a:lnTo>
                  <a:pt x="1272695" y="1834438"/>
                </a:lnTo>
                <a:lnTo>
                  <a:pt x="1269431" y="1831151"/>
                </a:lnTo>
                <a:lnTo>
                  <a:pt x="1267243" y="1831151"/>
                </a:lnTo>
                <a:lnTo>
                  <a:pt x="1261739" y="1827865"/>
                </a:lnTo>
                <a:lnTo>
                  <a:pt x="1255173" y="1826768"/>
                </a:lnTo>
                <a:lnTo>
                  <a:pt x="1250789" y="1825676"/>
                </a:lnTo>
                <a:lnTo>
                  <a:pt x="1248606" y="1826768"/>
                </a:lnTo>
                <a:lnTo>
                  <a:pt x="1247526" y="1827865"/>
                </a:lnTo>
                <a:lnTo>
                  <a:pt x="1246411" y="1833340"/>
                </a:lnTo>
                <a:lnTo>
                  <a:pt x="1245337" y="1836626"/>
                </a:lnTo>
                <a:lnTo>
                  <a:pt x="1244222" y="1838821"/>
                </a:lnTo>
                <a:lnTo>
                  <a:pt x="1243148" y="1841010"/>
                </a:lnTo>
                <a:lnTo>
                  <a:pt x="1242028" y="1843198"/>
                </a:lnTo>
                <a:lnTo>
                  <a:pt x="1239839" y="1845387"/>
                </a:lnTo>
                <a:lnTo>
                  <a:pt x="1238765" y="1847582"/>
                </a:lnTo>
                <a:lnTo>
                  <a:pt x="1237650" y="1847582"/>
                </a:lnTo>
                <a:lnTo>
                  <a:pt x="1236576" y="1846485"/>
                </a:lnTo>
                <a:lnTo>
                  <a:pt x="1234381" y="1845387"/>
                </a:lnTo>
                <a:lnTo>
                  <a:pt x="1231078" y="1844296"/>
                </a:lnTo>
                <a:lnTo>
                  <a:pt x="1225620" y="1843198"/>
                </a:lnTo>
                <a:lnTo>
                  <a:pt x="1222317" y="1846485"/>
                </a:lnTo>
                <a:lnTo>
                  <a:pt x="1221242" y="1848673"/>
                </a:lnTo>
                <a:lnTo>
                  <a:pt x="1220122" y="1848673"/>
                </a:lnTo>
                <a:lnTo>
                  <a:pt x="1216859" y="1850862"/>
                </a:lnTo>
                <a:lnTo>
                  <a:pt x="1212476" y="1851965"/>
                </a:lnTo>
                <a:lnTo>
                  <a:pt x="1210298" y="1854148"/>
                </a:lnTo>
                <a:lnTo>
                  <a:pt x="1210298" y="1856343"/>
                </a:lnTo>
                <a:lnTo>
                  <a:pt x="1209172" y="1857440"/>
                </a:lnTo>
                <a:lnTo>
                  <a:pt x="1208098" y="1860726"/>
                </a:lnTo>
                <a:lnTo>
                  <a:pt x="1204795" y="1865098"/>
                </a:lnTo>
                <a:lnTo>
                  <a:pt x="1203715" y="1866201"/>
                </a:lnTo>
                <a:lnTo>
                  <a:pt x="1200411" y="1867293"/>
                </a:lnTo>
                <a:lnTo>
                  <a:pt x="1199337" y="1869482"/>
                </a:lnTo>
                <a:lnTo>
                  <a:pt x="1180695" y="1874963"/>
                </a:lnTo>
                <a:lnTo>
                  <a:pt x="1176311" y="1871676"/>
                </a:lnTo>
                <a:lnTo>
                  <a:pt x="1175242" y="1870579"/>
                </a:lnTo>
                <a:lnTo>
                  <a:pt x="1173048" y="1870579"/>
                </a:lnTo>
                <a:lnTo>
                  <a:pt x="1163167" y="1868390"/>
                </a:lnTo>
                <a:lnTo>
                  <a:pt x="1163167" y="1864007"/>
                </a:lnTo>
                <a:lnTo>
                  <a:pt x="1162098" y="1862915"/>
                </a:lnTo>
                <a:lnTo>
                  <a:pt x="1146765" y="1849771"/>
                </a:lnTo>
                <a:lnTo>
                  <a:pt x="1140192" y="1846485"/>
                </a:lnTo>
                <a:lnTo>
                  <a:pt x="1124859" y="1833340"/>
                </a:lnTo>
                <a:lnTo>
                  <a:pt x="1119361" y="1833340"/>
                </a:lnTo>
                <a:lnTo>
                  <a:pt x="1117172" y="1836626"/>
                </a:lnTo>
                <a:lnTo>
                  <a:pt x="1114984" y="1843198"/>
                </a:lnTo>
                <a:lnTo>
                  <a:pt x="1112789" y="1844296"/>
                </a:lnTo>
                <a:lnTo>
                  <a:pt x="1111720" y="1845387"/>
                </a:lnTo>
                <a:lnTo>
                  <a:pt x="1110600" y="1846485"/>
                </a:lnTo>
                <a:lnTo>
                  <a:pt x="1077739" y="1847582"/>
                </a:lnTo>
                <a:lnTo>
                  <a:pt x="1076670" y="1857440"/>
                </a:lnTo>
                <a:lnTo>
                  <a:pt x="1075550" y="1865098"/>
                </a:lnTo>
                <a:lnTo>
                  <a:pt x="1075550" y="1866201"/>
                </a:lnTo>
                <a:lnTo>
                  <a:pt x="1072287" y="1869482"/>
                </a:lnTo>
                <a:lnTo>
                  <a:pt x="1063526" y="1881529"/>
                </a:lnTo>
                <a:lnTo>
                  <a:pt x="1061331" y="1887004"/>
                </a:lnTo>
                <a:lnTo>
                  <a:pt x="1055833" y="1896845"/>
                </a:lnTo>
                <a:lnTo>
                  <a:pt x="1045998" y="1901228"/>
                </a:lnTo>
                <a:lnTo>
                  <a:pt x="1044883" y="1900149"/>
                </a:lnTo>
                <a:lnTo>
                  <a:pt x="1037237" y="1893582"/>
                </a:lnTo>
                <a:lnTo>
                  <a:pt x="1026287" y="1897960"/>
                </a:lnTo>
                <a:lnTo>
                  <a:pt x="1024092" y="1899034"/>
                </a:lnTo>
                <a:lnTo>
                  <a:pt x="1021909" y="1900149"/>
                </a:lnTo>
                <a:lnTo>
                  <a:pt x="1016405" y="1903418"/>
                </a:lnTo>
                <a:lnTo>
                  <a:pt x="1013136" y="1904532"/>
                </a:lnTo>
                <a:lnTo>
                  <a:pt x="1005456" y="1908910"/>
                </a:lnTo>
                <a:lnTo>
                  <a:pt x="1004381" y="1913293"/>
                </a:lnTo>
                <a:lnTo>
                  <a:pt x="1002187" y="1922054"/>
                </a:lnTo>
                <a:lnTo>
                  <a:pt x="1001072" y="1924249"/>
                </a:lnTo>
                <a:lnTo>
                  <a:pt x="998923" y="1925323"/>
                </a:lnTo>
                <a:lnTo>
                  <a:pt x="997809" y="1926437"/>
                </a:lnTo>
                <a:lnTo>
                  <a:pt x="995620" y="1928632"/>
                </a:lnTo>
                <a:lnTo>
                  <a:pt x="993425" y="1931895"/>
                </a:lnTo>
                <a:lnTo>
                  <a:pt x="987973" y="1931895"/>
                </a:lnTo>
                <a:lnTo>
                  <a:pt x="985779" y="1930815"/>
                </a:lnTo>
                <a:lnTo>
                  <a:pt x="981401" y="1929701"/>
                </a:lnTo>
                <a:lnTo>
                  <a:pt x="977018" y="1928632"/>
                </a:lnTo>
                <a:lnTo>
                  <a:pt x="970451" y="1928632"/>
                </a:lnTo>
                <a:lnTo>
                  <a:pt x="968257" y="1929701"/>
                </a:lnTo>
                <a:lnTo>
                  <a:pt x="945237" y="1922054"/>
                </a:lnTo>
                <a:lnTo>
                  <a:pt x="938664" y="1920940"/>
                </a:lnTo>
                <a:lnTo>
                  <a:pt x="932092" y="1917677"/>
                </a:lnTo>
                <a:lnTo>
                  <a:pt x="922256" y="1918751"/>
                </a:lnTo>
                <a:lnTo>
                  <a:pt x="921142" y="1918751"/>
                </a:lnTo>
                <a:lnTo>
                  <a:pt x="907998" y="1917677"/>
                </a:lnTo>
                <a:lnTo>
                  <a:pt x="901431" y="1911104"/>
                </a:lnTo>
                <a:lnTo>
                  <a:pt x="899237" y="1904532"/>
                </a:lnTo>
                <a:lnTo>
                  <a:pt x="895973" y="1899034"/>
                </a:lnTo>
                <a:lnTo>
                  <a:pt x="892664" y="1899034"/>
                </a:lnTo>
                <a:lnTo>
                  <a:pt x="889401" y="1899034"/>
                </a:lnTo>
                <a:lnTo>
                  <a:pt x="879525" y="1897960"/>
                </a:lnTo>
                <a:lnTo>
                  <a:pt x="878445" y="1897960"/>
                </a:lnTo>
                <a:lnTo>
                  <a:pt x="869684" y="1900149"/>
                </a:lnTo>
                <a:lnTo>
                  <a:pt x="868570" y="1899034"/>
                </a:lnTo>
                <a:lnTo>
                  <a:pt x="867495" y="1897960"/>
                </a:lnTo>
                <a:lnTo>
                  <a:pt x="860923" y="1896845"/>
                </a:lnTo>
                <a:lnTo>
                  <a:pt x="849973" y="1903418"/>
                </a:lnTo>
                <a:lnTo>
                  <a:pt x="848853" y="1904532"/>
                </a:lnTo>
                <a:lnTo>
                  <a:pt x="843395" y="1908910"/>
                </a:lnTo>
                <a:lnTo>
                  <a:pt x="834634" y="1911104"/>
                </a:lnTo>
                <a:lnTo>
                  <a:pt x="833520" y="1912179"/>
                </a:lnTo>
                <a:lnTo>
                  <a:pt x="826947" y="1912179"/>
                </a:lnTo>
                <a:lnTo>
                  <a:pt x="823684" y="1913293"/>
                </a:lnTo>
                <a:lnTo>
                  <a:pt x="793018" y="1912179"/>
                </a:lnTo>
                <a:lnTo>
                  <a:pt x="787520" y="1908910"/>
                </a:lnTo>
                <a:lnTo>
                  <a:pt x="785331" y="1906727"/>
                </a:lnTo>
                <a:lnTo>
                  <a:pt x="783136" y="1905606"/>
                </a:lnTo>
                <a:lnTo>
                  <a:pt x="774375" y="1895771"/>
                </a:lnTo>
                <a:lnTo>
                  <a:pt x="772186" y="1892468"/>
                </a:lnTo>
                <a:lnTo>
                  <a:pt x="765614" y="1882626"/>
                </a:lnTo>
                <a:lnTo>
                  <a:pt x="765614" y="1882626"/>
                </a:lnTo>
                <a:lnTo>
                  <a:pt x="764534" y="1880437"/>
                </a:lnTo>
                <a:lnTo>
                  <a:pt x="757967" y="1874963"/>
                </a:lnTo>
                <a:lnTo>
                  <a:pt x="756853" y="1873865"/>
                </a:lnTo>
                <a:lnTo>
                  <a:pt x="752470" y="1871676"/>
                </a:lnTo>
                <a:lnTo>
                  <a:pt x="750281" y="1870579"/>
                </a:lnTo>
                <a:lnTo>
                  <a:pt x="743709" y="1867293"/>
                </a:lnTo>
                <a:lnTo>
                  <a:pt x="742634" y="1864007"/>
                </a:lnTo>
                <a:lnTo>
                  <a:pt x="742634" y="1860726"/>
                </a:lnTo>
                <a:lnTo>
                  <a:pt x="742634" y="1835535"/>
                </a:lnTo>
                <a:lnTo>
                  <a:pt x="734947" y="1812532"/>
                </a:lnTo>
                <a:lnTo>
                  <a:pt x="733873" y="1810337"/>
                </a:lnTo>
                <a:lnTo>
                  <a:pt x="732759" y="1797199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자유형: 도형 29">
            <a:extLst>
              <a:ext uri="{FF2B5EF4-FFF2-40B4-BE49-F238E27FC236}">
                <a16:creationId xmlns:a16="http://schemas.microsoft.com/office/drawing/2014/main" id="{99603FA3-BAF4-CD15-F46D-A92C83D65F52}"/>
              </a:ext>
            </a:extLst>
          </p:cNvPr>
          <p:cNvSpPr/>
          <p:nvPr/>
        </p:nvSpPr>
        <p:spPr>
          <a:xfrm>
            <a:off x="1489587" y="4093547"/>
            <a:ext cx="1172530" cy="831520"/>
          </a:xfrm>
          <a:custGeom>
            <a:avLst/>
            <a:gdLst>
              <a:gd name="connsiteX0" fmla="*/ 1198234 w 1468634"/>
              <a:gd name="connsiteY0" fmla="*/ 105159 h 1041507"/>
              <a:gd name="connsiteX1" fmla="*/ 1205898 w 1468634"/>
              <a:gd name="connsiteY1" fmla="*/ 108444 h 1041507"/>
              <a:gd name="connsiteX2" fmla="*/ 1209184 w 1468634"/>
              <a:gd name="connsiteY2" fmla="*/ 111719 h 1041507"/>
              <a:gd name="connsiteX3" fmla="*/ 1209184 w 1468634"/>
              <a:gd name="connsiteY3" fmla="*/ 115022 h 1041507"/>
              <a:gd name="connsiteX4" fmla="*/ 1209184 w 1468634"/>
              <a:gd name="connsiteY4" fmla="*/ 116097 h 1041507"/>
              <a:gd name="connsiteX5" fmla="*/ 1209184 w 1468634"/>
              <a:gd name="connsiteY5" fmla="*/ 117217 h 1041507"/>
              <a:gd name="connsiteX6" fmla="*/ 1210281 w 1468634"/>
              <a:gd name="connsiteY6" fmla="*/ 118291 h 1041507"/>
              <a:gd name="connsiteX7" fmla="*/ 1211378 w 1468634"/>
              <a:gd name="connsiteY7" fmla="*/ 118291 h 1041507"/>
              <a:gd name="connsiteX8" fmla="*/ 1214659 w 1468634"/>
              <a:gd name="connsiteY8" fmla="*/ 120480 h 1041507"/>
              <a:gd name="connsiteX9" fmla="*/ 1227803 w 1468634"/>
              <a:gd name="connsiteY9" fmla="*/ 142386 h 1041507"/>
              <a:gd name="connsiteX10" fmla="*/ 1231090 w 1468634"/>
              <a:gd name="connsiteY10" fmla="*/ 139123 h 1041507"/>
              <a:gd name="connsiteX11" fmla="*/ 1232187 w 1468634"/>
              <a:gd name="connsiteY11" fmla="*/ 138002 h 1041507"/>
              <a:gd name="connsiteX12" fmla="*/ 1231090 w 1468634"/>
              <a:gd name="connsiteY12" fmla="*/ 128167 h 1041507"/>
              <a:gd name="connsiteX13" fmla="*/ 1231090 w 1468634"/>
              <a:gd name="connsiteY13" fmla="*/ 124858 h 1041507"/>
              <a:gd name="connsiteX14" fmla="*/ 1231090 w 1468634"/>
              <a:gd name="connsiteY14" fmla="*/ 123789 h 1041507"/>
              <a:gd name="connsiteX15" fmla="*/ 1233278 w 1468634"/>
              <a:gd name="connsiteY15" fmla="*/ 122669 h 1041507"/>
              <a:gd name="connsiteX16" fmla="*/ 1234376 w 1468634"/>
              <a:gd name="connsiteY16" fmla="*/ 120480 h 1041507"/>
              <a:gd name="connsiteX17" fmla="*/ 1236564 w 1468634"/>
              <a:gd name="connsiteY17" fmla="*/ 120480 h 1041507"/>
              <a:gd name="connsiteX18" fmla="*/ 1237662 w 1468634"/>
              <a:gd name="connsiteY18" fmla="*/ 119406 h 1041507"/>
              <a:gd name="connsiteX19" fmla="*/ 1238759 w 1468634"/>
              <a:gd name="connsiteY19" fmla="*/ 118291 h 1041507"/>
              <a:gd name="connsiteX20" fmla="*/ 1246423 w 1468634"/>
              <a:gd name="connsiteY20" fmla="*/ 111719 h 1041507"/>
              <a:gd name="connsiteX21" fmla="*/ 1250806 w 1468634"/>
              <a:gd name="connsiteY21" fmla="*/ 116097 h 1041507"/>
              <a:gd name="connsiteX22" fmla="*/ 1251881 w 1468634"/>
              <a:gd name="connsiteY22" fmla="*/ 116097 h 1041507"/>
              <a:gd name="connsiteX23" fmla="*/ 1255184 w 1468634"/>
              <a:gd name="connsiteY23" fmla="*/ 118291 h 1041507"/>
              <a:gd name="connsiteX24" fmla="*/ 1256258 w 1468634"/>
              <a:gd name="connsiteY24" fmla="*/ 119406 h 1041507"/>
              <a:gd name="connsiteX25" fmla="*/ 1255184 w 1468634"/>
              <a:gd name="connsiteY25" fmla="*/ 123789 h 1041507"/>
              <a:gd name="connsiteX26" fmla="*/ 1255184 w 1468634"/>
              <a:gd name="connsiteY26" fmla="*/ 124858 h 1041507"/>
              <a:gd name="connsiteX27" fmla="*/ 1255184 w 1468634"/>
              <a:gd name="connsiteY27" fmla="*/ 127047 h 1041507"/>
              <a:gd name="connsiteX28" fmla="*/ 1255184 w 1468634"/>
              <a:gd name="connsiteY28" fmla="*/ 134739 h 1041507"/>
              <a:gd name="connsiteX29" fmla="*/ 1256258 w 1468634"/>
              <a:gd name="connsiteY29" fmla="*/ 138002 h 1041507"/>
              <a:gd name="connsiteX30" fmla="*/ 1258453 w 1468634"/>
              <a:gd name="connsiteY30" fmla="*/ 139123 h 1041507"/>
              <a:gd name="connsiteX31" fmla="*/ 1259567 w 1468634"/>
              <a:gd name="connsiteY31" fmla="*/ 142386 h 1041507"/>
              <a:gd name="connsiteX32" fmla="*/ 1260642 w 1468634"/>
              <a:gd name="connsiteY32" fmla="*/ 143500 h 1041507"/>
              <a:gd name="connsiteX33" fmla="*/ 1261756 w 1468634"/>
              <a:gd name="connsiteY33" fmla="*/ 144575 h 1041507"/>
              <a:gd name="connsiteX34" fmla="*/ 1265019 w 1468634"/>
              <a:gd name="connsiteY34" fmla="*/ 146764 h 1041507"/>
              <a:gd name="connsiteX35" fmla="*/ 1265019 w 1468634"/>
              <a:gd name="connsiteY35" fmla="*/ 147878 h 1041507"/>
              <a:gd name="connsiteX36" fmla="*/ 1266140 w 1468634"/>
              <a:gd name="connsiteY36" fmla="*/ 146764 h 1041507"/>
              <a:gd name="connsiteX37" fmla="*/ 1269403 w 1468634"/>
              <a:gd name="connsiteY37" fmla="*/ 145695 h 1041507"/>
              <a:gd name="connsiteX38" fmla="*/ 1271592 w 1468634"/>
              <a:gd name="connsiteY38" fmla="*/ 144575 h 1041507"/>
              <a:gd name="connsiteX39" fmla="*/ 1272712 w 1468634"/>
              <a:gd name="connsiteY39" fmla="*/ 144575 h 1041507"/>
              <a:gd name="connsiteX40" fmla="*/ 1275975 w 1468634"/>
              <a:gd name="connsiteY40" fmla="*/ 145695 h 1041507"/>
              <a:gd name="connsiteX41" fmla="*/ 1277089 w 1468634"/>
              <a:gd name="connsiteY41" fmla="*/ 146764 h 1041507"/>
              <a:gd name="connsiteX42" fmla="*/ 1279284 w 1468634"/>
              <a:gd name="connsiteY42" fmla="*/ 150067 h 1041507"/>
              <a:gd name="connsiteX43" fmla="*/ 1279284 w 1468634"/>
              <a:gd name="connsiteY43" fmla="*/ 150067 h 1041507"/>
              <a:gd name="connsiteX44" fmla="*/ 1282547 w 1468634"/>
              <a:gd name="connsiteY44" fmla="*/ 148952 h 1041507"/>
              <a:gd name="connsiteX45" fmla="*/ 1283662 w 1468634"/>
              <a:gd name="connsiteY45" fmla="*/ 152261 h 1041507"/>
              <a:gd name="connsiteX46" fmla="*/ 1285833 w 1468634"/>
              <a:gd name="connsiteY46" fmla="*/ 155525 h 1041507"/>
              <a:gd name="connsiteX47" fmla="*/ 1286925 w 1468634"/>
              <a:gd name="connsiteY47" fmla="*/ 155525 h 1041507"/>
              <a:gd name="connsiteX48" fmla="*/ 1288022 w 1468634"/>
              <a:gd name="connsiteY48" fmla="*/ 148952 h 1041507"/>
              <a:gd name="connsiteX49" fmla="*/ 1289120 w 1468634"/>
              <a:gd name="connsiteY49" fmla="*/ 148952 h 1041507"/>
              <a:gd name="connsiteX50" fmla="*/ 1295692 w 1468634"/>
              <a:gd name="connsiteY50" fmla="*/ 150067 h 1041507"/>
              <a:gd name="connsiteX51" fmla="*/ 1296783 w 1468634"/>
              <a:gd name="connsiteY51" fmla="*/ 152261 h 1041507"/>
              <a:gd name="connsiteX52" fmla="*/ 1297881 w 1468634"/>
              <a:gd name="connsiteY52" fmla="*/ 154456 h 1041507"/>
              <a:gd name="connsiteX53" fmla="*/ 1300069 w 1468634"/>
              <a:gd name="connsiteY53" fmla="*/ 156645 h 1041507"/>
              <a:gd name="connsiteX54" fmla="*/ 1302264 w 1468634"/>
              <a:gd name="connsiteY54" fmla="*/ 156645 h 1041507"/>
              <a:gd name="connsiteX55" fmla="*/ 1305544 w 1468634"/>
              <a:gd name="connsiteY55" fmla="*/ 152261 h 1041507"/>
              <a:gd name="connsiteX56" fmla="*/ 1308831 w 1468634"/>
              <a:gd name="connsiteY56" fmla="*/ 153342 h 1041507"/>
              <a:gd name="connsiteX57" fmla="*/ 1309928 w 1468634"/>
              <a:gd name="connsiteY57" fmla="*/ 154456 h 1041507"/>
              <a:gd name="connsiteX58" fmla="*/ 1312117 w 1468634"/>
              <a:gd name="connsiteY58" fmla="*/ 157714 h 1041507"/>
              <a:gd name="connsiteX59" fmla="*/ 1314305 w 1468634"/>
              <a:gd name="connsiteY59" fmla="*/ 157714 h 1041507"/>
              <a:gd name="connsiteX60" fmla="*/ 1316500 w 1468634"/>
              <a:gd name="connsiteY60" fmla="*/ 156645 h 1041507"/>
              <a:gd name="connsiteX61" fmla="*/ 1317597 w 1468634"/>
              <a:gd name="connsiteY61" fmla="*/ 156645 h 1041507"/>
              <a:gd name="connsiteX62" fmla="*/ 1320878 w 1468634"/>
              <a:gd name="connsiteY62" fmla="*/ 156645 h 1041507"/>
              <a:gd name="connsiteX63" fmla="*/ 1321975 w 1468634"/>
              <a:gd name="connsiteY63" fmla="*/ 158828 h 1041507"/>
              <a:gd name="connsiteX64" fmla="*/ 1320878 w 1468634"/>
              <a:gd name="connsiteY64" fmla="*/ 162103 h 1041507"/>
              <a:gd name="connsiteX65" fmla="*/ 1318689 w 1468634"/>
              <a:gd name="connsiteY65" fmla="*/ 163217 h 1041507"/>
              <a:gd name="connsiteX66" fmla="*/ 1316500 w 1468634"/>
              <a:gd name="connsiteY66" fmla="*/ 165406 h 1041507"/>
              <a:gd name="connsiteX67" fmla="*/ 1317597 w 1468634"/>
              <a:gd name="connsiteY67" fmla="*/ 168669 h 1041507"/>
              <a:gd name="connsiteX68" fmla="*/ 1319786 w 1468634"/>
              <a:gd name="connsiteY68" fmla="*/ 170864 h 1041507"/>
              <a:gd name="connsiteX69" fmla="*/ 1320878 w 1468634"/>
              <a:gd name="connsiteY69" fmla="*/ 170864 h 1041507"/>
              <a:gd name="connsiteX70" fmla="*/ 1323072 w 1468634"/>
              <a:gd name="connsiteY70" fmla="*/ 171978 h 1041507"/>
              <a:gd name="connsiteX71" fmla="*/ 1329645 w 1468634"/>
              <a:gd name="connsiteY71" fmla="*/ 171978 h 1041507"/>
              <a:gd name="connsiteX72" fmla="*/ 1334022 w 1468634"/>
              <a:gd name="connsiteY72" fmla="*/ 168669 h 1041507"/>
              <a:gd name="connsiteX73" fmla="*/ 1335120 w 1468634"/>
              <a:gd name="connsiteY73" fmla="*/ 168669 h 1041507"/>
              <a:gd name="connsiteX74" fmla="*/ 1340595 w 1468634"/>
              <a:gd name="connsiteY74" fmla="*/ 167595 h 1041507"/>
              <a:gd name="connsiteX75" fmla="*/ 1347167 w 1468634"/>
              <a:gd name="connsiteY75" fmla="*/ 169784 h 1041507"/>
              <a:gd name="connsiteX76" fmla="*/ 1349356 w 1468634"/>
              <a:gd name="connsiteY76" fmla="*/ 166474 h 1041507"/>
              <a:gd name="connsiteX77" fmla="*/ 1353739 w 1468634"/>
              <a:gd name="connsiteY77" fmla="*/ 161022 h 1041507"/>
              <a:gd name="connsiteX78" fmla="*/ 1355928 w 1468634"/>
              <a:gd name="connsiteY78" fmla="*/ 158828 h 1041507"/>
              <a:gd name="connsiteX79" fmla="*/ 1358117 w 1468634"/>
              <a:gd name="connsiteY79" fmla="*/ 155525 h 1041507"/>
              <a:gd name="connsiteX80" fmla="*/ 1365786 w 1468634"/>
              <a:gd name="connsiteY80" fmla="*/ 154456 h 1041507"/>
              <a:gd name="connsiteX81" fmla="*/ 1370164 w 1468634"/>
              <a:gd name="connsiteY81" fmla="*/ 153342 h 1041507"/>
              <a:gd name="connsiteX82" fmla="*/ 1372359 w 1468634"/>
              <a:gd name="connsiteY82" fmla="*/ 152261 h 1041507"/>
              <a:gd name="connsiteX83" fmla="*/ 1374547 w 1468634"/>
              <a:gd name="connsiteY83" fmla="*/ 152261 h 1041507"/>
              <a:gd name="connsiteX84" fmla="*/ 1380028 w 1468634"/>
              <a:gd name="connsiteY84" fmla="*/ 150067 h 1041507"/>
              <a:gd name="connsiteX85" fmla="*/ 1381120 w 1468634"/>
              <a:gd name="connsiteY85" fmla="*/ 148952 h 1041507"/>
              <a:gd name="connsiteX86" fmla="*/ 1394264 w 1468634"/>
              <a:gd name="connsiteY86" fmla="*/ 143500 h 1041507"/>
              <a:gd name="connsiteX87" fmla="*/ 1400836 w 1468634"/>
              <a:gd name="connsiteY87" fmla="*/ 142386 h 1041507"/>
              <a:gd name="connsiteX88" fmla="*/ 1405214 w 1468634"/>
              <a:gd name="connsiteY88" fmla="*/ 139123 h 1041507"/>
              <a:gd name="connsiteX89" fmla="*/ 1411786 w 1468634"/>
              <a:gd name="connsiteY89" fmla="*/ 140191 h 1041507"/>
              <a:gd name="connsiteX90" fmla="*/ 1412889 w 1468634"/>
              <a:gd name="connsiteY90" fmla="*/ 142386 h 1041507"/>
              <a:gd name="connsiteX91" fmla="*/ 1417261 w 1468634"/>
              <a:gd name="connsiteY91" fmla="*/ 147878 h 1041507"/>
              <a:gd name="connsiteX92" fmla="*/ 1420548 w 1468634"/>
              <a:gd name="connsiteY92" fmla="*/ 151147 h 1041507"/>
              <a:gd name="connsiteX93" fmla="*/ 1420548 w 1468634"/>
              <a:gd name="connsiteY93" fmla="*/ 151147 h 1041507"/>
              <a:gd name="connsiteX94" fmla="*/ 1421645 w 1468634"/>
              <a:gd name="connsiteY94" fmla="*/ 152261 h 1041507"/>
              <a:gd name="connsiteX95" fmla="*/ 1421645 w 1468634"/>
              <a:gd name="connsiteY95" fmla="*/ 154456 h 1041507"/>
              <a:gd name="connsiteX96" fmla="*/ 1422736 w 1468634"/>
              <a:gd name="connsiteY96" fmla="*/ 155525 h 1041507"/>
              <a:gd name="connsiteX97" fmla="*/ 1429320 w 1468634"/>
              <a:gd name="connsiteY97" fmla="*/ 157714 h 1041507"/>
              <a:gd name="connsiteX98" fmla="*/ 1433692 w 1468634"/>
              <a:gd name="connsiteY98" fmla="*/ 170864 h 1041507"/>
              <a:gd name="connsiteX99" fmla="*/ 1433692 w 1468634"/>
              <a:gd name="connsiteY99" fmla="*/ 186203 h 1041507"/>
              <a:gd name="connsiteX100" fmla="*/ 1433692 w 1468634"/>
              <a:gd name="connsiteY100" fmla="*/ 188386 h 1041507"/>
              <a:gd name="connsiteX101" fmla="*/ 1433692 w 1468634"/>
              <a:gd name="connsiteY101" fmla="*/ 189506 h 1041507"/>
              <a:gd name="connsiteX102" fmla="*/ 1435887 w 1468634"/>
              <a:gd name="connsiteY102" fmla="*/ 191689 h 1041507"/>
              <a:gd name="connsiteX103" fmla="*/ 1440264 w 1468634"/>
              <a:gd name="connsiteY103" fmla="*/ 193878 h 1041507"/>
              <a:gd name="connsiteX104" fmla="*/ 1444642 w 1468634"/>
              <a:gd name="connsiteY104" fmla="*/ 196073 h 1041507"/>
              <a:gd name="connsiteX105" fmla="*/ 1447928 w 1468634"/>
              <a:gd name="connsiteY105" fmla="*/ 200456 h 1041507"/>
              <a:gd name="connsiteX106" fmla="*/ 1449025 w 1468634"/>
              <a:gd name="connsiteY106" fmla="*/ 201525 h 1041507"/>
              <a:gd name="connsiteX107" fmla="*/ 1451220 w 1468634"/>
              <a:gd name="connsiteY107" fmla="*/ 201525 h 1041507"/>
              <a:gd name="connsiteX108" fmla="*/ 1452311 w 1468634"/>
              <a:gd name="connsiteY108" fmla="*/ 202639 h 1041507"/>
              <a:gd name="connsiteX109" fmla="*/ 1450117 w 1468634"/>
              <a:gd name="connsiteY109" fmla="*/ 205914 h 1041507"/>
              <a:gd name="connsiteX110" fmla="*/ 1449025 w 1468634"/>
              <a:gd name="connsiteY110" fmla="*/ 208103 h 1041507"/>
              <a:gd name="connsiteX111" fmla="*/ 1447928 w 1468634"/>
              <a:gd name="connsiteY111" fmla="*/ 210286 h 1041507"/>
              <a:gd name="connsiteX112" fmla="*/ 1449025 w 1468634"/>
              <a:gd name="connsiteY112" fmla="*/ 212480 h 1041507"/>
              <a:gd name="connsiteX113" fmla="*/ 1452311 w 1468634"/>
              <a:gd name="connsiteY113" fmla="*/ 212480 h 1041507"/>
              <a:gd name="connsiteX114" fmla="*/ 1454500 w 1468634"/>
              <a:gd name="connsiteY114" fmla="*/ 214675 h 1041507"/>
              <a:gd name="connsiteX115" fmla="*/ 1454500 w 1468634"/>
              <a:gd name="connsiteY115" fmla="*/ 220167 h 1041507"/>
              <a:gd name="connsiteX116" fmla="*/ 1454500 w 1468634"/>
              <a:gd name="connsiteY116" fmla="*/ 220167 h 1041507"/>
              <a:gd name="connsiteX117" fmla="*/ 1455598 w 1468634"/>
              <a:gd name="connsiteY117" fmla="*/ 221241 h 1041507"/>
              <a:gd name="connsiteX118" fmla="*/ 1457786 w 1468634"/>
              <a:gd name="connsiteY118" fmla="*/ 224551 h 1041507"/>
              <a:gd name="connsiteX119" fmla="*/ 1457786 w 1468634"/>
              <a:gd name="connsiteY119" fmla="*/ 225625 h 1041507"/>
              <a:gd name="connsiteX120" fmla="*/ 1458878 w 1468634"/>
              <a:gd name="connsiteY120" fmla="*/ 232197 h 1041507"/>
              <a:gd name="connsiteX121" fmla="*/ 1459981 w 1468634"/>
              <a:gd name="connsiteY121" fmla="*/ 234386 h 1041507"/>
              <a:gd name="connsiteX122" fmla="*/ 1461072 w 1468634"/>
              <a:gd name="connsiteY122" fmla="*/ 238769 h 1041507"/>
              <a:gd name="connsiteX123" fmla="*/ 1464359 w 1468634"/>
              <a:gd name="connsiteY123" fmla="*/ 243147 h 1041507"/>
              <a:gd name="connsiteX124" fmla="*/ 1467645 w 1468634"/>
              <a:gd name="connsiteY124" fmla="*/ 244244 h 1041507"/>
              <a:gd name="connsiteX125" fmla="*/ 1468742 w 1468634"/>
              <a:gd name="connsiteY125" fmla="*/ 246433 h 1041507"/>
              <a:gd name="connsiteX126" fmla="*/ 1468742 w 1468634"/>
              <a:gd name="connsiteY126" fmla="*/ 250817 h 1041507"/>
              <a:gd name="connsiteX127" fmla="*/ 1466547 w 1468634"/>
              <a:gd name="connsiteY127" fmla="*/ 256286 h 1041507"/>
              <a:gd name="connsiteX128" fmla="*/ 1464359 w 1468634"/>
              <a:gd name="connsiteY128" fmla="*/ 258481 h 1041507"/>
              <a:gd name="connsiteX129" fmla="*/ 1461072 w 1468634"/>
              <a:gd name="connsiteY129" fmla="*/ 260675 h 1041507"/>
              <a:gd name="connsiteX130" fmla="*/ 1456695 w 1468634"/>
              <a:gd name="connsiteY130" fmla="*/ 262864 h 1041507"/>
              <a:gd name="connsiteX131" fmla="*/ 1455598 w 1468634"/>
              <a:gd name="connsiteY131" fmla="*/ 263955 h 1041507"/>
              <a:gd name="connsiteX132" fmla="*/ 1450117 w 1468634"/>
              <a:gd name="connsiteY132" fmla="*/ 268344 h 1041507"/>
              <a:gd name="connsiteX133" fmla="*/ 1447928 w 1468634"/>
              <a:gd name="connsiteY133" fmla="*/ 269436 h 1041507"/>
              <a:gd name="connsiteX134" fmla="*/ 1441356 w 1468634"/>
              <a:gd name="connsiteY134" fmla="*/ 271625 h 1041507"/>
              <a:gd name="connsiteX135" fmla="*/ 1441356 w 1468634"/>
              <a:gd name="connsiteY135" fmla="*/ 272716 h 1041507"/>
              <a:gd name="connsiteX136" fmla="*/ 1441356 w 1468634"/>
              <a:gd name="connsiteY136" fmla="*/ 276003 h 1041507"/>
              <a:gd name="connsiteX137" fmla="*/ 1441356 w 1468634"/>
              <a:gd name="connsiteY137" fmla="*/ 282575 h 1041507"/>
              <a:gd name="connsiteX138" fmla="*/ 1443550 w 1468634"/>
              <a:gd name="connsiteY138" fmla="*/ 286958 h 1041507"/>
              <a:gd name="connsiteX139" fmla="*/ 1444642 w 1468634"/>
              <a:gd name="connsiteY139" fmla="*/ 290244 h 1041507"/>
              <a:gd name="connsiteX140" fmla="*/ 1441356 w 1468634"/>
              <a:gd name="connsiteY140" fmla="*/ 291336 h 1041507"/>
              <a:gd name="connsiteX141" fmla="*/ 1439167 w 1468634"/>
              <a:gd name="connsiteY141" fmla="*/ 293531 h 1041507"/>
              <a:gd name="connsiteX142" fmla="*/ 1438075 w 1468634"/>
              <a:gd name="connsiteY142" fmla="*/ 294628 h 1041507"/>
              <a:gd name="connsiteX143" fmla="*/ 1436978 w 1468634"/>
              <a:gd name="connsiteY143" fmla="*/ 295725 h 1041507"/>
              <a:gd name="connsiteX144" fmla="*/ 1436978 w 1468634"/>
              <a:gd name="connsiteY144" fmla="*/ 296816 h 1041507"/>
              <a:gd name="connsiteX145" fmla="*/ 1435887 w 1468634"/>
              <a:gd name="connsiteY145" fmla="*/ 299005 h 1041507"/>
              <a:gd name="connsiteX146" fmla="*/ 1432595 w 1468634"/>
              <a:gd name="connsiteY146" fmla="*/ 300097 h 1041507"/>
              <a:gd name="connsiteX147" fmla="*/ 1429320 w 1468634"/>
              <a:gd name="connsiteY147" fmla="*/ 302291 h 1041507"/>
              <a:gd name="connsiteX148" fmla="*/ 1429320 w 1468634"/>
              <a:gd name="connsiteY148" fmla="*/ 302291 h 1041507"/>
              <a:gd name="connsiteX149" fmla="*/ 1423834 w 1468634"/>
              <a:gd name="connsiteY149" fmla="*/ 300097 h 1041507"/>
              <a:gd name="connsiteX150" fmla="*/ 1419456 w 1468634"/>
              <a:gd name="connsiteY150" fmla="*/ 300097 h 1041507"/>
              <a:gd name="connsiteX151" fmla="*/ 1418364 w 1468634"/>
              <a:gd name="connsiteY151" fmla="*/ 312150 h 1041507"/>
              <a:gd name="connsiteX152" fmla="*/ 1417261 w 1468634"/>
              <a:gd name="connsiteY152" fmla="*/ 313242 h 1041507"/>
              <a:gd name="connsiteX153" fmla="*/ 1416170 w 1468634"/>
              <a:gd name="connsiteY153" fmla="*/ 314339 h 1041507"/>
              <a:gd name="connsiteX154" fmla="*/ 1413975 w 1468634"/>
              <a:gd name="connsiteY154" fmla="*/ 317625 h 1041507"/>
              <a:gd name="connsiteX155" fmla="*/ 1411786 w 1468634"/>
              <a:gd name="connsiteY155" fmla="*/ 319814 h 1041507"/>
              <a:gd name="connsiteX156" fmla="*/ 1410695 w 1468634"/>
              <a:gd name="connsiteY156" fmla="*/ 320911 h 1041507"/>
              <a:gd name="connsiteX157" fmla="*/ 1410695 w 1468634"/>
              <a:gd name="connsiteY157" fmla="*/ 322003 h 1041507"/>
              <a:gd name="connsiteX158" fmla="*/ 1410695 w 1468634"/>
              <a:gd name="connsiteY158" fmla="*/ 323106 h 1041507"/>
              <a:gd name="connsiteX159" fmla="*/ 1410695 w 1468634"/>
              <a:gd name="connsiteY159" fmla="*/ 324197 h 1041507"/>
              <a:gd name="connsiteX160" fmla="*/ 1411786 w 1468634"/>
              <a:gd name="connsiteY160" fmla="*/ 327483 h 1041507"/>
              <a:gd name="connsiteX161" fmla="*/ 1411786 w 1468634"/>
              <a:gd name="connsiteY161" fmla="*/ 327483 h 1041507"/>
              <a:gd name="connsiteX162" fmla="*/ 1410695 w 1468634"/>
              <a:gd name="connsiteY162" fmla="*/ 331867 h 1041507"/>
              <a:gd name="connsiteX163" fmla="*/ 1407409 w 1468634"/>
              <a:gd name="connsiteY163" fmla="*/ 334056 h 1041507"/>
              <a:gd name="connsiteX164" fmla="*/ 1404117 w 1468634"/>
              <a:gd name="connsiteY164" fmla="*/ 337342 h 1041507"/>
              <a:gd name="connsiteX165" fmla="*/ 1404117 w 1468634"/>
              <a:gd name="connsiteY165" fmla="*/ 345011 h 1041507"/>
              <a:gd name="connsiteX166" fmla="*/ 1403025 w 1468634"/>
              <a:gd name="connsiteY166" fmla="*/ 346103 h 1041507"/>
              <a:gd name="connsiteX167" fmla="*/ 1401934 w 1468634"/>
              <a:gd name="connsiteY167" fmla="*/ 347194 h 1041507"/>
              <a:gd name="connsiteX168" fmla="*/ 1400836 w 1468634"/>
              <a:gd name="connsiteY168" fmla="*/ 348292 h 1041507"/>
              <a:gd name="connsiteX169" fmla="*/ 1398642 w 1468634"/>
              <a:gd name="connsiteY169" fmla="*/ 348292 h 1041507"/>
              <a:gd name="connsiteX170" fmla="*/ 1393167 w 1468634"/>
              <a:gd name="connsiteY170" fmla="*/ 347194 h 1041507"/>
              <a:gd name="connsiteX171" fmla="*/ 1390978 w 1468634"/>
              <a:gd name="connsiteY171" fmla="*/ 345011 h 1041507"/>
              <a:gd name="connsiteX172" fmla="*/ 1388783 w 1468634"/>
              <a:gd name="connsiteY172" fmla="*/ 345011 h 1041507"/>
              <a:gd name="connsiteX173" fmla="*/ 1385503 w 1468634"/>
              <a:gd name="connsiteY173" fmla="*/ 346103 h 1041507"/>
              <a:gd name="connsiteX174" fmla="*/ 1384406 w 1468634"/>
              <a:gd name="connsiteY174" fmla="*/ 347194 h 1041507"/>
              <a:gd name="connsiteX175" fmla="*/ 1382211 w 1468634"/>
              <a:gd name="connsiteY175" fmla="*/ 349389 h 1041507"/>
              <a:gd name="connsiteX176" fmla="*/ 1380028 w 1468634"/>
              <a:gd name="connsiteY176" fmla="*/ 353772 h 1041507"/>
              <a:gd name="connsiteX177" fmla="*/ 1377833 w 1468634"/>
              <a:gd name="connsiteY177" fmla="*/ 358150 h 1041507"/>
              <a:gd name="connsiteX178" fmla="*/ 1375645 w 1468634"/>
              <a:gd name="connsiteY178" fmla="*/ 360339 h 1041507"/>
              <a:gd name="connsiteX179" fmla="*/ 1374547 w 1468634"/>
              <a:gd name="connsiteY179" fmla="*/ 361436 h 1041507"/>
              <a:gd name="connsiteX180" fmla="*/ 1373456 w 1468634"/>
              <a:gd name="connsiteY180" fmla="*/ 362528 h 1041507"/>
              <a:gd name="connsiteX181" fmla="*/ 1367975 w 1468634"/>
              <a:gd name="connsiteY181" fmla="*/ 363625 h 1041507"/>
              <a:gd name="connsiteX182" fmla="*/ 1366884 w 1468634"/>
              <a:gd name="connsiteY182" fmla="*/ 361436 h 1041507"/>
              <a:gd name="connsiteX183" fmla="*/ 1364689 w 1468634"/>
              <a:gd name="connsiteY183" fmla="*/ 360339 h 1041507"/>
              <a:gd name="connsiteX184" fmla="*/ 1363597 w 1468634"/>
              <a:gd name="connsiteY184" fmla="*/ 361436 h 1041507"/>
              <a:gd name="connsiteX185" fmla="*/ 1360311 w 1468634"/>
              <a:gd name="connsiteY185" fmla="*/ 363625 h 1041507"/>
              <a:gd name="connsiteX186" fmla="*/ 1358117 w 1468634"/>
              <a:gd name="connsiteY186" fmla="*/ 364722 h 1041507"/>
              <a:gd name="connsiteX187" fmla="*/ 1353739 w 1468634"/>
              <a:gd name="connsiteY187" fmla="*/ 365814 h 1041507"/>
              <a:gd name="connsiteX188" fmla="*/ 1347167 w 1468634"/>
              <a:gd name="connsiteY188" fmla="*/ 368008 h 1041507"/>
              <a:gd name="connsiteX189" fmla="*/ 1346070 w 1468634"/>
              <a:gd name="connsiteY189" fmla="*/ 369100 h 1041507"/>
              <a:gd name="connsiteX190" fmla="*/ 1343881 w 1468634"/>
              <a:gd name="connsiteY190" fmla="*/ 370197 h 1041507"/>
              <a:gd name="connsiteX191" fmla="*/ 1343881 w 1468634"/>
              <a:gd name="connsiteY191" fmla="*/ 370197 h 1041507"/>
              <a:gd name="connsiteX192" fmla="*/ 1342783 w 1468634"/>
              <a:gd name="connsiteY192" fmla="*/ 370197 h 1041507"/>
              <a:gd name="connsiteX193" fmla="*/ 1340595 w 1468634"/>
              <a:gd name="connsiteY193" fmla="*/ 371289 h 1041507"/>
              <a:gd name="connsiteX194" fmla="*/ 1337309 w 1468634"/>
              <a:gd name="connsiteY194" fmla="*/ 377867 h 1041507"/>
              <a:gd name="connsiteX195" fmla="*/ 1337309 w 1468634"/>
              <a:gd name="connsiteY195" fmla="*/ 377867 h 1041507"/>
              <a:gd name="connsiteX196" fmla="*/ 1336211 w 1468634"/>
              <a:gd name="connsiteY196" fmla="*/ 378958 h 1041507"/>
              <a:gd name="connsiteX197" fmla="*/ 1335120 w 1468634"/>
              <a:gd name="connsiteY197" fmla="*/ 380038 h 1041507"/>
              <a:gd name="connsiteX198" fmla="*/ 1334022 w 1468634"/>
              <a:gd name="connsiteY198" fmla="*/ 381153 h 1041507"/>
              <a:gd name="connsiteX199" fmla="*/ 1332925 w 1468634"/>
              <a:gd name="connsiteY199" fmla="*/ 383342 h 1041507"/>
              <a:gd name="connsiteX200" fmla="*/ 1325261 w 1468634"/>
              <a:gd name="connsiteY200" fmla="*/ 383342 h 1041507"/>
              <a:gd name="connsiteX201" fmla="*/ 1324164 w 1468634"/>
              <a:gd name="connsiteY201" fmla="*/ 383342 h 1041507"/>
              <a:gd name="connsiteX202" fmla="*/ 1321975 w 1468634"/>
              <a:gd name="connsiteY202" fmla="*/ 384416 h 1041507"/>
              <a:gd name="connsiteX203" fmla="*/ 1318689 w 1468634"/>
              <a:gd name="connsiteY203" fmla="*/ 385530 h 1041507"/>
              <a:gd name="connsiteX204" fmla="*/ 1317597 w 1468634"/>
              <a:gd name="connsiteY204" fmla="*/ 384416 h 1041507"/>
              <a:gd name="connsiteX205" fmla="*/ 1315403 w 1468634"/>
              <a:gd name="connsiteY205" fmla="*/ 383342 h 1041507"/>
              <a:gd name="connsiteX206" fmla="*/ 1312117 w 1468634"/>
              <a:gd name="connsiteY206" fmla="*/ 380038 h 1041507"/>
              <a:gd name="connsiteX207" fmla="*/ 1311025 w 1468634"/>
              <a:gd name="connsiteY207" fmla="*/ 378958 h 1041507"/>
              <a:gd name="connsiteX208" fmla="*/ 1305544 w 1468634"/>
              <a:gd name="connsiteY208" fmla="*/ 376770 h 1041507"/>
              <a:gd name="connsiteX209" fmla="*/ 1304453 w 1468634"/>
              <a:gd name="connsiteY209" fmla="*/ 378958 h 1041507"/>
              <a:gd name="connsiteX210" fmla="*/ 1303356 w 1468634"/>
              <a:gd name="connsiteY210" fmla="*/ 381153 h 1041507"/>
              <a:gd name="connsiteX211" fmla="*/ 1301167 w 1468634"/>
              <a:gd name="connsiteY211" fmla="*/ 384416 h 1041507"/>
              <a:gd name="connsiteX212" fmla="*/ 1298972 w 1468634"/>
              <a:gd name="connsiteY212" fmla="*/ 387719 h 1041507"/>
              <a:gd name="connsiteX213" fmla="*/ 1300069 w 1468634"/>
              <a:gd name="connsiteY213" fmla="*/ 396481 h 1041507"/>
              <a:gd name="connsiteX214" fmla="*/ 1295692 w 1468634"/>
              <a:gd name="connsiteY214" fmla="*/ 403058 h 1041507"/>
              <a:gd name="connsiteX215" fmla="*/ 1294595 w 1468634"/>
              <a:gd name="connsiteY215" fmla="*/ 404127 h 1041507"/>
              <a:gd name="connsiteX216" fmla="*/ 1292400 w 1468634"/>
              <a:gd name="connsiteY216" fmla="*/ 410699 h 1041507"/>
              <a:gd name="connsiteX217" fmla="*/ 1292400 w 1468634"/>
              <a:gd name="connsiteY217" fmla="*/ 412894 h 1041507"/>
              <a:gd name="connsiteX218" fmla="*/ 1291308 w 1468634"/>
              <a:gd name="connsiteY218" fmla="*/ 415077 h 1041507"/>
              <a:gd name="connsiteX219" fmla="*/ 1284736 w 1468634"/>
              <a:gd name="connsiteY219" fmla="*/ 417272 h 1041507"/>
              <a:gd name="connsiteX220" fmla="*/ 1282547 w 1468634"/>
              <a:gd name="connsiteY220" fmla="*/ 428222 h 1041507"/>
              <a:gd name="connsiteX221" fmla="*/ 1281473 w 1468634"/>
              <a:gd name="connsiteY221" fmla="*/ 430416 h 1041507"/>
              <a:gd name="connsiteX222" fmla="*/ 1279284 w 1468634"/>
              <a:gd name="connsiteY222" fmla="*/ 434805 h 1041507"/>
              <a:gd name="connsiteX223" fmla="*/ 1273786 w 1468634"/>
              <a:gd name="connsiteY223" fmla="*/ 439177 h 1041507"/>
              <a:gd name="connsiteX224" fmla="*/ 1272712 w 1468634"/>
              <a:gd name="connsiteY224" fmla="*/ 439177 h 1041507"/>
              <a:gd name="connsiteX225" fmla="*/ 1271592 w 1468634"/>
              <a:gd name="connsiteY225" fmla="*/ 441366 h 1041507"/>
              <a:gd name="connsiteX226" fmla="*/ 1266140 w 1468634"/>
              <a:gd name="connsiteY226" fmla="*/ 441366 h 1041507"/>
              <a:gd name="connsiteX227" fmla="*/ 1265019 w 1468634"/>
              <a:gd name="connsiteY227" fmla="*/ 442481 h 1041507"/>
              <a:gd name="connsiteX228" fmla="*/ 1261756 w 1468634"/>
              <a:gd name="connsiteY228" fmla="*/ 444675 h 1041507"/>
              <a:gd name="connsiteX229" fmla="*/ 1261756 w 1468634"/>
              <a:gd name="connsiteY229" fmla="*/ 444675 h 1041507"/>
              <a:gd name="connsiteX230" fmla="*/ 1259567 w 1468634"/>
              <a:gd name="connsiteY230" fmla="*/ 446864 h 1041507"/>
              <a:gd name="connsiteX231" fmla="*/ 1257378 w 1468634"/>
              <a:gd name="connsiteY231" fmla="*/ 447938 h 1041507"/>
              <a:gd name="connsiteX232" fmla="*/ 1256258 w 1468634"/>
              <a:gd name="connsiteY232" fmla="*/ 450127 h 1041507"/>
              <a:gd name="connsiteX233" fmla="*/ 1252995 w 1468634"/>
              <a:gd name="connsiteY233" fmla="*/ 452322 h 1041507"/>
              <a:gd name="connsiteX234" fmla="*/ 1251881 w 1468634"/>
              <a:gd name="connsiteY234" fmla="*/ 453436 h 1041507"/>
              <a:gd name="connsiteX235" fmla="*/ 1249686 w 1468634"/>
              <a:gd name="connsiteY235" fmla="*/ 456705 h 1041507"/>
              <a:gd name="connsiteX236" fmla="*/ 1247520 w 1468634"/>
              <a:gd name="connsiteY236" fmla="*/ 457819 h 1041507"/>
              <a:gd name="connsiteX237" fmla="*/ 1244234 w 1468634"/>
              <a:gd name="connsiteY237" fmla="*/ 463272 h 1041507"/>
              <a:gd name="connsiteX238" fmla="*/ 1244234 w 1468634"/>
              <a:gd name="connsiteY238" fmla="*/ 463272 h 1041507"/>
              <a:gd name="connsiteX239" fmla="*/ 1242039 w 1468634"/>
              <a:gd name="connsiteY239" fmla="*/ 466581 h 1041507"/>
              <a:gd name="connsiteX240" fmla="*/ 1242039 w 1468634"/>
              <a:gd name="connsiteY240" fmla="*/ 467655 h 1041507"/>
              <a:gd name="connsiteX241" fmla="*/ 1238759 w 1468634"/>
              <a:gd name="connsiteY241" fmla="*/ 466581 h 1041507"/>
              <a:gd name="connsiteX242" fmla="*/ 1237662 w 1468634"/>
              <a:gd name="connsiteY242" fmla="*/ 466581 h 1041507"/>
              <a:gd name="connsiteX243" fmla="*/ 1231090 w 1468634"/>
              <a:gd name="connsiteY243" fmla="*/ 465466 h 1041507"/>
              <a:gd name="connsiteX244" fmla="*/ 1229998 w 1468634"/>
              <a:gd name="connsiteY244" fmla="*/ 466581 h 1041507"/>
              <a:gd name="connsiteX245" fmla="*/ 1227803 w 1468634"/>
              <a:gd name="connsiteY245" fmla="*/ 467655 h 1041507"/>
              <a:gd name="connsiteX246" fmla="*/ 1226706 w 1468634"/>
              <a:gd name="connsiteY246" fmla="*/ 470964 h 1041507"/>
              <a:gd name="connsiteX247" fmla="*/ 1225615 w 1468634"/>
              <a:gd name="connsiteY247" fmla="*/ 476416 h 1041507"/>
              <a:gd name="connsiteX248" fmla="*/ 1223426 w 1468634"/>
              <a:gd name="connsiteY248" fmla="*/ 479725 h 1041507"/>
              <a:gd name="connsiteX249" fmla="*/ 1224523 w 1468634"/>
              <a:gd name="connsiteY249" fmla="*/ 491749 h 1041507"/>
              <a:gd name="connsiteX250" fmla="*/ 1224523 w 1468634"/>
              <a:gd name="connsiteY250" fmla="*/ 492870 h 1041507"/>
              <a:gd name="connsiteX251" fmla="*/ 1225615 w 1468634"/>
              <a:gd name="connsiteY251" fmla="*/ 501631 h 1041507"/>
              <a:gd name="connsiteX252" fmla="*/ 1225615 w 1468634"/>
              <a:gd name="connsiteY252" fmla="*/ 520227 h 1041507"/>
              <a:gd name="connsiteX253" fmla="*/ 1223426 w 1468634"/>
              <a:gd name="connsiteY253" fmla="*/ 528988 h 1041507"/>
              <a:gd name="connsiteX254" fmla="*/ 1223426 w 1468634"/>
              <a:gd name="connsiteY254" fmla="*/ 531177 h 1041507"/>
              <a:gd name="connsiteX255" fmla="*/ 1223426 w 1468634"/>
              <a:gd name="connsiteY255" fmla="*/ 538847 h 1041507"/>
              <a:gd name="connsiteX256" fmla="*/ 1221231 w 1468634"/>
              <a:gd name="connsiteY256" fmla="*/ 544322 h 1041507"/>
              <a:gd name="connsiteX257" fmla="*/ 1220140 w 1468634"/>
              <a:gd name="connsiteY257" fmla="*/ 544322 h 1041507"/>
              <a:gd name="connsiteX258" fmla="*/ 1217951 w 1468634"/>
              <a:gd name="connsiteY258" fmla="*/ 545419 h 1041507"/>
              <a:gd name="connsiteX259" fmla="*/ 1214659 w 1468634"/>
              <a:gd name="connsiteY259" fmla="*/ 546511 h 1041507"/>
              <a:gd name="connsiteX260" fmla="*/ 1208092 w 1468634"/>
              <a:gd name="connsiteY260" fmla="*/ 555278 h 1041507"/>
              <a:gd name="connsiteX261" fmla="*/ 1203709 w 1468634"/>
              <a:gd name="connsiteY261" fmla="*/ 574988 h 1041507"/>
              <a:gd name="connsiteX262" fmla="*/ 1193850 w 1468634"/>
              <a:gd name="connsiteY262" fmla="*/ 595797 h 1041507"/>
              <a:gd name="connsiteX263" fmla="*/ 1192753 w 1468634"/>
              <a:gd name="connsiteY263" fmla="*/ 602369 h 1041507"/>
              <a:gd name="connsiteX264" fmla="*/ 1188376 w 1468634"/>
              <a:gd name="connsiteY264" fmla="*/ 610039 h 1041507"/>
              <a:gd name="connsiteX265" fmla="*/ 1186187 w 1468634"/>
              <a:gd name="connsiteY265" fmla="*/ 612227 h 1041507"/>
              <a:gd name="connsiteX266" fmla="*/ 1185089 w 1468634"/>
              <a:gd name="connsiteY266" fmla="*/ 616611 h 1041507"/>
              <a:gd name="connsiteX267" fmla="*/ 1188376 w 1468634"/>
              <a:gd name="connsiteY267" fmla="*/ 629755 h 1041507"/>
              <a:gd name="connsiteX268" fmla="*/ 1191662 w 1468634"/>
              <a:gd name="connsiteY268" fmla="*/ 641797 h 1041507"/>
              <a:gd name="connsiteX269" fmla="*/ 1198234 w 1468634"/>
              <a:gd name="connsiteY269" fmla="*/ 652752 h 1041507"/>
              <a:gd name="connsiteX270" fmla="*/ 1197137 w 1468634"/>
              <a:gd name="connsiteY270" fmla="*/ 652752 h 1041507"/>
              <a:gd name="connsiteX271" fmla="*/ 1191662 w 1468634"/>
              <a:gd name="connsiteY271" fmla="*/ 652752 h 1041507"/>
              <a:gd name="connsiteX272" fmla="*/ 1182901 w 1468634"/>
              <a:gd name="connsiteY272" fmla="*/ 660416 h 1041507"/>
              <a:gd name="connsiteX273" fmla="*/ 1179614 w 1468634"/>
              <a:gd name="connsiteY273" fmla="*/ 662611 h 1041507"/>
              <a:gd name="connsiteX274" fmla="*/ 1178517 w 1468634"/>
              <a:gd name="connsiteY274" fmla="*/ 662611 h 1041507"/>
              <a:gd name="connsiteX275" fmla="*/ 1177420 w 1468634"/>
              <a:gd name="connsiteY275" fmla="*/ 663679 h 1041507"/>
              <a:gd name="connsiteX276" fmla="*/ 1171945 w 1468634"/>
              <a:gd name="connsiteY276" fmla="*/ 681207 h 1041507"/>
              <a:gd name="connsiteX277" fmla="*/ 1169756 w 1468634"/>
              <a:gd name="connsiteY277" fmla="*/ 698730 h 1041507"/>
              <a:gd name="connsiteX278" fmla="*/ 1155520 w 1468634"/>
              <a:gd name="connsiteY278" fmla="*/ 714069 h 1041507"/>
              <a:gd name="connsiteX279" fmla="*/ 1151137 w 1468634"/>
              <a:gd name="connsiteY279" fmla="*/ 722830 h 1041507"/>
              <a:gd name="connsiteX280" fmla="*/ 1153331 w 1468634"/>
              <a:gd name="connsiteY280" fmla="*/ 730516 h 1041507"/>
              <a:gd name="connsiteX281" fmla="*/ 1160995 w 1468634"/>
              <a:gd name="connsiteY281" fmla="*/ 738163 h 1041507"/>
              <a:gd name="connsiteX282" fmla="*/ 1173042 w 1468634"/>
              <a:gd name="connsiteY282" fmla="*/ 745850 h 1041507"/>
              <a:gd name="connsiteX283" fmla="*/ 1174139 w 1468634"/>
              <a:gd name="connsiteY283" fmla="*/ 748039 h 1041507"/>
              <a:gd name="connsiteX284" fmla="*/ 1189473 w 1468634"/>
              <a:gd name="connsiteY284" fmla="*/ 761183 h 1041507"/>
              <a:gd name="connsiteX285" fmla="*/ 1189473 w 1468634"/>
              <a:gd name="connsiteY285" fmla="*/ 763372 h 1041507"/>
              <a:gd name="connsiteX286" fmla="*/ 1190564 w 1468634"/>
              <a:gd name="connsiteY286" fmla="*/ 765561 h 1041507"/>
              <a:gd name="connsiteX287" fmla="*/ 1194948 w 1468634"/>
              <a:gd name="connsiteY287" fmla="*/ 769944 h 1041507"/>
              <a:gd name="connsiteX288" fmla="*/ 1198234 w 1468634"/>
              <a:gd name="connsiteY288" fmla="*/ 777591 h 1041507"/>
              <a:gd name="connsiteX289" fmla="*/ 1200423 w 1468634"/>
              <a:gd name="connsiteY289" fmla="*/ 780894 h 1041507"/>
              <a:gd name="connsiteX290" fmla="*/ 1203709 w 1468634"/>
              <a:gd name="connsiteY290" fmla="*/ 786352 h 1041507"/>
              <a:gd name="connsiteX291" fmla="*/ 1208092 w 1468634"/>
              <a:gd name="connsiteY291" fmla="*/ 794016 h 1041507"/>
              <a:gd name="connsiteX292" fmla="*/ 1209184 w 1468634"/>
              <a:gd name="connsiteY292" fmla="*/ 796210 h 1041507"/>
              <a:gd name="connsiteX293" fmla="*/ 1210281 w 1468634"/>
              <a:gd name="connsiteY293" fmla="*/ 797302 h 1041507"/>
              <a:gd name="connsiteX294" fmla="*/ 1215756 w 1468634"/>
              <a:gd name="connsiteY294" fmla="*/ 798399 h 1041507"/>
              <a:gd name="connsiteX295" fmla="*/ 1215756 w 1468634"/>
              <a:gd name="connsiteY295" fmla="*/ 809355 h 1041507"/>
              <a:gd name="connsiteX296" fmla="*/ 1216853 w 1468634"/>
              <a:gd name="connsiteY296" fmla="*/ 812641 h 1041507"/>
              <a:gd name="connsiteX297" fmla="*/ 1212470 w 1468634"/>
              <a:gd name="connsiteY297" fmla="*/ 815922 h 1041507"/>
              <a:gd name="connsiteX298" fmla="*/ 1210281 w 1468634"/>
              <a:gd name="connsiteY298" fmla="*/ 817019 h 1041507"/>
              <a:gd name="connsiteX299" fmla="*/ 1208092 w 1468634"/>
              <a:gd name="connsiteY299" fmla="*/ 818116 h 1041507"/>
              <a:gd name="connsiteX300" fmla="*/ 1205898 w 1468634"/>
              <a:gd name="connsiteY300" fmla="*/ 819208 h 1041507"/>
              <a:gd name="connsiteX301" fmla="*/ 1203709 w 1468634"/>
              <a:gd name="connsiteY301" fmla="*/ 820305 h 1041507"/>
              <a:gd name="connsiteX302" fmla="*/ 1202617 w 1468634"/>
              <a:gd name="connsiteY302" fmla="*/ 827969 h 1041507"/>
              <a:gd name="connsiteX303" fmla="*/ 1202617 w 1468634"/>
              <a:gd name="connsiteY303" fmla="*/ 832352 h 1041507"/>
              <a:gd name="connsiteX304" fmla="*/ 1201520 w 1468634"/>
              <a:gd name="connsiteY304" fmla="*/ 833444 h 1041507"/>
              <a:gd name="connsiteX305" fmla="*/ 1201520 w 1468634"/>
              <a:gd name="connsiteY305" fmla="*/ 838924 h 1041507"/>
              <a:gd name="connsiteX306" fmla="*/ 1201520 w 1468634"/>
              <a:gd name="connsiteY306" fmla="*/ 845497 h 1041507"/>
              <a:gd name="connsiteX307" fmla="*/ 1203709 w 1468634"/>
              <a:gd name="connsiteY307" fmla="*/ 846588 h 1041507"/>
              <a:gd name="connsiteX308" fmla="*/ 1205898 w 1468634"/>
              <a:gd name="connsiteY308" fmla="*/ 850972 h 1041507"/>
              <a:gd name="connsiteX309" fmla="*/ 1208092 w 1468634"/>
              <a:gd name="connsiteY309" fmla="*/ 853166 h 1041507"/>
              <a:gd name="connsiteX310" fmla="*/ 1209184 w 1468634"/>
              <a:gd name="connsiteY310" fmla="*/ 854258 h 1041507"/>
              <a:gd name="connsiteX311" fmla="*/ 1209184 w 1468634"/>
              <a:gd name="connsiteY311" fmla="*/ 856447 h 1041507"/>
              <a:gd name="connsiteX312" fmla="*/ 1212470 w 1468634"/>
              <a:gd name="connsiteY312" fmla="*/ 856447 h 1041507"/>
              <a:gd name="connsiteX313" fmla="*/ 1214659 w 1468634"/>
              <a:gd name="connsiteY313" fmla="*/ 855349 h 1041507"/>
              <a:gd name="connsiteX314" fmla="*/ 1215756 w 1468634"/>
              <a:gd name="connsiteY314" fmla="*/ 855349 h 1041507"/>
              <a:gd name="connsiteX315" fmla="*/ 1216853 w 1468634"/>
              <a:gd name="connsiteY315" fmla="*/ 855349 h 1041507"/>
              <a:gd name="connsiteX316" fmla="*/ 1221231 w 1468634"/>
              <a:gd name="connsiteY316" fmla="*/ 856447 h 1041507"/>
              <a:gd name="connsiteX317" fmla="*/ 1226706 w 1468634"/>
              <a:gd name="connsiteY317" fmla="*/ 857544 h 1041507"/>
              <a:gd name="connsiteX318" fmla="*/ 1233278 w 1468634"/>
              <a:gd name="connsiteY318" fmla="*/ 858641 h 1041507"/>
              <a:gd name="connsiteX319" fmla="*/ 1236564 w 1468634"/>
              <a:gd name="connsiteY319" fmla="*/ 860824 h 1041507"/>
              <a:gd name="connsiteX320" fmla="*/ 1236564 w 1468634"/>
              <a:gd name="connsiteY320" fmla="*/ 861927 h 1041507"/>
              <a:gd name="connsiteX321" fmla="*/ 1237662 w 1468634"/>
              <a:gd name="connsiteY321" fmla="*/ 864116 h 1041507"/>
              <a:gd name="connsiteX322" fmla="*/ 1236564 w 1468634"/>
              <a:gd name="connsiteY322" fmla="*/ 866305 h 1041507"/>
              <a:gd name="connsiteX323" fmla="*/ 1235473 w 1468634"/>
              <a:gd name="connsiteY323" fmla="*/ 866305 h 1041507"/>
              <a:gd name="connsiteX324" fmla="*/ 1234376 w 1468634"/>
              <a:gd name="connsiteY324" fmla="*/ 868494 h 1041507"/>
              <a:gd name="connsiteX325" fmla="*/ 1233278 w 1468634"/>
              <a:gd name="connsiteY325" fmla="*/ 869591 h 1041507"/>
              <a:gd name="connsiteX326" fmla="*/ 1232187 w 1468634"/>
              <a:gd name="connsiteY326" fmla="*/ 870688 h 1041507"/>
              <a:gd name="connsiteX327" fmla="*/ 1231090 w 1468634"/>
              <a:gd name="connsiteY327" fmla="*/ 871780 h 1041507"/>
              <a:gd name="connsiteX328" fmla="*/ 1231090 w 1468634"/>
              <a:gd name="connsiteY328" fmla="*/ 877255 h 1041507"/>
              <a:gd name="connsiteX329" fmla="*/ 1231090 w 1468634"/>
              <a:gd name="connsiteY329" fmla="*/ 880547 h 1041507"/>
              <a:gd name="connsiteX330" fmla="*/ 1229998 w 1468634"/>
              <a:gd name="connsiteY330" fmla="*/ 884924 h 1041507"/>
              <a:gd name="connsiteX331" fmla="*/ 1228901 w 1468634"/>
              <a:gd name="connsiteY331" fmla="*/ 886022 h 1041507"/>
              <a:gd name="connsiteX332" fmla="*/ 1227803 w 1468634"/>
              <a:gd name="connsiteY332" fmla="*/ 892594 h 1041507"/>
              <a:gd name="connsiteX333" fmla="*/ 1226706 w 1468634"/>
              <a:gd name="connsiteY333" fmla="*/ 898069 h 1041507"/>
              <a:gd name="connsiteX334" fmla="*/ 1224523 w 1468634"/>
              <a:gd name="connsiteY334" fmla="*/ 900258 h 1041507"/>
              <a:gd name="connsiteX335" fmla="*/ 1220140 w 1468634"/>
              <a:gd name="connsiteY335" fmla="*/ 902452 h 1041507"/>
              <a:gd name="connsiteX336" fmla="*/ 1219042 w 1468634"/>
              <a:gd name="connsiteY336" fmla="*/ 904636 h 1041507"/>
              <a:gd name="connsiteX337" fmla="*/ 1216853 w 1468634"/>
              <a:gd name="connsiteY337" fmla="*/ 906830 h 1041507"/>
              <a:gd name="connsiteX338" fmla="*/ 1215756 w 1468634"/>
              <a:gd name="connsiteY338" fmla="*/ 907927 h 1041507"/>
              <a:gd name="connsiteX339" fmla="*/ 1212470 w 1468634"/>
              <a:gd name="connsiteY339" fmla="*/ 907927 h 1041507"/>
              <a:gd name="connsiteX340" fmla="*/ 1206995 w 1468634"/>
              <a:gd name="connsiteY340" fmla="*/ 910111 h 1041507"/>
              <a:gd name="connsiteX341" fmla="*/ 1203709 w 1468634"/>
              <a:gd name="connsiteY341" fmla="*/ 912305 h 1041507"/>
              <a:gd name="connsiteX342" fmla="*/ 1203709 w 1468634"/>
              <a:gd name="connsiteY342" fmla="*/ 913402 h 1041507"/>
              <a:gd name="connsiteX343" fmla="*/ 1201520 w 1468634"/>
              <a:gd name="connsiteY343" fmla="*/ 916689 h 1041507"/>
              <a:gd name="connsiteX344" fmla="*/ 1200423 w 1468634"/>
              <a:gd name="connsiteY344" fmla="*/ 921066 h 1041507"/>
              <a:gd name="connsiteX345" fmla="*/ 1198234 w 1468634"/>
              <a:gd name="connsiteY345" fmla="*/ 923255 h 1041507"/>
              <a:gd name="connsiteX346" fmla="*/ 1198234 w 1468634"/>
              <a:gd name="connsiteY346" fmla="*/ 925449 h 1041507"/>
              <a:gd name="connsiteX347" fmla="*/ 1197137 w 1468634"/>
              <a:gd name="connsiteY347" fmla="*/ 927638 h 1041507"/>
              <a:gd name="connsiteX348" fmla="*/ 1194948 w 1468634"/>
              <a:gd name="connsiteY348" fmla="*/ 928736 h 1041507"/>
              <a:gd name="connsiteX349" fmla="*/ 1194948 w 1468634"/>
              <a:gd name="connsiteY349" fmla="*/ 929810 h 1041507"/>
              <a:gd name="connsiteX350" fmla="*/ 1191662 w 1468634"/>
              <a:gd name="connsiteY350" fmla="*/ 935308 h 1041507"/>
              <a:gd name="connsiteX351" fmla="*/ 1189473 w 1468634"/>
              <a:gd name="connsiteY351" fmla="*/ 946264 h 1041507"/>
              <a:gd name="connsiteX352" fmla="*/ 1188376 w 1468634"/>
              <a:gd name="connsiteY352" fmla="*/ 949521 h 1041507"/>
              <a:gd name="connsiteX353" fmla="*/ 1186187 w 1468634"/>
              <a:gd name="connsiteY353" fmla="*/ 951716 h 1041507"/>
              <a:gd name="connsiteX354" fmla="*/ 1183992 w 1468634"/>
              <a:gd name="connsiteY354" fmla="*/ 952830 h 1041507"/>
              <a:gd name="connsiteX355" fmla="*/ 1181803 w 1468634"/>
              <a:gd name="connsiteY355" fmla="*/ 953904 h 1041507"/>
              <a:gd name="connsiteX356" fmla="*/ 1178517 w 1468634"/>
              <a:gd name="connsiteY356" fmla="*/ 955024 h 1041507"/>
              <a:gd name="connsiteX357" fmla="*/ 1177420 w 1468634"/>
              <a:gd name="connsiteY357" fmla="*/ 957214 h 1041507"/>
              <a:gd name="connsiteX358" fmla="*/ 1176328 w 1468634"/>
              <a:gd name="connsiteY358" fmla="*/ 958282 h 1041507"/>
              <a:gd name="connsiteX359" fmla="*/ 1177420 w 1468634"/>
              <a:gd name="connsiteY359" fmla="*/ 961591 h 1041507"/>
              <a:gd name="connsiteX360" fmla="*/ 1177420 w 1468634"/>
              <a:gd name="connsiteY360" fmla="*/ 963786 h 1041507"/>
              <a:gd name="connsiteX361" fmla="*/ 1178517 w 1468634"/>
              <a:gd name="connsiteY361" fmla="*/ 971427 h 1041507"/>
              <a:gd name="connsiteX362" fmla="*/ 1180712 w 1468634"/>
              <a:gd name="connsiteY362" fmla="*/ 975810 h 1041507"/>
              <a:gd name="connsiteX363" fmla="*/ 1181803 w 1468634"/>
              <a:gd name="connsiteY363" fmla="*/ 977999 h 1041507"/>
              <a:gd name="connsiteX364" fmla="*/ 1183992 w 1468634"/>
              <a:gd name="connsiteY364" fmla="*/ 979119 h 1041507"/>
              <a:gd name="connsiteX365" fmla="*/ 1185089 w 1468634"/>
              <a:gd name="connsiteY365" fmla="*/ 980188 h 1041507"/>
              <a:gd name="connsiteX366" fmla="*/ 1188376 w 1468634"/>
              <a:gd name="connsiteY366" fmla="*/ 984571 h 1041507"/>
              <a:gd name="connsiteX367" fmla="*/ 1187278 w 1468634"/>
              <a:gd name="connsiteY367" fmla="*/ 994447 h 1041507"/>
              <a:gd name="connsiteX368" fmla="*/ 1187278 w 1468634"/>
              <a:gd name="connsiteY368" fmla="*/ 996641 h 1041507"/>
              <a:gd name="connsiteX369" fmla="*/ 1185089 w 1468634"/>
              <a:gd name="connsiteY369" fmla="*/ 999905 h 1041507"/>
              <a:gd name="connsiteX370" fmla="*/ 1180712 w 1468634"/>
              <a:gd name="connsiteY370" fmla="*/ 1002093 h 1041507"/>
              <a:gd name="connsiteX371" fmla="*/ 1180712 w 1468634"/>
              <a:gd name="connsiteY371" fmla="*/ 1003208 h 1041507"/>
              <a:gd name="connsiteX372" fmla="*/ 1179614 w 1468634"/>
              <a:gd name="connsiteY372" fmla="*/ 1004288 h 1041507"/>
              <a:gd name="connsiteX373" fmla="*/ 1178517 w 1468634"/>
              <a:gd name="connsiteY373" fmla="*/ 1005402 h 1041507"/>
              <a:gd name="connsiteX374" fmla="*/ 1176328 w 1468634"/>
              <a:gd name="connsiteY374" fmla="*/ 1006477 h 1041507"/>
              <a:gd name="connsiteX375" fmla="*/ 1174139 w 1468634"/>
              <a:gd name="connsiteY375" fmla="*/ 1008671 h 1041507"/>
              <a:gd name="connsiteX376" fmla="*/ 1173042 w 1468634"/>
              <a:gd name="connsiteY376" fmla="*/ 1009786 h 1041507"/>
              <a:gd name="connsiteX377" fmla="*/ 1173042 w 1468634"/>
              <a:gd name="connsiteY377" fmla="*/ 1011975 h 1041507"/>
              <a:gd name="connsiteX378" fmla="*/ 1171945 w 1468634"/>
              <a:gd name="connsiteY378" fmla="*/ 1016352 h 1041507"/>
              <a:gd name="connsiteX379" fmla="*/ 1170848 w 1468634"/>
              <a:gd name="connsiteY379" fmla="*/ 1016352 h 1041507"/>
              <a:gd name="connsiteX380" fmla="*/ 1167567 w 1468634"/>
              <a:gd name="connsiteY380" fmla="*/ 1018547 h 1041507"/>
              <a:gd name="connsiteX381" fmla="*/ 1165373 w 1468634"/>
              <a:gd name="connsiteY381" fmla="*/ 1019621 h 1041507"/>
              <a:gd name="connsiteX382" fmla="*/ 1163184 w 1468634"/>
              <a:gd name="connsiteY382" fmla="*/ 1021810 h 1041507"/>
              <a:gd name="connsiteX383" fmla="*/ 1160995 w 1468634"/>
              <a:gd name="connsiteY383" fmla="*/ 1022930 h 1041507"/>
              <a:gd name="connsiteX384" fmla="*/ 1159898 w 1468634"/>
              <a:gd name="connsiteY384" fmla="*/ 1023999 h 1041507"/>
              <a:gd name="connsiteX385" fmla="*/ 1157709 w 1468634"/>
              <a:gd name="connsiteY385" fmla="*/ 1025119 h 1041507"/>
              <a:gd name="connsiteX386" fmla="*/ 1155520 w 1468634"/>
              <a:gd name="connsiteY386" fmla="*/ 1026193 h 1041507"/>
              <a:gd name="connsiteX387" fmla="*/ 1152234 w 1468634"/>
              <a:gd name="connsiteY387" fmla="*/ 1028382 h 1041507"/>
              <a:gd name="connsiteX388" fmla="*/ 1141278 w 1468634"/>
              <a:gd name="connsiteY388" fmla="*/ 1026193 h 1041507"/>
              <a:gd name="connsiteX389" fmla="*/ 1139089 w 1468634"/>
              <a:gd name="connsiteY389" fmla="*/ 1025119 h 1041507"/>
              <a:gd name="connsiteX390" fmla="*/ 1136901 w 1468634"/>
              <a:gd name="connsiteY390" fmla="*/ 1021810 h 1041507"/>
              <a:gd name="connsiteX391" fmla="*/ 1135803 w 1468634"/>
              <a:gd name="connsiteY391" fmla="*/ 1019621 h 1041507"/>
              <a:gd name="connsiteX392" fmla="*/ 1134706 w 1468634"/>
              <a:gd name="connsiteY392" fmla="*/ 1017433 h 1041507"/>
              <a:gd name="connsiteX393" fmla="*/ 1130328 w 1468634"/>
              <a:gd name="connsiteY393" fmla="*/ 1015238 h 1041507"/>
              <a:gd name="connsiteX394" fmla="*/ 1127042 w 1468634"/>
              <a:gd name="connsiteY394" fmla="*/ 1013049 h 1041507"/>
              <a:gd name="connsiteX395" fmla="*/ 1124853 w 1468634"/>
              <a:gd name="connsiteY395" fmla="*/ 1013049 h 1041507"/>
              <a:gd name="connsiteX396" fmla="*/ 1120470 w 1468634"/>
              <a:gd name="connsiteY396" fmla="*/ 1010855 h 1041507"/>
              <a:gd name="connsiteX397" fmla="*/ 1112800 w 1468634"/>
              <a:gd name="connsiteY397" fmla="*/ 1006477 h 1041507"/>
              <a:gd name="connsiteX398" fmla="*/ 1110612 w 1468634"/>
              <a:gd name="connsiteY398" fmla="*/ 1006477 h 1041507"/>
              <a:gd name="connsiteX399" fmla="*/ 1109514 w 1468634"/>
              <a:gd name="connsiteY399" fmla="*/ 1005402 h 1041507"/>
              <a:gd name="connsiteX400" fmla="*/ 1108423 w 1468634"/>
              <a:gd name="connsiteY400" fmla="*/ 998830 h 1041507"/>
              <a:gd name="connsiteX401" fmla="*/ 1107325 w 1468634"/>
              <a:gd name="connsiteY401" fmla="*/ 997716 h 1041507"/>
              <a:gd name="connsiteX402" fmla="*/ 1101850 w 1468634"/>
              <a:gd name="connsiteY402" fmla="*/ 996641 h 1041507"/>
              <a:gd name="connsiteX403" fmla="*/ 1097473 w 1468634"/>
              <a:gd name="connsiteY403" fmla="*/ 994447 h 1041507"/>
              <a:gd name="connsiteX404" fmla="*/ 1097473 w 1468634"/>
              <a:gd name="connsiteY404" fmla="*/ 994447 h 1041507"/>
              <a:gd name="connsiteX405" fmla="*/ 1096375 w 1468634"/>
              <a:gd name="connsiteY405" fmla="*/ 993332 h 1041507"/>
              <a:gd name="connsiteX406" fmla="*/ 1095278 w 1468634"/>
              <a:gd name="connsiteY406" fmla="*/ 992258 h 1041507"/>
              <a:gd name="connsiteX407" fmla="*/ 1094181 w 1468634"/>
              <a:gd name="connsiteY407" fmla="*/ 988949 h 1041507"/>
              <a:gd name="connsiteX408" fmla="*/ 1091992 w 1468634"/>
              <a:gd name="connsiteY408" fmla="*/ 985686 h 1041507"/>
              <a:gd name="connsiteX409" fmla="*/ 1090901 w 1468634"/>
              <a:gd name="connsiteY409" fmla="*/ 984571 h 1041507"/>
              <a:gd name="connsiteX410" fmla="*/ 1089803 w 1468634"/>
              <a:gd name="connsiteY410" fmla="*/ 983497 h 1041507"/>
              <a:gd name="connsiteX411" fmla="*/ 1088706 w 1468634"/>
              <a:gd name="connsiteY411" fmla="*/ 983497 h 1041507"/>
              <a:gd name="connsiteX412" fmla="*/ 1084328 w 1468634"/>
              <a:gd name="connsiteY412" fmla="*/ 982382 h 1041507"/>
              <a:gd name="connsiteX413" fmla="*/ 1081042 w 1468634"/>
              <a:gd name="connsiteY413" fmla="*/ 977999 h 1041507"/>
              <a:gd name="connsiteX414" fmla="*/ 1078848 w 1468634"/>
              <a:gd name="connsiteY414" fmla="*/ 975810 h 1041507"/>
              <a:gd name="connsiteX415" fmla="*/ 1078848 w 1468634"/>
              <a:gd name="connsiteY415" fmla="*/ 975810 h 1041507"/>
              <a:gd name="connsiteX416" fmla="*/ 1074470 w 1468634"/>
              <a:gd name="connsiteY416" fmla="*/ 974736 h 1041507"/>
              <a:gd name="connsiteX417" fmla="*/ 1073373 w 1468634"/>
              <a:gd name="connsiteY417" fmla="*/ 973621 h 1041507"/>
              <a:gd name="connsiteX418" fmla="*/ 1072275 w 1468634"/>
              <a:gd name="connsiteY418" fmla="*/ 972541 h 1041507"/>
              <a:gd name="connsiteX419" fmla="*/ 1071184 w 1468634"/>
              <a:gd name="connsiteY419" fmla="*/ 970347 h 1041507"/>
              <a:gd name="connsiteX420" fmla="*/ 1067898 w 1468634"/>
              <a:gd name="connsiteY420" fmla="*/ 968163 h 1041507"/>
              <a:gd name="connsiteX421" fmla="*/ 1063514 w 1468634"/>
              <a:gd name="connsiteY421" fmla="*/ 965974 h 1041507"/>
              <a:gd name="connsiteX422" fmla="*/ 1062423 w 1468634"/>
              <a:gd name="connsiteY422" fmla="*/ 965974 h 1041507"/>
              <a:gd name="connsiteX423" fmla="*/ 1061325 w 1468634"/>
              <a:gd name="connsiteY423" fmla="*/ 965974 h 1041507"/>
              <a:gd name="connsiteX424" fmla="*/ 1060228 w 1468634"/>
              <a:gd name="connsiteY424" fmla="*/ 967043 h 1041507"/>
              <a:gd name="connsiteX425" fmla="*/ 1056942 w 1468634"/>
              <a:gd name="connsiteY425" fmla="*/ 968163 h 1041507"/>
              <a:gd name="connsiteX426" fmla="*/ 1053662 w 1468634"/>
              <a:gd name="connsiteY426" fmla="*/ 968163 h 1041507"/>
              <a:gd name="connsiteX427" fmla="*/ 1050370 w 1468634"/>
              <a:gd name="connsiteY427" fmla="*/ 967043 h 1041507"/>
              <a:gd name="connsiteX428" fmla="*/ 1050370 w 1468634"/>
              <a:gd name="connsiteY428" fmla="*/ 967043 h 1041507"/>
              <a:gd name="connsiteX429" fmla="*/ 1044895 w 1468634"/>
              <a:gd name="connsiteY429" fmla="*/ 961591 h 1041507"/>
              <a:gd name="connsiteX430" fmla="*/ 1043803 w 1468634"/>
              <a:gd name="connsiteY430" fmla="*/ 960477 h 1041507"/>
              <a:gd name="connsiteX431" fmla="*/ 1040517 w 1468634"/>
              <a:gd name="connsiteY431" fmla="*/ 959402 h 1041507"/>
              <a:gd name="connsiteX432" fmla="*/ 1037231 w 1468634"/>
              <a:gd name="connsiteY432" fmla="*/ 959402 h 1041507"/>
              <a:gd name="connsiteX433" fmla="*/ 1031756 w 1468634"/>
              <a:gd name="connsiteY433" fmla="*/ 961591 h 1041507"/>
              <a:gd name="connsiteX434" fmla="*/ 1021898 w 1468634"/>
              <a:gd name="connsiteY434" fmla="*/ 964860 h 1041507"/>
              <a:gd name="connsiteX435" fmla="*/ 1016417 w 1468634"/>
              <a:gd name="connsiteY435" fmla="*/ 965974 h 1041507"/>
              <a:gd name="connsiteX436" fmla="*/ 1012039 w 1468634"/>
              <a:gd name="connsiteY436" fmla="*/ 965974 h 1041507"/>
              <a:gd name="connsiteX437" fmla="*/ 1007656 w 1468634"/>
              <a:gd name="connsiteY437" fmla="*/ 961591 h 1041507"/>
              <a:gd name="connsiteX438" fmla="*/ 1007656 w 1468634"/>
              <a:gd name="connsiteY438" fmla="*/ 961591 h 1041507"/>
              <a:gd name="connsiteX439" fmla="*/ 1004393 w 1468634"/>
              <a:gd name="connsiteY439" fmla="*/ 962666 h 1041507"/>
              <a:gd name="connsiteX440" fmla="*/ 1003278 w 1468634"/>
              <a:gd name="connsiteY440" fmla="*/ 963786 h 1041507"/>
              <a:gd name="connsiteX441" fmla="*/ 1000015 w 1468634"/>
              <a:gd name="connsiteY441" fmla="*/ 965974 h 1041507"/>
              <a:gd name="connsiteX442" fmla="*/ 997826 w 1468634"/>
              <a:gd name="connsiteY442" fmla="*/ 967043 h 1041507"/>
              <a:gd name="connsiteX443" fmla="*/ 997826 w 1468634"/>
              <a:gd name="connsiteY443" fmla="*/ 968163 h 1041507"/>
              <a:gd name="connsiteX444" fmla="*/ 995631 w 1468634"/>
              <a:gd name="connsiteY444" fmla="*/ 970347 h 1041507"/>
              <a:gd name="connsiteX445" fmla="*/ 991254 w 1468634"/>
              <a:gd name="connsiteY445" fmla="*/ 975810 h 1041507"/>
              <a:gd name="connsiteX446" fmla="*/ 990134 w 1468634"/>
              <a:gd name="connsiteY446" fmla="*/ 977999 h 1041507"/>
              <a:gd name="connsiteX447" fmla="*/ 986870 w 1468634"/>
              <a:gd name="connsiteY447" fmla="*/ 985686 h 1041507"/>
              <a:gd name="connsiteX448" fmla="*/ 985756 w 1468634"/>
              <a:gd name="connsiteY448" fmla="*/ 986766 h 1041507"/>
              <a:gd name="connsiteX449" fmla="*/ 984681 w 1468634"/>
              <a:gd name="connsiteY449" fmla="*/ 987880 h 1041507"/>
              <a:gd name="connsiteX450" fmla="*/ 980298 w 1468634"/>
              <a:gd name="connsiteY450" fmla="*/ 996641 h 1041507"/>
              <a:gd name="connsiteX451" fmla="*/ 979184 w 1468634"/>
              <a:gd name="connsiteY451" fmla="*/ 997716 h 1041507"/>
              <a:gd name="connsiteX452" fmla="*/ 959490 w 1468634"/>
              <a:gd name="connsiteY452" fmla="*/ 1029497 h 1041507"/>
              <a:gd name="connsiteX453" fmla="*/ 957295 w 1468634"/>
              <a:gd name="connsiteY453" fmla="*/ 1031691 h 1041507"/>
              <a:gd name="connsiteX454" fmla="*/ 939773 w 1468634"/>
              <a:gd name="connsiteY454" fmla="*/ 1023999 h 1041507"/>
              <a:gd name="connsiteX455" fmla="*/ 928823 w 1468634"/>
              <a:gd name="connsiteY455" fmla="*/ 1018547 h 1041507"/>
              <a:gd name="connsiteX456" fmla="*/ 927726 w 1468634"/>
              <a:gd name="connsiteY456" fmla="*/ 1017433 h 1041507"/>
              <a:gd name="connsiteX457" fmla="*/ 926634 w 1468634"/>
              <a:gd name="connsiteY457" fmla="*/ 1015238 h 1041507"/>
              <a:gd name="connsiteX458" fmla="*/ 916770 w 1468634"/>
              <a:gd name="connsiteY458" fmla="*/ 1016352 h 1041507"/>
              <a:gd name="connsiteX459" fmla="*/ 911295 w 1468634"/>
              <a:gd name="connsiteY459" fmla="*/ 1018547 h 1041507"/>
              <a:gd name="connsiteX460" fmla="*/ 895962 w 1468634"/>
              <a:gd name="connsiteY460" fmla="*/ 1027308 h 1041507"/>
              <a:gd name="connsiteX461" fmla="*/ 891584 w 1468634"/>
              <a:gd name="connsiteY461" fmla="*/ 1032760 h 1041507"/>
              <a:gd name="connsiteX462" fmla="*/ 889390 w 1468634"/>
              <a:gd name="connsiteY462" fmla="*/ 1032760 h 1041507"/>
              <a:gd name="connsiteX463" fmla="*/ 881726 w 1468634"/>
              <a:gd name="connsiteY463" fmla="*/ 1034955 h 1041507"/>
              <a:gd name="connsiteX464" fmla="*/ 860912 w 1468634"/>
              <a:gd name="connsiteY464" fmla="*/ 1025119 h 1041507"/>
              <a:gd name="connsiteX465" fmla="*/ 830251 w 1468634"/>
              <a:gd name="connsiteY465" fmla="*/ 1025119 h 1041507"/>
              <a:gd name="connsiteX466" fmla="*/ 821490 w 1468634"/>
              <a:gd name="connsiteY466" fmla="*/ 1022930 h 1041507"/>
              <a:gd name="connsiteX467" fmla="*/ 813820 w 1468634"/>
              <a:gd name="connsiteY467" fmla="*/ 1014163 h 1041507"/>
              <a:gd name="connsiteX468" fmla="*/ 811626 w 1468634"/>
              <a:gd name="connsiteY468" fmla="*/ 1013049 h 1041507"/>
              <a:gd name="connsiteX469" fmla="*/ 810534 w 1468634"/>
              <a:gd name="connsiteY469" fmla="*/ 1011975 h 1041507"/>
              <a:gd name="connsiteX470" fmla="*/ 808345 w 1468634"/>
              <a:gd name="connsiteY470" fmla="*/ 1009786 h 1041507"/>
              <a:gd name="connsiteX471" fmla="*/ 807248 w 1468634"/>
              <a:gd name="connsiteY471" fmla="*/ 1008671 h 1041507"/>
              <a:gd name="connsiteX472" fmla="*/ 803962 w 1468634"/>
              <a:gd name="connsiteY472" fmla="*/ 1005402 h 1041507"/>
              <a:gd name="connsiteX473" fmla="*/ 800676 w 1468634"/>
              <a:gd name="connsiteY473" fmla="*/ 998830 h 1041507"/>
              <a:gd name="connsiteX474" fmla="*/ 794103 w 1468634"/>
              <a:gd name="connsiteY474" fmla="*/ 996641 h 1041507"/>
              <a:gd name="connsiteX475" fmla="*/ 788628 w 1468634"/>
              <a:gd name="connsiteY475" fmla="*/ 996641 h 1041507"/>
              <a:gd name="connsiteX476" fmla="*/ 785342 w 1468634"/>
              <a:gd name="connsiteY476" fmla="*/ 1002093 h 1041507"/>
              <a:gd name="connsiteX477" fmla="*/ 785342 w 1468634"/>
              <a:gd name="connsiteY477" fmla="*/ 1009786 h 1041507"/>
              <a:gd name="connsiteX478" fmla="*/ 784245 w 1468634"/>
              <a:gd name="connsiteY478" fmla="*/ 1020736 h 1041507"/>
              <a:gd name="connsiteX479" fmla="*/ 783153 w 1468634"/>
              <a:gd name="connsiteY479" fmla="*/ 1020736 h 1041507"/>
              <a:gd name="connsiteX480" fmla="*/ 777678 w 1468634"/>
              <a:gd name="connsiteY480" fmla="*/ 1021810 h 1041507"/>
              <a:gd name="connsiteX481" fmla="*/ 776581 w 1468634"/>
              <a:gd name="connsiteY481" fmla="*/ 1021810 h 1041507"/>
              <a:gd name="connsiteX482" fmla="*/ 767820 w 1468634"/>
              <a:gd name="connsiteY482" fmla="*/ 1020736 h 1041507"/>
              <a:gd name="connsiteX483" fmla="*/ 765631 w 1468634"/>
              <a:gd name="connsiteY483" fmla="*/ 1018547 h 1041507"/>
              <a:gd name="connsiteX484" fmla="*/ 760151 w 1468634"/>
              <a:gd name="connsiteY484" fmla="*/ 1015238 h 1041507"/>
              <a:gd name="connsiteX485" fmla="*/ 756864 w 1468634"/>
              <a:gd name="connsiteY485" fmla="*/ 1014163 h 1041507"/>
              <a:gd name="connsiteX486" fmla="*/ 754676 w 1468634"/>
              <a:gd name="connsiteY486" fmla="*/ 1013049 h 1041507"/>
              <a:gd name="connsiteX487" fmla="*/ 752487 w 1468634"/>
              <a:gd name="connsiteY487" fmla="*/ 1009786 h 1041507"/>
              <a:gd name="connsiteX488" fmla="*/ 751389 w 1468634"/>
              <a:gd name="connsiteY488" fmla="*/ 1005402 h 1041507"/>
              <a:gd name="connsiteX489" fmla="*/ 751389 w 1468634"/>
              <a:gd name="connsiteY489" fmla="*/ 1001025 h 1041507"/>
              <a:gd name="connsiteX490" fmla="*/ 753578 w 1468634"/>
              <a:gd name="connsiteY490" fmla="*/ 996641 h 1041507"/>
              <a:gd name="connsiteX491" fmla="*/ 749201 w 1468634"/>
              <a:gd name="connsiteY491" fmla="*/ 994447 h 1041507"/>
              <a:gd name="connsiteX492" fmla="*/ 748103 w 1468634"/>
              <a:gd name="connsiteY492" fmla="*/ 997716 h 1041507"/>
              <a:gd name="connsiteX493" fmla="*/ 748103 w 1468634"/>
              <a:gd name="connsiteY493" fmla="*/ 1001025 h 1041507"/>
              <a:gd name="connsiteX494" fmla="*/ 747006 w 1468634"/>
              <a:gd name="connsiteY494" fmla="*/ 1003208 h 1041507"/>
              <a:gd name="connsiteX495" fmla="*/ 745914 w 1468634"/>
              <a:gd name="connsiteY495" fmla="*/ 1004288 h 1041507"/>
              <a:gd name="connsiteX496" fmla="*/ 741531 w 1468634"/>
              <a:gd name="connsiteY496" fmla="*/ 1004288 h 1041507"/>
              <a:gd name="connsiteX497" fmla="*/ 739342 w 1468634"/>
              <a:gd name="connsiteY497" fmla="*/ 1001025 h 1041507"/>
              <a:gd name="connsiteX498" fmla="*/ 738245 w 1468634"/>
              <a:gd name="connsiteY498" fmla="*/ 1001025 h 1041507"/>
              <a:gd name="connsiteX499" fmla="*/ 734959 w 1468634"/>
              <a:gd name="connsiteY499" fmla="*/ 1003208 h 1041507"/>
              <a:gd name="connsiteX500" fmla="*/ 731696 w 1468634"/>
              <a:gd name="connsiteY500" fmla="*/ 1005402 h 1041507"/>
              <a:gd name="connsiteX501" fmla="*/ 728392 w 1468634"/>
              <a:gd name="connsiteY501" fmla="*/ 1007591 h 1041507"/>
              <a:gd name="connsiteX502" fmla="*/ 727318 w 1468634"/>
              <a:gd name="connsiteY502" fmla="*/ 1008671 h 1041507"/>
              <a:gd name="connsiteX503" fmla="*/ 726198 w 1468634"/>
              <a:gd name="connsiteY503" fmla="*/ 1010855 h 1041507"/>
              <a:gd name="connsiteX504" fmla="*/ 722934 w 1468634"/>
              <a:gd name="connsiteY504" fmla="*/ 1013049 h 1041507"/>
              <a:gd name="connsiteX505" fmla="*/ 716362 w 1468634"/>
              <a:gd name="connsiteY505" fmla="*/ 1020736 h 1041507"/>
              <a:gd name="connsiteX506" fmla="*/ 714173 w 1468634"/>
              <a:gd name="connsiteY506" fmla="*/ 1028382 h 1041507"/>
              <a:gd name="connsiteX507" fmla="*/ 708676 w 1468634"/>
              <a:gd name="connsiteY507" fmla="*/ 1029497 h 1041507"/>
              <a:gd name="connsiteX508" fmla="*/ 705412 w 1468634"/>
              <a:gd name="connsiteY508" fmla="*/ 1029497 h 1041507"/>
              <a:gd name="connsiteX509" fmla="*/ 695554 w 1468634"/>
              <a:gd name="connsiteY509" fmla="*/ 1031691 h 1041507"/>
              <a:gd name="connsiteX510" fmla="*/ 673648 w 1468634"/>
              <a:gd name="connsiteY510" fmla="*/ 1041527 h 1041507"/>
              <a:gd name="connsiteX511" fmla="*/ 635312 w 1468634"/>
              <a:gd name="connsiteY511" fmla="*/ 1027308 h 1041507"/>
              <a:gd name="connsiteX512" fmla="*/ 633123 w 1468634"/>
              <a:gd name="connsiteY512" fmla="*/ 1023999 h 1041507"/>
              <a:gd name="connsiteX513" fmla="*/ 625454 w 1468634"/>
              <a:gd name="connsiteY513" fmla="*/ 993332 h 1041507"/>
              <a:gd name="connsiteX514" fmla="*/ 626551 w 1468634"/>
              <a:gd name="connsiteY514" fmla="*/ 994447 h 1041507"/>
              <a:gd name="connsiteX515" fmla="*/ 630934 w 1468634"/>
              <a:gd name="connsiteY515" fmla="*/ 996641 h 1041507"/>
              <a:gd name="connsiteX516" fmla="*/ 632026 w 1468634"/>
              <a:gd name="connsiteY516" fmla="*/ 996641 h 1041507"/>
              <a:gd name="connsiteX517" fmla="*/ 634221 w 1468634"/>
              <a:gd name="connsiteY517" fmla="*/ 995527 h 1041507"/>
              <a:gd name="connsiteX518" fmla="*/ 638598 w 1468634"/>
              <a:gd name="connsiteY518" fmla="*/ 990069 h 1041507"/>
              <a:gd name="connsiteX519" fmla="*/ 637507 w 1468634"/>
              <a:gd name="connsiteY519" fmla="*/ 975810 h 1041507"/>
              <a:gd name="connsiteX520" fmla="*/ 634221 w 1468634"/>
              <a:gd name="connsiteY520" fmla="*/ 972541 h 1041507"/>
              <a:gd name="connsiteX521" fmla="*/ 636409 w 1468634"/>
              <a:gd name="connsiteY521" fmla="*/ 959402 h 1041507"/>
              <a:gd name="connsiteX522" fmla="*/ 633123 w 1468634"/>
              <a:gd name="connsiteY522" fmla="*/ 950641 h 1041507"/>
              <a:gd name="connsiteX523" fmla="*/ 627648 w 1468634"/>
              <a:gd name="connsiteY523" fmla="*/ 942954 h 1041507"/>
              <a:gd name="connsiteX524" fmla="*/ 626551 w 1468634"/>
              <a:gd name="connsiteY524" fmla="*/ 940760 h 1041507"/>
              <a:gd name="connsiteX525" fmla="*/ 625454 w 1468634"/>
              <a:gd name="connsiteY525" fmla="*/ 938571 h 1041507"/>
              <a:gd name="connsiteX526" fmla="*/ 624362 w 1468634"/>
              <a:gd name="connsiteY526" fmla="*/ 939686 h 1041507"/>
              <a:gd name="connsiteX527" fmla="*/ 622173 w 1468634"/>
              <a:gd name="connsiteY527" fmla="*/ 940760 h 1041507"/>
              <a:gd name="connsiteX528" fmla="*/ 622173 w 1468634"/>
              <a:gd name="connsiteY528" fmla="*/ 942954 h 1041507"/>
              <a:gd name="connsiteX529" fmla="*/ 619979 w 1468634"/>
              <a:gd name="connsiteY529" fmla="*/ 944069 h 1041507"/>
              <a:gd name="connsiteX530" fmla="*/ 618887 w 1468634"/>
              <a:gd name="connsiteY530" fmla="*/ 946264 h 1041507"/>
              <a:gd name="connsiteX531" fmla="*/ 617790 w 1468634"/>
              <a:gd name="connsiteY531" fmla="*/ 946264 h 1041507"/>
              <a:gd name="connsiteX532" fmla="*/ 610126 w 1468634"/>
              <a:gd name="connsiteY532" fmla="*/ 945138 h 1041507"/>
              <a:gd name="connsiteX533" fmla="*/ 609029 w 1468634"/>
              <a:gd name="connsiteY533" fmla="*/ 941880 h 1041507"/>
              <a:gd name="connsiteX534" fmla="*/ 607932 w 1468634"/>
              <a:gd name="connsiteY534" fmla="*/ 937497 h 1041507"/>
              <a:gd name="connsiteX535" fmla="*/ 603554 w 1468634"/>
              <a:gd name="connsiteY535" fmla="*/ 935308 h 1041507"/>
              <a:gd name="connsiteX536" fmla="*/ 600268 w 1468634"/>
              <a:gd name="connsiteY536" fmla="*/ 932010 h 1041507"/>
              <a:gd name="connsiteX537" fmla="*/ 595884 w 1468634"/>
              <a:gd name="connsiteY537" fmla="*/ 925449 h 1041507"/>
              <a:gd name="connsiteX538" fmla="*/ 595884 w 1468634"/>
              <a:gd name="connsiteY538" fmla="*/ 919974 h 1041507"/>
              <a:gd name="connsiteX539" fmla="*/ 599170 w 1468634"/>
              <a:gd name="connsiteY539" fmla="*/ 918877 h 1041507"/>
              <a:gd name="connsiteX540" fmla="*/ 602457 w 1468634"/>
              <a:gd name="connsiteY540" fmla="*/ 918877 h 1041507"/>
              <a:gd name="connsiteX541" fmla="*/ 609029 w 1468634"/>
              <a:gd name="connsiteY541" fmla="*/ 918877 h 1041507"/>
              <a:gd name="connsiteX542" fmla="*/ 612315 w 1468634"/>
              <a:gd name="connsiteY542" fmla="*/ 919974 h 1041507"/>
              <a:gd name="connsiteX543" fmla="*/ 612315 w 1468634"/>
              <a:gd name="connsiteY543" fmla="*/ 918877 h 1041507"/>
              <a:gd name="connsiteX544" fmla="*/ 615601 w 1468634"/>
              <a:gd name="connsiteY544" fmla="*/ 916689 h 1041507"/>
              <a:gd name="connsiteX545" fmla="*/ 614504 w 1468634"/>
              <a:gd name="connsiteY545" fmla="*/ 910111 h 1041507"/>
              <a:gd name="connsiteX546" fmla="*/ 614504 w 1468634"/>
              <a:gd name="connsiteY546" fmla="*/ 910111 h 1041507"/>
              <a:gd name="connsiteX547" fmla="*/ 614504 w 1468634"/>
              <a:gd name="connsiteY547" fmla="*/ 906830 h 1041507"/>
              <a:gd name="connsiteX548" fmla="*/ 615601 w 1468634"/>
              <a:gd name="connsiteY548" fmla="*/ 903544 h 1041507"/>
              <a:gd name="connsiteX549" fmla="*/ 616698 w 1468634"/>
              <a:gd name="connsiteY549" fmla="*/ 896977 h 1041507"/>
              <a:gd name="connsiteX550" fmla="*/ 617790 w 1468634"/>
              <a:gd name="connsiteY550" fmla="*/ 891497 h 1041507"/>
              <a:gd name="connsiteX551" fmla="*/ 619979 w 1468634"/>
              <a:gd name="connsiteY551" fmla="*/ 888211 h 1041507"/>
              <a:gd name="connsiteX552" fmla="*/ 621076 w 1468634"/>
              <a:gd name="connsiteY552" fmla="*/ 887113 h 1041507"/>
              <a:gd name="connsiteX553" fmla="*/ 618887 w 1468634"/>
              <a:gd name="connsiteY553" fmla="*/ 883833 h 1041507"/>
              <a:gd name="connsiteX554" fmla="*/ 618887 w 1468634"/>
              <a:gd name="connsiteY554" fmla="*/ 882730 h 1041507"/>
              <a:gd name="connsiteX555" fmla="*/ 612315 w 1468634"/>
              <a:gd name="connsiteY555" fmla="*/ 878352 h 1041507"/>
              <a:gd name="connsiteX556" fmla="*/ 610126 w 1468634"/>
              <a:gd name="connsiteY556" fmla="*/ 879449 h 1041507"/>
              <a:gd name="connsiteX557" fmla="*/ 605743 w 1468634"/>
              <a:gd name="connsiteY557" fmla="*/ 877255 h 1041507"/>
              <a:gd name="connsiteX558" fmla="*/ 605743 w 1468634"/>
              <a:gd name="connsiteY558" fmla="*/ 870688 h 1041507"/>
              <a:gd name="connsiteX559" fmla="*/ 605743 w 1468634"/>
              <a:gd name="connsiteY559" fmla="*/ 870688 h 1041507"/>
              <a:gd name="connsiteX560" fmla="*/ 605743 w 1468634"/>
              <a:gd name="connsiteY560" fmla="*/ 869591 h 1041507"/>
              <a:gd name="connsiteX561" fmla="*/ 604645 w 1468634"/>
              <a:gd name="connsiteY561" fmla="*/ 863019 h 1041507"/>
              <a:gd name="connsiteX562" fmla="*/ 603554 w 1468634"/>
              <a:gd name="connsiteY562" fmla="*/ 861927 h 1041507"/>
              <a:gd name="connsiteX563" fmla="*/ 603554 w 1468634"/>
              <a:gd name="connsiteY563" fmla="*/ 857544 h 1041507"/>
              <a:gd name="connsiteX564" fmla="*/ 603554 w 1468634"/>
              <a:gd name="connsiteY564" fmla="*/ 850972 h 1041507"/>
              <a:gd name="connsiteX565" fmla="*/ 604645 w 1468634"/>
              <a:gd name="connsiteY565" fmla="*/ 847685 h 1041507"/>
              <a:gd name="connsiteX566" fmla="*/ 604645 w 1468634"/>
              <a:gd name="connsiteY566" fmla="*/ 847685 h 1041507"/>
              <a:gd name="connsiteX567" fmla="*/ 603554 w 1468634"/>
              <a:gd name="connsiteY567" fmla="*/ 843308 h 1041507"/>
              <a:gd name="connsiteX568" fmla="*/ 603554 w 1468634"/>
              <a:gd name="connsiteY568" fmla="*/ 840022 h 1041507"/>
              <a:gd name="connsiteX569" fmla="*/ 599170 w 1468634"/>
              <a:gd name="connsiteY569" fmla="*/ 841113 h 1041507"/>
              <a:gd name="connsiteX570" fmla="*/ 599170 w 1468634"/>
              <a:gd name="connsiteY570" fmla="*/ 841113 h 1041507"/>
              <a:gd name="connsiteX571" fmla="*/ 595884 w 1468634"/>
              <a:gd name="connsiteY571" fmla="*/ 842210 h 1041507"/>
              <a:gd name="connsiteX572" fmla="*/ 589312 w 1468634"/>
              <a:gd name="connsiteY572" fmla="*/ 845497 h 1041507"/>
              <a:gd name="connsiteX573" fmla="*/ 588221 w 1468634"/>
              <a:gd name="connsiteY573" fmla="*/ 846588 h 1041507"/>
              <a:gd name="connsiteX574" fmla="*/ 583837 w 1468634"/>
              <a:gd name="connsiteY574" fmla="*/ 849874 h 1041507"/>
              <a:gd name="connsiteX575" fmla="*/ 580551 w 1468634"/>
              <a:gd name="connsiteY575" fmla="*/ 846588 h 1041507"/>
              <a:gd name="connsiteX576" fmla="*/ 579454 w 1468634"/>
              <a:gd name="connsiteY576" fmla="*/ 846588 h 1041507"/>
              <a:gd name="connsiteX577" fmla="*/ 576168 w 1468634"/>
              <a:gd name="connsiteY577" fmla="*/ 845497 h 1041507"/>
              <a:gd name="connsiteX578" fmla="*/ 573979 w 1468634"/>
              <a:gd name="connsiteY578" fmla="*/ 844399 h 1041507"/>
              <a:gd name="connsiteX579" fmla="*/ 572887 w 1468634"/>
              <a:gd name="connsiteY579" fmla="*/ 843308 h 1041507"/>
              <a:gd name="connsiteX580" fmla="*/ 569595 w 1468634"/>
              <a:gd name="connsiteY580" fmla="*/ 843308 h 1041507"/>
              <a:gd name="connsiteX581" fmla="*/ 568504 w 1468634"/>
              <a:gd name="connsiteY581" fmla="*/ 844399 h 1041507"/>
              <a:gd name="connsiteX582" fmla="*/ 566315 w 1468634"/>
              <a:gd name="connsiteY582" fmla="*/ 850972 h 1041507"/>
              <a:gd name="connsiteX583" fmla="*/ 567406 w 1468634"/>
              <a:gd name="connsiteY583" fmla="*/ 854258 h 1041507"/>
              <a:gd name="connsiteX584" fmla="*/ 567406 w 1468634"/>
              <a:gd name="connsiteY584" fmla="*/ 855349 h 1041507"/>
              <a:gd name="connsiteX585" fmla="*/ 567406 w 1468634"/>
              <a:gd name="connsiteY585" fmla="*/ 856447 h 1041507"/>
              <a:gd name="connsiteX586" fmla="*/ 567406 w 1468634"/>
              <a:gd name="connsiteY586" fmla="*/ 860824 h 1041507"/>
              <a:gd name="connsiteX587" fmla="*/ 566315 w 1468634"/>
              <a:gd name="connsiteY587" fmla="*/ 864116 h 1041507"/>
              <a:gd name="connsiteX588" fmla="*/ 563029 w 1468634"/>
              <a:gd name="connsiteY588" fmla="*/ 870688 h 1041507"/>
              <a:gd name="connsiteX589" fmla="*/ 557548 w 1468634"/>
              <a:gd name="connsiteY589" fmla="*/ 872877 h 1041507"/>
              <a:gd name="connsiteX590" fmla="*/ 553170 w 1468634"/>
              <a:gd name="connsiteY590" fmla="*/ 876163 h 1041507"/>
              <a:gd name="connsiteX591" fmla="*/ 553170 w 1468634"/>
              <a:gd name="connsiteY591" fmla="*/ 879449 h 1041507"/>
              <a:gd name="connsiteX592" fmla="*/ 550982 w 1468634"/>
              <a:gd name="connsiteY592" fmla="*/ 884924 h 1041507"/>
              <a:gd name="connsiteX593" fmla="*/ 542215 w 1468634"/>
              <a:gd name="connsiteY593" fmla="*/ 884924 h 1041507"/>
              <a:gd name="connsiteX594" fmla="*/ 541123 w 1468634"/>
              <a:gd name="connsiteY594" fmla="*/ 884924 h 1041507"/>
              <a:gd name="connsiteX595" fmla="*/ 538934 w 1468634"/>
              <a:gd name="connsiteY595" fmla="*/ 888211 h 1041507"/>
              <a:gd name="connsiteX596" fmla="*/ 538934 w 1468634"/>
              <a:gd name="connsiteY596" fmla="*/ 890399 h 1041507"/>
              <a:gd name="connsiteX597" fmla="*/ 541123 w 1468634"/>
              <a:gd name="connsiteY597" fmla="*/ 903544 h 1041507"/>
              <a:gd name="connsiteX598" fmla="*/ 523601 w 1468634"/>
              <a:gd name="connsiteY598" fmla="*/ 923255 h 1041507"/>
              <a:gd name="connsiteX599" fmla="*/ 518120 w 1468634"/>
              <a:gd name="connsiteY599" fmla="*/ 924358 h 1041507"/>
              <a:gd name="connsiteX600" fmla="*/ 492929 w 1468634"/>
              <a:gd name="connsiteY600" fmla="*/ 914494 h 1041507"/>
              <a:gd name="connsiteX601" fmla="*/ 486356 w 1468634"/>
              <a:gd name="connsiteY601" fmla="*/ 912305 h 1041507"/>
              <a:gd name="connsiteX602" fmla="*/ 468834 w 1468634"/>
              <a:gd name="connsiteY602" fmla="*/ 880547 h 1041507"/>
              <a:gd name="connsiteX603" fmla="*/ 474315 w 1468634"/>
              <a:gd name="connsiteY603" fmla="*/ 869591 h 1041507"/>
              <a:gd name="connsiteX604" fmla="*/ 469931 w 1468634"/>
              <a:gd name="connsiteY604" fmla="*/ 868494 h 1041507"/>
              <a:gd name="connsiteX605" fmla="*/ 467743 w 1468634"/>
              <a:gd name="connsiteY605" fmla="*/ 864116 h 1041507"/>
              <a:gd name="connsiteX606" fmla="*/ 445860 w 1468634"/>
              <a:gd name="connsiteY606" fmla="*/ 850972 h 1041507"/>
              <a:gd name="connsiteX607" fmla="*/ 439288 w 1468634"/>
              <a:gd name="connsiteY607" fmla="*/ 845497 h 1041507"/>
              <a:gd name="connsiteX608" fmla="*/ 428332 w 1468634"/>
              <a:gd name="connsiteY608" fmla="*/ 842210 h 1041507"/>
              <a:gd name="connsiteX609" fmla="*/ 408615 w 1468634"/>
              <a:gd name="connsiteY609" fmla="*/ 840022 h 1041507"/>
              <a:gd name="connsiteX610" fmla="*/ 409712 w 1468634"/>
              <a:gd name="connsiteY610" fmla="*/ 838924 h 1041507"/>
              <a:gd name="connsiteX611" fmla="*/ 410810 w 1468634"/>
              <a:gd name="connsiteY611" fmla="*/ 835638 h 1041507"/>
              <a:gd name="connsiteX612" fmla="*/ 411901 w 1468634"/>
              <a:gd name="connsiteY612" fmla="*/ 829066 h 1041507"/>
              <a:gd name="connsiteX613" fmla="*/ 411901 w 1468634"/>
              <a:gd name="connsiteY613" fmla="*/ 821402 h 1041507"/>
              <a:gd name="connsiteX614" fmla="*/ 406426 w 1468634"/>
              <a:gd name="connsiteY614" fmla="*/ 820305 h 1041507"/>
              <a:gd name="connsiteX615" fmla="*/ 404237 w 1468634"/>
              <a:gd name="connsiteY615" fmla="*/ 820305 h 1041507"/>
              <a:gd name="connsiteX616" fmla="*/ 402049 w 1468634"/>
              <a:gd name="connsiteY616" fmla="*/ 821402 h 1041507"/>
              <a:gd name="connsiteX617" fmla="*/ 396568 w 1468634"/>
              <a:gd name="connsiteY617" fmla="*/ 814830 h 1041507"/>
              <a:gd name="connsiteX618" fmla="*/ 393282 w 1468634"/>
              <a:gd name="connsiteY618" fmla="*/ 814830 h 1041507"/>
              <a:gd name="connsiteX619" fmla="*/ 388904 w 1468634"/>
              <a:gd name="connsiteY619" fmla="*/ 814830 h 1041507"/>
              <a:gd name="connsiteX620" fmla="*/ 383429 w 1468634"/>
              <a:gd name="connsiteY620" fmla="*/ 818116 h 1041507"/>
              <a:gd name="connsiteX621" fmla="*/ 383429 w 1468634"/>
              <a:gd name="connsiteY621" fmla="*/ 824683 h 1041507"/>
              <a:gd name="connsiteX622" fmla="*/ 383429 w 1468634"/>
              <a:gd name="connsiteY622" fmla="*/ 827969 h 1041507"/>
              <a:gd name="connsiteX623" fmla="*/ 384521 w 1468634"/>
              <a:gd name="connsiteY623" fmla="*/ 829066 h 1041507"/>
              <a:gd name="connsiteX624" fmla="*/ 379046 w 1468634"/>
              <a:gd name="connsiteY624" fmla="*/ 835638 h 1041507"/>
              <a:gd name="connsiteX625" fmla="*/ 377948 w 1468634"/>
              <a:gd name="connsiteY625" fmla="*/ 836735 h 1041507"/>
              <a:gd name="connsiteX626" fmla="*/ 376857 w 1468634"/>
              <a:gd name="connsiteY626" fmla="*/ 836735 h 1041507"/>
              <a:gd name="connsiteX627" fmla="*/ 368096 w 1468634"/>
              <a:gd name="connsiteY627" fmla="*/ 836735 h 1041507"/>
              <a:gd name="connsiteX628" fmla="*/ 366999 w 1468634"/>
              <a:gd name="connsiteY628" fmla="*/ 836735 h 1041507"/>
              <a:gd name="connsiteX629" fmla="*/ 363712 w 1468634"/>
              <a:gd name="connsiteY629" fmla="*/ 836735 h 1041507"/>
              <a:gd name="connsiteX630" fmla="*/ 356043 w 1468634"/>
              <a:gd name="connsiteY630" fmla="*/ 835638 h 1041507"/>
              <a:gd name="connsiteX631" fmla="*/ 354951 w 1468634"/>
              <a:gd name="connsiteY631" fmla="*/ 835638 h 1041507"/>
              <a:gd name="connsiteX632" fmla="*/ 353854 w 1468634"/>
              <a:gd name="connsiteY632" fmla="*/ 833444 h 1041507"/>
              <a:gd name="connsiteX633" fmla="*/ 348379 w 1468634"/>
              <a:gd name="connsiteY633" fmla="*/ 835638 h 1041507"/>
              <a:gd name="connsiteX634" fmla="*/ 346190 w 1468634"/>
              <a:gd name="connsiteY634" fmla="*/ 835638 h 1041507"/>
              <a:gd name="connsiteX635" fmla="*/ 331948 w 1468634"/>
              <a:gd name="connsiteY635" fmla="*/ 840022 h 1041507"/>
              <a:gd name="connsiteX636" fmla="*/ 327571 w 1468634"/>
              <a:gd name="connsiteY636" fmla="*/ 844399 h 1041507"/>
              <a:gd name="connsiteX637" fmla="*/ 324285 w 1468634"/>
              <a:gd name="connsiteY637" fmla="*/ 852063 h 1041507"/>
              <a:gd name="connsiteX638" fmla="*/ 322090 w 1468634"/>
              <a:gd name="connsiteY638" fmla="*/ 854258 h 1041507"/>
              <a:gd name="connsiteX639" fmla="*/ 320998 w 1468634"/>
              <a:gd name="connsiteY639" fmla="*/ 855349 h 1041507"/>
              <a:gd name="connsiteX640" fmla="*/ 311140 w 1468634"/>
              <a:gd name="connsiteY640" fmla="*/ 855349 h 1041507"/>
              <a:gd name="connsiteX641" fmla="*/ 308946 w 1468634"/>
              <a:gd name="connsiteY641" fmla="*/ 858641 h 1041507"/>
              <a:gd name="connsiteX642" fmla="*/ 312237 w 1468634"/>
              <a:gd name="connsiteY642" fmla="*/ 865207 h 1041507"/>
              <a:gd name="connsiteX643" fmla="*/ 315518 w 1468634"/>
              <a:gd name="connsiteY643" fmla="*/ 869591 h 1041507"/>
              <a:gd name="connsiteX644" fmla="*/ 322090 w 1468634"/>
              <a:gd name="connsiteY644" fmla="*/ 881638 h 1041507"/>
              <a:gd name="connsiteX645" fmla="*/ 322090 w 1468634"/>
              <a:gd name="connsiteY645" fmla="*/ 891497 h 1041507"/>
              <a:gd name="connsiteX646" fmla="*/ 324285 w 1468634"/>
              <a:gd name="connsiteY646" fmla="*/ 894783 h 1041507"/>
              <a:gd name="connsiteX647" fmla="*/ 324285 w 1468634"/>
              <a:gd name="connsiteY647" fmla="*/ 898069 h 1041507"/>
              <a:gd name="connsiteX648" fmla="*/ 318810 w 1468634"/>
              <a:gd name="connsiteY648" fmla="*/ 900258 h 1041507"/>
              <a:gd name="connsiteX649" fmla="*/ 303471 w 1468634"/>
              <a:gd name="connsiteY649" fmla="*/ 915591 h 1041507"/>
              <a:gd name="connsiteX650" fmla="*/ 293612 w 1468634"/>
              <a:gd name="connsiteY650" fmla="*/ 922163 h 1041507"/>
              <a:gd name="connsiteX651" fmla="*/ 295807 w 1468634"/>
              <a:gd name="connsiteY651" fmla="*/ 922163 h 1041507"/>
              <a:gd name="connsiteX652" fmla="*/ 301282 w 1468634"/>
              <a:gd name="connsiteY652" fmla="*/ 933119 h 1041507"/>
              <a:gd name="connsiteX653" fmla="*/ 301282 w 1468634"/>
              <a:gd name="connsiteY653" fmla="*/ 940760 h 1041507"/>
              <a:gd name="connsiteX654" fmla="*/ 301282 w 1468634"/>
              <a:gd name="connsiteY654" fmla="*/ 944069 h 1041507"/>
              <a:gd name="connsiteX655" fmla="*/ 301282 w 1468634"/>
              <a:gd name="connsiteY655" fmla="*/ 946264 h 1041507"/>
              <a:gd name="connsiteX656" fmla="*/ 297996 w 1468634"/>
              <a:gd name="connsiteY656" fmla="*/ 950641 h 1041507"/>
              <a:gd name="connsiteX657" fmla="*/ 296904 w 1468634"/>
              <a:gd name="connsiteY657" fmla="*/ 952830 h 1041507"/>
              <a:gd name="connsiteX658" fmla="*/ 294710 w 1468634"/>
              <a:gd name="connsiteY658" fmla="*/ 956093 h 1041507"/>
              <a:gd name="connsiteX659" fmla="*/ 290332 w 1468634"/>
              <a:gd name="connsiteY659" fmla="*/ 960477 h 1041507"/>
              <a:gd name="connsiteX660" fmla="*/ 284857 w 1468634"/>
              <a:gd name="connsiteY660" fmla="*/ 961591 h 1041507"/>
              <a:gd name="connsiteX661" fmla="*/ 270615 w 1468634"/>
              <a:gd name="connsiteY661" fmla="*/ 976925 h 1041507"/>
              <a:gd name="connsiteX662" fmla="*/ 269524 w 1468634"/>
              <a:gd name="connsiteY662" fmla="*/ 979119 h 1041507"/>
              <a:gd name="connsiteX663" fmla="*/ 265140 w 1468634"/>
              <a:gd name="connsiteY663" fmla="*/ 979119 h 1041507"/>
              <a:gd name="connsiteX664" fmla="*/ 253093 w 1468634"/>
              <a:gd name="connsiteY664" fmla="*/ 984571 h 1041507"/>
              <a:gd name="connsiteX665" fmla="*/ 246521 w 1468634"/>
              <a:gd name="connsiteY665" fmla="*/ 981302 h 1041507"/>
              <a:gd name="connsiteX666" fmla="*/ 242137 w 1468634"/>
              <a:gd name="connsiteY666" fmla="*/ 979119 h 1041507"/>
              <a:gd name="connsiteX667" fmla="*/ 238851 w 1468634"/>
              <a:gd name="connsiteY667" fmla="*/ 977999 h 1041507"/>
              <a:gd name="connsiteX668" fmla="*/ 231187 w 1468634"/>
              <a:gd name="connsiteY668" fmla="*/ 985686 h 1041507"/>
              <a:gd name="connsiteX669" fmla="*/ 230090 w 1468634"/>
              <a:gd name="connsiteY669" fmla="*/ 992258 h 1041507"/>
              <a:gd name="connsiteX670" fmla="*/ 228998 w 1468634"/>
              <a:gd name="connsiteY670" fmla="*/ 998830 h 1041507"/>
              <a:gd name="connsiteX671" fmla="*/ 214757 w 1468634"/>
              <a:gd name="connsiteY671" fmla="*/ 1007591 h 1041507"/>
              <a:gd name="connsiteX672" fmla="*/ 216946 w 1468634"/>
              <a:gd name="connsiteY672" fmla="*/ 1009786 h 1041507"/>
              <a:gd name="connsiteX673" fmla="*/ 213665 w 1468634"/>
              <a:gd name="connsiteY673" fmla="*/ 1015238 h 1041507"/>
              <a:gd name="connsiteX674" fmla="*/ 204898 w 1468634"/>
              <a:gd name="connsiteY674" fmla="*/ 1015238 h 1041507"/>
              <a:gd name="connsiteX675" fmla="*/ 199423 w 1468634"/>
              <a:gd name="connsiteY675" fmla="*/ 1015238 h 1041507"/>
              <a:gd name="connsiteX676" fmla="*/ 191759 w 1468634"/>
              <a:gd name="connsiteY676" fmla="*/ 1010855 h 1041507"/>
              <a:gd name="connsiteX677" fmla="*/ 188468 w 1468634"/>
              <a:gd name="connsiteY677" fmla="*/ 1008671 h 1041507"/>
              <a:gd name="connsiteX678" fmla="*/ 177541 w 1468634"/>
              <a:gd name="connsiteY678" fmla="*/ 999905 h 1041507"/>
              <a:gd name="connsiteX679" fmla="*/ 173157 w 1468634"/>
              <a:gd name="connsiteY679" fmla="*/ 997716 h 1041507"/>
              <a:gd name="connsiteX680" fmla="*/ 172043 w 1468634"/>
              <a:gd name="connsiteY680" fmla="*/ 998830 h 1041507"/>
              <a:gd name="connsiteX681" fmla="*/ 163282 w 1468634"/>
              <a:gd name="connsiteY681" fmla="*/ 1003208 h 1041507"/>
              <a:gd name="connsiteX682" fmla="*/ 157824 w 1468634"/>
              <a:gd name="connsiteY682" fmla="*/ 1003208 h 1041507"/>
              <a:gd name="connsiteX683" fmla="*/ 155635 w 1468634"/>
              <a:gd name="connsiteY683" fmla="*/ 1003208 h 1041507"/>
              <a:gd name="connsiteX684" fmla="*/ 154515 w 1468634"/>
              <a:gd name="connsiteY684" fmla="*/ 1004288 h 1041507"/>
              <a:gd name="connsiteX685" fmla="*/ 152326 w 1468634"/>
              <a:gd name="connsiteY685" fmla="*/ 1014163 h 1041507"/>
              <a:gd name="connsiteX686" fmla="*/ 160013 w 1468634"/>
              <a:gd name="connsiteY686" fmla="*/ 1025119 h 1041507"/>
              <a:gd name="connsiteX687" fmla="*/ 162207 w 1468634"/>
              <a:gd name="connsiteY687" fmla="*/ 1033880 h 1041507"/>
              <a:gd name="connsiteX688" fmla="*/ 156709 w 1468634"/>
              <a:gd name="connsiteY688" fmla="*/ 1039338 h 1041507"/>
              <a:gd name="connsiteX689" fmla="*/ 153446 w 1468634"/>
              <a:gd name="connsiteY689" fmla="*/ 1037143 h 1041507"/>
              <a:gd name="connsiteX690" fmla="*/ 150137 w 1468634"/>
              <a:gd name="connsiteY690" fmla="*/ 1036069 h 1041507"/>
              <a:gd name="connsiteX691" fmla="*/ 116207 w 1468634"/>
              <a:gd name="connsiteY691" fmla="*/ 1026193 h 1041507"/>
              <a:gd name="connsiteX692" fmla="*/ 115110 w 1468634"/>
              <a:gd name="connsiteY692" fmla="*/ 1027308 h 1041507"/>
              <a:gd name="connsiteX693" fmla="*/ 108538 w 1468634"/>
              <a:gd name="connsiteY693" fmla="*/ 1028382 h 1041507"/>
              <a:gd name="connsiteX694" fmla="*/ 101965 w 1468634"/>
              <a:gd name="connsiteY694" fmla="*/ 1030577 h 1041507"/>
              <a:gd name="connsiteX695" fmla="*/ 100874 w 1468634"/>
              <a:gd name="connsiteY695" fmla="*/ 1029497 h 1041507"/>
              <a:gd name="connsiteX696" fmla="*/ 97588 w 1468634"/>
              <a:gd name="connsiteY696" fmla="*/ 1023999 h 1041507"/>
              <a:gd name="connsiteX697" fmla="*/ 94302 w 1468634"/>
              <a:gd name="connsiteY697" fmla="*/ 1017433 h 1041507"/>
              <a:gd name="connsiteX698" fmla="*/ 94302 w 1468634"/>
              <a:gd name="connsiteY698" fmla="*/ 1015238 h 1041507"/>
              <a:gd name="connsiteX699" fmla="*/ 89918 w 1468634"/>
              <a:gd name="connsiteY699" fmla="*/ 1008671 h 1041507"/>
              <a:gd name="connsiteX700" fmla="*/ 86632 w 1468634"/>
              <a:gd name="connsiteY700" fmla="*/ 1001025 h 1041507"/>
              <a:gd name="connsiteX701" fmla="*/ 86632 w 1468634"/>
              <a:gd name="connsiteY701" fmla="*/ 973621 h 1041507"/>
              <a:gd name="connsiteX702" fmla="*/ 84443 w 1468634"/>
              <a:gd name="connsiteY702" fmla="*/ 969238 h 1041507"/>
              <a:gd name="connsiteX703" fmla="*/ 78968 w 1468634"/>
              <a:gd name="connsiteY703" fmla="*/ 964860 h 1041507"/>
              <a:gd name="connsiteX704" fmla="*/ 76774 w 1468634"/>
              <a:gd name="connsiteY704" fmla="*/ 967043 h 1041507"/>
              <a:gd name="connsiteX705" fmla="*/ 73493 w 1468634"/>
              <a:gd name="connsiteY705" fmla="*/ 970347 h 1041507"/>
              <a:gd name="connsiteX706" fmla="*/ 70207 w 1468634"/>
              <a:gd name="connsiteY706" fmla="*/ 973621 h 1041507"/>
              <a:gd name="connsiteX707" fmla="*/ 64732 w 1468634"/>
              <a:gd name="connsiteY707" fmla="*/ 977999 h 1041507"/>
              <a:gd name="connsiteX708" fmla="*/ 66921 w 1468634"/>
              <a:gd name="connsiteY708" fmla="*/ 962666 h 1041507"/>
              <a:gd name="connsiteX709" fmla="*/ 68013 w 1468634"/>
              <a:gd name="connsiteY709" fmla="*/ 959402 h 1041507"/>
              <a:gd name="connsiteX710" fmla="*/ 61440 w 1468634"/>
              <a:gd name="connsiteY710" fmla="*/ 947332 h 1041507"/>
              <a:gd name="connsiteX711" fmla="*/ 55965 w 1468634"/>
              <a:gd name="connsiteY711" fmla="*/ 942954 h 1041507"/>
              <a:gd name="connsiteX712" fmla="*/ 54868 w 1468634"/>
              <a:gd name="connsiteY712" fmla="*/ 941880 h 1041507"/>
              <a:gd name="connsiteX713" fmla="*/ 52679 w 1468634"/>
              <a:gd name="connsiteY713" fmla="*/ 935308 h 1041507"/>
              <a:gd name="connsiteX714" fmla="*/ 49393 w 1468634"/>
              <a:gd name="connsiteY714" fmla="*/ 934188 h 1041507"/>
              <a:gd name="connsiteX715" fmla="*/ 51588 w 1468634"/>
              <a:gd name="connsiteY715" fmla="*/ 932010 h 1041507"/>
              <a:gd name="connsiteX716" fmla="*/ 54868 w 1468634"/>
              <a:gd name="connsiteY716" fmla="*/ 929810 h 1041507"/>
              <a:gd name="connsiteX717" fmla="*/ 55965 w 1468634"/>
              <a:gd name="connsiteY717" fmla="*/ 929810 h 1041507"/>
              <a:gd name="connsiteX718" fmla="*/ 57063 w 1468634"/>
              <a:gd name="connsiteY718" fmla="*/ 928736 h 1041507"/>
              <a:gd name="connsiteX719" fmla="*/ 58160 w 1468634"/>
              <a:gd name="connsiteY719" fmla="*/ 927638 h 1041507"/>
              <a:gd name="connsiteX720" fmla="*/ 61440 w 1468634"/>
              <a:gd name="connsiteY720" fmla="*/ 921066 h 1041507"/>
              <a:gd name="connsiteX721" fmla="*/ 61440 w 1468634"/>
              <a:gd name="connsiteY721" fmla="*/ 918877 h 1041507"/>
              <a:gd name="connsiteX722" fmla="*/ 60349 w 1468634"/>
              <a:gd name="connsiteY722" fmla="*/ 905733 h 1041507"/>
              <a:gd name="connsiteX723" fmla="*/ 60349 w 1468634"/>
              <a:gd name="connsiteY723" fmla="*/ 904636 h 1041507"/>
              <a:gd name="connsiteX724" fmla="*/ 57063 w 1468634"/>
              <a:gd name="connsiteY724" fmla="*/ 899161 h 1041507"/>
              <a:gd name="connsiteX725" fmla="*/ 55965 w 1468634"/>
              <a:gd name="connsiteY725" fmla="*/ 896977 h 1041507"/>
              <a:gd name="connsiteX726" fmla="*/ 54868 w 1468634"/>
              <a:gd name="connsiteY726" fmla="*/ 895874 h 1041507"/>
              <a:gd name="connsiteX727" fmla="*/ 53777 w 1468634"/>
              <a:gd name="connsiteY727" fmla="*/ 894783 h 1041507"/>
              <a:gd name="connsiteX728" fmla="*/ 52679 w 1468634"/>
              <a:gd name="connsiteY728" fmla="*/ 893686 h 1041507"/>
              <a:gd name="connsiteX729" fmla="*/ 50490 w 1468634"/>
              <a:gd name="connsiteY729" fmla="*/ 888211 h 1041507"/>
              <a:gd name="connsiteX730" fmla="*/ 48302 w 1468634"/>
              <a:gd name="connsiteY730" fmla="*/ 887113 h 1041507"/>
              <a:gd name="connsiteX731" fmla="*/ 43918 w 1468634"/>
              <a:gd name="connsiteY731" fmla="*/ 886022 h 1041507"/>
              <a:gd name="connsiteX732" fmla="*/ 35157 w 1468634"/>
              <a:gd name="connsiteY732" fmla="*/ 887113 h 1041507"/>
              <a:gd name="connsiteX733" fmla="*/ 32962 w 1468634"/>
              <a:gd name="connsiteY733" fmla="*/ 886022 h 1041507"/>
              <a:gd name="connsiteX734" fmla="*/ 19824 w 1468634"/>
              <a:gd name="connsiteY734" fmla="*/ 881638 h 1041507"/>
              <a:gd name="connsiteX735" fmla="*/ 22013 w 1468634"/>
              <a:gd name="connsiteY735" fmla="*/ 879449 h 1041507"/>
              <a:gd name="connsiteX736" fmla="*/ 17635 w 1468634"/>
              <a:gd name="connsiteY736" fmla="*/ 878352 h 1041507"/>
              <a:gd name="connsiteX737" fmla="*/ 19824 w 1468634"/>
              <a:gd name="connsiteY737" fmla="*/ 875072 h 1041507"/>
              <a:gd name="connsiteX738" fmla="*/ 18726 w 1468634"/>
              <a:gd name="connsiteY738" fmla="*/ 875072 h 1041507"/>
              <a:gd name="connsiteX739" fmla="*/ 11063 w 1468634"/>
              <a:gd name="connsiteY739" fmla="*/ 875072 h 1041507"/>
              <a:gd name="connsiteX740" fmla="*/ 8874 w 1468634"/>
              <a:gd name="connsiteY740" fmla="*/ 877255 h 1041507"/>
              <a:gd name="connsiteX741" fmla="*/ 3393 w 1468634"/>
              <a:gd name="connsiteY741" fmla="*/ 878352 h 1041507"/>
              <a:gd name="connsiteX742" fmla="*/ 2302 w 1468634"/>
              <a:gd name="connsiteY742" fmla="*/ 878352 h 1041507"/>
              <a:gd name="connsiteX743" fmla="*/ 107 w 1468634"/>
              <a:gd name="connsiteY743" fmla="*/ 876163 h 1041507"/>
              <a:gd name="connsiteX744" fmla="*/ 107 w 1468634"/>
              <a:gd name="connsiteY744" fmla="*/ 873969 h 1041507"/>
              <a:gd name="connsiteX745" fmla="*/ 4490 w 1468634"/>
              <a:gd name="connsiteY745" fmla="*/ 865207 h 1041507"/>
              <a:gd name="connsiteX746" fmla="*/ 7777 w 1468634"/>
              <a:gd name="connsiteY746" fmla="*/ 858641 h 1041507"/>
              <a:gd name="connsiteX747" fmla="*/ 7777 w 1468634"/>
              <a:gd name="connsiteY747" fmla="*/ 857544 h 1041507"/>
              <a:gd name="connsiteX748" fmla="*/ 6679 w 1468634"/>
              <a:gd name="connsiteY748" fmla="*/ 855349 h 1041507"/>
              <a:gd name="connsiteX749" fmla="*/ 14349 w 1468634"/>
              <a:gd name="connsiteY749" fmla="*/ 852063 h 1041507"/>
              <a:gd name="connsiteX750" fmla="*/ 23110 w 1468634"/>
              <a:gd name="connsiteY750" fmla="*/ 835638 h 1041507"/>
              <a:gd name="connsiteX751" fmla="*/ 29682 w 1468634"/>
              <a:gd name="connsiteY751" fmla="*/ 822494 h 1041507"/>
              <a:gd name="connsiteX752" fmla="*/ 32962 w 1468634"/>
              <a:gd name="connsiteY752" fmla="*/ 820305 h 1041507"/>
              <a:gd name="connsiteX753" fmla="*/ 34060 w 1468634"/>
              <a:gd name="connsiteY753" fmla="*/ 818116 h 1041507"/>
              <a:gd name="connsiteX754" fmla="*/ 35157 w 1468634"/>
              <a:gd name="connsiteY754" fmla="*/ 812641 h 1041507"/>
              <a:gd name="connsiteX755" fmla="*/ 37346 w 1468634"/>
              <a:gd name="connsiteY755" fmla="*/ 809355 h 1041507"/>
              <a:gd name="connsiteX756" fmla="*/ 38443 w 1468634"/>
              <a:gd name="connsiteY756" fmla="*/ 806063 h 1041507"/>
              <a:gd name="connsiteX757" fmla="*/ 40632 w 1468634"/>
              <a:gd name="connsiteY757" fmla="*/ 802777 h 1041507"/>
              <a:gd name="connsiteX758" fmla="*/ 40632 w 1468634"/>
              <a:gd name="connsiteY758" fmla="*/ 801685 h 1041507"/>
              <a:gd name="connsiteX759" fmla="*/ 42827 w 1468634"/>
              <a:gd name="connsiteY759" fmla="*/ 798399 h 1041507"/>
              <a:gd name="connsiteX760" fmla="*/ 42827 w 1468634"/>
              <a:gd name="connsiteY760" fmla="*/ 797302 h 1041507"/>
              <a:gd name="connsiteX761" fmla="*/ 43918 w 1468634"/>
              <a:gd name="connsiteY761" fmla="*/ 794016 h 1041507"/>
              <a:gd name="connsiteX762" fmla="*/ 45015 w 1468634"/>
              <a:gd name="connsiteY762" fmla="*/ 790736 h 1041507"/>
              <a:gd name="connsiteX763" fmla="*/ 46107 w 1468634"/>
              <a:gd name="connsiteY763" fmla="*/ 788541 h 1041507"/>
              <a:gd name="connsiteX764" fmla="*/ 50490 w 1468634"/>
              <a:gd name="connsiteY764" fmla="*/ 785261 h 1041507"/>
              <a:gd name="connsiteX765" fmla="*/ 51588 w 1468634"/>
              <a:gd name="connsiteY765" fmla="*/ 781974 h 1041507"/>
              <a:gd name="connsiteX766" fmla="*/ 53777 w 1468634"/>
              <a:gd name="connsiteY766" fmla="*/ 777591 h 1041507"/>
              <a:gd name="connsiteX767" fmla="*/ 55965 w 1468634"/>
              <a:gd name="connsiteY767" fmla="*/ 773208 h 1041507"/>
              <a:gd name="connsiteX768" fmla="*/ 55965 w 1468634"/>
              <a:gd name="connsiteY768" fmla="*/ 769944 h 1041507"/>
              <a:gd name="connsiteX769" fmla="*/ 60349 w 1468634"/>
              <a:gd name="connsiteY769" fmla="*/ 775396 h 1041507"/>
              <a:gd name="connsiteX770" fmla="*/ 63635 w 1468634"/>
              <a:gd name="connsiteY770" fmla="*/ 781974 h 1041507"/>
              <a:gd name="connsiteX771" fmla="*/ 65824 w 1468634"/>
              <a:gd name="connsiteY771" fmla="*/ 781974 h 1041507"/>
              <a:gd name="connsiteX772" fmla="*/ 68013 w 1468634"/>
              <a:gd name="connsiteY772" fmla="*/ 784158 h 1041507"/>
              <a:gd name="connsiteX773" fmla="*/ 68013 w 1468634"/>
              <a:gd name="connsiteY773" fmla="*/ 781974 h 1041507"/>
              <a:gd name="connsiteX774" fmla="*/ 70207 w 1468634"/>
              <a:gd name="connsiteY774" fmla="*/ 774328 h 1041507"/>
              <a:gd name="connsiteX775" fmla="*/ 70207 w 1468634"/>
              <a:gd name="connsiteY775" fmla="*/ 771019 h 1041507"/>
              <a:gd name="connsiteX776" fmla="*/ 72396 w 1468634"/>
              <a:gd name="connsiteY776" fmla="*/ 766635 h 1041507"/>
              <a:gd name="connsiteX777" fmla="*/ 82249 w 1468634"/>
              <a:gd name="connsiteY777" fmla="*/ 760069 h 1041507"/>
              <a:gd name="connsiteX778" fmla="*/ 84443 w 1468634"/>
              <a:gd name="connsiteY778" fmla="*/ 758989 h 1041507"/>
              <a:gd name="connsiteX779" fmla="*/ 87729 w 1468634"/>
              <a:gd name="connsiteY779" fmla="*/ 756800 h 1041507"/>
              <a:gd name="connsiteX780" fmla="*/ 91015 w 1468634"/>
              <a:gd name="connsiteY780" fmla="*/ 755686 h 1041507"/>
              <a:gd name="connsiteX781" fmla="*/ 94302 w 1468634"/>
              <a:gd name="connsiteY781" fmla="*/ 756800 h 1041507"/>
              <a:gd name="connsiteX782" fmla="*/ 99777 w 1468634"/>
              <a:gd name="connsiteY782" fmla="*/ 757874 h 1041507"/>
              <a:gd name="connsiteX783" fmla="*/ 106349 w 1468634"/>
              <a:gd name="connsiteY783" fmla="*/ 757874 h 1041507"/>
              <a:gd name="connsiteX784" fmla="*/ 108538 w 1468634"/>
              <a:gd name="connsiteY784" fmla="*/ 758989 h 1041507"/>
              <a:gd name="connsiteX785" fmla="*/ 111824 w 1468634"/>
              <a:gd name="connsiteY785" fmla="*/ 761183 h 1041507"/>
              <a:gd name="connsiteX786" fmla="*/ 114018 w 1468634"/>
              <a:gd name="connsiteY786" fmla="*/ 763372 h 1041507"/>
              <a:gd name="connsiteX787" fmla="*/ 117299 w 1468634"/>
              <a:gd name="connsiteY787" fmla="*/ 756800 h 1041507"/>
              <a:gd name="connsiteX788" fmla="*/ 119493 w 1468634"/>
              <a:gd name="connsiteY788" fmla="*/ 758989 h 1041507"/>
              <a:gd name="connsiteX789" fmla="*/ 121682 w 1468634"/>
              <a:gd name="connsiteY789" fmla="*/ 756800 h 1041507"/>
              <a:gd name="connsiteX790" fmla="*/ 121682 w 1468634"/>
              <a:gd name="connsiteY790" fmla="*/ 756800 h 1041507"/>
              <a:gd name="connsiteX791" fmla="*/ 121682 w 1468634"/>
              <a:gd name="connsiteY791" fmla="*/ 754605 h 1041507"/>
              <a:gd name="connsiteX792" fmla="*/ 123871 w 1468634"/>
              <a:gd name="connsiteY792" fmla="*/ 752422 h 1041507"/>
              <a:gd name="connsiteX793" fmla="*/ 127157 w 1468634"/>
              <a:gd name="connsiteY793" fmla="*/ 752422 h 1041507"/>
              <a:gd name="connsiteX794" fmla="*/ 129352 w 1468634"/>
              <a:gd name="connsiteY794" fmla="*/ 750233 h 1041507"/>
              <a:gd name="connsiteX795" fmla="*/ 131541 w 1468634"/>
              <a:gd name="connsiteY795" fmla="*/ 748039 h 1041507"/>
              <a:gd name="connsiteX796" fmla="*/ 133729 w 1468634"/>
              <a:gd name="connsiteY796" fmla="*/ 746924 h 1041507"/>
              <a:gd name="connsiteX797" fmla="*/ 133729 w 1468634"/>
              <a:gd name="connsiteY797" fmla="*/ 746924 h 1041507"/>
              <a:gd name="connsiteX798" fmla="*/ 137016 w 1468634"/>
              <a:gd name="connsiteY798" fmla="*/ 744730 h 1041507"/>
              <a:gd name="connsiteX799" fmla="*/ 138113 w 1468634"/>
              <a:gd name="connsiteY799" fmla="*/ 744730 h 1041507"/>
              <a:gd name="connsiteX800" fmla="*/ 144679 w 1468634"/>
              <a:gd name="connsiteY800" fmla="*/ 745850 h 1041507"/>
              <a:gd name="connsiteX801" fmla="*/ 145777 w 1468634"/>
              <a:gd name="connsiteY801" fmla="*/ 745850 h 1041507"/>
              <a:gd name="connsiteX802" fmla="*/ 151252 w 1468634"/>
              <a:gd name="connsiteY802" fmla="*/ 745850 h 1041507"/>
              <a:gd name="connsiteX803" fmla="*/ 161087 w 1468634"/>
              <a:gd name="connsiteY803" fmla="*/ 745850 h 1041507"/>
              <a:gd name="connsiteX804" fmla="*/ 162207 w 1468634"/>
              <a:gd name="connsiteY804" fmla="*/ 745850 h 1041507"/>
              <a:gd name="connsiteX805" fmla="*/ 165470 w 1468634"/>
              <a:gd name="connsiteY805" fmla="*/ 749113 h 1041507"/>
              <a:gd name="connsiteX806" fmla="*/ 166585 w 1468634"/>
              <a:gd name="connsiteY806" fmla="*/ 753491 h 1041507"/>
              <a:gd name="connsiteX807" fmla="*/ 168779 w 1468634"/>
              <a:gd name="connsiteY807" fmla="*/ 751302 h 1041507"/>
              <a:gd name="connsiteX808" fmla="*/ 169854 w 1468634"/>
              <a:gd name="connsiteY808" fmla="*/ 750233 h 1041507"/>
              <a:gd name="connsiteX809" fmla="*/ 170968 w 1468634"/>
              <a:gd name="connsiteY809" fmla="*/ 748039 h 1041507"/>
              <a:gd name="connsiteX810" fmla="*/ 173157 w 1468634"/>
              <a:gd name="connsiteY810" fmla="*/ 746924 h 1041507"/>
              <a:gd name="connsiteX811" fmla="*/ 174232 w 1468634"/>
              <a:gd name="connsiteY811" fmla="*/ 744730 h 1041507"/>
              <a:gd name="connsiteX812" fmla="*/ 174232 w 1468634"/>
              <a:gd name="connsiteY812" fmla="*/ 744730 h 1041507"/>
              <a:gd name="connsiteX813" fmla="*/ 174232 w 1468634"/>
              <a:gd name="connsiteY813" fmla="*/ 742541 h 1041507"/>
              <a:gd name="connsiteX814" fmla="*/ 174232 w 1468634"/>
              <a:gd name="connsiteY814" fmla="*/ 740346 h 1041507"/>
              <a:gd name="connsiteX815" fmla="*/ 177541 w 1468634"/>
              <a:gd name="connsiteY815" fmla="*/ 735969 h 1041507"/>
              <a:gd name="connsiteX816" fmla="*/ 177541 w 1468634"/>
              <a:gd name="connsiteY816" fmla="*/ 734894 h 1041507"/>
              <a:gd name="connsiteX817" fmla="*/ 181918 w 1468634"/>
              <a:gd name="connsiteY817" fmla="*/ 730516 h 1041507"/>
              <a:gd name="connsiteX818" fmla="*/ 181918 w 1468634"/>
              <a:gd name="connsiteY818" fmla="*/ 730516 h 1041507"/>
              <a:gd name="connsiteX819" fmla="*/ 184090 w 1468634"/>
              <a:gd name="connsiteY819" fmla="*/ 728328 h 1041507"/>
              <a:gd name="connsiteX820" fmla="*/ 187376 w 1468634"/>
              <a:gd name="connsiteY820" fmla="*/ 728328 h 1041507"/>
              <a:gd name="connsiteX821" fmla="*/ 188468 w 1468634"/>
              <a:gd name="connsiteY821" fmla="*/ 723944 h 1041507"/>
              <a:gd name="connsiteX822" fmla="*/ 188468 w 1468634"/>
              <a:gd name="connsiteY822" fmla="*/ 716258 h 1041507"/>
              <a:gd name="connsiteX823" fmla="*/ 195040 w 1468634"/>
              <a:gd name="connsiteY823" fmla="*/ 714069 h 1041507"/>
              <a:gd name="connsiteX824" fmla="*/ 197234 w 1468634"/>
              <a:gd name="connsiteY824" fmla="*/ 710800 h 1041507"/>
              <a:gd name="connsiteX825" fmla="*/ 199423 w 1468634"/>
              <a:gd name="connsiteY825" fmla="*/ 709685 h 1041507"/>
              <a:gd name="connsiteX826" fmla="*/ 203807 w 1468634"/>
              <a:gd name="connsiteY826" fmla="*/ 707491 h 1041507"/>
              <a:gd name="connsiteX827" fmla="*/ 205996 w 1468634"/>
              <a:gd name="connsiteY827" fmla="*/ 706422 h 1041507"/>
              <a:gd name="connsiteX828" fmla="*/ 212568 w 1468634"/>
              <a:gd name="connsiteY828" fmla="*/ 709685 h 1041507"/>
              <a:gd name="connsiteX829" fmla="*/ 215854 w 1468634"/>
              <a:gd name="connsiteY829" fmla="*/ 710800 h 1041507"/>
              <a:gd name="connsiteX830" fmla="*/ 219140 w 1468634"/>
              <a:gd name="connsiteY830" fmla="*/ 711874 h 1041507"/>
              <a:gd name="connsiteX831" fmla="*/ 220237 w 1468634"/>
              <a:gd name="connsiteY831" fmla="*/ 714069 h 1041507"/>
              <a:gd name="connsiteX832" fmla="*/ 223518 w 1468634"/>
              <a:gd name="connsiteY832" fmla="*/ 718446 h 1041507"/>
              <a:gd name="connsiteX833" fmla="*/ 228998 w 1468634"/>
              <a:gd name="connsiteY833" fmla="*/ 720635 h 1041507"/>
              <a:gd name="connsiteX834" fmla="*/ 230090 w 1468634"/>
              <a:gd name="connsiteY834" fmla="*/ 725019 h 1041507"/>
              <a:gd name="connsiteX835" fmla="*/ 232279 w 1468634"/>
              <a:gd name="connsiteY835" fmla="*/ 726133 h 1041507"/>
              <a:gd name="connsiteX836" fmla="*/ 235565 w 1468634"/>
              <a:gd name="connsiteY836" fmla="*/ 730516 h 1041507"/>
              <a:gd name="connsiteX837" fmla="*/ 236662 w 1468634"/>
              <a:gd name="connsiteY837" fmla="*/ 731585 h 1041507"/>
              <a:gd name="connsiteX838" fmla="*/ 239948 w 1468634"/>
              <a:gd name="connsiteY838" fmla="*/ 730516 h 1041507"/>
              <a:gd name="connsiteX839" fmla="*/ 238851 w 1468634"/>
              <a:gd name="connsiteY839" fmla="*/ 728328 h 1041507"/>
              <a:gd name="connsiteX840" fmla="*/ 237754 w 1468634"/>
              <a:gd name="connsiteY840" fmla="*/ 726133 h 1041507"/>
              <a:gd name="connsiteX841" fmla="*/ 238851 w 1468634"/>
              <a:gd name="connsiteY841" fmla="*/ 723944 h 1041507"/>
              <a:gd name="connsiteX842" fmla="*/ 244326 w 1468634"/>
              <a:gd name="connsiteY842" fmla="*/ 711874 h 1041507"/>
              <a:gd name="connsiteX843" fmla="*/ 238851 w 1468634"/>
              <a:gd name="connsiteY843" fmla="*/ 708611 h 1041507"/>
              <a:gd name="connsiteX844" fmla="*/ 238851 w 1468634"/>
              <a:gd name="connsiteY844" fmla="*/ 707491 h 1041507"/>
              <a:gd name="connsiteX845" fmla="*/ 236662 w 1468634"/>
              <a:gd name="connsiteY845" fmla="*/ 705308 h 1041507"/>
              <a:gd name="connsiteX846" fmla="*/ 236662 w 1468634"/>
              <a:gd name="connsiteY846" fmla="*/ 705308 h 1041507"/>
              <a:gd name="connsiteX847" fmla="*/ 236662 w 1468634"/>
              <a:gd name="connsiteY847" fmla="*/ 702039 h 1041507"/>
              <a:gd name="connsiteX848" fmla="*/ 239948 w 1468634"/>
              <a:gd name="connsiteY848" fmla="*/ 699844 h 1041507"/>
              <a:gd name="connsiteX849" fmla="*/ 243235 w 1468634"/>
              <a:gd name="connsiteY849" fmla="*/ 699844 h 1041507"/>
              <a:gd name="connsiteX850" fmla="*/ 243235 w 1468634"/>
              <a:gd name="connsiteY850" fmla="*/ 698730 h 1041507"/>
              <a:gd name="connsiteX851" fmla="*/ 244326 w 1468634"/>
              <a:gd name="connsiteY851" fmla="*/ 696541 h 1041507"/>
              <a:gd name="connsiteX852" fmla="*/ 245423 w 1468634"/>
              <a:gd name="connsiteY852" fmla="*/ 693278 h 1041507"/>
              <a:gd name="connsiteX853" fmla="*/ 241046 w 1468634"/>
              <a:gd name="connsiteY853" fmla="*/ 693278 h 1041507"/>
              <a:gd name="connsiteX854" fmla="*/ 238851 w 1468634"/>
              <a:gd name="connsiteY854" fmla="*/ 694352 h 1041507"/>
              <a:gd name="connsiteX855" fmla="*/ 233376 w 1468634"/>
              <a:gd name="connsiteY855" fmla="*/ 693278 h 1041507"/>
              <a:gd name="connsiteX856" fmla="*/ 227901 w 1468634"/>
              <a:gd name="connsiteY856" fmla="*/ 686705 h 1041507"/>
              <a:gd name="connsiteX857" fmla="*/ 224615 w 1468634"/>
              <a:gd name="connsiteY857" fmla="*/ 684517 h 1041507"/>
              <a:gd name="connsiteX858" fmla="*/ 223518 w 1468634"/>
              <a:gd name="connsiteY858" fmla="*/ 683408 h 1041507"/>
              <a:gd name="connsiteX859" fmla="*/ 223518 w 1468634"/>
              <a:gd name="connsiteY859" fmla="*/ 682322 h 1041507"/>
              <a:gd name="connsiteX860" fmla="*/ 220237 w 1468634"/>
              <a:gd name="connsiteY860" fmla="*/ 682322 h 1041507"/>
              <a:gd name="connsiteX861" fmla="*/ 219140 w 1468634"/>
              <a:gd name="connsiteY861" fmla="*/ 685585 h 1041507"/>
              <a:gd name="connsiteX862" fmla="*/ 213665 w 1468634"/>
              <a:gd name="connsiteY862" fmla="*/ 685585 h 1041507"/>
              <a:gd name="connsiteX863" fmla="*/ 212568 w 1468634"/>
              <a:gd name="connsiteY863" fmla="*/ 683408 h 1041507"/>
              <a:gd name="connsiteX864" fmla="*/ 213665 w 1468634"/>
              <a:gd name="connsiteY864" fmla="*/ 680133 h 1041507"/>
              <a:gd name="connsiteX865" fmla="*/ 211471 w 1468634"/>
              <a:gd name="connsiteY865" fmla="*/ 677939 h 1041507"/>
              <a:gd name="connsiteX866" fmla="*/ 209282 w 1468634"/>
              <a:gd name="connsiteY866" fmla="*/ 676824 h 1041507"/>
              <a:gd name="connsiteX867" fmla="*/ 208184 w 1468634"/>
              <a:gd name="connsiteY867" fmla="*/ 675755 h 1041507"/>
              <a:gd name="connsiteX868" fmla="*/ 203807 w 1468634"/>
              <a:gd name="connsiteY868" fmla="*/ 685585 h 1041507"/>
              <a:gd name="connsiteX869" fmla="*/ 201612 w 1468634"/>
              <a:gd name="connsiteY869" fmla="*/ 686705 h 1041507"/>
              <a:gd name="connsiteX870" fmla="*/ 198332 w 1468634"/>
              <a:gd name="connsiteY870" fmla="*/ 686705 h 1041507"/>
              <a:gd name="connsiteX871" fmla="*/ 198332 w 1468634"/>
              <a:gd name="connsiteY871" fmla="*/ 686705 h 1041507"/>
              <a:gd name="connsiteX872" fmla="*/ 197234 w 1468634"/>
              <a:gd name="connsiteY872" fmla="*/ 684517 h 1041507"/>
              <a:gd name="connsiteX873" fmla="*/ 195040 w 1468634"/>
              <a:gd name="connsiteY873" fmla="*/ 686705 h 1041507"/>
              <a:gd name="connsiteX874" fmla="*/ 195040 w 1468634"/>
              <a:gd name="connsiteY874" fmla="*/ 687780 h 1041507"/>
              <a:gd name="connsiteX875" fmla="*/ 190662 w 1468634"/>
              <a:gd name="connsiteY875" fmla="*/ 689969 h 1041507"/>
              <a:gd name="connsiteX876" fmla="*/ 189565 w 1468634"/>
              <a:gd name="connsiteY876" fmla="*/ 689969 h 1041507"/>
              <a:gd name="connsiteX877" fmla="*/ 185187 w 1468634"/>
              <a:gd name="connsiteY877" fmla="*/ 686705 h 1041507"/>
              <a:gd name="connsiteX878" fmla="*/ 182993 w 1468634"/>
              <a:gd name="connsiteY878" fmla="*/ 689969 h 1041507"/>
              <a:gd name="connsiteX879" fmla="*/ 181918 w 1468634"/>
              <a:gd name="connsiteY879" fmla="*/ 692163 h 1041507"/>
              <a:gd name="connsiteX880" fmla="*/ 175352 w 1468634"/>
              <a:gd name="connsiteY880" fmla="*/ 686705 h 1041507"/>
              <a:gd name="connsiteX881" fmla="*/ 173157 w 1468634"/>
              <a:gd name="connsiteY881" fmla="*/ 684517 h 1041507"/>
              <a:gd name="connsiteX882" fmla="*/ 167659 w 1468634"/>
              <a:gd name="connsiteY882" fmla="*/ 686705 h 1041507"/>
              <a:gd name="connsiteX883" fmla="*/ 161087 w 1468634"/>
              <a:gd name="connsiteY883" fmla="*/ 689969 h 1041507"/>
              <a:gd name="connsiteX884" fmla="*/ 155635 w 1468634"/>
              <a:gd name="connsiteY884" fmla="*/ 689969 h 1041507"/>
              <a:gd name="connsiteX885" fmla="*/ 150137 w 1468634"/>
              <a:gd name="connsiteY885" fmla="*/ 688894 h 1041507"/>
              <a:gd name="connsiteX886" fmla="*/ 146874 w 1468634"/>
              <a:gd name="connsiteY886" fmla="*/ 687780 h 1041507"/>
              <a:gd name="connsiteX887" fmla="*/ 146874 w 1468634"/>
              <a:gd name="connsiteY887" fmla="*/ 687780 h 1041507"/>
              <a:gd name="connsiteX888" fmla="*/ 145777 w 1468634"/>
              <a:gd name="connsiteY888" fmla="*/ 687780 h 1041507"/>
              <a:gd name="connsiteX889" fmla="*/ 143588 w 1468634"/>
              <a:gd name="connsiteY889" fmla="*/ 688894 h 1041507"/>
              <a:gd name="connsiteX890" fmla="*/ 135924 w 1468634"/>
              <a:gd name="connsiteY890" fmla="*/ 689969 h 1041507"/>
              <a:gd name="connsiteX891" fmla="*/ 130443 w 1468634"/>
              <a:gd name="connsiteY891" fmla="*/ 692163 h 1041507"/>
              <a:gd name="connsiteX892" fmla="*/ 111824 w 1468634"/>
              <a:gd name="connsiteY892" fmla="*/ 691083 h 1041507"/>
              <a:gd name="connsiteX893" fmla="*/ 105252 w 1468634"/>
              <a:gd name="connsiteY893" fmla="*/ 694352 h 1041507"/>
              <a:gd name="connsiteX894" fmla="*/ 104154 w 1468634"/>
              <a:gd name="connsiteY894" fmla="*/ 694352 h 1041507"/>
              <a:gd name="connsiteX895" fmla="*/ 95393 w 1468634"/>
              <a:gd name="connsiteY895" fmla="*/ 699844 h 1041507"/>
              <a:gd name="connsiteX896" fmla="*/ 86632 w 1468634"/>
              <a:gd name="connsiteY896" fmla="*/ 691083 h 1041507"/>
              <a:gd name="connsiteX897" fmla="*/ 85541 w 1468634"/>
              <a:gd name="connsiteY897" fmla="*/ 692163 h 1041507"/>
              <a:gd name="connsiteX898" fmla="*/ 83346 w 1468634"/>
              <a:gd name="connsiteY898" fmla="*/ 695466 h 1041507"/>
              <a:gd name="connsiteX899" fmla="*/ 84443 w 1468634"/>
              <a:gd name="connsiteY899" fmla="*/ 696541 h 1041507"/>
              <a:gd name="connsiteX900" fmla="*/ 73493 w 1468634"/>
              <a:gd name="connsiteY900" fmla="*/ 695466 h 1041507"/>
              <a:gd name="connsiteX901" fmla="*/ 72396 w 1468634"/>
              <a:gd name="connsiteY901" fmla="*/ 693278 h 1041507"/>
              <a:gd name="connsiteX902" fmla="*/ 71299 w 1468634"/>
              <a:gd name="connsiteY902" fmla="*/ 692163 h 1041507"/>
              <a:gd name="connsiteX903" fmla="*/ 69110 w 1468634"/>
              <a:gd name="connsiteY903" fmla="*/ 692163 h 1041507"/>
              <a:gd name="connsiteX904" fmla="*/ 64732 w 1468634"/>
              <a:gd name="connsiteY904" fmla="*/ 692163 h 1041507"/>
              <a:gd name="connsiteX905" fmla="*/ 61440 w 1468634"/>
              <a:gd name="connsiteY905" fmla="*/ 688894 h 1041507"/>
              <a:gd name="connsiteX906" fmla="*/ 60349 w 1468634"/>
              <a:gd name="connsiteY906" fmla="*/ 683408 h 1041507"/>
              <a:gd name="connsiteX907" fmla="*/ 57063 w 1468634"/>
              <a:gd name="connsiteY907" fmla="*/ 676824 h 1041507"/>
              <a:gd name="connsiteX908" fmla="*/ 55965 w 1468634"/>
              <a:gd name="connsiteY908" fmla="*/ 676824 h 1041507"/>
              <a:gd name="connsiteX909" fmla="*/ 53777 w 1468634"/>
              <a:gd name="connsiteY909" fmla="*/ 677939 h 1041507"/>
              <a:gd name="connsiteX910" fmla="*/ 51588 w 1468634"/>
              <a:gd name="connsiteY910" fmla="*/ 672447 h 1041507"/>
              <a:gd name="connsiteX911" fmla="*/ 50490 w 1468634"/>
              <a:gd name="connsiteY911" fmla="*/ 672447 h 1041507"/>
              <a:gd name="connsiteX912" fmla="*/ 46107 w 1468634"/>
              <a:gd name="connsiteY912" fmla="*/ 672447 h 1041507"/>
              <a:gd name="connsiteX913" fmla="*/ 43918 w 1468634"/>
              <a:gd name="connsiteY913" fmla="*/ 671372 h 1041507"/>
              <a:gd name="connsiteX914" fmla="*/ 41729 w 1468634"/>
              <a:gd name="connsiteY914" fmla="*/ 672447 h 1041507"/>
              <a:gd name="connsiteX915" fmla="*/ 41729 w 1468634"/>
              <a:gd name="connsiteY915" fmla="*/ 674635 h 1041507"/>
              <a:gd name="connsiteX916" fmla="*/ 40632 w 1468634"/>
              <a:gd name="connsiteY916" fmla="*/ 675755 h 1041507"/>
              <a:gd name="connsiteX917" fmla="*/ 38443 w 1468634"/>
              <a:gd name="connsiteY917" fmla="*/ 676824 h 1041507"/>
              <a:gd name="connsiteX918" fmla="*/ 38443 w 1468634"/>
              <a:gd name="connsiteY918" fmla="*/ 675755 h 1041507"/>
              <a:gd name="connsiteX919" fmla="*/ 39535 w 1468634"/>
              <a:gd name="connsiteY919" fmla="*/ 670257 h 1041507"/>
              <a:gd name="connsiteX920" fmla="*/ 36254 w 1468634"/>
              <a:gd name="connsiteY920" fmla="*/ 666989 h 1041507"/>
              <a:gd name="connsiteX921" fmla="*/ 37346 w 1468634"/>
              <a:gd name="connsiteY921" fmla="*/ 663679 h 1041507"/>
              <a:gd name="connsiteX922" fmla="*/ 32962 w 1468634"/>
              <a:gd name="connsiteY922" fmla="*/ 662611 h 1041507"/>
              <a:gd name="connsiteX923" fmla="*/ 34060 w 1468634"/>
              <a:gd name="connsiteY923" fmla="*/ 661497 h 1041507"/>
              <a:gd name="connsiteX924" fmla="*/ 34060 w 1468634"/>
              <a:gd name="connsiteY924" fmla="*/ 659302 h 1041507"/>
              <a:gd name="connsiteX925" fmla="*/ 34060 w 1468634"/>
              <a:gd name="connsiteY925" fmla="*/ 654919 h 1041507"/>
              <a:gd name="connsiteX926" fmla="*/ 36254 w 1468634"/>
              <a:gd name="connsiteY926" fmla="*/ 653850 h 1041507"/>
              <a:gd name="connsiteX927" fmla="*/ 37346 w 1468634"/>
              <a:gd name="connsiteY927" fmla="*/ 647272 h 1041507"/>
              <a:gd name="connsiteX928" fmla="*/ 34060 w 1468634"/>
              <a:gd name="connsiteY928" fmla="*/ 649466 h 1041507"/>
              <a:gd name="connsiteX929" fmla="*/ 38443 w 1468634"/>
              <a:gd name="connsiteY929" fmla="*/ 645083 h 1041507"/>
              <a:gd name="connsiteX930" fmla="*/ 38443 w 1468634"/>
              <a:gd name="connsiteY930" fmla="*/ 643992 h 1041507"/>
              <a:gd name="connsiteX931" fmla="*/ 40632 w 1468634"/>
              <a:gd name="connsiteY931" fmla="*/ 641797 h 1041507"/>
              <a:gd name="connsiteX932" fmla="*/ 40632 w 1468634"/>
              <a:gd name="connsiteY932" fmla="*/ 635230 h 1041507"/>
              <a:gd name="connsiteX933" fmla="*/ 38443 w 1468634"/>
              <a:gd name="connsiteY933" fmla="*/ 633036 h 1041507"/>
              <a:gd name="connsiteX934" fmla="*/ 36254 w 1468634"/>
              <a:gd name="connsiteY934" fmla="*/ 634127 h 1041507"/>
              <a:gd name="connsiteX935" fmla="*/ 32962 w 1468634"/>
              <a:gd name="connsiteY935" fmla="*/ 633036 h 1041507"/>
              <a:gd name="connsiteX936" fmla="*/ 30774 w 1468634"/>
              <a:gd name="connsiteY936" fmla="*/ 631944 h 1041507"/>
              <a:gd name="connsiteX937" fmla="*/ 29682 w 1468634"/>
              <a:gd name="connsiteY937" fmla="*/ 629755 h 1041507"/>
              <a:gd name="connsiteX938" fmla="*/ 30774 w 1468634"/>
              <a:gd name="connsiteY938" fmla="*/ 628652 h 1041507"/>
              <a:gd name="connsiteX939" fmla="*/ 34060 w 1468634"/>
              <a:gd name="connsiteY939" fmla="*/ 629755 h 1041507"/>
              <a:gd name="connsiteX940" fmla="*/ 35157 w 1468634"/>
              <a:gd name="connsiteY940" fmla="*/ 628652 h 1041507"/>
              <a:gd name="connsiteX941" fmla="*/ 38443 w 1468634"/>
              <a:gd name="connsiteY941" fmla="*/ 622086 h 1041507"/>
              <a:gd name="connsiteX942" fmla="*/ 40632 w 1468634"/>
              <a:gd name="connsiteY942" fmla="*/ 622086 h 1041507"/>
              <a:gd name="connsiteX943" fmla="*/ 43918 w 1468634"/>
              <a:gd name="connsiteY943" fmla="*/ 623177 h 1041507"/>
              <a:gd name="connsiteX944" fmla="*/ 48302 w 1468634"/>
              <a:gd name="connsiteY944" fmla="*/ 622086 h 1041507"/>
              <a:gd name="connsiteX945" fmla="*/ 49393 w 1468634"/>
              <a:gd name="connsiteY945" fmla="*/ 622086 h 1041507"/>
              <a:gd name="connsiteX946" fmla="*/ 52679 w 1468634"/>
              <a:gd name="connsiteY946" fmla="*/ 619891 h 1041507"/>
              <a:gd name="connsiteX947" fmla="*/ 54868 w 1468634"/>
              <a:gd name="connsiteY947" fmla="*/ 615514 h 1041507"/>
              <a:gd name="connsiteX948" fmla="*/ 55965 w 1468634"/>
              <a:gd name="connsiteY948" fmla="*/ 615514 h 1041507"/>
              <a:gd name="connsiteX949" fmla="*/ 55965 w 1468634"/>
              <a:gd name="connsiteY949" fmla="*/ 614416 h 1041507"/>
              <a:gd name="connsiteX950" fmla="*/ 57063 w 1468634"/>
              <a:gd name="connsiteY950" fmla="*/ 607850 h 1041507"/>
              <a:gd name="connsiteX951" fmla="*/ 64732 w 1468634"/>
              <a:gd name="connsiteY951" fmla="*/ 605655 h 1041507"/>
              <a:gd name="connsiteX952" fmla="*/ 76774 w 1468634"/>
              <a:gd name="connsiteY952" fmla="*/ 602369 h 1041507"/>
              <a:gd name="connsiteX953" fmla="*/ 82249 w 1468634"/>
              <a:gd name="connsiteY953" fmla="*/ 597986 h 1041507"/>
              <a:gd name="connsiteX954" fmla="*/ 85541 w 1468634"/>
              <a:gd name="connsiteY954" fmla="*/ 593608 h 1041507"/>
              <a:gd name="connsiteX955" fmla="*/ 87729 w 1468634"/>
              <a:gd name="connsiteY955" fmla="*/ 591419 h 1041507"/>
              <a:gd name="connsiteX956" fmla="*/ 89918 w 1468634"/>
              <a:gd name="connsiteY956" fmla="*/ 589225 h 1041507"/>
              <a:gd name="connsiteX957" fmla="*/ 91015 w 1468634"/>
              <a:gd name="connsiteY957" fmla="*/ 587036 h 1041507"/>
              <a:gd name="connsiteX958" fmla="*/ 93204 w 1468634"/>
              <a:gd name="connsiteY958" fmla="*/ 582658 h 1041507"/>
              <a:gd name="connsiteX959" fmla="*/ 95393 w 1468634"/>
              <a:gd name="connsiteY959" fmla="*/ 580463 h 1041507"/>
              <a:gd name="connsiteX960" fmla="*/ 97588 w 1468634"/>
              <a:gd name="connsiteY960" fmla="*/ 579366 h 1041507"/>
              <a:gd name="connsiteX961" fmla="*/ 99777 w 1468634"/>
              <a:gd name="connsiteY961" fmla="*/ 581561 h 1041507"/>
              <a:gd name="connsiteX962" fmla="*/ 100874 w 1468634"/>
              <a:gd name="connsiteY962" fmla="*/ 581561 h 1041507"/>
              <a:gd name="connsiteX963" fmla="*/ 103063 w 1468634"/>
              <a:gd name="connsiteY963" fmla="*/ 579366 h 1041507"/>
              <a:gd name="connsiteX964" fmla="*/ 103063 w 1468634"/>
              <a:gd name="connsiteY964" fmla="*/ 577183 h 1041507"/>
              <a:gd name="connsiteX965" fmla="*/ 105252 w 1468634"/>
              <a:gd name="connsiteY965" fmla="*/ 570605 h 1041507"/>
              <a:gd name="connsiteX966" fmla="*/ 114018 w 1468634"/>
              <a:gd name="connsiteY966" fmla="*/ 564038 h 1041507"/>
              <a:gd name="connsiteX967" fmla="*/ 115110 w 1468634"/>
              <a:gd name="connsiteY967" fmla="*/ 562941 h 1041507"/>
              <a:gd name="connsiteX968" fmla="*/ 118396 w 1468634"/>
              <a:gd name="connsiteY968" fmla="*/ 561844 h 1041507"/>
              <a:gd name="connsiteX969" fmla="*/ 119493 w 1468634"/>
              <a:gd name="connsiteY969" fmla="*/ 560753 h 1041507"/>
              <a:gd name="connsiteX970" fmla="*/ 122779 w 1468634"/>
              <a:gd name="connsiteY970" fmla="*/ 558564 h 1041507"/>
              <a:gd name="connsiteX971" fmla="*/ 127157 w 1468634"/>
              <a:gd name="connsiteY971" fmla="*/ 557460 h 1041507"/>
              <a:gd name="connsiteX972" fmla="*/ 130443 w 1468634"/>
              <a:gd name="connsiteY972" fmla="*/ 555278 h 1041507"/>
              <a:gd name="connsiteX973" fmla="*/ 138113 w 1468634"/>
              <a:gd name="connsiteY973" fmla="*/ 558564 h 1041507"/>
              <a:gd name="connsiteX974" fmla="*/ 140302 w 1468634"/>
              <a:gd name="connsiteY974" fmla="*/ 560753 h 1041507"/>
              <a:gd name="connsiteX975" fmla="*/ 144679 w 1468634"/>
              <a:gd name="connsiteY975" fmla="*/ 557460 h 1041507"/>
              <a:gd name="connsiteX976" fmla="*/ 147965 w 1468634"/>
              <a:gd name="connsiteY976" fmla="*/ 554180 h 1041507"/>
              <a:gd name="connsiteX977" fmla="*/ 147965 w 1468634"/>
              <a:gd name="connsiteY977" fmla="*/ 554180 h 1041507"/>
              <a:gd name="connsiteX978" fmla="*/ 149063 w 1468634"/>
              <a:gd name="connsiteY978" fmla="*/ 553083 h 1041507"/>
              <a:gd name="connsiteX979" fmla="*/ 152326 w 1468634"/>
              <a:gd name="connsiteY979" fmla="*/ 551986 h 1041507"/>
              <a:gd name="connsiteX980" fmla="*/ 153446 w 1468634"/>
              <a:gd name="connsiteY980" fmla="*/ 548700 h 1041507"/>
              <a:gd name="connsiteX981" fmla="*/ 157824 w 1468634"/>
              <a:gd name="connsiteY981" fmla="*/ 543225 h 1041507"/>
              <a:gd name="connsiteX982" fmla="*/ 160013 w 1468634"/>
              <a:gd name="connsiteY982" fmla="*/ 544322 h 1041507"/>
              <a:gd name="connsiteX983" fmla="*/ 163282 w 1468634"/>
              <a:gd name="connsiteY983" fmla="*/ 542133 h 1041507"/>
              <a:gd name="connsiteX984" fmla="*/ 164396 w 1468634"/>
              <a:gd name="connsiteY984" fmla="*/ 539938 h 1041507"/>
              <a:gd name="connsiteX985" fmla="*/ 166585 w 1468634"/>
              <a:gd name="connsiteY985" fmla="*/ 538847 h 1041507"/>
              <a:gd name="connsiteX986" fmla="*/ 168779 w 1468634"/>
              <a:gd name="connsiteY986" fmla="*/ 536658 h 1041507"/>
              <a:gd name="connsiteX987" fmla="*/ 172043 w 1468634"/>
              <a:gd name="connsiteY987" fmla="*/ 532275 h 1041507"/>
              <a:gd name="connsiteX988" fmla="*/ 173157 w 1468634"/>
              <a:gd name="connsiteY988" fmla="*/ 530080 h 1041507"/>
              <a:gd name="connsiteX989" fmla="*/ 174232 w 1468634"/>
              <a:gd name="connsiteY989" fmla="*/ 530080 h 1041507"/>
              <a:gd name="connsiteX990" fmla="*/ 176420 w 1468634"/>
              <a:gd name="connsiteY990" fmla="*/ 524605 h 1041507"/>
              <a:gd name="connsiteX991" fmla="*/ 178615 w 1468634"/>
              <a:gd name="connsiteY991" fmla="*/ 520227 h 1041507"/>
              <a:gd name="connsiteX992" fmla="*/ 179729 w 1468634"/>
              <a:gd name="connsiteY992" fmla="*/ 518033 h 1041507"/>
              <a:gd name="connsiteX993" fmla="*/ 182993 w 1468634"/>
              <a:gd name="connsiteY993" fmla="*/ 513650 h 1041507"/>
              <a:gd name="connsiteX994" fmla="*/ 184090 w 1468634"/>
              <a:gd name="connsiteY994" fmla="*/ 512558 h 1041507"/>
              <a:gd name="connsiteX995" fmla="*/ 182993 w 1468634"/>
              <a:gd name="connsiteY995" fmla="*/ 511466 h 1041507"/>
              <a:gd name="connsiteX996" fmla="*/ 182993 w 1468634"/>
              <a:gd name="connsiteY996" fmla="*/ 510369 h 1041507"/>
              <a:gd name="connsiteX997" fmla="*/ 185187 w 1468634"/>
              <a:gd name="connsiteY997" fmla="*/ 508197 h 1041507"/>
              <a:gd name="connsiteX998" fmla="*/ 192851 w 1468634"/>
              <a:gd name="connsiteY998" fmla="*/ 501631 h 1041507"/>
              <a:gd name="connsiteX999" fmla="*/ 195040 w 1468634"/>
              <a:gd name="connsiteY999" fmla="*/ 498322 h 1041507"/>
              <a:gd name="connsiteX1000" fmla="*/ 198332 w 1468634"/>
              <a:gd name="connsiteY1000" fmla="*/ 496133 h 1041507"/>
              <a:gd name="connsiteX1001" fmla="*/ 198332 w 1468634"/>
              <a:gd name="connsiteY1001" fmla="*/ 475342 h 1041507"/>
              <a:gd name="connsiteX1002" fmla="*/ 196137 w 1468634"/>
              <a:gd name="connsiteY1002" fmla="*/ 458888 h 1041507"/>
              <a:gd name="connsiteX1003" fmla="*/ 197234 w 1468634"/>
              <a:gd name="connsiteY1003" fmla="*/ 456705 h 1041507"/>
              <a:gd name="connsiteX1004" fmla="*/ 198332 w 1468634"/>
              <a:gd name="connsiteY1004" fmla="*/ 455625 h 1041507"/>
              <a:gd name="connsiteX1005" fmla="*/ 195040 w 1468634"/>
              <a:gd name="connsiteY1005" fmla="*/ 450127 h 1041507"/>
              <a:gd name="connsiteX1006" fmla="*/ 197234 w 1468634"/>
              <a:gd name="connsiteY1006" fmla="*/ 443561 h 1041507"/>
              <a:gd name="connsiteX1007" fmla="*/ 198332 w 1468634"/>
              <a:gd name="connsiteY1007" fmla="*/ 442481 h 1041507"/>
              <a:gd name="connsiteX1008" fmla="*/ 198332 w 1468634"/>
              <a:gd name="connsiteY1008" fmla="*/ 438103 h 1041507"/>
              <a:gd name="connsiteX1009" fmla="*/ 201612 w 1468634"/>
              <a:gd name="connsiteY1009" fmla="*/ 434805 h 1041507"/>
              <a:gd name="connsiteX1010" fmla="*/ 204898 w 1468634"/>
              <a:gd name="connsiteY1010" fmla="*/ 431531 h 1041507"/>
              <a:gd name="connsiteX1011" fmla="*/ 211471 w 1468634"/>
              <a:gd name="connsiteY1011" fmla="*/ 432605 h 1041507"/>
              <a:gd name="connsiteX1012" fmla="*/ 215854 w 1468634"/>
              <a:gd name="connsiteY1012" fmla="*/ 434805 h 1041507"/>
              <a:gd name="connsiteX1013" fmla="*/ 259659 w 1468634"/>
              <a:gd name="connsiteY1013" fmla="*/ 433719 h 1041507"/>
              <a:gd name="connsiteX1014" fmla="*/ 281565 w 1468634"/>
              <a:gd name="connsiteY1014" fmla="*/ 436983 h 1041507"/>
              <a:gd name="connsiteX1015" fmla="*/ 289235 w 1468634"/>
              <a:gd name="connsiteY1015" fmla="*/ 440292 h 1041507"/>
              <a:gd name="connsiteX1016" fmla="*/ 305665 w 1468634"/>
              <a:gd name="connsiteY1016" fmla="*/ 442481 h 1041507"/>
              <a:gd name="connsiteX1017" fmla="*/ 312237 w 1468634"/>
              <a:gd name="connsiteY1017" fmla="*/ 446864 h 1041507"/>
              <a:gd name="connsiteX1018" fmla="*/ 314426 w 1468634"/>
              <a:gd name="connsiteY1018" fmla="*/ 446864 h 1041507"/>
              <a:gd name="connsiteX1019" fmla="*/ 318810 w 1468634"/>
              <a:gd name="connsiteY1019" fmla="*/ 447938 h 1041507"/>
              <a:gd name="connsiteX1020" fmla="*/ 323187 w 1468634"/>
              <a:gd name="connsiteY1020" fmla="*/ 451241 h 1041507"/>
              <a:gd name="connsiteX1021" fmla="*/ 328662 w 1468634"/>
              <a:gd name="connsiteY1021" fmla="*/ 456705 h 1041507"/>
              <a:gd name="connsiteX1022" fmla="*/ 333046 w 1468634"/>
              <a:gd name="connsiteY1022" fmla="*/ 458888 h 1041507"/>
              <a:gd name="connsiteX1023" fmla="*/ 339618 w 1468634"/>
              <a:gd name="connsiteY1023" fmla="*/ 465466 h 1041507"/>
              <a:gd name="connsiteX1024" fmla="*/ 341807 w 1468634"/>
              <a:gd name="connsiteY1024" fmla="*/ 467655 h 1041507"/>
              <a:gd name="connsiteX1025" fmla="*/ 343996 w 1468634"/>
              <a:gd name="connsiteY1025" fmla="*/ 473142 h 1041507"/>
              <a:gd name="connsiteX1026" fmla="*/ 343996 w 1468634"/>
              <a:gd name="connsiteY1026" fmla="*/ 476416 h 1041507"/>
              <a:gd name="connsiteX1027" fmla="*/ 342904 w 1468634"/>
              <a:gd name="connsiteY1027" fmla="*/ 477531 h 1041507"/>
              <a:gd name="connsiteX1028" fmla="*/ 345093 w 1468634"/>
              <a:gd name="connsiteY1028" fmla="*/ 480794 h 1041507"/>
              <a:gd name="connsiteX1029" fmla="*/ 345093 w 1468634"/>
              <a:gd name="connsiteY1029" fmla="*/ 481914 h 1041507"/>
              <a:gd name="connsiteX1030" fmla="*/ 346190 w 1468634"/>
              <a:gd name="connsiteY1030" fmla="*/ 468769 h 1041507"/>
              <a:gd name="connsiteX1031" fmla="*/ 340715 w 1468634"/>
              <a:gd name="connsiteY1031" fmla="*/ 460009 h 1041507"/>
              <a:gd name="connsiteX1032" fmla="*/ 340715 w 1468634"/>
              <a:gd name="connsiteY1032" fmla="*/ 457819 h 1041507"/>
              <a:gd name="connsiteX1033" fmla="*/ 338521 w 1468634"/>
              <a:gd name="connsiteY1033" fmla="*/ 451241 h 1041507"/>
              <a:gd name="connsiteX1034" fmla="*/ 343996 w 1468634"/>
              <a:gd name="connsiteY1034" fmla="*/ 439177 h 1041507"/>
              <a:gd name="connsiteX1035" fmla="*/ 343996 w 1468634"/>
              <a:gd name="connsiteY1035" fmla="*/ 435914 h 1041507"/>
              <a:gd name="connsiteX1036" fmla="*/ 347282 w 1468634"/>
              <a:gd name="connsiteY1036" fmla="*/ 432605 h 1041507"/>
              <a:gd name="connsiteX1037" fmla="*/ 348379 w 1468634"/>
              <a:gd name="connsiteY1037" fmla="*/ 424958 h 1041507"/>
              <a:gd name="connsiteX1038" fmla="*/ 347282 w 1468634"/>
              <a:gd name="connsiteY1038" fmla="*/ 427153 h 1041507"/>
              <a:gd name="connsiteX1039" fmla="*/ 346190 w 1468634"/>
              <a:gd name="connsiteY1039" fmla="*/ 427153 h 1041507"/>
              <a:gd name="connsiteX1040" fmla="*/ 343996 w 1468634"/>
              <a:gd name="connsiteY1040" fmla="*/ 428222 h 1041507"/>
              <a:gd name="connsiteX1041" fmla="*/ 337423 w 1468634"/>
              <a:gd name="connsiteY1041" fmla="*/ 427153 h 1041507"/>
              <a:gd name="connsiteX1042" fmla="*/ 336332 w 1468634"/>
              <a:gd name="connsiteY1042" fmla="*/ 423844 h 1041507"/>
              <a:gd name="connsiteX1043" fmla="*/ 333046 w 1468634"/>
              <a:gd name="connsiteY1043" fmla="*/ 422769 h 1041507"/>
              <a:gd name="connsiteX1044" fmla="*/ 328662 w 1468634"/>
              <a:gd name="connsiteY1044" fmla="*/ 422769 h 1041507"/>
              <a:gd name="connsiteX1045" fmla="*/ 326473 w 1468634"/>
              <a:gd name="connsiteY1045" fmla="*/ 420581 h 1041507"/>
              <a:gd name="connsiteX1046" fmla="*/ 324285 w 1468634"/>
              <a:gd name="connsiteY1046" fmla="*/ 419461 h 1041507"/>
              <a:gd name="connsiteX1047" fmla="*/ 323187 w 1468634"/>
              <a:gd name="connsiteY1047" fmla="*/ 419461 h 1041507"/>
              <a:gd name="connsiteX1048" fmla="*/ 316615 w 1468634"/>
              <a:gd name="connsiteY1048" fmla="*/ 415077 h 1041507"/>
              <a:gd name="connsiteX1049" fmla="*/ 315518 w 1468634"/>
              <a:gd name="connsiteY1049" fmla="*/ 415077 h 1041507"/>
              <a:gd name="connsiteX1050" fmla="*/ 307854 w 1468634"/>
              <a:gd name="connsiteY1050" fmla="*/ 411820 h 1041507"/>
              <a:gd name="connsiteX1051" fmla="*/ 302379 w 1468634"/>
              <a:gd name="connsiteY1051" fmla="*/ 407436 h 1041507"/>
              <a:gd name="connsiteX1052" fmla="*/ 300184 w 1468634"/>
              <a:gd name="connsiteY1052" fmla="*/ 405247 h 1041507"/>
              <a:gd name="connsiteX1053" fmla="*/ 299093 w 1468634"/>
              <a:gd name="connsiteY1053" fmla="*/ 404127 h 1041507"/>
              <a:gd name="connsiteX1054" fmla="*/ 292521 w 1468634"/>
              <a:gd name="connsiteY1054" fmla="*/ 398675 h 1041507"/>
              <a:gd name="connsiteX1055" fmla="*/ 290332 w 1468634"/>
              <a:gd name="connsiteY1055" fmla="*/ 396481 h 1041507"/>
              <a:gd name="connsiteX1056" fmla="*/ 278285 w 1468634"/>
              <a:gd name="connsiteY1056" fmla="*/ 388800 h 1041507"/>
              <a:gd name="connsiteX1057" fmla="*/ 260757 w 1468634"/>
              <a:gd name="connsiteY1057" fmla="*/ 382222 h 1041507"/>
              <a:gd name="connsiteX1058" fmla="*/ 259659 w 1468634"/>
              <a:gd name="connsiteY1058" fmla="*/ 376770 h 1041507"/>
              <a:gd name="connsiteX1059" fmla="*/ 269524 w 1468634"/>
              <a:gd name="connsiteY1059" fmla="*/ 364722 h 1041507"/>
              <a:gd name="connsiteX1060" fmla="*/ 283760 w 1468634"/>
              <a:gd name="connsiteY1060" fmla="*/ 361436 h 1041507"/>
              <a:gd name="connsiteX1061" fmla="*/ 299093 w 1468634"/>
              <a:gd name="connsiteY1061" fmla="*/ 355961 h 1041507"/>
              <a:gd name="connsiteX1062" fmla="*/ 318810 w 1468634"/>
              <a:gd name="connsiteY1062" fmla="*/ 351578 h 1041507"/>
              <a:gd name="connsiteX1063" fmla="*/ 324285 w 1468634"/>
              <a:gd name="connsiteY1063" fmla="*/ 352669 h 1041507"/>
              <a:gd name="connsiteX1064" fmla="*/ 336332 w 1468634"/>
              <a:gd name="connsiteY1064" fmla="*/ 357053 h 1041507"/>
              <a:gd name="connsiteX1065" fmla="*/ 343996 w 1468634"/>
              <a:gd name="connsiteY1065" fmla="*/ 358150 h 1041507"/>
              <a:gd name="connsiteX1066" fmla="*/ 354951 w 1468634"/>
              <a:gd name="connsiteY1066" fmla="*/ 353772 h 1041507"/>
              <a:gd name="connsiteX1067" fmla="*/ 362615 w 1468634"/>
              <a:gd name="connsiteY1067" fmla="*/ 350486 h 1041507"/>
              <a:gd name="connsiteX1068" fmla="*/ 364804 w 1468634"/>
              <a:gd name="connsiteY1068" fmla="*/ 348292 h 1041507"/>
              <a:gd name="connsiteX1069" fmla="*/ 369187 w 1468634"/>
              <a:gd name="connsiteY1069" fmla="*/ 343908 h 1041507"/>
              <a:gd name="connsiteX1070" fmla="*/ 370285 w 1468634"/>
              <a:gd name="connsiteY1070" fmla="*/ 338433 h 1041507"/>
              <a:gd name="connsiteX1071" fmla="*/ 369187 w 1468634"/>
              <a:gd name="connsiteY1071" fmla="*/ 336245 h 1041507"/>
              <a:gd name="connsiteX1072" fmla="*/ 368096 w 1468634"/>
              <a:gd name="connsiteY1072" fmla="*/ 334056 h 1041507"/>
              <a:gd name="connsiteX1073" fmla="*/ 370285 w 1468634"/>
              <a:gd name="connsiteY1073" fmla="*/ 328581 h 1041507"/>
              <a:gd name="connsiteX1074" fmla="*/ 371376 w 1468634"/>
              <a:gd name="connsiteY1074" fmla="*/ 324197 h 1041507"/>
              <a:gd name="connsiteX1075" fmla="*/ 372474 w 1468634"/>
              <a:gd name="connsiteY1075" fmla="*/ 318722 h 1041507"/>
              <a:gd name="connsiteX1076" fmla="*/ 390001 w 1468634"/>
              <a:gd name="connsiteY1076" fmla="*/ 315436 h 1041507"/>
              <a:gd name="connsiteX1077" fmla="*/ 393282 w 1468634"/>
              <a:gd name="connsiteY1077" fmla="*/ 314339 h 1041507"/>
              <a:gd name="connsiteX1078" fmla="*/ 396568 w 1468634"/>
              <a:gd name="connsiteY1078" fmla="*/ 312150 h 1041507"/>
              <a:gd name="connsiteX1079" fmla="*/ 398763 w 1468634"/>
              <a:gd name="connsiteY1079" fmla="*/ 308858 h 1041507"/>
              <a:gd name="connsiteX1080" fmla="*/ 403140 w 1468634"/>
              <a:gd name="connsiteY1080" fmla="*/ 305578 h 1041507"/>
              <a:gd name="connsiteX1081" fmla="*/ 404237 w 1468634"/>
              <a:gd name="connsiteY1081" fmla="*/ 303383 h 1041507"/>
              <a:gd name="connsiteX1082" fmla="*/ 405335 w 1468634"/>
              <a:gd name="connsiteY1082" fmla="*/ 301200 h 1041507"/>
              <a:gd name="connsiteX1083" fmla="*/ 406426 w 1468634"/>
              <a:gd name="connsiteY1083" fmla="*/ 300097 h 1041507"/>
              <a:gd name="connsiteX1084" fmla="*/ 408615 w 1468634"/>
              <a:gd name="connsiteY1084" fmla="*/ 299005 h 1041507"/>
              <a:gd name="connsiteX1085" fmla="*/ 407524 w 1468634"/>
              <a:gd name="connsiteY1085" fmla="*/ 297908 h 1041507"/>
              <a:gd name="connsiteX1086" fmla="*/ 398763 w 1468634"/>
              <a:gd name="connsiteY1086" fmla="*/ 303383 h 1041507"/>
              <a:gd name="connsiteX1087" fmla="*/ 394379 w 1468634"/>
              <a:gd name="connsiteY1087" fmla="*/ 302291 h 1041507"/>
              <a:gd name="connsiteX1088" fmla="*/ 372474 w 1468634"/>
              <a:gd name="connsiteY1088" fmla="*/ 302291 h 1041507"/>
              <a:gd name="connsiteX1089" fmla="*/ 366999 w 1468634"/>
              <a:gd name="connsiteY1089" fmla="*/ 304480 h 1041507"/>
              <a:gd name="connsiteX1090" fmla="*/ 363712 w 1468634"/>
              <a:gd name="connsiteY1090" fmla="*/ 305578 h 1041507"/>
              <a:gd name="connsiteX1091" fmla="*/ 362615 w 1468634"/>
              <a:gd name="connsiteY1091" fmla="*/ 305578 h 1041507"/>
              <a:gd name="connsiteX1092" fmla="*/ 357140 w 1468634"/>
              <a:gd name="connsiteY1092" fmla="*/ 307767 h 1041507"/>
              <a:gd name="connsiteX1093" fmla="*/ 354951 w 1468634"/>
              <a:gd name="connsiteY1093" fmla="*/ 308858 h 1041507"/>
              <a:gd name="connsiteX1094" fmla="*/ 352757 w 1468634"/>
              <a:gd name="connsiteY1094" fmla="*/ 311053 h 1041507"/>
              <a:gd name="connsiteX1095" fmla="*/ 351665 w 1468634"/>
              <a:gd name="connsiteY1095" fmla="*/ 313242 h 1041507"/>
              <a:gd name="connsiteX1096" fmla="*/ 349476 w 1468634"/>
              <a:gd name="connsiteY1096" fmla="*/ 315436 h 1041507"/>
              <a:gd name="connsiteX1097" fmla="*/ 347282 w 1468634"/>
              <a:gd name="connsiteY1097" fmla="*/ 318722 h 1041507"/>
              <a:gd name="connsiteX1098" fmla="*/ 346190 w 1468634"/>
              <a:gd name="connsiteY1098" fmla="*/ 318722 h 1041507"/>
              <a:gd name="connsiteX1099" fmla="*/ 345093 w 1468634"/>
              <a:gd name="connsiteY1099" fmla="*/ 320911 h 1041507"/>
              <a:gd name="connsiteX1100" fmla="*/ 342904 w 1468634"/>
              <a:gd name="connsiteY1100" fmla="*/ 324197 h 1041507"/>
              <a:gd name="connsiteX1101" fmla="*/ 341807 w 1468634"/>
              <a:gd name="connsiteY1101" fmla="*/ 325289 h 1041507"/>
              <a:gd name="connsiteX1102" fmla="*/ 337423 w 1468634"/>
              <a:gd name="connsiteY1102" fmla="*/ 324197 h 1041507"/>
              <a:gd name="connsiteX1103" fmla="*/ 328662 w 1468634"/>
              <a:gd name="connsiteY1103" fmla="*/ 322003 h 1041507"/>
              <a:gd name="connsiteX1104" fmla="*/ 313329 w 1468634"/>
              <a:gd name="connsiteY1104" fmla="*/ 323106 h 1041507"/>
              <a:gd name="connsiteX1105" fmla="*/ 311140 w 1468634"/>
              <a:gd name="connsiteY1105" fmla="*/ 323106 h 1041507"/>
              <a:gd name="connsiteX1106" fmla="*/ 307854 w 1468634"/>
              <a:gd name="connsiteY1106" fmla="*/ 322003 h 1041507"/>
              <a:gd name="connsiteX1107" fmla="*/ 304568 w 1468634"/>
              <a:gd name="connsiteY1107" fmla="*/ 323106 h 1041507"/>
              <a:gd name="connsiteX1108" fmla="*/ 303471 w 1468634"/>
              <a:gd name="connsiteY1108" fmla="*/ 324197 h 1041507"/>
              <a:gd name="connsiteX1109" fmla="*/ 302379 w 1468634"/>
              <a:gd name="connsiteY1109" fmla="*/ 325289 h 1041507"/>
              <a:gd name="connsiteX1110" fmla="*/ 300184 w 1468634"/>
              <a:gd name="connsiteY1110" fmla="*/ 326386 h 1041507"/>
              <a:gd name="connsiteX1111" fmla="*/ 299093 w 1468634"/>
              <a:gd name="connsiteY1111" fmla="*/ 328581 h 1041507"/>
              <a:gd name="connsiteX1112" fmla="*/ 296904 w 1468634"/>
              <a:gd name="connsiteY1112" fmla="*/ 328581 h 1041507"/>
              <a:gd name="connsiteX1113" fmla="*/ 284857 w 1468634"/>
              <a:gd name="connsiteY1113" fmla="*/ 324197 h 1041507"/>
              <a:gd name="connsiteX1114" fmla="*/ 284857 w 1468634"/>
              <a:gd name="connsiteY1114" fmla="*/ 324197 h 1041507"/>
              <a:gd name="connsiteX1115" fmla="*/ 271712 w 1468634"/>
              <a:gd name="connsiteY1115" fmla="*/ 318722 h 1041507"/>
              <a:gd name="connsiteX1116" fmla="*/ 261854 w 1468634"/>
              <a:gd name="connsiteY1116" fmla="*/ 318722 h 1041507"/>
              <a:gd name="connsiteX1117" fmla="*/ 249807 w 1468634"/>
              <a:gd name="connsiteY1117" fmla="*/ 318722 h 1041507"/>
              <a:gd name="connsiteX1118" fmla="*/ 243235 w 1468634"/>
              <a:gd name="connsiteY1118" fmla="*/ 327483 h 1041507"/>
              <a:gd name="connsiteX1119" fmla="*/ 239948 w 1468634"/>
              <a:gd name="connsiteY1119" fmla="*/ 330764 h 1041507"/>
              <a:gd name="connsiteX1120" fmla="*/ 234473 w 1468634"/>
              <a:gd name="connsiteY1120" fmla="*/ 330764 h 1041507"/>
              <a:gd name="connsiteX1121" fmla="*/ 207093 w 1468634"/>
              <a:gd name="connsiteY1121" fmla="*/ 327483 h 1041507"/>
              <a:gd name="connsiteX1122" fmla="*/ 199423 w 1468634"/>
              <a:gd name="connsiteY1122" fmla="*/ 326386 h 1041507"/>
              <a:gd name="connsiteX1123" fmla="*/ 196137 w 1468634"/>
              <a:gd name="connsiteY1123" fmla="*/ 327483 h 1041507"/>
              <a:gd name="connsiteX1124" fmla="*/ 193948 w 1468634"/>
              <a:gd name="connsiteY1124" fmla="*/ 325289 h 1041507"/>
              <a:gd name="connsiteX1125" fmla="*/ 191759 w 1468634"/>
              <a:gd name="connsiteY1125" fmla="*/ 325289 h 1041507"/>
              <a:gd name="connsiteX1126" fmla="*/ 188468 w 1468634"/>
              <a:gd name="connsiteY1126" fmla="*/ 327483 h 1041507"/>
              <a:gd name="connsiteX1127" fmla="*/ 187376 w 1468634"/>
              <a:gd name="connsiteY1127" fmla="*/ 318722 h 1041507"/>
              <a:gd name="connsiteX1128" fmla="*/ 186279 w 1468634"/>
              <a:gd name="connsiteY1128" fmla="*/ 313242 h 1041507"/>
              <a:gd name="connsiteX1129" fmla="*/ 184090 w 1468634"/>
              <a:gd name="connsiteY1129" fmla="*/ 302291 h 1041507"/>
              <a:gd name="connsiteX1130" fmla="*/ 184090 w 1468634"/>
              <a:gd name="connsiteY1130" fmla="*/ 290244 h 1041507"/>
              <a:gd name="connsiteX1131" fmla="*/ 184090 w 1468634"/>
              <a:gd name="connsiteY1131" fmla="*/ 278197 h 1041507"/>
              <a:gd name="connsiteX1132" fmla="*/ 186279 w 1468634"/>
              <a:gd name="connsiteY1132" fmla="*/ 271625 h 1041507"/>
              <a:gd name="connsiteX1133" fmla="*/ 189565 w 1468634"/>
              <a:gd name="connsiteY1133" fmla="*/ 265047 h 1041507"/>
              <a:gd name="connsiteX1134" fmla="*/ 189565 w 1468634"/>
              <a:gd name="connsiteY1134" fmla="*/ 260675 h 1041507"/>
              <a:gd name="connsiteX1135" fmla="*/ 188468 w 1468634"/>
              <a:gd name="connsiteY1135" fmla="*/ 259578 h 1041507"/>
              <a:gd name="connsiteX1136" fmla="*/ 174232 w 1468634"/>
              <a:gd name="connsiteY1136" fmla="*/ 255194 h 1041507"/>
              <a:gd name="connsiteX1137" fmla="*/ 170968 w 1468634"/>
              <a:gd name="connsiteY1137" fmla="*/ 254097 h 1041507"/>
              <a:gd name="connsiteX1138" fmla="*/ 167659 w 1468634"/>
              <a:gd name="connsiteY1138" fmla="*/ 250817 h 1041507"/>
              <a:gd name="connsiteX1139" fmla="*/ 166585 w 1468634"/>
              <a:gd name="connsiteY1139" fmla="*/ 251914 h 1041507"/>
              <a:gd name="connsiteX1140" fmla="*/ 165470 w 1468634"/>
              <a:gd name="connsiteY1140" fmla="*/ 249719 h 1041507"/>
              <a:gd name="connsiteX1141" fmla="*/ 164396 w 1468634"/>
              <a:gd name="connsiteY1141" fmla="*/ 249719 h 1041507"/>
              <a:gd name="connsiteX1142" fmla="*/ 162207 w 1468634"/>
              <a:gd name="connsiteY1142" fmla="*/ 247525 h 1041507"/>
              <a:gd name="connsiteX1143" fmla="*/ 161087 w 1468634"/>
              <a:gd name="connsiteY1143" fmla="*/ 247525 h 1041507"/>
              <a:gd name="connsiteX1144" fmla="*/ 158898 w 1468634"/>
              <a:gd name="connsiteY1144" fmla="*/ 247525 h 1041507"/>
              <a:gd name="connsiteX1145" fmla="*/ 156709 w 1468634"/>
              <a:gd name="connsiteY1145" fmla="*/ 246433 h 1041507"/>
              <a:gd name="connsiteX1146" fmla="*/ 157824 w 1468634"/>
              <a:gd name="connsiteY1146" fmla="*/ 245336 h 1041507"/>
              <a:gd name="connsiteX1147" fmla="*/ 151252 w 1468634"/>
              <a:gd name="connsiteY1147" fmla="*/ 244244 h 1041507"/>
              <a:gd name="connsiteX1148" fmla="*/ 145777 w 1468634"/>
              <a:gd name="connsiteY1148" fmla="*/ 240958 h 1041507"/>
              <a:gd name="connsiteX1149" fmla="*/ 144679 w 1468634"/>
              <a:gd name="connsiteY1149" fmla="*/ 240958 h 1041507"/>
              <a:gd name="connsiteX1150" fmla="*/ 129352 w 1468634"/>
              <a:gd name="connsiteY1150" fmla="*/ 236575 h 1041507"/>
              <a:gd name="connsiteX1151" fmla="*/ 129352 w 1468634"/>
              <a:gd name="connsiteY1151" fmla="*/ 232197 h 1041507"/>
              <a:gd name="connsiteX1152" fmla="*/ 124968 w 1468634"/>
              <a:gd name="connsiteY1152" fmla="*/ 230008 h 1041507"/>
              <a:gd name="connsiteX1153" fmla="*/ 122779 w 1468634"/>
              <a:gd name="connsiteY1153" fmla="*/ 227814 h 1041507"/>
              <a:gd name="connsiteX1154" fmla="*/ 121682 w 1468634"/>
              <a:gd name="connsiteY1154" fmla="*/ 225625 h 1041507"/>
              <a:gd name="connsiteX1155" fmla="*/ 123871 w 1468634"/>
              <a:gd name="connsiteY1155" fmla="*/ 224551 h 1041507"/>
              <a:gd name="connsiteX1156" fmla="*/ 129352 w 1468634"/>
              <a:gd name="connsiteY1156" fmla="*/ 225625 h 1041507"/>
              <a:gd name="connsiteX1157" fmla="*/ 139204 w 1468634"/>
              <a:gd name="connsiteY1157" fmla="*/ 227814 h 1041507"/>
              <a:gd name="connsiteX1158" fmla="*/ 141399 w 1468634"/>
              <a:gd name="connsiteY1158" fmla="*/ 227814 h 1041507"/>
              <a:gd name="connsiteX1159" fmla="*/ 143588 w 1468634"/>
              <a:gd name="connsiteY1159" fmla="*/ 228928 h 1041507"/>
              <a:gd name="connsiteX1160" fmla="*/ 143588 w 1468634"/>
              <a:gd name="connsiteY1160" fmla="*/ 219052 h 1041507"/>
              <a:gd name="connsiteX1161" fmla="*/ 168779 w 1468634"/>
              <a:gd name="connsiteY1161" fmla="*/ 216864 h 1041507"/>
              <a:gd name="connsiteX1162" fmla="*/ 182993 w 1468634"/>
              <a:gd name="connsiteY1162" fmla="*/ 216864 h 1041507"/>
              <a:gd name="connsiteX1163" fmla="*/ 201612 w 1468634"/>
              <a:gd name="connsiteY1163" fmla="*/ 215789 h 1041507"/>
              <a:gd name="connsiteX1164" fmla="*/ 207093 w 1468634"/>
              <a:gd name="connsiteY1164" fmla="*/ 214675 h 1041507"/>
              <a:gd name="connsiteX1165" fmla="*/ 215854 w 1468634"/>
              <a:gd name="connsiteY1165" fmla="*/ 214675 h 1041507"/>
              <a:gd name="connsiteX1166" fmla="*/ 231187 w 1468634"/>
              <a:gd name="connsiteY1166" fmla="*/ 211406 h 1041507"/>
              <a:gd name="connsiteX1167" fmla="*/ 238851 w 1468634"/>
              <a:gd name="connsiteY1167" fmla="*/ 209217 h 1041507"/>
              <a:gd name="connsiteX1168" fmla="*/ 247618 w 1468634"/>
              <a:gd name="connsiteY1168" fmla="*/ 210286 h 1041507"/>
              <a:gd name="connsiteX1169" fmla="*/ 248709 w 1468634"/>
              <a:gd name="connsiteY1169" fmla="*/ 201525 h 1041507"/>
              <a:gd name="connsiteX1170" fmla="*/ 258568 w 1468634"/>
              <a:gd name="connsiteY1170" fmla="*/ 198267 h 1041507"/>
              <a:gd name="connsiteX1171" fmla="*/ 253093 w 1468634"/>
              <a:gd name="connsiteY1171" fmla="*/ 190575 h 1041507"/>
              <a:gd name="connsiteX1172" fmla="*/ 279376 w 1468634"/>
              <a:gd name="connsiteY1172" fmla="*/ 190575 h 1041507"/>
              <a:gd name="connsiteX1173" fmla="*/ 282662 w 1468634"/>
              <a:gd name="connsiteY1173" fmla="*/ 191689 h 1041507"/>
              <a:gd name="connsiteX1174" fmla="*/ 285948 w 1468634"/>
              <a:gd name="connsiteY1174" fmla="*/ 192764 h 1041507"/>
              <a:gd name="connsiteX1175" fmla="*/ 293612 w 1468634"/>
              <a:gd name="connsiteY1175" fmla="*/ 194958 h 1041507"/>
              <a:gd name="connsiteX1176" fmla="*/ 301282 w 1468634"/>
              <a:gd name="connsiteY1176" fmla="*/ 194958 h 1041507"/>
              <a:gd name="connsiteX1177" fmla="*/ 304568 w 1468634"/>
              <a:gd name="connsiteY1177" fmla="*/ 192764 h 1041507"/>
              <a:gd name="connsiteX1178" fmla="*/ 306757 w 1468634"/>
              <a:gd name="connsiteY1178" fmla="*/ 190575 h 1041507"/>
              <a:gd name="connsiteX1179" fmla="*/ 306757 w 1468634"/>
              <a:gd name="connsiteY1179" fmla="*/ 188386 h 1041507"/>
              <a:gd name="connsiteX1180" fmla="*/ 312237 w 1468634"/>
              <a:gd name="connsiteY1180" fmla="*/ 178550 h 1041507"/>
              <a:gd name="connsiteX1181" fmla="*/ 314426 w 1468634"/>
              <a:gd name="connsiteY1181" fmla="*/ 173052 h 1041507"/>
              <a:gd name="connsiteX1182" fmla="*/ 316615 w 1468634"/>
              <a:gd name="connsiteY1182" fmla="*/ 167595 h 1041507"/>
              <a:gd name="connsiteX1183" fmla="*/ 320998 w 1468634"/>
              <a:gd name="connsiteY1183" fmla="*/ 161022 h 1041507"/>
              <a:gd name="connsiteX1184" fmla="*/ 327571 w 1468634"/>
              <a:gd name="connsiteY1184" fmla="*/ 158828 h 1041507"/>
              <a:gd name="connsiteX1185" fmla="*/ 331948 w 1468634"/>
              <a:gd name="connsiteY1185" fmla="*/ 157714 h 1041507"/>
              <a:gd name="connsiteX1186" fmla="*/ 334143 w 1468634"/>
              <a:gd name="connsiteY1186" fmla="*/ 155525 h 1041507"/>
              <a:gd name="connsiteX1187" fmla="*/ 337423 w 1468634"/>
              <a:gd name="connsiteY1187" fmla="*/ 154456 h 1041507"/>
              <a:gd name="connsiteX1188" fmla="*/ 340715 w 1468634"/>
              <a:gd name="connsiteY1188" fmla="*/ 152261 h 1041507"/>
              <a:gd name="connsiteX1189" fmla="*/ 343996 w 1468634"/>
              <a:gd name="connsiteY1189" fmla="*/ 152261 h 1041507"/>
              <a:gd name="connsiteX1190" fmla="*/ 359329 w 1468634"/>
              <a:gd name="connsiteY1190" fmla="*/ 152261 h 1041507"/>
              <a:gd name="connsiteX1191" fmla="*/ 375760 w 1468634"/>
              <a:gd name="connsiteY1191" fmla="*/ 150067 h 1041507"/>
              <a:gd name="connsiteX1192" fmla="*/ 381235 w 1468634"/>
              <a:gd name="connsiteY1192" fmla="*/ 148952 h 1041507"/>
              <a:gd name="connsiteX1193" fmla="*/ 384521 w 1468634"/>
              <a:gd name="connsiteY1193" fmla="*/ 146764 h 1041507"/>
              <a:gd name="connsiteX1194" fmla="*/ 387807 w 1468634"/>
              <a:gd name="connsiteY1194" fmla="*/ 143500 h 1041507"/>
              <a:gd name="connsiteX1195" fmla="*/ 388904 w 1468634"/>
              <a:gd name="connsiteY1195" fmla="*/ 143500 h 1041507"/>
              <a:gd name="connsiteX1196" fmla="*/ 391093 w 1468634"/>
              <a:gd name="connsiteY1196" fmla="*/ 141312 h 1041507"/>
              <a:gd name="connsiteX1197" fmla="*/ 392190 w 1468634"/>
              <a:gd name="connsiteY1197" fmla="*/ 141312 h 1041507"/>
              <a:gd name="connsiteX1198" fmla="*/ 392190 w 1468634"/>
              <a:gd name="connsiteY1198" fmla="*/ 140191 h 1041507"/>
              <a:gd name="connsiteX1199" fmla="*/ 394379 w 1468634"/>
              <a:gd name="connsiteY1199" fmla="*/ 139123 h 1041507"/>
              <a:gd name="connsiteX1200" fmla="*/ 395476 w 1468634"/>
              <a:gd name="connsiteY1200" fmla="*/ 136928 h 1041507"/>
              <a:gd name="connsiteX1201" fmla="*/ 398763 w 1468634"/>
              <a:gd name="connsiteY1201" fmla="*/ 134739 h 1041507"/>
              <a:gd name="connsiteX1202" fmla="*/ 400951 w 1468634"/>
              <a:gd name="connsiteY1202" fmla="*/ 132550 h 1041507"/>
              <a:gd name="connsiteX1203" fmla="*/ 403140 w 1468634"/>
              <a:gd name="connsiteY1203" fmla="*/ 131430 h 1041507"/>
              <a:gd name="connsiteX1204" fmla="*/ 407524 w 1468634"/>
              <a:gd name="connsiteY1204" fmla="*/ 129241 h 1041507"/>
              <a:gd name="connsiteX1205" fmla="*/ 409712 w 1468634"/>
              <a:gd name="connsiteY1205" fmla="*/ 128167 h 1041507"/>
              <a:gd name="connsiteX1206" fmla="*/ 411901 w 1468634"/>
              <a:gd name="connsiteY1206" fmla="*/ 128167 h 1041507"/>
              <a:gd name="connsiteX1207" fmla="*/ 414090 w 1468634"/>
              <a:gd name="connsiteY1207" fmla="*/ 125978 h 1041507"/>
              <a:gd name="connsiteX1208" fmla="*/ 418474 w 1468634"/>
              <a:gd name="connsiteY1208" fmla="*/ 123789 h 1041507"/>
              <a:gd name="connsiteX1209" fmla="*/ 418474 w 1468634"/>
              <a:gd name="connsiteY1209" fmla="*/ 123789 h 1041507"/>
              <a:gd name="connsiteX1210" fmla="*/ 433790 w 1468634"/>
              <a:gd name="connsiteY1210" fmla="*/ 116097 h 1041507"/>
              <a:gd name="connsiteX1211" fmla="*/ 437093 w 1468634"/>
              <a:gd name="connsiteY1211" fmla="*/ 113908 h 1041507"/>
              <a:gd name="connsiteX1212" fmla="*/ 438167 w 1468634"/>
              <a:gd name="connsiteY1212" fmla="*/ 110633 h 1041507"/>
              <a:gd name="connsiteX1213" fmla="*/ 440362 w 1468634"/>
              <a:gd name="connsiteY1213" fmla="*/ 107347 h 1041507"/>
              <a:gd name="connsiteX1214" fmla="*/ 440362 w 1468634"/>
              <a:gd name="connsiteY1214" fmla="*/ 106250 h 1041507"/>
              <a:gd name="connsiteX1215" fmla="*/ 442551 w 1468634"/>
              <a:gd name="connsiteY1215" fmla="*/ 98592 h 1041507"/>
              <a:gd name="connsiteX1216" fmla="*/ 443665 w 1468634"/>
              <a:gd name="connsiteY1216" fmla="*/ 95311 h 1041507"/>
              <a:gd name="connsiteX1217" fmla="*/ 443665 w 1468634"/>
              <a:gd name="connsiteY1217" fmla="*/ 95311 h 1041507"/>
              <a:gd name="connsiteX1218" fmla="*/ 444740 w 1468634"/>
              <a:gd name="connsiteY1218" fmla="*/ 82167 h 1041507"/>
              <a:gd name="connsiteX1219" fmla="*/ 444740 w 1468634"/>
              <a:gd name="connsiteY1219" fmla="*/ 67931 h 1041507"/>
              <a:gd name="connsiteX1220" fmla="*/ 443665 w 1468634"/>
              <a:gd name="connsiteY1220" fmla="*/ 64639 h 1041507"/>
              <a:gd name="connsiteX1221" fmla="*/ 443665 w 1468634"/>
              <a:gd name="connsiteY1221" fmla="*/ 52598 h 1041507"/>
              <a:gd name="connsiteX1222" fmla="*/ 444740 w 1468634"/>
              <a:gd name="connsiteY1222" fmla="*/ 50403 h 1041507"/>
              <a:gd name="connsiteX1223" fmla="*/ 446929 w 1468634"/>
              <a:gd name="connsiteY1223" fmla="*/ 46025 h 1041507"/>
              <a:gd name="connsiteX1224" fmla="*/ 446929 w 1468634"/>
              <a:gd name="connsiteY1224" fmla="*/ 44928 h 1041507"/>
              <a:gd name="connsiteX1225" fmla="*/ 449117 w 1468634"/>
              <a:gd name="connsiteY1225" fmla="*/ 41642 h 1041507"/>
              <a:gd name="connsiteX1226" fmla="*/ 450237 w 1468634"/>
              <a:gd name="connsiteY1226" fmla="*/ 38356 h 1041507"/>
              <a:gd name="connsiteX1227" fmla="*/ 452426 w 1468634"/>
              <a:gd name="connsiteY1227" fmla="*/ 35070 h 1041507"/>
              <a:gd name="connsiteX1228" fmla="*/ 452426 w 1468634"/>
              <a:gd name="connsiteY1228" fmla="*/ 32881 h 1041507"/>
              <a:gd name="connsiteX1229" fmla="*/ 453501 w 1468634"/>
              <a:gd name="connsiteY1229" fmla="*/ 30692 h 1041507"/>
              <a:gd name="connsiteX1230" fmla="*/ 456810 w 1468634"/>
              <a:gd name="connsiteY1230" fmla="*/ 26309 h 1041507"/>
              <a:gd name="connsiteX1231" fmla="*/ 456810 w 1468634"/>
              <a:gd name="connsiteY1231" fmla="*/ 25217 h 1041507"/>
              <a:gd name="connsiteX1232" fmla="*/ 458976 w 1468634"/>
              <a:gd name="connsiteY1232" fmla="*/ 23022 h 1041507"/>
              <a:gd name="connsiteX1233" fmla="*/ 461170 w 1468634"/>
              <a:gd name="connsiteY1233" fmla="*/ 20834 h 1041507"/>
              <a:gd name="connsiteX1234" fmla="*/ 462262 w 1468634"/>
              <a:gd name="connsiteY1234" fmla="*/ 18645 h 1041507"/>
              <a:gd name="connsiteX1235" fmla="*/ 466645 w 1468634"/>
              <a:gd name="connsiteY1235" fmla="*/ 17547 h 1041507"/>
              <a:gd name="connsiteX1236" fmla="*/ 471023 w 1468634"/>
              <a:gd name="connsiteY1236" fmla="*/ 17547 h 1041507"/>
              <a:gd name="connsiteX1237" fmla="*/ 475406 w 1468634"/>
              <a:gd name="connsiteY1237" fmla="*/ 15353 h 1041507"/>
              <a:gd name="connsiteX1238" fmla="*/ 481979 w 1468634"/>
              <a:gd name="connsiteY1238" fmla="*/ 16450 h 1041507"/>
              <a:gd name="connsiteX1239" fmla="*/ 484168 w 1468634"/>
              <a:gd name="connsiteY1239" fmla="*/ 18645 h 1041507"/>
              <a:gd name="connsiteX1240" fmla="*/ 488551 w 1468634"/>
              <a:gd name="connsiteY1240" fmla="*/ 20834 h 1041507"/>
              <a:gd name="connsiteX1241" fmla="*/ 492929 w 1468634"/>
              <a:gd name="connsiteY1241" fmla="*/ 20834 h 1041507"/>
              <a:gd name="connsiteX1242" fmla="*/ 496220 w 1468634"/>
              <a:gd name="connsiteY1242" fmla="*/ 17547 h 1041507"/>
              <a:gd name="connsiteX1243" fmla="*/ 501695 w 1468634"/>
              <a:gd name="connsiteY1243" fmla="*/ 12072 h 1041507"/>
              <a:gd name="connsiteX1244" fmla="*/ 504982 w 1468634"/>
              <a:gd name="connsiteY1244" fmla="*/ 8786 h 1041507"/>
              <a:gd name="connsiteX1245" fmla="*/ 507170 w 1468634"/>
              <a:gd name="connsiteY1245" fmla="*/ 7689 h 1041507"/>
              <a:gd name="connsiteX1246" fmla="*/ 509359 w 1468634"/>
              <a:gd name="connsiteY1246" fmla="*/ 6592 h 1041507"/>
              <a:gd name="connsiteX1247" fmla="*/ 512645 w 1468634"/>
              <a:gd name="connsiteY1247" fmla="*/ 3311 h 1041507"/>
              <a:gd name="connsiteX1248" fmla="*/ 521406 w 1468634"/>
              <a:gd name="connsiteY1248" fmla="*/ 1117 h 1041507"/>
              <a:gd name="connsiteX1249" fmla="*/ 526881 w 1468634"/>
              <a:gd name="connsiteY1249" fmla="*/ 19 h 1041507"/>
              <a:gd name="connsiteX1250" fmla="*/ 532362 w 1468634"/>
              <a:gd name="connsiteY1250" fmla="*/ 1117 h 1041507"/>
              <a:gd name="connsiteX1251" fmla="*/ 537837 w 1468634"/>
              <a:gd name="connsiteY1251" fmla="*/ 6592 h 1041507"/>
              <a:gd name="connsiteX1252" fmla="*/ 544409 w 1468634"/>
              <a:gd name="connsiteY1252" fmla="*/ 9878 h 1041507"/>
              <a:gd name="connsiteX1253" fmla="*/ 552073 w 1468634"/>
              <a:gd name="connsiteY1253" fmla="*/ 12072 h 1041507"/>
              <a:gd name="connsiteX1254" fmla="*/ 555359 w 1468634"/>
              <a:gd name="connsiteY1254" fmla="*/ 13164 h 1041507"/>
              <a:gd name="connsiteX1255" fmla="*/ 564120 w 1468634"/>
              <a:gd name="connsiteY1255" fmla="*/ 13164 h 1041507"/>
              <a:gd name="connsiteX1256" fmla="*/ 569595 w 1468634"/>
              <a:gd name="connsiteY1256" fmla="*/ 12072 h 1041507"/>
              <a:gd name="connsiteX1257" fmla="*/ 571790 w 1468634"/>
              <a:gd name="connsiteY1257" fmla="*/ 8786 h 1041507"/>
              <a:gd name="connsiteX1258" fmla="*/ 573979 w 1468634"/>
              <a:gd name="connsiteY1258" fmla="*/ 10975 h 1041507"/>
              <a:gd name="connsiteX1259" fmla="*/ 581648 w 1468634"/>
              <a:gd name="connsiteY1259" fmla="*/ 12072 h 1041507"/>
              <a:gd name="connsiteX1260" fmla="*/ 582740 w 1468634"/>
              <a:gd name="connsiteY1260" fmla="*/ 10975 h 1041507"/>
              <a:gd name="connsiteX1261" fmla="*/ 584929 w 1468634"/>
              <a:gd name="connsiteY1261" fmla="*/ 10975 h 1041507"/>
              <a:gd name="connsiteX1262" fmla="*/ 598073 w 1468634"/>
              <a:gd name="connsiteY1262" fmla="*/ 24120 h 1041507"/>
              <a:gd name="connsiteX1263" fmla="*/ 599170 w 1468634"/>
              <a:gd name="connsiteY1263" fmla="*/ 23022 h 1041507"/>
              <a:gd name="connsiteX1264" fmla="*/ 607932 w 1468634"/>
              <a:gd name="connsiteY1264" fmla="*/ 20834 h 1041507"/>
              <a:gd name="connsiteX1265" fmla="*/ 607932 w 1468634"/>
              <a:gd name="connsiteY1265" fmla="*/ 18645 h 1041507"/>
              <a:gd name="connsiteX1266" fmla="*/ 607932 w 1468634"/>
              <a:gd name="connsiteY1266" fmla="*/ 16450 h 1041507"/>
              <a:gd name="connsiteX1267" fmla="*/ 611218 w 1468634"/>
              <a:gd name="connsiteY1267" fmla="*/ 12072 h 1041507"/>
              <a:gd name="connsiteX1268" fmla="*/ 612315 w 1468634"/>
              <a:gd name="connsiteY1268" fmla="*/ 12072 h 1041507"/>
              <a:gd name="connsiteX1269" fmla="*/ 617790 w 1468634"/>
              <a:gd name="connsiteY1269" fmla="*/ 17547 h 1041507"/>
              <a:gd name="connsiteX1270" fmla="*/ 617790 w 1468634"/>
              <a:gd name="connsiteY1270" fmla="*/ 18645 h 1041507"/>
              <a:gd name="connsiteX1271" fmla="*/ 618887 w 1468634"/>
              <a:gd name="connsiteY1271" fmla="*/ 30692 h 1041507"/>
              <a:gd name="connsiteX1272" fmla="*/ 625454 w 1468634"/>
              <a:gd name="connsiteY1272" fmla="*/ 35070 h 1041507"/>
              <a:gd name="connsiteX1273" fmla="*/ 628740 w 1468634"/>
              <a:gd name="connsiteY1273" fmla="*/ 39453 h 1041507"/>
              <a:gd name="connsiteX1274" fmla="*/ 626551 w 1468634"/>
              <a:gd name="connsiteY1274" fmla="*/ 55878 h 1041507"/>
              <a:gd name="connsiteX1275" fmla="*/ 628740 w 1468634"/>
              <a:gd name="connsiteY1275" fmla="*/ 62450 h 1041507"/>
              <a:gd name="connsiteX1276" fmla="*/ 627648 w 1468634"/>
              <a:gd name="connsiteY1276" fmla="*/ 64639 h 1041507"/>
              <a:gd name="connsiteX1277" fmla="*/ 628740 w 1468634"/>
              <a:gd name="connsiteY1277" fmla="*/ 74503 h 1041507"/>
              <a:gd name="connsiteX1278" fmla="*/ 630934 w 1468634"/>
              <a:gd name="connsiteY1278" fmla="*/ 77783 h 1041507"/>
              <a:gd name="connsiteX1279" fmla="*/ 632026 w 1468634"/>
              <a:gd name="connsiteY1279" fmla="*/ 78881 h 1041507"/>
              <a:gd name="connsiteX1280" fmla="*/ 635312 w 1468634"/>
              <a:gd name="connsiteY1280" fmla="*/ 83264 h 1041507"/>
              <a:gd name="connsiteX1281" fmla="*/ 637507 w 1468634"/>
              <a:gd name="connsiteY1281" fmla="*/ 83264 h 1041507"/>
              <a:gd name="connsiteX1282" fmla="*/ 639695 w 1468634"/>
              <a:gd name="connsiteY1282" fmla="*/ 84356 h 1041507"/>
              <a:gd name="connsiteX1283" fmla="*/ 641884 w 1468634"/>
              <a:gd name="connsiteY1283" fmla="*/ 86545 h 1041507"/>
              <a:gd name="connsiteX1284" fmla="*/ 645170 w 1468634"/>
              <a:gd name="connsiteY1284" fmla="*/ 89831 h 1041507"/>
              <a:gd name="connsiteX1285" fmla="*/ 646268 w 1468634"/>
              <a:gd name="connsiteY1285" fmla="*/ 90928 h 1041507"/>
              <a:gd name="connsiteX1286" fmla="*/ 647359 w 1468634"/>
              <a:gd name="connsiteY1286" fmla="*/ 93117 h 1041507"/>
              <a:gd name="connsiteX1287" fmla="*/ 649554 w 1468634"/>
              <a:gd name="connsiteY1287" fmla="*/ 95311 h 1041507"/>
              <a:gd name="connsiteX1288" fmla="*/ 652840 w 1468634"/>
              <a:gd name="connsiteY1288" fmla="*/ 96403 h 1041507"/>
              <a:gd name="connsiteX1289" fmla="*/ 653932 w 1468634"/>
              <a:gd name="connsiteY1289" fmla="*/ 97500 h 1041507"/>
              <a:gd name="connsiteX1290" fmla="*/ 657218 w 1468634"/>
              <a:gd name="connsiteY1290" fmla="*/ 100786 h 1041507"/>
              <a:gd name="connsiteX1291" fmla="*/ 657218 w 1468634"/>
              <a:gd name="connsiteY1291" fmla="*/ 101884 h 1041507"/>
              <a:gd name="connsiteX1292" fmla="*/ 661601 w 1468634"/>
              <a:gd name="connsiteY1292" fmla="*/ 98592 h 1041507"/>
              <a:gd name="connsiteX1293" fmla="*/ 663790 w 1468634"/>
              <a:gd name="connsiteY1293" fmla="*/ 99689 h 1041507"/>
              <a:gd name="connsiteX1294" fmla="*/ 663790 w 1468634"/>
              <a:gd name="connsiteY1294" fmla="*/ 99689 h 1041507"/>
              <a:gd name="connsiteX1295" fmla="*/ 670362 w 1468634"/>
              <a:gd name="connsiteY1295" fmla="*/ 98592 h 1041507"/>
              <a:gd name="connsiteX1296" fmla="*/ 675837 w 1468634"/>
              <a:gd name="connsiteY1296" fmla="*/ 101884 h 1041507"/>
              <a:gd name="connsiteX1297" fmla="*/ 678032 w 1468634"/>
              <a:gd name="connsiteY1297" fmla="*/ 105159 h 1041507"/>
              <a:gd name="connsiteX1298" fmla="*/ 681318 w 1468634"/>
              <a:gd name="connsiteY1298" fmla="*/ 107347 h 1041507"/>
              <a:gd name="connsiteX1299" fmla="*/ 687884 w 1468634"/>
              <a:gd name="connsiteY1299" fmla="*/ 110633 h 1041507"/>
              <a:gd name="connsiteX1300" fmla="*/ 688982 w 1468634"/>
              <a:gd name="connsiteY1300" fmla="*/ 112834 h 1041507"/>
              <a:gd name="connsiteX1301" fmla="*/ 692268 w 1468634"/>
              <a:gd name="connsiteY1301" fmla="*/ 111719 h 1041507"/>
              <a:gd name="connsiteX1302" fmla="*/ 693365 w 1468634"/>
              <a:gd name="connsiteY1302" fmla="*/ 111719 h 1041507"/>
              <a:gd name="connsiteX1303" fmla="*/ 696645 w 1468634"/>
              <a:gd name="connsiteY1303" fmla="*/ 110633 h 1041507"/>
              <a:gd name="connsiteX1304" fmla="*/ 698840 w 1468634"/>
              <a:gd name="connsiteY1304" fmla="*/ 108444 h 1041507"/>
              <a:gd name="connsiteX1305" fmla="*/ 699914 w 1468634"/>
              <a:gd name="connsiteY1305" fmla="*/ 106250 h 1041507"/>
              <a:gd name="connsiteX1306" fmla="*/ 701029 w 1468634"/>
              <a:gd name="connsiteY1306" fmla="*/ 102975 h 1041507"/>
              <a:gd name="connsiteX1307" fmla="*/ 701029 w 1468634"/>
              <a:gd name="connsiteY1307" fmla="*/ 99689 h 1041507"/>
              <a:gd name="connsiteX1308" fmla="*/ 701029 w 1468634"/>
              <a:gd name="connsiteY1308" fmla="*/ 97500 h 1041507"/>
              <a:gd name="connsiteX1309" fmla="*/ 701029 w 1468634"/>
              <a:gd name="connsiteY1309" fmla="*/ 95311 h 1041507"/>
              <a:gd name="connsiteX1310" fmla="*/ 701029 w 1468634"/>
              <a:gd name="connsiteY1310" fmla="*/ 89831 h 1041507"/>
              <a:gd name="connsiteX1311" fmla="*/ 702103 w 1468634"/>
              <a:gd name="connsiteY1311" fmla="*/ 88739 h 1041507"/>
              <a:gd name="connsiteX1312" fmla="*/ 703218 w 1468634"/>
              <a:gd name="connsiteY1312" fmla="*/ 87642 h 1041507"/>
              <a:gd name="connsiteX1313" fmla="*/ 709790 w 1468634"/>
              <a:gd name="connsiteY1313" fmla="*/ 85453 h 1041507"/>
              <a:gd name="connsiteX1314" fmla="*/ 715248 w 1468634"/>
              <a:gd name="connsiteY1314" fmla="*/ 79978 h 1041507"/>
              <a:gd name="connsiteX1315" fmla="*/ 722934 w 1468634"/>
              <a:gd name="connsiteY1315" fmla="*/ 87642 h 1041507"/>
              <a:gd name="connsiteX1316" fmla="*/ 738245 w 1468634"/>
              <a:gd name="connsiteY1316" fmla="*/ 84356 h 1041507"/>
              <a:gd name="connsiteX1317" fmla="*/ 743726 w 1468634"/>
              <a:gd name="connsiteY1317" fmla="*/ 79978 h 1041507"/>
              <a:gd name="connsiteX1318" fmla="*/ 761248 w 1468634"/>
              <a:gd name="connsiteY1318" fmla="*/ 84356 h 1041507"/>
              <a:gd name="connsiteX1319" fmla="*/ 762339 w 1468634"/>
              <a:gd name="connsiteY1319" fmla="*/ 85453 h 1041507"/>
              <a:gd name="connsiteX1320" fmla="*/ 766723 w 1468634"/>
              <a:gd name="connsiteY1320" fmla="*/ 84356 h 1041507"/>
              <a:gd name="connsiteX1321" fmla="*/ 766723 w 1468634"/>
              <a:gd name="connsiteY1321" fmla="*/ 77783 h 1041507"/>
              <a:gd name="connsiteX1322" fmla="*/ 770009 w 1468634"/>
              <a:gd name="connsiteY1322" fmla="*/ 72308 h 1041507"/>
              <a:gd name="connsiteX1323" fmla="*/ 782056 w 1468634"/>
              <a:gd name="connsiteY1323" fmla="*/ 71211 h 1041507"/>
              <a:gd name="connsiteX1324" fmla="*/ 800676 w 1468634"/>
              <a:gd name="connsiteY1324" fmla="*/ 75595 h 1041507"/>
              <a:gd name="connsiteX1325" fmla="*/ 808345 w 1468634"/>
              <a:gd name="connsiteY1325" fmla="*/ 86545 h 1041507"/>
              <a:gd name="connsiteX1326" fmla="*/ 813820 w 1468634"/>
              <a:gd name="connsiteY1326" fmla="*/ 88739 h 1041507"/>
              <a:gd name="connsiteX1327" fmla="*/ 817106 w 1468634"/>
              <a:gd name="connsiteY1327" fmla="*/ 78881 h 1041507"/>
              <a:gd name="connsiteX1328" fmla="*/ 817106 w 1468634"/>
              <a:gd name="connsiteY1328" fmla="*/ 52598 h 1041507"/>
              <a:gd name="connsiteX1329" fmla="*/ 820392 w 1468634"/>
              <a:gd name="connsiteY1329" fmla="*/ 52598 h 1041507"/>
              <a:gd name="connsiteX1330" fmla="*/ 824770 w 1468634"/>
              <a:gd name="connsiteY1330" fmla="*/ 52598 h 1041507"/>
              <a:gd name="connsiteX1331" fmla="*/ 825867 w 1468634"/>
              <a:gd name="connsiteY1331" fmla="*/ 54786 h 1041507"/>
              <a:gd name="connsiteX1332" fmla="*/ 829153 w 1468634"/>
              <a:gd name="connsiteY1332" fmla="*/ 56975 h 1041507"/>
              <a:gd name="connsiteX1333" fmla="*/ 833531 w 1468634"/>
              <a:gd name="connsiteY1333" fmla="*/ 58073 h 1041507"/>
              <a:gd name="connsiteX1334" fmla="*/ 846676 w 1468634"/>
              <a:gd name="connsiteY1334" fmla="*/ 55878 h 1041507"/>
              <a:gd name="connsiteX1335" fmla="*/ 847773 w 1468634"/>
              <a:gd name="connsiteY1335" fmla="*/ 54786 h 1041507"/>
              <a:gd name="connsiteX1336" fmla="*/ 859820 w 1468634"/>
              <a:gd name="connsiteY1336" fmla="*/ 49306 h 1041507"/>
              <a:gd name="connsiteX1337" fmla="*/ 860912 w 1468634"/>
              <a:gd name="connsiteY1337" fmla="*/ 46025 h 1041507"/>
              <a:gd name="connsiteX1338" fmla="*/ 860912 w 1468634"/>
              <a:gd name="connsiteY1338" fmla="*/ 41642 h 1041507"/>
              <a:gd name="connsiteX1339" fmla="*/ 871867 w 1468634"/>
              <a:gd name="connsiteY1339" fmla="*/ 38356 h 1041507"/>
              <a:gd name="connsiteX1340" fmla="*/ 893773 w 1468634"/>
              <a:gd name="connsiteY1340" fmla="*/ 31783 h 1041507"/>
              <a:gd name="connsiteX1341" fmla="*/ 903631 w 1468634"/>
              <a:gd name="connsiteY1341" fmla="*/ 32881 h 1041507"/>
              <a:gd name="connsiteX1342" fmla="*/ 904729 w 1468634"/>
              <a:gd name="connsiteY1342" fmla="*/ 38356 h 1041507"/>
              <a:gd name="connsiteX1343" fmla="*/ 906918 w 1468634"/>
              <a:gd name="connsiteY1343" fmla="*/ 40545 h 1041507"/>
              <a:gd name="connsiteX1344" fmla="*/ 906918 w 1468634"/>
              <a:gd name="connsiteY1344" fmla="*/ 41642 h 1041507"/>
              <a:gd name="connsiteX1345" fmla="*/ 908009 w 1468634"/>
              <a:gd name="connsiteY1345" fmla="*/ 46025 h 1041507"/>
              <a:gd name="connsiteX1346" fmla="*/ 912392 w 1468634"/>
              <a:gd name="connsiteY1346" fmla="*/ 47117 h 1041507"/>
              <a:gd name="connsiteX1347" fmla="*/ 916770 w 1468634"/>
              <a:gd name="connsiteY1347" fmla="*/ 51500 h 1041507"/>
              <a:gd name="connsiteX1348" fmla="*/ 914581 w 1468634"/>
              <a:gd name="connsiteY1348" fmla="*/ 61359 h 1041507"/>
              <a:gd name="connsiteX1349" fmla="*/ 913490 w 1468634"/>
              <a:gd name="connsiteY1349" fmla="*/ 67931 h 1041507"/>
              <a:gd name="connsiteX1350" fmla="*/ 912392 w 1468634"/>
              <a:gd name="connsiteY1350" fmla="*/ 69023 h 1041507"/>
              <a:gd name="connsiteX1351" fmla="*/ 912392 w 1468634"/>
              <a:gd name="connsiteY1351" fmla="*/ 71211 h 1041507"/>
              <a:gd name="connsiteX1352" fmla="*/ 913490 w 1468634"/>
              <a:gd name="connsiteY1352" fmla="*/ 73406 h 1041507"/>
              <a:gd name="connsiteX1353" fmla="*/ 914581 w 1468634"/>
              <a:gd name="connsiteY1353" fmla="*/ 74503 h 1041507"/>
              <a:gd name="connsiteX1354" fmla="*/ 917867 w 1468634"/>
              <a:gd name="connsiteY1354" fmla="*/ 76692 h 1041507"/>
              <a:gd name="connsiteX1355" fmla="*/ 922251 w 1468634"/>
              <a:gd name="connsiteY1355" fmla="*/ 78881 h 1041507"/>
              <a:gd name="connsiteX1356" fmla="*/ 923342 w 1468634"/>
              <a:gd name="connsiteY1356" fmla="*/ 79978 h 1041507"/>
              <a:gd name="connsiteX1357" fmla="*/ 921154 w 1468634"/>
              <a:gd name="connsiteY1357" fmla="*/ 84356 h 1041507"/>
              <a:gd name="connsiteX1358" fmla="*/ 921154 w 1468634"/>
              <a:gd name="connsiteY1358" fmla="*/ 87642 h 1041507"/>
              <a:gd name="connsiteX1359" fmla="*/ 921154 w 1468634"/>
              <a:gd name="connsiteY1359" fmla="*/ 88739 h 1041507"/>
              <a:gd name="connsiteX1360" fmla="*/ 923342 w 1468634"/>
              <a:gd name="connsiteY1360" fmla="*/ 92025 h 1041507"/>
              <a:gd name="connsiteX1361" fmla="*/ 924440 w 1468634"/>
              <a:gd name="connsiteY1361" fmla="*/ 93117 h 1041507"/>
              <a:gd name="connsiteX1362" fmla="*/ 925537 w 1468634"/>
              <a:gd name="connsiteY1362" fmla="*/ 95311 h 1041507"/>
              <a:gd name="connsiteX1363" fmla="*/ 925537 w 1468634"/>
              <a:gd name="connsiteY1363" fmla="*/ 96403 h 1041507"/>
              <a:gd name="connsiteX1364" fmla="*/ 924440 w 1468634"/>
              <a:gd name="connsiteY1364" fmla="*/ 98592 h 1041507"/>
              <a:gd name="connsiteX1365" fmla="*/ 923342 w 1468634"/>
              <a:gd name="connsiteY1365" fmla="*/ 104073 h 1041507"/>
              <a:gd name="connsiteX1366" fmla="*/ 924440 w 1468634"/>
              <a:gd name="connsiteY1366" fmla="*/ 106250 h 1041507"/>
              <a:gd name="connsiteX1367" fmla="*/ 927726 w 1468634"/>
              <a:gd name="connsiteY1367" fmla="*/ 106250 h 1041507"/>
              <a:gd name="connsiteX1368" fmla="*/ 926634 w 1468634"/>
              <a:gd name="connsiteY1368" fmla="*/ 111719 h 1041507"/>
              <a:gd name="connsiteX1369" fmla="*/ 924440 w 1468634"/>
              <a:gd name="connsiteY1369" fmla="*/ 115022 h 1041507"/>
              <a:gd name="connsiteX1370" fmla="*/ 925537 w 1468634"/>
              <a:gd name="connsiteY1370" fmla="*/ 118291 h 1041507"/>
              <a:gd name="connsiteX1371" fmla="*/ 924440 w 1468634"/>
              <a:gd name="connsiteY1371" fmla="*/ 121595 h 1041507"/>
              <a:gd name="connsiteX1372" fmla="*/ 926634 w 1468634"/>
              <a:gd name="connsiteY1372" fmla="*/ 124858 h 1041507"/>
              <a:gd name="connsiteX1373" fmla="*/ 928823 w 1468634"/>
              <a:gd name="connsiteY1373" fmla="*/ 127047 h 1041507"/>
              <a:gd name="connsiteX1374" fmla="*/ 931012 w 1468634"/>
              <a:gd name="connsiteY1374" fmla="*/ 130362 h 1041507"/>
              <a:gd name="connsiteX1375" fmla="*/ 931012 w 1468634"/>
              <a:gd name="connsiteY1375" fmla="*/ 131430 h 1041507"/>
              <a:gd name="connsiteX1376" fmla="*/ 932109 w 1468634"/>
              <a:gd name="connsiteY1376" fmla="*/ 132550 h 1041507"/>
              <a:gd name="connsiteX1377" fmla="*/ 936487 w 1468634"/>
              <a:gd name="connsiteY1377" fmla="*/ 136928 h 1041507"/>
              <a:gd name="connsiteX1378" fmla="*/ 938676 w 1468634"/>
              <a:gd name="connsiteY1378" fmla="*/ 141312 h 1041507"/>
              <a:gd name="connsiteX1379" fmla="*/ 937584 w 1468634"/>
              <a:gd name="connsiteY1379" fmla="*/ 143500 h 1041507"/>
              <a:gd name="connsiteX1380" fmla="*/ 938676 w 1468634"/>
              <a:gd name="connsiteY1380" fmla="*/ 145695 h 1041507"/>
              <a:gd name="connsiteX1381" fmla="*/ 939773 w 1468634"/>
              <a:gd name="connsiteY1381" fmla="*/ 148952 h 1041507"/>
              <a:gd name="connsiteX1382" fmla="*/ 941968 w 1468634"/>
              <a:gd name="connsiteY1382" fmla="*/ 152261 h 1041507"/>
              <a:gd name="connsiteX1383" fmla="*/ 943059 w 1468634"/>
              <a:gd name="connsiteY1383" fmla="*/ 152261 h 1041507"/>
              <a:gd name="connsiteX1384" fmla="*/ 943059 w 1468634"/>
              <a:gd name="connsiteY1384" fmla="*/ 153342 h 1041507"/>
              <a:gd name="connsiteX1385" fmla="*/ 941968 w 1468634"/>
              <a:gd name="connsiteY1385" fmla="*/ 154456 h 1041507"/>
              <a:gd name="connsiteX1386" fmla="*/ 947443 w 1468634"/>
              <a:gd name="connsiteY1386" fmla="*/ 163217 h 1041507"/>
              <a:gd name="connsiteX1387" fmla="*/ 948540 w 1468634"/>
              <a:gd name="connsiteY1387" fmla="*/ 163217 h 1041507"/>
              <a:gd name="connsiteX1388" fmla="*/ 954015 w 1468634"/>
              <a:gd name="connsiteY1388" fmla="*/ 169784 h 1041507"/>
              <a:gd name="connsiteX1389" fmla="*/ 956204 w 1468634"/>
              <a:gd name="connsiteY1389" fmla="*/ 168669 h 1041507"/>
              <a:gd name="connsiteX1390" fmla="*/ 956204 w 1468634"/>
              <a:gd name="connsiteY1390" fmla="*/ 169784 h 1041507"/>
              <a:gd name="connsiteX1391" fmla="*/ 958392 w 1468634"/>
              <a:gd name="connsiteY1391" fmla="*/ 173052 h 1041507"/>
              <a:gd name="connsiteX1392" fmla="*/ 959490 w 1468634"/>
              <a:gd name="connsiteY1392" fmla="*/ 175242 h 1041507"/>
              <a:gd name="connsiteX1393" fmla="*/ 961679 w 1468634"/>
              <a:gd name="connsiteY1393" fmla="*/ 177430 h 1041507"/>
              <a:gd name="connsiteX1394" fmla="*/ 962776 w 1468634"/>
              <a:gd name="connsiteY1394" fmla="*/ 177430 h 1041507"/>
              <a:gd name="connsiteX1395" fmla="*/ 963867 w 1468634"/>
              <a:gd name="connsiteY1395" fmla="*/ 178550 h 1041507"/>
              <a:gd name="connsiteX1396" fmla="*/ 964965 w 1468634"/>
              <a:gd name="connsiteY1396" fmla="*/ 179625 h 1041507"/>
              <a:gd name="connsiteX1397" fmla="*/ 964965 w 1468634"/>
              <a:gd name="connsiteY1397" fmla="*/ 179625 h 1041507"/>
              <a:gd name="connsiteX1398" fmla="*/ 968251 w 1468634"/>
              <a:gd name="connsiteY1398" fmla="*/ 175242 h 1041507"/>
              <a:gd name="connsiteX1399" fmla="*/ 970440 w 1468634"/>
              <a:gd name="connsiteY1399" fmla="*/ 174167 h 1041507"/>
              <a:gd name="connsiteX1400" fmla="*/ 974800 w 1468634"/>
              <a:gd name="connsiteY1400" fmla="*/ 171978 h 1041507"/>
              <a:gd name="connsiteX1401" fmla="*/ 976995 w 1468634"/>
              <a:gd name="connsiteY1401" fmla="*/ 170864 h 1041507"/>
              <a:gd name="connsiteX1402" fmla="*/ 979184 w 1468634"/>
              <a:gd name="connsiteY1402" fmla="*/ 167595 h 1041507"/>
              <a:gd name="connsiteX1403" fmla="*/ 981373 w 1468634"/>
              <a:gd name="connsiteY1403" fmla="*/ 164292 h 1041507"/>
              <a:gd name="connsiteX1404" fmla="*/ 984681 w 1468634"/>
              <a:gd name="connsiteY1404" fmla="*/ 162103 h 1041507"/>
              <a:gd name="connsiteX1405" fmla="*/ 985756 w 1468634"/>
              <a:gd name="connsiteY1405" fmla="*/ 161022 h 1041507"/>
              <a:gd name="connsiteX1406" fmla="*/ 987945 w 1468634"/>
              <a:gd name="connsiteY1406" fmla="*/ 159908 h 1041507"/>
              <a:gd name="connsiteX1407" fmla="*/ 989059 w 1468634"/>
              <a:gd name="connsiteY1407" fmla="*/ 156645 h 1041507"/>
              <a:gd name="connsiteX1408" fmla="*/ 992322 w 1468634"/>
              <a:gd name="connsiteY1408" fmla="*/ 156645 h 1041507"/>
              <a:gd name="connsiteX1409" fmla="*/ 996706 w 1468634"/>
              <a:gd name="connsiteY1409" fmla="*/ 155525 h 1041507"/>
              <a:gd name="connsiteX1410" fmla="*/ 997826 w 1468634"/>
              <a:gd name="connsiteY1410" fmla="*/ 155525 h 1041507"/>
              <a:gd name="connsiteX1411" fmla="*/ 997826 w 1468634"/>
              <a:gd name="connsiteY1411" fmla="*/ 159908 h 1041507"/>
              <a:gd name="connsiteX1412" fmla="*/ 998895 w 1468634"/>
              <a:gd name="connsiteY1412" fmla="*/ 161022 h 1041507"/>
              <a:gd name="connsiteX1413" fmla="*/ 1000015 w 1468634"/>
              <a:gd name="connsiteY1413" fmla="*/ 164292 h 1041507"/>
              <a:gd name="connsiteX1414" fmla="*/ 998895 w 1468634"/>
              <a:gd name="connsiteY1414" fmla="*/ 171978 h 1041507"/>
              <a:gd name="connsiteX1415" fmla="*/ 1001084 w 1468634"/>
              <a:gd name="connsiteY1415" fmla="*/ 174167 h 1041507"/>
              <a:gd name="connsiteX1416" fmla="*/ 1004393 w 1468634"/>
              <a:gd name="connsiteY1416" fmla="*/ 179625 h 1041507"/>
              <a:gd name="connsiteX1417" fmla="*/ 1007656 w 1468634"/>
              <a:gd name="connsiteY1417" fmla="*/ 180739 h 1041507"/>
              <a:gd name="connsiteX1418" fmla="*/ 1006587 w 1468634"/>
              <a:gd name="connsiteY1418" fmla="*/ 185117 h 1041507"/>
              <a:gd name="connsiteX1419" fmla="*/ 1008776 w 1468634"/>
              <a:gd name="connsiteY1419" fmla="*/ 186203 h 1041507"/>
              <a:gd name="connsiteX1420" fmla="*/ 1010942 w 1468634"/>
              <a:gd name="connsiteY1420" fmla="*/ 190575 h 1041507"/>
              <a:gd name="connsiteX1421" fmla="*/ 1010942 w 1468634"/>
              <a:gd name="connsiteY1421" fmla="*/ 192764 h 1041507"/>
              <a:gd name="connsiteX1422" fmla="*/ 1012039 w 1468634"/>
              <a:gd name="connsiteY1422" fmla="*/ 194958 h 1041507"/>
              <a:gd name="connsiteX1423" fmla="*/ 1014228 w 1468634"/>
              <a:gd name="connsiteY1423" fmla="*/ 200456 h 1041507"/>
              <a:gd name="connsiteX1424" fmla="*/ 1014228 w 1468634"/>
              <a:gd name="connsiteY1424" fmla="*/ 202639 h 1041507"/>
              <a:gd name="connsiteX1425" fmla="*/ 1016417 w 1468634"/>
              <a:gd name="connsiteY1425" fmla="*/ 202639 h 1041507"/>
              <a:gd name="connsiteX1426" fmla="*/ 1016417 w 1468634"/>
              <a:gd name="connsiteY1426" fmla="*/ 203719 h 1041507"/>
              <a:gd name="connsiteX1427" fmla="*/ 1017514 w 1468634"/>
              <a:gd name="connsiteY1427" fmla="*/ 204834 h 1041507"/>
              <a:gd name="connsiteX1428" fmla="*/ 1018611 w 1468634"/>
              <a:gd name="connsiteY1428" fmla="*/ 209217 h 1041507"/>
              <a:gd name="connsiteX1429" fmla="*/ 1021898 w 1468634"/>
              <a:gd name="connsiteY1429" fmla="*/ 208103 h 1041507"/>
              <a:gd name="connsiteX1430" fmla="*/ 1024086 w 1468634"/>
              <a:gd name="connsiteY1430" fmla="*/ 208103 h 1041507"/>
              <a:gd name="connsiteX1431" fmla="*/ 1026281 w 1468634"/>
              <a:gd name="connsiteY1431" fmla="*/ 208103 h 1041507"/>
              <a:gd name="connsiteX1432" fmla="*/ 1028470 w 1468634"/>
              <a:gd name="connsiteY1432" fmla="*/ 203719 h 1041507"/>
              <a:gd name="connsiteX1433" fmla="*/ 1031756 w 1468634"/>
              <a:gd name="connsiteY1433" fmla="*/ 203719 h 1041507"/>
              <a:gd name="connsiteX1434" fmla="*/ 1031756 w 1468634"/>
              <a:gd name="connsiteY1434" fmla="*/ 205914 h 1041507"/>
              <a:gd name="connsiteX1435" fmla="*/ 1032847 w 1468634"/>
              <a:gd name="connsiteY1435" fmla="*/ 205914 h 1041507"/>
              <a:gd name="connsiteX1436" fmla="*/ 1035042 w 1468634"/>
              <a:gd name="connsiteY1436" fmla="*/ 208103 h 1041507"/>
              <a:gd name="connsiteX1437" fmla="*/ 1035042 w 1468634"/>
              <a:gd name="connsiteY1437" fmla="*/ 209217 h 1041507"/>
              <a:gd name="connsiteX1438" fmla="*/ 1037231 w 1468634"/>
              <a:gd name="connsiteY1438" fmla="*/ 211406 h 1041507"/>
              <a:gd name="connsiteX1439" fmla="*/ 1037231 w 1468634"/>
              <a:gd name="connsiteY1439" fmla="*/ 211406 h 1041507"/>
              <a:gd name="connsiteX1440" fmla="*/ 1045992 w 1468634"/>
              <a:gd name="connsiteY1440" fmla="*/ 213595 h 1041507"/>
              <a:gd name="connsiteX1441" fmla="*/ 1049278 w 1468634"/>
              <a:gd name="connsiteY1441" fmla="*/ 215789 h 1041507"/>
              <a:gd name="connsiteX1442" fmla="*/ 1052564 w 1468634"/>
              <a:gd name="connsiteY1442" fmla="*/ 210286 h 1041507"/>
              <a:gd name="connsiteX1443" fmla="*/ 1053662 w 1468634"/>
              <a:gd name="connsiteY1443" fmla="*/ 210286 h 1041507"/>
              <a:gd name="connsiteX1444" fmla="*/ 1056942 w 1468634"/>
              <a:gd name="connsiteY1444" fmla="*/ 205914 h 1041507"/>
              <a:gd name="connsiteX1445" fmla="*/ 1060228 w 1468634"/>
              <a:gd name="connsiteY1445" fmla="*/ 204834 h 1041507"/>
              <a:gd name="connsiteX1446" fmla="*/ 1063514 w 1468634"/>
              <a:gd name="connsiteY1446" fmla="*/ 204834 h 1041507"/>
              <a:gd name="connsiteX1447" fmla="*/ 1064611 w 1468634"/>
              <a:gd name="connsiteY1447" fmla="*/ 205914 h 1041507"/>
              <a:gd name="connsiteX1448" fmla="*/ 1066800 w 1468634"/>
              <a:gd name="connsiteY1448" fmla="*/ 209217 h 1041507"/>
              <a:gd name="connsiteX1449" fmla="*/ 1067898 w 1468634"/>
              <a:gd name="connsiteY1449" fmla="*/ 212480 h 1041507"/>
              <a:gd name="connsiteX1450" fmla="*/ 1072275 w 1468634"/>
              <a:gd name="connsiteY1450" fmla="*/ 212480 h 1041507"/>
              <a:gd name="connsiteX1451" fmla="*/ 1074470 w 1468634"/>
              <a:gd name="connsiteY1451" fmla="*/ 210286 h 1041507"/>
              <a:gd name="connsiteX1452" fmla="*/ 1076659 w 1468634"/>
              <a:gd name="connsiteY1452" fmla="*/ 209217 h 1041507"/>
              <a:gd name="connsiteX1453" fmla="*/ 1083231 w 1468634"/>
              <a:gd name="connsiteY1453" fmla="*/ 207028 h 1041507"/>
              <a:gd name="connsiteX1454" fmla="*/ 1084328 w 1468634"/>
              <a:gd name="connsiteY1454" fmla="*/ 207028 h 1041507"/>
              <a:gd name="connsiteX1455" fmla="*/ 1088706 w 1468634"/>
              <a:gd name="connsiteY1455" fmla="*/ 203719 h 1041507"/>
              <a:gd name="connsiteX1456" fmla="*/ 1088706 w 1468634"/>
              <a:gd name="connsiteY1456" fmla="*/ 203719 h 1041507"/>
              <a:gd name="connsiteX1457" fmla="*/ 1090901 w 1468634"/>
              <a:gd name="connsiteY1457" fmla="*/ 201525 h 1041507"/>
              <a:gd name="connsiteX1458" fmla="*/ 1093089 w 1468634"/>
              <a:gd name="connsiteY1458" fmla="*/ 200456 h 1041507"/>
              <a:gd name="connsiteX1459" fmla="*/ 1094181 w 1468634"/>
              <a:gd name="connsiteY1459" fmla="*/ 199336 h 1041507"/>
              <a:gd name="connsiteX1460" fmla="*/ 1096375 w 1468634"/>
              <a:gd name="connsiteY1460" fmla="*/ 194958 h 1041507"/>
              <a:gd name="connsiteX1461" fmla="*/ 1097473 w 1468634"/>
              <a:gd name="connsiteY1461" fmla="*/ 185117 h 1041507"/>
              <a:gd name="connsiteX1462" fmla="*/ 1096375 w 1468634"/>
              <a:gd name="connsiteY1462" fmla="*/ 184002 h 1041507"/>
              <a:gd name="connsiteX1463" fmla="*/ 1094181 w 1468634"/>
              <a:gd name="connsiteY1463" fmla="*/ 179625 h 1041507"/>
              <a:gd name="connsiteX1464" fmla="*/ 1098564 w 1468634"/>
              <a:gd name="connsiteY1464" fmla="*/ 175242 h 1041507"/>
              <a:gd name="connsiteX1465" fmla="*/ 1100753 w 1468634"/>
              <a:gd name="connsiteY1465" fmla="*/ 171978 h 1041507"/>
              <a:gd name="connsiteX1466" fmla="*/ 1098564 w 1468634"/>
              <a:gd name="connsiteY1466" fmla="*/ 164292 h 1041507"/>
              <a:gd name="connsiteX1467" fmla="*/ 1100753 w 1468634"/>
              <a:gd name="connsiteY1467" fmla="*/ 159908 h 1041507"/>
              <a:gd name="connsiteX1468" fmla="*/ 1100753 w 1468634"/>
              <a:gd name="connsiteY1468" fmla="*/ 157714 h 1041507"/>
              <a:gd name="connsiteX1469" fmla="*/ 1099662 w 1468634"/>
              <a:gd name="connsiteY1469" fmla="*/ 155525 h 1041507"/>
              <a:gd name="connsiteX1470" fmla="*/ 1099662 w 1468634"/>
              <a:gd name="connsiteY1470" fmla="*/ 150067 h 1041507"/>
              <a:gd name="connsiteX1471" fmla="*/ 1099662 w 1468634"/>
              <a:gd name="connsiteY1471" fmla="*/ 148952 h 1041507"/>
              <a:gd name="connsiteX1472" fmla="*/ 1096375 w 1468634"/>
              <a:gd name="connsiteY1472" fmla="*/ 146764 h 1041507"/>
              <a:gd name="connsiteX1473" fmla="*/ 1093089 w 1468634"/>
              <a:gd name="connsiteY1473" fmla="*/ 142386 h 1041507"/>
              <a:gd name="connsiteX1474" fmla="*/ 1095278 w 1468634"/>
              <a:gd name="connsiteY1474" fmla="*/ 139123 h 1041507"/>
              <a:gd name="connsiteX1475" fmla="*/ 1099662 w 1468634"/>
              <a:gd name="connsiteY1475" fmla="*/ 140191 h 1041507"/>
              <a:gd name="connsiteX1476" fmla="*/ 1121562 w 1468634"/>
              <a:gd name="connsiteY1476" fmla="*/ 148952 h 1041507"/>
              <a:gd name="connsiteX1477" fmla="*/ 1122659 w 1468634"/>
              <a:gd name="connsiteY1477" fmla="*/ 150067 h 1041507"/>
              <a:gd name="connsiteX1478" fmla="*/ 1128134 w 1468634"/>
              <a:gd name="connsiteY1478" fmla="*/ 151147 h 1041507"/>
              <a:gd name="connsiteX1479" fmla="*/ 1130328 w 1468634"/>
              <a:gd name="connsiteY1479" fmla="*/ 153342 h 1041507"/>
              <a:gd name="connsiteX1480" fmla="*/ 1137992 w 1468634"/>
              <a:gd name="connsiteY1480" fmla="*/ 161022 h 1041507"/>
              <a:gd name="connsiteX1481" fmla="*/ 1140187 w 1468634"/>
              <a:gd name="connsiteY1481" fmla="*/ 159908 h 1041507"/>
              <a:gd name="connsiteX1482" fmla="*/ 1141278 w 1468634"/>
              <a:gd name="connsiteY1482" fmla="*/ 158828 h 1041507"/>
              <a:gd name="connsiteX1483" fmla="*/ 1156612 w 1468634"/>
              <a:gd name="connsiteY1483" fmla="*/ 165406 h 1041507"/>
              <a:gd name="connsiteX1484" fmla="*/ 1157709 w 1468634"/>
              <a:gd name="connsiteY1484" fmla="*/ 166474 h 1041507"/>
              <a:gd name="connsiteX1485" fmla="*/ 1158806 w 1468634"/>
              <a:gd name="connsiteY1485" fmla="*/ 167595 h 1041507"/>
              <a:gd name="connsiteX1486" fmla="*/ 1178517 w 1468634"/>
              <a:gd name="connsiteY1486" fmla="*/ 180739 h 1041507"/>
              <a:gd name="connsiteX1487" fmla="*/ 1174139 w 1468634"/>
              <a:gd name="connsiteY1487" fmla="*/ 162103 h 1041507"/>
              <a:gd name="connsiteX1488" fmla="*/ 1186187 w 1468634"/>
              <a:gd name="connsiteY1488" fmla="*/ 157714 h 1041507"/>
              <a:gd name="connsiteX1489" fmla="*/ 1187278 w 1468634"/>
              <a:gd name="connsiteY1489" fmla="*/ 156645 h 1041507"/>
              <a:gd name="connsiteX1490" fmla="*/ 1188376 w 1468634"/>
              <a:gd name="connsiteY1490" fmla="*/ 152261 h 1041507"/>
              <a:gd name="connsiteX1491" fmla="*/ 1193850 w 1468634"/>
              <a:gd name="connsiteY1491" fmla="*/ 150067 h 1041507"/>
              <a:gd name="connsiteX1492" fmla="*/ 1198234 w 1468634"/>
              <a:gd name="connsiteY1492" fmla="*/ 148952 h 1041507"/>
              <a:gd name="connsiteX1493" fmla="*/ 1179614 w 1468634"/>
              <a:gd name="connsiteY1493" fmla="*/ 120480 h 1041507"/>
              <a:gd name="connsiteX1494" fmla="*/ 1180712 w 1468634"/>
              <a:gd name="connsiteY1494" fmla="*/ 112834 h 1041507"/>
              <a:gd name="connsiteX1495" fmla="*/ 1181803 w 1468634"/>
              <a:gd name="connsiteY1495" fmla="*/ 110633 h 1041507"/>
              <a:gd name="connsiteX1496" fmla="*/ 1193850 w 1468634"/>
              <a:gd name="connsiteY1496" fmla="*/ 106250 h 1041507"/>
              <a:gd name="connsiteX1497" fmla="*/ 1196045 w 1468634"/>
              <a:gd name="connsiteY1497" fmla="*/ 106250 h 10415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</a:cxnLst>
            <a:rect l="l" t="t" r="r" b="b"/>
            <a:pathLst>
              <a:path w="1468634" h="1041507">
                <a:moveTo>
                  <a:pt x="1198234" y="105159"/>
                </a:moveTo>
                <a:lnTo>
                  <a:pt x="1205898" y="108444"/>
                </a:lnTo>
                <a:lnTo>
                  <a:pt x="1209184" y="111719"/>
                </a:lnTo>
                <a:lnTo>
                  <a:pt x="1209184" y="115022"/>
                </a:lnTo>
                <a:lnTo>
                  <a:pt x="1209184" y="116097"/>
                </a:lnTo>
                <a:lnTo>
                  <a:pt x="1209184" y="117217"/>
                </a:lnTo>
                <a:lnTo>
                  <a:pt x="1210281" y="118291"/>
                </a:lnTo>
                <a:lnTo>
                  <a:pt x="1211378" y="118291"/>
                </a:lnTo>
                <a:lnTo>
                  <a:pt x="1214659" y="120480"/>
                </a:lnTo>
                <a:lnTo>
                  <a:pt x="1227803" y="142386"/>
                </a:lnTo>
                <a:lnTo>
                  <a:pt x="1231090" y="139123"/>
                </a:lnTo>
                <a:lnTo>
                  <a:pt x="1232187" y="138002"/>
                </a:lnTo>
                <a:lnTo>
                  <a:pt x="1231090" y="128167"/>
                </a:lnTo>
                <a:lnTo>
                  <a:pt x="1231090" y="124858"/>
                </a:lnTo>
                <a:lnTo>
                  <a:pt x="1231090" y="123789"/>
                </a:lnTo>
                <a:lnTo>
                  <a:pt x="1233278" y="122669"/>
                </a:lnTo>
                <a:lnTo>
                  <a:pt x="1234376" y="120480"/>
                </a:lnTo>
                <a:lnTo>
                  <a:pt x="1236564" y="120480"/>
                </a:lnTo>
                <a:lnTo>
                  <a:pt x="1237662" y="119406"/>
                </a:lnTo>
                <a:lnTo>
                  <a:pt x="1238759" y="118291"/>
                </a:lnTo>
                <a:lnTo>
                  <a:pt x="1246423" y="111719"/>
                </a:lnTo>
                <a:lnTo>
                  <a:pt x="1250806" y="116097"/>
                </a:lnTo>
                <a:lnTo>
                  <a:pt x="1251881" y="116097"/>
                </a:lnTo>
                <a:lnTo>
                  <a:pt x="1255184" y="118291"/>
                </a:lnTo>
                <a:lnTo>
                  <a:pt x="1256258" y="119406"/>
                </a:lnTo>
                <a:lnTo>
                  <a:pt x="1255184" y="123789"/>
                </a:lnTo>
                <a:lnTo>
                  <a:pt x="1255184" y="124858"/>
                </a:lnTo>
                <a:lnTo>
                  <a:pt x="1255184" y="127047"/>
                </a:lnTo>
                <a:lnTo>
                  <a:pt x="1255184" y="134739"/>
                </a:lnTo>
                <a:lnTo>
                  <a:pt x="1256258" y="138002"/>
                </a:lnTo>
                <a:lnTo>
                  <a:pt x="1258453" y="139123"/>
                </a:lnTo>
                <a:lnTo>
                  <a:pt x="1259567" y="142386"/>
                </a:lnTo>
                <a:lnTo>
                  <a:pt x="1260642" y="143500"/>
                </a:lnTo>
                <a:lnTo>
                  <a:pt x="1261756" y="144575"/>
                </a:lnTo>
                <a:lnTo>
                  <a:pt x="1265019" y="146764"/>
                </a:lnTo>
                <a:lnTo>
                  <a:pt x="1265019" y="147878"/>
                </a:lnTo>
                <a:lnTo>
                  <a:pt x="1266140" y="146764"/>
                </a:lnTo>
                <a:lnTo>
                  <a:pt x="1269403" y="145695"/>
                </a:lnTo>
                <a:lnTo>
                  <a:pt x="1271592" y="144575"/>
                </a:lnTo>
                <a:lnTo>
                  <a:pt x="1272712" y="144575"/>
                </a:lnTo>
                <a:lnTo>
                  <a:pt x="1275975" y="145695"/>
                </a:lnTo>
                <a:lnTo>
                  <a:pt x="1277089" y="146764"/>
                </a:lnTo>
                <a:lnTo>
                  <a:pt x="1279284" y="150067"/>
                </a:lnTo>
                <a:lnTo>
                  <a:pt x="1279284" y="150067"/>
                </a:lnTo>
                <a:lnTo>
                  <a:pt x="1282547" y="148952"/>
                </a:lnTo>
                <a:lnTo>
                  <a:pt x="1283662" y="152261"/>
                </a:lnTo>
                <a:lnTo>
                  <a:pt x="1285833" y="155525"/>
                </a:lnTo>
                <a:lnTo>
                  <a:pt x="1286925" y="155525"/>
                </a:lnTo>
                <a:lnTo>
                  <a:pt x="1288022" y="148952"/>
                </a:lnTo>
                <a:lnTo>
                  <a:pt x="1289120" y="148952"/>
                </a:lnTo>
                <a:lnTo>
                  <a:pt x="1295692" y="150067"/>
                </a:lnTo>
                <a:lnTo>
                  <a:pt x="1296783" y="152261"/>
                </a:lnTo>
                <a:lnTo>
                  <a:pt x="1297881" y="154456"/>
                </a:lnTo>
                <a:lnTo>
                  <a:pt x="1300069" y="156645"/>
                </a:lnTo>
                <a:lnTo>
                  <a:pt x="1302264" y="156645"/>
                </a:lnTo>
                <a:lnTo>
                  <a:pt x="1305544" y="152261"/>
                </a:lnTo>
                <a:lnTo>
                  <a:pt x="1308831" y="153342"/>
                </a:lnTo>
                <a:lnTo>
                  <a:pt x="1309928" y="154456"/>
                </a:lnTo>
                <a:lnTo>
                  <a:pt x="1312117" y="157714"/>
                </a:lnTo>
                <a:lnTo>
                  <a:pt x="1314305" y="157714"/>
                </a:lnTo>
                <a:lnTo>
                  <a:pt x="1316500" y="156645"/>
                </a:lnTo>
                <a:lnTo>
                  <a:pt x="1317597" y="156645"/>
                </a:lnTo>
                <a:lnTo>
                  <a:pt x="1320878" y="156645"/>
                </a:lnTo>
                <a:lnTo>
                  <a:pt x="1321975" y="158828"/>
                </a:lnTo>
                <a:lnTo>
                  <a:pt x="1320878" y="162103"/>
                </a:lnTo>
                <a:lnTo>
                  <a:pt x="1318689" y="163217"/>
                </a:lnTo>
                <a:lnTo>
                  <a:pt x="1316500" y="165406"/>
                </a:lnTo>
                <a:lnTo>
                  <a:pt x="1317597" y="168669"/>
                </a:lnTo>
                <a:lnTo>
                  <a:pt x="1319786" y="170864"/>
                </a:lnTo>
                <a:lnTo>
                  <a:pt x="1320878" y="170864"/>
                </a:lnTo>
                <a:lnTo>
                  <a:pt x="1323072" y="171978"/>
                </a:lnTo>
                <a:lnTo>
                  <a:pt x="1329645" y="171978"/>
                </a:lnTo>
                <a:lnTo>
                  <a:pt x="1334022" y="168669"/>
                </a:lnTo>
                <a:lnTo>
                  <a:pt x="1335120" y="168669"/>
                </a:lnTo>
                <a:lnTo>
                  <a:pt x="1340595" y="167595"/>
                </a:lnTo>
                <a:lnTo>
                  <a:pt x="1347167" y="169784"/>
                </a:lnTo>
                <a:lnTo>
                  <a:pt x="1349356" y="166474"/>
                </a:lnTo>
                <a:lnTo>
                  <a:pt x="1353739" y="161022"/>
                </a:lnTo>
                <a:lnTo>
                  <a:pt x="1355928" y="158828"/>
                </a:lnTo>
                <a:lnTo>
                  <a:pt x="1358117" y="155525"/>
                </a:lnTo>
                <a:lnTo>
                  <a:pt x="1365786" y="154456"/>
                </a:lnTo>
                <a:lnTo>
                  <a:pt x="1370164" y="153342"/>
                </a:lnTo>
                <a:lnTo>
                  <a:pt x="1372359" y="152261"/>
                </a:lnTo>
                <a:lnTo>
                  <a:pt x="1374547" y="152261"/>
                </a:lnTo>
                <a:lnTo>
                  <a:pt x="1380028" y="150067"/>
                </a:lnTo>
                <a:lnTo>
                  <a:pt x="1381120" y="148952"/>
                </a:lnTo>
                <a:lnTo>
                  <a:pt x="1394264" y="143500"/>
                </a:lnTo>
                <a:lnTo>
                  <a:pt x="1400836" y="142386"/>
                </a:lnTo>
                <a:lnTo>
                  <a:pt x="1405214" y="139123"/>
                </a:lnTo>
                <a:lnTo>
                  <a:pt x="1411786" y="140191"/>
                </a:lnTo>
                <a:lnTo>
                  <a:pt x="1412889" y="142386"/>
                </a:lnTo>
                <a:lnTo>
                  <a:pt x="1417261" y="147878"/>
                </a:lnTo>
                <a:lnTo>
                  <a:pt x="1420548" y="151147"/>
                </a:lnTo>
                <a:lnTo>
                  <a:pt x="1420548" y="151147"/>
                </a:lnTo>
                <a:lnTo>
                  <a:pt x="1421645" y="152261"/>
                </a:lnTo>
                <a:lnTo>
                  <a:pt x="1421645" y="154456"/>
                </a:lnTo>
                <a:lnTo>
                  <a:pt x="1422736" y="155525"/>
                </a:lnTo>
                <a:lnTo>
                  <a:pt x="1429320" y="157714"/>
                </a:lnTo>
                <a:lnTo>
                  <a:pt x="1433692" y="170864"/>
                </a:lnTo>
                <a:lnTo>
                  <a:pt x="1433692" y="186203"/>
                </a:lnTo>
                <a:lnTo>
                  <a:pt x="1433692" y="188386"/>
                </a:lnTo>
                <a:lnTo>
                  <a:pt x="1433692" y="189506"/>
                </a:lnTo>
                <a:lnTo>
                  <a:pt x="1435887" y="191689"/>
                </a:lnTo>
                <a:lnTo>
                  <a:pt x="1440264" y="193878"/>
                </a:lnTo>
                <a:lnTo>
                  <a:pt x="1444642" y="196073"/>
                </a:lnTo>
                <a:lnTo>
                  <a:pt x="1447928" y="200456"/>
                </a:lnTo>
                <a:lnTo>
                  <a:pt x="1449025" y="201525"/>
                </a:lnTo>
                <a:lnTo>
                  <a:pt x="1451220" y="201525"/>
                </a:lnTo>
                <a:lnTo>
                  <a:pt x="1452311" y="202639"/>
                </a:lnTo>
                <a:lnTo>
                  <a:pt x="1450117" y="205914"/>
                </a:lnTo>
                <a:lnTo>
                  <a:pt x="1449025" y="208103"/>
                </a:lnTo>
                <a:lnTo>
                  <a:pt x="1447928" y="210286"/>
                </a:lnTo>
                <a:lnTo>
                  <a:pt x="1449025" y="212480"/>
                </a:lnTo>
                <a:lnTo>
                  <a:pt x="1452311" y="212480"/>
                </a:lnTo>
                <a:lnTo>
                  <a:pt x="1454500" y="214675"/>
                </a:lnTo>
                <a:lnTo>
                  <a:pt x="1454500" y="220167"/>
                </a:lnTo>
                <a:lnTo>
                  <a:pt x="1454500" y="220167"/>
                </a:lnTo>
                <a:lnTo>
                  <a:pt x="1455598" y="221241"/>
                </a:lnTo>
                <a:lnTo>
                  <a:pt x="1457786" y="224551"/>
                </a:lnTo>
                <a:lnTo>
                  <a:pt x="1457786" y="225625"/>
                </a:lnTo>
                <a:lnTo>
                  <a:pt x="1458878" y="232197"/>
                </a:lnTo>
                <a:lnTo>
                  <a:pt x="1459981" y="234386"/>
                </a:lnTo>
                <a:lnTo>
                  <a:pt x="1461072" y="238769"/>
                </a:lnTo>
                <a:lnTo>
                  <a:pt x="1464359" y="243147"/>
                </a:lnTo>
                <a:lnTo>
                  <a:pt x="1467645" y="244244"/>
                </a:lnTo>
                <a:lnTo>
                  <a:pt x="1468742" y="246433"/>
                </a:lnTo>
                <a:lnTo>
                  <a:pt x="1468742" y="250817"/>
                </a:lnTo>
                <a:lnTo>
                  <a:pt x="1466547" y="256286"/>
                </a:lnTo>
                <a:lnTo>
                  <a:pt x="1464359" y="258481"/>
                </a:lnTo>
                <a:lnTo>
                  <a:pt x="1461072" y="260675"/>
                </a:lnTo>
                <a:lnTo>
                  <a:pt x="1456695" y="262864"/>
                </a:lnTo>
                <a:lnTo>
                  <a:pt x="1455598" y="263955"/>
                </a:lnTo>
                <a:lnTo>
                  <a:pt x="1450117" y="268344"/>
                </a:lnTo>
                <a:lnTo>
                  <a:pt x="1447928" y="269436"/>
                </a:lnTo>
                <a:lnTo>
                  <a:pt x="1441356" y="271625"/>
                </a:lnTo>
                <a:lnTo>
                  <a:pt x="1441356" y="272716"/>
                </a:lnTo>
                <a:lnTo>
                  <a:pt x="1441356" y="276003"/>
                </a:lnTo>
                <a:lnTo>
                  <a:pt x="1441356" y="282575"/>
                </a:lnTo>
                <a:lnTo>
                  <a:pt x="1443550" y="286958"/>
                </a:lnTo>
                <a:lnTo>
                  <a:pt x="1444642" y="290244"/>
                </a:lnTo>
                <a:lnTo>
                  <a:pt x="1441356" y="291336"/>
                </a:lnTo>
                <a:lnTo>
                  <a:pt x="1439167" y="293531"/>
                </a:lnTo>
                <a:lnTo>
                  <a:pt x="1438075" y="294628"/>
                </a:lnTo>
                <a:lnTo>
                  <a:pt x="1436978" y="295725"/>
                </a:lnTo>
                <a:lnTo>
                  <a:pt x="1436978" y="296816"/>
                </a:lnTo>
                <a:lnTo>
                  <a:pt x="1435887" y="299005"/>
                </a:lnTo>
                <a:lnTo>
                  <a:pt x="1432595" y="300097"/>
                </a:lnTo>
                <a:lnTo>
                  <a:pt x="1429320" y="302291"/>
                </a:lnTo>
                <a:lnTo>
                  <a:pt x="1429320" y="302291"/>
                </a:lnTo>
                <a:lnTo>
                  <a:pt x="1423834" y="300097"/>
                </a:lnTo>
                <a:lnTo>
                  <a:pt x="1419456" y="300097"/>
                </a:lnTo>
                <a:lnTo>
                  <a:pt x="1418364" y="312150"/>
                </a:lnTo>
                <a:lnTo>
                  <a:pt x="1417261" y="313242"/>
                </a:lnTo>
                <a:lnTo>
                  <a:pt x="1416170" y="314339"/>
                </a:lnTo>
                <a:lnTo>
                  <a:pt x="1413975" y="317625"/>
                </a:lnTo>
                <a:lnTo>
                  <a:pt x="1411786" y="319814"/>
                </a:lnTo>
                <a:lnTo>
                  <a:pt x="1410695" y="320911"/>
                </a:lnTo>
                <a:lnTo>
                  <a:pt x="1410695" y="322003"/>
                </a:lnTo>
                <a:lnTo>
                  <a:pt x="1410695" y="323106"/>
                </a:lnTo>
                <a:lnTo>
                  <a:pt x="1410695" y="324197"/>
                </a:lnTo>
                <a:lnTo>
                  <a:pt x="1411786" y="327483"/>
                </a:lnTo>
                <a:lnTo>
                  <a:pt x="1411786" y="327483"/>
                </a:lnTo>
                <a:lnTo>
                  <a:pt x="1410695" y="331867"/>
                </a:lnTo>
                <a:lnTo>
                  <a:pt x="1407409" y="334056"/>
                </a:lnTo>
                <a:lnTo>
                  <a:pt x="1404117" y="337342"/>
                </a:lnTo>
                <a:lnTo>
                  <a:pt x="1404117" y="345011"/>
                </a:lnTo>
                <a:lnTo>
                  <a:pt x="1403025" y="346103"/>
                </a:lnTo>
                <a:lnTo>
                  <a:pt x="1401934" y="347194"/>
                </a:lnTo>
                <a:lnTo>
                  <a:pt x="1400836" y="348292"/>
                </a:lnTo>
                <a:lnTo>
                  <a:pt x="1398642" y="348292"/>
                </a:lnTo>
                <a:lnTo>
                  <a:pt x="1393167" y="347194"/>
                </a:lnTo>
                <a:lnTo>
                  <a:pt x="1390978" y="345011"/>
                </a:lnTo>
                <a:lnTo>
                  <a:pt x="1388783" y="345011"/>
                </a:lnTo>
                <a:lnTo>
                  <a:pt x="1385503" y="346103"/>
                </a:lnTo>
                <a:lnTo>
                  <a:pt x="1384406" y="347194"/>
                </a:lnTo>
                <a:lnTo>
                  <a:pt x="1382211" y="349389"/>
                </a:lnTo>
                <a:lnTo>
                  <a:pt x="1380028" y="353772"/>
                </a:lnTo>
                <a:lnTo>
                  <a:pt x="1377833" y="358150"/>
                </a:lnTo>
                <a:lnTo>
                  <a:pt x="1375645" y="360339"/>
                </a:lnTo>
                <a:lnTo>
                  <a:pt x="1374547" y="361436"/>
                </a:lnTo>
                <a:lnTo>
                  <a:pt x="1373456" y="362528"/>
                </a:lnTo>
                <a:lnTo>
                  <a:pt x="1367975" y="363625"/>
                </a:lnTo>
                <a:lnTo>
                  <a:pt x="1366884" y="361436"/>
                </a:lnTo>
                <a:lnTo>
                  <a:pt x="1364689" y="360339"/>
                </a:lnTo>
                <a:lnTo>
                  <a:pt x="1363597" y="361436"/>
                </a:lnTo>
                <a:lnTo>
                  <a:pt x="1360311" y="363625"/>
                </a:lnTo>
                <a:lnTo>
                  <a:pt x="1358117" y="364722"/>
                </a:lnTo>
                <a:lnTo>
                  <a:pt x="1353739" y="365814"/>
                </a:lnTo>
                <a:lnTo>
                  <a:pt x="1347167" y="368008"/>
                </a:lnTo>
                <a:lnTo>
                  <a:pt x="1346070" y="369100"/>
                </a:lnTo>
                <a:lnTo>
                  <a:pt x="1343881" y="370197"/>
                </a:lnTo>
                <a:lnTo>
                  <a:pt x="1343881" y="370197"/>
                </a:lnTo>
                <a:lnTo>
                  <a:pt x="1342783" y="370197"/>
                </a:lnTo>
                <a:lnTo>
                  <a:pt x="1340595" y="371289"/>
                </a:lnTo>
                <a:lnTo>
                  <a:pt x="1337309" y="377867"/>
                </a:lnTo>
                <a:lnTo>
                  <a:pt x="1337309" y="377867"/>
                </a:lnTo>
                <a:lnTo>
                  <a:pt x="1336211" y="378958"/>
                </a:lnTo>
                <a:lnTo>
                  <a:pt x="1335120" y="380038"/>
                </a:lnTo>
                <a:lnTo>
                  <a:pt x="1334022" y="381153"/>
                </a:lnTo>
                <a:lnTo>
                  <a:pt x="1332925" y="383342"/>
                </a:lnTo>
                <a:lnTo>
                  <a:pt x="1325261" y="383342"/>
                </a:lnTo>
                <a:lnTo>
                  <a:pt x="1324164" y="383342"/>
                </a:lnTo>
                <a:lnTo>
                  <a:pt x="1321975" y="384416"/>
                </a:lnTo>
                <a:lnTo>
                  <a:pt x="1318689" y="385530"/>
                </a:lnTo>
                <a:lnTo>
                  <a:pt x="1317597" y="384416"/>
                </a:lnTo>
                <a:lnTo>
                  <a:pt x="1315403" y="383342"/>
                </a:lnTo>
                <a:lnTo>
                  <a:pt x="1312117" y="380038"/>
                </a:lnTo>
                <a:lnTo>
                  <a:pt x="1311025" y="378958"/>
                </a:lnTo>
                <a:lnTo>
                  <a:pt x="1305544" y="376770"/>
                </a:lnTo>
                <a:lnTo>
                  <a:pt x="1304453" y="378958"/>
                </a:lnTo>
                <a:lnTo>
                  <a:pt x="1303356" y="381153"/>
                </a:lnTo>
                <a:lnTo>
                  <a:pt x="1301167" y="384416"/>
                </a:lnTo>
                <a:lnTo>
                  <a:pt x="1298972" y="387719"/>
                </a:lnTo>
                <a:lnTo>
                  <a:pt x="1300069" y="396481"/>
                </a:lnTo>
                <a:lnTo>
                  <a:pt x="1295692" y="403058"/>
                </a:lnTo>
                <a:lnTo>
                  <a:pt x="1294595" y="404127"/>
                </a:lnTo>
                <a:lnTo>
                  <a:pt x="1292400" y="410699"/>
                </a:lnTo>
                <a:lnTo>
                  <a:pt x="1292400" y="412894"/>
                </a:lnTo>
                <a:lnTo>
                  <a:pt x="1291308" y="415077"/>
                </a:lnTo>
                <a:lnTo>
                  <a:pt x="1284736" y="417272"/>
                </a:lnTo>
                <a:lnTo>
                  <a:pt x="1282547" y="428222"/>
                </a:lnTo>
                <a:lnTo>
                  <a:pt x="1281473" y="430416"/>
                </a:lnTo>
                <a:lnTo>
                  <a:pt x="1279284" y="434805"/>
                </a:lnTo>
                <a:lnTo>
                  <a:pt x="1273786" y="439177"/>
                </a:lnTo>
                <a:lnTo>
                  <a:pt x="1272712" y="439177"/>
                </a:lnTo>
                <a:lnTo>
                  <a:pt x="1271592" y="441366"/>
                </a:lnTo>
                <a:lnTo>
                  <a:pt x="1266140" y="441366"/>
                </a:lnTo>
                <a:lnTo>
                  <a:pt x="1265019" y="442481"/>
                </a:lnTo>
                <a:lnTo>
                  <a:pt x="1261756" y="444675"/>
                </a:lnTo>
                <a:lnTo>
                  <a:pt x="1261756" y="444675"/>
                </a:lnTo>
                <a:lnTo>
                  <a:pt x="1259567" y="446864"/>
                </a:lnTo>
                <a:lnTo>
                  <a:pt x="1257378" y="447938"/>
                </a:lnTo>
                <a:lnTo>
                  <a:pt x="1256258" y="450127"/>
                </a:lnTo>
                <a:lnTo>
                  <a:pt x="1252995" y="452322"/>
                </a:lnTo>
                <a:lnTo>
                  <a:pt x="1251881" y="453436"/>
                </a:lnTo>
                <a:lnTo>
                  <a:pt x="1249686" y="456705"/>
                </a:lnTo>
                <a:lnTo>
                  <a:pt x="1247520" y="457819"/>
                </a:lnTo>
                <a:lnTo>
                  <a:pt x="1244234" y="463272"/>
                </a:lnTo>
                <a:lnTo>
                  <a:pt x="1244234" y="463272"/>
                </a:lnTo>
                <a:lnTo>
                  <a:pt x="1242039" y="466581"/>
                </a:lnTo>
                <a:lnTo>
                  <a:pt x="1242039" y="467655"/>
                </a:lnTo>
                <a:lnTo>
                  <a:pt x="1238759" y="466581"/>
                </a:lnTo>
                <a:lnTo>
                  <a:pt x="1237662" y="466581"/>
                </a:lnTo>
                <a:lnTo>
                  <a:pt x="1231090" y="465466"/>
                </a:lnTo>
                <a:lnTo>
                  <a:pt x="1229998" y="466581"/>
                </a:lnTo>
                <a:lnTo>
                  <a:pt x="1227803" y="467655"/>
                </a:lnTo>
                <a:lnTo>
                  <a:pt x="1226706" y="470964"/>
                </a:lnTo>
                <a:lnTo>
                  <a:pt x="1225615" y="476416"/>
                </a:lnTo>
                <a:lnTo>
                  <a:pt x="1223426" y="479725"/>
                </a:lnTo>
                <a:lnTo>
                  <a:pt x="1224523" y="491749"/>
                </a:lnTo>
                <a:lnTo>
                  <a:pt x="1224523" y="492870"/>
                </a:lnTo>
                <a:lnTo>
                  <a:pt x="1225615" y="501631"/>
                </a:lnTo>
                <a:lnTo>
                  <a:pt x="1225615" y="520227"/>
                </a:lnTo>
                <a:lnTo>
                  <a:pt x="1223426" y="528988"/>
                </a:lnTo>
                <a:lnTo>
                  <a:pt x="1223426" y="531177"/>
                </a:lnTo>
                <a:lnTo>
                  <a:pt x="1223426" y="538847"/>
                </a:lnTo>
                <a:lnTo>
                  <a:pt x="1221231" y="544322"/>
                </a:lnTo>
                <a:lnTo>
                  <a:pt x="1220140" y="544322"/>
                </a:lnTo>
                <a:lnTo>
                  <a:pt x="1217951" y="545419"/>
                </a:lnTo>
                <a:lnTo>
                  <a:pt x="1214659" y="546511"/>
                </a:lnTo>
                <a:lnTo>
                  <a:pt x="1208092" y="555278"/>
                </a:lnTo>
                <a:lnTo>
                  <a:pt x="1203709" y="574988"/>
                </a:lnTo>
                <a:lnTo>
                  <a:pt x="1193850" y="595797"/>
                </a:lnTo>
                <a:lnTo>
                  <a:pt x="1192753" y="602369"/>
                </a:lnTo>
                <a:lnTo>
                  <a:pt x="1188376" y="610039"/>
                </a:lnTo>
                <a:lnTo>
                  <a:pt x="1186187" y="612227"/>
                </a:lnTo>
                <a:lnTo>
                  <a:pt x="1185089" y="616611"/>
                </a:lnTo>
                <a:lnTo>
                  <a:pt x="1188376" y="629755"/>
                </a:lnTo>
                <a:lnTo>
                  <a:pt x="1191662" y="641797"/>
                </a:lnTo>
                <a:lnTo>
                  <a:pt x="1198234" y="652752"/>
                </a:lnTo>
                <a:lnTo>
                  <a:pt x="1197137" y="652752"/>
                </a:lnTo>
                <a:lnTo>
                  <a:pt x="1191662" y="652752"/>
                </a:lnTo>
                <a:lnTo>
                  <a:pt x="1182901" y="660416"/>
                </a:lnTo>
                <a:lnTo>
                  <a:pt x="1179614" y="662611"/>
                </a:lnTo>
                <a:lnTo>
                  <a:pt x="1178517" y="662611"/>
                </a:lnTo>
                <a:lnTo>
                  <a:pt x="1177420" y="663679"/>
                </a:lnTo>
                <a:lnTo>
                  <a:pt x="1171945" y="681207"/>
                </a:lnTo>
                <a:lnTo>
                  <a:pt x="1169756" y="698730"/>
                </a:lnTo>
                <a:lnTo>
                  <a:pt x="1155520" y="714069"/>
                </a:lnTo>
                <a:lnTo>
                  <a:pt x="1151137" y="722830"/>
                </a:lnTo>
                <a:lnTo>
                  <a:pt x="1153331" y="730516"/>
                </a:lnTo>
                <a:lnTo>
                  <a:pt x="1160995" y="738163"/>
                </a:lnTo>
                <a:lnTo>
                  <a:pt x="1173042" y="745850"/>
                </a:lnTo>
                <a:lnTo>
                  <a:pt x="1174139" y="748039"/>
                </a:lnTo>
                <a:lnTo>
                  <a:pt x="1189473" y="761183"/>
                </a:lnTo>
                <a:lnTo>
                  <a:pt x="1189473" y="763372"/>
                </a:lnTo>
                <a:lnTo>
                  <a:pt x="1190564" y="765561"/>
                </a:lnTo>
                <a:lnTo>
                  <a:pt x="1194948" y="769944"/>
                </a:lnTo>
                <a:lnTo>
                  <a:pt x="1198234" y="777591"/>
                </a:lnTo>
                <a:lnTo>
                  <a:pt x="1200423" y="780894"/>
                </a:lnTo>
                <a:lnTo>
                  <a:pt x="1203709" y="786352"/>
                </a:lnTo>
                <a:lnTo>
                  <a:pt x="1208092" y="794016"/>
                </a:lnTo>
                <a:lnTo>
                  <a:pt x="1209184" y="796210"/>
                </a:lnTo>
                <a:lnTo>
                  <a:pt x="1210281" y="797302"/>
                </a:lnTo>
                <a:lnTo>
                  <a:pt x="1215756" y="798399"/>
                </a:lnTo>
                <a:lnTo>
                  <a:pt x="1215756" y="809355"/>
                </a:lnTo>
                <a:lnTo>
                  <a:pt x="1216853" y="812641"/>
                </a:lnTo>
                <a:lnTo>
                  <a:pt x="1212470" y="815922"/>
                </a:lnTo>
                <a:lnTo>
                  <a:pt x="1210281" y="817019"/>
                </a:lnTo>
                <a:lnTo>
                  <a:pt x="1208092" y="818116"/>
                </a:lnTo>
                <a:lnTo>
                  <a:pt x="1205898" y="819208"/>
                </a:lnTo>
                <a:lnTo>
                  <a:pt x="1203709" y="820305"/>
                </a:lnTo>
                <a:lnTo>
                  <a:pt x="1202617" y="827969"/>
                </a:lnTo>
                <a:lnTo>
                  <a:pt x="1202617" y="832352"/>
                </a:lnTo>
                <a:lnTo>
                  <a:pt x="1201520" y="833444"/>
                </a:lnTo>
                <a:lnTo>
                  <a:pt x="1201520" y="838924"/>
                </a:lnTo>
                <a:lnTo>
                  <a:pt x="1201520" y="845497"/>
                </a:lnTo>
                <a:lnTo>
                  <a:pt x="1203709" y="846588"/>
                </a:lnTo>
                <a:lnTo>
                  <a:pt x="1205898" y="850972"/>
                </a:lnTo>
                <a:lnTo>
                  <a:pt x="1208092" y="853166"/>
                </a:lnTo>
                <a:lnTo>
                  <a:pt x="1209184" y="854258"/>
                </a:lnTo>
                <a:lnTo>
                  <a:pt x="1209184" y="856447"/>
                </a:lnTo>
                <a:lnTo>
                  <a:pt x="1212470" y="856447"/>
                </a:lnTo>
                <a:lnTo>
                  <a:pt x="1214659" y="855349"/>
                </a:lnTo>
                <a:lnTo>
                  <a:pt x="1215756" y="855349"/>
                </a:lnTo>
                <a:lnTo>
                  <a:pt x="1216853" y="855349"/>
                </a:lnTo>
                <a:lnTo>
                  <a:pt x="1221231" y="856447"/>
                </a:lnTo>
                <a:lnTo>
                  <a:pt x="1226706" y="857544"/>
                </a:lnTo>
                <a:lnTo>
                  <a:pt x="1233278" y="858641"/>
                </a:lnTo>
                <a:lnTo>
                  <a:pt x="1236564" y="860824"/>
                </a:lnTo>
                <a:lnTo>
                  <a:pt x="1236564" y="861927"/>
                </a:lnTo>
                <a:lnTo>
                  <a:pt x="1237662" y="864116"/>
                </a:lnTo>
                <a:lnTo>
                  <a:pt x="1236564" y="866305"/>
                </a:lnTo>
                <a:lnTo>
                  <a:pt x="1235473" y="866305"/>
                </a:lnTo>
                <a:lnTo>
                  <a:pt x="1234376" y="868494"/>
                </a:lnTo>
                <a:lnTo>
                  <a:pt x="1233278" y="869591"/>
                </a:lnTo>
                <a:lnTo>
                  <a:pt x="1232187" y="870688"/>
                </a:lnTo>
                <a:lnTo>
                  <a:pt x="1231090" y="871780"/>
                </a:lnTo>
                <a:lnTo>
                  <a:pt x="1231090" y="877255"/>
                </a:lnTo>
                <a:lnTo>
                  <a:pt x="1231090" y="880547"/>
                </a:lnTo>
                <a:lnTo>
                  <a:pt x="1229998" y="884924"/>
                </a:lnTo>
                <a:lnTo>
                  <a:pt x="1228901" y="886022"/>
                </a:lnTo>
                <a:lnTo>
                  <a:pt x="1227803" y="892594"/>
                </a:lnTo>
                <a:lnTo>
                  <a:pt x="1226706" y="898069"/>
                </a:lnTo>
                <a:lnTo>
                  <a:pt x="1224523" y="900258"/>
                </a:lnTo>
                <a:lnTo>
                  <a:pt x="1220140" y="902452"/>
                </a:lnTo>
                <a:lnTo>
                  <a:pt x="1219042" y="904636"/>
                </a:lnTo>
                <a:lnTo>
                  <a:pt x="1216853" y="906830"/>
                </a:lnTo>
                <a:lnTo>
                  <a:pt x="1215756" y="907927"/>
                </a:lnTo>
                <a:lnTo>
                  <a:pt x="1212470" y="907927"/>
                </a:lnTo>
                <a:lnTo>
                  <a:pt x="1206995" y="910111"/>
                </a:lnTo>
                <a:lnTo>
                  <a:pt x="1203709" y="912305"/>
                </a:lnTo>
                <a:lnTo>
                  <a:pt x="1203709" y="913402"/>
                </a:lnTo>
                <a:lnTo>
                  <a:pt x="1201520" y="916689"/>
                </a:lnTo>
                <a:lnTo>
                  <a:pt x="1200423" y="921066"/>
                </a:lnTo>
                <a:lnTo>
                  <a:pt x="1198234" y="923255"/>
                </a:lnTo>
                <a:lnTo>
                  <a:pt x="1198234" y="925449"/>
                </a:lnTo>
                <a:lnTo>
                  <a:pt x="1197137" y="927638"/>
                </a:lnTo>
                <a:lnTo>
                  <a:pt x="1194948" y="928736"/>
                </a:lnTo>
                <a:lnTo>
                  <a:pt x="1194948" y="929810"/>
                </a:lnTo>
                <a:lnTo>
                  <a:pt x="1191662" y="935308"/>
                </a:lnTo>
                <a:lnTo>
                  <a:pt x="1189473" y="946264"/>
                </a:lnTo>
                <a:lnTo>
                  <a:pt x="1188376" y="949521"/>
                </a:lnTo>
                <a:lnTo>
                  <a:pt x="1186187" y="951716"/>
                </a:lnTo>
                <a:lnTo>
                  <a:pt x="1183992" y="952830"/>
                </a:lnTo>
                <a:lnTo>
                  <a:pt x="1181803" y="953904"/>
                </a:lnTo>
                <a:lnTo>
                  <a:pt x="1178517" y="955024"/>
                </a:lnTo>
                <a:lnTo>
                  <a:pt x="1177420" y="957214"/>
                </a:lnTo>
                <a:lnTo>
                  <a:pt x="1176328" y="958282"/>
                </a:lnTo>
                <a:lnTo>
                  <a:pt x="1177420" y="961591"/>
                </a:lnTo>
                <a:lnTo>
                  <a:pt x="1177420" y="963786"/>
                </a:lnTo>
                <a:lnTo>
                  <a:pt x="1178517" y="971427"/>
                </a:lnTo>
                <a:lnTo>
                  <a:pt x="1180712" y="975810"/>
                </a:lnTo>
                <a:lnTo>
                  <a:pt x="1181803" y="977999"/>
                </a:lnTo>
                <a:lnTo>
                  <a:pt x="1183992" y="979119"/>
                </a:lnTo>
                <a:lnTo>
                  <a:pt x="1185089" y="980188"/>
                </a:lnTo>
                <a:lnTo>
                  <a:pt x="1188376" y="984571"/>
                </a:lnTo>
                <a:lnTo>
                  <a:pt x="1187278" y="994447"/>
                </a:lnTo>
                <a:lnTo>
                  <a:pt x="1187278" y="996641"/>
                </a:lnTo>
                <a:lnTo>
                  <a:pt x="1185089" y="999905"/>
                </a:lnTo>
                <a:lnTo>
                  <a:pt x="1180712" y="1002093"/>
                </a:lnTo>
                <a:lnTo>
                  <a:pt x="1180712" y="1003208"/>
                </a:lnTo>
                <a:lnTo>
                  <a:pt x="1179614" y="1004288"/>
                </a:lnTo>
                <a:lnTo>
                  <a:pt x="1178517" y="1005402"/>
                </a:lnTo>
                <a:lnTo>
                  <a:pt x="1176328" y="1006477"/>
                </a:lnTo>
                <a:lnTo>
                  <a:pt x="1174139" y="1008671"/>
                </a:lnTo>
                <a:lnTo>
                  <a:pt x="1173042" y="1009786"/>
                </a:lnTo>
                <a:lnTo>
                  <a:pt x="1173042" y="1011975"/>
                </a:lnTo>
                <a:lnTo>
                  <a:pt x="1171945" y="1016352"/>
                </a:lnTo>
                <a:lnTo>
                  <a:pt x="1170848" y="1016352"/>
                </a:lnTo>
                <a:lnTo>
                  <a:pt x="1167567" y="1018547"/>
                </a:lnTo>
                <a:lnTo>
                  <a:pt x="1165373" y="1019621"/>
                </a:lnTo>
                <a:lnTo>
                  <a:pt x="1163184" y="1021810"/>
                </a:lnTo>
                <a:lnTo>
                  <a:pt x="1160995" y="1022930"/>
                </a:lnTo>
                <a:lnTo>
                  <a:pt x="1159898" y="1023999"/>
                </a:lnTo>
                <a:lnTo>
                  <a:pt x="1157709" y="1025119"/>
                </a:lnTo>
                <a:lnTo>
                  <a:pt x="1155520" y="1026193"/>
                </a:lnTo>
                <a:lnTo>
                  <a:pt x="1152234" y="1028382"/>
                </a:lnTo>
                <a:lnTo>
                  <a:pt x="1141278" y="1026193"/>
                </a:lnTo>
                <a:lnTo>
                  <a:pt x="1139089" y="1025119"/>
                </a:lnTo>
                <a:lnTo>
                  <a:pt x="1136901" y="1021810"/>
                </a:lnTo>
                <a:lnTo>
                  <a:pt x="1135803" y="1019621"/>
                </a:lnTo>
                <a:lnTo>
                  <a:pt x="1134706" y="1017433"/>
                </a:lnTo>
                <a:lnTo>
                  <a:pt x="1130328" y="1015238"/>
                </a:lnTo>
                <a:lnTo>
                  <a:pt x="1127042" y="1013049"/>
                </a:lnTo>
                <a:lnTo>
                  <a:pt x="1124853" y="1013049"/>
                </a:lnTo>
                <a:lnTo>
                  <a:pt x="1120470" y="1010855"/>
                </a:lnTo>
                <a:lnTo>
                  <a:pt x="1112800" y="1006477"/>
                </a:lnTo>
                <a:lnTo>
                  <a:pt x="1110612" y="1006477"/>
                </a:lnTo>
                <a:lnTo>
                  <a:pt x="1109514" y="1005402"/>
                </a:lnTo>
                <a:lnTo>
                  <a:pt x="1108423" y="998830"/>
                </a:lnTo>
                <a:lnTo>
                  <a:pt x="1107325" y="997716"/>
                </a:lnTo>
                <a:lnTo>
                  <a:pt x="1101850" y="996641"/>
                </a:lnTo>
                <a:lnTo>
                  <a:pt x="1097473" y="994447"/>
                </a:lnTo>
                <a:lnTo>
                  <a:pt x="1097473" y="994447"/>
                </a:lnTo>
                <a:lnTo>
                  <a:pt x="1096375" y="993332"/>
                </a:lnTo>
                <a:lnTo>
                  <a:pt x="1095278" y="992258"/>
                </a:lnTo>
                <a:lnTo>
                  <a:pt x="1094181" y="988949"/>
                </a:lnTo>
                <a:lnTo>
                  <a:pt x="1091992" y="985686"/>
                </a:lnTo>
                <a:lnTo>
                  <a:pt x="1090901" y="984571"/>
                </a:lnTo>
                <a:lnTo>
                  <a:pt x="1089803" y="983497"/>
                </a:lnTo>
                <a:lnTo>
                  <a:pt x="1088706" y="983497"/>
                </a:lnTo>
                <a:lnTo>
                  <a:pt x="1084328" y="982382"/>
                </a:lnTo>
                <a:lnTo>
                  <a:pt x="1081042" y="977999"/>
                </a:lnTo>
                <a:lnTo>
                  <a:pt x="1078848" y="975810"/>
                </a:lnTo>
                <a:lnTo>
                  <a:pt x="1078848" y="975810"/>
                </a:lnTo>
                <a:lnTo>
                  <a:pt x="1074470" y="974736"/>
                </a:lnTo>
                <a:lnTo>
                  <a:pt x="1073373" y="973621"/>
                </a:lnTo>
                <a:lnTo>
                  <a:pt x="1072275" y="972541"/>
                </a:lnTo>
                <a:lnTo>
                  <a:pt x="1071184" y="970347"/>
                </a:lnTo>
                <a:lnTo>
                  <a:pt x="1067898" y="968163"/>
                </a:lnTo>
                <a:lnTo>
                  <a:pt x="1063514" y="965974"/>
                </a:lnTo>
                <a:lnTo>
                  <a:pt x="1062423" y="965974"/>
                </a:lnTo>
                <a:lnTo>
                  <a:pt x="1061325" y="965974"/>
                </a:lnTo>
                <a:lnTo>
                  <a:pt x="1060228" y="967043"/>
                </a:lnTo>
                <a:lnTo>
                  <a:pt x="1056942" y="968163"/>
                </a:lnTo>
                <a:lnTo>
                  <a:pt x="1053662" y="968163"/>
                </a:lnTo>
                <a:lnTo>
                  <a:pt x="1050370" y="967043"/>
                </a:lnTo>
                <a:lnTo>
                  <a:pt x="1050370" y="967043"/>
                </a:lnTo>
                <a:lnTo>
                  <a:pt x="1044895" y="961591"/>
                </a:lnTo>
                <a:lnTo>
                  <a:pt x="1043803" y="960477"/>
                </a:lnTo>
                <a:lnTo>
                  <a:pt x="1040517" y="959402"/>
                </a:lnTo>
                <a:lnTo>
                  <a:pt x="1037231" y="959402"/>
                </a:lnTo>
                <a:lnTo>
                  <a:pt x="1031756" y="961591"/>
                </a:lnTo>
                <a:lnTo>
                  <a:pt x="1021898" y="964860"/>
                </a:lnTo>
                <a:lnTo>
                  <a:pt x="1016417" y="965974"/>
                </a:lnTo>
                <a:lnTo>
                  <a:pt x="1012039" y="965974"/>
                </a:lnTo>
                <a:lnTo>
                  <a:pt x="1007656" y="961591"/>
                </a:lnTo>
                <a:lnTo>
                  <a:pt x="1007656" y="961591"/>
                </a:lnTo>
                <a:lnTo>
                  <a:pt x="1004393" y="962666"/>
                </a:lnTo>
                <a:lnTo>
                  <a:pt x="1003278" y="963786"/>
                </a:lnTo>
                <a:lnTo>
                  <a:pt x="1000015" y="965974"/>
                </a:lnTo>
                <a:lnTo>
                  <a:pt x="997826" y="967043"/>
                </a:lnTo>
                <a:lnTo>
                  <a:pt x="997826" y="968163"/>
                </a:lnTo>
                <a:lnTo>
                  <a:pt x="995631" y="970347"/>
                </a:lnTo>
                <a:lnTo>
                  <a:pt x="991254" y="975810"/>
                </a:lnTo>
                <a:lnTo>
                  <a:pt x="990134" y="977999"/>
                </a:lnTo>
                <a:lnTo>
                  <a:pt x="986870" y="985686"/>
                </a:lnTo>
                <a:lnTo>
                  <a:pt x="985756" y="986766"/>
                </a:lnTo>
                <a:lnTo>
                  <a:pt x="984681" y="987880"/>
                </a:lnTo>
                <a:lnTo>
                  <a:pt x="980298" y="996641"/>
                </a:lnTo>
                <a:lnTo>
                  <a:pt x="979184" y="997716"/>
                </a:lnTo>
                <a:lnTo>
                  <a:pt x="959490" y="1029497"/>
                </a:lnTo>
                <a:lnTo>
                  <a:pt x="957295" y="1031691"/>
                </a:lnTo>
                <a:lnTo>
                  <a:pt x="939773" y="1023999"/>
                </a:lnTo>
                <a:lnTo>
                  <a:pt x="928823" y="1018547"/>
                </a:lnTo>
                <a:lnTo>
                  <a:pt x="927726" y="1017433"/>
                </a:lnTo>
                <a:lnTo>
                  <a:pt x="926634" y="1015238"/>
                </a:lnTo>
                <a:lnTo>
                  <a:pt x="916770" y="1016352"/>
                </a:lnTo>
                <a:lnTo>
                  <a:pt x="911295" y="1018547"/>
                </a:lnTo>
                <a:lnTo>
                  <a:pt x="895962" y="1027308"/>
                </a:lnTo>
                <a:lnTo>
                  <a:pt x="891584" y="1032760"/>
                </a:lnTo>
                <a:lnTo>
                  <a:pt x="889390" y="1032760"/>
                </a:lnTo>
                <a:lnTo>
                  <a:pt x="881726" y="1034955"/>
                </a:lnTo>
                <a:lnTo>
                  <a:pt x="860912" y="1025119"/>
                </a:lnTo>
                <a:lnTo>
                  <a:pt x="830251" y="1025119"/>
                </a:lnTo>
                <a:lnTo>
                  <a:pt x="821490" y="1022930"/>
                </a:lnTo>
                <a:lnTo>
                  <a:pt x="813820" y="1014163"/>
                </a:lnTo>
                <a:lnTo>
                  <a:pt x="811626" y="1013049"/>
                </a:lnTo>
                <a:lnTo>
                  <a:pt x="810534" y="1011975"/>
                </a:lnTo>
                <a:lnTo>
                  <a:pt x="808345" y="1009786"/>
                </a:lnTo>
                <a:lnTo>
                  <a:pt x="807248" y="1008671"/>
                </a:lnTo>
                <a:lnTo>
                  <a:pt x="803962" y="1005402"/>
                </a:lnTo>
                <a:lnTo>
                  <a:pt x="800676" y="998830"/>
                </a:lnTo>
                <a:lnTo>
                  <a:pt x="794103" y="996641"/>
                </a:lnTo>
                <a:lnTo>
                  <a:pt x="788628" y="996641"/>
                </a:lnTo>
                <a:lnTo>
                  <a:pt x="785342" y="1002093"/>
                </a:lnTo>
                <a:lnTo>
                  <a:pt x="785342" y="1009786"/>
                </a:lnTo>
                <a:lnTo>
                  <a:pt x="784245" y="1020736"/>
                </a:lnTo>
                <a:lnTo>
                  <a:pt x="783153" y="1020736"/>
                </a:lnTo>
                <a:lnTo>
                  <a:pt x="777678" y="1021810"/>
                </a:lnTo>
                <a:lnTo>
                  <a:pt x="776581" y="1021810"/>
                </a:lnTo>
                <a:lnTo>
                  <a:pt x="767820" y="1020736"/>
                </a:lnTo>
                <a:lnTo>
                  <a:pt x="765631" y="1018547"/>
                </a:lnTo>
                <a:lnTo>
                  <a:pt x="760151" y="1015238"/>
                </a:lnTo>
                <a:lnTo>
                  <a:pt x="756864" y="1014163"/>
                </a:lnTo>
                <a:lnTo>
                  <a:pt x="754676" y="1013049"/>
                </a:lnTo>
                <a:lnTo>
                  <a:pt x="752487" y="1009786"/>
                </a:lnTo>
                <a:lnTo>
                  <a:pt x="751389" y="1005402"/>
                </a:lnTo>
                <a:lnTo>
                  <a:pt x="751389" y="1001025"/>
                </a:lnTo>
                <a:lnTo>
                  <a:pt x="753578" y="996641"/>
                </a:lnTo>
                <a:lnTo>
                  <a:pt x="749201" y="994447"/>
                </a:lnTo>
                <a:lnTo>
                  <a:pt x="748103" y="997716"/>
                </a:lnTo>
                <a:lnTo>
                  <a:pt x="748103" y="1001025"/>
                </a:lnTo>
                <a:lnTo>
                  <a:pt x="747006" y="1003208"/>
                </a:lnTo>
                <a:lnTo>
                  <a:pt x="745914" y="1004288"/>
                </a:lnTo>
                <a:lnTo>
                  <a:pt x="741531" y="1004288"/>
                </a:lnTo>
                <a:lnTo>
                  <a:pt x="739342" y="1001025"/>
                </a:lnTo>
                <a:lnTo>
                  <a:pt x="738245" y="1001025"/>
                </a:lnTo>
                <a:lnTo>
                  <a:pt x="734959" y="1003208"/>
                </a:lnTo>
                <a:lnTo>
                  <a:pt x="731696" y="1005402"/>
                </a:lnTo>
                <a:lnTo>
                  <a:pt x="728392" y="1007591"/>
                </a:lnTo>
                <a:lnTo>
                  <a:pt x="727318" y="1008671"/>
                </a:lnTo>
                <a:lnTo>
                  <a:pt x="726198" y="1010855"/>
                </a:lnTo>
                <a:lnTo>
                  <a:pt x="722934" y="1013049"/>
                </a:lnTo>
                <a:lnTo>
                  <a:pt x="716362" y="1020736"/>
                </a:lnTo>
                <a:lnTo>
                  <a:pt x="714173" y="1028382"/>
                </a:lnTo>
                <a:lnTo>
                  <a:pt x="708676" y="1029497"/>
                </a:lnTo>
                <a:lnTo>
                  <a:pt x="705412" y="1029497"/>
                </a:lnTo>
                <a:lnTo>
                  <a:pt x="695554" y="1031691"/>
                </a:lnTo>
                <a:lnTo>
                  <a:pt x="673648" y="1041527"/>
                </a:lnTo>
                <a:lnTo>
                  <a:pt x="635312" y="1027308"/>
                </a:lnTo>
                <a:lnTo>
                  <a:pt x="633123" y="1023999"/>
                </a:lnTo>
                <a:lnTo>
                  <a:pt x="625454" y="993332"/>
                </a:lnTo>
                <a:lnTo>
                  <a:pt x="626551" y="994447"/>
                </a:lnTo>
                <a:lnTo>
                  <a:pt x="630934" y="996641"/>
                </a:lnTo>
                <a:lnTo>
                  <a:pt x="632026" y="996641"/>
                </a:lnTo>
                <a:lnTo>
                  <a:pt x="634221" y="995527"/>
                </a:lnTo>
                <a:lnTo>
                  <a:pt x="638598" y="990069"/>
                </a:lnTo>
                <a:lnTo>
                  <a:pt x="637507" y="975810"/>
                </a:lnTo>
                <a:lnTo>
                  <a:pt x="634221" y="972541"/>
                </a:lnTo>
                <a:lnTo>
                  <a:pt x="636409" y="959402"/>
                </a:lnTo>
                <a:lnTo>
                  <a:pt x="633123" y="950641"/>
                </a:lnTo>
                <a:lnTo>
                  <a:pt x="627648" y="942954"/>
                </a:lnTo>
                <a:lnTo>
                  <a:pt x="626551" y="940760"/>
                </a:lnTo>
                <a:lnTo>
                  <a:pt x="625454" y="938571"/>
                </a:lnTo>
                <a:lnTo>
                  <a:pt x="624362" y="939686"/>
                </a:lnTo>
                <a:lnTo>
                  <a:pt x="622173" y="940760"/>
                </a:lnTo>
                <a:lnTo>
                  <a:pt x="622173" y="942954"/>
                </a:lnTo>
                <a:lnTo>
                  <a:pt x="619979" y="944069"/>
                </a:lnTo>
                <a:lnTo>
                  <a:pt x="618887" y="946264"/>
                </a:lnTo>
                <a:lnTo>
                  <a:pt x="617790" y="946264"/>
                </a:lnTo>
                <a:lnTo>
                  <a:pt x="610126" y="945138"/>
                </a:lnTo>
                <a:lnTo>
                  <a:pt x="609029" y="941880"/>
                </a:lnTo>
                <a:lnTo>
                  <a:pt x="607932" y="937497"/>
                </a:lnTo>
                <a:lnTo>
                  <a:pt x="603554" y="935308"/>
                </a:lnTo>
                <a:lnTo>
                  <a:pt x="600268" y="932010"/>
                </a:lnTo>
                <a:lnTo>
                  <a:pt x="595884" y="925449"/>
                </a:lnTo>
                <a:lnTo>
                  <a:pt x="595884" y="919974"/>
                </a:lnTo>
                <a:lnTo>
                  <a:pt x="599170" y="918877"/>
                </a:lnTo>
                <a:lnTo>
                  <a:pt x="602457" y="918877"/>
                </a:lnTo>
                <a:lnTo>
                  <a:pt x="609029" y="918877"/>
                </a:lnTo>
                <a:lnTo>
                  <a:pt x="612315" y="919974"/>
                </a:lnTo>
                <a:lnTo>
                  <a:pt x="612315" y="918877"/>
                </a:lnTo>
                <a:lnTo>
                  <a:pt x="615601" y="916689"/>
                </a:lnTo>
                <a:lnTo>
                  <a:pt x="614504" y="910111"/>
                </a:lnTo>
                <a:lnTo>
                  <a:pt x="614504" y="910111"/>
                </a:lnTo>
                <a:lnTo>
                  <a:pt x="614504" y="906830"/>
                </a:lnTo>
                <a:lnTo>
                  <a:pt x="615601" y="903544"/>
                </a:lnTo>
                <a:lnTo>
                  <a:pt x="616698" y="896977"/>
                </a:lnTo>
                <a:lnTo>
                  <a:pt x="617790" y="891497"/>
                </a:lnTo>
                <a:lnTo>
                  <a:pt x="619979" y="888211"/>
                </a:lnTo>
                <a:lnTo>
                  <a:pt x="621076" y="887113"/>
                </a:lnTo>
                <a:lnTo>
                  <a:pt x="618887" y="883833"/>
                </a:lnTo>
                <a:lnTo>
                  <a:pt x="618887" y="882730"/>
                </a:lnTo>
                <a:lnTo>
                  <a:pt x="612315" y="878352"/>
                </a:lnTo>
                <a:lnTo>
                  <a:pt x="610126" y="879449"/>
                </a:lnTo>
                <a:lnTo>
                  <a:pt x="605743" y="877255"/>
                </a:lnTo>
                <a:lnTo>
                  <a:pt x="605743" y="870688"/>
                </a:lnTo>
                <a:lnTo>
                  <a:pt x="605743" y="870688"/>
                </a:lnTo>
                <a:lnTo>
                  <a:pt x="605743" y="869591"/>
                </a:lnTo>
                <a:lnTo>
                  <a:pt x="604645" y="863019"/>
                </a:lnTo>
                <a:lnTo>
                  <a:pt x="603554" y="861927"/>
                </a:lnTo>
                <a:lnTo>
                  <a:pt x="603554" y="857544"/>
                </a:lnTo>
                <a:lnTo>
                  <a:pt x="603554" y="850972"/>
                </a:lnTo>
                <a:lnTo>
                  <a:pt x="604645" y="847685"/>
                </a:lnTo>
                <a:lnTo>
                  <a:pt x="604645" y="847685"/>
                </a:lnTo>
                <a:lnTo>
                  <a:pt x="603554" y="843308"/>
                </a:lnTo>
                <a:lnTo>
                  <a:pt x="603554" y="840022"/>
                </a:lnTo>
                <a:lnTo>
                  <a:pt x="599170" y="841113"/>
                </a:lnTo>
                <a:lnTo>
                  <a:pt x="599170" y="841113"/>
                </a:lnTo>
                <a:lnTo>
                  <a:pt x="595884" y="842210"/>
                </a:lnTo>
                <a:lnTo>
                  <a:pt x="589312" y="845497"/>
                </a:lnTo>
                <a:lnTo>
                  <a:pt x="588221" y="846588"/>
                </a:lnTo>
                <a:lnTo>
                  <a:pt x="583837" y="849874"/>
                </a:lnTo>
                <a:lnTo>
                  <a:pt x="580551" y="846588"/>
                </a:lnTo>
                <a:lnTo>
                  <a:pt x="579454" y="846588"/>
                </a:lnTo>
                <a:lnTo>
                  <a:pt x="576168" y="845497"/>
                </a:lnTo>
                <a:lnTo>
                  <a:pt x="573979" y="844399"/>
                </a:lnTo>
                <a:lnTo>
                  <a:pt x="572887" y="843308"/>
                </a:lnTo>
                <a:lnTo>
                  <a:pt x="569595" y="843308"/>
                </a:lnTo>
                <a:lnTo>
                  <a:pt x="568504" y="844399"/>
                </a:lnTo>
                <a:lnTo>
                  <a:pt x="566315" y="850972"/>
                </a:lnTo>
                <a:lnTo>
                  <a:pt x="567406" y="854258"/>
                </a:lnTo>
                <a:lnTo>
                  <a:pt x="567406" y="855349"/>
                </a:lnTo>
                <a:lnTo>
                  <a:pt x="567406" y="856447"/>
                </a:lnTo>
                <a:lnTo>
                  <a:pt x="567406" y="860824"/>
                </a:lnTo>
                <a:lnTo>
                  <a:pt x="566315" y="864116"/>
                </a:lnTo>
                <a:lnTo>
                  <a:pt x="563029" y="870688"/>
                </a:lnTo>
                <a:lnTo>
                  <a:pt x="557548" y="872877"/>
                </a:lnTo>
                <a:lnTo>
                  <a:pt x="553170" y="876163"/>
                </a:lnTo>
                <a:lnTo>
                  <a:pt x="553170" y="879449"/>
                </a:lnTo>
                <a:lnTo>
                  <a:pt x="550982" y="884924"/>
                </a:lnTo>
                <a:lnTo>
                  <a:pt x="542215" y="884924"/>
                </a:lnTo>
                <a:lnTo>
                  <a:pt x="541123" y="884924"/>
                </a:lnTo>
                <a:lnTo>
                  <a:pt x="538934" y="888211"/>
                </a:lnTo>
                <a:lnTo>
                  <a:pt x="538934" y="890399"/>
                </a:lnTo>
                <a:lnTo>
                  <a:pt x="541123" y="903544"/>
                </a:lnTo>
                <a:lnTo>
                  <a:pt x="523601" y="923255"/>
                </a:lnTo>
                <a:lnTo>
                  <a:pt x="518120" y="924358"/>
                </a:lnTo>
                <a:lnTo>
                  <a:pt x="492929" y="914494"/>
                </a:lnTo>
                <a:lnTo>
                  <a:pt x="486356" y="912305"/>
                </a:lnTo>
                <a:lnTo>
                  <a:pt x="468834" y="880547"/>
                </a:lnTo>
                <a:lnTo>
                  <a:pt x="474315" y="869591"/>
                </a:lnTo>
                <a:lnTo>
                  <a:pt x="469931" y="868494"/>
                </a:lnTo>
                <a:lnTo>
                  <a:pt x="467743" y="864116"/>
                </a:lnTo>
                <a:lnTo>
                  <a:pt x="445860" y="850972"/>
                </a:lnTo>
                <a:lnTo>
                  <a:pt x="439288" y="845497"/>
                </a:lnTo>
                <a:lnTo>
                  <a:pt x="428332" y="842210"/>
                </a:lnTo>
                <a:lnTo>
                  <a:pt x="408615" y="840022"/>
                </a:lnTo>
                <a:lnTo>
                  <a:pt x="409712" y="838924"/>
                </a:lnTo>
                <a:lnTo>
                  <a:pt x="410810" y="835638"/>
                </a:lnTo>
                <a:lnTo>
                  <a:pt x="411901" y="829066"/>
                </a:lnTo>
                <a:lnTo>
                  <a:pt x="411901" y="821402"/>
                </a:lnTo>
                <a:lnTo>
                  <a:pt x="406426" y="820305"/>
                </a:lnTo>
                <a:lnTo>
                  <a:pt x="404237" y="820305"/>
                </a:lnTo>
                <a:lnTo>
                  <a:pt x="402049" y="821402"/>
                </a:lnTo>
                <a:lnTo>
                  <a:pt x="396568" y="814830"/>
                </a:lnTo>
                <a:lnTo>
                  <a:pt x="393282" y="814830"/>
                </a:lnTo>
                <a:lnTo>
                  <a:pt x="388904" y="814830"/>
                </a:lnTo>
                <a:lnTo>
                  <a:pt x="383429" y="818116"/>
                </a:lnTo>
                <a:lnTo>
                  <a:pt x="383429" y="824683"/>
                </a:lnTo>
                <a:lnTo>
                  <a:pt x="383429" y="827969"/>
                </a:lnTo>
                <a:lnTo>
                  <a:pt x="384521" y="829066"/>
                </a:lnTo>
                <a:lnTo>
                  <a:pt x="379046" y="835638"/>
                </a:lnTo>
                <a:lnTo>
                  <a:pt x="377948" y="836735"/>
                </a:lnTo>
                <a:lnTo>
                  <a:pt x="376857" y="836735"/>
                </a:lnTo>
                <a:lnTo>
                  <a:pt x="368096" y="836735"/>
                </a:lnTo>
                <a:lnTo>
                  <a:pt x="366999" y="836735"/>
                </a:lnTo>
                <a:lnTo>
                  <a:pt x="363712" y="836735"/>
                </a:lnTo>
                <a:lnTo>
                  <a:pt x="356043" y="835638"/>
                </a:lnTo>
                <a:lnTo>
                  <a:pt x="354951" y="835638"/>
                </a:lnTo>
                <a:lnTo>
                  <a:pt x="353854" y="833444"/>
                </a:lnTo>
                <a:lnTo>
                  <a:pt x="348379" y="835638"/>
                </a:lnTo>
                <a:lnTo>
                  <a:pt x="346190" y="835638"/>
                </a:lnTo>
                <a:lnTo>
                  <a:pt x="331948" y="840022"/>
                </a:lnTo>
                <a:lnTo>
                  <a:pt x="327571" y="844399"/>
                </a:lnTo>
                <a:lnTo>
                  <a:pt x="324285" y="852063"/>
                </a:lnTo>
                <a:lnTo>
                  <a:pt x="322090" y="854258"/>
                </a:lnTo>
                <a:lnTo>
                  <a:pt x="320998" y="855349"/>
                </a:lnTo>
                <a:lnTo>
                  <a:pt x="311140" y="855349"/>
                </a:lnTo>
                <a:lnTo>
                  <a:pt x="308946" y="858641"/>
                </a:lnTo>
                <a:lnTo>
                  <a:pt x="312237" y="865207"/>
                </a:lnTo>
                <a:lnTo>
                  <a:pt x="315518" y="869591"/>
                </a:lnTo>
                <a:lnTo>
                  <a:pt x="322090" y="881638"/>
                </a:lnTo>
                <a:lnTo>
                  <a:pt x="322090" y="891497"/>
                </a:lnTo>
                <a:lnTo>
                  <a:pt x="324285" y="894783"/>
                </a:lnTo>
                <a:lnTo>
                  <a:pt x="324285" y="898069"/>
                </a:lnTo>
                <a:lnTo>
                  <a:pt x="318810" y="900258"/>
                </a:lnTo>
                <a:lnTo>
                  <a:pt x="303471" y="915591"/>
                </a:lnTo>
                <a:lnTo>
                  <a:pt x="293612" y="922163"/>
                </a:lnTo>
                <a:lnTo>
                  <a:pt x="295807" y="922163"/>
                </a:lnTo>
                <a:lnTo>
                  <a:pt x="301282" y="933119"/>
                </a:lnTo>
                <a:lnTo>
                  <a:pt x="301282" y="940760"/>
                </a:lnTo>
                <a:lnTo>
                  <a:pt x="301282" y="944069"/>
                </a:lnTo>
                <a:lnTo>
                  <a:pt x="301282" y="946264"/>
                </a:lnTo>
                <a:lnTo>
                  <a:pt x="297996" y="950641"/>
                </a:lnTo>
                <a:lnTo>
                  <a:pt x="296904" y="952830"/>
                </a:lnTo>
                <a:lnTo>
                  <a:pt x="294710" y="956093"/>
                </a:lnTo>
                <a:lnTo>
                  <a:pt x="290332" y="960477"/>
                </a:lnTo>
                <a:lnTo>
                  <a:pt x="284857" y="961591"/>
                </a:lnTo>
                <a:lnTo>
                  <a:pt x="270615" y="976925"/>
                </a:lnTo>
                <a:lnTo>
                  <a:pt x="269524" y="979119"/>
                </a:lnTo>
                <a:lnTo>
                  <a:pt x="265140" y="979119"/>
                </a:lnTo>
                <a:lnTo>
                  <a:pt x="253093" y="984571"/>
                </a:lnTo>
                <a:lnTo>
                  <a:pt x="246521" y="981302"/>
                </a:lnTo>
                <a:lnTo>
                  <a:pt x="242137" y="979119"/>
                </a:lnTo>
                <a:lnTo>
                  <a:pt x="238851" y="977999"/>
                </a:lnTo>
                <a:lnTo>
                  <a:pt x="231187" y="985686"/>
                </a:lnTo>
                <a:lnTo>
                  <a:pt x="230090" y="992258"/>
                </a:lnTo>
                <a:lnTo>
                  <a:pt x="228998" y="998830"/>
                </a:lnTo>
                <a:lnTo>
                  <a:pt x="214757" y="1007591"/>
                </a:lnTo>
                <a:lnTo>
                  <a:pt x="216946" y="1009786"/>
                </a:lnTo>
                <a:lnTo>
                  <a:pt x="213665" y="1015238"/>
                </a:lnTo>
                <a:lnTo>
                  <a:pt x="204898" y="1015238"/>
                </a:lnTo>
                <a:lnTo>
                  <a:pt x="199423" y="1015238"/>
                </a:lnTo>
                <a:lnTo>
                  <a:pt x="191759" y="1010855"/>
                </a:lnTo>
                <a:lnTo>
                  <a:pt x="188468" y="1008671"/>
                </a:lnTo>
                <a:lnTo>
                  <a:pt x="177541" y="999905"/>
                </a:lnTo>
                <a:lnTo>
                  <a:pt x="173157" y="997716"/>
                </a:lnTo>
                <a:lnTo>
                  <a:pt x="172043" y="998830"/>
                </a:lnTo>
                <a:lnTo>
                  <a:pt x="163282" y="1003208"/>
                </a:lnTo>
                <a:lnTo>
                  <a:pt x="157824" y="1003208"/>
                </a:lnTo>
                <a:lnTo>
                  <a:pt x="155635" y="1003208"/>
                </a:lnTo>
                <a:lnTo>
                  <a:pt x="154515" y="1004288"/>
                </a:lnTo>
                <a:lnTo>
                  <a:pt x="152326" y="1014163"/>
                </a:lnTo>
                <a:lnTo>
                  <a:pt x="160013" y="1025119"/>
                </a:lnTo>
                <a:lnTo>
                  <a:pt x="162207" y="1033880"/>
                </a:lnTo>
                <a:lnTo>
                  <a:pt x="156709" y="1039338"/>
                </a:lnTo>
                <a:lnTo>
                  <a:pt x="153446" y="1037143"/>
                </a:lnTo>
                <a:lnTo>
                  <a:pt x="150137" y="1036069"/>
                </a:lnTo>
                <a:lnTo>
                  <a:pt x="116207" y="1026193"/>
                </a:lnTo>
                <a:lnTo>
                  <a:pt x="115110" y="1027308"/>
                </a:lnTo>
                <a:lnTo>
                  <a:pt x="108538" y="1028382"/>
                </a:lnTo>
                <a:lnTo>
                  <a:pt x="101965" y="1030577"/>
                </a:lnTo>
                <a:lnTo>
                  <a:pt x="100874" y="1029497"/>
                </a:lnTo>
                <a:lnTo>
                  <a:pt x="97588" y="1023999"/>
                </a:lnTo>
                <a:lnTo>
                  <a:pt x="94302" y="1017433"/>
                </a:lnTo>
                <a:lnTo>
                  <a:pt x="94302" y="1015238"/>
                </a:lnTo>
                <a:lnTo>
                  <a:pt x="89918" y="1008671"/>
                </a:lnTo>
                <a:lnTo>
                  <a:pt x="86632" y="1001025"/>
                </a:lnTo>
                <a:lnTo>
                  <a:pt x="86632" y="973621"/>
                </a:lnTo>
                <a:lnTo>
                  <a:pt x="84443" y="969238"/>
                </a:lnTo>
                <a:lnTo>
                  <a:pt x="78968" y="964860"/>
                </a:lnTo>
                <a:lnTo>
                  <a:pt x="76774" y="967043"/>
                </a:lnTo>
                <a:lnTo>
                  <a:pt x="73493" y="970347"/>
                </a:lnTo>
                <a:lnTo>
                  <a:pt x="70207" y="973621"/>
                </a:lnTo>
                <a:lnTo>
                  <a:pt x="64732" y="977999"/>
                </a:lnTo>
                <a:lnTo>
                  <a:pt x="66921" y="962666"/>
                </a:lnTo>
                <a:lnTo>
                  <a:pt x="68013" y="959402"/>
                </a:lnTo>
                <a:lnTo>
                  <a:pt x="61440" y="947332"/>
                </a:lnTo>
                <a:lnTo>
                  <a:pt x="55965" y="942954"/>
                </a:lnTo>
                <a:lnTo>
                  <a:pt x="54868" y="941880"/>
                </a:lnTo>
                <a:lnTo>
                  <a:pt x="52679" y="935308"/>
                </a:lnTo>
                <a:lnTo>
                  <a:pt x="49393" y="934188"/>
                </a:lnTo>
                <a:lnTo>
                  <a:pt x="51588" y="932010"/>
                </a:lnTo>
                <a:lnTo>
                  <a:pt x="54868" y="929810"/>
                </a:lnTo>
                <a:lnTo>
                  <a:pt x="55965" y="929810"/>
                </a:lnTo>
                <a:lnTo>
                  <a:pt x="57063" y="928736"/>
                </a:lnTo>
                <a:lnTo>
                  <a:pt x="58160" y="927638"/>
                </a:lnTo>
                <a:lnTo>
                  <a:pt x="61440" y="921066"/>
                </a:lnTo>
                <a:lnTo>
                  <a:pt x="61440" y="918877"/>
                </a:lnTo>
                <a:lnTo>
                  <a:pt x="60349" y="905733"/>
                </a:lnTo>
                <a:lnTo>
                  <a:pt x="60349" y="904636"/>
                </a:lnTo>
                <a:lnTo>
                  <a:pt x="57063" y="899161"/>
                </a:lnTo>
                <a:lnTo>
                  <a:pt x="55965" y="896977"/>
                </a:lnTo>
                <a:lnTo>
                  <a:pt x="54868" y="895874"/>
                </a:lnTo>
                <a:lnTo>
                  <a:pt x="53777" y="894783"/>
                </a:lnTo>
                <a:lnTo>
                  <a:pt x="52679" y="893686"/>
                </a:lnTo>
                <a:lnTo>
                  <a:pt x="50490" y="888211"/>
                </a:lnTo>
                <a:lnTo>
                  <a:pt x="48302" y="887113"/>
                </a:lnTo>
                <a:lnTo>
                  <a:pt x="43918" y="886022"/>
                </a:lnTo>
                <a:lnTo>
                  <a:pt x="35157" y="887113"/>
                </a:lnTo>
                <a:lnTo>
                  <a:pt x="32962" y="886022"/>
                </a:lnTo>
                <a:lnTo>
                  <a:pt x="19824" y="881638"/>
                </a:lnTo>
                <a:lnTo>
                  <a:pt x="22013" y="879449"/>
                </a:lnTo>
                <a:lnTo>
                  <a:pt x="17635" y="878352"/>
                </a:lnTo>
                <a:lnTo>
                  <a:pt x="19824" y="875072"/>
                </a:lnTo>
                <a:lnTo>
                  <a:pt x="18726" y="875072"/>
                </a:lnTo>
                <a:lnTo>
                  <a:pt x="11063" y="875072"/>
                </a:lnTo>
                <a:lnTo>
                  <a:pt x="8874" y="877255"/>
                </a:lnTo>
                <a:lnTo>
                  <a:pt x="3393" y="878352"/>
                </a:lnTo>
                <a:lnTo>
                  <a:pt x="2302" y="878352"/>
                </a:lnTo>
                <a:lnTo>
                  <a:pt x="107" y="876163"/>
                </a:lnTo>
                <a:lnTo>
                  <a:pt x="107" y="873969"/>
                </a:lnTo>
                <a:lnTo>
                  <a:pt x="4490" y="865207"/>
                </a:lnTo>
                <a:lnTo>
                  <a:pt x="7777" y="858641"/>
                </a:lnTo>
                <a:lnTo>
                  <a:pt x="7777" y="857544"/>
                </a:lnTo>
                <a:lnTo>
                  <a:pt x="6679" y="855349"/>
                </a:lnTo>
                <a:lnTo>
                  <a:pt x="14349" y="852063"/>
                </a:lnTo>
                <a:lnTo>
                  <a:pt x="23110" y="835638"/>
                </a:lnTo>
                <a:lnTo>
                  <a:pt x="29682" y="822494"/>
                </a:lnTo>
                <a:lnTo>
                  <a:pt x="32962" y="820305"/>
                </a:lnTo>
                <a:lnTo>
                  <a:pt x="34060" y="818116"/>
                </a:lnTo>
                <a:lnTo>
                  <a:pt x="35157" y="812641"/>
                </a:lnTo>
                <a:lnTo>
                  <a:pt x="37346" y="809355"/>
                </a:lnTo>
                <a:lnTo>
                  <a:pt x="38443" y="806063"/>
                </a:lnTo>
                <a:lnTo>
                  <a:pt x="40632" y="802777"/>
                </a:lnTo>
                <a:lnTo>
                  <a:pt x="40632" y="801685"/>
                </a:lnTo>
                <a:lnTo>
                  <a:pt x="42827" y="798399"/>
                </a:lnTo>
                <a:lnTo>
                  <a:pt x="42827" y="797302"/>
                </a:lnTo>
                <a:lnTo>
                  <a:pt x="43918" y="794016"/>
                </a:lnTo>
                <a:lnTo>
                  <a:pt x="45015" y="790736"/>
                </a:lnTo>
                <a:lnTo>
                  <a:pt x="46107" y="788541"/>
                </a:lnTo>
                <a:lnTo>
                  <a:pt x="50490" y="785261"/>
                </a:lnTo>
                <a:lnTo>
                  <a:pt x="51588" y="781974"/>
                </a:lnTo>
                <a:lnTo>
                  <a:pt x="53777" y="777591"/>
                </a:lnTo>
                <a:lnTo>
                  <a:pt x="55965" y="773208"/>
                </a:lnTo>
                <a:lnTo>
                  <a:pt x="55965" y="769944"/>
                </a:lnTo>
                <a:lnTo>
                  <a:pt x="60349" y="775396"/>
                </a:lnTo>
                <a:lnTo>
                  <a:pt x="63635" y="781974"/>
                </a:lnTo>
                <a:lnTo>
                  <a:pt x="65824" y="781974"/>
                </a:lnTo>
                <a:lnTo>
                  <a:pt x="68013" y="784158"/>
                </a:lnTo>
                <a:lnTo>
                  <a:pt x="68013" y="781974"/>
                </a:lnTo>
                <a:lnTo>
                  <a:pt x="70207" y="774328"/>
                </a:lnTo>
                <a:lnTo>
                  <a:pt x="70207" y="771019"/>
                </a:lnTo>
                <a:lnTo>
                  <a:pt x="72396" y="766635"/>
                </a:lnTo>
                <a:lnTo>
                  <a:pt x="82249" y="760069"/>
                </a:lnTo>
                <a:lnTo>
                  <a:pt x="84443" y="758989"/>
                </a:lnTo>
                <a:lnTo>
                  <a:pt x="87729" y="756800"/>
                </a:lnTo>
                <a:lnTo>
                  <a:pt x="91015" y="755686"/>
                </a:lnTo>
                <a:lnTo>
                  <a:pt x="94302" y="756800"/>
                </a:lnTo>
                <a:lnTo>
                  <a:pt x="99777" y="757874"/>
                </a:lnTo>
                <a:lnTo>
                  <a:pt x="106349" y="757874"/>
                </a:lnTo>
                <a:lnTo>
                  <a:pt x="108538" y="758989"/>
                </a:lnTo>
                <a:lnTo>
                  <a:pt x="111824" y="761183"/>
                </a:lnTo>
                <a:lnTo>
                  <a:pt x="114018" y="763372"/>
                </a:lnTo>
                <a:lnTo>
                  <a:pt x="117299" y="756800"/>
                </a:lnTo>
                <a:lnTo>
                  <a:pt x="119493" y="758989"/>
                </a:lnTo>
                <a:lnTo>
                  <a:pt x="121682" y="756800"/>
                </a:lnTo>
                <a:lnTo>
                  <a:pt x="121682" y="756800"/>
                </a:lnTo>
                <a:lnTo>
                  <a:pt x="121682" y="754605"/>
                </a:lnTo>
                <a:lnTo>
                  <a:pt x="123871" y="752422"/>
                </a:lnTo>
                <a:lnTo>
                  <a:pt x="127157" y="752422"/>
                </a:lnTo>
                <a:lnTo>
                  <a:pt x="129352" y="750233"/>
                </a:lnTo>
                <a:lnTo>
                  <a:pt x="131541" y="748039"/>
                </a:lnTo>
                <a:lnTo>
                  <a:pt x="133729" y="746924"/>
                </a:lnTo>
                <a:lnTo>
                  <a:pt x="133729" y="746924"/>
                </a:lnTo>
                <a:lnTo>
                  <a:pt x="137016" y="744730"/>
                </a:lnTo>
                <a:lnTo>
                  <a:pt x="138113" y="744730"/>
                </a:lnTo>
                <a:lnTo>
                  <a:pt x="144679" y="745850"/>
                </a:lnTo>
                <a:lnTo>
                  <a:pt x="145777" y="745850"/>
                </a:lnTo>
                <a:lnTo>
                  <a:pt x="151252" y="745850"/>
                </a:lnTo>
                <a:lnTo>
                  <a:pt x="161087" y="745850"/>
                </a:lnTo>
                <a:lnTo>
                  <a:pt x="162207" y="745850"/>
                </a:lnTo>
                <a:lnTo>
                  <a:pt x="165470" y="749113"/>
                </a:lnTo>
                <a:lnTo>
                  <a:pt x="166585" y="753491"/>
                </a:lnTo>
                <a:lnTo>
                  <a:pt x="168779" y="751302"/>
                </a:lnTo>
                <a:lnTo>
                  <a:pt x="169854" y="750233"/>
                </a:lnTo>
                <a:lnTo>
                  <a:pt x="170968" y="748039"/>
                </a:lnTo>
                <a:lnTo>
                  <a:pt x="173157" y="746924"/>
                </a:lnTo>
                <a:lnTo>
                  <a:pt x="174232" y="744730"/>
                </a:lnTo>
                <a:lnTo>
                  <a:pt x="174232" y="744730"/>
                </a:lnTo>
                <a:lnTo>
                  <a:pt x="174232" y="742541"/>
                </a:lnTo>
                <a:lnTo>
                  <a:pt x="174232" y="740346"/>
                </a:lnTo>
                <a:lnTo>
                  <a:pt x="177541" y="735969"/>
                </a:lnTo>
                <a:lnTo>
                  <a:pt x="177541" y="734894"/>
                </a:lnTo>
                <a:lnTo>
                  <a:pt x="181918" y="730516"/>
                </a:lnTo>
                <a:lnTo>
                  <a:pt x="181918" y="730516"/>
                </a:lnTo>
                <a:lnTo>
                  <a:pt x="184090" y="728328"/>
                </a:lnTo>
                <a:lnTo>
                  <a:pt x="187376" y="728328"/>
                </a:lnTo>
                <a:lnTo>
                  <a:pt x="188468" y="723944"/>
                </a:lnTo>
                <a:lnTo>
                  <a:pt x="188468" y="716258"/>
                </a:lnTo>
                <a:lnTo>
                  <a:pt x="195040" y="714069"/>
                </a:lnTo>
                <a:lnTo>
                  <a:pt x="197234" y="710800"/>
                </a:lnTo>
                <a:lnTo>
                  <a:pt x="199423" y="709685"/>
                </a:lnTo>
                <a:lnTo>
                  <a:pt x="203807" y="707491"/>
                </a:lnTo>
                <a:lnTo>
                  <a:pt x="205996" y="706422"/>
                </a:lnTo>
                <a:lnTo>
                  <a:pt x="212568" y="709685"/>
                </a:lnTo>
                <a:lnTo>
                  <a:pt x="215854" y="710800"/>
                </a:lnTo>
                <a:lnTo>
                  <a:pt x="219140" y="711874"/>
                </a:lnTo>
                <a:lnTo>
                  <a:pt x="220237" y="714069"/>
                </a:lnTo>
                <a:lnTo>
                  <a:pt x="223518" y="718446"/>
                </a:lnTo>
                <a:lnTo>
                  <a:pt x="228998" y="720635"/>
                </a:lnTo>
                <a:lnTo>
                  <a:pt x="230090" y="725019"/>
                </a:lnTo>
                <a:lnTo>
                  <a:pt x="232279" y="726133"/>
                </a:lnTo>
                <a:lnTo>
                  <a:pt x="235565" y="730516"/>
                </a:lnTo>
                <a:lnTo>
                  <a:pt x="236662" y="731585"/>
                </a:lnTo>
                <a:lnTo>
                  <a:pt x="239948" y="730516"/>
                </a:lnTo>
                <a:lnTo>
                  <a:pt x="238851" y="728328"/>
                </a:lnTo>
                <a:lnTo>
                  <a:pt x="237754" y="726133"/>
                </a:lnTo>
                <a:lnTo>
                  <a:pt x="238851" y="723944"/>
                </a:lnTo>
                <a:lnTo>
                  <a:pt x="244326" y="711874"/>
                </a:lnTo>
                <a:lnTo>
                  <a:pt x="238851" y="708611"/>
                </a:lnTo>
                <a:lnTo>
                  <a:pt x="238851" y="707491"/>
                </a:lnTo>
                <a:lnTo>
                  <a:pt x="236662" y="705308"/>
                </a:lnTo>
                <a:lnTo>
                  <a:pt x="236662" y="705308"/>
                </a:lnTo>
                <a:lnTo>
                  <a:pt x="236662" y="702039"/>
                </a:lnTo>
                <a:lnTo>
                  <a:pt x="239948" y="699844"/>
                </a:lnTo>
                <a:lnTo>
                  <a:pt x="243235" y="699844"/>
                </a:lnTo>
                <a:lnTo>
                  <a:pt x="243235" y="698730"/>
                </a:lnTo>
                <a:lnTo>
                  <a:pt x="244326" y="696541"/>
                </a:lnTo>
                <a:lnTo>
                  <a:pt x="245423" y="693278"/>
                </a:lnTo>
                <a:lnTo>
                  <a:pt x="241046" y="693278"/>
                </a:lnTo>
                <a:lnTo>
                  <a:pt x="238851" y="694352"/>
                </a:lnTo>
                <a:lnTo>
                  <a:pt x="233376" y="693278"/>
                </a:lnTo>
                <a:lnTo>
                  <a:pt x="227901" y="686705"/>
                </a:lnTo>
                <a:lnTo>
                  <a:pt x="224615" y="684517"/>
                </a:lnTo>
                <a:lnTo>
                  <a:pt x="223518" y="683408"/>
                </a:lnTo>
                <a:lnTo>
                  <a:pt x="223518" y="682322"/>
                </a:lnTo>
                <a:lnTo>
                  <a:pt x="220237" y="682322"/>
                </a:lnTo>
                <a:lnTo>
                  <a:pt x="219140" y="685585"/>
                </a:lnTo>
                <a:lnTo>
                  <a:pt x="213665" y="685585"/>
                </a:lnTo>
                <a:lnTo>
                  <a:pt x="212568" y="683408"/>
                </a:lnTo>
                <a:lnTo>
                  <a:pt x="213665" y="680133"/>
                </a:lnTo>
                <a:lnTo>
                  <a:pt x="211471" y="677939"/>
                </a:lnTo>
                <a:lnTo>
                  <a:pt x="209282" y="676824"/>
                </a:lnTo>
                <a:lnTo>
                  <a:pt x="208184" y="675755"/>
                </a:lnTo>
                <a:lnTo>
                  <a:pt x="203807" y="685585"/>
                </a:lnTo>
                <a:lnTo>
                  <a:pt x="201612" y="686705"/>
                </a:lnTo>
                <a:lnTo>
                  <a:pt x="198332" y="686705"/>
                </a:lnTo>
                <a:lnTo>
                  <a:pt x="198332" y="686705"/>
                </a:lnTo>
                <a:lnTo>
                  <a:pt x="197234" y="684517"/>
                </a:lnTo>
                <a:lnTo>
                  <a:pt x="195040" y="686705"/>
                </a:lnTo>
                <a:lnTo>
                  <a:pt x="195040" y="687780"/>
                </a:lnTo>
                <a:lnTo>
                  <a:pt x="190662" y="689969"/>
                </a:lnTo>
                <a:lnTo>
                  <a:pt x="189565" y="689969"/>
                </a:lnTo>
                <a:lnTo>
                  <a:pt x="185187" y="686705"/>
                </a:lnTo>
                <a:lnTo>
                  <a:pt x="182993" y="689969"/>
                </a:lnTo>
                <a:lnTo>
                  <a:pt x="181918" y="692163"/>
                </a:lnTo>
                <a:lnTo>
                  <a:pt x="175352" y="686705"/>
                </a:lnTo>
                <a:lnTo>
                  <a:pt x="173157" y="684517"/>
                </a:lnTo>
                <a:lnTo>
                  <a:pt x="167659" y="686705"/>
                </a:lnTo>
                <a:lnTo>
                  <a:pt x="161087" y="689969"/>
                </a:lnTo>
                <a:lnTo>
                  <a:pt x="155635" y="689969"/>
                </a:lnTo>
                <a:lnTo>
                  <a:pt x="150137" y="688894"/>
                </a:lnTo>
                <a:lnTo>
                  <a:pt x="146874" y="687780"/>
                </a:lnTo>
                <a:lnTo>
                  <a:pt x="146874" y="687780"/>
                </a:lnTo>
                <a:lnTo>
                  <a:pt x="145777" y="687780"/>
                </a:lnTo>
                <a:lnTo>
                  <a:pt x="143588" y="688894"/>
                </a:lnTo>
                <a:lnTo>
                  <a:pt x="135924" y="689969"/>
                </a:lnTo>
                <a:lnTo>
                  <a:pt x="130443" y="692163"/>
                </a:lnTo>
                <a:lnTo>
                  <a:pt x="111824" y="691083"/>
                </a:lnTo>
                <a:lnTo>
                  <a:pt x="105252" y="694352"/>
                </a:lnTo>
                <a:lnTo>
                  <a:pt x="104154" y="694352"/>
                </a:lnTo>
                <a:lnTo>
                  <a:pt x="95393" y="699844"/>
                </a:lnTo>
                <a:lnTo>
                  <a:pt x="86632" y="691083"/>
                </a:lnTo>
                <a:lnTo>
                  <a:pt x="85541" y="692163"/>
                </a:lnTo>
                <a:lnTo>
                  <a:pt x="83346" y="695466"/>
                </a:lnTo>
                <a:lnTo>
                  <a:pt x="84443" y="696541"/>
                </a:lnTo>
                <a:lnTo>
                  <a:pt x="73493" y="695466"/>
                </a:lnTo>
                <a:lnTo>
                  <a:pt x="72396" y="693278"/>
                </a:lnTo>
                <a:lnTo>
                  <a:pt x="71299" y="692163"/>
                </a:lnTo>
                <a:lnTo>
                  <a:pt x="69110" y="692163"/>
                </a:lnTo>
                <a:lnTo>
                  <a:pt x="64732" y="692163"/>
                </a:lnTo>
                <a:lnTo>
                  <a:pt x="61440" y="688894"/>
                </a:lnTo>
                <a:lnTo>
                  <a:pt x="60349" y="683408"/>
                </a:lnTo>
                <a:lnTo>
                  <a:pt x="57063" y="676824"/>
                </a:lnTo>
                <a:lnTo>
                  <a:pt x="55965" y="676824"/>
                </a:lnTo>
                <a:lnTo>
                  <a:pt x="53777" y="677939"/>
                </a:lnTo>
                <a:lnTo>
                  <a:pt x="51588" y="672447"/>
                </a:lnTo>
                <a:lnTo>
                  <a:pt x="50490" y="672447"/>
                </a:lnTo>
                <a:lnTo>
                  <a:pt x="46107" y="672447"/>
                </a:lnTo>
                <a:lnTo>
                  <a:pt x="43918" y="671372"/>
                </a:lnTo>
                <a:lnTo>
                  <a:pt x="41729" y="672447"/>
                </a:lnTo>
                <a:lnTo>
                  <a:pt x="41729" y="674635"/>
                </a:lnTo>
                <a:lnTo>
                  <a:pt x="40632" y="675755"/>
                </a:lnTo>
                <a:lnTo>
                  <a:pt x="38443" y="676824"/>
                </a:lnTo>
                <a:lnTo>
                  <a:pt x="38443" y="675755"/>
                </a:lnTo>
                <a:lnTo>
                  <a:pt x="39535" y="670257"/>
                </a:lnTo>
                <a:lnTo>
                  <a:pt x="36254" y="666989"/>
                </a:lnTo>
                <a:lnTo>
                  <a:pt x="37346" y="663679"/>
                </a:lnTo>
                <a:lnTo>
                  <a:pt x="32962" y="662611"/>
                </a:lnTo>
                <a:lnTo>
                  <a:pt x="34060" y="661497"/>
                </a:lnTo>
                <a:lnTo>
                  <a:pt x="34060" y="659302"/>
                </a:lnTo>
                <a:lnTo>
                  <a:pt x="34060" y="654919"/>
                </a:lnTo>
                <a:lnTo>
                  <a:pt x="36254" y="653850"/>
                </a:lnTo>
                <a:lnTo>
                  <a:pt x="37346" y="647272"/>
                </a:lnTo>
                <a:lnTo>
                  <a:pt x="34060" y="649466"/>
                </a:lnTo>
                <a:lnTo>
                  <a:pt x="38443" y="645083"/>
                </a:lnTo>
                <a:lnTo>
                  <a:pt x="38443" y="643992"/>
                </a:lnTo>
                <a:lnTo>
                  <a:pt x="40632" y="641797"/>
                </a:lnTo>
                <a:lnTo>
                  <a:pt x="40632" y="635230"/>
                </a:lnTo>
                <a:lnTo>
                  <a:pt x="38443" y="633036"/>
                </a:lnTo>
                <a:lnTo>
                  <a:pt x="36254" y="634127"/>
                </a:lnTo>
                <a:lnTo>
                  <a:pt x="32962" y="633036"/>
                </a:lnTo>
                <a:lnTo>
                  <a:pt x="30774" y="631944"/>
                </a:lnTo>
                <a:lnTo>
                  <a:pt x="29682" y="629755"/>
                </a:lnTo>
                <a:lnTo>
                  <a:pt x="30774" y="628652"/>
                </a:lnTo>
                <a:lnTo>
                  <a:pt x="34060" y="629755"/>
                </a:lnTo>
                <a:lnTo>
                  <a:pt x="35157" y="628652"/>
                </a:lnTo>
                <a:lnTo>
                  <a:pt x="38443" y="622086"/>
                </a:lnTo>
                <a:lnTo>
                  <a:pt x="40632" y="622086"/>
                </a:lnTo>
                <a:lnTo>
                  <a:pt x="43918" y="623177"/>
                </a:lnTo>
                <a:lnTo>
                  <a:pt x="48302" y="622086"/>
                </a:lnTo>
                <a:lnTo>
                  <a:pt x="49393" y="622086"/>
                </a:lnTo>
                <a:lnTo>
                  <a:pt x="52679" y="619891"/>
                </a:lnTo>
                <a:lnTo>
                  <a:pt x="54868" y="615514"/>
                </a:lnTo>
                <a:lnTo>
                  <a:pt x="55965" y="615514"/>
                </a:lnTo>
                <a:lnTo>
                  <a:pt x="55965" y="614416"/>
                </a:lnTo>
                <a:lnTo>
                  <a:pt x="57063" y="607850"/>
                </a:lnTo>
                <a:lnTo>
                  <a:pt x="64732" y="605655"/>
                </a:lnTo>
                <a:lnTo>
                  <a:pt x="76774" y="602369"/>
                </a:lnTo>
                <a:lnTo>
                  <a:pt x="82249" y="597986"/>
                </a:lnTo>
                <a:lnTo>
                  <a:pt x="85541" y="593608"/>
                </a:lnTo>
                <a:lnTo>
                  <a:pt x="87729" y="591419"/>
                </a:lnTo>
                <a:lnTo>
                  <a:pt x="89918" y="589225"/>
                </a:lnTo>
                <a:lnTo>
                  <a:pt x="91015" y="587036"/>
                </a:lnTo>
                <a:lnTo>
                  <a:pt x="93204" y="582658"/>
                </a:lnTo>
                <a:lnTo>
                  <a:pt x="95393" y="580463"/>
                </a:lnTo>
                <a:lnTo>
                  <a:pt x="97588" y="579366"/>
                </a:lnTo>
                <a:lnTo>
                  <a:pt x="99777" y="581561"/>
                </a:lnTo>
                <a:lnTo>
                  <a:pt x="100874" y="581561"/>
                </a:lnTo>
                <a:lnTo>
                  <a:pt x="103063" y="579366"/>
                </a:lnTo>
                <a:lnTo>
                  <a:pt x="103063" y="577183"/>
                </a:lnTo>
                <a:lnTo>
                  <a:pt x="105252" y="570605"/>
                </a:lnTo>
                <a:lnTo>
                  <a:pt x="114018" y="564038"/>
                </a:lnTo>
                <a:lnTo>
                  <a:pt x="115110" y="562941"/>
                </a:lnTo>
                <a:lnTo>
                  <a:pt x="118396" y="561844"/>
                </a:lnTo>
                <a:lnTo>
                  <a:pt x="119493" y="560753"/>
                </a:lnTo>
                <a:lnTo>
                  <a:pt x="122779" y="558564"/>
                </a:lnTo>
                <a:lnTo>
                  <a:pt x="127157" y="557460"/>
                </a:lnTo>
                <a:lnTo>
                  <a:pt x="130443" y="555278"/>
                </a:lnTo>
                <a:lnTo>
                  <a:pt x="138113" y="558564"/>
                </a:lnTo>
                <a:lnTo>
                  <a:pt x="140302" y="560753"/>
                </a:lnTo>
                <a:lnTo>
                  <a:pt x="144679" y="557460"/>
                </a:lnTo>
                <a:lnTo>
                  <a:pt x="147965" y="554180"/>
                </a:lnTo>
                <a:lnTo>
                  <a:pt x="147965" y="554180"/>
                </a:lnTo>
                <a:lnTo>
                  <a:pt x="149063" y="553083"/>
                </a:lnTo>
                <a:lnTo>
                  <a:pt x="152326" y="551986"/>
                </a:lnTo>
                <a:lnTo>
                  <a:pt x="153446" y="548700"/>
                </a:lnTo>
                <a:lnTo>
                  <a:pt x="157824" y="543225"/>
                </a:lnTo>
                <a:lnTo>
                  <a:pt x="160013" y="544322"/>
                </a:lnTo>
                <a:lnTo>
                  <a:pt x="163282" y="542133"/>
                </a:lnTo>
                <a:lnTo>
                  <a:pt x="164396" y="539938"/>
                </a:lnTo>
                <a:lnTo>
                  <a:pt x="166585" y="538847"/>
                </a:lnTo>
                <a:lnTo>
                  <a:pt x="168779" y="536658"/>
                </a:lnTo>
                <a:lnTo>
                  <a:pt x="172043" y="532275"/>
                </a:lnTo>
                <a:lnTo>
                  <a:pt x="173157" y="530080"/>
                </a:lnTo>
                <a:lnTo>
                  <a:pt x="174232" y="530080"/>
                </a:lnTo>
                <a:lnTo>
                  <a:pt x="176420" y="524605"/>
                </a:lnTo>
                <a:lnTo>
                  <a:pt x="178615" y="520227"/>
                </a:lnTo>
                <a:lnTo>
                  <a:pt x="179729" y="518033"/>
                </a:lnTo>
                <a:lnTo>
                  <a:pt x="182993" y="513650"/>
                </a:lnTo>
                <a:lnTo>
                  <a:pt x="184090" y="512558"/>
                </a:lnTo>
                <a:lnTo>
                  <a:pt x="182993" y="511466"/>
                </a:lnTo>
                <a:lnTo>
                  <a:pt x="182993" y="510369"/>
                </a:lnTo>
                <a:lnTo>
                  <a:pt x="185187" y="508197"/>
                </a:lnTo>
                <a:lnTo>
                  <a:pt x="192851" y="501631"/>
                </a:lnTo>
                <a:lnTo>
                  <a:pt x="195040" y="498322"/>
                </a:lnTo>
                <a:lnTo>
                  <a:pt x="198332" y="496133"/>
                </a:lnTo>
                <a:lnTo>
                  <a:pt x="198332" y="475342"/>
                </a:lnTo>
                <a:lnTo>
                  <a:pt x="196137" y="458888"/>
                </a:lnTo>
                <a:lnTo>
                  <a:pt x="197234" y="456705"/>
                </a:lnTo>
                <a:lnTo>
                  <a:pt x="198332" y="455625"/>
                </a:lnTo>
                <a:lnTo>
                  <a:pt x="195040" y="450127"/>
                </a:lnTo>
                <a:lnTo>
                  <a:pt x="197234" y="443561"/>
                </a:lnTo>
                <a:lnTo>
                  <a:pt x="198332" y="442481"/>
                </a:lnTo>
                <a:lnTo>
                  <a:pt x="198332" y="438103"/>
                </a:lnTo>
                <a:lnTo>
                  <a:pt x="201612" y="434805"/>
                </a:lnTo>
                <a:lnTo>
                  <a:pt x="204898" y="431531"/>
                </a:lnTo>
                <a:lnTo>
                  <a:pt x="211471" y="432605"/>
                </a:lnTo>
                <a:lnTo>
                  <a:pt x="215854" y="434805"/>
                </a:lnTo>
                <a:lnTo>
                  <a:pt x="259659" y="433719"/>
                </a:lnTo>
                <a:lnTo>
                  <a:pt x="281565" y="436983"/>
                </a:lnTo>
                <a:lnTo>
                  <a:pt x="289235" y="440292"/>
                </a:lnTo>
                <a:lnTo>
                  <a:pt x="305665" y="442481"/>
                </a:lnTo>
                <a:lnTo>
                  <a:pt x="312237" y="446864"/>
                </a:lnTo>
                <a:lnTo>
                  <a:pt x="314426" y="446864"/>
                </a:lnTo>
                <a:lnTo>
                  <a:pt x="318810" y="447938"/>
                </a:lnTo>
                <a:lnTo>
                  <a:pt x="323187" y="451241"/>
                </a:lnTo>
                <a:lnTo>
                  <a:pt x="328662" y="456705"/>
                </a:lnTo>
                <a:lnTo>
                  <a:pt x="333046" y="458888"/>
                </a:lnTo>
                <a:lnTo>
                  <a:pt x="339618" y="465466"/>
                </a:lnTo>
                <a:lnTo>
                  <a:pt x="341807" y="467655"/>
                </a:lnTo>
                <a:lnTo>
                  <a:pt x="343996" y="473142"/>
                </a:lnTo>
                <a:lnTo>
                  <a:pt x="343996" y="476416"/>
                </a:lnTo>
                <a:lnTo>
                  <a:pt x="342904" y="477531"/>
                </a:lnTo>
                <a:lnTo>
                  <a:pt x="345093" y="480794"/>
                </a:lnTo>
                <a:lnTo>
                  <a:pt x="345093" y="481914"/>
                </a:lnTo>
                <a:lnTo>
                  <a:pt x="346190" y="468769"/>
                </a:lnTo>
                <a:lnTo>
                  <a:pt x="340715" y="460009"/>
                </a:lnTo>
                <a:lnTo>
                  <a:pt x="340715" y="457819"/>
                </a:lnTo>
                <a:lnTo>
                  <a:pt x="338521" y="451241"/>
                </a:lnTo>
                <a:lnTo>
                  <a:pt x="343996" y="439177"/>
                </a:lnTo>
                <a:lnTo>
                  <a:pt x="343996" y="435914"/>
                </a:lnTo>
                <a:lnTo>
                  <a:pt x="347282" y="432605"/>
                </a:lnTo>
                <a:lnTo>
                  <a:pt x="348379" y="424958"/>
                </a:lnTo>
                <a:lnTo>
                  <a:pt x="347282" y="427153"/>
                </a:lnTo>
                <a:lnTo>
                  <a:pt x="346190" y="427153"/>
                </a:lnTo>
                <a:lnTo>
                  <a:pt x="343996" y="428222"/>
                </a:lnTo>
                <a:lnTo>
                  <a:pt x="337423" y="427153"/>
                </a:lnTo>
                <a:lnTo>
                  <a:pt x="336332" y="423844"/>
                </a:lnTo>
                <a:lnTo>
                  <a:pt x="333046" y="422769"/>
                </a:lnTo>
                <a:lnTo>
                  <a:pt x="328662" y="422769"/>
                </a:lnTo>
                <a:lnTo>
                  <a:pt x="326473" y="420581"/>
                </a:lnTo>
                <a:lnTo>
                  <a:pt x="324285" y="419461"/>
                </a:lnTo>
                <a:lnTo>
                  <a:pt x="323187" y="419461"/>
                </a:lnTo>
                <a:lnTo>
                  <a:pt x="316615" y="415077"/>
                </a:lnTo>
                <a:lnTo>
                  <a:pt x="315518" y="415077"/>
                </a:lnTo>
                <a:lnTo>
                  <a:pt x="307854" y="411820"/>
                </a:lnTo>
                <a:lnTo>
                  <a:pt x="302379" y="407436"/>
                </a:lnTo>
                <a:lnTo>
                  <a:pt x="300184" y="405247"/>
                </a:lnTo>
                <a:lnTo>
                  <a:pt x="299093" y="404127"/>
                </a:lnTo>
                <a:lnTo>
                  <a:pt x="292521" y="398675"/>
                </a:lnTo>
                <a:lnTo>
                  <a:pt x="290332" y="396481"/>
                </a:lnTo>
                <a:lnTo>
                  <a:pt x="278285" y="388800"/>
                </a:lnTo>
                <a:lnTo>
                  <a:pt x="260757" y="382222"/>
                </a:lnTo>
                <a:lnTo>
                  <a:pt x="259659" y="376770"/>
                </a:lnTo>
                <a:lnTo>
                  <a:pt x="269524" y="364722"/>
                </a:lnTo>
                <a:lnTo>
                  <a:pt x="283760" y="361436"/>
                </a:lnTo>
                <a:lnTo>
                  <a:pt x="299093" y="355961"/>
                </a:lnTo>
                <a:lnTo>
                  <a:pt x="318810" y="351578"/>
                </a:lnTo>
                <a:lnTo>
                  <a:pt x="324285" y="352669"/>
                </a:lnTo>
                <a:lnTo>
                  <a:pt x="336332" y="357053"/>
                </a:lnTo>
                <a:lnTo>
                  <a:pt x="343996" y="358150"/>
                </a:lnTo>
                <a:lnTo>
                  <a:pt x="354951" y="353772"/>
                </a:lnTo>
                <a:lnTo>
                  <a:pt x="362615" y="350486"/>
                </a:lnTo>
                <a:lnTo>
                  <a:pt x="364804" y="348292"/>
                </a:lnTo>
                <a:lnTo>
                  <a:pt x="369187" y="343908"/>
                </a:lnTo>
                <a:lnTo>
                  <a:pt x="370285" y="338433"/>
                </a:lnTo>
                <a:lnTo>
                  <a:pt x="369187" y="336245"/>
                </a:lnTo>
                <a:lnTo>
                  <a:pt x="368096" y="334056"/>
                </a:lnTo>
                <a:lnTo>
                  <a:pt x="370285" y="328581"/>
                </a:lnTo>
                <a:lnTo>
                  <a:pt x="371376" y="324197"/>
                </a:lnTo>
                <a:lnTo>
                  <a:pt x="372474" y="318722"/>
                </a:lnTo>
                <a:lnTo>
                  <a:pt x="390001" y="315436"/>
                </a:lnTo>
                <a:lnTo>
                  <a:pt x="393282" y="314339"/>
                </a:lnTo>
                <a:lnTo>
                  <a:pt x="396568" y="312150"/>
                </a:lnTo>
                <a:lnTo>
                  <a:pt x="398763" y="308858"/>
                </a:lnTo>
                <a:lnTo>
                  <a:pt x="403140" y="305578"/>
                </a:lnTo>
                <a:lnTo>
                  <a:pt x="404237" y="303383"/>
                </a:lnTo>
                <a:lnTo>
                  <a:pt x="405335" y="301200"/>
                </a:lnTo>
                <a:lnTo>
                  <a:pt x="406426" y="300097"/>
                </a:lnTo>
                <a:lnTo>
                  <a:pt x="408615" y="299005"/>
                </a:lnTo>
                <a:lnTo>
                  <a:pt x="407524" y="297908"/>
                </a:lnTo>
                <a:lnTo>
                  <a:pt x="398763" y="303383"/>
                </a:lnTo>
                <a:lnTo>
                  <a:pt x="394379" y="302291"/>
                </a:lnTo>
                <a:lnTo>
                  <a:pt x="372474" y="302291"/>
                </a:lnTo>
                <a:lnTo>
                  <a:pt x="366999" y="304480"/>
                </a:lnTo>
                <a:lnTo>
                  <a:pt x="363712" y="305578"/>
                </a:lnTo>
                <a:lnTo>
                  <a:pt x="362615" y="305578"/>
                </a:lnTo>
                <a:lnTo>
                  <a:pt x="357140" y="307767"/>
                </a:lnTo>
                <a:lnTo>
                  <a:pt x="354951" y="308858"/>
                </a:lnTo>
                <a:lnTo>
                  <a:pt x="352757" y="311053"/>
                </a:lnTo>
                <a:lnTo>
                  <a:pt x="351665" y="313242"/>
                </a:lnTo>
                <a:lnTo>
                  <a:pt x="349476" y="315436"/>
                </a:lnTo>
                <a:lnTo>
                  <a:pt x="347282" y="318722"/>
                </a:lnTo>
                <a:lnTo>
                  <a:pt x="346190" y="318722"/>
                </a:lnTo>
                <a:lnTo>
                  <a:pt x="345093" y="320911"/>
                </a:lnTo>
                <a:lnTo>
                  <a:pt x="342904" y="324197"/>
                </a:lnTo>
                <a:lnTo>
                  <a:pt x="341807" y="325289"/>
                </a:lnTo>
                <a:lnTo>
                  <a:pt x="337423" y="324197"/>
                </a:lnTo>
                <a:lnTo>
                  <a:pt x="328662" y="322003"/>
                </a:lnTo>
                <a:lnTo>
                  <a:pt x="313329" y="323106"/>
                </a:lnTo>
                <a:lnTo>
                  <a:pt x="311140" y="323106"/>
                </a:lnTo>
                <a:lnTo>
                  <a:pt x="307854" y="322003"/>
                </a:lnTo>
                <a:lnTo>
                  <a:pt x="304568" y="323106"/>
                </a:lnTo>
                <a:lnTo>
                  <a:pt x="303471" y="324197"/>
                </a:lnTo>
                <a:lnTo>
                  <a:pt x="302379" y="325289"/>
                </a:lnTo>
                <a:lnTo>
                  <a:pt x="300184" y="326386"/>
                </a:lnTo>
                <a:lnTo>
                  <a:pt x="299093" y="328581"/>
                </a:lnTo>
                <a:lnTo>
                  <a:pt x="296904" y="328581"/>
                </a:lnTo>
                <a:lnTo>
                  <a:pt x="284857" y="324197"/>
                </a:lnTo>
                <a:lnTo>
                  <a:pt x="284857" y="324197"/>
                </a:lnTo>
                <a:lnTo>
                  <a:pt x="271712" y="318722"/>
                </a:lnTo>
                <a:lnTo>
                  <a:pt x="261854" y="318722"/>
                </a:lnTo>
                <a:lnTo>
                  <a:pt x="249807" y="318722"/>
                </a:lnTo>
                <a:lnTo>
                  <a:pt x="243235" y="327483"/>
                </a:lnTo>
                <a:lnTo>
                  <a:pt x="239948" y="330764"/>
                </a:lnTo>
                <a:lnTo>
                  <a:pt x="234473" y="330764"/>
                </a:lnTo>
                <a:lnTo>
                  <a:pt x="207093" y="327483"/>
                </a:lnTo>
                <a:lnTo>
                  <a:pt x="199423" y="326386"/>
                </a:lnTo>
                <a:lnTo>
                  <a:pt x="196137" y="327483"/>
                </a:lnTo>
                <a:lnTo>
                  <a:pt x="193948" y="325289"/>
                </a:lnTo>
                <a:lnTo>
                  <a:pt x="191759" y="325289"/>
                </a:lnTo>
                <a:lnTo>
                  <a:pt x="188468" y="327483"/>
                </a:lnTo>
                <a:lnTo>
                  <a:pt x="187376" y="318722"/>
                </a:lnTo>
                <a:lnTo>
                  <a:pt x="186279" y="313242"/>
                </a:lnTo>
                <a:lnTo>
                  <a:pt x="184090" y="302291"/>
                </a:lnTo>
                <a:lnTo>
                  <a:pt x="184090" y="290244"/>
                </a:lnTo>
                <a:lnTo>
                  <a:pt x="184090" y="278197"/>
                </a:lnTo>
                <a:lnTo>
                  <a:pt x="186279" y="271625"/>
                </a:lnTo>
                <a:lnTo>
                  <a:pt x="189565" y="265047"/>
                </a:lnTo>
                <a:lnTo>
                  <a:pt x="189565" y="260675"/>
                </a:lnTo>
                <a:lnTo>
                  <a:pt x="188468" y="259578"/>
                </a:lnTo>
                <a:lnTo>
                  <a:pt x="174232" y="255194"/>
                </a:lnTo>
                <a:lnTo>
                  <a:pt x="170968" y="254097"/>
                </a:lnTo>
                <a:lnTo>
                  <a:pt x="167659" y="250817"/>
                </a:lnTo>
                <a:lnTo>
                  <a:pt x="166585" y="251914"/>
                </a:lnTo>
                <a:lnTo>
                  <a:pt x="165470" y="249719"/>
                </a:lnTo>
                <a:lnTo>
                  <a:pt x="164396" y="249719"/>
                </a:lnTo>
                <a:lnTo>
                  <a:pt x="162207" y="247525"/>
                </a:lnTo>
                <a:lnTo>
                  <a:pt x="161087" y="247525"/>
                </a:lnTo>
                <a:lnTo>
                  <a:pt x="158898" y="247525"/>
                </a:lnTo>
                <a:lnTo>
                  <a:pt x="156709" y="246433"/>
                </a:lnTo>
                <a:lnTo>
                  <a:pt x="157824" y="245336"/>
                </a:lnTo>
                <a:lnTo>
                  <a:pt x="151252" y="244244"/>
                </a:lnTo>
                <a:lnTo>
                  <a:pt x="145777" y="240958"/>
                </a:lnTo>
                <a:lnTo>
                  <a:pt x="144679" y="240958"/>
                </a:lnTo>
                <a:lnTo>
                  <a:pt x="129352" y="236575"/>
                </a:lnTo>
                <a:lnTo>
                  <a:pt x="129352" y="232197"/>
                </a:lnTo>
                <a:lnTo>
                  <a:pt x="124968" y="230008"/>
                </a:lnTo>
                <a:lnTo>
                  <a:pt x="122779" y="227814"/>
                </a:lnTo>
                <a:lnTo>
                  <a:pt x="121682" y="225625"/>
                </a:lnTo>
                <a:lnTo>
                  <a:pt x="123871" y="224551"/>
                </a:lnTo>
                <a:lnTo>
                  <a:pt x="129352" y="225625"/>
                </a:lnTo>
                <a:lnTo>
                  <a:pt x="139204" y="227814"/>
                </a:lnTo>
                <a:lnTo>
                  <a:pt x="141399" y="227814"/>
                </a:lnTo>
                <a:lnTo>
                  <a:pt x="143588" y="228928"/>
                </a:lnTo>
                <a:lnTo>
                  <a:pt x="143588" y="219052"/>
                </a:lnTo>
                <a:lnTo>
                  <a:pt x="168779" y="216864"/>
                </a:lnTo>
                <a:lnTo>
                  <a:pt x="182993" y="216864"/>
                </a:lnTo>
                <a:lnTo>
                  <a:pt x="201612" y="215789"/>
                </a:lnTo>
                <a:lnTo>
                  <a:pt x="207093" y="214675"/>
                </a:lnTo>
                <a:lnTo>
                  <a:pt x="215854" y="214675"/>
                </a:lnTo>
                <a:lnTo>
                  <a:pt x="231187" y="211406"/>
                </a:lnTo>
                <a:lnTo>
                  <a:pt x="238851" y="209217"/>
                </a:lnTo>
                <a:lnTo>
                  <a:pt x="247618" y="210286"/>
                </a:lnTo>
                <a:lnTo>
                  <a:pt x="248709" y="201525"/>
                </a:lnTo>
                <a:lnTo>
                  <a:pt x="258568" y="198267"/>
                </a:lnTo>
                <a:lnTo>
                  <a:pt x="253093" y="190575"/>
                </a:lnTo>
                <a:lnTo>
                  <a:pt x="279376" y="190575"/>
                </a:lnTo>
                <a:lnTo>
                  <a:pt x="282662" y="191689"/>
                </a:lnTo>
                <a:lnTo>
                  <a:pt x="285948" y="192764"/>
                </a:lnTo>
                <a:lnTo>
                  <a:pt x="293612" y="194958"/>
                </a:lnTo>
                <a:lnTo>
                  <a:pt x="301282" y="194958"/>
                </a:lnTo>
                <a:lnTo>
                  <a:pt x="304568" y="192764"/>
                </a:lnTo>
                <a:lnTo>
                  <a:pt x="306757" y="190575"/>
                </a:lnTo>
                <a:lnTo>
                  <a:pt x="306757" y="188386"/>
                </a:lnTo>
                <a:lnTo>
                  <a:pt x="312237" y="178550"/>
                </a:lnTo>
                <a:lnTo>
                  <a:pt x="314426" y="173052"/>
                </a:lnTo>
                <a:lnTo>
                  <a:pt x="316615" y="167595"/>
                </a:lnTo>
                <a:lnTo>
                  <a:pt x="320998" y="161022"/>
                </a:lnTo>
                <a:lnTo>
                  <a:pt x="327571" y="158828"/>
                </a:lnTo>
                <a:lnTo>
                  <a:pt x="331948" y="157714"/>
                </a:lnTo>
                <a:lnTo>
                  <a:pt x="334143" y="155525"/>
                </a:lnTo>
                <a:lnTo>
                  <a:pt x="337423" y="154456"/>
                </a:lnTo>
                <a:lnTo>
                  <a:pt x="340715" y="152261"/>
                </a:lnTo>
                <a:lnTo>
                  <a:pt x="343996" y="152261"/>
                </a:lnTo>
                <a:lnTo>
                  <a:pt x="359329" y="152261"/>
                </a:lnTo>
                <a:lnTo>
                  <a:pt x="375760" y="150067"/>
                </a:lnTo>
                <a:lnTo>
                  <a:pt x="381235" y="148952"/>
                </a:lnTo>
                <a:lnTo>
                  <a:pt x="384521" y="146764"/>
                </a:lnTo>
                <a:lnTo>
                  <a:pt x="387807" y="143500"/>
                </a:lnTo>
                <a:lnTo>
                  <a:pt x="388904" y="143500"/>
                </a:lnTo>
                <a:lnTo>
                  <a:pt x="391093" y="141312"/>
                </a:lnTo>
                <a:lnTo>
                  <a:pt x="392190" y="141312"/>
                </a:lnTo>
                <a:lnTo>
                  <a:pt x="392190" y="140191"/>
                </a:lnTo>
                <a:lnTo>
                  <a:pt x="394379" y="139123"/>
                </a:lnTo>
                <a:lnTo>
                  <a:pt x="395476" y="136928"/>
                </a:lnTo>
                <a:lnTo>
                  <a:pt x="398763" y="134739"/>
                </a:lnTo>
                <a:lnTo>
                  <a:pt x="400951" y="132550"/>
                </a:lnTo>
                <a:lnTo>
                  <a:pt x="403140" y="131430"/>
                </a:lnTo>
                <a:lnTo>
                  <a:pt x="407524" y="129241"/>
                </a:lnTo>
                <a:lnTo>
                  <a:pt x="409712" y="128167"/>
                </a:lnTo>
                <a:lnTo>
                  <a:pt x="411901" y="128167"/>
                </a:lnTo>
                <a:lnTo>
                  <a:pt x="414090" y="125978"/>
                </a:lnTo>
                <a:lnTo>
                  <a:pt x="418474" y="123789"/>
                </a:lnTo>
                <a:lnTo>
                  <a:pt x="418474" y="123789"/>
                </a:lnTo>
                <a:lnTo>
                  <a:pt x="433790" y="116097"/>
                </a:lnTo>
                <a:lnTo>
                  <a:pt x="437093" y="113908"/>
                </a:lnTo>
                <a:lnTo>
                  <a:pt x="438167" y="110633"/>
                </a:lnTo>
                <a:lnTo>
                  <a:pt x="440362" y="107347"/>
                </a:lnTo>
                <a:lnTo>
                  <a:pt x="440362" y="106250"/>
                </a:lnTo>
                <a:lnTo>
                  <a:pt x="442551" y="98592"/>
                </a:lnTo>
                <a:lnTo>
                  <a:pt x="443665" y="95311"/>
                </a:lnTo>
                <a:lnTo>
                  <a:pt x="443665" y="95311"/>
                </a:lnTo>
                <a:lnTo>
                  <a:pt x="444740" y="82167"/>
                </a:lnTo>
                <a:lnTo>
                  <a:pt x="444740" y="67931"/>
                </a:lnTo>
                <a:lnTo>
                  <a:pt x="443665" y="64639"/>
                </a:lnTo>
                <a:lnTo>
                  <a:pt x="443665" y="52598"/>
                </a:lnTo>
                <a:lnTo>
                  <a:pt x="444740" y="50403"/>
                </a:lnTo>
                <a:lnTo>
                  <a:pt x="446929" y="46025"/>
                </a:lnTo>
                <a:lnTo>
                  <a:pt x="446929" y="44928"/>
                </a:lnTo>
                <a:lnTo>
                  <a:pt x="449117" y="41642"/>
                </a:lnTo>
                <a:lnTo>
                  <a:pt x="450237" y="38356"/>
                </a:lnTo>
                <a:lnTo>
                  <a:pt x="452426" y="35070"/>
                </a:lnTo>
                <a:lnTo>
                  <a:pt x="452426" y="32881"/>
                </a:lnTo>
                <a:lnTo>
                  <a:pt x="453501" y="30692"/>
                </a:lnTo>
                <a:lnTo>
                  <a:pt x="456810" y="26309"/>
                </a:lnTo>
                <a:lnTo>
                  <a:pt x="456810" y="25217"/>
                </a:lnTo>
                <a:lnTo>
                  <a:pt x="458976" y="23022"/>
                </a:lnTo>
                <a:lnTo>
                  <a:pt x="461170" y="20834"/>
                </a:lnTo>
                <a:lnTo>
                  <a:pt x="462262" y="18645"/>
                </a:lnTo>
                <a:lnTo>
                  <a:pt x="466645" y="17547"/>
                </a:lnTo>
                <a:lnTo>
                  <a:pt x="471023" y="17547"/>
                </a:lnTo>
                <a:lnTo>
                  <a:pt x="475406" y="15353"/>
                </a:lnTo>
                <a:lnTo>
                  <a:pt x="481979" y="16450"/>
                </a:lnTo>
                <a:lnTo>
                  <a:pt x="484168" y="18645"/>
                </a:lnTo>
                <a:lnTo>
                  <a:pt x="488551" y="20834"/>
                </a:lnTo>
                <a:lnTo>
                  <a:pt x="492929" y="20834"/>
                </a:lnTo>
                <a:lnTo>
                  <a:pt x="496220" y="17547"/>
                </a:lnTo>
                <a:lnTo>
                  <a:pt x="501695" y="12072"/>
                </a:lnTo>
                <a:lnTo>
                  <a:pt x="504982" y="8786"/>
                </a:lnTo>
                <a:lnTo>
                  <a:pt x="507170" y="7689"/>
                </a:lnTo>
                <a:lnTo>
                  <a:pt x="509359" y="6592"/>
                </a:lnTo>
                <a:lnTo>
                  <a:pt x="512645" y="3311"/>
                </a:lnTo>
                <a:lnTo>
                  <a:pt x="521406" y="1117"/>
                </a:lnTo>
                <a:lnTo>
                  <a:pt x="526881" y="19"/>
                </a:lnTo>
                <a:lnTo>
                  <a:pt x="532362" y="1117"/>
                </a:lnTo>
                <a:lnTo>
                  <a:pt x="537837" y="6592"/>
                </a:lnTo>
                <a:lnTo>
                  <a:pt x="544409" y="9878"/>
                </a:lnTo>
                <a:lnTo>
                  <a:pt x="552073" y="12072"/>
                </a:lnTo>
                <a:lnTo>
                  <a:pt x="555359" y="13164"/>
                </a:lnTo>
                <a:lnTo>
                  <a:pt x="564120" y="13164"/>
                </a:lnTo>
                <a:lnTo>
                  <a:pt x="569595" y="12072"/>
                </a:lnTo>
                <a:lnTo>
                  <a:pt x="571790" y="8786"/>
                </a:lnTo>
                <a:lnTo>
                  <a:pt x="573979" y="10975"/>
                </a:lnTo>
                <a:lnTo>
                  <a:pt x="581648" y="12072"/>
                </a:lnTo>
                <a:lnTo>
                  <a:pt x="582740" y="10975"/>
                </a:lnTo>
                <a:lnTo>
                  <a:pt x="584929" y="10975"/>
                </a:lnTo>
                <a:lnTo>
                  <a:pt x="598073" y="24120"/>
                </a:lnTo>
                <a:lnTo>
                  <a:pt x="599170" y="23022"/>
                </a:lnTo>
                <a:lnTo>
                  <a:pt x="607932" y="20834"/>
                </a:lnTo>
                <a:lnTo>
                  <a:pt x="607932" y="18645"/>
                </a:lnTo>
                <a:lnTo>
                  <a:pt x="607932" y="16450"/>
                </a:lnTo>
                <a:lnTo>
                  <a:pt x="611218" y="12072"/>
                </a:lnTo>
                <a:lnTo>
                  <a:pt x="612315" y="12072"/>
                </a:lnTo>
                <a:lnTo>
                  <a:pt x="617790" y="17547"/>
                </a:lnTo>
                <a:lnTo>
                  <a:pt x="617790" y="18645"/>
                </a:lnTo>
                <a:lnTo>
                  <a:pt x="618887" y="30692"/>
                </a:lnTo>
                <a:lnTo>
                  <a:pt x="625454" y="35070"/>
                </a:lnTo>
                <a:lnTo>
                  <a:pt x="628740" y="39453"/>
                </a:lnTo>
                <a:lnTo>
                  <a:pt x="626551" y="55878"/>
                </a:lnTo>
                <a:lnTo>
                  <a:pt x="628740" y="62450"/>
                </a:lnTo>
                <a:lnTo>
                  <a:pt x="627648" y="64639"/>
                </a:lnTo>
                <a:lnTo>
                  <a:pt x="628740" y="74503"/>
                </a:lnTo>
                <a:lnTo>
                  <a:pt x="630934" y="77783"/>
                </a:lnTo>
                <a:lnTo>
                  <a:pt x="632026" y="78881"/>
                </a:lnTo>
                <a:lnTo>
                  <a:pt x="635312" y="83264"/>
                </a:lnTo>
                <a:lnTo>
                  <a:pt x="637507" y="83264"/>
                </a:lnTo>
                <a:lnTo>
                  <a:pt x="639695" y="84356"/>
                </a:lnTo>
                <a:lnTo>
                  <a:pt x="641884" y="86545"/>
                </a:lnTo>
                <a:lnTo>
                  <a:pt x="645170" y="89831"/>
                </a:lnTo>
                <a:lnTo>
                  <a:pt x="646268" y="90928"/>
                </a:lnTo>
                <a:lnTo>
                  <a:pt x="647359" y="93117"/>
                </a:lnTo>
                <a:lnTo>
                  <a:pt x="649554" y="95311"/>
                </a:lnTo>
                <a:lnTo>
                  <a:pt x="652840" y="96403"/>
                </a:lnTo>
                <a:lnTo>
                  <a:pt x="653932" y="97500"/>
                </a:lnTo>
                <a:lnTo>
                  <a:pt x="657218" y="100786"/>
                </a:lnTo>
                <a:lnTo>
                  <a:pt x="657218" y="101884"/>
                </a:lnTo>
                <a:lnTo>
                  <a:pt x="661601" y="98592"/>
                </a:lnTo>
                <a:lnTo>
                  <a:pt x="663790" y="99689"/>
                </a:lnTo>
                <a:lnTo>
                  <a:pt x="663790" y="99689"/>
                </a:lnTo>
                <a:lnTo>
                  <a:pt x="670362" y="98592"/>
                </a:lnTo>
                <a:lnTo>
                  <a:pt x="675837" y="101884"/>
                </a:lnTo>
                <a:lnTo>
                  <a:pt x="678032" y="105159"/>
                </a:lnTo>
                <a:lnTo>
                  <a:pt x="681318" y="107347"/>
                </a:lnTo>
                <a:lnTo>
                  <a:pt x="687884" y="110633"/>
                </a:lnTo>
                <a:lnTo>
                  <a:pt x="688982" y="112834"/>
                </a:lnTo>
                <a:lnTo>
                  <a:pt x="692268" y="111719"/>
                </a:lnTo>
                <a:lnTo>
                  <a:pt x="693365" y="111719"/>
                </a:lnTo>
                <a:lnTo>
                  <a:pt x="696645" y="110633"/>
                </a:lnTo>
                <a:lnTo>
                  <a:pt x="698840" y="108444"/>
                </a:lnTo>
                <a:lnTo>
                  <a:pt x="699914" y="106250"/>
                </a:lnTo>
                <a:lnTo>
                  <a:pt x="701029" y="102975"/>
                </a:lnTo>
                <a:lnTo>
                  <a:pt x="701029" y="99689"/>
                </a:lnTo>
                <a:lnTo>
                  <a:pt x="701029" y="97500"/>
                </a:lnTo>
                <a:lnTo>
                  <a:pt x="701029" y="95311"/>
                </a:lnTo>
                <a:lnTo>
                  <a:pt x="701029" y="89831"/>
                </a:lnTo>
                <a:lnTo>
                  <a:pt x="702103" y="88739"/>
                </a:lnTo>
                <a:lnTo>
                  <a:pt x="703218" y="87642"/>
                </a:lnTo>
                <a:lnTo>
                  <a:pt x="709790" y="85453"/>
                </a:lnTo>
                <a:lnTo>
                  <a:pt x="715248" y="79978"/>
                </a:lnTo>
                <a:lnTo>
                  <a:pt x="722934" y="87642"/>
                </a:lnTo>
                <a:lnTo>
                  <a:pt x="738245" y="84356"/>
                </a:lnTo>
                <a:lnTo>
                  <a:pt x="743726" y="79978"/>
                </a:lnTo>
                <a:lnTo>
                  <a:pt x="761248" y="84356"/>
                </a:lnTo>
                <a:lnTo>
                  <a:pt x="762339" y="85453"/>
                </a:lnTo>
                <a:lnTo>
                  <a:pt x="766723" y="84356"/>
                </a:lnTo>
                <a:lnTo>
                  <a:pt x="766723" y="77783"/>
                </a:lnTo>
                <a:lnTo>
                  <a:pt x="770009" y="72308"/>
                </a:lnTo>
                <a:lnTo>
                  <a:pt x="782056" y="71211"/>
                </a:lnTo>
                <a:lnTo>
                  <a:pt x="800676" y="75595"/>
                </a:lnTo>
                <a:lnTo>
                  <a:pt x="808345" y="86545"/>
                </a:lnTo>
                <a:lnTo>
                  <a:pt x="813820" y="88739"/>
                </a:lnTo>
                <a:lnTo>
                  <a:pt x="817106" y="78881"/>
                </a:lnTo>
                <a:lnTo>
                  <a:pt x="817106" y="52598"/>
                </a:lnTo>
                <a:lnTo>
                  <a:pt x="820392" y="52598"/>
                </a:lnTo>
                <a:lnTo>
                  <a:pt x="824770" y="52598"/>
                </a:lnTo>
                <a:lnTo>
                  <a:pt x="825867" y="54786"/>
                </a:lnTo>
                <a:lnTo>
                  <a:pt x="829153" y="56975"/>
                </a:lnTo>
                <a:lnTo>
                  <a:pt x="833531" y="58073"/>
                </a:lnTo>
                <a:lnTo>
                  <a:pt x="846676" y="55878"/>
                </a:lnTo>
                <a:lnTo>
                  <a:pt x="847773" y="54786"/>
                </a:lnTo>
                <a:lnTo>
                  <a:pt x="859820" y="49306"/>
                </a:lnTo>
                <a:lnTo>
                  <a:pt x="860912" y="46025"/>
                </a:lnTo>
                <a:lnTo>
                  <a:pt x="860912" y="41642"/>
                </a:lnTo>
                <a:lnTo>
                  <a:pt x="871867" y="38356"/>
                </a:lnTo>
                <a:lnTo>
                  <a:pt x="893773" y="31783"/>
                </a:lnTo>
                <a:lnTo>
                  <a:pt x="903631" y="32881"/>
                </a:lnTo>
                <a:lnTo>
                  <a:pt x="904729" y="38356"/>
                </a:lnTo>
                <a:lnTo>
                  <a:pt x="906918" y="40545"/>
                </a:lnTo>
                <a:lnTo>
                  <a:pt x="906918" y="41642"/>
                </a:lnTo>
                <a:lnTo>
                  <a:pt x="908009" y="46025"/>
                </a:lnTo>
                <a:lnTo>
                  <a:pt x="912392" y="47117"/>
                </a:lnTo>
                <a:lnTo>
                  <a:pt x="916770" y="51500"/>
                </a:lnTo>
                <a:lnTo>
                  <a:pt x="914581" y="61359"/>
                </a:lnTo>
                <a:lnTo>
                  <a:pt x="913490" y="67931"/>
                </a:lnTo>
                <a:lnTo>
                  <a:pt x="912392" y="69023"/>
                </a:lnTo>
                <a:lnTo>
                  <a:pt x="912392" y="71211"/>
                </a:lnTo>
                <a:lnTo>
                  <a:pt x="913490" y="73406"/>
                </a:lnTo>
                <a:lnTo>
                  <a:pt x="914581" y="74503"/>
                </a:lnTo>
                <a:lnTo>
                  <a:pt x="917867" y="76692"/>
                </a:lnTo>
                <a:lnTo>
                  <a:pt x="922251" y="78881"/>
                </a:lnTo>
                <a:lnTo>
                  <a:pt x="923342" y="79978"/>
                </a:lnTo>
                <a:lnTo>
                  <a:pt x="921154" y="84356"/>
                </a:lnTo>
                <a:lnTo>
                  <a:pt x="921154" y="87642"/>
                </a:lnTo>
                <a:lnTo>
                  <a:pt x="921154" y="88739"/>
                </a:lnTo>
                <a:lnTo>
                  <a:pt x="923342" y="92025"/>
                </a:lnTo>
                <a:lnTo>
                  <a:pt x="924440" y="93117"/>
                </a:lnTo>
                <a:lnTo>
                  <a:pt x="925537" y="95311"/>
                </a:lnTo>
                <a:lnTo>
                  <a:pt x="925537" y="96403"/>
                </a:lnTo>
                <a:lnTo>
                  <a:pt x="924440" y="98592"/>
                </a:lnTo>
                <a:lnTo>
                  <a:pt x="923342" y="104073"/>
                </a:lnTo>
                <a:lnTo>
                  <a:pt x="924440" y="106250"/>
                </a:lnTo>
                <a:lnTo>
                  <a:pt x="927726" y="106250"/>
                </a:lnTo>
                <a:lnTo>
                  <a:pt x="926634" y="111719"/>
                </a:lnTo>
                <a:lnTo>
                  <a:pt x="924440" y="115022"/>
                </a:lnTo>
                <a:lnTo>
                  <a:pt x="925537" y="118291"/>
                </a:lnTo>
                <a:lnTo>
                  <a:pt x="924440" y="121595"/>
                </a:lnTo>
                <a:lnTo>
                  <a:pt x="926634" y="124858"/>
                </a:lnTo>
                <a:lnTo>
                  <a:pt x="928823" y="127047"/>
                </a:lnTo>
                <a:lnTo>
                  <a:pt x="931012" y="130362"/>
                </a:lnTo>
                <a:lnTo>
                  <a:pt x="931012" y="131430"/>
                </a:lnTo>
                <a:lnTo>
                  <a:pt x="932109" y="132550"/>
                </a:lnTo>
                <a:lnTo>
                  <a:pt x="936487" y="136928"/>
                </a:lnTo>
                <a:lnTo>
                  <a:pt x="938676" y="141312"/>
                </a:lnTo>
                <a:lnTo>
                  <a:pt x="937584" y="143500"/>
                </a:lnTo>
                <a:lnTo>
                  <a:pt x="938676" y="145695"/>
                </a:lnTo>
                <a:lnTo>
                  <a:pt x="939773" y="148952"/>
                </a:lnTo>
                <a:lnTo>
                  <a:pt x="941968" y="152261"/>
                </a:lnTo>
                <a:lnTo>
                  <a:pt x="943059" y="152261"/>
                </a:lnTo>
                <a:lnTo>
                  <a:pt x="943059" y="153342"/>
                </a:lnTo>
                <a:lnTo>
                  <a:pt x="941968" y="154456"/>
                </a:lnTo>
                <a:lnTo>
                  <a:pt x="947443" y="163217"/>
                </a:lnTo>
                <a:lnTo>
                  <a:pt x="948540" y="163217"/>
                </a:lnTo>
                <a:lnTo>
                  <a:pt x="954015" y="169784"/>
                </a:lnTo>
                <a:lnTo>
                  <a:pt x="956204" y="168669"/>
                </a:lnTo>
                <a:lnTo>
                  <a:pt x="956204" y="169784"/>
                </a:lnTo>
                <a:lnTo>
                  <a:pt x="958392" y="173052"/>
                </a:lnTo>
                <a:lnTo>
                  <a:pt x="959490" y="175242"/>
                </a:lnTo>
                <a:lnTo>
                  <a:pt x="961679" y="177430"/>
                </a:lnTo>
                <a:lnTo>
                  <a:pt x="962776" y="177430"/>
                </a:lnTo>
                <a:lnTo>
                  <a:pt x="963867" y="178550"/>
                </a:lnTo>
                <a:lnTo>
                  <a:pt x="964965" y="179625"/>
                </a:lnTo>
                <a:lnTo>
                  <a:pt x="964965" y="179625"/>
                </a:lnTo>
                <a:lnTo>
                  <a:pt x="968251" y="175242"/>
                </a:lnTo>
                <a:lnTo>
                  <a:pt x="970440" y="174167"/>
                </a:lnTo>
                <a:lnTo>
                  <a:pt x="974800" y="171978"/>
                </a:lnTo>
                <a:lnTo>
                  <a:pt x="976995" y="170864"/>
                </a:lnTo>
                <a:lnTo>
                  <a:pt x="979184" y="167595"/>
                </a:lnTo>
                <a:lnTo>
                  <a:pt x="981373" y="164292"/>
                </a:lnTo>
                <a:lnTo>
                  <a:pt x="984681" y="162103"/>
                </a:lnTo>
                <a:lnTo>
                  <a:pt x="985756" y="161022"/>
                </a:lnTo>
                <a:lnTo>
                  <a:pt x="987945" y="159908"/>
                </a:lnTo>
                <a:lnTo>
                  <a:pt x="989059" y="156645"/>
                </a:lnTo>
                <a:lnTo>
                  <a:pt x="992322" y="156645"/>
                </a:lnTo>
                <a:lnTo>
                  <a:pt x="996706" y="155525"/>
                </a:lnTo>
                <a:lnTo>
                  <a:pt x="997826" y="155525"/>
                </a:lnTo>
                <a:lnTo>
                  <a:pt x="997826" y="159908"/>
                </a:lnTo>
                <a:lnTo>
                  <a:pt x="998895" y="161022"/>
                </a:lnTo>
                <a:lnTo>
                  <a:pt x="1000015" y="164292"/>
                </a:lnTo>
                <a:lnTo>
                  <a:pt x="998895" y="171978"/>
                </a:lnTo>
                <a:lnTo>
                  <a:pt x="1001084" y="174167"/>
                </a:lnTo>
                <a:lnTo>
                  <a:pt x="1004393" y="179625"/>
                </a:lnTo>
                <a:lnTo>
                  <a:pt x="1007656" y="180739"/>
                </a:lnTo>
                <a:lnTo>
                  <a:pt x="1006587" y="185117"/>
                </a:lnTo>
                <a:lnTo>
                  <a:pt x="1008776" y="186203"/>
                </a:lnTo>
                <a:lnTo>
                  <a:pt x="1010942" y="190575"/>
                </a:lnTo>
                <a:lnTo>
                  <a:pt x="1010942" y="192764"/>
                </a:lnTo>
                <a:lnTo>
                  <a:pt x="1012039" y="194958"/>
                </a:lnTo>
                <a:lnTo>
                  <a:pt x="1014228" y="200456"/>
                </a:lnTo>
                <a:lnTo>
                  <a:pt x="1014228" y="202639"/>
                </a:lnTo>
                <a:lnTo>
                  <a:pt x="1016417" y="202639"/>
                </a:lnTo>
                <a:lnTo>
                  <a:pt x="1016417" y="203719"/>
                </a:lnTo>
                <a:lnTo>
                  <a:pt x="1017514" y="204834"/>
                </a:lnTo>
                <a:lnTo>
                  <a:pt x="1018611" y="209217"/>
                </a:lnTo>
                <a:lnTo>
                  <a:pt x="1021898" y="208103"/>
                </a:lnTo>
                <a:lnTo>
                  <a:pt x="1024086" y="208103"/>
                </a:lnTo>
                <a:lnTo>
                  <a:pt x="1026281" y="208103"/>
                </a:lnTo>
                <a:lnTo>
                  <a:pt x="1028470" y="203719"/>
                </a:lnTo>
                <a:lnTo>
                  <a:pt x="1031756" y="203719"/>
                </a:lnTo>
                <a:lnTo>
                  <a:pt x="1031756" y="205914"/>
                </a:lnTo>
                <a:lnTo>
                  <a:pt x="1032847" y="205914"/>
                </a:lnTo>
                <a:lnTo>
                  <a:pt x="1035042" y="208103"/>
                </a:lnTo>
                <a:lnTo>
                  <a:pt x="1035042" y="209217"/>
                </a:lnTo>
                <a:lnTo>
                  <a:pt x="1037231" y="211406"/>
                </a:lnTo>
                <a:lnTo>
                  <a:pt x="1037231" y="211406"/>
                </a:lnTo>
                <a:lnTo>
                  <a:pt x="1045992" y="213595"/>
                </a:lnTo>
                <a:lnTo>
                  <a:pt x="1049278" y="215789"/>
                </a:lnTo>
                <a:lnTo>
                  <a:pt x="1052564" y="210286"/>
                </a:lnTo>
                <a:lnTo>
                  <a:pt x="1053662" y="210286"/>
                </a:lnTo>
                <a:lnTo>
                  <a:pt x="1056942" y="205914"/>
                </a:lnTo>
                <a:lnTo>
                  <a:pt x="1060228" y="204834"/>
                </a:lnTo>
                <a:lnTo>
                  <a:pt x="1063514" y="204834"/>
                </a:lnTo>
                <a:lnTo>
                  <a:pt x="1064611" y="205914"/>
                </a:lnTo>
                <a:lnTo>
                  <a:pt x="1066800" y="209217"/>
                </a:lnTo>
                <a:lnTo>
                  <a:pt x="1067898" y="212480"/>
                </a:lnTo>
                <a:lnTo>
                  <a:pt x="1072275" y="212480"/>
                </a:lnTo>
                <a:lnTo>
                  <a:pt x="1074470" y="210286"/>
                </a:lnTo>
                <a:lnTo>
                  <a:pt x="1076659" y="209217"/>
                </a:lnTo>
                <a:lnTo>
                  <a:pt x="1083231" y="207028"/>
                </a:lnTo>
                <a:lnTo>
                  <a:pt x="1084328" y="207028"/>
                </a:lnTo>
                <a:lnTo>
                  <a:pt x="1088706" y="203719"/>
                </a:lnTo>
                <a:lnTo>
                  <a:pt x="1088706" y="203719"/>
                </a:lnTo>
                <a:lnTo>
                  <a:pt x="1090901" y="201525"/>
                </a:lnTo>
                <a:lnTo>
                  <a:pt x="1093089" y="200456"/>
                </a:lnTo>
                <a:lnTo>
                  <a:pt x="1094181" y="199336"/>
                </a:lnTo>
                <a:lnTo>
                  <a:pt x="1096375" y="194958"/>
                </a:lnTo>
                <a:lnTo>
                  <a:pt x="1097473" y="185117"/>
                </a:lnTo>
                <a:lnTo>
                  <a:pt x="1096375" y="184002"/>
                </a:lnTo>
                <a:lnTo>
                  <a:pt x="1094181" y="179625"/>
                </a:lnTo>
                <a:lnTo>
                  <a:pt x="1098564" y="175242"/>
                </a:lnTo>
                <a:lnTo>
                  <a:pt x="1100753" y="171978"/>
                </a:lnTo>
                <a:lnTo>
                  <a:pt x="1098564" y="164292"/>
                </a:lnTo>
                <a:lnTo>
                  <a:pt x="1100753" y="159908"/>
                </a:lnTo>
                <a:lnTo>
                  <a:pt x="1100753" y="157714"/>
                </a:lnTo>
                <a:lnTo>
                  <a:pt x="1099662" y="155525"/>
                </a:lnTo>
                <a:lnTo>
                  <a:pt x="1099662" y="150067"/>
                </a:lnTo>
                <a:lnTo>
                  <a:pt x="1099662" y="148952"/>
                </a:lnTo>
                <a:lnTo>
                  <a:pt x="1096375" y="146764"/>
                </a:lnTo>
                <a:lnTo>
                  <a:pt x="1093089" y="142386"/>
                </a:lnTo>
                <a:lnTo>
                  <a:pt x="1095278" y="139123"/>
                </a:lnTo>
                <a:lnTo>
                  <a:pt x="1099662" y="140191"/>
                </a:lnTo>
                <a:lnTo>
                  <a:pt x="1121562" y="148952"/>
                </a:lnTo>
                <a:lnTo>
                  <a:pt x="1122659" y="150067"/>
                </a:lnTo>
                <a:lnTo>
                  <a:pt x="1128134" y="151147"/>
                </a:lnTo>
                <a:lnTo>
                  <a:pt x="1130328" y="153342"/>
                </a:lnTo>
                <a:lnTo>
                  <a:pt x="1137992" y="161022"/>
                </a:lnTo>
                <a:lnTo>
                  <a:pt x="1140187" y="159908"/>
                </a:lnTo>
                <a:lnTo>
                  <a:pt x="1141278" y="158828"/>
                </a:lnTo>
                <a:lnTo>
                  <a:pt x="1156612" y="165406"/>
                </a:lnTo>
                <a:lnTo>
                  <a:pt x="1157709" y="166474"/>
                </a:lnTo>
                <a:lnTo>
                  <a:pt x="1158806" y="167595"/>
                </a:lnTo>
                <a:lnTo>
                  <a:pt x="1178517" y="180739"/>
                </a:lnTo>
                <a:lnTo>
                  <a:pt x="1174139" y="162103"/>
                </a:lnTo>
                <a:lnTo>
                  <a:pt x="1186187" y="157714"/>
                </a:lnTo>
                <a:lnTo>
                  <a:pt x="1187278" y="156645"/>
                </a:lnTo>
                <a:lnTo>
                  <a:pt x="1188376" y="152261"/>
                </a:lnTo>
                <a:lnTo>
                  <a:pt x="1193850" y="150067"/>
                </a:lnTo>
                <a:lnTo>
                  <a:pt x="1198234" y="148952"/>
                </a:lnTo>
                <a:lnTo>
                  <a:pt x="1179614" y="120480"/>
                </a:lnTo>
                <a:lnTo>
                  <a:pt x="1180712" y="112834"/>
                </a:lnTo>
                <a:lnTo>
                  <a:pt x="1181803" y="110633"/>
                </a:lnTo>
                <a:lnTo>
                  <a:pt x="1193850" y="106250"/>
                </a:lnTo>
                <a:lnTo>
                  <a:pt x="1196045" y="106250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39FF0D18-F0C1-1816-0095-970926944389}"/>
              </a:ext>
            </a:extLst>
          </p:cNvPr>
          <p:cNvSpPr/>
          <p:nvPr/>
        </p:nvSpPr>
        <p:spPr>
          <a:xfrm>
            <a:off x="2164897" y="3020707"/>
            <a:ext cx="1062062" cy="1210128"/>
          </a:xfrm>
          <a:custGeom>
            <a:avLst/>
            <a:gdLst>
              <a:gd name="connsiteX0" fmla="*/ 77494 w 1330269"/>
              <a:gd name="connsiteY0" fmla="*/ 936388 h 1515726"/>
              <a:gd name="connsiteX1" fmla="*/ 82654 w 1330269"/>
              <a:gd name="connsiteY1" fmla="*/ 920300 h 1515726"/>
              <a:gd name="connsiteX2" fmla="*/ 94787 w 1330269"/>
              <a:gd name="connsiteY2" fmla="*/ 913094 h 1515726"/>
              <a:gd name="connsiteX3" fmla="*/ 90312 w 1330269"/>
              <a:gd name="connsiteY3" fmla="*/ 902744 h 1515726"/>
              <a:gd name="connsiteX4" fmla="*/ 87935 w 1330269"/>
              <a:gd name="connsiteY4" fmla="*/ 897246 h 1515726"/>
              <a:gd name="connsiteX5" fmla="*/ 89135 w 1330269"/>
              <a:gd name="connsiteY5" fmla="*/ 890074 h 1515726"/>
              <a:gd name="connsiteX6" fmla="*/ 89135 w 1330269"/>
              <a:gd name="connsiteY6" fmla="*/ 890074 h 1515726"/>
              <a:gd name="connsiteX7" fmla="*/ 90427 w 1330269"/>
              <a:gd name="connsiteY7" fmla="*/ 882353 h 1515726"/>
              <a:gd name="connsiteX8" fmla="*/ 92027 w 1330269"/>
              <a:gd name="connsiteY8" fmla="*/ 872774 h 1515726"/>
              <a:gd name="connsiteX9" fmla="*/ 94787 w 1330269"/>
              <a:gd name="connsiteY9" fmla="*/ 856287 h 1515726"/>
              <a:gd name="connsiteX10" fmla="*/ 81814 w 1330269"/>
              <a:gd name="connsiteY10" fmla="*/ 839999 h 1515726"/>
              <a:gd name="connsiteX11" fmla="*/ 36289 w 1330269"/>
              <a:gd name="connsiteY11" fmla="*/ 819905 h 1515726"/>
              <a:gd name="connsiteX12" fmla="*/ 20544 w 1330269"/>
              <a:gd name="connsiteY12" fmla="*/ 815922 h 1515726"/>
              <a:gd name="connsiteX13" fmla="*/ 21635 w 1330269"/>
              <a:gd name="connsiteY13" fmla="*/ 808252 h 1515726"/>
              <a:gd name="connsiteX14" fmla="*/ 23830 w 1330269"/>
              <a:gd name="connsiteY14" fmla="*/ 803874 h 1515726"/>
              <a:gd name="connsiteX15" fmla="*/ 22733 w 1330269"/>
              <a:gd name="connsiteY15" fmla="*/ 800594 h 1515726"/>
              <a:gd name="connsiteX16" fmla="*/ 21635 w 1330269"/>
              <a:gd name="connsiteY16" fmla="*/ 799491 h 1515726"/>
              <a:gd name="connsiteX17" fmla="*/ 21635 w 1330269"/>
              <a:gd name="connsiteY17" fmla="*/ 799491 h 1515726"/>
              <a:gd name="connsiteX18" fmla="*/ 24401 w 1330269"/>
              <a:gd name="connsiteY18" fmla="*/ 790473 h 1515726"/>
              <a:gd name="connsiteX19" fmla="*/ 24401 w 1330269"/>
              <a:gd name="connsiteY19" fmla="*/ 783066 h 1515726"/>
              <a:gd name="connsiteX20" fmla="*/ 24401 w 1330269"/>
              <a:gd name="connsiteY20" fmla="*/ 783066 h 1515726"/>
              <a:gd name="connsiteX21" fmla="*/ 18778 w 1330269"/>
              <a:gd name="connsiteY21" fmla="*/ 775985 h 1515726"/>
              <a:gd name="connsiteX22" fmla="*/ 14057 w 1330269"/>
              <a:gd name="connsiteY22" fmla="*/ 770041 h 1515726"/>
              <a:gd name="connsiteX23" fmla="*/ 8497 w 1330269"/>
              <a:gd name="connsiteY23" fmla="*/ 768824 h 1515726"/>
              <a:gd name="connsiteX24" fmla="*/ 9451 w 1330269"/>
              <a:gd name="connsiteY24" fmla="*/ 764241 h 1515726"/>
              <a:gd name="connsiteX25" fmla="*/ 9451 w 1330269"/>
              <a:gd name="connsiteY25" fmla="*/ 764241 h 1515726"/>
              <a:gd name="connsiteX26" fmla="*/ 6954 w 1330269"/>
              <a:gd name="connsiteY26" fmla="*/ 757886 h 1515726"/>
              <a:gd name="connsiteX27" fmla="*/ 2662 w 1330269"/>
              <a:gd name="connsiteY27" fmla="*/ 746959 h 1515726"/>
              <a:gd name="connsiteX28" fmla="*/ 5199 w 1330269"/>
              <a:gd name="connsiteY28" fmla="*/ 753428 h 1515726"/>
              <a:gd name="connsiteX29" fmla="*/ 107 w 1330269"/>
              <a:gd name="connsiteY29" fmla="*/ 740461 h 1515726"/>
              <a:gd name="connsiteX30" fmla="*/ 12874 w 1330269"/>
              <a:gd name="connsiteY30" fmla="*/ 735974 h 1515726"/>
              <a:gd name="connsiteX31" fmla="*/ 15063 w 1330269"/>
              <a:gd name="connsiteY31" fmla="*/ 734883 h 1515726"/>
              <a:gd name="connsiteX32" fmla="*/ 18355 w 1330269"/>
              <a:gd name="connsiteY32" fmla="*/ 726122 h 1515726"/>
              <a:gd name="connsiteX33" fmla="*/ 19447 w 1330269"/>
              <a:gd name="connsiteY33" fmla="*/ 725024 h 1515726"/>
              <a:gd name="connsiteX34" fmla="*/ 20544 w 1330269"/>
              <a:gd name="connsiteY34" fmla="*/ 723927 h 1515726"/>
              <a:gd name="connsiteX35" fmla="*/ 22733 w 1330269"/>
              <a:gd name="connsiteY35" fmla="*/ 712977 h 1515726"/>
              <a:gd name="connsiteX36" fmla="*/ 23830 w 1330269"/>
              <a:gd name="connsiteY36" fmla="*/ 708594 h 1515726"/>
              <a:gd name="connsiteX37" fmla="*/ 23830 w 1330269"/>
              <a:gd name="connsiteY37" fmla="*/ 707496 h 1515726"/>
              <a:gd name="connsiteX38" fmla="*/ 6302 w 1330269"/>
              <a:gd name="connsiteY38" fmla="*/ 697644 h 1515726"/>
              <a:gd name="connsiteX39" fmla="*/ 13972 w 1330269"/>
              <a:gd name="connsiteY39" fmla="*/ 684499 h 1515726"/>
              <a:gd name="connsiteX40" fmla="*/ 19447 w 1330269"/>
              <a:gd name="connsiteY40" fmla="*/ 681213 h 1515726"/>
              <a:gd name="connsiteX41" fmla="*/ 20544 w 1330269"/>
              <a:gd name="connsiteY41" fmla="*/ 680116 h 1515726"/>
              <a:gd name="connsiteX42" fmla="*/ 21635 w 1330269"/>
              <a:gd name="connsiteY42" fmla="*/ 679024 h 1515726"/>
              <a:gd name="connsiteX43" fmla="*/ 23830 w 1330269"/>
              <a:gd name="connsiteY43" fmla="*/ 675738 h 1515726"/>
              <a:gd name="connsiteX44" fmla="*/ 22733 w 1330269"/>
              <a:gd name="connsiteY44" fmla="*/ 670263 h 1515726"/>
              <a:gd name="connsiteX45" fmla="*/ 26019 w 1330269"/>
              <a:gd name="connsiteY45" fmla="*/ 654930 h 1515726"/>
              <a:gd name="connsiteX46" fmla="*/ 32591 w 1330269"/>
              <a:gd name="connsiteY46" fmla="*/ 652735 h 1515726"/>
              <a:gd name="connsiteX47" fmla="*/ 32591 w 1330269"/>
              <a:gd name="connsiteY47" fmla="*/ 652735 h 1515726"/>
              <a:gd name="connsiteX48" fmla="*/ 34780 w 1330269"/>
              <a:gd name="connsiteY48" fmla="*/ 651644 h 1515726"/>
              <a:gd name="connsiteX49" fmla="*/ 34780 w 1330269"/>
              <a:gd name="connsiteY49" fmla="*/ 650547 h 1515726"/>
              <a:gd name="connsiteX50" fmla="*/ 36974 w 1330269"/>
              <a:gd name="connsiteY50" fmla="*/ 648358 h 1515726"/>
              <a:gd name="connsiteX51" fmla="*/ 38066 w 1330269"/>
              <a:gd name="connsiteY51" fmla="*/ 646169 h 1515726"/>
              <a:gd name="connsiteX52" fmla="*/ 40261 w 1330269"/>
              <a:gd name="connsiteY52" fmla="*/ 643974 h 1515726"/>
              <a:gd name="connsiteX53" fmla="*/ 44638 w 1330269"/>
              <a:gd name="connsiteY53" fmla="*/ 642877 h 1515726"/>
              <a:gd name="connsiteX54" fmla="*/ 45735 w 1330269"/>
              <a:gd name="connsiteY54" fmla="*/ 642877 h 1515726"/>
              <a:gd name="connsiteX55" fmla="*/ 46833 w 1330269"/>
              <a:gd name="connsiteY55" fmla="*/ 645072 h 1515726"/>
              <a:gd name="connsiteX56" fmla="*/ 47924 w 1330269"/>
              <a:gd name="connsiteY56" fmla="*/ 646169 h 1515726"/>
              <a:gd name="connsiteX57" fmla="*/ 54497 w 1330269"/>
              <a:gd name="connsiteY57" fmla="*/ 646169 h 1515726"/>
              <a:gd name="connsiteX58" fmla="*/ 55588 w 1330269"/>
              <a:gd name="connsiteY58" fmla="*/ 643974 h 1515726"/>
              <a:gd name="connsiteX59" fmla="*/ 55588 w 1330269"/>
              <a:gd name="connsiteY59" fmla="*/ 641785 h 1515726"/>
              <a:gd name="connsiteX60" fmla="*/ 55588 w 1330269"/>
              <a:gd name="connsiteY60" fmla="*/ 640688 h 1515726"/>
              <a:gd name="connsiteX61" fmla="*/ 53399 w 1330269"/>
              <a:gd name="connsiteY61" fmla="*/ 635213 h 1515726"/>
              <a:gd name="connsiteX62" fmla="*/ 52308 w 1330269"/>
              <a:gd name="connsiteY62" fmla="*/ 628641 h 1515726"/>
              <a:gd name="connsiteX63" fmla="*/ 49022 w 1330269"/>
              <a:gd name="connsiteY63" fmla="*/ 624263 h 1515726"/>
              <a:gd name="connsiteX64" fmla="*/ 50113 w 1330269"/>
              <a:gd name="connsiteY64" fmla="*/ 623177 h 1515726"/>
              <a:gd name="connsiteX65" fmla="*/ 50113 w 1330269"/>
              <a:gd name="connsiteY65" fmla="*/ 622080 h 1515726"/>
              <a:gd name="connsiteX66" fmla="*/ 84066 w 1330269"/>
              <a:gd name="connsiteY66" fmla="*/ 607844 h 1515726"/>
              <a:gd name="connsiteX67" fmla="*/ 90638 w 1330269"/>
              <a:gd name="connsiteY67" fmla="*/ 611130 h 1515726"/>
              <a:gd name="connsiteX68" fmla="*/ 115830 w 1330269"/>
              <a:gd name="connsiteY68" fmla="*/ 626452 h 1515726"/>
              <a:gd name="connsiteX69" fmla="*/ 119116 w 1330269"/>
              <a:gd name="connsiteY69" fmla="*/ 624263 h 1515726"/>
              <a:gd name="connsiteX70" fmla="*/ 121305 w 1330269"/>
              <a:gd name="connsiteY70" fmla="*/ 619891 h 1515726"/>
              <a:gd name="connsiteX71" fmla="*/ 123500 w 1330269"/>
              <a:gd name="connsiteY71" fmla="*/ 618794 h 1515726"/>
              <a:gd name="connsiteX72" fmla="*/ 125688 w 1330269"/>
              <a:gd name="connsiteY72" fmla="*/ 613319 h 1515726"/>
              <a:gd name="connsiteX73" fmla="*/ 133335 w 1330269"/>
              <a:gd name="connsiteY73" fmla="*/ 612228 h 1515726"/>
              <a:gd name="connsiteX74" fmla="*/ 130072 w 1330269"/>
              <a:gd name="connsiteY74" fmla="*/ 601272 h 1515726"/>
              <a:gd name="connsiteX75" fmla="*/ 127877 w 1330269"/>
              <a:gd name="connsiteY75" fmla="*/ 597986 h 1515726"/>
              <a:gd name="connsiteX76" fmla="*/ 124591 w 1330269"/>
              <a:gd name="connsiteY76" fmla="*/ 593602 h 1515726"/>
              <a:gd name="connsiteX77" fmla="*/ 114733 w 1330269"/>
              <a:gd name="connsiteY77" fmla="*/ 585938 h 1515726"/>
              <a:gd name="connsiteX78" fmla="*/ 109258 w 1330269"/>
              <a:gd name="connsiteY78" fmla="*/ 580458 h 1515726"/>
              <a:gd name="connsiteX79" fmla="*/ 110355 w 1330269"/>
              <a:gd name="connsiteY79" fmla="*/ 578269 h 1515726"/>
              <a:gd name="connsiteX80" fmla="*/ 111447 w 1330269"/>
              <a:gd name="connsiteY80" fmla="*/ 560747 h 1515726"/>
              <a:gd name="connsiteX81" fmla="*/ 105972 w 1330269"/>
              <a:gd name="connsiteY81" fmla="*/ 553077 h 1515726"/>
              <a:gd name="connsiteX82" fmla="*/ 104880 w 1330269"/>
              <a:gd name="connsiteY82" fmla="*/ 551986 h 1515726"/>
              <a:gd name="connsiteX83" fmla="*/ 102691 w 1330269"/>
              <a:gd name="connsiteY83" fmla="*/ 550888 h 1515726"/>
              <a:gd name="connsiteX84" fmla="*/ 99399 w 1330269"/>
              <a:gd name="connsiteY84" fmla="*/ 547602 h 1515726"/>
              <a:gd name="connsiteX85" fmla="*/ 96119 w 1330269"/>
              <a:gd name="connsiteY85" fmla="*/ 544316 h 1515726"/>
              <a:gd name="connsiteX86" fmla="*/ 92827 w 1330269"/>
              <a:gd name="connsiteY86" fmla="*/ 543225 h 1515726"/>
              <a:gd name="connsiteX87" fmla="*/ 72019 w 1330269"/>
              <a:gd name="connsiteY87" fmla="*/ 531172 h 1515726"/>
              <a:gd name="connsiteX88" fmla="*/ 72019 w 1330269"/>
              <a:gd name="connsiteY88" fmla="*/ 527891 h 1515726"/>
              <a:gd name="connsiteX89" fmla="*/ 70922 w 1330269"/>
              <a:gd name="connsiteY89" fmla="*/ 526794 h 1515726"/>
              <a:gd name="connsiteX90" fmla="*/ 68733 w 1330269"/>
              <a:gd name="connsiteY90" fmla="*/ 525697 h 1515726"/>
              <a:gd name="connsiteX91" fmla="*/ 65447 w 1330269"/>
              <a:gd name="connsiteY91" fmla="*/ 524605 h 1515726"/>
              <a:gd name="connsiteX92" fmla="*/ 58880 w 1330269"/>
              <a:gd name="connsiteY92" fmla="*/ 525697 h 1515726"/>
              <a:gd name="connsiteX93" fmla="*/ 56685 w 1330269"/>
              <a:gd name="connsiteY93" fmla="*/ 524605 h 1515726"/>
              <a:gd name="connsiteX94" fmla="*/ 52308 w 1330269"/>
              <a:gd name="connsiteY94" fmla="*/ 524605 h 1515726"/>
              <a:gd name="connsiteX95" fmla="*/ 50113 w 1330269"/>
              <a:gd name="connsiteY95" fmla="*/ 524605 h 1515726"/>
              <a:gd name="connsiteX96" fmla="*/ 49022 w 1330269"/>
              <a:gd name="connsiteY96" fmla="*/ 521319 h 1515726"/>
              <a:gd name="connsiteX97" fmla="*/ 50113 w 1330269"/>
              <a:gd name="connsiteY97" fmla="*/ 518033 h 1515726"/>
              <a:gd name="connsiteX98" fmla="*/ 49022 w 1330269"/>
              <a:gd name="connsiteY98" fmla="*/ 515838 h 1515726"/>
              <a:gd name="connsiteX99" fmla="*/ 49022 w 1330269"/>
              <a:gd name="connsiteY99" fmla="*/ 514747 h 1515726"/>
              <a:gd name="connsiteX100" fmla="*/ 51210 w 1330269"/>
              <a:gd name="connsiteY100" fmla="*/ 507077 h 1515726"/>
              <a:gd name="connsiteX101" fmla="*/ 51210 w 1330269"/>
              <a:gd name="connsiteY101" fmla="*/ 503791 h 1515726"/>
              <a:gd name="connsiteX102" fmla="*/ 51210 w 1330269"/>
              <a:gd name="connsiteY102" fmla="*/ 499413 h 1515726"/>
              <a:gd name="connsiteX103" fmla="*/ 51210 w 1330269"/>
              <a:gd name="connsiteY103" fmla="*/ 498316 h 1515726"/>
              <a:gd name="connsiteX104" fmla="*/ 46833 w 1330269"/>
              <a:gd name="connsiteY104" fmla="*/ 491744 h 1515726"/>
              <a:gd name="connsiteX105" fmla="*/ 43541 w 1330269"/>
              <a:gd name="connsiteY105" fmla="*/ 490652 h 1515726"/>
              <a:gd name="connsiteX106" fmla="*/ 36974 w 1330269"/>
              <a:gd name="connsiteY106" fmla="*/ 490652 h 1515726"/>
              <a:gd name="connsiteX107" fmla="*/ 34780 w 1330269"/>
              <a:gd name="connsiteY107" fmla="*/ 489555 h 1515726"/>
              <a:gd name="connsiteX108" fmla="*/ 33688 w 1330269"/>
              <a:gd name="connsiteY108" fmla="*/ 489555 h 1515726"/>
              <a:gd name="connsiteX109" fmla="*/ 28208 w 1330269"/>
              <a:gd name="connsiteY109" fmla="*/ 491744 h 1515726"/>
              <a:gd name="connsiteX110" fmla="*/ 27116 w 1330269"/>
              <a:gd name="connsiteY110" fmla="*/ 490652 h 1515726"/>
              <a:gd name="connsiteX111" fmla="*/ 23830 w 1330269"/>
              <a:gd name="connsiteY111" fmla="*/ 480794 h 1515726"/>
              <a:gd name="connsiteX112" fmla="*/ 24927 w 1330269"/>
              <a:gd name="connsiteY112" fmla="*/ 479697 h 1515726"/>
              <a:gd name="connsiteX113" fmla="*/ 26019 w 1330269"/>
              <a:gd name="connsiteY113" fmla="*/ 478605 h 1515726"/>
              <a:gd name="connsiteX114" fmla="*/ 26019 w 1330269"/>
              <a:gd name="connsiteY114" fmla="*/ 470947 h 1515726"/>
              <a:gd name="connsiteX115" fmla="*/ 24927 w 1330269"/>
              <a:gd name="connsiteY115" fmla="*/ 462186 h 1515726"/>
              <a:gd name="connsiteX116" fmla="*/ 23830 w 1330269"/>
              <a:gd name="connsiteY116" fmla="*/ 458900 h 1515726"/>
              <a:gd name="connsiteX117" fmla="*/ 19447 w 1330269"/>
              <a:gd name="connsiteY117" fmla="*/ 456711 h 1515726"/>
              <a:gd name="connsiteX118" fmla="*/ 16160 w 1330269"/>
              <a:gd name="connsiteY118" fmla="*/ 453419 h 1515726"/>
              <a:gd name="connsiteX119" fmla="*/ 15063 w 1330269"/>
              <a:gd name="connsiteY119" fmla="*/ 452328 h 1515726"/>
              <a:gd name="connsiteX120" fmla="*/ 6302 w 1330269"/>
              <a:gd name="connsiteY120" fmla="*/ 446852 h 1515726"/>
              <a:gd name="connsiteX121" fmla="*/ 8497 w 1330269"/>
              <a:gd name="connsiteY121" fmla="*/ 442469 h 1515726"/>
              <a:gd name="connsiteX122" fmla="*/ 10685 w 1330269"/>
              <a:gd name="connsiteY122" fmla="*/ 439183 h 1515726"/>
              <a:gd name="connsiteX123" fmla="*/ 12874 w 1330269"/>
              <a:gd name="connsiteY123" fmla="*/ 438086 h 1515726"/>
              <a:gd name="connsiteX124" fmla="*/ 12874 w 1330269"/>
              <a:gd name="connsiteY124" fmla="*/ 436994 h 1515726"/>
              <a:gd name="connsiteX125" fmla="*/ 16160 w 1330269"/>
              <a:gd name="connsiteY125" fmla="*/ 430422 h 1515726"/>
              <a:gd name="connsiteX126" fmla="*/ 16160 w 1330269"/>
              <a:gd name="connsiteY126" fmla="*/ 429325 h 1515726"/>
              <a:gd name="connsiteX127" fmla="*/ 17258 w 1330269"/>
              <a:gd name="connsiteY127" fmla="*/ 427136 h 1515726"/>
              <a:gd name="connsiteX128" fmla="*/ 18355 w 1330269"/>
              <a:gd name="connsiteY128" fmla="*/ 423850 h 1515726"/>
              <a:gd name="connsiteX129" fmla="*/ 19447 w 1330269"/>
              <a:gd name="connsiteY129" fmla="*/ 421661 h 1515726"/>
              <a:gd name="connsiteX130" fmla="*/ 18355 w 1330269"/>
              <a:gd name="connsiteY130" fmla="*/ 419472 h 1515726"/>
              <a:gd name="connsiteX131" fmla="*/ 17258 w 1330269"/>
              <a:gd name="connsiteY131" fmla="*/ 418375 h 1515726"/>
              <a:gd name="connsiteX132" fmla="*/ 17258 w 1330269"/>
              <a:gd name="connsiteY132" fmla="*/ 417277 h 1515726"/>
              <a:gd name="connsiteX133" fmla="*/ 16160 w 1330269"/>
              <a:gd name="connsiteY133" fmla="*/ 415089 h 1515726"/>
              <a:gd name="connsiteX134" fmla="*/ 15063 w 1330269"/>
              <a:gd name="connsiteY134" fmla="*/ 413997 h 1515726"/>
              <a:gd name="connsiteX135" fmla="*/ 15063 w 1330269"/>
              <a:gd name="connsiteY135" fmla="*/ 411802 h 1515726"/>
              <a:gd name="connsiteX136" fmla="*/ 13972 w 1330269"/>
              <a:gd name="connsiteY136" fmla="*/ 409614 h 1515726"/>
              <a:gd name="connsiteX137" fmla="*/ 11783 w 1330269"/>
              <a:gd name="connsiteY137" fmla="*/ 404133 h 1515726"/>
              <a:gd name="connsiteX138" fmla="*/ 16160 w 1330269"/>
              <a:gd name="connsiteY138" fmla="*/ 404133 h 1515726"/>
              <a:gd name="connsiteX139" fmla="*/ 16160 w 1330269"/>
              <a:gd name="connsiteY139" fmla="*/ 404133 h 1515726"/>
              <a:gd name="connsiteX140" fmla="*/ 21635 w 1330269"/>
              <a:gd name="connsiteY140" fmla="*/ 404133 h 1515726"/>
              <a:gd name="connsiteX141" fmla="*/ 22733 w 1330269"/>
              <a:gd name="connsiteY141" fmla="*/ 404133 h 1515726"/>
              <a:gd name="connsiteX142" fmla="*/ 26019 w 1330269"/>
              <a:gd name="connsiteY142" fmla="*/ 403041 h 1515726"/>
              <a:gd name="connsiteX143" fmla="*/ 29305 w 1330269"/>
              <a:gd name="connsiteY143" fmla="*/ 401944 h 1515726"/>
              <a:gd name="connsiteX144" fmla="*/ 30402 w 1330269"/>
              <a:gd name="connsiteY144" fmla="*/ 401944 h 1515726"/>
              <a:gd name="connsiteX145" fmla="*/ 31494 w 1330269"/>
              <a:gd name="connsiteY145" fmla="*/ 398658 h 1515726"/>
              <a:gd name="connsiteX146" fmla="*/ 31494 w 1330269"/>
              <a:gd name="connsiteY146" fmla="*/ 397566 h 1515726"/>
              <a:gd name="connsiteX147" fmla="*/ 33688 w 1330269"/>
              <a:gd name="connsiteY147" fmla="*/ 397566 h 1515726"/>
              <a:gd name="connsiteX148" fmla="*/ 35877 w 1330269"/>
              <a:gd name="connsiteY148" fmla="*/ 397566 h 1515726"/>
              <a:gd name="connsiteX149" fmla="*/ 36974 w 1330269"/>
              <a:gd name="connsiteY149" fmla="*/ 396469 h 1515726"/>
              <a:gd name="connsiteX150" fmla="*/ 38066 w 1330269"/>
              <a:gd name="connsiteY150" fmla="*/ 395372 h 1515726"/>
              <a:gd name="connsiteX151" fmla="*/ 39163 w 1330269"/>
              <a:gd name="connsiteY151" fmla="*/ 396469 h 1515726"/>
              <a:gd name="connsiteX152" fmla="*/ 42449 w 1330269"/>
              <a:gd name="connsiteY152" fmla="*/ 395372 h 1515726"/>
              <a:gd name="connsiteX153" fmla="*/ 45735 w 1330269"/>
              <a:gd name="connsiteY153" fmla="*/ 394280 h 1515726"/>
              <a:gd name="connsiteX154" fmla="*/ 46833 w 1330269"/>
              <a:gd name="connsiteY154" fmla="*/ 392091 h 1515726"/>
              <a:gd name="connsiteX155" fmla="*/ 49022 w 1330269"/>
              <a:gd name="connsiteY155" fmla="*/ 389897 h 1515726"/>
              <a:gd name="connsiteX156" fmla="*/ 50113 w 1330269"/>
              <a:gd name="connsiteY156" fmla="*/ 389897 h 1515726"/>
              <a:gd name="connsiteX157" fmla="*/ 53399 w 1330269"/>
              <a:gd name="connsiteY157" fmla="*/ 387708 h 1515726"/>
              <a:gd name="connsiteX158" fmla="*/ 57783 w 1330269"/>
              <a:gd name="connsiteY158" fmla="*/ 385519 h 1515726"/>
              <a:gd name="connsiteX159" fmla="*/ 57783 w 1330269"/>
              <a:gd name="connsiteY159" fmla="*/ 383325 h 1515726"/>
              <a:gd name="connsiteX160" fmla="*/ 61069 w 1330269"/>
              <a:gd name="connsiteY160" fmla="*/ 378947 h 1515726"/>
              <a:gd name="connsiteX161" fmla="*/ 61069 w 1330269"/>
              <a:gd name="connsiteY161" fmla="*/ 378947 h 1515726"/>
              <a:gd name="connsiteX162" fmla="*/ 63258 w 1330269"/>
              <a:gd name="connsiteY162" fmla="*/ 376752 h 1515726"/>
              <a:gd name="connsiteX163" fmla="*/ 63258 w 1330269"/>
              <a:gd name="connsiteY163" fmla="*/ 376752 h 1515726"/>
              <a:gd name="connsiteX164" fmla="*/ 66544 w 1330269"/>
              <a:gd name="connsiteY164" fmla="*/ 375661 h 1515726"/>
              <a:gd name="connsiteX165" fmla="*/ 69830 w 1330269"/>
              <a:gd name="connsiteY165" fmla="*/ 377850 h 1515726"/>
              <a:gd name="connsiteX166" fmla="*/ 72019 w 1330269"/>
              <a:gd name="connsiteY166" fmla="*/ 382227 h 1515726"/>
              <a:gd name="connsiteX167" fmla="*/ 73116 w 1330269"/>
              <a:gd name="connsiteY167" fmla="*/ 380039 h 1515726"/>
              <a:gd name="connsiteX168" fmla="*/ 76402 w 1330269"/>
              <a:gd name="connsiteY168" fmla="*/ 380039 h 1515726"/>
              <a:gd name="connsiteX169" fmla="*/ 78591 w 1330269"/>
              <a:gd name="connsiteY169" fmla="*/ 380039 h 1515726"/>
              <a:gd name="connsiteX170" fmla="*/ 80786 w 1330269"/>
              <a:gd name="connsiteY170" fmla="*/ 380039 h 1515726"/>
              <a:gd name="connsiteX171" fmla="*/ 82974 w 1330269"/>
              <a:gd name="connsiteY171" fmla="*/ 380039 h 1515726"/>
              <a:gd name="connsiteX172" fmla="*/ 90638 w 1330269"/>
              <a:gd name="connsiteY172" fmla="*/ 378947 h 1515726"/>
              <a:gd name="connsiteX173" fmla="*/ 90638 w 1330269"/>
              <a:gd name="connsiteY173" fmla="*/ 377850 h 1515726"/>
              <a:gd name="connsiteX174" fmla="*/ 91736 w 1330269"/>
              <a:gd name="connsiteY174" fmla="*/ 376752 h 1515726"/>
              <a:gd name="connsiteX175" fmla="*/ 92827 w 1330269"/>
              <a:gd name="connsiteY175" fmla="*/ 373466 h 1515726"/>
              <a:gd name="connsiteX176" fmla="*/ 92827 w 1330269"/>
              <a:gd name="connsiteY176" fmla="*/ 373466 h 1515726"/>
              <a:gd name="connsiteX177" fmla="*/ 93924 w 1330269"/>
              <a:gd name="connsiteY177" fmla="*/ 367991 h 1515726"/>
              <a:gd name="connsiteX178" fmla="*/ 97211 w 1330269"/>
              <a:gd name="connsiteY178" fmla="*/ 366894 h 1515726"/>
              <a:gd name="connsiteX179" fmla="*/ 100497 w 1330269"/>
              <a:gd name="connsiteY179" fmla="*/ 361419 h 1515726"/>
              <a:gd name="connsiteX180" fmla="*/ 104880 w 1330269"/>
              <a:gd name="connsiteY180" fmla="*/ 360322 h 1515726"/>
              <a:gd name="connsiteX181" fmla="*/ 107069 w 1330269"/>
              <a:gd name="connsiteY181" fmla="*/ 361419 h 1515726"/>
              <a:gd name="connsiteX182" fmla="*/ 109258 w 1330269"/>
              <a:gd name="connsiteY182" fmla="*/ 361419 h 1515726"/>
              <a:gd name="connsiteX183" fmla="*/ 109258 w 1330269"/>
              <a:gd name="connsiteY183" fmla="*/ 361419 h 1515726"/>
              <a:gd name="connsiteX184" fmla="*/ 111447 w 1330269"/>
              <a:gd name="connsiteY184" fmla="*/ 361419 h 1515726"/>
              <a:gd name="connsiteX185" fmla="*/ 113641 w 1330269"/>
              <a:gd name="connsiteY185" fmla="*/ 358139 h 1515726"/>
              <a:gd name="connsiteX186" fmla="*/ 114733 w 1330269"/>
              <a:gd name="connsiteY186" fmla="*/ 357041 h 1515726"/>
              <a:gd name="connsiteX187" fmla="*/ 113641 w 1330269"/>
              <a:gd name="connsiteY187" fmla="*/ 355944 h 1515726"/>
              <a:gd name="connsiteX188" fmla="*/ 111447 w 1330269"/>
              <a:gd name="connsiteY188" fmla="*/ 353755 h 1515726"/>
              <a:gd name="connsiteX189" fmla="*/ 110355 w 1330269"/>
              <a:gd name="connsiteY189" fmla="*/ 351566 h 1515726"/>
              <a:gd name="connsiteX190" fmla="*/ 109258 w 1330269"/>
              <a:gd name="connsiteY190" fmla="*/ 349372 h 1515726"/>
              <a:gd name="connsiteX191" fmla="*/ 107069 w 1330269"/>
              <a:gd name="connsiteY191" fmla="*/ 345006 h 1515726"/>
              <a:gd name="connsiteX192" fmla="*/ 105972 w 1330269"/>
              <a:gd name="connsiteY192" fmla="*/ 343908 h 1515726"/>
              <a:gd name="connsiteX193" fmla="*/ 103783 w 1330269"/>
              <a:gd name="connsiteY193" fmla="*/ 342811 h 1515726"/>
              <a:gd name="connsiteX194" fmla="*/ 99399 w 1330269"/>
              <a:gd name="connsiteY194" fmla="*/ 340622 h 1515726"/>
              <a:gd name="connsiteX195" fmla="*/ 98308 w 1330269"/>
              <a:gd name="connsiteY195" fmla="*/ 337336 h 1515726"/>
              <a:gd name="connsiteX196" fmla="*/ 98308 w 1330269"/>
              <a:gd name="connsiteY196" fmla="*/ 337336 h 1515726"/>
              <a:gd name="connsiteX197" fmla="*/ 99399 w 1330269"/>
              <a:gd name="connsiteY197" fmla="*/ 335147 h 1515726"/>
              <a:gd name="connsiteX198" fmla="*/ 101594 w 1330269"/>
              <a:gd name="connsiteY198" fmla="*/ 334050 h 1515726"/>
              <a:gd name="connsiteX199" fmla="*/ 102691 w 1330269"/>
              <a:gd name="connsiteY199" fmla="*/ 330764 h 1515726"/>
              <a:gd name="connsiteX200" fmla="*/ 104880 w 1330269"/>
              <a:gd name="connsiteY200" fmla="*/ 326380 h 1515726"/>
              <a:gd name="connsiteX201" fmla="*/ 104880 w 1330269"/>
              <a:gd name="connsiteY201" fmla="*/ 324192 h 1515726"/>
              <a:gd name="connsiteX202" fmla="*/ 107069 w 1330269"/>
              <a:gd name="connsiteY202" fmla="*/ 319814 h 1515726"/>
              <a:gd name="connsiteX203" fmla="*/ 113641 w 1330269"/>
              <a:gd name="connsiteY203" fmla="*/ 318717 h 1515726"/>
              <a:gd name="connsiteX204" fmla="*/ 125688 w 1330269"/>
              <a:gd name="connsiteY204" fmla="*/ 317619 h 1515726"/>
              <a:gd name="connsiteX205" fmla="*/ 143211 w 1330269"/>
              <a:gd name="connsiteY205" fmla="*/ 314339 h 1515726"/>
              <a:gd name="connsiteX206" fmla="*/ 148663 w 1330269"/>
              <a:gd name="connsiteY206" fmla="*/ 311047 h 1515726"/>
              <a:gd name="connsiteX207" fmla="*/ 148663 w 1330269"/>
              <a:gd name="connsiteY207" fmla="*/ 309956 h 1515726"/>
              <a:gd name="connsiteX208" fmla="*/ 151977 w 1330269"/>
              <a:gd name="connsiteY208" fmla="*/ 304475 h 1515726"/>
              <a:gd name="connsiteX209" fmla="*/ 155235 w 1330269"/>
              <a:gd name="connsiteY209" fmla="*/ 303383 h 1515726"/>
              <a:gd name="connsiteX210" fmla="*/ 158544 w 1330269"/>
              <a:gd name="connsiteY210" fmla="*/ 303383 h 1515726"/>
              <a:gd name="connsiteX211" fmla="*/ 168379 w 1330269"/>
              <a:gd name="connsiteY211" fmla="*/ 292433 h 1515726"/>
              <a:gd name="connsiteX212" fmla="*/ 168379 w 1330269"/>
              <a:gd name="connsiteY212" fmla="*/ 279289 h 1515726"/>
              <a:gd name="connsiteX213" fmla="*/ 170568 w 1330269"/>
              <a:gd name="connsiteY213" fmla="*/ 274905 h 1515726"/>
              <a:gd name="connsiteX214" fmla="*/ 169477 w 1330269"/>
              <a:gd name="connsiteY214" fmla="*/ 269430 h 1515726"/>
              <a:gd name="connsiteX215" fmla="*/ 173860 w 1330269"/>
              <a:gd name="connsiteY215" fmla="*/ 259572 h 1515726"/>
              <a:gd name="connsiteX216" fmla="*/ 174952 w 1330269"/>
              <a:gd name="connsiteY216" fmla="*/ 258480 h 1515726"/>
              <a:gd name="connsiteX217" fmla="*/ 177141 w 1330269"/>
              <a:gd name="connsiteY217" fmla="*/ 257383 h 1515726"/>
              <a:gd name="connsiteX218" fmla="*/ 188096 w 1330269"/>
              <a:gd name="connsiteY218" fmla="*/ 253000 h 1515726"/>
              <a:gd name="connsiteX219" fmla="*/ 197955 w 1330269"/>
              <a:gd name="connsiteY219" fmla="*/ 251908 h 1515726"/>
              <a:gd name="connsiteX220" fmla="*/ 204521 w 1330269"/>
              <a:gd name="connsiteY220" fmla="*/ 256286 h 1515726"/>
              <a:gd name="connsiteX221" fmla="*/ 220952 w 1330269"/>
              <a:gd name="connsiteY221" fmla="*/ 251908 h 1515726"/>
              <a:gd name="connsiteX222" fmla="*/ 229719 w 1330269"/>
              <a:gd name="connsiteY222" fmla="*/ 248622 h 1515726"/>
              <a:gd name="connsiteX223" fmla="*/ 231907 w 1330269"/>
              <a:gd name="connsiteY223" fmla="*/ 249714 h 1515726"/>
              <a:gd name="connsiteX224" fmla="*/ 241760 w 1330269"/>
              <a:gd name="connsiteY224" fmla="*/ 249714 h 1515726"/>
              <a:gd name="connsiteX225" fmla="*/ 247241 w 1330269"/>
              <a:gd name="connsiteY225" fmla="*/ 254097 h 1515726"/>
              <a:gd name="connsiteX226" fmla="*/ 258191 w 1330269"/>
              <a:gd name="connsiteY226" fmla="*/ 260669 h 1515726"/>
              <a:gd name="connsiteX227" fmla="*/ 270238 w 1330269"/>
              <a:gd name="connsiteY227" fmla="*/ 263955 h 1515726"/>
              <a:gd name="connsiteX228" fmla="*/ 272432 w 1330269"/>
              <a:gd name="connsiteY228" fmla="*/ 261761 h 1515726"/>
              <a:gd name="connsiteX229" fmla="*/ 281194 w 1330269"/>
              <a:gd name="connsiteY229" fmla="*/ 232191 h 1515726"/>
              <a:gd name="connsiteX230" fmla="*/ 288857 w 1330269"/>
              <a:gd name="connsiteY230" fmla="*/ 225619 h 1515726"/>
              <a:gd name="connsiteX231" fmla="*/ 298716 w 1330269"/>
              <a:gd name="connsiteY231" fmla="*/ 227808 h 1515726"/>
              <a:gd name="connsiteX232" fmla="*/ 310763 w 1330269"/>
              <a:gd name="connsiteY232" fmla="*/ 221236 h 1515726"/>
              <a:gd name="connsiteX233" fmla="*/ 308574 w 1330269"/>
              <a:gd name="connsiteY233" fmla="*/ 219047 h 1515726"/>
              <a:gd name="connsiteX234" fmla="*/ 308574 w 1330269"/>
              <a:gd name="connsiteY234" fmla="*/ 219047 h 1515726"/>
              <a:gd name="connsiteX235" fmla="*/ 307483 w 1330269"/>
              <a:gd name="connsiteY235" fmla="*/ 216858 h 1515726"/>
              <a:gd name="connsiteX236" fmla="*/ 307483 w 1330269"/>
              <a:gd name="connsiteY236" fmla="*/ 213572 h 1515726"/>
              <a:gd name="connsiteX237" fmla="*/ 310763 w 1330269"/>
              <a:gd name="connsiteY237" fmla="*/ 212475 h 1515726"/>
              <a:gd name="connsiteX238" fmla="*/ 319524 w 1330269"/>
              <a:gd name="connsiteY238" fmla="*/ 211383 h 1515726"/>
              <a:gd name="connsiteX239" fmla="*/ 321719 w 1330269"/>
              <a:gd name="connsiteY239" fmla="*/ 210286 h 1515726"/>
              <a:gd name="connsiteX240" fmla="*/ 322810 w 1330269"/>
              <a:gd name="connsiteY240" fmla="*/ 209194 h 1515726"/>
              <a:gd name="connsiteX241" fmla="*/ 327194 w 1330269"/>
              <a:gd name="connsiteY241" fmla="*/ 205902 h 1515726"/>
              <a:gd name="connsiteX242" fmla="*/ 328291 w 1330269"/>
              <a:gd name="connsiteY242" fmla="*/ 204811 h 1515726"/>
              <a:gd name="connsiteX243" fmla="*/ 330480 w 1330269"/>
              <a:gd name="connsiteY243" fmla="*/ 202622 h 1515726"/>
              <a:gd name="connsiteX244" fmla="*/ 333766 w 1330269"/>
              <a:gd name="connsiteY244" fmla="*/ 201536 h 1515726"/>
              <a:gd name="connsiteX245" fmla="*/ 337052 w 1330269"/>
              <a:gd name="connsiteY245" fmla="*/ 199342 h 1515726"/>
              <a:gd name="connsiteX246" fmla="*/ 339241 w 1330269"/>
              <a:gd name="connsiteY246" fmla="*/ 197153 h 1515726"/>
              <a:gd name="connsiteX247" fmla="*/ 340338 w 1330269"/>
              <a:gd name="connsiteY247" fmla="*/ 193867 h 1515726"/>
              <a:gd name="connsiteX248" fmla="*/ 340338 w 1330269"/>
              <a:gd name="connsiteY248" fmla="*/ 181819 h 1515726"/>
              <a:gd name="connsiteX249" fmla="*/ 340338 w 1330269"/>
              <a:gd name="connsiteY249" fmla="*/ 168675 h 1515726"/>
              <a:gd name="connsiteX250" fmla="*/ 340338 w 1330269"/>
              <a:gd name="connsiteY250" fmla="*/ 164297 h 1515726"/>
              <a:gd name="connsiteX251" fmla="*/ 341430 w 1330269"/>
              <a:gd name="connsiteY251" fmla="*/ 157725 h 1515726"/>
              <a:gd name="connsiteX252" fmla="*/ 340338 w 1330269"/>
              <a:gd name="connsiteY252" fmla="*/ 141294 h 1515726"/>
              <a:gd name="connsiteX253" fmla="*/ 338143 w 1330269"/>
              <a:gd name="connsiteY253" fmla="*/ 136917 h 1515726"/>
              <a:gd name="connsiteX254" fmla="*/ 337052 w 1330269"/>
              <a:gd name="connsiteY254" fmla="*/ 135819 h 1515726"/>
              <a:gd name="connsiteX255" fmla="*/ 335955 w 1330269"/>
              <a:gd name="connsiteY255" fmla="*/ 132533 h 1515726"/>
              <a:gd name="connsiteX256" fmla="*/ 334863 w 1330269"/>
              <a:gd name="connsiteY256" fmla="*/ 130344 h 1515726"/>
              <a:gd name="connsiteX257" fmla="*/ 353477 w 1330269"/>
              <a:gd name="connsiteY257" fmla="*/ 133630 h 1515726"/>
              <a:gd name="connsiteX258" fmla="*/ 355671 w 1330269"/>
              <a:gd name="connsiteY258" fmla="*/ 135819 h 1515726"/>
              <a:gd name="connsiteX259" fmla="*/ 358958 w 1330269"/>
              <a:gd name="connsiteY259" fmla="*/ 138008 h 1515726"/>
              <a:gd name="connsiteX260" fmla="*/ 360049 w 1330269"/>
              <a:gd name="connsiteY260" fmla="*/ 139105 h 1515726"/>
              <a:gd name="connsiteX261" fmla="*/ 392910 w 1330269"/>
              <a:gd name="connsiteY261" fmla="*/ 151153 h 1515726"/>
              <a:gd name="connsiteX262" fmla="*/ 415908 w 1330269"/>
              <a:gd name="connsiteY262" fmla="*/ 100769 h 1515726"/>
              <a:gd name="connsiteX263" fmla="*/ 430126 w 1330269"/>
              <a:gd name="connsiteY263" fmla="*/ 92008 h 1515726"/>
              <a:gd name="connsiteX264" fmla="*/ 447649 w 1330269"/>
              <a:gd name="connsiteY264" fmla="*/ 53689 h 1515726"/>
              <a:gd name="connsiteX265" fmla="*/ 449843 w 1330269"/>
              <a:gd name="connsiteY265" fmla="*/ 52592 h 1515726"/>
              <a:gd name="connsiteX266" fmla="*/ 448746 w 1330269"/>
              <a:gd name="connsiteY266" fmla="*/ 55878 h 1515726"/>
              <a:gd name="connsiteX267" fmla="*/ 446551 w 1330269"/>
              <a:gd name="connsiteY267" fmla="*/ 62450 h 1515726"/>
              <a:gd name="connsiteX268" fmla="*/ 447649 w 1330269"/>
              <a:gd name="connsiteY268" fmla="*/ 65736 h 1515726"/>
              <a:gd name="connsiteX269" fmla="*/ 448746 w 1330269"/>
              <a:gd name="connsiteY269" fmla="*/ 69022 h 1515726"/>
              <a:gd name="connsiteX270" fmla="*/ 449843 w 1330269"/>
              <a:gd name="connsiteY270" fmla="*/ 73389 h 1515726"/>
              <a:gd name="connsiteX271" fmla="*/ 450935 w 1330269"/>
              <a:gd name="connsiteY271" fmla="*/ 77772 h 1515726"/>
              <a:gd name="connsiteX272" fmla="*/ 452032 w 1330269"/>
              <a:gd name="connsiteY272" fmla="*/ 83247 h 1515726"/>
              <a:gd name="connsiteX273" fmla="*/ 453124 w 1330269"/>
              <a:gd name="connsiteY273" fmla="*/ 86533 h 1515726"/>
              <a:gd name="connsiteX274" fmla="*/ 454221 w 1330269"/>
              <a:gd name="connsiteY274" fmla="*/ 94197 h 1515726"/>
              <a:gd name="connsiteX275" fmla="*/ 455318 w 1330269"/>
              <a:gd name="connsiteY275" fmla="*/ 98580 h 1515726"/>
              <a:gd name="connsiteX276" fmla="*/ 456415 w 1330269"/>
              <a:gd name="connsiteY276" fmla="*/ 102964 h 1515726"/>
              <a:gd name="connsiteX277" fmla="*/ 460793 w 1330269"/>
              <a:gd name="connsiteY277" fmla="*/ 110628 h 1515726"/>
              <a:gd name="connsiteX278" fmla="*/ 461890 w 1330269"/>
              <a:gd name="connsiteY278" fmla="*/ 112816 h 1515726"/>
              <a:gd name="connsiteX279" fmla="*/ 462982 w 1330269"/>
              <a:gd name="connsiteY279" fmla="*/ 116103 h 1515726"/>
              <a:gd name="connsiteX280" fmla="*/ 465177 w 1330269"/>
              <a:gd name="connsiteY280" fmla="*/ 119389 h 1515726"/>
              <a:gd name="connsiteX281" fmla="*/ 467365 w 1330269"/>
              <a:gd name="connsiteY281" fmla="*/ 121578 h 1515726"/>
              <a:gd name="connsiteX282" fmla="*/ 468457 w 1330269"/>
              <a:gd name="connsiteY282" fmla="*/ 123772 h 1515726"/>
              <a:gd name="connsiteX283" fmla="*/ 477224 w 1330269"/>
              <a:gd name="connsiteY283" fmla="*/ 129247 h 1515726"/>
              <a:gd name="connsiteX284" fmla="*/ 481601 w 1330269"/>
              <a:gd name="connsiteY284" fmla="*/ 130344 h 1515726"/>
              <a:gd name="connsiteX285" fmla="*/ 483796 w 1330269"/>
              <a:gd name="connsiteY285" fmla="*/ 131442 h 1515726"/>
              <a:gd name="connsiteX286" fmla="*/ 484887 w 1330269"/>
              <a:gd name="connsiteY286" fmla="*/ 132533 h 1515726"/>
              <a:gd name="connsiteX287" fmla="*/ 487076 w 1330269"/>
              <a:gd name="connsiteY287" fmla="*/ 133630 h 1515726"/>
              <a:gd name="connsiteX288" fmla="*/ 487076 w 1330269"/>
              <a:gd name="connsiteY288" fmla="*/ 134722 h 1515726"/>
              <a:gd name="connsiteX289" fmla="*/ 488174 w 1330269"/>
              <a:gd name="connsiteY289" fmla="*/ 135819 h 1515726"/>
              <a:gd name="connsiteX290" fmla="*/ 490363 w 1330269"/>
              <a:gd name="connsiteY290" fmla="*/ 138008 h 1515726"/>
              <a:gd name="connsiteX291" fmla="*/ 490363 w 1330269"/>
              <a:gd name="connsiteY291" fmla="*/ 139105 h 1515726"/>
              <a:gd name="connsiteX292" fmla="*/ 493649 w 1330269"/>
              <a:gd name="connsiteY292" fmla="*/ 139105 h 1515726"/>
              <a:gd name="connsiteX293" fmla="*/ 495838 w 1330269"/>
              <a:gd name="connsiteY293" fmla="*/ 138008 h 1515726"/>
              <a:gd name="connsiteX294" fmla="*/ 505702 w 1330269"/>
              <a:gd name="connsiteY294" fmla="*/ 138008 h 1515726"/>
              <a:gd name="connsiteX295" fmla="*/ 512268 w 1330269"/>
              <a:gd name="connsiteY295" fmla="*/ 136917 h 1515726"/>
              <a:gd name="connsiteX296" fmla="*/ 518840 w 1330269"/>
              <a:gd name="connsiteY296" fmla="*/ 135819 h 1515726"/>
              <a:gd name="connsiteX297" fmla="*/ 521035 w 1330269"/>
              <a:gd name="connsiteY297" fmla="*/ 133630 h 1515726"/>
              <a:gd name="connsiteX298" fmla="*/ 524315 w 1330269"/>
              <a:gd name="connsiteY298" fmla="*/ 131442 h 1515726"/>
              <a:gd name="connsiteX299" fmla="*/ 525413 w 1330269"/>
              <a:gd name="connsiteY299" fmla="*/ 130344 h 1515726"/>
              <a:gd name="connsiteX300" fmla="*/ 545129 w 1330269"/>
              <a:gd name="connsiteY300" fmla="*/ 129247 h 1515726"/>
              <a:gd name="connsiteX301" fmla="*/ 552793 w 1330269"/>
              <a:gd name="connsiteY301" fmla="*/ 119389 h 1515726"/>
              <a:gd name="connsiteX302" fmla="*/ 571413 w 1330269"/>
              <a:gd name="connsiteY302" fmla="*/ 115011 h 1515726"/>
              <a:gd name="connsiteX303" fmla="*/ 617413 w 1330269"/>
              <a:gd name="connsiteY303" fmla="*/ 111725 h 1515726"/>
              <a:gd name="connsiteX304" fmla="*/ 627277 w 1330269"/>
              <a:gd name="connsiteY304" fmla="*/ 106244 h 1515726"/>
              <a:gd name="connsiteX305" fmla="*/ 631654 w 1330269"/>
              <a:gd name="connsiteY305" fmla="*/ 81058 h 1515726"/>
              <a:gd name="connsiteX306" fmla="*/ 623985 w 1330269"/>
              <a:gd name="connsiteY306" fmla="*/ 46020 h 1515726"/>
              <a:gd name="connsiteX307" fmla="*/ 634935 w 1330269"/>
              <a:gd name="connsiteY307" fmla="*/ 21925 h 1515726"/>
              <a:gd name="connsiteX308" fmla="*/ 642604 w 1330269"/>
              <a:gd name="connsiteY308" fmla="*/ 18639 h 1515726"/>
              <a:gd name="connsiteX309" fmla="*/ 652463 w 1330269"/>
              <a:gd name="connsiteY309" fmla="*/ 12067 h 1515726"/>
              <a:gd name="connsiteX310" fmla="*/ 662316 w 1330269"/>
              <a:gd name="connsiteY310" fmla="*/ 6592 h 1515726"/>
              <a:gd name="connsiteX311" fmla="*/ 669985 w 1330269"/>
              <a:gd name="connsiteY311" fmla="*/ 1111 h 1515726"/>
              <a:gd name="connsiteX312" fmla="*/ 679843 w 1330269"/>
              <a:gd name="connsiteY312" fmla="*/ 19 h 1515726"/>
              <a:gd name="connsiteX313" fmla="*/ 687490 w 1330269"/>
              <a:gd name="connsiteY313" fmla="*/ 4403 h 1515726"/>
              <a:gd name="connsiteX314" fmla="*/ 691868 w 1330269"/>
              <a:gd name="connsiteY314" fmla="*/ 4403 h 1515726"/>
              <a:gd name="connsiteX315" fmla="*/ 694051 w 1330269"/>
              <a:gd name="connsiteY315" fmla="*/ 4403 h 1515726"/>
              <a:gd name="connsiteX316" fmla="*/ 702812 w 1330269"/>
              <a:gd name="connsiteY316" fmla="*/ 8781 h 1515726"/>
              <a:gd name="connsiteX317" fmla="*/ 707195 w 1330269"/>
              <a:gd name="connsiteY317" fmla="*/ 13158 h 1515726"/>
              <a:gd name="connsiteX318" fmla="*/ 713762 w 1330269"/>
              <a:gd name="connsiteY318" fmla="*/ 23017 h 1515726"/>
              <a:gd name="connsiteX319" fmla="*/ 721454 w 1330269"/>
              <a:gd name="connsiteY319" fmla="*/ 37259 h 1515726"/>
              <a:gd name="connsiteX320" fmla="*/ 723643 w 1330269"/>
              <a:gd name="connsiteY320" fmla="*/ 39447 h 1515726"/>
              <a:gd name="connsiteX321" fmla="*/ 732404 w 1330269"/>
              <a:gd name="connsiteY321" fmla="*/ 50397 h 1515726"/>
              <a:gd name="connsiteX322" fmla="*/ 730215 w 1330269"/>
              <a:gd name="connsiteY322" fmla="*/ 55878 h 1515726"/>
              <a:gd name="connsiteX323" fmla="*/ 728021 w 1330269"/>
              <a:gd name="connsiteY323" fmla="*/ 56970 h 1515726"/>
              <a:gd name="connsiteX324" fmla="*/ 730215 w 1330269"/>
              <a:gd name="connsiteY324" fmla="*/ 81058 h 1515726"/>
              <a:gd name="connsiteX325" fmla="*/ 740051 w 1330269"/>
              <a:gd name="connsiteY325" fmla="*/ 82155 h 1515726"/>
              <a:gd name="connsiteX326" fmla="*/ 744434 w 1330269"/>
              <a:gd name="connsiteY326" fmla="*/ 82155 h 1515726"/>
              <a:gd name="connsiteX327" fmla="*/ 772906 w 1330269"/>
              <a:gd name="connsiteY327" fmla="*/ 74486 h 1515726"/>
              <a:gd name="connsiteX328" fmla="*/ 790429 w 1330269"/>
              <a:gd name="connsiteY328" fmla="*/ 67925 h 1515726"/>
              <a:gd name="connsiteX329" fmla="*/ 795926 w 1330269"/>
              <a:gd name="connsiteY329" fmla="*/ 65736 h 1515726"/>
              <a:gd name="connsiteX330" fmla="*/ 800310 w 1330269"/>
              <a:gd name="connsiteY330" fmla="*/ 62450 h 1515726"/>
              <a:gd name="connsiteX331" fmla="*/ 801384 w 1330269"/>
              <a:gd name="connsiteY331" fmla="*/ 61353 h 1515726"/>
              <a:gd name="connsiteX332" fmla="*/ 805768 w 1330269"/>
              <a:gd name="connsiteY332" fmla="*/ 54781 h 1515726"/>
              <a:gd name="connsiteX333" fmla="*/ 809071 w 1330269"/>
              <a:gd name="connsiteY333" fmla="*/ 51495 h 1515726"/>
              <a:gd name="connsiteX334" fmla="*/ 816718 w 1330269"/>
              <a:gd name="connsiteY334" fmla="*/ 41636 h 1515726"/>
              <a:gd name="connsiteX335" fmla="*/ 812334 w 1330269"/>
              <a:gd name="connsiteY335" fmla="*/ 36161 h 1515726"/>
              <a:gd name="connsiteX336" fmla="*/ 813454 w 1330269"/>
              <a:gd name="connsiteY336" fmla="*/ 35064 h 1515726"/>
              <a:gd name="connsiteX337" fmla="*/ 824410 w 1330269"/>
              <a:gd name="connsiteY337" fmla="*/ 32875 h 1515726"/>
              <a:gd name="connsiteX338" fmla="*/ 833171 w 1330269"/>
              <a:gd name="connsiteY338" fmla="*/ 38356 h 1515726"/>
              <a:gd name="connsiteX339" fmla="*/ 848504 w 1330269"/>
              <a:gd name="connsiteY339" fmla="*/ 49306 h 1515726"/>
              <a:gd name="connsiteX340" fmla="*/ 856145 w 1330269"/>
              <a:gd name="connsiteY340" fmla="*/ 51495 h 1515726"/>
              <a:gd name="connsiteX341" fmla="*/ 857266 w 1330269"/>
              <a:gd name="connsiteY341" fmla="*/ 50397 h 1515726"/>
              <a:gd name="connsiteX342" fmla="*/ 859454 w 1330269"/>
              <a:gd name="connsiteY342" fmla="*/ 48208 h 1515726"/>
              <a:gd name="connsiteX343" fmla="*/ 864912 w 1330269"/>
              <a:gd name="connsiteY343" fmla="*/ 32875 h 1515726"/>
              <a:gd name="connsiteX344" fmla="*/ 864912 w 1330269"/>
              <a:gd name="connsiteY344" fmla="*/ 28492 h 1515726"/>
              <a:gd name="connsiteX345" fmla="*/ 870410 w 1330269"/>
              <a:gd name="connsiteY345" fmla="*/ 24114 h 1515726"/>
              <a:gd name="connsiteX346" fmla="*/ 873673 w 1330269"/>
              <a:gd name="connsiteY346" fmla="*/ 21925 h 1515726"/>
              <a:gd name="connsiteX347" fmla="*/ 874788 w 1330269"/>
              <a:gd name="connsiteY347" fmla="*/ 20828 h 1515726"/>
              <a:gd name="connsiteX348" fmla="*/ 889001 w 1330269"/>
              <a:gd name="connsiteY348" fmla="*/ 10969 h 1515726"/>
              <a:gd name="connsiteX349" fmla="*/ 893384 w 1330269"/>
              <a:gd name="connsiteY349" fmla="*/ 8781 h 1515726"/>
              <a:gd name="connsiteX350" fmla="*/ 895579 w 1330269"/>
              <a:gd name="connsiteY350" fmla="*/ 8781 h 1515726"/>
              <a:gd name="connsiteX351" fmla="*/ 898888 w 1330269"/>
              <a:gd name="connsiteY351" fmla="*/ 12067 h 1515726"/>
              <a:gd name="connsiteX352" fmla="*/ 905455 w 1330269"/>
              <a:gd name="connsiteY352" fmla="*/ 17542 h 1515726"/>
              <a:gd name="connsiteX353" fmla="*/ 922982 w 1330269"/>
              <a:gd name="connsiteY353" fmla="*/ 33972 h 1515726"/>
              <a:gd name="connsiteX354" fmla="*/ 928435 w 1330269"/>
              <a:gd name="connsiteY354" fmla="*/ 32875 h 1515726"/>
              <a:gd name="connsiteX355" fmla="*/ 932812 w 1330269"/>
              <a:gd name="connsiteY355" fmla="*/ 35064 h 1515726"/>
              <a:gd name="connsiteX356" fmla="*/ 938310 w 1330269"/>
              <a:gd name="connsiteY356" fmla="*/ 31784 h 1515726"/>
              <a:gd name="connsiteX357" fmla="*/ 949266 w 1330269"/>
              <a:gd name="connsiteY357" fmla="*/ 50397 h 1515726"/>
              <a:gd name="connsiteX358" fmla="*/ 979892 w 1330269"/>
              <a:gd name="connsiteY358" fmla="*/ 48208 h 1515726"/>
              <a:gd name="connsiteX359" fmla="*/ 991962 w 1330269"/>
              <a:gd name="connsiteY359" fmla="*/ 46020 h 1515726"/>
              <a:gd name="connsiteX360" fmla="*/ 996346 w 1330269"/>
              <a:gd name="connsiteY360" fmla="*/ 43831 h 1515726"/>
              <a:gd name="connsiteX361" fmla="*/ 997414 w 1330269"/>
              <a:gd name="connsiteY361" fmla="*/ 42733 h 1515726"/>
              <a:gd name="connsiteX362" fmla="*/ 1006176 w 1330269"/>
              <a:gd name="connsiteY362" fmla="*/ 42733 h 1515726"/>
              <a:gd name="connsiteX363" fmla="*/ 1014942 w 1330269"/>
              <a:gd name="connsiteY363" fmla="*/ 46020 h 1515726"/>
              <a:gd name="connsiteX364" fmla="*/ 1018246 w 1330269"/>
              <a:gd name="connsiteY364" fmla="*/ 49306 h 1515726"/>
              <a:gd name="connsiteX365" fmla="*/ 1014942 w 1330269"/>
              <a:gd name="connsiteY365" fmla="*/ 64639 h 1515726"/>
              <a:gd name="connsiteX366" fmla="*/ 1013862 w 1330269"/>
              <a:gd name="connsiteY366" fmla="*/ 66828 h 1515726"/>
              <a:gd name="connsiteX367" fmla="*/ 989768 w 1330269"/>
              <a:gd name="connsiteY367" fmla="*/ 83247 h 1515726"/>
              <a:gd name="connsiteX368" fmla="*/ 987579 w 1330269"/>
              <a:gd name="connsiteY368" fmla="*/ 86533 h 1515726"/>
              <a:gd name="connsiteX369" fmla="*/ 960181 w 1330269"/>
              <a:gd name="connsiteY369" fmla="*/ 106244 h 1515726"/>
              <a:gd name="connsiteX370" fmla="*/ 953649 w 1330269"/>
              <a:gd name="connsiteY370" fmla="*/ 115011 h 1515726"/>
              <a:gd name="connsiteX371" fmla="*/ 956912 w 1330269"/>
              <a:gd name="connsiteY371" fmla="*/ 121578 h 1515726"/>
              <a:gd name="connsiteX372" fmla="*/ 961296 w 1330269"/>
              <a:gd name="connsiteY372" fmla="*/ 130344 h 1515726"/>
              <a:gd name="connsiteX373" fmla="*/ 965673 w 1330269"/>
              <a:gd name="connsiteY373" fmla="*/ 133630 h 1515726"/>
              <a:gd name="connsiteX374" fmla="*/ 966748 w 1330269"/>
              <a:gd name="connsiteY374" fmla="*/ 135819 h 1515726"/>
              <a:gd name="connsiteX375" fmla="*/ 984270 w 1330269"/>
              <a:gd name="connsiteY375" fmla="*/ 146769 h 1515726"/>
              <a:gd name="connsiteX376" fmla="*/ 986459 w 1330269"/>
              <a:gd name="connsiteY376" fmla="*/ 146769 h 1515726"/>
              <a:gd name="connsiteX377" fmla="*/ 987579 w 1330269"/>
              <a:gd name="connsiteY377" fmla="*/ 145678 h 1515726"/>
              <a:gd name="connsiteX378" fmla="*/ 996346 w 1330269"/>
              <a:gd name="connsiteY378" fmla="*/ 136917 h 1515726"/>
              <a:gd name="connsiteX379" fmla="*/ 1005101 w 1330269"/>
              <a:gd name="connsiteY379" fmla="*/ 130344 h 1515726"/>
              <a:gd name="connsiteX380" fmla="*/ 1006176 w 1330269"/>
              <a:gd name="connsiteY380" fmla="*/ 130344 h 1515726"/>
              <a:gd name="connsiteX381" fmla="*/ 1007296 w 1330269"/>
              <a:gd name="connsiteY381" fmla="*/ 130344 h 1515726"/>
              <a:gd name="connsiteX382" fmla="*/ 1008364 w 1330269"/>
              <a:gd name="connsiteY382" fmla="*/ 129247 h 1515726"/>
              <a:gd name="connsiteX383" fmla="*/ 1014942 w 1330269"/>
              <a:gd name="connsiteY383" fmla="*/ 123772 h 1515726"/>
              <a:gd name="connsiteX384" fmla="*/ 1017125 w 1330269"/>
              <a:gd name="connsiteY384" fmla="*/ 125961 h 1515726"/>
              <a:gd name="connsiteX385" fmla="*/ 1019320 w 1330269"/>
              <a:gd name="connsiteY385" fmla="*/ 124869 h 1515726"/>
              <a:gd name="connsiteX386" fmla="*/ 1022623 w 1330269"/>
              <a:gd name="connsiteY386" fmla="*/ 118297 h 1515726"/>
              <a:gd name="connsiteX387" fmla="*/ 1027007 w 1330269"/>
              <a:gd name="connsiteY387" fmla="*/ 120486 h 1515726"/>
              <a:gd name="connsiteX388" fmla="*/ 1030270 w 1330269"/>
              <a:gd name="connsiteY388" fmla="*/ 121578 h 1515726"/>
              <a:gd name="connsiteX389" fmla="*/ 1033579 w 1330269"/>
              <a:gd name="connsiteY389" fmla="*/ 118297 h 1515726"/>
              <a:gd name="connsiteX390" fmla="*/ 1059868 w 1330269"/>
              <a:gd name="connsiteY390" fmla="*/ 122675 h 1515726"/>
              <a:gd name="connsiteX391" fmla="*/ 1063131 w 1330269"/>
              <a:gd name="connsiteY391" fmla="*/ 120486 h 1515726"/>
              <a:gd name="connsiteX392" fmla="*/ 1066435 w 1330269"/>
              <a:gd name="connsiteY392" fmla="*/ 116103 h 1515726"/>
              <a:gd name="connsiteX393" fmla="*/ 1068629 w 1330269"/>
              <a:gd name="connsiteY393" fmla="*/ 113914 h 1515726"/>
              <a:gd name="connsiteX394" fmla="*/ 1069704 w 1330269"/>
              <a:gd name="connsiteY394" fmla="*/ 116103 h 1515726"/>
              <a:gd name="connsiteX395" fmla="*/ 1075196 w 1330269"/>
              <a:gd name="connsiteY395" fmla="*/ 120486 h 1515726"/>
              <a:gd name="connsiteX396" fmla="*/ 1077390 w 1330269"/>
              <a:gd name="connsiteY396" fmla="*/ 121578 h 1515726"/>
              <a:gd name="connsiteX397" fmla="*/ 1088340 w 1330269"/>
              <a:gd name="connsiteY397" fmla="*/ 138008 h 1515726"/>
              <a:gd name="connsiteX398" fmla="*/ 1086151 w 1330269"/>
              <a:gd name="connsiteY398" fmla="*/ 145678 h 1515726"/>
              <a:gd name="connsiteX399" fmla="*/ 1087226 w 1330269"/>
              <a:gd name="connsiteY399" fmla="*/ 153342 h 1515726"/>
              <a:gd name="connsiteX400" fmla="*/ 1104748 w 1330269"/>
              <a:gd name="connsiteY400" fmla="*/ 164297 h 1515726"/>
              <a:gd name="connsiteX401" fmla="*/ 1131037 w 1330269"/>
              <a:gd name="connsiteY401" fmla="*/ 176344 h 1515726"/>
              <a:gd name="connsiteX402" fmla="*/ 1149679 w 1330269"/>
              <a:gd name="connsiteY402" fmla="*/ 174156 h 1515726"/>
              <a:gd name="connsiteX403" fmla="*/ 1165007 w 1330269"/>
              <a:gd name="connsiteY403" fmla="*/ 170870 h 1515726"/>
              <a:gd name="connsiteX404" fmla="*/ 1166087 w 1330269"/>
              <a:gd name="connsiteY404" fmla="*/ 167583 h 1515726"/>
              <a:gd name="connsiteX405" fmla="*/ 1169390 w 1330269"/>
              <a:gd name="connsiteY405" fmla="*/ 163200 h 1515726"/>
              <a:gd name="connsiteX406" fmla="*/ 1172654 w 1330269"/>
              <a:gd name="connsiteY406" fmla="*/ 159914 h 1515726"/>
              <a:gd name="connsiteX407" fmla="*/ 1175963 w 1330269"/>
              <a:gd name="connsiteY407" fmla="*/ 159914 h 1515726"/>
              <a:gd name="connsiteX408" fmla="*/ 1184729 w 1330269"/>
              <a:gd name="connsiteY408" fmla="*/ 162103 h 1515726"/>
              <a:gd name="connsiteX409" fmla="*/ 1185798 w 1330269"/>
              <a:gd name="connsiteY409" fmla="*/ 163200 h 1515726"/>
              <a:gd name="connsiteX410" fmla="*/ 1189107 w 1330269"/>
              <a:gd name="connsiteY410" fmla="*/ 166486 h 1515726"/>
              <a:gd name="connsiteX411" fmla="*/ 1190181 w 1330269"/>
              <a:gd name="connsiteY411" fmla="*/ 166486 h 1515726"/>
              <a:gd name="connsiteX412" fmla="*/ 1192370 w 1330269"/>
              <a:gd name="connsiteY412" fmla="*/ 167583 h 1515726"/>
              <a:gd name="connsiteX413" fmla="*/ 1195679 w 1330269"/>
              <a:gd name="connsiteY413" fmla="*/ 169772 h 1515726"/>
              <a:gd name="connsiteX414" fmla="*/ 1196754 w 1330269"/>
              <a:gd name="connsiteY414" fmla="*/ 173058 h 1515726"/>
              <a:gd name="connsiteX415" fmla="*/ 1194559 w 1330269"/>
              <a:gd name="connsiteY415" fmla="*/ 187300 h 1515726"/>
              <a:gd name="connsiteX416" fmla="*/ 1196754 w 1330269"/>
              <a:gd name="connsiteY416" fmla="*/ 187300 h 1515726"/>
              <a:gd name="connsiteX417" fmla="*/ 1198943 w 1330269"/>
              <a:gd name="connsiteY417" fmla="*/ 185106 h 1515726"/>
              <a:gd name="connsiteX418" fmla="*/ 1201137 w 1330269"/>
              <a:gd name="connsiteY418" fmla="*/ 182917 h 1515726"/>
              <a:gd name="connsiteX419" fmla="*/ 1204440 w 1330269"/>
              <a:gd name="connsiteY419" fmla="*/ 180728 h 1515726"/>
              <a:gd name="connsiteX420" fmla="*/ 1207704 w 1330269"/>
              <a:gd name="connsiteY420" fmla="*/ 182917 h 1515726"/>
              <a:gd name="connsiteX421" fmla="*/ 1213202 w 1330269"/>
              <a:gd name="connsiteY421" fmla="*/ 184008 h 1515726"/>
              <a:gd name="connsiteX422" fmla="*/ 1214276 w 1330269"/>
              <a:gd name="connsiteY422" fmla="*/ 185106 h 1515726"/>
              <a:gd name="connsiteX423" fmla="*/ 1216465 w 1330269"/>
              <a:gd name="connsiteY423" fmla="*/ 186203 h 1515726"/>
              <a:gd name="connsiteX424" fmla="*/ 1217591 w 1330269"/>
              <a:gd name="connsiteY424" fmla="*/ 190581 h 1515726"/>
              <a:gd name="connsiteX425" fmla="*/ 1220848 w 1330269"/>
              <a:gd name="connsiteY425" fmla="*/ 197153 h 1515726"/>
              <a:gd name="connsiteX426" fmla="*/ 1227415 w 1330269"/>
              <a:gd name="connsiteY426" fmla="*/ 199342 h 1515726"/>
              <a:gd name="connsiteX427" fmla="*/ 1232873 w 1330269"/>
              <a:gd name="connsiteY427" fmla="*/ 201536 h 1515726"/>
              <a:gd name="connsiteX428" fmla="*/ 1235061 w 1330269"/>
              <a:gd name="connsiteY428" fmla="*/ 201536 h 1515726"/>
              <a:gd name="connsiteX429" fmla="*/ 1241645 w 1330269"/>
              <a:gd name="connsiteY429" fmla="*/ 198250 h 1515726"/>
              <a:gd name="connsiteX430" fmla="*/ 1243822 w 1330269"/>
              <a:gd name="connsiteY430" fmla="*/ 196061 h 1515726"/>
              <a:gd name="connsiteX431" fmla="*/ 1248206 w 1330269"/>
              <a:gd name="connsiteY431" fmla="*/ 198250 h 1515726"/>
              <a:gd name="connsiteX432" fmla="*/ 1250400 w 1330269"/>
              <a:gd name="connsiteY432" fmla="*/ 200439 h 1515726"/>
              <a:gd name="connsiteX433" fmla="*/ 1253704 w 1330269"/>
              <a:gd name="connsiteY433" fmla="*/ 201536 h 1515726"/>
              <a:gd name="connsiteX434" fmla="*/ 1254778 w 1330269"/>
              <a:gd name="connsiteY434" fmla="*/ 202622 h 1515726"/>
              <a:gd name="connsiteX435" fmla="*/ 1261350 w 1330269"/>
              <a:gd name="connsiteY435" fmla="*/ 204811 h 1515726"/>
              <a:gd name="connsiteX436" fmla="*/ 1269031 w 1330269"/>
              <a:gd name="connsiteY436" fmla="*/ 208097 h 1515726"/>
              <a:gd name="connsiteX437" fmla="*/ 1270111 w 1330269"/>
              <a:gd name="connsiteY437" fmla="*/ 209194 h 1515726"/>
              <a:gd name="connsiteX438" fmla="*/ 1271226 w 1330269"/>
              <a:gd name="connsiteY438" fmla="*/ 210286 h 1515726"/>
              <a:gd name="connsiteX439" fmla="*/ 1272306 w 1330269"/>
              <a:gd name="connsiteY439" fmla="*/ 210286 h 1515726"/>
              <a:gd name="connsiteX440" fmla="*/ 1275609 w 1330269"/>
              <a:gd name="connsiteY440" fmla="*/ 207000 h 1515726"/>
              <a:gd name="connsiteX441" fmla="*/ 1276684 w 1330269"/>
              <a:gd name="connsiteY441" fmla="*/ 205902 h 1515726"/>
              <a:gd name="connsiteX442" fmla="*/ 1282181 w 1330269"/>
              <a:gd name="connsiteY442" fmla="*/ 204811 h 1515726"/>
              <a:gd name="connsiteX443" fmla="*/ 1285456 w 1330269"/>
              <a:gd name="connsiteY443" fmla="*/ 209194 h 1515726"/>
              <a:gd name="connsiteX444" fmla="*/ 1286565 w 1330269"/>
              <a:gd name="connsiteY444" fmla="*/ 212475 h 1515726"/>
              <a:gd name="connsiteX445" fmla="*/ 1294212 w 1330269"/>
              <a:gd name="connsiteY445" fmla="*/ 207000 h 1515726"/>
              <a:gd name="connsiteX446" fmla="*/ 1295326 w 1330269"/>
              <a:gd name="connsiteY446" fmla="*/ 205902 h 1515726"/>
              <a:gd name="connsiteX447" fmla="*/ 1297515 w 1330269"/>
              <a:gd name="connsiteY447" fmla="*/ 203713 h 1515726"/>
              <a:gd name="connsiteX448" fmla="*/ 1297515 w 1330269"/>
              <a:gd name="connsiteY448" fmla="*/ 203713 h 1515726"/>
              <a:gd name="connsiteX449" fmla="*/ 1299709 w 1330269"/>
              <a:gd name="connsiteY449" fmla="*/ 202622 h 1515726"/>
              <a:gd name="connsiteX450" fmla="*/ 1302973 w 1330269"/>
              <a:gd name="connsiteY450" fmla="*/ 199342 h 1515726"/>
              <a:gd name="connsiteX451" fmla="*/ 1305161 w 1330269"/>
              <a:gd name="connsiteY451" fmla="*/ 201536 h 1515726"/>
              <a:gd name="connsiteX452" fmla="*/ 1305161 w 1330269"/>
              <a:gd name="connsiteY452" fmla="*/ 202622 h 1515726"/>
              <a:gd name="connsiteX453" fmla="*/ 1307356 w 1330269"/>
              <a:gd name="connsiteY453" fmla="*/ 204811 h 1515726"/>
              <a:gd name="connsiteX454" fmla="*/ 1308471 w 1330269"/>
              <a:gd name="connsiteY454" fmla="*/ 213572 h 1515726"/>
              <a:gd name="connsiteX455" fmla="*/ 1310659 w 1330269"/>
              <a:gd name="connsiteY455" fmla="*/ 215761 h 1515726"/>
              <a:gd name="connsiteX456" fmla="*/ 1311734 w 1330269"/>
              <a:gd name="connsiteY456" fmla="*/ 215761 h 1515726"/>
              <a:gd name="connsiteX457" fmla="*/ 1312848 w 1330269"/>
              <a:gd name="connsiteY457" fmla="*/ 216858 h 1515726"/>
              <a:gd name="connsiteX458" fmla="*/ 1317232 w 1330269"/>
              <a:gd name="connsiteY458" fmla="*/ 216858 h 1515726"/>
              <a:gd name="connsiteX459" fmla="*/ 1318306 w 1330269"/>
              <a:gd name="connsiteY459" fmla="*/ 217955 h 1515726"/>
              <a:gd name="connsiteX460" fmla="*/ 1322684 w 1330269"/>
              <a:gd name="connsiteY460" fmla="*/ 219047 h 1515726"/>
              <a:gd name="connsiteX461" fmla="*/ 1323798 w 1330269"/>
              <a:gd name="connsiteY461" fmla="*/ 220144 h 1515726"/>
              <a:gd name="connsiteX462" fmla="*/ 1325993 w 1330269"/>
              <a:gd name="connsiteY462" fmla="*/ 221236 h 1515726"/>
              <a:gd name="connsiteX463" fmla="*/ 1328182 w 1330269"/>
              <a:gd name="connsiteY463" fmla="*/ 222333 h 1515726"/>
              <a:gd name="connsiteX464" fmla="*/ 1330376 w 1330269"/>
              <a:gd name="connsiteY464" fmla="*/ 224528 h 1515726"/>
              <a:gd name="connsiteX465" fmla="*/ 1329256 w 1330269"/>
              <a:gd name="connsiteY465" fmla="*/ 226711 h 1515726"/>
              <a:gd name="connsiteX466" fmla="*/ 1328182 w 1330269"/>
              <a:gd name="connsiteY466" fmla="*/ 227808 h 1515726"/>
              <a:gd name="connsiteX467" fmla="*/ 1325993 w 1330269"/>
              <a:gd name="connsiteY467" fmla="*/ 228905 h 1515726"/>
              <a:gd name="connsiteX468" fmla="*/ 1324873 w 1330269"/>
              <a:gd name="connsiteY468" fmla="*/ 230003 h 1515726"/>
              <a:gd name="connsiteX469" fmla="*/ 1322684 w 1330269"/>
              <a:gd name="connsiteY469" fmla="*/ 236575 h 1515726"/>
              <a:gd name="connsiteX470" fmla="*/ 1322684 w 1330269"/>
              <a:gd name="connsiteY470" fmla="*/ 237666 h 1515726"/>
              <a:gd name="connsiteX471" fmla="*/ 1317232 w 1330269"/>
              <a:gd name="connsiteY471" fmla="*/ 240953 h 1515726"/>
              <a:gd name="connsiteX472" fmla="*/ 1318306 w 1330269"/>
              <a:gd name="connsiteY472" fmla="*/ 242050 h 1515726"/>
              <a:gd name="connsiteX473" fmla="*/ 1318306 w 1330269"/>
              <a:gd name="connsiteY473" fmla="*/ 243141 h 1515726"/>
              <a:gd name="connsiteX474" fmla="*/ 1316112 w 1330269"/>
              <a:gd name="connsiteY474" fmla="*/ 247525 h 1515726"/>
              <a:gd name="connsiteX475" fmla="*/ 1313923 w 1330269"/>
              <a:gd name="connsiteY475" fmla="*/ 253000 h 1515726"/>
              <a:gd name="connsiteX476" fmla="*/ 1308471 w 1330269"/>
              <a:gd name="connsiteY476" fmla="*/ 255189 h 1515726"/>
              <a:gd name="connsiteX477" fmla="*/ 1307356 w 1330269"/>
              <a:gd name="connsiteY477" fmla="*/ 253000 h 1515726"/>
              <a:gd name="connsiteX478" fmla="*/ 1306276 w 1330269"/>
              <a:gd name="connsiteY478" fmla="*/ 250811 h 1515726"/>
              <a:gd name="connsiteX479" fmla="*/ 1301893 w 1330269"/>
              <a:gd name="connsiteY479" fmla="*/ 247525 h 1515726"/>
              <a:gd name="connsiteX480" fmla="*/ 1300778 w 1330269"/>
              <a:gd name="connsiteY480" fmla="*/ 245336 h 1515726"/>
              <a:gd name="connsiteX481" fmla="*/ 1297515 w 1330269"/>
              <a:gd name="connsiteY481" fmla="*/ 244239 h 1515726"/>
              <a:gd name="connsiteX482" fmla="*/ 1296400 w 1330269"/>
              <a:gd name="connsiteY482" fmla="*/ 243141 h 1515726"/>
              <a:gd name="connsiteX483" fmla="*/ 1288754 w 1330269"/>
              <a:gd name="connsiteY483" fmla="*/ 244239 h 1515726"/>
              <a:gd name="connsiteX484" fmla="*/ 1288754 w 1330269"/>
              <a:gd name="connsiteY484" fmla="*/ 245336 h 1515726"/>
              <a:gd name="connsiteX485" fmla="*/ 1288754 w 1330269"/>
              <a:gd name="connsiteY485" fmla="*/ 253000 h 1515726"/>
              <a:gd name="connsiteX486" fmla="*/ 1288754 w 1330269"/>
              <a:gd name="connsiteY486" fmla="*/ 253000 h 1515726"/>
              <a:gd name="connsiteX487" fmla="*/ 1276684 w 1330269"/>
              <a:gd name="connsiteY487" fmla="*/ 254097 h 1515726"/>
              <a:gd name="connsiteX488" fmla="*/ 1265728 w 1330269"/>
              <a:gd name="connsiteY488" fmla="*/ 253000 h 1515726"/>
              <a:gd name="connsiteX489" fmla="*/ 1264659 w 1330269"/>
              <a:gd name="connsiteY489" fmla="*/ 254097 h 1515726"/>
              <a:gd name="connsiteX490" fmla="*/ 1263545 w 1330269"/>
              <a:gd name="connsiteY490" fmla="*/ 256286 h 1515726"/>
              <a:gd name="connsiteX491" fmla="*/ 1261350 w 1330269"/>
              <a:gd name="connsiteY491" fmla="*/ 259572 h 1515726"/>
              <a:gd name="connsiteX492" fmla="*/ 1260276 w 1330269"/>
              <a:gd name="connsiteY492" fmla="*/ 262858 h 1515726"/>
              <a:gd name="connsiteX493" fmla="*/ 1252595 w 1330269"/>
              <a:gd name="connsiteY493" fmla="*/ 262858 h 1515726"/>
              <a:gd name="connsiteX494" fmla="*/ 1249320 w 1330269"/>
              <a:gd name="connsiteY494" fmla="*/ 266144 h 1515726"/>
              <a:gd name="connsiteX495" fmla="*/ 1251515 w 1330269"/>
              <a:gd name="connsiteY495" fmla="*/ 276003 h 1515726"/>
              <a:gd name="connsiteX496" fmla="*/ 1252595 w 1330269"/>
              <a:gd name="connsiteY496" fmla="*/ 277094 h 1515726"/>
              <a:gd name="connsiteX497" fmla="*/ 1255898 w 1330269"/>
              <a:gd name="connsiteY497" fmla="*/ 279289 h 1515726"/>
              <a:gd name="connsiteX498" fmla="*/ 1254778 w 1330269"/>
              <a:gd name="connsiteY498" fmla="*/ 284764 h 1515726"/>
              <a:gd name="connsiteX499" fmla="*/ 1253704 w 1330269"/>
              <a:gd name="connsiteY499" fmla="*/ 289141 h 1515726"/>
              <a:gd name="connsiteX500" fmla="*/ 1251515 w 1330269"/>
              <a:gd name="connsiteY500" fmla="*/ 290239 h 1515726"/>
              <a:gd name="connsiteX501" fmla="*/ 1250400 w 1330269"/>
              <a:gd name="connsiteY501" fmla="*/ 291336 h 1515726"/>
              <a:gd name="connsiteX502" fmla="*/ 1249320 w 1330269"/>
              <a:gd name="connsiteY502" fmla="*/ 293525 h 1515726"/>
              <a:gd name="connsiteX503" fmla="*/ 1247131 w 1330269"/>
              <a:gd name="connsiteY503" fmla="*/ 293525 h 1515726"/>
              <a:gd name="connsiteX504" fmla="*/ 1242754 w 1330269"/>
              <a:gd name="connsiteY504" fmla="*/ 299000 h 1515726"/>
              <a:gd name="connsiteX505" fmla="*/ 1240559 w 1330269"/>
              <a:gd name="connsiteY505" fmla="*/ 299000 h 1515726"/>
              <a:gd name="connsiteX506" fmla="*/ 1239445 w 1330269"/>
              <a:gd name="connsiteY506" fmla="*/ 300097 h 1515726"/>
              <a:gd name="connsiteX507" fmla="*/ 1230684 w 1330269"/>
              <a:gd name="connsiteY507" fmla="*/ 313242 h 1515726"/>
              <a:gd name="connsiteX508" fmla="*/ 1229609 w 1330269"/>
              <a:gd name="connsiteY508" fmla="*/ 314339 h 1515726"/>
              <a:gd name="connsiteX509" fmla="*/ 1225220 w 1330269"/>
              <a:gd name="connsiteY509" fmla="*/ 316528 h 1515726"/>
              <a:gd name="connsiteX510" fmla="*/ 1198943 w 1330269"/>
              <a:gd name="connsiteY510" fmla="*/ 335147 h 1515726"/>
              <a:gd name="connsiteX511" fmla="*/ 1197868 w 1330269"/>
              <a:gd name="connsiteY511" fmla="*/ 336244 h 1515726"/>
              <a:gd name="connsiteX512" fmla="*/ 1191296 w 1330269"/>
              <a:gd name="connsiteY512" fmla="*/ 343908 h 1515726"/>
              <a:gd name="connsiteX513" fmla="*/ 1183609 w 1330269"/>
              <a:gd name="connsiteY513" fmla="*/ 348286 h 1515726"/>
              <a:gd name="connsiteX514" fmla="*/ 1181415 w 1330269"/>
              <a:gd name="connsiteY514" fmla="*/ 349372 h 1515726"/>
              <a:gd name="connsiteX515" fmla="*/ 1150748 w 1330269"/>
              <a:gd name="connsiteY515" fmla="*/ 371277 h 1515726"/>
              <a:gd name="connsiteX516" fmla="*/ 1143101 w 1330269"/>
              <a:gd name="connsiteY516" fmla="*/ 388800 h 1515726"/>
              <a:gd name="connsiteX517" fmla="*/ 1132151 w 1330269"/>
              <a:gd name="connsiteY517" fmla="*/ 406327 h 1515726"/>
              <a:gd name="connsiteX518" fmla="*/ 1133226 w 1330269"/>
              <a:gd name="connsiteY518" fmla="*/ 408516 h 1515726"/>
              <a:gd name="connsiteX519" fmla="*/ 1124465 w 1330269"/>
              <a:gd name="connsiteY519" fmla="*/ 433708 h 1515726"/>
              <a:gd name="connsiteX520" fmla="*/ 1123390 w 1330269"/>
              <a:gd name="connsiteY520" fmla="*/ 434805 h 1515726"/>
              <a:gd name="connsiteX521" fmla="*/ 1116824 w 1330269"/>
              <a:gd name="connsiteY521" fmla="*/ 445755 h 1515726"/>
              <a:gd name="connsiteX522" fmla="*/ 1114629 w 1330269"/>
              <a:gd name="connsiteY522" fmla="*/ 454516 h 1515726"/>
              <a:gd name="connsiteX523" fmla="*/ 1129968 w 1330269"/>
              <a:gd name="connsiteY523" fmla="*/ 465472 h 1515726"/>
              <a:gd name="connsiteX524" fmla="*/ 1133226 w 1330269"/>
              <a:gd name="connsiteY524" fmla="*/ 468758 h 1515726"/>
              <a:gd name="connsiteX525" fmla="*/ 1134340 w 1330269"/>
              <a:gd name="connsiteY525" fmla="*/ 469850 h 1515726"/>
              <a:gd name="connsiteX526" fmla="*/ 1057673 w 1330269"/>
              <a:gd name="connsiteY526" fmla="*/ 550888 h 1515726"/>
              <a:gd name="connsiteX527" fmla="*/ 1052176 w 1330269"/>
              <a:gd name="connsiteY527" fmla="*/ 549797 h 1515726"/>
              <a:gd name="connsiteX528" fmla="*/ 1047798 w 1330269"/>
              <a:gd name="connsiteY528" fmla="*/ 546511 h 1515726"/>
              <a:gd name="connsiteX529" fmla="*/ 1012748 w 1330269"/>
              <a:gd name="connsiteY529" fmla="*/ 533366 h 1515726"/>
              <a:gd name="connsiteX530" fmla="*/ 1003987 w 1330269"/>
              <a:gd name="connsiteY530" fmla="*/ 521319 h 1515726"/>
              <a:gd name="connsiteX531" fmla="*/ 991962 w 1330269"/>
              <a:gd name="connsiteY531" fmla="*/ 512558 h 1515726"/>
              <a:gd name="connsiteX532" fmla="*/ 986459 w 1330269"/>
              <a:gd name="connsiteY532" fmla="*/ 505986 h 1515726"/>
              <a:gd name="connsiteX533" fmla="*/ 940505 w 1330269"/>
              <a:gd name="connsiteY533" fmla="*/ 468758 h 1515726"/>
              <a:gd name="connsiteX534" fmla="*/ 938310 w 1330269"/>
              <a:gd name="connsiteY534" fmla="*/ 468758 h 1515726"/>
              <a:gd name="connsiteX535" fmla="*/ 936127 w 1330269"/>
              <a:gd name="connsiteY535" fmla="*/ 466564 h 1515726"/>
              <a:gd name="connsiteX536" fmla="*/ 936127 w 1330269"/>
              <a:gd name="connsiteY536" fmla="*/ 465472 h 1515726"/>
              <a:gd name="connsiteX537" fmla="*/ 935007 w 1330269"/>
              <a:gd name="connsiteY537" fmla="*/ 466564 h 1515726"/>
              <a:gd name="connsiteX538" fmla="*/ 933932 w 1330269"/>
              <a:gd name="connsiteY538" fmla="*/ 470947 h 1515726"/>
              <a:gd name="connsiteX539" fmla="*/ 930629 w 1330269"/>
              <a:gd name="connsiteY539" fmla="*/ 475325 h 1515726"/>
              <a:gd name="connsiteX540" fmla="*/ 929549 w 1330269"/>
              <a:gd name="connsiteY540" fmla="*/ 476422 h 1515726"/>
              <a:gd name="connsiteX541" fmla="*/ 928435 w 1330269"/>
              <a:gd name="connsiteY541" fmla="*/ 477508 h 1515726"/>
              <a:gd name="connsiteX542" fmla="*/ 929549 w 1330269"/>
              <a:gd name="connsiteY542" fmla="*/ 479697 h 1515726"/>
              <a:gd name="connsiteX543" fmla="*/ 928435 w 1330269"/>
              <a:gd name="connsiteY543" fmla="*/ 488458 h 1515726"/>
              <a:gd name="connsiteX544" fmla="*/ 929549 w 1330269"/>
              <a:gd name="connsiteY544" fmla="*/ 490652 h 1515726"/>
              <a:gd name="connsiteX545" fmla="*/ 931743 w 1330269"/>
              <a:gd name="connsiteY545" fmla="*/ 491744 h 1515726"/>
              <a:gd name="connsiteX546" fmla="*/ 927360 w 1330269"/>
              <a:gd name="connsiteY546" fmla="*/ 496127 h 1515726"/>
              <a:gd name="connsiteX547" fmla="*/ 920788 w 1330269"/>
              <a:gd name="connsiteY547" fmla="*/ 496127 h 1515726"/>
              <a:gd name="connsiteX548" fmla="*/ 915290 w 1330269"/>
              <a:gd name="connsiteY548" fmla="*/ 496127 h 1515726"/>
              <a:gd name="connsiteX549" fmla="*/ 912027 w 1330269"/>
              <a:gd name="connsiteY549" fmla="*/ 495030 h 1515726"/>
              <a:gd name="connsiteX550" fmla="*/ 908723 w 1330269"/>
              <a:gd name="connsiteY550" fmla="*/ 493933 h 1515726"/>
              <a:gd name="connsiteX551" fmla="*/ 908723 w 1330269"/>
              <a:gd name="connsiteY551" fmla="*/ 500511 h 1515726"/>
              <a:gd name="connsiteX552" fmla="*/ 908723 w 1330269"/>
              <a:gd name="connsiteY552" fmla="*/ 501602 h 1515726"/>
              <a:gd name="connsiteX553" fmla="*/ 909838 w 1330269"/>
              <a:gd name="connsiteY553" fmla="*/ 511461 h 1515726"/>
              <a:gd name="connsiteX554" fmla="*/ 910907 w 1330269"/>
              <a:gd name="connsiteY554" fmla="*/ 520222 h 1515726"/>
              <a:gd name="connsiteX555" fmla="*/ 912027 w 1330269"/>
              <a:gd name="connsiteY555" fmla="*/ 527891 h 1515726"/>
              <a:gd name="connsiteX556" fmla="*/ 914227 w 1330269"/>
              <a:gd name="connsiteY556" fmla="*/ 535555 h 1515726"/>
              <a:gd name="connsiteX557" fmla="*/ 912027 w 1330269"/>
              <a:gd name="connsiteY557" fmla="*/ 538841 h 1515726"/>
              <a:gd name="connsiteX558" fmla="*/ 901077 w 1330269"/>
              <a:gd name="connsiteY558" fmla="*/ 536652 h 1515726"/>
              <a:gd name="connsiteX559" fmla="*/ 897768 w 1330269"/>
              <a:gd name="connsiteY559" fmla="*/ 535555 h 1515726"/>
              <a:gd name="connsiteX560" fmla="*/ 893384 w 1330269"/>
              <a:gd name="connsiteY560" fmla="*/ 534464 h 1515726"/>
              <a:gd name="connsiteX561" fmla="*/ 885743 w 1330269"/>
              <a:gd name="connsiteY561" fmla="*/ 534464 h 1515726"/>
              <a:gd name="connsiteX562" fmla="*/ 882434 w 1330269"/>
              <a:gd name="connsiteY562" fmla="*/ 533366 h 1515726"/>
              <a:gd name="connsiteX563" fmla="*/ 878051 w 1330269"/>
              <a:gd name="connsiteY563" fmla="*/ 532269 h 1515726"/>
              <a:gd name="connsiteX564" fmla="*/ 874788 w 1330269"/>
              <a:gd name="connsiteY564" fmla="*/ 530080 h 1515726"/>
              <a:gd name="connsiteX565" fmla="*/ 872599 w 1330269"/>
              <a:gd name="connsiteY565" fmla="*/ 528983 h 1515726"/>
              <a:gd name="connsiteX566" fmla="*/ 871485 w 1330269"/>
              <a:gd name="connsiteY566" fmla="*/ 528983 h 1515726"/>
              <a:gd name="connsiteX567" fmla="*/ 870410 w 1330269"/>
              <a:gd name="connsiteY567" fmla="*/ 528983 h 1515726"/>
              <a:gd name="connsiteX568" fmla="*/ 868221 w 1330269"/>
              <a:gd name="connsiteY568" fmla="*/ 528983 h 1515726"/>
              <a:gd name="connsiteX569" fmla="*/ 861643 w 1330269"/>
              <a:gd name="connsiteY569" fmla="*/ 530080 h 1515726"/>
              <a:gd name="connsiteX570" fmla="*/ 856145 w 1330269"/>
              <a:gd name="connsiteY570" fmla="*/ 527891 h 1515726"/>
              <a:gd name="connsiteX571" fmla="*/ 852882 w 1330269"/>
              <a:gd name="connsiteY571" fmla="*/ 526794 h 1515726"/>
              <a:gd name="connsiteX572" fmla="*/ 849579 w 1330269"/>
              <a:gd name="connsiteY572" fmla="*/ 523508 h 1515726"/>
              <a:gd name="connsiteX573" fmla="*/ 847384 w 1330269"/>
              <a:gd name="connsiteY573" fmla="*/ 521319 h 1515726"/>
              <a:gd name="connsiteX574" fmla="*/ 844121 w 1330269"/>
              <a:gd name="connsiteY574" fmla="*/ 520222 h 1515726"/>
              <a:gd name="connsiteX575" fmla="*/ 841932 w 1330269"/>
              <a:gd name="connsiteY575" fmla="*/ 519130 h 1515726"/>
              <a:gd name="connsiteX576" fmla="*/ 841932 w 1330269"/>
              <a:gd name="connsiteY576" fmla="*/ 516936 h 1515726"/>
              <a:gd name="connsiteX577" fmla="*/ 836434 w 1330269"/>
              <a:gd name="connsiteY577" fmla="*/ 513650 h 1515726"/>
              <a:gd name="connsiteX578" fmla="*/ 834240 w 1330269"/>
              <a:gd name="connsiteY578" fmla="*/ 513650 h 1515726"/>
              <a:gd name="connsiteX579" fmla="*/ 829862 w 1330269"/>
              <a:gd name="connsiteY579" fmla="*/ 518033 h 1515726"/>
              <a:gd name="connsiteX580" fmla="*/ 828788 w 1330269"/>
              <a:gd name="connsiteY580" fmla="*/ 523508 h 1515726"/>
              <a:gd name="connsiteX581" fmla="*/ 827673 w 1330269"/>
              <a:gd name="connsiteY581" fmla="*/ 523508 h 1515726"/>
              <a:gd name="connsiteX582" fmla="*/ 820027 w 1330269"/>
              <a:gd name="connsiteY582" fmla="*/ 527891 h 1515726"/>
              <a:gd name="connsiteX583" fmla="*/ 820027 w 1330269"/>
              <a:gd name="connsiteY583" fmla="*/ 527891 h 1515726"/>
              <a:gd name="connsiteX584" fmla="*/ 811265 w 1330269"/>
              <a:gd name="connsiteY584" fmla="*/ 532269 h 1515726"/>
              <a:gd name="connsiteX585" fmla="*/ 807956 w 1330269"/>
              <a:gd name="connsiteY585" fmla="*/ 535555 h 1515726"/>
              <a:gd name="connsiteX586" fmla="*/ 807956 w 1330269"/>
              <a:gd name="connsiteY586" fmla="*/ 537744 h 1515726"/>
              <a:gd name="connsiteX587" fmla="*/ 806882 w 1330269"/>
              <a:gd name="connsiteY587" fmla="*/ 541036 h 1515726"/>
              <a:gd name="connsiteX588" fmla="*/ 804688 w 1330269"/>
              <a:gd name="connsiteY588" fmla="*/ 548700 h 1515726"/>
              <a:gd name="connsiteX589" fmla="*/ 803573 w 1330269"/>
              <a:gd name="connsiteY589" fmla="*/ 549797 h 1515726"/>
              <a:gd name="connsiteX590" fmla="*/ 801384 w 1330269"/>
              <a:gd name="connsiteY590" fmla="*/ 549797 h 1515726"/>
              <a:gd name="connsiteX591" fmla="*/ 799195 w 1330269"/>
              <a:gd name="connsiteY591" fmla="*/ 548700 h 1515726"/>
              <a:gd name="connsiteX592" fmla="*/ 795926 w 1330269"/>
              <a:gd name="connsiteY592" fmla="*/ 549797 h 1515726"/>
              <a:gd name="connsiteX593" fmla="*/ 793738 w 1330269"/>
              <a:gd name="connsiteY593" fmla="*/ 551986 h 1515726"/>
              <a:gd name="connsiteX594" fmla="*/ 790429 w 1330269"/>
              <a:gd name="connsiteY594" fmla="*/ 551986 h 1515726"/>
              <a:gd name="connsiteX595" fmla="*/ 790429 w 1330269"/>
              <a:gd name="connsiteY595" fmla="*/ 553077 h 1515726"/>
              <a:gd name="connsiteX596" fmla="*/ 790429 w 1330269"/>
              <a:gd name="connsiteY596" fmla="*/ 556363 h 1515726"/>
              <a:gd name="connsiteX597" fmla="*/ 787171 w 1330269"/>
              <a:gd name="connsiteY597" fmla="*/ 559649 h 1515726"/>
              <a:gd name="connsiteX598" fmla="*/ 784976 w 1330269"/>
              <a:gd name="connsiteY598" fmla="*/ 558558 h 1515726"/>
              <a:gd name="connsiteX599" fmla="*/ 782788 w 1330269"/>
              <a:gd name="connsiteY599" fmla="*/ 557461 h 1515726"/>
              <a:gd name="connsiteX600" fmla="*/ 782788 w 1330269"/>
              <a:gd name="connsiteY600" fmla="*/ 555272 h 1515726"/>
              <a:gd name="connsiteX601" fmla="*/ 782788 w 1330269"/>
              <a:gd name="connsiteY601" fmla="*/ 555272 h 1515726"/>
              <a:gd name="connsiteX602" fmla="*/ 780599 w 1330269"/>
              <a:gd name="connsiteY602" fmla="*/ 548700 h 1515726"/>
              <a:gd name="connsiteX603" fmla="*/ 779479 w 1330269"/>
              <a:gd name="connsiteY603" fmla="*/ 547602 h 1515726"/>
              <a:gd name="connsiteX604" fmla="*/ 778410 w 1330269"/>
              <a:gd name="connsiteY604" fmla="*/ 546511 h 1515726"/>
              <a:gd name="connsiteX605" fmla="*/ 775101 w 1330269"/>
              <a:gd name="connsiteY605" fmla="*/ 545413 h 1515726"/>
              <a:gd name="connsiteX606" fmla="*/ 774027 w 1330269"/>
              <a:gd name="connsiteY606" fmla="*/ 542127 h 1515726"/>
              <a:gd name="connsiteX607" fmla="*/ 771832 w 1330269"/>
              <a:gd name="connsiteY607" fmla="*/ 541036 h 1515726"/>
              <a:gd name="connsiteX608" fmla="*/ 769649 w 1330269"/>
              <a:gd name="connsiteY608" fmla="*/ 538841 h 1515726"/>
              <a:gd name="connsiteX609" fmla="*/ 768523 w 1330269"/>
              <a:gd name="connsiteY609" fmla="*/ 538841 h 1515726"/>
              <a:gd name="connsiteX610" fmla="*/ 766340 w 1330269"/>
              <a:gd name="connsiteY610" fmla="*/ 536652 h 1515726"/>
              <a:gd name="connsiteX611" fmla="*/ 766340 w 1330269"/>
              <a:gd name="connsiteY611" fmla="*/ 536652 h 1515726"/>
              <a:gd name="connsiteX612" fmla="*/ 764151 w 1330269"/>
              <a:gd name="connsiteY612" fmla="*/ 535555 h 1515726"/>
              <a:gd name="connsiteX613" fmla="*/ 758693 w 1330269"/>
              <a:gd name="connsiteY613" fmla="*/ 535555 h 1515726"/>
              <a:gd name="connsiteX614" fmla="*/ 758693 w 1330269"/>
              <a:gd name="connsiteY614" fmla="*/ 538841 h 1515726"/>
              <a:gd name="connsiteX615" fmla="*/ 756504 w 1330269"/>
              <a:gd name="connsiteY615" fmla="*/ 546511 h 1515726"/>
              <a:gd name="connsiteX616" fmla="*/ 755390 w 1330269"/>
              <a:gd name="connsiteY616" fmla="*/ 548700 h 1515726"/>
              <a:gd name="connsiteX617" fmla="*/ 753195 w 1330269"/>
              <a:gd name="connsiteY617" fmla="*/ 549797 h 1515726"/>
              <a:gd name="connsiteX618" fmla="*/ 753195 w 1330269"/>
              <a:gd name="connsiteY618" fmla="*/ 549797 h 1515726"/>
              <a:gd name="connsiteX619" fmla="*/ 754310 w 1330269"/>
              <a:gd name="connsiteY619" fmla="*/ 553077 h 1515726"/>
              <a:gd name="connsiteX620" fmla="*/ 755390 w 1330269"/>
              <a:gd name="connsiteY620" fmla="*/ 557461 h 1515726"/>
              <a:gd name="connsiteX621" fmla="*/ 755390 w 1330269"/>
              <a:gd name="connsiteY621" fmla="*/ 558558 h 1515726"/>
              <a:gd name="connsiteX622" fmla="*/ 752121 w 1330269"/>
              <a:gd name="connsiteY622" fmla="*/ 567319 h 1515726"/>
              <a:gd name="connsiteX623" fmla="*/ 751007 w 1330269"/>
              <a:gd name="connsiteY623" fmla="*/ 568416 h 1515726"/>
              <a:gd name="connsiteX624" fmla="*/ 749926 w 1330269"/>
              <a:gd name="connsiteY624" fmla="*/ 570605 h 1515726"/>
              <a:gd name="connsiteX625" fmla="*/ 747743 w 1330269"/>
              <a:gd name="connsiteY625" fmla="*/ 572794 h 1515726"/>
              <a:gd name="connsiteX626" fmla="*/ 744434 w 1330269"/>
              <a:gd name="connsiteY626" fmla="*/ 577177 h 1515726"/>
              <a:gd name="connsiteX627" fmla="*/ 745549 w 1330269"/>
              <a:gd name="connsiteY627" fmla="*/ 580458 h 1515726"/>
              <a:gd name="connsiteX628" fmla="*/ 744434 w 1330269"/>
              <a:gd name="connsiteY628" fmla="*/ 581555 h 1515726"/>
              <a:gd name="connsiteX629" fmla="*/ 744434 w 1330269"/>
              <a:gd name="connsiteY629" fmla="*/ 585938 h 1515726"/>
              <a:gd name="connsiteX630" fmla="*/ 742245 w 1330269"/>
              <a:gd name="connsiteY630" fmla="*/ 592511 h 1515726"/>
              <a:gd name="connsiteX631" fmla="*/ 741165 w 1330269"/>
              <a:gd name="connsiteY631" fmla="*/ 594700 h 1515726"/>
              <a:gd name="connsiteX632" fmla="*/ 741165 w 1330269"/>
              <a:gd name="connsiteY632" fmla="*/ 595797 h 1515726"/>
              <a:gd name="connsiteX633" fmla="*/ 738977 w 1330269"/>
              <a:gd name="connsiteY633" fmla="*/ 599083 h 1515726"/>
              <a:gd name="connsiteX634" fmla="*/ 737862 w 1330269"/>
              <a:gd name="connsiteY634" fmla="*/ 602363 h 1515726"/>
              <a:gd name="connsiteX635" fmla="*/ 736788 w 1330269"/>
              <a:gd name="connsiteY635" fmla="*/ 604558 h 1515726"/>
              <a:gd name="connsiteX636" fmla="*/ 733490 w 1330269"/>
              <a:gd name="connsiteY636" fmla="*/ 608936 h 1515726"/>
              <a:gd name="connsiteX637" fmla="*/ 733490 w 1330269"/>
              <a:gd name="connsiteY637" fmla="*/ 608936 h 1515726"/>
              <a:gd name="connsiteX638" fmla="*/ 732404 w 1330269"/>
              <a:gd name="connsiteY638" fmla="*/ 611130 h 1515726"/>
              <a:gd name="connsiteX639" fmla="*/ 732404 w 1330269"/>
              <a:gd name="connsiteY639" fmla="*/ 612228 h 1515726"/>
              <a:gd name="connsiteX640" fmla="*/ 734599 w 1330269"/>
              <a:gd name="connsiteY640" fmla="*/ 622080 h 1515726"/>
              <a:gd name="connsiteX641" fmla="*/ 736788 w 1330269"/>
              <a:gd name="connsiteY641" fmla="*/ 623177 h 1515726"/>
              <a:gd name="connsiteX642" fmla="*/ 738977 w 1330269"/>
              <a:gd name="connsiteY642" fmla="*/ 625355 h 1515726"/>
              <a:gd name="connsiteX643" fmla="*/ 740051 w 1330269"/>
              <a:gd name="connsiteY643" fmla="*/ 626452 h 1515726"/>
              <a:gd name="connsiteX644" fmla="*/ 743360 w 1330269"/>
              <a:gd name="connsiteY644" fmla="*/ 630830 h 1515726"/>
              <a:gd name="connsiteX645" fmla="*/ 745549 w 1330269"/>
              <a:gd name="connsiteY645" fmla="*/ 631927 h 1515726"/>
              <a:gd name="connsiteX646" fmla="*/ 748812 w 1330269"/>
              <a:gd name="connsiteY646" fmla="*/ 633024 h 1515726"/>
              <a:gd name="connsiteX647" fmla="*/ 752121 w 1330269"/>
              <a:gd name="connsiteY647" fmla="*/ 636305 h 1515726"/>
              <a:gd name="connsiteX648" fmla="*/ 755390 w 1330269"/>
              <a:gd name="connsiteY648" fmla="*/ 640688 h 1515726"/>
              <a:gd name="connsiteX649" fmla="*/ 755390 w 1330269"/>
              <a:gd name="connsiteY649" fmla="*/ 641785 h 1515726"/>
              <a:gd name="connsiteX650" fmla="*/ 759768 w 1330269"/>
              <a:gd name="connsiteY650" fmla="*/ 642877 h 1515726"/>
              <a:gd name="connsiteX651" fmla="*/ 760882 w 1330269"/>
              <a:gd name="connsiteY651" fmla="*/ 645072 h 1515726"/>
              <a:gd name="connsiteX652" fmla="*/ 761957 w 1330269"/>
              <a:gd name="connsiteY652" fmla="*/ 646169 h 1515726"/>
              <a:gd name="connsiteX653" fmla="*/ 764151 w 1330269"/>
              <a:gd name="connsiteY653" fmla="*/ 647261 h 1515726"/>
              <a:gd name="connsiteX654" fmla="*/ 766340 w 1330269"/>
              <a:gd name="connsiteY654" fmla="*/ 649449 h 1515726"/>
              <a:gd name="connsiteX655" fmla="*/ 769649 w 1330269"/>
              <a:gd name="connsiteY655" fmla="*/ 653833 h 1515726"/>
              <a:gd name="connsiteX656" fmla="*/ 771832 w 1330269"/>
              <a:gd name="connsiteY656" fmla="*/ 659308 h 1515726"/>
              <a:gd name="connsiteX657" fmla="*/ 774027 w 1330269"/>
              <a:gd name="connsiteY657" fmla="*/ 661502 h 1515726"/>
              <a:gd name="connsiteX658" fmla="*/ 771832 w 1330269"/>
              <a:gd name="connsiteY658" fmla="*/ 666977 h 1515726"/>
              <a:gd name="connsiteX659" fmla="*/ 771832 w 1330269"/>
              <a:gd name="connsiteY659" fmla="*/ 669166 h 1515726"/>
              <a:gd name="connsiteX660" fmla="*/ 768523 w 1330269"/>
              <a:gd name="connsiteY660" fmla="*/ 668075 h 1515726"/>
              <a:gd name="connsiteX661" fmla="*/ 766340 w 1330269"/>
              <a:gd name="connsiteY661" fmla="*/ 668075 h 1515726"/>
              <a:gd name="connsiteX662" fmla="*/ 763071 w 1330269"/>
              <a:gd name="connsiteY662" fmla="*/ 668075 h 1515726"/>
              <a:gd name="connsiteX663" fmla="*/ 753195 w 1330269"/>
              <a:gd name="connsiteY663" fmla="*/ 669166 h 1515726"/>
              <a:gd name="connsiteX664" fmla="*/ 748812 w 1330269"/>
              <a:gd name="connsiteY664" fmla="*/ 666977 h 1515726"/>
              <a:gd name="connsiteX665" fmla="*/ 746623 w 1330269"/>
              <a:gd name="connsiteY665" fmla="*/ 665880 h 1515726"/>
              <a:gd name="connsiteX666" fmla="*/ 745549 w 1330269"/>
              <a:gd name="connsiteY666" fmla="*/ 664783 h 1515726"/>
              <a:gd name="connsiteX667" fmla="*/ 743360 w 1330269"/>
              <a:gd name="connsiteY667" fmla="*/ 662594 h 1515726"/>
              <a:gd name="connsiteX668" fmla="*/ 742245 w 1330269"/>
              <a:gd name="connsiteY668" fmla="*/ 661502 h 1515726"/>
              <a:gd name="connsiteX669" fmla="*/ 740051 w 1330269"/>
              <a:gd name="connsiteY669" fmla="*/ 660405 h 1515726"/>
              <a:gd name="connsiteX670" fmla="*/ 737862 w 1330269"/>
              <a:gd name="connsiteY670" fmla="*/ 659308 h 1515726"/>
              <a:gd name="connsiteX671" fmla="*/ 735667 w 1330269"/>
              <a:gd name="connsiteY671" fmla="*/ 658210 h 1515726"/>
              <a:gd name="connsiteX672" fmla="*/ 732404 w 1330269"/>
              <a:gd name="connsiteY672" fmla="*/ 654930 h 1515726"/>
              <a:gd name="connsiteX673" fmla="*/ 724718 w 1330269"/>
              <a:gd name="connsiteY673" fmla="*/ 651644 h 1515726"/>
              <a:gd name="connsiteX674" fmla="*/ 723643 w 1330269"/>
              <a:gd name="connsiteY674" fmla="*/ 650547 h 1515726"/>
              <a:gd name="connsiteX675" fmla="*/ 723643 w 1330269"/>
              <a:gd name="connsiteY675" fmla="*/ 649449 h 1515726"/>
              <a:gd name="connsiteX676" fmla="*/ 721454 w 1330269"/>
              <a:gd name="connsiteY676" fmla="*/ 646169 h 1515726"/>
              <a:gd name="connsiteX677" fmla="*/ 719260 w 1330269"/>
              <a:gd name="connsiteY677" fmla="*/ 645072 h 1515726"/>
              <a:gd name="connsiteX678" fmla="*/ 715956 w 1330269"/>
              <a:gd name="connsiteY678" fmla="*/ 645072 h 1515726"/>
              <a:gd name="connsiteX679" fmla="*/ 712693 w 1330269"/>
              <a:gd name="connsiteY679" fmla="*/ 641785 h 1515726"/>
              <a:gd name="connsiteX680" fmla="*/ 710499 w 1330269"/>
              <a:gd name="connsiteY680" fmla="*/ 643974 h 1515726"/>
              <a:gd name="connsiteX681" fmla="*/ 709384 w 1330269"/>
              <a:gd name="connsiteY681" fmla="*/ 645072 h 1515726"/>
              <a:gd name="connsiteX682" fmla="*/ 705001 w 1330269"/>
              <a:gd name="connsiteY682" fmla="*/ 654930 h 1515726"/>
              <a:gd name="connsiteX683" fmla="*/ 701737 w 1330269"/>
              <a:gd name="connsiteY683" fmla="*/ 657119 h 1515726"/>
              <a:gd name="connsiteX684" fmla="*/ 695165 w 1330269"/>
              <a:gd name="connsiteY684" fmla="*/ 658210 h 1515726"/>
              <a:gd name="connsiteX685" fmla="*/ 692988 w 1330269"/>
              <a:gd name="connsiteY685" fmla="*/ 657119 h 1515726"/>
              <a:gd name="connsiteX686" fmla="*/ 688605 w 1330269"/>
              <a:gd name="connsiteY686" fmla="*/ 657119 h 1515726"/>
              <a:gd name="connsiteX687" fmla="*/ 686416 w 1330269"/>
              <a:gd name="connsiteY687" fmla="*/ 656022 h 1515726"/>
              <a:gd name="connsiteX688" fmla="*/ 685301 w 1330269"/>
              <a:gd name="connsiteY688" fmla="*/ 654930 h 1515726"/>
              <a:gd name="connsiteX689" fmla="*/ 683107 w 1330269"/>
              <a:gd name="connsiteY689" fmla="*/ 653833 h 1515726"/>
              <a:gd name="connsiteX690" fmla="*/ 680918 w 1330269"/>
              <a:gd name="connsiteY690" fmla="*/ 652735 h 1515726"/>
              <a:gd name="connsiteX691" fmla="*/ 679843 w 1330269"/>
              <a:gd name="connsiteY691" fmla="*/ 651644 h 1515726"/>
              <a:gd name="connsiteX692" fmla="*/ 676563 w 1330269"/>
              <a:gd name="connsiteY692" fmla="*/ 648358 h 1515726"/>
              <a:gd name="connsiteX693" fmla="*/ 675460 w 1330269"/>
              <a:gd name="connsiteY693" fmla="*/ 647261 h 1515726"/>
              <a:gd name="connsiteX694" fmla="*/ 674368 w 1330269"/>
              <a:gd name="connsiteY694" fmla="*/ 645072 h 1515726"/>
              <a:gd name="connsiteX695" fmla="*/ 673271 w 1330269"/>
              <a:gd name="connsiteY695" fmla="*/ 641785 h 1515726"/>
              <a:gd name="connsiteX696" fmla="*/ 669985 w 1330269"/>
              <a:gd name="connsiteY696" fmla="*/ 640688 h 1515726"/>
              <a:gd name="connsiteX697" fmla="*/ 668893 w 1330269"/>
              <a:gd name="connsiteY697" fmla="*/ 639597 h 1515726"/>
              <a:gd name="connsiteX698" fmla="*/ 667796 w 1330269"/>
              <a:gd name="connsiteY698" fmla="*/ 638499 h 1515726"/>
              <a:gd name="connsiteX699" fmla="*/ 665607 w 1330269"/>
              <a:gd name="connsiteY699" fmla="*/ 636305 h 1515726"/>
              <a:gd name="connsiteX700" fmla="*/ 662316 w 1330269"/>
              <a:gd name="connsiteY700" fmla="*/ 634122 h 1515726"/>
              <a:gd name="connsiteX701" fmla="*/ 660132 w 1330269"/>
              <a:gd name="connsiteY701" fmla="*/ 636305 h 1515726"/>
              <a:gd name="connsiteX702" fmla="*/ 659035 w 1330269"/>
              <a:gd name="connsiteY702" fmla="*/ 637402 h 1515726"/>
              <a:gd name="connsiteX703" fmla="*/ 656841 w 1330269"/>
              <a:gd name="connsiteY703" fmla="*/ 646169 h 1515726"/>
              <a:gd name="connsiteX704" fmla="*/ 655749 w 1330269"/>
              <a:gd name="connsiteY704" fmla="*/ 651644 h 1515726"/>
              <a:gd name="connsiteX705" fmla="*/ 652463 w 1330269"/>
              <a:gd name="connsiteY705" fmla="*/ 656022 h 1515726"/>
              <a:gd name="connsiteX706" fmla="*/ 651365 w 1330269"/>
              <a:gd name="connsiteY706" fmla="*/ 666977 h 1515726"/>
              <a:gd name="connsiteX707" fmla="*/ 651365 w 1330269"/>
              <a:gd name="connsiteY707" fmla="*/ 668075 h 1515726"/>
              <a:gd name="connsiteX708" fmla="*/ 651365 w 1330269"/>
              <a:gd name="connsiteY708" fmla="*/ 669166 h 1515726"/>
              <a:gd name="connsiteX709" fmla="*/ 650274 w 1330269"/>
              <a:gd name="connsiteY709" fmla="*/ 672452 h 1515726"/>
              <a:gd name="connsiteX710" fmla="*/ 646988 w 1330269"/>
              <a:gd name="connsiteY710" fmla="*/ 672452 h 1515726"/>
              <a:gd name="connsiteX711" fmla="*/ 642604 w 1330269"/>
              <a:gd name="connsiteY711" fmla="*/ 671355 h 1515726"/>
              <a:gd name="connsiteX712" fmla="*/ 638227 w 1330269"/>
              <a:gd name="connsiteY712" fmla="*/ 672452 h 1515726"/>
              <a:gd name="connsiteX713" fmla="*/ 638227 w 1330269"/>
              <a:gd name="connsiteY713" fmla="*/ 672452 h 1515726"/>
              <a:gd name="connsiteX714" fmla="*/ 636038 w 1330269"/>
              <a:gd name="connsiteY714" fmla="*/ 671355 h 1515726"/>
              <a:gd name="connsiteX715" fmla="*/ 634935 w 1330269"/>
              <a:gd name="connsiteY715" fmla="*/ 675738 h 1515726"/>
              <a:gd name="connsiteX716" fmla="*/ 634935 w 1330269"/>
              <a:gd name="connsiteY716" fmla="*/ 677927 h 1515726"/>
              <a:gd name="connsiteX717" fmla="*/ 634935 w 1330269"/>
              <a:gd name="connsiteY717" fmla="*/ 681213 h 1515726"/>
              <a:gd name="connsiteX718" fmla="*/ 634935 w 1330269"/>
              <a:gd name="connsiteY718" fmla="*/ 686688 h 1515726"/>
              <a:gd name="connsiteX719" fmla="*/ 632752 w 1330269"/>
              <a:gd name="connsiteY719" fmla="*/ 689974 h 1515726"/>
              <a:gd name="connsiteX720" fmla="*/ 630557 w 1330269"/>
              <a:gd name="connsiteY720" fmla="*/ 691072 h 1515726"/>
              <a:gd name="connsiteX721" fmla="*/ 628368 w 1330269"/>
              <a:gd name="connsiteY721" fmla="*/ 689974 h 1515726"/>
              <a:gd name="connsiteX722" fmla="*/ 626174 w 1330269"/>
              <a:gd name="connsiteY722" fmla="*/ 688883 h 1515726"/>
              <a:gd name="connsiteX723" fmla="*/ 620699 w 1330269"/>
              <a:gd name="connsiteY723" fmla="*/ 686688 h 1515726"/>
              <a:gd name="connsiteX724" fmla="*/ 618510 w 1330269"/>
              <a:gd name="connsiteY724" fmla="*/ 686688 h 1515726"/>
              <a:gd name="connsiteX725" fmla="*/ 617413 w 1330269"/>
              <a:gd name="connsiteY725" fmla="*/ 687786 h 1515726"/>
              <a:gd name="connsiteX726" fmla="*/ 616321 w 1330269"/>
              <a:gd name="connsiteY726" fmla="*/ 687786 h 1515726"/>
              <a:gd name="connsiteX727" fmla="*/ 615224 w 1330269"/>
              <a:gd name="connsiteY727" fmla="*/ 687786 h 1515726"/>
              <a:gd name="connsiteX728" fmla="*/ 610846 w 1330269"/>
              <a:gd name="connsiteY728" fmla="*/ 687786 h 1515726"/>
              <a:gd name="connsiteX729" fmla="*/ 608652 w 1330269"/>
              <a:gd name="connsiteY729" fmla="*/ 686688 h 1515726"/>
              <a:gd name="connsiteX730" fmla="*/ 599891 w 1330269"/>
              <a:gd name="connsiteY730" fmla="*/ 686688 h 1515726"/>
              <a:gd name="connsiteX731" fmla="*/ 598793 w 1330269"/>
              <a:gd name="connsiteY731" fmla="*/ 685597 h 1515726"/>
              <a:gd name="connsiteX732" fmla="*/ 595507 w 1330269"/>
              <a:gd name="connsiteY732" fmla="*/ 688883 h 1515726"/>
              <a:gd name="connsiteX733" fmla="*/ 591130 w 1330269"/>
              <a:gd name="connsiteY733" fmla="*/ 689974 h 1515726"/>
              <a:gd name="connsiteX734" fmla="*/ 591130 w 1330269"/>
              <a:gd name="connsiteY734" fmla="*/ 691072 h 1515726"/>
              <a:gd name="connsiteX735" fmla="*/ 590038 w 1330269"/>
              <a:gd name="connsiteY735" fmla="*/ 694358 h 1515726"/>
              <a:gd name="connsiteX736" fmla="*/ 587843 w 1330269"/>
              <a:gd name="connsiteY736" fmla="*/ 694358 h 1515726"/>
              <a:gd name="connsiteX737" fmla="*/ 586746 w 1330269"/>
              <a:gd name="connsiteY737" fmla="*/ 694358 h 1515726"/>
              <a:gd name="connsiteX738" fmla="*/ 585649 w 1330269"/>
              <a:gd name="connsiteY738" fmla="*/ 694358 h 1515726"/>
              <a:gd name="connsiteX739" fmla="*/ 586746 w 1330269"/>
              <a:gd name="connsiteY739" fmla="*/ 696547 h 1515726"/>
              <a:gd name="connsiteX740" fmla="*/ 582368 w 1330269"/>
              <a:gd name="connsiteY740" fmla="*/ 704216 h 1515726"/>
              <a:gd name="connsiteX741" fmla="*/ 583471 w 1330269"/>
              <a:gd name="connsiteY741" fmla="*/ 705308 h 1515726"/>
              <a:gd name="connsiteX742" fmla="*/ 585649 w 1330269"/>
              <a:gd name="connsiteY742" fmla="*/ 705308 h 1515726"/>
              <a:gd name="connsiteX743" fmla="*/ 586746 w 1330269"/>
              <a:gd name="connsiteY743" fmla="*/ 703119 h 1515726"/>
              <a:gd name="connsiteX744" fmla="*/ 588941 w 1330269"/>
              <a:gd name="connsiteY744" fmla="*/ 704216 h 1515726"/>
              <a:gd name="connsiteX745" fmla="*/ 593318 w 1330269"/>
              <a:gd name="connsiteY745" fmla="*/ 703119 h 1515726"/>
              <a:gd name="connsiteX746" fmla="*/ 593318 w 1330269"/>
              <a:gd name="connsiteY746" fmla="*/ 702022 h 1515726"/>
              <a:gd name="connsiteX747" fmla="*/ 594416 w 1330269"/>
              <a:gd name="connsiteY747" fmla="*/ 700930 h 1515726"/>
              <a:gd name="connsiteX748" fmla="*/ 596604 w 1330269"/>
              <a:gd name="connsiteY748" fmla="*/ 700930 h 1515726"/>
              <a:gd name="connsiteX749" fmla="*/ 598793 w 1330269"/>
              <a:gd name="connsiteY749" fmla="*/ 700930 h 1515726"/>
              <a:gd name="connsiteX750" fmla="*/ 599891 w 1330269"/>
              <a:gd name="connsiteY750" fmla="*/ 700930 h 1515726"/>
              <a:gd name="connsiteX751" fmla="*/ 603177 w 1330269"/>
              <a:gd name="connsiteY751" fmla="*/ 700930 h 1515726"/>
              <a:gd name="connsiteX752" fmla="*/ 607554 w 1330269"/>
              <a:gd name="connsiteY752" fmla="*/ 703119 h 1515726"/>
              <a:gd name="connsiteX753" fmla="*/ 614132 w 1330269"/>
              <a:gd name="connsiteY753" fmla="*/ 705308 h 1515726"/>
              <a:gd name="connsiteX754" fmla="*/ 618510 w 1330269"/>
              <a:gd name="connsiteY754" fmla="*/ 708594 h 1515726"/>
              <a:gd name="connsiteX755" fmla="*/ 620699 w 1330269"/>
              <a:gd name="connsiteY755" fmla="*/ 712977 h 1515726"/>
              <a:gd name="connsiteX756" fmla="*/ 621796 w 1330269"/>
              <a:gd name="connsiteY756" fmla="*/ 717361 h 1515726"/>
              <a:gd name="connsiteX757" fmla="*/ 629460 w 1330269"/>
              <a:gd name="connsiteY757" fmla="*/ 716263 h 1515726"/>
              <a:gd name="connsiteX758" fmla="*/ 632752 w 1330269"/>
              <a:gd name="connsiteY758" fmla="*/ 719549 h 1515726"/>
              <a:gd name="connsiteX759" fmla="*/ 636038 w 1330269"/>
              <a:gd name="connsiteY759" fmla="*/ 720641 h 1515726"/>
              <a:gd name="connsiteX760" fmla="*/ 634935 w 1330269"/>
              <a:gd name="connsiteY760" fmla="*/ 723927 h 1515726"/>
              <a:gd name="connsiteX761" fmla="*/ 634935 w 1330269"/>
              <a:gd name="connsiteY761" fmla="*/ 726122 h 1515726"/>
              <a:gd name="connsiteX762" fmla="*/ 634935 w 1330269"/>
              <a:gd name="connsiteY762" fmla="*/ 732694 h 1515726"/>
              <a:gd name="connsiteX763" fmla="*/ 634935 w 1330269"/>
              <a:gd name="connsiteY763" fmla="*/ 733786 h 1515726"/>
              <a:gd name="connsiteX764" fmla="*/ 639318 w 1330269"/>
              <a:gd name="connsiteY764" fmla="*/ 735974 h 1515726"/>
              <a:gd name="connsiteX765" fmla="*/ 640416 w 1330269"/>
              <a:gd name="connsiteY765" fmla="*/ 737072 h 1515726"/>
              <a:gd name="connsiteX766" fmla="*/ 641513 w 1330269"/>
              <a:gd name="connsiteY766" fmla="*/ 738169 h 1515726"/>
              <a:gd name="connsiteX767" fmla="*/ 642604 w 1330269"/>
              <a:gd name="connsiteY767" fmla="*/ 740358 h 1515726"/>
              <a:gd name="connsiteX768" fmla="*/ 642604 w 1330269"/>
              <a:gd name="connsiteY768" fmla="*/ 744741 h 1515726"/>
              <a:gd name="connsiteX769" fmla="*/ 640416 w 1330269"/>
              <a:gd name="connsiteY769" fmla="*/ 746930 h 1515726"/>
              <a:gd name="connsiteX770" fmla="*/ 639318 w 1330269"/>
              <a:gd name="connsiteY770" fmla="*/ 749119 h 1515726"/>
              <a:gd name="connsiteX771" fmla="*/ 640416 w 1330269"/>
              <a:gd name="connsiteY771" fmla="*/ 758966 h 1515726"/>
              <a:gd name="connsiteX772" fmla="*/ 639318 w 1330269"/>
              <a:gd name="connsiteY772" fmla="*/ 760063 h 1515726"/>
              <a:gd name="connsiteX773" fmla="*/ 637129 w 1330269"/>
              <a:gd name="connsiteY773" fmla="*/ 765538 h 1515726"/>
              <a:gd name="connsiteX774" fmla="*/ 637129 w 1330269"/>
              <a:gd name="connsiteY774" fmla="*/ 768824 h 1515726"/>
              <a:gd name="connsiteX775" fmla="*/ 637129 w 1330269"/>
              <a:gd name="connsiteY775" fmla="*/ 773208 h 1515726"/>
              <a:gd name="connsiteX776" fmla="*/ 636038 w 1330269"/>
              <a:gd name="connsiteY776" fmla="*/ 778683 h 1515726"/>
              <a:gd name="connsiteX777" fmla="*/ 633843 w 1330269"/>
              <a:gd name="connsiteY777" fmla="*/ 779774 h 1515726"/>
              <a:gd name="connsiteX778" fmla="*/ 631654 w 1330269"/>
              <a:gd name="connsiteY778" fmla="*/ 779774 h 1515726"/>
              <a:gd name="connsiteX779" fmla="*/ 629460 w 1330269"/>
              <a:gd name="connsiteY779" fmla="*/ 781969 h 1515726"/>
              <a:gd name="connsiteX780" fmla="*/ 628368 w 1330269"/>
              <a:gd name="connsiteY780" fmla="*/ 791821 h 1515726"/>
              <a:gd name="connsiteX781" fmla="*/ 626174 w 1330269"/>
              <a:gd name="connsiteY781" fmla="*/ 795113 h 1515726"/>
              <a:gd name="connsiteX782" fmla="*/ 619607 w 1330269"/>
              <a:gd name="connsiteY782" fmla="*/ 792919 h 1515726"/>
              <a:gd name="connsiteX783" fmla="*/ 620699 w 1330269"/>
              <a:gd name="connsiteY783" fmla="*/ 787444 h 1515726"/>
              <a:gd name="connsiteX784" fmla="*/ 620699 w 1330269"/>
              <a:gd name="connsiteY784" fmla="*/ 785249 h 1515726"/>
              <a:gd name="connsiteX785" fmla="*/ 618510 w 1330269"/>
              <a:gd name="connsiteY785" fmla="*/ 780871 h 1515726"/>
              <a:gd name="connsiteX786" fmla="*/ 617413 w 1330269"/>
              <a:gd name="connsiteY786" fmla="*/ 778683 h 1515726"/>
              <a:gd name="connsiteX787" fmla="*/ 616321 w 1330269"/>
              <a:gd name="connsiteY787" fmla="*/ 777585 h 1515726"/>
              <a:gd name="connsiteX788" fmla="*/ 615224 w 1330269"/>
              <a:gd name="connsiteY788" fmla="*/ 774299 h 1515726"/>
              <a:gd name="connsiteX789" fmla="*/ 615224 w 1330269"/>
              <a:gd name="connsiteY789" fmla="*/ 771013 h 1515726"/>
              <a:gd name="connsiteX790" fmla="*/ 613029 w 1330269"/>
              <a:gd name="connsiteY790" fmla="*/ 768824 h 1515726"/>
              <a:gd name="connsiteX791" fmla="*/ 608652 w 1330269"/>
              <a:gd name="connsiteY791" fmla="*/ 766635 h 1515726"/>
              <a:gd name="connsiteX792" fmla="*/ 605371 w 1330269"/>
              <a:gd name="connsiteY792" fmla="*/ 767733 h 1515726"/>
              <a:gd name="connsiteX793" fmla="*/ 599891 w 1330269"/>
              <a:gd name="connsiteY793" fmla="*/ 766635 h 1515726"/>
              <a:gd name="connsiteX794" fmla="*/ 597702 w 1330269"/>
              <a:gd name="connsiteY794" fmla="*/ 766635 h 1515726"/>
              <a:gd name="connsiteX795" fmla="*/ 594416 w 1330269"/>
              <a:gd name="connsiteY795" fmla="*/ 765538 h 1515726"/>
              <a:gd name="connsiteX796" fmla="*/ 593318 w 1330269"/>
              <a:gd name="connsiteY796" fmla="*/ 758966 h 1515726"/>
              <a:gd name="connsiteX797" fmla="*/ 594416 w 1330269"/>
              <a:gd name="connsiteY797" fmla="*/ 755680 h 1515726"/>
              <a:gd name="connsiteX798" fmla="*/ 594416 w 1330269"/>
              <a:gd name="connsiteY798" fmla="*/ 754588 h 1515726"/>
              <a:gd name="connsiteX799" fmla="*/ 588941 w 1330269"/>
              <a:gd name="connsiteY799" fmla="*/ 748022 h 1515726"/>
              <a:gd name="connsiteX800" fmla="*/ 586746 w 1330269"/>
              <a:gd name="connsiteY800" fmla="*/ 744741 h 1515726"/>
              <a:gd name="connsiteX801" fmla="*/ 586746 w 1330269"/>
              <a:gd name="connsiteY801" fmla="*/ 739266 h 1515726"/>
              <a:gd name="connsiteX802" fmla="*/ 584557 w 1330269"/>
              <a:gd name="connsiteY802" fmla="*/ 730499 h 1515726"/>
              <a:gd name="connsiteX803" fmla="*/ 582368 w 1330269"/>
              <a:gd name="connsiteY803" fmla="*/ 731597 h 1515726"/>
              <a:gd name="connsiteX804" fmla="*/ 580174 w 1330269"/>
              <a:gd name="connsiteY804" fmla="*/ 732694 h 1515726"/>
              <a:gd name="connsiteX805" fmla="*/ 577985 w 1330269"/>
              <a:gd name="connsiteY805" fmla="*/ 740358 h 1515726"/>
              <a:gd name="connsiteX806" fmla="*/ 575796 w 1330269"/>
              <a:gd name="connsiteY806" fmla="*/ 743644 h 1515726"/>
              <a:gd name="connsiteX807" fmla="*/ 573607 w 1330269"/>
              <a:gd name="connsiteY807" fmla="*/ 748022 h 1515726"/>
              <a:gd name="connsiteX808" fmla="*/ 572516 w 1330269"/>
              <a:gd name="connsiteY808" fmla="*/ 750216 h 1515726"/>
              <a:gd name="connsiteX809" fmla="*/ 571413 w 1330269"/>
              <a:gd name="connsiteY809" fmla="*/ 752394 h 1515726"/>
              <a:gd name="connsiteX810" fmla="*/ 569218 w 1330269"/>
              <a:gd name="connsiteY810" fmla="*/ 752394 h 1515726"/>
              <a:gd name="connsiteX811" fmla="*/ 569218 w 1330269"/>
              <a:gd name="connsiteY811" fmla="*/ 753491 h 1515726"/>
              <a:gd name="connsiteX812" fmla="*/ 562652 w 1330269"/>
              <a:gd name="connsiteY812" fmla="*/ 760063 h 1515726"/>
              <a:gd name="connsiteX813" fmla="*/ 560457 w 1330269"/>
              <a:gd name="connsiteY813" fmla="*/ 760063 h 1515726"/>
              <a:gd name="connsiteX814" fmla="*/ 559365 w 1330269"/>
              <a:gd name="connsiteY814" fmla="*/ 760063 h 1515726"/>
              <a:gd name="connsiteX815" fmla="*/ 558268 w 1330269"/>
              <a:gd name="connsiteY815" fmla="*/ 758966 h 1515726"/>
              <a:gd name="connsiteX816" fmla="*/ 557177 w 1330269"/>
              <a:gd name="connsiteY816" fmla="*/ 760063 h 1515726"/>
              <a:gd name="connsiteX817" fmla="*/ 552793 w 1330269"/>
              <a:gd name="connsiteY817" fmla="*/ 760063 h 1515726"/>
              <a:gd name="connsiteX818" fmla="*/ 553890 w 1330269"/>
              <a:gd name="connsiteY818" fmla="*/ 763349 h 1515726"/>
              <a:gd name="connsiteX819" fmla="*/ 553890 w 1330269"/>
              <a:gd name="connsiteY819" fmla="*/ 767733 h 1515726"/>
              <a:gd name="connsiteX820" fmla="*/ 552793 w 1330269"/>
              <a:gd name="connsiteY820" fmla="*/ 769916 h 1515726"/>
              <a:gd name="connsiteX821" fmla="*/ 553890 w 1330269"/>
              <a:gd name="connsiteY821" fmla="*/ 772110 h 1515726"/>
              <a:gd name="connsiteX822" fmla="*/ 556085 w 1330269"/>
              <a:gd name="connsiteY822" fmla="*/ 776488 h 1515726"/>
              <a:gd name="connsiteX823" fmla="*/ 557177 w 1330269"/>
              <a:gd name="connsiteY823" fmla="*/ 777585 h 1515726"/>
              <a:gd name="connsiteX824" fmla="*/ 559365 w 1330269"/>
              <a:gd name="connsiteY824" fmla="*/ 778683 h 1515726"/>
              <a:gd name="connsiteX825" fmla="*/ 564846 w 1330269"/>
              <a:gd name="connsiteY825" fmla="*/ 785249 h 1515726"/>
              <a:gd name="connsiteX826" fmla="*/ 563749 w 1330269"/>
              <a:gd name="connsiteY826" fmla="*/ 785249 h 1515726"/>
              <a:gd name="connsiteX827" fmla="*/ 553890 w 1330269"/>
              <a:gd name="connsiteY827" fmla="*/ 786346 h 1515726"/>
              <a:gd name="connsiteX828" fmla="*/ 553890 w 1330269"/>
              <a:gd name="connsiteY828" fmla="*/ 787444 h 1515726"/>
              <a:gd name="connsiteX829" fmla="*/ 549507 w 1330269"/>
              <a:gd name="connsiteY829" fmla="*/ 789633 h 1515726"/>
              <a:gd name="connsiteX830" fmla="*/ 548415 w 1330269"/>
              <a:gd name="connsiteY830" fmla="*/ 790730 h 1515726"/>
              <a:gd name="connsiteX831" fmla="*/ 546227 w 1330269"/>
              <a:gd name="connsiteY831" fmla="*/ 790730 h 1515726"/>
              <a:gd name="connsiteX832" fmla="*/ 545129 w 1330269"/>
              <a:gd name="connsiteY832" fmla="*/ 790730 h 1515726"/>
              <a:gd name="connsiteX833" fmla="*/ 542935 w 1330269"/>
              <a:gd name="connsiteY833" fmla="*/ 789633 h 1515726"/>
              <a:gd name="connsiteX834" fmla="*/ 540746 w 1330269"/>
              <a:gd name="connsiteY834" fmla="*/ 788541 h 1515726"/>
              <a:gd name="connsiteX835" fmla="*/ 538557 w 1330269"/>
              <a:gd name="connsiteY835" fmla="*/ 786346 h 1515726"/>
              <a:gd name="connsiteX836" fmla="*/ 535271 w 1330269"/>
              <a:gd name="connsiteY836" fmla="*/ 787444 h 1515726"/>
              <a:gd name="connsiteX837" fmla="*/ 534179 w 1330269"/>
              <a:gd name="connsiteY837" fmla="*/ 787444 h 1515726"/>
              <a:gd name="connsiteX838" fmla="*/ 531985 w 1330269"/>
              <a:gd name="connsiteY838" fmla="*/ 787444 h 1515726"/>
              <a:gd name="connsiteX839" fmla="*/ 529796 w 1330269"/>
              <a:gd name="connsiteY839" fmla="*/ 786346 h 1515726"/>
              <a:gd name="connsiteX840" fmla="*/ 528699 w 1330269"/>
              <a:gd name="connsiteY840" fmla="*/ 789633 h 1515726"/>
              <a:gd name="connsiteX841" fmla="*/ 525413 w 1330269"/>
              <a:gd name="connsiteY841" fmla="*/ 791821 h 1515726"/>
              <a:gd name="connsiteX842" fmla="*/ 523224 w 1330269"/>
              <a:gd name="connsiteY842" fmla="*/ 790730 h 1515726"/>
              <a:gd name="connsiteX843" fmla="*/ 521035 w 1330269"/>
              <a:gd name="connsiteY843" fmla="*/ 790730 h 1515726"/>
              <a:gd name="connsiteX844" fmla="*/ 519938 w 1330269"/>
              <a:gd name="connsiteY844" fmla="*/ 792919 h 1515726"/>
              <a:gd name="connsiteX845" fmla="*/ 515554 w 1330269"/>
              <a:gd name="connsiteY845" fmla="*/ 795113 h 1515726"/>
              <a:gd name="connsiteX846" fmla="*/ 514463 w 1330269"/>
              <a:gd name="connsiteY846" fmla="*/ 796205 h 1515726"/>
              <a:gd name="connsiteX847" fmla="*/ 513365 w 1330269"/>
              <a:gd name="connsiteY847" fmla="*/ 797302 h 1515726"/>
              <a:gd name="connsiteX848" fmla="*/ 508982 w 1330269"/>
              <a:gd name="connsiteY848" fmla="*/ 798394 h 1515726"/>
              <a:gd name="connsiteX849" fmla="*/ 504604 w 1330269"/>
              <a:gd name="connsiteY849" fmla="*/ 811544 h 1515726"/>
              <a:gd name="connsiteX850" fmla="*/ 506793 w 1330269"/>
              <a:gd name="connsiteY850" fmla="*/ 814824 h 1515726"/>
              <a:gd name="connsiteX851" fmla="*/ 506793 w 1330269"/>
              <a:gd name="connsiteY851" fmla="*/ 819208 h 1515726"/>
              <a:gd name="connsiteX852" fmla="*/ 510079 w 1330269"/>
              <a:gd name="connsiteY852" fmla="*/ 820299 h 1515726"/>
              <a:gd name="connsiteX853" fmla="*/ 513365 w 1330269"/>
              <a:gd name="connsiteY853" fmla="*/ 824683 h 1515726"/>
              <a:gd name="connsiteX854" fmla="*/ 523224 w 1330269"/>
              <a:gd name="connsiteY854" fmla="*/ 827975 h 1515726"/>
              <a:gd name="connsiteX855" fmla="*/ 525413 w 1330269"/>
              <a:gd name="connsiteY855" fmla="*/ 831255 h 1515726"/>
              <a:gd name="connsiteX856" fmla="*/ 540746 w 1330269"/>
              <a:gd name="connsiteY856" fmla="*/ 834535 h 1515726"/>
              <a:gd name="connsiteX857" fmla="*/ 541838 w 1330269"/>
              <a:gd name="connsiteY857" fmla="*/ 835633 h 1515726"/>
              <a:gd name="connsiteX858" fmla="*/ 549507 w 1330269"/>
              <a:gd name="connsiteY858" fmla="*/ 837827 h 1515726"/>
              <a:gd name="connsiteX859" fmla="*/ 551696 w 1330269"/>
              <a:gd name="connsiteY859" fmla="*/ 837827 h 1515726"/>
              <a:gd name="connsiteX860" fmla="*/ 553890 w 1330269"/>
              <a:gd name="connsiteY860" fmla="*/ 836730 h 1515726"/>
              <a:gd name="connsiteX861" fmla="*/ 556085 w 1330269"/>
              <a:gd name="connsiteY861" fmla="*/ 835633 h 1515726"/>
              <a:gd name="connsiteX862" fmla="*/ 559365 w 1330269"/>
              <a:gd name="connsiteY862" fmla="*/ 836730 h 1515726"/>
              <a:gd name="connsiteX863" fmla="*/ 562652 w 1330269"/>
              <a:gd name="connsiteY863" fmla="*/ 837827 h 1515726"/>
              <a:gd name="connsiteX864" fmla="*/ 565938 w 1330269"/>
              <a:gd name="connsiteY864" fmla="*/ 838919 h 1515726"/>
              <a:gd name="connsiteX865" fmla="*/ 568127 w 1330269"/>
              <a:gd name="connsiteY865" fmla="*/ 841107 h 1515726"/>
              <a:gd name="connsiteX866" fmla="*/ 572516 w 1330269"/>
              <a:gd name="connsiteY866" fmla="*/ 844405 h 1515726"/>
              <a:gd name="connsiteX867" fmla="*/ 573607 w 1330269"/>
              <a:gd name="connsiteY867" fmla="*/ 845491 h 1515726"/>
              <a:gd name="connsiteX868" fmla="*/ 574699 w 1330269"/>
              <a:gd name="connsiteY868" fmla="*/ 848777 h 1515726"/>
              <a:gd name="connsiteX869" fmla="*/ 577985 w 1330269"/>
              <a:gd name="connsiteY869" fmla="*/ 850966 h 1515726"/>
              <a:gd name="connsiteX870" fmla="*/ 579082 w 1330269"/>
              <a:gd name="connsiteY870" fmla="*/ 856441 h 1515726"/>
              <a:gd name="connsiteX871" fmla="*/ 577985 w 1330269"/>
              <a:gd name="connsiteY871" fmla="*/ 859733 h 1515726"/>
              <a:gd name="connsiteX872" fmla="*/ 577985 w 1330269"/>
              <a:gd name="connsiteY872" fmla="*/ 864110 h 1515726"/>
              <a:gd name="connsiteX873" fmla="*/ 577985 w 1330269"/>
              <a:gd name="connsiteY873" fmla="*/ 866305 h 1515726"/>
              <a:gd name="connsiteX874" fmla="*/ 582368 w 1330269"/>
              <a:gd name="connsiteY874" fmla="*/ 878347 h 1515726"/>
              <a:gd name="connsiteX875" fmla="*/ 583471 w 1330269"/>
              <a:gd name="connsiteY875" fmla="*/ 879444 h 1515726"/>
              <a:gd name="connsiteX876" fmla="*/ 590038 w 1330269"/>
              <a:gd name="connsiteY876" fmla="*/ 880541 h 1515726"/>
              <a:gd name="connsiteX877" fmla="*/ 593318 w 1330269"/>
              <a:gd name="connsiteY877" fmla="*/ 881638 h 1515726"/>
              <a:gd name="connsiteX878" fmla="*/ 595507 w 1330269"/>
              <a:gd name="connsiteY878" fmla="*/ 882730 h 1515726"/>
              <a:gd name="connsiteX879" fmla="*/ 596604 w 1330269"/>
              <a:gd name="connsiteY879" fmla="*/ 883827 h 1515726"/>
              <a:gd name="connsiteX880" fmla="*/ 598793 w 1330269"/>
              <a:gd name="connsiteY880" fmla="*/ 884919 h 1515726"/>
              <a:gd name="connsiteX881" fmla="*/ 600988 w 1330269"/>
              <a:gd name="connsiteY881" fmla="*/ 884919 h 1515726"/>
              <a:gd name="connsiteX882" fmla="*/ 603177 w 1330269"/>
              <a:gd name="connsiteY882" fmla="*/ 884919 h 1515726"/>
              <a:gd name="connsiteX883" fmla="*/ 606463 w 1330269"/>
              <a:gd name="connsiteY883" fmla="*/ 887113 h 1515726"/>
              <a:gd name="connsiteX884" fmla="*/ 606463 w 1330269"/>
              <a:gd name="connsiteY884" fmla="*/ 891491 h 1515726"/>
              <a:gd name="connsiteX885" fmla="*/ 606463 w 1330269"/>
              <a:gd name="connsiteY885" fmla="*/ 892588 h 1515726"/>
              <a:gd name="connsiteX886" fmla="*/ 608652 w 1330269"/>
              <a:gd name="connsiteY886" fmla="*/ 905721 h 1515726"/>
              <a:gd name="connsiteX887" fmla="*/ 608652 w 1330269"/>
              <a:gd name="connsiteY887" fmla="*/ 907910 h 1515726"/>
              <a:gd name="connsiteX888" fmla="*/ 610846 w 1330269"/>
              <a:gd name="connsiteY888" fmla="*/ 915580 h 1515726"/>
              <a:gd name="connsiteX889" fmla="*/ 609749 w 1330269"/>
              <a:gd name="connsiteY889" fmla="*/ 916671 h 1515726"/>
              <a:gd name="connsiteX890" fmla="*/ 608652 w 1330269"/>
              <a:gd name="connsiteY890" fmla="*/ 917768 h 1515726"/>
              <a:gd name="connsiteX891" fmla="*/ 603177 w 1330269"/>
              <a:gd name="connsiteY891" fmla="*/ 923243 h 1515726"/>
              <a:gd name="connsiteX892" fmla="*/ 598793 w 1330269"/>
              <a:gd name="connsiteY892" fmla="*/ 927627 h 1515726"/>
              <a:gd name="connsiteX893" fmla="*/ 595507 w 1330269"/>
              <a:gd name="connsiteY893" fmla="*/ 928719 h 1515726"/>
              <a:gd name="connsiteX894" fmla="*/ 595507 w 1330269"/>
              <a:gd name="connsiteY894" fmla="*/ 929816 h 1515726"/>
              <a:gd name="connsiteX895" fmla="*/ 583471 w 1330269"/>
              <a:gd name="connsiteY895" fmla="*/ 929816 h 1515726"/>
              <a:gd name="connsiteX896" fmla="*/ 582368 w 1330269"/>
              <a:gd name="connsiteY896" fmla="*/ 928719 h 1515726"/>
              <a:gd name="connsiteX897" fmla="*/ 580174 w 1330269"/>
              <a:gd name="connsiteY897" fmla="*/ 937485 h 1515726"/>
              <a:gd name="connsiteX898" fmla="*/ 585649 w 1330269"/>
              <a:gd name="connsiteY898" fmla="*/ 945149 h 1515726"/>
              <a:gd name="connsiteX899" fmla="*/ 587843 w 1330269"/>
              <a:gd name="connsiteY899" fmla="*/ 948435 h 1515726"/>
              <a:gd name="connsiteX900" fmla="*/ 585649 w 1330269"/>
              <a:gd name="connsiteY900" fmla="*/ 962671 h 1515726"/>
              <a:gd name="connsiteX901" fmla="*/ 585649 w 1330269"/>
              <a:gd name="connsiteY901" fmla="*/ 963769 h 1515726"/>
              <a:gd name="connsiteX902" fmla="*/ 586746 w 1330269"/>
              <a:gd name="connsiteY902" fmla="*/ 965957 h 1515726"/>
              <a:gd name="connsiteX903" fmla="*/ 588941 w 1330269"/>
              <a:gd name="connsiteY903" fmla="*/ 969244 h 1515726"/>
              <a:gd name="connsiteX904" fmla="*/ 587843 w 1330269"/>
              <a:gd name="connsiteY904" fmla="*/ 970341 h 1515726"/>
              <a:gd name="connsiteX905" fmla="*/ 587843 w 1330269"/>
              <a:gd name="connsiteY905" fmla="*/ 973627 h 1515726"/>
              <a:gd name="connsiteX906" fmla="*/ 586746 w 1330269"/>
              <a:gd name="connsiteY906" fmla="*/ 973627 h 1515726"/>
              <a:gd name="connsiteX907" fmla="*/ 585649 w 1330269"/>
              <a:gd name="connsiteY907" fmla="*/ 981291 h 1515726"/>
              <a:gd name="connsiteX908" fmla="*/ 584557 w 1330269"/>
              <a:gd name="connsiteY908" fmla="*/ 983480 h 1515726"/>
              <a:gd name="connsiteX909" fmla="*/ 582368 w 1330269"/>
              <a:gd name="connsiteY909" fmla="*/ 984577 h 1515726"/>
              <a:gd name="connsiteX910" fmla="*/ 581277 w 1330269"/>
              <a:gd name="connsiteY910" fmla="*/ 987863 h 1515726"/>
              <a:gd name="connsiteX911" fmla="*/ 582368 w 1330269"/>
              <a:gd name="connsiteY911" fmla="*/ 995533 h 1515726"/>
              <a:gd name="connsiteX912" fmla="*/ 581277 w 1330269"/>
              <a:gd name="connsiteY912" fmla="*/ 996624 h 1515726"/>
              <a:gd name="connsiteX913" fmla="*/ 582368 w 1330269"/>
              <a:gd name="connsiteY913" fmla="*/ 1007580 h 1515726"/>
              <a:gd name="connsiteX914" fmla="*/ 587843 w 1330269"/>
              <a:gd name="connsiteY914" fmla="*/ 1010860 h 1515726"/>
              <a:gd name="connsiteX915" fmla="*/ 588941 w 1330269"/>
              <a:gd name="connsiteY915" fmla="*/ 1013055 h 1515726"/>
              <a:gd name="connsiteX916" fmla="*/ 590038 w 1330269"/>
              <a:gd name="connsiteY916" fmla="*/ 1015249 h 1515726"/>
              <a:gd name="connsiteX917" fmla="*/ 587843 w 1330269"/>
              <a:gd name="connsiteY917" fmla="*/ 1020724 h 1515726"/>
              <a:gd name="connsiteX918" fmla="*/ 586746 w 1330269"/>
              <a:gd name="connsiteY918" fmla="*/ 1022913 h 1515726"/>
              <a:gd name="connsiteX919" fmla="*/ 584557 w 1330269"/>
              <a:gd name="connsiteY919" fmla="*/ 1024005 h 1515726"/>
              <a:gd name="connsiteX920" fmla="*/ 584557 w 1330269"/>
              <a:gd name="connsiteY920" fmla="*/ 1025102 h 1515726"/>
              <a:gd name="connsiteX921" fmla="*/ 581277 w 1330269"/>
              <a:gd name="connsiteY921" fmla="*/ 1031663 h 1515726"/>
              <a:gd name="connsiteX922" fmla="*/ 580174 w 1330269"/>
              <a:gd name="connsiteY922" fmla="*/ 1038235 h 1515726"/>
              <a:gd name="connsiteX923" fmla="*/ 579082 w 1330269"/>
              <a:gd name="connsiteY923" fmla="*/ 1038235 h 1515726"/>
              <a:gd name="connsiteX924" fmla="*/ 573607 w 1330269"/>
              <a:gd name="connsiteY924" fmla="*/ 1040424 h 1515726"/>
              <a:gd name="connsiteX925" fmla="*/ 572516 w 1330269"/>
              <a:gd name="connsiteY925" fmla="*/ 1045899 h 1515726"/>
              <a:gd name="connsiteX926" fmla="*/ 575796 w 1330269"/>
              <a:gd name="connsiteY926" fmla="*/ 1054666 h 1515726"/>
              <a:gd name="connsiteX927" fmla="*/ 579082 w 1330269"/>
              <a:gd name="connsiteY927" fmla="*/ 1054666 h 1515726"/>
              <a:gd name="connsiteX928" fmla="*/ 582368 w 1330269"/>
              <a:gd name="connsiteY928" fmla="*/ 1054666 h 1515726"/>
              <a:gd name="connsiteX929" fmla="*/ 583471 w 1330269"/>
              <a:gd name="connsiteY929" fmla="*/ 1054666 h 1515726"/>
              <a:gd name="connsiteX930" fmla="*/ 586746 w 1330269"/>
              <a:gd name="connsiteY930" fmla="*/ 1059043 h 1515726"/>
              <a:gd name="connsiteX931" fmla="*/ 586746 w 1330269"/>
              <a:gd name="connsiteY931" fmla="*/ 1064524 h 1515726"/>
              <a:gd name="connsiteX932" fmla="*/ 588941 w 1330269"/>
              <a:gd name="connsiteY932" fmla="*/ 1065616 h 1515726"/>
              <a:gd name="connsiteX933" fmla="*/ 591130 w 1330269"/>
              <a:gd name="connsiteY933" fmla="*/ 1074377 h 1515726"/>
              <a:gd name="connsiteX934" fmla="*/ 591130 w 1330269"/>
              <a:gd name="connsiteY934" fmla="*/ 1075474 h 1515726"/>
              <a:gd name="connsiteX935" fmla="*/ 590038 w 1330269"/>
              <a:gd name="connsiteY935" fmla="*/ 1076577 h 1515726"/>
              <a:gd name="connsiteX936" fmla="*/ 587843 w 1330269"/>
              <a:gd name="connsiteY936" fmla="*/ 1078760 h 1515726"/>
              <a:gd name="connsiteX937" fmla="*/ 588941 w 1330269"/>
              <a:gd name="connsiteY937" fmla="*/ 1078760 h 1515726"/>
              <a:gd name="connsiteX938" fmla="*/ 593318 w 1330269"/>
              <a:gd name="connsiteY938" fmla="*/ 1085332 h 1515726"/>
              <a:gd name="connsiteX939" fmla="*/ 595507 w 1330269"/>
              <a:gd name="connsiteY939" fmla="*/ 1088619 h 1515726"/>
              <a:gd name="connsiteX940" fmla="*/ 597702 w 1330269"/>
              <a:gd name="connsiteY940" fmla="*/ 1089710 h 1515726"/>
              <a:gd name="connsiteX941" fmla="*/ 598793 w 1330269"/>
              <a:gd name="connsiteY941" fmla="*/ 1091905 h 1515726"/>
              <a:gd name="connsiteX942" fmla="*/ 598793 w 1330269"/>
              <a:gd name="connsiteY942" fmla="*/ 1091905 h 1515726"/>
              <a:gd name="connsiteX943" fmla="*/ 598793 w 1330269"/>
              <a:gd name="connsiteY943" fmla="*/ 1096282 h 1515726"/>
              <a:gd name="connsiteX944" fmla="*/ 596604 w 1330269"/>
              <a:gd name="connsiteY944" fmla="*/ 1097380 h 1515726"/>
              <a:gd name="connsiteX945" fmla="*/ 593318 w 1330269"/>
              <a:gd name="connsiteY945" fmla="*/ 1101763 h 1515726"/>
              <a:gd name="connsiteX946" fmla="*/ 593318 w 1330269"/>
              <a:gd name="connsiteY946" fmla="*/ 1105043 h 1515726"/>
              <a:gd name="connsiteX947" fmla="*/ 592227 w 1330269"/>
              <a:gd name="connsiteY947" fmla="*/ 1106141 h 1515726"/>
              <a:gd name="connsiteX948" fmla="*/ 591130 w 1330269"/>
              <a:gd name="connsiteY948" fmla="*/ 1107238 h 1515726"/>
              <a:gd name="connsiteX949" fmla="*/ 590038 w 1330269"/>
              <a:gd name="connsiteY949" fmla="*/ 1110518 h 1515726"/>
              <a:gd name="connsiteX950" fmla="*/ 588941 w 1330269"/>
              <a:gd name="connsiteY950" fmla="*/ 1110518 h 1515726"/>
              <a:gd name="connsiteX951" fmla="*/ 586746 w 1330269"/>
              <a:gd name="connsiteY951" fmla="*/ 1110518 h 1515726"/>
              <a:gd name="connsiteX952" fmla="*/ 585649 w 1330269"/>
              <a:gd name="connsiteY952" fmla="*/ 1110518 h 1515726"/>
              <a:gd name="connsiteX953" fmla="*/ 584557 w 1330269"/>
              <a:gd name="connsiteY953" fmla="*/ 1110518 h 1515726"/>
              <a:gd name="connsiteX954" fmla="*/ 583471 w 1330269"/>
              <a:gd name="connsiteY954" fmla="*/ 1110518 h 1515726"/>
              <a:gd name="connsiteX955" fmla="*/ 580174 w 1330269"/>
              <a:gd name="connsiteY955" fmla="*/ 1111616 h 1515726"/>
              <a:gd name="connsiteX956" fmla="*/ 576888 w 1330269"/>
              <a:gd name="connsiteY956" fmla="*/ 1118188 h 1515726"/>
              <a:gd name="connsiteX957" fmla="*/ 570321 w 1330269"/>
              <a:gd name="connsiteY957" fmla="*/ 1121474 h 1515726"/>
              <a:gd name="connsiteX958" fmla="*/ 570321 w 1330269"/>
              <a:gd name="connsiteY958" fmla="*/ 1124760 h 1515726"/>
              <a:gd name="connsiteX959" fmla="*/ 569218 w 1330269"/>
              <a:gd name="connsiteY959" fmla="*/ 1124760 h 1515726"/>
              <a:gd name="connsiteX960" fmla="*/ 568127 w 1330269"/>
              <a:gd name="connsiteY960" fmla="*/ 1124760 h 1515726"/>
              <a:gd name="connsiteX961" fmla="*/ 563749 w 1330269"/>
              <a:gd name="connsiteY961" fmla="*/ 1128046 h 1515726"/>
              <a:gd name="connsiteX962" fmla="*/ 560457 w 1330269"/>
              <a:gd name="connsiteY962" fmla="*/ 1129144 h 1515726"/>
              <a:gd name="connsiteX963" fmla="*/ 560457 w 1330269"/>
              <a:gd name="connsiteY963" fmla="*/ 1132424 h 1515726"/>
              <a:gd name="connsiteX964" fmla="*/ 558268 w 1330269"/>
              <a:gd name="connsiteY964" fmla="*/ 1141191 h 1515726"/>
              <a:gd name="connsiteX965" fmla="*/ 556085 w 1330269"/>
              <a:gd name="connsiteY965" fmla="*/ 1143380 h 1515726"/>
              <a:gd name="connsiteX966" fmla="*/ 552793 w 1330269"/>
              <a:gd name="connsiteY966" fmla="*/ 1149952 h 1515726"/>
              <a:gd name="connsiteX967" fmla="*/ 551696 w 1330269"/>
              <a:gd name="connsiteY967" fmla="*/ 1151049 h 1515726"/>
              <a:gd name="connsiteX968" fmla="*/ 550610 w 1330269"/>
              <a:gd name="connsiteY968" fmla="*/ 1153238 h 1515726"/>
              <a:gd name="connsiteX969" fmla="*/ 552793 w 1330269"/>
              <a:gd name="connsiteY969" fmla="*/ 1158713 h 1515726"/>
              <a:gd name="connsiteX970" fmla="*/ 552793 w 1330269"/>
              <a:gd name="connsiteY970" fmla="*/ 1158713 h 1515726"/>
              <a:gd name="connsiteX971" fmla="*/ 553890 w 1330269"/>
              <a:gd name="connsiteY971" fmla="*/ 1160902 h 1515726"/>
              <a:gd name="connsiteX972" fmla="*/ 556085 w 1330269"/>
              <a:gd name="connsiteY972" fmla="*/ 1167474 h 1515726"/>
              <a:gd name="connsiteX973" fmla="*/ 554988 w 1330269"/>
              <a:gd name="connsiteY973" fmla="*/ 1169669 h 1515726"/>
              <a:gd name="connsiteX974" fmla="*/ 554988 w 1330269"/>
              <a:gd name="connsiteY974" fmla="*/ 1170760 h 1515726"/>
              <a:gd name="connsiteX975" fmla="*/ 556085 w 1330269"/>
              <a:gd name="connsiteY975" fmla="*/ 1176229 h 1515726"/>
              <a:gd name="connsiteX976" fmla="*/ 558268 w 1330269"/>
              <a:gd name="connsiteY976" fmla="*/ 1178418 h 1515726"/>
              <a:gd name="connsiteX977" fmla="*/ 558268 w 1330269"/>
              <a:gd name="connsiteY977" fmla="*/ 1180607 h 1515726"/>
              <a:gd name="connsiteX978" fmla="*/ 559365 w 1330269"/>
              <a:gd name="connsiteY978" fmla="*/ 1188271 h 1515726"/>
              <a:gd name="connsiteX979" fmla="*/ 559365 w 1330269"/>
              <a:gd name="connsiteY979" fmla="*/ 1190465 h 1515726"/>
              <a:gd name="connsiteX980" fmla="*/ 560457 w 1330269"/>
              <a:gd name="connsiteY980" fmla="*/ 1194843 h 1515726"/>
              <a:gd name="connsiteX981" fmla="*/ 560457 w 1330269"/>
              <a:gd name="connsiteY981" fmla="*/ 1195940 h 1515726"/>
              <a:gd name="connsiteX982" fmla="*/ 560457 w 1330269"/>
              <a:gd name="connsiteY982" fmla="*/ 1197038 h 1515726"/>
              <a:gd name="connsiteX983" fmla="*/ 567041 w 1330269"/>
              <a:gd name="connsiteY983" fmla="*/ 1193752 h 1515726"/>
              <a:gd name="connsiteX984" fmla="*/ 572516 w 1330269"/>
              <a:gd name="connsiteY984" fmla="*/ 1194843 h 1515726"/>
              <a:gd name="connsiteX985" fmla="*/ 588941 w 1330269"/>
              <a:gd name="connsiteY985" fmla="*/ 1195940 h 1515726"/>
              <a:gd name="connsiteX986" fmla="*/ 591130 w 1330269"/>
              <a:gd name="connsiteY986" fmla="*/ 1197038 h 1515726"/>
              <a:gd name="connsiteX987" fmla="*/ 594416 w 1330269"/>
              <a:gd name="connsiteY987" fmla="*/ 1193752 h 1515726"/>
              <a:gd name="connsiteX988" fmla="*/ 599891 w 1330269"/>
              <a:gd name="connsiteY988" fmla="*/ 1176229 h 1515726"/>
              <a:gd name="connsiteX989" fmla="*/ 605371 w 1330269"/>
              <a:gd name="connsiteY989" fmla="*/ 1169669 h 1515726"/>
              <a:gd name="connsiteX990" fmla="*/ 607554 w 1330269"/>
              <a:gd name="connsiteY990" fmla="*/ 1166377 h 1515726"/>
              <a:gd name="connsiteX991" fmla="*/ 611938 w 1330269"/>
              <a:gd name="connsiteY991" fmla="*/ 1163096 h 1515726"/>
              <a:gd name="connsiteX992" fmla="*/ 614132 w 1330269"/>
              <a:gd name="connsiteY992" fmla="*/ 1169669 h 1515726"/>
              <a:gd name="connsiteX993" fmla="*/ 615224 w 1330269"/>
              <a:gd name="connsiteY993" fmla="*/ 1178418 h 1515726"/>
              <a:gd name="connsiteX994" fmla="*/ 615224 w 1330269"/>
              <a:gd name="connsiteY994" fmla="*/ 1181704 h 1515726"/>
              <a:gd name="connsiteX995" fmla="*/ 617413 w 1330269"/>
              <a:gd name="connsiteY995" fmla="*/ 1183893 h 1515726"/>
              <a:gd name="connsiteX996" fmla="*/ 618510 w 1330269"/>
              <a:gd name="connsiteY996" fmla="*/ 1183893 h 1515726"/>
              <a:gd name="connsiteX997" fmla="*/ 618510 w 1330269"/>
              <a:gd name="connsiteY997" fmla="*/ 1184991 h 1515726"/>
              <a:gd name="connsiteX998" fmla="*/ 620699 w 1330269"/>
              <a:gd name="connsiteY998" fmla="*/ 1186082 h 1515726"/>
              <a:gd name="connsiteX999" fmla="*/ 632752 w 1330269"/>
              <a:gd name="connsiteY999" fmla="*/ 1190465 h 1515726"/>
              <a:gd name="connsiteX1000" fmla="*/ 633843 w 1330269"/>
              <a:gd name="connsiteY1000" fmla="*/ 1190465 h 1515726"/>
              <a:gd name="connsiteX1001" fmla="*/ 639318 w 1330269"/>
              <a:gd name="connsiteY1001" fmla="*/ 1191563 h 1515726"/>
              <a:gd name="connsiteX1002" fmla="*/ 641513 w 1330269"/>
              <a:gd name="connsiteY1002" fmla="*/ 1193752 h 1515726"/>
              <a:gd name="connsiteX1003" fmla="*/ 642604 w 1330269"/>
              <a:gd name="connsiteY1003" fmla="*/ 1198135 h 1515726"/>
              <a:gd name="connsiteX1004" fmla="*/ 648079 w 1330269"/>
              <a:gd name="connsiteY1004" fmla="*/ 1203610 h 1515726"/>
              <a:gd name="connsiteX1005" fmla="*/ 650274 w 1330269"/>
              <a:gd name="connsiteY1005" fmla="*/ 1204702 h 1515726"/>
              <a:gd name="connsiteX1006" fmla="*/ 652463 w 1330269"/>
              <a:gd name="connsiteY1006" fmla="*/ 1204702 h 1515726"/>
              <a:gd name="connsiteX1007" fmla="*/ 653560 w 1330269"/>
              <a:gd name="connsiteY1007" fmla="*/ 1204702 h 1515726"/>
              <a:gd name="connsiteX1008" fmla="*/ 655749 w 1330269"/>
              <a:gd name="connsiteY1008" fmla="*/ 1204702 h 1515726"/>
              <a:gd name="connsiteX1009" fmla="*/ 655749 w 1330269"/>
              <a:gd name="connsiteY1009" fmla="*/ 1209085 h 1515726"/>
              <a:gd name="connsiteX1010" fmla="*/ 665607 w 1330269"/>
              <a:gd name="connsiteY1010" fmla="*/ 1220041 h 1515726"/>
              <a:gd name="connsiteX1011" fmla="*/ 665607 w 1330269"/>
              <a:gd name="connsiteY1011" fmla="*/ 1220041 h 1515726"/>
              <a:gd name="connsiteX1012" fmla="*/ 667796 w 1330269"/>
              <a:gd name="connsiteY1012" fmla="*/ 1222230 h 1515726"/>
              <a:gd name="connsiteX1013" fmla="*/ 671082 w 1330269"/>
              <a:gd name="connsiteY1013" fmla="*/ 1222230 h 1515726"/>
              <a:gd name="connsiteX1014" fmla="*/ 674368 w 1330269"/>
              <a:gd name="connsiteY1014" fmla="*/ 1223321 h 1515726"/>
              <a:gd name="connsiteX1015" fmla="*/ 675460 w 1330269"/>
              <a:gd name="connsiteY1015" fmla="*/ 1224418 h 1515726"/>
              <a:gd name="connsiteX1016" fmla="*/ 679843 w 1330269"/>
              <a:gd name="connsiteY1016" fmla="*/ 1222230 h 1515726"/>
              <a:gd name="connsiteX1017" fmla="*/ 682038 w 1330269"/>
              <a:gd name="connsiteY1017" fmla="*/ 1222230 h 1515726"/>
              <a:gd name="connsiteX1018" fmla="*/ 686416 w 1330269"/>
              <a:gd name="connsiteY1018" fmla="*/ 1220041 h 1515726"/>
              <a:gd name="connsiteX1019" fmla="*/ 685301 w 1330269"/>
              <a:gd name="connsiteY1019" fmla="*/ 1215657 h 1515726"/>
              <a:gd name="connsiteX1020" fmla="*/ 687490 w 1330269"/>
              <a:gd name="connsiteY1020" fmla="*/ 1211274 h 1515726"/>
              <a:gd name="connsiteX1021" fmla="*/ 688605 w 1330269"/>
              <a:gd name="connsiteY1021" fmla="*/ 1209085 h 1515726"/>
              <a:gd name="connsiteX1022" fmla="*/ 691868 w 1330269"/>
              <a:gd name="connsiteY1022" fmla="*/ 1207988 h 1515726"/>
              <a:gd name="connsiteX1023" fmla="*/ 695165 w 1330269"/>
              <a:gd name="connsiteY1023" fmla="*/ 1207988 h 1515726"/>
              <a:gd name="connsiteX1024" fmla="*/ 698434 w 1330269"/>
              <a:gd name="connsiteY1024" fmla="*/ 1206896 h 1515726"/>
              <a:gd name="connsiteX1025" fmla="*/ 700629 w 1330269"/>
              <a:gd name="connsiteY1025" fmla="*/ 1204702 h 1515726"/>
              <a:gd name="connsiteX1026" fmla="*/ 703932 w 1330269"/>
              <a:gd name="connsiteY1026" fmla="*/ 1203610 h 1515726"/>
              <a:gd name="connsiteX1027" fmla="*/ 707195 w 1330269"/>
              <a:gd name="connsiteY1027" fmla="*/ 1204702 h 1515726"/>
              <a:gd name="connsiteX1028" fmla="*/ 709384 w 1330269"/>
              <a:gd name="connsiteY1028" fmla="*/ 1203610 h 1515726"/>
              <a:gd name="connsiteX1029" fmla="*/ 710499 w 1330269"/>
              <a:gd name="connsiteY1029" fmla="*/ 1202513 h 1515726"/>
              <a:gd name="connsiteX1030" fmla="*/ 711579 w 1330269"/>
              <a:gd name="connsiteY1030" fmla="*/ 1200324 h 1515726"/>
              <a:gd name="connsiteX1031" fmla="*/ 713762 w 1330269"/>
              <a:gd name="connsiteY1031" fmla="*/ 1200324 h 1515726"/>
              <a:gd name="connsiteX1032" fmla="*/ 714882 w 1330269"/>
              <a:gd name="connsiteY1032" fmla="*/ 1199227 h 1515726"/>
              <a:gd name="connsiteX1033" fmla="*/ 717071 w 1330269"/>
              <a:gd name="connsiteY1033" fmla="*/ 1198135 h 1515726"/>
              <a:gd name="connsiteX1034" fmla="*/ 719260 w 1330269"/>
              <a:gd name="connsiteY1034" fmla="*/ 1199227 h 1515726"/>
              <a:gd name="connsiteX1035" fmla="*/ 721454 w 1330269"/>
              <a:gd name="connsiteY1035" fmla="*/ 1201415 h 1515726"/>
              <a:gd name="connsiteX1036" fmla="*/ 726906 w 1330269"/>
              <a:gd name="connsiteY1036" fmla="*/ 1203610 h 1515726"/>
              <a:gd name="connsiteX1037" fmla="*/ 729101 w 1330269"/>
              <a:gd name="connsiteY1037" fmla="*/ 1203610 h 1515726"/>
              <a:gd name="connsiteX1038" fmla="*/ 733490 w 1330269"/>
              <a:gd name="connsiteY1038" fmla="*/ 1205799 h 1515726"/>
              <a:gd name="connsiteX1039" fmla="*/ 734599 w 1330269"/>
              <a:gd name="connsiteY1039" fmla="*/ 1206896 h 1515726"/>
              <a:gd name="connsiteX1040" fmla="*/ 737862 w 1330269"/>
              <a:gd name="connsiteY1040" fmla="*/ 1207988 h 1515726"/>
              <a:gd name="connsiteX1041" fmla="*/ 737862 w 1330269"/>
              <a:gd name="connsiteY1041" fmla="*/ 1210171 h 1515726"/>
              <a:gd name="connsiteX1042" fmla="*/ 742245 w 1330269"/>
              <a:gd name="connsiteY1042" fmla="*/ 1211274 h 1515726"/>
              <a:gd name="connsiteX1043" fmla="*/ 746623 w 1330269"/>
              <a:gd name="connsiteY1043" fmla="*/ 1213468 h 1515726"/>
              <a:gd name="connsiteX1044" fmla="*/ 751007 w 1330269"/>
              <a:gd name="connsiteY1044" fmla="*/ 1214560 h 1515726"/>
              <a:gd name="connsiteX1045" fmla="*/ 754310 w 1330269"/>
              <a:gd name="connsiteY1045" fmla="*/ 1215657 h 1515726"/>
              <a:gd name="connsiteX1046" fmla="*/ 753195 w 1330269"/>
              <a:gd name="connsiteY1046" fmla="*/ 1217846 h 1515726"/>
              <a:gd name="connsiteX1047" fmla="*/ 752121 w 1330269"/>
              <a:gd name="connsiteY1047" fmla="*/ 1221132 h 1515726"/>
              <a:gd name="connsiteX1048" fmla="*/ 749926 w 1330269"/>
              <a:gd name="connsiteY1048" fmla="*/ 1222230 h 1515726"/>
              <a:gd name="connsiteX1049" fmla="*/ 746623 w 1330269"/>
              <a:gd name="connsiteY1049" fmla="*/ 1223321 h 1515726"/>
              <a:gd name="connsiteX1050" fmla="*/ 745549 w 1330269"/>
              <a:gd name="connsiteY1050" fmla="*/ 1225516 h 1515726"/>
              <a:gd name="connsiteX1051" fmla="*/ 743360 w 1330269"/>
              <a:gd name="connsiteY1051" fmla="*/ 1228802 h 1515726"/>
              <a:gd name="connsiteX1052" fmla="*/ 742245 w 1330269"/>
              <a:gd name="connsiteY1052" fmla="*/ 1229893 h 1515726"/>
              <a:gd name="connsiteX1053" fmla="*/ 742245 w 1330269"/>
              <a:gd name="connsiteY1053" fmla="*/ 1230991 h 1515726"/>
              <a:gd name="connsiteX1054" fmla="*/ 742245 w 1330269"/>
              <a:gd name="connsiteY1054" fmla="*/ 1233179 h 1515726"/>
              <a:gd name="connsiteX1055" fmla="*/ 738977 w 1330269"/>
              <a:gd name="connsiteY1055" fmla="*/ 1235374 h 1515726"/>
              <a:gd name="connsiteX1056" fmla="*/ 736788 w 1330269"/>
              <a:gd name="connsiteY1056" fmla="*/ 1236466 h 1515726"/>
              <a:gd name="connsiteX1057" fmla="*/ 737862 w 1330269"/>
              <a:gd name="connsiteY1057" fmla="*/ 1238654 h 1515726"/>
              <a:gd name="connsiteX1058" fmla="*/ 741165 w 1330269"/>
              <a:gd name="connsiteY1058" fmla="*/ 1245227 h 1515726"/>
              <a:gd name="connsiteX1059" fmla="*/ 746623 w 1330269"/>
              <a:gd name="connsiteY1059" fmla="*/ 1249610 h 1515726"/>
              <a:gd name="connsiteX1060" fmla="*/ 746623 w 1330269"/>
              <a:gd name="connsiteY1060" fmla="*/ 1251799 h 1515726"/>
              <a:gd name="connsiteX1061" fmla="*/ 746623 w 1330269"/>
              <a:gd name="connsiteY1061" fmla="*/ 1257274 h 1515726"/>
              <a:gd name="connsiteX1062" fmla="*/ 748812 w 1330269"/>
              <a:gd name="connsiteY1062" fmla="*/ 1262755 h 1515726"/>
              <a:gd name="connsiteX1063" fmla="*/ 751007 w 1330269"/>
              <a:gd name="connsiteY1063" fmla="*/ 1264943 h 1515726"/>
              <a:gd name="connsiteX1064" fmla="*/ 755390 w 1330269"/>
              <a:gd name="connsiteY1064" fmla="*/ 1266035 h 1515726"/>
              <a:gd name="connsiteX1065" fmla="*/ 756504 w 1330269"/>
              <a:gd name="connsiteY1065" fmla="*/ 1266035 h 1515726"/>
              <a:gd name="connsiteX1066" fmla="*/ 757573 w 1330269"/>
              <a:gd name="connsiteY1066" fmla="*/ 1275893 h 1515726"/>
              <a:gd name="connsiteX1067" fmla="*/ 759768 w 1330269"/>
              <a:gd name="connsiteY1067" fmla="*/ 1279179 h 1515726"/>
              <a:gd name="connsiteX1068" fmla="*/ 761957 w 1330269"/>
              <a:gd name="connsiteY1068" fmla="*/ 1281368 h 1515726"/>
              <a:gd name="connsiteX1069" fmla="*/ 761957 w 1330269"/>
              <a:gd name="connsiteY1069" fmla="*/ 1282466 h 1515726"/>
              <a:gd name="connsiteX1070" fmla="*/ 769649 w 1330269"/>
              <a:gd name="connsiteY1070" fmla="*/ 1285752 h 1515726"/>
              <a:gd name="connsiteX1071" fmla="*/ 766340 w 1330269"/>
              <a:gd name="connsiteY1071" fmla="*/ 1285752 h 1515726"/>
              <a:gd name="connsiteX1072" fmla="*/ 763071 w 1330269"/>
              <a:gd name="connsiteY1072" fmla="*/ 1284660 h 1515726"/>
              <a:gd name="connsiteX1073" fmla="*/ 758693 w 1330269"/>
              <a:gd name="connsiteY1073" fmla="*/ 1284660 h 1515726"/>
              <a:gd name="connsiteX1074" fmla="*/ 756504 w 1330269"/>
              <a:gd name="connsiteY1074" fmla="*/ 1286843 h 1515726"/>
              <a:gd name="connsiteX1075" fmla="*/ 754310 w 1330269"/>
              <a:gd name="connsiteY1075" fmla="*/ 1286843 h 1515726"/>
              <a:gd name="connsiteX1076" fmla="*/ 754310 w 1330269"/>
              <a:gd name="connsiteY1076" fmla="*/ 1289038 h 1515726"/>
              <a:gd name="connsiteX1077" fmla="*/ 752121 w 1330269"/>
              <a:gd name="connsiteY1077" fmla="*/ 1290135 h 1515726"/>
              <a:gd name="connsiteX1078" fmla="*/ 751007 w 1330269"/>
              <a:gd name="connsiteY1078" fmla="*/ 1290135 h 1515726"/>
              <a:gd name="connsiteX1079" fmla="*/ 749926 w 1330269"/>
              <a:gd name="connsiteY1079" fmla="*/ 1290135 h 1515726"/>
              <a:gd name="connsiteX1080" fmla="*/ 747743 w 1330269"/>
              <a:gd name="connsiteY1080" fmla="*/ 1292324 h 1515726"/>
              <a:gd name="connsiteX1081" fmla="*/ 745549 w 1330269"/>
              <a:gd name="connsiteY1081" fmla="*/ 1292324 h 1515726"/>
              <a:gd name="connsiteX1082" fmla="*/ 745549 w 1330269"/>
              <a:gd name="connsiteY1082" fmla="*/ 1291232 h 1515726"/>
              <a:gd name="connsiteX1083" fmla="*/ 742245 w 1330269"/>
              <a:gd name="connsiteY1083" fmla="*/ 1286843 h 1515726"/>
              <a:gd name="connsiteX1084" fmla="*/ 741165 w 1330269"/>
              <a:gd name="connsiteY1084" fmla="*/ 1285752 h 1515726"/>
              <a:gd name="connsiteX1085" fmla="*/ 737862 w 1330269"/>
              <a:gd name="connsiteY1085" fmla="*/ 1283563 h 1515726"/>
              <a:gd name="connsiteX1086" fmla="*/ 735667 w 1330269"/>
              <a:gd name="connsiteY1086" fmla="*/ 1282466 h 1515726"/>
              <a:gd name="connsiteX1087" fmla="*/ 733490 w 1330269"/>
              <a:gd name="connsiteY1087" fmla="*/ 1279179 h 1515726"/>
              <a:gd name="connsiteX1088" fmla="*/ 732404 w 1330269"/>
              <a:gd name="connsiteY1088" fmla="*/ 1278088 h 1515726"/>
              <a:gd name="connsiteX1089" fmla="*/ 728021 w 1330269"/>
              <a:gd name="connsiteY1089" fmla="*/ 1276991 h 1515726"/>
              <a:gd name="connsiteX1090" fmla="*/ 721454 w 1330269"/>
              <a:gd name="connsiteY1090" fmla="*/ 1274802 h 1515726"/>
              <a:gd name="connsiteX1091" fmla="*/ 719260 w 1330269"/>
              <a:gd name="connsiteY1091" fmla="*/ 1274802 h 1515726"/>
              <a:gd name="connsiteX1092" fmla="*/ 717071 w 1330269"/>
              <a:gd name="connsiteY1092" fmla="*/ 1274802 h 1515726"/>
              <a:gd name="connsiteX1093" fmla="*/ 717071 w 1330269"/>
              <a:gd name="connsiteY1093" fmla="*/ 1274802 h 1515726"/>
              <a:gd name="connsiteX1094" fmla="*/ 714882 w 1330269"/>
              <a:gd name="connsiteY1094" fmla="*/ 1273704 h 1515726"/>
              <a:gd name="connsiteX1095" fmla="*/ 710499 w 1330269"/>
              <a:gd name="connsiteY1095" fmla="*/ 1278088 h 1515726"/>
              <a:gd name="connsiteX1096" fmla="*/ 702812 w 1330269"/>
              <a:gd name="connsiteY1096" fmla="*/ 1282466 h 1515726"/>
              <a:gd name="connsiteX1097" fmla="*/ 700629 w 1330269"/>
              <a:gd name="connsiteY1097" fmla="*/ 1285752 h 1515726"/>
              <a:gd name="connsiteX1098" fmla="*/ 692988 w 1330269"/>
              <a:gd name="connsiteY1098" fmla="*/ 1286843 h 1515726"/>
              <a:gd name="connsiteX1099" fmla="*/ 690799 w 1330269"/>
              <a:gd name="connsiteY1099" fmla="*/ 1287941 h 1515726"/>
              <a:gd name="connsiteX1100" fmla="*/ 688605 w 1330269"/>
              <a:gd name="connsiteY1100" fmla="*/ 1287941 h 1515726"/>
              <a:gd name="connsiteX1101" fmla="*/ 689679 w 1330269"/>
              <a:gd name="connsiteY1101" fmla="*/ 1290135 h 1515726"/>
              <a:gd name="connsiteX1102" fmla="*/ 688605 w 1330269"/>
              <a:gd name="connsiteY1102" fmla="*/ 1292324 h 1515726"/>
              <a:gd name="connsiteX1103" fmla="*/ 686416 w 1330269"/>
              <a:gd name="connsiteY1103" fmla="*/ 1294513 h 1515726"/>
              <a:gd name="connsiteX1104" fmla="*/ 684221 w 1330269"/>
              <a:gd name="connsiteY1104" fmla="*/ 1299988 h 1515726"/>
              <a:gd name="connsiteX1105" fmla="*/ 684221 w 1330269"/>
              <a:gd name="connsiteY1105" fmla="*/ 1301085 h 1515726"/>
              <a:gd name="connsiteX1106" fmla="*/ 686416 w 1330269"/>
              <a:gd name="connsiteY1106" fmla="*/ 1304360 h 1515726"/>
              <a:gd name="connsiteX1107" fmla="*/ 687490 w 1330269"/>
              <a:gd name="connsiteY1107" fmla="*/ 1306554 h 1515726"/>
              <a:gd name="connsiteX1108" fmla="*/ 690799 w 1330269"/>
              <a:gd name="connsiteY1108" fmla="*/ 1312029 h 1515726"/>
              <a:gd name="connsiteX1109" fmla="*/ 692988 w 1330269"/>
              <a:gd name="connsiteY1109" fmla="*/ 1314218 h 1515726"/>
              <a:gd name="connsiteX1110" fmla="*/ 691868 w 1330269"/>
              <a:gd name="connsiteY1110" fmla="*/ 1316407 h 1515726"/>
              <a:gd name="connsiteX1111" fmla="*/ 691868 w 1330269"/>
              <a:gd name="connsiteY1111" fmla="*/ 1321882 h 1515726"/>
              <a:gd name="connsiteX1112" fmla="*/ 695165 w 1330269"/>
              <a:gd name="connsiteY1112" fmla="*/ 1325174 h 1515726"/>
              <a:gd name="connsiteX1113" fmla="*/ 696240 w 1330269"/>
              <a:gd name="connsiteY1113" fmla="*/ 1326265 h 1515726"/>
              <a:gd name="connsiteX1114" fmla="*/ 698434 w 1330269"/>
              <a:gd name="connsiteY1114" fmla="*/ 1328454 h 1515726"/>
              <a:gd name="connsiteX1115" fmla="*/ 698434 w 1330269"/>
              <a:gd name="connsiteY1115" fmla="*/ 1331740 h 1515726"/>
              <a:gd name="connsiteX1116" fmla="*/ 701737 w 1330269"/>
              <a:gd name="connsiteY1116" fmla="*/ 1337215 h 1515726"/>
              <a:gd name="connsiteX1117" fmla="*/ 706115 w 1330269"/>
              <a:gd name="connsiteY1117" fmla="*/ 1340507 h 1515726"/>
              <a:gd name="connsiteX1118" fmla="*/ 703932 w 1330269"/>
              <a:gd name="connsiteY1118" fmla="*/ 1342696 h 1515726"/>
              <a:gd name="connsiteX1119" fmla="*/ 699549 w 1330269"/>
              <a:gd name="connsiteY1119" fmla="*/ 1344885 h 1515726"/>
              <a:gd name="connsiteX1120" fmla="*/ 698434 w 1330269"/>
              <a:gd name="connsiteY1120" fmla="*/ 1348171 h 1515726"/>
              <a:gd name="connsiteX1121" fmla="*/ 697354 w 1330269"/>
              <a:gd name="connsiteY1121" fmla="*/ 1349268 h 1515726"/>
              <a:gd name="connsiteX1122" fmla="*/ 696240 w 1330269"/>
              <a:gd name="connsiteY1122" fmla="*/ 1350360 h 1515726"/>
              <a:gd name="connsiteX1123" fmla="*/ 696240 w 1330269"/>
              <a:gd name="connsiteY1123" fmla="*/ 1350360 h 1515726"/>
              <a:gd name="connsiteX1124" fmla="*/ 695165 w 1330269"/>
              <a:gd name="connsiteY1124" fmla="*/ 1353646 h 1515726"/>
              <a:gd name="connsiteX1125" fmla="*/ 696240 w 1330269"/>
              <a:gd name="connsiteY1125" fmla="*/ 1360218 h 1515726"/>
              <a:gd name="connsiteX1126" fmla="*/ 697354 w 1330269"/>
              <a:gd name="connsiteY1126" fmla="*/ 1367888 h 1515726"/>
              <a:gd name="connsiteX1127" fmla="*/ 696240 w 1330269"/>
              <a:gd name="connsiteY1127" fmla="*/ 1368985 h 1515726"/>
              <a:gd name="connsiteX1128" fmla="*/ 696240 w 1330269"/>
              <a:gd name="connsiteY1128" fmla="*/ 1372266 h 1515726"/>
              <a:gd name="connsiteX1129" fmla="*/ 694051 w 1330269"/>
              <a:gd name="connsiteY1129" fmla="*/ 1374460 h 1515726"/>
              <a:gd name="connsiteX1130" fmla="*/ 688605 w 1330269"/>
              <a:gd name="connsiteY1130" fmla="*/ 1377740 h 1515726"/>
              <a:gd name="connsiteX1131" fmla="*/ 687490 w 1330269"/>
              <a:gd name="connsiteY1131" fmla="*/ 1379935 h 1515726"/>
              <a:gd name="connsiteX1132" fmla="*/ 678723 w 1330269"/>
              <a:gd name="connsiteY1132" fmla="*/ 1383221 h 1515726"/>
              <a:gd name="connsiteX1133" fmla="*/ 675460 w 1330269"/>
              <a:gd name="connsiteY1133" fmla="*/ 1385410 h 1515726"/>
              <a:gd name="connsiteX1134" fmla="*/ 676563 w 1330269"/>
              <a:gd name="connsiteY1134" fmla="*/ 1394171 h 1515726"/>
              <a:gd name="connsiteX1135" fmla="*/ 677655 w 1330269"/>
              <a:gd name="connsiteY1135" fmla="*/ 1398554 h 1515726"/>
              <a:gd name="connsiteX1136" fmla="*/ 677655 w 1330269"/>
              <a:gd name="connsiteY1136" fmla="*/ 1400743 h 1515726"/>
              <a:gd name="connsiteX1137" fmla="*/ 676563 w 1330269"/>
              <a:gd name="connsiteY1137" fmla="*/ 1402932 h 1515726"/>
              <a:gd name="connsiteX1138" fmla="*/ 675460 w 1330269"/>
              <a:gd name="connsiteY1138" fmla="*/ 1405127 h 1515726"/>
              <a:gd name="connsiteX1139" fmla="*/ 674368 w 1330269"/>
              <a:gd name="connsiteY1139" fmla="*/ 1406218 h 1515726"/>
              <a:gd name="connsiteX1140" fmla="*/ 671082 w 1330269"/>
              <a:gd name="connsiteY1140" fmla="*/ 1412791 h 1515726"/>
              <a:gd name="connsiteX1141" fmla="*/ 667796 w 1330269"/>
              <a:gd name="connsiteY1141" fmla="*/ 1413888 h 1515726"/>
              <a:gd name="connsiteX1142" fmla="*/ 667796 w 1330269"/>
              <a:gd name="connsiteY1142" fmla="*/ 1419363 h 1515726"/>
              <a:gd name="connsiteX1143" fmla="*/ 668893 w 1330269"/>
              <a:gd name="connsiteY1143" fmla="*/ 1423746 h 1515726"/>
              <a:gd name="connsiteX1144" fmla="*/ 669985 w 1330269"/>
              <a:gd name="connsiteY1144" fmla="*/ 1424838 h 1515726"/>
              <a:gd name="connsiteX1145" fmla="*/ 672180 w 1330269"/>
              <a:gd name="connsiteY1145" fmla="*/ 1434696 h 1515726"/>
              <a:gd name="connsiteX1146" fmla="*/ 667796 w 1330269"/>
              <a:gd name="connsiteY1146" fmla="*/ 1446743 h 1515726"/>
              <a:gd name="connsiteX1147" fmla="*/ 664510 w 1330269"/>
              <a:gd name="connsiteY1147" fmla="*/ 1448927 h 1515726"/>
              <a:gd name="connsiteX1148" fmla="*/ 663418 w 1330269"/>
              <a:gd name="connsiteY1148" fmla="*/ 1448927 h 1515726"/>
              <a:gd name="connsiteX1149" fmla="*/ 661224 w 1330269"/>
              <a:gd name="connsiteY1149" fmla="*/ 1454401 h 1515726"/>
              <a:gd name="connsiteX1150" fmla="*/ 660132 w 1330269"/>
              <a:gd name="connsiteY1150" fmla="*/ 1457676 h 1515726"/>
              <a:gd name="connsiteX1151" fmla="*/ 655749 w 1330269"/>
              <a:gd name="connsiteY1151" fmla="*/ 1460985 h 1515726"/>
              <a:gd name="connsiteX1152" fmla="*/ 655749 w 1330269"/>
              <a:gd name="connsiteY1152" fmla="*/ 1460985 h 1515726"/>
              <a:gd name="connsiteX1153" fmla="*/ 654657 w 1330269"/>
              <a:gd name="connsiteY1153" fmla="*/ 1460985 h 1515726"/>
              <a:gd name="connsiteX1154" fmla="*/ 652463 w 1330269"/>
              <a:gd name="connsiteY1154" fmla="*/ 1463174 h 1515726"/>
              <a:gd name="connsiteX1155" fmla="*/ 650274 w 1330269"/>
              <a:gd name="connsiteY1155" fmla="*/ 1464248 h 1515726"/>
              <a:gd name="connsiteX1156" fmla="*/ 649182 w 1330269"/>
              <a:gd name="connsiteY1156" fmla="*/ 1465363 h 1515726"/>
              <a:gd name="connsiteX1157" fmla="*/ 648079 w 1330269"/>
              <a:gd name="connsiteY1157" fmla="*/ 1467557 h 1515726"/>
              <a:gd name="connsiteX1158" fmla="*/ 646988 w 1330269"/>
              <a:gd name="connsiteY1158" fmla="*/ 1467557 h 1515726"/>
              <a:gd name="connsiteX1159" fmla="*/ 642604 w 1330269"/>
              <a:gd name="connsiteY1159" fmla="*/ 1468626 h 1515726"/>
              <a:gd name="connsiteX1160" fmla="*/ 637129 w 1330269"/>
              <a:gd name="connsiteY1160" fmla="*/ 1465363 h 1515726"/>
              <a:gd name="connsiteX1161" fmla="*/ 637129 w 1330269"/>
              <a:gd name="connsiteY1161" fmla="*/ 1465363 h 1515726"/>
              <a:gd name="connsiteX1162" fmla="*/ 631654 w 1330269"/>
              <a:gd name="connsiteY1162" fmla="*/ 1464248 h 1515726"/>
              <a:gd name="connsiteX1163" fmla="*/ 631654 w 1330269"/>
              <a:gd name="connsiteY1163" fmla="*/ 1464248 h 1515726"/>
              <a:gd name="connsiteX1164" fmla="*/ 630557 w 1330269"/>
              <a:gd name="connsiteY1164" fmla="*/ 1464248 h 1515726"/>
              <a:gd name="connsiteX1165" fmla="*/ 627277 w 1330269"/>
              <a:gd name="connsiteY1165" fmla="*/ 1464248 h 1515726"/>
              <a:gd name="connsiteX1166" fmla="*/ 619607 w 1330269"/>
              <a:gd name="connsiteY1166" fmla="*/ 1470815 h 1515726"/>
              <a:gd name="connsiteX1167" fmla="*/ 617413 w 1330269"/>
              <a:gd name="connsiteY1167" fmla="*/ 1473009 h 1515726"/>
              <a:gd name="connsiteX1168" fmla="*/ 615224 w 1330269"/>
              <a:gd name="connsiteY1168" fmla="*/ 1477387 h 1515726"/>
              <a:gd name="connsiteX1169" fmla="*/ 608652 w 1330269"/>
              <a:gd name="connsiteY1169" fmla="*/ 1483959 h 1515726"/>
              <a:gd name="connsiteX1170" fmla="*/ 605371 w 1330269"/>
              <a:gd name="connsiteY1170" fmla="*/ 1483959 h 1515726"/>
              <a:gd name="connsiteX1171" fmla="*/ 604268 w 1330269"/>
              <a:gd name="connsiteY1171" fmla="*/ 1485080 h 1515726"/>
              <a:gd name="connsiteX1172" fmla="*/ 596604 w 1330269"/>
              <a:gd name="connsiteY1172" fmla="*/ 1489463 h 1515726"/>
              <a:gd name="connsiteX1173" fmla="*/ 595507 w 1330269"/>
              <a:gd name="connsiteY1173" fmla="*/ 1493835 h 1515726"/>
              <a:gd name="connsiteX1174" fmla="*/ 595507 w 1330269"/>
              <a:gd name="connsiteY1174" fmla="*/ 1493835 h 1515726"/>
              <a:gd name="connsiteX1175" fmla="*/ 595507 w 1330269"/>
              <a:gd name="connsiteY1175" fmla="*/ 1494915 h 1515726"/>
              <a:gd name="connsiteX1176" fmla="*/ 595507 w 1330269"/>
              <a:gd name="connsiteY1176" fmla="*/ 1496029 h 1515726"/>
              <a:gd name="connsiteX1177" fmla="*/ 594416 w 1330269"/>
              <a:gd name="connsiteY1177" fmla="*/ 1498224 h 1515726"/>
              <a:gd name="connsiteX1178" fmla="*/ 593318 w 1330269"/>
              <a:gd name="connsiteY1178" fmla="*/ 1499293 h 1515726"/>
              <a:gd name="connsiteX1179" fmla="*/ 591130 w 1330269"/>
              <a:gd name="connsiteY1179" fmla="*/ 1501482 h 1515726"/>
              <a:gd name="connsiteX1180" fmla="*/ 588941 w 1330269"/>
              <a:gd name="connsiteY1180" fmla="*/ 1502596 h 1515726"/>
              <a:gd name="connsiteX1181" fmla="*/ 583471 w 1330269"/>
              <a:gd name="connsiteY1181" fmla="*/ 1501482 h 1515726"/>
              <a:gd name="connsiteX1182" fmla="*/ 576888 w 1330269"/>
              <a:gd name="connsiteY1182" fmla="*/ 1499293 h 1515726"/>
              <a:gd name="connsiteX1183" fmla="*/ 575796 w 1330269"/>
              <a:gd name="connsiteY1183" fmla="*/ 1497110 h 1515726"/>
              <a:gd name="connsiteX1184" fmla="*/ 574699 w 1330269"/>
              <a:gd name="connsiteY1184" fmla="*/ 1494915 h 1515726"/>
              <a:gd name="connsiteX1185" fmla="*/ 574699 w 1330269"/>
              <a:gd name="connsiteY1185" fmla="*/ 1494915 h 1515726"/>
              <a:gd name="connsiteX1186" fmla="*/ 573607 w 1330269"/>
              <a:gd name="connsiteY1186" fmla="*/ 1492720 h 1515726"/>
              <a:gd name="connsiteX1187" fmla="*/ 571413 w 1330269"/>
              <a:gd name="connsiteY1187" fmla="*/ 1491646 h 1515726"/>
              <a:gd name="connsiteX1188" fmla="*/ 567041 w 1330269"/>
              <a:gd name="connsiteY1188" fmla="*/ 1486154 h 1515726"/>
              <a:gd name="connsiteX1189" fmla="*/ 565938 w 1330269"/>
              <a:gd name="connsiteY1189" fmla="*/ 1483959 h 1515726"/>
              <a:gd name="connsiteX1190" fmla="*/ 558268 w 1330269"/>
              <a:gd name="connsiteY1190" fmla="*/ 1482891 h 1515726"/>
              <a:gd name="connsiteX1191" fmla="*/ 553890 w 1330269"/>
              <a:gd name="connsiteY1191" fmla="*/ 1486154 h 1515726"/>
              <a:gd name="connsiteX1192" fmla="*/ 548415 w 1330269"/>
              <a:gd name="connsiteY1192" fmla="*/ 1487268 h 1515726"/>
              <a:gd name="connsiteX1193" fmla="*/ 535271 w 1330269"/>
              <a:gd name="connsiteY1193" fmla="*/ 1492720 h 1515726"/>
              <a:gd name="connsiteX1194" fmla="*/ 534179 w 1330269"/>
              <a:gd name="connsiteY1194" fmla="*/ 1493835 h 1515726"/>
              <a:gd name="connsiteX1195" fmla="*/ 528699 w 1330269"/>
              <a:gd name="connsiteY1195" fmla="*/ 1496029 h 1515726"/>
              <a:gd name="connsiteX1196" fmla="*/ 526510 w 1330269"/>
              <a:gd name="connsiteY1196" fmla="*/ 1497110 h 1515726"/>
              <a:gd name="connsiteX1197" fmla="*/ 524315 w 1330269"/>
              <a:gd name="connsiteY1197" fmla="*/ 1497110 h 1515726"/>
              <a:gd name="connsiteX1198" fmla="*/ 518840 w 1330269"/>
              <a:gd name="connsiteY1198" fmla="*/ 1498224 h 1515726"/>
              <a:gd name="connsiteX1199" fmla="*/ 510079 w 1330269"/>
              <a:gd name="connsiteY1199" fmla="*/ 1500413 h 1515726"/>
              <a:gd name="connsiteX1200" fmla="*/ 510079 w 1330269"/>
              <a:gd name="connsiteY1200" fmla="*/ 1502596 h 1515726"/>
              <a:gd name="connsiteX1201" fmla="*/ 507891 w 1330269"/>
              <a:gd name="connsiteY1201" fmla="*/ 1504790 h 1515726"/>
              <a:gd name="connsiteX1202" fmla="*/ 501318 w 1330269"/>
              <a:gd name="connsiteY1202" fmla="*/ 1513552 h 1515726"/>
              <a:gd name="connsiteX1203" fmla="*/ 496935 w 1330269"/>
              <a:gd name="connsiteY1203" fmla="*/ 1511363 h 1515726"/>
              <a:gd name="connsiteX1204" fmla="*/ 491460 w 1330269"/>
              <a:gd name="connsiteY1204" fmla="*/ 1511363 h 1515726"/>
              <a:gd name="connsiteX1205" fmla="*/ 488174 w 1330269"/>
              <a:gd name="connsiteY1205" fmla="*/ 1512437 h 1515726"/>
              <a:gd name="connsiteX1206" fmla="*/ 485985 w 1330269"/>
              <a:gd name="connsiteY1206" fmla="*/ 1513552 h 1515726"/>
              <a:gd name="connsiteX1207" fmla="*/ 482699 w 1330269"/>
              <a:gd name="connsiteY1207" fmla="*/ 1515746 h 1515726"/>
              <a:gd name="connsiteX1208" fmla="*/ 475029 w 1330269"/>
              <a:gd name="connsiteY1208" fmla="*/ 1514632 h 1515726"/>
              <a:gd name="connsiteX1209" fmla="*/ 473938 w 1330269"/>
              <a:gd name="connsiteY1209" fmla="*/ 1514632 h 1515726"/>
              <a:gd name="connsiteX1210" fmla="*/ 471749 w 1330269"/>
              <a:gd name="connsiteY1210" fmla="*/ 1512437 h 1515726"/>
              <a:gd name="connsiteX1211" fmla="*/ 470651 w 1330269"/>
              <a:gd name="connsiteY1211" fmla="*/ 1511363 h 1515726"/>
              <a:gd name="connsiteX1212" fmla="*/ 472840 w 1330269"/>
              <a:gd name="connsiteY1212" fmla="*/ 1508060 h 1515726"/>
              <a:gd name="connsiteX1213" fmla="*/ 475029 w 1330269"/>
              <a:gd name="connsiteY1213" fmla="*/ 1505871 h 1515726"/>
              <a:gd name="connsiteX1214" fmla="*/ 476126 w 1330269"/>
              <a:gd name="connsiteY1214" fmla="*/ 1504790 h 1515726"/>
              <a:gd name="connsiteX1215" fmla="*/ 475029 w 1330269"/>
              <a:gd name="connsiteY1215" fmla="*/ 1500413 h 1515726"/>
              <a:gd name="connsiteX1216" fmla="*/ 473938 w 1330269"/>
              <a:gd name="connsiteY1216" fmla="*/ 1500413 h 1515726"/>
              <a:gd name="connsiteX1217" fmla="*/ 470651 w 1330269"/>
              <a:gd name="connsiteY1217" fmla="*/ 1500413 h 1515726"/>
              <a:gd name="connsiteX1218" fmla="*/ 468457 w 1330269"/>
              <a:gd name="connsiteY1218" fmla="*/ 1501482 h 1515726"/>
              <a:gd name="connsiteX1219" fmla="*/ 466268 w 1330269"/>
              <a:gd name="connsiteY1219" fmla="*/ 1501482 h 1515726"/>
              <a:gd name="connsiteX1220" fmla="*/ 464079 w 1330269"/>
              <a:gd name="connsiteY1220" fmla="*/ 1498224 h 1515726"/>
              <a:gd name="connsiteX1221" fmla="*/ 462982 w 1330269"/>
              <a:gd name="connsiteY1221" fmla="*/ 1497110 h 1515726"/>
              <a:gd name="connsiteX1222" fmla="*/ 460793 w 1330269"/>
              <a:gd name="connsiteY1222" fmla="*/ 1494915 h 1515726"/>
              <a:gd name="connsiteX1223" fmla="*/ 457507 w 1330269"/>
              <a:gd name="connsiteY1223" fmla="*/ 1496029 h 1515726"/>
              <a:gd name="connsiteX1224" fmla="*/ 456415 w 1330269"/>
              <a:gd name="connsiteY1224" fmla="*/ 1500413 h 1515726"/>
              <a:gd name="connsiteX1225" fmla="*/ 453124 w 1330269"/>
              <a:gd name="connsiteY1225" fmla="*/ 1500413 h 1515726"/>
              <a:gd name="connsiteX1226" fmla="*/ 450935 w 1330269"/>
              <a:gd name="connsiteY1226" fmla="*/ 1496029 h 1515726"/>
              <a:gd name="connsiteX1227" fmla="*/ 449843 w 1330269"/>
              <a:gd name="connsiteY1227" fmla="*/ 1493835 h 1515726"/>
              <a:gd name="connsiteX1228" fmla="*/ 448746 w 1330269"/>
              <a:gd name="connsiteY1228" fmla="*/ 1492720 h 1515726"/>
              <a:gd name="connsiteX1229" fmla="*/ 443271 w 1330269"/>
              <a:gd name="connsiteY1229" fmla="*/ 1492720 h 1515726"/>
              <a:gd name="connsiteX1230" fmla="*/ 442174 w 1330269"/>
              <a:gd name="connsiteY1230" fmla="*/ 1493835 h 1515726"/>
              <a:gd name="connsiteX1231" fmla="*/ 439985 w 1330269"/>
              <a:gd name="connsiteY1231" fmla="*/ 1499293 h 1515726"/>
              <a:gd name="connsiteX1232" fmla="*/ 438888 w 1330269"/>
              <a:gd name="connsiteY1232" fmla="*/ 1498224 h 1515726"/>
              <a:gd name="connsiteX1233" fmla="*/ 437813 w 1330269"/>
              <a:gd name="connsiteY1233" fmla="*/ 1493835 h 1515726"/>
              <a:gd name="connsiteX1234" fmla="*/ 433435 w 1330269"/>
              <a:gd name="connsiteY1234" fmla="*/ 1493835 h 1515726"/>
              <a:gd name="connsiteX1235" fmla="*/ 433435 w 1330269"/>
              <a:gd name="connsiteY1235" fmla="*/ 1493835 h 1515726"/>
              <a:gd name="connsiteX1236" fmla="*/ 431241 w 1330269"/>
              <a:gd name="connsiteY1236" fmla="*/ 1490532 h 1515726"/>
              <a:gd name="connsiteX1237" fmla="*/ 430126 w 1330269"/>
              <a:gd name="connsiteY1237" fmla="*/ 1489463 h 1515726"/>
              <a:gd name="connsiteX1238" fmla="*/ 427938 w 1330269"/>
              <a:gd name="connsiteY1238" fmla="*/ 1488343 h 1515726"/>
              <a:gd name="connsiteX1239" fmla="*/ 425743 w 1330269"/>
              <a:gd name="connsiteY1239" fmla="*/ 1488343 h 1515726"/>
              <a:gd name="connsiteX1240" fmla="*/ 423554 w 1330269"/>
              <a:gd name="connsiteY1240" fmla="*/ 1489463 h 1515726"/>
              <a:gd name="connsiteX1241" fmla="*/ 420291 w 1330269"/>
              <a:gd name="connsiteY1241" fmla="*/ 1490532 h 1515726"/>
              <a:gd name="connsiteX1242" fmla="*/ 419171 w 1330269"/>
              <a:gd name="connsiteY1242" fmla="*/ 1491646 h 1515726"/>
              <a:gd name="connsiteX1243" fmla="*/ 419171 w 1330269"/>
              <a:gd name="connsiteY1243" fmla="*/ 1490532 h 1515726"/>
              <a:gd name="connsiteX1244" fmla="*/ 415908 w 1330269"/>
              <a:gd name="connsiteY1244" fmla="*/ 1488343 h 1515726"/>
              <a:gd name="connsiteX1245" fmla="*/ 415908 w 1330269"/>
              <a:gd name="connsiteY1245" fmla="*/ 1488343 h 1515726"/>
              <a:gd name="connsiteX1246" fmla="*/ 413719 w 1330269"/>
              <a:gd name="connsiteY1246" fmla="*/ 1487268 h 1515726"/>
              <a:gd name="connsiteX1247" fmla="*/ 413719 w 1330269"/>
              <a:gd name="connsiteY1247" fmla="*/ 1483959 h 1515726"/>
              <a:gd name="connsiteX1248" fmla="*/ 411530 w 1330269"/>
              <a:gd name="connsiteY1248" fmla="*/ 1481770 h 1515726"/>
              <a:gd name="connsiteX1249" fmla="*/ 410410 w 1330269"/>
              <a:gd name="connsiteY1249" fmla="*/ 1481770 h 1515726"/>
              <a:gd name="connsiteX1250" fmla="*/ 409335 w 1330269"/>
              <a:gd name="connsiteY1250" fmla="*/ 1476318 h 1515726"/>
              <a:gd name="connsiteX1251" fmla="*/ 409335 w 1330269"/>
              <a:gd name="connsiteY1251" fmla="*/ 1470815 h 1515726"/>
              <a:gd name="connsiteX1252" fmla="*/ 409335 w 1330269"/>
              <a:gd name="connsiteY1252" fmla="*/ 1467557 h 1515726"/>
              <a:gd name="connsiteX1253" fmla="*/ 409335 w 1330269"/>
              <a:gd name="connsiteY1253" fmla="*/ 1466437 h 1515726"/>
              <a:gd name="connsiteX1254" fmla="*/ 409335 w 1330269"/>
              <a:gd name="connsiteY1254" fmla="*/ 1462059 h 1515726"/>
              <a:gd name="connsiteX1255" fmla="*/ 409335 w 1330269"/>
              <a:gd name="connsiteY1255" fmla="*/ 1460985 h 1515726"/>
              <a:gd name="connsiteX1256" fmla="*/ 406032 w 1330269"/>
              <a:gd name="connsiteY1256" fmla="*/ 1459865 h 1515726"/>
              <a:gd name="connsiteX1257" fmla="*/ 404958 w 1330269"/>
              <a:gd name="connsiteY1257" fmla="*/ 1459865 h 1515726"/>
              <a:gd name="connsiteX1258" fmla="*/ 400574 w 1330269"/>
              <a:gd name="connsiteY1258" fmla="*/ 1455487 h 1515726"/>
              <a:gd name="connsiteX1259" fmla="*/ 392910 w 1330269"/>
              <a:gd name="connsiteY1259" fmla="*/ 1462059 h 1515726"/>
              <a:gd name="connsiteX1260" fmla="*/ 391813 w 1330269"/>
              <a:gd name="connsiteY1260" fmla="*/ 1463174 h 1515726"/>
              <a:gd name="connsiteX1261" fmla="*/ 390716 w 1330269"/>
              <a:gd name="connsiteY1261" fmla="*/ 1464248 h 1515726"/>
              <a:gd name="connsiteX1262" fmla="*/ 388527 w 1330269"/>
              <a:gd name="connsiteY1262" fmla="*/ 1465363 h 1515726"/>
              <a:gd name="connsiteX1263" fmla="*/ 387430 w 1330269"/>
              <a:gd name="connsiteY1263" fmla="*/ 1466437 h 1515726"/>
              <a:gd name="connsiteX1264" fmla="*/ 385241 w 1330269"/>
              <a:gd name="connsiteY1264" fmla="*/ 1467557 h 1515726"/>
              <a:gd name="connsiteX1265" fmla="*/ 384149 w 1330269"/>
              <a:gd name="connsiteY1265" fmla="*/ 1469746 h 1515726"/>
              <a:gd name="connsiteX1266" fmla="*/ 385241 w 1330269"/>
              <a:gd name="connsiteY1266" fmla="*/ 1471935 h 1515726"/>
              <a:gd name="connsiteX1267" fmla="*/ 386338 w 1330269"/>
              <a:gd name="connsiteY1267" fmla="*/ 1481770 h 1515726"/>
              <a:gd name="connsiteX1268" fmla="*/ 385241 w 1330269"/>
              <a:gd name="connsiteY1268" fmla="*/ 1482891 h 1515726"/>
              <a:gd name="connsiteX1269" fmla="*/ 380857 w 1330269"/>
              <a:gd name="connsiteY1269" fmla="*/ 1487268 h 1515726"/>
              <a:gd name="connsiteX1270" fmla="*/ 368810 w 1330269"/>
              <a:gd name="connsiteY1270" fmla="*/ 1464248 h 1515726"/>
              <a:gd name="connsiteX1271" fmla="*/ 365530 w 1330269"/>
              <a:gd name="connsiteY1271" fmla="*/ 1462059 h 1515726"/>
              <a:gd name="connsiteX1272" fmla="*/ 364432 w 1330269"/>
              <a:gd name="connsiteY1272" fmla="*/ 1462059 h 1515726"/>
              <a:gd name="connsiteX1273" fmla="*/ 363335 w 1330269"/>
              <a:gd name="connsiteY1273" fmla="*/ 1459865 h 1515726"/>
              <a:gd name="connsiteX1274" fmla="*/ 363335 w 1330269"/>
              <a:gd name="connsiteY1274" fmla="*/ 1459865 h 1515726"/>
              <a:gd name="connsiteX1275" fmla="*/ 363335 w 1330269"/>
              <a:gd name="connsiteY1275" fmla="*/ 1457676 h 1515726"/>
              <a:gd name="connsiteX1276" fmla="*/ 362244 w 1330269"/>
              <a:gd name="connsiteY1276" fmla="*/ 1454401 h 1515726"/>
              <a:gd name="connsiteX1277" fmla="*/ 360049 w 1330269"/>
              <a:gd name="connsiteY1277" fmla="*/ 1452212 h 1515726"/>
              <a:gd name="connsiteX1278" fmla="*/ 346905 w 1330269"/>
              <a:gd name="connsiteY1278" fmla="*/ 1434696 h 1515726"/>
              <a:gd name="connsiteX1279" fmla="*/ 346905 w 1330269"/>
              <a:gd name="connsiteY1279" fmla="*/ 1432507 h 1515726"/>
              <a:gd name="connsiteX1280" fmla="*/ 345813 w 1330269"/>
              <a:gd name="connsiteY1280" fmla="*/ 1431410 h 1515726"/>
              <a:gd name="connsiteX1281" fmla="*/ 344716 w 1330269"/>
              <a:gd name="connsiteY1281" fmla="*/ 1430313 h 1515726"/>
              <a:gd name="connsiteX1282" fmla="*/ 333766 w 1330269"/>
              <a:gd name="connsiteY1282" fmla="*/ 1420460 h 1515726"/>
              <a:gd name="connsiteX1283" fmla="*/ 332669 w 1330269"/>
              <a:gd name="connsiteY1283" fmla="*/ 1418271 h 1515726"/>
              <a:gd name="connsiteX1284" fmla="*/ 332669 w 1330269"/>
              <a:gd name="connsiteY1284" fmla="*/ 1412791 h 1515726"/>
              <a:gd name="connsiteX1285" fmla="*/ 332669 w 1330269"/>
              <a:gd name="connsiteY1285" fmla="*/ 1408407 h 1515726"/>
              <a:gd name="connsiteX1286" fmla="*/ 332669 w 1330269"/>
              <a:gd name="connsiteY1286" fmla="*/ 1402932 h 1515726"/>
              <a:gd name="connsiteX1287" fmla="*/ 333766 w 1330269"/>
              <a:gd name="connsiteY1287" fmla="*/ 1401841 h 1515726"/>
              <a:gd name="connsiteX1288" fmla="*/ 332669 w 1330269"/>
              <a:gd name="connsiteY1288" fmla="*/ 1398554 h 1515726"/>
              <a:gd name="connsiteX1289" fmla="*/ 331571 w 1330269"/>
              <a:gd name="connsiteY1289" fmla="*/ 1396366 h 1515726"/>
              <a:gd name="connsiteX1290" fmla="*/ 329382 w 1330269"/>
              <a:gd name="connsiteY1290" fmla="*/ 1396366 h 1515726"/>
              <a:gd name="connsiteX1291" fmla="*/ 327194 w 1330269"/>
              <a:gd name="connsiteY1291" fmla="*/ 1394171 h 1515726"/>
              <a:gd name="connsiteX1292" fmla="*/ 326096 w 1330269"/>
              <a:gd name="connsiteY1292" fmla="*/ 1390885 h 1515726"/>
              <a:gd name="connsiteX1293" fmla="*/ 319524 w 1330269"/>
              <a:gd name="connsiteY1293" fmla="*/ 1389793 h 1515726"/>
              <a:gd name="connsiteX1294" fmla="*/ 316244 w 1330269"/>
              <a:gd name="connsiteY1294" fmla="*/ 1387599 h 1515726"/>
              <a:gd name="connsiteX1295" fmla="*/ 316244 w 1330269"/>
              <a:gd name="connsiteY1295" fmla="*/ 1385410 h 1515726"/>
              <a:gd name="connsiteX1296" fmla="*/ 315146 w 1330269"/>
              <a:gd name="connsiteY1296" fmla="*/ 1384313 h 1515726"/>
              <a:gd name="connsiteX1297" fmla="*/ 314049 w 1330269"/>
              <a:gd name="connsiteY1297" fmla="*/ 1382124 h 1515726"/>
              <a:gd name="connsiteX1298" fmla="*/ 312958 w 1330269"/>
              <a:gd name="connsiteY1298" fmla="*/ 1379935 h 1515726"/>
              <a:gd name="connsiteX1299" fmla="*/ 307483 w 1330269"/>
              <a:gd name="connsiteY1299" fmla="*/ 1374460 h 1515726"/>
              <a:gd name="connsiteX1300" fmla="*/ 305288 w 1330269"/>
              <a:gd name="connsiteY1300" fmla="*/ 1370077 h 1515726"/>
              <a:gd name="connsiteX1301" fmla="*/ 305288 w 1330269"/>
              <a:gd name="connsiteY1301" fmla="*/ 1366791 h 1515726"/>
              <a:gd name="connsiteX1302" fmla="*/ 305288 w 1330269"/>
              <a:gd name="connsiteY1302" fmla="*/ 1365693 h 1515726"/>
              <a:gd name="connsiteX1303" fmla="*/ 305288 w 1330269"/>
              <a:gd name="connsiteY1303" fmla="*/ 1361316 h 1515726"/>
              <a:gd name="connsiteX1304" fmla="*/ 305288 w 1330269"/>
              <a:gd name="connsiteY1304" fmla="*/ 1356932 h 1515726"/>
              <a:gd name="connsiteX1305" fmla="*/ 306385 w 1330269"/>
              <a:gd name="connsiteY1305" fmla="*/ 1353646 h 1515726"/>
              <a:gd name="connsiteX1306" fmla="*/ 307483 w 1330269"/>
              <a:gd name="connsiteY1306" fmla="*/ 1350360 h 1515726"/>
              <a:gd name="connsiteX1307" fmla="*/ 308574 w 1330269"/>
              <a:gd name="connsiteY1307" fmla="*/ 1344885 h 1515726"/>
              <a:gd name="connsiteX1308" fmla="*/ 309671 w 1330269"/>
              <a:gd name="connsiteY1308" fmla="*/ 1343788 h 1515726"/>
              <a:gd name="connsiteX1309" fmla="*/ 311860 w 1330269"/>
              <a:gd name="connsiteY1309" fmla="*/ 1340507 h 1515726"/>
              <a:gd name="connsiteX1310" fmla="*/ 315146 w 1330269"/>
              <a:gd name="connsiteY1310" fmla="*/ 1337215 h 1515726"/>
              <a:gd name="connsiteX1311" fmla="*/ 314049 w 1330269"/>
              <a:gd name="connsiteY1311" fmla="*/ 1322979 h 1515726"/>
              <a:gd name="connsiteX1312" fmla="*/ 312958 w 1330269"/>
              <a:gd name="connsiteY1312" fmla="*/ 1320790 h 1515726"/>
              <a:gd name="connsiteX1313" fmla="*/ 308574 w 1330269"/>
              <a:gd name="connsiteY1313" fmla="*/ 1318602 h 1515726"/>
              <a:gd name="connsiteX1314" fmla="*/ 311860 w 1330269"/>
              <a:gd name="connsiteY1314" fmla="*/ 1306554 h 1515726"/>
              <a:gd name="connsiteX1315" fmla="*/ 308574 w 1330269"/>
              <a:gd name="connsiteY1315" fmla="*/ 1299988 h 1515726"/>
              <a:gd name="connsiteX1316" fmla="*/ 307483 w 1330269"/>
              <a:gd name="connsiteY1316" fmla="*/ 1298896 h 1515726"/>
              <a:gd name="connsiteX1317" fmla="*/ 307483 w 1330269"/>
              <a:gd name="connsiteY1317" fmla="*/ 1295610 h 1515726"/>
              <a:gd name="connsiteX1318" fmla="*/ 308574 w 1330269"/>
              <a:gd name="connsiteY1318" fmla="*/ 1292324 h 1515726"/>
              <a:gd name="connsiteX1319" fmla="*/ 310763 w 1330269"/>
              <a:gd name="connsiteY1319" fmla="*/ 1290135 h 1515726"/>
              <a:gd name="connsiteX1320" fmla="*/ 311860 w 1330269"/>
              <a:gd name="connsiteY1320" fmla="*/ 1289038 h 1515726"/>
              <a:gd name="connsiteX1321" fmla="*/ 311860 w 1330269"/>
              <a:gd name="connsiteY1321" fmla="*/ 1286843 h 1515726"/>
              <a:gd name="connsiteX1322" fmla="*/ 310763 w 1330269"/>
              <a:gd name="connsiteY1322" fmla="*/ 1273704 h 1515726"/>
              <a:gd name="connsiteX1323" fmla="*/ 310763 w 1330269"/>
              <a:gd name="connsiteY1323" fmla="*/ 1267132 h 1515726"/>
              <a:gd name="connsiteX1324" fmla="*/ 308574 w 1330269"/>
              <a:gd name="connsiteY1324" fmla="*/ 1266035 h 1515726"/>
              <a:gd name="connsiteX1325" fmla="*/ 305288 w 1330269"/>
              <a:gd name="connsiteY1325" fmla="*/ 1262755 h 1515726"/>
              <a:gd name="connsiteX1326" fmla="*/ 304191 w 1330269"/>
              <a:gd name="connsiteY1326" fmla="*/ 1258371 h 1515726"/>
              <a:gd name="connsiteX1327" fmla="*/ 300910 w 1330269"/>
              <a:gd name="connsiteY1327" fmla="*/ 1258371 h 1515726"/>
              <a:gd name="connsiteX1328" fmla="*/ 293241 w 1330269"/>
              <a:gd name="connsiteY1328" fmla="*/ 1248513 h 1515726"/>
              <a:gd name="connsiteX1329" fmla="*/ 289955 w 1330269"/>
              <a:gd name="connsiteY1329" fmla="*/ 1249610 h 1515726"/>
              <a:gd name="connsiteX1330" fmla="*/ 287766 w 1330269"/>
              <a:gd name="connsiteY1330" fmla="*/ 1249610 h 1515726"/>
              <a:gd name="connsiteX1331" fmla="*/ 284480 w 1330269"/>
              <a:gd name="connsiteY1331" fmla="*/ 1249610 h 1515726"/>
              <a:gd name="connsiteX1332" fmla="*/ 281194 w 1330269"/>
              <a:gd name="connsiteY1332" fmla="*/ 1251799 h 1515726"/>
              <a:gd name="connsiteX1333" fmla="*/ 261477 w 1330269"/>
              <a:gd name="connsiteY1333" fmla="*/ 1250702 h 1515726"/>
              <a:gd name="connsiteX1334" fmla="*/ 262574 w 1330269"/>
              <a:gd name="connsiteY1334" fmla="*/ 1247421 h 1515726"/>
              <a:gd name="connsiteX1335" fmla="*/ 263666 w 1330269"/>
              <a:gd name="connsiteY1335" fmla="*/ 1241941 h 1515726"/>
              <a:gd name="connsiteX1336" fmla="*/ 261477 w 1330269"/>
              <a:gd name="connsiteY1336" fmla="*/ 1240849 h 1515726"/>
              <a:gd name="connsiteX1337" fmla="*/ 260385 w 1330269"/>
              <a:gd name="connsiteY1337" fmla="*/ 1240849 h 1515726"/>
              <a:gd name="connsiteX1338" fmla="*/ 258191 w 1330269"/>
              <a:gd name="connsiteY1338" fmla="*/ 1238654 h 1515726"/>
              <a:gd name="connsiteX1339" fmla="*/ 257099 w 1330269"/>
              <a:gd name="connsiteY1339" fmla="*/ 1238654 h 1515726"/>
              <a:gd name="connsiteX1340" fmla="*/ 257099 w 1330269"/>
              <a:gd name="connsiteY1340" fmla="*/ 1238654 h 1515726"/>
              <a:gd name="connsiteX1341" fmla="*/ 256002 w 1330269"/>
              <a:gd name="connsiteY1341" fmla="*/ 1238654 h 1515726"/>
              <a:gd name="connsiteX1342" fmla="*/ 251624 w 1330269"/>
              <a:gd name="connsiteY1342" fmla="*/ 1235374 h 1515726"/>
              <a:gd name="connsiteX1343" fmla="*/ 250527 w 1330269"/>
              <a:gd name="connsiteY1343" fmla="*/ 1233179 h 1515726"/>
              <a:gd name="connsiteX1344" fmla="*/ 250527 w 1330269"/>
              <a:gd name="connsiteY1344" fmla="*/ 1228802 h 1515726"/>
              <a:gd name="connsiteX1345" fmla="*/ 247241 w 1330269"/>
              <a:gd name="connsiteY1345" fmla="*/ 1228802 h 1515726"/>
              <a:gd name="connsiteX1346" fmla="*/ 246143 w 1330269"/>
              <a:gd name="connsiteY1346" fmla="*/ 1229893 h 1515726"/>
              <a:gd name="connsiteX1347" fmla="*/ 238480 w 1330269"/>
              <a:gd name="connsiteY1347" fmla="*/ 1234277 h 1515726"/>
              <a:gd name="connsiteX1348" fmla="*/ 235193 w 1330269"/>
              <a:gd name="connsiteY1348" fmla="*/ 1237551 h 1515726"/>
              <a:gd name="connsiteX1349" fmla="*/ 234096 w 1330269"/>
              <a:gd name="connsiteY1349" fmla="*/ 1238654 h 1515726"/>
              <a:gd name="connsiteX1350" fmla="*/ 229719 w 1330269"/>
              <a:gd name="connsiteY1350" fmla="*/ 1239752 h 1515726"/>
              <a:gd name="connsiteX1351" fmla="*/ 225335 w 1330269"/>
              <a:gd name="connsiteY1351" fmla="*/ 1240849 h 1515726"/>
              <a:gd name="connsiteX1352" fmla="*/ 214379 w 1330269"/>
              <a:gd name="connsiteY1352" fmla="*/ 1243032 h 1515726"/>
              <a:gd name="connsiteX1353" fmla="*/ 207813 w 1330269"/>
              <a:gd name="connsiteY1353" fmla="*/ 1243032 h 1515726"/>
              <a:gd name="connsiteX1354" fmla="*/ 207813 w 1330269"/>
              <a:gd name="connsiteY1354" fmla="*/ 1237551 h 1515726"/>
              <a:gd name="connsiteX1355" fmla="*/ 207813 w 1330269"/>
              <a:gd name="connsiteY1355" fmla="*/ 1236466 h 1515726"/>
              <a:gd name="connsiteX1356" fmla="*/ 203429 w 1330269"/>
              <a:gd name="connsiteY1356" fmla="*/ 1228802 h 1515726"/>
              <a:gd name="connsiteX1357" fmla="*/ 204521 w 1330269"/>
              <a:gd name="connsiteY1357" fmla="*/ 1206896 h 1515726"/>
              <a:gd name="connsiteX1358" fmla="*/ 206716 w 1330269"/>
              <a:gd name="connsiteY1358" fmla="*/ 1198135 h 1515726"/>
              <a:gd name="connsiteX1359" fmla="*/ 207813 w 1330269"/>
              <a:gd name="connsiteY1359" fmla="*/ 1197038 h 1515726"/>
              <a:gd name="connsiteX1360" fmla="*/ 208905 w 1330269"/>
              <a:gd name="connsiteY1360" fmla="*/ 1194843 h 1515726"/>
              <a:gd name="connsiteX1361" fmla="*/ 210002 w 1330269"/>
              <a:gd name="connsiteY1361" fmla="*/ 1194843 h 1515726"/>
              <a:gd name="connsiteX1362" fmla="*/ 211093 w 1330269"/>
              <a:gd name="connsiteY1362" fmla="*/ 1193752 h 1515726"/>
              <a:gd name="connsiteX1363" fmla="*/ 212191 w 1330269"/>
              <a:gd name="connsiteY1363" fmla="*/ 1191563 h 1515726"/>
              <a:gd name="connsiteX1364" fmla="*/ 212191 w 1330269"/>
              <a:gd name="connsiteY1364" fmla="*/ 1183893 h 1515726"/>
              <a:gd name="connsiteX1365" fmla="*/ 207813 w 1330269"/>
              <a:gd name="connsiteY1365" fmla="*/ 1175132 h 1515726"/>
              <a:gd name="connsiteX1366" fmla="*/ 206716 w 1330269"/>
              <a:gd name="connsiteY1366" fmla="*/ 1172949 h 1515726"/>
              <a:gd name="connsiteX1367" fmla="*/ 206716 w 1330269"/>
              <a:gd name="connsiteY1367" fmla="*/ 1168571 h 1515726"/>
              <a:gd name="connsiteX1368" fmla="*/ 205618 w 1330269"/>
              <a:gd name="connsiteY1368" fmla="*/ 1167474 h 1515726"/>
              <a:gd name="connsiteX1369" fmla="*/ 210002 w 1330269"/>
              <a:gd name="connsiteY1369" fmla="*/ 1166377 h 1515726"/>
              <a:gd name="connsiteX1370" fmla="*/ 212191 w 1330269"/>
              <a:gd name="connsiteY1370" fmla="*/ 1163096 h 1515726"/>
              <a:gd name="connsiteX1371" fmla="*/ 212191 w 1330269"/>
              <a:gd name="connsiteY1371" fmla="*/ 1159810 h 1515726"/>
              <a:gd name="connsiteX1372" fmla="*/ 212191 w 1330269"/>
              <a:gd name="connsiteY1372" fmla="*/ 1158713 h 1515726"/>
              <a:gd name="connsiteX1373" fmla="*/ 210002 w 1330269"/>
              <a:gd name="connsiteY1373" fmla="*/ 1154330 h 1515726"/>
              <a:gd name="connsiteX1374" fmla="*/ 211093 w 1330269"/>
              <a:gd name="connsiteY1374" fmla="*/ 1153238 h 1515726"/>
              <a:gd name="connsiteX1375" fmla="*/ 212191 w 1330269"/>
              <a:gd name="connsiteY1375" fmla="*/ 1151049 h 1515726"/>
              <a:gd name="connsiteX1376" fmla="*/ 213288 w 1330269"/>
              <a:gd name="connsiteY1376" fmla="*/ 1145568 h 1515726"/>
              <a:gd name="connsiteX1377" fmla="*/ 214379 w 1330269"/>
              <a:gd name="connsiteY1377" fmla="*/ 1143380 h 1515726"/>
              <a:gd name="connsiteX1378" fmla="*/ 215477 w 1330269"/>
              <a:gd name="connsiteY1378" fmla="*/ 1141191 h 1515726"/>
              <a:gd name="connsiteX1379" fmla="*/ 216574 w 1330269"/>
              <a:gd name="connsiteY1379" fmla="*/ 1140093 h 1515726"/>
              <a:gd name="connsiteX1380" fmla="*/ 217666 w 1330269"/>
              <a:gd name="connsiteY1380" fmla="*/ 1136807 h 1515726"/>
              <a:gd name="connsiteX1381" fmla="*/ 217666 w 1330269"/>
              <a:gd name="connsiteY1381" fmla="*/ 1134618 h 1515726"/>
              <a:gd name="connsiteX1382" fmla="*/ 216574 w 1330269"/>
              <a:gd name="connsiteY1382" fmla="*/ 1119285 h 1515726"/>
              <a:gd name="connsiteX1383" fmla="*/ 218763 w 1330269"/>
              <a:gd name="connsiteY1383" fmla="*/ 1119285 h 1515726"/>
              <a:gd name="connsiteX1384" fmla="*/ 223146 w 1330269"/>
              <a:gd name="connsiteY1384" fmla="*/ 1117091 h 1515726"/>
              <a:gd name="connsiteX1385" fmla="*/ 224238 w 1330269"/>
              <a:gd name="connsiteY1385" fmla="*/ 1115999 h 1515726"/>
              <a:gd name="connsiteX1386" fmla="*/ 222049 w 1330269"/>
              <a:gd name="connsiteY1386" fmla="*/ 1114902 h 1515726"/>
              <a:gd name="connsiteX1387" fmla="*/ 223146 w 1330269"/>
              <a:gd name="connsiteY1387" fmla="*/ 1109427 h 1515726"/>
              <a:gd name="connsiteX1388" fmla="*/ 223146 w 1330269"/>
              <a:gd name="connsiteY1388" fmla="*/ 1108330 h 1515726"/>
              <a:gd name="connsiteX1389" fmla="*/ 224238 w 1330269"/>
              <a:gd name="connsiteY1389" fmla="*/ 1106141 h 1515726"/>
              <a:gd name="connsiteX1390" fmla="*/ 229719 w 1330269"/>
              <a:gd name="connsiteY1390" fmla="*/ 1103952 h 1515726"/>
              <a:gd name="connsiteX1391" fmla="*/ 236285 w 1330269"/>
              <a:gd name="connsiteY1391" fmla="*/ 1099568 h 1515726"/>
              <a:gd name="connsiteX1392" fmla="*/ 238480 w 1330269"/>
              <a:gd name="connsiteY1392" fmla="*/ 1093008 h 1515726"/>
              <a:gd name="connsiteX1393" fmla="*/ 238480 w 1330269"/>
              <a:gd name="connsiteY1393" fmla="*/ 1090807 h 1515726"/>
              <a:gd name="connsiteX1394" fmla="*/ 239571 w 1330269"/>
              <a:gd name="connsiteY1394" fmla="*/ 1085332 h 1515726"/>
              <a:gd name="connsiteX1395" fmla="*/ 240668 w 1330269"/>
              <a:gd name="connsiteY1395" fmla="*/ 1084235 h 1515726"/>
              <a:gd name="connsiteX1396" fmla="*/ 240668 w 1330269"/>
              <a:gd name="connsiteY1396" fmla="*/ 1078760 h 1515726"/>
              <a:gd name="connsiteX1397" fmla="*/ 239571 w 1330269"/>
              <a:gd name="connsiteY1397" fmla="*/ 1075474 h 1515726"/>
              <a:gd name="connsiteX1398" fmla="*/ 239571 w 1330269"/>
              <a:gd name="connsiteY1398" fmla="*/ 1064524 h 1515726"/>
              <a:gd name="connsiteX1399" fmla="*/ 238480 w 1330269"/>
              <a:gd name="connsiteY1399" fmla="*/ 1062330 h 1515726"/>
              <a:gd name="connsiteX1400" fmla="*/ 241760 w 1330269"/>
              <a:gd name="connsiteY1400" fmla="*/ 1060146 h 1515726"/>
              <a:gd name="connsiteX1401" fmla="*/ 246143 w 1330269"/>
              <a:gd name="connsiteY1401" fmla="*/ 1057952 h 1515726"/>
              <a:gd name="connsiteX1402" fmla="*/ 247241 w 1330269"/>
              <a:gd name="connsiteY1402" fmla="*/ 1056854 h 1515726"/>
              <a:gd name="connsiteX1403" fmla="*/ 247241 w 1330269"/>
              <a:gd name="connsiteY1403" fmla="*/ 1053568 h 1515726"/>
              <a:gd name="connsiteX1404" fmla="*/ 249430 w 1330269"/>
              <a:gd name="connsiteY1404" fmla="*/ 1052471 h 1515726"/>
              <a:gd name="connsiteX1405" fmla="*/ 254905 w 1330269"/>
              <a:gd name="connsiteY1405" fmla="*/ 1053568 h 1515726"/>
              <a:gd name="connsiteX1406" fmla="*/ 258191 w 1330269"/>
              <a:gd name="connsiteY1406" fmla="*/ 1051380 h 1515726"/>
              <a:gd name="connsiteX1407" fmla="*/ 261477 w 1330269"/>
              <a:gd name="connsiteY1407" fmla="*/ 1051380 h 1515726"/>
              <a:gd name="connsiteX1408" fmla="*/ 264763 w 1330269"/>
              <a:gd name="connsiteY1408" fmla="*/ 1052471 h 1515726"/>
              <a:gd name="connsiteX1409" fmla="*/ 266952 w 1330269"/>
              <a:gd name="connsiteY1409" fmla="*/ 1052471 h 1515726"/>
              <a:gd name="connsiteX1410" fmla="*/ 269146 w 1330269"/>
              <a:gd name="connsiteY1410" fmla="*/ 1051380 h 1515726"/>
              <a:gd name="connsiteX1411" fmla="*/ 270238 w 1330269"/>
              <a:gd name="connsiteY1411" fmla="*/ 1049196 h 1515726"/>
              <a:gd name="connsiteX1412" fmla="*/ 269146 w 1330269"/>
              <a:gd name="connsiteY1412" fmla="*/ 1049196 h 1515726"/>
              <a:gd name="connsiteX1413" fmla="*/ 268049 w 1330269"/>
              <a:gd name="connsiteY1413" fmla="*/ 1046996 h 1515726"/>
              <a:gd name="connsiteX1414" fmla="*/ 266952 w 1330269"/>
              <a:gd name="connsiteY1414" fmla="*/ 1042618 h 1515726"/>
              <a:gd name="connsiteX1415" fmla="*/ 264763 w 1330269"/>
              <a:gd name="connsiteY1415" fmla="*/ 1039332 h 1515726"/>
              <a:gd name="connsiteX1416" fmla="*/ 263666 w 1330269"/>
              <a:gd name="connsiteY1416" fmla="*/ 1038235 h 1515726"/>
              <a:gd name="connsiteX1417" fmla="*/ 260385 w 1330269"/>
              <a:gd name="connsiteY1417" fmla="*/ 1034949 h 1515726"/>
              <a:gd name="connsiteX1418" fmla="*/ 258191 w 1330269"/>
              <a:gd name="connsiteY1418" fmla="*/ 1032766 h 1515726"/>
              <a:gd name="connsiteX1419" fmla="*/ 257099 w 1330269"/>
              <a:gd name="connsiteY1419" fmla="*/ 1030571 h 1515726"/>
              <a:gd name="connsiteX1420" fmla="*/ 257099 w 1330269"/>
              <a:gd name="connsiteY1420" fmla="*/ 1021810 h 1515726"/>
              <a:gd name="connsiteX1421" fmla="*/ 256002 w 1330269"/>
              <a:gd name="connsiteY1421" fmla="*/ 1020724 h 1515726"/>
              <a:gd name="connsiteX1422" fmla="*/ 251624 w 1330269"/>
              <a:gd name="connsiteY1422" fmla="*/ 1021810 h 1515726"/>
              <a:gd name="connsiteX1423" fmla="*/ 250527 w 1330269"/>
              <a:gd name="connsiteY1423" fmla="*/ 1021810 h 1515726"/>
              <a:gd name="connsiteX1424" fmla="*/ 246143 w 1330269"/>
              <a:gd name="connsiteY1424" fmla="*/ 1022913 h 1515726"/>
              <a:gd name="connsiteX1425" fmla="*/ 246143 w 1330269"/>
              <a:gd name="connsiteY1425" fmla="*/ 1022913 h 1515726"/>
              <a:gd name="connsiteX1426" fmla="*/ 242857 w 1330269"/>
              <a:gd name="connsiteY1426" fmla="*/ 1021810 h 1515726"/>
              <a:gd name="connsiteX1427" fmla="*/ 238480 w 1330269"/>
              <a:gd name="connsiteY1427" fmla="*/ 1018530 h 1515726"/>
              <a:gd name="connsiteX1428" fmla="*/ 237382 w 1330269"/>
              <a:gd name="connsiteY1428" fmla="*/ 1018530 h 1515726"/>
              <a:gd name="connsiteX1429" fmla="*/ 236285 w 1330269"/>
              <a:gd name="connsiteY1429" fmla="*/ 1018530 h 1515726"/>
              <a:gd name="connsiteX1430" fmla="*/ 236285 w 1330269"/>
              <a:gd name="connsiteY1430" fmla="*/ 1019627 h 1515726"/>
              <a:gd name="connsiteX1431" fmla="*/ 234096 w 1330269"/>
              <a:gd name="connsiteY1431" fmla="*/ 1021810 h 1515726"/>
              <a:gd name="connsiteX1432" fmla="*/ 231907 w 1330269"/>
              <a:gd name="connsiteY1432" fmla="*/ 1020724 h 1515726"/>
              <a:gd name="connsiteX1433" fmla="*/ 230810 w 1330269"/>
              <a:gd name="connsiteY1433" fmla="*/ 1019627 h 1515726"/>
              <a:gd name="connsiteX1434" fmla="*/ 229719 w 1330269"/>
              <a:gd name="connsiteY1434" fmla="*/ 1019627 h 1515726"/>
              <a:gd name="connsiteX1435" fmla="*/ 228621 w 1330269"/>
              <a:gd name="connsiteY1435" fmla="*/ 1025102 h 1515726"/>
              <a:gd name="connsiteX1436" fmla="*/ 225335 w 1330269"/>
              <a:gd name="connsiteY1436" fmla="*/ 1038235 h 1515726"/>
              <a:gd name="connsiteX1437" fmla="*/ 224238 w 1330269"/>
              <a:gd name="connsiteY1437" fmla="*/ 1042618 h 1515726"/>
              <a:gd name="connsiteX1438" fmla="*/ 223146 w 1330269"/>
              <a:gd name="connsiteY1438" fmla="*/ 1040424 h 1515726"/>
              <a:gd name="connsiteX1439" fmla="*/ 217666 w 1330269"/>
              <a:gd name="connsiteY1439" fmla="*/ 1038235 h 1515726"/>
              <a:gd name="connsiteX1440" fmla="*/ 216574 w 1330269"/>
              <a:gd name="connsiteY1440" fmla="*/ 1034949 h 1515726"/>
              <a:gd name="connsiteX1441" fmla="*/ 213288 w 1330269"/>
              <a:gd name="connsiteY1441" fmla="*/ 1028377 h 1515726"/>
              <a:gd name="connsiteX1442" fmla="*/ 212191 w 1330269"/>
              <a:gd name="connsiteY1442" fmla="*/ 1024005 h 1515726"/>
              <a:gd name="connsiteX1443" fmla="*/ 207813 w 1330269"/>
              <a:gd name="connsiteY1443" fmla="*/ 1015249 h 1515726"/>
              <a:gd name="connsiteX1444" fmla="*/ 203429 w 1330269"/>
              <a:gd name="connsiteY1444" fmla="*/ 1007580 h 1515726"/>
              <a:gd name="connsiteX1445" fmla="*/ 203429 w 1330269"/>
              <a:gd name="connsiteY1445" fmla="*/ 1006482 h 1515726"/>
              <a:gd name="connsiteX1446" fmla="*/ 203429 w 1330269"/>
              <a:gd name="connsiteY1446" fmla="*/ 1005380 h 1515726"/>
              <a:gd name="connsiteX1447" fmla="*/ 204521 w 1330269"/>
              <a:gd name="connsiteY1447" fmla="*/ 1001007 h 1515726"/>
              <a:gd name="connsiteX1448" fmla="*/ 205618 w 1330269"/>
              <a:gd name="connsiteY1448" fmla="*/ 997721 h 1515726"/>
              <a:gd name="connsiteX1449" fmla="*/ 207813 w 1330269"/>
              <a:gd name="connsiteY1449" fmla="*/ 995533 h 1515726"/>
              <a:gd name="connsiteX1450" fmla="*/ 211093 w 1330269"/>
              <a:gd name="connsiteY1450" fmla="*/ 992246 h 1515726"/>
              <a:gd name="connsiteX1451" fmla="*/ 211093 w 1330269"/>
              <a:gd name="connsiteY1451" fmla="*/ 992246 h 1515726"/>
              <a:gd name="connsiteX1452" fmla="*/ 212191 w 1330269"/>
              <a:gd name="connsiteY1452" fmla="*/ 991149 h 1515726"/>
              <a:gd name="connsiteX1453" fmla="*/ 214379 w 1330269"/>
              <a:gd name="connsiteY1453" fmla="*/ 990052 h 1515726"/>
              <a:gd name="connsiteX1454" fmla="*/ 215477 w 1330269"/>
              <a:gd name="connsiteY1454" fmla="*/ 987863 h 1515726"/>
              <a:gd name="connsiteX1455" fmla="*/ 216574 w 1330269"/>
              <a:gd name="connsiteY1455" fmla="*/ 981291 h 1515726"/>
              <a:gd name="connsiteX1456" fmla="*/ 215477 w 1330269"/>
              <a:gd name="connsiteY1456" fmla="*/ 979102 h 1515726"/>
              <a:gd name="connsiteX1457" fmla="*/ 213288 w 1330269"/>
              <a:gd name="connsiteY1457" fmla="*/ 979102 h 1515726"/>
              <a:gd name="connsiteX1458" fmla="*/ 208905 w 1330269"/>
              <a:gd name="connsiteY1458" fmla="*/ 980199 h 1515726"/>
              <a:gd name="connsiteX1459" fmla="*/ 206716 w 1330269"/>
              <a:gd name="connsiteY1459" fmla="*/ 980199 h 1515726"/>
              <a:gd name="connsiteX1460" fmla="*/ 196857 w 1330269"/>
              <a:gd name="connsiteY1460" fmla="*/ 979102 h 1515726"/>
              <a:gd name="connsiteX1461" fmla="*/ 193571 w 1330269"/>
              <a:gd name="connsiteY1461" fmla="*/ 976913 h 1515726"/>
              <a:gd name="connsiteX1462" fmla="*/ 196857 w 1330269"/>
              <a:gd name="connsiteY1462" fmla="*/ 961568 h 1515726"/>
              <a:gd name="connsiteX1463" fmla="*/ 199046 w 1330269"/>
              <a:gd name="connsiteY1463" fmla="*/ 955008 h 1515726"/>
              <a:gd name="connsiteX1464" fmla="*/ 191382 w 1330269"/>
              <a:gd name="connsiteY1464" fmla="*/ 953910 h 1515726"/>
              <a:gd name="connsiteX1465" fmla="*/ 189193 w 1330269"/>
              <a:gd name="connsiteY1465" fmla="*/ 953910 h 1515726"/>
              <a:gd name="connsiteX1466" fmla="*/ 188096 w 1330269"/>
              <a:gd name="connsiteY1466" fmla="*/ 955008 h 1515726"/>
              <a:gd name="connsiteX1467" fmla="*/ 184810 w 1330269"/>
              <a:gd name="connsiteY1467" fmla="*/ 957196 h 1515726"/>
              <a:gd name="connsiteX1468" fmla="*/ 183713 w 1330269"/>
              <a:gd name="connsiteY1468" fmla="*/ 958294 h 1515726"/>
              <a:gd name="connsiteX1469" fmla="*/ 181524 w 1330269"/>
              <a:gd name="connsiteY1469" fmla="*/ 960482 h 1515726"/>
              <a:gd name="connsiteX1470" fmla="*/ 181524 w 1330269"/>
              <a:gd name="connsiteY1470" fmla="*/ 961568 h 1515726"/>
              <a:gd name="connsiteX1471" fmla="*/ 180432 w 1330269"/>
              <a:gd name="connsiteY1471" fmla="*/ 963769 h 1515726"/>
              <a:gd name="connsiteX1472" fmla="*/ 179335 w 1330269"/>
              <a:gd name="connsiteY1472" fmla="*/ 965957 h 1515726"/>
              <a:gd name="connsiteX1473" fmla="*/ 178238 w 1330269"/>
              <a:gd name="connsiteY1473" fmla="*/ 977999 h 1515726"/>
              <a:gd name="connsiteX1474" fmla="*/ 174952 w 1330269"/>
              <a:gd name="connsiteY1474" fmla="*/ 981291 h 1515726"/>
              <a:gd name="connsiteX1475" fmla="*/ 172763 w 1330269"/>
              <a:gd name="connsiteY1475" fmla="*/ 982388 h 1515726"/>
              <a:gd name="connsiteX1476" fmla="*/ 171666 w 1330269"/>
              <a:gd name="connsiteY1476" fmla="*/ 983480 h 1515726"/>
              <a:gd name="connsiteX1477" fmla="*/ 169477 w 1330269"/>
              <a:gd name="connsiteY1477" fmla="*/ 984577 h 1515726"/>
              <a:gd name="connsiteX1478" fmla="*/ 168379 w 1330269"/>
              <a:gd name="connsiteY1478" fmla="*/ 985674 h 1515726"/>
              <a:gd name="connsiteX1479" fmla="*/ 158544 w 1330269"/>
              <a:gd name="connsiteY1479" fmla="*/ 985674 h 1515726"/>
              <a:gd name="connsiteX1480" fmla="*/ 155235 w 1330269"/>
              <a:gd name="connsiteY1480" fmla="*/ 982388 h 1515726"/>
              <a:gd name="connsiteX1481" fmla="*/ 154166 w 1330269"/>
              <a:gd name="connsiteY1481" fmla="*/ 980199 h 1515726"/>
              <a:gd name="connsiteX1482" fmla="*/ 150857 w 1330269"/>
              <a:gd name="connsiteY1482" fmla="*/ 977999 h 1515726"/>
              <a:gd name="connsiteX1483" fmla="*/ 150857 w 1330269"/>
              <a:gd name="connsiteY1483" fmla="*/ 977999 h 1515726"/>
              <a:gd name="connsiteX1484" fmla="*/ 130072 w 1330269"/>
              <a:gd name="connsiteY1484" fmla="*/ 980199 h 1515726"/>
              <a:gd name="connsiteX1485" fmla="*/ 120208 w 1330269"/>
              <a:gd name="connsiteY1485" fmla="*/ 980199 h 1515726"/>
              <a:gd name="connsiteX1486" fmla="*/ 116927 w 1330269"/>
              <a:gd name="connsiteY1486" fmla="*/ 977999 h 1515726"/>
              <a:gd name="connsiteX1487" fmla="*/ 116927 w 1330269"/>
              <a:gd name="connsiteY1487" fmla="*/ 976913 h 1515726"/>
              <a:gd name="connsiteX1488" fmla="*/ 118019 w 1330269"/>
              <a:gd name="connsiteY1488" fmla="*/ 957196 h 1515726"/>
              <a:gd name="connsiteX1489" fmla="*/ 119116 w 1330269"/>
              <a:gd name="connsiteY1489" fmla="*/ 951721 h 1515726"/>
              <a:gd name="connsiteX1490" fmla="*/ 118019 w 1330269"/>
              <a:gd name="connsiteY1490" fmla="*/ 942960 h 1515726"/>
              <a:gd name="connsiteX1491" fmla="*/ 116927 w 1330269"/>
              <a:gd name="connsiteY1491" fmla="*/ 940766 h 1515726"/>
              <a:gd name="connsiteX1492" fmla="*/ 114733 w 1330269"/>
              <a:gd name="connsiteY1492" fmla="*/ 938577 h 1515726"/>
              <a:gd name="connsiteX1493" fmla="*/ 112544 w 1330269"/>
              <a:gd name="connsiteY1493" fmla="*/ 936388 h 1515726"/>
              <a:gd name="connsiteX1494" fmla="*/ 111447 w 1330269"/>
              <a:gd name="connsiteY1494" fmla="*/ 935291 h 1515726"/>
              <a:gd name="connsiteX1495" fmla="*/ 107069 w 1330269"/>
              <a:gd name="connsiteY1495" fmla="*/ 933102 h 1515726"/>
              <a:gd name="connsiteX1496" fmla="*/ 104880 w 1330269"/>
              <a:gd name="connsiteY1496" fmla="*/ 929816 h 1515726"/>
              <a:gd name="connsiteX1497" fmla="*/ 102691 w 1330269"/>
              <a:gd name="connsiteY1497" fmla="*/ 926530 h 1515726"/>
              <a:gd name="connsiteX1498" fmla="*/ 95022 w 1330269"/>
              <a:gd name="connsiteY1498" fmla="*/ 927627 h 1515726"/>
              <a:gd name="connsiteX1499" fmla="*/ 91736 w 1330269"/>
              <a:gd name="connsiteY1499" fmla="*/ 933102 h 1515726"/>
              <a:gd name="connsiteX1500" fmla="*/ 85163 w 1330269"/>
              <a:gd name="connsiteY1500" fmla="*/ 938577 h 1515726"/>
              <a:gd name="connsiteX1501" fmla="*/ 79688 w 1330269"/>
              <a:gd name="connsiteY1501" fmla="*/ 936388 h 1515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</a:cxnLst>
            <a:rect l="l" t="t" r="r" b="b"/>
            <a:pathLst>
              <a:path w="1330269" h="1515726">
                <a:moveTo>
                  <a:pt x="77494" y="936388"/>
                </a:moveTo>
                <a:lnTo>
                  <a:pt x="82654" y="920300"/>
                </a:lnTo>
                <a:lnTo>
                  <a:pt x="94787" y="913094"/>
                </a:lnTo>
                <a:lnTo>
                  <a:pt x="90312" y="902744"/>
                </a:lnTo>
                <a:lnTo>
                  <a:pt x="87935" y="897246"/>
                </a:lnTo>
                <a:lnTo>
                  <a:pt x="89135" y="890074"/>
                </a:lnTo>
                <a:lnTo>
                  <a:pt x="89135" y="890074"/>
                </a:lnTo>
                <a:lnTo>
                  <a:pt x="90427" y="882353"/>
                </a:lnTo>
                <a:lnTo>
                  <a:pt x="92027" y="872774"/>
                </a:lnTo>
                <a:lnTo>
                  <a:pt x="94787" y="856287"/>
                </a:lnTo>
                <a:lnTo>
                  <a:pt x="81814" y="839999"/>
                </a:lnTo>
                <a:lnTo>
                  <a:pt x="36289" y="819905"/>
                </a:lnTo>
                <a:lnTo>
                  <a:pt x="20544" y="815922"/>
                </a:lnTo>
                <a:lnTo>
                  <a:pt x="21635" y="808252"/>
                </a:lnTo>
                <a:lnTo>
                  <a:pt x="23830" y="803874"/>
                </a:lnTo>
                <a:lnTo>
                  <a:pt x="22733" y="800594"/>
                </a:lnTo>
                <a:lnTo>
                  <a:pt x="21635" y="799491"/>
                </a:lnTo>
                <a:lnTo>
                  <a:pt x="21635" y="799491"/>
                </a:lnTo>
                <a:lnTo>
                  <a:pt x="24401" y="790473"/>
                </a:lnTo>
                <a:lnTo>
                  <a:pt x="24401" y="783066"/>
                </a:lnTo>
                <a:lnTo>
                  <a:pt x="24401" y="783066"/>
                </a:lnTo>
                <a:lnTo>
                  <a:pt x="18778" y="775985"/>
                </a:lnTo>
                <a:lnTo>
                  <a:pt x="14057" y="770041"/>
                </a:lnTo>
                <a:lnTo>
                  <a:pt x="8497" y="768824"/>
                </a:lnTo>
                <a:lnTo>
                  <a:pt x="9451" y="764241"/>
                </a:lnTo>
                <a:lnTo>
                  <a:pt x="9451" y="764241"/>
                </a:lnTo>
                <a:lnTo>
                  <a:pt x="6954" y="757886"/>
                </a:lnTo>
                <a:lnTo>
                  <a:pt x="2662" y="746959"/>
                </a:lnTo>
                <a:lnTo>
                  <a:pt x="5199" y="753428"/>
                </a:lnTo>
                <a:lnTo>
                  <a:pt x="107" y="740461"/>
                </a:lnTo>
                <a:lnTo>
                  <a:pt x="12874" y="735974"/>
                </a:lnTo>
                <a:lnTo>
                  <a:pt x="15063" y="734883"/>
                </a:lnTo>
                <a:lnTo>
                  <a:pt x="18355" y="726122"/>
                </a:lnTo>
                <a:lnTo>
                  <a:pt x="19447" y="725024"/>
                </a:lnTo>
                <a:lnTo>
                  <a:pt x="20544" y="723927"/>
                </a:lnTo>
                <a:lnTo>
                  <a:pt x="22733" y="712977"/>
                </a:lnTo>
                <a:lnTo>
                  <a:pt x="23830" y="708594"/>
                </a:lnTo>
                <a:lnTo>
                  <a:pt x="23830" y="707496"/>
                </a:lnTo>
                <a:lnTo>
                  <a:pt x="6302" y="697644"/>
                </a:lnTo>
                <a:lnTo>
                  <a:pt x="13972" y="684499"/>
                </a:lnTo>
                <a:lnTo>
                  <a:pt x="19447" y="681213"/>
                </a:lnTo>
                <a:lnTo>
                  <a:pt x="20544" y="680116"/>
                </a:lnTo>
                <a:lnTo>
                  <a:pt x="21635" y="679024"/>
                </a:lnTo>
                <a:lnTo>
                  <a:pt x="23830" y="675738"/>
                </a:lnTo>
                <a:lnTo>
                  <a:pt x="22733" y="670263"/>
                </a:lnTo>
                <a:lnTo>
                  <a:pt x="26019" y="654930"/>
                </a:lnTo>
                <a:lnTo>
                  <a:pt x="32591" y="652735"/>
                </a:lnTo>
                <a:lnTo>
                  <a:pt x="32591" y="652735"/>
                </a:lnTo>
                <a:lnTo>
                  <a:pt x="34780" y="651644"/>
                </a:lnTo>
                <a:lnTo>
                  <a:pt x="34780" y="650547"/>
                </a:lnTo>
                <a:lnTo>
                  <a:pt x="36974" y="648358"/>
                </a:lnTo>
                <a:lnTo>
                  <a:pt x="38066" y="646169"/>
                </a:lnTo>
                <a:lnTo>
                  <a:pt x="40261" y="643974"/>
                </a:lnTo>
                <a:lnTo>
                  <a:pt x="44638" y="642877"/>
                </a:lnTo>
                <a:lnTo>
                  <a:pt x="45735" y="642877"/>
                </a:lnTo>
                <a:lnTo>
                  <a:pt x="46833" y="645072"/>
                </a:lnTo>
                <a:lnTo>
                  <a:pt x="47924" y="646169"/>
                </a:lnTo>
                <a:lnTo>
                  <a:pt x="54497" y="646169"/>
                </a:lnTo>
                <a:lnTo>
                  <a:pt x="55588" y="643974"/>
                </a:lnTo>
                <a:lnTo>
                  <a:pt x="55588" y="641785"/>
                </a:lnTo>
                <a:lnTo>
                  <a:pt x="55588" y="640688"/>
                </a:lnTo>
                <a:lnTo>
                  <a:pt x="53399" y="635213"/>
                </a:lnTo>
                <a:lnTo>
                  <a:pt x="52308" y="628641"/>
                </a:lnTo>
                <a:lnTo>
                  <a:pt x="49022" y="624263"/>
                </a:lnTo>
                <a:lnTo>
                  <a:pt x="50113" y="623177"/>
                </a:lnTo>
                <a:lnTo>
                  <a:pt x="50113" y="622080"/>
                </a:lnTo>
                <a:lnTo>
                  <a:pt x="84066" y="607844"/>
                </a:lnTo>
                <a:lnTo>
                  <a:pt x="90638" y="611130"/>
                </a:lnTo>
                <a:lnTo>
                  <a:pt x="115830" y="626452"/>
                </a:lnTo>
                <a:lnTo>
                  <a:pt x="119116" y="624263"/>
                </a:lnTo>
                <a:lnTo>
                  <a:pt x="121305" y="619891"/>
                </a:lnTo>
                <a:lnTo>
                  <a:pt x="123500" y="618794"/>
                </a:lnTo>
                <a:lnTo>
                  <a:pt x="125688" y="613319"/>
                </a:lnTo>
                <a:lnTo>
                  <a:pt x="133335" y="612228"/>
                </a:lnTo>
                <a:lnTo>
                  <a:pt x="130072" y="601272"/>
                </a:lnTo>
                <a:lnTo>
                  <a:pt x="127877" y="597986"/>
                </a:lnTo>
                <a:lnTo>
                  <a:pt x="124591" y="593602"/>
                </a:lnTo>
                <a:lnTo>
                  <a:pt x="114733" y="585938"/>
                </a:lnTo>
                <a:lnTo>
                  <a:pt x="109258" y="580458"/>
                </a:lnTo>
                <a:lnTo>
                  <a:pt x="110355" y="578269"/>
                </a:lnTo>
                <a:lnTo>
                  <a:pt x="111447" y="560747"/>
                </a:lnTo>
                <a:lnTo>
                  <a:pt x="105972" y="553077"/>
                </a:lnTo>
                <a:lnTo>
                  <a:pt x="104880" y="551986"/>
                </a:lnTo>
                <a:lnTo>
                  <a:pt x="102691" y="550888"/>
                </a:lnTo>
                <a:lnTo>
                  <a:pt x="99399" y="547602"/>
                </a:lnTo>
                <a:lnTo>
                  <a:pt x="96119" y="544316"/>
                </a:lnTo>
                <a:lnTo>
                  <a:pt x="92827" y="543225"/>
                </a:lnTo>
                <a:lnTo>
                  <a:pt x="72019" y="531172"/>
                </a:lnTo>
                <a:lnTo>
                  <a:pt x="72019" y="527891"/>
                </a:lnTo>
                <a:lnTo>
                  <a:pt x="70922" y="526794"/>
                </a:lnTo>
                <a:lnTo>
                  <a:pt x="68733" y="525697"/>
                </a:lnTo>
                <a:lnTo>
                  <a:pt x="65447" y="524605"/>
                </a:lnTo>
                <a:lnTo>
                  <a:pt x="58880" y="525697"/>
                </a:lnTo>
                <a:lnTo>
                  <a:pt x="56685" y="524605"/>
                </a:lnTo>
                <a:lnTo>
                  <a:pt x="52308" y="524605"/>
                </a:lnTo>
                <a:lnTo>
                  <a:pt x="50113" y="524605"/>
                </a:lnTo>
                <a:lnTo>
                  <a:pt x="49022" y="521319"/>
                </a:lnTo>
                <a:lnTo>
                  <a:pt x="50113" y="518033"/>
                </a:lnTo>
                <a:lnTo>
                  <a:pt x="49022" y="515838"/>
                </a:lnTo>
                <a:lnTo>
                  <a:pt x="49022" y="514747"/>
                </a:lnTo>
                <a:lnTo>
                  <a:pt x="51210" y="507077"/>
                </a:lnTo>
                <a:lnTo>
                  <a:pt x="51210" y="503791"/>
                </a:lnTo>
                <a:lnTo>
                  <a:pt x="51210" y="499413"/>
                </a:lnTo>
                <a:lnTo>
                  <a:pt x="51210" y="498316"/>
                </a:lnTo>
                <a:lnTo>
                  <a:pt x="46833" y="491744"/>
                </a:lnTo>
                <a:lnTo>
                  <a:pt x="43541" y="490652"/>
                </a:lnTo>
                <a:lnTo>
                  <a:pt x="36974" y="490652"/>
                </a:lnTo>
                <a:lnTo>
                  <a:pt x="34780" y="489555"/>
                </a:lnTo>
                <a:lnTo>
                  <a:pt x="33688" y="489555"/>
                </a:lnTo>
                <a:lnTo>
                  <a:pt x="28208" y="491744"/>
                </a:lnTo>
                <a:lnTo>
                  <a:pt x="27116" y="490652"/>
                </a:lnTo>
                <a:lnTo>
                  <a:pt x="23830" y="480794"/>
                </a:lnTo>
                <a:lnTo>
                  <a:pt x="24927" y="479697"/>
                </a:lnTo>
                <a:lnTo>
                  <a:pt x="26019" y="478605"/>
                </a:lnTo>
                <a:lnTo>
                  <a:pt x="26019" y="470947"/>
                </a:lnTo>
                <a:lnTo>
                  <a:pt x="24927" y="462186"/>
                </a:lnTo>
                <a:lnTo>
                  <a:pt x="23830" y="458900"/>
                </a:lnTo>
                <a:lnTo>
                  <a:pt x="19447" y="456711"/>
                </a:lnTo>
                <a:lnTo>
                  <a:pt x="16160" y="453419"/>
                </a:lnTo>
                <a:lnTo>
                  <a:pt x="15063" y="452328"/>
                </a:lnTo>
                <a:lnTo>
                  <a:pt x="6302" y="446852"/>
                </a:lnTo>
                <a:lnTo>
                  <a:pt x="8497" y="442469"/>
                </a:lnTo>
                <a:lnTo>
                  <a:pt x="10685" y="439183"/>
                </a:lnTo>
                <a:lnTo>
                  <a:pt x="12874" y="438086"/>
                </a:lnTo>
                <a:lnTo>
                  <a:pt x="12874" y="436994"/>
                </a:lnTo>
                <a:lnTo>
                  <a:pt x="16160" y="430422"/>
                </a:lnTo>
                <a:lnTo>
                  <a:pt x="16160" y="429325"/>
                </a:lnTo>
                <a:lnTo>
                  <a:pt x="17258" y="427136"/>
                </a:lnTo>
                <a:lnTo>
                  <a:pt x="18355" y="423850"/>
                </a:lnTo>
                <a:lnTo>
                  <a:pt x="19447" y="421661"/>
                </a:lnTo>
                <a:lnTo>
                  <a:pt x="18355" y="419472"/>
                </a:lnTo>
                <a:lnTo>
                  <a:pt x="17258" y="418375"/>
                </a:lnTo>
                <a:lnTo>
                  <a:pt x="17258" y="417277"/>
                </a:lnTo>
                <a:lnTo>
                  <a:pt x="16160" y="415089"/>
                </a:lnTo>
                <a:lnTo>
                  <a:pt x="15063" y="413997"/>
                </a:lnTo>
                <a:lnTo>
                  <a:pt x="15063" y="411802"/>
                </a:lnTo>
                <a:lnTo>
                  <a:pt x="13972" y="409614"/>
                </a:lnTo>
                <a:lnTo>
                  <a:pt x="11783" y="404133"/>
                </a:lnTo>
                <a:lnTo>
                  <a:pt x="16160" y="404133"/>
                </a:lnTo>
                <a:lnTo>
                  <a:pt x="16160" y="404133"/>
                </a:lnTo>
                <a:lnTo>
                  <a:pt x="21635" y="404133"/>
                </a:lnTo>
                <a:lnTo>
                  <a:pt x="22733" y="404133"/>
                </a:lnTo>
                <a:lnTo>
                  <a:pt x="26019" y="403041"/>
                </a:lnTo>
                <a:lnTo>
                  <a:pt x="29305" y="401944"/>
                </a:lnTo>
                <a:lnTo>
                  <a:pt x="30402" y="401944"/>
                </a:lnTo>
                <a:lnTo>
                  <a:pt x="31494" y="398658"/>
                </a:lnTo>
                <a:lnTo>
                  <a:pt x="31494" y="397566"/>
                </a:lnTo>
                <a:lnTo>
                  <a:pt x="33688" y="397566"/>
                </a:lnTo>
                <a:lnTo>
                  <a:pt x="35877" y="397566"/>
                </a:lnTo>
                <a:lnTo>
                  <a:pt x="36974" y="396469"/>
                </a:lnTo>
                <a:lnTo>
                  <a:pt x="38066" y="395372"/>
                </a:lnTo>
                <a:lnTo>
                  <a:pt x="39163" y="396469"/>
                </a:lnTo>
                <a:lnTo>
                  <a:pt x="42449" y="395372"/>
                </a:lnTo>
                <a:lnTo>
                  <a:pt x="45735" y="394280"/>
                </a:lnTo>
                <a:lnTo>
                  <a:pt x="46833" y="392091"/>
                </a:lnTo>
                <a:lnTo>
                  <a:pt x="49022" y="389897"/>
                </a:lnTo>
                <a:lnTo>
                  <a:pt x="50113" y="389897"/>
                </a:lnTo>
                <a:lnTo>
                  <a:pt x="53399" y="387708"/>
                </a:lnTo>
                <a:lnTo>
                  <a:pt x="57783" y="385519"/>
                </a:lnTo>
                <a:lnTo>
                  <a:pt x="57783" y="383325"/>
                </a:lnTo>
                <a:lnTo>
                  <a:pt x="61069" y="378947"/>
                </a:lnTo>
                <a:lnTo>
                  <a:pt x="61069" y="378947"/>
                </a:lnTo>
                <a:lnTo>
                  <a:pt x="63258" y="376752"/>
                </a:lnTo>
                <a:lnTo>
                  <a:pt x="63258" y="376752"/>
                </a:lnTo>
                <a:lnTo>
                  <a:pt x="66544" y="375661"/>
                </a:lnTo>
                <a:lnTo>
                  <a:pt x="69830" y="377850"/>
                </a:lnTo>
                <a:lnTo>
                  <a:pt x="72019" y="382227"/>
                </a:lnTo>
                <a:lnTo>
                  <a:pt x="73116" y="380039"/>
                </a:lnTo>
                <a:lnTo>
                  <a:pt x="76402" y="380039"/>
                </a:lnTo>
                <a:lnTo>
                  <a:pt x="78591" y="380039"/>
                </a:lnTo>
                <a:lnTo>
                  <a:pt x="80786" y="380039"/>
                </a:lnTo>
                <a:lnTo>
                  <a:pt x="82974" y="380039"/>
                </a:lnTo>
                <a:lnTo>
                  <a:pt x="90638" y="378947"/>
                </a:lnTo>
                <a:lnTo>
                  <a:pt x="90638" y="377850"/>
                </a:lnTo>
                <a:lnTo>
                  <a:pt x="91736" y="376752"/>
                </a:lnTo>
                <a:lnTo>
                  <a:pt x="92827" y="373466"/>
                </a:lnTo>
                <a:lnTo>
                  <a:pt x="92827" y="373466"/>
                </a:lnTo>
                <a:lnTo>
                  <a:pt x="93924" y="367991"/>
                </a:lnTo>
                <a:lnTo>
                  <a:pt x="97211" y="366894"/>
                </a:lnTo>
                <a:lnTo>
                  <a:pt x="100497" y="361419"/>
                </a:lnTo>
                <a:lnTo>
                  <a:pt x="104880" y="360322"/>
                </a:lnTo>
                <a:lnTo>
                  <a:pt x="107069" y="361419"/>
                </a:lnTo>
                <a:lnTo>
                  <a:pt x="109258" y="361419"/>
                </a:lnTo>
                <a:lnTo>
                  <a:pt x="109258" y="361419"/>
                </a:lnTo>
                <a:lnTo>
                  <a:pt x="111447" y="361419"/>
                </a:lnTo>
                <a:lnTo>
                  <a:pt x="113641" y="358139"/>
                </a:lnTo>
                <a:lnTo>
                  <a:pt x="114733" y="357041"/>
                </a:lnTo>
                <a:lnTo>
                  <a:pt x="113641" y="355944"/>
                </a:lnTo>
                <a:lnTo>
                  <a:pt x="111447" y="353755"/>
                </a:lnTo>
                <a:lnTo>
                  <a:pt x="110355" y="351566"/>
                </a:lnTo>
                <a:lnTo>
                  <a:pt x="109258" y="349372"/>
                </a:lnTo>
                <a:lnTo>
                  <a:pt x="107069" y="345006"/>
                </a:lnTo>
                <a:lnTo>
                  <a:pt x="105972" y="343908"/>
                </a:lnTo>
                <a:lnTo>
                  <a:pt x="103783" y="342811"/>
                </a:lnTo>
                <a:lnTo>
                  <a:pt x="99399" y="340622"/>
                </a:lnTo>
                <a:lnTo>
                  <a:pt x="98308" y="337336"/>
                </a:lnTo>
                <a:lnTo>
                  <a:pt x="98308" y="337336"/>
                </a:lnTo>
                <a:lnTo>
                  <a:pt x="99399" y="335147"/>
                </a:lnTo>
                <a:lnTo>
                  <a:pt x="101594" y="334050"/>
                </a:lnTo>
                <a:lnTo>
                  <a:pt x="102691" y="330764"/>
                </a:lnTo>
                <a:lnTo>
                  <a:pt x="104880" y="326380"/>
                </a:lnTo>
                <a:lnTo>
                  <a:pt x="104880" y="324192"/>
                </a:lnTo>
                <a:lnTo>
                  <a:pt x="107069" y="319814"/>
                </a:lnTo>
                <a:lnTo>
                  <a:pt x="113641" y="318717"/>
                </a:lnTo>
                <a:lnTo>
                  <a:pt x="125688" y="317619"/>
                </a:lnTo>
                <a:lnTo>
                  <a:pt x="143211" y="314339"/>
                </a:lnTo>
                <a:lnTo>
                  <a:pt x="148663" y="311047"/>
                </a:lnTo>
                <a:lnTo>
                  <a:pt x="148663" y="309956"/>
                </a:lnTo>
                <a:lnTo>
                  <a:pt x="151977" y="304475"/>
                </a:lnTo>
                <a:lnTo>
                  <a:pt x="155235" y="303383"/>
                </a:lnTo>
                <a:lnTo>
                  <a:pt x="158544" y="303383"/>
                </a:lnTo>
                <a:lnTo>
                  <a:pt x="168379" y="292433"/>
                </a:lnTo>
                <a:lnTo>
                  <a:pt x="168379" y="279289"/>
                </a:lnTo>
                <a:lnTo>
                  <a:pt x="170568" y="274905"/>
                </a:lnTo>
                <a:lnTo>
                  <a:pt x="169477" y="269430"/>
                </a:lnTo>
                <a:lnTo>
                  <a:pt x="173860" y="259572"/>
                </a:lnTo>
                <a:lnTo>
                  <a:pt x="174952" y="258480"/>
                </a:lnTo>
                <a:lnTo>
                  <a:pt x="177141" y="257383"/>
                </a:lnTo>
                <a:lnTo>
                  <a:pt x="188096" y="253000"/>
                </a:lnTo>
                <a:lnTo>
                  <a:pt x="197955" y="251908"/>
                </a:lnTo>
                <a:lnTo>
                  <a:pt x="204521" y="256286"/>
                </a:lnTo>
                <a:lnTo>
                  <a:pt x="220952" y="251908"/>
                </a:lnTo>
                <a:lnTo>
                  <a:pt x="229719" y="248622"/>
                </a:lnTo>
                <a:lnTo>
                  <a:pt x="231907" y="249714"/>
                </a:lnTo>
                <a:lnTo>
                  <a:pt x="241760" y="249714"/>
                </a:lnTo>
                <a:lnTo>
                  <a:pt x="247241" y="254097"/>
                </a:lnTo>
                <a:lnTo>
                  <a:pt x="258191" y="260669"/>
                </a:lnTo>
                <a:lnTo>
                  <a:pt x="270238" y="263955"/>
                </a:lnTo>
                <a:lnTo>
                  <a:pt x="272432" y="261761"/>
                </a:lnTo>
                <a:lnTo>
                  <a:pt x="281194" y="232191"/>
                </a:lnTo>
                <a:lnTo>
                  <a:pt x="288857" y="225619"/>
                </a:lnTo>
                <a:lnTo>
                  <a:pt x="298716" y="227808"/>
                </a:lnTo>
                <a:lnTo>
                  <a:pt x="310763" y="221236"/>
                </a:lnTo>
                <a:lnTo>
                  <a:pt x="308574" y="219047"/>
                </a:lnTo>
                <a:lnTo>
                  <a:pt x="308574" y="219047"/>
                </a:lnTo>
                <a:lnTo>
                  <a:pt x="307483" y="216858"/>
                </a:lnTo>
                <a:lnTo>
                  <a:pt x="307483" y="213572"/>
                </a:lnTo>
                <a:lnTo>
                  <a:pt x="310763" y="212475"/>
                </a:lnTo>
                <a:lnTo>
                  <a:pt x="319524" y="211383"/>
                </a:lnTo>
                <a:lnTo>
                  <a:pt x="321719" y="210286"/>
                </a:lnTo>
                <a:lnTo>
                  <a:pt x="322810" y="209194"/>
                </a:lnTo>
                <a:lnTo>
                  <a:pt x="327194" y="205902"/>
                </a:lnTo>
                <a:lnTo>
                  <a:pt x="328291" y="204811"/>
                </a:lnTo>
                <a:lnTo>
                  <a:pt x="330480" y="202622"/>
                </a:lnTo>
                <a:lnTo>
                  <a:pt x="333766" y="201536"/>
                </a:lnTo>
                <a:lnTo>
                  <a:pt x="337052" y="199342"/>
                </a:lnTo>
                <a:lnTo>
                  <a:pt x="339241" y="197153"/>
                </a:lnTo>
                <a:lnTo>
                  <a:pt x="340338" y="193867"/>
                </a:lnTo>
                <a:lnTo>
                  <a:pt x="340338" y="181819"/>
                </a:lnTo>
                <a:lnTo>
                  <a:pt x="340338" y="168675"/>
                </a:lnTo>
                <a:lnTo>
                  <a:pt x="340338" y="164297"/>
                </a:lnTo>
                <a:lnTo>
                  <a:pt x="341430" y="157725"/>
                </a:lnTo>
                <a:lnTo>
                  <a:pt x="340338" y="141294"/>
                </a:lnTo>
                <a:lnTo>
                  <a:pt x="338143" y="136917"/>
                </a:lnTo>
                <a:lnTo>
                  <a:pt x="337052" y="135819"/>
                </a:lnTo>
                <a:lnTo>
                  <a:pt x="335955" y="132533"/>
                </a:lnTo>
                <a:lnTo>
                  <a:pt x="334863" y="130344"/>
                </a:lnTo>
                <a:lnTo>
                  <a:pt x="353477" y="133630"/>
                </a:lnTo>
                <a:lnTo>
                  <a:pt x="355671" y="135819"/>
                </a:lnTo>
                <a:lnTo>
                  <a:pt x="358958" y="138008"/>
                </a:lnTo>
                <a:lnTo>
                  <a:pt x="360049" y="139105"/>
                </a:lnTo>
                <a:lnTo>
                  <a:pt x="392910" y="151153"/>
                </a:lnTo>
                <a:lnTo>
                  <a:pt x="415908" y="100769"/>
                </a:lnTo>
                <a:lnTo>
                  <a:pt x="430126" y="92008"/>
                </a:lnTo>
                <a:lnTo>
                  <a:pt x="447649" y="53689"/>
                </a:lnTo>
                <a:lnTo>
                  <a:pt x="449843" y="52592"/>
                </a:lnTo>
                <a:lnTo>
                  <a:pt x="448746" y="55878"/>
                </a:lnTo>
                <a:lnTo>
                  <a:pt x="446551" y="62450"/>
                </a:lnTo>
                <a:lnTo>
                  <a:pt x="447649" y="65736"/>
                </a:lnTo>
                <a:lnTo>
                  <a:pt x="448746" y="69022"/>
                </a:lnTo>
                <a:lnTo>
                  <a:pt x="449843" y="73389"/>
                </a:lnTo>
                <a:lnTo>
                  <a:pt x="450935" y="77772"/>
                </a:lnTo>
                <a:lnTo>
                  <a:pt x="452032" y="83247"/>
                </a:lnTo>
                <a:lnTo>
                  <a:pt x="453124" y="86533"/>
                </a:lnTo>
                <a:lnTo>
                  <a:pt x="454221" y="94197"/>
                </a:lnTo>
                <a:lnTo>
                  <a:pt x="455318" y="98580"/>
                </a:lnTo>
                <a:lnTo>
                  <a:pt x="456415" y="102964"/>
                </a:lnTo>
                <a:lnTo>
                  <a:pt x="460793" y="110628"/>
                </a:lnTo>
                <a:lnTo>
                  <a:pt x="461890" y="112816"/>
                </a:lnTo>
                <a:lnTo>
                  <a:pt x="462982" y="116103"/>
                </a:lnTo>
                <a:lnTo>
                  <a:pt x="465177" y="119389"/>
                </a:lnTo>
                <a:lnTo>
                  <a:pt x="467365" y="121578"/>
                </a:lnTo>
                <a:lnTo>
                  <a:pt x="468457" y="123772"/>
                </a:lnTo>
                <a:lnTo>
                  <a:pt x="477224" y="129247"/>
                </a:lnTo>
                <a:lnTo>
                  <a:pt x="481601" y="130344"/>
                </a:lnTo>
                <a:lnTo>
                  <a:pt x="483796" y="131442"/>
                </a:lnTo>
                <a:lnTo>
                  <a:pt x="484887" y="132533"/>
                </a:lnTo>
                <a:lnTo>
                  <a:pt x="487076" y="133630"/>
                </a:lnTo>
                <a:lnTo>
                  <a:pt x="487076" y="134722"/>
                </a:lnTo>
                <a:lnTo>
                  <a:pt x="488174" y="135819"/>
                </a:lnTo>
                <a:lnTo>
                  <a:pt x="490363" y="138008"/>
                </a:lnTo>
                <a:lnTo>
                  <a:pt x="490363" y="139105"/>
                </a:lnTo>
                <a:lnTo>
                  <a:pt x="493649" y="139105"/>
                </a:lnTo>
                <a:lnTo>
                  <a:pt x="495838" y="138008"/>
                </a:lnTo>
                <a:lnTo>
                  <a:pt x="505702" y="138008"/>
                </a:lnTo>
                <a:lnTo>
                  <a:pt x="512268" y="136917"/>
                </a:lnTo>
                <a:lnTo>
                  <a:pt x="518840" y="135819"/>
                </a:lnTo>
                <a:lnTo>
                  <a:pt x="521035" y="133630"/>
                </a:lnTo>
                <a:lnTo>
                  <a:pt x="524315" y="131442"/>
                </a:lnTo>
                <a:lnTo>
                  <a:pt x="525413" y="130344"/>
                </a:lnTo>
                <a:lnTo>
                  <a:pt x="545129" y="129247"/>
                </a:lnTo>
                <a:lnTo>
                  <a:pt x="552793" y="119389"/>
                </a:lnTo>
                <a:lnTo>
                  <a:pt x="571413" y="115011"/>
                </a:lnTo>
                <a:lnTo>
                  <a:pt x="617413" y="111725"/>
                </a:lnTo>
                <a:lnTo>
                  <a:pt x="627277" y="106244"/>
                </a:lnTo>
                <a:lnTo>
                  <a:pt x="631654" y="81058"/>
                </a:lnTo>
                <a:lnTo>
                  <a:pt x="623985" y="46020"/>
                </a:lnTo>
                <a:lnTo>
                  <a:pt x="634935" y="21925"/>
                </a:lnTo>
                <a:lnTo>
                  <a:pt x="642604" y="18639"/>
                </a:lnTo>
                <a:lnTo>
                  <a:pt x="652463" y="12067"/>
                </a:lnTo>
                <a:lnTo>
                  <a:pt x="662316" y="6592"/>
                </a:lnTo>
                <a:lnTo>
                  <a:pt x="669985" y="1111"/>
                </a:lnTo>
                <a:lnTo>
                  <a:pt x="679843" y="19"/>
                </a:lnTo>
                <a:lnTo>
                  <a:pt x="687490" y="4403"/>
                </a:lnTo>
                <a:lnTo>
                  <a:pt x="691868" y="4403"/>
                </a:lnTo>
                <a:lnTo>
                  <a:pt x="694051" y="4403"/>
                </a:lnTo>
                <a:lnTo>
                  <a:pt x="702812" y="8781"/>
                </a:lnTo>
                <a:lnTo>
                  <a:pt x="707195" y="13158"/>
                </a:lnTo>
                <a:lnTo>
                  <a:pt x="713762" y="23017"/>
                </a:lnTo>
                <a:lnTo>
                  <a:pt x="721454" y="37259"/>
                </a:lnTo>
                <a:lnTo>
                  <a:pt x="723643" y="39447"/>
                </a:lnTo>
                <a:lnTo>
                  <a:pt x="732404" y="50397"/>
                </a:lnTo>
                <a:lnTo>
                  <a:pt x="730215" y="55878"/>
                </a:lnTo>
                <a:lnTo>
                  <a:pt x="728021" y="56970"/>
                </a:lnTo>
                <a:lnTo>
                  <a:pt x="730215" y="81058"/>
                </a:lnTo>
                <a:lnTo>
                  <a:pt x="740051" y="82155"/>
                </a:lnTo>
                <a:lnTo>
                  <a:pt x="744434" y="82155"/>
                </a:lnTo>
                <a:lnTo>
                  <a:pt x="772906" y="74486"/>
                </a:lnTo>
                <a:lnTo>
                  <a:pt x="790429" y="67925"/>
                </a:lnTo>
                <a:lnTo>
                  <a:pt x="795926" y="65736"/>
                </a:lnTo>
                <a:lnTo>
                  <a:pt x="800310" y="62450"/>
                </a:lnTo>
                <a:lnTo>
                  <a:pt x="801384" y="61353"/>
                </a:lnTo>
                <a:lnTo>
                  <a:pt x="805768" y="54781"/>
                </a:lnTo>
                <a:lnTo>
                  <a:pt x="809071" y="51495"/>
                </a:lnTo>
                <a:lnTo>
                  <a:pt x="816718" y="41636"/>
                </a:lnTo>
                <a:lnTo>
                  <a:pt x="812334" y="36161"/>
                </a:lnTo>
                <a:lnTo>
                  <a:pt x="813454" y="35064"/>
                </a:lnTo>
                <a:lnTo>
                  <a:pt x="824410" y="32875"/>
                </a:lnTo>
                <a:lnTo>
                  <a:pt x="833171" y="38356"/>
                </a:lnTo>
                <a:lnTo>
                  <a:pt x="848504" y="49306"/>
                </a:lnTo>
                <a:lnTo>
                  <a:pt x="856145" y="51495"/>
                </a:lnTo>
                <a:lnTo>
                  <a:pt x="857266" y="50397"/>
                </a:lnTo>
                <a:lnTo>
                  <a:pt x="859454" y="48208"/>
                </a:lnTo>
                <a:lnTo>
                  <a:pt x="864912" y="32875"/>
                </a:lnTo>
                <a:lnTo>
                  <a:pt x="864912" y="28492"/>
                </a:lnTo>
                <a:lnTo>
                  <a:pt x="870410" y="24114"/>
                </a:lnTo>
                <a:lnTo>
                  <a:pt x="873673" y="21925"/>
                </a:lnTo>
                <a:lnTo>
                  <a:pt x="874788" y="20828"/>
                </a:lnTo>
                <a:lnTo>
                  <a:pt x="889001" y="10969"/>
                </a:lnTo>
                <a:lnTo>
                  <a:pt x="893384" y="8781"/>
                </a:lnTo>
                <a:lnTo>
                  <a:pt x="895579" y="8781"/>
                </a:lnTo>
                <a:lnTo>
                  <a:pt x="898888" y="12067"/>
                </a:lnTo>
                <a:lnTo>
                  <a:pt x="905455" y="17542"/>
                </a:lnTo>
                <a:lnTo>
                  <a:pt x="922982" y="33972"/>
                </a:lnTo>
                <a:lnTo>
                  <a:pt x="928435" y="32875"/>
                </a:lnTo>
                <a:lnTo>
                  <a:pt x="932812" y="35064"/>
                </a:lnTo>
                <a:lnTo>
                  <a:pt x="938310" y="31784"/>
                </a:lnTo>
                <a:lnTo>
                  <a:pt x="949266" y="50397"/>
                </a:lnTo>
                <a:lnTo>
                  <a:pt x="979892" y="48208"/>
                </a:lnTo>
                <a:lnTo>
                  <a:pt x="991962" y="46020"/>
                </a:lnTo>
                <a:lnTo>
                  <a:pt x="996346" y="43831"/>
                </a:lnTo>
                <a:lnTo>
                  <a:pt x="997414" y="42733"/>
                </a:lnTo>
                <a:lnTo>
                  <a:pt x="1006176" y="42733"/>
                </a:lnTo>
                <a:lnTo>
                  <a:pt x="1014942" y="46020"/>
                </a:lnTo>
                <a:lnTo>
                  <a:pt x="1018246" y="49306"/>
                </a:lnTo>
                <a:lnTo>
                  <a:pt x="1014942" y="64639"/>
                </a:lnTo>
                <a:lnTo>
                  <a:pt x="1013862" y="66828"/>
                </a:lnTo>
                <a:lnTo>
                  <a:pt x="989768" y="83247"/>
                </a:lnTo>
                <a:lnTo>
                  <a:pt x="987579" y="86533"/>
                </a:lnTo>
                <a:lnTo>
                  <a:pt x="960181" y="106244"/>
                </a:lnTo>
                <a:lnTo>
                  <a:pt x="953649" y="115011"/>
                </a:lnTo>
                <a:lnTo>
                  <a:pt x="956912" y="121578"/>
                </a:lnTo>
                <a:lnTo>
                  <a:pt x="961296" y="130344"/>
                </a:lnTo>
                <a:lnTo>
                  <a:pt x="965673" y="133630"/>
                </a:lnTo>
                <a:lnTo>
                  <a:pt x="966748" y="135819"/>
                </a:lnTo>
                <a:lnTo>
                  <a:pt x="984270" y="146769"/>
                </a:lnTo>
                <a:lnTo>
                  <a:pt x="986459" y="146769"/>
                </a:lnTo>
                <a:lnTo>
                  <a:pt x="987579" y="145678"/>
                </a:lnTo>
                <a:lnTo>
                  <a:pt x="996346" y="136917"/>
                </a:lnTo>
                <a:lnTo>
                  <a:pt x="1005101" y="130344"/>
                </a:lnTo>
                <a:lnTo>
                  <a:pt x="1006176" y="130344"/>
                </a:lnTo>
                <a:lnTo>
                  <a:pt x="1007296" y="130344"/>
                </a:lnTo>
                <a:lnTo>
                  <a:pt x="1008364" y="129247"/>
                </a:lnTo>
                <a:lnTo>
                  <a:pt x="1014942" y="123772"/>
                </a:lnTo>
                <a:lnTo>
                  <a:pt x="1017125" y="125961"/>
                </a:lnTo>
                <a:lnTo>
                  <a:pt x="1019320" y="124869"/>
                </a:lnTo>
                <a:lnTo>
                  <a:pt x="1022623" y="118297"/>
                </a:lnTo>
                <a:lnTo>
                  <a:pt x="1027007" y="120486"/>
                </a:lnTo>
                <a:lnTo>
                  <a:pt x="1030270" y="121578"/>
                </a:lnTo>
                <a:lnTo>
                  <a:pt x="1033579" y="118297"/>
                </a:lnTo>
                <a:lnTo>
                  <a:pt x="1059868" y="122675"/>
                </a:lnTo>
                <a:lnTo>
                  <a:pt x="1063131" y="120486"/>
                </a:lnTo>
                <a:lnTo>
                  <a:pt x="1066435" y="116103"/>
                </a:lnTo>
                <a:lnTo>
                  <a:pt x="1068629" y="113914"/>
                </a:lnTo>
                <a:lnTo>
                  <a:pt x="1069704" y="116103"/>
                </a:lnTo>
                <a:lnTo>
                  <a:pt x="1075196" y="120486"/>
                </a:lnTo>
                <a:lnTo>
                  <a:pt x="1077390" y="121578"/>
                </a:lnTo>
                <a:lnTo>
                  <a:pt x="1088340" y="138008"/>
                </a:lnTo>
                <a:lnTo>
                  <a:pt x="1086151" y="145678"/>
                </a:lnTo>
                <a:lnTo>
                  <a:pt x="1087226" y="153342"/>
                </a:lnTo>
                <a:lnTo>
                  <a:pt x="1104748" y="164297"/>
                </a:lnTo>
                <a:lnTo>
                  <a:pt x="1131037" y="176344"/>
                </a:lnTo>
                <a:lnTo>
                  <a:pt x="1149679" y="174156"/>
                </a:lnTo>
                <a:lnTo>
                  <a:pt x="1165007" y="170870"/>
                </a:lnTo>
                <a:lnTo>
                  <a:pt x="1166087" y="167583"/>
                </a:lnTo>
                <a:lnTo>
                  <a:pt x="1169390" y="163200"/>
                </a:lnTo>
                <a:lnTo>
                  <a:pt x="1172654" y="159914"/>
                </a:lnTo>
                <a:lnTo>
                  <a:pt x="1175963" y="159914"/>
                </a:lnTo>
                <a:lnTo>
                  <a:pt x="1184729" y="162103"/>
                </a:lnTo>
                <a:lnTo>
                  <a:pt x="1185798" y="163200"/>
                </a:lnTo>
                <a:lnTo>
                  <a:pt x="1189107" y="166486"/>
                </a:lnTo>
                <a:lnTo>
                  <a:pt x="1190181" y="166486"/>
                </a:lnTo>
                <a:lnTo>
                  <a:pt x="1192370" y="167583"/>
                </a:lnTo>
                <a:lnTo>
                  <a:pt x="1195679" y="169772"/>
                </a:lnTo>
                <a:lnTo>
                  <a:pt x="1196754" y="173058"/>
                </a:lnTo>
                <a:lnTo>
                  <a:pt x="1194559" y="187300"/>
                </a:lnTo>
                <a:lnTo>
                  <a:pt x="1196754" y="187300"/>
                </a:lnTo>
                <a:lnTo>
                  <a:pt x="1198943" y="185106"/>
                </a:lnTo>
                <a:lnTo>
                  <a:pt x="1201137" y="182917"/>
                </a:lnTo>
                <a:lnTo>
                  <a:pt x="1204440" y="180728"/>
                </a:lnTo>
                <a:lnTo>
                  <a:pt x="1207704" y="182917"/>
                </a:lnTo>
                <a:lnTo>
                  <a:pt x="1213202" y="184008"/>
                </a:lnTo>
                <a:lnTo>
                  <a:pt x="1214276" y="185106"/>
                </a:lnTo>
                <a:lnTo>
                  <a:pt x="1216465" y="186203"/>
                </a:lnTo>
                <a:lnTo>
                  <a:pt x="1217591" y="190581"/>
                </a:lnTo>
                <a:lnTo>
                  <a:pt x="1220848" y="197153"/>
                </a:lnTo>
                <a:lnTo>
                  <a:pt x="1227415" y="199342"/>
                </a:lnTo>
                <a:lnTo>
                  <a:pt x="1232873" y="201536"/>
                </a:lnTo>
                <a:lnTo>
                  <a:pt x="1235061" y="201536"/>
                </a:lnTo>
                <a:lnTo>
                  <a:pt x="1241645" y="198250"/>
                </a:lnTo>
                <a:lnTo>
                  <a:pt x="1243822" y="196061"/>
                </a:lnTo>
                <a:lnTo>
                  <a:pt x="1248206" y="198250"/>
                </a:lnTo>
                <a:lnTo>
                  <a:pt x="1250400" y="200439"/>
                </a:lnTo>
                <a:lnTo>
                  <a:pt x="1253704" y="201536"/>
                </a:lnTo>
                <a:lnTo>
                  <a:pt x="1254778" y="202622"/>
                </a:lnTo>
                <a:lnTo>
                  <a:pt x="1261350" y="204811"/>
                </a:lnTo>
                <a:lnTo>
                  <a:pt x="1269031" y="208097"/>
                </a:lnTo>
                <a:lnTo>
                  <a:pt x="1270111" y="209194"/>
                </a:lnTo>
                <a:lnTo>
                  <a:pt x="1271226" y="210286"/>
                </a:lnTo>
                <a:lnTo>
                  <a:pt x="1272306" y="210286"/>
                </a:lnTo>
                <a:lnTo>
                  <a:pt x="1275609" y="207000"/>
                </a:lnTo>
                <a:lnTo>
                  <a:pt x="1276684" y="205902"/>
                </a:lnTo>
                <a:lnTo>
                  <a:pt x="1282181" y="204811"/>
                </a:lnTo>
                <a:lnTo>
                  <a:pt x="1285456" y="209194"/>
                </a:lnTo>
                <a:lnTo>
                  <a:pt x="1286565" y="212475"/>
                </a:lnTo>
                <a:lnTo>
                  <a:pt x="1294212" y="207000"/>
                </a:lnTo>
                <a:lnTo>
                  <a:pt x="1295326" y="205902"/>
                </a:lnTo>
                <a:lnTo>
                  <a:pt x="1297515" y="203713"/>
                </a:lnTo>
                <a:lnTo>
                  <a:pt x="1297515" y="203713"/>
                </a:lnTo>
                <a:lnTo>
                  <a:pt x="1299709" y="202622"/>
                </a:lnTo>
                <a:lnTo>
                  <a:pt x="1302973" y="199342"/>
                </a:lnTo>
                <a:lnTo>
                  <a:pt x="1305161" y="201536"/>
                </a:lnTo>
                <a:lnTo>
                  <a:pt x="1305161" y="202622"/>
                </a:lnTo>
                <a:lnTo>
                  <a:pt x="1307356" y="204811"/>
                </a:lnTo>
                <a:lnTo>
                  <a:pt x="1308471" y="213572"/>
                </a:lnTo>
                <a:lnTo>
                  <a:pt x="1310659" y="215761"/>
                </a:lnTo>
                <a:lnTo>
                  <a:pt x="1311734" y="215761"/>
                </a:lnTo>
                <a:lnTo>
                  <a:pt x="1312848" y="216858"/>
                </a:lnTo>
                <a:lnTo>
                  <a:pt x="1317232" y="216858"/>
                </a:lnTo>
                <a:lnTo>
                  <a:pt x="1318306" y="217955"/>
                </a:lnTo>
                <a:lnTo>
                  <a:pt x="1322684" y="219047"/>
                </a:lnTo>
                <a:lnTo>
                  <a:pt x="1323798" y="220144"/>
                </a:lnTo>
                <a:lnTo>
                  <a:pt x="1325993" y="221236"/>
                </a:lnTo>
                <a:lnTo>
                  <a:pt x="1328182" y="222333"/>
                </a:lnTo>
                <a:lnTo>
                  <a:pt x="1330376" y="224528"/>
                </a:lnTo>
                <a:lnTo>
                  <a:pt x="1329256" y="226711"/>
                </a:lnTo>
                <a:lnTo>
                  <a:pt x="1328182" y="227808"/>
                </a:lnTo>
                <a:lnTo>
                  <a:pt x="1325993" y="228905"/>
                </a:lnTo>
                <a:lnTo>
                  <a:pt x="1324873" y="230003"/>
                </a:lnTo>
                <a:lnTo>
                  <a:pt x="1322684" y="236575"/>
                </a:lnTo>
                <a:lnTo>
                  <a:pt x="1322684" y="237666"/>
                </a:lnTo>
                <a:lnTo>
                  <a:pt x="1317232" y="240953"/>
                </a:lnTo>
                <a:lnTo>
                  <a:pt x="1318306" y="242050"/>
                </a:lnTo>
                <a:lnTo>
                  <a:pt x="1318306" y="243141"/>
                </a:lnTo>
                <a:lnTo>
                  <a:pt x="1316112" y="247525"/>
                </a:lnTo>
                <a:lnTo>
                  <a:pt x="1313923" y="253000"/>
                </a:lnTo>
                <a:lnTo>
                  <a:pt x="1308471" y="255189"/>
                </a:lnTo>
                <a:lnTo>
                  <a:pt x="1307356" y="253000"/>
                </a:lnTo>
                <a:lnTo>
                  <a:pt x="1306276" y="250811"/>
                </a:lnTo>
                <a:lnTo>
                  <a:pt x="1301893" y="247525"/>
                </a:lnTo>
                <a:lnTo>
                  <a:pt x="1300778" y="245336"/>
                </a:lnTo>
                <a:lnTo>
                  <a:pt x="1297515" y="244239"/>
                </a:lnTo>
                <a:lnTo>
                  <a:pt x="1296400" y="243141"/>
                </a:lnTo>
                <a:lnTo>
                  <a:pt x="1288754" y="244239"/>
                </a:lnTo>
                <a:lnTo>
                  <a:pt x="1288754" y="245336"/>
                </a:lnTo>
                <a:lnTo>
                  <a:pt x="1288754" y="253000"/>
                </a:lnTo>
                <a:lnTo>
                  <a:pt x="1288754" y="253000"/>
                </a:lnTo>
                <a:lnTo>
                  <a:pt x="1276684" y="254097"/>
                </a:lnTo>
                <a:lnTo>
                  <a:pt x="1265728" y="253000"/>
                </a:lnTo>
                <a:lnTo>
                  <a:pt x="1264659" y="254097"/>
                </a:lnTo>
                <a:lnTo>
                  <a:pt x="1263545" y="256286"/>
                </a:lnTo>
                <a:lnTo>
                  <a:pt x="1261350" y="259572"/>
                </a:lnTo>
                <a:lnTo>
                  <a:pt x="1260276" y="262858"/>
                </a:lnTo>
                <a:lnTo>
                  <a:pt x="1252595" y="262858"/>
                </a:lnTo>
                <a:lnTo>
                  <a:pt x="1249320" y="266144"/>
                </a:lnTo>
                <a:lnTo>
                  <a:pt x="1251515" y="276003"/>
                </a:lnTo>
                <a:lnTo>
                  <a:pt x="1252595" y="277094"/>
                </a:lnTo>
                <a:lnTo>
                  <a:pt x="1255898" y="279289"/>
                </a:lnTo>
                <a:lnTo>
                  <a:pt x="1254778" y="284764"/>
                </a:lnTo>
                <a:lnTo>
                  <a:pt x="1253704" y="289141"/>
                </a:lnTo>
                <a:lnTo>
                  <a:pt x="1251515" y="290239"/>
                </a:lnTo>
                <a:lnTo>
                  <a:pt x="1250400" y="291336"/>
                </a:lnTo>
                <a:lnTo>
                  <a:pt x="1249320" y="293525"/>
                </a:lnTo>
                <a:lnTo>
                  <a:pt x="1247131" y="293525"/>
                </a:lnTo>
                <a:lnTo>
                  <a:pt x="1242754" y="299000"/>
                </a:lnTo>
                <a:lnTo>
                  <a:pt x="1240559" y="299000"/>
                </a:lnTo>
                <a:lnTo>
                  <a:pt x="1239445" y="300097"/>
                </a:lnTo>
                <a:lnTo>
                  <a:pt x="1230684" y="313242"/>
                </a:lnTo>
                <a:lnTo>
                  <a:pt x="1229609" y="314339"/>
                </a:lnTo>
                <a:lnTo>
                  <a:pt x="1225220" y="316528"/>
                </a:lnTo>
                <a:lnTo>
                  <a:pt x="1198943" y="335147"/>
                </a:lnTo>
                <a:lnTo>
                  <a:pt x="1197868" y="336244"/>
                </a:lnTo>
                <a:lnTo>
                  <a:pt x="1191296" y="343908"/>
                </a:lnTo>
                <a:lnTo>
                  <a:pt x="1183609" y="348286"/>
                </a:lnTo>
                <a:lnTo>
                  <a:pt x="1181415" y="349372"/>
                </a:lnTo>
                <a:lnTo>
                  <a:pt x="1150748" y="371277"/>
                </a:lnTo>
                <a:lnTo>
                  <a:pt x="1143101" y="388800"/>
                </a:lnTo>
                <a:lnTo>
                  <a:pt x="1132151" y="406327"/>
                </a:lnTo>
                <a:lnTo>
                  <a:pt x="1133226" y="408516"/>
                </a:lnTo>
                <a:lnTo>
                  <a:pt x="1124465" y="433708"/>
                </a:lnTo>
                <a:lnTo>
                  <a:pt x="1123390" y="434805"/>
                </a:lnTo>
                <a:lnTo>
                  <a:pt x="1116824" y="445755"/>
                </a:lnTo>
                <a:lnTo>
                  <a:pt x="1114629" y="454516"/>
                </a:lnTo>
                <a:lnTo>
                  <a:pt x="1129968" y="465472"/>
                </a:lnTo>
                <a:lnTo>
                  <a:pt x="1133226" y="468758"/>
                </a:lnTo>
                <a:lnTo>
                  <a:pt x="1134340" y="469850"/>
                </a:lnTo>
                <a:lnTo>
                  <a:pt x="1057673" y="550888"/>
                </a:lnTo>
                <a:lnTo>
                  <a:pt x="1052176" y="549797"/>
                </a:lnTo>
                <a:lnTo>
                  <a:pt x="1047798" y="546511"/>
                </a:lnTo>
                <a:lnTo>
                  <a:pt x="1012748" y="533366"/>
                </a:lnTo>
                <a:lnTo>
                  <a:pt x="1003987" y="521319"/>
                </a:lnTo>
                <a:lnTo>
                  <a:pt x="991962" y="512558"/>
                </a:lnTo>
                <a:lnTo>
                  <a:pt x="986459" y="505986"/>
                </a:lnTo>
                <a:lnTo>
                  <a:pt x="940505" y="468758"/>
                </a:lnTo>
                <a:lnTo>
                  <a:pt x="938310" y="468758"/>
                </a:lnTo>
                <a:lnTo>
                  <a:pt x="936127" y="466564"/>
                </a:lnTo>
                <a:lnTo>
                  <a:pt x="936127" y="465472"/>
                </a:lnTo>
                <a:lnTo>
                  <a:pt x="935007" y="466564"/>
                </a:lnTo>
                <a:lnTo>
                  <a:pt x="933932" y="470947"/>
                </a:lnTo>
                <a:lnTo>
                  <a:pt x="930629" y="475325"/>
                </a:lnTo>
                <a:lnTo>
                  <a:pt x="929549" y="476422"/>
                </a:lnTo>
                <a:lnTo>
                  <a:pt x="928435" y="477508"/>
                </a:lnTo>
                <a:lnTo>
                  <a:pt x="929549" y="479697"/>
                </a:lnTo>
                <a:lnTo>
                  <a:pt x="928435" y="488458"/>
                </a:lnTo>
                <a:lnTo>
                  <a:pt x="929549" y="490652"/>
                </a:lnTo>
                <a:lnTo>
                  <a:pt x="931743" y="491744"/>
                </a:lnTo>
                <a:lnTo>
                  <a:pt x="927360" y="496127"/>
                </a:lnTo>
                <a:lnTo>
                  <a:pt x="920788" y="496127"/>
                </a:lnTo>
                <a:lnTo>
                  <a:pt x="915290" y="496127"/>
                </a:lnTo>
                <a:lnTo>
                  <a:pt x="912027" y="495030"/>
                </a:lnTo>
                <a:lnTo>
                  <a:pt x="908723" y="493933"/>
                </a:lnTo>
                <a:lnTo>
                  <a:pt x="908723" y="500511"/>
                </a:lnTo>
                <a:lnTo>
                  <a:pt x="908723" y="501602"/>
                </a:lnTo>
                <a:lnTo>
                  <a:pt x="909838" y="511461"/>
                </a:lnTo>
                <a:lnTo>
                  <a:pt x="910907" y="520222"/>
                </a:lnTo>
                <a:lnTo>
                  <a:pt x="912027" y="527891"/>
                </a:lnTo>
                <a:lnTo>
                  <a:pt x="914227" y="535555"/>
                </a:lnTo>
                <a:lnTo>
                  <a:pt x="912027" y="538841"/>
                </a:lnTo>
                <a:lnTo>
                  <a:pt x="901077" y="536652"/>
                </a:lnTo>
                <a:lnTo>
                  <a:pt x="897768" y="535555"/>
                </a:lnTo>
                <a:lnTo>
                  <a:pt x="893384" y="534464"/>
                </a:lnTo>
                <a:lnTo>
                  <a:pt x="885743" y="534464"/>
                </a:lnTo>
                <a:lnTo>
                  <a:pt x="882434" y="533366"/>
                </a:lnTo>
                <a:lnTo>
                  <a:pt x="878051" y="532269"/>
                </a:lnTo>
                <a:lnTo>
                  <a:pt x="874788" y="530080"/>
                </a:lnTo>
                <a:lnTo>
                  <a:pt x="872599" y="528983"/>
                </a:lnTo>
                <a:lnTo>
                  <a:pt x="871485" y="528983"/>
                </a:lnTo>
                <a:lnTo>
                  <a:pt x="870410" y="528983"/>
                </a:lnTo>
                <a:lnTo>
                  <a:pt x="868221" y="528983"/>
                </a:lnTo>
                <a:lnTo>
                  <a:pt x="861643" y="530080"/>
                </a:lnTo>
                <a:lnTo>
                  <a:pt x="856145" y="527891"/>
                </a:lnTo>
                <a:lnTo>
                  <a:pt x="852882" y="526794"/>
                </a:lnTo>
                <a:lnTo>
                  <a:pt x="849579" y="523508"/>
                </a:lnTo>
                <a:lnTo>
                  <a:pt x="847384" y="521319"/>
                </a:lnTo>
                <a:lnTo>
                  <a:pt x="844121" y="520222"/>
                </a:lnTo>
                <a:lnTo>
                  <a:pt x="841932" y="519130"/>
                </a:lnTo>
                <a:lnTo>
                  <a:pt x="841932" y="516936"/>
                </a:lnTo>
                <a:lnTo>
                  <a:pt x="836434" y="513650"/>
                </a:lnTo>
                <a:lnTo>
                  <a:pt x="834240" y="513650"/>
                </a:lnTo>
                <a:lnTo>
                  <a:pt x="829862" y="518033"/>
                </a:lnTo>
                <a:lnTo>
                  <a:pt x="828788" y="523508"/>
                </a:lnTo>
                <a:lnTo>
                  <a:pt x="827673" y="523508"/>
                </a:lnTo>
                <a:lnTo>
                  <a:pt x="820027" y="527891"/>
                </a:lnTo>
                <a:lnTo>
                  <a:pt x="820027" y="527891"/>
                </a:lnTo>
                <a:lnTo>
                  <a:pt x="811265" y="532269"/>
                </a:lnTo>
                <a:lnTo>
                  <a:pt x="807956" y="535555"/>
                </a:lnTo>
                <a:lnTo>
                  <a:pt x="807956" y="537744"/>
                </a:lnTo>
                <a:lnTo>
                  <a:pt x="806882" y="541036"/>
                </a:lnTo>
                <a:lnTo>
                  <a:pt x="804688" y="548700"/>
                </a:lnTo>
                <a:lnTo>
                  <a:pt x="803573" y="549797"/>
                </a:lnTo>
                <a:lnTo>
                  <a:pt x="801384" y="549797"/>
                </a:lnTo>
                <a:lnTo>
                  <a:pt x="799195" y="548700"/>
                </a:lnTo>
                <a:lnTo>
                  <a:pt x="795926" y="549797"/>
                </a:lnTo>
                <a:lnTo>
                  <a:pt x="793738" y="551986"/>
                </a:lnTo>
                <a:lnTo>
                  <a:pt x="790429" y="551986"/>
                </a:lnTo>
                <a:lnTo>
                  <a:pt x="790429" y="553077"/>
                </a:lnTo>
                <a:lnTo>
                  <a:pt x="790429" y="556363"/>
                </a:lnTo>
                <a:lnTo>
                  <a:pt x="787171" y="559649"/>
                </a:lnTo>
                <a:lnTo>
                  <a:pt x="784976" y="558558"/>
                </a:lnTo>
                <a:lnTo>
                  <a:pt x="782788" y="557461"/>
                </a:lnTo>
                <a:lnTo>
                  <a:pt x="782788" y="555272"/>
                </a:lnTo>
                <a:lnTo>
                  <a:pt x="782788" y="555272"/>
                </a:lnTo>
                <a:lnTo>
                  <a:pt x="780599" y="548700"/>
                </a:lnTo>
                <a:lnTo>
                  <a:pt x="779479" y="547602"/>
                </a:lnTo>
                <a:lnTo>
                  <a:pt x="778410" y="546511"/>
                </a:lnTo>
                <a:lnTo>
                  <a:pt x="775101" y="545413"/>
                </a:lnTo>
                <a:lnTo>
                  <a:pt x="774027" y="542127"/>
                </a:lnTo>
                <a:lnTo>
                  <a:pt x="771832" y="541036"/>
                </a:lnTo>
                <a:lnTo>
                  <a:pt x="769649" y="538841"/>
                </a:lnTo>
                <a:lnTo>
                  <a:pt x="768523" y="538841"/>
                </a:lnTo>
                <a:lnTo>
                  <a:pt x="766340" y="536652"/>
                </a:lnTo>
                <a:lnTo>
                  <a:pt x="766340" y="536652"/>
                </a:lnTo>
                <a:lnTo>
                  <a:pt x="764151" y="535555"/>
                </a:lnTo>
                <a:lnTo>
                  <a:pt x="758693" y="535555"/>
                </a:lnTo>
                <a:lnTo>
                  <a:pt x="758693" y="538841"/>
                </a:lnTo>
                <a:lnTo>
                  <a:pt x="756504" y="546511"/>
                </a:lnTo>
                <a:lnTo>
                  <a:pt x="755390" y="548700"/>
                </a:lnTo>
                <a:lnTo>
                  <a:pt x="753195" y="549797"/>
                </a:lnTo>
                <a:lnTo>
                  <a:pt x="753195" y="549797"/>
                </a:lnTo>
                <a:lnTo>
                  <a:pt x="754310" y="553077"/>
                </a:lnTo>
                <a:lnTo>
                  <a:pt x="755390" y="557461"/>
                </a:lnTo>
                <a:lnTo>
                  <a:pt x="755390" y="558558"/>
                </a:lnTo>
                <a:lnTo>
                  <a:pt x="752121" y="567319"/>
                </a:lnTo>
                <a:lnTo>
                  <a:pt x="751007" y="568416"/>
                </a:lnTo>
                <a:lnTo>
                  <a:pt x="749926" y="570605"/>
                </a:lnTo>
                <a:lnTo>
                  <a:pt x="747743" y="572794"/>
                </a:lnTo>
                <a:lnTo>
                  <a:pt x="744434" y="577177"/>
                </a:lnTo>
                <a:lnTo>
                  <a:pt x="745549" y="580458"/>
                </a:lnTo>
                <a:lnTo>
                  <a:pt x="744434" y="581555"/>
                </a:lnTo>
                <a:lnTo>
                  <a:pt x="744434" y="585938"/>
                </a:lnTo>
                <a:lnTo>
                  <a:pt x="742245" y="592511"/>
                </a:lnTo>
                <a:lnTo>
                  <a:pt x="741165" y="594700"/>
                </a:lnTo>
                <a:lnTo>
                  <a:pt x="741165" y="595797"/>
                </a:lnTo>
                <a:lnTo>
                  <a:pt x="738977" y="599083"/>
                </a:lnTo>
                <a:lnTo>
                  <a:pt x="737862" y="602363"/>
                </a:lnTo>
                <a:lnTo>
                  <a:pt x="736788" y="604558"/>
                </a:lnTo>
                <a:lnTo>
                  <a:pt x="733490" y="608936"/>
                </a:lnTo>
                <a:lnTo>
                  <a:pt x="733490" y="608936"/>
                </a:lnTo>
                <a:lnTo>
                  <a:pt x="732404" y="611130"/>
                </a:lnTo>
                <a:lnTo>
                  <a:pt x="732404" y="612228"/>
                </a:lnTo>
                <a:lnTo>
                  <a:pt x="734599" y="622080"/>
                </a:lnTo>
                <a:lnTo>
                  <a:pt x="736788" y="623177"/>
                </a:lnTo>
                <a:lnTo>
                  <a:pt x="738977" y="625355"/>
                </a:lnTo>
                <a:lnTo>
                  <a:pt x="740051" y="626452"/>
                </a:lnTo>
                <a:lnTo>
                  <a:pt x="743360" y="630830"/>
                </a:lnTo>
                <a:lnTo>
                  <a:pt x="745549" y="631927"/>
                </a:lnTo>
                <a:lnTo>
                  <a:pt x="748812" y="633024"/>
                </a:lnTo>
                <a:lnTo>
                  <a:pt x="752121" y="636305"/>
                </a:lnTo>
                <a:lnTo>
                  <a:pt x="755390" y="640688"/>
                </a:lnTo>
                <a:lnTo>
                  <a:pt x="755390" y="641785"/>
                </a:lnTo>
                <a:lnTo>
                  <a:pt x="759768" y="642877"/>
                </a:lnTo>
                <a:lnTo>
                  <a:pt x="760882" y="645072"/>
                </a:lnTo>
                <a:lnTo>
                  <a:pt x="761957" y="646169"/>
                </a:lnTo>
                <a:lnTo>
                  <a:pt x="764151" y="647261"/>
                </a:lnTo>
                <a:lnTo>
                  <a:pt x="766340" y="649449"/>
                </a:lnTo>
                <a:lnTo>
                  <a:pt x="769649" y="653833"/>
                </a:lnTo>
                <a:lnTo>
                  <a:pt x="771832" y="659308"/>
                </a:lnTo>
                <a:lnTo>
                  <a:pt x="774027" y="661502"/>
                </a:lnTo>
                <a:lnTo>
                  <a:pt x="771832" y="666977"/>
                </a:lnTo>
                <a:lnTo>
                  <a:pt x="771832" y="669166"/>
                </a:lnTo>
                <a:lnTo>
                  <a:pt x="768523" y="668075"/>
                </a:lnTo>
                <a:lnTo>
                  <a:pt x="766340" y="668075"/>
                </a:lnTo>
                <a:lnTo>
                  <a:pt x="763071" y="668075"/>
                </a:lnTo>
                <a:lnTo>
                  <a:pt x="753195" y="669166"/>
                </a:lnTo>
                <a:lnTo>
                  <a:pt x="748812" y="666977"/>
                </a:lnTo>
                <a:lnTo>
                  <a:pt x="746623" y="665880"/>
                </a:lnTo>
                <a:lnTo>
                  <a:pt x="745549" y="664783"/>
                </a:lnTo>
                <a:lnTo>
                  <a:pt x="743360" y="662594"/>
                </a:lnTo>
                <a:lnTo>
                  <a:pt x="742245" y="661502"/>
                </a:lnTo>
                <a:lnTo>
                  <a:pt x="740051" y="660405"/>
                </a:lnTo>
                <a:lnTo>
                  <a:pt x="737862" y="659308"/>
                </a:lnTo>
                <a:lnTo>
                  <a:pt x="735667" y="658210"/>
                </a:lnTo>
                <a:lnTo>
                  <a:pt x="732404" y="654930"/>
                </a:lnTo>
                <a:lnTo>
                  <a:pt x="724718" y="651644"/>
                </a:lnTo>
                <a:lnTo>
                  <a:pt x="723643" y="650547"/>
                </a:lnTo>
                <a:lnTo>
                  <a:pt x="723643" y="649449"/>
                </a:lnTo>
                <a:lnTo>
                  <a:pt x="721454" y="646169"/>
                </a:lnTo>
                <a:lnTo>
                  <a:pt x="719260" y="645072"/>
                </a:lnTo>
                <a:lnTo>
                  <a:pt x="715956" y="645072"/>
                </a:lnTo>
                <a:lnTo>
                  <a:pt x="712693" y="641785"/>
                </a:lnTo>
                <a:lnTo>
                  <a:pt x="710499" y="643974"/>
                </a:lnTo>
                <a:lnTo>
                  <a:pt x="709384" y="645072"/>
                </a:lnTo>
                <a:lnTo>
                  <a:pt x="705001" y="654930"/>
                </a:lnTo>
                <a:lnTo>
                  <a:pt x="701737" y="657119"/>
                </a:lnTo>
                <a:lnTo>
                  <a:pt x="695165" y="658210"/>
                </a:lnTo>
                <a:lnTo>
                  <a:pt x="692988" y="657119"/>
                </a:lnTo>
                <a:lnTo>
                  <a:pt x="688605" y="657119"/>
                </a:lnTo>
                <a:lnTo>
                  <a:pt x="686416" y="656022"/>
                </a:lnTo>
                <a:lnTo>
                  <a:pt x="685301" y="654930"/>
                </a:lnTo>
                <a:lnTo>
                  <a:pt x="683107" y="653833"/>
                </a:lnTo>
                <a:lnTo>
                  <a:pt x="680918" y="652735"/>
                </a:lnTo>
                <a:lnTo>
                  <a:pt x="679843" y="651644"/>
                </a:lnTo>
                <a:lnTo>
                  <a:pt x="676563" y="648358"/>
                </a:lnTo>
                <a:lnTo>
                  <a:pt x="675460" y="647261"/>
                </a:lnTo>
                <a:lnTo>
                  <a:pt x="674368" y="645072"/>
                </a:lnTo>
                <a:lnTo>
                  <a:pt x="673271" y="641785"/>
                </a:lnTo>
                <a:lnTo>
                  <a:pt x="669985" y="640688"/>
                </a:lnTo>
                <a:lnTo>
                  <a:pt x="668893" y="639597"/>
                </a:lnTo>
                <a:lnTo>
                  <a:pt x="667796" y="638499"/>
                </a:lnTo>
                <a:lnTo>
                  <a:pt x="665607" y="636305"/>
                </a:lnTo>
                <a:lnTo>
                  <a:pt x="662316" y="634122"/>
                </a:lnTo>
                <a:lnTo>
                  <a:pt x="660132" y="636305"/>
                </a:lnTo>
                <a:lnTo>
                  <a:pt x="659035" y="637402"/>
                </a:lnTo>
                <a:lnTo>
                  <a:pt x="656841" y="646169"/>
                </a:lnTo>
                <a:lnTo>
                  <a:pt x="655749" y="651644"/>
                </a:lnTo>
                <a:lnTo>
                  <a:pt x="652463" y="656022"/>
                </a:lnTo>
                <a:lnTo>
                  <a:pt x="651365" y="666977"/>
                </a:lnTo>
                <a:lnTo>
                  <a:pt x="651365" y="668075"/>
                </a:lnTo>
                <a:lnTo>
                  <a:pt x="651365" y="669166"/>
                </a:lnTo>
                <a:lnTo>
                  <a:pt x="650274" y="672452"/>
                </a:lnTo>
                <a:lnTo>
                  <a:pt x="646988" y="672452"/>
                </a:lnTo>
                <a:lnTo>
                  <a:pt x="642604" y="671355"/>
                </a:lnTo>
                <a:lnTo>
                  <a:pt x="638227" y="672452"/>
                </a:lnTo>
                <a:lnTo>
                  <a:pt x="638227" y="672452"/>
                </a:lnTo>
                <a:lnTo>
                  <a:pt x="636038" y="671355"/>
                </a:lnTo>
                <a:lnTo>
                  <a:pt x="634935" y="675738"/>
                </a:lnTo>
                <a:lnTo>
                  <a:pt x="634935" y="677927"/>
                </a:lnTo>
                <a:lnTo>
                  <a:pt x="634935" y="681213"/>
                </a:lnTo>
                <a:lnTo>
                  <a:pt x="634935" y="686688"/>
                </a:lnTo>
                <a:lnTo>
                  <a:pt x="632752" y="689974"/>
                </a:lnTo>
                <a:lnTo>
                  <a:pt x="630557" y="691072"/>
                </a:lnTo>
                <a:lnTo>
                  <a:pt x="628368" y="689974"/>
                </a:lnTo>
                <a:lnTo>
                  <a:pt x="626174" y="688883"/>
                </a:lnTo>
                <a:lnTo>
                  <a:pt x="620699" y="686688"/>
                </a:lnTo>
                <a:lnTo>
                  <a:pt x="618510" y="686688"/>
                </a:lnTo>
                <a:lnTo>
                  <a:pt x="617413" y="687786"/>
                </a:lnTo>
                <a:lnTo>
                  <a:pt x="616321" y="687786"/>
                </a:lnTo>
                <a:lnTo>
                  <a:pt x="615224" y="687786"/>
                </a:lnTo>
                <a:lnTo>
                  <a:pt x="610846" y="687786"/>
                </a:lnTo>
                <a:lnTo>
                  <a:pt x="608652" y="686688"/>
                </a:lnTo>
                <a:lnTo>
                  <a:pt x="599891" y="686688"/>
                </a:lnTo>
                <a:lnTo>
                  <a:pt x="598793" y="685597"/>
                </a:lnTo>
                <a:lnTo>
                  <a:pt x="595507" y="688883"/>
                </a:lnTo>
                <a:lnTo>
                  <a:pt x="591130" y="689974"/>
                </a:lnTo>
                <a:lnTo>
                  <a:pt x="591130" y="691072"/>
                </a:lnTo>
                <a:lnTo>
                  <a:pt x="590038" y="694358"/>
                </a:lnTo>
                <a:lnTo>
                  <a:pt x="587843" y="694358"/>
                </a:lnTo>
                <a:lnTo>
                  <a:pt x="586746" y="694358"/>
                </a:lnTo>
                <a:lnTo>
                  <a:pt x="585649" y="694358"/>
                </a:lnTo>
                <a:lnTo>
                  <a:pt x="586746" y="696547"/>
                </a:lnTo>
                <a:lnTo>
                  <a:pt x="582368" y="704216"/>
                </a:lnTo>
                <a:lnTo>
                  <a:pt x="583471" y="705308"/>
                </a:lnTo>
                <a:lnTo>
                  <a:pt x="585649" y="705308"/>
                </a:lnTo>
                <a:lnTo>
                  <a:pt x="586746" y="703119"/>
                </a:lnTo>
                <a:lnTo>
                  <a:pt x="588941" y="704216"/>
                </a:lnTo>
                <a:lnTo>
                  <a:pt x="593318" y="703119"/>
                </a:lnTo>
                <a:lnTo>
                  <a:pt x="593318" y="702022"/>
                </a:lnTo>
                <a:lnTo>
                  <a:pt x="594416" y="700930"/>
                </a:lnTo>
                <a:lnTo>
                  <a:pt x="596604" y="700930"/>
                </a:lnTo>
                <a:lnTo>
                  <a:pt x="598793" y="700930"/>
                </a:lnTo>
                <a:lnTo>
                  <a:pt x="599891" y="700930"/>
                </a:lnTo>
                <a:lnTo>
                  <a:pt x="603177" y="700930"/>
                </a:lnTo>
                <a:lnTo>
                  <a:pt x="607554" y="703119"/>
                </a:lnTo>
                <a:lnTo>
                  <a:pt x="614132" y="705308"/>
                </a:lnTo>
                <a:lnTo>
                  <a:pt x="618510" y="708594"/>
                </a:lnTo>
                <a:lnTo>
                  <a:pt x="620699" y="712977"/>
                </a:lnTo>
                <a:lnTo>
                  <a:pt x="621796" y="717361"/>
                </a:lnTo>
                <a:lnTo>
                  <a:pt x="629460" y="716263"/>
                </a:lnTo>
                <a:lnTo>
                  <a:pt x="632752" y="719549"/>
                </a:lnTo>
                <a:lnTo>
                  <a:pt x="636038" y="720641"/>
                </a:lnTo>
                <a:lnTo>
                  <a:pt x="634935" y="723927"/>
                </a:lnTo>
                <a:lnTo>
                  <a:pt x="634935" y="726122"/>
                </a:lnTo>
                <a:lnTo>
                  <a:pt x="634935" y="732694"/>
                </a:lnTo>
                <a:lnTo>
                  <a:pt x="634935" y="733786"/>
                </a:lnTo>
                <a:lnTo>
                  <a:pt x="639318" y="735974"/>
                </a:lnTo>
                <a:lnTo>
                  <a:pt x="640416" y="737072"/>
                </a:lnTo>
                <a:lnTo>
                  <a:pt x="641513" y="738169"/>
                </a:lnTo>
                <a:lnTo>
                  <a:pt x="642604" y="740358"/>
                </a:lnTo>
                <a:lnTo>
                  <a:pt x="642604" y="744741"/>
                </a:lnTo>
                <a:lnTo>
                  <a:pt x="640416" y="746930"/>
                </a:lnTo>
                <a:lnTo>
                  <a:pt x="639318" y="749119"/>
                </a:lnTo>
                <a:lnTo>
                  <a:pt x="640416" y="758966"/>
                </a:lnTo>
                <a:lnTo>
                  <a:pt x="639318" y="760063"/>
                </a:lnTo>
                <a:lnTo>
                  <a:pt x="637129" y="765538"/>
                </a:lnTo>
                <a:lnTo>
                  <a:pt x="637129" y="768824"/>
                </a:lnTo>
                <a:lnTo>
                  <a:pt x="637129" y="773208"/>
                </a:lnTo>
                <a:lnTo>
                  <a:pt x="636038" y="778683"/>
                </a:lnTo>
                <a:lnTo>
                  <a:pt x="633843" y="779774"/>
                </a:lnTo>
                <a:lnTo>
                  <a:pt x="631654" y="779774"/>
                </a:lnTo>
                <a:lnTo>
                  <a:pt x="629460" y="781969"/>
                </a:lnTo>
                <a:lnTo>
                  <a:pt x="628368" y="791821"/>
                </a:lnTo>
                <a:lnTo>
                  <a:pt x="626174" y="795113"/>
                </a:lnTo>
                <a:lnTo>
                  <a:pt x="619607" y="792919"/>
                </a:lnTo>
                <a:lnTo>
                  <a:pt x="620699" y="787444"/>
                </a:lnTo>
                <a:lnTo>
                  <a:pt x="620699" y="785249"/>
                </a:lnTo>
                <a:lnTo>
                  <a:pt x="618510" y="780871"/>
                </a:lnTo>
                <a:lnTo>
                  <a:pt x="617413" y="778683"/>
                </a:lnTo>
                <a:lnTo>
                  <a:pt x="616321" y="777585"/>
                </a:lnTo>
                <a:lnTo>
                  <a:pt x="615224" y="774299"/>
                </a:lnTo>
                <a:lnTo>
                  <a:pt x="615224" y="771013"/>
                </a:lnTo>
                <a:lnTo>
                  <a:pt x="613029" y="768824"/>
                </a:lnTo>
                <a:lnTo>
                  <a:pt x="608652" y="766635"/>
                </a:lnTo>
                <a:lnTo>
                  <a:pt x="605371" y="767733"/>
                </a:lnTo>
                <a:lnTo>
                  <a:pt x="599891" y="766635"/>
                </a:lnTo>
                <a:lnTo>
                  <a:pt x="597702" y="766635"/>
                </a:lnTo>
                <a:lnTo>
                  <a:pt x="594416" y="765538"/>
                </a:lnTo>
                <a:lnTo>
                  <a:pt x="593318" y="758966"/>
                </a:lnTo>
                <a:lnTo>
                  <a:pt x="594416" y="755680"/>
                </a:lnTo>
                <a:lnTo>
                  <a:pt x="594416" y="754588"/>
                </a:lnTo>
                <a:lnTo>
                  <a:pt x="588941" y="748022"/>
                </a:lnTo>
                <a:lnTo>
                  <a:pt x="586746" y="744741"/>
                </a:lnTo>
                <a:lnTo>
                  <a:pt x="586746" y="739266"/>
                </a:lnTo>
                <a:lnTo>
                  <a:pt x="584557" y="730499"/>
                </a:lnTo>
                <a:lnTo>
                  <a:pt x="582368" y="731597"/>
                </a:lnTo>
                <a:lnTo>
                  <a:pt x="580174" y="732694"/>
                </a:lnTo>
                <a:lnTo>
                  <a:pt x="577985" y="740358"/>
                </a:lnTo>
                <a:lnTo>
                  <a:pt x="575796" y="743644"/>
                </a:lnTo>
                <a:lnTo>
                  <a:pt x="573607" y="748022"/>
                </a:lnTo>
                <a:lnTo>
                  <a:pt x="572516" y="750216"/>
                </a:lnTo>
                <a:lnTo>
                  <a:pt x="571413" y="752394"/>
                </a:lnTo>
                <a:lnTo>
                  <a:pt x="569218" y="752394"/>
                </a:lnTo>
                <a:lnTo>
                  <a:pt x="569218" y="753491"/>
                </a:lnTo>
                <a:lnTo>
                  <a:pt x="562652" y="760063"/>
                </a:lnTo>
                <a:lnTo>
                  <a:pt x="560457" y="760063"/>
                </a:lnTo>
                <a:lnTo>
                  <a:pt x="559365" y="760063"/>
                </a:lnTo>
                <a:lnTo>
                  <a:pt x="558268" y="758966"/>
                </a:lnTo>
                <a:lnTo>
                  <a:pt x="557177" y="760063"/>
                </a:lnTo>
                <a:lnTo>
                  <a:pt x="552793" y="760063"/>
                </a:lnTo>
                <a:lnTo>
                  <a:pt x="553890" y="763349"/>
                </a:lnTo>
                <a:lnTo>
                  <a:pt x="553890" y="767733"/>
                </a:lnTo>
                <a:lnTo>
                  <a:pt x="552793" y="769916"/>
                </a:lnTo>
                <a:lnTo>
                  <a:pt x="553890" y="772110"/>
                </a:lnTo>
                <a:lnTo>
                  <a:pt x="556085" y="776488"/>
                </a:lnTo>
                <a:lnTo>
                  <a:pt x="557177" y="777585"/>
                </a:lnTo>
                <a:lnTo>
                  <a:pt x="559365" y="778683"/>
                </a:lnTo>
                <a:lnTo>
                  <a:pt x="564846" y="785249"/>
                </a:lnTo>
                <a:lnTo>
                  <a:pt x="563749" y="785249"/>
                </a:lnTo>
                <a:lnTo>
                  <a:pt x="553890" y="786346"/>
                </a:lnTo>
                <a:lnTo>
                  <a:pt x="553890" y="787444"/>
                </a:lnTo>
                <a:lnTo>
                  <a:pt x="549507" y="789633"/>
                </a:lnTo>
                <a:lnTo>
                  <a:pt x="548415" y="790730"/>
                </a:lnTo>
                <a:lnTo>
                  <a:pt x="546227" y="790730"/>
                </a:lnTo>
                <a:lnTo>
                  <a:pt x="545129" y="790730"/>
                </a:lnTo>
                <a:lnTo>
                  <a:pt x="542935" y="789633"/>
                </a:lnTo>
                <a:lnTo>
                  <a:pt x="540746" y="788541"/>
                </a:lnTo>
                <a:lnTo>
                  <a:pt x="538557" y="786346"/>
                </a:lnTo>
                <a:lnTo>
                  <a:pt x="535271" y="787444"/>
                </a:lnTo>
                <a:lnTo>
                  <a:pt x="534179" y="787444"/>
                </a:lnTo>
                <a:lnTo>
                  <a:pt x="531985" y="787444"/>
                </a:lnTo>
                <a:lnTo>
                  <a:pt x="529796" y="786346"/>
                </a:lnTo>
                <a:lnTo>
                  <a:pt x="528699" y="789633"/>
                </a:lnTo>
                <a:lnTo>
                  <a:pt x="525413" y="791821"/>
                </a:lnTo>
                <a:lnTo>
                  <a:pt x="523224" y="790730"/>
                </a:lnTo>
                <a:lnTo>
                  <a:pt x="521035" y="790730"/>
                </a:lnTo>
                <a:lnTo>
                  <a:pt x="519938" y="792919"/>
                </a:lnTo>
                <a:lnTo>
                  <a:pt x="515554" y="795113"/>
                </a:lnTo>
                <a:lnTo>
                  <a:pt x="514463" y="796205"/>
                </a:lnTo>
                <a:lnTo>
                  <a:pt x="513365" y="797302"/>
                </a:lnTo>
                <a:lnTo>
                  <a:pt x="508982" y="798394"/>
                </a:lnTo>
                <a:lnTo>
                  <a:pt x="504604" y="811544"/>
                </a:lnTo>
                <a:lnTo>
                  <a:pt x="506793" y="814824"/>
                </a:lnTo>
                <a:lnTo>
                  <a:pt x="506793" y="819208"/>
                </a:lnTo>
                <a:lnTo>
                  <a:pt x="510079" y="820299"/>
                </a:lnTo>
                <a:lnTo>
                  <a:pt x="513365" y="824683"/>
                </a:lnTo>
                <a:lnTo>
                  <a:pt x="523224" y="827975"/>
                </a:lnTo>
                <a:lnTo>
                  <a:pt x="525413" y="831255"/>
                </a:lnTo>
                <a:lnTo>
                  <a:pt x="540746" y="834535"/>
                </a:lnTo>
                <a:lnTo>
                  <a:pt x="541838" y="835633"/>
                </a:lnTo>
                <a:lnTo>
                  <a:pt x="549507" y="837827"/>
                </a:lnTo>
                <a:lnTo>
                  <a:pt x="551696" y="837827"/>
                </a:lnTo>
                <a:lnTo>
                  <a:pt x="553890" y="836730"/>
                </a:lnTo>
                <a:lnTo>
                  <a:pt x="556085" y="835633"/>
                </a:lnTo>
                <a:lnTo>
                  <a:pt x="559365" y="836730"/>
                </a:lnTo>
                <a:lnTo>
                  <a:pt x="562652" y="837827"/>
                </a:lnTo>
                <a:lnTo>
                  <a:pt x="565938" y="838919"/>
                </a:lnTo>
                <a:lnTo>
                  <a:pt x="568127" y="841107"/>
                </a:lnTo>
                <a:lnTo>
                  <a:pt x="572516" y="844405"/>
                </a:lnTo>
                <a:lnTo>
                  <a:pt x="573607" y="845491"/>
                </a:lnTo>
                <a:lnTo>
                  <a:pt x="574699" y="848777"/>
                </a:lnTo>
                <a:lnTo>
                  <a:pt x="577985" y="850966"/>
                </a:lnTo>
                <a:lnTo>
                  <a:pt x="579082" y="856441"/>
                </a:lnTo>
                <a:lnTo>
                  <a:pt x="577985" y="859733"/>
                </a:lnTo>
                <a:lnTo>
                  <a:pt x="577985" y="864110"/>
                </a:lnTo>
                <a:lnTo>
                  <a:pt x="577985" y="866305"/>
                </a:lnTo>
                <a:lnTo>
                  <a:pt x="582368" y="878347"/>
                </a:lnTo>
                <a:lnTo>
                  <a:pt x="583471" y="879444"/>
                </a:lnTo>
                <a:lnTo>
                  <a:pt x="590038" y="880541"/>
                </a:lnTo>
                <a:lnTo>
                  <a:pt x="593318" y="881638"/>
                </a:lnTo>
                <a:lnTo>
                  <a:pt x="595507" y="882730"/>
                </a:lnTo>
                <a:lnTo>
                  <a:pt x="596604" y="883827"/>
                </a:lnTo>
                <a:lnTo>
                  <a:pt x="598793" y="884919"/>
                </a:lnTo>
                <a:lnTo>
                  <a:pt x="600988" y="884919"/>
                </a:lnTo>
                <a:lnTo>
                  <a:pt x="603177" y="884919"/>
                </a:lnTo>
                <a:lnTo>
                  <a:pt x="606463" y="887113"/>
                </a:lnTo>
                <a:lnTo>
                  <a:pt x="606463" y="891491"/>
                </a:lnTo>
                <a:lnTo>
                  <a:pt x="606463" y="892588"/>
                </a:lnTo>
                <a:lnTo>
                  <a:pt x="608652" y="905721"/>
                </a:lnTo>
                <a:lnTo>
                  <a:pt x="608652" y="907910"/>
                </a:lnTo>
                <a:lnTo>
                  <a:pt x="610846" y="915580"/>
                </a:lnTo>
                <a:lnTo>
                  <a:pt x="609749" y="916671"/>
                </a:lnTo>
                <a:lnTo>
                  <a:pt x="608652" y="917768"/>
                </a:lnTo>
                <a:lnTo>
                  <a:pt x="603177" y="923243"/>
                </a:lnTo>
                <a:lnTo>
                  <a:pt x="598793" y="927627"/>
                </a:lnTo>
                <a:lnTo>
                  <a:pt x="595507" y="928719"/>
                </a:lnTo>
                <a:lnTo>
                  <a:pt x="595507" y="929816"/>
                </a:lnTo>
                <a:lnTo>
                  <a:pt x="583471" y="929816"/>
                </a:lnTo>
                <a:lnTo>
                  <a:pt x="582368" y="928719"/>
                </a:lnTo>
                <a:lnTo>
                  <a:pt x="580174" y="937485"/>
                </a:lnTo>
                <a:lnTo>
                  <a:pt x="585649" y="945149"/>
                </a:lnTo>
                <a:lnTo>
                  <a:pt x="587843" y="948435"/>
                </a:lnTo>
                <a:lnTo>
                  <a:pt x="585649" y="962671"/>
                </a:lnTo>
                <a:lnTo>
                  <a:pt x="585649" y="963769"/>
                </a:lnTo>
                <a:lnTo>
                  <a:pt x="586746" y="965957"/>
                </a:lnTo>
                <a:lnTo>
                  <a:pt x="588941" y="969244"/>
                </a:lnTo>
                <a:lnTo>
                  <a:pt x="587843" y="970341"/>
                </a:lnTo>
                <a:lnTo>
                  <a:pt x="587843" y="973627"/>
                </a:lnTo>
                <a:lnTo>
                  <a:pt x="586746" y="973627"/>
                </a:lnTo>
                <a:lnTo>
                  <a:pt x="585649" y="981291"/>
                </a:lnTo>
                <a:lnTo>
                  <a:pt x="584557" y="983480"/>
                </a:lnTo>
                <a:lnTo>
                  <a:pt x="582368" y="984577"/>
                </a:lnTo>
                <a:lnTo>
                  <a:pt x="581277" y="987863"/>
                </a:lnTo>
                <a:lnTo>
                  <a:pt x="582368" y="995533"/>
                </a:lnTo>
                <a:lnTo>
                  <a:pt x="581277" y="996624"/>
                </a:lnTo>
                <a:lnTo>
                  <a:pt x="582368" y="1007580"/>
                </a:lnTo>
                <a:lnTo>
                  <a:pt x="587843" y="1010860"/>
                </a:lnTo>
                <a:lnTo>
                  <a:pt x="588941" y="1013055"/>
                </a:lnTo>
                <a:lnTo>
                  <a:pt x="590038" y="1015249"/>
                </a:lnTo>
                <a:lnTo>
                  <a:pt x="587843" y="1020724"/>
                </a:lnTo>
                <a:lnTo>
                  <a:pt x="586746" y="1022913"/>
                </a:lnTo>
                <a:lnTo>
                  <a:pt x="584557" y="1024005"/>
                </a:lnTo>
                <a:lnTo>
                  <a:pt x="584557" y="1025102"/>
                </a:lnTo>
                <a:lnTo>
                  <a:pt x="581277" y="1031663"/>
                </a:lnTo>
                <a:lnTo>
                  <a:pt x="580174" y="1038235"/>
                </a:lnTo>
                <a:lnTo>
                  <a:pt x="579082" y="1038235"/>
                </a:lnTo>
                <a:lnTo>
                  <a:pt x="573607" y="1040424"/>
                </a:lnTo>
                <a:lnTo>
                  <a:pt x="572516" y="1045899"/>
                </a:lnTo>
                <a:lnTo>
                  <a:pt x="575796" y="1054666"/>
                </a:lnTo>
                <a:lnTo>
                  <a:pt x="579082" y="1054666"/>
                </a:lnTo>
                <a:lnTo>
                  <a:pt x="582368" y="1054666"/>
                </a:lnTo>
                <a:lnTo>
                  <a:pt x="583471" y="1054666"/>
                </a:lnTo>
                <a:lnTo>
                  <a:pt x="586746" y="1059043"/>
                </a:lnTo>
                <a:lnTo>
                  <a:pt x="586746" y="1064524"/>
                </a:lnTo>
                <a:lnTo>
                  <a:pt x="588941" y="1065616"/>
                </a:lnTo>
                <a:lnTo>
                  <a:pt x="591130" y="1074377"/>
                </a:lnTo>
                <a:lnTo>
                  <a:pt x="591130" y="1075474"/>
                </a:lnTo>
                <a:lnTo>
                  <a:pt x="590038" y="1076577"/>
                </a:lnTo>
                <a:lnTo>
                  <a:pt x="587843" y="1078760"/>
                </a:lnTo>
                <a:lnTo>
                  <a:pt x="588941" y="1078760"/>
                </a:lnTo>
                <a:lnTo>
                  <a:pt x="593318" y="1085332"/>
                </a:lnTo>
                <a:lnTo>
                  <a:pt x="595507" y="1088619"/>
                </a:lnTo>
                <a:lnTo>
                  <a:pt x="597702" y="1089710"/>
                </a:lnTo>
                <a:lnTo>
                  <a:pt x="598793" y="1091905"/>
                </a:lnTo>
                <a:lnTo>
                  <a:pt x="598793" y="1091905"/>
                </a:lnTo>
                <a:lnTo>
                  <a:pt x="598793" y="1096282"/>
                </a:lnTo>
                <a:lnTo>
                  <a:pt x="596604" y="1097380"/>
                </a:lnTo>
                <a:lnTo>
                  <a:pt x="593318" y="1101763"/>
                </a:lnTo>
                <a:lnTo>
                  <a:pt x="593318" y="1105043"/>
                </a:lnTo>
                <a:lnTo>
                  <a:pt x="592227" y="1106141"/>
                </a:lnTo>
                <a:lnTo>
                  <a:pt x="591130" y="1107238"/>
                </a:lnTo>
                <a:lnTo>
                  <a:pt x="590038" y="1110518"/>
                </a:lnTo>
                <a:lnTo>
                  <a:pt x="588941" y="1110518"/>
                </a:lnTo>
                <a:lnTo>
                  <a:pt x="586746" y="1110518"/>
                </a:lnTo>
                <a:lnTo>
                  <a:pt x="585649" y="1110518"/>
                </a:lnTo>
                <a:lnTo>
                  <a:pt x="584557" y="1110518"/>
                </a:lnTo>
                <a:lnTo>
                  <a:pt x="583471" y="1110518"/>
                </a:lnTo>
                <a:lnTo>
                  <a:pt x="580174" y="1111616"/>
                </a:lnTo>
                <a:lnTo>
                  <a:pt x="576888" y="1118188"/>
                </a:lnTo>
                <a:lnTo>
                  <a:pt x="570321" y="1121474"/>
                </a:lnTo>
                <a:lnTo>
                  <a:pt x="570321" y="1124760"/>
                </a:lnTo>
                <a:lnTo>
                  <a:pt x="569218" y="1124760"/>
                </a:lnTo>
                <a:lnTo>
                  <a:pt x="568127" y="1124760"/>
                </a:lnTo>
                <a:lnTo>
                  <a:pt x="563749" y="1128046"/>
                </a:lnTo>
                <a:lnTo>
                  <a:pt x="560457" y="1129144"/>
                </a:lnTo>
                <a:lnTo>
                  <a:pt x="560457" y="1132424"/>
                </a:lnTo>
                <a:lnTo>
                  <a:pt x="558268" y="1141191"/>
                </a:lnTo>
                <a:lnTo>
                  <a:pt x="556085" y="1143380"/>
                </a:lnTo>
                <a:lnTo>
                  <a:pt x="552793" y="1149952"/>
                </a:lnTo>
                <a:lnTo>
                  <a:pt x="551696" y="1151049"/>
                </a:lnTo>
                <a:lnTo>
                  <a:pt x="550610" y="1153238"/>
                </a:lnTo>
                <a:lnTo>
                  <a:pt x="552793" y="1158713"/>
                </a:lnTo>
                <a:lnTo>
                  <a:pt x="552793" y="1158713"/>
                </a:lnTo>
                <a:lnTo>
                  <a:pt x="553890" y="1160902"/>
                </a:lnTo>
                <a:lnTo>
                  <a:pt x="556085" y="1167474"/>
                </a:lnTo>
                <a:lnTo>
                  <a:pt x="554988" y="1169669"/>
                </a:lnTo>
                <a:lnTo>
                  <a:pt x="554988" y="1170760"/>
                </a:lnTo>
                <a:lnTo>
                  <a:pt x="556085" y="1176229"/>
                </a:lnTo>
                <a:lnTo>
                  <a:pt x="558268" y="1178418"/>
                </a:lnTo>
                <a:lnTo>
                  <a:pt x="558268" y="1180607"/>
                </a:lnTo>
                <a:lnTo>
                  <a:pt x="559365" y="1188271"/>
                </a:lnTo>
                <a:lnTo>
                  <a:pt x="559365" y="1190465"/>
                </a:lnTo>
                <a:lnTo>
                  <a:pt x="560457" y="1194843"/>
                </a:lnTo>
                <a:lnTo>
                  <a:pt x="560457" y="1195940"/>
                </a:lnTo>
                <a:lnTo>
                  <a:pt x="560457" y="1197038"/>
                </a:lnTo>
                <a:lnTo>
                  <a:pt x="567041" y="1193752"/>
                </a:lnTo>
                <a:lnTo>
                  <a:pt x="572516" y="1194843"/>
                </a:lnTo>
                <a:lnTo>
                  <a:pt x="588941" y="1195940"/>
                </a:lnTo>
                <a:lnTo>
                  <a:pt x="591130" y="1197038"/>
                </a:lnTo>
                <a:lnTo>
                  <a:pt x="594416" y="1193752"/>
                </a:lnTo>
                <a:lnTo>
                  <a:pt x="599891" y="1176229"/>
                </a:lnTo>
                <a:lnTo>
                  <a:pt x="605371" y="1169669"/>
                </a:lnTo>
                <a:lnTo>
                  <a:pt x="607554" y="1166377"/>
                </a:lnTo>
                <a:lnTo>
                  <a:pt x="611938" y="1163096"/>
                </a:lnTo>
                <a:lnTo>
                  <a:pt x="614132" y="1169669"/>
                </a:lnTo>
                <a:lnTo>
                  <a:pt x="615224" y="1178418"/>
                </a:lnTo>
                <a:lnTo>
                  <a:pt x="615224" y="1181704"/>
                </a:lnTo>
                <a:lnTo>
                  <a:pt x="617413" y="1183893"/>
                </a:lnTo>
                <a:lnTo>
                  <a:pt x="618510" y="1183893"/>
                </a:lnTo>
                <a:lnTo>
                  <a:pt x="618510" y="1184991"/>
                </a:lnTo>
                <a:lnTo>
                  <a:pt x="620699" y="1186082"/>
                </a:lnTo>
                <a:lnTo>
                  <a:pt x="632752" y="1190465"/>
                </a:lnTo>
                <a:lnTo>
                  <a:pt x="633843" y="1190465"/>
                </a:lnTo>
                <a:lnTo>
                  <a:pt x="639318" y="1191563"/>
                </a:lnTo>
                <a:lnTo>
                  <a:pt x="641513" y="1193752"/>
                </a:lnTo>
                <a:lnTo>
                  <a:pt x="642604" y="1198135"/>
                </a:lnTo>
                <a:lnTo>
                  <a:pt x="648079" y="1203610"/>
                </a:lnTo>
                <a:lnTo>
                  <a:pt x="650274" y="1204702"/>
                </a:lnTo>
                <a:lnTo>
                  <a:pt x="652463" y="1204702"/>
                </a:lnTo>
                <a:lnTo>
                  <a:pt x="653560" y="1204702"/>
                </a:lnTo>
                <a:lnTo>
                  <a:pt x="655749" y="1204702"/>
                </a:lnTo>
                <a:lnTo>
                  <a:pt x="655749" y="1209085"/>
                </a:lnTo>
                <a:lnTo>
                  <a:pt x="665607" y="1220041"/>
                </a:lnTo>
                <a:lnTo>
                  <a:pt x="665607" y="1220041"/>
                </a:lnTo>
                <a:lnTo>
                  <a:pt x="667796" y="1222230"/>
                </a:lnTo>
                <a:lnTo>
                  <a:pt x="671082" y="1222230"/>
                </a:lnTo>
                <a:lnTo>
                  <a:pt x="674368" y="1223321"/>
                </a:lnTo>
                <a:lnTo>
                  <a:pt x="675460" y="1224418"/>
                </a:lnTo>
                <a:lnTo>
                  <a:pt x="679843" y="1222230"/>
                </a:lnTo>
                <a:lnTo>
                  <a:pt x="682038" y="1222230"/>
                </a:lnTo>
                <a:lnTo>
                  <a:pt x="686416" y="1220041"/>
                </a:lnTo>
                <a:lnTo>
                  <a:pt x="685301" y="1215657"/>
                </a:lnTo>
                <a:lnTo>
                  <a:pt x="687490" y="1211274"/>
                </a:lnTo>
                <a:lnTo>
                  <a:pt x="688605" y="1209085"/>
                </a:lnTo>
                <a:lnTo>
                  <a:pt x="691868" y="1207988"/>
                </a:lnTo>
                <a:lnTo>
                  <a:pt x="695165" y="1207988"/>
                </a:lnTo>
                <a:lnTo>
                  <a:pt x="698434" y="1206896"/>
                </a:lnTo>
                <a:lnTo>
                  <a:pt x="700629" y="1204702"/>
                </a:lnTo>
                <a:lnTo>
                  <a:pt x="703932" y="1203610"/>
                </a:lnTo>
                <a:lnTo>
                  <a:pt x="707195" y="1204702"/>
                </a:lnTo>
                <a:lnTo>
                  <a:pt x="709384" y="1203610"/>
                </a:lnTo>
                <a:lnTo>
                  <a:pt x="710499" y="1202513"/>
                </a:lnTo>
                <a:lnTo>
                  <a:pt x="711579" y="1200324"/>
                </a:lnTo>
                <a:lnTo>
                  <a:pt x="713762" y="1200324"/>
                </a:lnTo>
                <a:lnTo>
                  <a:pt x="714882" y="1199227"/>
                </a:lnTo>
                <a:lnTo>
                  <a:pt x="717071" y="1198135"/>
                </a:lnTo>
                <a:lnTo>
                  <a:pt x="719260" y="1199227"/>
                </a:lnTo>
                <a:lnTo>
                  <a:pt x="721454" y="1201415"/>
                </a:lnTo>
                <a:lnTo>
                  <a:pt x="726906" y="1203610"/>
                </a:lnTo>
                <a:lnTo>
                  <a:pt x="729101" y="1203610"/>
                </a:lnTo>
                <a:lnTo>
                  <a:pt x="733490" y="1205799"/>
                </a:lnTo>
                <a:lnTo>
                  <a:pt x="734599" y="1206896"/>
                </a:lnTo>
                <a:lnTo>
                  <a:pt x="737862" y="1207988"/>
                </a:lnTo>
                <a:lnTo>
                  <a:pt x="737862" y="1210171"/>
                </a:lnTo>
                <a:lnTo>
                  <a:pt x="742245" y="1211274"/>
                </a:lnTo>
                <a:lnTo>
                  <a:pt x="746623" y="1213468"/>
                </a:lnTo>
                <a:lnTo>
                  <a:pt x="751007" y="1214560"/>
                </a:lnTo>
                <a:lnTo>
                  <a:pt x="754310" y="1215657"/>
                </a:lnTo>
                <a:lnTo>
                  <a:pt x="753195" y="1217846"/>
                </a:lnTo>
                <a:lnTo>
                  <a:pt x="752121" y="1221132"/>
                </a:lnTo>
                <a:lnTo>
                  <a:pt x="749926" y="1222230"/>
                </a:lnTo>
                <a:lnTo>
                  <a:pt x="746623" y="1223321"/>
                </a:lnTo>
                <a:lnTo>
                  <a:pt x="745549" y="1225516"/>
                </a:lnTo>
                <a:lnTo>
                  <a:pt x="743360" y="1228802"/>
                </a:lnTo>
                <a:lnTo>
                  <a:pt x="742245" y="1229893"/>
                </a:lnTo>
                <a:lnTo>
                  <a:pt x="742245" y="1230991"/>
                </a:lnTo>
                <a:lnTo>
                  <a:pt x="742245" y="1233179"/>
                </a:lnTo>
                <a:lnTo>
                  <a:pt x="738977" y="1235374"/>
                </a:lnTo>
                <a:lnTo>
                  <a:pt x="736788" y="1236466"/>
                </a:lnTo>
                <a:lnTo>
                  <a:pt x="737862" y="1238654"/>
                </a:lnTo>
                <a:lnTo>
                  <a:pt x="741165" y="1245227"/>
                </a:lnTo>
                <a:lnTo>
                  <a:pt x="746623" y="1249610"/>
                </a:lnTo>
                <a:lnTo>
                  <a:pt x="746623" y="1251799"/>
                </a:lnTo>
                <a:lnTo>
                  <a:pt x="746623" y="1257274"/>
                </a:lnTo>
                <a:lnTo>
                  <a:pt x="748812" y="1262755"/>
                </a:lnTo>
                <a:lnTo>
                  <a:pt x="751007" y="1264943"/>
                </a:lnTo>
                <a:lnTo>
                  <a:pt x="755390" y="1266035"/>
                </a:lnTo>
                <a:lnTo>
                  <a:pt x="756504" y="1266035"/>
                </a:lnTo>
                <a:lnTo>
                  <a:pt x="757573" y="1275893"/>
                </a:lnTo>
                <a:lnTo>
                  <a:pt x="759768" y="1279179"/>
                </a:lnTo>
                <a:lnTo>
                  <a:pt x="761957" y="1281368"/>
                </a:lnTo>
                <a:lnTo>
                  <a:pt x="761957" y="1282466"/>
                </a:lnTo>
                <a:lnTo>
                  <a:pt x="769649" y="1285752"/>
                </a:lnTo>
                <a:lnTo>
                  <a:pt x="766340" y="1285752"/>
                </a:lnTo>
                <a:lnTo>
                  <a:pt x="763071" y="1284660"/>
                </a:lnTo>
                <a:lnTo>
                  <a:pt x="758693" y="1284660"/>
                </a:lnTo>
                <a:lnTo>
                  <a:pt x="756504" y="1286843"/>
                </a:lnTo>
                <a:lnTo>
                  <a:pt x="754310" y="1286843"/>
                </a:lnTo>
                <a:lnTo>
                  <a:pt x="754310" y="1289038"/>
                </a:lnTo>
                <a:lnTo>
                  <a:pt x="752121" y="1290135"/>
                </a:lnTo>
                <a:lnTo>
                  <a:pt x="751007" y="1290135"/>
                </a:lnTo>
                <a:lnTo>
                  <a:pt x="749926" y="1290135"/>
                </a:lnTo>
                <a:lnTo>
                  <a:pt x="747743" y="1292324"/>
                </a:lnTo>
                <a:lnTo>
                  <a:pt x="745549" y="1292324"/>
                </a:lnTo>
                <a:lnTo>
                  <a:pt x="745549" y="1291232"/>
                </a:lnTo>
                <a:lnTo>
                  <a:pt x="742245" y="1286843"/>
                </a:lnTo>
                <a:lnTo>
                  <a:pt x="741165" y="1285752"/>
                </a:lnTo>
                <a:lnTo>
                  <a:pt x="737862" y="1283563"/>
                </a:lnTo>
                <a:lnTo>
                  <a:pt x="735667" y="1282466"/>
                </a:lnTo>
                <a:lnTo>
                  <a:pt x="733490" y="1279179"/>
                </a:lnTo>
                <a:lnTo>
                  <a:pt x="732404" y="1278088"/>
                </a:lnTo>
                <a:lnTo>
                  <a:pt x="728021" y="1276991"/>
                </a:lnTo>
                <a:lnTo>
                  <a:pt x="721454" y="1274802"/>
                </a:lnTo>
                <a:lnTo>
                  <a:pt x="719260" y="1274802"/>
                </a:lnTo>
                <a:lnTo>
                  <a:pt x="717071" y="1274802"/>
                </a:lnTo>
                <a:lnTo>
                  <a:pt x="717071" y="1274802"/>
                </a:lnTo>
                <a:lnTo>
                  <a:pt x="714882" y="1273704"/>
                </a:lnTo>
                <a:lnTo>
                  <a:pt x="710499" y="1278088"/>
                </a:lnTo>
                <a:lnTo>
                  <a:pt x="702812" y="1282466"/>
                </a:lnTo>
                <a:lnTo>
                  <a:pt x="700629" y="1285752"/>
                </a:lnTo>
                <a:lnTo>
                  <a:pt x="692988" y="1286843"/>
                </a:lnTo>
                <a:lnTo>
                  <a:pt x="690799" y="1287941"/>
                </a:lnTo>
                <a:lnTo>
                  <a:pt x="688605" y="1287941"/>
                </a:lnTo>
                <a:lnTo>
                  <a:pt x="689679" y="1290135"/>
                </a:lnTo>
                <a:lnTo>
                  <a:pt x="688605" y="1292324"/>
                </a:lnTo>
                <a:lnTo>
                  <a:pt x="686416" y="1294513"/>
                </a:lnTo>
                <a:lnTo>
                  <a:pt x="684221" y="1299988"/>
                </a:lnTo>
                <a:lnTo>
                  <a:pt x="684221" y="1301085"/>
                </a:lnTo>
                <a:lnTo>
                  <a:pt x="686416" y="1304360"/>
                </a:lnTo>
                <a:lnTo>
                  <a:pt x="687490" y="1306554"/>
                </a:lnTo>
                <a:lnTo>
                  <a:pt x="690799" y="1312029"/>
                </a:lnTo>
                <a:lnTo>
                  <a:pt x="692988" y="1314218"/>
                </a:lnTo>
                <a:lnTo>
                  <a:pt x="691868" y="1316407"/>
                </a:lnTo>
                <a:lnTo>
                  <a:pt x="691868" y="1321882"/>
                </a:lnTo>
                <a:lnTo>
                  <a:pt x="695165" y="1325174"/>
                </a:lnTo>
                <a:lnTo>
                  <a:pt x="696240" y="1326265"/>
                </a:lnTo>
                <a:lnTo>
                  <a:pt x="698434" y="1328454"/>
                </a:lnTo>
                <a:lnTo>
                  <a:pt x="698434" y="1331740"/>
                </a:lnTo>
                <a:lnTo>
                  <a:pt x="701737" y="1337215"/>
                </a:lnTo>
                <a:lnTo>
                  <a:pt x="706115" y="1340507"/>
                </a:lnTo>
                <a:lnTo>
                  <a:pt x="703932" y="1342696"/>
                </a:lnTo>
                <a:lnTo>
                  <a:pt x="699549" y="1344885"/>
                </a:lnTo>
                <a:lnTo>
                  <a:pt x="698434" y="1348171"/>
                </a:lnTo>
                <a:lnTo>
                  <a:pt x="697354" y="1349268"/>
                </a:lnTo>
                <a:lnTo>
                  <a:pt x="696240" y="1350360"/>
                </a:lnTo>
                <a:lnTo>
                  <a:pt x="696240" y="1350360"/>
                </a:lnTo>
                <a:lnTo>
                  <a:pt x="695165" y="1353646"/>
                </a:lnTo>
                <a:lnTo>
                  <a:pt x="696240" y="1360218"/>
                </a:lnTo>
                <a:lnTo>
                  <a:pt x="697354" y="1367888"/>
                </a:lnTo>
                <a:lnTo>
                  <a:pt x="696240" y="1368985"/>
                </a:lnTo>
                <a:lnTo>
                  <a:pt x="696240" y="1372266"/>
                </a:lnTo>
                <a:lnTo>
                  <a:pt x="694051" y="1374460"/>
                </a:lnTo>
                <a:lnTo>
                  <a:pt x="688605" y="1377740"/>
                </a:lnTo>
                <a:lnTo>
                  <a:pt x="687490" y="1379935"/>
                </a:lnTo>
                <a:lnTo>
                  <a:pt x="678723" y="1383221"/>
                </a:lnTo>
                <a:lnTo>
                  <a:pt x="675460" y="1385410"/>
                </a:lnTo>
                <a:lnTo>
                  <a:pt x="676563" y="1394171"/>
                </a:lnTo>
                <a:lnTo>
                  <a:pt x="677655" y="1398554"/>
                </a:lnTo>
                <a:lnTo>
                  <a:pt x="677655" y="1400743"/>
                </a:lnTo>
                <a:lnTo>
                  <a:pt x="676563" y="1402932"/>
                </a:lnTo>
                <a:lnTo>
                  <a:pt x="675460" y="1405127"/>
                </a:lnTo>
                <a:lnTo>
                  <a:pt x="674368" y="1406218"/>
                </a:lnTo>
                <a:lnTo>
                  <a:pt x="671082" y="1412791"/>
                </a:lnTo>
                <a:lnTo>
                  <a:pt x="667796" y="1413888"/>
                </a:lnTo>
                <a:lnTo>
                  <a:pt x="667796" y="1419363"/>
                </a:lnTo>
                <a:lnTo>
                  <a:pt x="668893" y="1423746"/>
                </a:lnTo>
                <a:lnTo>
                  <a:pt x="669985" y="1424838"/>
                </a:lnTo>
                <a:lnTo>
                  <a:pt x="672180" y="1434696"/>
                </a:lnTo>
                <a:lnTo>
                  <a:pt x="667796" y="1446743"/>
                </a:lnTo>
                <a:lnTo>
                  <a:pt x="664510" y="1448927"/>
                </a:lnTo>
                <a:lnTo>
                  <a:pt x="663418" y="1448927"/>
                </a:lnTo>
                <a:lnTo>
                  <a:pt x="661224" y="1454401"/>
                </a:lnTo>
                <a:lnTo>
                  <a:pt x="660132" y="1457676"/>
                </a:lnTo>
                <a:lnTo>
                  <a:pt x="655749" y="1460985"/>
                </a:lnTo>
                <a:lnTo>
                  <a:pt x="655749" y="1460985"/>
                </a:lnTo>
                <a:lnTo>
                  <a:pt x="654657" y="1460985"/>
                </a:lnTo>
                <a:lnTo>
                  <a:pt x="652463" y="1463174"/>
                </a:lnTo>
                <a:lnTo>
                  <a:pt x="650274" y="1464248"/>
                </a:lnTo>
                <a:lnTo>
                  <a:pt x="649182" y="1465363"/>
                </a:lnTo>
                <a:lnTo>
                  <a:pt x="648079" y="1467557"/>
                </a:lnTo>
                <a:lnTo>
                  <a:pt x="646988" y="1467557"/>
                </a:lnTo>
                <a:lnTo>
                  <a:pt x="642604" y="1468626"/>
                </a:lnTo>
                <a:lnTo>
                  <a:pt x="637129" y="1465363"/>
                </a:lnTo>
                <a:lnTo>
                  <a:pt x="637129" y="1465363"/>
                </a:lnTo>
                <a:lnTo>
                  <a:pt x="631654" y="1464248"/>
                </a:lnTo>
                <a:lnTo>
                  <a:pt x="631654" y="1464248"/>
                </a:lnTo>
                <a:lnTo>
                  <a:pt x="630557" y="1464248"/>
                </a:lnTo>
                <a:lnTo>
                  <a:pt x="627277" y="1464248"/>
                </a:lnTo>
                <a:lnTo>
                  <a:pt x="619607" y="1470815"/>
                </a:lnTo>
                <a:lnTo>
                  <a:pt x="617413" y="1473009"/>
                </a:lnTo>
                <a:lnTo>
                  <a:pt x="615224" y="1477387"/>
                </a:lnTo>
                <a:lnTo>
                  <a:pt x="608652" y="1483959"/>
                </a:lnTo>
                <a:lnTo>
                  <a:pt x="605371" y="1483959"/>
                </a:lnTo>
                <a:lnTo>
                  <a:pt x="604268" y="1485080"/>
                </a:lnTo>
                <a:lnTo>
                  <a:pt x="596604" y="1489463"/>
                </a:lnTo>
                <a:lnTo>
                  <a:pt x="595507" y="1493835"/>
                </a:lnTo>
                <a:lnTo>
                  <a:pt x="595507" y="1493835"/>
                </a:lnTo>
                <a:lnTo>
                  <a:pt x="595507" y="1494915"/>
                </a:lnTo>
                <a:lnTo>
                  <a:pt x="595507" y="1496029"/>
                </a:lnTo>
                <a:lnTo>
                  <a:pt x="594416" y="1498224"/>
                </a:lnTo>
                <a:lnTo>
                  <a:pt x="593318" y="1499293"/>
                </a:lnTo>
                <a:lnTo>
                  <a:pt x="591130" y="1501482"/>
                </a:lnTo>
                <a:lnTo>
                  <a:pt x="588941" y="1502596"/>
                </a:lnTo>
                <a:lnTo>
                  <a:pt x="583471" y="1501482"/>
                </a:lnTo>
                <a:lnTo>
                  <a:pt x="576888" y="1499293"/>
                </a:lnTo>
                <a:lnTo>
                  <a:pt x="575796" y="1497110"/>
                </a:lnTo>
                <a:lnTo>
                  <a:pt x="574699" y="1494915"/>
                </a:lnTo>
                <a:lnTo>
                  <a:pt x="574699" y="1494915"/>
                </a:lnTo>
                <a:lnTo>
                  <a:pt x="573607" y="1492720"/>
                </a:lnTo>
                <a:lnTo>
                  <a:pt x="571413" y="1491646"/>
                </a:lnTo>
                <a:lnTo>
                  <a:pt x="567041" y="1486154"/>
                </a:lnTo>
                <a:lnTo>
                  <a:pt x="565938" y="1483959"/>
                </a:lnTo>
                <a:lnTo>
                  <a:pt x="558268" y="1482891"/>
                </a:lnTo>
                <a:lnTo>
                  <a:pt x="553890" y="1486154"/>
                </a:lnTo>
                <a:lnTo>
                  <a:pt x="548415" y="1487268"/>
                </a:lnTo>
                <a:lnTo>
                  <a:pt x="535271" y="1492720"/>
                </a:lnTo>
                <a:lnTo>
                  <a:pt x="534179" y="1493835"/>
                </a:lnTo>
                <a:lnTo>
                  <a:pt x="528699" y="1496029"/>
                </a:lnTo>
                <a:lnTo>
                  <a:pt x="526510" y="1497110"/>
                </a:lnTo>
                <a:lnTo>
                  <a:pt x="524315" y="1497110"/>
                </a:lnTo>
                <a:lnTo>
                  <a:pt x="518840" y="1498224"/>
                </a:lnTo>
                <a:lnTo>
                  <a:pt x="510079" y="1500413"/>
                </a:lnTo>
                <a:lnTo>
                  <a:pt x="510079" y="1502596"/>
                </a:lnTo>
                <a:lnTo>
                  <a:pt x="507891" y="1504790"/>
                </a:lnTo>
                <a:lnTo>
                  <a:pt x="501318" y="1513552"/>
                </a:lnTo>
                <a:lnTo>
                  <a:pt x="496935" y="1511363"/>
                </a:lnTo>
                <a:lnTo>
                  <a:pt x="491460" y="1511363"/>
                </a:lnTo>
                <a:lnTo>
                  <a:pt x="488174" y="1512437"/>
                </a:lnTo>
                <a:lnTo>
                  <a:pt x="485985" y="1513552"/>
                </a:lnTo>
                <a:lnTo>
                  <a:pt x="482699" y="1515746"/>
                </a:lnTo>
                <a:lnTo>
                  <a:pt x="475029" y="1514632"/>
                </a:lnTo>
                <a:lnTo>
                  <a:pt x="473938" y="1514632"/>
                </a:lnTo>
                <a:lnTo>
                  <a:pt x="471749" y="1512437"/>
                </a:lnTo>
                <a:lnTo>
                  <a:pt x="470651" y="1511363"/>
                </a:lnTo>
                <a:lnTo>
                  <a:pt x="472840" y="1508060"/>
                </a:lnTo>
                <a:lnTo>
                  <a:pt x="475029" y="1505871"/>
                </a:lnTo>
                <a:lnTo>
                  <a:pt x="476126" y="1504790"/>
                </a:lnTo>
                <a:lnTo>
                  <a:pt x="475029" y="1500413"/>
                </a:lnTo>
                <a:lnTo>
                  <a:pt x="473938" y="1500413"/>
                </a:lnTo>
                <a:lnTo>
                  <a:pt x="470651" y="1500413"/>
                </a:lnTo>
                <a:lnTo>
                  <a:pt x="468457" y="1501482"/>
                </a:lnTo>
                <a:lnTo>
                  <a:pt x="466268" y="1501482"/>
                </a:lnTo>
                <a:lnTo>
                  <a:pt x="464079" y="1498224"/>
                </a:lnTo>
                <a:lnTo>
                  <a:pt x="462982" y="1497110"/>
                </a:lnTo>
                <a:lnTo>
                  <a:pt x="460793" y="1494915"/>
                </a:lnTo>
                <a:lnTo>
                  <a:pt x="457507" y="1496029"/>
                </a:lnTo>
                <a:lnTo>
                  <a:pt x="456415" y="1500413"/>
                </a:lnTo>
                <a:lnTo>
                  <a:pt x="453124" y="1500413"/>
                </a:lnTo>
                <a:lnTo>
                  <a:pt x="450935" y="1496029"/>
                </a:lnTo>
                <a:lnTo>
                  <a:pt x="449843" y="1493835"/>
                </a:lnTo>
                <a:lnTo>
                  <a:pt x="448746" y="1492720"/>
                </a:lnTo>
                <a:lnTo>
                  <a:pt x="443271" y="1492720"/>
                </a:lnTo>
                <a:lnTo>
                  <a:pt x="442174" y="1493835"/>
                </a:lnTo>
                <a:lnTo>
                  <a:pt x="439985" y="1499293"/>
                </a:lnTo>
                <a:lnTo>
                  <a:pt x="438888" y="1498224"/>
                </a:lnTo>
                <a:lnTo>
                  <a:pt x="437813" y="1493835"/>
                </a:lnTo>
                <a:lnTo>
                  <a:pt x="433435" y="1493835"/>
                </a:lnTo>
                <a:lnTo>
                  <a:pt x="433435" y="1493835"/>
                </a:lnTo>
                <a:lnTo>
                  <a:pt x="431241" y="1490532"/>
                </a:lnTo>
                <a:lnTo>
                  <a:pt x="430126" y="1489463"/>
                </a:lnTo>
                <a:lnTo>
                  <a:pt x="427938" y="1488343"/>
                </a:lnTo>
                <a:lnTo>
                  <a:pt x="425743" y="1488343"/>
                </a:lnTo>
                <a:lnTo>
                  <a:pt x="423554" y="1489463"/>
                </a:lnTo>
                <a:lnTo>
                  <a:pt x="420291" y="1490532"/>
                </a:lnTo>
                <a:lnTo>
                  <a:pt x="419171" y="1491646"/>
                </a:lnTo>
                <a:lnTo>
                  <a:pt x="419171" y="1490532"/>
                </a:lnTo>
                <a:lnTo>
                  <a:pt x="415908" y="1488343"/>
                </a:lnTo>
                <a:lnTo>
                  <a:pt x="415908" y="1488343"/>
                </a:lnTo>
                <a:lnTo>
                  <a:pt x="413719" y="1487268"/>
                </a:lnTo>
                <a:lnTo>
                  <a:pt x="413719" y="1483959"/>
                </a:lnTo>
                <a:lnTo>
                  <a:pt x="411530" y="1481770"/>
                </a:lnTo>
                <a:lnTo>
                  <a:pt x="410410" y="1481770"/>
                </a:lnTo>
                <a:lnTo>
                  <a:pt x="409335" y="1476318"/>
                </a:lnTo>
                <a:lnTo>
                  <a:pt x="409335" y="1470815"/>
                </a:lnTo>
                <a:lnTo>
                  <a:pt x="409335" y="1467557"/>
                </a:lnTo>
                <a:lnTo>
                  <a:pt x="409335" y="1466437"/>
                </a:lnTo>
                <a:lnTo>
                  <a:pt x="409335" y="1462059"/>
                </a:lnTo>
                <a:lnTo>
                  <a:pt x="409335" y="1460985"/>
                </a:lnTo>
                <a:lnTo>
                  <a:pt x="406032" y="1459865"/>
                </a:lnTo>
                <a:lnTo>
                  <a:pt x="404958" y="1459865"/>
                </a:lnTo>
                <a:lnTo>
                  <a:pt x="400574" y="1455487"/>
                </a:lnTo>
                <a:lnTo>
                  <a:pt x="392910" y="1462059"/>
                </a:lnTo>
                <a:lnTo>
                  <a:pt x="391813" y="1463174"/>
                </a:lnTo>
                <a:lnTo>
                  <a:pt x="390716" y="1464248"/>
                </a:lnTo>
                <a:lnTo>
                  <a:pt x="388527" y="1465363"/>
                </a:lnTo>
                <a:lnTo>
                  <a:pt x="387430" y="1466437"/>
                </a:lnTo>
                <a:lnTo>
                  <a:pt x="385241" y="1467557"/>
                </a:lnTo>
                <a:lnTo>
                  <a:pt x="384149" y="1469746"/>
                </a:lnTo>
                <a:lnTo>
                  <a:pt x="385241" y="1471935"/>
                </a:lnTo>
                <a:lnTo>
                  <a:pt x="386338" y="1481770"/>
                </a:lnTo>
                <a:lnTo>
                  <a:pt x="385241" y="1482891"/>
                </a:lnTo>
                <a:lnTo>
                  <a:pt x="380857" y="1487268"/>
                </a:lnTo>
                <a:lnTo>
                  <a:pt x="368810" y="1464248"/>
                </a:lnTo>
                <a:lnTo>
                  <a:pt x="365530" y="1462059"/>
                </a:lnTo>
                <a:lnTo>
                  <a:pt x="364432" y="1462059"/>
                </a:lnTo>
                <a:lnTo>
                  <a:pt x="363335" y="1459865"/>
                </a:lnTo>
                <a:lnTo>
                  <a:pt x="363335" y="1459865"/>
                </a:lnTo>
                <a:lnTo>
                  <a:pt x="363335" y="1457676"/>
                </a:lnTo>
                <a:lnTo>
                  <a:pt x="362244" y="1454401"/>
                </a:lnTo>
                <a:lnTo>
                  <a:pt x="360049" y="1452212"/>
                </a:lnTo>
                <a:lnTo>
                  <a:pt x="346905" y="1434696"/>
                </a:lnTo>
                <a:lnTo>
                  <a:pt x="346905" y="1432507"/>
                </a:lnTo>
                <a:lnTo>
                  <a:pt x="345813" y="1431410"/>
                </a:lnTo>
                <a:lnTo>
                  <a:pt x="344716" y="1430313"/>
                </a:lnTo>
                <a:lnTo>
                  <a:pt x="333766" y="1420460"/>
                </a:lnTo>
                <a:lnTo>
                  <a:pt x="332669" y="1418271"/>
                </a:lnTo>
                <a:lnTo>
                  <a:pt x="332669" y="1412791"/>
                </a:lnTo>
                <a:lnTo>
                  <a:pt x="332669" y="1408407"/>
                </a:lnTo>
                <a:lnTo>
                  <a:pt x="332669" y="1402932"/>
                </a:lnTo>
                <a:lnTo>
                  <a:pt x="333766" y="1401841"/>
                </a:lnTo>
                <a:lnTo>
                  <a:pt x="332669" y="1398554"/>
                </a:lnTo>
                <a:lnTo>
                  <a:pt x="331571" y="1396366"/>
                </a:lnTo>
                <a:lnTo>
                  <a:pt x="329382" y="1396366"/>
                </a:lnTo>
                <a:lnTo>
                  <a:pt x="327194" y="1394171"/>
                </a:lnTo>
                <a:lnTo>
                  <a:pt x="326096" y="1390885"/>
                </a:lnTo>
                <a:lnTo>
                  <a:pt x="319524" y="1389793"/>
                </a:lnTo>
                <a:lnTo>
                  <a:pt x="316244" y="1387599"/>
                </a:lnTo>
                <a:lnTo>
                  <a:pt x="316244" y="1385410"/>
                </a:lnTo>
                <a:lnTo>
                  <a:pt x="315146" y="1384313"/>
                </a:lnTo>
                <a:lnTo>
                  <a:pt x="314049" y="1382124"/>
                </a:lnTo>
                <a:lnTo>
                  <a:pt x="312958" y="1379935"/>
                </a:lnTo>
                <a:lnTo>
                  <a:pt x="307483" y="1374460"/>
                </a:lnTo>
                <a:lnTo>
                  <a:pt x="305288" y="1370077"/>
                </a:lnTo>
                <a:lnTo>
                  <a:pt x="305288" y="1366791"/>
                </a:lnTo>
                <a:lnTo>
                  <a:pt x="305288" y="1365693"/>
                </a:lnTo>
                <a:lnTo>
                  <a:pt x="305288" y="1361316"/>
                </a:lnTo>
                <a:lnTo>
                  <a:pt x="305288" y="1356932"/>
                </a:lnTo>
                <a:lnTo>
                  <a:pt x="306385" y="1353646"/>
                </a:lnTo>
                <a:lnTo>
                  <a:pt x="307483" y="1350360"/>
                </a:lnTo>
                <a:lnTo>
                  <a:pt x="308574" y="1344885"/>
                </a:lnTo>
                <a:lnTo>
                  <a:pt x="309671" y="1343788"/>
                </a:lnTo>
                <a:lnTo>
                  <a:pt x="311860" y="1340507"/>
                </a:lnTo>
                <a:lnTo>
                  <a:pt x="315146" y="1337215"/>
                </a:lnTo>
                <a:lnTo>
                  <a:pt x="314049" y="1322979"/>
                </a:lnTo>
                <a:lnTo>
                  <a:pt x="312958" y="1320790"/>
                </a:lnTo>
                <a:lnTo>
                  <a:pt x="308574" y="1318602"/>
                </a:lnTo>
                <a:lnTo>
                  <a:pt x="311860" y="1306554"/>
                </a:lnTo>
                <a:lnTo>
                  <a:pt x="308574" y="1299988"/>
                </a:lnTo>
                <a:lnTo>
                  <a:pt x="307483" y="1298896"/>
                </a:lnTo>
                <a:lnTo>
                  <a:pt x="307483" y="1295610"/>
                </a:lnTo>
                <a:lnTo>
                  <a:pt x="308574" y="1292324"/>
                </a:lnTo>
                <a:lnTo>
                  <a:pt x="310763" y="1290135"/>
                </a:lnTo>
                <a:lnTo>
                  <a:pt x="311860" y="1289038"/>
                </a:lnTo>
                <a:lnTo>
                  <a:pt x="311860" y="1286843"/>
                </a:lnTo>
                <a:lnTo>
                  <a:pt x="310763" y="1273704"/>
                </a:lnTo>
                <a:lnTo>
                  <a:pt x="310763" y="1267132"/>
                </a:lnTo>
                <a:lnTo>
                  <a:pt x="308574" y="1266035"/>
                </a:lnTo>
                <a:lnTo>
                  <a:pt x="305288" y="1262755"/>
                </a:lnTo>
                <a:lnTo>
                  <a:pt x="304191" y="1258371"/>
                </a:lnTo>
                <a:lnTo>
                  <a:pt x="300910" y="1258371"/>
                </a:lnTo>
                <a:lnTo>
                  <a:pt x="293241" y="1248513"/>
                </a:lnTo>
                <a:lnTo>
                  <a:pt x="289955" y="1249610"/>
                </a:lnTo>
                <a:lnTo>
                  <a:pt x="287766" y="1249610"/>
                </a:lnTo>
                <a:lnTo>
                  <a:pt x="284480" y="1249610"/>
                </a:lnTo>
                <a:lnTo>
                  <a:pt x="281194" y="1251799"/>
                </a:lnTo>
                <a:lnTo>
                  <a:pt x="261477" y="1250702"/>
                </a:lnTo>
                <a:lnTo>
                  <a:pt x="262574" y="1247421"/>
                </a:lnTo>
                <a:lnTo>
                  <a:pt x="263666" y="1241941"/>
                </a:lnTo>
                <a:lnTo>
                  <a:pt x="261477" y="1240849"/>
                </a:lnTo>
                <a:lnTo>
                  <a:pt x="260385" y="1240849"/>
                </a:lnTo>
                <a:lnTo>
                  <a:pt x="258191" y="1238654"/>
                </a:lnTo>
                <a:lnTo>
                  <a:pt x="257099" y="1238654"/>
                </a:lnTo>
                <a:lnTo>
                  <a:pt x="257099" y="1238654"/>
                </a:lnTo>
                <a:lnTo>
                  <a:pt x="256002" y="1238654"/>
                </a:lnTo>
                <a:lnTo>
                  <a:pt x="251624" y="1235374"/>
                </a:lnTo>
                <a:lnTo>
                  <a:pt x="250527" y="1233179"/>
                </a:lnTo>
                <a:lnTo>
                  <a:pt x="250527" y="1228802"/>
                </a:lnTo>
                <a:lnTo>
                  <a:pt x="247241" y="1228802"/>
                </a:lnTo>
                <a:lnTo>
                  <a:pt x="246143" y="1229893"/>
                </a:lnTo>
                <a:lnTo>
                  <a:pt x="238480" y="1234277"/>
                </a:lnTo>
                <a:lnTo>
                  <a:pt x="235193" y="1237551"/>
                </a:lnTo>
                <a:lnTo>
                  <a:pt x="234096" y="1238654"/>
                </a:lnTo>
                <a:lnTo>
                  <a:pt x="229719" y="1239752"/>
                </a:lnTo>
                <a:lnTo>
                  <a:pt x="225335" y="1240849"/>
                </a:lnTo>
                <a:lnTo>
                  <a:pt x="214379" y="1243032"/>
                </a:lnTo>
                <a:lnTo>
                  <a:pt x="207813" y="1243032"/>
                </a:lnTo>
                <a:lnTo>
                  <a:pt x="207813" y="1237551"/>
                </a:lnTo>
                <a:lnTo>
                  <a:pt x="207813" y="1236466"/>
                </a:lnTo>
                <a:lnTo>
                  <a:pt x="203429" y="1228802"/>
                </a:lnTo>
                <a:lnTo>
                  <a:pt x="204521" y="1206896"/>
                </a:lnTo>
                <a:lnTo>
                  <a:pt x="206716" y="1198135"/>
                </a:lnTo>
                <a:lnTo>
                  <a:pt x="207813" y="1197038"/>
                </a:lnTo>
                <a:lnTo>
                  <a:pt x="208905" y="1194843"/>
                </a:lnTo>
                <a:lnTo>
                  <a:pt x="210002" y="1194843"/>
                </a:lnTo>
                <a:lnTo>
                  <a:pt x="211093" y="1193752"/>
                </a:lnTo>
                <a:lnTo>
                  <a:pt x="212191" y="1191563"/>
                </a:lnTo>
                <a:lnTo>
                  <a:pt x="212191" y="1183893"/>
                </a:lnTo>
                <a:lnTo>
                  <a:pt x="207813" y="1175132"/>
                </a:lnTo>
                <a:lnTo>
                  <a:pt x="206716" y="1172949"/>
                </a:lnTo>
                <a:lnTo>
                  <a:pt x="206716" y="1168571"/>
                </a:lnTo>
                <a:lnTo>
                  <a:pt x="205618" y="1167474"/>
                </a:lnTo>
                <a:lnTo>
                  <a:pt x="210002" y="1166377"/>
                </a:lnTo>
                <a:lnTo>
                  <a:pt x="212191" y="1163096"/>
                </a:lnTo>
                <a:lnTo>
                  <a:pt x="212191" y="1159810"/>
                </a:lnTo>
                <a:lnTo>
                  <a:pt x="212191" y="1158713"/>
                </a:lnTo>
                <a:lnTo>
                  <a:pt x="210002" y="1154330"/>
                </a:lnTo>
                <a:lnTo>
                  <a:pt x="211093" y="1153238"/>
                </a:lnTo>
                <a:lnTo>
                  <a:pt x="212191" y="1151049"/>
                </a:lnTo>
                <a:lnTo>
                  <a:pt x="213288" y="1145568"/>
                </a:lnTo>
                <a:lnTo>
                  <a:pt x="214379" y="1143380"/>
                </a:lnTo>
                <a:lnTo>
                  <a:pt x="215477" y="1141191"/>
                </a:lnTo>
                <a:lnTo>
                  <a:pt x="216574" y="1140093"/>
                </a:lnTo>
                <a:lnTo>
                  <a:pt x="217666" y="1136807"/>
                </a:lnTo>
                <a:lnTo>
                  <a:pt x="217666" y="1134618"/>
                </a:lnTo>
                <a:lnTo>
                  <a:pt x="216574" y="1119285"/>
                </a:lnTo>
                <a:lnTo>
                  <a:pt x="218763" y="1119285"/>
                </a:lnTo>
                <a:lnTo>
                  <a:pt x="223146" y="1117091"/>
                </a:lnTo>
                <a:lnTo>
                  <a:pt x="224238" y="1115999"/>
                </a:lnTo>
                <a:lnTo>
                  <a:pt x="222049" y="1114902"/>
                </a:lnTo>
                <a:lnTo>
                  <a:pt x="223146" y="1109427"/>
                </a:lnTo>
                <a:lnTo>
                  <a:pt x="223146" y="1108330"/>
                </a:lnTo>
                <a:lnTo>
                  <a:pt x="224238" y="1106141"/>
                </a:lnTo>
                <a:lnTo>
                  <a:pt x="229719" y="1103952"/>
                </a:lnTo>
                <a:lnTo>
                  <a:pt x="236285" y="1099568"/>
                </a:lnTo>
                <a:lnTo>
                  <a:pt x="238480" y="1093008"/>
                </a:lnTo>
                <a:lnTo>
                  <a:pt x="238480" y="1090807"/>
                </a:lnTo>
                <a:lnTo>
                  <a:pt x="239571" y="1085332"/>
                </a:lnTo>
                <a:lnTo>
                  <a:pt x="240668" y="1084235"/>
                </a:lnTo>
                <a:lnTo>
                  <a:pt x="240668" y="1078760"/>
                </a:lnTo>
                <a:lnTo>
                  <a:pt x="239571" y="1075474"/>
                </a:lnTo>
                <a:lnTo>
                  <a:pt x="239571" y="1064524"/>
                </a:lnTo>
                <a:lnTo>
                  <a:pt x="238480" y="1062330"/>
                </a:lnTo>
                <a:lnTo>
                  <a:pt x="241760" y="1060146"/>
                </a:lnTo>
                <a:lnTo>
                  <a:pt x="246143" y="1057952"/>
                </a:lnTo>
                <a:lnTo>
                  <a:pt x="247241" y="1056854"/>
                </a:lnTo>
                <a:lnTo>
                  <a:pt x="247241" y="1053568"/>
                </a:lnTo>
                <a:lnTo>
                  <a:pt x="249430" y="1052471"/>
                </a:lnTo>
                <a:lnTo>
                  <a:pt x="254905" y="1053568"/>
                </a:lnTo>
                <a:lnTo>
                  <a:pt x="258191" y="1051380"/>
                </a:lnTo>
                <a:lnTo>
                  <a:pt x="261477" y="1051380"/>
                </a:lnTo>
                <a:lnTo>
                  <a:pt x="264763" y="1052471"/>
                </a:lnTo>
                <a:lnTo>
                  <a:pt x="266952" y="1052471"/>
                </a:lnTo>
                <a:lnTo>
                  <a:pt x="269146" y="1051380"/>
                </a:lnTo>
                <a:lnTo>
                  <a:pt x="270238" y="1049196"/>
                </a:lnTo>
                <a:lnTo>
                  <a:pt x="269146" y="1049196"/>
                </a:lnTo>
                <a:lnTo>
                  <a:pt x="268049" y="1046996"/>
                </a:lnTo>
                <a:lnTo>
                  <a:pt x="266952" y="1042618"/>
                </a:lnTo>
                <a:lnTo>
                  <a:pt x="264763" y="1039332"/>
                </a:lnTo>
                <a:lnTo>
                  <a:pt x="263666" y="1038235"/>
                </a:lnTo>
                <a:lnTo>
                  <a:pt x="260385" y="1034949"/>
                </a:lnTo>
                <a:lnTo>
                  <a:pt x="258191" y="1032766"/>
                </a:lnTo>
                <a:lnTo>
                  <a:pt x="257099" y="1030571"/>
                </a:lnTo>
                <a:lnTo>
                  <a:pt x="257099" y="1021810"/>
                </a:lnTo>
                <a:lnTo>
                  <a:pt x="256002" y="1020724"/>
                </a:lnTo>
                <a:lnTo>
                  <a:pt x="251624" y="1021810"/>
                </a:lnTo>
                <a:lnTo>
                  <a:pt x="250527" y="1021810"/>
                </a:lnTo>
                <a:lnTo>
                  <a:pt x="246143" y="1022913"/>
                </a:lnTo>
                <a:lnTo>
                  <a:pt x="246143" y="1022913"/>
                </a:lnTo>
                <a:lnTo>
                  <a:pt x="242857" y="1021810"/>
                </a:lnTo>
                <a:lnTo>
                  <a:pt x="238480" y="1018530"/>
                </a:lnTo>
                <a:lnTo>
                  <a:pt x="237382" y="1018530"/>
                </a:lnTo>
                <a:lnTo>
                  <a:pt x="236285" y="1018530"/>
                </a:lnTo>
                <a:lnTo>
                  <a:pt x="236285" y="1019627"/>
                </a:lnTo>
                <a:lnTo>
                  <a:pt x="234096" y="1021810"/>
                </a:lnTo>
                <a:lnTo>
                  <a:pt x="231907" y="1020724"/>
                </a:lnTo>
                <a:lnTo>
                  <a:pt x="230810" y="1019627"/>
                </a:lnTo>
                <a:lnTo>
                  <a:pt x="229719" y="1019627"/>
                </a:lnTo>
                <a:lnTo>
                  <a:pt x="228621" y="1025102"/>
                </a:lnTo>
                <a:lnTo>
                  <a:pt x="225335" y="1038235"/>
                </a:lnTo>
                <a:lnTo>
                  <a:pt x="224238" y="1042618"/>
                </a:lnTo>
                <a:lnTo>
                  <a:pt x="223146" y="1040424"/>
                </a:lnTo>
                <a:lnTo>
                  <a:pt x="217666" y="1038235"/>
                </a:lnTo>
                <a:lnTo>
                  <a:pt x="216574" y="1034949"/>
                </a:lnTo>
                <a:lnTo>
                  <a:pt x="213288" y="1028377"/>
                </a:lnTo>
                <a:lnTo>
                  <a:pt x="212191" y="1024005"/>
                </a:lnTo>
                <a:lnTo>
                  <a:pt x="207813" y="1015249"/>
                </a:lnTo>
                <a:lnTo>
                  <a:pt x="203429" y="1007580"/>
                </a:lnTo>
                <a:lnTo>
                  <a:pt x="203429" y="1006482"/>
                </a:lnTo>
                <a:lnTo>
                  <a:pt x="203429" y="1005380"/>
                </a:lnTo>
                <a:lnTo>
                  <a:pt x="204521" y="1001007"/>
                </a:lnTo>
                <a:lnTo>
                  <a:pt x="205618" y="997721"/>
                </a:lnTo>
                <a:lnTo>
                  <a:pt x="207813" y="995533"/>
                </a:lnTo>
                <a:lnTo>
                  <a:pt x="211093" y="992246"/>
                </a:lnTo>
                <a:lnTo>
                  <a:pt x="211093" y="992246"/>
                </a:lnTo>
                <a:lnTo>
                  <a:pt x="212191" y="991149"/>
                </a:lnTo>
                <a:lnTo>
                  <a:pt x="214379" y="990052"/>
                </a:lnTo>
                <a:lnTo>
                  <a:pt x="215477" y="987863"/>
                </a:lnTo>
                <a:lnTo>
                  <a:pt x="216574" y="981291"/>
                </a:lnTo>
                <a:lnTo>
                  <a:pt x="215477" y="979102"/>
                </a:lnTo>
                <a:lnTo>
                  <a:pt x="213288" y="979102"/>
                </a:lnTo>
                <a:lnTo>
                  <a:pt x="208905" y="980199"/>
                </a:lnTo>
                <a:lnTo>
                  <a:pt x="206716" y="980199"/>
                </a:lnTo>
                <a:lnTo>
                  <a:pt x="196857" y="979102"/>
                </a:lnTo>
                <a:lnTo>
                  <a:pt x="193571" y="976913"/>
                </a:lnTo>
                <a:lnTo>
                  <a:pt x="196857" y="961568"/>
                </a:lnTo>
                <a:lnTo>
                  <a:pt x="199046" y="955008"/>
                </a:lnTo>
                <a:lnTo>
                  <a:pt x="191382" y="953910"/>
                </a:lnTo>
                <a:lnTo>
                  <a:pt x="189193" y="953910"/>
                </a:lnTo>
                <a:lnTo>
                  <a:pt x="188096" y="955008"/>
                </a:lnTo>
                <a:lnTo>
                  <a:pt x="184810" y="957196"/>
                </a:lnTo>
                <a:lnTo>
                  <a:pt x="183713" y="958294"/>
                </a:lnTo>
                <a:lnTo>
                  <a:pt x="181524" y="960482"/>
                </a:lnTo>
                <a:lnTo>
                  <a:pt x="181524" y="961568"/>
                </a:lnTo>
                <a:lnTo>
                  <a:pt x="180432" y="963769"/>
                </a:lnTo>
                <a:lnTo>
                  <a:pt x="179335" y="965957"/>
                </a:lnTo>
                <a:lnTo>
                  <a:pt x="178238" y="977999"/>
                </a:lnTo>
                <a:lnTo>
                  <a:pt x="174952" y="981291"/>
                </a:lnTo>
                <a:lnTo>
                  <a:pt x="172763" y="982388"/>
                </a:lnTo>
                <a:lnTo>
                  <a:pt x="171666" y="983480"/>
                </a:lnTo>
                <a:lnTo>
                  <a:pt x="169477" y="984577"/>
                </a:lnTo>
                <a:lnTo>
                  <a:pt x="168379" y="985674"/>
                </a:lnTo>
                <a:lnTo>
                  <a:pt x="158544" y="985674"/>
                </a:lnTo>
                <a:lnTo>
                  <a:pt x="155235" y="982388"/>
                </a:lnTo>
                <a:lnTo>
                  <a:pt x="154166" y="980199"/>
                </a:lnTo>
                <a:lnTo>
                  <a:pt x="150857" y="977999"/>
                </a:lnTo>
                <a:lnTo>
                  <a:pt x="150857" y="977999"/>
                </a:lnTo>
                <a:lnTo>
                  <a:pt x="130072" y="980199"/>
                </a:lnTo>
                <a:lnTo>
                  <a:pt x="120208" y="980199"/>
                </a:lnTo>
                <a:lnTo>
                  <a:pt x="116927" y="977999"/>
                </a:lnTo>
                <a:lnTo>
                  <a:pt x="116927" y="976913"/>
                </a:lnTo>
                <a:lnTo>
                  <a:pt x="118019" y="957196"/>
                </a:lnTo>
                <a:lnTo>
                  <a:pt x="119116" y="951721"/>
                </a:lnTo>
                <a:lnTo>
                  <a:pt x="118019" y="942960"/>
                </a:lnTo>
                <a:lnTo>
                  <a:pt x="116927" y="940766"/>
                </a:lnTo>
                <a:lnTo>
                  <a:pt x="114733" y="938577"/>
                </a:lnTo>
                <a:lnTo>
                  <a:pt x="112544" y="936388"/>
                </a:lnTo>
                <a:lnTo>
                  <a:pt x="111447" y="935291"/>
                </a:lnTo>
                <a:lnTo>
                  <a:pt x="107069" y="933102"/>
                </a:lnTo>
                <a:lnTo>
                  <a:pt x="104880" y="929816"/>
                </a:lnTo>
                <a:lnTo>
                  <a:pt x="102691" y="926530"/>
                </a:lnTo>
                <a:lnTo>
                  <a:pt x="95022" y="927627"/>
                </a:lnTo>
                <a:lnTo>
                  <a:pt x="91736" y="933102"/>
                </a:lnTo>
                <a:lnTo>
                  <a:pt x="85163" y="938577"/>
                </a:lnTo>
                <a:lnTo>
                  <a:pt x="79688" y="936388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자유형: 도형 31">
            <a:extLst>
              <a:ext uri="{FF2B5EF4-FFF2-40B4-BE49-F238E27FC236}">
                <a16:creationId xmlns:a16="http://schemas.microsoft.com/office/drawing/2014/main" id="{98AD6D63-4B24-CBE4-498E-DE0C45273DB2}"/>
              </a:ext>
            </a:extLst>
          </p:cNvPr>
          <p:cNvSpPr/>
          <p:nvPr/>
        </p:nvSpPr>
        <p:spPr>
          <a:xfrm>
            <a:off x="2027330" y="1697793"/>
            <a:ext cx="1753090" cy="1537131"/>
          </a:xfrm>
          <a:custGeom>
            <a:avLst/>
            <a:gdLst>
              <a:gd name="connsiteX0" fmla="*/ 1504872 w 2195805"/>
              <a:gd name="connsiteY0" fmla="*/ 1882615 h 1925309"/>
              <a:gd name="connsiteX1" fmla="*/ 1500489 w 2195805"/>
              <a:gd name="connsiteY1" fmla="*/ 1879329 h 1925309"/>
              <a:gd name="connsiteX2" fmla="*/ 1499374 w 2195805"/>
              <a:gd name="connsiteY2" fmla="*/ 1879329 h 1925309"/>
              <a:gd name="connsiteX3" fmla="*/ 1498300 w 2195805"/>
              <a:gd name="connsiteY3" fmla="*/ 1878231 h 1925309"/>
              <a:gd name="connsiteX4" fmla="*/ 1496105 w 2195805"/>
              <a:gd name="connsiteY4" fmla="*/ 1877140 h 1925309"/>
              <a:gd name="connsiteX5" fmla="*/ 1493922 w 2195805"/>
              <a:gd name="connsiteY5" fmla="*/ 1876043 h 1925309"/>
              <a:gd name="connsiteX6" fmla="*/ 1490613 w 2195805"/>
              <a:gd name="connsiteY6" fmla="*/ 1874951 h 1925309"/>
              <a:gd name="connsiteX7" fmla="*/ 1488419 w 2195805"/>
              <a:gd name="connsiteY7" fmla="*/ 1874951 h 1925309"/>
              <a:gd name="connsiteX8" fmla="*/ 1485155 w 2195805"/>
              <a:gd name="connsiteY8" fmla="*/ 1872756 h 1925309"/>
              <a:gd name="connsiteX9" fmla="*/ 1482967 w 2195805"/>
              <a:gd name="connsiteY9" fmla="*/ 1872756 h 1925309"/>
              <a:gd name="connsiteX10" fmla="*/ 1480778 w 2195805"/>
              <a:gd name="connsiteY10" fmla="*/ 1870568 h 1925309"/>
              <a:gd name="connsiteX11" fmla="*/ 1480778 w 2195805"/>
              <a:gd name="connsiteY11" fmla="*/ 1869470 h 1925309"/>
              <a:gd name="connsiteX12" fmla="*/ 1478583 w 2195805"/>
              <a:gd name="connsiteY12" fmla="*/ 1861807 h 1925309"/>
              <a:gd name="connsiteX13" fmla="*/ 1477469 w 2195805"/>
              <a:gd name="connsiteY13" fmla="*/ 1858532 h 1925309"/>
              <a:gd name="connsiteX14" fmla="*/ 1476394 w 2195805"/>
              <a:gd name="connsiteY14" fmla="*/ 1856337 h 1925309"/>
              <a:gd name="connsiteX15" fmla="*/ 1472017 w 2195805"/>
              <a:gd name="connsiteY15" fmla="*/ 1859618 h 1925309"/>
              <a:gd name="connsiteX16" fmla="*/ 1469822 w 2195805"/>
              <a:gd name="connsiteY16" fmla="*/ 1860709 h 1925309"/>
              <a:gd name="connsiteX17" fmla="*/ 1469822 w 2195805"/>
              <a:gd name="connsiteY17" fmla="*/ 1860709 h 1925309"/>
              <a:gd name="connsiteX18" fmla="*/ 1468708 w 2195805"/>
              <a:gd name="connsiteY18" fmla="*/ 1862898 h 1925309"/>
              <a:gd name="connsiteX19" fmla="*/ 1467633 w 2195805"/>
              <a:gd name="connsiteY19" fmla="*/ 1862898 h 1925309"/>
              <a:gd name="connsiteX20" fmla="*/ 1465439 w 2195805"/>
              <a:gd name="connsiteY20" fmla="*/ 1865093 h 1925309"/>
              <a:gd name="connsiteX21" fmla="*/ 1458872 w 2195805"/>
              <a:gd name="connsiteY21" fmla="*/ 1868379 h 1925309"/>
              <a:gd name="connsiteX22" fmla="*/ 1456678 w 2195805"/>
              <a:gd name="connsiteY22" fmla="*/ 1866190 h 1925309"/>
              <a:gd name="connsiteX23" fmla="*/ 1454489 w 2195805"/>
              <a:gd name="connsiteY23" fmla="*/ 1861807 h 1925309"/>
              <a:gd name="connsiteX24" fmla="*/ 1448991 w 2195805"/>
              <a:gd name="connsiteY24" fmla="*/ 1862898 h 1925309"/>
              <a:gd name="connsiteX25" fmla="*/ 1447916 w 2195805"/>
              <a:gd name="connsiteY25" fmla="*/ 1865093 h 1925309"/>
              <a:gd name="connsiteX26" fmla="*/ 1443533 w 2195805"/>
              <a:gd name="connsiteY26" fmla="*/ 1867282 h 1925309"/>
              <a:gd name="connsiteX27" fmla="*/ 1442419 w 2195805"/>
              <a:gd name="connsiteY27" fmla="*/ 1866190 h 1925309"/>
              <a:gd name="connsiteX28" fmla="*/ 1441339 w 2195805"/>
              <a:gd name="connsiteY28" fmla="*/ 1865093 h 1925309"/>
              <a:gd name="connsiteX29" fmla="*/ 1440230 w 2195805"/>
              <a:gd name="connsiteY29" fmla="*/ 1863995 h 1925309"/>
              <a:gd name="connsiteX30" fmla="*/ 1429274 w 2195805"/>
              <a:gd name="connsiteY30" fmla="*/ 1860709 h 1925309"/>
              <a:gd name="connsiteX31" fmla="*/ 1426011 w 2195805"/>
              <a:gd name="connsiteY31" fmla="*/ 1858532 h 1925309"/>
              <a:gd name="connsiteX32" fmla="*/ 1426011 w 2195805"/>
              <a:gd name="connsiteY32" fmla="*/ 1858532 h 1925309"/>
              <a:gd name="connsiteX33" fmla="*/ 1422708 w 2195805"/>
              <a:gd name="connsiteY33" fmla="*/ 1857434 h 1925309"/>
              <a:gd name="connsiteX34" fmla="*/ 1417250 w 2195805"/>
              <a:gd name="connsiteY34" fmla="*/ 1854148 h 1925309"/>
              <a:gd name="connsiteX35" fmla="*/ 1413952 w 2195805"/>
              <a:gd name="connsiteY35" fmla="*/ 1855246 h 1925309"/>
              <a:gd name="connsiteX36" fmla="*/ 1409563 w 2195805"/>
              <a:gd name="connsiteY36" fmla="*/ 1857434 h 1925309"/>
              <a:gd name="connsiteX37" fmla="*/ 1406300 w 2195805"/>
              <a:gd name="connsiteY37" fmla="*/ 1858532 h 1925309"/>
              <a:gd name="connsiteX38" fmla="*/ 1404105 w 2195805"/>
              <a:gd name="connsiteY38" fmla="*/ 1857434 h 1925309"/>
              <a:gd name="connsiteX39" fmla="*/ 1397527 w 2195805"/>
              <a:gd name="connsiteY39" fmla="*/ 1855246 h 1925309"/>
              <a:gd name="connsiteX40" fmla="*/ 1393155 w 2195805"/>
              <a:gd name="connsiteY40" fmla="*/ 1854148 h 1925309"/>
              <a:gd name="connsiteX41" fmla="*/ 1389898 w 2195805"/>
              <a:gd name="connsiteY41" fmla="*/ 1846485 h 1925309"/>
              <a:gd name="connsiteX42" fmla="*/ 1386583 w 2195805"/>
              <a:gd name="connsiteY42" fmla="*/ 1842101 h 1925309"/>
              <a:gd name="connsiteX43" fmla="*/ 1386583 w 2195805"/>
              <a:gd name="connsiteY43" fmla="*/ 1842101 h 1925309"/>
              <a:gd name="connsiteX44" fmla="*/ 1384394 w 2195805"/>
              <a:gd name="connsiteY44" fmla="*/ 1841004 h 1925309"/>
              <a:gd name="connsiteX45" fmla="*/ 1378948 w 2195805"/>
              <a:gd name="connsiteY45" fmla="*/ 1838815 h 1925309"/>
              <a:gd name="connsiteX46" fmla="*/ 1376748 w 2195805"/>
              <a:gd name="connsiteY46" fmla="*/ 1838815 h 1925309"/>
              <a:gd name="connsiteX47" fmla="*/ 1371250 w 2195805"/>
              <a:gd name="connsiteY47" fmla="*/ 1842101 h 1925309"/>
              <a:gd name="connsiteX48" fmla="*/ 1370175 w 2195805"/>
              <a:gd name="connsiteY48" fmla="*/ 1843198 h 1925309"/>
              <a:gd name="connsiteX49" fmla="*/ 1367987 w 2195805"/>
              <a:gd name="connsiteY49" fmla="*/ 1846485 h 1925309"/>
              <a:gd name="connsiteX50" fmla="*/ 1366866 w 2195805"/>
              <a:gd name="connsiteY50" fmla="*/ 1844296 h 1925309"/>
              <a:gd name="connsiteX51" fmla="*/ 1369061 w 2195805"/>
              <a:gd name="connsiteY51" fmla="*/ 1828957 h 1925309"/>
              <a:gd name="connsiteX52" fmla="*/ 1367987 w 2195805"/>
              <a:gd name="connsiteY52" fmla="*/ 1825671 h 1925309"/>
              <a:gd name="connsiteX53" fmla="*/ 1363603 w 2195805"/>
              <a:gd name="connsiteY53" fmla="*/ 1824579 h 1925309"/>
              <a:gd name="connsiteX54" fmla="*/ 1361414 w 2195805"/>
              <a:gd name="connsiteY54" fmla="*/ 1823482 h 1925309"/>
              <a:gd name="connsiteX55" fmla="*/ 1360300 w 2195805"/>
              <a:gd name="connsiteY55" fmla="*/ 1821293 h 1925309"/>
              <a:gd name="connsiteX56" fmla="*/ 1358105 w 2195805"/>
              <a:gd name="connsiteY56" fmla="*/ 1820196 h 1925309"/>
              <a:gd name="connsiteX57" fmla="*/ 1357037 w 2195805"/>
              <a:gd name="connsiteY57" fmla="*/ 1819098 h 1925309"/>
              <a:gd name="connsiteX58" fmla="*/ 1348270 w 2195805"/>
              <a:gd name="connsiteY58" fmla="*/ 1816909 h 1925309"/>
              <a:gd name="connsiteX59" fmla="*/ 1344961 w 2195805"/>
              <a:gd name="connsiteY59" fmla="*/ 1816909 h 1925309"/>
              <a:gd name="connsiteX60" fmla="*/ 1341698 w 2195805"/>
              <a:gd name="connsiteY60" fmla="*/ 1820196 h 1925309"/>
              <a:gd name="connsiteX61" fmla="*/ 1338394 w 2195805"/>
              <a:gd name="connsiteY61" fmla="*/ 1824579 h 1925309"/>
              <a:gd name="connsiteX62" fmla="*/ 1337314 w 2195805"/>
              <a:gd name="connsiteY62" fmla="*/ 1827865 h 1925309"/>
              <a:gd name="connsiteX63" fmla="*/ 1321986 w 2195805"/>
              <a:gd name="connsiteY63" fmla="*/ 1831151 h 1925309"/>
              <a:gd name="connsiteX64" fmla="*/ 1303344 w 2195805"/>
              <a:gd name="connsiteY64" fmla="*/ 1833340 h 1925309"/>
              <a:gd name="connsiteX65" fmla="*/ 1277055 w 2195805"/>
              <a:gd name="connsiteY65" fmla="*/ 1821293 h 1925309"/>
              <a:gd name="connsiteX66" fmla="*/ 1259533 w 2195805"/>
              <a:gd name="connsiteY66" fmla="*/ 1810337 h 1925309"/>
              <a:gd name="connsiteX67" fmla="*/ 1258459 w 2195805"/>
              <a:gd name="connsiteY67" fmla="*/ 1802673 h 1925309"/>
              <a:gd name="connsiteX68" fmla="*/ 1260647 w 2195805"/>
              <a:gd name="connsiteY68" fmla="*/ 1795004 h 1925309"/>
              <a:gd name="connsiteX69" fmla="*/ 1249697 w 2195805"/>
              <a:gd name="connsiteY69" fmla="*/ 1778573 h 1925309"/>
              <a:gd name="connsiteX70" fmla="*/ 1246388 w 2195805"/>
              <a:gd name="connsiteY70" fmla="*/ 1777482 h 1925309"/>
              <a:gd name="connsiteX71" fmla="*/ 1242011 w 2195805"/>
              <a:gd name="connsiteY71" fmla="*/ 1773098 h 1925309"/>
              <a:gd name="connsiteX72" fmla="*/ 1240936 w 2195805"/>
              <a:gd name="connsiteY72" fmla="*/ 1770909 h 1925309"/>
              <a:gd name="connsiteX73" fmla="*/ 1238742 w 2195805"/>
              <a:gd name="connsiteY73" fmla="*/ 1773098 h 1925309"/>
              <a:gd name="connsiteX74" fmla="*/ 1235439 w 2195805"/>
              <a:gd name="connsiteY74" fmla="*/ 1777482 h 1925309"/>
              <a:gd name="connsiteX75" fmla="*/ 1232175 w 2195805"/>
              <a:gd name="connsiteY75" fmla="*/ 1779670 h 1925309"/>
              <a:gd name="connsiteX76" fmla="*/ 1205886 w 2195805"/>
              <a:gd name="connsiteY76" fmla="*/ 1775293 h 1925309"/>
              <a:gd name="connsiteX77" fmla="*/ 1202577 w 2195805"/>
              <a:gd name="connsiteY77" fmla="*/ 1778573 h 1925309"/>
              <a:gd name="connsiteX78" fmla="*/ 1199314 w 2195805"/>
              <a:gd name="connsiteY78" fmla="*/ 1777482 h 1925309"/>
              <a:gd name="connsiteX79" fmla="*/ 1194931 w 2195805"/>
              <a:gd name="connsiteY79" fmla="*/ 1775293 h 1925309"/>
              <a:gd name="connsiteX80" fmla="*/ 1191627 w 2195805"/>
              <a:gd name="connsiteY80" fmla="*/ 1781865 h 1925309"/>
              <a:gd name="connsiteX81" fmla="*/ 1189433 w 2195805"/>
              <a:gd name="connsiteY81" fmla="*/ 1782957 h 1925309"/>
              <a:gd name="connsiteX82" fmla="*/ 1187250 w 2195805"/>
              <a:gd name="connsiteY82" fmla="*/ 1780768 h 1925309"/>
              <a:gd name="connsiteX83" fmla="*/ 1180672 w 2195805"/>
              <a:gd name="connsiteY83" fmla="*/ 1786243 h 1925309"/>
              <a:gd name="connsiteX84" fmla="*/ 1179603 w 2195805"/>
              <a:gd name="connsiteY84" fmla="*/ 1787340 h 1925309"/>
              <a:gd name="connsiteX85" fmla="*/ 1178483 w 2195805"/>
              <a:gd name="connsiteY85" fmla="*/ 1787340 h 1925309"/>
              <a:gd name="connsiteX86" fmla="*/ 1177408 w 2195805"/>
              <a:gd name="connsiteY86" fmla="*/ 1787340 h 1925309"/>
              <a:gd name="connsiteX87" fmla="*/ 1168653 w 2195805"/>
              <a:gd name="connsiteY87" fmla="*/ 1793912 h 1925309"/>
              <a:gd name="connsiteX88" fmla="*/ 1159886 w 2195805"/>
              <a:gd name="connsiteY88" fmla="*/ 1802673 h 1925309"/>
              <a:gd name="connsiteX89" fmla="*/ 1158766 w 2195805"/>
              <a:gd name="connsiteY89" fmla="*/ 1803765 h 1925309"/>
              <a:gd name="connsiteX90" fmla="*/ 1156577 w 2195805"/>
              <a:gd name="connsiteY90" fmla="*/ 1803765 h 1925309"/>
              <a:gd name="connsiteX91" fmla="*/ 1139055 w 2195805"/>
              <a:gd name="connsiteY91" fmla="*/ 1792815 h 1925309"/>
              <a:gd name="connsiteX92" fmla="*/ 1137981 w 2195805"/>
              <a:gd name="connsiteY92" fmla="*/ 1790626 h 1925309"/>
              <a:gd name="connsiteX93" fmla="*/ 1133603 w 2195805"/>
              <a:gd name="connsiteY93" fmla="*/ 1787340 h 1925309"/>
              <a:gd name="connsiteX94" fmla="*/ 1129220 w 2195805"/>
              <a:gd name="connsiteY94" fmla="*/ 1778573 h 1925309"/>
              <a:gd name="connsiteX95" fmla="*/ 1125956 w 2195805"/>
              <a:gd name="connsiteY95" fmla="*/ 1772007 h 1925309"/>
              <a:gd name="connsiteX96" fmla="*/ 1132489 w 2195805"/>
              <a:gd name="connsiteY96" fmla="*/ 1763240 h 1925309"/>
              <a:gd name="connsiteX97" fmla="*/ 1159886 w 2195805"/>
              <a:gd name="connsiteY97" fmla="*/ 1743529 h 1925309"/>
              <a:gd name="connsiteX98" fmla="*/ 1162075 w 2195805"/>
              <a:gd name="connsiteY98" fmla="*/ 1740243 h 1925309"/>
              <a:gd name="connsiteX99" fmla="*/ 1186170 w 2195805"/>
              <a:gd name="connsiteY99" fmla="*/ 1723823 h 1925309"/>
              <a:gd name="connsiteX100" fmla="*/ 1187250 w 2195805"/>
              <a:gd name="connsiteY100" fmla="*/ 1721635 h 1925309"/>
              <a:gd name="connsiteX101" fmla="*/ 1190553 w 2195805"/>
              <a:gd name="connsiteY101" fmla="*/ 1706301 h 1925309"/>
              <a:gd name="connsiteX102" fmla="*/ 1187250 w 2195805"/>
              <a:gd name="connsiteY102" fmla="*/ 1703015 h 1925309"/>
              <a:gd name="connsiteX103" fmla="*/ 1178483 w 2195805"/>
              <a:gd name="connsiteY103" fmla="*/ 1699729 h 1925309"/>
              <a:gd name="connsiteX104" fmla="*/ 1169722 w 2195805"/>
              <a:gd name="connsiteY104" fmla="*/ 1699729 h 1925309"/>
              <a:gd name="connsiteX105" fmla="*/ 1168653 w 2195805"/>
              <a:gd name="connsiteY105" fmla="*/ 1700826 h 1925309"/>
              <a:gd name="connsiteX106" fmla="*/ 1164270 w 2195805"/>
              <a:gd name="connsiteY106" fmla="*/ 1703015 h 1925309"/>
              <a:gd name="connsiteX107" fmla="*/ 1152200 w 2195805"/>
              <a:gd name="connsiteY107" fmla="*/ 1705204 h 1925309"/>
              <a:gd name="connsiteX108" fmla="*/ 1121573 w 2195805"/>
              <a:gd name="connsiteY108" fmla="*/ 1707393 h 1925309"/>
              <a:gd name="connsiteX109" fmla="*/ 1110617 w 2195805"/>
              <a:gd name="connsiteY109" fmla="*/ 1688779 h 1925309"/>
              <a:gd name="connsiteX110" fmla="*/ 1104051 w 2195805"/>
              <a:gd name="connsiteY110" fmla="*/ 1692060 h 1925309"/>
              <a:gd name="connsiteX111" fmla="*/ 1100742 w 2195805"/>
              <a:gd name="connsiteY111" fmla="*/ 1689871 h 1925309"/>
              <a:gd name="connsiteX112" fmla="*/ 1095290 w 2195805"/>
              <a:gd name="connsiteY112" fmla="*/ 1692060 h 1925309"/>
              <a:gd name="connsiteX113" fmla="*/ 1077762 w 2195805"/>
              <a:gd name="connsiteY113" fmla="*/ 1674537 h 1925309"/>
              <a:gd name="connsiteX114" fmla="*/ 1071195 w 2195805"/>
              <a:gd name="connsiteY114" fmla="*/ 1669062 h 1925309"/>
              <a:gd name="connsiteX115" fmla="*/ 1067886 w 2195805"/>
              <a:gd name="connsiteY115" fmla="*/ 1665776 h 1925309"/>
              <a:gd name="connsiteX116" fmla="*/ 1065692 w 2195805"/>
              <a:gd name="connsiteY116" fmla="*/ 1665776 h 1925309"/>
              <a:gd name="connsiteX117" fmla="*/ 1061308 w 2195805"/>
              <a:gd name="connsiteY117" fmla="*/ 1667965 h 1925309"/>
              <a:gd name="connsiteX118" fmla="*/ 1047095 w 2195805"/>
              <a:gd name="connsiteY118" fmla="*/ 1677824 h 1925309"/>
              <a:gd name="connsiteX119" fmla="*/ 1045981 w 2195805"/>
              <a:gd name="connsiteY119" fmla="*/ 1678921 h 1925309"/>
              <a:gd name="connsiteX120" fmla="*/ 1042717 w 2195805"/>
              <a:gd name="connsiteY120" fmla="*/ 1681110 h 1925309"/>
              <a:gd name="connsiteX121" fmla="*/ 1037219 w 2195805"/>
              <a:gd name="connsiteY121" fmla="*/ 1685487 h 1925309"/>
              <a:gd name="connsiteX122" fmla="*/ 1037219 w 2195805"/>
              <a:gd name="connsiteY122" fmla="*/ 1689871 h 1925309"/>
              <a:gd name="connsiteX123" fmla="*/ 1031762 w 2195805"/>
              <a:gd name="connsiteY123" fmla="*/ 1705204 h 1925309"/>
              <a:gd name="connsiteX124" fmla="*/ 1029573 w 2195805"/>
              <a:gd name="connsiteY124" fmla="*/ 1707393 h 1925309"/>
              <a:gd name="connsiteX125" fmla="*/ 1028453 w 2195805"/>
              <a:gd name="connsiteY125" fmla="*/ 1708490 h 1925309"/>
              <a:gd name="connsiteX126" fmla="*/ 1020812 w 2195805"/>
              <a:gd name="connsiteY126" fmla="*/ 1706301 h 1925309"/>
              <a:gd name="connsiteX127" fmla="*/ 1005478 w 2195805"/>
              <a:gd name="connsiteY127" fmla="*/ 1695351 h 1925309"/>
              <a:gd name="connsiteX128" fmla="*/ 996717 w 2195805"/>
              <a:gd name="connsiteY128" fmla="*/ 1689871 h 1925309"/>
              <a:gd name="connsiteX129" fmla="*/ 985762 w 2195805"/>
              <a:gd name="connsiteY129" fmla="*/ 1692060 h 1925309"/>
              <a:gd name="connsiteX130" fmla="*/ 984641 w 2195805"/>
              <a:gd name="connsiteY130" fmla="*/ 1693157 h 1925309"/>
              <a:gd name="connsiteX131" fmla="*/ 989025 w 2195805"/>
              <a:gd name="connsiteY131" fmla="*/ 1698632 h 1925309"/>
              <a:gd name="connsiteX132" fmla="*/ 981378 w 2195805"/>
              <a:gd name="connsiteY132" fmla="*/ 1708490 h 1925309"/>
              <a:gd name="connsiteX133" fmla="*/ 978075 w 2195805"/>
              <a:gd name="connsiteY133" fmla="*/ 1711776 h 1925309"/>
              <a:gd name="connsiteX134" fmla="*/ 973691 w 2195805"/>
              <a:gd name="connsiteY134" fmla="*/ 1718349 h 1925309"/>
              <a:gd name="connsiteX135" fmla="*/ 972617 w 2195805"/>
              <a:gd name="connsiteY135" fmla="*/ 1719446 h 1925309"/>
              <a:gd name="connsiteX136" fmla="*/ 968234 w 2195805"/>
              <a:gd name="connsiteY136" fmla="*/ 1722732 h 1925309"/>
              <a:gd name="connsiteX137" fmla="*/ 962736 w 2195805"/>
              <a:gd name="connsiteY137" fmla="*/ 1724921 h 1925309"/>
              <a:gd name="connsiteX138" fmla="*/ 945214 w 2195805"/>
              <a:gd name="connsiteY138" fmla="*/ 1731482 h 1925309"/>
              <a:gd name="connsiteX139" fmla="*/ 916742 w 2195805"/>
              <a:gd name="connsiteY139" fmla="*/ 1739151 h 1925309"/>
              <a:gd name="connsiteX140" fmla="*/ 912358 w 2195805"/>
              <a:gd name="connsiteY140" fmla="*/ 1739151 h 1925309"/>
              <a:gd name="connsiteX141" fmla="*/ 902523 w 2195805"/>
              <a:gd name="connsiteY141" fmla="*/ 1738054 h 1925309"/>
              <a:gd name="connsiteX142" fmla="*/ 900328 w 2195805"/>
              <a:gd name="connsiteY142" fmla="*/ 1713965 h 1925309"/>
              <a:gd name="connsiteX143" fmla="*/ 902523 w 2195805"/>
              <a:gd name="connsiteY143" fmla="*/ 1712874 h 1925309"/>
              <a:gd name="connsiteX144" fmla="*/ 904711 w 2195805"/>
              <a:gd name="connsiteY144" fmla="*/ 1707393 h 1925309"/>
              <a:gd name="connsiteX145" fmla="*/ 895950 w 2195805"/>
              <a:gd name="connsiteY145" fmla="*/ 1696443 h 1925309"/>
              <a:gd name="connsiteX146" fmla="*/ 893762 w 2195805"/>
              <a:gd name="connsiteY146" fmla="*/ 1694254 h 1925309"/>
              <a:gd name="connsiteX147" fmla="*/ 886069 w 2195805"/>
              <a:gd name="connsiteY147" fmla="*/ 1680012 h 1925309"/>
              <a:gd name="connsiteX148" fmla="*/ 879503 w 2195805"/>
              <a:gd name="connsiteY148" fmla="*/ 1670154 h 1925309"/>
              <a:gd name="connsiteX149" fmla="*/ 875119 w 2195805"/>
              <a:gd name="connsiteY149" fmla="*/ 1664679 h 1925309"/>
              <a:gd name="connsiteX150" fmla="*/ 866358 w 2195805"/>
              <a:gd name="connsiteY150" fmla="*/ 1661399 h 1925309"/>
              <a:gd name="connsiteX151" fmla="*/ 863106 w 2195805"/>
              <a:gd name="connsiteY151" fmla="*/ 1661399 h 1925309"/>
              <a:gd name="connsiteX152" fmla="*/ 859797 w 2195805"/>
              <a:gd name="connsiteY152" fmla="*/ 1661399 h 1925309"/>
              <a:gd name="connsiteX153" fmla="*/ 852151 w 2195805"/>
              <a:gd name="connsiteY153" fmla="*/ 1657015 h 1925309"/>
              <a:gd name="connsiteX154" fmla="*/ 842292 w 2195805"/>
              <a:gd name="connsiteY154" fmla="*/ 1658107 h 1925309"/>
              <a:gd name="connsiteX155" fmla="*/ 833531 w 2195805"/>
              <a:gd name="connsiteY155" fmla="*/ 1664679 h 1925309"/>
              <a:gd name="connsiteX156" fmla="*/ 824770 w 2195805"/>
              <a:gd name="connsiteY156" fmla="*/ 1669062 h 1925309"/>
              <a:gd name="connsiteX157" fmla="*/ 814912 w 2195805"/>
              <a:gd name="connsiteY157" fmla="*/ 1675635 h 1925309"/>
              <a:gd name="connsiteX158" fmla="*/ 807242 w 2195805"/>
              <a:gd name="connsiteY158" fmla="*/ 1678921 h 1925309"/>
              <a:gd name="connsiteX159" fmla="*/ 796292 w 2195805"/>
              <a:gd name="connsiteY159" fmla="*/ 1703015 h 1925309"/>
              <a:gd name="connsiteX160" fmla="*/ 803962 w 2195805"/>
              <a:gd name="connsiteY160" fmla="*/ 1738054 h 1925309"/>
              <a:gd name="connsiteX161" fmla="*/ 799584 w 2195805"/>
              <a:gd name="connsiteY161" fmla="*/ 1763240 h 1925309"/>
              <a:gd name="connsiteX162" fmla="*/ 789720 w 2195805"/>
              <a:gd name="connsiteY162" fmla="*/ 1768721 h 1925309"/>
              <a:gd name="connsiteX163" fmla="*/ 743720 w 2195805"/>
              <a:gd name="connsiteY163" fmla="*/ 1772007 h 1925309"/>
              <a:gd name="connsiteX164" fmla="*/ 725100 w 2195805"/>
              <a:gd name="connsiteY164" fmla="*/ 1776384 h 1925309"/>
              <a:gd name="connsiteX165" fmla="*/ 717437 w 2195805"/>
              <a:gd name="connsiteY165" fmla="*/ 1786243 h 1925309"/>
              <a:gd name="connsiteX166" fmla="*/ 697720 w 2195805"/>
              <a:gd name="connsiteY166" fmla="*/ 1787340 h 1925309"/>
              <a:gd name="connsiteX167" fmla="*/ 696623 w 2195805"/>
              <a:gd name="connsiteY167" fmla="*/ 1788437 h 1925309"/>
              <a:gd name="connsiteX168" fmla="*/ 693342 w 2195805"/>
              <a:gd name="connsiteY168" fmla="*/ 1790626 h 1925309"/>
              <a:gd name="connsiteX169" fmla="*/ 691148 w 2195805"/>
              <a:gd name="connsiteY169" fmla="*/ 1792815 h 1925309"/>
              <a:gd name="connsiteX170" fmla="*/ 684575 w 2195805"/>
              <a:gd name="connsiteY170" fmla="*/ 1793912 h 1925309"/>
              <a:gd name="connsiteX171" fmla="*/ 678009 w 2195805"/>
              <a:gd name="connsiteY171" fmla="*/ 1795004 h 1925309"/>
              <a:gd name="connsiteX172" fmla="*/ 668145 w 2195805"/>
              <a:gd name="connsiteY172" fmla="*/ 1795004 h 1925309"/>
              <a:gd name="connsiteX173" fmla="*/ 665956 w 2195805"/>
              <a:gd name="connsiteY173" fmla="*/ 1796101 h 1925309"/>
              <a:gd name="connsiteX174" fmla="*/ 662670 w 2195805"/>
              <a:gd name="connsiteY174" fmla="*/ 1795004 h 1925309"/>
              <a:gd name="connsiteX175" fmla="*/ 661578 w 2195805"/>
              <a:gd name="connsiteY175" fmla="*/ 1795004 h 1925309"/>
              <a:gd name="connsiteX176" fmla="*/ 660481 w 2195805"/>
              <a:gd name="connsiteY176" fmla="*/ 1792815 h 1925309"/>
              <a:gd name="connsiteX177" fmla="*/ 659384 w 2195805"/>
              <a:gd name="connsiteY177" fmla="*/ 1790626 h 1925309"/>
              <a:gd name="connsiteX178" fmla="*/ 658292 w 2195805"/>
              <a:gd name="connsiteY178" fmla="*/ 1790626 h 1925309"/>
              <a:gd name="connsiteX179" fmla="*/ 657195 w 2195805"/>
              <a:gd name="connsiteY179" fmla="*/ 1789529 h 1925309"/>
              <a:gd name="connsiteX180" fmla="*/ 656103 w 2195805"/>
              <a:gd name="connsiteY180" fmla="*/ 1788437 h 1925309"/>
              <a:gd name="connsiteX181" fmla="*/ 652811 w 2195805"/>
              <a:gd name="connsiteY181" fmla="*/ 1787340 h 1925309"/>
              <a:gd name="connsiteX182" fmla="*/ 649531 w 2195805"/>
              <a:gd name="connsiteY182" fmla="*/ 1786243 h 1925309"/>
              <a:gd name="connsiteX183" fmla="*/ 640764 w 2195805"/>
              <a:gd name="connsiteY183" fmla="*/ 1779670 h 1925309"/>
              <a:gd name="connsiteX184" fmla="*/ 639673 w 2195805"/>
              <a:gd name="connsiteY184" fmla="*/ 1778573 h 1925309"/>
              <a:gd name="connsiteX185" fmla="*/ 637484 w 2195805"/>
              <a:gd name="connsiteY185" fmla="*/ 1775293 h 1925309"/>
              <a:gd name="connsiteX186" fmla="*/ 635289 w 2195805"/>
              <a:gd name="connsiteY186" fmla="*/ 1770909 h 1925309"/>
              <a:gd name="connsiteX187" fmla="*/ 633100 w 2195805"/>
              <a:gd name="connsiteY187" fmla="*/ 1768721 h 1925309"/>
              <a:gd name="connsiteX188" fmla="*/ 633100 w 2195805"/>
              <a:gd name="connsiteY188" fmla="*/ 1767623 h 1925309"/>
              <a:gd name="connsiteX189" fmla="*/ 628723 w 2195805"/>
              <a:gd name="connsiteY189" fmla="*/ 1758862 h 1925309"/>
              <a:gd name="connsiteX190" fmla="*/ 627625 w 2195805"/>
              <a:gd name="connsiteY190" fmla="*/ 1754479 h 1925309"/>
              <a:gd name="connsiteX191" fmla="*/ 626528 w 2195805"/>
              <a:gd name="connsiteY191" fmla="*/ 1750101 h 1925309"/>
              <a:gd name="connsiteX192" fmla="*/ 625431 w 2195805"/>
              <a:gd name="connsiteY192" fmla="*/ 1742432 h 1925309"/>
              <a:gd name="connsiteX193" fmla="*/ 624339 w 2195805"/>
              <a:gd name="connsiteY193" fmla="*/ 1739151 h 1925309"/>
              <a:gd name="connsiteX194" fmla="*/ 623242 w 2195805"/>
              <a:gd name="connsiteY194" fmla="*/ 1733671 h 1925309"/>
              <a:gd name="connsiteX195" fmla="*/ 622150 w 2195805"/>
              <a:gd name="connsiteY195" fmla="*/ 1729299 h 1925309"/>
              <a:gd name="connsiteX196" fmla="*/ 621053 w 2195805"/>
              <a:gd name="connsiteY196" fmla="*/ 1724921 h 1925309"/>
              <a:gd name="connsiteX197" fmla="*/ 619956 w 2195805"/>
              <a:gd name="connsiteY197" fmla="*/ 1721635 h 1925309"/>
              <a:gd name="connsiteX198" fmla="*/ 618859 w 2195805"/>
              <a:gd name="connsiteY198" fmla="*/ 1719446 h 1925309"/>
              <a:gd name="connsiteX199" fmla="*/ 621053 w 2195805"/>
              <a:gd name="connsiteY199" fmla="*/ 1711776 h 1925309"/>
              <a:gd name="connsiteX200" fmla="*/ 622150 w 2195805"/>
              <a:gd name="connsiteY200" fmla="*/ 1709587 h 1925309"/>
              <a:gd name="connsiteX201" fmla="*/ 623242 w 2195805"/>
              <a:gd name="connsiteY201" fmla="*/ 1706301 h 1925309"/>
              <a:gd name="connsiteX202" fmla="*/ 621053 w 2195805"/>
              <a:gd name="connsiteY202" fmla="*/ 1690968 h 1925309"/>
              <a:gd name="connsiteX203" fmla="*/ 621053 w 2195805"/>
              <a:gd name="connsiteY203" fmla="*/ 1687682 h 1925309"/>
              <a:gd name="connsiteX204" fmla="*/ 621053 w 2195805"/>
              <a:gd name="connsiteY204" fmla="*/ 1681110 h 1925309"/>
              <a:gd name="connsiteX205" fmla="*/ 623242 w 2195805"/>
              <a:gd name="connsiteY205" fmla="*/ 1672349 h 1925309"/>
              <a:gd name="connsiteX206" fmla="*/ 624339 w 2195805"/>
              <a:gd name="connsiteY206" fmla="*/ 1670154 h 1925309"/>
              <a:gd name="connsiteX207" fmla="*/ 627625 w 2195805"/>
              <a:gd name="connsiteY207" fmla="*/ 1666874 h 1925309"/>
              <a:gd name="connsiteX208" fmla="*/ 628723 w 2195805"/>
              <a:gd name="connsiteY208" fmla="*/ 1665776 h 1925309"/>
              <a:gd name="connsiteX209" fmla="*/ 629814 w 2195805"/>
              <a:gd name="connsiteY209" fmla="*/ 1664679 h 1925309"/>
              <a:gd name="connsiteX210" fmla="*/ 629814 w 2195805"/>
              <a:gd name="connsiteY210" fmla="*/ 1662490 h 1925309"/>
              <a:gd name="connsiteX211" fmla="*/ 630911 w 2195805"/>
              <a:gd name="connsiteY211" fmla="*/ 1660301 h 1925309"/>
              <a:gd name="connsiteX212" fmla="*/ 632003 w 2195805"/>
              <a:gd name="connsiteY212" fmla="*/ 1659204 h 1925309"/>
              <a:gd name="connsiteX213" fmla="*/ 632003 w 2195805"/>
              <a:gd name="connsiteY213" fmla="*/ 1657015 h 1925309"/>
              <a:gd name="connsiteX214" fmla="*/ 630911 w 2195805"/>
              <a:gd name="connsiteY214" fmla="*/ 1649346 h 1925309"/>
              <a:gd name="connsiteX215" fmla="*/ 628723 w 2195805"/>
              <a:gd name="connsiteY215" fmla="*/ 1634012 h 1925309"/>
              <a:gd name="connsiteX216" fmla="*/ 628723 w 2195805"/>
              <a:gd name="connsiteY216" fmla="*/ 1632921 h 1925309"/>
              <a:gd name="connsiteX217" fmla="*/ 628723 w 2195805"/>
              <a:gd name="connsiteY217" fmla="*/ 1627440 h 1925309"/>
              <a:gd name="connsiteX218" fmla="*/ 627625 w 2195805"/>
              <a:gd name="connsiteY218" fmla="*/ 1621965 h 1925309"/>
              <a:gd name="connsiteX219" fmla="*/ 628723 w 2195805"/>
              <a:gd name="connsiteY219" fmla="*/ 1618679 h 1925309"/>
              <a:gd name="connsiteX220" fmla="*/ 628723 w 2195805"/>
              <a:gd name="connsiteY220" fmla="*/ 1617587 h 1925309"/>
              <a:gd name="connsiteX221" fmla="*/ 629814 w 2195805"/>
              <a:gd name="connsiteY221" fmla="*/ 1614296 h 1925309"/>
              <a:gd name="connsiteX222" fmla="*/ 638575 w 2195805"/>
              <a:gd name="connsiteY222" fmla="*/ 1605540 h 1925309"/>
              <a:gd name="connsiteX223" fmla="*/ 639673 w 2195805"/>
              <a:gd name="connsiteY223" fmla="*/ 1604443 h 1925309"/>
              <a:gd name="connsiteX224" fmla="*/ 640764 w 2195805"/>
              <a:gd name="connsiteY224" fmla="*/ 1600059 h 1925309"/>
              <a:gd name="connsiteX225" fmla="*/ 640764 w 2195805"/>
              <a:gd name="connsiteY225" fmla="*/ 1595682 h 1925309"/>
              <a:gd name="connsiteX226" fmla="*/ 634198 w 2195805"/>
              <a:gd name="connsiteY226" fmla="*/ 1567215 h 1925309"/>
              <a:gd name="connsiteX227" fmla="*/ 633100 w 2195805"/>
              <a:gd name="connsiteY227" fmla="*/ 1558449 h 1925309"/>
              <a:gd name="connsiteX228" fmla="*/ 630911 w 2195805"/>
              <a:gd name="connsiteY228" fmla="*/ 1552974 h 1925309"/>
              <a:gd name="connsiteX229" fmla="*/ 630911 w 2195805"/>
              <a:gd name="connsiteY229" fmla="*/ 1550785 h 1925309"/>
              <a:gd name="connsiteX230" fmla="*/ 633100 w 2195805"/>
              <a:gd name="connsiteY230" fmla="*/ 1544213 h 1925309"/>
              <a:gd name="connsiteX231" fmla="*/ 633100 w 2195805"/>
              <a:gd name="connsiteY231" fmla="*/ 1543115 h 1925309"/>
              <a:gd name="connsiteX232" fmla="*/ 632003 w 2195805"/>
              <a:gd name="connsiteY232" fmla="*/ 1535451 h 1925309"/>
              <a:gd name="connsiteX233" fmla="*/ 634198 w 2195805"/>
              <a:gd name="connsiteY233" fmla="*/ 1524496 h 1925309"/>
              <a:gd name="connsiteX234" fmla="*/ 635289 w 2195805"/>
              <a:gd name="connsiteY234" fmla="*/ 1523404 h 1925309"/>
              <a:gd name="connsiteX235" fmla="*/ 640764 w 2195805"/>
              <a:gd name="connsiteY235" fmla="*/ 1523404 h 1925309"/>
              <a:gd name="connsiteX236" fmla="*/ 645147 w 2195805"/>
              <a:gd name="connsiteY236" fmla="*/ 1522307 h 1925309"/>
              <a:gd name="connsiteX237" fmla="*/ 647336 w 2195805"/>
              <a:gd name="connsiteY237" fmla="*/ 1522307 h 1925309"/>
              <a:gd name="connsiteX238" fmla="*/ 649531 w 2195805"/>
              <a:gd name="connsiteY238" fmla="*/ 1519021 h 1925309"/>
              <a:gd name="connsiteX239" fmla="*/ 649531 w 2195805"/>
              <a:gd name="connsiteY239" fmla="*/ 1517929 h 1925309"/>
              <a:gd name="connsiteX240" fmla="*/ 648434 w 2195805"/>
              <a:gd name="connsiteY240" fmla="*/ 1513546 h 1925309"/>
              <a:gd name="connsiteX241" fmla="*/ 648434 w 2195805"/>
              <a:gd name="connsiteY241" fmla="*/ 1509162 h 1925309"/>
              <a:gd name="connsiteX242" fmla="*/ 650623 w 2195805"/>
              <a:gd name="connsiteY242" fmla="*/ 1503688 h 1925309"/>
              <a:gd name="connsiteX243" fmla="*/ 651720 w 2195805"/>
              <a:gd name="connsiteY243" fmla="*/ 1499310 h 1925309"/>
              <a:gd name="connsiteX244" fmla="*/ 652811 w 2195805"/>
              <a:gd name="connsiteY244" fmla="*/ 1497115 h 1925309"/>
              <a:gd name="connsiteX245" fmla="*/ 655006 w 2195805"/>
              <a:gd name="connsiteY245" fmla="*/ 1494926 h 1925309"/>
              <a:gd name="connsiteX246" fmla="*/ 656103 w 2195805"/>
              <a:gd name="connsiteY246" fmla="*/ 1492737 h 1925309"/>
              <a:gd name="connsiteX247" fmla="*/ 657195 w 2195805"/>
              <a:gd name="connsiteY247" fmla="*/ 1486165 h 1925309"/>
              <a:gd name="connsiteX248" fmla="*/ 659384 w 2195805"/>
              <a:gd name="connsiteY248" fmla="*/ 1485068 h 1925309"/>
              <a:gd name="connsiteX249" fmla="*/ 659384 w 2195805"/>
              <a:gd name="connsiteY249" fmla="*/ 1478496 h 1925309"/>
              <a:gd name="connsiteX250" fmla="*/ 660481 w 2195805"/>
              <a:gd name="connsiteY250" fmla="*/ 1477404 h 1925309"/>
              <a:gd name="connsiteX251" fmla="*/ 661578 w 2195805"/>
              <a:gd name="connsiteY251" fmla="*/ 1473021 h 1925309"/>
              <a:gd name="connsiteX252" fmla="*/ 664864 w 2195805"/>
              <a:gd name="connsiteY252" fmla="*/ 1459876 h 1925309"/>
              <a:gd name="connsiteX253" fmla="*/ 672528 w 2195805"/>
              <a:gd name="connsiteY253" fmla="*/ 1443463 h 1925309"/>
              <a:gd name="connsiteX254" fmla="*/ 671437 w 2195805"/>
              <a:gd name="connsiteY254" fmla="*/ 1440177 h 1925309"/>
              <a:gd name="connsiteX255" fmla="*/ 669242 w 2195805"/>
              <a:gd name="connsiteY255" fmla="*/ 1434702 h 1925309"/>
              <a:gd name="connsiteX256" fmla="*/ 667053 w 2195805"/>
              <a:gd name="connsiteY256" fmla="*/ 1409504 h 1925309"/>
              <a:gd name="connsiteX257" fmla="*/ 670339 w 2195805"/>
              <a:gd name="connsiteY257" fmla="*/ 1404029 h 1925309"/>
              <a:gd name="connsiteX258" fmla="*/ 659384 w 2195805"/>
              <a:gd name="connsiteY258" fmla="*/ 1394171 h 1925309"/>
              <a:gd name="connsiteX259" fmla="*/ 656103 w 2195805"/>
              <a:gd name="connsiteY259" fmla="*/ 1390890 h 1925309"/>
              <a:gd name="connsiteX260" fmla="*/ 655006 w 2195805"/>
              <a:gd name="connsiteY260" fmla="*/ 1388696 h 1925309"/>
              <a:gd name="connsiteX261" fmla="*/ 652811 w 2195805"/>
              <a:gd name="connsiteY261" fmla="*/ 1385416 h 1925309"/>
              <a:gd name="connsiteX262" fmla="*/ 651720 w 2195805"/>
              <a:gd name="connsiteY262" fmla="*/ 1378843 h 1925309"/>
              <a:gd name="connsiteX263" fmla="*/ 646245 w 2195805"/>
              <a:gd name="connsiteY263" fmla="*/ 1376649 h 1925309"/>
              <a:gd name="connsiteX264" fmla="*/ 641861 w 2195805"/>
              <a:gd name="connsiteY264" fmla="*/ 1374460 h 1925309"/>
              <a:gd name="connsiteX265" fmla="*/ 637484 w 2195805"/>
              <a:gd name="connsiteY265" fmla="*/ 1373363 h 1925309"/>
              <a:gd name="connsiteX266" fmla="*/ 636386 w 2195805"/>
              <a:gd name="connsiteY266" fmla="*/ 1373363 h 1925309"/>
              <a:gd name="connsiteX267" fmla="*/ 635289 w 2195805"/>
              <a:gd name="connsiteY267" fmla="*/ 1374460 h 1925309"/>
              <a:gd name="connsiteX268" fmla="*/ 636386 w 2195805"/>
              <a:gd name="connsiteY268" fmla="*/ 1361315 h 1925309"/>
              <a:gd name="connsiteX269" fmla="*/ 638575 w 2195805"/>
              <a:gd name="connsiteY269" fmla="*/ 1360218 h 1925309"/>
              <a:gd name="connsiteX270" fmla="*/ 639673 w 2195805"/>
              <a:gd name="connsiteY270" fmla="*/ 1359127 h 1925309"/>
              <a:gd name="connsiteX271" fmla="*/ 640764 w 2195805"/>
              <a:gd name="connsiteY271" fmla="*/ 1358029 h 1925309"/>
              <a:gd name="connsiteX272" fmla="*/ 645147 w 2195805"/>
              <a:gd name="connsiteY272" fmla="*/ 1356938 h 1925309"/>
              <a:gd name="connsiteX273" fmla="*/ 647336 w 2195805"/>
              <a:gd name="connsiteY273" fmla="*/ 1354743 h 1925309"/>
              <a:gd name="connsiteX274" fmla="*/ 649531 w 2195805"/>
              <a:gd name="connsiteY274" fmla="*/ 1353646 h 1925309"/>
              <a:gd name="connsiteX275" fmla="*/ 650623 w 2195805"/>
              <a:gd name="connsiteY275" fmla="*/ 1350365 h 1925309"/>
              <a:gd name="connsiteX276" fmla="*/ 651720 w 2195805"/>
              <a:gd name="connsiteY276" fmla="*/ 1349268 h 1925309"/>
              <a:gd name="connsiteX277" fmla="*/ 653909 w 2195805"/>
              <a:gd name="connsiteY277" fmla="*/ 1350365 h 1925309"/>
              <a:gd name="connsiteX278" fmla="*/ 655006 w 2195805"/>
              <a:gd name="connsiteY278" fmla="*/ 1349268 h 1925309"/>
              <a:gd name="connsiteX279" fmla="*/ 656103 w 2195805"/>
              <a:gd name="connsiteY279" fmla="*/ 1348171 h 1925309"/>
              <a:gd name="connsiteX280" fmla="*/ 658292 w 2195805"/>
              <a:gd name="connsiteY280" fmla="*/ 1345982 h 1925309"/>
              <a:gd name="connsiteX281" fmla="*/ 658292 w 2195805"/>
              <a:gd name="connsiteY281" fmla="*/ 1343793 h 1925309"/>
              <a:gd name="connsiteX282" fmla="*/ 660481 w 2195805"/>
              <a:gd name="connsiteY282" fmla="*/ 1341604 h 1925309"/>
              <a:gd name="connsiteX283" fmla="*/ 662670 w 2195805"/>
              <a:gd name="connsiteY283" fmla="*/ 1340507 h 1925309"/>
              <a:gd name="connsiteX284" fmla="*/ 664864 w 2195805"/>
              <a:gd name="connsiteY284" fmla="*/ 1337221 h 1925309"/>
              <a:gd name="connsiteX285" fmla="*/ 670339 w 2195805"/>
              <a:gd name="connsiteY285" fmla="*/ 1328460 h 1925309"/>
              <a:gd name="connsiteX286" fmla="*/ 674717 w 2195805"/>
              <a:gd name="connsiteY286" fmla="*/ 1327363 h 1925309"/>
              <a:gd name="connsiteX287" fmla="*/ 675814 w 2195805"/>
              <a:gd name="connsiteY287" fmla="*/ 1326265 h 1925309"/>
              <a:gd name="connsiteX288" fmla="*/ 678009 w 2195805"/>
              <a:gd name="connsiteY288" fmla="*/ 1320790 h 1925309"/>
              <a:gd name="connsiteX289" fmla="*/ 679100 w 2195805"/>
              <a:gd name="connsiteY289" fmla="*/ 1319699 h 1925309"/>
              <a:gd name="connsiteX290" fmla="*/ 680198 w 2195805"/>
              <a:gd name="connsiteY290" fmla="*/ 1319699 h 1925309"/>
              <a:gd name="connsiteX291" fmla="*/ 684575 w 2195805"/>
              <a:gd name="connsiteY291" fmla="*/ 1319699 h 1925309"/>
              <a:gd name="connsiteX292" fmla="*/ 685673 w 2195805"/>
              <a:gd name="connsiteY292" fmla="*/ 1319699 h 1925309"/>
              <a:gd name="connsiteX293" fmla="*/ 691148 w 2195805"/>
              <a:gd name="connsiteY293" fmla="*/ 1318602 h 1925309"/>
              <a:gd name="connsiteX294" fmla="*/ 696623 w 2195805"/>
              <a:gd name="connsiteY294" fmla="*/ 1319699 h 1925309"/>
              <a:gd name="connsiteX295" fmla="*/ 698817 w 2195805"/>
              <a:gd name="connsiteY295" fmla="*/ 1318602 h 1925309"/>
              <a:gd name="connsiteX296" fmla="*/ 703195 w 2195805"/>
              <a:gd name="connsiteY296" fmla="*/ 1317504 h 1925309"/>
              <a:gd name="connsiteX297" fmla="*/ 715242 w 2195805"/>
              <a:gd name="connsiteY297" fmla="*/ 1305468 h 1925309"/>
              <a:gd name="connsiteX298" fmla="*/ 714145 w 2195805"/>
              <a:gd name="connsiteY298" fmla="*/ 1298896 h 1925309"/>
              <a:gd name="connsiteX299" fmla="*/ 711962 w 2195805"/>
              <a:gd name="connsiteY299" fmla="*/ 1296707 h 1925309"/>
              <a:gd name="connsiteX300" fmla="*/ 710864 w 2195805"/>
              <a:gd name="connsiteY300" fmla="*/ 1295610 h 1925309"/>
              <a:gd name="connsiteX301" fmla="*/ 709773 w 2195805"/>
              <a:gd name="connsiteY301" fmla="*/ 1293421 h 1925309"/>
              <a:gd name="connsiteX302" fmla="*/ 707578 w 2195805"/>
              <a:gd name="connsiteY302" fmla="*/ 1292324 h 1925309"/>
              <a:gd name="connsiteX303" fmla="*/ 705384 w 2195805"/>
              <a:gd name="connsiteY303" fmla="*/ 1291232 h 1925309"/>
              <a:gd name="connsiteX304" fmla="*/ 699914 w 2195805"/>
              <a:gd name="connsiteY304" fmla="*/ 1290135 h 1925309"/>
              <a:gd name="connsiteX305" fmla="*/ 695531 w 2195805"/>
              <a:gd name="connsiteY305" fmla="*/ 1290135 h 1925309"/>
              <a:gd name="connsiteX306" fmla="*/ 692245 w 2195805"/>
              <a:gd name="connsiteY306" fmla="*/ 1289038 h 1925309"/>
              <a:gd name="connsiteX307" fmla="*/ 686770 w 2195805"/>
              <a:gd name="connsiteY307" fmla="*/ 1287946 h 1925309"/>
              <a:gd name="connsiteX308" fmla="*/ 683484 w 2195805"/>
              <a:gd name="connsiteY308" fmla="*/ 1286849 h 1925309"/>
              <a:gd name="connsiteX309" fmla="*/ 679100 w 2195805"/>
              <a:gd name="connsiteY309" fmla="*/ 1279185 h 1925309"/>
              <a:gd name="connsiteX310" fmla="*/ 679100 w 2195805"/>
              <a:gd name="connsiteY310" fmla="*/ 1278088 h 1925309"/>
              <a:gd name="connsiteX311" fmla="*/ 679100 w 2195805"/>
              <a:gd name="connsiteY311" fmla="*/ 1275893 h 1925309"/>
              <a:gd name="connsiteX312" fmla="*/ 675814 w 2195805"/>
              <a:gd name="connsiteY312" fmla="*/ 1274802 h 1925309"/>
              <a:gd name="connsiteX313" fmla="*/ 673625 w 2195805"/>
              <a:gd name="connsiteY313" fmla="*/ 1273704 h 1925309"/>
              <a:gd name="connsiteX314" fmla="*/ 673625 w 2195805"/>
              <a:gd name="connsiteY314" fmla="*/ 1268229 h 1925309"/>
              <a:gd name="connsiteX315" fmla="*/ 669242 w 2195805"/>
              <a:gd name="connsiteY315" fmla="*/ 1264943 h 1925309"/>
              <a:gd name="connsiteX316" fmla="*/ 667053 w 2195805"/>
              <a:gd name="connsiteY316" fmla="*/ 1262755 h 1925309"/>
              <a:gd name="connsiteX317" fmla="*/ 665956 w 2195805"/>
              <a:gd name="connsiteY317" fmla="*/ 1261657 h 1925309"/>
              <a:gd name="connsiteX318" fmla="*/ 662670 w 2195805"/>
              <a:gd name="connsiteY318" fmla="*/ 1260560 h 1925309"/>
              <a:gd name="connsiteX319" fmla="*/ 660481 w 2195805"/>
              <a:gd name="connsiteY319" fmla="*/ 1263852 h 1925309"/>
              <a:gd name="connsiteX320" fmla="*/ 658292 w 2195805"/>
              <a:gd name="connsiteY320" fmla="*/ 1268229 h 1925309"/>
              <a:gd name="connsiteX321" fmla="*/ 656103 w 2195805"/>
              <a:gd name="connsiteY321" fmla="*/ 1269327 h 1925309"/>
              <a:gd name="connsiteX322" fmla="*/ 650623 w 2195805"/>
              <a:gd name="connsiteY322" fmla="*/ 1268229 h 1925309"/>
              <a:gd name="connsiteX323" fmla="*/ 641861 w 2195805"/>
              <a:gd name="connsiteY323" fmla="*/ 1266041 h 1925309"/>
              <a:gd name="connsiteX324" fmla="*/ 637484 w 2195805"/>
              <a:gd name="connsiteY324" fmla="*/ 1264943 h 1925309"/>
              <a:gd name="connsiteX325" fmla="*/ 635289 w 2195805"/>
              <a:gd name="connsiteY325" fmla="*/ 1260560 h 1925309"/>
              <a:gd name="connsiteX326" fmla="*/ 634198 w 2195805"/>
              <a:gd name="connsiteY326" fmla="*/ 1259468 h 1925309"/>
              <a:gd name="connsiteX327" fmla="*/ 624339 w 2195805"/>
              <a:gd name="connsiteY327" fmla="*/ 1252896 h 1925309"/>
              <a:gd name="connsiteX328" fmla="*/ 616670 w 2195805"/>
              <a:gd name="connsiteY328" fmla="*/ 1257279 h 1925309"/>
              <a:gd name="connsiteX329" fmla="*/ 616670 w 2195805"/>
              <a:gd name="connsiteY329" fmla="*/ 1257279 h 1925309"/>
              <a:gd name="connsiteX330" fmla="*/ 612292 w 2195805"/>
              <a:gd name="connsiteY330" fmla="*/ 1258377 h 1925309"/>
              <a:gd name="connsiteX331" fmla="*/ 609006 w 2195805"/>
              <a:gd name="connsiteY331" fmla="*/ 1258377 h 1925309"/>
              <a:gd name="connsiteX332" fmla="*/ 594787 w 2195805"/>
              <a:gd name="connsiteY332" fmla="*/ 1255085 h 1925309"/>
              <a:gd name="connsiteX333" fmla="*/ 590404 w 2195805"/>
              <a:gd name="connsiteY333" fmla="*/ 1256182 h 1925309"/>
              <a:gd name="connsiteX334" fmla="*/ 589289 w 2195805"/>
              <a:gd name="connsiteY334" fmla="*/ 1257279 h 1925309"/>
              <a:gd name="connsiteX335" fmla="*/ 581642 w 2195805"/>
              <a:gd name="connsiteY335" fmla="*/ 1259468 h 1925309"/>
              <a:gd name="connsiteX336" fmla="*/ 580528 w 2195805"/>
              <a:gd name="connsiteY336" fmla="*/ 1260560 h 1925309"/>
              <a:gd name="connsiteX337" fmla="*/ 578339 w 2195805"/>
              <a:gd name="connsiteY337" fmla="*/ 1257279 h 1925309"/>
              <a:gd name="connsiteX338" fmla="*/ 575070 w 2195805"/>
              <a:gd name="connsiteY338" fmla="*/ 1257279 h 1925309"/>
              <a:gd name="connsiteX339" fmla="*/ 570693 w 2195805"/>
              <a:gd name="connsiteY339" fmla="*/ 1253993 h 1925309"/>
              <a:gd name="connsiteX340" fmla="*/ 570693 w 2195805"/>
              <a:gd name="connsiteY340" fmla="*/ 1250707 h 1925309"/>
              <a:gd name="connsiteX341" fmla="*/ 572881 w 2195805"/>
              <a:gd name="connsiteY341" fmla="*/ 1248513 h 1925309"/>
              <a:gd name="connsiteX342" fmla="*/ 570693 w 2195805"/>
              <a:gd name="connsiteY342" fmla="*/ 1246324 h 1925309"/>
              <a:gd name="connsiteX343" fmla="*/ 568498 w 2195805"/>
              <a:gd name="connsiteY343" fmla="*/ 1243038 h 1925309"/>
              <a:gd name="connsiteX344" fmla="*/ 568498 w 2195805"/>
              <a:gd name="connsiteY344" fmla="*/ 1243038 h 1925309"/>
              <a:gd name="connsiteX345" fmla="*/ 564120 w 2195805"/>
              <a:gd name="connsiteY345" fmla="*/ 1241946 h 1925309"/>
              <a:gd name="connsiteX346" fmla="*/ 563023 w 2195805"/>
              <a:gd name="connsiteY346" fmla="*/ 1240849 h 1925309"/>
              <a:gd name="connsiteX347" fmla="*/ 561932 w 2195805"/>
              <a:gd name="connsiteY347" fmla="*/ 1238660 h 1925309"/>
              <a:gd name="connsiteX348" fmla="*/ 559737 w 2195805"/>
              <a:gd name="connsiteY348" fmla="*/ 1238660 h 1925309"/>
              <a:gd name="connsiteX349" fmla="*/ 558645 w 2195805"/>
              <a:gd name="connsiteY349" fmla="*/ 1235374 h 1925309"/>
              <a:gd name="connsiteX350" fmla="*/ 556457 w 2195805"/>
              <a:gd name="connsiteY350" fmla="*/ 1234277 h 1925309"/>
              <a:gd name="connsiteX351" fmla="*/ 554262 w 2195805"/>
              <a:gd name="connsiteY351" fmla="*/ 1233179 h 1925309"/>
              <a:gd name="connsiteX352" fmla="*/ 552073 w 2195805"/>
              <a:gd name="connsiteY352" fmla="*/ 1232088 h 1925309"/>
              <a:gd name="connsiteX353" fmla="*/ 550982 w 2195805"/>
              <a:gd name="connsiteY353" fmla="*/ 1230991 h 1925309"/>
              <a:gd name="connsiteX354" fmla="*/ 549884 w 2195805"/>
              <a:gd name="connsiteY354" fmla="*/ 1229899 h 1925309"/>
              <a:gd name="connsiteX355" fmla="*/ 547690 w 2195805"/>
              <a:gd name="connsiteY355" fmla="*/ 1227704 h 1925309"/>
              <a:gd name="connsiteX356" fmla="*/ 543312 w 2195805"/>
              <a:gd name="connsiteY356" fmla="*/ 1224418 h 1925309"/>
              <a:gd name="connsiteX357" fmla="*/ 543312 w 2195805"/>
              <a:gd name="connsiteY357" fmla="*/ 1224418 h 1925309"/>
              <a:gd name="connsiteX358" fmla="*/ 541118 w 2195805"/>
              <a:gd name="connsiteY358" fmla="*/ 1223327 h 1925309"/>
              <a:gd name="connsiteX359" fmla="*/ 538929 w 2195805"/>
              <a:gd name="connsiteY359" fmla="*/ 1218943 h 1925309"/>
              <a:gd name="connsiteX360" fmla="*/ 534551 w 2195805"/>
              <a:gd name="connsiteY360" fmla="*/ 1214566 h 1925309"/>
              <a:gd name="connsiteX361" fmla="*/ 529076 w 2195805"/>
              <a:gd name="connsiteY361" fmla="*/ 1216754 h 1925309"/>
              <a:gd name="connsiteX362" fmla="*/ 524692 w 2195805"/>
              <a:gd name="connsiteY362" fmla="*/ 1215657 h 1925309"/>
              <a:gd name="connsiteX363" fmla="*/ 523595 w 2195805"/>
              <a:gd name="connsiteY363" fmla="*/ 1214566 h 1925309"/>
              <a:gd name="connsiteX364" fmla="*/ 522504 w 2195805"/>
              <a:gd name="connsiteY364" fmla="*/ 1210182 h 1925309"/>
              <a:gd name="connsiteX365" fmla="*/ 521406 w 2195805"/>
              <a:gd name="connsiteY365" fmla="*/ 1209091 h 1925309"/>
              <a:gd name="connsiteX366" fmla="*/ 508262 w 2195805"/>
              <a:gd name="connsiteY366" fmla="*/ 1200324 h 1925309"/>
              <a:gd name="connsiteX367" fmla="*/ 508262 w 2195805"/>
              <a:gd name="connsiteY367" fmla="*/ 1197038 h 1925309"/>
              <a:gd name="connsiteX368" fmla="*/ 508262 w 2195805"/>
              <a:gd name="connsiteY368" fmla="*/ 1195946 h 1925309"/>
              <a:gd name="connsiteX369" fmla="*/ 507170 w 2195805"/>
              <a:gd name="connsiteY369" fmla="*/ 1195946 h 1925309"/>
              <a:gd name="connsiteX370" fmla="*/ 504976 w 2195805"/>
              <a:gd name="connsiteY370" fmla="*/ 1195946 h 1925309"/>
              <a:gd name="connsiteX371" fmla="*/ 499501 w 2195805"/>
              <a:gd name="connsiteY371" fmla="*/ 1192660 h 1925309"/>
              <a:gd name="connsiteX372" fmla="*/ 498404 w 2195805"/>
              <a:gd name="connsiteY372" fmla="*/ 1193752 h 1925309"/>
              <a:gd name="connsiteX373" fmla="*/ 497306 w 2195805"/>
              <a:gd name="connsiteY373" fmla="*/ 1194849 h 1925309"/>
              <a:gd name="connsiteX374" fmla="*/ 492929 w 2195805"/>
              <a:gd name="connsiteY374" fmla="*/ 1189374 h 1925309"/>
              <a:gd name="connsiteX375" fmla="*/ 488551 w 2195805"/>
              <a:gd name="connsiteY375" fmla="*/ 1188277 h 1925309"/>
              <a:gd name="connsiteX376" fmla="*/ 487454 w 2195805"/>
              <a:gd name="connsiteY376" fmla="*/ 1188277 h 1925309"/>
              <a:gd name="connsiteX377" fmla="*/ 484167 w 2195805"/>
              <a:gd name="connsiteY377" fmla="*/ 1186088 h 1925309"/>
              <a:gd name="connsiteX378" fmla="*/ 484167 w 2195805"/>
              <a:gd name="connsiteY378" fmla="*/ 1184990 h 1925309"/>
              <a:gd name="connsiteX379" fmla="*/ 481979 w 2195805"/>
              <a:gd name="connsiteY379" fmla="*/ 1182802 h 1925309"/>
              <a:gd name="connsiteX380" fmla="*/ 476498 w 2195805"/>
              <a:gd name="connsiteY380" fmla="*/ 1184990 h 1925309"/>
              <a:gd name="connsiteX381" fmla="*/ 474309 w 2195805"/>
              <a:gd name="connsiteY381" fmla="*/ 1187185 h 1925309"/>
              <a:gd name="connsiteX382" fmla="*/ 471023 w 2195805"/>
              <a:gd name="connsiteY382" fmla="*/ 1189374 h 1925309"/>
              <a:gd name="connsiteX383" fmla="*/ 467737 w 2195805"/>
              <a:gd name="connsiteY383" fmla="*/ 1190465 h 1925309"/>
              <a:gd name="connsiteX384" fmla="*/ 466645 w 2195805"/>
              <a:gd name="connsiteY384" fmla="*/ 1191563 h 1925309"/>
              <a:gd name="connsiteX385" fmla="*/ 463359 w 2195805"/>
              <a:gd name="connsiteY385" fmla="*/ 1192660 h 1925309"/>
              <a:gd name="connsiteX386" fmla="*/ 460073 w 2195805"/>
              <a:gd name="connsiteY386" fmla="*/ 1194849 h 1925309"/>
              <a:gd name="connsiteX387" fmla="*/ 457884 w 2195805"/>
              <a:gd name="connsiteY387" fmla="*/ 1203610 h 1925309"/>
              <a:gd name="connsiteX388" fmla="*/ 455690 w 2195805"/>
              <a:gd name="connsiteY388" fmla="*/ 1204707 h 1925309"/>
              <a:gd name="connsiteX389" fmla="*/ 448020 w 2195805"/>
              <a:gd name="connsiteY389" fmla="*/ 1205799 h 1925309"/>
              <a:gd name="connsiteX390" fmla="*/ 442545 w 2195805"/>
              <a:gd name="connsiteY390" fmla="*/ 1204707 h 1925309"/>
              <a:gd name="connsiteX391" fmla="*/ 438167 w 2195805"/>
              <a:gd name="connsiteY391" fmla="*/ 1207993 h 1925309"/>
              <a:gd name="connsiteX392" fmla="*/ 435973 w 2195805"/>
              <a:gd name="connsiteY392" fmla="*/ 1210182 h 1925309"/>
              <a:gd name="connsiteX393" fmla="*/ 432692 w 2195805"/>
              <a:gd name="connsiteY393" fmla="*/ 1207993 h 1925309"/>
              <a:gd name="connsiteX394" fmla="*/ 431595 w 2195805"/>
              <a:gd name="connsiteY394" fmla="*/ 1206896 h 1925309"/>
              <a:gd name="connsiteX395" fmla="*/ 429406 w 2195805"/>
              <a:gd name="connsiteY395" fmla="*/ 1206896 h 1925309"/>
              <a:gd name="connsiteX396" fmla="*/ 425023 w 2195805"/>
              <a:gd name="connsiteY396" fmla="*/ 1204707 h 1925309"/>
              <a:gd name="connsiteX397" fmla="*/ 423931 w 2195805"/>
              <a:gd name="connsiteY397" fmla="*/ 1199227 h 1925309"/>
              <a:gd name="connsiteX398" fmla="*/ 419548 w 2195805"/>
              <a:gd name="connsiteY398" fmla="*/ 1197038 h 1925309"/>
              <a:gd name="connsiteX399" fmla="*/ 417359 w 2195805"/>
              <a:gd name="connsiteY399" fmla="*/ 1195946 h 1925309"/>
              <a:gd name="connsiteX400" fmla="*/ 414067 w 2195805"/>
              <a:gd name="connsiteY400" fmla="*/ 1192660 h 1925309"/>
              <a:gd name="connsiteX401" fmla="*/ 412976 w 2195805"/>
              <a:gd name="connsiteY401" fmla="*/ 1188277 h 1925309"/>
              <a:gd name="connsiteX402" fmla="*/ 412976 w 2195805"/>
              <a:gd name="connsiteY402" fmla="*/ 1184990 h 1925309"/>
              <a:gd name="connsiteX403" fmla="*/ 412976 w 2195805"/>
              <a:gd name="connsiteY403" fmla="*/ 1184990 h 1925309"/>
              <a:gd name="connsiteX404" fmla="*/ 412976 w 2195805"/>
              <a:gd name="connsiteY404" fmla="*/ 1183893 h 1925309"/>
              <a:gd name="connsiteX405" fmla="*/ 416262 w 2195805"/>
              <a:gd name="connsiteY405" fmla="*/ 1182802 h 1925309"/>
              <a:gd name="connsiteX406" fmla="*/ 419548 w 2195805"/>
              <a:gd name="connsiteY406" fmla="*/ 1182802 h 1925309"/>
              <a:gd name="connsiteX407" fmla="*/ 420640 w 2195805"/>
              <a:gd name="connsiteY407" fmla="*/ 1181704 h 1925309"/>
              <a:gd name="connsiteX408" fmla="*/ 421737 w 2195805"/>
              <a:gd name="connsiteY408" fmla="*/ 1178430 h 1925309"/>
              <a:gd name="connsiteX409" fmla="*/ 422834 w 2195805"/>
              <a:gd name="connsiteY409" fmla="*/ 1176241 h 1925309"/>
              <a:gd name="connsiteX410" fmla="*/ 425023 w 2195805"/>
              <a:gd name="connsiteY410" fmla="*/ 1172955 h 1925309"/>
              <a:gd name="connsiteX411" fmla="*/ 427212 w 2195805"/>
              <a:gd name="connsiteY411" fmla="*/ 1171857 h 1925309"/>
              <a:gd name="connsiteX412" fmla="*/ 429406 w 2195805"/>
              <a:gd name="connsiteY412" fmla="*/ 1169669 h 1925309"/>
              <a:gd name="connsiteX413" fmla="*/ 429406 w 2195805"/>
              <a:gd name="connsiteY413" fmla="*/ 1168571 h 1925309"/>
              <a:gd name="connsiteX414" fmla="*/ 427212 w 2195805"/>
              <a:gd name="connsiteY414" fmla="*/ 1164194 h 1925309"/>
              <a:gd name="connsiteX415" fmla="*/ 427212 w 2195805"/>
              <a:gd name="connsiteY415" fmla="*/ 1149952 h 1925309"/>
              <a:gd name="connsiteX416" fmla="*/ 426120 w 2195805"/>
              <a:gd name="connsiteY416" fmla="*/ 1147763 h 1925309"/>
              <a:gd name="connsiteX417" fmla="*/ 427212 w 2195805"/>
              <a:gd name="connsiteY417" fmla="*/ 1145574 h 1925309"/>
              <a:gd name="connsiteX418" fmla="*/ 427212 w 2195805"/>
              <a:gd name="connsiteY418" fmla="*/ 1141191 h 1925309"/>
              <a:gd name="connsiteX419" fmla="*/ 427212 w 2195805"/>
              <a:gd name="connsiteY419" fmla="*/ 1136813 h 1925309"/>
              <a:gd name="connsiteX420" fmla="*/ 428309 w 2195805"/>
              <a:gd name="connsiteY420" fmla="*/ 1133521 h 1925309"/>
              <a:gd name="connsiteX421" fmla="*/ 429406 w 2195805"/>
              <a:gd name="connsiteY421" fmla="*/ 1131332 h 1925309"/>
              <a:gd name="connsiteX422" fmla="*/ 430498 w 2195805"/>
              <a:gd name="connsiteY422" fmla="*/ 1125857 h 1925309"/>
              <a:gd name="connsiteX423" fmla="*/ 432692 w 2195805"/>
              <a:gd name="connsiteY423" fmla="*/ 1121474 h 1925309"/>
              <a:gd name="connsiteX424" fmla="*/ 432692 w 2195805"/>
              <a:gd name="connsiteY424" fmla="*/ 1120382 h 1925309"/>
              <a:gd name="connsiteX425" fmla="*/ 434881 w 2195805"/>
              <a:gd name="connsiteY425" fmla="*/ 1108335 h 1925309"/>
              <a:gd name="connsiteX426" fmla="*/ 435973 w 2195805"/>
              <a:gd name="connsiteY426" fmla="*/ 1102860 h 1925309"/>
              <a:gd name="connsiteX427" fmla="*/ 437070 w 2195805"/>
              <a:gd name="connsiteY427" fmla="*/ 1098477 h 1925309"/>
              <a:gd name="connsiteX428" fmla="*/ 438167 w 2195805"/>
              <a:gd name="connsiteY428" fmla="*/ 1097380 h 1925309"/>
              <a:gd name="connsiteX429" fmla="*/ 438167 w 2195805"/>
              <a:gd name="connsiteY429" fmla="*/ 1096288 h 1925309"/>
              <a:gd name="connsiteX430" fmla="*/ 435973 w 2195805"/>
              <a:gd name="connsiteY430" fmla="*/ 1095191 h 1925309"/>
              <a:gd name="connsiteX431" fmla="*/ 428309 w 2195805"/>
              <a:gd name="connsiteY431" fmla="*/ 1088618 h 1925309"/>
              <a:gd name="connsiteX432" fmla="*/ 427212 w 2195805"/>
              <a:gd name="connsiteY432" fmla="*/ 1090807 h 1925309"/>
              <a:gd name="connsiteX433" fmla="*/ 425023 w 2195805"/>
              <a:gd name="connsiteY433" fmla="*/ 1093002 h 1925309"/>
              <a:gd name="connsiteX434" fmla="*/ 425023 w 2195805"/>
              <a:gd name="connsiteY434" fmla="*/ 1095191 h 1925309"/>
              <a:gd name="connsiteX435" fmla="*/ 422834 w 2195805"/>
              <a:gd name="connsiteY435" fmla="*/ 1095191 h 1925309"/>
              <a:gd name="connsiteX436" fmla="*/ 421737 w 2195805"/>
              <a:gd name="connsiteY436" fmla="*/ 1097380 h 1925309"/>
              <a:gd name="connsiteX437" fmla="*/ 419548 w 2195805"/>
              <a:gd name="connsiteY437" fmla="*/ 1099568 h 1925309"/>
              <a:gd name="connsiteX438" fmla="*/ 418451 w 2195805"/>
              <a:gd name="connsiteY438" fmla="*/ 1099568 h 1925309"/>
              <a:gd name="connsiteX439" fmla="*/ 414067 w 2195805"/>
              <a:gd name="connsiteY439" fmla="*/ 1098477 h 1925309"/>
              <a:gd name="connsiteX440" fmla="*/ 410787 w 2195805"/>
              <a:gd name="connsiteY440" fmla="*/ 1096288 h 1925309"/>
              <a:gd name="connsiteX441" fmla="*/ 407501 w 2195805"/>
              <a:gd name="connsiteY441" fmla="*/ 1093002 h 1925309"/>
              <a:gd name="connsiteX442" fmla="*/ 405306 w 2195805"/>
              <a:gd name="connsiteY442" fmla="*/ 1091905 h 1925309"/>
              <a:gd name="connsiteX443" fmla="*/ 402026 w 2195805"/>
              <a:gd name="connsiteY443" fmla="*/ 1090807 h 1925309"/>
              <a:gd name="connsiteX444" fmla="*/ 400928 w 2195805"/>
              <a:gd name="connsiteY444" fmla="*/ 1091905 h 1925309"/>
              <a:gd name="connsiteX445" fmla="*/ 397642 w 2195805"/>
              <a:gd name="connsiteY445" fmla="*/ 1095191 h 1925309"/>
              <a:gd name="connsiteX446" fmla="*/ 395454 w 2195805"/>
              <a:gd name="connsiteY446" fmla="*/ 1097380 h 1925309"/>
              <a:gd name="connsiteX447" fmla="*/ 392162 w 2195805"/>
              <a:gd name="connsiteY447" fmla="*/ 1099568 h 1925309"/>
              <a:gd name="connsiteX448" fmla="*/ 388881 w 2195805"/>
              <a:gd name="connsiteY448" fmla="*/ 1101763 h 1925309"/>
              <a:gd name="connsiteX449" fmla="*/ 385595 w 2195805"/>
              <a:gd name="connsiteY449" fmla="*/ 1099568 h 1925309"/>
              <a:gd name="connsiteX450" fmla="*/ 385595 w 2195805"/>
              <a:gd name="connsiteY450" fmla="*/ 1085332 h 1925309"/>
              <a:gd name="connsiteX451" fmla="*/ 386687 w 2195805"/>
              <a:gd name="connsiteY451" fmla="*/ 1082046 h 1925309"/>
              <a:gd name="connsiteX452" fmla="*/ 387784 w 2195805"/>
              <a:gd name="connsiteY452" fmla="*/ 1080955 h 1925309"/>
              <a:gd name="connsiteX453" fmla="*/ 391070 w 2195805"/>
              <a:gd name="connsiteY453" fmla="*/ 1077663 h 1925309"/>
              <a:gd name="connsiteX454" fmla="*/ 392162 w 2195805"/>
              <a:gd name="connsiteY454" fmla="*/ 1076571 h 1925309"/>
              <a:gd name="connsiteX455" fmla="*/ 394356 w 2195805"/>
              <a:gd name="connsiteY455" fmla="*/ 1075474 h 1925309"/>
              <a:gd name="connsiteX456" fmla="*/ 395454 w 2195805"/>
              <a:gd name="connsiteY456" fmla="*/ 1074382 h 1925309"/>
              <a:gd name="connsiteX457" fmla="*/ 397642 w 2195805"/>
              <a:gd name="connsiteY457" fmla="*/ 1073285 h 1925309"/>
              <a:gd name="connsiteX458" fmla="*/ 398734 w 2195805"/>
              <a:gd name="connsiteY458" fmla="*/ 1072188 h 1925309"/>
              <a:gd name="connsiteX459" fmla="*/ 399831 w 2195805"/>
              <a:gd name="connsiteY459" fmla="*/ 1071096 h 1925309"/>
              <a:gd name="connsiteX460" fmla="*/ 402026 w 2195805"/>
              <a:gd name="connsiteY460" fmla="*/ 1069999 h 1925309"/>
              <a:gd name="connsiteX461" fmla="*/ 405306 w 2195805"/>
              <a:gd name="connsiteY461" fmla="*/ 1067810 h 1925309"/>
              <a:gd name="connsiteX462" fmla="*/ 408592 w 2195805"/>
              <a:gd name="connsiteY462" fmla="*/ 1065621 h 1925309"/>
              <a:gd name="connsiteX463" fmla="*/ 409690 w 2195805"/>
              <a:gd name="connsiteY463" fmla="*/ 1064524 h 1925309"/>
              <a:gd name="connsiteX464" fmla="*/ 410787 w 2195805"/>
              <a:gd name="connsiteY464" fmla="*/ 1063427 h 1925309"/>
              <a:gd name="connsiteX465" fmla="*/ 414067 w 2195805"/>
              <a:gd name="connsiteY465" fmla="*/ 1061238 h 1925309"/>
              <a:gd name="connsiteX466" fmla="*/ 416262 w 2195805"/>
              <a:gd name="connsiteY466" fmla="*/ 1059049 h 1925309"/>
              <a:gd name="connsiteX467" fmla="*/ 420640 w 2195805"/>
              <a:gd name="connsiteY467" fmla="*/ 1051379 h 1925309"/>
              <a:gd name="connsiteX468" fmla="*/ 419548 w 2195805"/>
              <a:gd name="connsiteY468" fmla="*/ 1042618 h 1925309"/>
              <a:gd name="connsiteX469" fmla="*/ 418451 w 2195805"/>
              <a:gd name="connsiteY469" fmla="*/ 1040430 h 1925309"/>
              <a:gd name="connsiteX470" fmla="*/ 416262 w 2195805"/>
              <a:gd name="connsiteY470" fmla="*/ 1036046 h 1925309"/>
              <a:gd name="connsiteX471" fmla="*/ 414067 w 2195805"/>
              <a:gd name="connsiteY471" fmla="*/ 1032760 h 1925309"/>
              <a:gd name="connsiteX472" fmla="*/ 412976 w 2195805"/>
              <a:gd name="connsiteY472" fmla="*/ 1031668 h 1925309"/>
              <a:gd name="connsiteX473" fmla="*/ 410787 w 2195805"/>
              <a:gd name="connsiteY473" fmla="*/ 1028388 h 1925309"/>
              <a:gd name="connsiteX474" fmla="*/ 409690 w 2195805"/>
              <a:gd name="connsiteY474" fmla="*/ 1027296 h 1925309"/>
              <a:gd name="connsiteX475" fmla="*/ 406403 w 2195805"/>
              <a:gd name="connsiteY475" fmla="*/ 1022913 h 1925309"/>
              <a:gd name="connsiteX476" fmla="*/ 405306 w 2195805"/>
              <a:gd name="connsiteY476" fmla="*/ 1021816 h 1925309"/>
              <a:gd name="connsiteX477" fmla="*/ 402026 w 2195805"/>
              <a:gd name="connsiteY477" fmla="*/ 1003202 h 1925309"/>
              <a:gd name="connsiteX478" fmla="*/ 403117 w 2195805"/>
              <a:gd name="connsiteY478" fmla="*/ 1002105 h 1925309"/>
              <a:gd name="connsiteX479" fmla="*/ 404215 w 2195805"/>
              <a:gd name="connsiteY479" fmla="*/ 999910 h 1925309"/>
              <a:gd name="connsiteX480" fmla="*/ 405306 w 2195805"/>
              <a:gd name="connsiteY480" fmla="*/ 997721 h 1925309"/>
              <a:gd name="connsiteX481" fmla="*/ 412976 w 2195805"/>
              <a:gd name="connsiteY481" fmla="*/ 983485 h 1925309"/>
              <a:gd name="connsiteX482" fmla="*/ 405306 w 2195805"/>
              <a:gd name="connsiteY482" fmla="*/ 975821 h 1925309"/>
              <a:gd name="connsiteX483" fmla="*/ 412976 w 2195805"/>
              <a:gd name="connsiteY483" fmla="*/ 947344 h 1925309"/>
              <a:gd name="connsiteX484" fmla="*/ 415165 w 2195805"/>
              <a:gd name="connsiteY484" fmla="*/ 946246 h 1925309"/>
              <a:gd name="connsiteX485" fmla="*/ 432692 w 2195805"/>
              <a:gd name="connsiteY485" fmla="*/ 936388 h 1925309"/>
              <a:gd name="connsiteX486" fmla="*/ 449117 w 2195805"/>
              <a:gd name="connsiteY486" fmla="*/ 914482 h 1925309"/>
              <a:gd name="connsiteX487" fmla="*/ 450215 w 2195805"/>
              <a:gd name="connsiteY487" fmla="*/ 913391 h 1925309"/>
              <a:gd name="connsiteX488" fmla="*/ 454592 w 2195805"/>
              <a:gd name="connsiteY488" fmla="*/ 911202 h 1925309"/>
              <a:gd name="connsiteX489" fmla="*/ 472120 w 2195805"/>
              <a:gd name="connsiteY489" fmla="*/ 910105 h 1925309"/>
              <a:gd name="connsiteX490" fmla="*/ 481979 w 2195805"/>
              <a:gd name="connsiteY490" fmla="*/ 889302 h 1925309"/>
              <a:gd name="connsiteX491" fmla="*/ 480881 w 2195805"/>
              <a:gd name="connsiteY491" fmla="*/ 886016 h 1925309"/>
              <a:gd name="connsiteX492" fmla="*/ 480881 w 2195805"/>
              <a:gd name="connsiteY492" fmla="*/ 882735 h 1925309"/>
              <a:gd name="connsiteX493" fmla="*/ 480881 w 2195805"/>
              <a:gd name="connsiteY493" fmla="*/ 881638 h 1925309"/>
              <a:gd name="connsiteX494" fmla="*/ 479790 w 2195805"/>
              <a:gd name="connsiteY494" fmla="*/ 878352 h 1925309"/>
              <a:gd name="connsiteX495" fmla="*/ 483070 w 2195805"/>
              <a:gd name="connsiteY495" fmla="*/ 877255 h 1925309"/>
              <a:gd name="connsiteX496" fmla="*/ 485265 w 2195805"/>
              <a:gd name="connsiteY496" fmla="*/ 875066 h 1925309"/>
              <a:gd name="connsiteX497" fmla="*/ 487454 w 2195805"/>
              <a:gd name="connsiteY497" fmla="*/ 872871 h 1925309"/>
              <a:gd name="connsiteX498" fmla="*/ 486356 w 2195805"/>
              <a:gd name="connsiteY498" fmla="*/ 865208 h 1925309"/>
              <a:gd name="connsiteX499" fmla="*/ 483070 w 2195805"/>
              <a:gd name="connsiteY499" fmla="*/ 854258 h 1925309"/>
              <a:gd name="connsiteX500" fmla="*/ 479790 w 2195805"/>
              <a:gd name="connsiteY500" fmla="*/ 853160 h 1925309"/>
              <a:gd name="connsiteX501" fmla="*/ 478693 w 2195805"/>
              <a:gd name="connsiteY501" fmla="*/ 848783 h 1925309"/>
              <a:gd name="connsiteX502" fmla="*/ 473218 w 2195805"/>
              <a:gd name="connsiteY502" fmla="*/ 846588 h 1925309"/>
              <a:gd name="connsiteX503" fmla="*/ 472120 w 2195805"/>
              <a:gd name="connsiteY503" fmla="*/ 845491 h 1925309"/>
              <a:gd name="connsiteX504" fmla="*/ 471023 w 2195805"/>
              <a:gd name="connsiteY504" fmla="*/ 840016 h 1925309"/>
              <a:gd name="connsiteX505" fmla="*/ 469926 w 2195805"/>
              <a:gd name="connsiteY505" fmla="*/ 832352 h 1925309"/>
              <a:gd name="connsiteX506" fmla="*/ 472120 w 2195805"/>
              <a:gd name="connsiteY506" fmla="*/ 827969 h 1925309"/>
              <a:gd name="connsiteX507" fmla="*/ 469926 w 2195805"/>
              <a:gd name="connsiteY507" fmla="*/ 812635 h 1925309"/>
              <a:gd name="connsiteX508" fmla="*/ 466645 w 2195805"/>
              <a:gd name="connsiteY508" fmla="*/ 810447 h 1925309"/>
              <a:gd name="connsiteX509" fmla="*/ 461165 w 2195805"/>
              <a:gd name="connsiteY509" fmla="*/ 804972 h 1925309"/>
              <a:gd name="connsiteX510" fmla="*/ 454592 w 2195805"/>
              <a:gd name="connsiteY510" fmla="*/ 803874 h 1925309"/>
              <a:gd name="connsiteX511" fmla="*/ 446928 w 2195805"/>
              <a:gd name="connsiteY511" fmla="*/ 801680 h 1925309"/>
              <a:gd name="connsiteX512" fmla="*/ 439259 w 2195805"/>
              <a:gd name="connsiteY512" fmla="*/ 802777 h 1925309"/>
              <a:gd name="connsiteX513" fmla="*/ 435973 w 2195805"/>
              <a:gd name="connsiteY513" fmla="*/ 803874 h 1925309"/>
              <a:gd name="connsiteX514" fmla="*/ 433784 w 2195805"/>
              <a:gd name="connsiteY514" fmla="*/ 806063 h 1925309"/>
              <a:gd name="connsiteX515" fmla="*/ 422834 w 2195805"/>
              <a:gd name="connsiteY515" fmla="*/ 802777 h 1925309"/>
              <a:gd name="connsiteX516" fmla="*/ 420640 w 2195805"/>
              <a:gd name="connsiteY516" fmla="*/ 803874 h 1925309"/>
              <a:gd name="connsiteX517" fmla="*/ 416262 w 2195805"/>
              <a:gd name="connsiteY517" fmla="*/ 804972 h 1925309"/>
              <a:gd name="connsiteX518" fmla="*/ 414067 w 2195805"/>
              <a:gd name="connsiteY518" fmla="*/ 801680 h 1925309"/>
              <a:gd name="connsiteX519" fmla="*/ 409690 w 2195805"/>
              <a:gd name="connsiteY519" fmla="*/ 798399 h 1925309"/>
              <a:gd name="connsiteX520" fmla="*/ 411878 w 2195805"/>
              <a:gd name="connsiteY520" fmla="*/ 796205 h 1925309"/>
              <a:gd name="connsiteX521" fmla="*/ 409690 w 2195805"/>
              <a:gd name="connsiteY521" fmla="*/ 794016 h 1925309"/>
              <a:gd name="connsiteX522" fmla="*/ 410787 w 2195805"/>
              <a:gd name="connsiteY522" fmla="*/ 788541 h 1925309"/>
              <a:gd name="connsiteX523" fmla="*/ 409690 w 2195805"/>
              <a:gd name="connsiteY523" fmla="*/ 788541 h 1925309"/>
              <a:gd name="connsiteX524" fmla="*/ 409690 w 2195805"/>
              <a:gd name="connsiteY524" fmla="*/ 778682 h 1925309"/>
              <a:gd name="connsiteX525" fmla="*/ 410787 w 2195805"/>
              <a:gd name="connsiteY525" fmla="*/ 776494 h 1925309"/>
              <a:gd name="connsiteX526" fmla="*/ 410787 w 2195805"/>
              <a:gd name="connsiteY526" fmla="*/ 775396 h 1925309"/>
              <a:gd name="connsiteX527" fmla="*/ 409690 w 2195805"/>
              <a:gd name="connsiteY527" fmla="*/ 767733 h 1925309"/>
              <a:gd name="connsiteX528" fmla="*/ 406403 w 2195805"/>
              <a:gd name="connsiteY528" fmla="*/ 762258 h 1925309"/>
              <a:gd name="connsiteX529" fmla="*/ 406403 w 2195805"/>
              <a:gd name="connsiteY529" fmla="*/ 760063 h 1925309"/>
              <a:gd name="connsiteX530" fmla="*/ 403117 w 2195805"/>
              <a:gd name="connsiteY530" fmla="*/ 758966 h 1925309"/>
              <a:gd name="connsiteX531" fmla="*/ 403117 w 2195805"/>
              <a:gd name="connsiteY531" fmla="*/ 757874 h 1925309"/>
              <a:gd name="connsiteX532" fmla="*/ 400928 w 2195805"/>
              <a:gd name="connsiteY532" fmla="*/ 756777 h 1925309"/>
              <a:gd name="connsiteX533" fmla="*/ 394356 w 2195805"/>
              <a:gd name="connsiteY533" fmla="*/ 756777 h 1925309"/>
              <a:gd name="connsiteX534" fmla="*/ 386687 w 2195805"/>
              <a:gd name="connsiteY534" fmla="*/ 757874 h 1925309"/>
              <a:gd name="connsiteX535" fmla="*/ 377926 w 2195805"/>
              <a:gd name="connsiteY535" fmla="*/ 758966 h 1925309"/>
              <a:gd name="connsiteX536" fmla="*/ 374645 w 2195805"/>
              <a:gd name="connsiteY536" fmla="*/ 757874 h 1925309"/>
              <a:gd name="connsiteX537" fmla="*/ 373548 w 2195805"/>
              <a:gd name="connsiteY537" fmla="*/ 754600 h 1925309"/>
              <a:gd name="connsiteX538" fmla="*/ 366976 w 2195805"/>
              <a:gd name="connsiteY538" fmla="*/ 752405 h 1925309"/>
              <a:gd name="connsiteX539" fmla="*/ 362592 w 2195805"/>
              <a:gd name="connsiteY539" fmla="*/ 753502 h 1925309"/>
              <a:gd name="connsiteX540" fmla="*/ 356020 w 2195805"/>
              <a:gd name="connsiteY540" fmla="*/ 751313 h 1925309"/>
              <a:gd name="connsiteX541" fmla="*/ 347259 w 2195805"/>
              <a:gd name="connsiteY541" fmla="*/ 749125 h 1925309"/>
              <a:gd name="connsiteX542" fmla="*/ 338498 w 2195805"/>
              <a:gd name="connsiteY542" fmla="*/ 743644 h 1925309"/>
              <a:gd name="connsiteX543" fmla="*/ 337401 w 2195805"/>
              <a:gd name="connsiteY543" fmla="*/ 741455 h 1925309"/>
              <a:gd name="connsiteX544" fmla="*/ 336309 w 2195805"/>
              <a:gd name="connsiteY544" fmla="*/ 740358 h 1925309"/>
              <a:gd name="connsiteX545" fmla="*/ 335235 w 2195805"/>
              <a:gd name="connsiteY545" fmla="*/ 737072 h 1925309"/>
              <a:gd name="connsiteX546" fmla="*/ 331926 w 2195805"/>
              <a:gd name="connsiteY546" fmla="*/ 721738 h 1925309"/>
              <a:gd name="connsiteX547" fmla="*/ 329737 w 2195805"/>
              <a:gd name="connsiteY547" fmla="*/ 718452 h 1925309"/>
              <a:gd name="connsiteX548" fmla="*/ 329737 w 2195805"/>
              <a:gd name="connsiteY548" fmla="*/ 716263 h 1925309"/>
              <a:gd name="connsiteX549" fmla="*/ 329737 w 2195805"/>
              <a:gd name="connsiteY549" fmla="*/ 715172 h 1925309"/>
              <a:gd name="connsiteX550" fmla="*/ 328662 w 2195805"/>
              <a:gd name="connsiteY550" fmla="*/ 711886 h 1925309"/>
              <a:gd name="connsiteX551" fmla="*/ 328662 w 2195805"/>
              <a:gd name="connsiteY551" fmla="*/ 710788 h 1925309"/>
              <a:gd name="connsiteX552" fmla="*/ 329737 w 2195805"/>
              <a:gd name="connsiteY552" fmla="*/ 706411 h 1925309"/>
              <a:gd name="connsiteX553" fmla="*/ 328662 w 2195805"/>
              <a:gd name="connsiteY553" fmla="*/ 700930 h 1925309"/>
              <a:gd name="connsiteX554" fmla="*/ 327542 w 2195805"/>
              <a:gd name="connsiteY554" fmla="*/ 698741 h 1925309"/>
              <a:gd name="connsiteX555" fmla="*/ 323164 w 2195805"/>
              <a:gd name="connsiteY555" fmla="*/ 697644 h 1925309"/>
              <a:gd name="connsiteX556" fmla="*/ 324285 w 2195805"/>
              <a:gd name="connsiteY556" fmla="*/ 692169 h 1925309"/>
              <a:gd name="connsiteX557" fmla="*/ 307831 w 2195805"/>
              <a:gd name="connsiteY557" fmla="*/ 619891 h 1925309"/>
              <a:gd name="connsiteX558" fmla="*/ 304568 w 2195805"/>
              <a:gd name="connsiteY558" fmla="*/ 623177 h 1925309"/>
              <a:gd name="connsiteX559" fmla="*/ 303453 w 2195805"/>
              <a:gd name="connsiteY559" fmla="*/ 624275 h 1925309"/>
              <a:gd name="connsiteX560" fmla="*/ 284851 w 2195805"/>
              <a:gd name="connsiteY560" fmla="*/ 628658 h 1925309"/>
              <a:gd name="connsiteX561" fmla="*/ 255282 w 2195805"/>
              <a:gd name="connsiteY561" fmla="*/ 618794 h 1925309"/>
              <a:gd name="connsiteX562" fmla="*/ 251996 w 2195805"/>
              <a:gd name="connsiteY562" fmla="*/ 625366 h 1925309"/>
              <a:gd name="connsiteX563" fmla="*/ 236662 w 2195805"/>
              <a:gd name="connsiteY563" fmla="*/ 630847 h 1925309"/>
              <a:gd name="connsiteX564" fmla="*/ 235565 w 2195805"/>
              <a:gd name="connsiteY564" fmla="*/ 631938 h 1925309"/>
              <a:gd name="connsiteX565" fmla="*/ 230090 w 2195805"/>
              <a:gd name="connsiteY565" fmla="*/ 631938 h 1925309"/>
              <a:gd name="connsiteX566" fmla="*/ 220232 w 2195805"/>
              <a:gd name="connsiteY566" fmla="*/ 639597 h 1925309"/>
              <a:gd name="connsiteX567" fmla="*/ 212568 w 2195805"/>
              <a:gd name="connsiteY567" fmla="*/ 645072 h 1925309"/>
              <a:gd name="connsiteX568" fmla="*/ 200515 w 2195805"/>
              <a:gd name="connsiteY568" fmla="*/ 638499 h 1925309"/>
              <a:gd name="connsiteX569" fmla="*/ 199423 w 2195805"/>
              <a:gd name="connsiteY569" fmla="*/ 635219 h 1925309"/>
              <a:gd name="connsiteX570" fmla="*/ 196137 w 2195805"/>
              <a:gd name="connsiteY570" fmla="*/ 630847 h 1925309"/>
              <a:gd name="connsiteX571" fmla="*/ 193943 w 2195805"/>
              <a:gd name="connsiteY571" fmla="*/ 620989 h 1925309"/>
              <a:gd name="connsiteX572" fmla="*/ 192851 w 2195805"/>
              <a:gd name="connsiteY572" fmla="*/ 616605 h 1925309"/>
              <a:gd name="connsiteX573" fmla="*/ 190662 w 2195805"/>
              <a:gd name="connsiteY573" fmla="*/ 614416 h 1925309"/>
              <a:gd name="connsiteX574" fmla="*/ 188468 w 2195805"/>
              <a:gd name="connsiteY574" fmla="*/ 617702 h 1925309"/>
              <a:gd name="connsiteX575" fmla="*/ 186279 w 2195805"/>
              <a:gd name="connsiteY575" fmla="*/ 618794 h 1925309"/>
              <a:gd name="connsiteX576" fmla="*/ 179707 w 2195805"/>
              <a:gd name="connsiteY576" fmla="*/ 618794 h 1925309"/>
              <a:gd name="connsiteX577" fmla="*/ 178609 w 2195805"/>
              <a:gd name="connsiteY577" fmla="*/ 620989 h 1925309"/>
              <a:gd name="connsiteX578" fmla="*/ 176420 w 2195805"/>
              <a:gd name="connsiteY578" fmla="*/ 620989 h 1925309"/>
              <a:gd name="connsiteX579" fmla="*/ 175329 w 2195805"/>
              <a:gd name="connsiteY579" fmla="*/ 620989 h 1925309"/>
              <a:gd name="connsiteX580" fmla="*/ 173134 w 2195805"/>
              <a:gd name="connsiteY580" fmla="*/ 617702 h 1925309"/>
              <a:gd name="connsiteX581" fmla="*/ 170945 w 2195805"/>
              <a:gd name="connsiteY581" fmla="*/ 618794 h 1925309"/>
              <a:gd name="connsiteX582" fmla="*/ 166562 w 2195805"/>
              <a:gd name="connsiteY582" fmla="*/ 607844 h 1925309"/>
              <a:gd name="connsiteX583" fmla="*/ 161087 w 2195805"/>
              <a:gd name="connsiteY583" fmla="*/ 606752 h 1925309"/>
              <a:gd name="connsiteX584" fmla="*/ 162184 w 2195805"/>
              <a:gd name="connsiteY584" fmla="*/ 591413 h 1925309"/>
              <a:gd name="connsiteX585" fmla="*/ 165465 w 2195805"/>
              <a:gd name="connsiteY585" fmla="*/ 585938 h 1925309"/>
              <a:gd name="connsiteX586" fmla="*/ 167659 w 2195805"/>
              <a:gd name="connsiteY586" fmla="*/ 583750 h 1925309"/>
              <a:gd name="connsiteX587" fmla="*/ 167659 w 2195805"/>
              <a:gd name="connsiteY587" fmla="*/ 582652 h 1925309"/>
              <a:gd name="connsiteX588" fmla="*/ 170945 w 2195805"/>
              <a:gd name="connsiteY588" fmla="*/ 576080 h 1925309"/>
              <a:gd name="connsiteX589" fmla="*/ 170945 w 2195805"/>
              <a:gd name="connsiteY589" fmla="*/ 576080 h 1925309"/>
              <a:gd name="connsiteX590" fmla="*/ 170945 w 2195805"/>
              <a:gd name="connsiteY590" fmla="*/ 573891 h 1925309"/>
              <a:gd name="connsiteX591" fmla="*/ 170945 w 2195805"/>
              <a:gd name="connsiteY591" fmla="*/ 565130 h 1925309"/>
              <a:gd name="connsiteX592" fmla="*/ 170945 w 2195805"/>
              <a:gd name="connsiteY592" fmla="*/ 556369 h 1925309"/>
              <a:gd name="connsiteX593" fmla="*/ 170945 w 2195805"/>
              <a:gd name="connsiteY593" fmla="*/ 555272 h 1925309"/>
              <a:gd name="connsiteX594" fmla="*/ 177518 w 2195805"/>
              <a:gd name="connsiteY594" fmla="*/ 549797 h 1925309"/>
              <a:gd name="connsiteX595" fmla="*/ 179707 w 2195805"/>
              <a:gd name="connsiteY595" fmla="*/ 545413 h 1925309"/>
              <a:gd name="connsiteX596" fmla="*/ 170945 w 2195805"/>
              <a:gd name="connsiteY596" fmla="*/ 543225 h 1925309"/>
              <a:gd name="connsiteX597" fmla="*/ 155612 w 2195805"/>
              <a:gd name="connsiteY597" fmla="*/ 538841 h 1925309"/>
              <a:gd name="connsiteX598" fmla="*/ 150137 w 2195805"/>
              <a:gd name="connsiteY598" fmla="*/ 541036 h 1925309"/>
              <a:gd name="connsiteX599" fmla="*/ 149040 w 2195805"/>
              <a:gd name="connsiteY599" fmla="*/ 543225 h 1925309"/>
              <a:gd name="connsiteX600" fmla="*/ 150137 w 2195805"/>
              <a:gd name="connsiteY600" fmla="*/ 547602 h 1925309"/>
              <a:gd name="connsiteX601" fmla="*/ 149040 w 2195805"/>
              <a:gd name="connsiteY601" fmla="*/ 549797 h 1925309"/>
              <a:gd name="connsiteX602" fmla="*/ 142468 w 2195805"/>
              <a:gd name="connsiteY602" fmla="*/ 556369 h 1925309"/>
              <a:gd name="connsiteX603" fmla="*/ 136993 w 2195805"/>
              <a:gd name="connsiteY603" fmla="*/ 562941 h 1925309"/>
              <a:gd name="connsiteX604" fmla="*/ 129323 w 2195805"/>
              <a:gd name="connsiteY604" fmla="*/ 568416 h 1925309"/>
              <a:gd name="connsiteX605" fmla="*/ 127134 w 2195805"/>
              <a:gd name="connsiteY605" fmla="*/ 569508 h 1925309"/>
              <a:gd name="connsiteX606" fmla="*/ 127134 w 2195805"/>
              <a:gd name="connsiteY606" fmla="*/ 570605 h 1925309"/>
              <a:gd name="connsiteX607" fmla="*/ 124945 w 2195805"/>
              <a:gd name="connsiteY607" fmla="*/ 571702 h 1925309"/>
              <a:gd name="connsiteX608" fmla="*/ 123848 w 2195805"/>
              <a:gd name="connsiteY608" fmla="*/ 574983 h 1925309"/>
              <a:gd name="connsiteX609" fmla="*/ 121659 w 2195805"/>
              <a:gd name="connsiteY609" fmla="*/ 578275 h 1925309"/>
              <a:gd name="connsiteX610" fmla="*/ 120562 w 2195805"/>
              <a:gd name="connsiteY610" fmla="*/ 579366 h 1925309"/>
              <a:gd name="connsiteX611" fmla="*/ 119470 w 2195805"/>
              <a:gd name="connsiteY611" fmla="*/ 580463 h 1925309"/>
              <a:gd name="connsiteX612" fmla="*/ 115087 w 2195805"/>
              <a:gd name="connsiteY612" fmla="*/ 580463 h 1925309"/>
              <a:gd name="connsiteX613" fmla="*/ 110704 w 2195805"/>
              <a:gd name="connsiteY613" fmla="*/ 580463 h 1925309"/>
              <a:gd name="connsiteX614" fmla="*/ 108515 w 2195805"/>
              <a:gd name="connsiteY614" fmla="*/ 592511 h 1925309"/>
              <a:gd name="connsiteX615" fmla="*/ 106326 w 2195805"/>
              <a:gd name="connsiteY615" fmla="*/ 591413 h 1925309"/>
              <a:gd name="connsiteX616" fmla="*/ 105229 w 2195805"/>
              <a:gd name="connsiteY616" fmla="*/ 590322 h 1925309"/>
              <a:gd name="connsiteX617" fmla="*/ 101943 w 2195805"/>
              <a:gd name="connsiteY617" fmla="*/ 587036 h 1925309"/>
              <a:gd name="connsiteX618" fmla="*/ 93181 w 2195805"/>
              <a:gd name="connsiteY618" fmla="*/ 578275 h 1925309"/>
              <a:gd name="connsiteX619" fmla="*/ 92090 w 2195805"/>
              <a:gd name="connsiteY619" fmla="*/ 576080 h 1925309"/>
              <a:gd name="connsiteX620" fmla="*/ 90993 w 2195805"/>
              <a:gd name="connsiteY620" fmla="*/ 574983 h 1925309"/>
              <a:gd name="connsiteX621" fmla="*/ 87706 w 2195805"/>
              <a:gd name="connsiteY621" fmla="*/ 571702 h 1925309"/>
              <a:gd name="connsiteX622" fmla="*/ 82231 w 2195805"/>
              <a:gd name="connsiteY622" fmla="*/ 568416 h 1925309"/>
              <a:gd name="connsiteX623" fmla="*/ 80037 w 2195805"/>
              <a:gd name="connsiteY623" fmla="*/ 567319 h 1925309"/>
              <a:gd name="connsiteX624" fmla="*/ 76756 w 2195805"/>
              <a:gd name="connsiteY624" fmla="*/ 561844 h 1925309"/>
              <a:gd name="connsiteX625" fmla="*/ 75659 w 2195805"/>
              <a:gd name="connsiteY625" fmla="*/ 556369 h 1925309"/>
              <a:gd name="connsiteX626" fmla="*/ 74562 w 2195805"/>
              <a:gd name="connsiteY626" fmla="*/ 553083 h 1925309"/>
              <a:gd name="connsiteX627" fmla="*/ 74562 w 2195805"/>
              <a:gd name="connsiteY627" fmla="*/ 544322 h 1925309"/>
              <a:gd name="connsiteX628" fmla="*/ 77848 w 2195805"/>
              <a:gd name="connsiteY628" fmla="*/ 531177 h 1925309"/>
              <a:gd name="connsiteX629" fmla="*/ 65801 w 2195805"/>
              <a:gd name="connsiteY629" fmla="*/ 534463 h 1925309"/>
              <a:gd name="connsiteX630" fmla="*/ 64704 w 2195805"/>
              <a:gd name="connsiteY630" fmla="*/ 532269 h 1925309"/>
              <a:gd name="connsiteX631" fmla="*/ 62515 w 2195805"/>
              <a:gd name="connsiteY631" fmla="*/ 530080 h 1925309"/>
              <a:gd name="connsiteX632" fmla="*/ 62515 w 2195805"/>
              <a:gd name="connsiteY632" fmla="*/ 527891 h 1925309"/>
              <a:gd name="connsiteX633" fmla="*/ 60343 w 2195805"/>
              <a:gd name="connsiteY633" fmla="*/ 525697 h 1925309"/>
              <a:gd name="connsiteX634" fmla="*/ 60343 w 2195805"/>
              <a:gd name="connsiteY634" fmla="*/ 524605 h 1925309"/>
              <a:gd name="connsiteX635" fmla="*/ 59229 w 2195805"/>
              <a:gd name="connsiteY635" fmla="*/ 523513 h 1925309"/>
              <a:gd name="connsiteX636" fmla="*/ 55965 w 2195805"/>
              <a:gd name="connsiteY636" fmla="*/ 520222 h 1925309"/>
              <a:gd name="connsiteX637" fmla="*/ 54851 w 2195805"/>
              <a:gd name="connsiteY637" fmla="*/ 516935 h 1925309"/>
              <a:gd name="connsiteX638" fmla="*/ 55965 w 2195805"/>
              <a:gd name="connsiteY638" fmla="*/ 515844 h 1925309"/>
              <a:gd name="connsiteX639" fmla="*/ 58154 w 2195805"/>
              <a:gd name="connsiteY639" fmla="*/ 512558 h 1925309"/>
              <a:gd name="connsiteX640" fmla="*/ 60343 w 2195805"/>
              <a:gd name="connsiteY640" fmla="*/ 510369 h 1925309"/>
              <a:gd name="connsiteX641" fmla="*/ 60343 w 2195805"/>
              <a:gd name="connsiteY641" fmla="*/ 502699 h 1925309"/>
              <a:gd name="connsiteX642" fmla="*/ 59229 w 2195805"/>
              <a:gd name="connsiteY642" fmla="*/ 500511 h 1925309"/>
              <a:gd name="connsiteX643" fmla="*/ 58154 w 2195805"/>
              <a:gd name="connsiteY643" fmla="*/ 500511 h 1925309"/>
              <a:gd name="connsiteX644" fmla="*/ 55965 w 2195805"/>
              <a:gd name="connsiteY644" fmla="*/ 499413 h 1925309"/>
              <a:gd name="connsiteX645" fmla="*/ 54851 w 2195805"/>
              <a:gd name="connsiteY645" fmla="*/ 498316 h 1925309"/>
              <a:gd name="connsiteX646" fmla="*/ 51582 w 2195805"/>
              <a:gd name="connsiteY646" fmla="*/ 497224 h 1925309"/>
              <a:gd name="connsiteX647" fmla="*/ 50468 w 2195805"/>
              <a:gd name="connsiteY647" fmla="*/ 496127 h 1925309"/>
              <a:gd name="connsiteX648" fmla="*/ 49393 w 2195805"/>
              <a:gd name="connsiteY648" fmla="*/ 495036 h 1925309"/>
              <a:gd name="connsiteX649" fmla="*/ 48279 w 2195805"/>
              <a:gd name="connsiteY649" fmla="*/ 493938 h 1925309"/>
              <a:gd name="connsiteX650" fmla="*/ 49393 w 2195805"/>
              <a:gd name="connsiteY650" fmla="*/ 492841 h 1925309"/>
              <a:gd name="connsiteX651" fmla="*/ 49393 w 2195805"/>
              <a:gd name="connsiteY651" fmla="*/ 490652 h 1925309"/>
              <a:gd name="connsiteX652" fmla="*/ 48279 w 2195805"/>
              <a:gd name="connsiteY652" fmla="*/ 487366 h 1925309"/>
              <a:gd name="connsiteX653" fmla="*/ 49393 w 2195805"/>
              <a:gd name="connsiteY653" fmla="*/ 481891 h 1925309"/>
              <a:gd name="connsiteX654" fmla="*/ 51582 w 2195805"/>
              <a:gd name="connsiteY654" fmla="*/ 477519 h 1925309"/>
              <a:gd name="connsiteX655" fmla="*/ 50468 w 2195805"/>
              <a:gd name="connsiteY655" fmla="*/ 475330 h 1925309"/>
              <a:gd name="connsiteX656" fmla="*/ 48279 w 2195805"/>
              <a:gd name="connsiteY656" fmla="*/ 470947 h 1925309"/>
              <a:gd name="connsiteX657" fmla="*/ 47204 w 2195805"/>
              <a:gd name="connsiteY657" fmla="*/ 469850 h 1925309"/>
              <a:gd name="connsiteX658" fmla="*/ 47204 w 2195805"/>
              <a:gd name="connsiteY658" fmla="*/ 469850 h 1925309"/>
              <a:gd name="connsiteX659" fmla="*/ 43895 w 2195805"/>
              <a:gd name="connsiteY659" fmla="*/ 468758 h 1925309"/>
              <a:gd name="connsiteX660" fmla="*/ 42821 w 2195805"/>
              <a:gd name="connsiteY660" fmla="*/ 467661 h 1925309"/>
              <a:gd name="connsiteX661" fmla="*/ 38437 w 2195805"/>
              <a:gd name="connsiteY661" fmla="*/ 465472 h 1925309"/>
              <a:gd name="connsiteX662" fmla="*/ 37323 w 2195805"/>
              <a:gd name="connsiteY662" fmla="*/ 466569 h 1925309"/>
              <a:gd name="connsiteX663" fmla="*/ 36249 w 2195805"/>
              <a:gd name="connsiteY663" fmla="*/ 468758 h 1925309"/>
              <a:gd name="connsiteX664" fmla="*/ 34060 w 2195805"/>
              <a:gd name="connsiteY664" fmla="*/ 469850 h 1925309"/>
              <a:gd name="connsiteX665" fmla="*/ 31871 w 2195805"/>
              <a:gd name="connsiteY665" fmla="*/ 472044 h 1925309"/>
              <a:gd name="connsiteX666" fmla="*/ 27488 w 2195805"/>
              <a:gd name="connsiteY666" fmla="*/ 473141 h 1925309"/>
              <a:gd name="connsiteX667" fmla="*/ 22013 w 2195805"/>
              <a:gd name="connsiteY667" fmla="*/ 476422 h 1925309"/>
              <a:gd name="connsiteX668" fmla="*/ 16532 w 2195805"/>
              <a:gd name="connsiteY668" fmla="*/ 476422 h 1925309"/>
              <a:gd name="connsiteX669" fmla="*/ 14343 w 2195805"/>
              <a:gd name="connsiteY669" fmla="*/ 476422 h 1925309"/>
              <a:gd name="connsiteX670" fmla="*/ 12154 w 2195805"/>
              <a:gd name="connsiteY670" fmla="*/ 476422 h 1925309"/>
              <a:gd name="connsiteX671" fmla="*/ 11057 w 2195805"/>
              <a:gd name="connsiteY671" fmla="*/ 474233 h 1925309"/>
              <a:gd name="connsiteX672" fmla="*/ 9965 w 2195805"/>
              <a:gd name="connsiteY672" fmla="*/ 474233 h 1925309"/>
              <a:gd name="connsiteX673" fmla="*/ 7776 w 2195805"/>
              <a:gd name="connsiteY673" fmla="*/ 473141 h 1925309"/>
              <a:gd name="connsiteX674" fmla="*/ 3393 w 2195805"/>
              <a:gd name="connsiteY674" fmla="*/ 470947 h 1925309"/>
              <a:gd name="connsiteX675" fmla="*/ 1204 w 2195805"/>
              <a:gd name="connsiteY675" fmla="*/ 466569 h 1925309"/>
              <a:gd name="connsiteX676" fmla="*/ 1204 w 2195805"/>
              <a:gd name="connsiteY676" fmla="*/ 465472 h 1925309"/>
              <a:gd name="connsiteX677" fmla="*/ 2296 w 2195805"/>
              <a:gd name="connsiteY677" fmla="*/ 459997 h 1925309"/>
              <a:gd name="connsiteX678" fmla="*/ 4490 w 2195805"/>
              <a:gd name="connsiteY678" fmla="*/ 438091 h 1925309"/>
              <a:gd name="connsiteX679" fmla="*/ 107 w 2195805"/>
              <a:gd name="connsiteY679" fmla="*/ 405230 h 1925309"/>
              <a:gd name="connsiteX680" fmla="*/ 2296 w 2195805"/>
              <a:gd name="connsiteY680" fmla="*/ 404139 h 1925309"/>
              <a:gd name="connsiteX681" fmla="*/ 5582 w 2195805"/>
              <a:gd name="connsiteY681" fmla="*/ 401950 h 1925309"/>
              <a:gd name="connsiteX682" fmla="*/ 9965 w 2195805"/>
              <a:gd name="connsiteY682" fmla="*/ 397566 h 1925309"/>
              <a:gd name="connsiteX683" fmla="*/ 13251 w 2195805"/>
              <a:gd name="connsiteY683" fmla="*/ 394280 h 1925309"/>
              <a:gd name="connsiteX684" fmla="*/ 16532 w 2195805"/>
              <a:gd name="connsiteY684" fmla="*/ 393183 h 1925309"/>
              <a:gd name="connsiteX685" fmla="*/ 22013 w 2195805"/>
              <a:gd name="connsiteY685" fmla="*/ 387708 h 1925309"/>
              <a:gd name="connsiteX686" fmla="*/ 26373 w 2195805"/>
              <a:gd name="connsiteY686" fmla="*/ 383325 h 1925309"/>
              <a:gd name="connsiteX687" fmla="*/ 28562 w 2195805"/>
              <a:gd name="connsiteY687" fmla="*/ 376758 h 1925309"/>
              <a:gd name="connsiteX688" fmla="*/ 30751 w 2195805"/>
              <a:gd name="connsiteY688" fmla="*/ 365802 h 1925309"/>
              <a:gd name="connsiteX689" fmla="*/ 32945 w 2195805"/>
              <a:gd name="connsiteY689" fmla="*/ 360327 h 1925309"/>
              <a:gd name="connsiteX690" fmla="*/ 35134 w 2195805"/>
              <a:gd name="connsiteY690" fmla="*/ 354864 h 1925309"/>
              <a:gd name="connsiteX691" fmla="*/ 37323 w 2195805"/>
              <a:gd name="connsiteY691" fmla="*/ 353767 h 1925309"/>
              <a:gd name="connsiteX692" fmla="*/ 50468 w 2195805"/>
              <a:gd name="connsiteY692" fmla="*/ 355955 h 1925309"/>
              <a:gd name="connsiteX693" fmla="*/ 52656 w 2195805"/>
              <a:gd name="connsiteY693" fmla="*/ 362516 h 1925309"/>
              <a:gd name="connsiteX694" fmla="*/ 55965 w 2195805"/>
              <a:gd name="connsiteY694" fmla="*/ 366900 h 1925309"/>
              <a:gd name="connsiteX695" fmla="*/ 62515 w 2195805"/>
              <a:gd name="connsiteY695" fmla="*/ 371277 h 1925309"/>
              <a:gd name="connsiteX696" fmla="*/ 70184 w 2195805"/>
              <a:gd name="connsiteY696" fmla="*/ 374569 h 1925309"/>
              <a:gd name="connsiteX697" fmla="*/ 83323 w 2195805"/>
              <a:gd name="connsiteY697" fmla="*/ 372375 h 1925309"/>
              <a:gd name="connsiteX698" fmla="*/ 93181 w 2195805"/>
              <a:gd name="connsiteY698" fmla="*/ 367997 h 1925309"/>
              <a:gd name="connsiteX699" fmla="*/ 104137 w 2195805"/>
              <a:gd name="connsiteY699" fmla="*/ 362516 h 1925309"/>
              <a:gd name="connsiteX700" fmla="*/ 106326 w 2195805"/>
              <a:gd name="connsiteY700" fmla="*/ 361425 h 1925309"/>
              <a:gd name="connsiteX701" fmla="*/ 117276 w 2195805"/>
              <a:gd name="connsiteY701" fmla="*/ 352675 h 1925309"/>
              <a:gd name="connsiteX702" fmla="*/ 123848 w 2195805"/>
              <a:gd name="connsiteY702" fmla="*/ 349383 h 1925309"/>
              <a:gd name="connsiteX703" fmla="*/ 127134 w 2195805"/>
              <a:gd name="connsiteY703" fmla="*/ 348292 h 1925309"/>
              <a:gd name="connsiteX704" fmla="*/ 128231 w 2195805"/>
              <a:gd name="connsiteY704" fmla="*/ 348292 h 1925309"/>
              <a:gd name="connsiteX705" fmla="*/ 133707 w 2195805"/>
              <a:gd name="connsiteY705" fmla="*/ 349383 h 1925309"/>
              <a:gd name="connsiteX706" fmla="*/ 143565 w 2195805"/>
              <a:gd name="connsiteY706" fmla="*/ 355955 h 1925309"/>
              <a:gd name="connsiteX707" fmla="*/ 152326 w 2195805"/>
              <a:gd name="connsiteY707" fmla="*/ 358150 h 1925309"/>
              <a:gd name="connsiteX708" fmla="*/ 153423 w 2195805"/>
              <a:gd name="connsiteY708" fmla="*/ 358150 h 1925309"/>
              <a:gd name="connsiteX709" fmla="*/ 161087 w 2195805"/>
              <a:gd name="connsiteY709" fmla="*/ 358150 h 1925309"/>
              <a:gd name="connsiteX710" fmla="*/ 164373 w 2195805"/>
              <a:gd name="connsiteY710" fmla="*/ 361425 h 1925309"/>
              <a:gd name="connsiteX711" fmla="*/ 169848 w 2195805"/>
              <a:gd name="connsiteY711" fmla="*/ 362516 h 1925309"/>
              <a:gd name="connsiteX712" fmla="*/ 176420 w 2195805"/>
              <a:gd name="connsiteY712" fmla="*/ 361425 h 1925309"/>
              <a:gd name="connsiteX713" fmla="*/ 179707 w 2195805"/>
              <a:gd name="connsiteY713" fmla="*/ 364711 h 1925309"/>
              <a:gd name="connsiteX714" fmla="*/ 182993 w 2195805"/>
              <a:gd name="connsiteY714" fmla="*/ 370186 h 1925309"/>
              <a:gd name="connsiteX715" fmla="*/ 184090 w 2195805"/>
              <a:gd name="connsiteY715" fmla="*/ 371277 h 1925309"/>
              <a:gd name="connsiteX716" fmla="*/ 187370 w 2195805"/>
              <a:gd name="connsiteY716" fmla="*/ 373472 h 1925309"/>
              <a:gd name="connsiteX717" fmla="*/ 192851 w 2195805"/>
              <a:gd name="connsiteY717" fmla="*/ 374569 h 1925309"/>
              <a:gd name="connsiteX718" fmla="*/ 199423 w 2195805"/>
              <a:gd name="connsiteY718" fmla="*/ 372375 h 1925309"/>
              <a:gd name="connsiteX719" fmla="*/ 204898 w 2195805"/>
              <a:gd name="connsiteY719" fmla="*/ 369088 h 1925309"/>
              <a:gd name="connsiteX720" fmla="*/ 209282 w 2195805"/>
              <a:gd name="connsiteY720" fmla="*/ 362516 h 1925309"/>
              <a:gd name="connsiteX721" fmla="*/ 211470 w 2195805"/>
              <a:gd name="connsiteY721" fmla="*/ 360327 h 1925309"/>
              <a:gd name="connsiteX722" fmla="*/ 215848 w 2195805"/>
              <a:gd name="connsiteY722" fmla="*/ 359242 h 1925309"/>
              <a:gd name="connsiteX723" fmla="*/ 219140 w 2195805"/>
              <a:gd name="connsiteY723" fmla="*/ 355955 h 1925309"/>
              <a:gd name="connsiteX724" fmla="*/ 222420 w 2195805"/>
              <a:gd name="connsiteY724" fmla="*/ 357053 h 1925309"/>
              <a:gd name="connsiteX725" fmla="*/ 225707 w 2195805"/>
              <a:gd name="connsiteY725" fmla="*/ 359242 h 1925309"/>
              <a:gd name="connsiteX726" fmla="*/ 228993 w 2195805"/>
              <a:gd name="connsiteY726" fmla="*/ 359242 h 1925309"/>
              <a:gd name="connsiteX727" fmla="*/ 234468 w 2195805"/>
              <a:gd name="connsiteY727" fmla="*/ 359242 h 1925309"/>
              <a:gd name="connsiteX728" fmla="*/ 245423 w 2195805"/>
              <a:gd name="connsiteY728" fmla="*/ 355955 h 1925309"/>
              <a:gd name="connsiteX729" fmla="*/ 248709 w 2195805"/>
              <a:gd name="connsiteY729" fmla="*/ 354864 h 1925309"/>
              <a:gd name="connsiteX730" fmla="*/ 251996 w 2195805"/>
              <a:gd name="connsiteY730" fmla="*/ 352675 h 1925309"/>
              <a:gd name="connsiteX731" fmla="*/ 255282 w 2195805"/>
              <a:gd name="connsiteY731" fmla="*/ 350480 h 1925309"/>
              <a:gd name="connsiteX732" fmla="*/ 257470 w 2195805"/>
              <a:gd name="connsiteY732" fmla="*/ 348292 h 1925309"/>
              <a:gd name="connsiteX733" fmla="*/ 260757 w 2195805"/>
              <a:gd name="connsiteY733" fmla="*/ 348292 h 1925309"/>
              <a:gd name="connsiteX734" fmla="*/ 264043 w 2195805"/>
              <a:gd name="connsiteY734" fmla="*/ 346103 h 1925309"/>
              <a:gd name="connsiteX735" fmla="*/ 266232 w 2195805"/>
              <a:gd name="connsiteY735" fmla="*/ 346103 h 1925309"/>
              <a:gd name="connsiteX736" fmla="*/ 270615 w 2195805"/>
              <a:gd name="connsiteY736" fmla="*/ 348292 h 1925309"/>
              <a:gd name="connsiteX737" fmla="*/ 273901 w 2195805"/>
              <a:gd name="connsiteY737" fmla="*/ 349383 h 1925309"/>
              <a:gd name="connsiteX738" fmla="*/ 279376 w 2195805"/>
              <a:gd name="connsiteY738" fmla="*/ 348292 h 1925309"/>
              <a:gd name="connsiteX739" fmla="*/ 284851 w 2195805"/>
              <a:gd name="connsiteY739" fmla="*/ 348292 h 1925309"/>
              <a:gd name="connsiteX740" fmla="*/ 299087 w 2195805"/>
              <a:gd name="connsiteY740" fmla="*/ 351578 h 1925309"/>
              <a:gd name="connsiteX741" fmla="*/ 302379 w 2195805"/>
              <a:gd name="connsiteY741" fmla="*/ 352675 h 1925309"/>
              <a:gd name="connsiteX742" fmla="*/ 304568 w 2195805"/>
              <a:gd name="connsiteY742" fmla="*/ 355955 h 1925309"/>
              <a:gd name="connsiteX743" fmla="*/ 306757 w 2195805"/>
              <a:gd name="connsiteY743" fmla="*/ 358150 h 1925309"/>
              <a:gd name="connsiteX744" fmla="*/ 310020 w 2195805"/>
              <a:gd name="connsiteY744" fmla="*/ 361425 h 1925309"/>
              <a:gd name="connsiteX745" fmla="*/ 313329 w 2195805"/>
              <a:gd name="connsiteY745" fmla="*/ 364711 h 1925309"/>
              <a:gd name="connsiteX746" fmla="*/ 320970 w 2195805"/>
              <a:gd name="connsiteY746" fmla="*/ 370186 h 1925309"/>
              <a:gd name="connsiteX747" fmla="*/ 325353 w 2195805"/>
              <a:gd name="connsiteY747" fmla="*/ 373472 h 1925309"/>
              <a:gd name="connsiteX748" fmla="*/ 327542 w 2195805"/>
              <a:gd name="connsiteY748" fmla="*/ 373472 h 1925309"/>
              <a:gd name="connsiteX749" fmla="*/ 335235 w 2195805"/>
              <a:gd name="connsiteY749" fmla="*/ 371277 h 1925309"/>
              <a:gd name="connsiteX750" fmla="*/ 339595 w 2195805"/>
              <a:gd name="connsiteY750" fmla="*/ 370186 h 1925309"/>
              <a:gd name="connsiteX751" fmla="*/ 348356 w 2195805"/>
              <a:gd name="connsiteY751" fmla="*/ 370186 h 1925309"/>
              <a:gd name="connsiteX752" fmla="*/ 350545 w 2195805"/>
              <a:gd name="connsiteY752" fmla="*/ 372375 h 1925309"/>
              <a:gd name="connsiteX753" fmla="*/ 354928 w 2195805"/>
              <a:gd name="connsiteY753" fmla="*/ 381141 h 1925309"/>
              <a:gd name="connsiteX754" fmla="*/ 359306 w 2195805"/>
              <a:gd name="connsiteY754" fmla="*/ 387708 h 1925309"/>
              <a:gd name="connsiteX755" fmla="*/ 361501 w 2195805"/>
              <a:gd name="connsiteY755" fmla="*/ 389902 h 1925309"/>
              <a:gd name="connsiteX756" fmla="*/ 375737 w 2195805"/>
              <a:gd name="connsiteY756" fmla="*/ 389902 h 1925309"/>
              <a:gd name="connsiteX757" fmla="*/ 382309 w 2195805"/>
              <a:gd name="connsiteY757" fmla="*/ 389902 h 1925309"/>
              <a:gd name="connsiteX758" fmla="*/ 388881 w 2195805"/>
              <a:gd name="connsiteY758" fmla="*/ 386616 h 1925309"/>
              <a:gd name="connsiteX759" fmla="*/ 397642 w 2195805"/>
              <a:gd name="connsiteY759" fmla="*/ 378947 h 1925309"/>
              <a:gd name="connsiteX760" fmla="*/ 403117 w 2195805"/>
              <a:gd name="connsiteY760" fmla="*/ 374569 h 1925309"/>
              <a:gd name="connsiteX761" fmla="*/ 408592 w 2195805"/>
              <a:gd name="connsiteY761" fmla="*/ 369088 h 1925309"/>
              <a:gd name="connsiteX762" fmla="*/ 414067 w 2195805"/>
              <a:gd name="connsiteY762" fmla="*/ 363613 h 1925309"/>
              <a:gd name="connsiteX763" fmla="*/ 418451 w 2195805"/>
              <a:gd name="connsiteY763" fmla="*/ 361425 h 1925309"/>
              <a:gd name="connsiteX764" fmla="*/ 422834 w 2195805"/>
              <a:gd name="connsiteY764" fmla="*/ 358150 h 1925309"/>
              <a:gd name="connsiteX765" fmla="*/ 433784 w 2195805"/>
              <a:gd name="connsiteY765" fmla="*/ 354864 h 1925309"/>
              <a:gd name="connsiteX766" fmla="*/ 441454 w 2195805"/>
              <a:gd name="connsiteY766" fmla="*/ 352675 h 1925309"/>
              <a:gd name="connsiteX767" fmla="*/ 444740 w 2195805"/>
              <a:gd name="connsiteY767" fmla="*/ 350480 h 1925309"/>
              <a:gd name="connsiteX768" fmla="*/ 448020 w 2195805"/>
              <a:gd name="connsiteY768" fmla="*/ 349383 h 1925309"/>
              <a:gd name="connsiteX769" fmla="*/ 454592 w 2195805"/>
              <a:gd name="connsiteY769" fmla="*/ 346103 h 1925309"/>
              <a:gd name="connsiteX770" fmla="*/ 457884 w 2195805"/>
              <a:gd name="connsiteY770" fmla="*/ 345005 h 1925309"/>
              <a:gd name="connsiteX771" fmla="*/ 481979 w 2195805"/>
              <a:gd name="connsiteY771" fmla="*/ 346103 h 1925309"/>
              <a:gd name="connsiteX772" fmla="*/ 483070 w 2195805"/>
              <a:gd name="connsiteY772" fmla="*/ 349383 h 1925309"/>
              <a:gd name="connsiteX773" fmla="*/ 484167 w 2195805"/>
              <a:gd name="connsiteY773" fmla="*/ 351578 h 1925309"/>
              <a:gd name="connsiteX774" fmla="*/ 486356 w 2195805"/>
              <a:gd name="connsiteY774" fmla="*/ 353767 h 1925309"/>
              <a:gd name="connsiteX775" fmla="*/ 490740 w 2195805"/>
              <a:gd name="connsiteY775" fmla="*/ 354864 h 1925309"/>
              <a:gd name="connsiteX776" fmla="*/ 494026 w 2195805"/>
              <a:gd name="connsiteY776" fmla="*/ 355955 h 1925309"/>
              <a:gd name="connsiteX777" fmla="*/ 497306 w 2195805"/>
              <a:gd name="connsiteY777" fmla="*/ 355955 h 1925309"/>
              <a:gd name="connsiteX778" fmla="*/ 501690 w 2195805"/>
              <a:gd name="connsiteY778" fmla="*/ 357053 h 1925309"/>
              <a:gd name="connsiteX779" fmla="*/ 507170 w 2195805"/>
              <a:gd name="connsiteY779" fmla="*/ 358150 h 1925309"/>
              <a:gd name="connsiteX780" fmla="*/ 519212 w 2195805"/>
              <a:gd name="connsiteY780" fmla="*/ 357053 h 1925309"/>
              <a:gd name="connsiteX781" fmla="*/ 548787 w 2195805"/>
              <a:gd name="connsiteY781" fmla="*/ 355955 h 1925309"/>
              <a:gd name="connsiteX782" fmla="*/ 556457 w 2195805"/>
              <a:gd name="connsiteY782" fmla="*/ 352675 h 1925309"/>
              <a:gd name="connsiteX783" fmla="*/ 559737 w 2195805"/>
              <a:gd name="connsiteY783" fmla="*/ 347194 h 1925309"/>
              <a:gd name="connsiteX784" fmla="*/ 561932 w 2195805"/>
              <a:gd name="connsiteY784" fmla="*/ 342811 h 1925309"/>
              <a:gd name="connsiteX785" fmla="*/ 564120 w 2195805"/>
              <a:gd name="connsiteY785" fmla="*/ 340622 h 1925309"/>
              <a:gd name="connsiteX786" fmla="*/ 565218 w 2195805"/>
              <a:gd name="connsiteY786" fmla="*/ 340622 h 1925309"/>
              <a:gd name="connsiteX787" fmla="*/ 581642 w 2195805"/>
              <a:gd name="connsiteY787" fmla="*/ 340622 h 1925309"/>
              <a:gd name="connsiteX788" fmla="*/ 583837 w 2195805"/>
              <a:gd name="connsiteY788" fmla="*/ 345005 h 1925309"/>
              <a:gd name="connsiteX789" fmla="*/ 586026 w 2195805"/>
              <a:gd name="connsiteY789" fmla="*/ 348292 h 1925309"/>
              <a:gd name="connsiteX790" fmla="*/ 594787 w 2195805"/>
              <a:gd name="connsiteY790" fmla="*/ 347194 h 1925309"/>
              <a:gd name="connsiteX791" fmla="*/ 596976 w 2195805"/>
              <a:gd name="connsiteY791" fmla="*/ 345005 h 1925309"/>
              <a:gd name="connsiteX792" fmla="*/ 602434 w 2195805"/>
              <a:gd name="connsiteY792" fmla="*/ 338433 h 1925309"/>
              <a:gd name="connsiteX793" fmla="*/ 610120 w 2195805"/>
              <a:gd name="connsiteY793" fmla="*/ 334050 h 1925309"/>
              <a:gd name="connsiteX794" fmla="*/ 616670 w 2195805"/>
              <a:gd name="connsiteY794" fmla="*/ 335147 h 1925309"/>
              <a:gd name="connsiteX795" fmla="*/ 621053 w 2195805"/>
              <a:gd name="connsiteY795" fmla="*/ 337336 h 1925309"/>
              <a:gd name="connsiteX796" fmla="*/ 627625 w 2195805"/>
              <a:gd name="connsiteY796" fmla="*/ 334050 h 1925309"/>
              <a:gd name="connsiteX797" fmla="*/ 635289 w 2195805"/>
              <a:gd name="connsiteY797" fmla="*/ 328575 h 1925309"/>
              <a:gd name="connsiteX798" fmla="*/ 639673 w 2195805"/>
              <a:gd name="connsiteY798" fmla="*/ 327478 h 1925309"/>
              <a:gd name="connsiteX799" fmla="*/ 641861 w 2195805"/>
              <a:gd name="connsiteY799" fmla="*/ 328575 h 1925309"/>
              <a:gd name="connsiteX800" fmla="*/ 647336 w 2195805"/>
              <a:gd name="connsiteY800" fmla="*/ 337336 h 1925309"/>
              <a:gd name="connsiteX801" fmla="*/ 650623 w 2195805"/>
              <a:gd name="connsiteY801" fmla="*/ 343908 h 1925309"/>
              <a:gd name="connsiteX802" fmla="*/ 655006 w 2195805"/>
              <a:gd name="connsiteY802" fmla="*/ 353767 h 1925309"/>
              <a:gd name="connsiteX803" fmla="*/ 659384 w 2195805"/>
              <a:gd name="connsiteY803" fmla="*/ 359242 h 1925309"/>
              <a:gd name="connsiteX804" fmla="*/ 663767 w 2195805"/>
              <a:gd name="connsiteY804" fmla="*/ 361425 h 1925309"/>
              <a:gd name="connsiteX805" fmla="*/ 668145 w 2195805"/>
              <a:gd name="connsiteY805" fmla="*/ 361425 h 1925309"/>
              <a:gd name="connsiteX806" fmla="*/ 673625 w 2195805"/>
              <a:gd name="connsiteY806" fmla="*/ 361425 h 1925309"/>
              <a:gd name="connsiteX807" fmla="*/ 684575 w 2195805"/>
              <a:gd name="connsiteY807" fmla="*/ 359242 h 1925309"/>
              <a:gd name="connsiteX808" fmla="*/ 696623 w 2195805"/>
              <a:gd name="connsiteY808" fmla="*/ 357053 h 1925309"/>
              <a:gd name="connsiteX809" fmla="*/ 703195 w 2195805"/>
              <a:gd name="connsiteY809" fmla="*/ 355955 h 1925309"/>
              <a:gd name="connsiteX810" fmla="*/ 709773 w 2195805"/>
              <a:gd name="connsiteY810" fmla="*/ 353767 h 1925309"/>
              <a:gd name="connsiteX811" fmla="*/ 714145 w 2195805"/>
              <a:gd name="connsiteY811" fmla="*/ 352675 h 1925309"/>
              <a:gd name="connsiteX812" fmla="*/ 720723 w 2195805"/>
              <a:gd name="connsiteY812" fmla="*/ 349383 h 1925309"/>
              <a:gd name="connsiteX813" fmla="*/ 721814 w 2195805"/>
              <a:gd name="connsiteY813" fmla="*/ 349383 h 1925309"/>
              <a:gd name="connsiteX814" fmla="*/ 724003 w 2195805"/>
              <a:gd name="connsiteY814" fmla="*/ 347194 h 1925309"/>
              <a:gd name="connsiteX815" fmla="*/ 725100 w 2195805"/>
              <a:gd name="connsiteY815" fmla="*/ 343908 h 1925309"/>
              <a:gd name="connsiteX816" fmla="*/ 727295 w 2195805"/>
              <a:gd name="connsiteY816" fmla="*/ 339530 h 1925309"/>
              <a:gd name="connsiteX817" fmla="*/ 731673 w 2195805"/>
              <a:gd name="connsiteY817" fmla="*/ 338433 h 1925309"/>
              <a:gd name="connsiteX818" fmla="*/ 738245 w 2195805"/>
              <a:gd name="connsiteY818" fmla="*/ 338433 h 1925309"/>
              <a:gd name="connsiteX819" fmla="*/ 747006 w 2195805"/>
              <a:gd name="connsiteY819" fmla="*/ 340622 h 1925309"/>
              <a:gd name="connsiteX820" fmla="*/ 753584 w 2195805"/>
              <a:gd name="connsiteY820" fmla="*/ 341719 h 1925309"/>
              <a:gd name="connsiteX821" fmla="*/ 760151 w 2195805"/>
              <a:gd name="connsiteY821" fmla="*/ 342811 h 1925309"/>
              <a:gd name="connsiteX822" fmla="*/ 775484 w 2195805"/>
              <a:gd name="connsiteY822" fmla="*/ 345005 h 1925309"/>
              <a:gd name="connsiteX823" fmla="*/ 780959 w 2195805"/>
              <a:gd name="connsiteY823" fmla="*/ 346103 h 1925309"/>
              <a:gd name="connsiteX824" fmla="*/ 789720 w 2195805"/>
              <a:gd name="connsiteY824" fmla="*/ 348292 h 1925309"/>
              <a:gd name="connsiteX825" fmla="*/ 796292 w 2195805"/>
              <a:gd name="connsiteY825" fmla="*/ 350480 h 1925309"/>
              <a:gd name="connsiteX826" fmla="*/ 801767 w 2195805"/>
              <a:gd name="connsiteY826" fmla="*/ 353767 h 1925309"/>
              <a:gd name="connsiteX827" fmla="*/ 805059 w 2195805"/>
              <a:gd name="connsiteY827" fmla="*/ 357053 h 1925309"/>
              <a:gd name="connsiteX828" fmla="*/ 809437 w 2195805"/>
              <a:gd name="connsiteY828" fmla="*/ 358150 h 1925309"/>
              <a:gd name="connsiteX829" fmla="*/ 818198 w 2195805"/>
              <a:gd name="connsiteY829" fmla="*/ 355955 h 1925309"/>
              <a:gd name="connsiteX830" fmla="*/ 826965 w 2195805"/>
              <a:gd name="connsiteY830" fmla="*/ 355955 h 1925309"/>
              <a:gd name="connsiteX831" fmla="*/ 829148 w 2195805"/>
              <a:gd name="connsiteY831" fmla="*/ 358150 h 1925309"/>
              <a:gd name="connsiteX832" fmla="*/ 830245 w 2195805"/>
              <a:gd name="connsiteY832" fmla="*/ 361425 h 1925309"/>
              <a:gd name="connsiteX833" fmla="*/ 831342 w 2195805"/>
              <a:gd name="connsiteY833" fmla="*/ 365802 h 1925309"/>
              <a:gd name="connsiteX834" fmla="*/ 833531 w 2195805"/>
              <a:gd name="connsiteY834" fmla="*/ 367997 h 1925309"/>
              <a:gd name="connsiteX835" fmla="*/ 836817 w 2195805"/>
              <a:gd name="connsiteY835" fmla="*/ 369088 h 1925309"/>
              <a:gd name="connsiteX836" fmla="*/ 841201 w 2195805"/>
              <a:gd name="connsiteY836" fmla="*/ 369088 h 1925309"/>
              <a:gd name="connsiteX837" fmla="*/ 844487 w 2195805"/>
              <a:gd name="connsiteY837" fmla="*/ 366900 h 1925309"/>
              <a:gd name="connsiteX838" fmla="*/ 861986 w 2195805"/>
              <a:gd name="connsiteY838" fmla="*/ 367997 h 1925309"/>
              <a:gd name="connsiteX839" fmla="*/ 874045 w 2195805"/>
              <a:gd name="connsiteY839" fmla="*/ 366900 h 1925309"/>
              <a:gd name="connsiteX840" fmla="*/ 878423 w 2195805"/>
              <a:gd name="connsiteY840" fmla="*/ 365802 h 1925309"/>
              <a:gd name="connsiteX841" fmla="*/ 881691 w 2195805"/>
              <a:gd name="connsiteY841" fmla="*/ 365802 h 1925309"/>
              <a:gd name="connsiteX842" fmla="*/ 886069 w 2195805"/>
              <a:gd name="connsiteY842" fmla="*/ 371277 h 1925309"/>
              <a:gd name="connsiteX843" fmla="*/ 888264 w 2195805"/>
              <a:gd name="connsiteY843" fmla="*/ 371277 h 1925309"/>
              <a:gd name="connsiteX844" fmla="*/ 897025 w 2195805"/>
              <a:gd name="connsiteY844" fmla="*/ 373472 h 1925309"/>
              <a:gd name="connsiteX845" fmla="*/ 900328 w 2195805"/>
              <a:gd name="connsiteY845" fmla="*/ 374569 h 1925309"/>
              <a:gd name="connsiteX846" fmla="*/ 911284 w 2195805"/>
              <a:gd name="connsiteY846" fmla="*/ 373472 h 1925309"/>
              <a:gd name="connsiteX847" fmla="*/ 921119 w 2195805"/>
              <a:gd name="connsiteY847" fmla="*/ 370186 h 1925309"/>
              <a:gd name="connsiteX848" fmla="*/ 931000 w 2195805"/>
              <a:gd name="connsiteY848" fmla="*/ 364711 h 1925309"/>
              <a:gd name="connsiteX849" fmla="*/ 932075 w 2195805"/>
              <a:gd name="connsiteY849" fmla="*/ 364711 h 1925309"/>
              <a:gd name="connsiteX850" fmla="*/ 938647 w 2195805"/>
              <a:gd name="connsiteY850" fmla="*/ 360327 h 1925309"/>
              <a:gd name="connsiteX851" fmla="*/ 944139 w 2195805"/>
              <a:gd name="connsiteY851" fmla="*/ 355955 h 1925309"/>
              <a:gd name="connsiteX852" fmla="*/ 950717 w 2195805"/>
              <a:gd name="connsiteY852" fmla="*/ 351578 h 1925309"/>
              <a:gd name="connsiteX853" fmla="*/ 970428 w 2195805"/>
              <a:gd name="connsiteY853" fmla="*/ 339530 h 1925309"/>
              <a:gd name="connsiteX854" fmla="*/ 972617 w 2195805"/>
              <a:gd name="connsiteY854" fmla="*/ 338433 h 1925309"/>
              <a:gd name="connsiteX855" fmla="*/ 996717 w 2195805"/>
              <a:gd name="connsiteY855" fmla="*/ 326386 h 1925309"/>
              <a:gd name="connsiteX856" fmla="*/ 1030647 w 2195805"/>
              <a:gd name="connsiteY856" fmla="*/ 305578 h 1925309"/>
              <a:gd name="connsiteX857" fmla="*/ 1044906 w 2195805"/>
              <a:gd name="connsiteY857" fmla="*/ 294622 h 1925309"/>
              <a:gd name="connsiteX858" fmla="*/ 1047095 w 2195805"/>
              <a:gd name="connsiteY858" fmla="*/ 293525 h 1925309"/>
              <a:gd name="connsiteX859" fmla="*/ 1051478 w 2195805"/>
              <a:gd name="connsiteY859" fmla="*/ 292433 h 1925309"/>
              <a:gd name="connsiteX860" fmla="*/ 1058051 w 2195805"/>
              <a:gd name="connsiteY860" fmla="*/ 288050 h 1925309"/>
              <a:gd name="connsiteX861" fmla="*/ 1064623 w 2195805"/>
              <a:gd name="connsiteY861" fmla="*/ 282575 h 1925309"/>
              <a:gd name="connsiteX862" fmla="*/ 1066812 w 2195805"/>
              <a:gd name="connsiteY862" fmla="*/ 279289 h 1925309"/>
              <a:gd name="connsiteX863" fmla="*/ 1067886 w 2195805"/>
              <a:gd name="connsiteY863" fmla="*/ 278191 h 1925309"/>
              <a:gd name="connsiteX864" fmla="*/ 1070075 w 2195805"/>
              <a:gd name="connsiteY864" fmla="*/ 277100 h 1925309"/>
              <a:gd name="connsiteX865" fmla="*/ 1072264 w 2195805"/>
              <a:gd name="connsiteY865" fmla="*/ 272716 h 1925309"/>
              <a:gd name="connsiteX866" fmla="*/ 1075579 w 2195805"/>
              <a:gd name="connsiteY866" fmla="*/ 269430 h 1925309"/>
              <a:gd name="connsiteX867" fmla="*/ 1081031 w 2195805"/>
              <a:gd name="connsiteY867" fmla="*/ 265053 h 1925309"/>
              <a:gd name="connsiteX868" fmla="*/ 1084334 w 2195805"/>
              <a:gd name="connsiteY868" fmla="*/ 262858 h 1925309"/>
              <a:gd name="connsiteX869" fmla="*/ 1085408 w 2195805"/>
              <a:gd name="connsiteY869" fmla="*/ 258480 h 1925309"/>
              <a:gd name="connsiteX870" fmla="*/ 1087597 w 2195805"/>
              <a:gd name="connsiteY870" fmla="*/ 254097 h 1925309"/>
              <a:gd name="connsiteX871" fmla="*/ 1089792 w 2195805"/>
              <a:gd name="connsiteY871" fmla="*/ 250811 h 1925309"/>
              <a:gd name="connsiteX872" fmla="*/ 1096358 w 2195805"/>
              <a:gd name="connsiteY872" fmla="*/ 245336 h 1925309"/>
              <a:gd name="connsiteX873" fmla="*/ 1102936 w 2195805"/>
              <a:gd name="connsiteY873" fmla="*/ 239861 h 1925309"/>
              <a:gd name="connsiteX874" fmla="*/ 1105119 w 2195805"/>
              <a:gd name="connsiteY874" fmla="*/ 236575 h 1925309"/>
              <a:gd name="connsiteX875" fmla="*/ 1108434 w 2195805"/>
              <a:gd name="connsiteY875" fmla="*/ 233289 h 1925309"/>
              <a:gd name="connsiteX876" fmla="*/ 1110617 w 2195805"/>
              <a:gd name="connsiteY876" fmla="*/ 228905 h 1925309"/>
              <a:gd name="connsiteX877" fmla="*/ 1115001 w 2195805"/>
              <a:gd name="connsiteY877" fmla="*/ 225625 h 1925309"/>
              <a:gd name="connsiteX878" fmla="*/ 1119384 w 2195805"/>
              <a:gd name="connsiteY878" fmla="*/ 224528 h 1925309"/>
              <a:gd name="connsiteX879" fmla="*/ 1121573 w 2195805"/>
              <a:gd name="connsiteY879" fmla="*/ 222333 h 1925309"/>
              <a:gd name="connsiteX880" fmla="*/ 1122647 w 2195805"/>
              <a:gd name="connsiteY880" fmla="*/ 219053 h 1925309"/>
              <a:gd name="connsiteX881" fmla="*/ 1124842 w 2195805"/>
              <a:gd name="connsiteY881" fmla="*/ 213572 h 1925309"/>
              <a:gd name="connsiteX882" fmla="*/ 1128105 w 2195805"/>
              <a:gd name="connsiteY882" fmla="*/ 204822 h 1925309"/>
              <a:gd name="connsiteX883" fmla="*/ 1130294 w 2195805"/>
              <a:gd name="connsiteY883" fmla="*/ 199347 h 1925309"/>
              <a:gd name="connsiteX884" fmla="*/ 1133603 w 2195805"/>
              <a:gd name="connsiteY884" fmla="*/ 191678 h 1925309"/>
              <a:gd name="connsiteX885" fmla="*/ 1135792 w 2195805"/>
              <a:gd name="connsiteY885" fmla="*/ 185105 h 1925309"/>
              <a:gd name="connsiteX886" fmla="*/ 1136866 w 2195805"/>
              <a:gd name="connsiteY886" fmla="*/ 182917 h 1925309"/>
              <a:gd name="connsiteX887" fmla="*/ 1139055 w 2195805"/>
              <a:gd name="connsiteY887" fmla="*/ 177442 h 1925309"/>
              <a:gd name="connsiteX888" fmla="*/ 1140169 w 2195805"/>
              <a:gd name="connsiteY888" fmla="*/ 171967 h 1925309"/>
              <a:gd name="connsiteX889" fmla="*/ 1139055 w 2195805"/>
              <a:gd name="connsiteY889" fmla="*/ 164297 h 1925309"/>
              <a:gd name="connsiteX890" fmla="*/ 1139055 w 2195805"/>
              <a:gd name="connsiteY890" fmla="*/ 158822 h 1925309"/>
              <a:gd name="connsiteX891" fmla="*/ 1141250 w 2195805"/>
              <a:gd name="connsiteY891" fmla="*/ 146775 h 1925309"/>
              <a:gd name="connsiteX892" fmla="*/ 1142364 w 2195805"/>
              <a:gd name="connsiteY892" fmla="*/ 134728 h 1925309"/>
              <a:gd name="connsiteX893" fmla="*/ 1144553 w 2195805"/>
              <a:gd name="connsiteY893" fmla="*/ 132539 h 1925309"/>
              <a:gd name="connsiteX894" fmla="*/ 1147816 w 2195805"/>
              <a:gd name="connsiteY894" fmla="*/ 128155 h 1925309"/>
              <a:gd name="connsiteX895" fmla="*/ 1150005 w 2195805"/>
              <a:gd name="connsiteY895" fmla="*/ 124869 h 1925309"/>
              <a:gd name="connsiteX896" fmla="*/ 1148930 w 2195805"/>
              <a:gd name="connsiteY896" fmla="*/ 121583 h 1925309"/>
              <a:gd name="connsiteX897" fmla="*/ 1146747 w 2195805"/>
              <a:gd name="connsiteY897" fmla="*/ 116108 h 1925309"/>
              <a:gd name="connsiteX898" fmla="*/ 1145627 w 2195805"/>
              <a:gd name="connsiteY898" fmla="*/ 112822 h 1925309"/>
              <a:gd name="connsiteX899" fmla="*/ 1147816 w 2195805"/>
              <a:gd name="connsiteY899" fmla="*/ 104061 h 1925309"/>
              <a:gd name="connsiteX900" fmla="*/ 1148930 w 2195805"/>
              <a:gd name="connsiteY900" fmla="*/ 77783 h 1925309"/>
              <a:gd name="connsiteX901" fmla="*/ 1151125 w 2195805"/>
              <a:gd name="connsiteY901" fmla="*/ 64639 h 1925309"/>
              <a:gd name="connsiteX902" fmla="*/ 1148930 w 2195805"/>
              <a:gd name="connsiteY902" fmla="*/ 46019 h 1925309"/>
              <a:gd name="connsiteX903" fmla="*/ 1147816 w 2195805"/>
              <a:gd name="connsiteY903" fmla="*/ 40545 h 1925309"/>
              <a:gd name="connsiteX904" fmla="*/ 1145627 w 2195805"/>
              <a:gd name="connsiteY904" fmla="*/ 31783 h 1925309"/>
              <a:gd name="connsiteX905" fmla="*/ 1148930 w 2195805"/>
              <a:gd name="connsiteY905" fmla="*/ 17542 h 1925309"/>
              <a:gd name="connsiteX906" fmla="*/ 1150005 w 2195805"/>
              <a:gd name="connsiteY906" fmla="*/ 16450 h 1925309"/>
              <a:gd name="connsiteX907" fmla="*/ 1152200 w 2195805"/>
              <a:gd name="connsiteY907" fmla="*/ 13164 h 1925309"/>
              <a:gd name="connsiteX908" fmla="*/ 1155508 w 2195805"/>
              <a:gd name="connsiteY908" fmla="*/ 9878 h 1925309"/>
              <a:gd name="connsiteX909" fmla="*/ 1158766 w 2195805"/>
              <a:gd name="connsiteY909" fmla="*/ 9878 h 1925309"/>
              <a:gd name="connsiteX910" fmla="*/ 1163149 w 2195805"/>
              <a:gd name="connsiteY910" fmla="*/ 9878 h 1925309"/>
              <a:gd name="connsiteX911" fmla="*/ 1167527 w 2195805"/>
              <a:gd name="connsiteY911" fmla="*/ 9878 h 1925309"/>
              <a:gd name="connsiteX912" fmla="*/ 1175220 w 2195805"/>
              <a:gd name="connsiteY912" fmla="*/ 7689 h 1925309"/>
              <a:gd name="connsiteX913" fmla="*/ 1183981 w 2195805"/>
              <a:gd name="connsiteY913" fmla="*/ 4403 h 1925309"/>
              <a:gd name="connsiteX914" fmla="*/ 1188364 w 2195805"/>
              <a:gd name="connsiteY914" fmla="*/ 2208 h 1925309"/>
              <a:gd name="connsiteX915" fmla="*/ 1190553 w 2195805"/>
              <a:gd name="connsiteY915" fmla="*/ 19 h 1925309"/>
              <a:gd name="connsiteX916" fmla="*/ 1192742 w 2195805"/>
              <a:gd name="connsiteY916" fmla="*/ 8781 h 1925309"/>
              <a:gd name="connsiteX917" fmla="*/ 1192742 w 2195805"/>
              <a:gd name="connsiteY917" fmla="*/ 9878 h 1925309"/>
              <a:gd name="connsiteX918" fmla="*/ 1194931 w 2195805"/>
              <a:gd name="connsiteY918" fmla="*/ 12067 h 1925309"/>
              <a:gd name="connsiteX919" fmla="*/ 1196011 w 2195805"/>
              <a:gd name="connsiteY919" fmla="*/ 14261 h 1925309"/>
              <a:gd name="connsiteX920" fmla="*/ 1199314 w 2195805"/>
              <a:gd name="connsiteY920" fmla="*/ 18639 h 1925309"/>
              <a:gd name="connsiteX921" fmla="*/ 1201509 w 2195805"/>
              <a:gd name="connsiteY921" fmla="*/ 24114 h 1925309"/>
              <a:gd name="connsiteX922" fmla="*/ 1204772 w 2195805"/>
              <a:gd name="connsiteY922" fmla="*/ 29595 h 1925309"/>
              <a:gd name="connsiteX923" fmla="*/ 1204772 w 2195805"/>
              <a:gd name="connsiteY923" fmla="*/ 30686 h 1925309"/>
              <a:gd name="connsiteX924" fmla="*/ 1211338 w 2195805"/>
              <a:gd name="connsiteY924" fmla="*/ 38356 h 1925309"/>
              <a:gd name="connsiteX925" fmla="*/ 1212458 w 2195805"/>
              <a:gd name="connsiteY925" fmla="*/ 40545 h 1925309"/>
              <a:gd name="connsiteX926" fmla="*/ 1214647 w 2195805"/>
              <a:gd name="connsiteY926" fmla="*/ 42739 h 1925309"/>
              <a:gd name="connsiteX927" fmla="*/ 1216836 w 2195805"/>
              <a:gd name="connsiteY927" fmla="*/ 46019 h 1925309"/>
              <a:gd name="connsiteX928" fmla="*/ 1219031 w 2195805"/>
              <a:gd name="connsiteY928" fmla="*/ 48214 h 1925309"/>
              <a:gd name="connsiteX929" fmla="*/ 1222294 w 2195805"/>
              <a:gd name="connsiteY929" fmla="*/ 52592 h 1925309"/>
              <a:gd name="connsiteX930" fmla="*/ 1223414 w 2195805"/>
              <a:gd name="connsiteY930" fmla="*/ 53689 h 1925309"/>
              <a:gd name="connsiteX931" fmla="*/ 1226677 w 2195805"/>
              <a:gd name="connsiteY931" fmla="*/ 58067 h 1925309"/>
              <a:gd name="connsiteX932" fmla="*/ 1228866 w 2195805"/>
              <a:gd name="connsiteY932" fmla="*/ 60261 h 1925309"/>
              <a:gd name="connsiteX933" fmla="*/ 1229981 w 2195805"/>
              <a:gd name="connsiteY933" fmla="*/ 61353 h 1925309"/>
              <a:gd name="connsiteX934" fmla="*/ 1234364 w 2195805"/>
              <a:gd name="connsiteY934" fmla="*/ 63547 h 1925309"/>
              <a:gd name="connsiteX935" fmla="*/ 1235439 w 2195805"/>
              <a:gd name="connsiteY935" fmla="*/ 65736 h 1925309"/>
              <a:gd name="connsiteX936" fmla="*/ 1237627 w 2195805"/>
              <a:gd name="connsiteY936" fmla="*/ 70120 h 1925309"/>
              <a:gd name="connsiteX937" fmla="*/ 1236553 w 2195805"/>
              <a:gd name="connsiteY937" fmla="*/ 73400 h 1925309"/>
              <a:gd name="connsiteX938" fmla="*/ 1236553 w 2195805"/>
              <a:gd name="connsiteY938" fmla="*/ 74497 h 1925309"/>
              <a:gd name="connsiteX939" fmla="*/ 1239822 w 2195805"/>
              <a:gd name="connsiteY939" fmla="*/ 74497 h 1925309"/>
              <a:gd name="connsiteX940" fmla="*/ 1240936 w 2195805"/>
              <a:gd name="connsiteY940" fmla="*/ 77783 h 1925309"/>
              <a:gd name="connsiteX941" fmla="*/ 1240936 w 2195805"/>
              <a:gd name="connsiteY941" fmla="*/ 78881 h 1925309"/>
              <a:gd name="connsiteX942" fmla="*/ 1239822 w 2195805"/>
              <a:gd name="connsiteY942" fmla="*/ 83258 h 1925309"/>
              <a:gd name="connsiteX943" fmla="*/ 1242011 w 2195805"/>
              <a:gd name="connsiteY943" fmla="*/ 84356 h 1925309"/>
              <a:gd name="connsiteX944" fmla="*/ 1239822 w 2195805"/>
              <a:gd name="connsiteY944" fmla="*/ 85442 h 1925309"/>
              <a:gd name="connsiteX945" fmla="*/ 1234364 w 2195805"/>
              <a:gd name="connsiteY945" fmla="*/ 89819 h 1925309"/>
              <a:gd name="connsiteX946" fmla="*/ 1236553 w 2195805"/>
              <a:gd name="connsiteY946" fmla="*/ 88722 h 1925309"/>
              <a:gd name="connsiteX947" fmla="*/ 1237627 w 2195805"/>
              <a:gd name="connsiteY947" fmla="*/ 89819 h 1925309"/>
              <a:gd name="connsiteX948" fmla="*/ 1239822 w 2195805"/>
              <a:gd name="connsiteY948" fmla="*/ 94203 h 1925309"/>
              <a:gd name="connsiteX949" fmla="*/ 1242011 w 2195805"/>
              <a:gd name="connsiteY949" fmla="*/ 97489 h 1925309"/>
              <a:gd name="connsiteX950" fmla="*/ 1243125 w 2195805"/>
              <a:gd name="connsiteY950" fmla="*/ 98586 h 1925309"/>
              <a:gd name="connsiteX951" fmla="*/ 1245320 w 2195805"/>
              <a:gd name="connsiteY951" fmla="*/ 106250 h 1925309"/>
              <a:gd name="connsiteX952" fmla="*/ 1248583 w 2195805"/>
              <a:gd name="connsiteY952" fmla="*/ 110628 h 1925309"/>
              <a:gd name="connsiteX953" fmla="*/ 1249697 w 2195805"/>
              <a:gd name="connsiteY953" fmla="*/ 112822 h 1925309"/>
              <a:gd name="connsiteX954" fmla="*/ 1256270 w 2195805"/>
              <a:gd name="connsiteY954" fmla="*/ 125967 h 1925309"/>
              <a:gd name="connsiteX955" fmla="*/ 1255149 w 2195805"/>
              <a:gd name="connsiteY955" fmla="*/ 130344 h 1925309"/>
              <a:gd name="connsiteX956" fmla="*/ 1252966 w 2195805"/>
              <a:gd name="connsiteY956" fmla="*/ 133630 h 1925309"/>
              <a:gd name="connsiteX957" fmla="*/ 1255149 w 2195805"/>
              <a:gd name="connsiteY957" fmla="*/ 134728 h 1925309"/>
              <a:gd name="connsiteX958" fmla="*/ 1259533 w 2195805"/>
              <a:gd name="connsiteY958" fmla="*/ 139105 h 1925309"/>
              <a:gd name="connsiteX959" fmla="*/ 1258459 w 2195805"/>
              <a:gd name="connsiteY959" fmla="*/ 140203 h 1925309"/>
              <a:gd name="connsiteX960" fmla="*/ 1257344 w 2195805"/>
              <a:gd name="connsiteY960" fmla="*/ 141300 h 1925309"/>
              <a:gd name="connsiteX961" fmla="*/ 1259533 w 2195805"/>
              <a:gd name="connsiteY961" fmla="*/ 144580 h 1925309"/>
              <a:gd name="connsiteX962" fmla="*/ 1265031 w 2195805"/>
              <a:gd name="connsiteY962" fmla="*/ 154444 h 1925309"/>
              <a:gd name="connsiteX963" fmla="*/ 1267225 w 2195805"/>
              <a:gd name="connsiteY963" fmla="*/ 155536 h 1925309"/>
              <a:gd name="connsiteX964" fmla="*/ 1269414 w 2195805"/>
              <a:gd name="connsiteY964" fmla="*/ 155536 h 1925309"/>
              <a:gd name="connsiteX965" fmla="*/ 1272677 w 2195805"/>
              <a:gd name="connsiteY965" fmla="*/ 155536 h 1925309"/>
              <a:gd name="connsiteX966" fmla="*/ 1273792 w 2195805"/>
              <a:gd name="connsiteY966" fmla="*/ 158822 h 1925309"/>
              <a:gd name="connsiteX967" fmla="*/ 1271603 w 2195805"/>
              <a:gd name="connsiteY967" fmla="*/ 159919 h 1925309"/>
              <a:gd name="connsiteX968" fmla="*/ 1270489 w 2195805"/>
              <a:gd name="connsiteY968" fmla="*/ 162108 h 1925309"/>
              <a:gd name="connsiteX969" fmla="*/ 1270489 w 2195805"/>
              <a:gd name="connsiteY969" fmla="*/ 166486 h 1925309"/>
              <a:gd name="connsiteX970" fmla="*/ 1272677 w 2195805"/>
              <a:gd name="connsiteY970" fmla="*/ 170869 h 1925309"/>
              <a:gd name="connsiteX971" fmla="*/ 1278175 w 2195805"/>
              <a:gd name="connsiteY971" fmla="*/ 174156 h 1925309"/>
              <a:gd name="connsiteX972" fmla="*/ 1278175 w 2195805"/>
              <a:gd name="connsiteY972" fmla="*/ 174156 h 1925309"/>
              <a:gd name="connsiteX973" fmla="*/ 1280364 w 2195805"/>
              <a:gd name="connsiteY973" fmla="*/ 175253 h 1925309"/>
              <a:gd name="connsiteX974" fmla="*/ 1281439 w 2195805"/>
              <a:gd name="connsiteY974" fmla="*/ 177442 h 1925309"/>
              <a:gd name="connsiteX975" fmla="*/ 1281439 w 2195805"/>
              <a:gd name="connsiteY975" fmla="*/ 178533 h 1925309"/>
              <a:gd name="connsiteX976" fmla="*/ 1285822 w 2195805"/>
              <a:gd name="connsiteY976" fmla="*/ 185105 h 1925309"/>
              <a:gd name="connsiteX977" fmla="*/ 1286936 w 2195805"/>
              <a:gd name="connsiteY977" fmla="*/ 186203 h 1925309"/>
              <a:gd name="connsiteX978" fmla="*/ 1288005 w 2195805"/>
              <a:gd name="connsiteY978" fmla="*/ 188392 h 1925309"/>
              <a:gd name="connsiteX979" fmla="*/ 1290200 w 2195805"/>
              <a:gd name="connsiteY979" fmla="*/ 191678 h 1925309"/>
              <a:gd name="connsiteX980" fmla="*/ 1293503 w 2195805"/>
              <a:gd name="connsiteY980" fmla="*/ 196061 h 1925309"/>
              <a:gd name="connsiteX981" fmla="*/ 1297886 w 2195805"/>
              <a:gd name="connsiteY981" fmla="*/ 200439 h 1925309"/>
              <a:gd name="connsiteX982" fmla="*/ 1298961 w 2195805"/>
              <a:gd name="connsiteY982" fmla="*/ 200439 h 1925309"/>
              <a:gd name="connsiteX983" fmla="*/ 1298961 w 2195805"/>
              <a:gd name="connsiteY983" fmla="*/ 200439 h 1925309"/>
              <a:gd name="connsiteX984" fmla="*/ 1298961 w 2195805"/>
              <a:gd name="connsiteY984" fmla="*/ 202633 h 1925309"/>
              <a:gd name="connsiteX985" fmla="*/ 1296772 w 2195805"/>
              <a:gd name="connsiteY985" fmla="*/ 204822 h 1925309"/>
              <a:gd name="connsiteX986" fmla="*/ 1293503 w 2195805"/>
              <a:gd name="connsiteY986" fmla="*/ 204822 h 1925309"/>
              <a:gd name="connsiteX987" fmla="*/ 1289131 w 2195805"/>
              <a:gd name="connsiteY987" fmla="*/ 203731 h 1925309"/>
              <a:gd name="connsiteX988" fmla="*/ 1288005 w 2195805"/>
              <a:gd name="connsiteY988" fmla="*/ 205908 h 1925309"/>
              <a:gd name="connsiteX989" fmla="*/ 1286936 w 2195805"/>
              <a:gd name="connsiteY989" fmla="*/ 208097 h 1925309"/>
              <a:gd name="connsiteX990" fmla="*/ 1286936 w 2195805"/>
              <a:gd name="connsiteY990" fmla="*/ 216858 h 1925309"/>
              <a:gd name="connsiteX991" fmla="*/ 1288005 w 2195805"/>
              <a:gd name="connsiteY991" fmla="*/ 222333 h 1925309"/>
              <a:gd name="connsiteX992" fmla="*/ 1289131 w 2195805"/>
              <a:gd name="connsiteY992" fmla="*/ 224528 h 1925309"/>
              <a:gd name="connsiteX993" fmla="*/ 1290200 w 2195805"/>
              <a:gd name="connsiteY993" fmla="*/ 227814 h 1925309"/>
              <a:gd name="connsiteX994" fmla="*/ 1291320 w 2195805"/>
              <a:gd name="connsiteY994" fmla="*/ 228905 h 1925309"/>
              <a:gd name="connsiteX995" fmla="*/ 1292389 w 2195805"/>
              <a:gd name="connsiteY995" fmla="*/ 231100 h 1925309"/>
              <a:gd name="connsiteX996" fmla="*/ 1293503 w 2195805"/>
              <a:gd name="connsiteY996" fmla="*/ 233289 h 1925309"/>
              <a:gd name="connsiteX997" fmla="*/ 1294583 w 2195805"/>
              <a:gd name="connsiteY997" fmla="*/ 234386 h 1925309"/>
              <a:gd name="connsiteX998" fmla="*/ 1295697 w 2195805"/>
              <a:gd name="connsiteY998" fmla="*/ 238764 h 1925309"/>
              <a:gd name="connsiteX999" fmla="*/ 1298961 w 2195805"/>
              <a:gd name="connsiteY999" fmla="*/ 242050 h 1925309"/>
              <a:gd name="connsiteX1000" fmla="*/ 1298961 w 2195805"/>
              <a:gd name="connsiteY1000" fmla="*/ 243147 h 1925309"/>
              <a:gd name="connsiteX1001" fmla="*/ 1301150 w 2195805"/>
              <a:gd name="connsiteY1001" fmla="*/ 246433 h 1925309"/>
              <a:gd name="connsiteX1002" fmla="*/ 1302275 w 2195805"/>
              <a:gd name="connsiteY1002" fmla="*/ 248622 h 1925309"/>
              <a:gd name="connsiteX1003" fmla="*/ 1306647 w 2195805"/>
              <a:gd name="connsiteY1003" fmla="*/ 254097 h 1925309"/>
              <a:gd name="connsiteX1004" fmla="*/ 1308842 w 2195805"/>
              <a:gd name="connsiteY1004" fmla="*/ 257383 h 1925309"/>
              <a:gd name="connsiteX1005" fmla="*/ 1308842 w 2195805"/>
              <a:gd name="connsiteY1005" fmla="*/ 258480 h 1925309"/>
              <a:gd name="connsiteX1006" fmla="*/ 1316489 w 2195805"/>
              <a:gd name="connsiteY1006" fmla="*/ 266144 h 1925309"/>
              <a:gd name="connsiteX1007" fmla="*/ 1319792 w 2195805"/>
              <a:gd name="connsiteY1007" fmla="*/ 269430 h 1925309"/>
              <a:gd name="connsiteX1008" fmla="*/ 1328553 w 2195805"/>
              <a:gd name="connsiteY1008" fmla="*/ 280386 h 1925309"/>
              <a:gd name="connsiteX1009" fmla="*/ 1332936 w 2195805"/>
              <a:gd name="connsiteY1009" fmla="*/ 281483 h 1925309"/>
              <a:gd name="connsiteX1010" fmla="*/ 1337314 w 2195805"/>
              <a:gd name="connsiteY1010" fmla="*/ 288050 h 1925309"/>
              <a:gd name="connsiteX1011" fmla="*/ 1338394 w 2195805"/>
              <a:gd name="connsiteY1011" fmla="*/ 289147 h 1925309"/>
              <a:gd name="connsiteX1012" fmla="*/ 1342772 w 2195805"/>
              <a:gd name="connsiteY1012" fmla="*/ 293525 h 1925309"/>
              <a:gd name="connsiteX1013" fmla="*/ 1346081 w 2195805"/>
              <a:gd name="connsiteY1013" fmla="*/ 296817 h 1925309"/>
              <a:gd name="connsiteX1014" fmla="*/ 1346081 w 2195805"/>
              <a:gd name="connsiteY1014" fmla="*/ 305578 h 1925309"/>
              <a:gd name="connsiteX1015" fmla="*/ 1347155 w 2195805"/>
              <a:gd name="connsiteY1015" fmla="*/ 315430 h 1925309"/>
              <a:gd name="connsiteX1016" fmla="*/ 1350459 w 2195805"/>
              <a:gd name="connsiteY1016" fmla="*/ 323100 h 1925309"/>
              <a:gd name="connsiteX1017" fmla="*/ 1355916 w 2195805"/>
              <a:gd name="connsiteY1017" fmla="*/ 335147 h 1925309"/>
              <a:gd name="connsiteX1018" fmla="*/ 1361414 w 2195805"/>
              <a:gd name="connsiteY1018" fmla="*/ 336244 h 1925309"/>
              <a:gd name="connsiteX1019" fmla="*/ 1367987 w 2195805"/>
              <a:gd name="connsiteY1019" fmla="*/ 337336 h 1925309"/>
              <a:gd name="connsiteX1020" fmla="*/ 1369061 w 2195805"/>
              <a:gd name="connsiteY1020" fmla="*/ 348292 h 1925309"/>
              <a:gd name="connsiteX1021" fmla="*/ 1374559 w 2195805"/>
              <a:gd name="connsiteY1021" fmla="*/ 354864 h 1925309"/>
              <a:gd name="connsiteX1022" fmla="*/ 1378948 w 2195805"/>
              <a:gd name="connsiteY1022" fmla="*/ 362516 h 1925309"/>
              <a:gd name="connsiteX1023" fmla="*/ 1381125 w 2195805"/>
              <a:gd name="connsiteY1023" fmla="*/ 365802 h 1925309"/>
              <a:gd name="connsiteX1024" fmla="*/ 1382206 w 2195805"/>
              <a:gd name="connsiteY1024" fmla="*/ 370186 h 1925309"/>
              <a:gd name="connsiteX1025" fmla="*/ 1384394 w 2195805"/>
              <a:gd name="connsiteY1025" fmla="*/ 375661 h 1925309"/>
              <a:gd name="connsiteX1026" fmla="*/ 1386583 w 2195805"/>
              <a:gd name="connsiteY1026" fmla="*/ 383325 h 1925309"/>
              <a:gd name="connsiteX1027" fmla="*/ 1390961 w 2195805"/>
              <a:gd name="connsiteY1027" fmla="*/ 393183 h 1925309"/>
              <a:gd name="connsiteX1028" fmla="*/ 1390961 w 2195805"/>
              <a:gd name="connsiteY1028" fmla="*/ 395377 h 1925309"/>
              <a:gd name="connsiteX1029" fmla="*/ 1393155 w 2195805"/>
              <a:gd name="connsiteY1029" fmla="*/ 401950 h 1925309"/>
              <a:gd name="connsiteX1030" fmla="*/ 1394270 w 2195805"/>
              <a:gd name="connsiteY1030" fmla="*/ 409614 h 1925309"/>
              <a:gd name="connsiteX1031" fmla="*/ 1395344 w 2195805"/>
              <a:gd name="connsiteY1031" fmla="*/ 412900 h 1925309"/>
              <a:gd name="connsiteX1032" fmla="*/ 1397527 w 2195805"/>
              <a:gd name="connsiteY1032" fmla="*/ 418375 h 1925309"/>
              <a:gd name="connsiteX1033" fmla="*/ 1398653 w 2195805"/>
              <a:gd name="connsiteY1033" fmla="*/ 420563 h 1925309"/>
              <a:gd name="connsiteX1034" fmla="*/ 1400848 w 2195805"/>
              <a:gd name="connsiteY1034" fmla="*/ 422758 h 1925309"/>
              <a:gd name="connsiteX1035" fmla="*/ 1404105 w 2195805"/>
              <a:gd name="connsiteY1035" fmla="*/ 426044 h 1925309"/>
              <a:gd name="connsiteX1036" fmla="*/ 1405180 w 2195805"/>
              <a:gd name="connsiteY1036" fmla="*/ 428233 h 1925309"/>
              <a:gd name="connsiteX1037" fmla="*/ 1412866 w 2195805"/>
              <a:gd name="connsiteY1037" fmla="*/ 436994 h 1925309"/>
              <a:gd name="connsiteX1038" fmla="*/ 1417250 w 2195805"/>
              <a:gd name="connsiteY1038" fmla="*/ 447950 h 1925309"/>
              <a:gd name="connsiteX1039" fmla="*/ 1419439 w 2195805"/>
              <a:gd name="connsiteY1039" fmla="*/ 452327 h 1925309"/>
              <a:gd name="connsiteX1040" fmla="*/ 1419439 w 2195805"/>
              <a:gd name="connsiteY1040" fmla="*/ 462186 h 1925309"/>
              <a:gd name="connsiteX1041" fmla="*/ 1417250 w 2195805"/>
              <a:gd name="connsiteY1041" fmla="*/ 463283 h 1925309"/>
              <a:gd name="connsiteX1042" fmla="*/ 1415061 w 2195805"/>
              <a:gd name="connsiteY1042" fmla="*/ 465472 h 1925309"/>
              <a:gd name="connsiteX1043" fmla="*/ 1416130 w 2195805"/>
              <a:gd name="connsiteY1043" fmla="*/ 466569 h 1925309"/>
              <a:gd name="connsiteX1044" fmla="*/ 1420513 w 2195805"/>
              <a:gd name="connsiteY1044" fmla="*/ 476422 h 1925309"/>
              <a:gd name="connsiteX1045" fmla="*/ 1424902 w 2195805"/>
              <a:gd name="connsiteY1045" fmla="*/ 481891 h 1925309"/>
              <a:gd name="connsiteX1046" fmla="*/ 1426011 w 2195805"/>
              <a:gd name="connsiteY1046" fmla="*/ 484080 h 1925309"/>
              <a:gd name="connsiteX1047" fmla="*/ 1432583 w 2195805"/>
              <a:gd name="connsiteY1047" fmla="*/ 493938 h 1925309"/>
              <a:gd name="connsiteX1048" fmla="*/ 1432583 w 2195805"/>
              <a:gd name="connsiteY1048" fmla="*/ 495036 h 1925309"/>
              <a:gd name="connsiteX1049" fmla="*/ 1431469 w 2195805"/>
              <a:gd name="connsiteY1049" fmla="*/ 491750 h 1925309"/>
              <a:gd name="connsiteX1050" fmla="*/ 1431469 w 2195805"/>
              <a:gd name="connsiteY1050" fmla="*/ 490652 h 1925309"/>
              <a:gd name="connsiteX1051" fmla="*/ 1426011 w 2195805"/>
              <a:gd name="connsiteY1051" fmla="*/ 498316 h 1925309"/>
              <a:gd name="connsiteX1052" fmla="*/ 1426011 w 2195805"/>
              <a:gd name="connsiteY1052" fmla="*/ 502699 h 1925309"/>
              <a:gd name="connsiteX1053" fmla="*/ 1427085 w 2195805"/>
              <a:gd name="connsiteY1053" fmla="*/ 504888 h 1925309"/>
              <a:gd name="connsiteX1054" fmla="*/ 1434772 w 2195805"/>
              <a:gd name="connsiteY1054" fmla="*/ 515844 h 1925309"/>
              <a:gd name="connsiteX1055" fmla="*/ 1439155 w 2195805"/>
              <a:gd name="connsiteY1055" fmla="*/ 523513 h 1925309"/>
              <a:gd name="connsiteX1056" fmla="*/ 1441339 w 2195805"/>
              <a:gd name="connsiteY1056" fmla="*/ 525697 h 1925309"/>
              <a:gd name="connsiteX1057" fmla="*/ 1440230 w 2195805"/>
              <a:gd name="connsiteY1057" fmla="*/ 528988 h 1925309"/>
              <a:gd name="connsiteX1058" fmla="*/ 1438035 w 2195805"/>
              <a:gd name="connsiteY1058" fmla="*/ 534463 h 1925309"/>
              <a:gd name="connsiteX1059" fmla="*/ 1436967 w 2195805"/>
              <a:gd name="connsiteY1059" fmla="*/ 538841 h 1925309"/>
              <a:gd name="connsiteX1060" fmla="*/ 1439155 w 2195805"/>
              <a:gd name="connsiteY1060" fmla="*/ 544322 h 1925309"/>
              <a:gd name="connsiteX1061" fmla="*/ 1442419 w 2195805"/>
              <a:gd name="connsiteY1061" fmla="*/ 554174 h 1925309"/>
              <a:gd name="connsiteX1062" fmla="*/ 1441339 w 2195805"/>
              <a:gd name="connsiteY1062" fmla="*/ 558558 h 1925309"/>
              <a:gd name="connsiteX1063" fmla="*/ 1440230 w 2195805"/>
              <a:gd name="connsiteY1063" fmla="*/ 560747 h 1925309"/>
              <a:gd name="connsiteX1064" fmla="*/ 1440230 w 2195805"/>
              <a:gd name="connsiteY1064" fmla="*/ 562941 h 1925309"/>
              <a:gd name="connsiteX1065" fmla="*/ 1443533 w 2195805"/>
              <a:gd name="connsiteY1065" fmla="*/ 570605 h 1925309"/>
              <a:gd name="connsiteX1066" fmla="*/ 1445728 w 2195805"/>
              <a:gd name="connsiteY1066" fmla="*/ 573891 h 1925309"/>
              <a:gd name="connsiteX1067" fmla="*/ 1448991 w 2195805"/>
              <a:gd name="connsiteY1067" fmla="*/ 579366 h 1925309"/>
              <a:gd name="connsiteX1068" fmla="*/ 1450111 w 2195805"/>
              <a:gd name="connsiteY1068" fmla="*/ 580463 h 1925309"/>
              <a:gd name="connsiteX1069" fmla="*/ 1452294 w 2195805"/>
              <a:gd name="connsiteY1069" fmla="*/ 581561 h 1925309"/>
              <a:gd name="connsiteX1070" fmla="*/ 1453374 w 2195805"/>
              <a:gd name="connsiteY1070" fmla="*/ 583750 h 1925309"/>
              <a:gd name="connsiteX1071" fmla="*/ 1454489 w 2195805"/>
              <a:gd name="connsiteY1071" fmla="*/ 585938 h 1925309"/>
              <a:gd name="connsiteX1072" fmla="*/ 1454489 w 2195805"/>
              <a:gd name="connsiteY1072" fmla="*/ 587036 h 1925309"/>
              <a:gd name="connsiteX1073" fmla="*/ 1455563 w 2195805"/>
              <a:gd name="connsiteY1073" fmla="*/ 589225 h 1925309"/>
              <a:gd name="connsiteX1074" fmla="*/ 1457763 w 2195805"/>
              <a:gd name="connsiteY1074" fmla="*/ 589225 h 1925309"/>
              <a:gd name="connsiteX1075" fmla="*/ 1461061 w 2195805"/>
              <a:gd name="connsiteY1075" fmla="*/ 591413 h 1925309"/>
              <a:gd name="connsiteX1076" fmla="*/ 1462135 w 2195805"/>
              <a:gd name="connsiteY1076" fmla="*/ 592511 h 1925309"/>
              <a:gd name="connsiteX1077" fmla="*/ 1464324 w 2195805"/>
              <a:gd name="connsiteY1077" fmla="*/ 596888 h 1925309"/>
              <a:gd name="connsiteX1078" fmla="*/ 1463250 w 2195805"/>
              <a:gd name="connsiteY1078" fmla="*/ 597986 h 1925309"/>
              <a:gd name="connsiteX1079" fmla="*/ 1464324 w 2195805"/>
              <a:gd name="connsiteY1079" fmla="*/ 600180 h 1925309"/>
              <a:gd name="connsiteX1080" fmla="*/ 1466519 w 2195805"/>
              <a:gd name="connsiteY1080" fmla="*/ 604558 h 1925309"/>
              <a:gd name="connsiteX1081" fmla="*/ 1469822 w 2195805"/>
              <a:gd name="connsiteY1081" fmla="*/ 607844 h 1925309"/>
              <a:gd name="connsiteX1082" fmla="*/ 1470896 w 2195805"/>
              <a:gd name="connsiteY1082" fmla="*/ 610033 h 1925309"/>
              <a:gd name="connsiteX1083" fmla="*/ 1472017 w 2195805"/>
              <a:gd name="connsiteY1083" fmla="*/ 611130 h 1925309"/>
              <a:gd name="connsiteX1084" fmla="*/ 1474200 w 2195805"/>
              <a:gd name="connsiteY1084" fmla="*/ 613319 h 1925309"/>
              <a:gd name="connsiteX1085" fmla="*/ 1475280 w 2195805"/>
              <a:gd name="connsiteY1085" fmla="*/ 614416 h 1925309"/>
              <a:gd name="connsiteX1086" fmla="*/ 1476394 w 2195805"/>
              <a:gd name="connsiteY1086" fmla="*/ 615514 h 1925309"/>
              <a:gd name="connsiteX1087" fmla="*/ 1481847 w 2195805"/>
              <a:gd name="connsiteY1087" fmla="*/ 622086 h 1925309"/>
              <a:gd name="connsiteX1088" fmla="*/ 1487344 w 2195805"/>
              <a:gd name="connsiteY1088" fmla="*/ 628658 h 1925309"/>
              <a:gd name="connsiteX1089" fmla="*/ 1490613 w 2195805"/>
              <a:gd name="connsiteY1089" fmla="*/ 631938 h 1925309"/>
              <a:gd name="connsiteX1090" fmla="*/ 1491728 w 2195805"/>
              <a:gd name="connsiteY1090" fmla="*/ 631938 h 1925309"/>
              <a:gd name="connsiteX1091" fmla="*/ 1492796 w 2195805"/>
              <a:gd name="connsiteY1091" fmla="*/ 633036 h 1925309"/>
              <a:gd name="connsiteX1092" fmla="*/ 1493922 w 2195805"/>
              <a:gd name="connsiteY1092" fmla="*/ 634133 h 1925309"/>
              <a:gd name="connsiteX1093" fmla="*/ 1498300 w 2195805"/>
              <a:gd name="connsiteY1093" fmla="*/ 636310 h 1925309"/>
              <a:gd name="connsiteX1094" fmla="*/ 1498300 w 2195805"/>
              <a:gd name="connsiteY1094" fmla="*/ 638499 h 1925309"/>
              <a:gd name="connsiteX1095" fmla="*/ 1500489 w 2195805"/>
              <a:gd name="connsiteY1095" fmla="*/ 640694 h 1925309"/>
              <a:gd name="connsiteX1096" fmla="*/ 1500489 w 2195805"/>
              <a:gd name="connsiteY1096" fmla="*/ 642883 h 1925309"/>
              <a:gd name="connsiteX1097" fmla="*/ 1505941 w 2195805"/>
              <a:gd name="connsiteY1097" fmla="*/ 652741 h 1925309"/>
              <a:gd name="connsiteX1098" fmla="*/ 1507061 w 2195805"/>
              <a:gd name="connsiteY1098" fmla="*/ 653833 h 1925309"/>
              <a:gd name="connsiteX1099" fmla="*/ 1507061 w 2195805"/>
              <a:gd name="connsiteY1099" fmla="*/ 659308 h 1925309"/>
              <a:gd name="connsiteX1100" fmla="*/ 1508136 w 2195805"/>
              <a:gd name="connsiteY1100" fmla="*/ 665880 h 1925309"/>
              <a:gd name="connsiteX1101" fmla="*/ 1509250 w 2195805"/>
              <a:gd name="connsiteY1101" fmla="*/ 665880 h 1925309"/>
              <a:gd name="connsiteX1102" fmla="*/ 1512519 w 2195805"/>
              <a:gd name="connsiteY1102" fmla="*/ 670263 h 1925309"/>
              <a:gd name="connsiteX1103" fmla="*/ 1516897 w 2195805"/>
              <a:gd name="connsiteY1103" fmla="*/ 677933 h 1925309"/>
              <a:gd name="connsiteX1104" fmla="*/ 1518017 w 2195805"/>
              <a:gd name="connsiteY1104" fmla="*/ 679024 h 1925309"/>
              <a:gd name="connsiteX1105" fmla="*/ 1520200 w 2195805"/>
              <a:gd name="connsiteY1105" fmla="*/ 681213 h 1925309"/>
              <a:gd name="connsiteX1106" fmla="*/ 1523469 w 2195805"/>
              <a:gd name="connsiteY1106" fmla="*/ 684505 h 1925309"/>
              <a:gd name="connsiteX1107" fmla="*/ 1524583 w 2195805"/>
              <a:gd name="connsiteY1107" fmla="*/ 685597 h 1925309"/>
              <a:gd name="connsiteX1108" fmla="*/ 1525658 w 2195805"/>
              <a:gd name="connsiteY1108" fmla="*/ 687785 h 1925309"/>
              <a:gd name="connsiteX1109" fmla="*/ 1526778 w 2195805"/>
              <a:gd name="connsiteY1109" fmla="*/ 688883 h 1925309"/>
              <a:gd name="connsiteX1110" fmla="*/ 1528967 w 2195805"/>
              <a:gd name="connsiteY1110" fmla="*/ 691072 h 1925309"/>
              <a:gd name="connsiteX1111" fmla="*/ 1530041 w 2195805"/>
              <a:gd name="connsiteY1111" fmla="*/ 693266 h 1925309"/>
              <a:gd name="connsiteX1112" fmla="*/ 1532230 w 2195805"/>
              <a:gd name="connsiteY1112" fmla="*/ 695455 h 1925309"/>
              <a:gd name="connsiteX1113" fmla="*/ 1534424 w 2195805"/>
              <a:gd name="connsiteY1113" fmla="*/ 696547 h 1925309"/>
              <a:gd name="connsiteX1114" fmla="*/ 1551947 w 2195805"/>
              <a:gd name="connsiteY1114" fmla="*/ 711886 h 1925309"/>
              <a:gd name="connsiteX1115" fmla="*/ 1554135 w 2195805"/>
              <a:gd name="connsiteY1115" fmla="*/ 715172 h 1925309"/>
              <a:gd name="connsiteX1116" fmla="*/ 1555250 w 2195805"/>
              <a:gd name="connsiteY1116" fmla="*/ 715172 h 1925309"/>
              <a:gd name="connsiteX1117" fmla="*/ 1558513 w 2195805"/>
              <a:gd name="connsiteY1117" fmla="*/ 716263 h 1925309"/>
              <a:gd name="connsiteX1118" fmla="*/ 1560708 w 2195805"/>
              <a:gd name="connsiteY1118" fmla="*/ 716263 h 1925309"/>
              <a:gd name="connsiteX1119" fmla="*/ 1561828 w 2195805"/>
              <a:gd name="connsiteY1119" fmla="*/ 715172 h 1925309"/>
              <a:gd name="connsiteX1120" fmla="*/ 1564011 w 2195805"/>
              <a:gd name="connsiteY1120" fmla="*/ 715172 h 1925309"/>
              <a:gd name="connsiteX1121" fmla="*/ 1566206 w 2195805"/>
              <a:gd name="connsiteY1121" fmla="*/ 717361 h 1925309"/>
              <a:gd name="connsiteX1122" fmla="*/ 1564011 w 2195805"/>
              <a:gd name="connsiteY1122" fmla="*/ 722836 h 1925309"/>
              <a:gd name="connsiteX1123" fmla="*/ 1564011 w 2195805"/>
              <a:gd name="connsiteY1123" fmla="*/ 723933 h 1925309"/>
              <a:gd name="connsiteX1124" fmla="*/ 1562897 w 2195805"/>
              <a:gd name="connsiteY1124" fmla="*/ 732694 h 1925309"/>
              <a:gd name="connsiteX1125" fmla="*/ 1562897 w 2195805"/>
              <a:gd name="connsiteY1125" fmla="*/ 734883 h 1925309"/>
              <a:gd name="connsiteX1126" fmla="*/ 1562897 w 2195805"/>
              <a:gd name="connsiteY1126" fmla="*/ 737072 h 1925309"/>
              <a:gd name="connsiteX1127" fmla="*/ 1565091 w 2195805"/>
              <a:gd name="connsiteY1127" fmla="*/ 738169 h 1925309"/>
              <a:gd name="connsiteX1128" fmla="*/ 1567280 w 2195805"/>
              <a:gd name="connsiteY1128" fmla="*/ 740358 h 1925309"/>
              <a:gd name="connsiteX1129" fmla="*/ 1569469 w 2195805"/>
              <a:gd name="connsiteY1129" fmla="*/ 743644 h 1925309"/>
              <a:gd name="connsiteX1130" fmla="*/ 1570589 w 2195805"/>
              <a:gd name="connsiteY1130" fmla="*/ 745833 h 1925309"/>
              <a:gd name="connsiteX1131" fmla="*/ 1571658 w 2195805"/>
              <a:gd name="connsiteY1131" fmla="*/ 749125 h 1925309"/>
              <a:gd name="connsiteX1132" fmla="*/ 1572778 w 2195805"/>
              <a:gd name="connsiteY1132" fmla="*/ 751313 h 1925309"/>
              <a:gd name="connsiteX1133" fmla="*/ 1577156 w 2195805"/>
              <a:gd name="connsiteY1133" fmla="*/ 752405 h 1925309"/>
              <a:gd name="connsiteX1134" fmla="*/ 1579350 w 2195805"/>
              <a:gd name="connsiteY1134" fmla="*/ 753502 h 1925309"/>
              <a:gd name="connsiteX1135" fmla="*/ 1579350 w 2195805"/>
              <a:gd name="connsiteY1135" fmla="*/ 756777 h 1925309"/>
              <a:gd name="connsiteX1136" fmla="*/ 1579350 w 2195805"/>
              <a:gd name="connsiteY1136" fmla="*/ 758966 h 1925309"/>
              <a:gd name="connsiteX1137" fmla="*/ 1581539 w 2195805"/>
              <a:gd name="connsiteY1137" fmla="*/ 761160 h 1925309"/>
              <a:gd name="connsiteX1138" fmla="*/ 1583739 w 2195805"/>
              <a:gd name="connsiteY1138" fmla="*/ 763349 h 1925309"/>
              <a:gd name="connsiteX1139" fmla="*/ 1585917 w 2195805"/>
              <a:gd name="connsiteY1139" fmla="*/ 764446 h 1925309"/>
              <a:gd name="connsiteX1140" fmla="*/ 1588111 w 2195805"/>
              <a:gd name="connsiteY1140" fmla="*/ 764446 h 1925309"/>
              <a:gd name="connsiteX1141" fmla="*/ 1591374 w 2195805"/>
              <a:gd name="connsiteY1141" fmla="*/ 764446 h 1925309"/>
              <a:gd name="connsiteX1142" fmla="*/ 1591374 w 2195805"/>
              <a:gd name="connsiteY1142" fmla="*/ 765538 h 1925309"/>
              <a:gd name="connsiteX1143" fmla="*/ 1593563 w 2195805"/>
              <a:gd name="connsiteY1143" fmla="*/ 767733 h 1925309"/>
              <a:gd name="connsiteX1144" fmla="*/ 1593563 w 2195805"/>
              <a:gd name="connsiteY1144" fmla="*/ 768824 h 1925309"/>
              <a:gd name="connsiteX1145" fmla="*/ 1589186 w 2195805"/>
              <a:gd name="connsiteY1145" fmla="*/ 772110 h 1925309"/>
              <a:gd name="connsiteX1146" fmla="*/ 1589186 w 2195805"/>
              <a:gd name="connsiteY1146" fmla="*/ 773208 h 1925309"/>
              <a:gd name="connsiteX1147" fmla="*/ 1590300 w 2195805"/>
              <a:gd name="connsiteY1147" fmla="*/ 776494 h 1925309"/>
              <a:gd name="connsiteX1148" fmla="*/ 1595758 w 2195805"/>
              <a:gd name="connsiteY1148" fmla="*/ 777591 h 1925309"/>
              <a:gd name="connsiteX1149" fmla="*/ 1595758 w 2195805"/>
              <a:gd name="connsiteY1149" fmla="*/ 778682 h 1925309"/>
              <a:gd name="connsiteX1150" fmla="*/ 1595758 w 2195805"/>
              <a:gd name="connsiteY1150" fmla="*/ 779780 h 1925309"/>
              <a:gd name="connsiteX1151" fmla="*/ 1593563 w 2195805"/>
              <a:gd name="connsiteY1151" fmla="*/ 784163 h 1925309"/>
              <a:gd name="connsiteX1152" fmla="*/ 1595758 w 2195805"/>
              <a:gd name="connsiteY1152" fmla="*/ 786352 h 1925309"/>
              <a:gd name="connsiteX1153" fmla="*/ 1596872 w 2195805"/>
              <a:gd name="connsiteY1153" fmla="*/ 788541 h 1925309"/>
              <a:gd name="connsiteX1154" fmla="*/ 1599061 w 2195805"/>
              <a:gd name="connsiteY1154" fmla="*/ 789638 h 1925309"/>
              <a:gd name="connsiteX1155" fmla="*/ 1600141 w 2195805"/>
              <a:gd name="connsiteY1155" fmla="*/ 791827 h 1925309"/>
              <a:gd name="connsiteX1156" fmla="*/ 1600141 w 2195805"/>
              <a:gd name="connsiteY1156" fmla="*/ 792919 h 1925309"/>
              <a:gd name="connsiteX1157" fmla="*/ 1599061 w 2195805"/>
              <a:gd name="connsiteY1157" fmla="*/ 792919 h 1925309"/>
              <a:gd name="connsiteX1158" fmla="*/ 1600141 w 2195805"/>
              <a:gd name="connsiteY1158" fmla="*/ 796205 h 1925309"/>
              <a:gd name="connsiteX1159" fmla="*/ 1602324 w 2195805"/>
              <a:gd name="connsiteY1159" fmla="*/ 798399 h 1925309"/>
              <a:gd name="connsiteX1160" fmla="*/ 1605639 w 2195805"/>
              <a:gd name="connsiteY1160" fmla="*/ 801680 h 1925309"/>
              <a:gd name="connsiteX1161" fmla="*/ 1610017 w 2195805"/>
              <a:gd name="connsiteY1161" fmla="*/ 806063 h 1925309"/>
              <a:gd name="connsiteX1162" fmla="*/ 1611091 w 2195805"/>
              <a:gd name="connsiteY1162" fmla="*/ 807160 h 1925309"/>
              <a:gd name="connsiteX1163" fmla="*/ 1612206 w 2195805"/>
              <a:gd name="connsiteY1163" fmla="*/ 807160 h 1925309"/>
              <a:gd name="connsiteX1164" fmla="*/ 1613269 w 2195805"/>
              <a:gd name="connsiteY1164" fmla="*/ 807160 h 1925309"/>
              <a:gd name="connsiteX1165" fmla="*/ 1616589 w 2195805"/>
              <a:gd name="connsiteY1165" fmla="*/ 808252 h 1925309"/>
              <a:gd name="connsiteX1166" fmla="*/ 1618778 w 2195805"/>
              <a:gd name="connsiteY1166" fmla="*/ 810447 h 1925309"/>
              <a:gd name="connsiteX1167" fmla="*/ 1618778 w 2195805"/>
              <a:gd name="connsiteY1167" fmla="*/ 811544 h 1925309"/>
              <a:gd name="connsiteX1168" fmla="*/ 1618778 w 2195805"/>
              <a:gd name="connsiteY1168" fmla="*/ 813733 h 1925309"/>
              <a:gd name="connsiteX1169" fmla="*/ 1617658 w 2195805"/>
              <a:gd name="connsiteY1169" fmla="*/ 814824 h 1925309"/>
              <a:gd name="connsiteX1170" fmla="*/ 1618778 w 2195805"/>
              <a:gd name="connsiteY1170" fmla="*/ 815921 h 1925309"/>
              <a:gd name="connsiteX1171" fmla="*/ 1618778 w 2195805"/>
              <a:gd name="connsiteY1171" fmla="*/ 819208 h 1925309"/>
              <a:gd name="connsiteX1172" fmla="*/ 1617658 w 2195805"/>
              <a:gd name="connsiteY1172" fmla="*/ 819208 h 1925309"/>
              <a:gd name="connsiteX1173" fmla="*/ 1618778 w 2195805"/>
              <a:gd name="connsiteY1173" fmla="*/ 823585 h 1925309"/>
              <a:gd name="connsiteX1174" fmla="*/ 1622041 w 2195805"/>
              <a:gd name="connsiteY1174" fmla="*/ 825780 h 1925309"/>
              <a:gd name="connsiteX1175" fmla="*/ 1624230 w 2195805"/>
              <a:gd name="connsiteY1175" fmla="*/ 829066 h 1925309"/>
              <a:gd name="connsiteX1176" fmla="*/ 1627539 w 2195805"/>
              <a:gd name="connsiteY1176" fmla="*/ 832352 h 1925309"/>
              <a:gd name="connsiteX1177" fmla="*/ 1638500 w 2195805"/>
              <a:gd name="connsiteY1177" fmla="*/ 842211 h 1925309"/>
              <a:gd name="connsiteX1178" fmla="*/ 1639563 w 2195805"/>
              <a:gd name="connsiteY1178" fmla="*/ 844399 h 1925309"/>
              <a:gd name="connsiteX1179" fmla="*/ 1640678 w 2195805"/>
              <a:gd name="connsiteY1179" fmla="*/ 845491 h 1925309"/>
              <a:gd name="connsiteX1180" fmla="*/ 1642872 w 2195805"/>
              <a:gd name="connsiteY1180" fmla="*/ 846588 h 1925309"/>
              <a:gd name="connsiteX1181" fmla="*/ 1652708 w 2195805"/>
              <a:gd name="connsiteY1181" fmla="*/ 855349 h 1925309"/>
              <a:gd name="connsiteX1182" fmla="*/ 1654902 w 2195805"/>
              <a:gd name="connsiteY1182" fmla="*/ 856447 h 1925309"/>
              <a:gd name="connsiteX1183" fmla="*/ 1658206 w 2195805"/>
              <a:gd name="connsiteY1183" fmla="*/ 856447 h 1925309"/>
              <a:gd name="connsiteX1184" fmla="*/ 1660400 w 2195805"/>
              <a:gd name="connsiteY1184" fmla="*/ 859733 h 1925309"/>
              <a:gd name="connsiteX1185" fmla="*/ 1658206 w 2195805"/>
              <a:gd name="connsiteY1185" fmla="*/ 858635 h 1925309"/>
              <a:gd name="connsiteX1186" fmla="*/ 1661469 w 2195805"/>
              <a:gd name="connsiteY1186" fmla="*/ 864110 h 1925309"/>
              <a:gd name="connsiteX1187" fmla="*/ 1662583 w 2195805"/>
              <a:gd name="connsiteY1187" fmla="*/ 866305 h 1925309"/>
              <a:gd name="connsiteX1188" fmla="*/ 1662583 w 2195805"/>
              <a:gd name="connsiteY1188" fmla="*/ 869591 h 1925309"/>
              <a:gd name="connsiteX1189" fmla="*/ 1661469 w 2195805"/>
              <a:gd name="connsiteY1189" fmla="*/ 879444 h 1925309"/>
              <a:gd name="connsiteX1190" fmla="*/ 1662583 w 2195805"/>
              <a:gd name="connsiteY1190" fmla="*/ 881638 h 1925309"/>
              <a:gd name="connsiteX1191" fmla="*/ 1659280 w 2195805"/>
              <a:gd name="connsiteY1191" fmla="*/ 882735 h 1925309"/>
              <a:gd name="connsiteX1192" fmla="*/ 1659280 w 2195805"/>
              <a:gd name="connsiteY1192" fmla="*/ 882735 h 1925309"/>
              <a:gd name="connsiteX1193" fmla="*/ 1661469 w 2195805"/>
              <a:gd name="connsiteY1193" fmla="*/ 882735 h 1925309"/>
              <a:gd name="connsiteX1194" fmla="*/ 1660400 w 2195805"/>
              <a:gd name="connsiteY1194" fmla="*/ 884924 h 1925309"/>
              <a:gd name="connsiteX1195" fmla="*/ 1663663 w 2195805"/>
              <a:gd name="connsiteY1195" fmla="*/ 890399 h 1925309"/>
              <a:gd name="connsiteX1196" fmla="*/ 1664778 w 2195805"/>
              <a:gd name="connsiteY1196" fmla="*/ 891497 h 1925309"/>
              <a:gd name="connsiteX1197" fmla="*/ 1671350 w 2195805"/>
              <a:gd name="connsiteY1197" fmla="*/ 899160 h 1925309"/>
              <a:gd name="connsiteX1198" fmla="*/ 1692136 w 2195805"/>
              <a:gd name="connsiteY1198" fmla="*/ 923243 h 1925309"/>
              <a:gd name="connsiteX1199" fmla="*/ 1692136 w 2195805"/>
              <a:gd name="connsiteY1199" fmla="*/ 923243 h 1925309"/>
              <a:gd name="connsiteX1200" fmla="*/ 1694330 w 2195805"/>
              <a:gd name="connsiteY1200" fmla="*/ 925438 h 1925309"/>
              <a:gd name="connsiteX1201" fmla="*/ 1696519 w 2195805"/>
              <a:gd name="connsiteY1201" fmla="*/ 926530 h 1925309"/>
              <a:gd name="connsiteX1202" fmla="*/ 1698714 w 2195805"/>
              <a:gd name="connsiteY1202" fmla="*/ 929816 h 1925309"/>
              <a:gd name="connsiteX1203" fmla="*/ 1700897 w 2195805"/>
              <a:gd name="connsiteY1203" fmla="*/ 930913 h 1925309"/>
              <a:gd name="connsiteX1204" fmla="*/ 1703091 w 2195805"/>
              <a:gd name="connsiteY1204" fmla="*/ 934199 h 1925309"/>
              <a:gd name="connsiteX1205" fmla="*/ 1703091 w 2195805"/>
              <a:gd name="connsiteY1205" fmla="*/ 934199 h 1925309"/>
              <a:gd name="connsiteX1206" fmla="*/ 1705280 w 2195805"/>
              <a:gd name="connsiteY1206" fmla="*/ 937485 h 1925309"/>
              <a:gd name="connsiteX1207" fmla="*/ 1705280 w 2195805"/>
              <a:gd name="connsiteY1207" fmla="*/ 938582 h 1925309"/>
              <a:gd name="connsiteX1208" fmla="*/ 1707475 w 2195805"/>
              <a:gd name="connsiteY1208" fmla="*/ 940771 h 1925309"/>
              <a:gd name="connsiteX1209" fmla="*/ 1705280 w 2195805"/>
              <a:gd name="connsiteY1209" fmla="*/ 939674 h 1925309"/>
              <a:gd name="connsiteX1210" fmla="*/ 1705280 w 2195805"/>
              <a:gd name="connsiteY1210" fmla="*/ 942960 h 1925309"/>
              <a:gd name="connsiteX1211" fmla="*/ 1706355 w 2195805"/>
              <a:gd name="connsiteY1211" fmla="*/ 946246 h 1925309"/>
              <a:gd name="connsiteX1212" fmla="*/ 1708543 w 2195805"/>
              <a:gd name="connsiteY1212" fmla="*/ 950624 h 1925309"/>
              <a:gd name="connsiteX1213" fmla="*/ 1708543 w 2195805"/>
              <a:gd name="connsiteY1213" fmla="*/ 950624 h 1925309"/>
              <a:gd name="connsiteX1214" fmla="*/ 1711852 w 2195805"/>
              <a:gd name="connsiteY1214" fmla="*/ 953916 h 1925309"/>
              <a:gd name="connsiteX1215" fmla="*/ 1712927 w 2195805"/>
              <a:gd name="connsiteY1215" fmla="*/ 955007 h 1925309"/>
              <a:gd name="connsiteX1216" fmla="*/ 1714041 w 2195805"/>
              <a:gd name="connsiteY1216" fmla="*/ 956105 h 1925309"/>
              <a:gd name="connsiteX1217" fmla="*/ 1715116 w 2195805"/>
              <a:gd name="connsiteY1217" fmla="*/ 957196 h 1925309"/>
              <a:gd name="connsiteX1218" fmla="*/ 1717310 w 2195805"/>
              <a:gd name="connsiteY1218" fmla="*/ 958294 h 1925309"/>
              <a:gd name="connsiteX1219" fmla="*/ 1718425 w 2195805"/>
              <a:gd name="connsiteY1219" fmla="*/ 960488 h 1925309"/>
              <a:gd name="connsiteX1220" fmla="*/ 1718425 w 2195805"/>
              <a:gd name="connsiteY1220" fmla="*/ 960488 h 1925309"/>
              <a:gd name="connsiteX1221" fmla="*/ 1720613 w 2195805"/>
              <a:gd name="connsiteY1221" fmla="*/ 962677 h 1925309"/>
              <a:gd name="connsiteX1222" fmla="*/ 1722802 w 2195805"/>
              <a:gd name="connsiteY1222" fmla="*/ 964866 h 1925309"/>
              <a:gd name="connsiteX1223" fmla="*/ 1723877 w 2195805"/>
              <a:gd name="connsiteY1223" fmla="*/ 965963 h 1925309"/>
              <a:gd name="connsiteX1224" fmla="*/ 1724991 w 2195805"/>
              <a:gd name="connsiteY1224" fmla="*/ 967055 h 1925309"/>
              <a:gd name="connsiteX1225" fmla="*/ 1729374 w 2195805"/>
              <a:gd name="connsiteY1225" fmla="*/ 971438 h 1925309"/>
              <a:gd name="connsiteX1226" fmla="*/ 1730449 w 2195805"/>
              <a:gd name="connsiteY1226" fmla="*/ 972530 h 1925309"/>
              <a:gd name="connsiteX1227" fmla="*/ 1731569 w 2195805"/>
              <a:gd name="connsiteY1227" fmla="*/ 973627 h 1925309"/>
              <a:gd name="connsiteX1228" fmla="*/ 1733758 w 2195805"/>
              <a:gd name="connsiteY1228" fmla="*/ 975821 h 1925309"/>
              <a:gd name="connsiteX1229" fmla="*/ 1735947 w 2195805"/>
              <a:gd name="connsiteY1229" fmla="*/ 976913 h 1925309"/>
              <a:gd name="connsiteX1230" fmla="*/ 1737021 w 2195805"/>
              <a:gd name="connsiteY1230" fmla="*/ 979102 h 1925309"/>
              <a:gd name="connsiteX1231" fmla="*/ 1738136 w 2195805"/>
              <a:gd name="connsiteY1231" fmla="*/ 980199 h 1925309"/>
              <a:gd name="connsiteX1232" fmla="*/ 1739216 w 2195805"/>
              <a:gd name="connsiteY1232" fmla="*/ 981296 h 1925309"/>
              <a:gd name="connsiteX1233" fmla="*/ 1740330 w 2195805"/>
              <a:gd name="connsiteY1233" fmla="*/ 982394 h 1925309"/>
              <a:gd name="connsiteX1234" fmla="*/ 1742519 w 2195805"/>
              <a:gd name="connsiteY1234" fmla="*/ 984577 h 1925309"/>
              <a:gd name="connsiteX1235" fmla="*/ 1750166 w 2195805"/>
              <a:gd name="connsiteY1235" fmla="*/ 993344 h 1925309"/>
              <a:gd name="connsiteX1236" fmla="*/ 1752354 w 2195805"/>
              <a:gd name="connsiteY1236" fmla="*/ 995532 h 1925309"/>
              <a:gd name="connsiteX1237" fmla="*/ 1754543 w 2195805"/>
              <a:gd name="connsiteY1237" fmla="*/ 997721 h 1925309"/>
              <a:gd name="connsiteX1238" fmla="*/ 1757852 w 2195805"/>
              <a:gd name="connsiteY1238" fmla="*/ 1001007 h 1925309"/>
              <a:gd name="connsiteX1239" fmla="*/ 1760041 w 2195805"/>
              <a:gd name="connsiteY1239" fmla="*/ 1002105 h 1925309"/>
              <a:gd name="connsiteX1240" fmla="*/ 1763305 w 2195805"/>
              <a:gd name="connsiteY1240" fmla="*/ 1006482 h 1925309"/>
              <a:gd name="connsiteX1241" fmla="*/ 1767688 w 2195805"/>
              <a:gd name="connsiteY1241" fmla="*/ 1010866 h 1925309"/>
              <a:gd name="connsiteX1242" fmla="*/ 1770997 w 2195805"/>
              <a:gd name="connsiteY1242" fmla="*/ 1013055 h 1925309"/>
              <a:gd name="connsiteX1243" fmla="*/ 1772071 w 2195805"/>
              <a:gd name="connsiteY1243" fmla="*/ 1014152 h 1925309"/>
              <a:gd name="connsiteX1244" fmla="*/ 1774260 w 2195805"/>
              <a:gd name="connsiteY1244" fmla="*/ 1016341 h 1925309"/>
              <a:gd name="connsiteX1245" fmla="*/ 1775380 w 2195805"/>
              <a:gd name="connsiteY1245" fmla="*/ 1017438 h 1925309"/>
              <a:gd name="connsiteX1246" fmla="*/ 1777569 w 2195805"/>
              <a:gd name="connsiteY1246" fmla="*/ 1017438 h 1925309"/>
              <a:gd name="connsiteX1247" fmla="*/ 1779758 w 2195805"/>
              <a:gd name="connsiteY1247" fmla="*/ 1024010 h 1925309"/>
              <a:gd name="connsiteX1248" fmla="*/ 1783027 w 2195805"/>
              <a:gd name="connsiteY1248" fmla="*/ 1027296 h 1925309"/>
              <a:gd name="connsiteX1249" fmla="*/ 1781947 w 2195805"/>
              <a:gd name="connsiteY1249" fmla="*/ 1028388 h 1925309"/>
              <a:gd name="connsiteX1250" fmla="*/ 1779758 w 2195805"/>
              <a:gd name="connsiteY1250" fmla="*/ 1030571 h 1925309"/>
              <a:gd name="connsiteX1251" fmla="*/ 1777569 w 2195805"/>
              <a:gd name="connsiteY1251" fmla="*/ 1032760 h 1925309"/>
              <a:gd name="connsiteX1252" fmla="*/ 1777569 w 2195805"/>
              <a:gd name="connsiteY1252" fmla="*/ 1037143 h 1925309"/>
              <a:gd name="connsiteX1253" fmla="*/ 1781947 w 2195805"/>
              <a:gd name="connsiteY1253" fmla="*/ 1038241 h 1925309"/>
              <a:gd name="connsiteX1254" fmla="*/ 1792902 w 2195805"/>
              <a:gd name="connsiteY1254" fmla="*/ 1037143 h 1925309"/>
              <a:gd name="connsiteX1255" fmla="*/ 1797286 w 2195805"/>
              <a:gd name="connsiteY1255" fmla="*/ 1040430 h 1925309"/>
              <a:gd name="connsiteX1256" fmla="*/ 1801664 w 2195805"/>
              <a:gd name="connsiteY1256" fmla="*/ 1043716 h 1925309"/>
              <a:gd name="connsiteX1257" fmla="*/ 1808236 w 2195805"/>
              <a:gd name="connsiteY1257" fmla="*/ 1050282 h 1925309"/>
              <a:gd name="connsiteX1258" fmla="*/ 1811499 w 2195805"/>
              <a:gd name="connsiteY1258" fmla="*/ 1053574 h 1925309"/>
              <a:gd name="connsiteX1259" fmla="*/ 1813694 w 2195805"/>
              <a:gd name="connsiteY1259" fmla="*/ 1051379 h 1925309"/>
              <a:gd name="connsiteX1260" fmla="*/ 1814808 w 2195805"/>
              <a:gd name="connsiteY1260" fmla="*/ 1054666 h 1925309"/>
              <a:gd name="connsiteX1261" fmla="*/ 1813694 w 2195805"/>
              <a:gd name="connsiteY1261" fmla="*/ 1055763 h 1925309"/>
              <a:gd name="connsiteX1262" fmla="*/ 1813694 w 2195805"/>
              <a:gd name="connsiteY1262" fmla="*/ 1055763 h 1925309"/>
              <a:gd name="connsiteX1263" fmla="*/ 1815883 w 2195805"/>
              <a:gd name="connsiteY1263" fmla="*/ 1054666 h 1925309"/>
              <a:gd name="connsiteX1264" fmla="*/ 1815883 w 2195805"/>
              <a:gd name="connsiteY1264" fmla="*/ 1059049 h 1925309"/>
              <a:gd name="connsiteX1265" fmla="*/ 1818066 w 2195805"/>
              <a:gd name="connsiteY1265" fmla="*/ 1060141 h 1925309"/>
              <a:gd name="connsiteX1266" fmla="*/ 1815883 w 2195805"/>
              <a:gd name="connsiteY1266" fmla="*/ 1060141 h 1925309"/>
              <a:gd name="connsiteX1267" fmla="*/ 1815883 w 2195805"/>
              <a:gd name="connsiteY1267" fmla="*/ 1061238 h 1925309"/>
              <a:gd name="connsiteX1268" fmla="*/ 1816997 w 2195805"/>
              <a:gd name="connsiteY1268" fmla="*/ 1061238 h 1925309"/>
              <a:gd name="connsiteX1269" fmla="*/ 1820260 w 2195805"/>
              <a:gd name="connsiteY1269" fmla="*/ 1067810 h 1925309"/>
              <a:gd name="connsiteX1270" fmla="*/ 1821380 w 2195805"/>
              <a:gd name="connsiteY1270" fmla="*/ 1071096 h 1925309"/>
              <a:gd name="connsiteX1271" fmla="*/ 1824644 w 2195805"/>
              <a:gd name="connsiteY1271" fmla="*/ 1074382 h 1925309"/>
              <a:gd name="connsiteX1272" fmla="*/ 1826832 w 2195805"/>
              <a:gd name="connsiteY1272" fmla="*/ 1076571 h 1925309"/>
              <a:gd name="connsiteX1273" fmla="*/ 1829021 w 2195805"/>
              <a:gd name="connsiteY1273" fmla="*/ 1078760 h 1925309"/>
              <a:gd name="connsiteX1274" fmla="*/ 1831210 w 2195805"/>
              <a:gd name="connsiteY1274" fmla="*/ 1079857 h 1925309"/>
              <a:gd name="connsiteX1275" fmla="*/ 1832342 w 2195805"/>
              <a:gd name="connsiteY1275" fmla="*/ 1083143 h 1925309"/>
              <a:gd name="connsiteX1276" fmla="*/ 1834519 w 2195805"/>
              <a:gd name="connsiteY1276" fmla="*/ 1083143 h 1925309"/>
              <a:gd name="connsiteX1277" fmla="*/ 1835593 w 2195805"/>
              <a:gd name="connsiteY1277" fmla="*/ 1085332 h 1925309"/>
              <a:gd name="connsiteX1278" fmla="*/ 1836708 w 2195805"/>
              <a:gd name="connsiteY1278" fmla="*/ 1086430 h 1925309"/>
              <a:gd name="connsiteX1279" fmla="*/ 1838903 w 2195805"/>
              <a:gd name="connsiteY1279" fmla="*/ 1088618 h 1925309"/>
              <a:gd name="connsiteX1280" fmla="*/ 1839971 w 2195805"/>
              <a:gd name="connsiteY1280" fmla="*/ 1093002 h 1925309"/>
              <a:gd name="connsiteX1281" fmla="*/ 1842166 w 2195805"/>
              <a:gd name="connsiteY1281" fmla="*/ 1096288 h 1925309"/>
              <a:gd name="connsiteX1282" fmla="*/ 1844355 w 2195805"/>
              <a:gd name="connsiteY1282" fmla="*/ 1098477 h 1925309"/>
              <a:gd name="connsiteX1283" fmla="*/ 1846549 w 2195805"/>
              <a:gd name="connsiteY1283" fmla="*/ 1100666 h 1925309"/>
              <a:gd name="connsiteX1284" fmla="*/ 1848738 w 2195805"/>
              <a:gd name="connsiteY1284" fmla="*/ 1102860 h 1925309"/>
              <a:gd name="connsiteX1285" fmla="*/ 1852047 w 2195805"/>
              <a:gd name="connsiteY1285" fmla="*/ 1106141 h 1925309"/>
              <a:gd name="connsiteX1286" fmla="*/ 1853116 w 2195805"/>
              <a:gd name="connsiteY1286" fmla="*/ 1107238 h 1925309"/>
              <a:gd name="connsiteX1287" fmla="*/ 1856425 w 2195805"/>
              <a:gd name="connsiteY1287" fmla="*/ 1108335 h 1925309"/>
              <a:gd name="connsiteX1288" fmla="*/ 1858614 w 2195805"/>
              <a:gd name="connsiteY1288" fmla="*/ 1111621 h 1925309"/>
              <a:gd name="connsiteX1289" fmla="*/ 1859694 w 2195805"/>
              <a:gd name="connsiteY1289" fmla="*/ 1113810 h 1925309"/>
              <a:gd name="connsiteX1290" fmla="*/ 1861871 w 2195805"/>
              <a:gd name="connsiteY1290" fmla="*/ 1113810 h 1925309"/>
              <a:gd name="connsiteX1291" fmla="*/ 1862997 w 2195805"/>
              <a:gd name="connsiteY1291" fmla="*/ 1115999 h 1925309"/>
              <a:gd name="connsiteX1292" fmla="*/ 1864071 w 2195805"/>
              <a:gd name="connsiteY1292" fmla="*/ 1117096 h 1925309"/>
              <a:gd name="connsiteX1293" fmla="*/ 1866260 w 2195805"/>
              <a:gd name="connsiteY1293" fmla="*/ 1119285 h 1925309"/>
              <a:gd name="connsiteX1294" fmla="*/ 1867375 w 2195805"/>
              <a:gd name="connsiteY1294" fmla="*/ 1119285 h 1925309"/>
              <a:gd name="connsiteX1295" fmla="*/ 1872833 w 2195805"/>
              <a:gd name="connsiteY1295" fmla="*/ 1122571 h 1925309"/>
              <a:gd name="connsiteX1296" fmla="*/ 1875021 w 2195805"/>
              <a:gd name="connsiteY1296" fmla="*/ 1126949 h 1925309"/>
              <a:gd name="connsiteX1297" fmla="*/ 1879405 w 2195805"/>
              <a:gd name="connsiteY1297" fmla="*/ 1130241 h 1925309"/>
              <a:gd name="connsiteX1298" fmla="*/ 1881599 w 2195805"/>
              <a:gd name="connsiteY1298" fmla="*/ 1131332 h 1925309"/>
              <a:gd name="connsiteX1299" fmla="*/ 1882714 w 2195805"/>
              <a:gd name="connsiteY1299" fmla="*/ 1132430 h 1925309"/>
              <a:gd name="connsiteX1300" fmla="*/ 1881599 w 2195805"/>
              <a:gd name="connsiteY1300" fmla="*/ 1133521 h 1925309"/>
              <a:gd name="connsiteX1301" fmla="*/ 1881599 w 2195805"/>
              <a:gd name="connsiteY1301" fmla="*/ 1134618 h 1925309"/>
              <a:gd name="connsiteX1302" fmla="*/ 1883782 w 2195805"/>
              <a:gd name="connsiteY1302" fmla="*/ 1134618 h 1925309"/>
              <a:gd name="connsiteX1303" fmla="*/ 1884903 w 2195805"/>
              <a:gd name="connsiteY1303" fmla="*/ 1135716 h 1925309"/>
              <a:gd name="connsiteX1304" fmla="*/ 1883782 w 2195805"/>
              <a:gd name="connsiteY1304" fmla="*/ 1135716 h 1925309"/>
              <a:gd name="connsiteX1305" fmla="*/ 1881599 w 2195805"/>
              <a:gd name="connsiteY1305" fmla="*/ 1143380 h 1925309"/>
              <a:gd name="connsiteX1306" fmla="*/ 1881599 w 2195805"/>
              <a:gd name="connsiteY1306" fmla="*/ 1145574 h 1925309"/>
              <a:gd name="connsiteX1307" fmla="*/ 1882714 w 2195805"/>
              <a:gd name="connsiteY1307" fmla="*/ 1154335 h 1925309"/>
              <a:gd name="connsiteX1308" fmla="*/ 1879405 w 2195805"/>
              <a:gd name="connsiteY1308" fmla="*/ 1159810 h 1925309"/>
              <a:gd name="connsiteX1309" fmla="*/ 1877216 w 2195805"/>
              <a:gd name="connsiteY1309" fmla="*/ 1166382 h 1925309"/>
              <a:gd name="connsiteX1310" fmla="*/ 1879405 w 2195805"/>
              <a:gd name="connsiteY1310" fmla="*/ 1163096 h 1925309"/>
              <a:gd name="connsiteX1311" fmla="*/ 1876141 w 2195805"/>
              <a:gd name="connsiteY1311" fmla="*/ 1160908 h 1925309"/>
              <a:gd name="connsiteX1312" fmla="*/ 1876141 w 2195805"/>
              <a:gd name="connsiteY1312" fmla="*/ 1165285 h 1925309"/>
              <a:gd name="connsiteX1313" fmla="*/ 1875021 w 2195805"/>
              <a:gd name="connsiteY1313" fmla="*/ 1164194 h 1925309"/>
              <a:gd name="connsiteX1314" fmla="*/ 1872833 w 2195805"/>
              <a:gd name="connsiteY1314" fmla="*/ 1167480 h 1925309"/>
              <a:gd name="connsiteX1315" fmla="*/ 1872833 w 2195805"/>
              <a:gd name="connsiteY1315" fmla="*/ 1168571 h 1925309"/>
              <a:gd name="connsiteX1316" fmla="*/ 1871758 w 2195805"/>
              <a:gd name="connsiteY1316" fmla="*/ 1177332 h 1925309"/>
              <a:gd name="connsiteX1317" fmla="*/ 1873953 w 2195805"/>
              <a:gd name="connsiteY1317" fmla="*/ 1181704 h 1925309"/>
              <a:gd name="connsiteX1318" fmla="*/ 1873953 w 2195805"/>
              <a:gd name="connsiteY1318" fmla="*/ 1183893 h 1925309"/>
              <a:gd name="connsiteX1319" fmla="*/ 1876141 w 2195805"/>
              <a:gd name="connsiteY1319" fmla="*/ 1186088 h 1925309"/>
              <a:gd name="connsiteX1320" fmla="*/ 1877216 w 2195805"/>
              <a:gd name="connsiteY1320" fmla="*/ 1188277 h 1925309"/>
              <a:gd name="connsiteX1321" fmla="*/ 1877216 w 2195805"/>
              <a:gd name="connsiteY1321" fmla="*/ 1189374 h 1925309"/>
              <a:gd name="connsiteX1322" fmla="*/ 1878330 w 2195805"/>
              <a:gd name="connsiteY1322" fmla="*/ 1190465 h 1925309"/>
              <a:gd name="connsiteX1323" fmla="*/ 1879405 w 2195805"/>
              <a:gd name="connsiteY1323" fmla="*/ 1192660 h 1925309"/>
              <a:gd name="connsiteX1324" fmla="*/ 1880519 w 2195805"/>
              <a:gd name="connsiteY1324" fmla="*/ 1192660 h 1925309"/>
              <a:gd name="connsiteX1325" fmla="*/ 1884903 w 2195805"/>
              <a:gd name="connsiteY1325" fmla="*/ 1192660 h 1925309"/>
              <a:gd name="connsiteX1326" fmla="*/ 1891475 w 2195805"/>
              <a:gd name="connsiteY1326" fmla="*/ 1195946 h 1925309"/>
              <a:gd name="connsiteX1327" fmla="*/ 1884903 w 2195805"/>
              <a:gd name="connsiteY1327" fmla="*/ 1193752 h 1925309"/>
              <a:gd name="connsiteX1328" fmla="*/ 1885977 w 2195805"/>
              <a:gd name="connsiteY1328" fmla="*/ 1199227 h 1925309"/>
              <a:gd name="connsiteX1329" fmla="*/ 1888166 w 2195805"/>
              <a:gd name="connsiteY1329" fmla="*/ 1203610 h 1925309"/>
              <a:gd name="connsiteX1330" fmla="*/ 1889280 w 2195805"/>
              <a:gd name="connsiteY1330" fmla="*/ 1203610 h 1925309"/>
              <a:gd name="connsiteX1331" fmla="*/ 1890360 w 2195805"/>
              <a:gd name="connsiteY1331" fmla="*/ 1205799 h 1925309"/>
              <a:gd name="connsiteX1332" fmla="*/ 1893664 w 2195805"/>
              <a:gd name="connsiteY1332" fmla="*/ 1210182 h 1925309"/>
              <a:gd name="connsiteX1333" fmla="*/ 1893664 w 2195805"/>
              <a:gd name="connsiteY1333" fmla="*/ 1210182 h 1925309"/>
              <a:gd name="connsiteX1334" fmla="*/ 1894732 w 2195805"/>
              <a:gd name="connsiteY1334" fmla="*/ 1211274 h 1925309"/>
              <a:gd name="connsiteX1335" fmla="*/ 1895858 w 2195805"/>
              <a:gd name="connsiteY1335" fmla="*/ 1212371 h 1925309"/>
              <a:gd name="connsiteX1336" fmla="*/ 1900236 w 2195805"/>
              <a:gd name="connsiteY1336" fmla="*/ 1216754 h 1925309"/>
              <a:gd name="connsiteX1337" fmla="*/ 1901310 w 2195805"/>
              <a:gd name="connsiteY1337" fmla="*/ 1217846 h 1925309"/>
              <a:gd name="connsiteX1338" fmla="*/ 1905682 w 2195805"/>
              <a:gd name="connsiteY1338" fmla="*/ 1221132 h 1925309"/>
              <a:gd name="connsiteX1339" fmla="*/ 1907883 w 2195805"/>
              <a:gd name="connsiteY1339" fmla="*/ 1223327 h 1925309"/>
              <a:gd name="connsiteX1340" fmla="*/ 1909003 w 2195805"/>
              <a:gd name="connsiteY1340" fmla="*/ 1224418 h 1925309"/>
              <a:gd name="connsiteX1341" fmla="*/ 1911186 w 2195805"/>
              <a:gd name="connsiteY1341" fmla="*/ 1225516 h 1925309"/>
              <a:gd name="connsiteX1342" fmla="*/ 1913380 w 2195805"/>
              <a:gd name="connsiteY1342" fmla="*/ 1227704 h 1925309"/>
              <a:gd name="connsiteX1343" fmla="*/ 1917764 w 2195805"/>
              <a:gd name="connsiteY1343" fmla="*/ 1229899 h 1925309"/>
              <a:gd name="connsiteX1344" fmla="*/ 1921027 w 2195805"/>
              <a:gd name="connsiteY1344" fmla="*/ 1233179 h 1925309"/>
              <a:gd name="connsiteX1345" fmla="*/ 1922142 w 2195805"/>
              <a:gd name="connsiteY1345" fmla="*/ 1234277 h 1925309"/>
              <a:gd name="connsiteX1346" fmla="*/ 1924330 w 2195805"/>
              <a:gd name="connsiteY1346" fmla="*/ 1236471 h 1925309"/>
              <a:gd name="connsiteX1347" fmla="*/ 1926525 w 2195805"/>
              <a:gd name="connsiteY1347" fmla="*/ 1236471 h 1925309"/>
              <a:gd name="connsiteX1348" fmla="*/ 1928714 w 2195805"/>
              <a:gd name="connsiteY1348" fmla="*/ 1238660 h 1925309"/>
              <a:gd name="connsiteX1349" fmla="*/ 1930908 w 2195805"/>
              <a:gd name="connsiteY1349" fmla="*/ 1240849 h 1925309"/>
              <a:gd name="connsiteX1350" fmla="*/ 1930908 w 2195805"/>
              <a:gd name="connsiteY1350" fmla="*/ 1240849 h 1925309"/>
              <a:gd name="connsiteX1351" fmla="*/ 1931977 w 2195805"/>
              <a:gd name="connsiteY1351" fmla="*/ 1241946 h 1925309"/>
              <a:gd name="connsiteX1352" fmla="*/ 1935286 w 2195805"/>
              <a:gd name="connsiteY1352" fmla="*/ 1245232 h 1925309"/>
              <a:gd name="connsiteX1353" fmla="*/ 1938544 w 2195805"/>
              <a:gd name="connsiteY1353" fmla="*/ 1245232 h 1925309"/>
              <a:gd name="connsiteX1354" fmla="*/ 1938544 w 2195805"/>
              <a:gd name="connsiteY1354" fmla="*/ 1246324 h 1925309"/>
              <a:gd name="connsiteX1355" fmla="*/ 1938544 w 2195805"/>
              <a:gd name="connsiteY1355" fmla="*/ 1246324 h 1925309"/>
              <a:gd name="connsiteX1356" fmla="*/ 1944047 w 2195805"/>
              <a:gd name="connsiteY1356" fmla="*/ 1252896 h 1925309"/>
              <a:gd name="connsiteX1357" fmla="*/ 1946236 w 2195805"/>
              <a:gd name="connsiteY1357" fmla="*/ 1262755 h 1925309"/>
              <a:gd name="connsiteX1358" fmla="*/ 1946236 w 2195805"/>
              <a:gd name="connsiteY1358" fmla="*/ 1267132 h 1925309"/>
              <a:gd name="connsiteX1359" fmla="*/ 1948430 w 2195805"/>
              <a:gd name="connsiteY1359" fmla="*/ 1273704 h 1925309"/>
              <a:gd name="connsiteX1360" fmla="*/ 1948430 w 2195805"/>
              <a:gd name="connsiteY1360" fmla="*/ 1276991 h 1925309"/>
              <a:gd name="connsiteX1361" fmla="*/ 1946236 w 2195805"/>
              <a:gd name="connsiteY1361" fmla="*/ 1281374 h 1925309"/>
              <a:gd name="connsiteX1362" fmla="*/ 1945121 w 2195805"/>
              <a:gd name="connsiteY1362" fmla="*/ 1284660 h 1925309"/>
              <a:gd name="connsiteX1363" fmla="*/ 1939669 w 2195805"/>
              <a:gd name="connsiteY1363" fmla="*/ 1284660 h 1925309"/>
              <a:gd name="connsiteX1364" fmla="*/ 1939669 w 2195805"/>
              <a:gd name="connsiteY1364" fmla="*/ 1284660 h 1925309"/>
              <a:gd name="connsiteX1365" fmla="*/ 1939669 w 2195805"/>
              <a:gd name="connsiteY1365" fmla="*/ 1285757 h 1925309"/>
              <a:gd name="connsiteX1366" fmla="*/ 1941858 w 2195805"/>
              <a:gd name="connsiteY1366" fmla="*/ 1285757 h 1925309"/>
              <a:gd name="connsiteX1367" fmla="*/ 1939669 w 2195805"/>
              <a:gd name="connsiteY1367" fmla="*/ 1286849 h 1925309"/>
              <a:gd name="connsiteX1368" fmla="*/ 1940738 w 2195805"/>
              <a:gd name="connsiteY1368" fmla="*/ 1291232 h 1925309"/>
              <a:gd name="connsiteX1369" fmla="*/ 1946236 w 2195805"/>
              <a:gd name="connsiteY1369" fmla="*/ 1305468 h 1925309"/>
              <a:gd name="connsiteX1370" fmla="*/ 1950619 w 2195805"/>
              <a:gd name="connsiteY1370" fmla="*/ 1320790 h 1925309"/>
              <a:gd name="connsiteX1371" fmla="*/ 1951688 w 2195805"/>
              <a:gd name="connsiteY1371" fmla="*/ 1322985 h 1925309"/>
              <a:gd name="connsiteX1372" fmla="*/ 1958266 w 2195805"/>
              <a:gd name="connsiteY1372" fmla="*/ 1331746 h 1925309"/>
              <a:gd name="connsiteX1373" fmla="*/ 1962644 w 2195805"/>
              <a:gd name="connsiteY1373" fmla="*/ 1338318 h 1925309"/>
              <a:gd name="connsiteX1374" fmla="*/ 1969216 w 2195805"/>
              <a:gd name="connsiteY1374" fmla="*/ 1342696 h 1925309"/>
              <a:gd name="connsiteX1375" fmla="*/ 1971405 w 2195805"/>
              <a:gd name="connsiteY1375" fmla="*/ 1343793 h 1925309"/>
              <a:gd name="connsiteX1376" fmla="*/ 1973594 w 2195805"/>
              <a:gd name="connsiteY1376" fmla="*/ 1345982 h 1925309"/>
              <a:gd name="connsiteX1377" fmla="*/ 1975788 w 2195805"/>
              <a:gd name="connsiteY1377" fmla="*/ 1345982 h 1925309"/>
              <a:gd name="connsiteX1378" fmla="*/ 1973594 w 2195805"/>
              <a:gd name="connsiteY1378" fmla="*/ 1345982 h 1925309"/>
              <a:gd name="connsiteX1379" fmla="*/ 1963718 w 2195805"/>
              <a:gd name="connsiteY1379" fmla="*/ 1339410 h 1925309"/>
              <a:gd name="connsiteX1380" fmla="*/ 1959335 w 2195805"/>
              <a:gd name="connsiteY1380" fmla="*/ 1342696 h 1925309"/>
              <a:gd name="connsiteX1381" fmla="*/ 1960449 w 2195805"/>
              <a:gd name="connsiteY1381" fmla="*/ 1344885 h 1925309"/>
              <a:gd name="connsiteX1382" fmla="*/ 1961529 w 2195805"/>
              <a:gd name="connsiteY1382" fmla="*/ 1344885 h 1925309"/>
              <a:gd name="connsiteX1383" fmla="*/ 1961529 w 2195805"/>
              <a:gd name="connsiteY1383" fmla="*/ 1345982 h 1925309"/>
              <a:gd name="connsiteX1384" fmla="*/ 1964832 w 2195805"/>
              <a:gd name="connsiteY1384" fmla="*/ 1343793 h 1925309"/>
              <a:gd name="connsiteX1385" fmla="*/ 1962644 w 2195805"/>
              <a:gd name="connsiteY1385" fmla="*/ 1345982 h 1925309"/>
              <a:gd name="connsiteX1386" fmla="*/ 1964832 w 2195805"/>
              <a:gd name="connsiteY1386" fmla="*/ 1349268 h 1925309"/>
              <a:gd name="connsiteX1387" fmla="*/ 1957146 w 2195805"/>
              <a:gd name="connsiteY1387" fmla="*/ 1353646 h 1925309"/>
              <a:gd name="connsiteX1388" fmla="*/ 1957146 w 2195805"/>
              <a:gd name="connsiteY1388" fmla="*/ 1354743 h 1925309"/>
              <a:gd name="connsiteX1389" fmla="*/ 1958266 w 2195805"/>
              <a:gd name="connsiteY1389" fmla="*/ 1356938 h 1925309"/>
              <a:gd name="connsiteX1390" fmla="*/ 1970290 w 2195805"/>
              <a:gd name="connsiteY1390" fmla="*/ 1350365 h 1925309"/>
              <a:gd name="connsiteX1391" fmla="*/ 1971405 w 2195805"/>
              <a:gd name="connsiteY1391" fmla="*/ 1351457 h 1925309"/>
              <a:gd name="connsiteX1392" fmla="*/ 1971405 w 2195805"/>
              <a:gd name="connsiteY1392" fmla="*/ 1349268 h 1925309"/>
              <a:gd name="connsiteX1393" fmla="*/ 1972479 w 2195805"/>
              <a:gd name="connsiteY1393" fmla="*/ 1348171 h 1925309"/>
              <a:gd name="connsiteX1394" fmla="*/ 1970290 w 2195805"/>
              <a:gd name="connsiteY1394" fmla="*/ 1353646 h 1925309"/>
              <a:gd name="connsiteX1395" fmla="*/ 1971405 w 2195805"/>
              <a:gd name="connsiteY1395" fmla="*/ 1354743 h 1925309"/>
              <a:gd name="connsiteX1396" fmla="*/ 1974674 w 2195805"/>
              <a:gd name="connsiteY1396" fmla="*/ 1353646 h 1925309"/>
              <a:gd name="connsiteX1397" fmla="*/ 1976863 w 2195805"/>
              <a:gd name="connsiteY1397" fmla="*/ 1356938 h 1925309"/>
              <a:gd name="connsiteX1398" fmla="*/ 1977977 w 2195805"/>
              <a:gd name="connsiteY1398" fmla="*/ 1358029 h 1925309"/>
              <a:gd name="connsiteX1399" fmla="*/ 1979052 w 2195805"/>
              <a:gd name="connsiteY1399" fmla="*/ 1359127 h 1925309"/>
              <a:gd name="connsiteX1400" fmla="*/ 1982360 w 2195805"/>
              <a:gd name="connsiteY1400" fmla="*/ 1362413 h 1925309"/>
              <a:gd name="connsiteX1401" fmla="*/ 1985624 w 2195805"/>
              <a:gd name="connsiteY1401" fmla="*/ 1365699 h 1925309"/>
              <a:gd name="connsiteX1402" fmla="*/ 1985624 w 2195805"/>
              <a:gd name="connsiteY1402" fmla="*/ 1366790 h 1925309"/>
              <a:gd name="connsiteX1403" fmla="*/ 1988933 w 2195805"/>
              <a:gd name="connsiteY1403" fmla="*/ 1370076 h 1925309"/>
              <a:gd name="connsiteX1404" fmla="*/ 1991122 w 2195805"/>
              <a:gd name="connsiteY1404" fmla="*/ 1375551 h 1925309"/>
              <a:gd name="connsiteX1405" fmla="*/ 1993310 w 2195805"/>
              <a:gd name="connsiteY1405" fmla="*/ 1377746 h 1925309"/>
              <a:gd name="connsiteX1406" fmla="*/ 1997694 w 2195805"/>
              <a:gd name="connsiteY1406" fmla="*/ 1382124 h 1925309"/>
              <a:gd name="connsiteX1407" fmla="*/ 1999883 w 2195805"/>
              <a:gd name="connsiteY1407" fmla="*/ 1384318 h 1925309"/>
              <a:gd name="connsiteX1408" fmla="*/ 2007529 w 2195805"/>
              <a:gd name="connsiteY1408" fmla="*/ 1387604 h 1925309"/>
              <a:gd name="connsiteX1409" fmla="*/ 2010838 w 2195805"/>
              <a:gd name="connsiteY1409" fmla="*/ 1393079 h 1925309"/>
              <a:gd name="connsiteX1410" fmla="*/ 2019599 w 2195805"/>
              <a:gd name="connsiteY1410" fmla="*/ 1412796 h 1925309"/>
              <a:gd name="connsiteX1411" fmla="*/ 2020674 w 2195805"/>
              <a:gd name="connsiteY1411" fmla="*/ 1412796 h 1925309"/>
              <a:gd name="connsiteX1412" fmla="*/ 2020674 w 2195805"/>
              <a:gd name="connsiteY1412" fmla="*/ 1416077 h 1925309"/>
              <a:gd name="connsiteX1413" fmla="*/ 2021788 w 2195805"/>
              <a:gd name="connsiteY1413" fmla="*/ 1419363 h 1925309"/>
              <a:gd name="connsiteX1414" fmla="*/ 2023983 w 2195805"/>
              <a:gd name="connsiteY1414" fmla="*/ 1423746 h 1925309"/>
              <a:gd name="connsiteX1415" fmla="*/ 2023983 w 2195805"/>
              <a:gd name="connsiteY1415" fmla="*/ 1424843 h 1925309"/>
              <a:gd name="connsiteX1416" fmla="*/ 2021788 w 2195805"/>
              <a:gd name="connsiteY1416" fmla="*/ 1422649 h 1925309"/>
              <a:gd name="connsiteX1417" fmla="*/ 2020674 w 2195805"/>
              <a:gd name="connsiteY1417" fmla="*/ 1419363 h 1925309"/>
              <a:gd name="connsiteX1418" fmla="*/ 2020674 w 2195805"/>
              <a:gd name="connsiteY1418" fmla="*/ 1423746 h 1925309"/>
              <a:gd name="connsiteX1419" fmla="*/ 2021788 w 2195805"/>
              <a:gd name="connsiteY1419" fmla="*/ 1424843 h 1925309"/>
              <a:gd name="connsiteX1420" fmla="*/ 2026172 w 2195805"/>
              <a:gd name="connsiteY1420" fmla="*/ 1442365 h 1925309"/>
              <a:gd name="connsiteX1421" fmla="*/ 2028360 w 2195805"/>
              <a:gd name="connsiteY1421" fmla="*/ 1447841 h 1925309"/>
              <a:gd name="connsiteX1422" fmla="*/ 2030549 w 2195805"/>
              <a:gd name="connsiteY1422" fmla="*/ 1448938 h 1925309"/>
              <a:gd name="connsiteX1423" fmla="*/ 2031624 w 2195805"/>
              <a:gd name="connsiteY1423" fmla="*/ 1451127 h 1925309"/>
              <a:gd name="connsiteX1424" fmla="*/ 2031624 w 2195805"/>
              <a:gd name="connsiteY1424" fmla="*/ 1451127 h 1925309"/>
              <a:gd name="connsiteX1425" fmla="*/ 2033812 w 2195805"/>
              <a:gd name="connsiteY1425" fmla="*/ 1454413 h 1925309"/>
              <a:gd name="connsiteX1426" fmla="*/ 2039311 w 2195805"/>
              <a:gd name="connsiteY1426" fmla="*/ 1458785 h 1925309"/>
              <a:gd name="connsiteX1427" fmla="*/ 2041505 w 2195805"/>
              <a:gd name="connsiteY1427" fmla="*/ 1460974 h 1925309"/>
              <a:gd name="connsiteX1428" fmla="*/ 2042579 w 2195805"/>
              <a:gd name="connsiteY1428" fmla="*/ 1462071 h 1925309"/>
              <a:gd name="connsiteX1429" fmla="*/ 2043694 w 2195805"/>
              <a:gd name="connsiteY1429" fmla="*/ 1463168 h 1925309"/>
              <a:gd name="connsiteX1430" fmla="*/ 2048083 w 2195805"/>
              <a:gd name="connsiteY1430" fmla="*/ 1466448 h 1925309"/>
              <a:gd name="connsiteX1431" fmla="*/ 2049146 w 2195805"/>
              <a:gd name="connsiteY1431" fmla="*/ 1467546 h 1925309"/>
              <a:gd name="connsiteX1432" fmla="*/ 2052455 w 2195805"/>
              <a:gd name="connsiteY1432" fmla="*/ 1469735 h 1925309"/>
              <a:gd name="connsiteX1433" fmla="*/ 2054644 w 2195805"/>
              <a:gd name="connsiteY1433" fmla="*/ 1470832 h 1925309"/>
              <a:gd name="connsiteX1434" fmla="*/ 2055718 w 2195805"/>
              <a:gd name="connsiteY1434" fmla="*/ 1471929 h 1925309"/>
              <a:gd name="connsiteX1435" fmla="*/ 2060102 w 2195805"/>
              <a:gd name="connsiteY1435" fmla="*/ 1475210 h 1925309"/>
              <a:gd name="connsiteX1436" fmla="*/ 2062291 w 2195805"/>
              <a:gd name="connsiteY1436" fmla="*/ 1476307 h 1925309"/>
              <a:gd name="connsiteX1437" fmla="*/ 2062291 w 2195805"/>
              <a:gd name="connsiteY1437" fmla="*/ 1476307 h 1925309"/>
              <a:gd name="connsiteX1438" fmla="*/ 2064485 w 2195805"/>
              <a:gd name="connsiteY1438" fmla="*/ 1477404 h 1925309"/>
              <a:gd name="connsiteX1439" fmla="*/ 2065599 w 2195805"/>
              <a:gd name="connsiteY1439" fmla="*/ 1477404 h 1925309"/>
              <a:gd name="connsiteX1440" fmla="*/ 2066668 w 2195805"/>
              <a:gd name="connsiteY1440" fmla="*/ 1476307 h 1925309"/>
              <a:gd name="connsiteX1441" fmla="*/ 2068863 w 2195805"/>
              <a:gd name="connsiteY1441" fmla="*/ 1477404 h 1925309"/>
              <a:gd name="connsiteX1442" fmla="*/ 2069983 w 2195805"/>
              <a:gd name="connsiteY1442" fmla="*/ 1480685 h 1925309"/>
              <a:gd name="connsiteX1443" fmla="*/ 2073246 w 2195805"/>
              <a:gd name="connsiteY1443" fmla="*/ 1481782 h 1925309"/>
              <a:gd name="connsiteX1444" fmla="*/ 2075435 w 2195805"/>
              <a:gd name="connsiteY1444" fmla="*/ 1483976 h 1925309"/>
              <a:gd name="connsiteX1445" fmla="*/ 2076549 w 2195805"/>
              <a:gd name="connsiteY1445" fmla="*/ 1485068 h 1925309"/>
              <a:gd name="connsiteX1446" fmla="*/ 2077624 w 2195805"/>
              <a:gd name="connsiteY1446" fmla="*/ 1486165 h 1925309"/>
              <a:gd name="connsiteX1447" fmla="*/ 2079813 w 2195805"/>
              <a:gd name="connsiteY1447" fmla="*/ 1487257 h 1925309"/>
              <a:gd name="connsiteX1448" fmla="*/ 2083121 w 2195805"/>
              <a:gd name="connsiteY1448" fmla="*/ 1493829 h 1925309"/>
              <a:gd name="connsiteX1449" fmla="*/ 2082007 w 2195805"/>
              <a:gd name="connsiteY1449" fmla="*/ 1491640 h 1925309"/>
              <a:gd name="connsiteX1450" fmla="*/ 2079813 w 2195805"/>
              <a:gd name="connsiteY1450" fmla="*/ 1496024 h 1925309"/>
              <a:gd name="connsiteX1451" fmla="*/ 2080933 w 2195805"/>
              <a:gd name="connsiteY1451" fmla="*/ 1501499 h 1925309"/>
              <a:gd name="connsiteX1452" fmla="*/ 2079813 w 2195805"/>
              <a:gd name="connsiteY1452" fmla="*/ 1508071 h 1925309"/>
              <a:gd name="connsiteX1453" fmla="*/ 2079813 w 2195805"/>
              <a:gd name="connsiteY1453" fmla="*/ 1509162 h 1925309"/>
              <a:gd name="connsiteX1454" fmla="*/ 2082007 w 2195805"/>
              <a:gd name="connsiteY1454" fmla="*/ 1509162 h 1925309"/>
              <a:gd name="connsiteX1455" fmla="*/ 2085311 w 2195805"/>
              <a:gd name="connsiteY1455" fmla="*/ 1514643 h 1925309"/>
              <a:gd name="connsiteX1456" fmla="*/ 2085311 w 2195805"/>
              <a:gd name="connsiteY1456" fmla="*/ 1516832 h 1925309"/>
              <a:gd name="connsiteX1457" fmla="*/ 2095152 w 2195805"/>
              <a:gd name="connsiteY1457" fmla="*/ 1535451 h 1925309"/>
              <a:gd name="connsiteX1458" fmla="*/ 2096266 w 2195805"/>
              <a:gd name="connsiteY1458" fmla="*/ 1536543 h 1925309"/>
              <a:gd name="connsiteX1459" fmla="*/ 2096266 w 2195805"/>
              <a:gd name="connsiteY1459" fmla="*/ 1538738 h 1925309"/>
              <a:gd name="connsiteX1460" fmla="*/ 2098455 w 2195805"/>
              <a:gd name="connsiteY1460" fmla="*/ 1548596 h 1925309"/>
              <a:gd name="connsiteX1461" fmla="*/ 2098455 w 2195805"/>
              <a:gd name="connsiteY1461" fmla="*/ 1550785 h 1925309"/>
              <a:gd name="connsiteX1462" fmla="*/ 2098455 w 2195805"/>
              <a:gd name="connsiteY1462" fmla="*/ 1550785 h 1925309"/>
              <a:gd name="connsiteX1463" fmla="*/ 2098455 w 2195805"/>
              <a:gd name="connsiteY1463" fmla="*/ 1551882 h 1925309"/>
              <a:gd name="connsiteX1464" fmla="*/ 2097341 w 2195805"/>
              <a:gd name="connsiteY1464" fmla="*/ 1555168 h 1925309"/>
              <a:gd name="connsiteX1465" fmla="*/ 2098455 w 2195805"/>
              <a:gd name="connsiteY1465" fmla="*/ 1557357 h 1925309"/>
              <a:gd name="connsiteX1466" fmla="*/ 2103913 w 2195805"/>
              <a:gd name="connsiteY1466" fmla="*/ 1562832 h 1925309"/>
              <a:gd name="connsiteX1467" fmla="*/ 2106102 w 2195805"/>
              <a:gd name="connsiteY1467" fmla="*/ 1563929 h 1925309"/>
              <a:gd name="connsiteX1468" fmla="*/ 2108296 w 2195805"/>
              <a:gd name="connsiteY1468" fmla="*/ 1566118 h 1925309"/>
              <a:gd name="connsiteX1469" fmla="*/ 2111600 w 2195805"/>
              <a:gd name="connsiteY1469" fmla="*/ 1568313 h 1925309"/>
              <a:gd name="connsiteX1470" fmla="*/ 2112674 w 2195805"/>
              <a:gd name="connsiteY1470" fmla="*/ 1568313 h 1925309"/>
              <a:gd name="connsiteX1471" fmla="*/ 2113794 w 2195805"/>
              <a:gd name="connsiteY1471" fmla="*/ 1569404 h 1925309"/>
              <a:gd name="connsiteX1472" fmla="*/ 2117057 w 2195805"/>
              <a:gd name="connsiteY1472" fmla="*/ 1572690 h 1925309"/>
              <a:gd name="connsiteX1473" fmla="*/ 2118172 w 2195805"/>
              <a:gd name="connsiteY1473" fmla="*/ 1572690 h 1925309"/>
              <a:gd name="connsiteX1474" fmla="*/ 2130202 w 2195805"/>
              <a:gd name="connsiteY1474" fmla="*/ 1585823 h 1925309"/>
              <a:gd name="connsiteX1475" fmla="*/ 2131316 w 2195805"/>
              <a:gd name="connsiteY1475" fmla="*/ 1593487 h 1925309"/>
              <a:gd name="connsiteX1476" fmla="*/ 2132385 w 2195805"/>
              <a:gd name="connsiteY1476" fmla="*/ 1594585 h 1925309"/>
              <a:gd name="connsiteX1477" fmla="*/ 2135700 w 2195805"/>
              <a:gd name="connsiteY1477" fmla="*/ 1595682 h 1925309"/>
              <a:gd name="connsiteX1478" fmla="*/ 2135700 w 2195805"/>
              <a:gd name="connsiteY1478" fmla="*/ 1595682 h 1925309"/>
              <a:gd name="connsiteX1479" fmla="*/ 2137883 w 2195805"/>
              <a:gd name="connsiteY1479" fmla="*/ 1593487 h 1925309"/>
              <a:gd name="connsiteX1480" fmla="*/ 2138963 w 2195805"/>
              <a:gd name="connsiteY1480" fmla="*/ 1596773 h 1925309"/>
              <a:gd name="connsiteX1481" fmla="*/ 2138963 w 2195805"/>
              <a:gd name="connsiteY1481" fmla="*/ 1597871 h 1925309"/>
              <a:gd name="connsiteX1482" fmla="*/ 2140077 w 2195805"/>
              <a:gd name="connsiteY1482" fmla="*/ 1600059 h 1925309"/>
              <a:gd name="connsiteX1483" fmla="*/ 2143341 w 2195805"/>
              <a:gd name="connsiteY1483" fmla="*/ 1597871 h 1925309"/>
              <a:gd name="connsiteX1484" fmla="*/ 2143341 w 2195805"/>
              <a:gd name="connsiteY1484" fmla="*/ 1596773 h 1925309"/>
              <a:gd name="connsiteX1485" fmla="*/ 2145530 w 2195805"/>
              <a:gd name="connsiteY1485" fmla="*/ 1596773 h 1925309"/>
              <a:gd name="connsiteX1486" fmla="*/ 2149913 w 2195805"/>
              <a:gd name="connsiteY1486" fmla="*/ 1596773 h 1925309"/>
              <a:gd name="connsiteX1487" fmla="*/ 2149913 w 2195805"/>
              <a:gd name="connsiteY1487" fmla="*/ 1600059 h 1925309"/>
              <a:gd name="connsiteX1488" fmla="*/ 2149913 w 2195805"/>
              <a:gd name="connsiteY1488" fmla="*/ 1601157 h 1925309"/>
              <a:gd name="connsiteX1489" fmla="*/ 2151027 w 2195805"/>
              <a:gd name="connsiteY1489" fmla="*/ 1604443 h 1925309"/>
              <a:gd name="connsiteX1490" fmla="*/ 2154285 w 2195805"/>
              <a:gd name="connsiteY1490" fmla="*/ 1605540 h 1925309"/>
              <a:gd name="connsiteX1491" fmla="*/ 2154285 w 2195805"/>
              <a:gd name="connsiteY1491" fmla="*/ 1606632 h 1925309"/>
              <a:gd name="connsiteX1492" fmla="*/ 2156480 w 2195805"/>
              <a:gd name="connsiteY1492" fmla="*/ 1624154 h 1925309"/>
              <a:gd name="connsiteX1493" fmla="*/ 2166360 w 2195805"/>
              <a:gd name="connsiteY1493" fmla="*/ 1636201 h 1925309"/>
              <a:gd name="connsiteX1494" fmla="*/ 2167435 w 2195805"/>
              <a:gd name="connsiteY1494" fmla="*/ 1636201 h 1925309"/>
              <a:gd name="connsiteX1495" fmla="*/ 2169624 w 2195805"/>
              <a:gd name="connsiteY1495" fmla="*/ 1638396 h 1925309"/>
              <a:gd name="connsiteX1496" fmla="*/ 2170744 w 2195805"/>
              <a:gd name="connsiteY1496" fmla="*/ 1643871 h 1925309"/>
              <a:gd name="connsiteX1497" fmla="*/ 2170744 w 2195805"/>
              <a:gd name="connsiteY1497" fmla="*/ 1644968 h 1925309"/>
              <a:gd name="connsiteX1498" fmla="*/ 2177316 w 2195805"/>
              <a:gd name="connsiteY1498" fmla="*/ 1646060 h 1925309"/>
              <a:gd name="connsiteX1499" fmla="*/ 2178385 w 2195805"/>
              <a:gd name="connsiteY1499" fmla="*/ 1651535 h 1925309"/>
              <a:gd name="connsiteX1500" fmla="*/ 2181694 w 2195805"/>
              <a:gd name="connsiteY1500" fmla="*/ 1658107 h 1925309"/>
              <a:gd name="connsiteX1501" fmla="*/ 2184963 w 2195805"/>
              <a:gd name="connsiteY1501" fmla="*/ 1660301 h 1925309"/>
              <a:gd name="connsiteX1502" fmla="*/ 2182768 w 2195805"/>
              <a:gd name="connsiteY1502" fmla="*/ 1664679 h 1925309"/>
              <a:gd name="connsiteX1503" fmla="*/ 2181694 w 2195805"/>
              <a:gd name="connsiteY1503" fmla="*/ 1664679 h 1925309"/>
              <a:gd name="connsiteX1504" fmla="*/ 2179505 w 2195805"/>
              <a:gd name="connsiteY1504" fmla="*/ 1666874 h 1925309"/>
              <a:gd name="connsiteX1505" fmla="*/ 2177316 w 2195805"/>
              <a:gd name="connsiteY1505" fmla="*/ 1667965 h 1925309"/>
              <a:gd name="connsiteX1506" fmla="*/ 2176196 w 2195805"/>
              <a:gd name="connsiteY1506" fmla="*/ 1667965 h 1925309"/>
              <a:gd name="connsiteX1507" fmla="*/ 2176196 w 2195805"/>
              <a:gd name="connsiteY1507" fmla="*/ 1670154 h 1925309"/>
              <a:gd name="connsiteX1508" fmla="*/ 2175122 w 2195805"/>
              <a:gd name="connsiteY1508" fmla="*/ 1669062 h 1925309"/>
              <a:gd name="connsiteX1509" fmla="*/ 2171818 w 2195805"/>
              <a:gd name="connsiteY1509" fmla="*/ 1671251 h 1925309"/>
              <a:gd name="connsiteX1510" fmla="*/ 2171818 w 2195805"/>
              <a:gd name="connsiteY1510" fmla="*/ 1678921 h 1925309"/>
              <a:gd name="connsiteX1511" fmla="*/ 2172933 w 2195805"/>
              <a:gd name="connsiteY1511" fmla="*/ 1680012 h 1925309"/>
              <a:gd name="connsiteX1512" fmla="*/ 2174007 w 2195805"/>
              <a:gd name="connsiteY1512" fmla="*/ 1680012 h 1925309"/>
              <a:gd name="connsiteX1513" fmla="*/ 2175122 w 2195805"/>
              <a:gd name="connsiteY1513" fmla="*/ 1685487 h 1925309"/>
              <a:gd name="connsiteX1514" fmla="*/ 2175122 w 2195805"/>
              <a:gd name="connsiteY1514" fmla="*/ 1703015 h 1925309"/>
              <a:gd name="connsiteX1515" fmla="*/ 2174007 w 2195805"/>
              <a:gd name="connsiteY1515" fmla="*/ 1703015 h 1925309"/>
              <a:gd name="connsiteX1516" fmla="*/ 2174007 w 2195805"/>
              <a:gd name="connsiteY1516" fmla="*/ 1706301 h 1925309"/>
              <a:gd name="connsiteX1517" fmla="*/ 2174007 w 2195805"/>
              <a:gd name="connsiteY1517" fmla="*/ 1708490 h 1925309"/>
              <a:gd name="connsiteX1518" fmla="*/ 2174007 w 2195805"/>
              <a:gd name="connsiteY1518" fmla="*/ 1710685 h 1925309"/>
              <a:gd name="connsiteX1519" fmla="*/ 2171818 w 2195805"/>
              <a:gd name="connsiteY1519" fmla="*/ 1710685 h 1925309"/>
              <a:gd name="connsiteX1520" fmla="*/ 2170744 w 2195805"/>
              <a:gd name="connsiteY1520" fmla="*/ 1712874 h 1925309"/>
              <a:gd name="connsiteX1521" fmla="*/ 2174007 w 2195805"/>
              <a:gd name="connsiteY1521" fmla="*/ 1723823 h 1925309"/>
              <a:gd name="connsiteX1522" fmla="*/ 2172933 w 2195805"/>
              <a:gd name="connsiteY1522" fmla="*/ 1732579 h 1925309"/>
              <a:gd name="connsiteX1523" fmla="*/ 2177316 w 2195805"/>
              <a:gd name="connsiteY1523" fmla="*/ 1734768 h 1925309"/>
              <a:gd name="connsiteX1524" fmla="*/ 2174007 w 2195805"/>
              <a:gd name="connsiteY1524" fmla="*/ 1733671 h 1925309"/>
              <a:gd name="connsiteX1525" fmla="*/ 2177316 w 2195805"/>
              <a:gd name="connsiteY1525" fmla="*/ 1742432 h 1925309"/>
              <a:gd name="connsiteX1526" fmla="*/ 2178385 w 2195805"/>
              <a:gd name="connsiteY1526" fmla="*/ 1743529 h 1925309"/>
              <a:gd name="connsiteX1527" fmla="*/ 2182768 w 2195805"/>
              <a:gd name="connsiteY1527" fmla="*/ 1747912 h 1925309"/>
              <a:gd name="connsiteX1528" fmla="*/ 2187146 w 2195805"/>
              <a:gd name="connsiteY1528" fmla="*/ 1752290 h 1925309"/>
              <a:gd name="connsiteX1529" fmla="*/ 2189341 w 2195805"/>
              <a:gd name="connsiteY1529" fmla="*/ 1754479 h 1925309"/>
              <a:gd name="connsiteX1530" fmla="*/ 2190461 w 2195805"/>
              <a:gd name="connsiteY1530" fmla="*/ 1755576 h 1925309"/>
              <a:gd name="connsiteX1531" fmla="*/ 2190461 w 2195805"/>
              <a:gd name="connsiteY1531" fmla="*/ 1756668 h 1925309"/>
              <a:gd name="connsiteX1532" fmla="*/ 2191530 w 2195805"/>
              <a:gd name="connsiteY1532" fmla="*/ 1758862 h 1925309"/>
              <a:gd name="connsiteX1533" fmla="*/ 2192644 w 2195805"/>
              <a:gd name="connsiteY1533" fmla="*/ 1761051 h 1925309"/>
              <a:gd name="connsiteX1534" fmla="*/ 2192644 w 2195805"/>
              <a:gd name="connsiteY1534" fmla="*/ 1761051 h 1925309"/>
              <a:gd name="connsiteX1535" fmla="*/ 2192644 w 2195805"/>
              <a:gd name="connsiteY1535" fmla="*/ 1763240 h 1925309"/>
              <a:gd name="connsiteX1536" fmla="*/ 2193724 w 2195805"/>
              <a:gd name="connsiteY1536" fmla="*/ 1765434 h 1925309"/>
              <a:gd name="connsiteX1537" fmla="*/ 2195913 w 2195805"/>
              <a:gd name="connsiteY1537" fmla="*/ 1766532 h 1925309"/>
              <a:gd name="connsiteX1538" fmla="*/ 2184963 w 2195805"/>
              <a:gd name="connsiteY1538" fmla="*/ 1769812 h 1925309"/>
              <a:gd name="connsiteX1539" fmla="*/ 2181694 w 2195805"/>
              <a:gd name="connsiteY1539" fmla="*/ 1769812 h 1925309"/>
              <a:gd name="connsiteX1540" fmla="*/ 2165240 w 2195805"/>
              <a:gd name="connsiteY1540" fmla="*/ 1775293 h 1925309"/>
              <a:gd name="connsiteX1541" fmla="*/ 2156480 w 2195805"/>
              <a:gd name="connsiteY1541" fmla="*/ 1776384 h 1925309"/>
              <a:gd name="connsiteX1542" fmla="*/ 2146650 w 2195805"/>
              <a:gd name="connsiteY1542" fmla="*/ 1787340 h 1925309"/>
              <a:gd name="connsiteX1543" fmla="*/ 2144461 w 2195805"/>
              <a:gd name="connsiteY1543" fmla="*/ 1790626 h 1925309"/>
              <a:gd name="connsiteX1544" fmla="*/ 2140077 w 2195805"/>
              <a:gd name="connsiteY1544" fmla="*/ 1792815 h 1925309"/>
              <a:gd name="connsiteX1545" fmla="*/ 2134580 w 2195805"/>
              <a:gd name="connsiteY1545" fmla="*/ 1796101 h 1925309"/>
              <a:gd name="connsiteX1546" fmla="*/ 2129122 w 2195805"/>
              <a:gd name="connsiteY1546" fmla="*/ 1804862 h 1925309"/>
              <a:gd name="connsiteX1547" fmla="*/ 2129122 w 2195805"/>
              <a:gd name="connsiteY1547" fmla="*/ 1807051 h 1925309"/>
              <a:gd name="connsiteX1548" fmla="*/ 2120361 w 2195805"/>
              <a:gd name="connsiteY1548" fmla="*/ 1807051 h 1925309"/>
              <a:gd name="connsiteX1549" fmla="*/ 2111600 w 2195805"/>
              <a:gd name="connsiteY1549" fmla="*/ 1804862 h 1925309"/>
              <a:gd name="connsiteX1550" fmla="*/ 2110479 w 2195805"/>
              <a:gd name="connsiteY1550" fmla="*/ 1805960 h 1925309"/>
              <a:gd name="connsiteX1551" fmla="*/ 2105027 w 2195805"/>
              <a:gd name="connsiteY1551" fmla="*/ 1814721 h 1925309"/>
              <a:gd name="connsiteX1552" fmla="*/ 2103913 w 2195805"/>
              <a:gd name="connsiteY1552" fmla="*/ 1820196 h 1925309"/>
              <a:gd name="connsiteX1553" fmla="*/ 2097341 w 2195805"/>
              <a:gd name="connsiteY1553" fmla="*/ 1826768 h 1925309"/>
              <a:gd name="connsiteX1554" fmla="*/ 2090768 w 2195805"/>
              <a:gd name="connsiteY1554" fmla="*/ 1831151 h 1925309"/>
              <a:gd name="connsiteX1555" fmla="*/ 2083121 w 2195805"/>
              <a:gd name="connsiteY1555" fmla="*/ 1836626 h 1925309"/>
              <a:gd name="connsiteX1556" fmla="*/ 2082007 w 2195805"/>
              <a:gd name="connsiteY1556" fmla="*/ 1838815 h 1925309"/>
              <a:gd name="connsiteX1557" fmla="*/ 2077624 w 2195805"/>
              <a:gd name="connsiteY1557" fmla="*/ 1846485 h 1925309"/>
              <a:gd name="connsiteX1558" fmla="*/ 2069983 w 2195805"/>
              <a:gd name="connsiteY1558" fmla="*/ 1853057 h 1925309"/>
              <a:gd name="connsiteX1559" fmla="*/ 2068863 w 2195805"/>
              <a:gd name="connsiteY1559" fmla="*/ 1856337 h 1925309"/>
              <a:gd name="connsiteX1560" fmla="*/ 2063405 w 2195805"/>
              <a:gd name="connsiteY1560" fmla="*/ 1859618 h 1925309"/>
              <a:gd name="connsiteX1561" fmla="*/ 2063405 w 2195805"/>
              <a:gd name="connsiteY1561" fmla="*/ 1860709 h 1925309"/>
              <a:gd name="connsiteX1562" fmla="*/ 2065599 w 2195805"/>
              <a:gd name="connsiteY1562" fmla="*/ 1862898 h 1925309"/>
              <a:gd name="connsiteX1563" fmla="*/ 2066668 w 2195805"/>
              <a:gd name="connsiteY1563" fmla="*/ 1863995 h 1925309"/>
              <a:gd name="connsiteX1564" fmla="*/ 2069983 w 2195805"/>
              <a:gd name="connsiteY1564" fmla="*/ 1870568 h 1925309"/>
              <a:gd name="connsiteX1565" fmla="*/ 2069983 w 2195805"/>
              <a:gd name="connsiteY1565" fmla="*/ 1873854 h 1925309"/>
              <a:gd name="connsiteX1566" fmla="*/ 2068863 w 2195805"/>
              <a:gd name="connsiteY1566" fmla="*/ 1878231 h 1925309"/>
              <a:gd name="connsiteX1567" fmla="*/ 2066668 w 2195805"/>
              <a:gd name="connsiteY1567" fmla="*/ 1879329 h 1925309"/>
              <a:gd name="connsiteX1568" fmla="*/ 2066668 w 2195805"/>
              <a:gd name="connsiteY1568" fmla="*/ 1881523 h 1925309"/>
              <a:gd name="connsiteX1569" fmla="*/ 2068863 w 2195805"/>
              <a:gd name="connsiteY1569" fmla="*/ 1883706 h 1925309"/>
              <a:gd name="connsiteX1570" fmla="*/ 2071051 w 2195805"/>
              <a:gd name="connsiteY1570" fmla="*/ 1889187 h 1925309"/>
              <a:gd name="connsiteX1571" fmla="*/ 2071051 w 2195805"/>
              <a:gd name="connsiteY1571" fmla="*/ 1891376 h 1925309"/>
              <a:gd name="connsiteX1572" fmla="*/ 2076549 w 2195805"/>
              <a:gd name="connsiteY1572" fmla="*/ 1901234 h 1925309"/>
              <a:gd name="connsiteX1573" fmla="*/ 2074361 w 2195805"/>
              <a:gd name="connsiteY1573" fmla="*/ 1901234 h 1925309"/>
              <a:gd name="connsiteX1574" fmla="*/ 2073246 w 2195805"/>
              <a:gd name="connsiteY1574" fmla="*/ 1901234 h 1925309"/>
              <a:gd name="connsiteX1575" fmla="*/ 2072166 w 2195805"/>
              <a:gd name="connsiteY1575" fmla="*/ 1901234 h 1925309"/>
              <a:gd name="connsiteX1576" fmla="*/ 2068863 w 2195805"/>
              <a:gd name="connsiteY1576" fmla="*/ 1899045 h 1925309"/>
              <a:gd name="connsiteX1577" fmla="*/ 2065599 w 2195805"/>
              <a:gd name="connsiteY1577" fmla="*/ 1897948 h 1925309"/>
              <a:gd name="connsiteX1578" fmla="*/ 2062291 w 2195805"/>
              <a:gd name="connsiteY1578" fmla="*/ 1896851 h 1925309"/>
              <a:gd name="connsiteX1579" fmla="*/ 2061216 w 2195805"/>
              <a:gd name="connsiteY1579" fmla="*/ 1896851 h 1925309"/>
              <a:gd name="connsiteX1580" fmla="*/ 2060102 w 2195805"/>
              <a:gd name="connsiteY1580" fmla="*/ 1896851 h 1925309"/>
              <a:gd name="connsiteX1581" fmla="*/ 2057907 w 2195805"/>
              <a:gd name="connsiteY1581" fmla="*/ 1896851 h 1925309"/>
              <a:gd name="connsiteX1582" fmla="*/ 2027246 w 2195805"/>
              <a:gd name="connsiteY1582" fmla="*/ 1901234 h 1925309"/>
              <a:gd name="connsiteX1583" fmla="*/ 2022863 w 2195805"/>
              <a:gd name="connsiteY1583" fmla="*/ 1890279 h 1925309"/>
              <a:gd name="connsiteX1584" fmla="*/ 2021788 w 2195805"/>
              <a:gd name="connsiteY1584" fmla="*/ 1890279 h 1925309"/>
              <a:gd name="connsiteX1585" fmla="*/ 2018485 w 2195805"/>
              <a:gd name="connsiteY1585" fmla="*/ 1884804 h 1925309"/>
              <a:gd name="connsiteX1586" fmla="*/ 2015222 w 2195805"/>
              <a:gd name="connsiteY1586" fmla="*/ 1881523 h 1925309"/>
              <a:gd name="connsiteX1587" fmla="*/ 2013027 w 2195805"/>
              <a:gd name="connsiteY1587" fmla="*/ 1880426 h 1925309"/>
              <a:gd name="connsiteX1588" fmla="*/ 2009724 w 2195805"/>
              <a:gd name="connsiteY1588" fmla="*/ 1878231 h 1925309"/>
              <a:gd name="connsiteX1589" fmla="*/ 2008644 w 2195805"/>
              <a:gd name="connsiteY1589" fmla="*/ 1874951 h 1925309"/>
              <a:gd name="connsiteX1590" fmla="*/ 2005340 w 2195805"/>
              <a:gd name="connsiteY1590" fmla="*/ 1871665 h 1925309"/>
              <a:gd name="connsiteX1591" fmla="*/ 2005340 w 2195805"/>
              <a:gd name="connsiteY1591" fmla="*/ 1869470 h 1925309"/>
              <a:gd name="connsiteX1592" fmla="*/ 1999883 w 2195805"/>
              <a:gd name="connsiteY1592" fmla="*/ 1867282 h 1925309"/>
              <a:gd name="connsiteX1593" fmla="*/ 1996580 w 2195805"/>
              <a:gd name="connsiteY1593" fmla="*/ 1867282 h 1925309"/>
              <a:gd name="connsiteX1594" fmla="*/ 1994385 w 2195805"/>
              <a:gd name="connsiteY1594" fmla="*/ 1863995 h 1925309"/>
              <a:gd name="connsiteX1595" fmla="*/ 1992196 w 2195805"/>
              <a:gd name="connsiteY1595" fmla="*/ 1862898 h 1925309"/>
              <a:gd name="connsiteX1596" fmla="*/ 1988933 w 2195805"/>
              <a:gd name="connsiteY1596" fmla="*/ 1860709 h 1925309"/>
              <a:gd name="connsiteX1597" fmla="*/ 1985624 w 2195805"/>
              <a:gd name="connsiteY1597" fmla="*/ 1859618 h 1925309"/>
              <a:gd name="connsiteX1598" fmla="*/ 1983435 w 2195805"/>
              <a:gd name="connsiteY1598" fmla="*/ 1856337 h 1925309"/>
              <a:gd name="connsiteX1599" fmla="*/ 1973594 w 2195805"/>
              <a:gd name="connsiteY1599" fmla="*/ 1853057 h 1925309"/>
              <a:gd name="connsiteX1600" fmla="*/ 1967027 w 2195805"/>
              <a:gd name="connsiteY1600" fmla="*/ 1847576 h 1925309"/>
              <a:gd name="connsiteX1601" fmla="*/ 1961529 w 2195805"/>
              <a:gd name="connsiteY1601" fmla="*/ 1841004 h 1925309"/>
              <a:gd name="connsiteX1602" fmla="*/ 1956072 w 2195805"/>
              <a:gd name="connsiteY1602" fmla="*/ 1839912 h 1925309"/>
              <a:gd name="connsiteX1603" fmla="*/ 1946236 w 2195805"/>
              <a:gd name="connsiteY1603" fmla="*/ 1836626 h 1925309"/>
              <a:gd name="connsiteX1604" fmla="*/ 1944047 w 2195805"/>
              <a:gd name="connsiteY1604" fmla="*/ 1834432 h 1925309"/>
              <a:gd name="connsiteX1605" fmla="*/ 1944047 w 2195805"/>
              <a:gd name="connsiteY1605" fmla="*/ 1833340 h 1925309"/>
              <a:gd name="connsiteX1606" fmla="*/ 1941858 w 2195805"/>
              <a:gd name="connsiteY1606" fmla="*/ 1832243 h 1925309"/>
              <a:gd name="connsiteX1607" fmla="*/ 1925410 w 2195805"/>
              <a:gd name="connsiteY1607" fmla="*/ 1836626 h 1925309"/>
              <a:gd name="connsiteX1608" fmla="*/ 1912266 w 2195805"/>
              <a:gd name="connsiteY1608" fmla="*/ 1845387 h 1925309"/>
              <a:gd name="connsiteX1609" fmla="*/ 1911186 w 2195805"/>
              <a:gd name="connsiteY1609" fmla="*/ 1851960 h 1925309"/>
              <a:gd name="connsiteX1610" fmla="*/ 1909003 w 2195805"/>
              <a:gd name="connsiteY1610" fmla="*/ 1855246 h 1925309"/>
              <a:gd name="connsiteX1611" fmla="*/ 1907883 w 2195805"/>
              <a:gd name="connsiteY1611" fmla="*/ 1856337 h 1925309"/>
              <a:gd name="connsiteX1612" fmla="*/ 1902425 w 2195805"/>
              <a:gd name="connsiteY1612" fmla="*/ 1874951 h 1925309"/>
              <a:gd name="connsiteX1613" fmla="*/ 1880519 w 2195805"/>
              <a:gd name="connsiteY1613" fmla="*/ 1863995 h 1925309"/>
              <a:gd name="connsiteX1614" fmla="*/ 1879405 w 2195805"/>
              <a:gd name="connsiteY1614" fmla="*/ 1862898 h 1925309"/>
              <a:gd name="connsiteX1615" fmla="*/ 1873953 w 2195805"/>
              <a:gd name="connsiteY1615" fmla="*/ 1862898 h 1925309"/>
              <a:gd name="connsiteX1616" fmla="*/ 1858614 w 2195805"/>
              <a:gd name="connsiteY1616" fmla="*/ 1859618 h 1925309"/>
              <a:gd name="connsiteX1617" fmla="*/ 1836708 w 2195805"/>
              <a:gd name="connsiteY1617" fmla="*/ 1853057 h 1925309"/>
              <a:gd name="connsiteX1618" fmla="*/ 1830141 w 2195805"/>
              <a:gd name="connsiteY1618" fmla="*/ 1853057 h 1925309"/>
              <a:gd name="connsiteX1619" fmla="*/ 1825758 w 2195805"/>
              <a:gd name="connsiteY1619" fmla="*/ 1854148 h 1925309"/>
              <a:gd name="connsiteX1620" fmla="*/ 1821380 w 2195805"/>
              <a:gd name="connsiteY1620" fmla="*/ 1855246 h 1925309"/>
              <a:gd name="connsiteX1621" fmla="*/ 1812613 w 2195805"/>
              <a:gd name="connsiteY1621" fmla="*/ 1856337 h 1925309"/>
              <a:gd name="connsiteX1622" fmla="*/ 1811499 w 2195805"/>
              <a:gd name="connsiteY1622" fmla="*/ 1857434 h 1925309"/>
              <a:gd name="connsiteX1623" fmla="*/ 1810430 w 2195805"/>
              <a:gd name="connsiteY1623" fmla="*/ 1859618 h 1925309"/>
              <a:gd name="connsiteX1624" fmla="*/ 1806047 w 2195805"/>
              <a:gd name="connsiteY1624" fmla="*/ 1860709 h 1925309"/>
              <a:gd name="connsiteX1625" fmla="*/ 1804933 w 2195805"/>
              <a:gd name="connsiteY1625" fmla="*/ 1861807 h 1925309"/>
              <a:gd name="connsiteX1626" fmla="*/ 1799480 w 2195805"/>
              <a:gd name="connsiteY1626" fmla="*/ 1859618 h 1925309"/>
              <a:gd name="connsiteX1627" fmla="*/ 1797286 w 2195805"/>
              <a:gd name="connsiteY1627" fmla="*/ 1856337 h 1925309"/>
              <a:gd name="connsiteX1628" fmla="*/ 1797286 w 2195805"/>
              <a:gd name="connsiteY1628" fmla="*/ 1854148 h 1925309"/>
              <a:gd name="connsiteX1629" fmla="*/ 1796166 w 2195805"/>
              <a:gd name="connsiteY1629" fmla="*/ 1851960 h 1925309"/>
              <a:gd name="connsiteX1630" fmla="*/ 1793977 w 2195805"/>
              <a:gd name="connsiteY1630" fmla="*/ 1847576 h 1925309"/>
              <a:gd name="connsiteX1631" fmla="*/ 1792902 w 2195805"/>
              <a:gd name="connsiteY1631" fmla="*/ 1845387 h 1925309"/>
              <a:gd name="connsiteX1632" fmla="*/ 1791788 w 2195805"/>
              <a:gd name="connsiteY1632" fmla="*/ 1843198 h 1925309"/>
              <a:gd name="connsiteX1633" fmla="*/ 1790708 w 2195805"/>
              <a:gd name="connsiteY1633" fmla="*/ 1842101 h 1925309"/>
              <a:gd name="connsiteX1634" fmla="*/ 1788525 w 2195805"/>
              <a:gd name="connsiteY1634" fmla="*/ 1841004 h 1925309"/>
              <a:gd name="connsiteX1635" fmla="*/ 1783027 w 2195805"/>
              <a:gd name="connsiteY1635" fmla="*/ 1841004 h 1925309"/>
              <a:gd name="connsiteX1636" fmla="*/ 1780832 w 2195805"/>
              <a:gd name="connsiteY1636" fmla="*/ 1843198 h 1925309"/>
              <a:gd name="connsiteX1637" fmla="*/ 1766619 w 2195805"/>
              <a:gd name="connsiteY1637" fmla="*/ 1845387 h 1925309"/>
              <a:gd name="connsiteX1638" fmla="*/ 1765499 w 2195805"/>
              <a:gd name="connsiteY1638" fmla="*/ 1846485 h 1925309"/>
              <a:gd name="connsiteX1639" fmla="*/ 1764425 w 2195805"/>
              <a:gd name="connsiteY1639" fmla="*/ 1848673 h 1925309"/>
              <a:gd name="connsiteX1640" fmla="*/ 1763305 w 2195805"/>
              <a:gd name="connsiteY1640" fmla="*/ 1851960 h 1925309"/>
              <a:gd name="connsiteX1641" fmla="*/ 1762236 w 2195805"/>
              <a:gd name="connsiteY1641" fmla="*/ 1858532 h 1925309"/>
              <a:gd name="connsiteX1642" fmla="*/ 1762236 w 2195805"/>
              <a:gd name="connsiteY1642" fmla="*/ 1860709 h 1925309"/>
              <a:gd name="connsiteX1643" fmla="*/ 1760041 w 2195805"/>
              <a:gd name="connsiteY1643" fmla="*/ 1862898 h 1925309"/>
              <a:gd name="connsiteX1644" fmla="*/ 1758927 w 2195805"/>
              <a:gd name="connsiteY1644" fmla="*/ 1867282 h 1925309"/>
              <a:gd name="connsiteX1645" fmla="*/ 1757852 w 2195805"/>
              <a:gd name="connsiteY1645" fmla="*/ 1868379 h 1925309"/>
              <a:gd name="connsiteX1646" fmla="*/ 1755664 w 2195805"/>
              <a:gd name="connsiteY1646" fmla="*/ 1870568 h 1925309"/>
              <a:gd name="connsiteX1647" fmla="*/ 1753475 w 2195805"/>
              <a:gd name="connsiteY1647" fmla="*/ 1877140 h 1925309"/>
              <a:gd name="connsiteX1648" fmla="*/ 1751280 w 2195805"/>
              <a:gd name="connsiteY1648" fmla="*/ 1879329 h 1925309"/>
              <a:gd name="connsiteX1649" fmla="*/ 1750166 w 2195805"/>
              <a:gd name="connsiteY1649" fmla="*/ 1880426 h 1925309"/>
              <a:gd name="connsiteX1650" fmla="*/ 1747977 w 2195805"/>
              <a:gd name="connsiteY1650" fmla="*/ 1882615 h 1925309"/>
              <a:gd name="connsiteX1651" fmla="*/ 1746897 w 2195805"/>
              <a:gd name="connsiteY1651" fmla="*/ 1883706 h 1925309"/>
              <a:gd name="connsiteX1652" fmla="*/ 1744708 w 2195805"/>
              <a:gd name="connsiteY1652" fmla="*/ 1885901 h 1925309"/>
              <a:gd name="connsiteX1653" fmla="*/ 1742519 w 2195805"/>
              <a:gd name="connsiteY1653" fmla="*/ 1889187 h 1925309"/>
              <a:gd name="connsiteX1654" fmla="*/ 1742519 w 2195805"/>
              <a:gd name="connsiteY1654" fmla="*/ 1891376 h 1925309"/>
              <a:gd name="connsiteX1655" fmla="*/ 1743593 w 2195805"/>
              <a:gd name="connsiteY1655" fmla="*/ 1901234 h 1925309"/>
              <a:gd name="connsiteX1656" fmla="*/ 1739216 w 2195805"/>
              <a:gd name="connsiteY1656" fmla="*/ 1902332 h 1925309"/>
              <a:gd name="connsiteX1657" fmla="*/ 1738136 w 2195805"/>
              <a:gd name="connsiteY1657" fmla="*/ 1901234 h 1925309"/>
              <a:gd name="connsiteX1658" fmla="*/ 1735947 w 2195805"/>
              <a:gd name="connsiteY1658" fmla="*/ 1900137 h 1925309"/>
              <a:gd name="connsiteX1659" fmla="*/ 1733758 w 2195805"/>
              <a:gd name="connsiteY1659" fmla="*/ 1897948 h 1925309"/>
              <a:gd name="connsiteX1660" fmla="*/ 1732638 w 2195805"/>
              <a:gd name="connsiteY1660" fmla="*/ 1895759 h 1925309"/>
              <a:gd name="connsiteX1661" fmla="*/ 1726071 w 2195805"/>
              <a:gd name="connsiteY1661" fmla="*/ 1893570 h 1925309"/>
              <a:gd name="connsiteX1662" fmla="*/ 1724991 w 2195805"/>
              <a:gd name="connsiteY1662" fmla="*/ 1892473 h 1925309"/>
              <a:gd name="connsiteX1663" fmla="*/ 1723877 w 2195805"/>
              <a:gd name="connsiteY1663" fmla="*/ 1899045 h 1925309"/>
              <a:gd name="connsiteX1664" fmla="*/ 1722802 w 2195805"/>
              <a:gd name="connsiteY1664" fmla="*/ 1903423 h 1925309"/>
              <a:gd name="connsiteX1665" fmla="*/ 1719493 w 2195805"/>
              <a:gd name="connsiteY1665" fmla="*/ 1903423 h 1925309"/>
              <a:gd name="connsiteX1666" fmla="*/ 1718425 w 2195805"/>
              <a:gd name="connsiteY1666" fmla="*/ 1903423 h 1925309"/>
              <a:gd name="connsiteX1667" fmla="*/ 1715116 w 2195805"/>
              <a:gd name="connsiteY1667" fmla="*/ 1901234 h 1925309"/>
              <a:gd name="connsiteX1668" fmla="*/ 1709663 w 2195805"/>
              <a:gd name="connsiteY1668" fmla="*/ 1897948 h 1925309"/>
              <a:gd name="connsiteX1669" fmla="*/ 1704166 w 2195805"/>
              <a:gd name="connsiteY1669" fmla="*/ 1897948 h 1925309"/>
              <a:gd name="connsiteX1670" fmla="*/ 1700897 w 2195805"/>
              <a:gd name="connsiteY1670" fmla="*/ 1896851 h 1925309"/>
              <a:gd name="connsiteX1671" fmla="*/ 1695405 w 2195805"/>
              <a:gd name="connsiteY1671" fmla="*/ 1895759 h 1925309"/>
              <a:gd name="connsiteX1672" fmla="*/ 1692136 w 2195805"/>
              <a:gd name="connsiteY1672" fmla="*/ 1892473 h 1925309"/>
              <a:gd name="connsiteX1673" fmla="*/ 1692136 w 2195805"/>
              <a:gd name="connsiteY1673" fmla="*/ 1891376 h 1925309"/>
              <a:gd name="connsiteX1674" fmla="*/ 1688832 w 2195805"/>
              <a:gd name="connsiteY1674" fmla="*/ 1886998 h 1925309"/>
              <a:gd name="connsiteX1675" fmla="*/ 1688832 w 2195805"/>
              <a:gd name="connsiteY1675" fmla="*/ 1885901 h 1925309"/>
              <a:gd name="connsiteX1676" fmla="*/ 1687758 w 2195805"/>
              <a:gd name="connsiteY1676" fmla="*/ 1882615 h 1925309"/>
              <a:gd name="connsiteX1677" fmla="*/ 1686638 w 2195805"/>
              <a:gd name="connsiteY1677" fmla="*/ 1881523 h 1925309"/>
              <a:gd name="connsiteX1678" fmla="*/ 1685569 w 2195805"/>
              <a:gd name="connsiteY1678" fmla="*/ 1880426 h 1925309"/>
              <a:gd name="connsiteX1679" fmla="*/ 1678991 w 2195805"/>
              <a:gd name="connsiteY1679" fmla="*/ 1866190 h 1925309"/>
              <a:gd name="connsiteX1680" fmla="*/ 1677877 w 2195805"/>
              <a:gd name="connsiteY1680" fmla="*/ 1865093 h 1925309"/>
              <a:gd name="connsiteX1681" fmla="*/ 1675728 w 2195805"/>
              <a:gd name="connsiteY1681" fmla="*/ 1863995 h 1925309"/>
              <a:gd name="connsiteX1682" fmla="*/ 1671350 w 2195805"/>
              <a:gd name="connsiteY1682" fmla="*/ 1863995 h 1925309"/>
              <a:gd name="connsiteX1683" fmla="*/ 1664778 w 2195805"/>
              <a:gd name="connsiteY1683" fmla="*/ 1863995 h 1925309"/>
              <a:gd name="connsiteX1684" fmla="*/ 1657080 w 2195805"/>
              <a:gd name="connsiteY1684" fmla="*/ 1865093 h 1925309"/>
              <a:gd name="connsiteX1685" fmla="*/ 1654902 w 2195805"/>
              <a:gd name="connsiteY1685" fmla="*/ 1861807 h 1925309"/>
              <a:gd name="connsiteX1686" fmla="*/ 1652708 w 2195805"/>
              <a:gd name="connsiteY1686" fmla="*/ 1859618 h 1925309"/>
              <a:gd name="connsiteX1687" fmla="*/ 1651633 w 2195805"/>
              <a:gd name="connsiteY1687" fmla="*/ 1856337 h 1925309"/>
              <a:gd name="connsiteX1688" fmla="*/ 1649445 w 2195805"/>
              <a:gd name="connsiteY1688" fmla="*/ 1854148 h 1925309"/>
              <a:gd name="connsiteX1689" fmla="*/ 1647256 w 2195805"/>
              <a:gd name="connsiteY1689" fmla="*/ 1854148 h 1925309"/>
              <a:gd name="connsiteX1690" fmla="*/ 1639563 w 2195805"/>
              <a:gd name="connsiteY1690" fmla="*/ 1853057 h 1925309"/>
              <a:gd name="connsiteX1691" fmla="*/ 1631917 w 2195805"/>
              <a:gd name="connsiteY1691" fmla="*/ 1850862 h 1925309"/>
              <a:gd name="connsiteX1692" fmla="*/ 1626419 w 2195805"/>
              <a:gd name="connsiteY1692" fmla="*/ 1848673 h 1925309"/>
              <a:gd name="connsiteX1693" fmla="*/ 1625350 w 2195805"/>
              <a:gd name="connsiteY1693" fmla="*/ 1849771 h 1925309"/>
              <a:gd name="connsiteX1694" fmla="*/ 1624230 w 2195805"/>
              <a:gd name="connsiteY1694" fmla="*/ 1856337 h 1925309"/>
              <a:gd name="connsiteX1695" fmla="*/ 1617658 w 2195805"/>
              <a:gd name="connsiteY1695" fmla="*/ 1874951 h 1925309"/>
              <a:gd name="connsiteX1696" fmla="*/ 1616589 w 2195805"/>
              <a:gd name="connsiteY1696" fmla="*/ 1878231 h 1925309"/>
              <a:gd name="connsiteX1697" fmla="*/ 1613269 w 2195805"/>
              <a:gd name="connsiteY1697" fmla="*/ 1881523 h 1925309"/>
              <a:gd name="connsiteX1698" fmla="*/ 1610017 w 2195805"/>
              <a:gd name="connsiteY1698" fmla="*/ 1878231 h 1925309"/>
              <a:gd name="connsiteX1699" fmla="*/ 1603444 w 2195805"/>
              <a:gd name="connsiteY1699" fmla="*/ 1888090 h 1925309"/>
              <a:gd name="connsiteX1700" fmla="*/ 1602324 w 2195805"/>
              <a:gd name="connsiteY1700" fmla="*/ 1889187 h 1925309"/>
              <a:gd name="connsiteX1701" fmla="*/ 1602324 w 2195805"/>
              <a:gd name="connsiteY1701" fmla="*/ 1893570 h 1925309"/>
              <a:gd name="connsiteX1702" fmla="*/ 1603444 w 2195805"/>
              <a:gd name="connsiteY1702" fmla="*/ 1894662 h 1925309"/>
              <a:gd name="connsiteX1703" fmla="*/ 1604513 w 2195805"/>
              <a:gd name="connsiteY1703" fmla="*/ 1896851 h 1925309"/>
              <a:gd name="connsiteX1704" fmla="*/ 1606708 w 2195805"/>
              <a:gd name="connsiteY1704" fmla="*/ 1899045 h 1925309"/>
              <a:gd name="connsiteX1705" fmla="*/ 1608897 w 2195805"/>
              <a:gd name="connsiteY1705" fmla="*/ 1902332 h 1925309"/>
              <a:gd name="connsiteX1706" fmla="*/ 1608897 w 2195805"/>
              <a:gd name="connsiteY1706" fmla="*/ 1904520 h 1925309"/>
              <a:gd name="connsiteX1707" fmla="*/ 1610017 w 2195805"/>
              <a:gd name="connsiteY1707" fmla="*/ 1905618 h 1925309"/>
              <a:gd name="connsiteX1708" fmla="*/ 1611091 w 2195805"/>
              <a:gd name="connsiteY1708" fmla="*/ 1907807 h 1925309"/>
              <a:gd name="connsiteX1709" fmla="*/ 1612206 w 2195805"/>
              <a:gd name="connsiteY1709" fmla="*/ 1914379 h 1925309"/>
              <a:gd name="connsiteX1710" fmla="*/ 1612206 w 2195805"/>
              <a:gd name="connsiteY1710" fmla="*/ 1915476 h 1925309"/>
              <a:gd name="connsiteX1711" fmla="*/ 1610017 w 2195805"/>
              <a:gd name="connsiteY1711" fmla="*/ 1917665 h 1925309"/>
              <a:gd name="connsiteX1712" fmla="*/ 1607822 w 2195805"/>
              <a:gd name="connsiteY1712" fmla="*/ 1919854 h 1925309"/>
              <a:gd name="connsiteX1713" fmla="*/ 1603444 w 2195805"/>
              <a:gd name="connsiteY1713" fmla="*/ 1924237 h 1925309"/>
              <a:gd name="connsiteX1714" fmla="*/ 1602324 w 2195805"/>
              <a:gd name="connsiteY1714" fmla="*/ 1925329 h 1925309"/>
              <a:gd name="connsiteX1715" fmla="*/ 1595758 w 2195805"/>
              <a:gd name="connsiteY1715" fmla="*/ 1920951 h 1925309"/>
              <a:gd name="connsiteX1716" fmla="*/ 1594689 w 2195805"/>
              <a:gd name="connsiteY1716" fmla="*/ 1919854 h 1925309"/>
              <a:gd name="connsiteX1717" fmla="*/ 1591374 w 2195805"/>
              <a:gd name="connsiteY1717" fmla="*/ 1916568 h 1925309"/>
              <a:gd name="connsiteX1718" fmla="*/ 1589186 w 2195805"/>
              <a:gd name="connsiteY1718" fmla="*/ 1914379 h 1925309"/>
              <a:gd name="connsiteX1719" fmla="*/ 1586997 w 2195805"/>
              <a:gd name="connsiteY1719" fmla="*/ 1912184 h 1925309"/>
              <a:gd name="connsiteX1720" fmla="*/ 1582613 w 2195805"/>
              <a:gd name="connsiteY1720" fmla="*/ 1911093 h 1925309"/>
              <a:gd name="connsiteX1721" fmla="*/ 1571658 w 2195805"/>
              <a:gd name="connsiteY1721" fmla="*/ 1907807 h 1925309"/>
              <a:gd name="connsiteX1722" fmla="*/ 1565091 w 2195805"/>
              <a:gd name="connsiteY1722" fmla="*/ 1907807 h 1925309"/>
              <a:gd name="connsiteX1723" fmla="*/ 1564011 w 2195805"/>
              <a:gd name="connsiteY1723" fmla="*/ 1908904 h 1925309"/>
              <a:gd name="connsiteX1724" fmla="*/ 1561828 w 2195805"/>
              <a:gd name="connsiteY1724" fmla="*/ 1911093 h 1925309"/>
              <a:gd name="connsiteX1725" fmla="*/ 1560708 w 2195805"/>
              <a:gd name="connsiteY1725" fmla="*/ 1913281 h 1925309"/>
              <a:gd name="connsiteX1726" fmla="*/ 1557445 w 2195805"/>
              <a:gd name="connsiteY1726" fmla="*/ 1912184 h 1925309"/>
              <a:gd name="connsiteX1727" fmla="*/ 1555250 w 2195805"/>
              <a:gd name="connsiteY1727" fmla="*/ 1911093 h 1925309"/>
              <a:gd name="connsiteX1728" fmla="*/ 1549752 w 2195805"/>
              <a:gd name="connsiteY1728" fmla="*/ 1908904 h 1925309"/>
              <a:gd name="connsiteX1729" fmla="*/ 1547563 w 2195805"/>
              <a:gd name="connsiteY1729" fmla="*/ 1904520 h 1925309"/>
              <a:gd name="connsiteX1730" fmla="*/ 1546489 w 2195805"/>
              <a:gd name="connsiteY1730" fmla="*/ 1903423 h 1925309"/>
              <a:gd name="connsiteX1731" fmla="*/ 1543186 w 2195805"/>
              <a:gd name="connsiteY1731" fmla="*/ 1899045 h 1925309"/>
              <a:gd name="connsiteX1732" fmla="*/ 1540991 w 2195805"/>
              <a:gd name="connsiteY1732" fmla="*/ 1896851 h 1925309"/>
              <a:gd name="connsiteX1733" fmla="*/ 1538802 w 2195805"/>
              <a:gd name="connsiteY1733" fmla="*/ 1896851 h 1925309"/>
              <a:gd name="connsiteX1734" fmla="*/ 1536608 w 2195805"/>
              <a:gd name="connsiteY1734" fmla="*/ 1897948 h 1925309"/>
              <a:gd name="connsiteX1735" fmla="*/ 1534424 w 2195805"/>
              <a:gd name="connsiteY1735" fmla="*/ 1896851 h 1925309"/>
              <a:gd name="connsiteX1736" fmla="*/ 1527846 w 2195805"/>
              <a:gd name="connsiteY1736" fmla="*/ 1890279 h 1925309"/>
              <a:gd name="connsiteX1737" fmla="*/ 1527846 w 2195805"/>
              <a:gd name="connsiteY1737" fmla="*/ 1890279 h 1925309"/>
              <a:gd name="connsiteX1738" fmla="*/ 1522394 w 2195805"/>
              <a:gd name="connsiteY1738" fmla="*/ 1889187 h 1925309"/>
              <a:gd name="connsiteX1739" fmla="*/ 1515822 w 2195805"/>
              <a:gd name="connsiteY1739" fmla="*/ 1886998 h 1925309"/>
              <a:gd name="connsiteX1740" fmla="*/ 1511439 w 2195805"/>
              <a:gd name="connsiteY1740" fmla="*/ 1888090 h 1925309"/>
              <a:gd name="connsiteX1741" fmla="*/ 1510324 w 2195805"/>
              <a:gd name="connsiteY1741" fmla="*/ 1886998 h 1925309"/>
              <a:gd name="connsiteX1742" fmla="*/ 1508136 w 2195805"/>
              <a:gd name="connsiteY1742" fmla="*/ 1883706 h 1925309"/>
              <a:gd name="connsiteX1743" fmla="*/ 1507061 w 2195805"/>
              <a:gd name="connsiteY1743" fmla="*/ 1882615 h 192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</a:cxnLst>
            <a:rect l="l" t="t" r="r" b="b"/>
            <a:pathLst>
              <a:path w="2195805" h="1925309">
                <a:moveTo>
                  <a:pt x="1504872" y="1882615"/>
                </a:moveTo>
                <a:lnTo>
                  <a:pt x="1500489" y="1879329"/>
                </a:lnTo>
                <a:lnTo>
                  <a:pt x="1499374" y="1879329"/>
                </a:lnTo>
                <a:lnTo>
                  <a:pt x="1498300" y="1878231"/>
                </a:lnTo>
                <a:lnTo>
                  <a:pt x="1496105" y="1877140"/>
                </a:lnTo>
                <a:lnTo>
                  <a:pt x="1493922" y="1876043"/>
                </a:lnTo>
                <a:lnTo>
                  <a:pt x="1490613" y="1874951"/>
                </a:lnTo>
                <a:lnTo>
                  <a:pt x="1488419" y="1874951"/>
                </a:lnTo>
                <a:lnTo>
                  <a:pt x="1485155" y="1872756"/>
                </a:lnTo>
                <a:lnTo>
                  <a:pt x="1482967" y="1872756"/>
                </a:lnTo>
                <a:lnTo>
                  <a:pt x="1480778" y="1870568"/>
                </a:lnTo>
                <a:lnTo>
                  <a:pt x="1480778" y="1869470"/>
                </a:lnTo>
                <a:lnTo>
                  <a:pt x="1478583" y="1861807"/>
                </a:lnTo>
                <a:lnTo>
                  <a:pt x="1477469" y="1858532"/>
                </a:lnTo>
                <a:lnTo>
                  <a:pt x="1476394" y="1856337"/>
                </a:lnTo>
                <a:lnTo>
                  <a:pt x="1472017" y="1859618"/>
                </a:lnTo>
                <a:lnTo>
                  <a:pt x="1469822" y="1860709"/>
                </a:lnTo>
                <a:lnTo>
                  <a:pt x="1469822" y="1860709"/>
                </a:lnTo>
                <a:lnTo>
                  <a:pt x="1468708" y="1862898"/>
                </a:lnTo>
                <a:lnTo>
                  <a:pt x="1467633" y="1862898"/>
                </a:lnTo>
                <a:lnTo>
                  <a:pt x="1465439" y="1865093"/>
                </a:lnTo>
                <a:lnTo>
                  <a:pt x="1458872" y="1868379"/>
                </a:lnTo>
                <a:lnTo>
                  <a:pt x="1456678" y="1866190"/>
                </a:lnTo>
                <a:lnTo>
                  <a:pt x="1454489" y="1861807"/>
                </a:lnTo>
                <a:lnTo>
                  <a:pt x="1448991" y="1862898"/>
                </a:lnTo>
                <a:lnTo>
                  <a:pt x="1447916" y="1865093"/>
                </a:lnTo>
                <a:lnTo>
                  <a:pt x="1443533" y="1867282"/>
                </a:lnTo>
                <a:lnTo>
                  <a:pt x="1442419" y="1866190"/>
                </a:lnTo>
                <a:lnTo>
                  <a:pt x="1441339" y="1865093"/>
                </a:lnTo>
                <a:lnTo>
                  <a:pt x="1440230" y="1863995"/>
                </a:lnTo>
                <a:lnTo>
                  <a:pt x="1429274" y="1860709"/>
                </a:lnTo>
                <a:lnTo>
                  <a:pt x="1426011" y="1858532"/>
                </a:lnTo>
                <a:lnTo>
                  <a:pt x="1426011" y="1858532"/>
                </a:lnTo>
                <a:lnTo>
                  <a:pt x="1422708" y="1857434"/>
                </a:lnTo>
                <a:lnTo>
                  <a:pt x="1417250" y="1854148"/>
                </a:lnTo>
                <a:lnTo>
                  <a:pt x="1413952" y="1855246"/>
                </a:lnTo>
                <a:lnTo>
                  <a:pt x="1409563" y="1857434"/>
                </a:lnTo>
                <a:lnTo>
                  <a:pt x="1406300" y="1858532"/>
                </a:lnTo>
                <a:lnTo>
                  <a:pt x="1404105" y="1857434"/>
                </a:lnTo>
                <a:lnTo>
                  <a:pt x="1397527" y="1855246"/>
                </a:lnTo>
                <a:lnTo>
                  <a:pt x="1393155" y="1854148"/>
                </a:lnTo>
                <a:lnTo>
                  <a:pt x="1389898" y="1846485"/>
                </a:lnTo>
                <a:lnTo>
                  <a:pt x="1386583" y="1842101"/>
                </a:lnTo>
                <a:lnTo>
                  <a:pt x="1386583" y="1842101"/>
                </a:lnTo>
                <a:lnTo>
                  <a:pt x="1384394" y="1841004"/>
                </a:lnTo>
                <a:lnTo>
                  <a:pt x="1378948" y="1838815"/>
                </a:lnTo>
                <a:lnTo>
                  <a:pt x="1376748" y="1838815"/>
                </a:lnTo>
                <a:lnTo>
                  <a:pt x="1371250" y="1842101"/>
                </a:lnTo>
                <a:lnTo>
                  <a:pt x="1370175" y="1843198"/>
                </a:lnTo>
                <a:lnTo>
                  <a:pt x="1367987" y="1846485"/>
                </a:lnTo>
                <a:lnTo>
                  <a:pt x="1366866" y="1844296"/>
                </a:lnTo>
                <a:lnTo>
                  <a:pt x="1369061" y="1828957"/>
                </a:lnTo>
                <a:lnTo>
                  <a:pt x="1367987" y="1825671"/>
                </a:lnTo>
                <a:lnTo>
                  <a:pt x="1363603" y="1824579"/>
                </a:lnTo>
                <a:lnTo>
                  <a:pt x="1361414" y="1823482"/>
                </a:lnTo>
                <a:lnTo>
                  <a:pt x="1360300" y="1821293"/>
                </a:lnTo>
                <a:lnTo>
                  <a:pt x="1358105" y="1820196"/>
                </a:lnTo>
                <a:lnTo>
                  <a:pt x="1357037" y="1819098"/>
                </a:lnTo>
                <a:lnTo>
                  <a:pt x="1348270" y="1816909"/>
                </a:lnTo>
                <a:lnTo>
                  <a:pt x="1344961" y="1816909"/>
                </a:lnTo>
                <a:lnTo>
                  <a:pt x="1341698" y="1820196"/>
                </a:lnTo>
                <a:lnTo>
                  <a:pt x="1338394" y="1824579"/>
                </a:lnTo>
                <a:lnTo>
                  <a:pt x="1337314" y="1827865"/>
                </a:lnTo>
                <a:lnTo>
                  <a:pt x="1321986" y="1831151"/>
                </a:lnTo>
                <a:lnTo>
                  <a:pt x="1303344" y="1833340"/>
                </a:lnTo>
                <a:lnTo>
                  <a:pt x="1277055" y="1821293"/>
                </a:lnTo>
                <a:lnTo>
                  <a:pt x="1259533" y="1810337"/>
                </a:lnTo>
                <a:lnTo>
                  <a:pt x="1258459" y="1802673"/>
                </a:lnTo>
                <a:lnTo>
                  <a:pt x="1260647" y="1795004"/>
                </a:lnTo>
                <a:lnTo>
                  <a:pt x="1249697" y="1778573"/>
                </a:lnTo>
                <a:lnTo>
                  <a:pt x="1246388" y="1777482"/>
                </a:lnTo>
                <a:lnTo>
                  <a:pt x="1242011" y="1773098"/>
                </a:lnTo>
                <a:lnTo>
                  <a:pt x="1240936" y="1770909"/>
                </a:lnTo>
                <a:lnTo>
                  <a:pt x="1238742" y="1773098"/>
                </a:lnTo>
                <a:lnTo>
                  <a:pt x="1235439" y="1777482"/>
                </a:lnTo>
                <a:lnTo>
                  <a:pt x="1232175" y="1779670"/>
                </a:lnTo>
                <a:lnTo>
                  <a:pt x="1205886" y="1775293"/>
                </a:lnTo>
                <a:lnTo>
                  <a:pt x="1202577" y="1778573"/>
                </a:lnTo>
                <a:lnTo>
                  <a:pt x="1199314" y="1777482"/>
                </a:lnTo>
                <a:lnTo>
                  <a:pt x="1194931" y="1775293"/>
                </a:lnTo>
                <a:lnTo>
                  <a:pt x="1191627" y="1781865"/>
                </a:lnTo>
                <a:lnTo>
                  <a:pt x="1189433" y="1782957"/>
                </a:lnTo>
                <a:lnTo>
                  <a:pt x="1187250" y="1780768"/>
                </a:lnTo>
                <a:lnTo>
                  <a:pt x="1180672" y="1786243"/>
                </a:lnTo>
                <a:lnTo>
                  <a:pt x="1179603" y="1787340"/>
                </a:lnTo>
                <a:lnTo>
                  <a:pt x="1178483" y="1787340"/>
                </a:lnTo>
                <a:lnTo>
                  <a:pt x="1177408" y="1787340"/>
                </a:lnTo>
                <a:lnTo>
                  <a:pt x="1168653" y="1793912"/>
                </a:lnTo>
                <a:lnTo>
                  <a:pt x="1159886" y="1802673"/>
                </a:lnTo>
                <a:lnTo>
                  <a:pt x="1158766" y="1803765"/>
                </a:lnTo>
                <a:lnTo>
                  <a:pt x="1156577" y="1803765"/>
                </a:lnTo>
                <a:lnTo>
                  <a:pt x="1139055" y="1792815"/>
                </a:lnTo>
                <a:lnTo>
                  <a:pt x="1137981" y="1790626"/>
                </a:lnTo>
                <a:lnTo>
                  <a:pt x="1133603" y="1787340"/>
                </a:lnTo>
                <a:lnTo>
                  <a:pt x="1129220" y="1778573"/>
                </a:lnTo>
                <a:lnTo>
                  <a:pt x="1125956" y="1772007"/>
                </a:lnTo>
                <a:lnTo>
                  <a:pt x="1132489" y="1763240"/>
                </a:lnTo>
                <a:lnTo>
                  <a:pt x="1159886" y="1743529"/>
                </a:lnTo>
                <a:lnTo>
                  <a:pt x="1162075" y="1740243"/>
                </a:lnTo>
                <a:lnTo>
                  <a:pt x="1186170" y="1723823"/>
                </a:lnTo>
                <a:lnTo>
                  <a:pt x="1187250" y="1721635"/>
                </a:lnTo>
                <a:lnTo>
                  <a:pt x="1190553" y="1706301"/>
                </a:lnTo>
                <a:lnTo>
                  <a:pt x="1187250" y="1703015"/>
                </a:lnTo>
                <a:lnTo>
                  <a:pt x="1178483" y="1699729"/>
                </a:lnTo>
                <a:lnTo>
                  <a:pt x="1169722" y="1699729"/>
                </a:lnTo>
                <a:lnTo>
                  <a:pt x="1168653" y="1700826"/>
                </a:lnTo>
                <a:lnTo>
                  <a:pt x="1164270" y="1703015"/>
                </a:lnTo>
                <a:lnTo>
                  <a:pt x="1152200" y="1705204"/>
                </a:lnTo>
                <a:lnTo>
                  <a:pt x="1121573" y="1707393"/>
                </a:lnTo>
                <a:lnTo>
                  <a:pt x="1110617" y="1688779"/>
                </a:lnTo>
                <a:lnTo>
                  <a:pt x="1104051" y="1692060"/>
                </a:lnTo>
                <a:lnTo>
                  <a:pt x="1100742" y="1689871"/>
                </a:lnTo>
                <a:lnTo>
                  <a:pt x="1095290" y="1692060"/>
                </a:lnTo>
                <a:lnTo>
                  <a:pt x="1077762" y="1674537"/>
                </a:lnTo>
                <a:lnTo>
                  <a:pt x="1071195" y="1669062"/>
                </a:lnTo>
                <a:lnTo>
                  <a:pt x="1067886" y="1665776"/>
                </a:lnTo>
                <a:lnTo>
                  <a:pt x="1065692" y="1665776"/>
                </a:lnTo>
                <a:lnTo>
                  <a:pt x="1061308" y="1667965"/>
                </a:lnTo>
                <a:lnTo>
                  <a:pt x="1047095" y="1677824"/>
                </a:lnTo>
                <a:lnTo>
                  <a:pt x="1045981" y="1678921"/>
                </a:lnTo>
                <a:lnTo>
                  <a:pt x="1042717" y="1681110"/>
                </a:lnTo>
                <a:lnTo>
                  <a:pt x="1037219" y="1685487"/>
                </a:lnTo>
                <a:lnTo>
                  <a:pt x="1037219" y="1689871"/>
                </a:lnTo>
                <a:lnTo>
                  <a:pt x="1031762" y="1705204"/>
                </a:lnTo>
                <a:lnTo>
                  <a:pt x="1029573" y="1707393"/>
                </a:lnTo>
                <a:lnTo>
                  <a:pt x="1028453" y="1708490"/>
                </a:lnTo>
                <a:lnTo>
                  <a:pt x="1020812" y="1706301"/>
                </a:lnTo>
                <a:lnTo>
                  <a:pt x="1005478" y="1695351"/>
                </a:lnTo>
                <a:lnTo>
                  <a:pt x="996717" y="1689871"/>
                </a:lnTo>
                <a:lnTo>
                  <a:pt x="985762" y="1692060"/>
                </a:lnTo>
                <a:lnTo>
                  <a:pt x="984641" y="1693157"/>
                </a:lnTo>
                <a:lnTo>
                  <a:pt x="989025" y="1698632"/>
                </a:lnTo>
                <a:lnTo>
                  <a:pt x="981378" y="1708490"/>
                </a:lnTo>
                <a:lnTo>
                  <a:pt x="978075" y="1711776"/>
                </a:lnTo>
                <a:lnTo>
                  <a:pt x="973691" y="1718349"/>
                </a:lnTo>
                <a:lnTo>
                  <a:pt x="972617" y="1719446"/>
                </a:lnTo>
                <a:lnTo>
                  <a:pt x="968234" y="1722732"/>
                </a:lnTo>
                <a:lnTo>
                  <a:pt x="962736" y="1724921"/>
                </a:lnTo>
                <a:lnTo>
                  <a:pt x="945214" y="1731482"/>
                </a:lnTo>
                <a:lnTo>
                  <a:pt x="916742" y="1739151"/>
                </a:lnTo>
                <a:lnTo>
                  <a:pt x="912358" y="1739151"/>
                </a:lnTo>
                <a:lnTo>
                  <a:pt x="902523" y="1738054"/>
                </a:lnTo>
                <a:lnTo>
                  <a:pt x="900328" y="1713965"/>
                </a:lnTo>
                <a:lnTo>
                  <a:pt x="902523" y="1712874"/>
                </a:lnTo>
                <a:lnTo>
                  <a:pt x="904711" y="1707393"/>
                </a:lnTo>
                <a:lnTo>
                  <a:pt x="895950" y="1696443"/>
                </a:lnTo>
                <a:lnTo>
                  <a:pt x="893762" y="1694254"/>
                </a:lnTo>
                <a:lnTo>
                  <a:pt x="886069" y="1680012"/>
                </a:lnTo>
                <a:lnTo>
                  <a:pt x="879503" y="1670154"/>
                </a:lnTo>
                <a:lnTo>
                  <a:pt x="875119" y="1664679"/>
                </a:lnTo>
                <a:lnTo>
                  <a:pt x="866358" y="1661399"/>
                </a:lnTo>
                <a:lnTo>
                  <a:pt x="863106" y="1661399"/>
                </a:lnTo>
                <a:lnTo>
                  <a:pt x="859797" y="1661399"/>
                </a:lnTo>
                <a:lnTo>
                  <a:pt x="852151" y="1657015"/>
                </a:lnTo>
                <a:lnTo>
                  <a:pt x="842292" y="1658107"/>
                </a:lnTo>
                <a:lnTo>
                  <a:pt x="833531" y="1664679"/>
                </a:lnTo>
                <a:lnTo>
                  <a:pt x="824770" y="1669062"/>
                </a:lnTo>
                <a:lnTo>
                  <a:pt x="814912" y="1675635"/>
                </a:lnTo>
                <a:lnTo>
                  <a:pt x="807242" y="1678921"/>
                </a:lnTo>
                <a:lnTo>
                  <a:pt x="796292" y="1703015"/>
                </a:lnTo>
                <a:lnTo>
                  <a:pt x="803962" y="1738054"/>
                </a:lnTo>
                <a:lnTo>
                  <a:pt x="799584" y="1763240"/>
                </a:lnTo>
                <a:lnTo>
                  <a:pt x="789720" y="1768721"/>
                </a:lnTo>
                <a:lnTo>
                  <a:pt x="743720" y="1772007"/>
                </a:lnTo>
                <a:lnTo>
                  <a:pt x="725100" y="1776384"/>
                </a:lnTo>
                <a:lnTo>
                  <a:pt x="717437" y="1786243"/>
                </a:lnTo>
                <a:lnTo>
                  <a:pt x="697720" y="1787340"/>
                </a:lnTo>
                <a:lnTo>
                  <a:pt x="696623" y="1788437"/>
                </a:lnTo>
                <a:lnTo>
                  <a:pt x="693342" y="1790626"/>
                </a:lnTo>
                <a:lnTo>
                  <a:pt x="691148" y="1792815"/>
                </a:lnTo>
                <a:lnTo>
                  <a:pt x="684575" y="1793912"/>
                </a:lnTo>
                <a:lnTo>
                  <a:pt x="678009" y="1795004"/>
                </a:lnTo>
                <a:lnTo>
                  <a:pt x="668145" y="1795004"/>
                </a:lnTo>
                <a:lnTo>
                  <a:pt x="665956" y="1796101"/>
                </a:lnTo>
                <a:lnTo>
                  <a:pt x="662670" y="1795004"/>
                </a:lnTo>
                <a:lnTo>
                  <a:pt x="661578" y="1795004"/>
                </a:lnTo>
                <a:lnTo>
                  <a:pt x="660481" y="1792815"/>
                </a:lnTo>
                <a:lnTo>
                  <a:pt x="659384" y="1790626"/>
                </a:lnTo>
                <a:lnTo>
                  <a:pt x="658292" y="1790626"/>
                </a:lnTo>
                <a:lnTo>
                  <a:pt x="657195" y="1789529"/>
                </a:lnTo>
                <a:lnTo>
                  <a:pt x="656103" y="1788437"/>
                </a:lnTo>
                <a:lnTo>
                  <a:pt x="652811" y="1787340"/>
                </a:lnTo>
                <a:lnTo>
                  <a:pt x="649531" y="1786243"/>
                </a:lnTo>
                <a:lnTo>
                  <a:pt x="640764" y="1779670"/>
                </a:lnTo>
                <a:lnTo>
                  <a:pt x="639673" y="1778573"/>
                </a:lnTo>
                <a:lnTo>
                  <a:pt x="637484" y="1775293"/>
                </a:lnTo>
                <a:lnTo>
                  <a:pt x="635289" y="1770909"/>
                </a:lnTo>
                <a:lnTo>
                  <a:pt x="633100" y="1768721"/>
                </a:lnTo>
                <a:lnTo>
                  <a:pt x="633100" y="1767623"/>
                </a:lnTo>
                <a:lnTo>
                  <a:pt x="628723" y="1758862"/>
                </a:lnTo>
                <a:lnTo>
                  <a:pt x="627625" y="1754479"/>
                </a:lnTo>
                <a:lnTo>
                  <a:pt x="626528" y="1750101"/>
                </a:lnTo>
                <a:lnTo>
                  <a:pt x="625431" y="1742432"/>
                </a:lnTo>
                <a:lnTo>
                  <a:pt x="624339" y="1739151"/>
                </a:lnTo>
                <a:lnTo>
                  <a:pt x="623242" y="1733671"/>
                </a:lnTo>
                <a:lnTo>
                  <a:pt x="622150" y="1729299"/>
                </a:lnTo>
                <a:lnTo>
                  <a:pt x="621053" y="1724921"/>
                </a:lnTo>
                <a:lnTo>
                  <a:pt x="619956" y="1721635"/>
                </a:lnTo>
                <a:lnTo>
                  <a:pt x="618859" y="1719446"/>
                </a:lnTo>
                <a:lnTo>
                  <a:pt x="621053" y="1711776"/>
                </a:lnTo>
                <a:lnTo>
                  <a:pt x="622150" y="1709587"/>
                </a:lnTo>
                <a:lnTo>
                  <a:pt x="623242" y="1706301"/>
                </a:lnTo>
                <a:lnTo>
                  <a:pt x="621053" y="1690968"/>
                </a:lnTo>
                <a:lnTo>
                  <a:pt x="621053" y="1687682"/>
                </a:lnTo>
                <a:lnTo>
                  <a:pt x="621053" y="1681110"/>
                </a:lnTo>
                <a:lnTo>
                  <a:pt x="623242" y="1672349"/>
                </a:lnTo>
                <a:lnTo>
                  <a:pt x="624339" y="1670154"/>
                </a:lnTo>
                <a:lnTo>
                  <a:pt x="627625" y="1666874"/>
                </a:lnTo>
                <a:lnTo>
                  <a:pt x="628723" y="1665776"/>
                </a:lnTo>
                <a:lnTo>
                  <a:pt x="629814" y="1664679"/>
                </a:lnTo>
                <a:lnTo>
                  <a:pt x="629814" y="1662490"/>
                </a:lnTo>
                <a:lnTo>
                  <a:pt x="630911" y="1660301"/>
                </a:lnTo>
                <a:lnTo>
                  <a:pt x="632003" y="1659204"/>
                </a:lnTo>
                <a:lnTo>
                  <a:pt x="632003" y="1657015"/>
                </a:lnTo>
                <a:lnTo>
                  <a:pt x="630911" y="1649346"/>
                </a:lnTo>
                <a:lnTo>
                  <a:pt x="628723" y="1634012"/>
                </a:lnTo>
                <a:lnTo>
                  <a:pt x="628723" y="1632921"/>
                </a:lnTo>
                <a:lnTo>
                  <a:pt x="628723" y="1627440"/>
                </a:lnTo>
                <a:lnTo>
                  <a:pt x="627625" y="1621965"/>
                </a:lnTo>
                <a:lnTo>
                  <a:pt x="628723" y="1618679"/>
                </a:lnTo>
                <a:lnTo>
                  <a:pt x="628723" y="1617587"/>
                </a:lnTo>
                <a:lnTo>
                  <a:pt x="629814" y="1614296"/>
                </a:lnTo>
                <a:lnTo>
                  <a:pt x="638575" y="1605540"/>
                </a:lnTo>
                <a:lnTo>
                  <a:pt x="639673" y="1604443"/>
                </a:lnTo>
                <a:lnTo>
                  <a:pt x="640764" y="1600059"/>
                </a:lnTo>
                <a:lnTo>
                  <a:pt x="640764" y="1595682"/>
                </a:lnTo>
                <a:lnTo>
                  <a:pt x="634198" y="1567215"/>
                </a:lnTo>
                <a:lnTo>
                  <a:pt x="633100" y="1558449"/>
                </a:lnTo>
                <a:lnTo>
                  <a:pt x="630911" y="1552974"/>
                </a:lnTo>
                <a:lnTo>
                  <a:pt x="630911" y="1550785"/>
                </a:lnTo>
                <a:lnTo>
                  <a:pt x="633100" y="1544213"/>
                </a:lnTo>
                <a:lnTo>
                  <a:pt x="633100" y="1543115"/>
                </a:lnTo>
                <a:lnTo>
                  <a:pt x="632003" y="1535451"/>
                </a:lnTo>
                <a:lnTo>
                  <a:pt x="634198" y="1524496"/>
                </a:lnTo>
                <a:lnTo>
                  <a:pt x="635289" y="1523404"/>
                </a:lnTo>
                <a:lnTo>
                  <a:pt x="640764" y="1523404"/>
                </a:lnTo>
                <a:lnTo>
                  <a:pt x="645147" y="1522307"/>
                </a:lnTo>
                <a:lnTo>
                  <a:pt x="647336" y="1522307"/>
                </a:lnTo>
                <a:lnTo>
                  <a:pt x="649531" y="1519021"/>
                </a:lnTo>
                <a:lnTo>
                  <a:pt x="649531" y="1517929"/>
                </a:lnTo>
                <a:lnTo>
                  <a:pt x="648434" y="1513546"/>
                </a:lnTo>
                <a:lnTo>
                  <a:pt x="648434" y="1509162"/>
                </a:lnTo>
                <a:lnTo>
                  <a:pt x="650623" y="1503688"/>
                </a:lnTo>
                <a:lnTo>
                  <a:pt x="651720" y="1499310"/>
                </a:lnTo>
                <a:lnTo>
                  <a:pt x="652811" y="1497115"/>
                </a:lnTo>
                <a:lnTo>
                  <a:pt x="655006" y="1494926"/>
                </a:lnTo>
                <a:lnTo>
                  <a:pt x="656103" y="1492737"/>
                </a:lnTo>
                <a:lnTo>
                  <a:pt x="657195" y="1486165"/>
                </a:lnTo>
                <a:lnTo>
                  <a:pt x="659384" y="1485068"/>
                </a:lnTo>
                <a:lnTo>
                  <a:pt x="659384" y="1478496"/>
                </a:lnTo>
                <a:lnTo>
                  <a:pt x="660481" y="1477404"/>
                </a:lnTo>
                <a:lnTo>
                  <a:pt x="661578" y="1473021"/>
                </a:lnTo>
                <a:lnTo>
                  <a:pt x="664864" y="1459876"/>
                </a:lnTo>
                <a:lnTo>
                  <a:pt x="672528" y="1443463"/>
                </a:lnTo>
                <a:lnTo>
                  <a:pt x="671437" y="1440177"/>
                </a:lnTo>
                <a:lnTo>
                  <a:pt x="669242" y="1434702"/>
                </a:lnTo>
                <a:lnTo>
                  <a:pt x="667053" y="1409504"/>
                </a:lnTo>
                <a:lnTo>
                  <a:pt x="670339" y="1404029"/>
                </a:lnTo>
                <a:lnTo>
                  <a:pt x="659384" y="1394171"/>
                </a:lnTo>
                <a:lnTo>
                  <a:pt x="656103" y="1390890"/>
                </a:lnTo>
                <a:lnTo>
                  <a:pt x="655006" y="1388696"/>
                </a:lnTo>
                <a:lnTo>
                  <a:pt x="652811" y="1385416"/>
                </a:lnTo>
                <a:lnTo>
                  <a:pt x="651720" y="1378843"/>
                </a:lnTo>
                <a:lnTo>
                  <a:pt x="646245" y="1376649"/>
                </a:lnTo>
                <a:lnTo>
                  <a:pt x="641861" y="1374460"/>
                </a:lnTo>
                <a:lnTo>
                  <a:pt x="637484" y="1373363"/>
                </a:lnTo>
                <a:lnTo>
                  <a:pt x="636386" y="1373363"/>
                </a:lnTo>
                <a:lnTo>
                  <a:pt x="635289" y="1374460"/>
                </a:lnTo>
                <a:lnTo>
                  <a:pt x="636386" y="1361315"/>
                </a:lnTo>
                <a:lnTo>
                  <a:pt x="638575" y="1360218"/>
                </a:lnTo>
                <a:lnTo>
                  <a:pt x="639673" y="1359127"/>
                </a:lnTo>
                <a:lnTo>
                  <a:pt x="640764" y="1358029"/>
                </a:lnTo>
                <a:lnTo>
                  <a:pt x="645147" y="1356938"/>
                </a:lnTo>
                <a:lnTo>
                  <a:pt x="647336" y="1354743"/>
                </a:lnTo>
                <a:lnTo>
                  <a:pt x="649531" y="1353646"/>
                </a:lnTo>
                <a:lnTo>
                  <a:pt x="650623" y="1350365"/>
                </a:lnTo>
                <a:lnTo>
                  <a:pt x="651720" y="1349268"/>
                </a:lnTo>
                <a:lnTo>
                  <a:pt x="653909" y="1350365"/>
                </a:lnTo>
                <a:lnTo>
                  <a:pt x="655006" y="1349268"/>
                </a:lnTo>
                <a:lnTo>
                  <a:pt x="656103" y="1348171"/>
                </a:lnTo>
                <a:lnTo>
                  <a:pt x="658292" y="1345982"/>
                </a:lnTo>
                <a:lnTo>
                  <a:pt x="658292" y="1343793"/>
                </a:lnTo>
                <a:lnTo>
                  <a:pt x="660481" y="1341604"/>
                </a:lnTo>
                <a:lnTo>
                  <a:pt x="662670" y="1340507"/>
                </a:lnTo>
                <a:lnTo>
                  <a:pt x="664864" y="1337221"/>
                </a:lnTo>
                <a:lnTo>
                  <a:pt x="670339" y="1328460"/>
                </a:lnTo>
                <a:lnTo>
                  <a:pt x="674717" y="1327363"/>
                </a:lnTo>
                <a:lnTo>
                  <a:pt x="675814" y="1326265"/>
                </a:lnTo>
                <a:lnTo>
                  <a:pt x="678009" y="1320790"/>
                </a:lnTo>
                <a:lnTo>
                  <a:pt x="679100" y="1319699"/>
                </a:lnTo>
                <a:lnTo>
                  <a:pt x="680198" y="1319699"/>
                </a:lnTo>
                <a:lnTo>
                  <a:pt x="684575" y="1319699"/>
                </a:lnTo>
                <a:lnTo>
                  <a:pt x="685673" y="1319699"/>
                </a:lnTo>
                <a:lnTo>
                  <a:pt x="691148" y="1318602"/>
                </a:lnTo>
                <a:lnTo>
                  <a:pt x="696623" y="1319699"/>
                </a:lnTo>
                <a:lnTo>
                  <a:pt x="698817" y="1318602"/>
                </a:lnTo>
                <a:lnTo>
                  <a:pt x="703195" y="1317504"/>
                </a:lnTo>
                <a:lnTo>
                  <a:pt x="715242" y="1305468"/>
                </a:lnTo>
                <a:lnTo>
                  <a:pt x="714145" y="1298896"/>
                </a:lnTo>
                <a:lnTo>
                  <a:pt x="711962" y="1296707"/>
                </a:lnTo>
                <a:lnTo>
                  <a:pt x="710864" y="1295610"/>
                </a:lnTo>
                <a:lnTo>
                  <a:pt x="709773" y="1293421"/>
                </a:lnTo>
                <a:lnTo>
                  <a:pt x="707578" y="1292324"/>
                </a:lnTo>
                <a:lnTo>
                  <a:pt x="705384" y="1291232"/>
                </a:lnTo>
                <a:lnTo>
                  <a:pt x="699914" y="1290135"/>
                </a:lnTo>
                <a:lnTo>
                  <a:pt x="695531" y="1290135"/>
                </a:lnTo>
                <a:lnTo>
                  <a:pt x="692245" y="1289038"/>
                </a:lnTo>
                <a:lnTo>
                  <a:pt x="686770" y="1287946"/>
                </a:lnTo>
                <a:lnTo>
                  <a:pt x="683484" y="1286849"/>
                </a:lnTo>
                <a:lnTo>
                  <a:pt x="679100" y="1279185"/>
                </a:lnTo>
                <a:lnTo>
                  <a:pt x="679100" y="1278088"/>
                </a:lnTo>
                <a:lnTo>
                  <a:pt x="679100" y="1275893"/>
                </a:lnTo>
                <a:lnTo>
                  <a:pt x="675814" y="1274802"/>
                </a:lnTo>
                <a:lnTo>
                  <a:pt x="673625" y="1273704"/>
                </a:lnTo>
                <a:lnTo>
                  <a:pt x="673625" y="1268229"/>
                </a:lnTo>
                <a:lnTo>
                  <a:pt x="669242" y="1264943"/>
                </a:lnTo>
                <a:lnTo>
                  <a:pt x="667053" y="1262755"/>
                </a:lnTo>
                <a:lnTo>
                  <a:pt x="665956" y="1261657"/>
                </a:lnTo>
                <a:lnTo>
                  <a:pt x="662670" y="1260560"/>
                </a:lnTo>
                <a:lnTo>
                  <a:pt x="660481" y="1263852"/>
                </a:lnTo>
                <a:lnTo>
                  <a:pt x="658292" y="1268229"/>
                </a:lnTo>
                <a:lnTo>
                  <a:pt x="656103" y="1269327"/>
                </a:lnTo>
                <a:lnTo>
                  <a:pt x="650623" y="1268229"/>
                </a:lnTo>
                <a:lnTo>
                  <a:pt x="641861" y="1266041"/>
                </a:lnTo>
                <a:lnTo>
                  <a:pt x="637484" y="1264943"/>
                </a:lnTo>
                <a:lnTo>
                  <a:pt x="635289" y="1260560"/>
                </a:lnTo>
                <a:lnTo>
                  <a:pt x="634198" y="1259468"/>
                </a:lnTo>
                <a:lnTo>
                  <a:pt x="624339" y="1252896"/>
                </a:lnTo>
                <a:lnTo>
                  <a:pt x="616670" y="1257279"/>
                </a:lnTo>
                <a:lnTo>
                  <a:pt x="616670" y="1257279"/>
                </a:lnTo>
                <a:lnTo>
                  <a:pt x="612292" y="1258377"/>
                </a:lnTo>
                <a:lnTo>
                  <a:pt x="609006" y="1258377"/>
                </a:lnTo>
                <a:lnTo>
                  <a:pt x="594787" y="1255085"/>
                </a:lnTo>
                <a:lnTo>
                  <a:pt x="590404" y="1256182"/>
                </a:lnTo>
                <a:lnTo>
                  <a:pt x="589289" y="1257279"/>
                </a:lnTo>
                <a:lnTo>
                  <a:pt x="581642" y="1259468"/>
                </a:lnTo>
                <a:lnTo>
                  <a:pt x="580528" y="1260560"/>
                </a:lnTo>
                <a:lnTo>
                  <a:pt x="578339" y="1257279"/>
                </a:lnTo>
                <a:lnTo>
                  <a:pt x="575070" y="1257279"/>
                </a:lnTo>
                <a:lnTo>
                  <a:pt x="570693" y="1253993"/>
                </a:lnTo>
                <a:lnTo>
                  <a:pt x="570693" y="1250707"/>
                </a:lnTo>
                <a:lnTo>
                  <a:pt x="572881" y="1248513"/>
                </a:lnTo>
                <a:lnTo>
                  <a:pt x="570693" y="1246324"/>
                </a:lnTo>
                <a:lnTo>
                  <a:pt x="568498" y="1243038"/>
                </a:lnTo>
                <a:lnTo>
                  <a:pt x="568498" y="1243038"/>
                </a:lnTo>
                <a:lnTo>
                  <a:pt x="564120" y="1241946"/>
                </a:lnTo>
                <a:lnTo>
                  <a:pt x="563023" y="1240849"/>
                </a:lnTo>
                <a:lnTo>
                  <a:pt x="561932" y="1238660"/>
                </a:lnTo>
                <a:lnTo>
                  <a:pt x="559737" y="1238660"/>
                </a:lnTo>
                <a:lnTo>
                  <a:pt x="558645" y="1235374"/>
                </a:lnTo>
                <a:lnTo>
                  <a:pt x="556457" y="1234277"/>
                </a:lnTo>
                <a:lnTo>
                  <a:pt x="554262" y="1233179"/>
                </a:lnTo>
                <a:lnTo>
                  <a:pt x="552073" y="1232088"/>
                </a:lnTo>
                <a:lnTo>
                  <a:pt x="550982" y="1230991"/>
                </a:lnTo>
                <a:lnTo>
                  <a:pt x="549884" y="1229899"/>
                </a:lnTo>
                <a:lnTo>
                  <a:pt x="547690" y="1227704"/>
                </a:lnTo>
                <a:lnTo>
                  <a:pt x="543312" y="1224418"/>
                </a:lnTo>
                <a:lnTo>
                  <a:pt x="543312" y="1224418"/>
                </a:lnTo>
                <a:lnTo>
                  <a:pt x="541118" y="1223327"/>
                </a:lnTo>
                <a:lnTo>
                  <a:pt x="538929" y="1218943"/>
                </a:lnTo>
                <a:lnTo>
                  <a:pt x="534551" y="1214566"/>
                </a:lnTo>
                <a:lnTo>
                  <a:pt x="529076" y="1216754"/>
                </a:lnTo>
                <a:lnTo>
                  <a:pt x="524692" y="1215657"/>
                </a:lnTo>
                <a:lnTo>
                  <a:pt x="523595" y="1214566"/>
                </a:lnTo>
                <a:lnTo>
                  <a:pt x="522504" y="1210182"/>
                </a:lnTo>
                <a:lnTo>
                  <a:pt x="521406" y="1209091"/>
                </a:lnTo>
                <a:lnTo>
                  <a:pt x="508262" y="1200324"/>
                </a:lnTo>
                <a:lnTo>
                  <a:pt x="508262" y="1197038"/>
                </a:lnTo>
                <a:lnTo>
                  <a:pt x="508262" y="1195946"/>
                </a:lnTo>
                <a:lnTo>
                  <a:pt x="507170" y="1195946"/>
                </a:lnTo>
                <a:lnTo>
                  <a:pt x="504976" y="1195946"/>
                </a:lnTo>
                <a:lnTo>
                  <a:pt x="499501" y="1192660"/>
                </a:lnTo>
                <a:lnTo>
                  <a:pt x="498404" y="1193752"/>
                </a:lnTo>
                <a:lnTo>
                  <a:pt x="497306" y="1194849"/>
                </a:lnTo>
                <a:lnTo>
                  <a:pt x="492929" y="1189374"/>
                </a:lnTo>
                <a:lnTo>
                  <a:pt x="488551" y="1188277"/>
                </a:lnTo>
                <a:lnTo>
                  <a:pt x="487454" y="1188277"/>
                </a:lnTo>
                <a:lnTo>
                  <a:pt x="484167" y="1186088"/>
                </a:lnTo>
                <a:lnTo>
                  <a:pt x="484167" y="1184990"/>
                </a:lnTo>
                <a:lnTo>
                  <a:pt x="481979" y="1182802"/>
                </a:lnTo>
                <a:lnTo>
                  <a:pt x="476498" y="1184990"/>
                </a:lnTo>
                <a:lnTo>
                  <a:pt x="474309" y="1187185"/>
                </a:lnTo>
                <a:lnTo>
                  <a:pt x="471023" y="1189374"/>
                </a:lnTo>
                <a:lnTo>
                  <a:pt x="467737" y="1190465"/>
                </a:lnTo>
                <a:lnTo>
                  <a:pt x="466645" y="1191563"/>
                </a:lnTo>
                <a:lnTo>
                  <a:pt x="463359" y="1192660"/>
                </a:lnTo>
                <a:lnTo>
                  <a:pt x="460073" y="1194849"/>
                </a:lnTo>
                <a:lnTo>
                  <a:pt x="457884" y="1203610"/>
                </a:lnTo>
                <a:lnTo>
                  <a:pt x="455690" y="1204707"/>
                </a:lnTo>
                <a:lnTo>
                  <a:pt x="448020" y="1205799"/>
                </a:lnTo>
                <a:lnTo>
                  <a:pt x="442545" y="1204707"/>
                </a:lnTo>
                <a:lnTo>
                  <a:pt x="438167" y="1207993"/>
                </a:lnTo>
                <a:lnTo>
                  <a:pt x="435973" y="1210182"/>
                </a:lnTo>
                <a:lnTo>
                  <a:pt x="432692" y="1207993"/>
                </a:lnTo>
                <a:lnTo>
                  <a:pt x="431595" y="1206896"/>
                </a:lnTo>
                <a:lnTo>
                  <a:pt x="429406" y="1206896"/>
                </a:lnTo>
                <a:lnTo>
                  <a:pt x="425023" y="1204707"/>
                </a:lnTo>
                <a:lnTo>
                  <a:pt x="423931" y="1199227"/>
                </a:lnTo>
                <a:lnTo>
                  <a:pt x="419548" y="1197038"/>
                </a:lnTo>
                <a:lnTo>
                  <a:pt x="417359" y="1195946"/>
                </a:lnTo>
                <a:lnTo>
                  <a:pt x="414067" y="1192660"/>
                </a:lnTo>
                <a:lnTo>
                  <a:pt x="412976" y="1188277"/>
                </a:lnTo>
                <a:lnTo>
                  <a:pt x="412976" y="1184990"/>
                </a:lnTo>
                <a:lnTo>
                  <a:pt x="412976" y="1184990"/>
                </a:lnTo>
                <a:lnTo>
                  <a:pt x="412976" y="1183893"/>
                </a:lnTo>
                <a:lnTo>
                  <a:pt x="416262" y="1182802"/>
                </a:lnTo>
                <a:lnTo>
                  <a:pt x="419548" y="1182802"/>
                </a:lnTo>
                <a:lnTo>
                  <a:pt x="420640" y="1181704"/>
                </a:lnTo>
                <a:lnTo>
                  <a:pt x="421737" y="1178430"/>
                </a:lnTo>
                <a:lnTo>
                  <a:pt x="422834" y="1176241"/>
                </a:lnTo>
                <a:lnTo>
                  <a:pt x="425023" y="1172955"/>
                </a:lnTo>
                <a:lnTo>
                  <a:pt x="427212" y="1171857"/>
                </a:lnTo>
                <a:lnTo>
                  <a:pt x="429406" y="1169669"/>
                </a:lnTo>
                <a:lnTo>
                  <a:pt x="429406" y="1168571"/>
                </a:lnTo>
                <a:lnTo>
                  <a:pt x="427212" y="1164194"/>
                </a:lnTo>
                <a:lnTo>
                  <a:pt x="427212" y="1149952"/>
                </a:lnTo>
                <a:lnTo>
                  <a:pt x="426120" y="1147763"/>
                </a:lnTo>
                <a:lnTo>
                  <a:pt x="427212" y="1145574"/>
                </a:lnTo>
                <a:lnTo>
                  <a:pt x="427212" y="1141191"/>
                </a:lnTo>
                <a:lnTo>
                  <a:pt x="427212" y="1136813"/>
                </a:lnTo>
                <a:lnTo>
                  <a:pt x="428309" y="1133521"/>
                </a:lnTo>
                <a:lnTo>
                  <a:pt x="429406" y="1131332"/>
                </a:lnTo>
                <a:lnTo>
                  <a:pt x="430498" y="1125857"/>
                </a:lnTo>
                <a:lnTo>
                  <a:pt x="432692" y="1121474"/>
                </a:lnTo>
                <a:lnTo>
                  <a:pt x="432692" y="1120382"/>
                </a:lnTo>
                <a:lnTo>
                  <a:pt x="434881" y="1108335"/>
                </a:lnTo>
                <a:lnTo>
                  <a:pt x="435973" y="1102860"/>
                </a:lnTo>
                <a:lnTo>
                  <a:pt x="437070" y="1098477"/>
                </a:lnTo>
                <a:lnTo>
                  <a:pt x="438167" y="1097380"/>
                </a:lnTo>
                <a:lnTo>
                  <a:pt x="438167" y="1096288"/>
                </a:lnTo>
                <a:lnTo>
                  <a:pt x="435973" y="1095191"/>
                </a:lnTo>
                <a:lnTo>
                  <a:pt x="428309" y="1088618"/>
                </a:lnTo>
                <a:lnTo>
                  <a:pt x="427212" y="1090807"/>
                </a:lnTo>
                <a:lnTo>
                  <a:pt x="425023" y="1093002"/>
                </a:lnTo>
                <a:lnTo>
                  <a:pt x="425023" y="1095191"/>
                </a:lnTo>
                <a:lnTo>
                  <a:pt x="422834" y="1095191"/>
                </a:lnTo>
                <a:lnTo>
                  <a:pt x="421737" y="1097380"/>
                </a:lnTo>
                <a:lnTo>
                  <a:pt x="419548" y="1099568"/>
                </a:lnTo>
                <a:lnTo>
                  <a:pt x="418451" y="1099568"/>
                </a:lnTo>
                <a:lnTo>
                  <a:pt x="414067" y="1098477"/>
                </a:lnTo>
                <a:lnTo>
                  <a:pt x="410787" y="1096288"/>
                </a:lnTo>
                <a:lnTo>
                  <a:pt x="407501" y="1093002"/>
                </a:lnTo>
                <a:lnTo>
                  <a:pt x="405306" y="1091905"/>
                </a:lnTo>
                <a:lnTo>
                  <a:pt x="402026" y="1090807"/>
                </a:lnTo>
                <a:lnTo>
                  <a:pt x="400928" y="1091905"/>
                </a:lnTo>
                <a:lnTo>
                  <a:pt x="397642" y="1095191"/>
                </a:lnTo>
                <a:lnTo>
                  <a:pt x="395454" y="1097380"/>
                </a:lnTo>
                <a:lnTo>
                  <a:pt x="392162" y="1099568"/>
                </a:lnTo>
                <a:lnTo>
                  <a:pt x="388881" y="1101763"/>
                </a:lnTo>
                <a:lnTo>
                  <a:pt x="385595" y="1099568"/>
                </a:lnTo>
                <a:lnTo>
                  <a:pt x="385595" y="1085332"/>
                </a:lnTo>
                <a:lnTo>
                  <a:pt x="386687" y="1082046"/>
                </a:lnTo>
                <a:lnTo>
                  <a:pt x="387784" y="1080955"/>
                </a:lnTo>
                <a:lnTo>
                  <a:pt x="391070" y="1077663"/>
                </a:lnTo>
                <a:lnTo>
                  <a:pt x="392162" y="1076571"/>
                </a:lnTo>
                <a:lnTo>
                  <a:pt x="394356" y="1075474"/>
                </a:lnTo>
                <a:lnTo>
                  <a:pt x="395454" y="1074382"/>
                </a:lnTo>
                <a:lnTo>
                  <a:pt x="397642" y="1073285"/>
                </a:lnTo>
                <a:lnTo>
                  <a:pt x="398734" y="1072188"/>
                </a:lnTo>
                <a:lnTo>
                  <a:pt x="399831" y="1071096"/>
                </a:lnTo>
                <a:lnTo>
                  <a:pt x="402026" y="1069999"/>
                </a:lnTo>
                <a:lnTo>
                  <a:pt x="405306" y="1067810"/>
                </a:lnTo>
                <a:lnTo>
                  <a:pt x="408592" y="1065621"/>
                </a:lnTo>
                <a:lnTo>
                  <a:pt x="409690" y="1064524"/>
                </a:lnTo>
                <a:lnTo>
                  <a:pt x="410787" y="1063427"/>
                </a:lnTo>
                <a:lnTo>
                  <a:pt x="414067" y="1061238"/>
                </a:lnTo>
                <a:lnTo>
                  <a:pt x="416262" y="1059049"/>
                </a:lnTo>
                <a:lnTo>
                  <a:pt x="420640" y="1051379"/>
                </a:lnTo>
                <a:lnTo>
                  <a:pt x="419548" y="1042618"/>
                </a:lnTo>
                <a:lnTo>
                  <a:pt x="418451" y="1040430"/>
                </a:lnTo>
                <a:lnTo>
                  <a:pt x="416262" y="1036046"/>
                </a:lnTo>
                <a:lnTo>
                  <a:pt x="414067" y="1032760"/>
                </a:lnTo>
                <a:lnTo>
                  <a:pt x="412976" y="1031668"/>
                </a:lnTo>
                <a:lnTo>
                  <a:pt x="410787" y="1028388"/>
                </a:lnTo>
                <a:lnTo>
                  <a:pt x="409690" y="1027296"/>
                </a:lnTo>
                <a:lnTo>
                  <a:pt x="406403" y="1022913"/>
                </a:lnTo>
                <a:lnTo>
                  <a:pt x="405306" y="1021816"/>
                </a:lnTo>
                <a:lnTo>
                  <a:pt x="402026" y="1003202"/>
                </a:lnTo>
                <a:lnTo>
                  <a:pt x="403117" y="1002105"/>
                </a:lnTo>
                <a:lnTo>
                  <a:pt x="404215" y="999910"/>
                </a:lnTo>
                <a:lnTo>
                  <a:pt x="405306" y="997721"/>
                </a:lnTo>
                <a:lnTo>
                  <a:pt x="412976" y="983485"/>
                </a:lnTo>
                <a:lnTo>
                  <a:pt x="405306" y="975821"/>
                </a:lnTo>
                <a:lnTo>
                  <a:pt x="412976" y="947344"/>
                </a:lnTo>
                <a:lnTo>
                  <a:pt x="415165" y="946246"/>
                </a:lnTo>
                <a:lnTo>
                  <a:pt x="432692" y="936388"/>
                </a:lnTo>
                <a:lnTo>
                  <a:pt x="449117" y="914482"/>
                </a:lnTo>
                <a:lnTo>
                  <a:pt x="450215" y="913391"/>
                </a:lnTo>
                <a:lnTo>
                  <a:pt x="454592" y="911202"/>
                </a:lnTo>
                <a:lnTo>
                  <a:pt x="472120" y="910105"/>
                </a:lnTo>
                <a:lnTo>
                  <a:pt x="481979" y="889302"/>
                </a:lnTo>
                <a:lnTo>
                  <a:pt x="480881" y="886016"/>
                </a:lnTo>
                <a:lnTo>
                  <a:pt x="480881" y="882735"/>
                </a:lnTo>
                <a:lnTo>
                  <a:pt x="480881" y="881638"/>
                </a:lnTo>
                <a:lnTo>
                  <a:pt x="479790" y="878352"/>
                </a:lnTo>
                <a:lnTo>
                  <a:pt x="483070" y="877255"/>
                </a:lnTo>
                <a:lnTo>
                  <a:pt x="485265" y="875066"/>
                </a:lnTo>
                <a:lnTo>
                  <a:pt x="487454" y="872871"/>
                </a:lnTo>
                <a:lnTo>
                  <a:pt x="486356" y="865208"/>
                </a:lnTo>
                <a:lnTo>
                  <a:pt x="483070" y="854258"/>
                </a:lnTo>
                <a:lnTo>
                  <a:pt x="479790" y="853160"/>
                </a:lnTo>
                <a:lnTo>
                  <a:pt x="478693" y="848783"/>
                </a:lnTo>
                <a:lnTo>
                  <a:pt x="473218" y="846588"/>
                </a:lnTo>
                <a:lnTo>
                  <a:pt x="472120" y="845491"/>
                </a:lnTo>
                <a:lnTo>
                  <a:pt x="471023" y="840016"/>
                </a:lnTo>
                <a:lnTo>
                  <a:pt x="469926" y="832352"/>
                </a:lnTo>
                <a:lnTo>
                  <a:pt x="472120" y="827969"/>
                </a:lnTo>
                <a:lnTo>
                  <a:pt x="469926" y="812635"/>
                </a:lnTo>
                <a:lnTo>
                  <a:pt x="466645" y="810447"/>
                </a:lnTo>
                <a:lnTo>
                  <a:pt x="461165" y="804972"/>
                </a:lnTo>
                <a:lnTo>
                  <a:pt x="454592" y="803874"/>
                </a:lnTo>
                <a:lnTo>
                  <a:pt x="446928" y="801680"/>
                </a:lnTo>
                <a:lnTo>
                  <a:pt x="439259" y="802777"/>
                </a:lnTo>
                <a:lnTo>
                  <a:pt x="435973" y="803874"/>
                </a:lnTo>
                <a:lnTo>
                  <a:pt x="433784" y="806063"/>
                </a:lnTo>
                <a:lnTo>
                  <a:pt x="422834" y="802777"/>
                </a:lnTo>
                <a:lnTo>
                  <a:pt x="420640" y="803874"/>
                </a:lnTo>
                <a:lnTo>
                  <a:pt x="416262" y="804972"/>
                </a:lnTo>
                <a:lnTo>
                  <a:pt x="414067" y="801680"/>
                </a:lnTo>
                <a:lnTo>
                  <a:pt x="409690" y="798399"/>
                </a:lnTo>
                <a:lnTo>
                  <a:pt x="411878" y="796205"/>
                </a:lnTo>
                <a:lnTo>
                  <a:pt x="409690" y="794016"/>
                </a:lnTo>
                <a:lnTo>
                  <a:pt x="410787" y="788541"/>
                </a:lnTo>
                <a:lnTo>
                  <a:pt x="409690" y="788541"/>
                </a:lnTo>
                <a:lnTo>
                  <a:pt x="409690" y="778682"/>
                </a:lnTo>
                <a:lnTo>
                  <a:pt x="410787" y="776494"/>
                </a:lnTo>
                <a:lnTo>
                  <a:pt x="410787" y="775396"/>
                </a:lnTo>
                <a:lnTo>
                  <a:pt x="409690" y="767733"/>
                </a:lnTo>
                <a:lnTo>
                  <a:pt x="406403" y="762258"/>
                </a:lnTo>
                <a:lnTo>
                  <a:pt x="406403" y="760063"/>
                </a:lnTo>
                <a:lnTo>
                  <a:pt x="403117" y="758966"/>
                </a:lnTo>
                <a:lnTo>
                  <a:pt x="403117" y="757874"/>
                </a:lnTo>
                <a:lnTo>
                  <a:pt x="400928" y="756777"/>
                </a:lnTo>
                <a:lnTo>
                  <a:pt x="394356" y="756777"/>
                </a:lnTo>
                <a:lnTo>
                  <a:pt x="386687" y="757874"/>
                </a:lnTo>
                <a:lnTo>
                  <a:pt x="377926" y="758966"/>
                </a:lnTo>
                <a:lnTo>
                  <a:pt x="374645" y="757874"/>
                </a:lnTo>
                <a:lnTo>
                  <a:pt x="373548" y="754600"/>
                </a:lnTo>
                <a:lnTo>
                  <a:pt x="366976" y="752405"/>
                </a:lnTo>
                <a:lnTo>
                  <a:pt x="362592" y="753502"/>
                </a:lnTo>
                <a:lnTo>
                  <a:pt x="356020" y="751313"/>
                </a:lnTo>
                <a:lnTo>
                  <a:pt x="347259" y="749125"/>
                </a:lnTo>
                <a:lnTo>
                  <a:pt x="338498" y="743644"/>
                </a:lnTo>
                <a:lnTo>
                  <a:pt x="337401" y="741455"/>
                </a:lnTo>
                <a:lnTo>
                  <a:pt x="336309" y="740358"/>
                </a:lnTo>
                <a:lnTo>
                  <a:pt x="335235" y="737072"/>
                </a:lnTo>
                <a:lnTo>
                  <a:pt x="331926" y="721738"/>
                </a:lnTo>
                <a:lnTo>
                  <a:pt x="329737" y="718452"/>
                </a:lnTo>
                <a:lnTo>
                  <a:pt x="329737" y="716263"/>
                </a:lnTo>
                <a:lnTo>
                  <a:pt x="329737" y="715172"/>
                </a:lnTo>
                <a:lnTo>
                  <a:pt x="328662" y="711886"/>
                </a:lnTo>
                <a:lnTo>
                  <a:pt x="328662" y="710788"/>
                </a:lnTo>
                <a:lnTo>
                  <a:pt x="329737" y="706411"/>
                </a:lnTo>
                <a:lnTo>
                  <a:pt x="328662" y="700930"/>
                </a:lnTo>
                <a:lnTo>
                  <a:pt x="327542" y="698741"/>
                </a:lnTo>
                <a:lnTo>
                  <a:pt x="323164" y="697644"/>
                </a:lnTo>
                <a:lnTo>
                  <a:pt x="324285" y="692169"/>
                </a:lnTo>
                <a:lnTo>
                  <a:pt x="307831" y="619891"/>
                </a:lnTo>
                <a:lnTo>
                  <a:pt x="304568" y="623177"/>
                </a:lnTo>
                <a:lnTo>
                  <a:pt x="303453" y="624275"/>
                </a:lnTo>
                <a:lnTo>
                  <a:pt x="284851" y="628658"/>
                </a:lnTo>
                <a:lnTo>
                  <a:pt x="255282" y="618794"/>
                </a:lnTo>
                <a:lnTo>
                  <a:pt x="251996" y="625366"/>
                </a:lnTo>
                <a:lnTo>
                  <a:pt x="236662" y="630847"/>
                </a:lnTo>
                <a:lnTo>
                  <a:pt x="235565" y="631938"/>
                </a:lnTo>
                <a:lnTo>
                  <a:pt x="230090" y="631938"/>
                </a:lnTo>
                <a:lnTo>
                  <a:pt x="220232" y="639597"/>
                </a:lnTo>
                <a:lnTo>
                  <a:pt x="212568" y="645072"/>
                </a:lnTo>
                <a:lnTo>
                  <a:pt x="200515" y="638499"/>
                </a:lnTo>
                <a:lnTo>
                  <a:pt x="199423" y="635219"/>
                </a:lnTo>
                <a:lnTo>
                  <a:pt x="196137" y="630847"/>
                </a:lnTo>
                <a:lnTo>
                  <a:pt x="193943" y="620989"/>
                </a:lnTo>
                <a:lnTo>
                  <a:pt x="192851" y="616605"/>
                </a:lnTo>
                <a:lnTo>
                  <a:pt x="190662" y="614416"/>
                </a:lnTo>
                <a:lnTo>
                  <a:pt x="188468" y="617702"/>
                </a:lnTo>
                <a:lnTo>
                  <a:pt x="186279" y="618794"/>
                </a:lnTo>
                <a:lnTo>
                  <a:pt x="179707" y="618794"/>
                </a:lnTo>
                <a:lnTo>
                  <a:pt x="178609" y="620989"/>
                </a:lnTo>
                <a:lnTo>
                  <a:pt x="176420" y="620989"/>
                </a:lnTo>
                <a:lnTo>
                  <a:pt x="175329" y="620989"/>
                </a:lnTo>
                <a:lnTo>
                  <a:pt x="173134" y="617702"/>
                </a:lnTo>
                <a:lnTo>
                  <a:pt x="170945" y="618794"/>
                </a:lnTo>
                <a:lnTo>
                  <a:pt x="166562" y="607844"/>
                </a:lnTo>
                <a:lnTo>
                  <a:pt x="161087" y="606752"/>
                </a:lnTo>
                <a:lnTo>
                  <a:pt x="162184" y="591413"/>
                </a:lnTo>
                <a:lnTo>
                  <a:pt x="165465" y="585938"/>
                </a:lnTo>
                <a:lnTo>
                  <a:pt x="167659" y="583750"/>
                </a:lnTo>
                <a:lnTo>
                  <a:pt x="167659" y="582652"/>
                </a:lnTo>
                <a:lnTo>
                  <a:pt x="170945" y="576080"/>
                </a:lnTo>
                <a:lnTo>
                  <a:pt x="170945" y="576080"/>
                </a:lnTo>
                <a:lnTo>
                  <a:pt x="170945" y="573891"/>
                </a:lnTo>
                <a:lnTo>
                  <a:pt x="170945" y="565130"/>
                </a:lnTo>
                <a:lnTo>
                  <a:pt x="170945" y="556369"/>
                </a:lnTo>
                <a:lnTo>
                  <a:pt x="170945" y="555272"/>
                </a:lnTo>
                <a:lnTo>
                  <a:pt x="177518" y="549797"/>
                </a:lnTo>
                <a:lnTo>
                  <a:pt x="179707" y="545413"/>
                </a:lnTo>
                <a:lnTo>
                  <a:pt x="170945" y="543225"/>
                </a:lnTo>
                <a:lnTo>
                  <a:pt x="155612" y="538841"/>
                </a:lnTo>
                <a:lnTo>
                  <a:pt x="150137" y="541036"/>
                </a:lnTo>
                <a:lnTo>
                  <a:pt x="149040" y="543225"/>
                </a:lnTo>
                <a:lnTo>
                  <a:pt x="150137" y="547602"/>
                </a:lnTo>
                <a:lnTo>
                  <a:pt x="149040" y="549797"/>
                </a:lnTo>
                <a:lnTo>
                  <a:pt x="142468" y="556369"/>
                </a:lnTo>
                <a:lnTo>
                  <a:pt x="136993" y="562941"/>
                </a:lnTo>
                <a:lnTo>
                  <a:pt x="129323" y="568416"/>
                </a:lnTo>
                <a:lnTo>
                  <a:pt x="127134" y="569508"/>
                </a:lnTo>
                <a:lnTo>
                  <a:pt x="127134" y="570605"/>
                </a:lnTo>
                <a:lnTo>
                  <a:pt x="124945" y="571702"/>
                </a:lnTo>
                <a:lnTo>
                  <a:pt x="123848" y="574983"/>
                </a:lnTo>
                <a:lnTo>
                  <a:pt x="121659" y="578275"/>
                </a:lnTo>
                <a:lnTo>
                  <a:pt x="120562" y="579366"/>
                </a:lnTo>
                <a:lnTo>
                  <a:pt x="119470" y="580463"/>
                </a:lnTo>
                <a:lnTo>
                  <a:pt x="115087" y="580463"/>
                </a:lnTo>
                <a:lnTo>
                  <a:pt x="110704" y="580463"/>
                </a:lnTo>
                <a:lnTo>
                  <a:pt x="108515" y="592511"/>
                </a:lnTo>
                <a:lnTo>
                  <a:pt x="106326" y="591413"/>
                </a:lnTo>
                <a:lnTo>
                  <a:pt x="105229" y="590322"/>
                </a:lnTo>
                <a:lnTo>
                  <a:pt x="101943" y="587036"/>
                </a:lnTo>
                <a:lnTo>
                  <a:pt x="93181" y="578275"/>
                </a:lnTo>
                <a:lnTo>
                  <a:pt x="92090" y="576080"/>
                </a:lnTo>
                <a:lnTo>
                  <a:pt x="90993" y="574983"/>
                </a:lnTo>
                <a:lnTo>
                  <a:pt x="87706" y="571702"/>
                </a:lnTo>
                <a:lnTo>
                  <a:pt x="82231" y="568416"/>
                </a:lnTo>
                <a:lnTo>
                  <a:pt x="80037" y="567319"/>
                </a:lnTo>
                <a:lnTo>
                  <a:pt x="76756" y="561844"/>
                </a:lnTo>
                <a:lnTo>
                  <a:pt x="75659" y="556369"/>
                </a:lnTo>
                <a:lnTo>
                  <a:pt x="74562" y="553083"/>
                </a:lnTo>
                <a:lnTo>
                  <a:pt x="74562" y="544322"/>
                </a:lnTo>
                <a:lnTo>
                  <a:pt x="77848" y="531177"/>
                </a:lnTo>
                <a:lnTo>
                  <a:pt x="65801" y="534463"/>
                </a:lnTo>
                <a:lnTo>
                  <a:pt x="64704" y="532269"/>
                </a:lnTo>
                <a:lnTo>
                  <a:pt x="62515" y="530080"/>
                </a:lnTo>
                <a:lnTo>
                  <a:pt x="62515" y="527891"/>
                </a:lnTo>
                <a:lnTo>
                  <a:pt x="60343" y="525697"/>
                </a:lnTo>
                <a:lnTo>
                  <a:pt x="60343" y="524605"/>
                </a:lnTo>
                <a:lnTo>
                  <a:pt x="59229" y="523513"/>
                </a:lnTo>
                <a:lnTo>
                  <a:pt x="55965" y="520222"/>
                </a:lnTo>
                <a:lnTo>
                  <a:pt x="54851" y="516935"/>
                </a:lnTo>
                <a:lnTo>
                  <a:pt x="55965" y="515844"/>
                </a:lnTo>
                <a:lnTo>
                  <a:pt x="58154" y="512558"/>
                </a:lnTo>
                <a:lnTo>
                  <a:pt x="60343" y="510369"/>
                </a:lnTo>
                <a:lnTo>
                  <a:pt x="60343" y="502699"/>
                </a:lnTo>
                <a:lnTo>
                  <a:pt x="59229" y="500511"/>
                </a:lnTo>
                <a:lnTo>
                  <a:pt x="58154" y="500511"/>
                </a:lnTo>
                <a:lnTo>
                  <a:pt x="55965" y="499413"/>
                </a:lnTo>
                <a:lnTo>
                  <a:pt x="54851" y="498316"/>
                </a:lnTo>
                <a:lnTo>
                  <a:pt x="51582" y="497224"/>
                </a:lnTo>
                <a:lnTo>
                  <a:pt x="50468" y="496127"/>
                </a:lnTo>
                <a:lnTo>
                  <a:pt x="49393" y="495036"/>
                </a:lnTo>
                <a:lnTo>
                  <a:pt x="48279" y="493938"/>
                </a:lnTo>
                <a:lnTo>
                  <a:pt x="49393" y="492841"/>
                </a:lnTo>
                <a:lnTo>
                  <a:pt x="49393" y="490652"/>
                </a:lnTo>
                <a:lnTo>
                  <a:pt x="48279" y="487366"/>
                </a:lnTo>
                <a:lnTo>
                  <a:pt x="49393" y="481891"/>
                </a:lnTo>
                <a:lnTo>
                  <a:pt x="51582" y="477519"/>
                </a:lnTo>
                <a:lnTo>
                  <a:pt x="50468" y="475330"/>
                </a:lnTo>
                <a:lnTo>
                  <a:pt x="48279" y="470947"/>
                </a:lnTo>
                <a:lnTo>
                  <a:pt x="47204" y="469850"/>
                </a:lnTo>
                <a:lnTo>
                  <a:pt x="47204" y="469850"/>
                </a:lnTo>
                <a:lnTo>
                  <a:pt x="43895" y="468758"/>
                </a:lnTo>
                <a:lnTo>
                  <a:pt x="42821" y="467661"/>
                </a:lnTo>
                <a:lnTo>
                  <a:pt x="38437" y="465472"/>
                </a:lnTo>
                <a:lnTo>
                  <a:pt x="37323" y="466569"/>
                </a:lnTo>
                <a:lnTo>
                  <a:pt x="36249" y="468758"/>
                </a:lnTo>
                <a:lnTo>
                  <a:pt x="34060" y="469850"/>
                </a:lnTo>
                <a:lnTo>
                  <a:pt x="31871" y="472044"/>
                </a:lnTo>
                <a:lnTo>
                  <a:pt x="27488" y="473141"/>
                </a:lnTo>
                <a:lnTo>
                  <a:pt x="22013" y="476422"/>
                </a:lnTo>
                <a:lnTo>
                  <a:pt x="16532" y="476422"/>
                </a:lnTo>
                <a:lnTo>
                  <a:pt x="14343" y="476422"/>
                </a:lnTo>
                <a:lnTo>
                  <a:pt x="12154" y="476422"/>
                </a:lnTo>
                <a:lnTo>
                  <a:pt x="11057" y="474233"/>
                </a:lnTo>
                <a:lnTo>
                  <a:pt x="9965" y="474233"/>
                </a:lnTo>
                <a:lnTo>
                  <a:pt x="7776" y="473141"/>
                </a:lnTo>
                <a:lnTo>
                  <a:pt x="3393" y="470947"/>
                </a:lnTo>
                <a:lnTo>
                  <a:pt x="1204" y="466569"/>
                </a:lnTo>
                <a:lnTo>
                  <a:pt x="1204" y="465472"/>
                </a:lnTo>
                <a:lnTo>
                  <a:pt x="2296" y="459997"/>
                </a:lnTo>
                <a:lnTo>
                  <a:pt x="4490" y="438091"/>
                </a:lnTo>
                <a:lnTo>
                  <a:pt x="107" y="405230"/>
                </a:lnTo>
                <a:lnTo>
                  <a:pt x="2296" y="404139"/>
                </a:lnTo>
                <a:lnTo>
                  <a:pt x="5582" y="401950"/>
                </a:lnTo>
                <a:lnTo>
                  <a:pt x="9965" y="397566"/>
                </a:lnTo>
                <a:lnTo>
                  <a:pt x="13251" y="394280"/>
                </a:lnTo>
                <a:lnTo>
                  <a:pt x="16532" y="393183"/>
                </a:lnTo>
                <a:lnTo>
                  <a:pt x="22013" y="387708"/>
                </a:lnTo>
                <a:lnTo>
                  <a:pt x="26373" y="383325"/>
                </a:lnTo>
                <a:lnTo>
                  <a:pt x="28562" y="376758"/>
                </a:lnTo>
                <a:lnTo>
                  <a:pt x="30751" y="365802"/>
                </a:lnTo>
                <a:lnTo>
                  <a:pt x="32945" y="360327"/>
                </a:lnTo>
                <a:lnTo>
                  <a:pt x="35134" y="354864"/>
                </a:lnTo>
                <a:lnTo>
                  <a:pt x="37323" y="353767"/>
                </a:lnTo>
                <a:lnTo>
                  <a:pt x="50468" y="355955"/>
                </a:lnTo>
                <a:lnTo>
                  <a:pt x="52656" y="362516"/>
                </a:lnTo>
                <a:lnTo>
                  <a:pt x="55965" y="366900"/>
                </a:lnTo>
                <a:lnTo>
                  <a:pt x="62515" y="371277"/>
                </a:lnTo>
                <a:lnTo>
                  <a:pt x="70184" y="374569"/>
                </a:lnTo>
                <a:lnTo>
                  <a:pt x="83323" y="372375"/>
                </a:lnTo>
                <a:lnTo>
                  <a:pt x="93181" y="367997"/>
                </a:lnTo>
                <a:lnTo>
                  <a:pt x="104137" y="362516"/>
                </a:lnTo>
                <a:lnTo>
                  <a:pt x="106326" y="361425"/>
                </a:lnTo>
                <a:lnTo>
                  <a:pt x="117276" y="352675"/>
                </a:lnTo>
                <a:lnTo>
                  <a:pt x="123848" y="349383"/>
                </a:lnTo>
                <a:lnTo>
                  <a:pt x="127134" y="348292"/>
                </a:lnTo>
                <a:lnTo>
                  <a:pt x="128231" y="348292"/>
                </a:lnTo>
                <a:lnTo>
                  <a:pt x="133707" y="349383"/>
                </a:lnTo>
                <a:lnTo>
                  <a:pt x="143565" y="355955"/>
                </a:lnTo>
                <a:lnTo>
                  <a:pt x="152326" y="358150"/>
                </a:lnTo>
                <a:lnTo>
                  <a:pt x="153423" y="358150"/>
                </a:lnTo>
                <a:lnTo>
                  <a:pt x="161087" y="358150"/>
                </a:lnTo>
                <a:lnTo>
                  <a:pt x="164373" y="361425"/>
                </a:lnTo>
                <a:lnTo>
                  <a:pt x="169848" y="362516"/>
                </a:lnTo>
                <a:lnTo>
                  <a:pt x="176420" y="361425"/>
                </a:lnTo>
                <a:lnTo>
                  <a:pt x="179707" y="364711"/>
                </a:lnTo>
                <a:lnTo>
                  <a:pt x="182993" y="370186"/>
                </a:lnTo>
                <a:lnTo>
                  <a:pt x="184090" y="371277"/>
                </a:lnTo>
                <a:lnTo>
                  <a:pt x="187370" y="373472"/>
                </a:lnTo>
                <a:lnTo>
                  <a:pt x="192851" y="374569"/>
                </a:lnTo>
                <a:lnTo>
                  <a:pt x="199423" y="372375"/>
                </a:lnTo>
                <a:lnTo>
                  <a:pt x="204898" y="369088"/>
                </a:lnTo>
                <a:lnTo>
                  <a:pt x="209282" y="362516"/>
                </a:lnTo>
                <a:lnTo>
                  <a:pt x="211470" y="360327"/>
                </a:lnTo>
                <a:lnTo>
                  <a:pt x="215848" y="359242"/>
                </a:lnTo>
                <a:lnTo>
                  <a:pt x="219140" y="355955"/>
                </a:lnTo>
                <a:lnTo>
                  <a:pt x="222420" y="357053"/>
                </a:lnTo>
                <a:lnTo>
                  <a:pt x="225707" y="359242"/>
                </a:lnTo>
                <a:lnTo>
                  <a:pt x="228993" y="359242"/>
                </a:lnTo>
                <a:lnTo>
                  <a:pt x="234468" y="359242"/>
                </a:lnTo>
                <a:lnTo>
                  <a:pt x="245423" y="355955"/>
                </a:lnTo>
                <a:lnTo>
                  <a:pt x="248709" y="354864"/>
                </a:lnTo>
                <a:lnTo>
                  <a:pt x="251996" y="352675"/>
                </a:lnTo>
                <a:lnTo>
                  <a:pt x="255282" y="350480"/>
                </a:lnTo>
                <a:lnTo>
                  <a:pt x="257470" y="348292"/>
                </a:lnTo>
                <a:lnTo>
                  <a:pt x="260757" y="348292"/>
                </a:lnTo>
                <a:lnTo>
                  <a:pt x="264043" y="346103"/>
                </a:lnTo>
                <a:lnTo>
                  <a:pt x="266232" y="346103"/>
                </a:lnTo>
                <a:lnTo>
                  <a:pt x="270615" y="348292"/>
                </a:lnTo>
                <a:lnTo>
                  <a:pt x="273901" y="349383"/>
                </a:lnTo>
                <a:lnTo>
                  <a:pt x="279376" y="348292"/>
                </a:lnTo>
                <a:lnTo>
                  <a:pt x="284851" y="348292"/>
                </a:lnTo>
                <a:lnTo>
                  <a:pt x="299087" y="351578"/>
                </a:lnTo>
                <a:lnTo>
                  <a:pt x="302379" y="352675"/>
                </a:lnTo>
                <a:lnTo>
                  <a:pt x="304568" y="355955"/>
                </a:lnTo>
                <a:lnTo>
                  <a:pt x="306757" y="358150"/>
                </a:lnTo>
                <a:lnTo>
                  <a:pt x="310020" y="361425"/>
                </a:lnTo>
                <a:lnTo>
                  <a:pt x="313329" y="364711"/>
                </a:lnTo>
                <a:lnTo>
                  <a:pt x="320970" y="370186"/>
                </a:lnTo>
                <a:lnTo>
                  <a:pt x="325353" y="373472"/>
                </a:lnTo>
                <a:lnTo>
                  <a:pt x="327542" y="373472"/>
                </a:lnTo>
                <a:lnTo>
                  <a:pt x="335235" y="371277"/>
                </a:lnTo>
                <a:lnTo>
                  <a:pt x="339595" y="370186"/>
                </a:lnTo>
                <a:lnTo>
                  <a:pt x="348356" y="370186"/>
                </a:lnTo>
                <a:lnTo>
                  <a:pt x="350545" y="372375"/>
                </a:lnTo>
                <a:lnTo>
                  <a:pt x="354928" y="381141"/>
                </a:lnTo>
                <a:lnTo>
                  <a:pt x="359306" y="387708"/>
                </a:lnTo>
                <a:lnTo>
                  <a:pt x="361501" y="389902"/>
                </a:lnTo>
                <a:lnTo>
                  <a:pt x="375737" y="389902"/>
                </a:lnTo>
                <a:lnTo>
                  <a:pt x="382309" y="389902"/>
                </a:lnTo>
                <a:lnTo>
                  <a:pt x="388881" y="386616"/>
                </a:lnTo>
                <a:lnTo>
                  <a:pt x="397642" y="378947"/>
                </a:lnTo>
                <a:lnTo>
                  <a:pt x="403117" y="374569"/>
                </a:lnTo>
                <a:lnTo>
                  <a:pt x="408592" y="369088"/>
                </a:lnTo>
                <a:lnTo>
                  <a:pt x="414067" y="363613"/>
                </a:lnTo>
                <a:lnTo>
                  <a:pt x="418451" y="361425"/>
                </a:lnTo>
                <a:lnTo>
                  <a:pt x="422834" y="358150"/>
                </a:lnTo>
                <a:lnTo>
                  <a:pt x="433784" y="354864"/>
                </a:lnTo>
                <a:lnTo>
                  <a:pt x="441454" y="352675"/>
                </a:lnTo>
                <a:lnTo>
                  <a:pt x="444740" y="350480"/>
                </a:lnTo>
                <a:lnTo>
                  <a:pt x="448020" y="349383"/>
                </a:lnTo>
                <a:lnTo>
                  <a:pt x="454592" y="346103"/>
                </a:lnTo>
                <a:lnTo>
                  <a:pt x="457884" y="345005"/>
                </a:lnTo>
                <a:lnTo>
                  <a:pt x="481979" y="346103"/>
                </a:lnTo>
                <a:lnTo>
                  <a:pt x="483070" y="349383"/>
                </a:lnTo>
                <a:lnTo>
                  <a:pt x="484167" y="351578"/>
                </a:lnTo>
                <a:lnTo>
                  <a:pt x="486356" y="353767"/>
                </a:lnTo>
                <a:lnTo>
                  <a:pt x="490740" y="354864"/>
                </a:lnTo>
                <a:lnTo>
                  <a:pt x="494026" y="355955"/>
                </a:lnTo>
                <a:lnTo>
                  <a:pt x="497306" y="355955"/>
                </a:lnTo>
                <a:lnTo>
                  <a:pt x="501690" y="357053"/>
                </a:lnTo>
                <a:lnTo>
                  <a:pt x="507170" y="358150"/>
                </a:lnTo>
                <a:lnTo>
                  <a:pt x="519212" y="357053"/>
                </a:lnTo>
                <a:lnTo>
                  <a:pt x="548787" y="355955"/>
                </a:lnTo>
                <a:lnTo>
                  <a:pt x="556457" y="352675"/>
                </a:lnTo>
                <a:lnTo>
                  <a:pt x="559737" y="347194"/>
                </a:lnTo>
                <a:lnTo>
                  <a:pt x="561932" y="342811"/>
                </a:lnTo>
                <a:lnTo>
                  <a:pt x="564120" y="340622"/>
                </a:lnTo>
                <a:lnTo>
                  <a:pt x="565218" y="340622"/>
                </a:lnTo>
                <a:lnTo>
                  <a:pt x="581642" y="340622"/>
                </a:lnTo>
                <a:lnTo>
                  <a:pt x="583837" y="345005"/>
                </a:lnTo>
                <a:lnTo>
                  <a:pt x="586026" y="348292"/>
                </a:lnTo>
                <a:lnTo>
                  <a:pt x="594787" y="347194"/>
                </a:lnTo>
                <a:lnTo>
                  <a:pt x="596976" y="345005"/>
                </a:lnTo>
                <a:lnTo>
                  <a:pt x="602434" y="338433"/>
                </a:lnTo>
                <a:lnTo>
                  <a:pt x="610120" y="334050"/>
                </a:lnTo>
                <a:lnTo>
                  <a:pt x="616670" y="335147"/>
                </a:lnTo>
                <a:lnTo>
                  <a:pt x="621053" y="337336"/>
                </a:lnTo>
                <a:lnTo>
                  <a:pt x="627625" y="334050"/>
                </a:lnTo>
                <a:lnTo>
                  <a:pt x="635289" y="328575"/>
                </a:lnTo>
                <a:lnTo>
                  <a:pt x="639673" y="327478"/>
                </a:lnTo>
                <a:lnTo>
                  <a:pt x="641861" y="328575"/>
                </a:lnTo>
                <a:lnTo>
                  <a:pt x="647336" y="337336"/>
                </a:lnTo>
                <a:lnTo>
                  <a:pt x="650623" y="343908"/>
                </a:lnTo>
                <a:lnTo>
                  <a:pt x="655006" y="353767"/>
                </a:lnTo>
                <a:lnTo>
                  <a:pt x="659384" y="359242"/>
                </a:lnTo>
                <a:lnTo>
                  <a:pt x="663767" y="361425"/>
                </a:lnTo>
                <a:lnTo>
                  <a:pt x="668145" y="361425"/>
                </a:lnTo>
                <a:lnTo>
                  <a:pt x="673625" y="361425"/>
                </a:lnTo>
                <a:lnTo>
                  <a:pt x="684575" y="359242"/>
                </a:lnTo>
                <a:lnTo>
                  <a:pt x="696623" y="357053"/>
                </a:lnTo>
                <a:lnTo>
                  <a:pt x="703195" y="355955"/>
                </a:lnTo>
                <a:lnTo>
                  <a:pt x="709773" y="353767"/>
                </a:lnTo>
                <a:lnTo>
                  <a:pt x="714145" y="352675"/>
                </a:lnTo>
                <a:lnTo>
                  <a:pt x="720723" y="349383"/>
                </a:lnTo>
                <a:lnTo>
                  <a:pt x="721814" y="349383"/>
                </a:lnTo>
                <a:lnTo>
                  <a:pt x="724003" y="347194"/>
                </a:lnTo>
                <a:lnTo>
                  <a:pt x="725100" y="343908"/>
                </a:lnTo>
                <a:lnTo>
                  <a:pt x="727295" y="339530"/>
                </a:lnTo>
                <a:lnTo>
                  <a:pt x="731673" y="338433"/>
                </a:lnTo>
                <a:lnTo>
                  <a:pt x="738245" y="338433"/>
                </a:lnTo>
                <a:lnTo>
                  <a:pt x="747006" y="340622"/>
                </a:lnTo>
                <a:lnTo>
                  <a:pt x="753584" y="341719"/>
                </a:lnTo>
                <a:lnTo>
                  <a:pt x="760151" y="342811"/>
                </a:lnTo>
                <a:lnTo>
                  <a:pt x="775484" y="345005"/>
                </a:lnTo>
                <a:lnTo>
                  <a:pt x="780959" y="346103"/>
                </a:lnTo>
                <a:lnTo>
                  <a:pt x="789720" y="348292"/>
                </a:lnTo>
                <a:lnTo>
                  <a:pt x="796292" y="350480"/>
                </a:lnTo>
                <a:lnTo>
                  <a:pt x="801767" y="353767"/>
                </a:lnTo>
                <a:lnTo>
                  <a:pt x="805059" y="357053"/>
                </a:lnTo>
                <a:lnTo>
                  <a:pt x="809437" y="358150"/>
                </a:lnTo>
                <a:lnTo>
                  <a:pt x="818198" y="355955"/>
                </a:lnTo>
                <a:lnTo>
                  <a:pt x="826965" y="355955"/>
                </a:lnTo>
                <a:lnTo>
                  <a:pt x="829148" y="358150"/>
                </a:lnTo>
                <a:lnTo>
                  <a:pt x="830245" y="361425"/>
                </a:lnTo>
                <a:lnTo>
                  <a:pt x="831342" y="365802"/>
                </a:lnTo>
                <a:lnTo>
                  <a:pt x="833531" y="367997"/>
                </a:lnTo>
                <a:lnTo>
                  <a:pt x="836817" y="369088"/>
                </a:lnTo>
                <a:lnTo>
                  <a:pt x="841201" y="369088"/>
                </a:lnTo>
                <a:lnTo>
                  <a:pt x="844487" y="366900"/>
                </a:lnTo>
                <a:lnTo>
                  <a:pt x="861986" y="367997"/>
                </a:lnTo>
                <a:lnTo>
                  <a:pt x="874045" y="366900"/>
                </a:lnTo>
                <a:lnTo>
                  <a:pt x="878423" y="365802"/>
                </a:lnTo>
                <a:lnTo>
                  <a:pt x="881691" y="365802"/>
                </a:lnTo>
                <a:lnTo>
                  <a:pt x="886069" y="371277"/>
                </a:lnTo>
                <a:lnTo>
                  <a:pt x="888264" y="371277"/>
                </a:lnTo>
                <a:lnTo>
                  <a:pt x="897025" y="373472"/>
                </a:lnTo>
                <a:lnTo>
                  <a:pt x="900328" y="374569"/>
                </a:lnTo>
                <a:lnTo>
                  <a:pt x="911284" y="373472"/>
                </a:lnTo>
                <a:lnTo>
                  <a:pt x="921119" y="370186"/>
                </a:lnTo>
                <a:lnTo>
                  <a:pt x="931000" y="364711"/>
                </a:lnTo>
                <a:lnTo>
                  <a:pt x="932075" y="364711"/>
                </a:lnTo>
                <a:lnTo>
                  <a:pt x="938647" y="360327"/>
                </a:lnTo>
                <a:lnTo>
                  <a:pt x="944139" y="355955"/>
                </a:lnTo>
                <a:lnTo>
                  <a:pt x="950717" y="351578"/>
                </a:lnTo>
                <a:lnTo>
                  <a:pt x="970428" y="339530"/>
                </a:lnTo>
                <a:lnTo>
                  <a:pt x="972617" y="338433"/>
                </a:lnTo>
                <a:lnTo>
                  <a:pt x="996717" y="326386"/>
                </a:lnTo>
                <a:lnTo>
                  <a:pt x="1030647" y="305578"/>
                </a:lnTo>
                <a:lnTo>
                  <a:pt x="1044906" y="294622"/>
                </a:lnTo>
                <a:lnTo>
                  <a:pt x="1047095" y="293525"/>
                </a:lnTo>
                <a:lnTo>
                  <a:pt x="1051478" y="292433"/>
                </a:lnTo>
                <a:lnTo>
                  <a:pt x="1058051" y="288050"/>
                </a:lnTo>
                <a:lnTo>
                  <a:pt x="1064623" y="282575"/>
                </a:lnTo>
                <a:lnTo>
                  <a:pt x="1066812" y="279289"/>
                </a:lnTo>
                <a:lnTo>
                  <a:pt x="1067886" y="278191"/>
                </a:lnTo>
                <a:lnTo>
                  <a:pt x="1070075" y="277100"/>
                </a:lnTo>
                <a:lnTo>
                  <a:pt x="1072264" y="272716"/>
                </a:lnTo>
                <a:lnTo>
                  <a:pt x="1075579" y="269430"/>
                </a:lnTo>
                <a:lnTo>
                  <a:pt x="1081031" y="265053"/>
                </a:lnTo>
                <a:lnTo>
                  <a:pt x="1084334" y="262858"/>
                </a:lnTo>
                <a:lnTo>
                  <a:pt x="1085408" y="258480"/>
                </a:lnTo>
                <a:lnTo>
                  <a:pt x="1087597" y="254097"/>
                </a:lnTo>
                <a:lnTo>
                  <a:pt x="1089792" y="250811"/>
                </a:lnTo>
                <a:lnTo>
                  <a:pt x="1096358" y="245336"/>
                </a:lnTo>
                <a:lnTo>
                  <a:pt x="1102936" y="239861"/>
                </a:lnTo>
                <a:lnTo>
                  <a:pt x="1105119" y="236575"/>
                </a:lnTo>
                <a:lnTo>
                  <a:pt x="1108434" y="233289"/>
                </a:lnTo>
                <a:lnTo>
                  <a:pt x="1110617" y="228905"/>
                </a:lnTo>
                <a:lnTo>
                  <a:pt x="1115001" y="225625"/>
                </a:lnTo>
                <a:lnTo>
                  <a:pt x="1119384" y="224528"/>
                </a:lnTo>
                <a:lnTo>
                  <a:pt x="1121573" y="222333"/>
                </a:lnTo>
                <a:lnTo>
                  <a:pt x="1122647" y="219053"/>
                </a:lnTo>
                <a:lnTo>
                  <a:pt x="1124842" y="213572"/>
                </a:lnTo>
                <a:lnTo>
                  <a:pt x="1128105" y="204822"/>
                </a:lnTo>
                <a:lnTo>
                  <a:pt x="1130294" y="199347"/>
                </a:lnTo>
                <a:lnTo>
                  <a:pt x="1133603" y="191678"/>
                </a:lnTo>
                <a:lnTo>
                  <a:pt x="1135792" y="185105"/>
                </a:lnTo>
                <a:lnTo>
                  <a:pt x="1136866" y="182917"/>
                </a:lnTo>
                <a:lnTo>
                  <a:pt x="1139055" y="177442"/>
                </a:lnTo>
                <a:lnTo>
                  <a:pt x="1140169" y="171967"/>
                </a:lnTo>
                <a:lnTo>
                  <a:pt x="1139055" y="164297"/>
                </a:lnTo>
                <a:lnTo>
                  <a:pt x="1139055" y="158822"/>
                </a:lnTo>
                <a:lnTo>
                  <a:pt x="1141250" y="146775"/>
                </a:lnTo>
                <a:lnTo>
                  <a:pt x="1142364" y="134728"/>
                </a:lnTo>
                <a:lnTo>
                  <a:pt x="1144553" y="132539"/>
                </a:lnTo>
                <a:lnTo>
                  <a:pt x="1147816" y="128155"/>
                </a:lnTo>
                <a:lnTo>
                  <a:pt x="1150005" y="124869"/>
                </a:lnTo>
                <a:lnTo>
                  <a:pt x="1148930" y="121583"/>
                </a:lnTo>
                <a:lnTo>
                  <a:pt x="1146747" y="116108"/>
                </a:lnTo>
                <a:lnTo>
                  <a:pt x="1145627" y="112822"/>
                </a:lnTo>
                <a:lnTo>
                  <a:pt x="1147816" y="104061"/>
                </a:lnTo>
                <a:lnTo>
                  <a:pt x="1148930" y="77783"/>
                </a:lnTo>
                <a:lnTo>
                  <a:pt x="1151125" y="64639"/>
                </a:lnTo>
                <a:lnTo>
                  <a:pt x="1148930" y="46019"/>
                </a:lnTo>
                <a:lnTo>
                  <a:pt x="1147816" y="40545"/>
                </a:lnTo>
                <a:lnTo>
                  <a:pt x="1145627" y="31783"/>
                </a:lnTo>
                <a:lnTo>
                  <a:pt x="1148930" y="17542"/>
                </a:lnTo>
                <a:lnTo>
                  <a:pt x="1150005" y="16450"/>
                </a:lnTo>
                <a:lnTo>
                  <a:pt x="1152200" y="13164"/>
                </a:lnTo>
                <a:lnTo>
                  <a:pt x="1155508" y="9878"/>
                </a:lnTo>
                <a:lnTo>
                  <a:pt x="1158766" y="9878"/>
                </a:lnTo>
                <a:lnTo>
                  <a:pt x="1163149" y="9878"/>
                </a:lnTo>
                <a:lnTo>
                  <a:pt x="1167527" y="9878"/>
                </a:lnTo>
                <a:lnTo>
                  <a:pt x="1175220" y="7689"/>
                </a:lnTo>
                <a:lnTo>
                  <a:pt x="1183981" y="4403"/>
                </a:lnTo>
                <a:lnTo>
                  <a:pt x="1188364" y="2208"/>
                </a:lnTo>
                <a:lnTo>
                  <a:pt x="1190553" y="19"/>
                </a:lnTo>
                <a:lnTo>
                  <a:pt x="1192742" y="8781"/>
                </a:lnTo>
                <a:lnTo>
                  <a:pt x="1192742" y="9878"/>
                </a:lnTo>
                <a:lnTo>
                  <a:pt x="1194931" y="12067"/>
                </a:lnTo>
                <a:lnTo>
                  <a:pt x="1196011" y="14261"/>
                </a:lnTo>
                <a:lnTo>
                  <a:pt x="1199314" y="18639"/>
                </a:lnTo>
                <a:lnTo>
                  <a:pt x="1201509" y="24114"/>
                </a:lnTo>
                <a:lnTo>
                  <a:pt x="1204772" y="29595"/>
                </a:lnTo>
                <a:lnTo>
                  <a:pt x="1204772" y="30686"/>
                </a:lnTo>
                <a:lnTo>
                  <a:pt x="1211338" y="38356"/>
                </a:lnTo>
                <a:lnTo>
                  <a:pt x="1212458" y="40545"/>
                </a:lnTo>
                <a:lnTo>
                  <a:pt x="1214647" y="42739"/>
                </a:lnTo>
                <a:lnTo>
                  <a:pt x="1216836" y="46019"/>
                </a:lnTo>
                <a:lnTo>
                  <a:pt x="1219031" y="48214"/>
                </a:lnTo>
                <a:lnTo>
                  <a:pt x="1222294" y="52592"/>
                </a:lnTo>
                <a:lnTo>
                  <a:pt x="1223414" y="53689"/>
                </a:lnTo>
                <a:lnTo>
                  <a:pt x="1226677" y="58067"/>
                </a:lnTo>
                <a:lnTo>
                  <a:pt x="1228866" y="60261"/>
                </a:lnTo>
                <a:lnTo>
                  <a:pt x="1229981" y="61353"/>
                </a:lnTo>
                <a:lnTo>
                  <a:pt x="1234364" y="63547"/>
                </a:lnTo>
                <a:lnTo>
                  <a:pt x="1235439" y="65736"/>
                </a:lnTo>
                <a:lnTo>
                  <a:pt x="1237627" y="70120"/>
                </a:lnTo>
                <a:lnTo>
                  <a:pt x="1236553" y="73400"/>
                </a:lnTo>
                <a:lnTo>
                  <a:pt x="1236553" y="74497"/>
                </a:lnTo>
                <a:lnTo>
                  <a:pt x="1239822" y="74497"/>
                </a:lnTo>
                <a:lnTo>
                  <a:pt x="1240936" y="77783"/>
                </a:lnTo>
                <a:lnTo>
                  <a:pt x="1240936" y="78881"/>
                </a:lnTo>
                <a:lnTo>
                  <a:pt x="1239822" y="83258"/>
                </a:lnTo>
                <a:lnTo>
                  <a:pt x="1242011" y="84356"/>
                </a:lnTo>
                <a:lnTo>
                  <a:pt x="1239822" y="85442"/>
                </a:lnTo>
                <a:lnTo>
                  <a:pt x="1234364" y="89819"/>
                </a:lnTo>
                <a:lnTo>
                  <a:pt x="1236553" y="88722"/>
                </a:lnTo>
                <a:lnTo>
                  <a:pt x="1237627" y="89819"/>
                </a:lnTo>
                <a:lnTo>
                  <a:pt x="1239822" y="94203"/>
                </a:lnTo>
                <a:lnTo>
                  <a:pt x="1242011" y="97489"/>
                </a:lnTo>
                <a:lnTo>
                  <a:pt x="1243125" y="98586"/>
                </a:lnTo>
                <a:lnTo>
                  <a:pt x="1245320" y="106250"/>
                </a:lnTo>
                <a:lnTo>
                  <a:pt x="1248583" y="110628"/>
                </a:lnTo>
                <a:lnTo>
                  <a:pt x="1249697" y="112822"/>
                </a:lnTo>
                <a:lnTo>
                  <a:pt x="1256270" y="125967"/>
                </a:lnTo>
                <a:lnTo>
                  <a:pt x="1255149" y="130344"/>
                </a:lnTo>
                <a:lnTo>
                  <a:pt x="1252966" y="133630"/>
                </a:lnTo>
                <a:lnTo>
                  <a:pt x="1255149" y="134728"/>
                </a:lnTo>
                <a:lnTo>
                  <a:pt x="1259533" y="139105"/>
                </a:lnTo>
                <a:lnTo>
                  <a:pt x="1258459" y="140203"/>
                </a:lnTo>
                <a:lnTo>
                  <a:pt x="1257344" y="141300"/>
                </a:lnTo>
                <a:lnTo>
                  <a:pt x="1259533" y="144580"/>
                </a:lnTo>
                <a:lnTo>
                  <a:pt x="1265031" y="154444"/>
                </a:lnTo>
                <a:lnTo>
                  <a:pt x="1267225" y="155536"/>
                </a:lnTo>
                <a:lnTo>
                  <a:pt x="1269414" y="155536"/>
                </a:lnTo>
                <a:lnTo>
                  <a:pt x="1272677" y="155536"/>
                </a:lnTo>
                <a:lnTo>
                  <a:pt x="1273792" y="158822"/>
                </a:lnTo>
                <a:lnTo>
                  <a:pt x="1271603" y="159919"/>
                </a:lnTo>
                <a:lnTo>
                  <a:pt x="1270489" y="162108"/>
                </a:lnTo>
                <a:lnTo>
                  <a:pt x="1270489" y="166486"/>
                </a:lnTo>
                <a:lnTo>
                  <a:pt x="1272677" y="170869"/>
                </a:lnTo>
                <a:lnTo>
                  <a:pt x="1278175" y="174156"/>
                </a:lnTo>
                <a:lnTo>
                  <a:pt x="1278175" y="174156"/>
                </a:lnTo>
                <a:lnTo>
                  <a:pt x="1280364" y="175253"/>
                </a:lnTo>
                <a:lnTo>
                  <a:pt x="1281439" y="177442"/>
                </a:lnTo>
                <a:lnTo>
                  <a:pt x="1281439" y="178533"/>
                </a:lnTo>
                <a:lnTo>
                  <a:pt x="1285822" y="185105"/>
                </a:lnTo>
                <a:lnTo>
                  <a:pt x="1286936" y="186203"/>
                </a:lnTo>
                <a:lnTo>
                  <a:pt x="1288005" y="188392"/>
                </a:lnTo>
                <a:lnTo>
                  <a:pt x="1290200" y="191678"/>
                </a:lnTo>
                <a:lnTo>
                  <a:pt x="1293503" y="196061"/>
                </a:lnTo>
                <a:lnTo>
                  <a:pt x="1297886" y="200439"/>
                </a:lnTo>
                <a:lnTo>
                  <a:pt x="1298961" y="200439"/>
                </a:lnTo>
                <a:lnTo>
                  <a:pt x="1298961" y="200439"/>
                </a:lnTo>
                <a:lnTo>
                  <a:pt x="1298961" y="202633"/>
                </a:lnTo>
                <a:lnTo>
                  <a:pt x="1296772" y="204822"/>
                </a:lnTo>
                <a:lnTo>
                  <a:pt x="1293503" y="204822"/>
                </a:lnTo>
                <a:lnTo>
                  <a:pt x="1289131" y="203731"/>
                </a:lnTo>
                <a:lnTo>
                  <a:pt x="1288005" y="205908"/>
                </a:lnTo>
                <a:lnTo>
                  <a:pt x="1286936" y="208097"/>
                </a:lnTo>
                <a:lnTo>
                  <a:pt x="1286936" y="216858"/>
                </a:lnTo>
                <a:lnTo>
                  <a:pt x="1288005" y="222333"/>
                </a:lnTo>
                <a:lnTo>
                  <a:pt x="1289131" y="224528"/>
                </a:lnTo>
                <a:lnTo>
                  <a:pt x="1290200" y="227814"/>
                </a:lnTo>
                <a:lnTo>
                  <a:pt x="1291320" y="228905"/>
                </a:lnTo>
                <a:lnTo>
                  <a:pt x="1292389" y="231100"/>
                </a:lnTo>
                <a:lnTo>
                  <a:pt x="1293503" y="233289"/>
                </a:lnTo>
                <a:lnTo>
                  <a:pt x="1294583" y="234386"/>
                </a:lnTo>
                <a:lnTo>
                  <a:pt x="1295697" y="238764"/>
                </a:lnTo>
                <a:lnTo>
                  <a:pt x="1298961" y="242050"/>
                </a:lnTo>
                <a:lnTo>
                  <a:pt x="1298961" y="243147"/>
                </a:lnTo>
                <a:lnTo>
                  <a:pt x="1301150" y="246433"/>
                </a:lnTo>
                <a:lnTo>
                  <a:pt x="1302275" y="248622"/>
                </a:lnTo>
                <a:lnTo>
                  <a:pt x="1306647" y="254097"/>
                </a:lnTo>
                <a:lnTo>
                  <a:pt x="1308842" y="257383"/>
                </a:lnTo>
                <a:lnTo>
                  <a:pt x="1308842" y="258480"/>
                </a:lnTo>
                <a:lnTo>
                  <a:pt x="1316489" y="266144"/>
                </a:lnTo>
                <a:lnTo>
                  <a:pt x="1319792" y="269430"/>
                </a:lnTo>
                <a:lnTo>
                  <a:pt x="1328553" y="280386"/>
                </a:lnTo>
                <a:lnTo>
                  <a:pt x="1332936" y="281483"/>
                </a:lnTo>
                <a:lnTo>
                  <a:pt x="1337314" y="288050"/>
                </a:lnTo>
                <a:lnTo>
                  <a:pt x="1338394" y="289147"/>
                </a:lnTo>
                <a:lnTo>
                  <a:pt x="1342772" y="293525"/>
                </a:lnTo>
                <a:lnTo>
                  <a:pt x="1346081" y="296817"/>
                </a:lnTo>
                <a:lnTo>
                  <a:pt x="1346081" y="305578"/>
                </a:lnTo>
                <a:lnTo>
                  <a:pt x="1347155" y="315430"/>
                </a:lnTo>
                <a:lnTo>
                  <a:pt x="1350459" y="323100"/>
                </a:lnTo>
                <a:lnTo>
                  <a:pt x="1355916" y="335147"/>
                </a:lnTo>
                <a:lnTo>
                  <a:pt x="1361414" y="336244"/>
                </a:lnTo>
                <a:lnTo>
                  <a:pt x="1367987" y="337336"/>
                </a:lnTo>
                <a:lnTo>
                  <a:pt x="1369061" y="348292"/>
                </a:lnTo>
                <a:lnTo>
                  <a:pt x="1374559" y="354864"/>
                </a:lnTo>
                <a:lnTo>
                  <a:pt x="1378948" y="362516"/>
                </a:lnTo>
                <a:lnTo>
                  <a:pt x="1381125" y="365802"/>
                </a:lnTo>
                <a:lnTo>
                  <a:pt x="1382206" y="370186"/>
                </a:lnTo>
                <a:lnTo>
                  <a:pt x="1384394" y="375661"/>
                </a:lnTo>
                <a:lnTo>
                  <a:pt x="1386583" y="383325"/>
                </a:lnTo>
                <a:lnTo>
                  <a:pt x="1390961" y="393183"/>
                </a:lnTo>
                <a:lnTo>
                  <a:pt x="1390961" y="395377"/>
                </a:lnTo>
                <a:lnTo>
                  <a:pt x="1393155" y="401950"/>
                </a:lnTo>
                <a:lnTo>
                  <a:pt x="1394270" y="409614"/>
                </a:lnTo>
                <a:lnTo>
                  <a:pt x="1395344" y="412900"/>
                </a:lnTo>
                <a:lnTo>
                  <a:pt x="1397527" y="418375"/>
                </a:lnTo>
                <a:lnTo>
                  <a:pt x="1398653" y="420563"/>
                </a:lnTo>
                <a:lnTo>
                  <a:pt x="1400848" y="422758"/>
                </a:lnTo>
                <a:lnTo>
                  <a:pt x="1404105" y="426044"/>
                </a:lnTo>
                <a:lnTo>
                  <a:pt x="1405180" y="428233"/>
                </a:lnTo>
                <a:lnTo>
                  <a:pt x="1412866" y="436994"/>
                </a:lnTo>
                <a:lnTo>
                  <a:pt x="1417250" y="447950"/>
                </a:lnTo>
                <a:lnTo>
                  <a:pt x="1419439" y="452327"/>
                </a:lnTo>
                <a:lnTo>
                  <a:pt x="1419439" y="462186"/>
                </a:lnTo>
                <a:lnTo>
                  <a:pt x="1417250" y="463283"/>
                </a:lnTo>
                <a:lnTo>
                  <a:pt x="1415061" y="465472"/>
                </a:lnTo>
                <a:lnTo>
                  <a:pt x="1416130" y="466569"/>
                </a:lnTo>
                <a:lnTo>
                  <a:pt x="1420513" y="476422"/>
                </a:lnTo>
                <a:lnTo>
                  <a:pt x="1424902" y="481891"/>
                </a:lnTo>
                <a:lnTo>
                  <a:pt x="1426011" y="484080"/>
                </a:lnTo>
                <a:lnTo>
                  <a:pt x="1432583" y="493938"/>
                </a:lnTo>
                <a:lnTo>
                  <a:pt x="1432583" y="495036"/>
                </a:lnTo>
                <a:lnTo>
                  <a:pt x="1431469" y="491750"/>
                </a:lnTo>
                <a:lnTo>
                  <a:pt x="1431469" y="490652"/>
                </a:lnTo>
                <a:lnTo>
                  <a:pt x="1426011" y="498316"/>
                </a:lnTo>
                <a:lnTo>
                  <a:pt x="1426011" y="502699"/>
                </a:lnTo>
                <a:lnTo>
                  <a:pt x="1427085" y="504888"/>
                </a:lnTo>
                <a:lnTo>
                  <a:pt x="1434772" y="515844"/>
                </a:lnTo>
                <a:lnTo>
                  <a:pt x="1439155" y="523513"/>
                </a:lnTo>
                <a:lnTo>
                  <a:pt x="1441339" y="525697"/>
                </a:lnTo>
                <a:lnTo>
                  <a:pt x="1440230" y="528988"/>
                </a:lnTo>
                <a:lnTo>
                  <a:pt x="1438035" y="534463"/>
                </a:lnTo>
                <a:lnTo>
                  <a:pt x="1436967" y="538841"/>
                </a:lnTo>
                <a:lnTo>
                  <a:pt x="1439155" y="544322"/>
                </a:lnTo>
                <a:lnTo>
                  <a:pt x="1442419" y="554174"/>
                </a:lnTo>
                <a:lnTo>
                  <a:pt x="1441339" y="558558"/>
                </a:lnTo>
                <a:lnTo>
                  <a:pt x="1440230" y="560747"/>
                </a:lnTo>
                <a:lnTo>
                  <a:pt x="1440230" y="562941"/>
                </a:lnTo>
                <a:lnTo>
                  <a:pt x="1443533" y="570605"/>
                </a:lnTo>
                <a:lnTo>
                  <a:pt x="1445728" y="573891"/>
                </a:lnTo>
                <a:lnTo>
                  <a:pt x="1448991" y="579366"/>
                </a:lnTo>
                <a:lnTo>
                  <a:pt x="1450111" y="580463"/>
                </a:lnTo>
                <a:lnTo>
                  <a:pt x="1452294" y="581561"/>
                </a:lnTo>
                <a:lnTo>
                  <a:pt x="1453374" y="583750"/>
                </a:lnTo>
                <a:lnTo>
                  <a:pt x="1454489" y="585938"/>
                </a:lnTo>
                <a:lnTo>
                  <a:pt x="1454489" y="587036"/>
                </a:lnTo>
                <a:lnTo>
                  <a:pt x="1455563" y="589225"/>
                </a:lnTo>
                <a:lnTo>
                  <a:pt x="1457763" y="589225"/>
                </a:lnTo>
                <a:lnTo>
                  <a:pt x="1461061" y="591413"/>
                </a:lnTo>
                <a:lnTo>
                  <a:pt x="1462135" y="592511"/>
                </a:lnTo>
                <a:lnTo>
                  <a:pt x="1464324" y="596888"/>
                </a:lnTo>
                <a:lnTo>
                  <a:pt x="1463250" y="597986"/>
                </a:lnTo>
                <a:lnTo>
                  <a:pt x="1464324" y="600180"/>
                </a:lnTo>
                <a:lnTo>
                  <a:pt x="1466519" y="604558"/>
                </a:lnTo>
                <a:lnTo>
                  <a:pt x="1469822" y="607844"/>
                </a:lnTo>
                <a:lnTo>
                  <a:pt x="1470896" y="610033"/>
                </a:lnTo>
                <a:lnTo>
                  <a:pt x="1472017" y="611130"/>
                </a:lnTo>
                <a:lnTo>
                  <a:pt x="1474200" y="613319"/>
                </a:lnTo>
                <a:lnTo>
                  <a:pt x="1475280" y="614416"/>
                </a:lnTo>
                <a:lnTo>
                  <a:pt x="1476394" y="615514"/>
                </a:lnTo>
                <a:lnTo>
                  <a:pt x="1481847" y="622086"/>
                </a:lnTo>
                <a:lnTo>
                  <a:pt x="1487344" y="628658"/>
                </a:lnTo>
                <a:lnTo>
                  <a:pt x="1490613" y="631938"/>
                </a:lnTo>
                <a:lnTo>
                  <a:pt x="1491728" y="631938"/>
                </a:lnTo>
                <a:lnTo>
                  <a:pt x="1492796" y="633036"/>
                </a:lnTo>
                <a:lnTo>
                  <a:pt x="1493922" y="634133"/>
                </a:lnTo>
                <a:lnTo>
                  <a:pt x="1498300" y="636310"/>
                </a:lnTo>
                <a:lnTo>
                  <a:pt x="1498300" y="638499"/>
                </a:lnTo>
                <a:lnTo>
                  <a:pt x="1500489" y="640694"/>
                </a:lnTo>
                <a:lnTo>
                  <a:pt x="1500489" y="642883"/>
                </a:lnTo>
                <a:lnTo>
                  <a:pt x="1505941" y="652741"/>
                </a:lnTo>
                <a:lnTo>
                  <a:pt x="1507061" y="653833"/>
                </a:lnTo>
                <a:lnTo>
                  <a:pt x="1507061" y="659308"/>
                </a:lnTo>
                <a:lnTo>
                  <a:pt x="1508136" y="665880"/>
                </a:lnTo>
                <a:lnTo>
                  <a:pt x="1509250" y="665880"/>
                </a:lnTo>
                <a:lnTo>
                  <a:pt x="1512519" y="670263"/>
                </a:lnTo>
                <a:lnTo>
                  <a:pt x="1516897" y="677933"/>
                </a:lnTo>
                <a:lnTo>
                  <a:pt x="1518017" y="679024"/>
                </a:lnTo>
                <a:lnTo>
                  <a:pt x="1520200" y="681213"/>
                </a:lnTo>
                <a:lnTo>
                  <a:pt x="1523469" y="684505"/>
                </a:lnTo>
                <a:lnTo>
                  <a:pt x="1524583" y="685597"/>
                </a:lnTo>
                <a:lnTo>
                  <a:pt x="1525658" y="687785"/>
                </a:lnTo>
                <a:lnTo>
                  <a:pt x="1526778" y="688883"/>
                </a:lnTo>
                <a:lnTo>
                  <a:pt x="1528967" y="691072"/>
                </a:lnTo>
                <a:lnTo>
                  <a:pt x="1530041" y="693266"/>
                </a:lnTo>
                <a:lnTo>
                  <a:pt x="1532230" y="695455"/>
                </a:lnTo>
                <a:lnTo>
                  <a:pt x="1534424" y="696547"/>
                </a:lnTo>
                <a:lnTo>
                  <a:pt x="1551947" y="711886"/>
                </a:lnTo>
                <a:lnTo>
                  <a:pt x="1554135" y="715172"/>
                </a:lnTo>
                <a:lnTo>
                  <a:pt x="1555250" y="715172"/>
                </a:lnTo>
                <a:lnTo>
                  <a:pt x="1558513" y="716263"/>
                </a:lnTo>
                <a:lnTo>
                  <a:pt x="1560708" y="716263"/>
                </a:lnTo>
                <a:lnTo>
                  <a:pt x="1561828" y="715172"/>
                </a:lnTo>
                <a:lnTo>
                  <a:pt x="1564011" y="715172"/>
                </a:lnTo>
                <a:lnTo>
                  <a:pt x="1566206" y="717361"/>
                </a:lnTo>
                <a:lnTo>
                  <a:pt x="1564011" y="722836"/>
                </a:lnTo>
                <a:lnTo>
                  <a:pt x="1564011" y="723933"/>
                </a:lnTo>
                <a:lnTo>
                  <a:pt x="1562897" y="732694"/>
                </a:lnTo>
                <a:lnTo>
                  <a:pt x="1562897" y="734883"/>
                </a:lnTo>
                <a:lnTo>
                  <a:pt x="1562897" y="737072"/>
                </a:lnTo>
                <a:lnTo>
                  <a:pt x="1565091" y="738169"/>
                </a:lnTo>
                <a:lnTo>
                  <a:pt x="1567280" y="740358"/>
                </a:lnTo>
                <a:lnTo>
                  <a:pt x="1569469" y="743644"/>
                </a:lnTo>
                <a:lnTo>
                  <a:pt x="1570589" y="745833"/>
                </a:lnTo>
                <a:lnTo>
                  <a:pt x="1571658" y="749125"/>
                </a:lnTo>
                <a:lnTo>
                  <a:pt x="1572778" y="751313"/>
                </a:lnTo>
                <a:lnTo>
                  <a:pt x="1577156" y="752405"/>
                </a:lnTo>
                <a:lnTo>
                  <a:pt x="1579350" y="753502"/>
                </a:lnTo>
                <a:lnTo>
                  <a:pt x="1579350" y="756777"/>
                </a:lnTo>
                <a:lnTo>
                  <a:pt x="1579350" y="758966"/>
                </a:lnTo>
                <a:lnTo>
                  <a:pt x="1581539" y="761160"/>
                </a:lnTo>
                <a:lnTo>
                  <a:pt x="1583739" y="763349"/>
                </a:lnTo>
                <a:lnTo>
                  <a:pt x="1585917" y="764446"/>
                </a:lnTo>
                <a:lnTo>
                  <a:pt x="1588111" y="764446"/>
                </a:lnTo>
                <a:lnTo>
                  <a:pt x="1591374" y="764446"/>
                </a:lnTo>
                <a:lnTo>
                  <a:pt x="1591374" y="765538"/>
                </a:lnTo>
                <a:lnTo>
                  <a:pt x="1593563" y="767733"/>
                </a:lnTo>
                <a:lnTo>
                  <a:pt x="1593563" y="768824"/>
                </a:lnTo>
                <a:lnTo>
                  <a:pt x="1589186" y="772110"/>
                </a:lnTo>
                <a:lnTo>
                  <a:pt x="1589186" y="773208"/>
                </a:lnTo>
                <a:lnTo>
                  <a:pt x="1590300" y="776494"/>
                </a:lnTo>
                <a:lnTo>
                  <a:pt x="1595758" y="777591"/>
                </a:lnTo>
                <a:lnTo>
                  <a:pt x="1595758" y="778682"/>
                </a:lnTo>
                <a:lnTo>
                  <a:pt x="1595758" y="779780"/>
                </a:lnTo>
                <a:lnTo>
                  <a:pt x="1593563" y="784163"/>
                </a:lnTo>
                <a:lnTo>
                  <a:pt x="1595758" y="786352"/>
                </a:lnTo>
                <a:lnTo>
                  <a:pt x="1596872" y="788541"/>
                </a:lnTo>
                <a:lnTo>
                  <a:pt x="1599061" y="789638"/>
                </a:lnTo>
                <a:lnTo>
                  <a:pt x="1600141" y="791827"/>
                </a:lnTo>
                <a:lnTo>
                  <a:pt x="1600141" y="792919"/>
                </a:lnTo>
                <a:lnTo>
                  <a:pt x="1599061" y="792919"/>
                </a:lnTo>
                <a:lnTo>
                  <a:pt x="1600141" y="796205"/>
                </a:lnTo>
                <a:lnTo>
                  <a:pt x="1602324" y="798399"/>
                </a:lnTo>
                <a:lnTo>
                  <a:pt x="1605639" y="801680"/>
                </a:lnTo>
                <a:lnTo>
                  <a:pt x="1610017" y="806063"/>
                </a:lnTo>
                <a:lnTo>
                  <a:pt x="1611091" y="807160"/>
                </a:lnTo>
                <a:lnTo>
                  <a:pt x="1612206" y="807160"/>
                </a:lnTo>
                <a:lnTo>
                  <a:pt x="1613269" y="807160"/>
                </a:lnTo>
                <a:lnTo>
                  <a:pt x="1616589" y="808252"/>
                </a:lnTo>
                <a:lnTo>
                  <a:pt x="1618778" y="810447"/>
                </a:lnTo>
                <a:lnTo>
                  <a:pt x="1618778" y="811544"/>
                </a:lnTo>
                <a:lnTo>
                  <a:pt x="1618778" y="813733"/>
                </a:lnTo>
                <a:lnTo>
                  <a:pt x="1617658" y="814824"/>
                </a:lnTo>
                <a:lnTo>
                  <a:pt x="1618778" y="815921"/>
                </a:lnTo>
                <a:lnTo>
                  <a:pt x="1618778" y="819208"/>
                </a:lnTo>
                <a:lnTo>
                  <a:pt x="1617658" y="819208"/>
                </a:lnTo>
                <a:lnTo>
                  <a:pt x="1618778" y="823585"/>
                </a:lnTo>
                <a:lnTo>
                  <a:pt x="1622041" y="825780"/>
                </a:lnTo>
                <a:lnTo>
                  <a:pt x="1624230" y="829066"/>
                </a:lnTo>
                <a:lnTo>
                  <a:pt x="1627539" y="832352"/>
                </a:lnTo>
                <a:lnTo>
                  <a:pt x="1638500" y="842211"/>
                </a:lnTo>
                <a:lnTo>
                  <a:pt x="1639563" y="844399"/>
                </a:lnTo>
                <a:lnTo>
                  <a:pt x="1640678" y="845491"/>
                </a:lnTo>
                <a:lnTo>
                  <a:pt x="1642872" y="846588"/>
                </a:lnTo>
                <a:lnTo>
                  <a:pt x="1652708" y="855349"/>
                </a:lnTo>
                <a:lnTo>
                  <a:pt x="1654902" y="856447"/>
                </a:lnTo>
                <a:lnTo>
                  <a:pt x="1658206" y="856447"/>
                </a:lnTo>
                <a:lnTo>
                  <a:pt x="1660400" y="859733"/>
                </a:lnTo>
                <a:lnTo>
                  <a:pt x="1658206" y="858635"/>
                </a:lnTo>
                <a:lnTo>
                  <a:pt x="1661469" y="864110"/>
                </a:lnTo>
                <a:lnTo>
                  <a:pt x="1662583" y="866305"/>
                </a:lnTo>
                <a:lnTo>
                  <a:pt x="1662583" y="869591"/>
                </a:lnTo>
                <a:lnTo>
                  <a:pt x="1661469" y="879444"/>
                </a:lnTo>
                <a:lnTo>
                  <a:pt x="1662583" y="881638"/>
                </a:lnTo>
                <a:lnTo>
                  <a:pt x="1659280" y="882735"/>
                </a:lnTo>
                <a:lnTo>
                  <a:pt x="1659280" y="882735"/>
                </a:lnTo>
                <a:lnTo>
                  <a:pt x="1661469" y="882735"/>
                </a:lnTo>
                <a:lnTo>
                  <a:pt x="1660400" y="884924"/>
                </a:lnTo>
                <a:lnTo>
                  <a:pt x="1663663" y="890399"/>
                </a:lnTo>
                <a:lnTo>
                  <a:pt x="1664778" y="891497"/>
                </a:lnTo>
                <a:lnTo>
                  <a:pt x="1671350" y="899160"/>
                </a:lnTo>
                <a:lnTo>
                  <a:pt x="1692136" y="923243"/>
                </a:lnTo>
                <a:lnTo>
                  <a:pt x="1692136" y="923243"/>
                </a:lnTo>
                <a:lnTo>
                  <a:pt x="1694330" y="925438"/>
                </a:lnTo>
                <a:lnTo>
                  <a:pt x="1696519" y="926530"/>
                </a:lnTo>
                <a:lnTo>
                  <a:pt x="1698714" y="929816"/>
                </a:lnTo>
                <a:lnTo>
                  <a:pt x="1700897" y="930913"/>
                </a:lnTo>
                <a:lnTo>
                  <a:pt x="1703091" y="934199"/>
                </a:lnTo>
                <a:lnTo>
                  <a:pt x="1703091" y="934199"/>
                </a:lnTo>
                <a:lnTo>
                  <a:pt x="1705280" y="937485"/>
                </a:lnTo>
                <a:lnTo>
                  <a:pt x="1705280" y="938582"/>
                </a:lnTo>
                <a:lnTo>
                  <a:pt x="1707475" y="940771"/>
                </a:lnTo>
                <a:lnTo>
                  <a:pt x="1705280" y="939674"/>
                </a:lnTo>
                <a:lnTo>
                  <a:pt x="1705280" y="942960"/>
                </a:lnTo>
                <a:lnTo>
                  <a:pt x="1706355" y="946246"/>
                </a:lnTo>
                <a:lnTo>
                  <a:pt x="1708543" y="950624"/>
                </a:lnTo>
                <a:lnTo>
                  <a:pt x="1708543" y="950624"/>
                </a:lnTo>
                <a:lnTo>
                  <a:pt x="1711852" y="953916"/>
                </a:lnTo>
                <a:lnTo>
                  <a:pt x="1712927" y="955007"/>
                </a:lnTo>
                <a:lnTo>
                  <a:pt x="1714041" y="956105"/>
                </a:lnTo>
                <a:lnTo>
                  <a:pt x="1715116" y="957196"/>
                </a:lnTo>
                <a:lnTo>
                  <a:pt x="1717310" y="958294"/>
                </a:lnTo>
                <a:lnTo>
                  <a:pt x="1718425" y="960488"/>
                </a:lnTo>
                <a:lnTo>
                  <a:pt x="1718425" y="960488"/>
                </a:lnTo>
                <a:lnTo>
                  <a:pt x="1720613" y="962677"/>
                </a:lnTo>
                <a:lnTo>
                  <a:pt x="1722802" y="964866"/>
                </a:lnTo>
                <a:lnTo>
                  <a:pt x="1723877" y="965963"/>
                </a:lnTo>
                <a:lnTo>
                  <a:pt x="1724991" y="967055"/>
                </a:lnTo>
                <a:lnTo>
                  <a:pt x="1729374" y="971438"/>
                </a:lnTo>
                <a:lnTo>
                  <a:pt x="1730449" y="972530"/>
                </a:lnTo>
                <a:lnTo>
                  <a:pt x="1731569" y="973627"/>
                </a:lnTo>
                <a:lnTo>
                  <a:pt x="1733758" y="975821"/>
                </a:lnTo>
                <a:lnTo>
                  <a:pt x="1735947" y="976913"/>
                </a:lnTo>
                <a:lnTo>
                  <a:pt x="1737021" y="979102"/>
                </a:lnTo>
                <a:lnTo>
                  <a:pt x="1738136" y="980199"/>
                </a:lnTo>
                <a:lnTo>
                  <a:pt x="1739216" y="981296"/>
                </a:lnTo>
                <a:lnTo>
                  <a:pt x="1740330" y="982394"/>
                </a:lnTo>
                <a:lnTo>
                  <a:pt x="1742519" y="984577"/>
                </a:lnTo>
                <a:lnTo>
                  <a:pt x="1750166" y="993344"/>
                </a:lnTo>
                <a:lnTo>
                  <a:pt x="1752354" y="995532"/>
                </a:lnTo>
                <a:lnTo>
                  <a:pt x="1754543" y="997721"/>
                </a:lnTo>
                <a:lnTo>
                  <a:pt x="1757852" y="1001007"/>
                </a:lnTo>
                <a:lnTo>
                  <a:pt x="1760041" y="1002105"/>
                </a:lnTo>
                <a:lnTo>
                  <a:pt x="1763305" y="1006482"/>
                </a:lnTo>
                <a:lnTo>
                  <a:pt x="1767688" y="1010866"/>
                </a:lnTo>
                <a:lnTo>
                  <a:pt x="1770997" y="1013055"/>
                </a:lnTo>
                <a:lnTo>
                  <a:pt x="1772071" y="1014152"/>
                </a:lnTo>
                <a:lnTo>
                  <a:pt x="1774260" y="1016341"/>
                </a:lnTo>
                <a:lnTo>
                  <a:pt x="1775380" y="1017438"/>
                </a:lnTo>
                <a:lnTo>
                  <a:pt x="1777569" y="1017438"/>
                </a:lnTo>
                <a:lnTo>
                  <a:pt x="1779758" y="1024010"/>
                </a:lnTo>
                <a:lnTo>
                  <a:pt x="1783027" y="1027296"/>
                </a:lnTo>
                <a:lnTo>
                  <a:pt x="1781947" y="1028388"/>
                </a:lnTo>
                <a:lnTo>
                  <a:pt x="1779758" y="1030571"/>
                </a:lnTo>
                <a:lnTo>
                  <a:pt x="1777569" y="1032760"/>
                </a:lnTo>
                <a:lnTo>
                  <a:pt x="1777569" y="1037143"/>
                </a:lnTo>
                <a:lnTo>
                  <a:pt x="1781947" y="1038241"/>
                </a:lnTo>
                <a:lnTo>
                  <a:pt x="1792902" y="1037143"/>
                </a:lnTo>
                <a:lnTo>
                  <a:pt x="1797286" y="1040430"/>
                </a:lnTo>
                <a:lnTo>
                  <a:pt x="1801664" y="1043716"/>
                </a:lnTo>
                <a:lnTo>
                  <a:pt x="1808236" y="1050282"/>
                </a:lnTo>
                <a:lnTo>
                  <a:pt x="1811499" y="1053574"/>
                </a:lnTo>
                <a:lnTo>
                  <a:pt x="1813694" y="1051379"/>
                </a:lnTo>
                <a:lnTo>
                  <a:pt x="1814808" y="1054666"/>
                </a:lnTo>
                <a:lnTo>
                  <a:pt x="1813694" y="1055763"/>
                </a:lnTo>
                <a:lnTo>
                  <a:pt x="1813694" y="1055763"/>
                </a:lnTo>
                <a:lnTo>
                  <a:pt x="1815883" y="1054666"/>
                </a:lnTo>
                <a:lnTo>
                  <a:pt x="1815883" y="1059049"/>
                </a:lnTo>
                <a:lnTo>
                  <a:pt x="1818066" y="1060141"/>
                </a:lnTo>
                <a:lnTo>
                  <a:pt x="1815883" y="1060141"/>
                </a:lnTo>
                <a:lnTo>
                  <a:pt x="1815883" y="1061238"/>
                </a:lnTo>
                <a:lnTo>
                  <a:pt x="1816997" y="1061238"/>
                </a:lnTo>
                <a:lnTo>
                  <a:pt x="1820260" y="1067810"/>
                </a:lnTo>
                <a:lnTo>
                  <a:pt x="1821380" y="1071096"/>
                </a:lnTo>
                <a:lnTo>
                  <a:pt x="1824644" y="1074382"/>
                </a:lnTo>
                <a:lnTo>
                  <a:pt x="1826832" y="1076571"/>
                </a:lnTo>
                <a:lnTo>
                  <a:pt x="1829021" y="1078760"/>
                </a:lnTo>
                <a:lnTo>
                  <a:pt x="1831210" y="1079857"/>
                </a:lnTo>
                <a:lnTo>
                  <a:pt x="1832342" y="1083143"/>
                </a:lnTo>
                <a:lnTo>
                  <a:pt x="1834519" y="1083143"/>
                </a:lnTo>
                <a:lnTo>
                  <a:pt x="1835593" y="1085332"/>
                </a:lnTo>
                <a:lnTo>
                  <a:pt x="1836708" y="1086430"/>
                </a:lnTo>
                <a:lnTo>
                  <a:pt x="1838903" y="1088618"/>
                </a:lnTo>
                <a:lnTo>
                  <a:pt x="1839971" y="1093002"/>
                </a:lnTo>
                <a:lnTo>
                  <a:pt x="1842166" y="1096288"/>
                </a:lnTo>
                <a:lnTo>
                  <a:pt x="1844355" y="1098477"/>
                </a:lnTo>
                <a:lnTo>
                  <a:pt x="1846549" y="1100666"/>
                </a:lnTo>
                <a:lnTo>
                  <a:pt x="1848738" y="1102860"/>
                </a:lnTo>
                <a:lnTo>
                  <a:pt x="1852047" y="1106141"/>
                </a:lnTo>
                <a:lnTo>
                  <a:pt x="1853116" y="1107238"/>
                </a:lnTo>
                <a:lnTo>
                  <a:pt x="1856425" y="1108335"/>
                </a:lnTo>
                <a:lnTo>
                  <a:pt x="1858614" y="1111621"/>
                </a:lnTo>
                <a:lnTo>
                  <a:pt x="1859694" y="1113810"/>
                </a:lnTo>
                <a:lnTo>
                  <a:pt x="1861871" y="1113810"/>
                </a:lnTo>
                <a:lnTo>
                  <a:pt x="1862997" y="1115999"/>
                </a:lnTo>
                <a:lnTo>
                  <a:pt x="1864071" y="1117096"/>
                </a:lnTo>
                <a:lnTo>
                  <a:pt x="1866260" y="1119285"/>
                </a:lnTo>
                <a:lnTo>
                  <a:pt x="1867375" y="1119285"/>
                </a:lnTo>
                <a:lnTo>
                  <a:pt x="1872833" y="1122571"/>
                </a:lnTo>
                <a:lnTo>
                  <a:pt x="1875021" y="1126949"/>
                </a:lnTo>
                <a:lnTo>
                  <a:pt x="1879405" y="1130241"/>
                </a:lnTo>
                <a:lnTo>
                  <a:pt x="1881599" y="1131332"/>
                </a:lnTo>
                <a:lnTo>
                  <a:pt x="1882714" y="1132430"/>
                </a:lnTo>
                <a:lnTo>
                  <a:pt x="1881599" y="1133521"/>
                </a:lnTo>
                <a:lnTo>
                  <a:pt x="1881599" y="1134618"/>
                </a:lnTo>
                <a:lnTo>
                  <a:pt x="1883782" y="1134618"/>
                </a:lnTo>
                <a:lnTo>
                  <a:pt x="1884903" y="1135716"/>
                </a:lnTo>
                <a:lnTo>
                  <a:pt x="1883782" y="1135716"/>
                </a:lnTo>
                <a:lnTo>
                  <a:pt x="1881599" y="1143380"/>
                </a:lnTo>
                <a:lnTo>
                  <a:pt x="1881599" y="1145574"/>
                </a:lnTo>
                <a:lnTo>
                  <a:pt x="1882714" y="1154335"/>
                </a:lnTo>
                <a:lnTo>
                  <a:pt x="1879405" y="1159810"/>
                </a:lnTo>
                <a:lnTo>
                  <a:pt x="1877216" y="1166382"/>
                </a:lnTo>
                <a:lnTo>
                  <a:pt x="1879405" y="1163096"/>
                </a:lnTo>
                <a:lnTo>
                  <a:pt x="1876141" y="1160908"/>
                </a:lnTo>
                <a:lnTo>
                  <a:pt x="1876141" y="1165285"/>
                </a:lnTo>
                <a:lnTo>
                  <a:pt x="1875021" y="1164194"/>
                </a:lnTo>
                <a:lnTo>
                  <a:pt x="1872833" y="1167480"/>
                </a:lnTo>
                <a:lnTo>
                  <a:pt x="1872833" y="1168571"/>
                </a:lnTo>
                <a:lnTo>
                  <a:pt x="1871758" y="1177332"/>
                </a:lnTo>
                <a:lnTo>
                  <a:pt x="1873953" y="1181704"/>
                </a:lnTo>
                <a:lnTo>
                  <a:pt x="1873953" y="1183893"/>
                </a:lnTo>
                <a:lnTo>
                  <a:pt x="1876141" y="1186088"/>
                </a:lnTo>
                <a:lnTo>
                  <a:pt x="1877216" y="1188277"/>
                </a:lnTo>
                <a:lnTo>
                  <a:pt x="1877216" y="1189374"/>
                </a:lnTo>
                <a:lnTo>
                  <a:pt x="1878330" y="1190465"/>
                </a:lnTo>
                <a:lnTo>
                  <a:pt x="1879405" y="1192660"/>
                </a:lnTo>
                <a:lnTo>
                  <a:pt x="1880519" y="1192660"/>
                </a:lnTo>
                <a:lnTo>
                  <a:pt x="1884903" y="1192660"/>
                </a:lnTo>
                <a:lnTo>
                  <a:pt x="1891475" y="1195946"/>
                </a:lnTo>
                <a:lnTo>
                  <a:pt x="1884903" y="1193752"/>
                </a:lnTo>
                <a:lnTo>
                  <a:pt x="1885977" y="1199227"/>
                </a:lnTo>
                <a:lnTo>
                  <a:pt x="1888166" y="1203610"/>
                </a:lnTo>
                <a:lnTo>
                  <a:pt x="1889280" y="1203610"/>
                </a:lnTo>
                <a:lnTo>
                  <a:pt x="1890360" y="1205799"/>
                </a:lnTo>
                <a:lnTo>
                  <a:pt x="1893664" y="1210182"/>
                </a:lnTo>
                <a:lnTo>
                  <a:pt x="1893664" y="1210182"/>
                </a:lnTo>
                <a:lnTo>
                  <a:pt x="1894732" y="1211274"/>
                </a:lnTo>
                <a:lnTo>
                  <a:pt x="1895858" y="1212371"/>
                </a:lnTo>
                <a:lnTo>
                  <a:pt x="1900236" y="1216754"/>
                </a:lnTo>
                <a:lnTo>
                  <a:pt x="1901310" y="1217846"/>
                </a:lnTo>
                <a:lnTo>
                  <a:pt x="1905682" y="1221132"/>
                </a:lnTo>
                <a:lnTo>
                  <a:pt x="1907883" y="1223327"/>
                </a:lnTo>
                <a:lnTo>
                  <a:pt x="1909003" y="1224418"/>
                </a:lnTo>
                <a:lnTo>
                  <a:pt x="1911186" y="1225516"/>
                </a:lnTo>
                <a:lnTo>
                  <a:pt x="1913380" y="1227704"/>
                </a:lnTo>
                <a:lnTo>
                  <a:pt x="1917764" y="1229899"/>
                </a:lnTo>
                <a:lnTo>
                  <a:pt x="1921027" y="1233179"/>
                </a:lnTo>
                <a:lnTo>
                  <a:pt x="1922142" y="1234277"/>
                </a:lnTo>
                <a:lnTo>
                  <a:pt x="1924330" y="1236471"/>
                </a:lnTo>
                <a:lnTo>
                  <a:pt x="1926525" y="1236471"/>
                </a:lnTo>
                <a:lnTo>
                  <a:pt x="1928714" y="1238660"/>
                </a:lnTo>
                <a:lnTo>
                  <a:pt x="1930908" y="1240849"/>
                </a:lnTo>
                <a:lnTo>
                  <a:pt x="1930908" y="1240849"/>
                </a:lnTo>
                <a:lnTo>
                  <a:pt x="1931977" y="1241946"/>
                </a:lnTo>
                <a:lnTo>
                  <a:pt x="1935286" y="1245232"/>
                </a:lnTo>
                <a:lnTo>
                  <a:pt x="1938544" y="1245232"/>
                </a:lnTo>
                <a:lnTo>
                  <a:pt x="1938544" y="1246324"/>
                </a:lnTo>
                <a:lnTo>
                  <a:pt x="1938544" y="1246324"/>
                </a:lnTo>
                <a:lnTo>
                  <a:pt x="1944047" y="1252896"/>
                </a:lnTo>
                <a:lnTo>
                  <a:pt x="1946236" y="1262755"/>
                </a:lnTo>
                <a:lnTo>
                  <a:pt x="1946236" y="1267132"/>
                </a:lnTo>
                <a:lnTo>
                  <a:pt x="1948430" y="1273704"/>
                </a:lnTo>
                <a:lnTo>
                  <a:pt x="1948430" y="1276991"/>
                </a:lnTo>
                <a:lnTo>
                  <a:pt x="1946236" y="1281374"/>
                </a:lnTo>
                <a:lnTo>
                  <a:pt x="1945121" y="1284660"/>
                </a:lnTo>
                <a:lnTo>
                  <a:pt x="1939669" y="1284660"/>
                </a:lnTo>
                <a:lnTo>
                  <a:pt x="1939669" y="1284660"/>
                </a:lnTo>
                <a:lnTo>
                  <a:pt x="1939669" y="1285757"/>
                </a:lnTo>
                <a:lnTo>
                  <a:pt x="1941858" y="1285757"/>
                </a:lnTo>
                <a:lnTo>
                  <a:pt x="1939669" y="1286849"/>
                </a:lnTo>
                <a:lnTo>
                  <a:pt x="1940738" y="1291232"/>
                </a:lnTo>
                <a:lnTo>
                  <a:pt x="1946236" y="1305468"/>
                </a:lnTo>
                <a:lnTo>
                  <a:pt x="1950619" y="1320790"/>
                </a:lnTo>
                <a:lnTo>
                  <a:pt x="1951688" y="1322985"/>
                </a:lnTo>
                <a:lnTo>
                  <a:pt x="1958266" y="1331746"/>
                </a:lnTo>
                <a:lnTo>
                  <a:pt x="1962644" y="1338318"/>
                </a:lnTo>
                <a:lnTo>
                  <a:pt x="1969216" y="1342696"/>
                </a:lnTo>
                <a:lnTo>
                  <a:pt x="1971405" y="1343793"/>
                </a:lnTo>
                <a:lnTo>
                  <a:pt x="1973594" y="1345982"/>
                </a:lnTo>
                <a:lnTo>
                  <a:pt x="1975788" y="1345982"/>
                </a:lnTo>
                <a:lnTo>
                  <a:pt x="1973594" y="1345982"/>
                </a:lnTo>
                <a:lnTo>
                  <a:pt x="1963718" y="1339410"/>
                </a:lnTo>
                <a:lnTo>
                  <a:pt x="1959335" y="1342696"/>
                </a:lnTo>
                <a:lnTo>
                  <a:pt x="1960449" y="1344885"/>
                </a:lnTo>
                <a:lnTo>
                  <a:pt x="1961529" y="1344885"/>
                </a:lnTo>
                <a:lnTo>
                  <a:pt x="1961529" y="1345982"/>
                </a:lnTo>
                <a:lnTo>
                  <a:pt x="1964832" y="1343793"/>
                </a:lnTo>
                <a:lnTo>
                  <a:pt x="1962644" y="1345982"/>
                </a:lnTo>
                <a:lnTo>
                  <a:pt x="1964832" y="1349268"/>
                </a:lnTo>
                <a:lnTo>
                  <a:pt x="1957146" y="1353646"/>
                </a:lnTo>
                <a:lnTo>
                  <a:pt x="1957146" y="1354743"/>
                </a:lnTo>
                <a:lnTo>
                  <a:pt x="1958266" y="1356938"/>
                </a:lnTo>
                <a:lnTo>
                  <a:pt x="1970290" y="1350365"/>
                </a:lnTo>
                <a:lnTo>
                  <a:pt x="1971405" y="1351457"/>
                </a:lnTo>
                <a:lnTo>
                  <a:pt x="1971405" y="1349268"/>
                </a:lnTo>
                <a:lnTo>
                  <a:pt x="1972479" y="1348171"/>
                </a:lnTo>
                <a:lnTo>
                  <a:pt x="1970290" y="1353646"/>
                </a:lnTo>
                <a:lnTo>
                  <a:pt x="1971405" y="1354743"/>
                </a:lnTo>
                <a:lnTo>
                  <a:pt x="1974674" y="1353646"/>
                </a:lnTo>
                <a:lnTo>
                  <a:pt x="1976863" y="1356938"/>
                </a:lnTo>
                <a:lnTo>
                  <a:pt x="1977977" y="1358029"/>
                </a:lnTo>
                <a:lnTo>
                  <a:pt x="1979052" y="1359127"/>
                </a:lnTo>
                <a:lnTo>
                  <a:pt x="1982360" y="1362413"/>
                </a:lnTo>
                <a:lnTo>
                  <a:pt x="1985624" y="1365699"/>
                </a:lnTo>
                <a:lnTo>
                  <a:pt x="1985624" y="1366790"/>
                </a:lnTo>
                <a:lnTo>
                  <a:pt x="1988933" y="1370076"/>
                </a:lnTo>
                <a:lnTo>
                  <a:pt x="1991122" y="1375551"/>
                </a:lnTo>
                <a:lnTo>
                  <a:pt x="1993310" y="1377746"/>
                </a:lnTo>
                <a:lnTo>
                  <a:pt x="1997694" y="1382124"/>
                </a:lnTo>
                <a:lnTo>
                  <a:pt x="1999883" y="1384318"/>
                </a:lnTo>
                <a:lnTo>
                  <a:pt x="2007529" y="1387604"/>
                </a:lnTo>
                <a:lnTo>
                  <a:pt x="2010838" y="1393079"/>
                </a:lnTo>
                <a:lnTo>
                  <a:pt x="2019599" y="1412796"/>
                </a:lnTo>
                <a:lnTo>
                  <a:pt x="2020674" y="1412796"/>
                </a:lnTo>
                <a:lnTo>
                  <a:pt x="2020674" y="1416077"/>
                </a:lnTo>
                <a:lnTo>
                  <a:pt x="2021788" y="1419363"/>
                </a:lnTo>
                <a:lnTo>
                  <a:pt x="2023983" y="1423746"/>
                </a:lnTo>
                <a:lnTo>
                  <a:pt x="2023983" y="1424843"/>
                </a:lnTo>
                <a:lnTo>
                  <a:pt x="2021788" y="1422649"/>
                </a:lnTo>
                <a:lnTo>
                  <a:pt x="2020674" y="1419363"/>
                </a:lnTo>
                <a:lnTo>
                  <a:pt x="2020674" y="1423746"/>
                </a:lnTo>
                <a:lnTo>
                  <a:pt x="2021788" y="1424843"/>
                </a:lnTo>
                <a:lnTo>
                  <a:pt x="2026172" y="1442365"/>
                </a:lnTo>
                <a:lnTo>
                  <a:pt x="2028360" y="1447841"/>
                </a:lnTo>
                <a:lnTo>
                  <a:pt x="2030549" y="1448938"/>
                </a:lnTo>
                <a:lnTo>
                  <a:pt x="2031624" y="1451127"/>
                </a:lnTo>
                <a:lnTo>
                  <a:pt x="2031624" y="1451127"/>
                </a:lnTo>
                <a:lnTo>
                  <a:pt x="2033812" y="1454413"/>
                </a:lnTo>
                <a:lnTo>
                  <a:pt x="2039311" y="1458785"/>
                </a:lnTo>
                <a:lnTo>
                  <a:pt x="2041505" y="1460974"/>
                </a:lnTo>
                <a:lnTo>
                  <a:pt x="2042579" y="1462071"/>
                </a:lnTo>
                <a:lnTo>
                  <a:pt x="2043694" y="1463168"/>
                </a:lnTo>
                <a:lnTo>
                  <a:pt x="2048083" y="1466448"/>
                </a:lnTo>
                <a:lnTo>
                  <a:pt x="2049146" y="1467546"/>
                </a:lnTo>
                <a:lnTo>
                  <a:pt x="2052455" y="1469735"/>
                </a:lnTo>
                <a:lnTo>
                  <a:pt x="2054644" y="1470832"/>
                </a:lnTo>
                <a:lnTo>
                  <a:pt x="2055718" y="1471929"/>
                </a:lnTo>
                <a:lnTo>
                  <a:pt x="2060102" y="1475210"/>
                </a:lnTo>
                <a:lnTo>
                  <a:pt x="2062291" y="1476307"/>
                </a:lnTo>
                <a:lnTo>
                  <a:pt x="2062291" y="1476307"/>
                </a:lnTo>
                <a:lnTo>
                  <a:pt x="2064485" y="1477404"/>
                </a:lnTo>
                <a:lnTo>
                  <a:pt x="2065599" y="1477404"/>
                </a:lnTo>
                <a:lnTo>
                  <a:pt x="2066668" y="1476307"/>
                </a:lnTo>
                <a:lnTo>
                  <a:pt x="2068863" y="1477404"/>
                </a:lnTo>
                <a:lnTo>
                  <a:pt x="2069983" y="1480685"/>
                </a:lnTo>
                <a:lnTo>
                  <a:pt x="2073246" y="1481782"/>
                </a:lnTo>
                <a:lnTo>
                  <a:pt x="2075435" y="1483976"/>
                </a:lnTo>
                <a:lnTo>
                  <a:pt x="2076549" y="1485068"/>
                </a:lnTo>
                <a:lnTo>
                  <a:pt x="2077624" y="1486165"/>
                </a:lnTo>
                <a:lnTo>
                  <a:pt x="2079813" y="1487257"/>
                </a:lnTo>
                <a:lnTo>
                  <a:pt x="2083121" y="1493829"/>
                </a:lnTo>
                <a:lnTo>
                  <a:pt x="2082007" y="1491640"/>
                </a:lnTo>
                <a:lnTo>
                  <a:pt x="2079813" y="1496024"/>
                </a:lnTo>
                <a:lnTo>
                  <a:pt x="2080933" y="1501499"/>
                </a:lnTo>
                <a:lnTo>
                  <a:pt x="2079813" y="1508071"/>
                </a:lnTo>
                <a:lnTo>
                  <a:pt x="2079813" y="1509162"/>
                </a:lnTo>
                <a:lnTo>
                  <a:pt x="2082007" y="1509162"/>
                </a:lnTo>
                <a:lnTo>
                  <a:pt x="2085311" y="1514643"/>
                </a:lnTo>
                <a:lnTo>
                  <a:pt x="2085311" y="1516832"/>
                </a:lnTo>
                <a:lnTo>
                  <a:pt x="2095152" y="1535451"/>
                </a:lnTo>
                <a:lnTo>
                  <a:pt x="2096266" y="1536543"/>
                </a:lnTo>
                <a:lnTo>
                  <a:pt x="2096266" y="1538738"/>
                </a:lnTo>
                <a:lnTo>
                  <a:pt x="2098455" y="1548596"/>
                </a:lnTo>
                <a:lnTo>
                  <a:pt x="2098455" y="1550785"/>
                </a:lnTo>
                <a:lnTo>
                  <a:pt x="2098455" y="1550785"/>
                </a:lnTo>
                <a:lnTo>
                  <a:pt x="2098455" y="1551882"/>
                </a:lnTo>
                <a:lnTo>
                  <a:pt x="2097341" y="1555168"/>
                </a:lnTo>
                <a:lnTo>
                  <a:pt x="2098455" y="1557357"/>
                </a:lnTo>
                <a:lnTo>
                  <a:pt x="2103913" y="1562832"/>
                </a:lnTo>
                <a:lnTo>
                  <a:pt x="2106102" y="1563929"/>
                </a:lnTo>
                <a:lnTo>
                  <a:pt x="2108296" y="1566118"/>
                </a:lnTo>
                <a:lnTo>
                  <a:pt x="2111600" y="1568313"/>
                </a:lnTo>
                <a:lnTo>
                  <a:pt x="2112674" y="1568313"/>
                </a:lnTo>
                <a:lnTo>
                  <a:pt x="2113794" y="1569404"/>
                </a:lnTo>
                <a:lnTo>
                  <a:pt x="2117057" y="1572690"/>
                </a:lnTo>
                <a:lnTo>
                  <a:pt x="2118172" y="1572690"/>
                </a:lnTo>
                <a:lnTo>
                  <a:pt x="2130202" y="1585823"/>
                </a:lnTo>
                <a:lnTo>
                  <a:pt x="2131316" y="1593487"/>
                </a:lnTo>
                <a:lnTo>
                  <a:pt x="2132385" y="1594585"/>
                </a:lnTo>
                <a:lnTo>
                  <a:pt x="2135700" y="1595682"/>
                </a:lnTo>
                <a:lnTo>
                  <a:pt x="2135700" y="1595682"/>
                </a:lnTo>
                <a:lnTo>
                  <a:pt x="2137883" y="1593487"/>
                </a:lnTo>
                <a:lnTo>
                  <a:pt x="2138963" y="1596773"/>
                </a:lnTo>
                <a:lnTo>
                  <a:pt x="2138963" y="1597871"/>
                </a:lnTo>
                <a:lnTo>
                  <a:pt x="2140077" y="1600059"/>
                </a:lnTo>
                <a:lnTo>
                  <a:pt x="2143341" y="1597871"/>
                </a:lnTo>
                <a:lnTo>
                  <a:pt x="2143341" y="1596773"/>
                </a:lnTo>
                <a:lnTo>
                  <a:pt x="2145530" y="1596773"/>
                </a:lnTo>
                <a:lnTo>
                  <a:pt x="2149913" y="1596773"/>
                </a:lnTo>
                <a:lnTo>
                  <a:pt x="2149913" y="1600059"/>
                </a:lnTo>
                <a:lnTo>
                  <a:pt x="2149913" y="1601157"/>
                </a:lnTo>
                <a:lnTo>
                  <a:pt x="2151027" y="1604443"/>
                </a:lnTo>
                <a:lnTo>
                  <a:pt x="2154285" y="1605540"/>
                </a:lnTo>
                <a:lnTo>
                  <a:pt x="2154285" y="1606632"/>
                </a:lnTo>
                <a:lnTo>
                  <a:pt x="2156480" y="1624154"/>
                </a:lnTo>
                <a:lnTo>
                  <a:pt x="2166360" y="1636201"/>
                </a:lnTo>
                <a:lnTo>
                  <a:pt x="2167435" y="1636201"/>
                </a:lnTo>
                <a:lnTo>
                  <a:pt x="2169624" y="1638396"/>
                </a:lnTo>
                <a:lnTo>
                  <a:pt x="2170744" y="1643871"/>
                </a:lnTo>
                <a:lnTo>
                  <a:pt x="2170744" y="1644968"/>
                </a:lnTo>
                <a:lnTo>
                  <a:pt x="2177316" y="1646060"/>
                </a:lnTo>
                <a:lnTo>
                  <a:pt x="2178385" y="1651535"/>
                </a:lnTo>
                <a:lnTo>
                  <a:pt x="2181694" y="1658107"/>
                </a:lnTo>
                <a:lnTo>
                  <a:pt x="2184963" y="1660301"/>
                </a:lnTo>
                <a:lnTo>
                  <a:pt x="2182768" y="1664679"/>
                </a:lnTo>
                <a:lnTo>
                  <a:pt x="2181694" y="1664679"/>
                </a:lnTo>
                <a:lnTo>
                  <a:pt x="2179505" y="1666874"/>
                </a:lnTo>
                <a:lnTo>
                  <a:pt x="2177316" y="1667965"/>
                </a:lnTo>
                <a:lnTo>
                  <a:pt x="2176196" y="1667965"/>
                </a:lnTo>
                <a:lnTo>
                  <a:pt x="2176196" y="1670154"/>
                </a:lnTo>
                <a:lnTo>
                  <a:pt x="2175122" y="1669062"/>
                </a:lnTo>
                <a:lnTo>
                  <a:pt x="2171818" y="1671251"/>
                </a:lnTo>
                <a:lnTo>
                  <a:pt x="2171818" y="1678921"/>
                </a:lnTo>
                <a:lnTo>
                  <a:pt x="2172933" y="1680012"/>
                </a:lnTo>
                <a:lnTo>
                  <a:pt x="2174007" y="1680012"/>
                </a:lnTo>
                <a:lnTo>
                  <a:pt x="2175122" y="1685487"/>
                </a:lnTo>
                <a:lnTo>
                  <a:pt x="2175122" y="1703015"/>
                </a:lnTo>
                <a:lnTo>
                  <a:pt x="2174007" y="1703015"/>
                </a:lnTo>
                <a:lnTo>
                  <a:pt x="2174007" y="1706301"/>
                </a:lnTo>
                <a:lnTo>
                  <a:pt x="2174007" y="1708490"/>
                </a:lnTo>
                <a:lnTo>
                  <a:pt x="2174007" y="1710685"/>
                </a:lnTo>
                <a:lnTo>
                  <a:pt x="2171818" y="1710685"/>
                </a:lnTo>
                <a:lnTo>
                  <a:pt x="2170744" y="1712874"/>
                </a:lnTo>
                <a:lnTo>
                  <a:pt x="2174007" y="1723823"/>
                </a:lnTo>
                <a:lnTo>
                  <a:pt x="2172933" y="1732579"/>
                </a:lnTo>
                <a:lnTo>
                  <a:pt x="2177316" y="1734768"/>
                </a:lnTo>
                <a:lnTo>
                  <a:pt x="2174007" y="1733671"/>
                </a:lnTo>
                <a:lnTo>
                  <a:pt x="2177316" y="1742432"/>
                </a:lnTo>
                <a:lnTo>
                  <a:pt x="2178385" y="1743529"/>
                </a:lnTo>
                <a:lnTo>
                  <a:pt x="2182768" y="1747912"/>
                </a:lnTo>
                <a:lnTo>
                  <a:pt x="2187146" y="1752290"/>
                </a:lnTo>
                <a:lnTo>
                  <a:pt x="2189341" y="1754479"/>
                </a:lnTo>
                <a:lnTo>
                  <a:pt x="2190461" y="1755576"/>
                </a:lnTo>
                <a:lnTo>
                  <a:pt x="2190461" y="1756668"/>
                </a:lnTo>
                <a:lnTo>
                  <a:pt x="2191530" y="1758862"/>
                </a:lnTo>
                <a:lnTo>
                  <a:pt x="2192644" y="1761051"/>
                </a:lnTo>
                <a:lnTo>
                  <a:pt x="2192644" y="1761051"/>
                </a:lnTo>
                <a:lnTo>
                  <a:pt x="2192644" y="1763240"/>
                </a:lnTo>
                <a:lnTo>
                  <a:pt x="2193724" y="1765434"/>
                </a:lnTo>
                <a:lnTo>
                  <a:pt x="2195913" y="1766532"/>
                </a:lnTo>
                <a:lnTo>
                  <a:pt x="2184963" y="1769812"/>
                </a:lnTo>
                <a:lnTo>
                  <a:pt x="2181694" y="1769812"/>
                </a:lnTo>
                <a:lnTo>
                  <a:pt x="2165240" y="1775293"/>
                </a:lnTo>
                <a:lnTo>
                  <a:pt x="2156480" y="1776384"/>
                </a:lnTo>
                <a:lnTo>
                  <a:pt x="2146650" y="1787340"/>
                </a:lnTo>
                <a:lnTo>
                  <a:pt x="2144461" y="1790626"/>
                </a:lnTo>
                <a:lnTo>
                  <a:pt x="2140077" y="1792815"/>
                </a:lnTo>
                <a:lnTo>
                  <a:pt x="2134580" y="1796101"/>
                </a:lnTo>
                <a:lnTo>
                  <a:pt x="2129122" y="1804862"/>
                </a:lnTo>
                <a:lnTo>
                  <a:pt x="2129122" y="1807051"/>
                </a:lnTo>
                <a:lnTo>
                  <a:pt x="2120361" y="1807051"/>
                </a:lnTo>
                <a:lnTo>
                  <a:pt x="2111600" y="1804862"/>
                </a:lnTo>
                <a:lnTo>
                  <a:pt x="2110479" y="1805960"/>
                </a:lnTo>
                <a:lnTo>
                  <a:pt x="2105027" y="1814721"/>
                </a:lnTo>
                <a:lnTo>
                  <a:pt x="2103913" y="1820196"/>
                </a:lnTo>
                <a:lnTo>
                  <a:pt x="2097341" y="1826768"/>
                </a:lnTo>
                <a:lnTo>
                  <a:pt x="2090768" y="1831151"/>
                </a:lnTo>
                <a:lnTo>
                  <a:pt x="2083121" y="1836626"/>
                </a:lnTo>
                <a:lnTo>
                  <a:pt x="2082007" y="1838815"/>
                </a:lnTo>
                <a:lnTo>
                  <a:pt x="2077624" y="1846485"/>
                </a:lnTo>
                <a:lnTo>
                  <a:pt x="2069983" y="1853057"/>
                </a:lnTo>
                <a:lnTo>
                  <a:pt x="2068863" y="1856337"/>
                </a:lnTo>
                <a:lnTo>
                  <a:pt x="2063405" y="1859618"/>
                </a:lnTo>
                <a:lnTo>
                  <a:pt x="2063405" y="1860709"/>
                </a:lnTo>
                <a:lnTo>
                  <a:pt x="2065599" y="1862898"/>
                </a:lnTo>
                <a:lnTo>
                  <a:pt x="2066668" y="1863995"/>
                </a:lnTo>
                <a:lnTo>
                  <a:pt x="2069983" y="1870568"/>
                </a:lnTo>
                <a:lnTo>
                  <a:pt x="2069983" y="1873854"/>
                </a:lnTo>
                <a:lnTo>
                  <a:pt x="2068863" y="1878231"/>
                </a:lnTo>
                <a:lnTo>
                  <a:pt x="2066668" y="1879329"/>
                </a:lnTo>
                <a:lnTo>
                  <a:pt x="2066668" y="1881523"/>
                </a:lnTo>
                <a:lnTo>
                  <a:pt x="2068863" y="1883706"/>
                </a:lnTo>
                <a:lnTo>
                  <a:pt x="2071051" y="1889187"/>
                </a:lnTo>
                <a:lnTo>
                  <a:pt x="2071051" y="1891376"/>
                </a:lnTo>
                <a:lnTo>
                  <a:pt x="2076549" y="1901234"/>
                </a:lnTo>
                <a:lnTo>
                  <a:pt x="2074361" y="1901234"/>
                </a:lnTo>
                <a:lnTo>
                  <a:pt x="2073246" y="1901234"/>
                </a:lnTo>
                <a:lnTo>
                  <a:pt x="2072166" y="1901234"/>
                </a:lnTo>
                <a:lnTo>
                  <a:pt x="2068863" y="1899045"/>
                </a:lnTo>
                <a:lnTo>
                  <a:pt x="2065599" y="1897948"/>
                </a:lnTo>
                <a:lnTo>
                  <a:pt x="2062291" y="1896851"/>
                </a:lnTo>
                <a:lnTo>
                  <a:pt x="2061216" y="1896851"/>
                </a:lnTo>
                <a:lnTo>
                  <a:pt x="2060102" y="1896851"/>
                </a:lnTo>
                <a:lnTo>
                  <a:pt x="2057907" y="1896851"/>
                </a:lnTo>
                <a:lnTo>
                  <a:pt x="2027246" y="1901234"/>
                </a:lnTo>
                <a:lnTo>
                  <a:pt x="2022863" y="1890279"/>
                </a:lnTo>
                <a:lnTo>
                  <a:pt x="2021788" y="1890279"/>
                </a:lnTo>
                <a:lnTo>
                  <a:pt x="2018485" y="1884804"/>
                </a:lnTo>
                <a:lnTo>
                  <a:pt x="2015222" y="1881523"/>
                </a:lnTo>
                <a:lnTo>
                  <a:pt x="2013027" y="1880426"/>
                </a:lnTo>
                <a:lnTo>
                  <a:pt x="2009724" y="1878231"/>
                </a:lnTo>
                <a:lnTo>
                  <a:pt x="2008644" y="1874951"/>
                </a:lnTo>
                <a:lnTo>
                  <a:pt x="2005340" y="1871665"/>
                </a:lnTo>
                <a:lnTo>
                  <a:pt x="2005340" y="1869470"/>
                </a:lnTo>
                <a:lnTo>
                  <a:pt x="1999883" y="1867282"/>
                </a:lnTo>
                <a:lnTo>
                  <a:pt x="1996580" y="1867282"/>
                </a:lnTo>
                <a:lnTo>
                  <a:pt x="1994385" y="1863995"/>
                </a:lnTo>
                <a:lnTo>
                  <a:pt x="1992196" y="1862898"/>
                </a:lnTo>
                <a:lnTo>
                  <a:pt x="1988933" y="1860709"/>
                </a:lnTo>
                <a:lnTo>
                  <a:pt x="1985624" y="1859618"/>
                </a:lnTo>
                <a:lnTo>
                  <a:pt x="1983435" y="1856337"/>
                </a:lnTo>
                <a:lnTo>
                  <a:pt x="1973594" y="1853057"/>
                </a:lnTo>
                <a:lnTo>
                  <a:pt x="1967027" y="1847576"/>
                </a:lnTo>
                <a:lnTo>
                  <a:pt x="1961529" y="1841004"/>
                </a:lnTo>
                <a:lnTo>
                  <a:pt x="1956072" y="1839912"/>
                </a:lnTo>
                <a:lnTo>
                  <a:pt x="1946236" y="1836626"/>
                </a:lnTo>
                <a:lnTo>
                  <a:pt x="1944047" y="1834432"/>
                </a:lnTo>
                <a:lnTo>
                  <a:pt x="1944047" y="1833340"/>
                </a:lnTo>
                <a:lnTo>
                  <a:pt x="1941858" y="1832243"/>
                </a:lnTo>
                <a:lnTo>
                  <a:pt x="1925410" y="1836626"/>
                </a:lnTo>
                <a:lnTo>
                  <a:pt x="1912266" y="1845387"/>
                </a:lnTo>
                <a:lnTo>
                  <a:pt x="1911186" y="1851960"/>
                </a:lnTo>
                <a:lnTo>
                  <a:pt x="1909003" y="1855246"/>
                </a:lnTo>
                <a:lnTo>
                  <a:pt x="1907883" y="1856337"/>
                </a:lnTo>
                <a:lnTo>
                  <a:pt x="1902425" y="1874951"/>
                </a:lnTo>
                <a:lnTo>
                  <a:pt x="1880519" y="1863995"/>
                </a:lnTo>
                <a:lnTo>
                  <a:pt x="1879405" y="1862898"/>
                </a:lnTo>
                <a:lnTo>
                  <a:pt x="1873953" y="1862898"/>
                </a:lnTo>
                <a:lnTo>
                  <a:pt x="1858614" y="1859618"/>
                </a:lnTo>
                <a:lnTo>
                  <a:pt x="1836708" y="1853057"/>
                </a:lnTo>
                <a:lnTo>
                  <a:pt x="1830141" y="1853057"/>
                </a:lnTo>
                <a:lnTo>
                  <a:pt x="1825758" y="1854148"/>
                </a:lnTo>
                <a:lnTo>
                  <a:pt x="1821380" y="1855246"/>
                </a:lnTo>
                <a:lnTo>
                  <a:pt x="1812613" y="1856337"/>
                </a:lnTo>
                <a:lnTo>
                  <a:pt x="1811499" y="1857434"/>
                </a:lnTo>
                <a:lnTo>
                  <a:pt x="1810430" y="1859618"/>
                </a:lnTo>
                <a:lnTo>
                  <a:pt x="1806047" y="1860709"/>
                </a:lnTo>
                <a:lnTo>
                  <a:pt x="1804933" y="1861807"/>
                </a:lnTo>
                <a:lnTo>
                  <a:pt x="1799480" y="1859618"/>
                </a:lnTo>
                <a:lnTo>
                  <a:pt x="1797286" y="1856337"/>
                </a:lnTo>
                <a:lnTo>
                  <a:pt x="1797286" y="1854148"/>
                </a:lnTo>
                <a:lnTo>
                  <a:pt x="1796166" y="1851960"/>
                </a:lnTo>
                <a:lnTo>
                  <a:pt x="1793977" y="1847576"/>
                </a:lnTo>
                <a:lnTo>
                  <a:pt x="1792902" y="1845387"/>
                </a:lnTo>
                <a:lnTo>
                  <a:pt x="1791788" y="1843198"/>
                </a:lnTo>
                <a:lnTo>
                  <a:pt x="1790708" y="1842101"/>
                </a:lnTo>
                <a:lnTo>
                  <a:pt x="1788525" y="1841004"/>
                </a:lnTo>
                <a:lnTo>
                  <a:pt x="1783027" y="1841004"/>
                </a:lnTo>
                <a:lnTo>
                  <a:pt x="1780832" y="1843198"/>
                </a:lnTo>
                <a:lnTo>
                  <a:pt x="1766619" y="1845387"/>
                </a:lnTo>
                <a:lnTo>
                  <a:pt x="1765499" y="1846485"/>
                </a:lnTo>
                <a:lnTo>
                  <a:pt x="1764425" y="1848673"/>
                </a:lnTo>
                <a:lnTo>
                  <a:pt x="1763305" y="1851960"/>
                </a:lnTo>
                <a:lnTo>
                  <a:pt x="1762236" y="1858532"/>
                </a:lnTo>
                <a:lnTo>
                  <a:pt x="1762236" y="1860709"/>
                </a:lnTo>
                <a:lnTo>
                  <a:pt x="1760041" y="1862898"/>
                </a:lnTo>
                <a:lnTo>
                  <a:pt x="1758927" y="1867282"/>
                </a:lnTo>
                <a:lnTo>
                  <a:pt x="1757852" y="1868379"/>
                </a:lnTo>
                <a:lnTo>
                  <a:pt x="1755664" y="1870568"/>
                </a:lnTo>
                <a:lnTo>
                  <a:pt x="1753475" y="1877140"/>
                </a:lnTo>
                <a:lnTo>
                  <a:pt x="1751280" y="1879329"/>
                </a:lnTo>
                <a:lnTo>
                  <a:pt x="1750166" y="1880426"/>
                </a:lnTo>
                <a:lnTo>
                  <a:pt x="1747977" y="1882615"/>
                </a:lnTo>
                <a:lnTo>
                  <a:pt x="1746897" y="1883706"/>
                </a:lnTo>
                <a:lnTo>
                  <a:pt x="1744708" y="1885901"/>
                </a:lnTo>
                <a:lnTo>
                  <a:pt x="1742519" y="1889187"/>
                </a:lnTo>
                <a:lnTo>
                  <a:pt x="1742519" y="1891376"/>
                </a:lnTo>
                <a:lnTo>
                  <a:pt x="1743593" y="1901234"/>
                </a:lnTo>
                <a:lnTo>
                  <a:pt x="1739216" y="1902332"/>
                </a:lnTo>
                <a:lnTo>
                  <a:pt x="1738136" y="1901234"/>
                </a:lnTo>
                <a:lnTo>
                  <a:pt x="1735947" y="1900137"/>
                </a:lnTo>
                <a:lnTo>
                  <a:pt x="1733758" y="1897948"/>
                </a:lnTo>
                <a:lnTo>
                  <a:pt x="1732638" y="1895759"/>
                </a:lnTo>
                <a:lnTo>
                  <a:pt x="1726071" y="1893570"/>
                </a:lnTo>
                <a:lnTo>
                  <a:pt x="1724991" y="1892473"/>
                </a:lnTo>
                <a:lnTo>
                  <a:pt x="1723877" y="1899045"/>
                </a:lnTo>
                <a:lnTo>
                  <a:pt x="1722802" y="1903423"/>
                </a:lnTo>
                <a:lnTo>
                  <a:pt x="1719493" y="1903423"/>
                </a:lnTo>
                <a:lnTo>
                  <a:pt x="1718425" y="1903423"/>
                </a:lnTo>
                <a:lnTo>
                  <a:pt x="1715116" y="1901234"/>
                </a:lnTo>
                <a:lnTo>
                  <a:pt x="1709663" y="1897948"/>
                </a:lnTo>
                <a:lnTo>
                  <a:pt x="1704166" y="1897948"/>
                </a:lnTo>
                <a:lnTo>
                  <a:pt x="1700897" y="1896851"/>
                </a:lnTo>
                <a:lnTo>
                  <a:pt x="1695405" y="1895759"/>
                </a:lnTo>
                <a:lnTo>
                  <a:pt x="1692136" y="1892473"/>
                </a:lnTo>
                <a:lnTo>
                  <a:pt x="1692136" y="1891376"/>
                </a:lnTo>
                <a:lnTo>
                  <a:pt x="1688832" y="1886998"/>
                </a:lnTo>
                <a:lnTo>
                  <a:pt x="1688832" y="1885901"/>
                </a:lnTo>
                <a:lnTo>
                  <a:pt x="1687758" y="1882615"/>
                </a:lnTo>
                <a:lnTo>
                  <a:pt x="1686638" y="1881523"/>
                </a:lnTo>
                <a:lnTo>
                  <a:pt x="1685569" y="1880426"/>
                </a:lnTo>
                <a:lnTo>
                  <a:pt x="1678991" y="1866190"/>
                </a:lnTo>
                <a:lnTo>
                  <a:pt x="1677877" y="1865093"/>
                </a:lnTo>
                <a:lnTo>
                  <a:pt x="1675728" y="1863995"/>
                </a:lnTo>
                <a:lnTo>
                  <a:pt x="1671350" y="1863995"/>
                </a:lnTo>
                <a:lnTo>
                  <a:pt x="1664778" y="1863995"/>
                </a:lnTo>
                <a:lnTo>
                  <a:pt x="1657080" y="1865093"/>
                </a:lnTo>
                <a:lnTo>
                  <a:pt x="1654902" y="1861807"/>
                </a:lnTo>
                <a:lnTo>
                  <a:pt x="1652708" y="1859618"/>
                </a:lnTo>
                <a:lnTo>
                  <a:pt x="1651633" y="1856337"/>
                </a:lnTo>
                <a:lnTo>
                  <a:pt x="1649445" y="1854148"/>
                </a:lnTo>
                <a:lnTo>
                  <a:pt x="1647256" y="1854148"/>
                </a:lnTo>
                <a:lnTo>
                  <a:pt x="1639563" y="1853057"/>
                </a:lnTo>
                <a:lnTo>
                  <a:pt x="1631917" y="1850862"/>
                </a:lnTo>
                <a:lnTo>
                  <a:pt x="1626419" y="1848673"/>
                </a:lnTo>
                <a:lnTo>
                  <a:pt x="1625350" y="1849771"/>
                </a:lnTo>
                <a:lnTo>
                  <a:pt x="1624230" y="1856337"/>
                </a:lnTo>
                <a:lnTo>
                  <a:pt x="1617658" y="1874951"/>
                </a:lnTo>
                <a:lnTo>
                  <a:pt x="1616589" y="1878231"/>
                </a:lnTo>
                <a:lnTo>
                  <a:pt x="1613269" y="1881523"/>
                </a:lnTo>
                <a:lnTo>
                  <a:pt x="1610017" y="1878231"/>
                </a:lnTo>
                <a:lnTo>
                  <a:pt x="1603444" y="1888090"/>
                </a:lnTo>
                <a:lnTo>
                  <a:pt x="1602324" y="1889187"/>
                </a:lnTo>
                <a:lnTo>
                  <a:pt x="1602324" y="1893570"/>
                </a:lnTo>
                <a:lnTo>
                  <a:pt x="1603444" y="1894662"/>
                </a:lnTo>
                <a:lnTo>
                  <a:pt x="1604513" y="1896851"/>
                </a:lnTo>
                <a:lnTo>
                  <a:pt x="1606708" y="1899045"/>
                </a:lnTo>
                <a:lnTo>
                  <a:pt x="1608897" y="1902332"/>
                </a:lnTo>
                <a:lnTo>
                  <a:pt x="1608897" y="1904520"/>
                </a:lnTo>
                <a:lnTo>
                  <a:pt x="1610017" y="1905618"/>
                </a:lnTo>
                <a:lnTo>
                  <a:pt x="1611091" y="1907807"/>
                </a:lnTo>
                <a:lnTo>
                  <a:pt x="1612206" y="1914379"/>
                </a:lnTo>
                <a:lnTo>
                  <a:pt x="1612206" y="1915476"/>
                </a:lnTo>
                <a:lnTo>
                  <a:pt x="1610017" y="1917665"/>
                </a:lnTo>
                <a:lnTo>
                  <a:pt x="1607822" y="1919854"/>
                </a:lnTo>
                <a:lnTo>
                  <a:pt x="1603444" y="1924237"/>
                </a:lnTo>
                <a:lnTo>
                  <a:pt x="1602324" y="1925329"/>
                </a:lnTo>
                <a:lnTo>
                  <a:pt x="1595758" y="1920951"/>
                </a:lnTo>
                <a:lnTo>
                  <a:pt x="1594689" y="1919854"/>
                </a:lnTo>
                <a:lnTo>
                  <a:pt x="1591374" y="1916568"/>
                </a:lnTo>
                <a:lnTo>
                  <a:pt x="1589186" y="1914379"/>
                </a:lnTo>
                <a:lnTo>
                  <a:pt x="1586997" y="1912184"/>
                </a:lnTo>
                <a:lnTo>
                  <a:pt x="1582613" y="1911093"/>
                </a:lnTo>
                <a:lnTo>
                  <a:pt x="1571658" y="1907807"/>
                </a:lnTo>
                <a:lnTo>
                  <a:pt x="1565091" y="1907807"/>
                </a:lnTo>
                <a:lnTo>
                  <a:pt x="1564011" y="1908904"/>
                </a:lnTo>
                <a:lnTo>
                  <a:pt x="1561828" y="1911093"/>
                </a:lnTo>
                <a:lnTo>
                  <a:pt x="1560708" y="1913281"/>
                </a:lnTo>
                <a:lnTo>
                  <a:pt x="1557445" y="1912184"/>
                </a:lnTo>
                <a:lnTo>
                  <a:pt x="1555250" y="1911093"/>
                </a:lnTo>
                <a:lnTo>
                  <a:pt x="1549752" y="1908904"/>
                </a:lnTo>
                <a:lnTo>
                  <a:pt x="1547563" y="1904520"/>
                </a:lnTo>
                <a:lnTo>
                  <a:pt x="1546489" y="1903423"/>
                </a:lnTo>
                <a:lnTo>
                  <a:pt x="1543186" y="1899045"/>
                </a:lnTo>
                <a:lnTo>
                  <a:pt x="1540991" y="1896851"/>
                </a:lnTo>
                <a:lnTo>
                  <a:pt x="1538802" y="1896851"/>
                </a:lnTo>
                <a:lnTo>
                  <a:pt x="1536608" y="1897948"/>
                </a:lnTo>
                <a:lnTo>
                  <a:pt x="1534424" y="1896851"/>
                </a:lnTo>
                <a:lnTo>
                  <a:pt x="1527846" y="1890279"/>
                </a:lnTo>
                <a:lnTo>
                  <a:pt x="1527846" y="1890279"/>
                </a:lnTo>
                <a:lnTo>
                  <a:pt x="1522394" y="1889187"/>
                </a:lnTo>
                <a:lnTo>
                  <a:pt x="1515822" y="1886998"/>
                </a:lnTo>
                <a:lnTo>
                  <a:pt x="1511439" y="1888090"/>
                </a:lnTo>
                <a:lnTo>
                  <a:pt x="1510324" y="1886998"/>
                </a:lnTo>
                <a:lnTo>
                  <a:pt x="1508136" y="1883706"/>
                </a:lnTo>
                <a:lnTo>
                  <a:pt x="1507061" y="1882615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자유형: 도형 32">
            <a:extLst>
              <a:ext uri="{FF2B5EF4-FFF2-40B4-BE49-F238E27FC236}">
                <a16:creationId xmlns:a16="http://schemas.microsoft.com/office/drawing/2014/main" id="{1A7EA3A9-F2B4-9D14-319B-5CA959E8F46D}"/>
              </a:ext>
            </a:extLst>
          </p:cNvPr>
          <p:cNvSpPr/>
          <p:nvPr/>
        </p:nvSpPr>
        <p:spPr>
          <a:xfrm>
            <a:off x="1570038" y="2021305"/>
            <a:ext cx="1029119" cy="1355269"/>
          </a:xfrm>
          <a:custGeom>
            <a:avLst/>
            <a:gdLst>
              <a:gd name="connsiteX0" fmla="*/ 54868 w 1289006"/>
              <a:gd name="connsiteY0" fmla="*/ 855349 h 1697520"/>
              <a:gd name="connsiteX1" fmla="*/ 48296 w 1289006"/>
              <a:gd name="connsiteY1" fmla="*/ 857544 h 1697520"/>
              <a:gd name="connsiteX2" fmla="*/ 46107 w 1289006"/>
              <a:gd name="connsiteY2" fmla="*/ 856447 h 1697520"/>
              <a:gd name="connsiteX3" fmla="*/ 46107 w 1289006"/>
              <a:gd name="connsiteY3" fmla="*/ 854258 h 1697520"/>
              <a:gd name="connsiteX4" fmla="*/ 45010 w 1289006"/>
              <a:gd name="connsiteY4" fmla="*/ 853166 h 1697520"/>
              <a:gd name="connsiteX5" fmla="*/ 47199 w 1289006"/>
              <a:gd name="connsiteY5" fmla="*/ 849874 h 1697520"/>
              <a:gd name="connsiteX6" fmla="*/ 48296 w 1289006"/>
              <a:gd name="connsiteY6" fmla="*/ 847685 h 1697520"/>
              <a:gd name="connsiteX7" fmla="*/ 45010 w 1289006"/>
              <a:gd name="connsiteY7" fmla="*/ 843302 h 1697520"/>
              <a:gd name="connsiteX8" fmla="*/ 41724 w 1289006"/>
              <a:gd name="connsiteY8" fmla="*/ 838924 h 1697520"/>
              <a:gd name="connsiteX9" fmla="*/ 38437 w 1289006"/>
              <a:gd name="connsiteY9" fmla="*/ 833449 h 1697520"/>
              <a:gd name="connsiteX10" fmla="*/ 37346 w 1289006"/>
              <a:gd name="connsiteY10" fmla="*/ 829066 h 1697520"/>
              <a:gd name="connsiteX11" fmla="*/ 36249 w 1289006"/>
              <a:gd name="connsiteY11" fmla="*/ 818116 h 1697520"/>
              <a:gd name="connsiteX12" fmla="*/ 34060 w 1289006"/>
              <a:gd name="connsiteY12" fmla="*/ 810447 h 1697520"/>
              <a:gd name="connsiteX13" fmla="*/ 32962 w 1289006"/>
              <a:gd name="connsiteY13" fmla="*/ 807160 h 1697520"/>
              <a:gd name="connsiteX14" fmla="*/ 27488 w 1289006"/>
              <a:gd name="connsiteY14" fmla="*/ 801685 h 1697520"/>
              <a:gd name="connsiteX15" fmla="*/ 20915 w 1289006"/>
              <a:gd name="connsiteY15" fmla="*/ 795113 h 1697520"/>
              <a:gd name="connsiteX16" fmla="*/ 20915 w 1289006"/>
              <a:gd name="connsiteY16" fmla="*/ 792924 h 1697520"/>
              <a:gd name="connsiteX17" fmla="*/ 17629 w 1289006"/>
              <a:gd name="connsiteY17" fmla="*/ 789638 h 1697520"/>
              <a:gd name="connsiteX18" fmla="*/ 16532 w 1289006"/>
              <a:gd name="connsiteY18" fmla="*/ 785255 h 1697520"/>
              <a:gd name="connsiteX19" fmla="*/ 15440 w 1289006"/>
              <a:gd name="connsiteY19" fmla="*/ 783066 h 1697520"/>
              <a:gd name="connsiteX20" fmla="*/ 15440 w 1289006"/>
              <a:gd name="connsiteY20" fmla="*/ 781974 h 1697520"/>
              <a:gd name="connsiteX21" fmla="*/ 13251 w 1289006"/>
              <a:gd name="connsiteY21" fmla="*/ 775402 h 1697520"/>
              <a:gd name="connsiteX22" fmla="*/ 13251 w 1289006"/>
              <a:gd name="connsiteY22" fmla="*/ 772122 h 1697520"/>
              <a:gd name="connsiteX23" fmla="*/ 15440 w 1289006"/>
              <a:gd name="connsiteY23" fmla="*/ 769933 h 1697520"/>
              <a:gd name="connsiteX24" fmla="*/ 18726 w 1289006"/>
              <a:gd name="connsiteY24" fmla="*/ 767744 h 1697520"/>
              <a:gd name="connsiteX25" fmla="*/ 18726 w 1289006"/>
              <a:gd name="connsiteY25" fmla="*/ 765549 h 1697520"/>
              <a:gd name="connsiteX26" fmla="*/ 15440 w 1289006"/>
              <a:gd name="connsiteY26" fmla="*/ 756788 h 1697520"/>
              <a:gd name="connsiteX27" fmla="*/ 13251 w 1289006"/>
              <a:gd name="connsiteY27" fmla="*/ 754600 h 1697520"/>
              <a:gd name="connsiteX28" fmla="*/ 11057 w 1289006"/>
              <a:gd name="connsiteY28" fmla="*/ 753508 h 1697520"/>
              <a:gd name="connsiteX29" fmla="*/ 8868 w 1289006"/>
              <a:gd name="connsiteY29" fmla="*/ 752411 h 1697520"/>
              <a:gd name="connsiteX30" fmla="*/ 8868 w 1289006"/>
              <a:gd name="connsiteY30" fmla="*/ 751313 h 1697520"/>
              <a:gd name="connsiteX31" fmla="*/ 7771 w 1289006"/>
              <a:gd name="connsiteY31" fmla="*/ 749125 h 1697520"/>
              <a:gd name="connsiteX32" fmla="*/ 8868 w 1289006"/>
              <a:gd name="connsiteY32" fmla="*/ 740363 h 1697520"/>
              <a:gd name="connsiteX33" fmla="*/ 9960 w 1289006"/>
              <a:gd name="connsiteY33" fmla="*/ 733791 h 1697520"/>
              <a:gd name="connsiteX34" fmla="*/ 11057 w 1289006"/>
              <a:gd name="connsiteY34" fmla="*/ 714074 h 1697520"/>
              <a:gd name="connsiteX35" fmla="*/ 6679 w 1289006"/>
              <a:gd name="connsiteY35" fmla="*/ 708600 h 1697520"/>
              <a:gd name="connsiteX36" fmla="*/ 3387 w 1289006"/>
              <a:gd name="connsiteY36" fmla="*/ 704222 h 1697520"/>
              <a:gd name="connsiteX37" fmla="*/ 3387 w 1289006"/>
              <a:gd name="connsiteY37" fmla="*/ 703125 h 1697520"/>
              <a:gd name="connsiteX38" fmla="*/ 4485 w 1289006"/>
              <a:gd name="connsiteY38" fmla="*/ 686694 h 1697520"/>
              <a:gd name="connsiteX39" fmla="*/ 6679 w 1289006"/>
              <a:gd name="connsiteY39" fmla="*/ 680122 h 1697520"/>
              <a:gd name="connsiteX40" fmla="*/ 11057 w 1289006"/>
              <a:gd name="connsiteY40" fmla="*/ 672452 h 1697520"/>
              <a:gd name="connsiteX41" fmla="*/ 12154 w 1289006"/>
              <a:gd name="connsiteY41" fmla="*/ 665886 h 1697520"/>
              <a:gd name="connsiteX42" fmla="*/ 12154 w 1289006"/>
              <a:gd name="connsiteY42" fmla="*/ 659313 h 1697520"/>
              <a:gd name="connsiteX43" fmla="*/ 7771 w 1289006"/>
              <a:gd name="connsiteY43" fmla="*/ 652741 h 1697520"/>
              <a:gd name="connsiteX44" fmla="*/ 3387 w 1289006"/>
              <a:gd name="connsiteY44" fmla="*/ 645072 h 1697520"/>
              <a:gd name="connsiteX45" fmla="*/ 107 w 1289006"/>
              <a:gd name="connsiteY45" fmla="*/ 639597 h 1697520"/>
              <a:gd name="connsiteX46" fmla="*/ 7771 w 1289006"/>
              <a:gd name="connsiteY46" fmla="*/ 634122 h 1697520"/>
              <a:gd name="connsiteX47" fmla="*/ 14343 w 1289006"/>
              <a:gd name="connsiteY47" fmla="*/ 633030 h 1697520"/>
              <a:gd name="connsiteX48" fmla="*/ 15440 w 1289006"/>
              <a:gd name="connsiteY48" fmla="*/ 633030 h 1697520"/>
              <a:gd name="connsiteX49" fmla="*/ 18726 w 1289006"/>
              <a:gd name="connsiteY49" fmla="*/ 631933 h 1697520"/>
              <a:gd name="connsiteX50" fmla="*/ 25293 w 1289006"/>
              <a:gd name="connsiteY50" fmla="*/ 633030 h 1697520"/>
              <a:gd name="connsiteX51" fmla="*/ 29676 w 1289006"/>
              <a:gd name="connsiteY51" fmla="*/ 633030 h 1697520"/>
              <a:gd name="connsiteX52" fmla="*/ 36249 w 1289006"/>
              <a:gd name="connsiteY52" fmla="*/ 634122 h 1697520"/>
              <a:gd name="connsiteX53" fmla="*/ 42821 w 1289006"/>
              <a:gd name="connsiteY53" fmla="*/ 636310 h 1697520"/>
              <a:gd name="connsiteX54" fmla="*/ 45010 w 1289006"/>
              <a:gd name="connsiteY54" fmla="*/ 639597 h 1697520"/>
              <a:gd name="connsiteX55" fmla="*/ 45010 w 1289006"/>
              <a:gd name="connsiteY55" fmla="*/ 642883 h 1697520"/>
              <a:gd name="connsiteX56" fmla="*/ 46107 w 1289006"/>
              <a:gd name="connsiteY56" fmla="*/ 645072 h 1697520"/>
              <a:gd name="connsiteX57" fmla="*/ 46107 w 1289006"/>
              <a:gd name="connsiteY57" fmla="*/ 645072 h 1697520"/>
              <a:gd name="connsiteX58" fmla="*/ 47199 w 1289006"/>
              <a:gd name="connsiteY58" fmla="*/ 646169 h 1697520"/>
              <a:gd name="connsiteX59" fmla="*/ 48296 w 1289006"/>
              <a:gd name="connsiteY59" fmla="*/ 648363 h 1697520"/>
              <a:gd name="connsiteX60" fmla="*/ 50485 w 1289006"/>
              <a:gd name="connsiteY60" fmla="*/ 650552 h 1697520"/>
              <a:gd name="connsiteX61" fmla="*/ 51559 w 1289006"/>
              <a:gd name="connsiteY61" fmla="*/ 651644 h 1697520"/>
              <a:gd name="connsiteX62" fmla="*/ 55943 w 1289006"/>
              <a:gd name="connsiteY62" fmla="*/ 652741 h 1697520"/>
              <a:gd name="connsiteX63" fmla="*/ 68013 w 1289006"/>
              <a:gd name="connsiteY63" fmla="*/ 651644 h 1697520"/>
              <a:gd name="connsiteX64" fmla="*/ 69087 w 1289006"/>
              <a:gd name="connsiteY64" fmla="*/ 650552 h 1697520"/>
              <a:gd name="connsiteX65" fmla="*/ 71276 w 1289006"/>
              <a:gd name="connsiteY65" fmla="*/ 650552 h 1697520"/>
              <a:gd name="connsiteX66" fmla="*/ 82226 w 1289006"/>
              <a:gd name="connsiteY66" fmla="*/ 649455 h 1697520"/>
              <a:gd name="connsiteX67" fmla="*/ 83323 w 1289006"/>
              <a:gd name="connsiteY67" fmla="*/ 651644 h 1697520"/>
              <a:gd name="connsiteX68" fmla="*/ 83323 w 1289006"/>
              <a:gd name="connsiteY68" fmla="*/ 652741 h 1697520"/>
              <a:gd name="connsiteX69" fmla="*/ 85512 w 1289006"/>
              <a:gd name="connsiteY69" fmla="*/ 653838 h 1697520"/>
              <a:gd name="connsiteX70" fmla="*/ 93181 w 1289006"/>
              <a:gd name="connsiteY70" fmla="*/ 652741 h 1697520"/>
              <a:gd name="connsiteX71" fmla="*/ 103040 w 1289006"/>
              <a:gd name="connsiteY71" fmla="*/ 643980 h 1697520"/>
              <a:gd name="connsiteX72" fmla="*/ 105229 w 1289006"/>
              <a:gd name="connsiteY72" fmla="*/ 641791 h 1697520"/>
              <a:gd name="connsiteX73" fmla="*/ 107418 w 1289006"/>
              <a:gd name="connsiteY73" fmla="*/ 637408 h 1697520"/>
              <a:gd name="connsiteX74" fmla="*/ 108515 w 1289006"/>
              <a:gd name="connsiteY74" fmla="*/ 635219 h 1697520"/>
              <a:gd name="connsiteX75" fmla="*/ 108515 w 1289006"/>
              <a:gd name="connsiteY75" fmla="*/ 633030 h 1697520"/>
              <a:gd name="connsiteX76" fmla="*/ 111801 w 1289006"/>
              <a:gd name="connsiteY76" fmla="*/ 629738 h 1697520"/>
              <a:gd name="connsiteX77" fmla="*/ 119470 w 1289006"/>
              <a:gd name="connsiteY77" fmla="*/ 623177 h 1697520"/>
              <a:gd name="connsiteX78" fmla="*/ 121659 w 1289006"/>
              <a:gd name="connsiteY78" fmla="*/ 622086 h 1697520"/>
              <a:gd name="connsiteX79" fmla="*/ 126037 w 1289006"/>
              <a:gd name="connsiteY79" fmla="*/ 620989 h 1697520"/>
              <a:gd name="connsiteX80" fmla="*/ 129323 w 1289006"/>
              <a:gd name="connsiteY80" fmla="*/ 619897 h 1697520"/>
              <a:gd name="connsiteX81" fmla="*/ 132609 w 1289006"/>
              <a:gd name="connsiteY81" fmla="*/ 619897 h 1697520"/>
              <a:gd name="connsiteX82" fmla="*/ 146851 w 1289006"/>
              <a:gd name="connsiteY82" fmla="*/ 616605 h 1697520"/>
              <a:gd name="connsiteX83" fmla="*/ 143559 w 1289006"/>
              <a:gd name="connsiteY83" fmla="*/ 612227 h 1697520"/>
              <a:gd name="connsiteX84" fmla="*/ 142468 w 1289006"/>
              <a:gd name="connsiteY84" fmla="*/ 608941 h 1697520"/>
              <a:gd name="connsiteX85" fmla="*/ 144656 w 1289006"/>
              <a:gd name="connsiteY85" fmla="*/ 599083 h 1697520"/>
              <a:gd name="connsiteX86" fmla="*/ 145754 w 1289006"/>
              <a:gd name="connsiteY86" fmla="*/ 582658 h 1697520"/>
              <a:gd name="connsiteX87" fmla="*/ 146851 w 1289006"/>
              <a:gd name="connsiteY87" fmla="*/ 580463 h 1697520"/>
              <a:gd name="connsiteX88" fmla="*/ 151229 w 1289006"/>
              <a:gd name="connsiteY88" fmla="*/ 565130 h 1697520"/>
              <a:gd name="connsiteX89" fmla="*/ 152326 w 1289006"/>
              <a:gd name="connsiteY89" fmla="*/ 562941 h 1697520"/>
              <a:gd name="connsiteX90" fmla="*/ 153418 w 1289006"/>
              <a:gd name="connsiteY90" fmla="*/ 559655 h 1697520"/>
              <a:gd name="connsiteX91" fmla="*/ 151229 w 1289006"/>
              <a:gd name="connsiteY91" fmla="*/ 557466 h 1697520"/>
              <a:gd name="connsiteX92" fmla="*/ 162184 w 1289006"/>
              <a:gd name="connsiteY92" fmla="*/ 551986 h 1697520"/>
              <a:gd name="connsiteX93" fmla="*/ 164373 w 1289006"/>
              <a:gd name="connsiteY93" fmla="*/ 550894 h 1697520"/>
              <a:gd name="connsiteX94" fmla="*/ 172037 w 1289006"/>
              <a:gd name="connsiteY94" fmla="*/ 547608 h 1697520"/>
              <a:gd name="connsiteX95" fmla="*/ 182993 w 1289006"/>
              <a:gd name="connsiteY95" fmla="*/ 544322 h 1697520"/>
              <a:gd name="connsiteX96" fmla="*/ 186279 w 1289006"/>
              <a:gd name="connsiteY96" fmla="*/ 543225 h 1697520"/>
              <a:gd name="connsiteX97" fmla="*/ 189565 w 1289006"/>
              <a:gd name="connsiteY97" fmla="*/ 543225 h 1697520"/>
              <a:gd name="connsiteX98" fmla="*/ 191754 w 1289006"/>
              <a:gd name="connsiteY98" fmla="*/ 544322 h 1697520"/>
              <a:gd name="connsiteX99" fmla="*/ 205990 w 1289006"/>
              <a:gd name="connsiteY99" fmla="*/ 544322 h 1697520"/>
              <a:gd name="connsiteX100" fmla="*/ 211471 w 1289006"/>
              <a:gd name="connsiteY100" fmla="*/ 543225 h 1697520"/>
              <a:gd name="connsiteX101" fmla="*/ 220232 w 1289006"/>
              <a:gd name="connsiteY101" fmla="*/ 539938 h 1697520"/>
              <a:gd name="connsiteX102" fmla="*/ 228993 w 1289006"/>
              <a:gd name="connsiteY102" fmla="*/ 538847 h 1697520"/>
              <a:gd name="connsiteX103" fmla="*/ 231182 w 1289006"/>
              <a:gd name="connsiteY103" fmla="*/ 537750 h 1697520"/>
              <a:gd name="connsiteX104" fmla="*/ 234468 w 1289006"/>
              <a:gd name="connsiteY104" fmla="*/ 534463 h 1697520"/>
              <a:gd name="connsiteX105" fmla="*/ 234468 w 1289006"/>
              <a:gd name="connsiteY105" fmla="*/ 528988 h 1697520"/>
              <a:gd name="connsiteX106" fmla="*/ 233376 w 1289006"/>
              <a:gd name="connsiteY106" fmla="*/ 526800 h 1697520"/>
              <a:gd name="connsiteX107" fmla="*/ 228993 w 1289006"/>
              <a:gd name="connsiteY107" fmla="*/ 521319 h 1697520"/>
              <a:gd name="connsiteX108" fmla="*/ 228993 w 1289006"/>
              <a:gd name="connsiteY108" fmla="*/ 521319 h 1697520"/>
              <a:gd name="connsiteX109" fmla="*/ 225707 w 1289006"/>
              <a:gd name="connsiteY109" fmla="*/ 513655 h 1697520"/>
              <a:gd name="connsiteX110" fmla="*/ 223518 w 1289006"/>
              <a:gd name="connsiteY110" fmla="*/ 510369 h 1697520"/>
              <a:gd name="connsiteX111" fmla="*/ 219134 w 1289006"/>
              <a:gd name="connsiteY111" fmla="*/ 502711 h 1697520"/>
              <a:gd name="connsiteX112" fmla="*/ 216946 w 1289006"/>
              <a:gd name="connsiteY112" fmla="*/ 501619 h 1697520"/>
              <a:gd name="connsiteX113" fmla="*/ 215848 w 1289006"/>
              <a:gd name="connsiteY113" fmla="*/ 499425 h 1697520"/>
              <a:gd name="connsiteX114" fmla="*/ 213659 w 1289006"/>
              <a:gd name="connsiteY114" fmla="*/ 497236 h 1697520"/>
              <a:gd name="connsiteX115" fmla="*/ 211471 w 1289006"/>
              <a:gd name="connsiteY115" fmla="*/ 492858 h 1697520"/>
              <a:gd name="connsiteX116" fmla="*/ 211471 w 1289006"/>
              <a:gd name="connsiteY116" fmla="*/ 487377 h 1697520"/>
              <a:gd name="connsiteX117" fmla="*/ 207087 w 1289006"/>
              <a:gd name="connsiteY117" fmla="*/ 480805 h 1697520"/>
              <a:gd name="connsiteX118" fmla="*/ 204898 w 1289006"/>
              <a:gd name="connsiteY118" fmla="*/ 478616 h 1697520"/>
              <a:gd name="connsiteX119" fmla="*/ 202704 w 1289006"/>
              <a:gd name="connsiteY119" fmla="*/ 476428 h 1697520"/>
              <a:gd name="connsiteX120" fmla="*/ 198326 w 1289006"/>
              <a:gd name="connsiteY120" fmla="*/ 477525 h 1697520"/>
              <a:gd name="connsiteX121" fmla="*/ 196137 w 1289006"/>
              <a:gd name="connsiteY121" fmla="*/ 478616 h 1697520"/>
              <a:gd name="connsiteX122" fmla="*/ 190662 w 1289006"/>
              <a:gd name="connsiteY122" fmla="*/ 476428 h 1697520"/>
              <a:gd name="connsiteX123" fmla="*/ 192845 w 1289006"/>
              <a:gd name="connsiteY123" fmla="*/ 472044 h 1697520"/>
              <a:gd name="connsiteX124" fmla="*/ 191754 w 1289006"/>
              <a:gd name="connsiteY124" fmla="*/ 464380 h 1697520"/>
              <a:gd name="connsiteX125" fmla="*/ 188468 w 1289006"/>
              <a:gd name="connsiteY125" fmla="*/ 462186 h 1697520"/>
              <a:gd name="connsiteX126" fmla="*/ 185182 w 1289006"/>
              <a:gd name="connsiteY126" fmla="*/ 464380 h 1697520"/>
              <a:gd name="connsiteX127" fmla="*/ 182993 w 1289006"/>
              <a:gd name="connsiteY127" fmla="*/ 463283 h 1697520"/>
              <a:gd name="connsiteX128" fmla="*/ 180798 w 1289006"/>
              <a:gd name="connsiteY128" fmla="*/ 461094 h 1697520"/>
              <a:gd name="connsiteX129" fmla="*/ 178609 w 1289006"/>
              <a:gd name="connsiteY129" fmla="*/ 458900 h 1697520"/>
              <a:gd name="connsiteX130" fmla="*/ 176420 w 1289006"/>
              <a:gd name="connsiteY130" fmla="*/ 456711 h 1697520"/>
              <a:gd name="connsiteX131" fmla="*/ 176420 w 1289006"/>
              <a:gd name="connsiteY131" fmla="*/ 456711 h 1697520"/>
              <a:gd name="connsiteX132" fmla="*/ 170945 w 1289006"/>
              <a:gd name="connsiteY132" fmla="*/ 458900 h 1697520"/>
              <a:gd name="connsiteX133" fmla="*/ 169848 w 1289006"/>
              <a:gd name="connsiteY133" fmla="*/ 458900 h 1697520"/>
              <a:gd name="connsiteX134" fmla="*/ 166562 w 1289006"/>
              <a:gd name="connsiteY134" fmla="*/ 461094 h 1697520"/>
              <a:gd name="connsiteX135" fmla="*/ 166562 w 1289006"/>
              <a:gd name="connsiteY135" fmla="*/ 461094 h 1697520"/>
              <a:gd name="connsiteX136" fmla="*/ 164373 w 1289006"/>
              <a:gd name="connsiteY136" fmla="*/ 461094 h 1697520"/>
              <a:gd name="connsiteX137" fmla="*/ 162184 w 1289006"/>
              <a:gd name="connsiteY137" fmla="*/ 457808 h 1697520"/>
              <a:gd name="connsiteX138" fmla="*/ 158893 w 1289006"/>
              <a:gd name="connsiteY138" fmla="*/ 458900 h 1697520"/>
              <a:gd name="connsiteX139" fmla="*/ 154515 w 1289006"/>
              <a:gd name="connsiteY139" fmla="*/ 458900 h 1697520"/>
              <a:gd name="connsiteX140" fmla="*/ 150131 w 1289006"/>
              <a:gd name="connsiteY140" fmla="*/ 458900 h 1697520"/>
              <a:gd name="connsiteX141" fmla="*/ 150131 w 1289006"/>
              <a:gd name="connsiteY141" fmla="*/ 457808 h 1697520"/>
              <a:gd name="connsiteX142" fmla="*/ 147943 w 1289006"/>
              <a:gd name="connsiteY142" fmla="*/ 456711 h 1697520"/>
              <a:gd name="connsiteX143" fmla="*/ 146851 w 1289006"/>
              <a:gd name="connsiteY143" fmla="*/ 453425 h 1697520"/>
              <a:gd name="connsiteX144" fmla="*/ 146851 w 1289006"/>
              <a:gd name="connsiteY144" fmla="*/ 445755 h 1697520"/>
              <a:gd name="connsiteX145" fmla="*/ 147943 w 1289006"/>
              <a:gd name="connsiteY145" fmla="*/ 445755 h 1697520"/>
              <a:gd name="connsiteX146" fmla="*/ 149040 w 1289006"/>
              <a:gd name="connsiteY146" fmla="*/ 441377 h 1697520"/>
              <a:gd name="connsiteX147" fmla="*/ 147943 w 1289006"/>
              <a:gd name="connsiteY147" fmla="*/ 438091 h 1697520"/>
              <a:gd name="connsiteX148" fmla="*/ 150131 w 1289006"/>
              <a:gd name="connsiteY148" fmla="*/ 432616 h 1697520"/>
              <a:gd name="connsiteX149" fmla="*/ 151229 w 1289006"/>
              <a:gd name="connsiteY149" fmla="*/ 429330 h 1697520"/>
              <a:gd name="connsiteX150" fmla="*/ 150131 w 1289006"/>
              <a:gd name="connsiteY150" fmla="*/ 426044 h 1697520"/>
              <a:gd name="connsiteX151" fmla="*/ 151229 w 1289006"/>
              <a:gd name="connsiteY151" fmla="*/ 419472 h 1697520"/>
              <a:gd name="connsiteX152" fmla="*/ 152326 w 1289006"/>
              <a:gd name="connsiteY152" fmla="*/ 418375 h 1697520"/>
              <a:gd name="connsiteX153" fmla="*/ 152326 w 1289006"/>
              <a:gd name="connsiteY153" fmla="*/ 415094 h 1697520"/>
              <a:gd name="connsiteX154" fmla="*/ 151229 w 1289006"/>
              <a:gd name="connsiteY154" fmla="*/ 412900 h 1697520"/>
              <a:gd name="connsiteX155" fmla="*/ 151229 w 1289006"/>
              <a:gd name="connsiteY155" fmla="*/ 410711 h 1697520"/>
              <a:gd name="connsiteX156" fmla="*/ 151229 w 1289006"/>
              <a:gd name="connsiteY156" fmla="*/ 408522 h 1697520"/>
              <a:gd name="connsiteX157" fmla="*/ 155612 w 1289006"/>
              <a:gd name="connsiteY157" fmla="*/ 409614 h 1697520"/>
              <a:gd name="connsiteX158" fmla="*/ 156704 w 1289006"/>
              <a:gd name="connsiteY158" fmla="*/ 412900 h 1697520"/>
              <a:gd name="connsiteX159" fmla="*/ 159990 w 1289006"/>
              <a:gd name="connsiteY159" fmla="*/ 413997 h 1697520"/>
              <a:gd name="connsiteX160" fmla="*/ 162184 w 1289006"/>
              <a:gd name="connsiteY160" fmla="*/ 417283 h 1697520"/>
              <a:gd name="connsiteX161" fmla="*/ 163276 w 1289006"/>
              <a:gd name="connsiteY161" fmla="*/ 418375 h 1697520"/>
              <a:gd name="connsiteX162" fmla="*/ 166562 w 1289006"/>
              <a:gd name="connsiteY162" fmla="*/ 419472 h 1697520"/>
              <a:gd name="connsiteX163" fmla="*/ 169848 w 1289006"/>
              <a:gd name="connsiteY163" fmla="*/ 421667 h 1697520"/>
              <a:gd name="connsiteX164" fmla="*/ 174232 w 1289006"/>
              <a:gd name="connsiteY164" fmla="*/ 422758 h 1697520"/>
              <a:gd name="connsiteX165" fmla="*/ 177518 w 1289006"/>
              <a:gd name="connsiteY165" fmla="*/ 424947 h 1697520"/>
              <a:gd name="connsiteX166" fmla="*/ 179707 w 1289006"/>
              <a:gd name="connsiteY166" fmla="*/ 426044 h 1697520"/>
              <a:gd name="connsiteX167" fmla="*/ 185182 w 1289006"/>
              <a:gd name="connsiteY167" fmla="*/ 427141 h 1697520"/>
              <a:gd name="connsiteX168" fmla="*/ 192845 w 1289006"/>
              <a:gd name="connsiteY168" fmla="*/ 427141 h 1697520"/>
              <a:gd name="connsiteX169" fmla="*/ 193943 w 1289006"/>
              <a:gd name="connsiteY169" fmla="*/ 428239 h 1697520"/>
              <a:gd name="connsiteX170" fmla="*/ 195040 w 1289006"/>
              <a:gd name="connsiteY170" fmla="*/ 431519 h 1697520"/>
              <a:gd name="connsiteX171" fmla="*/ 198326 w 1289006"/>
              <a:gd name="connsiteY171" fmla="*/ 430428 h 1697520"/>
              <a:gd name="connsiteX172" fmla="*/ 199418 w 1289006"/>
              <a:gd name="connsiteY172" fmla="*/ 428239 h 1697520"/>
              <a:gd name="connsiteX173" fmla="*/ 199418 w 1289006"/>
              <a:gd name="connsiteY173" fmla="*/ 423855 h 1697520"/>
              <a:gd name="connsiteX174" fmla="*/ 201612 w 1289006"/>
              <a:gd name="connsiteY174" fmla="*/ 421667 h 1697520"/>
              <a:gd name="connsiteX175" fmla="*/ 201612 w 1289006"/>
              <a:gd name="connsiteY175" fmla="*/ 419472 h 1697520"/>
              <a:gd name="connsiteX176" fmla="*/ 202704 w 1289006"/>
              <a:gd name="connsiteY176" fmla="*/ 418375 h 1697520"/>
              <a:gd name="connsiteX177" fmla="*/ 209276 w 1289006"/>
              <a:gd name="connsiteY177" fmla="*/ 418375 h 1697520"/>
              <a:gd name="connsiteX178" fmla="*/ 210373 w 1289006"/>
              <a:gd name="connsiteY178" fmla="*/ 420569 h 1697520"/>
              <a:gd name="connsiteX179" fmla="*/ 211471 w 1289006"/>
              <a:gd name="connsiteY179" fmla="*/ 421667 h 1697520"/>
              <a:gd name="connsiteX180" fmla="*/ 215848 w 1289006"/>
              <a:gd name="connsiteY180" fmla="*/ 419472 h 1697520"/>
              <a:gd name="connsiteX181" fmla="*/ 218043 w 1289006"/>
              <a:gd name="connsiteY181" fmla="*/ 417283 h 1697520"/>
              <a:gd name="connsiteX182" fmla="*/ 219134 w 1289006"/>
              <a:gd name="connsiteY182" fmla="*/ 416186 h 1697520"/>
              <a:gd name="connsiteX183" fmla="*/ 220232 w 1289006"/>
              <a:gd name="connsiteY183" fmla="*/ 415094 h 1697520"/>
              <a:gd name="connsiteX184" fmla="*/ 222420 w 1289006"/>
              <a:gd name="connsiteY184" fmla="*/ 412900 h 1697520"/>
              <a:gd name="connsiteX185" fmla="*/ 222420 w 1289006"/>
              <a:gd name="connsiteY185" fmla="*/ 409614 h 1697520"/>
              <a:gd name="connsiteX186" fmla="*/ 222420 w 1289006"/>
              <a:gd name="connsiteY186" fmla="*/ 407425 h 1697520"/>
              <a:gd name="connsiteX187" fmla="*/ 219134 w 1289006"/>
              <a:gd name="connsiteY187" fmla="*/ 405236 h 1697520"/>
              <a:gd name="connsiteX188" fmla="*/ 216946 w 1289006"/>
              <a:gd name="connsiteY188" fmla="*/ 403041 h 1697520"/>
              <a:gd name="connsiteX189" fmla="*/ 216946 w 1289006"/>
              <a:gd name="connsiteY189" fmla="*/ 401950 h 1697520"/>
              <a:gd name="connsiteX190" fmla="*/ 216946 w 1289006"/>
              <a:gd name="connsiteY190" fmla="*/ 397566 h 1697520"/>
              <a:gd name="connsiteX191" fmla="*/ 214751 w 1289006"/>
              <a:gd name="connsiteY191" fmla="*/ 396469 h 1697520"/>
              <a:gd name="connsiteX192" fmla="*/ 215848 w 1289006"/>
              <a:gd name="connsiteY192" fmla="*/ 394286 h 1697520"/>
              <a:gd name="connsiteX193" fmla="*/ 215848 w 1289006"/>
              <a:gd name="connsiteY193" fmla="*/ 392091 h 1697520"/>
              <a:gd name="connsiteX194" fmla="*/ 218043 w 1289006"/>
              <a:gd name="connsiteY194" fmla="*/ 387708 h 1697520"/>
              <a:gd name="connsiteX195" fmla="*/ 219134 w 1289006"/>
              <a:gd name="connsiteY195" fmla="*/ 387708 h 1697520"/>
              <a:gd name="connsiteX196" fmla="*/ 222420 w 1289006"/>
              <a:gd name="connsiteY196" fmla="*/ 385519 h 1697520"/>
              <a:gd name="connsiteX197" fmla="*/ 224609 w 1289006"/>
              <a:gd name="connsiteY197" fmla="*/ 383330 h 1697520"/>
              <a:gd name="connsiteX198" fmla="*/ 226804 w 1289006"/>
              <a:gd name="connsiteY198" fmla="*/ 378953 h 1697520"/>
              <a:gd name="connsiteX199" fmla="*/ 227895 w 1289006"/>
              <a:gd name="connsiteY199" fmla="*/ 378953 h 1697520"/>
              <a:gd name="connsiteX200" fmla="*/ 230084 w 1289006"/>
              <a:gd name="connsiteY200" fmla="*/ 376758 h 1697520"/>
              <a:gd name="connsiteX201" fmla="*/ 233376 w 1289006"/>
              <a:gd name="connsiteY201" fmla="*/ 375661 h 1697520"/>
              <a:gd name="connsiteX202" fmla="*/ 235565 w 1289006"/>
              <a:gd name="connsiteY202" fmla="*/ 376758 h 1697520"/>
              <a:gd name="connsiteX203" fmla="*/ 235565 w 1289006"/>
              <a:gd name="connsiteY203" fmla="*/ 378953 h 1697520"/>
              <a:gd name="connsiteX204" fmla="*/ 236657 w 1289006"/>
              <a:gd name="connsiteY204" fmla="*/ 381141 h 1697520"/>
              <a:gd name="connsiteX205" fmla="*/ 238851 w 1289006"/>
              <a:gd name="connsiteY205" fmla="*/ 382233 h 1697520"/>
              <a:gd name="connsiteX206" fmla="*/ 241040 w 1289006"/>
              <a:gd name="connsiteY206" fmla="*/ 385519 h 1697520"/>
              <a:gd name="connsiteX207" fmla="*/ 244326 w 1289006"/>
              <a:gd name="connsiteY207" fmla="*/ 388805 h 1697520"/>
              <a:gd name="connsiteX208" fmla="*/ 247612 w 1289006"/>
              <a:gd name="connsiteY208" fmla="*/ 388805 h 1697520"/>
              <a:gd name="connsiteX209" fmla="*/ 247612 w 1289006"/>
              <a:gd name="connsiteY209" fmla="*/ 388805 h 1697520"/>
              <a:gd name="connsiteX210" fmla="*/ 246515 w 1289006"/>
              <a:gd name="connsiteY210" fmla="*/ 392091 h 1697520"/>
              <a:gd name="connsiteX211" fmla="*/ 246515 w 1289006"/>
              <a:gd name="connsiteY211" fmla="*/ 394286 h 1697520"/>
              <a:gd name="connsiteX212" fmla="*/ 245423 w 1289006"/>
              <a:gd name="connsiteY212" fmla="*/ 397566 h 1697520"/>
              <a:gd name="connsiteX213" fmla="*/ 245423 w 1289006"/>
              <a:gd name="connsiteY213" fmla="*/ 399761 h 1697520"/>
              <a:gd name="connsiteX214" fmla="*/ 244326 w 1289006"/>
              <a:gd name="connsiteY214" fmla="*/ 401950 h 1697520"/>
              <a:gd name="connsiteX215" fmla="*/ 244326 w 1289006"/>
              <a:gd name="connsiteY215" fmla="*/ 403041 h 1697520"/>
              <a:gd name="connsiteX216" fmla="*/ 243229 w 1289006"/>
              <a:gd name="connsiteY216" fmla="*/ 406333 h 1697520"/>
              <a:gd name="connsiteX217" fmla="*/ 244326 w 1289006"/>
              <a:gd name="connsiteY217" fmla="*/ 409614 h 1697520"/>
              <a:gd name="connsiteX218" fmla="*/ 245423 w 1289006"/>
              <a:gd name="connsiteY218" fmla="*/ 416186 h 1697520"/>
              <a:gd name="connsiteX219" fmla="*/ 244326 w 1289006"/>
              <a:gd name="connsiteY219" fmla="*/ 423855 h 1697520"/>
              <a:gd name="connsiteX220" fmla="*/ 248709 w 1289006"/>
              <a:gd name="connsiteY220" fmla="*/ 424947 h 1697520"/>
              <a:gd name="connsiteX221" fmla="*/ 249801 w 1289006"/>
              <a:gd name="connsiteY221" fmla="*/ 430428 h 1697520"/>
              <a:gd name="connsiteX222" fmla="*/ 249801 w 1289006"/>
              <a:gd name="connsiteY222" fmla="*/ 433714 h 1697520"/>
              <a:gd name="connsiteX223" fmla="*/ 247612 w 1289006"/>
              <a:gd name="connsiteY223" fmla="*/ 437000 h 1697520"/>
              <a:gd name="connsiteX224" fmla="*/ 248709 w 1289006"/>
              <a:gd name="connsiteY224" fmla="*/ 441377 h 1697520"/>
              <a:gd name="connsiteX225" fmla="*/ 245423 w 1289006"/>
              <a:gd name="connsiteY225" fmla="*/ 446852 h 1697520"/>
              <a:gd name="connsiteX226" fmla="*/ 245423 w 1289006"/>
              <a:gd name="connsiteY226" fmla="*/ 446852 h 1697520"/>
              <a:gd name="connsiteX227" fmla="*/ 246515 w 1289006"/>
              <a:gd name="connsiteY227" fmla="*/ 450139 h 1697520"/>
              <a:gd name="connsiteX228" fmla="*/ 247612 w 1289006"/>
              <a:gd name="connsiteY228" fmla="*/ 451236 h 1697520"/>
              <a:gd name="connsiteX229" fmla="*/ 248709 w 1289006"/>
              <a:gd name="connsiteY229" fmla="*/ 456711 h 1697520"/>
              <a:gd name="connsiteX230" fmla="*/ 248709 w 1289006"/>
              <a:gd name="connsiteY230" fmla="*/ 457808 h 1697520"/>
              <a:gd name="connsiteX231" fmla="*/ 253087 w 1289006"/>
              <a:gd name="connsiteY231" fmla="*/ 458900 h 1697520"/>
              <a:gd name="connsiteX232" fmla="*/ 256373 w 1289006"/>
              <a:gd name="connsiteY232" fmla="*/ 457808 h 1697520"/>
              <a:gd name="connsiteX233" fmla="*/ 260757 w 1289006"/>
              <a:gd name="connsiteY233" fmla="*/ 455619 h 1697520"/>
              <a:gd name="connsiteX234" fmla="*/ 264037 w 1289006"/>
              <a:gd name="connsiteY234" fmla="*/ 455619 h 1697520"/>
              <a:gd name="connsiteX235" fmla="*/ 266232 w 1289006"/>
              <a:gd name="connsiteY235" fmla="*/ 457808 h 1697520"/>
              <a:gd name="connsiteX236" fmla="*/ 268421 w 1289006"/>
              <a:gd name="connsiteY236" fmla="*/ 476428 h 1697520"/>
              <a:gd name="connsiteX237" fmla="*/ 269518 w 1289006"/>
              <a:gd name="connsiteY237" fmla="*/ 479714 h 1697520"/>
              <a:gd name="connsiteX238" fmla="*/ 270609 w 1289006"/>
              <a:gd name="connsiteY238" fmla="*/ 481903 h 1697520"/>
              <a:gd name="connsiteX239" fmla="*/ 273896 w 1289006"/>
              <a:gd name="connsiteY239" fmla="*/ 485189 h 1697520"/>
              <a:gd name="connsiteX240" fmla="*/ 280468 w 1289006"/>
              <a:gd name="connsiteY240" fmla="*/ 487377 h 1697520"/>
              <a:gd name="connsiteX241" fmla="*/ 287040 w 1289006"/>
              <a:gd name="connsiteY241" fmla="*/ 484091 h 1697520"/>
              <a:gd name="connsiteX242" fmla="*/ 288137 w 1289006"/>
              <a:gd name="connsiteY242" fmla="*/ 481903 h 1697520"/>
              <a:gd name="connsiteX243" fmla="*/ 289235 w 1289006"/>
              <a:gd name="connsiteY243" fmla="*/ 480805 h 1697520"/>
              <a:gd name="connsiteX244" fmla="*/ 293612 w 1289006"/>
              <a:gd name="connsiteY244" fmla="*/ 475330 h 1697520"/>
              <a:gd name="connsiteX245" fmla="*/ 294710 w 1289006"/>
              <a:gd name="connsiteY245" fmla="*/ 472044 h 1697520"/>
              <a:gd name="connsiteX246" fmla="*/ 297996 w 1289006"/>
              <a:gd name="connsiteY246" fmla="*/ 464380 h 1697520"/>
              <a:gd name="connsiteX247" fmla="*/ 300184 w 1289006"/>
              <a:gd name="connsiteY247" fmla="*/ 458900 h 1697520"/>
              <a:gd name="connsiteX248" fmla="*/ 301282 w 1289006"/>
              <a:gd name="connsiteY248" fmla="*/ 454522 h 1697520"/>
              <a:gd name="connsiteX249" fmla="*/ 302373 w 1289006"/>
              <a:gd name="connsiteY249" fmla="*/ 445755 h 1697520"/>
              <a:gd name="connsiteX250" fmla="*/ 303471 w 1289006"/>
              <a:gd name="connsiteY250" fmla="*/ 435903 h 1697520"/>
              <a:gd name="connsiteX251" fmla="*/ 304568 w 1289006"/>
              <a:gd name="connsiteY251" fmla="*/ 428239 h 1697520"/>
              <a:gd name="connsiteX252" fmla="*/ 305659 w 1289006"/>
              <a:gd name="connsiteY252" fmla="*/ 423855 h 1697520"/>
              <a:gd name="connsiteX253" fmla="*/ 306757 w 1289006"/>
              <a:gd name="connsiteY253" fmla="*/ 419472 h 1697520"/>
              <a:gd name="connsiteX254" fmla="*/ 307848 w 1289006"/>
              <a:gd name="connsiteY254" fmla="*/ 407425 h 1697520"/>
              <a:gd name="connsiteX255" fmla="*/ 310043 w 1289006"/>
              <a:gd name="connsiteY255" fmla="*/ 401950 h 1697520"/>
              <a:gd name="connsiteX256" fmla="*/ 311134 w 1289006"/>
              <a:gd name="connsiteY256" fmla="*/ 398664 h 1697520"/>
              <a:gd name="connsiteX257" fmla="*/ 306757 w 1289006"/>
              <a:gd name="connsiteY257" fmla="*/ 398664 h 1697520"/>
              <a:gd name="connsiteX258" fmla="*/ 305659 w 1289006"/>
              <a:gd name="connsiteY258" fmla="*/ 398664 h 1697520"/>
              <a:gd name="connsiteX259" fmla="*/ 304568 w 1289006"/>
              <a:gd name="connsiteY259" fmla="*/ 397566 h 1697520"/>
              <a:gd name="connsiteX260" fmla="*/ 302373 w 1289006"/>
              <a:gd name="connsiteY260" fmla="*/ 395377 h 1697520"/>
              <a:gd name="connsiteX261" fmla="*/ 301282 w 1289006"/>
              <a:gd name="connsiteY261" fmla="*/ 397566 h 1697520"/>
              <a:gd name="connsiteX262" fmla="*/ 294710 w 1289006"/>
              <a:gd name="connsiteY262" fmla="*/ 394286 h 1697520"/>
              <a:gd name="connsiteX263" fmla="*/ 293612 w 1289006"/>
              <a:gd name="connsiteY263" fmla="*/ 394286 h 1697520"/>
              <a:gd name="connsiteX264" fmla="*/ 292515 w 1289006"/>
              <a:gd name="connsiteY264" fmla="*/ 396469 h 1697520"/>
              <a:gd name="connsiteX265" fmla="*/ 291423 w 1289006"/>
              <a:gd name="connsiteY265" fmla="*/ 397566 h 1697520"/>
              <a:gd name="connsiteX266" fmla="*/ 290326 w 1289006"/>
              <a:gd name="connsiteY266" fmla="*/ 397566 h 1697520"/>
              <a:gd name="connsiteX267" fmla="*/ 288137 w 1289006"/>
              <a:gd name="connsiteY267" fmla="*/ 398664 h 1697520"/>
              <a:gd name="connsiteX268" fmla="*/ 285943 w 1289006"/>
              <a:gd name="connsiteY268" fmla="*/ 396469 h 1697520"/>
              <a:gd name="connsiteX269" fmla="*/ 283754 w 1289006"/>
              <a:gd name="connsiteY269" fmla="*/ 389902 h 1697520"/>
              <a:gd name="connsiteX270" fmla="*/ 280468 w 1289006"/>
              <a:gd name="connsiteY270" fmla="*/ 388805 h 1697520"/>
              <a:gd name="connsiteX271" fmla="*/ 282662 w 1289006"/>
              <a:gd name="connsiteY271" fmla="*/ 376758 h 1697520"/>
              <a:gd name="connsiteX272" fmla="*/ 283754 w 1289006"/>
              <a:gd name="connsiteY272" fmla="*/ 376758 h 1697520"/>
              <a:gd name="connsiteX273" fmla="*/ 283754 w 1289006"/>
              <a:gd name="connsiteY273" fmla="*/ 375661 h 1697520"/>
              <a:gd name="connsiteX274" fmla="*/ 279370 w 1289006"/>
              <a:gd name="connsiteY274" fmla="*/ 374569 h 1697520"/>
              <a:gd name="connsiteX275" fmla="*/ 279370 w 1289006"/>
              <a:gd name="connsiteY275" fmla="*/ 365808 h 1697520"/>
              <a:gd name="connsiteX276" fmla="*/ 279370 w 1289006"/>
              <a:gd name="connsiteY276" fmla="*/ 363614 h 1697520"/>
              <a:gd name="connsiteX277" fmla="*/ 280468 w 1289006"/>
              <a:gd name="connsiteY277" fmla="*/ 363614 h 1697520"/>
              <a:gd name="connsiteX278" fmla="*/ 282662 w 1289006"/>
              <a:gd name="connsiteY278" fmla="*/ 362522 h 1697520"/>
              <a:gd name="connsiteX279" fmla="*/ 283754 w 1289006"/>
              <a:gd name="connsiteY279" fmla="*/ 362522 h 1697520"/>
              <a:gd name="connsiteX280" fmla="*/ 293612 w 1289006"/>
              <a:gd name="connsiteY280" fmla="*/ 362522 h 1697520"/>
              <a:gd name="connsiteX281" fmla="*/ 294710 w 1289006"/>
              <a:gd name="connsiteY281" fmla="*/ 362522 h 1697520"/>
              <a:gd name="connsiteX282" fmla="*/ 296898 w 1289006"/>
              <a:gd name="connsiteY282" fmla="*/ 363614 h 1697520"/>
              <a:gd name="connsiteX283" fmla="*/ 299087 w 1289006"/>
              <a:gd name="connsiteY283" fmla="*/ 363614 h 1697520"/>
              <a:gd name="connsiteX284" fmla="*/ 301282 w 1289006"/>
              <a:gd name="connsiteY284" fmla="*/ 363614 h 1697520"/>
              <a:gd name="connsiteX285" fmla="*/ 302373 w 1289006"/>
              <a:gd name="connsiteY285" fmla="*/ 363614 h 1697520"/>
              <a:gd name="connsiteX286" fmla="*/ 304568 w 1289006"/>
              <a:gd name="connsiteY286" fmla="*/ 362522 h 1697520"/>
              <a:gd name="connsiteX287" fmla="*/ 299087 w 1289006"/>
              <a:gd name="connsiteY287" fmla="*/ 345005 h 1697520"/>
              <a:gd name="connsiteX288" fmla="*/ 302373 w 1289006"/>
              <a:gd name="connsiteY288" fmla="*/ 331861 h 1697520"/>
              <a:gd name="connsiteX289" fmla="*/ 307848 w 1289006"/>
              <a:gd name="connsiteY289" fmla="*/ 331861 h 1697520"/>
              <a:gd name="connsiteX290" fmla="*/ 310043 w 1289006"/>
              <a:gd name="connsiteY290" fmla="*/ 332958 h 1697520"/>
              <a:gd name="connsiteX291" fmla="*/ 311134 w 1289006"/>
              <a:gd name="connsiteY291" fmla="*/ 335147 h 1697520"/>
              <a:gd name="connsiteX292" fmla="*/ 311134 w 1289006"/>
              <a:gd name="connsiteY292" fmla="*/ 334056 h 1697520"/>
              <a:gd name="connsiteX293" fmla="*/ 310043 w 1289006"/>
              <a:gd name="connsiteY293" fmla="*/ 332958 h 1697520"/>
              <a:gd name="connsiteX294" fmla="*/ 308946 w 1289006"/>
              <a:gd name="connsiteY294" fmla="*/ 329672 h 1697520"/>
              <a:gd name="connsiteX295" fmla="*/ 307848 w 1289006"/>
              <a:gd name="connsiteY295" fmla="*/ 328581 h 1697520"/>
              <a:gd name="connsiteX296" fmla="*/ 307848 w 1289006"/>
              <a:gd name="connsiteY296" fmla="*/ 327483 h 1697520"/>
              <a:gd name="connsiteX297" fmla="*/ 307848 w 1289006"/>
              <a:gd name="connsiteY297" fmla="*/ 324197 h 1697520"/>
              <a:gd name="connsiteX298" fmla="*/ 305659 w 1289006"/>
              <a:gd name="connsiteY298" fmla="*/ 319814 h 1697520"/>
              <a:gd name="connsiteX299" fmla="*/ 305659 w 1289006"/>
              <a:gd name="connsiteY299" fmla="*/ 318722 h 1697520"/>
              <a:gd name="connsiteX300" fmla="*/ 306757 w 1289006"/>
              <a:gd name="connsiteY300" fmla="*/ 313241 h 1697520"/>
              <a:gd name="connsiteX301" fmla="*/ 328640 w 1289006"/>
              <a:gd name="connsiteY301" fmla="*/ 318722 h 1697520"/>
              <a:gd name="connsiteX302" fmla="*/ 330828 w 1289006"/>
              <a:gd name="connsiteY302" fmla="*/ 319814 h 1697520"/>
              <a:gd name="connsiteX303" fmla="*/ 331948 w 1289006"/>
              <a:gd name="connsiteY303" fmla="*/ 322008 h 1697520"/>
              <a:gd name="connsiteX304" fmla="*/ 333023 w 1289006"/>
              <a:gd name="connsiteY304" fmla="*/ 323100 h 1697520"/>
              <a:gd name="connsiteX305" fmla="*/ 334137 w 1289006"/>
              <a:gd name="connsiteY305" fmla="*/ 323100 h 1697520"/>
              <a:gd name="connsiteX306" fmla="*/ 337401 w 1289006"/>
              <a:gd name="connsiteY306" fmla="*/ 326386 h 1697520"/>
              <a:gd name="connsiteX307" fmla="*/ 338521 w 1289006"/>
              <a:gd name="connsiteY307" fmla="*/ 327483 h 1697520"/>
              <a:gd name="connsiteX308" fmla="*/ 341784 w 1289006"/>
              <a:gd name="connsiteY308" fmla="*/ 328581 h 1697520"/>
              <a:gd name="connsiteX309" fmla="*/ 342898 w 1289006"/>
              <a:gd name="connsiteY309" fmla="*/ 328581 h 1697520"/>
              <a:gd name="connsiteX310" fmla="*/ 343973 w 1289006"/>
              <a:gd name="connsiteY310" fmla="*/ 329672 h 1697520"/>
              <a:gd name="connsiteX311" fmla="*/ 345093 w 1289006"/>
              <a:gd name="connsiteY311" fmla="*/ 331861 h 1697520"/>
              <a:gd name="connsiteX312" fmla="*/ 348350 w 1289006"/>
              <a:gd name="connsiteY312" fmla="*/ 328581 h 1697520"/>
              <a:gd name="connsiteX313" fmla="*/ 352734 w 1289006"/>
              <a:gd name="connsiteY313" fmla="*/ 323100 h 1697520"/>
              <a:gd name="connsiteX314" fmla="*/ 353854 w 1289006"/>
              <a:gd name="connsiteY314" fmla="*/ 320911 h 1697520"/>
              <a:gd name="connsiteX315" fmla="*/ 354923 w 1289006"/>
              <a:gd name="connsiteY315" fmla="*/ 316528 h 1697520"/>
              <a:gd name="connsiteX316" fmla="*/ 357117 w 1289006"/>
              <a:gd name="connsiteY316" fmla="*/ 313241 h 1697520"/>
              <a:gd name="connsiteX317" fmla="*/ 357117 w 1289006"/>
              <a:gd name="connsiteY317" fmla="*/ 312150 h 1697520"/>
              <a:gd name="connsiteX318" fmla="*/ 354923 w 1289006"/>
              <a:gd name="connsiteY318" fmla="*/ 311053 h 1697520"/>
              <a:gd name="connsiteX319" fmla="*/ 353854 w 1289006"/>
              <a:gd name="connsiteY319" fmla="*/ 309961 h 1697520"/>
              <a:gd name="connsiteX320" fmla="*/ 352734 w 1289006"/>
              <a:gd name="connsiteY320" fmla="*/ 307767 h 1697520"/>
              <a:gd name="connsiteX321" fmla="*/ 353854 w 1289006"/>
              <a:gd name="connsiteY321" fmla="*/ 305578 h 1697520"/>
              <a:gd name="connsiteX322" fmla="*/ 357117 w 1289006"/>
              <a:gd name="connsiteY322" fmla="*/ 302292 h 1697520"/>
              <a:gd name="connsiteX323" fmla="*/ 362592 w 1289006"/>
              <a:gd name="connsiteY323" fmla="*/ 295719 h 1697520"/>
              <a:gd name="connsiteX324" fmla="*/ 363684 w 1289006"/>
              <a:gd name="connsiteY324" fmla="*/ 294628 h 1697520"/>
              <a:gd name="connsiteX325" fmla="*/ 363684 w 1289006"/>
              <a:gd name="connsiteY325" fmla="*/ 286958 h 1697520"/>
              <a:gd name="connsiteX326" fmla="*/ 363684 w 1289006"/>
              <a:gd name="connsiteY326" fmla="*/ 284769 h 1697520"/>
              <a:gd name="connsiteX327" fmla="*/ 363684 w 1289006"/>
              <a:gd name="connsiteY327" fmla="*/ 278197 h 1697520"/>
              <a:gd name="connsiteX328" fmla="*/ 363684 w 1289006"/>
              <a:gd name="connsiteY328" fmla="*/ 270528 h 1697520"/>
              <a:gd name="connsiteX329" fmla="*/ 365878 w 1289006"/>
              <a:gd name="connsiteY329" fmla="*/ 263955 h 1697520"/>
              <a:gd name="connsiteX330" fmla="*/ 363684 w 1289006"/>
              <a:gd name="connsiteY330" fmla="*/ 263955 h 1697520"/>
              <a:gd name="connsiteX331" fmla="*/ 360403 w 1289006"/>
              <a:gd name="connsiteY331" fmla="*/ 262864 h 1697520"/>
              <a:gd name="connsiteX332" fmla="*/ 353854 w 1289006"/>
              <a:gd name="connsiteY332" fmla="*/ 261766 h 1697520"/>
              <a:gd name="connsiteX333" fmla="*/ 346162 w 1289006"/>
              <a:gd name="connsiteY333" fmla="*/ 258480 h 1697520"/>
              <a:gd name="connsiteX334" fmla="*/ 337401 w 1289006"/>
              <a:gd name="connsiteY334" fmla="*/ 253005 h 1697520"/>
              <a:gd name="connsiteX335" fmla="*/ 333023 w 1289006"/>
              <a:gd name="connsiteY335" fmla="*/ 247530 h 1697520"/>
              <a:gd name="connsiteX336" fmla="*/ 325376 w 1289006"/>
              <a:gd name="connsiteY336" fmla="*/ 240958 h 1697520"/>
              <a:gd name="connsiteX337" fmla="*/ 324256 w 1289006"/>
              <a:gd name="connsiteY337" fmla="*/ 239861 h 1697520"/>
              <a:gd name="connsiteX338" fmla="*/ 320993 w 1289006"/>
              <a:gd name="connsiteY338" fmla="*/ 239861 h 1697520"/>
              <a:gd name="connsiteX339" fmla="*/ 317707 w 1289006"/>
              <a:gd name="connsiteY339" fmla="*/ 242050 h 1697520"/>
              <a:gd name="connsiteX340" fmla="*/ 316615 w 1289006"/>
              <a:gd name="connsiteY340" fmla="*/ 242050 h 1697520"/>
              <a:gd name="connsiteX341" fmla="*/ 315518 w 1289006"/>
              <a:gd name="connsiteY341" fmla="*/ 244244 h 1697520"/>
              <a:gd name="connsiteX342" fmla="*/ 316615 w 1289006"/>
              <a:gd name="connsiteY342" fmla="*/ 245336 h 1697520"/>
              <a:gd name="connsiteX343" fmla="*/ 313323 w 1289006"/>
              <a:gd name="connsiteY343" fmla="*/ 246433 h 1697520"/>
              <a:gd name="connsiteX344" fmla="*/ 312232 w 1289006"/>
              <a:gd name="connsiteY344" fmla="*/ 249719 h 1697520"/>
              <a:gd name="connsiteX345" fmla="*/ 312232 w 1289006"/>
              <a:gd name="connsiteY345" fmla="*/ 250817 h 1697520"/>
              <a:gd name="connsiteX346" fmla="*/ 316615 w 1289006"/>
              <a:gd name="connsiteY346" fmla="*/ 257389 h 1697520"/>
              <a:gd name="connsiteX347" fmla="*/ 317707 w 1289006"/>
              <a:gd name="connsiteY347" fmla="*/ 258480 h 1697520"/>
              <a:gd name="connsiteX348" fmla="*/ 319896 w 1289006"/>
              <a:gd name="connsiteY348" fmla="*/ 261766 h 1697520"/>
              <a:gd name="connsiteX349" fmla="*/ 320993 w 1289006"/>
              <a:gd name="connsiteY349" fmla="*/ 266150 h 1697520"/>
              <a:gd name="connsiteX350" fmla="*/ 318804 w 1289006"/>
              <a:gd name="connsiteY350" fmla="*/ 262864 h 1697520"/>
              <a:gd name="connsiteX351" fmla="*/ 316615 w 1289006"/>
              <a:gd name="connsiteY351" fmla="*/ 261766 h 1697520"/>
              <a:gd name="connsiteX352" fmla="*/ 316615 w 1289006"/>
              <a:gd name="connsiteY352" fmla="*/ 261766 h 1697520"/>
              <a:gd name="connsiteX353" fmla="*/ 314421 w 1289006"/>
              <a:gd name="connsiteY353" fmla="*/ 259578 h 1697520"/>
              <a:gd name="connsiteX354" fmla="*/ 314421 w 1289006"/>
              <a:gd name="connsiteY354" fmla="*/ 258480 h 1697520"/>
              <a:gd name="connsiteX355" fmla="*/ 313323 w 1289006"/>
              <a:gd name="connsiteY355" fmla="*/ 256292 h 1697520"/>
              <a:gd name="connsiteX356" fmla="*/ 312232 w 1289006"/>
              <a:gd name="connsiteY356" fmla="*/ 255194 h 1697520"/>
              <a:gd name="connsiteX357" fmla="*/ 307848 w 1289006"/>
              <a:gd name="connsiteY357" fmla="*/ 255194 h 1697520"/>
              <a:gd name="connsiteX358" fmla="*/ 305659 w 1289006"/>
              <a:gd name="connsiteY358" fmla="*/ 257389 h 1697520"/>
              <a:gd name="connsiteX359" fmla="*/ 304568 w 1289006"/>
              <a:gd name="connsiteY359" fmla="*/ 257389 h 1697520"/>
              <a:gd name="connsiteX360" fmla="*/ 302373 w 1289006"/>
              <a:gd name="connsiteY360" fmla="*/ 259578 h 1697520"/>
              <a:gd name="connsiteX361" fmla="*/ 300184 w 1289006"/>
              <a:gd name="connsiteY361" fmla="*/ 259578 h 1697520"/>
              <a:gd name="connsiteX362" fmla="*/ 297996 w 1289006"/>
              <a:gd name="connsiteY362" fmla="*/ 259578 h 1697520"/>
              <a:gd name="connsiteX363" fmla="*/ 296898 w 1289006"/>
              <a:gd name="connsiteY363" fmla="*/ 257389 h 1697520"/>
              <a:gd name="connsiteX364" fmla="*/ 296898 w 1289006"/>
              <a:gd name="connsiteY364" fmla="*/ 250817 h 1697520"/>
              <a:gd name="connsiteX365" fmla="*/ 295801 w 1289006"/>
              <a:gd name="connsiteY365" fmla="*/ 246433 h 1697520"/>
              <a:gd name="connsiteX366" fmla="*/ 289235 w 1289006"/>
              <a:gd name="connsiteY366" fmla="*/ 248622 h 1697520"/>
              <a:gd name="connsiteX367" fmla="*/ 288137 w 1289006"/>
              <a:gd name="connsiteY367" fmla="*/ 248622 h 1697520"/>
              <a:gd name="connsiteX368" fmla="*/ 282662 w 1289006"/>
              <a:gd name="connsiteY368" fmla="*/ 248622 h 1697520"/>
              <a:gd name="connsiteX369" fmla="*/ 279370 w 1289006"/>
              <a:gd name="connsiteY369" fmla="*/ 250817 h 1697520"/>
              <a:gd name="connsiteX370" fmla="*/ 278279 w 1289006"/>
              <a:gd name="connsiteY370" fmla="*/ 251914 h 1697520"/>
              <a:gd name="connsiteX371" fmla="*/ 277182 w 1289006"/>
              <a:gd name="connsiteY371" fmla="*/ 251914 h 1697520"/>
              <a:gd name="connsiteX372" fmla="*/ 274993 w 1289006"/>
              <a:gd name="connsiteY372" fmla="*/ 253005 h 1697520"/>
              <a:gd name="connsiteX373" fmla="*/ 271707 w 1289006"/>
              <a:gd name="connsiteY373" fmla="*/ 255194 h 1697520"/>
              <a:gd name="connsiteX374" fmla="*/ 270609 w 1289006"/>
              <a:gd name="connsiteY374" fmla="*/ 255194 h 1697520"/>
              <a:gd name="connsiteX375" fmla="*/ 264037 w 1289006"/>
              <a:gd name="connsiteY375" fmla="*/ 255194 h 1697520"/>
              <a:gd name="connsiteX376" fmla="*/ 259659 w 1289006"/>
              <a:gd name="connsiteY376" fmla="*/ 254097 h 1697520"/>
              <a:gd name="connsiteX377" fmla="*/ 258562 w 1289006"/>
              <a:gd name="connsiteY377" fmla="*/ 253005 h 1697520"/>
              <a:gd name="connsiteX378" fmla="*/ 257465 w 1289006"/>
              <a:gd name="connsiteY378" fmla="*/ 251914 h 1697520"/>
              <a:gd name="connsiteX379" fmla="*/ 257465 w 1289006"/>
              <a:gd name="connsiteY379" fmla="*/ 246433 h 1697520"/>
              <a:gd name="connsiteX380" fmla="*/ 258562 w 1289006"/>
              <a:gd name="connsiteY380" fmla="*/ 240958 h 1697520"/>
              <a:gd name="connsiteX381" fmla="*/ 259659 w 1289006"/>
              <a:gd name="connsiteY381" fmla="*/ 240958 h 1697520"/>
              <a:gd name="connsiteX382" fmla="*/ 261848 w 1289006"/>
              <a:gd name="connsiteY382" fmla="*/ 234386 h 1697520"/>
              <a:gd name="connsiteX383" fmla="*/ 259659 w 1289006"/>
              <a:gd name="connsiteY383" fmla="*/ 233289 h 1697520"/>
              <a:gd name="connsiteX384" fmla="*/ 258562 w 1289006"/>
              <a:gd name="connsiteY384" fmla="*/ 232197 h 1697520"/>
              <a:gd name="connsiteX385" fmla="*/ 251990 w 1289006"/>
              <a:gd name="connsiteY385" fmla="*/ 227825 h 1697520"/>
              <a:gd name="connsiteX386" fmla="*/ 248709 w 1289006"/>
              <a:gd name="connsiteY386" fmla="*/ 226728 h 1697520"/>
              <a:gd name="connsiteX387" fmla="*/ 247612 w 1289006"/>
              <a:gd name="connsiteY387" fmla="*/ 224539 h 1697520"/>
              <a:gd name="connsiteX388" fmla="*/ 248709 w 1289006"/>
              <a:gd name="connsiteY388" fmla="*/ 221253 h 1697520"/>
              <a:gd name="connsiteX389" fmla="*/ 247612 w 1289006"/>
              <a:gd name="connsiteY389" fmla="*/ 219064 h 1697520"/>
              <a:gd name="connsiteX390" fmla="*/ 246515 w 1289006"/>
              <a:gd name="connsiteY390" fmla="*/ 217967 h 1697520"/>
              <a:gd name="connsiteX391" fmla="*/ 245423 w 1289006"/>
              <a:gd name="connsiteY391" fmla="*/ 216875 h 1697520"/>
              <a:gd name="connsiteX392" fmla="*/ 242137 w 1289006"/>
              <a:gd name="connsiteY392" fmla="*/ 214681 h 1697520"/>
              <a:gd name="connsiteX393" fmla="*/ 241040 w 1289006"/>
              <a:gd name="connsiteY393" fmla="*/ 213583 h 1697520"/>
              <a:gd name="connsiteX394" fmla="*/ 239948 w 1289006"/>
              <a:gd name="connsiteY394" fmla="*/ 212492 h 1697520"/>
              <a:gd name="connsiteX395" fmla="*/ 232279 w 1289006"/>
              <a:gd name="connsiteY395" fmla="*/ 211394 h 1697520"/>
              <a:gd name="connsiteX396" fmla="*/ 231182 w 1289006"/>
              <a:gd name="connsiteY396" fmla="*/ 210303 h 1697520"/>
              <a:gd name="connsiteX397" fmla="*/ 225707 w 1289006"/>
              <a:gd name="connsiteY397" fmla="*/ 208108 h 1697520"/>
              <a:gd name="connsiteX398" fmla="*/ 247612 w 1289006"/>
              <a:gd name="connsiteY398" fmla="*/ 166492 h 1697520"/>
              <a:gd name="connsiteX399" fmla="*/ 277182 w 1289006"/>
              <a:gd name="connsiteY399" fmla="*/ 134728 h 1697520"/>
              <a:gd name="connsiteX400" fmla="*/ 301282 w 1289006"/>
              <a:gd name="connsiteY400" fmla="*/ 113919 h 1697520"/>
              <a:gd name="connsiteX401" fmla="*/ 346162 w 1289006"/>
              <a:gd name="connsiteY401" fmla="*/ 83253 h 1697520"/>
              <a:gd name="connsiteX402" fmla="*/ 350545 w 1289006"/>
              <a:gd name="connsiteY402" fmla="*/ 89825 h 1697520"/>
              <a:gd name="connsiteX403" fmla="*/ 352734 w 1289006"/>
              <a:gd name="connsiteY403" fmla="*/ 93105 h 1697520"/>
              <a:gd name="connsiteX404" fmla="*/ 356043 w 1289006"/>
              <a:gd name="connsiteY404" fmla="*/ 96397 h 1697520"/>
              <a:gd name="connsiteX405" fmla="*/ 358209 w 1289006"/>
              <a:gd name="connsiteY405" fmla="*/ 99678 h 1697520"/>
              <a:gd name="connsiteX406" fmla="*/ 362592 w 1289006"/>
              <a:gd name="connsiteY406" fmla="*/ 102969 h 1697520"/>
              <a:gd name="connsiteX407" fmla="*/ 365878 w 1289006"/>
              <a:gd name="connsiteY407" fmla="*/ 106250 h 1697520"/>
              <a:gd name="connsiteX408" fmla="*/ 383401 w 1289006"/>
              <a:gd name="connsiteY408" fmla="*/ 107347 h 1697520"/>
              <a:gd name="connsiteX409" fmla="*/ 396545 w 1289006"/>
              <a:gd name="connsiteY409" fmla="*/ 107347 h 1697520"/>
              <a:gd name="connsiteX410" fmla="*/ 399831 w 1289006"/>
              <a:gd name="connsiteY410" fmla="*/ 111725 h 1697520"/>
              <a:gd name="connsiteX411" fmla="*/ 399831 w 1289006"/>
              <a:gd name="connsiteY411" fmla="*/ 106250 h 1697520"/>
              <a:gd name="connsiteX412" fmla="*/ 403117 w 1289006"/>
              <a:gd name="connsiteY412" fmla="*/ 102969 h 1697520"/>
              <a:gd name="connsiteX413" fmla="*/ 407495 w 1289006"/>
              <a:gd name="connsiteY413" fmla="*/ 100775 h 1697520"/>
              <a:gd name="connsiteX414" fmla="*/ 409690 w 1289006"/>
              <a:gd name="connsiteY414" fmla="*/ 99678 h 1697520"/>
              <a:gd name="connsiteX415" fmla="*/ 411878 w 1289006"/>
              <a:gd name="connsiteY415" fmla="*/ 99678 h 1697520"/>
              <a:gd name="connsiteX416" fmla="*/ 418451 w 1289006"/>
              <a:gd name="connsiteY416" fmla="*/ 99678 h 1697520"/>
              <a:gd name="connsiteX417" fmla="*/ 422834 w 1289006"/>
              <a:gd name="connsiteY417" fmla="*/ 98586 h 1697520"/>
              <a:gd name="connsiteX418" fmla="*/ 423926 w 1289006"/>
              <a:gd name="connsiteY418" fmla="*/ 100775 h 1697520"/>
              <a:gd name="connsiteX419" fmla="*/ 425023 w 1289006"/>
              <a:gd name="connsiteY419" fmla="*/ 101872 h 1697520"/>
              <a:gd name="connsiteX420" fmla="*/ 426115 w 1289006"/>
              <a:gd name="connsiteY420" fmla="*/ 102969 h 1697520"/>
              <a:gd name="connsiteX421" fmla="*/ 428309 w 1289006"/>
              <a:gd name="connsiteY421" fmla="*/ 104061 h 1697520"/>
              <a:gd name="connsiteX422" fmla="*/ 430498 w 1289006"/>
              <a:gd name="connsiteY422" fmla="*/ 105158 h 1697520"/>
              <a:gd name="connsiteX423" fmla="*/ 431595 w 1289006"/>
              <a:gd name="connsiteY423" fmla="*/ 107347 h 1697520"/>
              <a:gd name="connsiteX424" fmla="*/ 427212 w 1289006"/>
              <a:gd name="connsiteY424" fmla="*/ 109536 h 1697520"/>
              <a:gd name="connsiteX425" fmla="*/ 425023 w 1289006"/>
              <a:gd name="connsiteY425" fmla="*/ 111725 h 1697520"/>
              <a:gd name="connsiteX426" fmla="*/ 423926 w 1289006"/>
              <a:gd name="connsiteY426" fmla="*/ 112822 h 1697520"/>
              <a:gd name="connsiteX427" fmla="*/ 426115 w 1289006"/>
              <a:gd name="connsiteY427" fmla="*/ 115011 h 1697520"/>
              <a:gd name="connsiteX428" fmla="*/ 427212 w 1289006"/>
              <a:gd name="connsiteY428" fmla="*/ 116108 h 1697520"/>
              <a:gd name="connsiteX429" fmla="*/ 428309 w 1289006"/>
              <a:gd name="connsiteY429" fmla="*/ 117206 h 1697520"/>
              <a:gd name="connsiteX430" fmla="*/ 428309 w 1289006"/>
              <a:gd name="connsiteY430" fmla="*/ 120486 h 1697520"/>
              <a:gd name="connsiteX431" fmla="*/ 427212 w 1289006"/>
              <a:gd name="connsiteY431" fmla="*/ 125967 h 1697520"/>
              <a:gd name="connsiteX432" fmla="*/ 429401 w 1289006"/>
              <a:gd name="connsiteY432" fmla="*/ 125967 h 1697520"/>
              <a:gd name="connsiteX433" fmla="*/ 431595 w 1289006"/>
              <a:gd name="connsiteY433" fmla="*/ 123778 h 1697520"/>
              <a:gd name="connsiteX434" fmla="*/ 431595 w 1289006"/>
              <a:gd name="connsiteY434" fmla="*/ 122680 h 1697520"/>
              <a:gd name="connsiteX435" fmla="*/ 433784 w 1289006"/>
              <a:gd name="connsiteY435" fmla="*/ 117206 h 1697520"/>
              <a:gd name="connsiteX436" fmla="*/ 434876 w 1289006"/>
              <a:gd name="connsiteY436" fmla="*/ 115011 h 1697520"/>
              <a:gd name="connsiteX437" fmla="*/ 435973 w 1289006"/>
              <a:gd name="connsiteY437" fmla="*/ 112822 h 1697520"/>
              <a:gd name="connsiteX438" fmla="*/ 437070 w 1289006"/>
              <a:gd name="connsiteY438" fmla="*/ 112822 h 1697520"/>
              <a:gd name="connsiteX439" fmla="*/ 442545 w 1289006"/>
              <a:gd name="connsiteY439" fmla="*/ 112822 h 1697520"/>
              <a:gd name="connsiteX440" fmla="*/ 443642 w 1289006"/>
              <a:gd name="connsiteY440" fmla="*/ 112822 h 1697520"/>
              <a:gd name="connsiteX441" fmla="*/ 444740 w 1289006"/>
              <a:gd name="connsiteY441" fmla="*/ 106250 h 1697520"/>
              <a:gd name="connsiteX442" fmla="*/ 446929 w 1289006"/>
              <a:gd name="connsiteY442" fmla="*/ 104061 h 1697520"/>
              <a:gd name="connsiteX443" fmla="*/ 448020 w 1289006"/>
              <a:gd name="connsiteY443" fmla="*/ 102969 h 1697520"/>
              <a:gd name="connsiteX444" fmla="*/ 450215 w 1289006"/>
              <a:gd name="connsiteY444" fmla="*/ 101872 h 1697520"/>
              <a:gd name="connsiteX445" fmla="*/ 452403 w 1289006"/>
              <a:gd name="connsiteY445" fmla="*/ 98586 h 1697520"/>
              <a:gd name="connsiteX446" fmla="*/ 452403 w 1289006"/>
              <a:gd name="connsiteY446" fmla="*/ 98586 h 1697520"/>
              <a:gd name="connsiteX447" fmla="*/ 452403 w 1289006"/>
              <a:gd name="connsiteY447" fmla="*/ 96397 h 1697520"/>
              <a:gd name="connsiteX448" fmla="*/ 450215 w 1289006"/>
              <a:gd name="connsiteY448" fmla="*/ 93105 h 1697520"/>
              <a:gd name="connsiteX449" fmla="*/ 449117 w 1289006"/>
              <a:gd name="connsiteY449" fmla="*/ 92014 h 1697520"/>
              <a:gd name="connsiteX450" fmla="*/ 448020 w 1289006"/>
              <a:gd name="connsiteY450" fmla="*/ 89825 h 1697520"/>
              <a:gd name="connsiteX451" fmla="*/ 446929 w 1289006"/>
              <a:gd name="connsiteY451" fmla="*/ 88728 h 1697520"/>
              <a:gd name="connsiteX452" fmla="*/ 445831 w 1289006"/>
              <a:gd name="connsiteY452" fmla="*/ 86539 h 1697520"/>
              <a:gd name="connsiteX453" fmla="*/ 445831 w 1289006"/>
              <a:gd name="connsiteY453" fmla="*/ 85442 h 1697520"/>
              <a:gd name="connsiteX454" fmla="*/ 446929 w 1289006"/>
              <a:gd name="connsiteY454" fmla="*/ 84344 h 1697520"/>
              <a:gd name="connsiteX455" fmla="*/ 448020 w 1289006"/>
              <a:gd name="connsiteY455" fmla="*/ 82155 h 1697520"/>
              <a:gd name="connsiteX456" fmla="*/ 449117 w 1289006"/>
              <a:gd name="connsiteY456" fmla="*/ 79967 h 1697520"/>
              <a:gd name="connsiteX457" fmla="*/ 449117 w 1289006"/>
              <a:gd name="connsiteY457" fmla="*/ 77772 h 1697520"/>
              <a:gd name="connsiteX458" fmla="*/ 448020 w 1289006"/>
              <a:gd name="connsiteY458" fmla="*/ 76680 h 1697520"/>
              <a:gd name="connsiteX459" fmla="*/ 445831 w 1289006"/>
              <a:gd name="connsiteY459" fmla="*/ 72309 h 1697520"/>
              <a:gd name="connsiteX460" fmla="*/ 444740 w 1289006"/>
              <a:gd name="connsiteY460" fmla="*/ 70120 h 1697520"/>
              <a:gd name="connsiteX461" fmla="*/ 444740 w 1289006"/>
              <a:gd name="connsiteY461" fmla="*/ 70120 h 1697520"/>
              <a:gd name="connsiteX462" fmla="*/ 453501 w 1289006"/>
              <a:gd name="connsiteY462" fmla="*/ 69022 h 1697520"/>
              <a:gd name="connsiteX463" fmla="*/ 457879 w 1289006"/>
              <a:gd name="connsiteY463" fmla="*/ 67931 h 1697520"/>
              <a:gd name="connsiteX464" fmla="*/ 462262 w 1289006"/>
              <a:gd name="connsiteY464" fmla="*/ 69022 h 1697520"/>
              <a:gd name="connsiteX465" fmla="*/ 464451 w 1289006"/>
              <a:gd name="connsiteY465" fmla="*/ 69022 h 1697520"/>
              <a:gd name="connsiteX466" fmla="*/ 465548 w 1289006"/>
              <a:gd name="connsiteY466" fmla="*/ 74503 h 1697520"/>
              <a:gd name="connsiteX467" fmla="*/ 492929 w 1289006"/>
              <a:gd name="connsiteY467" fmla="*/ 41642 h 1697520"/>
              <a:gd name="connsiteX468" fmla="*/ 510451 w 1289006"/>
              <a:gd name="connsiteY468" fmla="*/ 35070 h 1697520"/>
              <a:gd name="connsiteX469" fmla="*/ 535642 w 1289006"/>
              <a:gd name="connsiteY469" fmla="*/ 26308 h 1697520"/>
              <a:gd name="connsiteX470" fmla="*/ 547690 w 1289006"/>
              <a:gd name="connsiteY470" fmla="*/ 16450 h 1697520"/>
              <a:gd name="connsiteX471" fmla="*/ 558645 w 1289006"/>
              <a:gd name="connsiteY471" fmla="*/ 8786 h 1697520"/>
              <a:gd name="connsiteX472" fmla="*/ 565218 w 1289006"/>
              <a:gd name="connsiteY472" fmla="*/ 3311 h 1697520"/>
              <a:gd name="connsiteX473" fmla="*/ 572881 w 1289006"/>
              <a:gd name="connsiteY473" fmla="*/ 19 h 1697520"/>
              <a:gd name="connsiteX474" fmla="*/ 577265 w 1289006"/>
              <a:gd name="connsiteY474" fmla="*/ 32881 h 1697520"/>
              <a:gd name="connsiteX475" fmla="*/ 573979 w 1289006"/>
              <a:gd name="connsiteY475" fmla="*/ 47117 h 1697520"/>
              <a:gd name="connsiteX476" fmla="*/ 573979 w 1289006"/>
              <a:gd name="connsiteY476" fmla="*/ 56975 h 1697520"/>
              <a:gd name="connsiteX477" fmla="*/ 573979 w 1289006"/>
              <a:gd name="connsiteY477" fmla="*/ 61359 h 1697520"/>
              <a:gd name="connsiteX478" fmla="*/ 575070 w 1289006"/>
              <a:gd name="connsiteY478" fmla="*/ 62450 h 1697520"/>
              <a:gd name="connsiteX479" fmla="*/ 576168 w 1289006"/>
              <a:gd name="connsiteY479" fmla="*/ 65736 h 1697520"/>
              <a:gd name="connsiteX480" fmla="*/ 581643 w 1289006"/>
              <a:gd name="connsiteY480" fmla="*/ 67931 h 1697520"/>
              <a:gd name="connsiteX481" fmla="*/ 582740 w 1289006"/>
              <a:gd name="connsiteY481" fmla="*/ 69022 h 1697520"/>
              <a:gd name="connsiteX482" fmla="*/ 584929 w 1289006"/>
              <a:gd name="connsiteY482" fmla="*/ 71211 h 1697520"/>
              <a:gd name="connsiteX483" fmla="*/ 586026 w 1289006"/>
              <a:gd name="connsiteY483" fmla="*/ 72309 h 1697520"/>
              <a:gd name="connsiteX484" fmla="*/ 588215 w 1289006"/>
              <a:gd name="connsiteY484" fmla="*/ 71211 h 1697520"/>
              <a:gd name="connsiteX485" fmla="*/ 592598 w 1289006"/>
              <a:gd name="connsiteY485" fmla="*/ 71211 h 1697520"/>
              <a:gd name="connsiteX486" fmla="*/ 596976 w 1289006"/>
              <a:gd name="connsiteY486" fmla="*/ 70120 h 1697520"/>
              <a:gd name="connsiteX487" fmla="*/ 602451 w 1289006"/>
              <a:gd name="connsiteY487" fmla="*/ 65736 h 1697520"/>
              <a:gd name="connsiteX488" fmla="*/ 604645 w 1289006"/>
              <a:gd name="connsiteY488" fmla="*/ 66834 h 1697520"/>
              <a:gd name="connsiteX489" fmla="*/ 609023 w 1289006"/>
              <a:gd name="connsiteY489" fmla="*/ 63547 h 1697520"/>
              <a:gd name="connsiteX490" fmla="*/ 610098 w 1289006"/>
              <a:gd name="connsiteY490" fmla="*/ 61359 h 1697520"/>
              <a:gd name="connsiteX491" fmla="*/ 610098 w 1289006"/>
              <a:gd name="connsiteY491" fmla="*/ 60261 h 1697520"/>
              <a:gd name="connsiteX492" fmla="*/ 613406 w 1289006"/>
              <a:gd name="connsiteY492" fmla="*/ 60261 h 1697520"/>
              <a:gd name="connsiteX493" fmla="*/ 615595 w 1289006"/>
              <a:gd name="connsiteY493" fmla="*/ 62450 h 1697520"/>
              <a:gd name="connsiteX494" fmla="*/ 618859 w 1289006"/>
              <a:gd name="connsiteY494" fmla="*/ 63547 h 1697520"/>
              <a:gd name="connsiteX495" fmla="*/ 619979 w 1289006"/>
              <a:gd name="connsiteY495" fmla="*/ 64639 h 1697520"/>
              <a:gd name="connsiteX496" fmla="*/ 621053 w 1289006"/>
              <a:gd name="connsiteY496" fmla="*/ 65736 h 1697520"/>
              <a:gd name="connsiteX497" fmla="*/ 622168 w 1289006"/>
              <a:gd name="connsiteY497" fmla="*/ 67931 h 1697520"/>
              <a:gd name="connsiteX498" fmla="*/ 624356 w 1289006"/>
              <a:gd name="connsiteY498" fmla="*/ 72309 h 1697520"/>
              <a:gd name="connsiteX499" fmla="*/ 623242 w 1289006"/>
              <a:gd name="connsiteY499" fmla="*/ 73406 h 1697520"/>
              <a:gd name="connsiteX500" fmla="*/ 622168 w 1289006"/>
              <a:gd name="connsiteY500" fmla="*/ 77772 h 1697520"/>
              <a:gd name="connsiteX501" fmla="*/ 622168 w 1289006"/>
              <a:gd name="connsiteY501" fmla="*/ 82155 h 1697520"/>
              <a:gd name="connsiteX502" fmla="*/ 622168 w 1289006"/>
              <a:gd name="connsiteY502" fmla="*/ 87630 h 1697520"/>
              <a:gd name="connsiteX503" fmla="*/ 621053 w 1289006"/>
              <a:gd name="connsiteY503" fmla="*/ 87630 h 1697520"/>
              <a:gd name="connsiteX504" fmla="*/ 621053 w 1289006"/>
              <a:gd name="connsiteY504" fmla="*/ 88728 h 1697520"/>
              <a:gd name="connsiteX505" fmla="*/ 623242 w 1289006"/>
              <a:gd name="connsiteY505" fmla="*/ 90917 h 1697520"/>
              <a:gd name="connsiteX506" fmla="*/ 623242 w 1289006"/>
              <a:gd name="connsiteY506" fmla="*/ 90917 h 1697520"/>
              <a:gd name="connsiteX507" fmla="*/ 627625 w 1289006"/>
              <a:gd name="connsiteY507" fmla="*/ 93105 h 1697520"/>
              <a:gd name="connsiteX508" fmla="*/ 628740 w 1289006"/>
              <a:gd name="connsiteY508" fmla="*/ 94203 h 1697520"/>
              <a:gd name="connsiteX509" fmla="*/ 629814 w 1289006"/>
              <a:gd name="connsiteY509" fmla="*/ 94203 h 1697520"/>
              <a:gd name="connsiteX510" fmla="*/ 632003 w 1289006"/>
              <a:gd name="connsiteY510" fmla="*/ 95300 h 1697520"/>
              <a:gd name="connsiteX511" fmla="*/ 632003 w 1289006"/>
              <a:gd name="connsiteY511" fmla="*/ 96397 h 1697520"/>
              <a:gd name="connsiteX512" fmla="*/ 633118 w 1289006"/>
              <a:gd name="connsiteY512" fmla="*/ 98586 h 1697520"/>
              <a:gd name="connsiteX513" fmla="*/ 632003 w 1289006"/>
              <a:gd name="connsiteY513" fmla="*/ 106250 h 1697520"/>
              <a:gd name="connsiteX514" fmla="*/ 630929 w 1289006"/>
              <a:gd name="connsiteY514" fmla="*/ 108444 h 1697520"/>
              <a:gd name="connsiteX515" fmla="*/ 628740 w 1289006"/>
              <a:gd name="connsiteY515" fmla="*/ 110633 h 1697520"/>
              <a:gd name="connsiteX516" fmla="*/ 627625 w 1289006"/>
              <a:gd name="connsiteY516" fmla="*/ 113919 h 1697520"/>
              <a:gd name="connsiteX517" fmla="*/ 629814 w 1289006"/>
              <a:gd name="connsiteY517" fmla="*/ 115011 h 1697520"/>
              <a:gd name="connsiteX518" fmla="*/ 633118 w 1289006"/>
              <a:gd name="connsiteY518" fmla="*/ 119394 h 1697520"/>
              <a:gd name="connsiteX519" fmla="*/ 633118 w 1289006"/>
              <a:gd name="connsiteY519" fmla="*/ 120486 h 1697520"/>
              <a:gd name="connsiteX520" fmla="*/ 635289 w 1289006"/>
              <a:gd name="connsiteY520" fmla="*/ 121583 h 1697520"/>
              <a:gd name="connsiteX521" fmla="*/ 635289 w 1289006"/>
              <a:gd name="connsiteY521" fmla="*/ 123778 h 1697520"/>
              <a:gd name="connsiteX522" fmla="*/ 636387 w 1289006"/>
              <a:gd name="connsiteY522" fmla="*/ 125967 h 1697520"/>
              <a:gd name="connsiteX523" fmla="*/ 637478 w 1289006"/>
              <a:gd name="connsiteY523" fmla="*/ 128155 h 1697520"/>
              <a:gd name="connsiteX524" fmla="*/ 639667 w 1289006"/>
              <a:gd name="connsiteY524" fmla="*/ 130350 h 1697520"/>
              <a:gd name="connsiteX525" fmla="*/ 650623 w 1289006"/>
              <a:gd name="connsiteY525" fmla="*/ 125967 h 1697520"/>
              <a:gd name="connsiteX526" fmla="*/ 647336 w 1289006"/>
              <a:gd name="connsiteY526" fmla="*/ 139111 h 1697520"/>
              <a:gd name="connsiteX527" fmla="*/ 647336 w 1289006"/>
              <a:gd name="connsiteY527" fmla="*/ 147872 h 1697520"/>
              <a:gd name="connsiteX528" fmla="*/ 648434 w 1289006"/>
              <a:gd name="connsiteY528" fmla="*/ 152256 h 1697520"/>
              <a:gd name="connsiteX529" fmla="*/ 649531 w 1289006"/>
              <a:gd name="connsiteY529" fmla="*/ 156633 h 1697520"/>
              <a:gd name="connsiteX530" fmla="*/ 653909 w 1289006"/>
              <a:gd name="connsiteY530" fmla="*/ 162108 h 1697520"/>
              <a:gd name="connsiteX531" fmla="*/ 655006 w 1289006"/>
              <a:gd name="connsiteY531" fmla="*/ 163206 h 1697520"/>
              <a:gd name="connsiteX532" fmla="*/ 660481 w 1289006"/>
              <a:gd name="connsiteY532" fmla="*/ 167589 h 1697520"/>
              <a:gd name="connsiteX533" fmla="*/ 663767 w 1289006"/>
              <a:gd name="connsiteY533" fmla="*/ 170869 h 1697520"/>
              <a:gd name="connsiteX534" fmla="*/ 664864 w 1289006"/>
              <a:gd name="connsiteY534" fmla="*/ 171967 h 1697520"/>
              <a:gd name="connsiteX535" fmla="*/ 665956 w 1289006"/>
              <a:gd name="connsiteY535" fmla="*/ 173064 h 1697520"/>
              <a:gd name="connsiteX536" fmla="*/ 674717 w 1289006"/>
              <a:gd name="connsiteY536" fmla="*/ 181825 h 1697520"/>
              <a:gd name="connsiteX537" fmla="*/ 678003 w 1289006"/>
              <a:gd name="connsiteY537" fmla="*/ 185111 h 1697520"/>
              <a:gd name="connsiteX538" fmla="*/ 680192 w 1289006"/>
              <a:gd name="connsiteY538" fmla="*/ 186203 h 1697520"/>
              <a:gd name="connsiteX539" fmla="*/ 681289 w 1289006"/>
              <a:gd name="connsiteY539" fmla="*/ 185111 h 1697520"/>
              <a:gd name="connsiteX540" fmla="*/ 684575 w 1289006"/>
              <a:gd name="connsiteY540" fmla="*/ 174156 h 1697520"/>
              <a:gd name="connsiteX541" fmla="*/ 688953 w 1289006"/>
              <a:gd name="connsiteY541" fmla="*/ 175253 h 1697520"/>
              <a:gd name="connsiteX542" fmla="*/ 693337 w 1289006"/>
              <a:gd name="connsiteY542" fmla="*/ 174156 h 1697520"/>
              <a:gd name="connsiteX543" fmla="*/ 694434 w 1289006"/>
              <a:gd name="connsiteY543" fmla="*/ 173064 h 1697520"/>
              <a:gd name="connsiteX544" fmla="*/ 696623 w 1289006"/>
              <a:gd name="connsiteY544" fmla="*/ 169772 h 1697520"/>
              <a:gd name="connsiteX545" fmla="*/ 696623 w 1289006"/>
              <a:gd name="connsiteY545" fmla="*/ 169772 h 1697520"/>
              <a:gd name="connsiteX546" fmla="*/ 699909 w 1289006"/>
              <a:gd name="connsiteY546" fmla="*/ 165394 h 1697520"/>
              <a:gd name="connsiteX547" fmla="*/ 699909 w 1289006"/>
              <a:gd name="connsiteY547" fmla="*/ 164297 h 1697520"/>
              <a:gd name="connsiteX548" fmla="*/ 702098 w 1289006"/>
              <a:gd name="connsiteY548" fmla="*/ 164297 h 1697520"/>
              <a:gd name="connsiteX549" fmla="*/ 703195 w 1289006"/>
              <a:gd name="connsiteY549" fmla="*/ 163206 h 1697520"/>
              <a:gd name="connsiteX550" fmla="*/ 709767 w 1289006"/>
              <a:gd name="connsiteY550" fmla="*/ 157731 h 1697520"/>
              <a:gd name="connsiteX551" fmla="*/ 715242 w 1289006"/>
              <a:gd name="connsiteY551" fmla="*/ 151158 h 1697520"/>
              <a:gd name="connsiteX552" fmla="*/ 721814 w 1289006"/>
              <a:gd name="connsiteY552" fmla="*/ 144586 h 1697520"/>
              <a:gd name="connsiteX553" fmla="*/ 722912 w 1289006"/>
              <a:gd name="connsiteY553" fmla="*/ 142392 h 1697520"/>
              <a:gd name="connsiteX554" fmla="*/ 721814 w 1289006"/>
              <a:gd name="connsiteY554" fmla="*/ 138014 h 1697520"/>
              <a:gd name="connsiteX555" fmla="*/ 722912 w 1289006"/>
              <a:gd name="connsiteY555" fmla="*/ 135825 h 1697520"/>
              <a:gd name="connsiteX556" fmla="*/ 728387 w 1289006"/>
              <a:gd name="connsiteY556" fmla="*/ 133630 h 1697520"/>
              <a:gd name="connsiteX557" fmla="*/ 745909 w 1289006"/>
              <a:gd name="connsiteY557" fmla="*/ 139111 h 1697520"/>
              <a:gd name="connsiteX558" fmla="*/ 752481 w 1289006"/>
              <a:gd name="connsiteY558" fmla="*/ 140203 h 1697520"/>
              <a:gd name="connsiteX559" fmla="*/ 750292 w 1289006"/>
              <a:gd name="connsiteY559" fmla="*/ 144586 h 1697520"/>
              <a:gd name="connsiteX560" fmla="*/ 743720 w 1289006"/>
              <a:gd name="connsiteY560" fmla="*/ 150061 h 1697520"/>
              <a:gd name="connsiteX561" fmla="*/ 743720 w 1289006"/>
              <a:gd name="connsiteY561" fmla="*/ 152256 h 1697520"/>
              <a:gd name="connsiteX562" fmla="*/ 741531 w 1289006"/>
              <a:gd name="connsiteY562" fmla="*/ 161017 h 1697520"/>
              <a:gd name="connsiteX563" fmla="*/ 743720 w 1289006"/>
              <a:gd name="connsiteY563" fmla="*/ 169772 h 1697520"/>
              <a:gd name="connsiteX564" fmla="*/ 743720 w 1289006"/>
              <a:gd name="connsiteY564" fmla="*/ 170869 h 1697520"/>
              <a:gd name="connsiteX565" fmla="*/ 742623 w 1289006"/>
              <a:gd name="connsiteY565" fmla="*/ 171967 h 1697520"/>
              <a:gd name="connsiteX566" fmla="*/ 740434 w 1289006"/>
              <a:gd name="connsiteY566" fmla="*/ 178539 h 1697520"/>
              <a:gd name="connsiteX567" fmla="*/ 738239 w 1289006"/>
              <a:gd name="connsiteY567" fmla="*/ 180728 h 1697520"/>
              <a:gd name="connsiteX568" fmla="*/ 736056 w 1289006"/>
              <a:gd name="connsiteY568" fmla="*/ 182917 h 1697520"/>
              <a:gd name="connsiteX569" fmla="*/ 734959 w 1289006"/>
              <a:gd name="connsiteY569" fmla="*/ 186203 h 1697520"/>
              <a:gd name="connsiteX570" fmla="*/ 733862 w 1289006"/>
              <a:gd name="connsiteY570" fmla="*/ 201542 h 1697520"/>
              <a:gd name="connsiteX571" fmla="*/ 740434 w 1289006"/>
              <a:gd name="connsiteY571" fmla="*/ 204822 h 1697520"/>
              <a:gd name="connsiteX572" fmla="*/ 743720 w 1289006"/>
              <a:gd name="connsiteY572" fmla="*/ 212492 h 1697520"/>
              <a:gd name="connsiteX573" fmla="*/ 747006 w 1289006"/>
              <a:gd name="connsiteY573" fmla="*/ 213583 h 1697520"/>
              <a:gd name="connsiteX574" fmla="*/ 749195 w 1289006"/>
              <a:gd name="connsiteY574" fmla="*/ 215778 h 1697520"/>
              <a:gd name="connsiteX575" fmla="*/ 749195 w 1289006"/>
              <a:gd name="connsiteY575" fmla="*/ 215778 h 1697520"/>
              <a:gd name="connsiteX576" fmla="*/ 752481 w 1289006"/>
              <a:gd name="connsiteY576" fmla="*/ 213583 h 1697520"/>
              <a:gd name="connsiteX577" fmla="*/ 755767 w 1289006"/>
              <a:gd name="connsiteY577" fmla="*/ 213583 h 1697520"/>
              <a:gd name="connsiteX578" fmla="*/ 761242 w 1289006"/>
              <a:gd name="connsiteY578" fmla="*/ 212492 h 1697520"/>
              <a:gd name="connsiteX579" fmla="*/ 762339 w 1289006"/>
              <a:gd name="connsiteY579" fmla="*/ 211394 h 1697520"/>
              <a:gd name="connsiteX580" fmla="*/ 765626 w 1289006"/>
              <a:gd name="connsiteY580" fmla="*/ 211394 h 1697520"/>
              <a:gd name="connsiteX581" fmla="*/ 766717 w 1289006"/>
              <a:gd name="connsiteY581" fmla="*/ 213583 h 1697520"/>
              <a:gd name="connsiteX582" fmla="*/ 766717 w 1289006"/>
              <a:gd name="connsiteY582" fmla="*/ 215778 h 1697520"/>
              <a:gd name="connsiteX583" fmla="*/ 768912 w 1289006"/>
              <a:gd name="connsiteY583" fmla="*/ 225636 h 1697520"/>
              <a:gd name="connsiteX584" fmla="*/ 772198 w 1289006"/>
              <a:gd name="connsiteY584" fmla="*/ 232197 h 1697520"/>
              <a:gd name="connsiteX585" fmla="*/ 774387 w 1289006"/>
              <a:gd name="connsiteY585" fmla="*/ 234386 h 1697520"/>
              <a:gd name="connsiteX586" fmla="*/ 785342 w 1289006"/>
              <a:gd name="connsiteY586" fmla="*/ 239861 h 1697520"/>
              <a:gd name="connsiteX587" fmla="*/ 793006 w 1289006"/>
              <a:gd name="connsiteY587" fmla="*/ 234386 h 1697520"/>
              <a:gd name="connsiteX588" fmla="*/ 802864 w 1289006"/>
              <a:gd name="connsiteY588" fmla="*/ 226728 h 1697520"/>
              <a:gd name="connsiteX589" fmla="*/ 808339 w 1289006"/>
              <a:gd name="connsiteY589" fmla="*/ 226728 h 1697520"/>
              <a:gd name="connsiteX590" fmla="*/ 809437 w 1289006"/>
              <a:gd name="connsiteY590" fmla="*/ 225636 h 1697520"/>
              <a:gd name="connsiteX591" fmla="*/ 824770 w 1289006"/>
              <a:gd name="connsiteY591" fmla="*/ 220156 h 1697520"/>
              <a:gd name="connsiteX592" fmla="*/ 828056 w 1289006"/>
              <a:gd name="connsiteY592" fmla="*/ 213583 h 1697520"/>
              <a:gd name="connsiteX593" fmla="*/ 857626 w 1289006"/>
              <a:gd name="connsiteY593" fmla="*/ 223447 h 1697520"/>
              <a:gd name="connsiteX594" fmla="*/ 876228 w 1289006"/>
              <a:gd name="connsiteY594" fmla="*/ 219064 h 1697520"/>
              <a:gd name="connsiteX595" fmla="*/ 877342 w 1289006"/>
              <a:gd name="connsiteY595" fmla="*/ 217967 h 1697520"/>
              <a:gd name="connsiteX596" fmla="*/ 880606 w 1289006"/>
              <a:gd name="connsiteY596" fmla="*/ 214681 h 1697520"/>
              <a:gd name="connsiteX597" fmla="*/ 897059 w 1289006"/>
              <a:gd name="connsiteY597" fmla="*/ 286958 h 1697520"/>
              <a:gd name="connsiteX598" fmla="*/ 897059 w 1289006"/>
              <a:gd name="connsiteY598" fmla="*/ 292433 h 1697520"/>
              <a:gd name="connsiteX599" fmla="*/ 900317 w 1289006"/>
              <a:gd name="connsiteY599" fmla="*/ 294628 h 1697520"/>
              <a:gd name="connsiteX600" fmla="*/ 902511 w 1289006"/>
              <a:gd name="connsiteY600" fmla="*/ 295719 h 1697520"/>
              <a:gd name="connsiteX601" fmla="*/ 902511 w 1289006"/>
              <a:gd name="connsiteY601" fmla="*/ 302292 h 1697520"/>
              <a:gd name="connsiteX602" fmla="*/ 901437 w 1289006"/>
              <a:gd name="connsiteY602" fmla="*/ 306675 h 1697520"/>
              <a:gd name="connsiteX603" fmla="*/ 901437 w 1289006"/>
              <a:gd name="connsiteY603" fmla="*/ 307767 h 1697520"/>
              <a:gd name="connsiteX604" fmla="*/ 902511 w 1289006"/>
              <a:gd name="connsiteY604" fmla="*/ 311053 h 1697520"/>
              <a:gd name="connsiteX605" fmla="*/ 902511 w 1289006"/>
              <a:gd name="connsiteY605" fmla="*/ 312150 h 1697520"/>
              <a:gd name="connsiteX606" fmla="*/ 903626 w 1289006"/>
              <a:gd name="connsiteY606" fmla="*/ 314339 h 1697520"/>
              <a:gd name="connsiteX607" fmla="*/ 905820 w 1289006"/>
              <a:gd name="connsiteY607" fmla="*/ 317625 h 1697520"/>
              <a:gd name="connsiteX608" fmla="*/ 908009 w 1289006"/>
              <a:gd name="connsiteY608" fmla="*/ 332958 h 1697520"/>
              <a:gd name="connsiteX609" fmla="*/ 910175 w 1289006"/>
              <a:gd name="connsiteY609" fmla="*/ 336244 h 1697520"/>
              <a:gd name="connsiteX610" fmla="*/ 911272 w 1289006"/>
              <a:gd name="connsiteY610" fmla="*/ 337342 h 1697520"/>
              <a:gd name="connsiteX611" fmla="*/ 920033 w 1289006"/>
              <a:gd name="connsiteY611" fmla="*/ 343914 h 1697520"/>
              <a:gd name="connsiteX612" fmla="*/ 922222 w 1289006"/>
              <a:gd name="connsiteY612" fmla="*/ 346103 h 1697520"/>
              <a:gd name="connsiteX613" fmla="*/ 935367 w 1289006"/>
              <a:gd name="connsiteY613" fmla="*/ 348292 h 1697520"/>
              <a:gd name="connsiteX614" fmla="*/ 939750 w 1289006"/>
              <a:gd name="connsiteY614" fmla="*/ 347194 h 1697520"/>
              <a:gd name="connsiteX615" fmla="*/ 946322 w 1289006"/>
              <a:gd name="connsiteY615" fmla="*/ 349389 h 1697520"/>
              <a:gd name="connsiteX616" fmla="*/ 947420 w 1289006"/>
              <a:gd name="connsiteY616" fmla="*/ 352664 h 1697520"/>
              <a:gd name="connsiteX617" fmla="*/ 950700 w 1289006"/>
              <a:gd name="connsiteY617" fmla="*/ 353755 h 1697520"/>
              <a:gd name="connsiteX618" fmla="*/ 955084 w 1289006"/>
              <a:gd name="connsiteY618" fmla="*/ 352664 h 1697520"/>
              <a:gd name="connsiteX619" fmla="*/ 964936 w 1289006"/>
              <a:gd name="connsiteY619" fmla="*/ 352664 h 1697520"/>
              <a:gd name="connsiteX620" fmla="*/ 970417 w 1289006"/>
              <a:gd name="connsiteY620" fmla="*/ 351566 h 1697520"/>
              <a:gd name="connsiteX621" fmla="*/ 975892 w 1289006"/>
              <a:gd name="connsiteY621" fmla="*/ 352664 h 1697520"/>
              <a:gd name="connsiteX622" fmla="*/ 975892 w 1289006"/>
              <a:gd name="connsiteY622" fmla="*/ 353755 h 1697520"/>
              <a:gd name="connsiteX623" fmla="*/ 979178 w 1289006"/>
              <a:gd name="connsiteY623" fmla="*/ 354852 h 1697520"/>
              <a:gd name="connsiteX624" fmla="*/ 979178 w 1289006"/>
              <a:gd name="connsiteY624" fmla="*/ 357047 h 1697520"/>
              <a:gd name="connsiteX625" fmla="*/ 980275 w 1289006"/>
              <a:gd name="connsiteY625" fmla="*/ 359236 h 1697520"/>
              <a:gd name="connsiteX626" fmla="*/ 982464 w 1289006"/>
              <a:gd name="connsiteY626" fmla="*/ 364711 h 1697520"/>
              <a:gd name="connsiteX627" fmla="*/ 983561 w 1289006"/>
              <a:gd name="connsiteY627" fmla="*/ 371283 h 1697520"/>
              <a:gd name="connsiteX628" fmla="*/ 982464 w 1289006"/>
              <a:gd name="connsiteY628" fmla="*/ 373472 h 1697520"/>
              <a:gd name="connsiteX629" fmla="*/ 982464 w 1289006"/>
              <a:gd name="connsiteY629" fmla="*/ 375661 h 1697520"/>
              <a:gd name="connsiteX630" fmla="*/ 983561 w 1289006"/>
              <a:gd name="connsiteY630" fmla="*/ 383330 h 1697520"/>
              <a:gd name="connsiteX631" fmla="*/ 983561 w 1289006"/>
              <a:gd name="connsiteY631" fmla="*/ 385519 h 1697520"/>
              <a:gd name="connsiteX632" fmla="*/ 984653 w 1289006"/>
              <a:gd name="connsiteY632" fmla="*/ 390994 h 1697520"/>
              <a:gd name="connsiteX633" fmla="*/ 982464 w 1289006"/>
              <a:gd name="connsiteY633" fmla="*/ 393189 h 1697520"/>
              <a:gd name="connsiteX634" fmla="*/ 982464 w 1289006"/>
              <a:gd name="connsiteY634" fmla="*/ 396469 h 1697520"/>
              <a:gd name="connsiteX635" fmla="*/ 989036 w 1289006"/>
              <a:gd name="connsiteY635" fmla="*/ 399761 h 1697520"/>
              <a:gd name="connsiteX636" fmla="*/ 991225 w 1289006"/>
              <a:gd name="connsiteY636" fmla="*/ 399761 h 1697520"/>
              <a:gd name="connsiteX637" fmla="*/ 995609 w 1289006"/>
              <a:gd name="connsiteY637" fmla="*/ 397566 h 1697520"/>
              <a:gd name="connsiteX638" fmla="*/ 1003272 w 1289006"/>
              <a:gd name="connsiteY638" fmla="*/ 400852 h 1697520"/>
              <a:gd name="connsiteX639" fmla="*/ 1008747 w 1289006"/>
              <a:gd name="connsiteY639" fmla="*/ 398664 h 1697520"/>
              <a:gd name="connsiteX640" fmla="*/ 1012033 w 1289006"/>
              <a:gd name="connsiteY640" fmla="*/ 397566 h 1697520"/>
              <a:gd name="connsiteX641" fmla="*/ 1015320 w 1289006"/>
              <a:gd name="connsiteY641" fmla="*/ 397566 h 1697520"/>
              <a:gd name="connsiteX642" fmla="*/ 1027367 w 1289006"/>
              <a:gd name="connsiteY642" fmla="*/ 398664 h 1697520"/>
              <a:gd name="connsiteX643" fmla="*/ 1033939 w 1289006"/>
              <a:gd name="connsiteY643" fmla="*/ 399761 h 1697520"/>
              <a:gd name="connsiteX644" fmla="*/ 1039420 w 1289006"/>
              <a:gd name="connsiteY644" fmla="*/ 405236 h 1697520"/>
              <a:gd name="connsiteX645" fmla="*/ 1042700 w 1289006"/>
              <a:gd name="connsiteY645" fmla="*/ 407425 h 1697520"/>
              <a:gd name="connsiteX646" fmla="*/ 1043797 w 1289006"/>
              <a:gd name="connsiteY646" fmla="*/ 412900 h 1697520"/>
              <a:gd name="connsiteX647" fmla="*/ 1043797 w 1289006"/>
              <a:gd name="connsiteY647" fmla="*/ 423855 h 1697520"/>
              <a:gd name="connsiteX648" fmla="*/ 1043797 w 1289006"/>
              <a:gd name="connsiteY648" fmla="*/ 429330 h 1697520"/>
              <a:gd name="connsiteX649" fmla="*/ 1043797 w 1289006"/>
              <a:gd name="connsiteY649" fmla="*/ 434805 h 1697520"/>
              <a:gd name="connsiteX650" fmla="*/ 1045992 w 1289006"/>
              <a:gd name="connsiteY650" fmla="*/ 441377 h 1697520"/>
              <a:gd name="connsiteX651" fmla="*/ 1048181 w 1289006"/>
              <a:gd name="connsiteY651" fmla="*/ 442475 h 1697520"/>
              <a:gd name="connsiteX652" fmla="*/ 1051467 w 1289006"/>
              <a:gd name="connsiteY652" fmla="*/ 444664 h 1697520"/>
              <a:gd name="connsiteX653" fmla="*/ 1052564 w 1289006"/>
              <a:gd name="connsiteY653" fmla="*/ 447950 h 1697520"/>
              <a:gd name="connsiteX654" fmla="*/ 1055845 w 1289006"/>
              <a:gd name="connsiteY654" fmla="*/ 449047 h 1697520"/>
              <a:gd name="connsiteX655" fmla="*/ 1061325 w 1289006"/>
              <a:gd name="connsiteY655" fmla="*/ 462186 h 1697520"/>
              <a:gd name="connsiteX656" fmla="*/ 1058039 w 1289006"/>
              <a:gd name="connsiteY656" fmla="*/ 469855 h 1697520"/>
              <a:gd name="connsiteX657" fmla="*/ 1056942 w 1289006"/>
              <a:gd name="connsiteY657" fmla="*/ 472044 h 1697520"/>
              <a:gd name="connsiteX658" fmla="*/ 1052564 w 1289006"/>
              <a:gd name="connsiteY658" fmla="*/ 473141 h 1697520"/>
              <a:gd name="connsiteX659" fmla="*/ 1053656 w 1289006"/>
              <a:gd name="connsiteY659" fmla="*/ 476428 h 1697520"/>
              <a:gd name="connsiteX660" fmla="*/ 1053656 w 1289006"/>
              <a:gd name="connsiteY660" fmla="*/ 477525 h 1697520"/>
              <a:gd name="connsiteX661" fmla="*/ 1053656 w 1289006"/>
              <a:gd name="connsiteY661" fmla="*/ 480805 h 1697520"/>
              <a:gd name="connsiteX662" fmla="*/ 1054753 w 1289006"/>
              <a:gd name="connsiteY662" fmla="*/ 481903 h 1697520"/>
              <a:gd name="connsiteX663" fmla="*/ 1054753 w 1289006"/>
              <a:gd name="connsiteY663" fmla="*/ 484091 h 1697520"/>
              <a:gd name="connsiteX664" fmla="*/ 1044895 w 1289006"/>
              <a:gd name="connsiteY664" fmla="*/ 504894 h 1697520"/>
              <a:gd name="connsiteX665" fmla="*/ 1027367 w 1289006"/>
              <a:gd name="connsiteY665" fmla="*/ 505991 h 1697520"/>
              <a:gd name="connsiteX666" fmla="*/ 1022989 w 1289006"/>
              <a:gd name="connsiteY666" fmla="*/ 508180 h 1697520"/>
              <a:gd name="connsiteX667" fmla="*/ 1021892 w 1289006"/>
              <a:gd name="connsiteY667" fmla="*/ 509272 h 1697520"/>
              <a:gd name="connsiteX668" fmla="*/ 1005467 w 1289006"/>
              <a:gd name="connsiteY668" fmla="*/ 531177 h 1697520"/>
              <a:gd name="connsiteX669" fmla="*/ 987939 w 1289006"/>
              <a:gd name="connsiteY669" fmla="*/ 541036 h 1697520"/>
              <a:gd name="connsiteX670" fmla="*/ 985750 w 1289006"/>
              <a:gd name="connsiteY670" fmla="*/ 542133 h 1697520"/>
              <a:gd name="connsiteX671" fmla="*/ 978081 w 1289006"/>
              <a:gd name="connsiteY671" fmla="*/ 570611 h 1697520"/>
              <a:gd name="connsiteX672" fmla="*/ 985750 w 1289006"/>
              <a:gd name="connsiteY672" fmla="*/ 578275 h 1697520"/>
              <a:gd name="connsiteX673" fmla="*/ 978081 w 1289006"/>
              <a:gd name="connsiteY673" fmla="*/ 592511 h 1697520"/>
              <a:gd name="connsiteX674" fmla="*/ 976989 w 1289006"/>
              <a:gd name="connsiteY674" fmla="*/ 594700 h 1697520"/>
              <a:gd name="connsiteX675" fmla="*/ 975892 w 1289006"/>
              <a:gd name="connsiteY675" fmla="*/ 596894 h 1697520"/>
              <a:gd name="connsiteX676" fmla="*/ 974800 w 1289006"/>
              <a:gd name="connsiteY676" fmla="*/ 597991 h 1697520"/>
              <a:gd name="connsiteX677" fmla="*/ 978081 w 1289006"/>
              <a:gd name="connsiteY677" fmla="*/ 616605 h 1697520"/>
              <a:gd name="connsiteX678" fmla="*/ 979178 w 1289006"/>
              <a:gd name="connsiteY678" fmla="*/ 617702 h 1697520"/>
              <a:gd name="connsiteX679" fmla="*/ 982464 w 1289006"/>
              <a:gd name="connsiteY679" fmla="*/ 622086 h 1697520"/>
              <a:gd name="connsiteX680" fmla="*/ 983561 w 1289006"/>
              <a:gd name="connsiteY680" fmla="*/ 623177 h 1697520"/>
              <a:gd name="connsiteX681" fmla="*/ 985750 w 1289006"/>
              <a:gd name="connsiteY681" fmla="*/ 626458 h 1697520"/>
              <a:gd name="connsiteX682" fmla="*/ 986842 w 1289006"/>
              <a:gd name="connsiteY682" fmla="*/ 627549 h 1697520"/>
              <a:gd name="connsiteX683" fmla="*/ 989036 w 1289006"/>
              <a:gd name="connsiteY683" fmla="*/ 630835 h 1697520"/>
              <a:gd name="connsiteX684" fmla="*/ 991225 w 1289006"/>
              <a:gd name="connsiteY684" fmla="*/ 635219 h 1697520"/>
              <a:gd name="connsiteX685" fmla="*/ 992322 w 1289006"/>
              <a:gd name="connsiteY685" fmla="*/ 637408 h 1697520"/>
              <a:gd name="connsiteX686" fmla="*/ 993414 w 1289006"/>
              <a:gd name="connsiteY686" fmla="*/ 646169 h 1697520"/>
              <a:gd name="connsiteX687" fmla="*/ 989036 w 1289006"/>
              <a:gd name="connsiteY687" fmla="*/ 653838 h 1697520"/>
              <a:gd name="connsiteX688" fmla="*/ 986842 w 1289006"/>
              <a:gd name="connsiteY688" fmla="*/ 656027 h 1697520"/>
              <a:gd name="connsiteX689" fmla="*/ 983561 w 1289006"/>
              <a:gd name="connsiteY689" fmla="*/ 658216 h 1697520"/>
              <a:gd name="connsiteX690" fmla="*/ 982464 w 1289006"/>
              <a:gd name="connsiteY690" fmla="*/ 659313 h 1697520"/>
              <a:gd name="connsiteX691" fmla="*/ 981367 w 1289006"/>
              <a:gd name="connsiteY691" fmla="*/ 660411 h 1697520"/>
              <a:gd name="connsiteX692" fmla="*/ 978081 w 1289006"/>
              <a:gd name="connsiteY692" fmla="*/ 662599 h 1697520"/>
              <a:gd name="connsiteX693" fmla="*/ 974800 w 1289006"/>
              <a:gd name="connsiteY693" fmla="*/ 664788 h 1697520"/>
              <a:gd name="connsiteX694" fmla="*/ 972606 w 1289006"/>
              <a:gd name="connsiteY694" fmla="*/ 665886 h 1697520"/>
              <a:gd name="connsiteX695" fmla="*/ 970417 w 1289006"/>
              <a:gd name="connsiteY695" fmla="*/ 666977 h 1697520"/>
              <a:gd name="connsiteX696" fmla="*/ 969320 w 1289006"/>
              <a:gd name="connsiteY696" fmla="*/ 668074 h 1697520"/>
              <a:gd name="connsiteX697" fmla="*/ 967131 w 1289006"/>
              <a:gd name="connsiteY697" fmla="*/ 669172 h 1697520"/>
              <a:gd name="connsiteX698" fmla="*/ 966033 w 1289006"/>
              <a:gd name="connsiteY698" fmla="*/ 670263 h 1697520"/>
              <a:gd name="connsiteX699" fmla="*/ 964936 w 1289006"/>
              <a:gd name="connsiteY699" fmla="*/ 671361 h 1697520"/>
              <a:gd name="connsiteX700" fmla="*/ 963845 w 1289006"/>
              <a:gd name="connsiteY700" fmla="*/ 672452 h 1697520"/>
              <a:gd name="connsiteX701" fmla="*/ 960558 w 1289006"/>
              <a:gd name="connsiteY701" fmla="*/ 675744 h 1697520"/>
              <a:gd name="connsiteX702" fmla="*/ 959461 w 1289006"/>
              <a:gd name="connsiteY702" fmla="*/ 676835 h 1697520"/>
              <a:gd name="connsiteX703" fmla="*/ 958370 w 1289006"/>
              <a:gd name="connsiteY703" fmla="*/ 680122 h 1697520"/>
              <a:gd name="connsiteX704" fmla="*/ 961656 w 1289006"/>
              <a:gd name="connsiteY704" fmla="*/ 696552 h 1697520"/>
              <a:gd name="connsiteX705" fmla="*/ 964936 w 1289006"/>
              <a:gd name="connsiteY705" fmla="*/ 694358 h 1697520"/>
              <a:gd name="connsiteX706" fmla="*/ 968228 w 1289006"/>
              <a:gd name="connsiteY706" fmla="*/ 692169 h 1697520"/>
              <a:gd name="connsiteX707" fmla="*/ 970417 w 1289006"/>
              <a:gd name="connsiteY707" fmla="*/ 689980 h 1697520"/>
              <a:gd name="connsiteX708" fmla="*/ 973703 w 1289006"/>
              <a:gd name="connsiteY708" fmla="*/ 686694 h 1697520"/>
              <a:gd name="connsiteX709" fmla="*/ 974800 w 1289006"/>
              <a:gd name="connsiteY709" fmla="*/ 685597 h 1697520"/>
              <a:gd name="connsiteX710" fmla="*/ 976989 w 1289006"/>
              <a:gd name="connsiteY710" fmla="*/ 685597 h 1697520"/>
              <a:gd name="connsiteX711" fmla="*/ 980275 w 1289006"/>
              <a:gd name="connsiteY711" fmla="*/ 687791 h 1697520"/>
              <a:gd name="connsiteX712" fmla="*/ 983561 w 1289006"/>
              <a:gd name="connsiteY712" fmla="*/ 691077 h 1697520"/>
              <a:gd name="connsiteX713" fmla="*/ 986842 w 1289006"/>
              <a:gd name="connsiteY713" fmla="*/ 693266 h 1697520"/>
              <a:gd name="connsiteX714" fmla="*/ 990134 w 1289006"/>
              <a:gd name="connsiteY714" fmla="*/ 694358 h 1697520"/>
              <a:gd name="connsiteX715" fmla="*/ 992322 w 1289006"/>
              <a:gd name="connsiteY715" fmla="*/ 694358 h 1697520"/>
              <a:gd name="connsiteX716" fmla="*/ 994511 w 1289006"/>
              <a:gd name="connsiteY716" fmla="*/ 692169 h 1697520"/>
              <a:gd name="connsiteX717" fmla="*/ 995609 w 1289006"/>
              <a:gd name="connsiteY717" fmla="*/ 689980 h 1697520"/>
              <a:gd name="connsiteX718" fmla="*/ 997797 w 1289006"/>
              <a:gd name="connsiteY718" fmla="*/ 689980 h 1697520"/>
              <a:gd name="connsiteX719" fmla="*/ 997797 w 1289006"/>
              <a:gd name="connsiteY719" fmla="*/ 687791 h 1697520"/>
              <a:gd name="connsiteX720" fmla="*/ 999986 w 1289006"/>
              <a:gd name="connsiteY720" fmla="*/ 685597 h 1697520"/>
              <a:gd name="connsiteX721" fmla="*/ 1001084 w 1289006"/>
              <a:gd name="connsiteY721" fmla="*/ 683408 h 1697520"/>
              <a:gd name="connsiteX722" fmla="*/ 1002181 w 1289006"/>
              <a:gd name="connsiteY722" fmla="*/ 683408 h 1697520"/>
              <a:gd name="connsiteX723" fmla="*/ 1008747 w 1289006"/>
              <a:gd name="connsiteY723" fmla="*/ 689980 h 1697520"/>
              <a:gd name="connsiteX724" fmla="*/ 1010942 w 1289006"/>
              <a:gd name="connsiteY724" fmla="*/ 692169 h 1697520"/>
              <a:gd name="connsiteX725" fmla="*/ 1009845 w 1289006"/>
              <a:gd name="connsiteY725" fmla="*/ 693266 h 1697520"/>
              <a:gd name="connsiteX726" fmla="*/ 1009845 w 1289006"/>
              <a:gd name="connsiteY726" fmla="*/ 695455 h 1697520"/>
              <a:gd name="connsiteX727" fmla="*/ 1008747 w 1289006"/>
              <a:gd name="connsiteY727" fmla="*/ 697650 h 1697520"/>
              <a:gd name="connsiteX728" fmla="*/ 1007656 w 1289006"/>
              <a:gd name="connsiteY728" fmla="*/ 704222 h 1697520"/>
              <a:gd name="connsiteX729" fmla="*/ 1005467 w 1289006"/>
              <a:gd name="connsiteY729" fmla="*/ 715172 h 1697520"/>
              <a:gd name="connsiteX730" fmla="*/ 1005467 w 1289006"/>
              <a:gd name="connsiteY730" fmla="*/ 716263 h 1697520"/>
              <a:gd name="connsiteX731" fmla="*/ 1003272 w 1289006"/>
              <a:gd name="connsiteY731" fmla="*/ 721738 h 1697520"/>
              <a:gd name="connsiteX732" fmla="*/ 1002181 w 1289006"/>
              <a:gd name="connsiteY732" fmla="*/ 727219 h 1697520"/>
              <a:gd name="connsiteX733" fmla="*/ 999986 w 1289006"/>
              <a:gd name="connsiteY733" fmla="*/ 731602 h 1697520"/>
              <a:gd name="connsiteX734" fmla="*/ 999986 w 1289006"/>
              <a:gd name="connsiteY734" fmla="*/ 732694 h 1697520"/>
              <a:gd name="connsiteX735" fmla="*/ 999986 w 1289006"/>
              <a:gd name="connsiteY735" fmla="*/ 738169 h 1697520"/>
              <a:gd name="connsiteX736" fmla="*/ 999986 w 1289006"/>
              <a:gd name="connsiteY736" fmla="*/ 740363 h 1697520"/>
              <a:gd name="connsiteX737" fmla="*/ 999986 w 1289006"/>
              <a:gd name="connsiteY737" fmla="*/ 743644 h 1697520"/>
              <a:gd name="connsiteX738" fmla="*/ 999986 w 1289006"/>
              <a:gd name="connsiteY738" fmla="*/ 745838 h 1697520"/>
              <a:gd name="connsiteX739" fmla="*/ 1001084 w 1289006"/>
              <a:gd name="connsiteY739" fmla="*/ 760074 h 1697520"/>
              <a:gd name="connsiteX740" fmla="*/ 1002181 w 1289006"/>
              <a:gd name="connsiteY740" fmla="*/ 764458 h 1697520"/>
              <a:gd name="connsiteX741" fmla="*/ 999986 w 1289006"/>
              <a:gd name="connsiteY741" fmla="*/ 766647 h 1697520"/>
              <a:gd name="connsiteX742" fmla="*/ 997797 w 1289006"/>
              <a:gd name="connsiteY742" fmla="*/ 767744 h 1697520"/>
              <a:gd name="connsiteX743" fmla="*/ 996706 w 1289006"/>
              <a:gd name="connsiteY743" fmla="*/ 769933 h 1697520"/>
              <a:gd name="connsiteX744" fmla="*/ 994511 w 1289006"/>
              <a:gd name="connsiteY744" fmla="*/ 772122 h 1697520"/>
              <a:gd name="connsiteX745" fmla="*/ 993414 w 1289006"/>
              <a:gd name="connsiteY745" fmla="*/ 775402 h 1697520"/>
              <a:gd name="connsiteX746" fmla="*/ 992322 w 1289006"/>
              <a:gd name="connsiteY746" fmla="*/ 777591 h 1697520"/>
              <a:gd name="connsiteX747" fmla="*/ 989036 w 1289006"/>
              <a:gd name="connsiteY747" fmla="*/ 777591 h 1697520"/>
              <a:gd name="connsiteX748" fmla="*/ 985750 w 1289006"/>
              <a:gd name="connsiteY748" fmla="*/ 778682 h 1697520"/>
              <a:gd name="connsiteX749" fmla="*/ 985750 w 1289006"/>
              <a:gd name="connsiteY749" fmla="*/ 779780 h 1697520"/>
              <a:gd name="connsiteX750" fmla="*/ 985750 w 1289006"/>
              <a:gd name="connsiteY750" fmla="*/ 779780 h 1697520"/>
              <a:gd name="connsiteX751" fmla="*/ 985750 w 1289006"/>
              <a:gd name="connsiteY751" fmla="*/ 781974 h 1697520"/>
              <a:gd name="connsiteX752" fmla="*/ 986842 w 1289006"/>
              <a:gd name="connsiteY752" fmla="*/ 786352 h 1697520"/>
              <a:gd name="connsiteX753" fmla="*/ 990134 w 1289006"/>
              <a:gd name="connsiteY753" fmla="*/ 789638 h 1697520"/>
              <a:gd name="connsiteX754" fmla="*/ 992322 w 1289006"/>
              <a:gd name="connsiteY754" fmla="*/ 791827 h 1697520"/>
              <a:gd name="connsiteX755" fmla="*/ 993414 w 1289006"/>
              <a:gd name="connsiteY755" fmla="*/ 792924 h 1697520"/>
              <a:gd name="connsiteX756" fmla="*/ 997797 w 1289006"/>
              <a:gd name="connsiteY756" fmla="*/ 799497 h 1697520"/>
              <a:gd name="connsiteX757" fmla="*/ 1002181 w 1289006"/>
              <a:gd name="connsiteY757" fmla="*/ 801685 h 1697520"/>
              <a:gd name="connsiteX758" fmla="*/ 1004370 w 1289006"/>
              <a:gd name="connsiteY758" fmla="*/ 801685 h 1697520"/>
              <a:gd name="connsiteX759" fmla="*/ 1004370 w 1289006"/>
              <a:gd name="connsiteY759" fmla="*/ 802783 h 1697520"/>
              <a:gd name="connsiteX760" fmla="*/ 1008747 w 1289006"/>
              <a:gd name="connsiteY760" fmla="*/ 804972 h 1697520"/>
              <a:gd name="connsiteX761" fmla="*/ 1010942 w 1289006"/>
              <a:gd name="connsiteY761" fmla="*/ 802783 h 1697520"/>
              <a:gd name="connsiteX762" fmla="*/ 1014228 w 1289006"/>
              <a:gd name="connsiteY762" fmla="*/ 799497 h 1697520"/>
              <a:gd name="connsiteX763" fmla="*/ 1017514 w 1289006"/>
              <a:gd name="connsiteY763" fmla="*/ 800588 h 1697520"/>
              <a:gd name="connsiteX764" fmla="*/ 1024086 w 1289006"/>
              <a:gd name="connsiteY764" fmla="*/ 798399 h 1697520"/>
              <a:gd name="connsiteX765" fmla="*/ 1030659 w 1289006"/>
              <a:gd name="connsiteY765" fmla="*/ 798399 h 1697520"/>
              <a:gd name="connsiteX766" fmla="*/ 1031750 w 1289006"/>
              <a:gd name="connsiteY766" fmla="*/ 796210 h 1697520"/>
              <a:gd name="connsiteX767" fmla="*/ 1033939 w 1289006"/>
              <a:gd name="connsiteY767" fmla="*/ 788541 h 1697520"/>
              <a:gd name="connsiteX768" fmla="*/ 1039420 w 1289006"/>
              <a:gd name="connsiteY768" fmla="*/ 786352 h 1697520"/>
              <a:gd name="connsiteX769" fmla="*/ 1040511 w 1289006"/>
              <a:gd name="connsiteY769" fmla="*/ 785255 h 1697520"/>
              <a:gd name="connsiteX770" fmla="*/ 1043797 w 1289006"/>
              <a:gd name="connsiteY770" fmla="*/ 784163 h 1697520"/>
              <a:gd name="connsiteX771" fmla="*/ 1047084 w 1289006"/>
              <a:gd name="connsiteY771" fmla="*/ 781974 h 1697520"/>
              <a:gd name="connsiteX772" fmla="*/ 1047084 w 1289006"/>
              <a:gd name="connsiteY772" fmla="*/ 781974 h 1697520"/>
              <a:gd name="connsiteX773" fmla="*/ 1050370 w 1289006"/>
              <a:gd name="connsiteY773" fmla="*/ 778682 h 1697520"/>
              <a:gd name="connsiteX774" fmla="*/ 1055845 w 1289006"/>
              <a:gd name="connsiteY774" fmla="*/ 778682 h 1697520"/>
              <a:gd name="connsiteX775" fmla="*/ 1056942 w 1289006"/>
              <a:gd name="connsiteY775" fmla="*/ 780877 h 1697520"/>
              <a:gd name="connsiteX776" fmla="*/ 1058039 w 1289006"/>
              <a:gd name="connsiteY776" fmla="*/ 781974 h 1697520"/>
              <a:gd name="connsiteX777" fmla="*/ 1061325 w 1289006"/>
              <a:gd name="connsiteY777" fmla="*/ 783066 h 1697520"/>
              <a:gd name="connsiteX778" fmla="*/ 1062417 w 1289006"/>
              <a:gd name="connsiteY778" fmla="*/ 781974 h 1697520"/>
              <a:gd name="connsiteX779" fmla="*/ 1065703 w 1289006"/>
              <a:gd name="connsiteY779" fmla="*/ 784163 h 1697520"/>
              <a:gd name="connsiteX780" fmla="*/ 1071178 w 1289006"/>
              <a:gd name="connsiteY780" fmla="*/ 788541 h 1697520"/>
              <a:gd name="connsiteX781" fmla="*/ 1071178 w 1289006"/>
              <a:gd name="connsiteY781" fmla="*/ 787449 h 1697520"/>
              <a:gd name="connsiteX782" fmla="*/ 1072275 w 1289006"/>
              <a:gd name="connsiteY782" fmla="*/ 787449 h 1697520"/>
              <a:gd name="connsiteX783" fmla="*/ 1077750 w 1289006"/>
              <a:gd name="connsiteY783" fmla="*/ 790735 h 1697520"/>
              <a:gd name="connsiteX784" fmla="*/ 1079945 w 1289006"/>
              <a:gd name="connsiteY784" fmla="*/ 790735 h 1697520"/>
              <a:gd name="connsiteX785" fmla="*/ 1081036 w 1289006"/>
              <a:gd name="connsiteY785" fmla="*/ 790735 h 1697520"/>
              <a:gd name="connsiteX786" fmla="*/ 1081036 w 1289006"/>
              <a:gd name="connsiteY786" fmla="*/ 792924 h 1697520"/>
              <a:gd name="connsiteX787" fmla="*/ 1081036 w 1289006"/>
              <a:gd name="connsiteY787" fmla="*/ 795113 h 1697520"/>
              <a:gd name="connsiteX788" fmla="*/ 1095278 w 1289006"/>
              <a:gd name="connsiteY788" fmla="*/ 804972 h 1697520"/>
              <a:gd name="connsiteX789" fmla="*/ 1095278 w 1289006"/>
              <a:gd name="connsiteY789" fmla="*/ 806063 h 1697520"/>
              <a:gd name="connsiteX790" fmla="*/ 1096370 w 1289006"/>
              <a:gd name="connsiteY790" fmla="*/ 809355 h 1697520"/>
              <a:gd name="connsiteX791" fmla="*/ 1098559 w 1289006"/>
              <a:gd name="connsiteY791" fmla="*/ 810447 h 1697520"/>
              <a:gd name="connsiteX792" fmla="*/ 1104039 w 1289006"/>
              <a:gd name="connsiteY792" fmla="*/ 811544 h 1697520"/>
              <a:gd name="connsiteX793" fmla="*/ 1108417 w 1289006"/>
              <a:gd name="connsiteY793" fmla="*/ 809355 h 1697520"/>
              <a:gd name="connsiteX794" fmla="*/ 1111703 w 1289006"/>
              <a:gd name="connsiteY794" fmla="*/ 814830 h 1697520"/>
              <a:gd name="connsiteX795" fmla="*/ 1114989 w 1289006"/>
              <a:gd name="connsiteY795" fmla="*/ 818116 h 1697520"/>
              <a:gd name="connsiteX796" fmla="*/ 1116086 w 1289006"/>
              <a:gd name="connsiteY796" fmla="*/ 819208 h 1697520"/>
              <a:gd name="connsiteX797" fmla="*/ 1117184 w 1289006"/>
              <a:gd name="connsiteY797" fmla="*/ 820305 h 1697520"/>
              <a:gd name="connsiteX798" fmla="*/ 1121561 w 1289006"/>
              <a:gd name="connsiteY798" fmla="*/ 823591 h 1697520"/>
              <a:gd name="connsiteX799" fmla="*/ 1122659 w 1289006"/>
              <a:gd name="connsiteY799" fmla="*/ 824688 h 1697520"/>
              <a:gd name="connsiteX800" fmla="*/ 1123756 w 1289006"/>
              <a:gd name="connsiteY800" fmla="*/ 825780 h 1697520"/>
              <a:gd name="connsiteX801" fmla="*/ 1124848 w 1289006"/>
              <a:gd name="connsiteY801" fmla="*/ 826877 h 1697520"/>
              <a:gd name="connsiteX802" fmla="*/ 1129231 w 1289006"/>
              <a:gd name="connsiteY802" fmla="*/ 829066 h 1697520"/>
              <a:gd name="connsiteX803" fmla="*/ 1131420 w 1289006"/>
              <a:gd name="connsiteY803" fmla="*/ 830163 h 1697520"/>
              <a:gd name="connsiteX804" fmla="*/ 1132511 w 1289006"/>
              <a:gd name="connsiteY804" fmla="*/ 833449 h 1697520"/>
              <a:gd name="connsiteX805" fmla="*/ 1132511 w 1289006"/>
              <a:gd name="connsiteY805" fmla="*/ 833449 h 1697520"/>
              <a:gd name="connsiteX806" fmla="*/ 1135797 w 1289006"/>
              <a:gd name="connsiteY806" fmla="*/ 835638 h 1697520"/>
              <a:gd name="connsiteX807" fmla="*/ 1136895 w 1289006"/>
              <a:gd name="connsiteY807" fmla="*/ 836735 h 1697520"/>
              <a:gd name="connsiteX808" fmla="*/ 1139084 w 1289006"/>
              <a:gd name="connsiteY808" fmla="*/ 837827 h 1697520"/>
              <a:gd name="connsiteX809" fmla="*/ 1141273 w 1289006"/>
              <a:gd name="connsiteY809" fmla="*/ 837827 h 1697520"/>
              <a:gd name="connsiteX810" fmla="*/ 1143467 w 1289006"/>
              <a:gd name="connsiteY810" fmla="*/ 841113 h 1697520"/>
              <a:gd name="connsiteX811" fmla="*/ 1145656 w 1289006"/>
              <a:gd name="connsiteY811" fmla="*/ 842211 h 1697520"/>
              <a:gd name="connsiteX812" fmla="*/ 1143467 w 1289006"/>
              <a:gd name="connsiteY812" fmla="*/ 845497 h 1697520"/>
              <a:gd name="connsiteX813" fmla="*/ 1143467 w 1289006"/>
              <a:gd name="connsiteY813" fmla="*/ 847685 h 1697520"/>
              <a:gd name="connsiteX814" fmla="*/ 1145656 w 1289006"/>
              <a:gd name="connsiteY814" fmla="*/ 850972 h 1697520"/>
              <a:gd name="connsiteX815" fmla="*/ 1151114 w 1289006"/>
              <a:gd name="connsiteY815" fmla="*/ 852069 h 1697520"/>
              <a:gd name="connsiteX816" fmla="*/ 1153303 w 1289006"/>
              <a:gd name="connsiteY816" fmla="*/ 855349 h 1697520"/>
              <a:gd name="connsiteX817" fmla="*/ 1154417 w 1289006"/>
              <a:gd name="connsiteY817" fmla="*/ 854258 h 1697520"/>
              <a:gd name="connsiteX818" fmla="*/ 1156612 w 1289006"/>
              <a:gd name="connsiteY818" fmla="*/ 853166 h 1697520"/>
              <a:gd name="connsiteX819" fmla="*/ 1162064 w 1289006"/>
              <a:gd name="connsiteY819" fmla="*/ 852069 h 1697520"/>
              <a:gd name="connsiteX820" fmla="*/ 1163178 w 1289006"/>
              <a:gd name="connsiteY820" fmla="*/ 850972 h 1697520"/>
              <a:gd name="connsiteX821" fmla="*/ 1167562 w 1289006"/>
              <a:gd name="connsiteY821" fmla="*/ 849874 h 1697520"/>
              <a:gd name="connsiteX822" fmla="*/ 1181780 w 1289006"/>
              <a:gd name="connsiteY822" fmla="*/ 853166 h 1697520"/>
              <a:gd name="connsiteX823" fmla="*/ 1185067 w 1289006"/>
              <a:gd name="connsiteY823" fmla="*/ 853166 h 1697520"/>
              <a:gd name="connsiteX824" fmla="*/ 1189444 w 1289006"/>
              <a:gd name="connsiteY824" fmla="*/ 852069 h 1697520"/>
              <a:gd name="connsiteX825" fmla="*/ 1191633 w 1289006"/>
              <a:gd name="connsiteY825" fmla="*/ 849874 h 1697520"/>
              <a:gd name="connsiteX826" fmla="*/ 1206972 w 1289006"/>
              <a:gd name="connsiteY826" fmla="*/ 854258 h 1697520"/>
              <a:gd name="connsiteX827" fmla="*/ 1208064 w 1289006"/>
              <a:gd name="connsiteY827" fmla="*/ 855349 h 1697520"/>
              <a:gd name="connsiteX828" fmla="*/ 1209161 w 1289006"/>
              <a:gd name="connsiteY828" fmla="*/ 858641 h 1697520"/>
              <a:gd name="connsiteX829" fmla="*/ 1214636 w 1289006"/>
              <a:gd name="connsiteY829" fmla="*/ 860830 h 1697520"/>
              <a:gd name="connsiteX830" fmla="*/ 1217922 w 1289006"/>
              <a:gd name="connsiteY830" fmla="*/ 861921 h 1697520"/>
              <a:gd name="connsiteX831" fmla="*/ 1225586 w 1289006"/>
              <a:gd name="connsiteY831" fmla="*/ 864116 h 1697520"/>
              <a:gd name="connsiteX832" fmla="*/ 1231067 w 1289006"/>
              <a:gd name="connsiteY832" fmla="*/ 863019 h 1697520"/>
              <a:gd name="connsiteX833" fmla="*/ 1233255 w 1289006"/>
              <a:gd name="connsiteY833" fmla="*/ 858641 h 1697520"/>
              <a:gd name="connsiteX834" fmla="*/ 1235444 w 1289006"/>
              <a:gd name="connsiteY834" fmla="*/ 855349 h 1697520"/>
              <a:gd name="connsiteX835" fmla="*/ 1238730 w 1289006"/>
              <a:gd name="connsiteY835" fmla="*/ 856447 h 1697520"/>
              <a:gd name="connsiteX836" fmla="*/ 1239828 w 1289006"/>
              <a:gd name="connsiteY836" fmla="*/ 857544 h 1697520"/>
              <a:gd name="connsiteX837" fmla="*/ 1240919 w 1289006"/>
              <a:gd name="connsiteY837" fmla="*/ 858641 h 1697520"/>
              <a:gd name="connsiteX838" fmla="*/ 1246400 w 1289006"/>
              <a:gd name="connsiteY838" fmla="*/ 863019 h 1697520"/>
              <a:gd name="connsiteX839" fmla="*/ 1246400 w 1289006"/>
              <a:gd name="connsiteY839" fmla="*/ 868494 h 1697520"/>
              <a:gd name="connsiteX840" fmla="*/ 1248589 w 1289006"/>
              <a:gd name="connsiteY840" fmla="*/ 869591 h 1697520"/>
              <a:gd name="connsiteX841" fmla="*/ 1251875 w 1289006"/>
              <a:gd name="connsiteY841" fmla="*/ 870683 h 1697520"/>
              <a:gd name="connsiteX842" fmla="*/ 1251875 w 1289006"/>
              <a:gd name="connsiteY842" fmla="*/ 870683 h 1697520"/>
              <a:gd name="connsiteX843" fmla="*/ 1251875 w 1289006"/>
              <a:gd name="connsiteY843" fmla="*/ 872877 h 1697520"/>
              <a:gd name="connsiteX844" fmla="*/ 1251875 w 1289006"/>
              <a:gd name="connsiteY844" fmla="*/ 873974 h 1697520"/>
              <a:gd name="connsiteX845" fmla="*/ 1259544 w 1289006"/>
              <a:gd name="connsiteY845" fmla="*/ 882735 h 1697520"/>
              <a:gd name="connsiteX846" fmla="*/ 1265019 w 1289006"/>
              <a:gd name="connsiteY846" fmla="*/ 883827 h 1697520"/>
              <a:gd name="connsiteX847" fmla="*/ 1268306 w 1289006"/>
              <a:gd name="connsiteY847" fmla="*/ 884924 h 1697520"/>
              <a:gd name="connsiteX848" fmla="*/ 1270494 w 1289006"/>
              <a:gd name="connsiteY848" fmla="*/ 884924 h 1697520"/>
              <a:gd name="connsiteX849" fmla="*/ 1275969 w 1289006"/>
              <a:gd name="connsiteY849" fmla="*/ 884924 h 1697520"/>
              <a:gd name="connsiteX850" fmla="*/ 1280353 w 1289006"/>
              <a:gd name="connsiteY850" fmla="*/ 887113 h 1697520"/>
              <a:gd name="connsiteX851" fmla="*/ 1282547 w 1289006"/>
              <a:gd name="connsiteY851" fmla="*/ 888211 h 1697520"/>
              <a:gd name="connsiteX852" fmla="*/ 1283639 w 1289006"/>
              <a:gd name="connsiteY852" fmla="*/ 890399 h 1697520"/>
              <a:gd name="connsiteX853" fmla="*/ 1284736 w 1289006"/>
              <a:gd name="connsiteY853" fmla="*/ 891497 h 1697520"/>
              <a:gd name="connsiteX854" fmla="*/ 1286919 w 1289006"/>
              <a:gd name="connsiteY854" fmla="*/ 893685 h 1697520"/>
              <a:gd name="connsiteX855" fmla="*/ 1289114 w 1289006"/>
              <a:gd name="connsiteY855" fmla="*/ 893685 h 1697520"/>
              <a:gd name="connsiteX856" fmla="*/ 1288017 w 1289006"/>
              <a:gd name="connsiteY856" fmla="*/ 900258 h 1697520"/>
              <a:gd name="connsiteX857" fmla="*/ 1275969 w 1289006"/>
              <a:gd name="connsiteY857" fmla="*/ 912294 h 1697520"/>
              <a:gd name="connsiteX858" fmla="*/ 1270494 w 1289006"/>
              <a:gd name="connsiteY858" fmla="*/ 914488 h 1697520"/>
              <a:gd name="connsiteX859" fmla="*/ 1266117 w 1289006"/>
              <a:gd name="connsiteY859" fmla="*/ 913391 h 1697520"/>
              <a:gd name="connsiteX860" fmla="*/ 1261733 w 1289006"/>
              <a:gd name="connsiteY860" fmla="*/ 913391 h 1697520"/>
              <a:gd name="connsiteX861" fmla="*/ 1257350 w 1289006"/>
              <a:gd name="connsiteY861" fmla="*/ 914488 h 1697520"/>
              <a:gd name="connsiteX862" fmla="*/ 1256258 w 1289006"/>
              <a:gd name="connsiteY862" fmla="*/ 914488 h 1697520"/>
              <a:gd name="connsiteX863" fmla="*/ 1251875 w 1289006"/>
              <a:gd name="connsiteY863" fmla="*/ 914488 h 1697520"/>
              <a:gd name="connsiteX864" fmla="*/ 1250783 w 1289006"/>
              <a:gd name="connsiteY864" fmla="*/ 915580 h 1697520"/>
              <a:gd name="connsiteX865" fmla="*/ 1248589 w 1289006"/>
              <a:gd name="connsiteY865" fmla="*/ 916677 h 1697520"/>
              <a:gd name="connsiteX866" fmla="*/ 1247491 w 1289006"/>
              <a:gd name="connsiteY866" fmla="*/ 922152 h 1697520"/>
              <a:gd name="connsiteX867" fmla="*/ 1243114 w 1289006"/>
              <a:gd name="connsiteY867" fmla="*/ 923249 h 1697520"/>
              <a:gd name="connsiteX868" fmla="*/ 1238730 w 1289006"/>
              <a:gd name="connsiteY868" fmla="*/ 924346 h 1697520"/>
              <a:gd name="connsiteX869" fmla="*/ 1237639 w 1289006"/>
              <a:gd name="connsiteY869" fmla="*/ 932010 h 1697520"/>
              <a:gd name="connsiteX870" fmla="*/ 1233255 w 1289006"/>
              <a:gd name="connsiteY870" fmla="*/ 936394 h 1697520"/>
              <a:gd name="connsiteX871" fmla="*/ 1231067 w 1289006"/>
              <a:gd name="connsiteY871" fmla="*/ 938582 h 1697520"/>
              <a:gd name="connsiteX872" fmla="*/ 1231067 w 1289006"/>
              <a:gd name="connsiteY872" fmla="*/ 940771 h 1697520"/>
              <a:gd name="connsiteX873" fmla="*/ 1229969 w 1289006"/>
              <a:gd name="connsiteY873" fmla="*/ 941869 h 1697520"/>
              <a:gd name="connsiteX874" fmla="*/ 1227780 w 1289006"/>
              <a:gd name="connsiteY874" fmla="*/ 944058 h 1697520"/>
              <a:gd name="connsiteX875" fmla="*/ 1226683 w 1289006"/>
              <a:gd name="connsiteY875" fmla="*/ 945155 h 1697520"/>
              <a:gd name="connsiteX876" fmla="*/ 1225586 w 1289006"/>
              <a:gd name="connsiteY876" fmla="*/ 944058 h 1697520"/>
              <a:gd name="connsiteX877" fmla="*/ 1223397 w 1289006"/>
              <a:gd name="connsiteY877" fmla="*/ 945155 h 1697520"/>
              <a:gd name="connsiteX878" fmla="*/ 1222305 w 1289006"/>
              <a:gd name="connsiteY878" fmla="*/ 948435 h 1697520"/>
              <a:gd name="connsiteX879" fmla="*/ 1220111 w 1289006"/>
              <a:gd name="connsiteY879" fmla="*/ 949532 h 1697520"/>
              <a:gd name="connsiteX880" fmla="*/ 1217922 w 1289006"/>
              <a:gd name="connsiteY880" fmla="*/ 951727 h 1697520"/>
              <a:gd name="connsiteX881" fmla="*/ 1215733 w 1289006"/>
              <a:gd name="connsiteY881" fmla="*/ 952819 h 1697520"/>
              <a:gd name="connsiteX882" fmla="*/ 1212447 w 1289006"/>
              <a:gd name="connsiteY882" fmla="*/ 953916 h 1697520"/>
              <a:gd name="connsiteX883" fmla="*/ 1211350 w 1289006"/>
              <a:gd name="connsiteY883" fmla="*/ 955007 h 1697520"/>
              <a:gd name="connsiteX884" fmla="*/ 1209161 w 1289006"/>
              <a:gd name="connsiteY884" fmla="*/ 956105 h 1697520"/>
              <a:gd name="connsiteX885" fmla="*/ 1203686 w 1289006"/>
              <a:gd name="connsiteY885" fmla="*/ 955007 h 1697520"/>
              <a:gd name="connsiteX886" fmla="*/ 1208064 w 1289006"/>
              <a:gd name="connsiteY886" fmla="*/ 969249 h 1697520"/>
              <a:gd name="connsiteX887" fmla="*/ 1209161 w 1289006"/>
              <a:gd name="connsiteY887" fmla="*/ 968152 h 1697520"/>
              <a:gd name="connsiteX888" fmla="*/ 1210258 w 1289006"/>
              <a:gd name="connsiteY888" fmla="*/ 968152 h 1697520"/>
              <a:gd name="connsiteX889" fmla="*/ 1214636 w 1289006"/>
              <a:gd name="connsiteY889" fmla="*/ 969249 h 1697520"/>
              <a:gd name="connsiteX890" fmla="*/ 1220111 w 1289006"/>
              <a:gd name="connsiteY890" fmla="*/ 973633 h 1697520"/>
              <a:gd name="connsiteX891" fmla="*/ 1224494 w 1289006"/>
              <a:gd name="connsiteY891" fmla="*/ 975821 h 1697520"/>
              <a:gd name="connsiteX892" fmla="*/ 1225586 w 1289006"/>
              <a:gd name="connsiteY892" fmla="*/ 982394 h 1697520"/>
              <a:gd name="connsiteX893" fmla="*/ 1228878 w 1289006"/>
              <a:gd name="connsiteY893" fmla="*/ 985680 h 1697520"/>
              <a:gd name="connsiteX894" fmla="*/ 1231067 w 1289006"/>
              <a:gd name="connsiteY894" fmla="*/ 986771 h 1697520"/>
              <a:gd name="connsiteX895" fmla="*/ 1232158 w 1289006"/>
              <a:gd name="connsiteY895" fmla="*/ 988960 h 1697520"/>
              <a:gd name="connsiteX896" fmla="*/ 1243114 w 1289006"/>
              <a:gd name="connsiteY896" fmla="*/ 998819 h 1697520"/>
              <a:gd name="connsiteX897" fmla="*/ 1239828 w 1289006"/>
              <a:gd name="connsiteY897" fmla="*/ 1006488 h 1697520"/>
              <a:gd name="connsiteX898" fmla="*/ 1242016 w 1289006"/>
              <a:gd name="connsiteY898" fmla="*/ 1029491 h 1697520"/>
              <a:gd name="connsiteX899" fmla="*/ 1244211 w 1289006"/>
              <a:gd name="connsiteY899" fmla="*/ 1034966 h 1697520"/>
              <a:gd name="connsiteX900" fmla="*/ 1245303 w 1289006"/>
              <a:gd name="connsiteY900" fmla="*/ 1038252 h 1697520"/>
              <a:gd name="connsiteX901" fmla="*/ 1237639 w 1289006"/>
              <a:gd name="connsiteY901" fmla="*/ 1054666 h 1697520"/>
              <a:gd name="connsiteX902" fmla="*/ 1234353 w 1289006"/>
              <a:gd name="connsiteY902" fmla="*/ 1068907 h 1697520"/>
              <a:gd name="connsiteX903" fmla="*/ 1232158 w 1289006"/>
              <a:gd name="connsiteY903" fmla="*/ 1073285 h 1697520"/>
              <a:gd name="connsiteX904" fmla="*/ 1232158 w 1289006"/>
              <a:gd name="connsiteY904" fmla="*/ 1074382 h 1697520"/>
              <a:gd name="connsiteX905" fmla="*/ 1229969 w 1289006"/>
              <a:gd name="connsiteY905" fmla="*/ 1080955 h 1697520"/>
              <a:gd name="connsiteX906" fmla="*/ 1229969 w 1289006"/>
              <a:gd name="connsiteY906" fmla="*/ 1082046 h 1697520"/>
              <a:gd name="connsiteX907" fmla="*/ 1227780 w 1289006"/>
              <a:gd name="connsiteY907" fmla="*/ 1088618 h 1697520"/>
              <a:gd name="connsiteX908" fmla="*/ 1226683 w 1289006"/>
              <a:gd name="connsiteY908" fmla="*/ 1090813 h 1697520"/>
              <a:gd name="connsiteX909" fmla="*/ 1224494 w 1289006"/>
              <a:gd name="connsiteY909" fmla="*/ 1094099 h 1697520"/>
              <a:gd name="connsiteX910" fmla="*/ 1223397 w 1289006"/>
              <a:gd name="connsiteY910" fmla="*/ 1094099 h 1697520"/>
              <a:gd name="connsiteX911" fmla="*/ 1222305 w 1289006"/>
              <a:gd name="connsiteY911" fmla="*/ 1100671 h 1697520"/>
              <a:gd name="connsiteX912" fmla="*/ 1220111 w 1289006"/>
              <a:gd name="connsiteY912" fmla="*/ 1106146 h 1697520"/>
              <a:gd name="connsiteX913" fmla="*/ 1222305 w 1289006"/>
              <a:gd name="connsiteY913" fmla="*/ 1109432 h 1697520"/>
              <a:gd name="connsiteX914" fmla="*/ 1222305 w 1289006"/>
              <a:gd name="connsiteY914" fmla="*/ 1113810 h 1697520"/>
              <a:gd name="connsiteX915" fmla="*/ 1223397 w 1289006"/>
              <a:gd name="connsiteY915" fmla="*/ 1117096 h 1697520"/>
              <a:gd name="connsiteX916" fmla="*/ 1219019 w 1289006"/>
              <a:gd name="connsiteY916" fmla="*/ 1117096 h 1697520"/>
              <a:gd name="connsiteX917" fmla="*/ 1214636 w 1289006"/>
              <a:gd name="connsiteY917" fmla="*/ 1118194 h 1697520"/>
              <a:gd name="connsiteX918" fmla="*/ 1212447 w 1289006"/>
              <a:gd name="connsiteY918" fmla="*/ 1118194 h 1697520"/>
              <a:gd name="connsiteX919" fmla="*/ 1208064 w 1289006"/>
              <a:gd name="connsiteY919" fmla="*/ 1118194 h 1697520"/>
              <a:gd name="connsiteX920" fmla="*/ 1205875 w 1289006"/>
              <a:gd name="connsiteY920" fmla="*/ 1120382 h 1697520"/>
              <a:gd name="connsiteX921" fmla="*/ 1204778 w 1289006"/>
              <a:gd name="connsiteY921" fmla="*/ 1131332 h 1697520"/>
              <a:gd name="connsiteX922" fmla="*/ 1205875 w 1289006"/>
              <a:gd name="connsiteY922" fmla="*/ 1137905 h 1697520"/>
              <a:gd name="connsiteX923" fmla="*/ 1204778 w 1289006"/>
              <a:gd name="connsiteY923" fmla="*/ 1141191 h 1697520"/>
              <a:gd name="connsiteX924" fmla="*/ 1203686 w 1289006"/>
              <a:gd name="connsiteY924" fmla="*/ 1145574 h 1697520"/>
              <a:gd name="connsiteX925" fmla="*/ 1203686 w 1289006"/>
              <a:gd name="connsiteY925" fmla="*/ 1147763 h 1697520"/>
              <a:gd name="connsiteX926" fmla="*/ 1205875 w 1289006"/>
              <a:gd name="connsiteY926" fmla="*/ 1153238 h 1697520"/>
              <a:gd name="connsiteX927" fmla="*/ 1206972 w 1289006"/>
              <a:gd name="connsiteY927" fmla="*/ 1162005 h 1697520"/>
              <a:gd name="connsiteX928" fmla="*/ 1213539 w 1289006"/>
              <a:gd name="connsiteY928" fmla="*/ 1190471 h 1697520"/>
              <a:gd name="connsiteX929" fmla="*/ 1213539 w 1289006"/>
              <a:gd name="connsiteY929" fmla="*/ 1194849 h 1697520"/>
              <a:gd name="connsiteX930" fmla="*/ 1211350 w 1289006"/>
              <a:gd name="connsiteY930" fmla="*/ 1200330 h 1697520"/>
              <a:gd name="connsiteX931" fmla="*/ 1210258 w 1289006"/>
              <a:gd name="connsiteY931" fmla="*/ 1200330 h 1697520"/>
              <a:gd name="connsiteX932" fmla="*/ 1202589 w 1289006"/>
              <a:gd name="connsiteY932" fmla="*/ 1209085 h 1697520"/>
              <a:gd name="connsiteX933" fmla="*/ 1201497 w 1289006"/>
              <a:gd name="connsiteY933" fmla="*/ 1213468 h 1697520"/>
              <a:gd name="connsiteX934" fmla="*/ 1200400 w 1289006"/>
              <a:gd name="connsiteY934" fmla="*/ 1216754 h 1697520"/>
              <a:gd name="connsiteX935" fmla="*/ 1200400 w 1289006"/>
              <a:gd name="connsiteY935" fmla="*/ 1217852 h 1697520"/>
              <a:gd name="connsiteX936" fmla="*/ 1202589 w 1289006"/>
              <a:gd name="connsiteY936" fmla="*/ 1223327 h 1697520"/>
              <a:gd name="connsiteX937" fmla="*/ 1201497 w 1289006"/>
              <a:gd name="connsiteY937" fmla="*/ 1228802 h 1697520"/>
              <a:gd name="connsiteX938" fmla="*/ 1201497 w 1289006"/>
              <a:gd name="connsiteY938" fmla="*/ 1229899 h 1697520"/>
              <a:gd name="connsiteX939" fmla="*/ 1203686 w 1289006"/>
              <a:gd name="connsiteY939" fmla="*/ 1245232 h 1697520"/>
              <a:gd name="connsiteX940" fmla="*/ 1204778 w 1289006"/>
              <a:gd name="connsiteY940" fmla="*/ 1253993 h 1697520"/>
              <a:gd name="connsiteX941" fmla="*/ 1203686 w 1289006"/>
              <a:gd name="connsiteY941" fmla="*/ 1255091 h 1697520"/>
              <a:gd name="connsiteX942" fmla="*/ 1203686 w 1289006"/>
              <a:gd name="connsiteY942" fmla="*/ 1256188 h 1697520"/>
              <a:gd name="connsiteX943" fmla="*/ 1202589 w 1289006"/>
              <a:gd name="connsiteY943" fmla="*/ 1259468 h 1697520"/>
              <a:gd name="connsiteX944" fmla="*/ 1201497 w 1289006"/>
              <a:gd name="connsiteY944" fmla="*/ 1260566 h 1697520"/>
              <a:gd name="connsiteX945" fmla="*/ 1200400 w 1289006"/>
              <a:gd name="connsiteY945" fmla="*/ 1261663 h 1697520"/>
              <a:gd name="connsiteX946" fmla="*/ 1197114 w 1289006"/>
              <a:gd name="connsiteY946" fmla="*/ 1264943 h 1697520"/>
              <a:gd name="connsiteX947" fmla="*/ 1196017 w 1289006"/>
              <a:gd name="connsiteY947" fmla="*/ 1267138 h 1697520"/>
              <a:gd name="connsiteX948" fmla="*/ 1194925 w 1289006"/>
              <a:gd name="connsiteY948" fmla="*/ 1271516 h 1697520"/>
              <a:gd name="connsiteX949" fmla="*/ 1193828 w 1289006"/>
              <a:gd name="connsiteY949" fmla="*/ 1282471 h 1697520"/>
              <a:gd name="connsiteX950" fmla="*/ 1193828 w 1289006"/>
              <a:gd name="connsiteY950" fmla="*/ 1285757 h 1697520"/>
              <a:gd name="connsiteX951" fmla="*/ 1193828 w 1289006"/>
              <a:gd name="connsiteY951" fmla="*/ 1287946 h 1697520"/>
              <a:gd name="connsiteX952" fmla="*/ 1194925 w 1289006"/>
              <a:gd name="connsiteY952" fmla="*/ 1303280 h 1697520"/>
              <a:gd name="connsiteX953" fmla="*/ 1192730 w 1289006"/>
              <a:gd name="connsiteY953" fmla="*/ 1305474 h 1697520"/>
              <a:gd name="connsiteX954" fmla="*/ 1175208 w 1289006"/>
              <a:gd name="connsiteY954" fmla="*/ 1343793 h 1697520"/>
              <a:gd name="connsiteX955" fmla="*/ 1160989 w 1289006"/>
              <a:gd name="connsiteY955" fmla="*/ 1352554 h 1697520"/>
              <a:gd name="connsiteX956" fmla="*/ 1137992 w 1289006"/>
              <a:gd name="connsiteY956" fmla="*/ 1402938 h 1697520"/>
              <a:gd name="connsiteX957" fmla="*/ 1105131 w 1289006"/>
              <a:gd name="connsiteY957" fmla="*/ 1390890 h 1697520"/>
              <a:gd name="connsiteX958" fmla="*/ 1104039 w 1289006"/>
              <a:gd name="connsiteY958" fmla="*/ 1389793 h 1697520"/>
              <a:gd name="connsiteX959" fmla="*/ 1100753 w 1289006"/>
              <a:gd name="connsiteY959" fmla="*/ 1387604 h 1697520"/>
              <a:gd name="connsiteX960" fmla="*/ 1098559 w 1289006"/>
              <a:gd name="connsiteY960" fmla="*/ 1385415 h 1697520"/>
              <a:gd name="connsiteX961" fmla="*/ 1079945 w 1289006"/>
              <a:gd name="connsiteY961" fmla="*/ 1382129 h 1697520"/>
              <a:gd name="connsiteX962" fmla="*/ 1081036 w 1289006"/>
              <a:gd name="connsiteY962" fmla="*/ 1386507 h 1697520"/>
              <a:gd name="connsiteX963" fmla="*/ 1082134 w 1289006"/>
              <a:gd name="connsiteY963" fmla="*/ 1387604 h 1697520"/>
              <a:gd name="connsiteX964" fmla="*/ 1083225 w 1289006"/>
              <a:gd name="connsiteY964" fmla="*/ 1389793 h 1697520"/>
              <a:gd name="connsiteX965" fmla="*/ 1085420 w 1289006"/>
              <a:gd name="connsiteY965" fmla="*/ 1393079 h 1697520"/>
              <a:gd name="connsiteX966" fmla="*/ 1086511 w 1289006"/>
              <a:gd name="connsiteY966" fmla="*/ 1409510 h 1697520"/>
              <a:gd name="connsiteX967" fmla="*/ 1085420 w 1289006"/>
              <a:gd name="connsiteY967" fmla="*/ 1417180 h 1697520"/>
              <a:gd name="connsiteX968" fmla="*/ 1085420 w 1289006"/>
              <a:gd name="connsiteY968" fmla="*/ 1422655 h 1697520"/>
              <a:gd name="connsiteX969" fmla="*/ 1085420 w 1289006"/>
              <a:gd name="connsiteY969" fmla="*/ 1435793 h 1697520"/>
              <a:gd name="connsiteX970" fmla="*/ 1084323 w 1289006"/>
              <a:gd name="connsiteY970" fmla="*/ 1448938 h 1697520"/>
              <a:gd name="connsiteX971" fmla="*/ 1084323 w 1289006"/>
              <a:gd name="connsiteY971" fmla="*/ 1450035 h 1697520"/>
              <a:gd name="connsiteX972" fmla="*/ 1078848 w 1289006"/>
              <a:gd name="connsiteY972" fmla="*/ 1453321 h 1697520"/>
              <a:gd name="connsiteX973" fmla="*/ 1078848 w 1289006"/>
              <a:gd name="connsiteY973" fmla="*/ 1453321 h 1697520"/>
              <a:gd name="connsiteX974" fmla="*/ 1074464 w 1289006"/>
              <a:gd name="connsiteY974" fmla="*/ 1455499 h 1697520"/>
              <a:gd name="connsiteX975" fmla="*/ 1073373 w 1289006"/>
              <a:gd name="connsiteY975" fmla="*/ 1456596 h 1697520"/>
              <a:gd name="connsiteX976" fmla="*/ 1070081 w 1289006"/>
              <a:gd name="connsiteY976" fmla="*/ 1458785 h 1697520"/>
              <a:gd name="connsiteX977" fmla="*/ 1066800 w 1289006"/>
              <a:gd name="connsiteY977" fmla="*/ 1462071 h 1697520"/>
              <a:gd name="connsiteX978" fmla="*/ 1065703 w 1289006"/>
              <a:gd name="connsiteY978" fmla="*/ 1462071 h 1697520"/>
              <a:gd name="connsiteX979" fmla="*/ 1062417 w 1289006"/>
              <a:gd name="connsiteY979" fmla="*/ 1464260 h 1697520"/>
              <a:gd name="connsiteX980" fmla="*/ 1053656 w 1289006"/>
              <a:gd name="connsiteY980" fmla="*/ 1464260 h 1697520"/>
              <a:gd name="connsiteX981" fmla="*/ 1052564 w 1289006"/>
              <a:gd name="connsiteY981" fmla="*/ 1466454 h 1697520"/>
              <a:gd name="connsiteX982" fmla="*/ 1053656 w 1289006"/>
              <a:gd name="connsiteY982" fmla="*/ 1470832 h 1697520"/>
              <a:gd name="connsiteX983" fmla="*/ 1053656 w 1289006"/>
              <a:gd name="connsiteY983" fmla="*/ 1470832 h 1697520"/>
              <a:gd name="connsiteX984" fmla="*/ 1055845 w 1289006"/>
              <a:gd name="connsiteY984" fmla="*/ 1471929 h 1697520"/>
              <a:gd name="connsiteX985" fmla="*/ 1055845 w 1289006"/>
              <a:gd name="connsiteY985" fmla="*/ 1473021 h 1697520"/>
              <a:gd name="connsiteX986" fmla="*/ 1043797 w 1289006"/>
              <a:gd name="connsiteY986" fmla="*/ 1479593 h 1697520"/>
              <a:gd name="connsiteX987" fmla="*/ 1033939 w 1289006"/>
              <a:gd name="connsiteY987" fmla="*/ 1477404 h 1697520"/>
              <a:gd name="connsiteX988" fmla="*/ 1025178 w 1289006"/>
              <a:gd name="connsiteY988" fmla="*/ 1485068 h 1697520"/>
              <a:gd name="connsiteX989" fmla="*/ 1017514 w 1289006"/>
              <a:gd name="connsiteY989" fmla="*/ 1513546 h 1697520"/>
              <a:gd name="connsiteX990" fmla="*/ 1015320 w 1289006"/>
              <a:gd name="connsiteY990" fmla="*/ 1515740 h 1697520"/>
              <a:gd name="connsiteX991" fmla="*/ 1002181 w 1289006"/>
              <a:gd name="connsiteY991" fmla="*/ 1512454 h 1697520"/>
              <a:gd name="connsiteX992" fmla="*/ 992322 w 1289006"/>
              <a:gd name="connsiteY992" fmla="*/ 1505882 h 1697520"/>
              <a:gd name="connsiteX993" fmla="*/ 985750 w 1289006"/>
              <a:gd name="connsiteY993" fmla="*/ 1501499 h 1697520"/>
              <a:gd name="connsiteX994" fmla="*/ 976989 w 1289006"/>
              <a:gd name="connsiteY994" fmla="*/ 1501499 h 1697520"/>
              <a:gd name="connsiteX995" fmla="*/ 974800 w 1289006"/>
              <a:gd name="connsiteY995" fmla="*/ 1500407 h 1697520"/>
              <a:gd name="connsiteX996" fmla="*/ 966033 w 1289006"/>
              <a:gd name="connsiteY996" fmla="*/ 1503693 h 1697520"/>
              <a:gd name="connsiteX997" fmla="*/ 949603 w 1289006"/>
              <a:gd name="connsiteY997" fmla="*/ 1508071 h 1697520"/>
              <a:gd name="connsiteX998" fmla="*/ 941939 w 1289006"/>
              <a:gd name="connsiteY998" fmla="*/ 1503693 h 1697520"/>
              <a:gd name="connsiteX999" fmla="*/ 930989 w 1289006"/>
              <a:gd name="connsiteY999" fmla="*/ 1504785 h 1697520"/>
              <a:gd name="connsiteX1000" fmla="*/ 922222 w 1289006"/>
              <a:gd name="connsiteY1000" fmla="*/ 1509168 h 1697520"/>
              <a:gd name="connsiteX1001" fmla="*/ 920033 w 1289006"/>
              <a:gd name="connsiteY1001" fmla="*/ 1510265 h 1697520"/>
              <a:gd name="connsiteX1002" fmla="*/ 918942 w 1289006"/>
              <a:gd name="connsiteY1002" fmla="*/ 1511357 h 1697520"/>
              <a:gd name="connsiteX1003" fmla="*/ 914558 w 1289006"/>
              <a:gd name="connsiteY1003" fmla="*/ 1521215 h 1697520"/>
              <a:gd name="connsiteX1004" fmla="*/ 915650 w 1289006"/>
              <a:gd name="connsiteY1004" fmla="*/ 1526690 h 1697520"/>
              <a:gd name="connsiteX1005" fmla="*/ 913461 w 1289006"/>
              <a:gd name="connsiteY1005" fmla="*/ 1531074 h 1697520"/>
              <a:gd name="connsiteX1006" fmla="*/ 912370 w 1289006"/>
              <a:gd name="connsiteY1006" fmla="*/ 1544218 h 1697520"/>
              <a:gd name="connsiteX1007" fmla="*/ 903626 w 1289006"/>
              <a:gd name="connsiteY1007" fmla="*/ 1556260 h 1697520"/>
              <a:gd name="connsiteX1008" fmla="*/ 898128 w 1289006"/>
              <a:gd name="connsiteY1008" fmla="*/ 1555168 h 1697520"/>
              <a:gd name="connsiteX1009" fmla="*/ 894865 w 1289006"/>
              <a:gd name="connsiteY1009" fmla="*/ 1557357 h 1697520"/>
              <a:gd name="connsiteX1010" fmla="*/ 893744 w 1289006"/>
              <a:gd name="connsiteY1010" fmla="*/ 1562832 h 1697520"/>
              <a:gd name="connsiteX1011" fmla="*/ 891556 w 1289006"/>
              <a:gd name="connsiteY1011" fmla="*/ 1562832 h 1697520"/>
              <a:gd name="connsiteX1012" fmla="*/ 887178 w 1289006"/>
              <a:gd name="connsiteY1012" fmla="*/ 1567215 h 1697520"/>
              <a:gd name="connsiteX1013" fmla="*/ 870770 w 1289006"/>
              <a:gd name="connsiteY1013" fmla="*/ 1569404 h 1697520"/>
              <a:gd name="connsiteX1014" fmla="*/ 858723 w 1289006"/>
              <a:gd name="connsiteY1014" fmla="*/ 1570502 h 1697520"/>
              <a:gd name="connsiteX1015" fmla="*/ 851053 w 1289006"/>
              <a:gd name="connsiteY1015" fmla="*/ 1573788 h 1697520"/>
              <a:gd name="connsiteX1016" fmla="*/ 849962 w 1289006"/>
              <a:gd name="connsiteY1016" fmla="*/ 1577074 h 1697520"/>
              <a:gd name="connsiteX1017" fmla="*/ 848865 w 1289006"/>
              <a:gd name="connsiteY1017" fmla="*/ 1580360 h 1697520"/>
              <a:gd name="connsiteX1018" fmla="*/ 847773 w 1289006"/>
              <a:gd name="connsiteY1018" fmla="*/ 1582549 h 1697520"/>
              <a:gd name="connsiteX1019" fmla="*/ 844481 w 1289006"/>
              <a:gd name="connsiteY1019" fmla="*/ 1586932 h 1697520"/>
              <a:gd name="connsiteX1020" fmla="*/ 844481 w 1289006"/>
              <a:gd name="connsiteY1020" fmla="*/ 1588029 h 1697520"/>
              <a:gd name="connsiteX1021" fmla="*/ 843390 w 1289006"/>
              <a:gd name="connsiteY1021" fmla="*/ 1589121 h 1697520"/>
              <a:gd name="connsiteX1022" fmla="*/ 844481 w 1289006"/>
              <a:gd name="connsiteY1022" fmla="*/ 1591310 h 1697520"/>
              <a:gd name="connsiteX1023" fmla="*/ 847773 w 1289006"/>
              <a:gd name="connsiteY1023" fmla="*/ 1593504 h 1697520"/>
              <a:gd name="connsiteX1024" fmla="*/ 848865 w 1289006"/>
              <a:gd name="connsiteY1024" fmla="*/ 1595693 h 1697520"/>
              <a:gd name="connsiteX1025" fmla="*/ 852151 w 1289006"/>
              <a:gd name="connsiteY1025" fmla="*/ 1596791 h 1697520"/>
              <a:gd name="connsiteX1026" fmla="*/ 853248 w 1289006"/>
              <a:gd name="connsiteY1026" fmla="*/ 1598979 h 1697520"/>
              <a:gd name="connsiteX1027" fmla="*/ 855437 w 1289006"/>
              <a:gd name="connsiteY1027" fmla="*/ 1603351 h 1697520"/>
              <a:gd name="connsiteX1028" fmla="*/ 856528 w 1289006"/>
              <a:gd name="connsiteY1028" fmla="*/ 1605540 h 1697520"/>
              <a:gd name="connsiteX1029" fmla="*/ 857626 w 1289006"/>
              <a:gd name="connsiteY1029" fmla="*/ 1605540 h 1697520"/>
              <a:gd name="connsiteX1030" fmla="*/ 859814 w 1289006"/>
              <a:gd name="connsiteY1030" fmla="*/ 1608826 h 1697520"/>
              <a:gd name="connsiteX1031" fmla="*/ 858723 w 1289006"/>
              <a:gd name="connsiteY1031" fmla="*/ 1609924 h 1697520"/>
              <a:gd name="connsiteX1032" fmla="*/ 856528 w 1289006"/>
              <a:gd name="connsiteY1032" fmla="*/ 1613204 h 1697520"/>
              <a:gd name="connsiteX1033" fmla="*/ 854339 w 1289006"/>
              <a:gd name="connsiteY1033" fmla="*/ 1613204 h 1697520"/>
              <a:gd name="connsiteX1034" fmla="*/ 854339 w 1289006"/>
              <a:gd name="connsiteY1034" fmla="*/ 1613204 h 1697520"/>
              <a:gd name="connsiteX1035" fmla="*/ 852151 w 1289006"/>
              <a:gd name="connsiteY1035" fmla="*/ 1613204 h 1697520"/>
              <a:gd name="connsiteX1036" fmla="*/ 852151 w 1289006"/>
              <a:gd name="connsiteY1036" fmla="*/ 1613204 h 1697520"/>
              <a:gd name="connsiteX1037" fmla="*/ 845578 w 1289006"/>
              <a:gd name="connsiteY1037" fmla="*/ 1613204 h 1697520"/>
              <a:gd name="connsiteX1038" fmla="*/ 843390 w 1289006"/>
              <a:gd name="connsiteY1038" fmla="*/ 1617587 h 1697520"/>
              <a:gd name="connsiteX1039" fmla="*/ 840103 w 1289006"/>
              <a:gd name="connsiteY1039" fmla="*/ 1619776 h 1697520"/>
              <a:gd name="connsiteX1040" fmla="*/ 837909 w 1289006"/>
              <a:gd name="connsiteY1040" fmla="*/ 1620874 h 1697520"/>
              <a:gd name="connsiteX1041" fmla="*/ 837909 w 1289006"/>
              <a:gd name="connsiteY1041" fmla="*/ 1625251 h 1697520"/>
              <a:gd name="connsiteX1042" fmla="*/ 837909 w 1289006"/>
              <a:gd name="connsiteY1042" fmla="*/ 1627446 h 1697520"/>
              <a:gd name="connsiteX1043" fmla="*/ 835720 w 1289006"/>
              <a:gd name="connsiteY1043" fmla="*/ 1629635 h 1697520"/>
              <a:gd name="connsiteX1044" fmla="*/ 835720 w 1289006"/>
              <a:gd name="connsiteY1044" fmla="*/ 1630732 h 1697520"/>
              <a:gd name="connsiteX1045" fmla="*/ 834628 w 1289006"/>
              <a:gd name="connsiteY1045" fmla="*/ 1632921 h 1697520"/>
              <a:gd name="connsiteX1046" fmla="*/ 826959 w 1289006"/>
              <a:gd name="connsiteY1046" fmla="*/ 1631824 h 1697520"/>
              <a:gd name="connsiteX1047" fmla="*/ 823673 w 1289006"/>
              <a:gd name="connsiteY1047" fmla="*/ 1631824 h 1697520"/>
              <a:gd name="connsiteX1048" fmla="*/ 822576 w 1289006"/>
              <a:gd name="connsiteY1048" fmla="*/ 1631824 h 1697520"/>
              <a:gd name="connsiteX1049" fmla="*/ 819295 w 1289006"/>
              <a:gd name="connsiteY1049" fmla="*/ 1631824 h 1697520"/>
              <a:gd name="connsiteX1050" fmla="*/ 818198 w 1289006"/>
              <a:gd name="connsiteY1050" fmla="*/ 1632921 h 1697520"/>
              <a:gd name="connsiteX1051" fmla="*/ 817101 w 1289006"/>
              <a:gd name="connsiteY1051" fmla="*/ 1632921 h 1697520"/>
              <a:gd name="connsiteX1052" fmla="*/ 814912 w 1289006"/>
              <a:gd name="connsiteY1052" fmla="*/ 1628537 h 1697520"/>
              <a:gd name="connsiteX1053" fmla="*/ 810528 w 1289006"/>
              <a:gd name="connsiteY1053" fmla="*/ 1627446 h 1697520"/>
              <a:gd name="connsiteX1054" fmla="*/ 808339 w 1289006"/>
              <a:gd name="connsiteY1054" fmla="*/ 1628537 h 1697520"/>
              <a:gd name="connsiteX1055" fmla="*/ 806151 w 1289006"/>
              <a:gd name="connsiteY1055" fmla="*/ 1630732 h 1697520"/>
              <a:gd name="connsiteX1056" fmla="*/ 806151 w 1289006"/>
              <a:gd name="connsiteY1056" fmla="*/ 1630732 h 1697520"/>
              <a:gd name="connsiteX1057" fmla="*/ 802864 w 1289006"/>
              <a:gd name="connsiteY1057" fmla="*/ 1632921 h 1697520"/>
              <a:gd name="connsiteX1058" fmla="*/ 802864 w 1289006"/>
              <a:gd name="connsiteY1058" fmla="*/ 1637304 h 1697520"/>
              <a:gd name="connsiteX1059" fmla="*/ 802864 w 1289006"/>
              <a:gd name="connsiteY1059" fmla="*/ 1638396 h 1697520"/>
              <a:gd name="connsiteX1060" fmla="*/ 797390 w 1289006"/>
              <a:gd name="connsiteY1060" fmla="*/ 1641682 h 1697520"/>
              <a:gd name="connsiteX1061" fmla="*/ 794103 w 1289006"/>
              <a:gd name="connsiteY1061" fmla="*/ 1641682 h 1697520"/>
              <a:gd name="connsiteX1062" fmla="*/ 793006 w 1289006"/>
              <a:gd name="connsiteY1062" fmla="*/ 1642779 h 1697520"/>
              <a:gd name="connsiteX1063" fmla="*/ 790817 w 1289006"/>
              <a:gd name="connsiteY1063" fmla="*/ 1646065 h 1697520"/>
              <a:gd name="connsiteX1064" fmla="*/ 788623 w 1289006"/>
              <a:gd name="connsiteY1064" fmla="*/ 1647157 h 1697520"/>
              <a:gd name="connsiteX1065" fmla="*/ 787531 w 1289006"/>
              <a:gd name="connsiteY1065" fmla="*/ 1648254 h 1697520"/>
              <a:gd name="connsiteX1066" fmla="*/ 783148 w 1289006"/>
              <a:gd name="connsiteY1066" fmla="*/ 1647157 h 1697520"/>
              <a:gd name="connsiteX1067" fmla="*/ 782056 w 1289006"/>
              <a:gd name="connsiteY1067" fmla="*/ 1648254 h 1697520"/>
              <a:gd name="connsiteX1068" fmla="*/ 782056 w 1289006"/>
              <a:gd name="connsiteY1068" fmla="*/ 1648254 h 1697520"/>
              <a:gd name="connsiteX1069" fmla="*/ 779862 w 1289006"/>
              <a:gd name="connsiteY1069" fmla="*/ 1649351 h 1697520"/>
              <a:gd name="connsiteX1070" fmla="*/ 777673 w 1289006"/>
              <a:gd name="connsiteY1070" fmla="*/ 1649351 h 1697520"/>
              <a:gd name="connsiteX1071" fmla="*/ 776575 w 1289006"/>
              <a:gd name="connsiteY1071" fmla="*/ 1650443 h 1697520"/>
              <a:gd name="connsiteX1072" fmla="*/ 775484 w 1289006"/>
              <a:gd name="connsiteY1072" fmla="*/ 1652638 h 1697520"/>
              <a:gd name="connsiteX1073" fmla="*/ 774387 w 1289006"/>
              <a:gd name="connsiteY1073" fmla="*/ 1653729 h 1697520"/>
              <a:gd name="connsiteX1074" fmla="*/ 771100 w 1289006"/>
              <a:gd name="connsiteY1074" fmla="*/ 1654826 h 1697520"/>
              <a:gd name="connsiteX1075" fmla="*/ 770009 w 1289006"/>
              <a:gd name="connsiteY1075" fmla="*/ 1655918 h 1697520"/>
              <a:gd name="connsiteX1076" fmla="*/ 766717 w 1289006"/>
              <a:gd name="connsiteY1076" fmla="*/ 1655918 h 1697520"/>
              <a:gd name="connsiteX1077" fmla="*/ 765626 w 1289006"/>
              <a:gd name="connsiteY1077" fmla="*/ 1655918 h 1697520"/>
              <a:gd name="connsiteX1078" fmla="*/ 761242 w 1289006"/>
              <a:gd name="connsiteY1078" fmla="*/ 1655918 h 1697520"/>
              <a:gd name="connsiteX1079" fmla="*/ 759053 w 1289006"/>
              <a:gd name="connsiteY1079" fmla="*/ 1654826 h 1697520"/>
              <a:gd name="connsiteX1080" fmla="*/ 756864 w 1289006"/>
              <a:gd name="connsiteY1080" fmla="*/ 1655918 h 1697520"/>
              <a:gd name="connsiteX1081" fmla="*/ 759053 w 1289006"/>
              <a:gd name="connsiteY1081" fmla="*/ 1662490 h 1697520"/>
              <a:gd name="connsiteX1082" fmla="*/ 760145 w 1289006"/>
              <a:gd name="connsiteY1082" fmla="*/ 1665782 h 1697520"/>
              <a:gd name="connsiteX1083" fmla="*/ 760145 w 1289006"/>
              <a:gd name="connsiteY1083" fmla="*/ 1665782 h 1697520"/>
              <a:gd name="connsiteX1084" fmla="*/ 761242 w 1289006"/>
              <a:gd name="connsiteY1084" fmla="*/ 1666874 h 1697520"/>
              <a:gd name="connsiteX1085" fmla="*/ 762339 w 1289006"/>
              <a:gd name="connsiteY1085" fmla="*/ 1669062 h 1697520"/>
              <a:gd name="connsiteX1086" fmla="*/ 762339 w 1289006"/>
              <a:gd name="connsiteY1086" fmla="*/ 1670160 h 1697520"/>
              <a:gd name="connsiteX1087" fmla="*/ 763437 w 1289006"/>
              <a:gd name="connsiteY1087" fmla="*/ 1671257 h 1697520"/>
              <a:gd name="connsiteX1088" fmla="*/ 764528 w 1289006"/>
              <a:gd name="connsiteY1088" fmla="*/ 1673446 h 1697520"/>
              <a:gd name="connsiteX1089" fmla="*/ 763437 w 1289006"/>
              <a:gd name="connsiteY1089" fmla="*/ 1676732 h 1697520"/>
              <a:gd name="connsiteX1090" fmla="*/ 762339 w 1289006"/>
              <a:gd name="connsiteY1090" fmla="*/ 1680018 h 1697520"/>
              <a:gd name="connsiteX1091" fmla="*/ 761242 w 1289006"/>
              <a:gd name="connsiteY1091" fmla="*/ 1681110 h 1697520"/>
              <a:gd name="connsiteX1092" fmla="*/ 760145 w 1289006"/>
              <a:gd name="connsiteY1092" fmla="*/ 1683298 h 1697520"/>
              <a:gd name="connsiteX1093" fmla="*/ 757956 w 1289006"/>
              <a:gd name="connsiteY1093" fmla="*/ 1689871 h 1697520"/>
              <a:gd name="connsiteX1094" fmla="*/ 756864 w 1289006"/>
              <a:gd name="connsiteY1094" fmla="*/ 1689871 h 1697520"/>
              <a:gd name="connsiteX1095" fmla="*/ 755767 w 1289006"/>
              <a:gd name="connsiteY1095" fmla="*/ 1690968 h 1697520"/>
              <a:gd name="connsiteX1096" fmla="*/ 753578 w 1289006"/>
              <a:gd name="connsiteY1096" fmla="*/ 1694254 h 1697520"/>
              <a:gd name="connsiteX1097" fmla="*/ 747006 w 1289006"/>
              <a:gd name="connsiteY1097" fmla="*/ 1697540 h 1697520"/>
              <a:gd name="connsiteX1098" fmla="*/ 744812 w 1289006"/>
              <a:gd name="connsiteY1098" fmla="*/ 1694254 h 1697520"/>
              <a:gd name="connsiteX1099" fmla="*/ 741531 w 1289006"/>
              <a:gd name="connsiteY1099" fmla="*/ 1687682 h 1697520"/>
              <a:gd name="connsiteX1100" fmla="*/ 738239 w 1289006"/>
              <a:gd name="connsiteY1100" fmla="*/ 1682207 h 1697520"/>
              <a:gd name="connsiteX1101" fmla="*/ 737148 w 1289006"/>
              <a:gd name="connsiteY1101" fmla="*/ 1682207 h 1697520"/>
              <a:gd name="connsiteX1102" fmla="*/ 736056 w 1289006"/>
              <a:gd name="connsiteY1102" fmla="*/ 1681110 h 1697520"/>
              <a:gd name="connsiteX1103" fmla="*/ 734959 w 1289006"/>
              <a:gd name="connsiteY1103" fmla="*/ 1677823 h 1697520"/>
              <a:gd name="connsiteX1104" fmla="*/ 736056 w 1289006"/>
              <a:gd name="connsiteY1104" fmla="*/ 1675635 h 1697520"/>
              <a:gd name="connsiteX1105" fmla="*/ 727289 w 1289006"/>
              <a:gd name="connsiteY1105" fmla="*/ 1673446 h 1697520"/>
              <a:gd name="connsiteX1106" fmla="*/ 726198 w 1289006"/>
              <a:gd name="connsiteY1106" fmla="*/ 1673446 h 1697520"/>
              <a:gd name="connsiteX1107" fmla="*/ 720723 w 1289006"/>
              <a:gd name="connsiteY1107" fmla="*/ 1672348 h 1697520"/>
              <a:gd name="connsiteX1108" fmla="*/ 719626 w 1289006"/>
              <a:gd name="connsiteY1108" fmla="*/ 1671257 h 1697520"/>
              <a:gd name="connsiteX1109" fmla="*/ 718528 w 1289006"/>
              <a:gd name="connsiteY1109" fmla="*/ 1669062 h 1697520"/>
              <a:gd name="connsiteX1110" fmla="*/ 717431 w 1289006"/>
              <a:gd name="connsiteY1110" fmla="*/ 1666874 h 1697520"/>
              <a:gd name="connsiteX1111" fmla="*/ 716339 w 1289006"/>
              <a:gd name="connsiteY1111" fmla="*/ 1665782 h 1697520"/>
              <a:gd name="connsiteX1112" fmla="*/ 715242 w 1289006"/>
              <a:gd name="connsiteY1112" fmla="*/ 1664685 h 1697520"/>
              <a:gd name="connsiteX1113" fmla="*/ 714151 w 1289006"/>
              <a:gd name="connsiteY1113" fmla="*/ 1664685 h 1697520"/>
              <a:gd name="connsiteX1114" fmla="*/ 710859 w 1289006"/>
              <a:gd name="connsiteY1114" fmla="*/ 1667971 h 1697520"/>
              <a:gd name="connsiteX1115" fmla="*/ 708670 w 1289006"/>
              <a:gd name="connsiteY1115" fmla="*/ 1669062 h 1697520"/>
              <a:gd name="connsiteX1116" fmla="*/ 706481 w 1289006"/>
              <a:gd name="connsiteY1116" fmla="*/ 1670160 h 1697520"/>
              <a:gd name="connsiteX1117" fmla="*/ 698817 w 1289006"/>
              <a:gd name="connsiteY1117" fmla="*/ 1663587 h 1697520"/>
              <a:gd name="connsiteX1118" fmla="*/ 697720 w 1289006"/>
              <a:gd name="connsiteY1118" fmla="*/ 1662490 h 1697520"/>
              <a:gd name="connsiteX1119" fmla="*/ 695525 w 1289006"/>
              <a:gd name="connsiteY1119" fmla="*/ 1662490 h 1697520"/>
              <a:gd name="connsiteX1120" fmla="*/ 688953 w 1289006"/>
              <a:gd name="connsiteY1120" fmla="*/ 1660301 h 1697520"/>
              <a:gd name="connsiteX1121" fmla="*/ 683478 w 1289006"/>
              <a:gd name="connsiteY1121" fmla="*/ 1655918 h 1697520"/>
              <a:gd name="connsiteX1122" fmla="*/ 680192 w 1289006"/>
              <a:gd name="connsiteY1122" fmla="*/ 1655918 h 1697520"/>
              <a:gd name="connsiteX1123" fmla="*/ 678003 w 1289006"/>
              <a:gd name="connsiteY1123" fmla="*/ 1654826 h 1697520"/>
              <a:gd name="connsiteX1124" fmla="*/ 672528 w 1289006"/>
              <a:gd name="connsiteY1124" fmla="*/ 1653729 h 1697520"/>
              <a:gd name="connsiteX1125" fmla="*/ 673625 w 1289006"/>
              <a:gd name="connsiteY1125" fmla="*/ 1649351 h 1697520"/>
              <a:gd name="connsiteX1126" fmla="*/ 674717 w 1289006"/>
              <a:gd name="connsiteY1126" fmla="*/ 1647157 h 1697520"/>
              <a:gd name="connsiteX1127" fmla="*/ 673625 w 1289006"/>
              <a:gd name="connsiteY1127" fmla="*/ 1643876 h 1697520"/>
              <a:gd name="connsiteX1128" fmla="*/ 671437 w 1289006"/>
              <a:gd name="connsiteY1128" fmla="*/ 1643876 h 1697520"/>
              <a:gd name="connsiteX1129" fmla="*/ 671437 w 1289006"/>
              <a:gd name="connsiteY1129" fmla="*/ 1642779 h 1697520"/>
              <a:gd name="connsiteX1130" fmla="*/ 670339 w 1289006"/>
              <a:gd name="connsiteY1130" fmla="*/ 1641682 h 1697520"/>
              <a:gd name="connsiteX1131" fmla="*/ 669242 w 1289006"/>
              <a:gd name="connsiteY1131" fmla="*/ 1639493 h 1697520"/>
              <a:gd name="connsiteX1132" fmla="*/ 670339 w 1289006"/>
              <a:gd name="connsiteY1132" fmla="*/ 1636207 h 1697520"/>
              <a:gd name="connsiteX1133" fmla="*/ 669242 w 1289006"/>
              <a:gd name="connsiteY1133" fmla="*/ 1635110 h 1697520"/>
              <a:gd name="connsiteX1134" fmla="*/ 665956 w 1289006"/>
              <a:gd name="connsiteY1134" fmla="*/ 1628537 h 1697520"/>
              <a:gd name="connsiteX1135" fmla="*/ 651720 w 1289006"/>
              <a:gd name="connsiteY1135" fmla="*/ 1626349 h 1697520"/>
              <a:gd name="connsiteX1136" fmla="*/ 651720 w 1289006"/>
              <a:gd name="connsiteY1136" fmla="*/ 1624160 h 1697520"/>
              <a:gd name="connsiteX1137" fmla="*/ 646239 w 1289006"/>
              <a:gd name="connsiteY1137" fmla="*/ 1621965 h 1697520"/>
              <a:gd name="connsiteX1138" fmla="*/ 644050 w 1289006"/>
              <a:gd name="connsiteY1138" fmla="*/ 1623062 h 1697520"/>
              <a:gd name="connsiteX1139" fmla="*/ 644050 w 1289006"/>
              <a:gd name="connsiteY1139" fmla="*/ 1621965 h 1697520"/>
              <a:gd name="connsiteX1140" fmla="*/ 639667 w 1289006"/>
              <a:gd name="connsiteY1140" fmla="*/ 1617587 h 1697520"/>
              <a:gd name="connsiteX1141" fmla="*/ 636387 w 1289006"/>
              <a:gd name="connsiteY1141" fmla="*/ 1615399 h 1697520"/>
              <a:gd name="connsiteX1142" fmla="*/ 634192 w 1289006"/>
              <a:gd name="connsiteY1142" fmla="*/ 1615399 h 1697520"/>
              <a:gd name="connsiteX1143" fmla="*/ 625431 w 1289006"/>
              <a:gd name="connsiteY1143" fmla="*/ 1614301 h 1697520"/>
              <a:gd name="connsiteX1144" fmla="*/ 625431 w 1289006"/>
              <a:gd name="connsiteY1144" fmla="*/ 1612107 h 1697520"/>
              <a:gd name="connsiteX1145" fmla="*/ 624356 w 1289006"/>
              <a:gd name="connsiteY1145" fmla="*/ 1611015 h 1697520"/>
              <a:gd name="connsiteX1146" fmla="*/ 618859 w 1289006"/>
              <a:gd name="connsiteY1146" fmla="*/ 1609924 h 1697520"/>
              <a:gd name="connsiteX1147" fmla="*/ 618859 w 1289006"/>
              <a:gd name="connsiteY1147" fmla="*/ 1608826 h 1697520"/>
              <a:gd name="connsiteX1148" fmla="*/ 611212 w 1289006"/>
              <a:gd name="connsiteY1148" fmla="*/ 1605540 h 1697520"/>
              <a:gd name="connsiteX1149" fmla="*/ 609023 w 1289006"/>
              <a:gd name="connsiteY1149" fmla="*/ 1604443 h 1697520"/>
              <a:gd name="connsiteX1150" fmla="*/ 606834 w 1289006"/>
              <a:gd name="connsiteY1150" fmla="*/ 1605540 h 1697520"/>
              <a:gd name="connsiteX1151" fmla="*/ 604645 w 1289006"/>
              <a:gd name="connsiteY1151" fmla="*/ 1606632 h 1697520"/>
              <a:gd name="connsiteX1152" fmla="*/ 603525 w 1289006"/>
              <a:gd name="connsiteY1152" fmla="*/ 1607729 h 1697520"/>
              <a:gd name="connsiteX1153" fmla="*/ 600262 w 1289006"/>
              <a:gd name="connsiteY1153" fmla="*/ 1609924 h 1697520"/>
              <a:gd name="connsiteX1154" fmla="*/ 599148 w 1289006"/>
              <a:gd name="connsiteY1154" fmla="*/ 1611015 h 1697520"/>
              <a:gd name="connsiteX1155" fmla="*/ 598073 w 1289006"/>
              <a:gd name="connsiteY1155" fmla="*/ 1612107 h 1697520"/>
              <a:gd name="connsiteX1156" fmla="*/ 593690 w 1289006"/>
              <a:gd name="connsiteY1156" fmla="*/ 1612107 h 1697520"/>
              <a:gd name="connsiteX1157" fmla="*/ 591501 w 1289006"/>
              <a:gd name="connsiteY1157" fmla="*/ 1609924 h 1697520"/>
              <a:gd name="connsiteX1158" fmla="*/ 588215 w 1289006"/>
              <a:gd name="connsiteY1158" fmla="*/ 1608826 h 1697520"/>
              <a:gd name="connsiteX1159" fmla="*/ 586026 w 1289006"/>
              <a:gd name="connsiteY1159" fmla="*/ 1608826 h 1697520"/>
              <a:gd name="connsiteX1160" fmla="*/ 582740 w 1289006"/>
              <a:gd name="connsiteY1160" fmla="*/ 1606632 h 1697520"/>
              <a:gd name="connsiteX1161" fmla="*/ 575070 w 1289006"/>
              <a:gd name="connsiteY1161" fmla="*/ 1606632 h 1697520"/>
              <a:gd name="connsiteX1162" fmla="*/ 575070 w 1289006"/>
              <a:gd name="connsiteY1162" fmla="*/ 1607729 h 1697520"/>
              <a:gd name="connsiteX1163" fmla="*/ 572881 w 1289006"/>
              <a:gd name="connsiteY1163" fmla="*/ 1609924 h 1697520"/>
              <a:gd name="connsiteX1164" fmla="*/ 570693 w 1289006"/>
              <a:gd name="connsiteY1164" fmla="*/ 1611015 h 1697520"/>
              <a:gd name="connsiteX1165" fmla="*/ 569595 w 1289006"/>
              <a:gd name="connsiteY1165" fmla="*/ 1611015 h 1697520"/>
              <a:gd name="connsiteX1166" fmla="*/ 568498 w 1289006"/>
              <a:gd name="connsiteY1166" fmla="*/ 1612107 h 1697520"/>
              <a:gd name="connsiteX1167" fmla="*/ 568498 w 1289006"/>
              <a:gd name="connsiteY1167" fmla="*/ 1614301 h 1697520"/>
              <a:gd name="connsiteX1168" fmla="*/ 566309 w 1289006"/>
              <a:gd name="connsiteY1168" fmla="*/ 1617587 h 1697520"/>
              <a:gd name="connsiteX1169" fmla="*/ 561926 w 1289006"/>
              <a:gd name="connsiteY1169" fmla="*/ 1624160 h 1697520"/>
              <a:gd name="connsiteX1170" fmla="*/ 564120 w 1289006"/>
              <a:gd name="connsiteY1170" fmla="*/ 1624160 h 1697520"/>
              <a:gd name="connsiteX1171" fmla="*/ 566309 w 1289006"/>
              <a:gd name="connsiteY1171" fmla="*/ 1624160 h 1697520"/>
              <a:gd name="connsiteX1172" fmla="*/ 567406 w 1289006"/>
              <a:gd name="connsiteY1172" fmla="*/ 1625251 h 1697520"/>
              <a:gd name="connsiteX1173" fmla="*/ 568498 w 1289006"/>
              <a:gd name="connsiteY1173" fmla="*/ 1627446 h 1697520"/>
              <a:gd name="connsiteX1174" fmla="*/ 568498 w 1289006"/>
              <a:gd name="connsiteY1174" fmla="*/ 1630732 h 1697520"/>
              <a:gd name="connsiteX1175" fmla="*/ 568498 w 1289006"/>
              <a:gd name="connsiteY1175" fmla="*/ 1631824 h 1697520"/>
              <a:gd name="connsiteX1176" fmla="*/ 566309 w 1289006"/>
              <a:gd name="connsiteY1176" fmla="*/ 1639493 h 1697520"/>
              <a:gd name="connsiteX1177" fmla="*/ 563023 w 1289006"/>
              <a:gd name="connsiteY1177" fmla="*/ 1643876 h 1697520"/>
              <a:gd name="connsiteX1178" fmla="*/ 561926 w 1289006"/>
              <a:gd name="connsiteY1178" fmla="*/ 1642779 h 1697520"/>
              <a:gd name="connsiteX1179" fmla="*/ 559737 w 1289006"/>
              <a:gd name="connsiteY1179" fmla="*/ 1640585 h 1697520"/>
              <a:gd name="connsiteX1180" fmla="*/ 557548 w 1289006"/>
              <a:gd name="connsiteY1180" fmla="*/ 1638396 h 1697520"/>
              <a:gd name="connsiteX1181" fmla="*/ 556451 w 1289006"/>
              <a:gd name="connsiteY1181" fmla="*/ 1637304 h 1697520"/>
              <a:gd name="connsiteX1182" fmla="*/ 553165 w 1289006"/>
              <a:gd name="connsiteY1182" fmla="*/ 1635110 h 1697520"/>
              <a:gd name="connsiteX1183" fmla="*/ 550976 w 1289006"/>
              <a:gd name="connsiteY1183" fmla="*/ 1634012 h 1697520"/>
              <a:gd name="connsiteX1184" fmla="*/ 549884 w 1289006"/>
              <a:gd name="connsiteY1184" fmla="*/ 1636207 h 1697520"/>
              <a:gd name="connsiteX1185" fmla="*/ 548787 w 1289006"/>
              <a:gd name="connsiteY1185" fmla="*/ 1637304 h 1697520"/>
              <a:gd name="connsiteX1186" fmla="*/ 546592 w 1289006"/>
              <a:gd name="connsiteY1186" fmla="*/ 1638396 h 1697520"/>
              <a:gd name="connsiteX1187" fmla="*/ 545501 w 1289006"/>
              <a:gd name="connsiteY1187" fmla="*/ 1639493 h 1697520"/>
              <a:gd name="connsiteX1188" fmla="*/ 542215 w 1289006"/>
              <a:gd name="connsiteY1188" fmla="*/ 1642779 h 1697520"/>
              <a:gd name="connsiteX1189" fmla="*/ 540020 w 1289006"/>
              <a:gd name="connsiteY1189" fmla="*/ 1644968 h 1697520"/>
              <a:gd name="connsiteX1190" fmla="*/ 540020 w 1289006"/>
              <a:gd name="connsiteY1190" fmla="*/ 1644968 h 1697520"/>
              <a:gd name="connsiteX1191" fmla="*/ 526881 w 1289006"/>
              <a:gd name="connsiteY1191" fmla="*/ 1643876 h 1697520"/>
              <a:gd name="connsiteX1192" fmla="*/ 524687 w 1289006"/>
              <a:gd name="connsiteY1192" fmla="*/ 1644968 h 1697520"/>
              <a:gd name="connsiteX1193" fmla="*/ 522498 w 1289006"/>
              <a:gd name="connsiteY1193" fmla="*/ 1646065 h 1697520"/>
              <a:gd name="connsiteX1194" fmla="*/ 518120 w 1289006"/>
              <a:gd name="connsiteY1194" fmla="*/ 1649351 h 1697520"/>
              <a:gd name="connsiteX1195" fmla="*/ 514834 w 1289006"/>
              <a:gd name="connsiteY1195" fmla="*/ 1650443 h 1697520"/>
              <a:gd name="connsiteX1196" fmla="*/ 509359 w 1289006"/>
              <a:gd name="connsiteY1196" fmla="*/ 1652638 h 1697520"/>
              <a:gd name="connsiteX1197" fmla="*/ 507165 w 1289006"/>
              <a:gd name="connsiteY1197" fmla="*/ 1652638 h 1697520"/>
              <a:gd name="connsiteX1198" fmla="*/ 504976 w 1289006"/>
              <a:gd name="connsiteY1198" fmla="*/ 1652638 h 1697520"/>
              <a:gd name="connsiteX1199" fmla="*/ 502787 w 1289006"/>
              <a:gd name="connsiteY1199" fmla="*/ 1653729 h 1697520"/>
              <a:gd name="connsiteX1200" fmla="*/ 501690 w 1289006"/>
              <a:gd name="connsiteY1200" fmla="*/ 1654826 h 1697520"/>
              <a:gd name="connsiteX1201" fmla="*/ 499501 w 1289006"/>
              <a:gd name="connsiteY1201" fmla="*/ 1657015 h 1697520"/>
              <a:gd name="connsiteX1202" fmla="*/ 496215 w 1289006"/>
              <a:gd name="connsiteY1202" fmla="*/ 1655918 h 1697520"/>
              <a:gd name="connsiteX1203" fmla="*/ 495117 w 1289006"/>
              <a:gd name="connsiteY1203" fmla="*/ 1655918 h 1697520"/>
              <a:gd name="connsiteX1204" fmla="*/ 492929 w 1289006"/>
              <a:gd name="connsiteY1204" fmla="*/ 1654826 h 1697520"/>
              <a:gd name="connsiteX1205" fmla="*/ 490734 w 1289006"/>
              <a:gd name="connsiteY1205" fmla="*/ 1653729 h 1697520"/>
              <a:gd name="connsiteX1206" fmla="*/ 488545 w 1289006"/>
              <a:gd name="connsiteY1206" fmla="*/ 1652638 h 1697520"/>
              <a:gd name="connsiteX1207" fmla="*/ 484162 w 1289006"/>
              <a:gd name="connsiteY1207" fmla="*/ 1650443 h 1697520"/>
              <a:gd name="connsiteX1208" fmla="*/ 483070 w 1289006"/>
              <a:gd name="connsiteY1208" fmla="*/ 1650443 h 1697520"/>
              <a:gd name="connsiteX1209" fmla="*/ 474309 w 1289006"/>
              <a:gd name="connsiteY1209" fmla="*/ 1649351 h 1697520"/>
              <a:gd name="connsiteX1210" fmla="*/ 473212 w 1289006"/>
              <a:gd name="connsiteY1210" fmla="*/ 1649351 h 1697520"/>
              <a:gd name="connsiteX1211" fmla="*/ 471023 w 1289006"/>
              <a:gd name="connsiteY1211" fmla="*/ 1649351 h 1697520"/>
              <a:gd name="connsiteX1212" fmla="*/ 469926 w 1289006"/>
              <a:gd name="connsiteY1212" fmla="*/ 1649351 h 1697520"/>
              <a:gd name="connsiteX1213" fmla="*/ 464451 w 1289006"/>
              <a:gd name="connsiteY1213" fmla="*/ 1649351 h 1697520"/>
              <a:gd name="connsiteX1214" fmla="*/ 462262 w 1289006"/>
              <a:gd name="connsiteY1214" fmla="*/ 1649351 h 1697520"/>
              <a:gd name="connsiteX1215" fmla="*/ 460073 w 1289006"/>
              <a:gd name="connsiteY1215" fmla="*/ 1650443 h 1697520"/>
              <a:gd name="connsiteX1216" fmla="*/ 454592 w 1289006"/>
              <a:gd name="connsiteY1216" fmla="*/ 1652638 h 1697520"/>
              <a:gd name="connsiteX1217" fmla="*/ 452403 w 1289006"/>
              <a:gd name="connsiteY1217" fmla="*/ 1653729 h 1697520"/>
              <a:gd name="connsiteX1218" fmla="*/ 443642 w 1289006"/>
              <a:gd name="connsiteY1218" fmla="*/ 1659210 h 1697520"/>
              <a:gd name="connsiteX1219" fmla="*/ 441448 w 1289006"/>
              <a:gd name="connsiteY1219" fmla="*/ 1660301 h 1697520"/>
              <a:gd name="connsiteX1220" fmla="*/ 432687 w 1289006"/>
              <a:gd name="connsiteY1220" fmla="*/ 1662490 h 1697520"/>
              <a:gd name="connsiteX1221" fmla="*/ 429401 w 1289006"/>
              <a:gd name="connsiteY1221" fmla="*/ 1663587 h 1697520"/>
              <a:gd name="connsiteX1222" fmla="*/ 423926 w 1289006"/>
              <a:gd name="connsiteY1222" fmla="*/ 1665782 h 1697520"/>
              <a:gd name="connsiteX1223" fmla="*/ 419542 w 1289006"/>
              <a:gd name="connsiteY1223" fmla="*/ 1666874 h 1697520"/>
              <a:gd name="connsiteX1224" fmla="*/ 412970 w 1289006"/>
              <a:gd name="connsiteY1224" fmla="*/ 1670160 h 1697520"/>
              <a:gd name="connsiteX1225" fmla="*/ 407495 w 1289006"/>
              <a:gd name="connsiteY1225" fmla="*/ 1673446 h 1697520"/>
              <a:gd name="connsiteX1226" fmla="*/ 402020 w 1289006"/>
              <a:gd name="connsiteY1226" fmla="*/ 1675635 h 1697520"/>
              <a:gd name="connsiteX1227" fmla="*/ 400928 w 1289006"/>
              <a:gd name="connsiteY1227" fmla="*/ 1676732 h 1697520"/>
              <a:gd name="connsiteX1228" fmla="*/ 394356 w 1289006"/>
              <a:gd name="connsiteY1228" fmla="*/ 1681110 h 1697520"/>
              <a:gd name="connsiteX1229" fmla="*/ 387784 w 1289006"/>
              <a:gd name="connsiteY1229" fmla="*/ 1685493 h 1697520"/>
              <a:gd name="connsiteX1230" fmla="*/ 382309 w 1289006"/>
              <a:gd name="connsiteY1230" fmla="*/ 1686590 h 1697520"/>
              <a:gd name="connsiteX1231" fmla="*/ 377926 w 1289006"/>
              <a:gd name="connsiteY1231" fmla="*/ 1680018 h 1697520"/>
              <a:gd name="connsiteX1232" fmla="*/ 372451 w 1289006"/>
              <a:gd name="connsiteY1232" fmla="*/ 1657015 h 1697520"/>
              <a:gd name="connsiteX1233" fmla="*/ 361495 w 1289006"/>
              <a:gd name="connsiteY1233" fmla="*/ 1648254 h 1697520"/>
              <a:gd name="connsiteX1234" fmla="*/ 359306 w 1289006"/>
              <a:gd name="connsiteY1234" fmla="*/ 1648254 h 1697520"/>
              <a:gd name="connsiteX1235" fmla="*/ 356043 w 1289006"/>
              <a:gd name="connsiteY1235" fmla="*/ 1646065 h 1697520"/>
              <a:gd name="connsiteX1236" fmla="*/ 354923 w 1289006"/>
              <a:gd name="connsiteY1236" fmla="*/ 1642779 h 1697520"/>
              <a:gd name="connsiteX1237" fmla="*/ 352734 w 1289006"/>
              <a:gd name="connsiteY1237" fmla="*/ 1643876 h 1697520"/>
              <a:gd name="connsiteX1238" fmla="*/ 346162 w 1289006"/>
              <a:gd name="connsiteY1238" fmla="*/ 1639493 h 1697520"/>
              <a:gd name="connsiteX1239" fmla="*/ 341784 w 1289006"/>
              <a:gd name="connsiteY1239" fmla="*/ 1637304 h 1697520"/>
              <a:gd name="connsiteX1240" fmla="*/ 339595 w 1289006"/>
              <a:gd name="connsiteY1240" fmla="*/ 1635110 h 1697520"/>
              <a:gd name="connsiteX1241" fmla="*/ 333023 w 1289006"/>
              <a:gd name="connsiteY1241" fmla="*/ 1630732 h 1697520"/>
              <a:gd name="connsiteX1242" fmla="*/ 330828 w 1289006"/>
              <a:gd name="connsiteY1242" fmla="*/ 1629635 h 1697520"/>
              <a:gd name="connsiteX1243" fmla="*/ 328640 w 1289006"/>
              <a:gd name="connsiteY1243" fmla="*/ 1631824 h 1697520"/>
              <a:gd name="connsiteX1244" fmla="*/ 322090 w 1289006"/>
              <a:gd name="connsiteY1244" fmla="*/ 1624160 h 1697520"/>
              <a:gd name="connsiteX1245" fmla="*/ 318804 w 1289006"/>
              <a:gd name="connsiteY1245" fmla="*/ 1625251 h 1697520"/>
              <a:gd name="connsiteX1246" fmla="*/ 316615 w 1289006"/>
              <a:gd name="connsiteY1246" fmla="*/ 1621965 h 1697520"/>
              <a:gd name="connsiteX1247" fmla="*/ 317707 w 1289006"/>
              <a:gd name="connsiteY1247" fmla="*/ 1619776 h 1697520"/>
              <a:gd name="connsiteX1248" fmla="*/ 315518 w 1289006"/>
              <a:gd name="connsiteY1248" fmla="*/ 1616490 h 1697520"/>
              <a:gd name="connsiteX1249" fmla="*/ 315518 w 1289006"/>
              <a:gd name="connsiteY1249" fmla="*/ 1614301 h 1697520"/>
              <a:gd name="connsiteX1250" fmla="*/ 303471 w 1289006"/>
              <a:gd name="connsiteY1250" fmla="*/ 1590218 h 1697520"/>
              <a:gd name="connsiteX1251" fmla="*/ 300184 w 1289006"/>
              <a:gd name="connsiteY1251" fmla="*/ 1585835 h 1697520"/>
              <a:gd name="connsiteX1252" fmla="*/ 296898 w 1289006"/>
              <a:gd name="connsiteY1252" fmla="*/ 1582549 h 1697520"/>
              <a:gd name="connsiteX1253" fmla="*/ 299087 w 1289006"/>
              <a:gd name="connsiteY1253" fmla="*/ 1580360 h 1697520"/>
              <a:gd name="connsiteX1254" fmla="*/ 300184 w 1289006"/>
              <a:gd name="connsiteY1254" fmla="*/ 1579263 h 1697520"/>
              <a:gd name="connsiteX1255" fmla="*/ 299087 w 1289006"/>
              <a:gd name="connsiteY1255" fmla="*/ 1577074 h 1697520"/>
              <a:gd name="connsiteX1256" fmla="*/ 296898 w 1289006"/>
              <a:gd name="connsiteY1256" fmla="*/ 1574885 h 1697520"/>
              <a:gd name="connsiteX1257" fmla="*/ 293612 w 1289006"/>
              <a:gd name="connsiteY1257" fmla="*/ 1575977 h 1697520"/>
              <a:gd name="connsiteX1258" fmla="*/ 292515 w 1289006"/>
              <a:gd name="connsiteY1258" fmla="*/ 1575977 h 1697520"/>
              <a:gd name="connsiteX1259" fmla="*/ 282662 w 1289006"/>
              <a:gd name="connsiteY1259" fmla="*/ 1572690 h 1697520"/>
              <a:gd name="connsiteX1260" fmla="*/ 277182 w 1289006"/>
              <a:gd name="connsiteY1260" fmla="*/ 1571599 h 1697520"/>
              <a:gd name="connsiteX1261" fmla="*/ 270609 w 1289006"/>
              <a:gd name="connsiteY1261" fmla="*/ 1572690 h 1697520"/>
              <a:gd name="connsiteX1262" fmla="*/ 270609 w 1289006"/>
              <a:gd name="connsiteY1262" fmla="*/ 1575977 h 1697520"/>
              <a:gd name="connsiteX1263" fmla="*/ 267329 w 1289006"/>
              <a:gd name="connsiteY1263" fmla="*/ 1575977 h 1697520"/>
              <a:gd name="connsiteX1264" fmla="*/ 267329 w 1289006"/>
              <a:gd name="connsiteY1264" fmla="*/ 1575977 h 1697520"/>
              <a:gd name="connsiteX1265" fmla="*/ 264037 w 1289006"/>
              <a:gd name="connsiteY1265" fmla="*/ 1577074 h 1697520"/>
              <a:gd name="connsiteX1266" fmla="*/ 260757 w 1289006"/>
              <a:gd name="connsiteY1266" fmla="*/ 1575977 h 1697520"/>
              <a:gd name="connsiteX1267" fmla="*/ 257465 w 1289006"/>
              <a:gd name="connsiteY1267" fmla="*/ 1572690 h 1697520"/>
              <a:gd name="connsiteX1268" fmla="*/ 259659 w 1289006"/>
              <a:gd name="connsiteY1268" fmla="*/ 1573788 h 1697520"/>
              <a:gd name="connsiteX1269" fmla="*/ 258562 w 1289006"/>
              <a:gd name="connsiteY1269" fmla="*/ 1570502 h 1697520"/>
              <a:gd name="connsiteX1270" fmla="*/ 256373 w 1289006"/>
              <a:gd name="connsiteY1270" fmla="*/ 1567215 h 1697520"/>
              <a:gd name="connsiteX1271" fmla="*/ 250898 w 1289006"/>
              <a:gd name="connsiteY1271" fmla="*/ 1568313 h 1697520"/>
              <a:gd name="connsiteX1272" fmla="*/ 255276 w 1289006"/>
              <a:gd name="connsiteY1272" fmla="*/ 1566124 h 1697520"/>
              <a:gd name="connsiteX1273" fmla="*/ 265134 w 1289006"/>
              <a:gd name="connsiteY1273" fmla="*/ 1563929 h 1697520"/>
              <a:gd name="connsiteX1274" fmla="*/ 268421 w 1289006"/>
              <a:gd name="connsiteY1274" fmla="*/ 1562832 h 1697520"/>
              <a:gd name="connsiteX1275" fmla="*/ 268421 w 1289006"/>
              <a:gd name="connsiteY1275" fmla="*/ 1562832 h 1697520"/>
              <a:gd name="connsiteX1276" fmla="*/ 268421 w 1289006"/>
              <a:gd name="connsiteY1276" fmla="*/ 1561741 h 1697520"/>
              <a:gd name="connsiteX1277" fmla="*/ 270609 w 1289006"/>
              <a:gd name="connsiteY1277" fmla="*/ 1560643 h 1697520"/>
              <a:gd name="connsiteX1278" fmla="*/ 270609 w 1289006"/>
              <a:gd name="connsiteY1278" fmla="*/ 1555168 h 1697520"/>
              <a:gd name="connsiteX1279" fmla="*/ 269518 w 1289006"/>
              <a:gd name="connsiteY1279" fmla="*/ 1549693 h 1697520"/>
              <a:gd name="connsiteX1280" fmla="*/ 268421 w 1289006"/>
              <a:gd name="connsiteY1280" fmla="*/ 1548596 h 1697520"/>
              <a:gd name="connsiteX1281" fmla="*/ 262946 w 1289006"/>
              <a:gd name="connsiteY1281" fmla="*/ 1534360 h 1697520"/>
              <a:gd name="connsiteX1282" fmla="*/ 224609 w 1289006"/>
              <a:gd name="connsiteY1282" fmla="*/ 1534360 h 1697520"/>
              <a:gd name="connsiteX1283" fmla="*/ 221323 w 1289006"/>
              <a:gd name="connsiteY1283" fmla="*/ 1529976 h 1697520"/>
              <a:gd name="connsiteX1284" fmla="*/ 219134 w 1289006"/>
              <a:gd name="connsiteY1284" fmla="*/ 1525599 h 1697520"/>
              <a:gd name="connsiteX1285" fmla="*/ 219134 w 1289006"/>
              <a:gd name="connsiteY1285" fmla="*/ 1522313 h 1697520"/>
              <a:gd name="connsiteX1286" fmla="*/ 219134 w 1289006"/>
              <a:gd name="connsiteY1286" fmla="*/ 1519027 h 1697520"/>
              <a:gd name="connsiteX1287" fmla="*/ 220232 w 1289006"/>
              <a:gd name="connsiteY1287" fmla="*/ 1515740 h 1697520"/>
              <a:gd name="connsiteX1288" fmla="*/ 222420 w 1289006"/>
              <a:gd name="connsiteY1288" fmla="*/ 1510265 h 1697520"/>
              <a:gd name="connsiteX1289" fmla="*/ 228993 w 1289006"/>
              <a:gd name="connsiteY1289" fmla="*/ 1503693 h 1697520"/>
              <a:gd name="connsiteX1290" fmla="*/ 231182 w 1289006"/>
              <a:gd name="connsiteY1290" fmla="*/ 1501499 h 1697520"/>
              <a:gd name="connsiteX1291" fmla="*/ 243229 w 1289006"/>
              <a:gd name="connsiteY1291" fmla="*/ 1497121 h 1697520"/>
              <a:gd name="connsiteX1292" fmla="*/ 243229 w 1289006"/>
              <a:gd name="connsiteY1292" fmla="*/ 1492738 h 1697520"/>
              <a:gd name="connsiteX1293" fmla="*/ 236657 w 1289006"/>
              <a:gd name="connsiteY1293" fmla="*/ 1493835 h 1697520"/>
              <a:gd name="connsiteX1294" fmla="*/ 235565 w 1289006"/>
              <a:gd name="connsiteY1294" fmla="*/ 1487263 h 1697520"/>
              <a:gd name="connsiteX1295" fmla="*/ 238851 w 1289006"/>
              <a:gd name="connsiteY1295" fmla="*/ 1486165 h 1697520"/>
              <a:gd name="connsiteX1296" fmla="*/ 237754 w 1289006"/>
              <a:gd name="connsiteY1296" fmla="*/ 1475215 h 1697520"/>
              <a:gd name="connsiteX1297" fmla="*/ 238851 w 1289006"/>
              <a:gd name="connsiteY1297" fmla="*/ 1463168 h 1697520"/>
              <a:gd name="connsiteX1298" fmla="*/ 241040 w 1289006"/>
              <a:gd name="connsiteY1298" fmla="*/ 1459882 h 1697520"/>
              <a:gd name="connsiteX1299" fmla="*/ 241040 w 1289006"/>
              <a:gd name="connsiteY1299" fmla="*/ 1457687 h 1697520"/>
              <a:gd name="connsiteX1300" fmla="*/ 243229 w 1289006"/>
              <a:gd name="connsiteY1300" fmla="*/ 1450035 h 1697520"/>
              <a:gd name="connsiteX1301" fmla="*/ 244326 w 1289006"/>
              <a:gd name="connsiteY1301" fmla="*/ 1446749 h 1697520"/>
              <a:gd name="connsiteX1302" fmla="*/ 244326 w 1289006"/>
              <a:gd name="connsiteY1302" fmla="*/ 1444560 h 1697520"/>
              <a:gd name="connsiteX1303" fmla="*/ 243229 w 1289006"/>
              <a:gd name="connsiteY1303" fmla="*/ 1444560 h 1697520"/>
              <a:gd name="connsiteX1304" fmla="*/ 241040 w 1289006"/>
              <a:gd name="connsiteY1304" fmla="*/ 1444560 h 1697520"/>
              <a:gd name="connsiteX1305" fmla="*/ 239948 w 1289006"/>
              <a:gd name="connsiteY1305" fmla="*/ 1443463 h 1697520"/>
              <a:gd name="connsiteX1306" fmla="*/ 235565 w 1289006"/>
              <a:gd name="connsiteY1306" fmla="*/ 1437988 h 1697520"/>
              <a:gd name="connsiteX1307" fmla="*/ 234468 w 1289006"/>
              <a:gd name="connsiteY1307" fmla="*/ 1436891 h 1697520"/>
              <a:gd name="connsiteX1308" fmla="*/ 234468 w 1289006"/>
              <a:gd name="connsiteY1308" fmla="*/ 1427032 h 1697520"/>
              <a:gd name="connsiteX1309" fmla="*/ 237754 w 1289006"/>
              <a:gd name="connsiteY1309" fmla="*/ 1421557 h 1697520"/>
              <a:gd name="connsiteX1310" fmla="*/ 238851 w 1289006"/>
              <a:gd name="connsiteY1310" fmla="*/ 1420460 h 1697520"/>
              <a:gd name="connsiteX1311" fmla="*/ 239948 w 1289006"/>
              <a:gd name="connsiteY1311" fmla="*/ 1419368 h 1697520"/>
              <a:gd name="connsiteX1312" fmla="*/ 242137 w 1289006"/>
              <a:gd name="connsiteY1312" fmla="*/ 1416082 h 1697520"/>
              <a:gd name="connsiteX1313" fmla="*/ 249801 w 1289006"/>
              <a:gd name="connsiteY1313" fmla="*/ 1410607 h 1697520"/>
              <a:gd name="connsiteX1314" fmla="*/ 251990 w 1289006"/>
              <a:gd name="connsiteY1314" fmla="*/ 1408413 h 1697520"/>
              <a:gd name="connsiteX1315" fmla="*/ 254184 w 1289006"/>
              <a:gd name="connsiteY1315" fmla="*/ 1407315 h 1697520"/>
              <a:gd name="connsiteX1316" fmla="*/ 259659 w 1289006"/>
              <a:gd name="connsiteY1316" fmla="*/ 1408413 h 1697520"/>
              <a:gd name="connsiteX1317" fmla="*/ 260757 w 1289006"/>
              <a:gd name="connsiteY1317" fmla="*/ 1409510 h 1697520"/>
              <a:gd name="connsiteX1318" fmla="*/ 264037 w 1289006"/>
              <a:gd name="connsiteY1318" fmla="*/ 1412796 h 1697520"/>
              <a:gd name="connsiteX1319" fmla="*/ 272804 w 1289006"/>
              <a:gd name="connsiteY1319" fmla="*/ 1404035 h 1697520"/>
              <a:gd name="connsiteX1320" fmla="*/ 273896 w 1289006"/>
              <a:gd name="connsiteY1320" fmla="*/ 1402938 h 1697520"/>
              <a:gd name="connsiteX1321" fmla="*/ 274993 w 1289006"/>
              <a:gd name="connsiteY1321" fmla="*/ 1401841 h 1697520"/>
              <a:gd name="connsiteX1322" fmla="*/ 279370 w 1289006"/>
              <a:gd name="connsiteY1322" fmla="*/ 1401841 h 1697520"/>
              <a:gd name="connsiteX1323" fmla="*/ 284851 w 1289006"/>
              <a:gd name="connsiteY1323" fmla="*/ 1400749 h 1697520"/>
              <a:gd name="connsiteX1324" fmla="*/ 287040 w 1289006"/>
              <a:gd name="connsiteY1324" fmla="*/ 1398554 h 1697520"/>
              <a:gd name="connsiteX1325" fmla="*/ 288137 w 1289006"/>
              <a:gd name="connsiteY1325" fmla="*/ 1397463 h 1697520"/>
              <a:gd name="connsiteX1326" fmla="*/ 280468 w 1289006"/>
              <a:gd name="connsiteY1326" fmla="*/ 1395274 h 1697520"/>
              <a:gd name="connsiteX1327" fmla="*/ 279370 w 1289006"/>
              <a:gd name="connsiteY1327" fmla="*/ 1388702 h 1697520"/>
              <a:gd name="connsiteX1328" fmla="*/ 278279 w 1289006"/>
              <a:gd name="connsiteY1328" fmla="*/ 1386507 h 1697520"/>
              <a:gd name="connsiteX1329" fmla="*/ 276090 w 1289006"/>
              <a:gd name="connsiteY1329" fmla="*/ 1385415 h 1697520"/>
              <a:gd name="connsiteX1330" fmla="*/ 274993 w 1289006"/>
              <a:gd name="connsiteY1330" fmla="*/ 1384318 h 1697520"/>
              <a:gd name="connsiteX1331" fmla="*/ 270609 w 1289006"/>
              <a:gd name="connsiteY1331" fmla="*/ 1385415 h 1697520"/>
              <a:gd name="connsiteX1332" fmla="*/ 269518 w 1289006"/>
              <a:gd name="connsiteY1332" fmla="*/ 1385415 h 1697520"/>
              <a:gd name="connsiteX1333" fmla="*/ 268421 w 1289006"/>
              <a:gd name="connsiteY1333" fmla="*/ 1386507 h 1697520"/>
              <a:gd name="connsiteX1334" fmla="*/ 262946 w 1289006"/>
              <a:gd name="connsiteY1334" fmla="*/ 1386507 h 1697520"/>
              <a:gd name="connsiteX1335" fmla="*/ 256373 w 1289006"/>
              <a:gd name="connsiteY1335" fmla="*/ 1386507 h 1697520"/>
              <a:gd name="connsiteX1336" fmla="*/ 255276 w 1289006"/>
              <a:gd name="connsiteY1336" fmla="*/ 1385415 h 1697520"/>
              <a:gd name="connsiteX1337" fmla="*/ 256373 w 1289006"/>
              <a:gd name="connsiteY1337" fmla="*/ 1384318 h 1697520"/>
              <a:gd name="connsiteX1338" fmla="*/ 257465 w 1289006"/>
              <a:gd name="connsiteY1338" fmla="*/ 1383227 h 1697520"/>
              <a:gd name="connsiteX1339" fmla="*/ 259659 w 1289006"/>
              <a:gd name="connsiteY1339" fmla="*/ 1382129 h 1697520"/>
              <a:gd name="connsiteX1340" fmla="*/ 262946 w 1289006"/>
              <a:gd name="connsiteY1340" fmla="*/ 1381032 h 1697520"/>
              <a:gd name="connsiteX1341" fmla="*/ 264037 w 1289006"/>
              <a:gd name="connsiteY1341" fmla="*/ 1379935 h 1697520"/>
              <a:gd name="connsiteX1342" fmla="*/ 268421 w 1289006"/>
              <a:gd name="connsiteY1342" fmla="*/ 1377746 h 1697520"/>
              <a:gd name="connsiteX1343" fmla="*/ 269518 w 1289006"/>
              <a:gd name="connsiteY1343" fmla="*/ 1376654 h 1697520"/>
              <a:gd name="connsiteX1344" fmla="*/ 269518 w 1289006"/>
              <a:gd name="connsiteY1344" fmla="*/ 1374460 h 1697520"/>
              <a:gd name="connsiteX1345" fmla="*/ 271707 w 1289006"/>
              <a:gd name="connsiteY1345" fmla="*/ 1373363 h 1697520"/>
              <a:gd name="connsiteX1346" fmla="*/ 272804 w 1289006"/>
              <a:gd name="connsiteY1346" fmla="*/ 1372271 h 1697520"/>
              <a:gd name="connsiteX1347" fmla="*/ 273896 w 1289006"/>
              <a:gd name="connsiteY1347" fmla="*/ 1371174 h 1697520"/>
              <a:gd name="connsiteX1348" fmla="*/ 269518 w 1289006"/>
              <a:gd name="connsiteY1348" fmla="*/ 1366796 h 1697520"/>
              <a:gd name="connsiteX1349" fmla="*/ 269518 w 1289006"/>
              <a:gd name="connsiteY1349" fmla="*/ 1365699 h 1697520"/>
              <a:gd name="connsiteX1350" fmla="*/ 269518 w 1289006"/>
              <a:gd name="connsiteY1350" fmla="*/ 1363510 h 1697520"/>
              <a:gd name="connsiteX1351" fmla="*/ 267329 w 1289006"/>
              <a:gd name="connsiteY1351" fmla="*/ 1361321 h 1697520"/>
              <a:gd name="connsiteX1352" fmla="*/ 266232 w 1289006"/>
              <a:gd name="connsiteY1352" fmla="*/ 1360224 h 1697520"/>
              <a:gd name="connsiteX1353" fmla="*/ 266232 w 1289006"/>
              <a:gd name="connsiteY1353" fmla="*/ 1355840 h 1697520"/>
              <a:gd name="connsiteX1354" fmla="*/ 269518 w 1289006"/>
              <a:gd name="connsiteY1354" fmla="*/ 1351457 h 1697520"/>
              <a:gd name="connsiteX1355" fmla="*/ 270609 w 1289006"/>
              <a:gd name="connsiteY1355" fmla="*/ 1351457 h 1697520"/>
              <a:gd name="connsiteX1356" fmla="*/ 270609 w 1289006"/>
              <a:gd name="connsiteY1356" fmla="*/ 1340507 h 1697520"/>
              <a:gd name="connsiteX1357" fmla="*/ 269518 w 1289006"/>
              <a:gd name="connsiteY1357" fmla="*/ 1349268 h 1697520"/>
              <a:gd name="connsiteX1358" fmla="*/ 267329 w 1289006"/>
              <a:gd name="connsiteY1358" fmla="*/ 1352554 h 1697520"/>
              <a:gd name="connsiteX1359" fmla="*/ 264037 w 1289006"/>
              <a:gd name="connsiteY1359" fmla="*/ 1356938 h 1697520"/>
              <a:gd name="connsiteX1360" fmla="*/ 262946 w 1289006"/>
              <a:gd name="connsiteY1360" fmla="*/ 1359127 h 1697520"/>
              <a:gd name="connsiteX1361" fmla="*/ 260757 w 1289006"/>
              <a:gd name="connsiteY1361" fmla="*/ 1361321 h 1697520"/>
              <a:gd name="connsiteX1362" fmla="*/ 258562 w 1289006"/>
              <a:gd name="connsiteY1362" fmla="*/ 1363510 h 1697520"/>
              <a:gd name="connsiteX1363" fmla="*/ 258562 w 1289006"/>
              <a:gd name="connsiteY1363" fmla="*/ 1364601 h 1697520"/>
              <a:gd name="connsiteX1364" fmla="*/ 256373 w 1289006"/>
              <a:gd name="connsiteY1364" fmla="*/ 1365699 h 1697520"/>
              <a:gd name="connsiteX1365" fmla="*/ 255276 w 1289006"/>
              <a:gd name="connsiteY1365" fmla="*/ 1367888 h 1697520"/>
              <a:gd name="connsiteX1366" fmla="*/ 251990 w 1289006"/>
              <a:gd name="connsiteY1366" fmla="*/ 1370082 h 1697520"/>
              <a:gd name="connsiteX1367" fmla="*/ 249801 w 1289006"/>
              <a:gd name="connsiteY1367" fmla="*/ 1370082 h 1697520"/>
              <a:gd name="connsiteX1368" fmla="*/ 236657 w 1289006"/>
              <a:gd name="connsiteY1368" fmla="*/ 1370082 h 1697520"/>
              <a:gd name="connsiteX1369" fmla="*/ 232279 w 1289006"/>
              <a:gd name="connsiteY1369" fmla="*/ 1368985 h 1697520"/>
              <a:gd name="connsiteX1370" fmla="*/ 227895 w 1289006"/>
              <a:gd name="connsiteY1370" fmla="*/ 1367888 h 1697520"/>
              <a:gd name="connsiteX1371" fmla="*/ 221323 w 1289006"/>
              <a:gd name="connsiteY1371" fmla="*/ 1368985 h 1697520"/>
              <a:gd name="connsiteX1372" fmla="*/ 221323 w 1289006"/>
              <a:gd name="connsiteY1372" fmla="*/ 1376654 h 1697520"/>
              <a:gd name="connsiteX1373" fmla="*/ 219134 w 1289006"/>
              <a:gd name="connsiteY1373" fmla="*/ 1379935 h 1697520"/>
              <a:gd name="connsiteX1374" fmla="*/ 218043 w 1289006"/>
              <a:gd name="connsiteY1374" fmla="*/ 1381032 h 1697520"/>
              <a:gd name="connsiteX1375" fmla="*/ 216946 w 1289006"/>
              <a:gd name="connsiteY1375" fmla="*/ 1384318 h 1697520"/>
              <a:gd name="connsiteX1376" fmla="*/ 215848 w 1289006"/>
              <a:gd name="connsiteY1376" fmla="*/ 1385415 h 1697520"/>
              <a:gd name="connsiteX1377" fmla="*/ 213659 w 1289006"/>
              <a:gd name="connsiteY1377" fmla="*/ 1387604 h 1697520"/>
              <a:gd name="connsiteX1378" fmla="*/ 205990 w 1289006"/>
              <a:gd name="connsiteY1378" fmla="*/ 1388702 h 1697520"/>
              <a:gd name="connsiteX1379" fmla="*/ 207087 w 1289006"/>
              <a:gd name="connsiteY1379" fmla="*/ 1391988 h 1697520"/>
              <a:gd name="connsiteX1380" fmla="*/ 204898 w 1289006"/>
              <a:gd name="connsiteY1380" fmla="*/ 1398554 h 1697520"/>
              <a:gd name="connsiteX1381" fmla="*/ 203801 w 1289006"/>
              <a:gd name="connsiteY1381" fmla="*/ 1401841 h 1697520"/>
              <a:gd name="connsiteX1382" fmla="*/ 201612 w 1289006"/>
              <a:gd name="connsiteY1382" fmla="*/ 1401841 h 1697520"/>
              <a:gd name="connsiteX1383" fmla="*/ 200515 w 1289006"/>
              <a:gd name="connsiteY1383" fmla="*/ 1402938 h 1697520"/>
              <a:gd name="connsiteX1384" fmla="*/ 196137 w 1289006"/>
              <a:gd name="connsiteY1384" fmla="*/ 1405127 h 1697520"/>
              <a:gd name="connsiteX1385" fmla="*/ 195040 w 1289006"/>
              <a:gd name="connsiteY1385" fmla="*/ 1409510 h 1697520"/>
              <a:gd name="connsiteX1386" fmla="*/ 190662 w 1289006"/>
              <a:gd name="connsiteY1386" fmla="*/ 1411699 h 1697520"/>
              <a:gd name="connsiteX1387" fmla="*/ 187370 w 1289006"/>
              <a:gd name="connsiteY1387" fmla="*/ 1410607 h 1697520"/>
              <a:gd name="connsiteX1388" fmla="*/ 185182 w 1289006"/>
              <a:gd name="connsiteY1388" fmla="*/ 1410607 h 1697520"/>
              <a:gd name="connsiteX1389" fmla="*/ 181895 w 1289006"/>
              <a:gd name="connsiteY1389" fmla="*/ 1410607 h 1697520"/>
              <a:gd name="connsiteX1390" fmla="*/ 178609 w 1289006"/>
              <a:gd name="connsiteY1390" fmla="*/ 1414985 h 1697520"/>
              <a:gd name="connsiteX1391" fmla="*/ 178609 w 1289006"/>
              <a:gd name="connsiteY1391" fmla="*/ 1414985 h 1697520"/>
              <a:gd name="connsiteX1392" fmla="*/ 178609 w 1289006"/>
              <a:gd name="connsiteY1392" fmla="*/ 1417180 h 1697520"/>
              <a:gd name="connsiteX1393" fmla="*/ 178609 w 1289006"/>
              <a:gd name="connsiteY1393" fmla="*/ 1418271 h 1697520"/>
              <a:gd name="connsiteX1394" fmla="*/ 176420 w 1289006"/>
              <a:gd name="connsiteY1394" fmla="*/ 1419368 h 1697520"/>
              <a:gd name="connsiteX1395" fmla="*/ 174232 w 1289006"/>
              <a:gd name="connsiteY1395" fmla="*/ 1421557 h 1697520"/>
              <a:gd name="connsiteX1396" fmla="*/ 172037 w 1289006"/>
              <a:gd name="connsiteY1396" fmla="*/ 1423746 h 1697520"/>
              <a:gd name="connsiteX1397" fmla="*/ 168757 w 1289006"/>
              <a:gd name="connsiteY1397" fmla="*/ 1424843 h 1697520"/>
              <a:gd name="connsiteX1398" fmla="*/ 167659 w 1289006"/>
              <a:gd name="connsiteY1398" fmla="*/ 1427032 h 1697520"/>
              <a:gd name="connsiteX1399" fmla="*/ 164373 w 1289006"/>
              <a:gd name="connsiteY1399" fmla="*/ 1429221 h 1697520"/>
              <a:gd name="connsiteX1400" fmla="*/ 164373 w 1289006"/>
              <a:gd name="connsiteY1400" fmla="*/ 1430318 h 1697520"/>
              <a:gd name="connsiteX1401" fmla="*/ 164373 w 1289006"/>
              <a:gd name="connsiteY1401" fmla="*/ 1431416 h 1697520"/>
              <a:gd name="connsiteX1402" fmla="*/ 163276 w 1289006"/>
              <a:gd name="connsiteY1402" fmla="*/ 1432513 h 1697520"/>
              <a:gd name="connsiteX1403" fmla="*/ 162184 w 1289006"/>
              <a:gd name="connsiteY1403" fmla="*/ 1433604 h 1697520"/>
              <a:gd name="connsiteX1404" fmla="*/ 158893 w 1289006"/>
              <a:gd name="connsiteY1404" fmla="*/ 1433604 h 1697520"/>
              <a:gd name="connsiteX1405" fmla="*/ 156704 w 1289006"/>
              <a:gd name="connsiteY1405" fmla="*/ 1431416 h 1697520"/>
              <a:gd name="connsiteX1406" fmla="*/ 158893 w 1289006"/>
              <a:gd name="connsiteY1406" fmla="*/ 1416082 h 1697520"/>
              <a:gd name="connsiteX1407" fmla="*/ 157801 w 1289006"/>
              <a:gd name="connsiteY1407" fmla="*/ 1411699 h 1697520"/>
              <a:gd name="connsiteX1408" fmla="*/ 156704 w 1289006"/>
              <a:gd name="connsiteY1408" fmla="*/ 1410607 h 1697520"/>
              <a:gd name="connsiteX1409" fmla="*/ 154515 w 1289006"/>
              <a:gd name="connsiteY1409" fmla="*/ 1406224 h 1697520"/>
              <a:gd name="connsiteX1410" fmla="*/ 153418 w 1289006"/>
              <a:gd name="connsiteY1410" fmla="*/ 1405127 h 1697520"/>
              <a:gd name="connsiteX1411" fmla="*/ 150131 w 1289006"/>
              <a:gd name="connsiteY1411" fmla="*/ 1402938 h 1697520"/>
              <a:gd name="connsiteX1412" fmla="*/ 152326 w 1289006"/>
              <a:gd name="connsiteY1412" fmla="*/ 1401841 h 1697520"/>
              <a:gd name="connsiteX1413" fmla="*/ 153418 w 1289006"/>
              <a:gd name="connsiteY1413" fmla="*/ 1400749 h 1697520"/>
              <a:gd name="connsiteX1414" fmla="*/ 158893 w 1289006"/>
              <a:gd name="connsiteY1414" fmla="*/ 1390890 h 1697520"/>
              <a:gd name="connsiteX1415" fmla="*/ 158893 w 1289006"/>
              <a:gd name="connsiteY1415" fmla="*/ 1388702 h 1697520"/>
              <a:gd name="connsiteX1416" fmla="*/ 159990 w 1289006"/>
              <a:gd name="connsiteY1416" fmla="*/ 1387604 h 1697520"/>
              <a:gd name="connsiteX1417" fmla="*/ 166562 w 1289006"/>
              <a:gd name="connsiteY1417" fmla="*/ 1386507 h 1697520"/>
              <a:gd name="connsiteX1418" fmla="*/ 170945 w 1289006"/>
              <a:gd name="connsiteY1418" fmla="*/ 1384318 h 1697520"/>
              <a:gd name="connsiteX1419" fmla="*/ 169848 w 1289006"/>
              <a:gd name="connsiteY1419" fmla="*/ 1383227 h 1697520"/>
              <a:gd name="connsiteX1420" fmla="*/ 167659 w 1289006"/>
              <a:gd name="connsiteY1420" fmla="*/ 1381032 h 1697520"/>
              <a:gd name="connsiteX1421" fmla="*/ 167659 w 1289006"/>
              <a:gd name="connsiteY1421" fmla="*/ 1378843 h 1697520"/>
              <a:gd name="connsiteX1422" fmla="*/ 161087 w 1289006"/>
              <a:gd name="connsiteY1422" fmla="*/ 1375557 h 1697520"/>
              <a:gd name="connsiteX1423" fmla="*/ 165465 w 1289006"/>
              <a:gd name="connsiteY1423" fmla="*/ 1366796 h 1697520"/>
              <a:gd name="connsiteX1424" fmla="*/ 159990 w 1289006"/>
              <a:gd name="connsiteY1424" fmla="*/ 1371174 h 1697520"/>
              <a:gd name="connsiteX1425" fmla="*/ 146851 w 1289006"/>
              <a:gd name="connsiteY1425" fmla="*/ 1381032 h 1697520"/>
              <a:gd name="connsiteX1426" fmla="*/ 141370 w 1289006"/>
              <a:gd name="connsiteY1426" fmla="*/ 1379935 h 1697520"/>
              <a:gd name="connsiteX1427" fmla="*/ 139181 w 1289006"/>
              <a:gd name="connsiteY1427" fmla="*/ 1381032 h 1697520"/>
              <a:gd name="connsiteX1428" fmla="*/ 138084 w 1289006"/>
              <a:gd name="connsiteY1428" fmla="*/ 1381032 h 1697520"/>
              <a:gd name="connsiteX1429" fmla="*/ 138084 w 1289006"/>
              <a:gd name="connsiteY1429" fmla="*/ 1382129 h 1697520"/>
              <a:gd name="connsiteX1430" fmla="*/ 136987 w 1289006"/>
              <a:gd name="connsiteY1430" fmla="*/ 1382129 h 1697520"/>
              <a:gd name="connsiteX1431" fmla="*/ 133707 w 1289006"/>
              <a:gd name="connsiteY1431" fmla="*/ 1383227 h 1697520"/>
              <a:gd name="connsiteX1432" fmla="*/ 127134 w 1289006"/>
              <a:gd name="connsiteY1432" fmla="*/ 1382129 h 1697520"/>
              <a:gd name="connsiteX1433" fmla="*/ 127134 w 1289006"/>
              <a:gd name="connsiteY1433" fmla="*/ 1379935 h 1697520"/>
              <a:gd name="connsiteX1434" fmla="*/ 127134 w 1289006"/>
              <a:gd name="connsiteY1434" fmla="*/ 1379935 h 1697520"/>
              <a:gd name="connsiteX1435" fmla="*/ 128232 w 1289006"/>
              <a:gd name="connsiteY1435" fmla="*/ 1378843 h 1697520"/>
              <a:gd name="connsiteX1436" fmla="*/ 129323 w 1289006"/>
              <a:gd name="connsiteY1436" fmla="*/ 1378843 h 1697520"/>
              <a:gd name="connsiteX1437" fmla="*/ 132609 w 1289006"/>
              <a:gd name="connsiteY1437" fmla="*/ 1377746 h 1697520"/>
              <a:gd name="connsiteX1438" fmla="*/ 133707 w 1289006"/>
              <a:gd name="connsiteY1438" fmla="*/ 1376654 h 1697520"/>
              <a:gd name="connsiteX1439" fmla="*/ 136987 w 1289006"/>
              <a:gd name="connsiteY1439" fmla="*/ 1374460 h 1697520"/>
              <a:gd name="connsiteX1440" fmla="*/ 138084 w 1289006"/>
              <a:gd name="connsiteY1440" fmla="*/ 1372271 h 1697520"/>
              <a:gd name="connsiteX1441" fmla="*/ 135895 w 1289006"/>
              <a:gd name="connsiteY1441" fmla="*/ 1368985 h 1697520"/>
              <a:gd name="connsiteX1442" fmla="*/ 134798 w 1289006"/>
              <a:gd name="connsiteY1442" fmla="*/ 1366796 h 1697520"/>
              <a:gd name="connsiteX1443" fmla="*/ 134798 w 1289006"/>
              <a:gd name="connsiteY1443" fmla="*/ 1362413 h 1697520"/>
              <a:gd name="connsiteX1444" fmla="*/ 133707 w 1289006"/>
              <a:gd name="connsiteY1444" fmla="*/ 1359127 h 1697520"/>
              <a:gd name="connsiteX1445" fmla="*/ 133707 w 1289006"/>
              <a:gd name="connsiteY1445" fmla="*/ 1355840 h 1697520"/>
              <a:gd name="connsiteX1446" fmla="*/ 132609 w 1289006"/>
              <a:gd name="connsiteY1446" fmla="*/ 1352554 h 1697520"/>
              <a:gd name="connsiteX1447" fmla="*/ 131512 w 1289006"/>
              <a:gd name="connsiteY1447" fmla="*/ 1351457 h 1697520"/>
              <a:gd name="connsiteX1448" fmla="*/ 134798 w 1289006"/>
              <a:gd name="connsiteY1448" fmla="*/ 1350365 h 1697520"/>
              <a:gd name="connsiteX1449" fmla="*/ 135895 w 1289006"/>
              <a:gd name="connsiteY1449" fmla="*/ 1352554 h 1697520"/>
              <a:gd name="connsiteX1450" fmla="*/ 139181 w 1289006"/>
              <a:gd name="connsiteY1450" fmla="*/ 1350365 h 1697520"/>
              <a:gd name="connsiteX1451" fmla="*/ 142468 w 1289006"/>
              <a:gd name="connsiteY1451" fmla="*/ 1348177 h 1697520"/>
              <a:gd name="connsiteX1452" fmla="*/ 142468 w 1289006"/>
              <a:gd name="connsiteY1452" fmla="*/ 1344891 h 1697520"/>
              <a:gd name="connsiteX1453" fmla="*/ 143559 w 1289006"/>
              <a:gd name="connsiteY1453" fmla="*/ 1340507 h 1697520"/>
              <a:gd name="connsiteX1454" fmla="*/ 144656 w 1289006"/>
              <a:gd name="connsiteY1454" fmla="*/ 1340507 h 1697520"/>
              <a:gd name="connsiteX1455" fmla="*/ 143559 w 1289006"/>
              <a:gd name="connsiteY1455" fmla="*/ 1338318 h 1697520"/>
              <a:gd name="connsiteX1456" fmla="*/ 142468 w 1289006"/>
              <a:gd name="connsiteY1456" fmla="*/ 1336129 h 1697520"/>
              <a:gd name="connsiteX1457" fmla="*/ 139181 w 1289006"/>
              <a:gd name="connsiteY1457" fmla="*/ 1338318 h 1697520"/>
              <a:gd name="connsiteX1458" fmla="*/ 136987 w 1289006"/>
              <a:gd name="connsiteY1458" fmla="*/ 1339416 h 1697520"/>
              <a:gd name="connsiteX1459" fmla="*/ 132609 w 1289006"/>
              <a:gd name="connsiteY1459" fmla="*/ 1343793 h 1697520"/>
              <a:gd name="connsiteX1460" fmla="*/ 131512 w 1289006"/>
              <a:gd name="connsiteY1460" fmla="*/ 1347079 h 1697520"/>
              <a:gd name="connsiteX1461" fmla="*/ 127134 w 1289006"/>
              <a:gd name="connsiteY1461" fmla="*/ 1345982 h 1697520"/>
              <a:gd name="connsiteX1462" fmla="*/ 128232 w 1289006"/>
              <a:gd name="connsiteY1462" fmla="*/ 1344891 h 1697520"/>
              <a:gd name="connsiteX1463" fmla="*/ 128232 w 1289006"/>
              <a:gd name="connsiteY1463" fmla="*/ 1344891 h 1697520"/>
              <a:gd name="connsiteX1464" fmla="*/ 129323 w 1289006"/>
              <a:gd name="connsiteY1464" fmla="*/ 1343793 h 1697520"/>
              <a:gd name="connsiteX1465" fmla="*/ 128232 w 1289006"/>
              <a:gd name="connsiteY1465" fmla="*/ 1341604 h 1697520"/>
              <a:gd name="connsiteX1466" fmla="*/ 128232 w 1289006"/>
              <a:gd name="connsiteY1466" fmla="*/ 1341604 h 1697520"/>
              <a:gd name="connsiteX1467" fmla="*/ 130420 w 1289006"/>
              <a:gd name="connsiteY1467" fmla="*/ 1342702 h 1697520"/>
              <a:gd name="connsiteX1468" fmla="*/ 132609 w 1289006"/>
              <a:gd name="connsiteY1468" fmla="*/ 1339416 h 1697520"/>
              <a:gd name="connsiteX1469" fmla="*/ 128232 w 1289006"/>
              <a:gd name="connsiteY1469" fmla="*/ 1337221 h 1697520"/>
              <a:gd name="connsiteX1470" fmla="*/ 133707 w 1289006"/>
              <a:gd name="connsiteY1470" fmla="*/ 1337221 h 1697520"/>
              <a:gd name="connsiteX1471" fmla="*/ 135895 w 1289006"/>
              <a:gd name="connsiteY1471" fmla="*/ 1333941 h 1697520"/>
              <a:gd name="connsiteX1472" fmla="*/ 145754 w 1289006"/>
              <a:gd name="connsiteY1472" fmla="*/ 1332843 h 1697520"/>
              <a:gd name="connsiteX1473" fmla="*/ 146851 w 1289006"/>
              <a:gd name="connsiteY1473" fmla="*/ 1330649 h 1697520"/>
              <a:gd name="connsiteX1474" fmla="*/ 161087 w 1289006"/>
              <a:gd name="connsiteY1474" fmla="*/ 1325174 h 1697520"/>
              <a:gd name="connsiteX1475" fmla="*/ 164373 w 1289006"/>
              <a:gd name="connsiteY1475" fmla="*/ 1324088 h 1697520"/>
              <a:gd name="connsiteX1476" fmla="*/ 167659 w 1289006"/>
              <a:gd name="connsiteY1476" fmla="*/ 1322996 h 1697520"/>
              <a:gd name="connsiteX1477" fmla="*/ 168757 w 1289006"/>
              <a:gd name="connsiteY1477" fmla="*/ 1320807 h 1697520"/>
              <a:gd name="connsiteX1478" fmla="*/ 170945 w 1289006"/>
              <a:gd name="connsiteY1478" fmla="*/ 1316424 h 1697520"/>
              <a:gd name="connsiteX1479" fmla="*/ 173134 w 1289006"/>
              <a:gd name="connsiteY1479" fmla="*/ 1314235 h 1697520"/>
              <a:gd name="connsiteX1480" fmla="*/ 174232 w 1289006"/>
              <a:gd name="connsiteY1480" fmla="*/ 1312046 h 1697520"/>
              <a:gd name="connsiteX1481" fmla="*/ 166562 w 1289006"/>
              <a:gd name="connsiteY1481" fmla="*/ 1310949 h 1697520"/>
              <a:gd name="connsiteX1482" fmla="*/ 165465 w 1289006"/>
              <a:gd name="connsiteY1482" fmla="*/ 1317521 h 1697520"/>
              <a:gd name="connsiteX1483" fmla="*/ 162184 w 1289006"/>
              <a:gd name="connsiteY1483" fmla="*/ 1316424 h 1697520"/>
              <a:gd name="connsiteX1484" fmla="*/ 161087 w 1289006"/>
              <a:gd name="connsiteY1484" fmla="*/ 1315327 h 1697520"/>
              <a:gd name="connsiteX1485" fmla="*/ 156704 w 1289006"/>
              <a:gd name="connsiteY1485" fmla="*/ 1318613 h 1697520"/>
              <a:gd name="connsiteX1486" fmla="*/ 154515 w 1289006"/>
              <a:gd name="connsiteY1486" fmla="*/ 1322996 h 1697520"/>
              <a:gd name="connsiteX1487" fmla="*/ 144656 w 1289006"/>
              <a:gd name="connsiteY1487" fmla="*/ 1317521 h 1697520"/>
              <a:gd name="connsiteX1488" fmla="*/ 144656 w 1289006"/>
              <a:gd name="connsiteY1488" fmla="*/ 1309852 h 1697520"/>
              <a:gd name="connsiteX1489" fmla="*/ 151229 w 1289006"/>
              <a:gd name="connsiteY1489" fmla="*/ 1301091 h 1697520"/>
              <a:gd name="connsiteX1490" fmla="*/ 152326 w 1289006"/>
              <a:gd name="connsiteY1490" fmla="*/ 1301091 h 1697520"/>
              <a:gd name="connsiteX1491" fmla="*/ 152326 w 1289006"/>
              <a:gd name="connsiteY1491" fmla="*/ 1294518 h 1697520"/>
              <a:gd name="connsiteX1492" fmla="*/ 151229 w 1289006"/>
              <a:gd name="connsiteY1492" fmla="*/ 1293421 h 1697520"/>
              <a:gd name="connsiteX1493" fmla="*/ 141370 w 1289006"/>
              <a:gd name="connsiteY1493" fmla="*/ 1281374 h 1697520"/>
              <a:gd name="connsiteX1494" fmla="*/ 139181 w 1289006"/>
              <a:gd name="connsiteY1494" fmla="*/ 1280277 h 1697520"/>
              <a:gd name="connsiteX1495" fmla="*/ 136987 w 1289006"/>
              <a:gd name="connsiteY1495" fmla="*/ 1281374 h 1697520"/>
              <a:gd name="connsiteX1496" fmla="*/ 139181 w 1289006"/>
              <a:gd name="connsiteY1496" fmla="*/ 1280277 h 1697520"/>
              <a:gd name="connsiteX1497" fmla="*/ 140279 w 1289006"/>
              <a:gd name="connsiteY1497" fmla="*/ 1278088 h 1697520"/>
              <a:gd name="connsiteX1498" fmla="*/ 142468 w 1289006"/>
              <a:gd name="connsiteY1498" fmla="*/ 1275899 h 1697520"/>
              <a:gd name="connsiteX1499" fmla="*/ 144656 w 1289006"/>
              <a:gd name="connsiteY1499" fmla="*/ 1271516 h 1697520"/>
              <a:gd name="connsiteX1500" fmla="*/ 144656 w 1289006"/>
              <a:gd name="connsiteY1500" fmla="*/ 1272613 h 1697520"/>
              <a:gd name="connsiteX1501" fmla="*/ 144656 w 1289006"/>
              <a:gd name="connsiteY1501" fmla="*/ 1272613 h 1697520"/>
              <a:gd name="connsiteX1502" fmla="*/ 146851 w 1289006"/>
              <a:gd name="connsiteY1502" fmla="*/ 1274802 h 1697520"/>
              <a:gd name="connsiteX1503" fmla="*/ 146851 w 1289006"/>
              <a:gd name="connsiteY1503" fmla="*/ 1274802 h 1697520"/>
              <a:gd name="connsiteX1504" fmla="*/ 149040 w 1289006"/>
              <a:gd name="connsiteY1504" fmla="*/ 1273710 h 1697520"/>
              <a:gd name="connsiteX1505" fmla="*/ 151229 w 1289006"/>
              <a:gd name="connsiteY1505" fmla="*/ 1271516 h 1697520"/>
              <a:gd name="connsiteX1506" fmla="*/ 153418 w 1289006"/>
              <a:gd name="connsiteY1506" fmla="*/ 1270424 h 1697520"/>
              <a:gd name="connsiteX1507" fmla="*/ 157801 w 1289006"/>
              <a:gd name="connsiteY1507" fmla="*/ 1258377 h 1697520"/>
              <a:gd name="connsiteX1508" fmla="*/ 155612 w 1289006"/>
              <a:gd name="connsiteY1508" fmla="*/ 1257279 h 1697520"/>
              <a:gd name="connsiteX1509" fmla="*/ 152326 w 1289006"/>
              <a:gd name="connsiteY1509" fmla="*/ 1257279 h 1697520"/>
              <a:gd name="connsiteX1510" fmla="*/ 154515 w 1289006"/>
              <a:gd name="connsiteY1510" fmla="*/ 1252896 h 1697520"/>
              <a:gd name="connsiteX1511" fmla="*/ 155612 w 1289006"/>
              <a:gd name="connsiteY1511" fmla="*/ 1251804 h 1697520"/>
              <a:gd name="connsiteX1512" fmla="*/ 156704 w 1289006"/>
              <a:gd name="connsiteY1512" fmla="*/ 1252896 h 1697520"/>
              <a:gd name="connsiteX1513" fmla="*/ 156704 w 1289006"/>
              <a:gd name="connsiteY1513" fmla="*/ 1255091 h 1697520"/>
              <a:gd name="connsiteX1514" fmla="*/ 156704 w 1289006"/>
              <a:gd name="connsiteY1514" fmla="*/ 1256188 h 1697520"/>
              <a:gd name="connsiteX1515" fmla="*/ 161087 w 1289006"/>
              <a:gd name="connsiteY1515" fmla="*/ 1255091 h 1697520"/>
              <a:gd name="connsiteX1516" fmla="*/ 162184 w 1289006"/>
              <a:gd name="connsiteY1516" fmla="*/ 1255091 h 1697520"/>
              <a:gd name="connsiteX1517" fmla="*/ 163276 w 1289006"/>
              <a:gd name="connsiteY1517" fmla="*/ 1251804 h 1697520"/>
              <a:gd name="connsiteX1518" fmla="*/ 163276 w 1289006"/>
              <a:gd name="connsiteY1518" fmla="*/ 1250707 h 1697520"/>
              <a:gd name="connsiteX1519" fmla="*/ 167659 w 1289006"/>
              <a:gd name="connsiteY1519" fmla="*/ 1250707 h 1697520"/>
              <a:gd name="connsiteX1520" fmla="*/ 169848 w 1289006"/>
              <a:gd name="connsiteY1520" fmla="*/ 1251804 h 1697520"/>
              <a:gd name="connsiteX1521" fmla="*/ 176420 w 1289006"/>
              <a:gd name="connsiteY1521" fmla="*/ 1252896 h 1697520"/>
              <a:gd name="connsiteX1522" fmla="*/ 178609 w 1289006"/>
              <a:gd name="connsiteY1522" fmla="*/ 1252896 h 1697520"/>
              <a:gd name="connsiteX1523" fmla="*/ 179707 w 1289006"/>
              <a:gd name="connsiteY1523" fmla="*/ 1253993 h 1697520"/>
              <a:gd name="connsiteX1524" fmla="*/ 179707 w 1289006"/>
              <a:gd name="connsiteY1524" fmla="*/ 1253993 h 1697520"/>
              <a:gd name="connsiteX1525" fmla="*/ 188468 w 1289006"/>
              <a:gd name="connsiteY1525" fmla="*/ 1257279 h 1697520"/>
              <a:gd name="connsiteX1526" fmla="*/ 190662 w 1289006"/>
              <a:gd name="connsiteY1526" fmla="*/ 1258377 h 1697520"/>
              <a:gd name="connsiteX1527" fmla="*/ 192845 w 1289006"/>
              <a:gd name="connsiteY1527" fmla="*/ 1258377 h 1697520"/>
              <a:gd name="connsiteX1528" fmla="*/ 197229 w 1289006"/>
              <a:gd name="connsiteY1528" fmla="*/ 1258377 h 1697520"/>
              <a:gd name="connsiteX1529" fmla="*/ 199418 w 1289006"/>
              <a:gd name="connsiteY1529" fmla="*/ 1257279 h 1697520"/>
              <a:gd name="connsiteX1530" fmla="*/ 202704 w 1289006"/>
              <a:gd name="connsiteY1530" fmla="*/ 1256188 h 1697520"/>
              <a:gd name="connsiteX1531" fmla="*/ 203801 w 1289006"/>
              <a:gd name="connsiteY1531" fmla="*/ 1260566 h 1697520"/>
              <a:gd name="connsiteX1532" fmla="*/ 209276 w 1289006"/>
              <a:gd name="connsiteY1532" fmla="*/ 1266041 h 1697520"/>
              <a:gd name="connsiteX1533" fmla="*/ 213659 w 1289006"/>
              <a:gd name="connsiteY1533" fmla="*/ 1261663 h 1697520"/>
              <a:gd name="connsiteX1534" fmla="*/ 215848 w 1289006"/>
              <a:gd name="connsiteY1534" fmla="*/ 1259468 h 1697520"/>
              <a:gd name="connsiteX1535" fmla="*/ 216946 w 1289006"/>
              <a:gd name="connsiteY1535" fmla="*/ 1261663 h 1697520"/>
              <a:gd name="connsiteX1536" fmla="*/ 220232 w 1289006"/>
              <a:gd name="connsiteY1536" fmla="*/ 1259468 h 1697520"/>
              <a:gd name="connsiteX1537" fmla="*/ 221323 w 1289006"/>
              <a:gd name="connsiteY1537" fmla="*/ 1260566 h 1697520"/>
              <a:gd name="connsiteX1538" fmla="*/ 224609 w 1289006"/>
              <a:gd name="connsiteY1538" fmla="*/ 1259468 h 1697520"/>
              <a:gd name="connsiteX1539" fmla="*/ 226804 w 1289006"/>
              <a:gd name="connsiteY1539" fmla="*/ 1259468 h 1697520"/>
              <a:gd name="connsiteX1540" fmla="*/ 233376 w 1289006"/>
              <a:gd name="connsiteY1540" fmla="*/ 1261663 h 1697520"/>
              <a:gd name="connsiteX1541" fmla="*/ 238851 w 1289006"/>
              <a:gd name="connsiteY1541" fmla="*/ 1262755 h 1697520"/>
              <a:gd name="connsiteX1542" fmla="*/ 242137 w 1289006"/>
              <a:gd name="connsiteY1542" fmla="*/ 1268235 h 1697520"/>
              <a:gd name="connsiteX1543" fmla="*/ 249801 w 1289006"/>
              <a:gd name="connsiteY1543" fmla="*/ 1270424 h 1697520"/>
              <a:gd name="connsiteX1544" fmla="*/ 250898 w 1289006"/>
              <a:gd name="connsiteY1544" fmla="*/ 1274802 h 1697520"/>
              <a:gd name="connsiteX1545" fmla="*/ 255276 w 1289006"/>
              <a:gd name="connsiteY1545" fmla="*/ 1283569 h 1697520"/>
              <a:gd name="connsiteX1546" fmla="*/ 256373 w 1289006"/>
              <a:gd name="connsiteY1546" fmla="*/ 1285757 h 1697520"/>
              <a:gd name="connsiteX1547" fmla="*/ 259659 w 1289006"/>
              <a:gd name="connsiteY1547" fmla="*/ 1286849 h 1697520"/>
              <a:gd name="connsiteX1548" fmla="*/ 259659 w 1289006"/>
              <a:gd name="connsiteY1548" fmla="*/ 1284660 h 1697520"/>
              <a:gd name="connsiteX1549" fmla="*/ 255276 w 1289006"/>
              <a:gd name="connsiteY1549" fmla="*/ 1283569 h 1697520"/>
              <a:gd name="connsiteX1550" fmla="*/ 254184 w 1289006"/>
              <a:gd name="connsiteY1550" fmla="*/ 1281374 h 1697520"/>
              <a:gd name="connsiteX1551" fmla="*/ 253087 w 1289006"/>
              <a:gd name="connsiteY1551" fmla="*/ 1279185 h 1697520"/>
              <a:gd name="connsiteX1552" fmla="*/ 256373 w 1289006"/>
              <a:gd name="connsiteY1552" fmla="*/ 1272613 h 1697520"/>
              <a:gd name="connsiteX1553" fmla="*/ 261848 w 1289006"/>
              <a:gd name="connsiteY1553" fmla="*/ 1272613 h 1697520"/>
              <a:gd name="connsiteX1554" fmla="*/ 262946 w 1289006"/>
              <a:gd name="connsiteY1554" fmla="*/ 1271516 h 1697520"/>
              <a:gd name="connsiteX1555" fmla="*/ 264037 w 1289006"/>
              <a:gd name="connsiteY1555" fmla="*/ 1269327 h 1697520"/>
              <a:gd name="connsiteX1556" fmla="*/ 261848 w 1289006"/>
              <a:gd name="connsiteY1556" fmla="*/ 1260566 h 1697520"/>
              <a:gd name="connsiteX1557" fmla="*/ 266232 w 1289006"/>
              <a:gd name="connsiteY1557" fmla="*/ 1256188 h 1697520"/>
              <a:gd name="connsiteX1558" fmla="*/ 266232 w 1289006"/>
              <a:gd name="connsiteY1558" fmla="*/ 1253993 h 1697520"/>
              <a:gd name="connsiteX1559" fmla="*/ 265134 w 1289006"/>
              <a:gd name="connsiteY1559" fmla="*/ 1247421 h 1697520"/>
              <a:gd name="connsiteX1560" fmla="*/ 265134 w 1289006"/>
              <a:gd name="connsiteY1560" fmla="*/ 1244135 h 1697520"/>
              <a:gd name="connsiteX1561" fmla="*/ 273896 w 1289006"/>
              <a:gd name="connsiteY1561" fmla="*/ 1241946 h 1697520"/>
              <a:gd name="connsiteX1562" fmla="*/ 277182 w 1289006"/>
              <a:gd name="connsiteY1562" fmla="*/ 1244135 h 1697520"/>
              <a:gd name="connsiteX1563" fmla="*/ 282662 w 1289006"/>
              <a:gd name="connsiteY1563" fmla="*/ 1245232 h 1697520"/>
              <a:gd name="connsiteX1564" fmla="*/ 282662 w 1289006"/>
              <a:gd name="connsiteY1564" fmla="*/ 1244135 h 1697520"/>
              <a:gd name="connsiteX1565" fmla="*/ 281565 w 1289006"/>
              <a:gd name="connsiteY1565" fmla="*/ 1241946 h 1697520"/>
              <a:gd name="connsiteX1566" fmla="*/ 279370 w 1289006"/>
              <a:gd name="connsiteY1566" fmla="*/ 1238660 h 1697520"/>
              <a:gd name="connsiteX1567" fmla="*/ 278279 w 1289006"/>
              <a:gd name="connsiteY1567" fmla="*/ 1236471 h 1697520"/>
              <a:gd name="connsiteX1568" fmla="*/ 277182 w 1289006"/>
              <a:gd name="connsiteY1568" fmla="*/ 1234282 h 1697520"/>
              <a:gd name="connsiteX1569" fmla="*/ 273896 w 1289006"/>
              <a:gd name="connsiteY1569" fmla="*/ 1232088 h 1697520"/>
              <a:gd name="connsiteX1570" fmla="*/ 272804 w 1289006"/>
              <a:gd name="connsiteY1570" fmla="*/ 1230990 h 1697520"/>
              <a:gd name="connsiteX1571" fmla="*/ 276090 w 1289006"/>
              <a:gd name="connsiteY1571" fmla="*/ 1226613 h 1697520"/>
              <a:gd name="connsiteX1572" fmla="*/ 277182 w 1289006"/>
              <a:gd name="connsiteY1572" fmla="*/ 1223327 h 1697520"/>
              <a:gd name="connsiteX1573" fmla="*/ 282662 w 1289006"/>
              <a:gd name="connsiteY1573" fmla="*/ 1221138 h 1697520"/>
              <a:gd name="connsiteX1574" fmla="*/ 285943 w 1289006"/>
              <a:gd name="connsiteY1574" fmla="*/ 1222229 h 1697520"/>
              <a:gd name="connsiteX1575" fmla="*/ 284851 w 1289006"/>
              <a:gd name="connsiteY1575" fmla="*/ 1224418 h 1697520"/>
              <a:gd name="connsiteX1576" fmla="*/ 283754 w 1289006"/>
              <a:gd name="connsiteY1576" fmla="*/ 1225516 h 1697520"/>
              <a:gd name="connsiteX1577" fmla="*/ 282662 w 1289006"/>
              <a:gd name="connsiteY1577" fmla="*/ 1227710 h 1697520"/>
              <a:gd name="connsiteX1578" fmla="*/ 283754 w 1289006"/>
              <a:gd name="connsiteY1578" fmla="*/ 1229899 h 1697520"/>
              <a:gd name="connsiteX1579" fmla="*/ 289235 w 1289006"/>
              <a:gd name="connsiteY1579" fmla="*/ 1232088 h 1697520"/>
              <a:gd name="connsiteX1580" fmla="*/ 291423 w 1289006"/>
              <a:gd name="connsiteY1580" fmla="*/ 1233185 h 1697520"/>
              <a:gd name="connsiteX1581" fmla="*/ 292515 w 1289006"/>
              <a:gd name="connsiteY1581" fmla="*/ 1234282 h 1697520"/>
              <a:gd name="connsiteX1582" fmla="*/ 294710 w 1289006"/>
              <a:gd name="connsiteY1582" fmla="*/ 1236471 h 1697520"/>
              <a:gd name="connsiteX1583" fmla="*/ 296898 w 1289006"/>
              <a:gd name="connsiteY1583" fmla="*/ 1238660 h 1697520"/>
              <a:gd name="connsiteX1584" fmla="*/ 300184 w 1289006"/>
              <a:gd name="connsiteY1584" fmla="*/ 1240849 h 1697520"/>
              <a:gd name="connsiteX1585" fmla="*/ 304568 w 1289006"/>
              <a:gd name="connsiteY1585" fmla="*/ 1237563 h 1697520"/>
              <a:gd name="connsiteX1586" fmla="*/ 307848 w 1289006"/>
              <a:gd name="connsiteY1586" fmla="*/ 1240849 h 1697520"/>
              <a:gd name="connsiteX1587" fmla="*/ 310043 w 1289006"/>
              <a:gd name="connsiteY1587" fmla="*/ 1240849 h 1697520"/>
              <a:gd name="connsiteX1588" fmla="*/ 314421 w 1289006"/>
              <a:gd name="connsiteY1588" fmla="*/ 1246324 h 1697520"/>
              <a:gd name="connsiteX1589" fmla="*/ 316615 w 1289006"/>
              <a:gd name="connsiteY1589" fmla="*/ 1248518 h 1697520"/>
              <a:gd name="connsiteX1590" fmla="*/ 317707 w 1289006"/>
              <a:gd name="connsiteY1590" fmla="*/ 1249616 h 1697520"/>
              <a:gd name="connsiteX1591" fmla="*/ 318804 w 1289006"/>
              <a:gd name="connsiteY1591" fmla="*/ 1252896 h 1697520"/>
              <a:gd name="connsiteX1592" fmla="*/ 322090 w 1289006"/>
              <a:gd name="connsiteY1592" fmla="*/ 1249616 h 1697520"/>
              <a:gd name="connsiteX1593" fmla="*/ 320993 w 1289006"/>
              <a:gd name="connsiteY1593" fmla="*/ 1245232 h 1697520"/>
              <a:gd name="connsiteX1594" fmla="*/ 317707 w 1289006"/>
              <a:gd name="connsiteY1594" fmla="*/ 1236471 h 1697520"/>
              <a:gd name="connsiteX1595" fmla="*/ 319896 w 1289006"/>
              <a:gd name="connsiteY1595" fmla="*/ 1234282 h 1697520"/>
              <a:gd name="connsiteX1596" fmla="*/ 318804 w 1289006"/>
              <a:gd name="connsiteY1596" fmla="*/ 1233185 h 1697520"/>
              <a:gd name="connsiteX1597" fmla="*/ 307848 w 1289006"/>
              <a:gd name="connsiteY1597" fmla="*/ 1227710 h 1697520"/>
              <a:gd name="connsiteX1598" fmla="*/ 305659 w 1289006"/>
              <a:gd name="connsiteY1598" fmla="*/ 1225516 h 1697520"/>
              <a:gd name="connsiteX1599" fmla="*/ 304568 w 1289006"/>
              <a:gd name="connsiteY1599" fmla="*/ 1224418 h 1697520"/>
              <a:gd name="connsiteX1600" fmla="*/ 302373 w 1289006"/>
              <a:gd name="connsiteY1600" fmla="*/ 1222229 h 1697520"/>
              <a:gd name="connsiteX1601" fmla="*/ 302373 w 1289006"/>
              <a:gd name="connsiteY1601" fmla="*/ 1222229 h 1697520"/>
              <a:gd name="connsiteX1602" fmla="*/ 301282 w 1289006"/>
              <a:gd name="connsiteY1602" fmla="*/ 1215657 h 1697520"/>
              <a:gd name="connsiteX1603" fmla="*/ 299087 w 1289006"/>
              <a:gd name="connsiteY1603" fmla="*/ 1209085 h 1697520"/>
              <a:gd name="connsiteX1604" fmla="*/ 300184 w 1289006"/>
              <a:gd name="connsiteY1604" fmla="*/ 1205805 h 1697520"/>
              <a:gd name="connsiteX1605" fmla="*/ 301282 w 1289006"/>
              <a:gd name="connsiteY1605" fmla="*/ 1203610 h 1697520"/>
              <a:gd name="connsiteX1606" fmla="*/ 296898 w 1289006"/>
              <a:gd name="connsiteY1606" fmla="*/ 1200330 h 1697520"/>
              <a:gd name="connsiteX1607" fmla="*/ 295801 w 1289006"/>
              <a:gd name="connsiteY1607" fmla="*/ 1200330 h 1697520"/>
              <a:gd name="connsiteX1608" fmla="*/ 294710 w 1289006"/>
              <a:gd name="connsiteY1608" fmla="*/ 1201421 h 1697520"/>
              <a:gd name="connsiteX1609" fmla="*/ 292515 w 1289006"/>
              <a:gd name="connsiteY1609" fmla="*/ 1203610 h 1697520"/>
              <a:gd name="connsiteX1610" fmla="*/ 290326 w 1289006"/>
              <a:gd name="connsiteY1610" fmla="*/ 1205805 h 1697520"/>
              <a:gd name="connsiteX1611" fmla="*/ 290326 w 1289006"/>
              <a:gd name="connsiteY1611" fmla="*/ 1207993 h 1697520"/>
              <a:gd name="connsiteX1612" fmla="*/ 284851 w 1289006"/>
              <a:gd name="connsiteY1612" fmla="*/ 1206896 h 1697520"/>
              <a:gd name="connsiteX1613" fmla="*/ 280468 w 1289006"/>
              <a:gd name="connsiteY1613" fmla="*/ 1206896 h 1697520"/>
              <a:gd name="connsiteX1614" fmla="*/ 280468 w 1289006"/>
              <a:gd name="connsiteY1614" fmla="*/ 1207993 h 1697520"/>
              <a:gd name="connsiteX1615" fmla="*/ 271707 w 1289006"/>
              <a:gd name="connsiteY1615" fmla="*/ 1210182 h 1697520"/>
              <a:gd name="connsiteX1616" fmla="*/ 259659 w 1289006"/>
              <a:gd name="connsiteY1616" fmla="*/ 1212377 h 1697520"/>
              <a:gd name="connsiteX1617" fmla="*/ 249801 w 1289006"/>
              <a:gd name="connsiteY1617" fmla="*/ 1209085 h 1697520"/>
              <a:gd name="connsiteX1618" fmla="*/ 249801 w 1289006"/>
              <a:gd name="connsiteY1618" fmla="*/ 1211279 h 1697520"/>
              <a:gd name="connsiteX1619" fmla="*/ 248709 w 1289006"/>
              <a:gd name="connsiteY1619" fmla="*/ 1209085 h 1697520"/>
              <a:gd name="connsiteX1620" fmla="*/ 235565 w 1289006"/>
              <a:gd name="connsiteY1620" fmla="*/ 1204707 h 1697520"/>
              <a:gd name="connsiteX1621" fmla="*/ 228993 w 1289006"/>
              <a:gd name="connsiteY1621" fmla="*/ 1201421 h 1697520"/>
              <a:gd name="connsiteX1622" fmla="*/ 225707 w 1289006"/>
              <a:gd name="connsiteY1622" fmla="*/ 1200330 h 1697520"/>
              <a:gd name="connsiteX1623" fmla="*/ 219134 w 1289006"/>
              <a:gd name="connsiteY1623" fmla="*/ 1198135 h 1697520"/>
              <a:gd name="connsiteX1624" fmla="*/ 208179 w 1289006"/>
              <a:gd name="connsiteY1624" fmla="*/ 1194849 h 1697520"/>
              <a:gd name="connsiteX1625" fmla="*/ 199418 w 1289006"/>
              <a:gd name="connsiteY1625" fmla="*/ 1187185 h 1697520"/>
              <a:gd name="connsiteX1626" fmla="*/ 202704 w 1289006"/>
              <a:gd name="connsiteY1626" fmla="*/ 1183899 h 1697520"/>
              <a:gd name="connsiteX1627" fmla="*/ 188468 w 1289006"/>
              <a:gd name="connsiteY1627" fmla="*/ 1178435 h 1697520"/>
              <a:gd name="connsiteX1628" fmla="*/ 178609 w 1289006"/>
              <a:gd name="connsiteY1628" fmla="*/ 1171863 h 1697520"/>
              <a:gd name="connsiteX1629" fmla="*/ 177518 w 1289006"/>
              <a:gd name="connsiteY1629" fmla="*/ 1170766 h 1697520"/>
              <a:gd name="connsiteX1630" fmla="*/ 174232 w 1289006"/>
              <a:gd name="connsiteY1630" fmla="*/ 1167480 h 1697520"/>
              <a:gd name="connsiteX1631" fmla="*/ 173134 w 1289006"/>
              <a:gd name="connsiteY1631" fmla="*/ 1167480 h 1697520"/>
              <a:gd name="connsiteX1632" fmla="*/ 169848 w 1289006"/>
              <a:gd name="connsiteY1632" fmla="*/ 1164194 h 1697520"/>
              <a:gd name="connsiteX1633" fmla="*/ 164373 w 1289006"/>
              <a:gd name="connsiteY1633" fmla="*/ 1164194 h 1697520"/>
              <a:gd name="connsiteX1634" fmla="*/ 166562 w 1289006"/>
              <a:gd name="connsiteY1634" fmla="*/ 1163102 h 1697520"/>
              <a:gd name="connsiteX1635" fmla="*/ 167659 w 1289006"/>
              <a:gd name="connsiteY1635" fmla="*/ 1160907 h 1697520"/>
              <a:gd name="connsiteX1636" fmla="*/ 166562 w 1289006"/>
              <a:gd name="connsiteY1636" fmla="*/ 1156530 h 1697520"/>
              <a:gd name="connsiteX1637" fmla="*/ 163276 w 1289006"/>
              <a:gd name="connsiteY1637" fmla="*/ 1155433 h 1697520"/>
              <a:gd name="connsiteX1638" fmla="*/ 164373 w 1289006"/>
              <a:gd name="connsiteY1638" fmla="*/ 1151049 h 1697520"/>
              <a:gd name="connsiteX1639" fmla="*/ 165465 w 1289006"/>
              <a:gd name="connsiteY1639" fmla="*/ 1145574 h 1697520"/>
              <a:gd name="connsiteX1640" fmla="*/ 174232 w 1289006"/>
              <a:gd name="connsiteY1640" fmla="*/ 1145574 h 1697520"/>
              <a:gd name="connsiteX1641" fmla="*/ 178609 w 1289006"/>
              <a:gd name="connsiteY1641" fmla="*/ 1143385 h 1697520"/>
              <a:gd name="connsiteX1642" fmla="*/ 177518 w 1289006"/>
              <a:gd name="connsiteY1642" fmla="*/ 1140099 h 1697520"/>
              <a:gd name="connsiteX1643" fmla="*/ 177518 w 1289006"/>
              <a:gd name="connsiteY1643" fmla="*/ 1139002 h 1697520"/>
              <a:gd name="connsiteX1644" fmla="*/ 179707 w 1289006"/>
              <a:gd name="connsiteY1644" fmla="*/ 1135716 h 1697520"/>
              <a:gd name="connsiteX1645" fmla="*/ 185182 w 1289006"/>
              <a:gd name="connsiteY1645" fmla="*/ 1129149 h 1697520"/>
              <a:gd name="connsiteX1646" fmla="*/ 185182 w 1289006"/>
              <a:gd name="connsiteY1646" fmla="*/ 1128052 h 1697520"/>
              <a:gd name="connsiteX1647" fmla="*/ 187370 w 1289006"/>
              <a:gd name="connsiteY1647" fmla="*/ 1125857 h 1697520"/>
              <a:gd name="connsiteX1648" fmla="*/ 190662 w 1289006"/>
              <a:gd name="connsiteY1648" fmla="*/ 1120382 h 1697520"/>
              <a:gd name="connsiteX1649" fmla="*/ 191754 w 1289006"/>
              <a:gd name="connsiteY1649" fmla="*/ 1120382 h 1697520"/>
              <a:gd name="connsiteX1650" fmla="*/ 191754 w 1289006"/>
              <a:gd name="connsiteY1650" fmla="*/ 1119285 h 1697520"/>
              <a:gd name="connsiteX1651" fmla="*/ 193943 w 1289006"/>
              <a:gd name="connsiteY1651" fmla="*/ 1116005 h 1697520"/>
              <a:gd name="connsiteX1652" fmla="*/ 205990 w 1289006"/>
              <a:gd name="connsiteY1652" fmla="*/ 1100671 h 1697520"/>
              <a:gd name="connsiteX1653" fmla="*/ 207087 w 1289006"/>
              <a:gd name="connsiteY1653" fmla="*/ 1099574 h 1697520"/>
              <a:gd name="connsiteX1654" fmla="*/ 218043 w 1289006"/>
              <a:gd name="connsiteY1654" fmla="*/ 1103952 h 1697520"/>
              <a:gd name="connsiteX1655" fmla="*/ 215848 w 1289006"/>
              <a:gd name="connsiteY1655" fmla="*/ 1101763 h 1697520"/>
              <a:gd name="connsiteX1656" fmla="*/ 216946 w 1289006"/>
              <a:gd name="connsiteY1656" fmla="*/ 1099574 h 1697520"/>
              <a:gd name="connsiteX1657" fmla="*/ 213659 w 1289006"/>
              <a:gd name="connsiteY1657" fmla="*/ 1098477 h 1697520"/>
              <a:gd name="connsiteX1658" fmla="*/ 211471 w 1289006"/>
              <a:gd name="connsiteY1658" fmla="*/ 1099574 h 1697520"/>
              <a:gd name="connsiteX1659" fmla="*/ 211471 w 1289006"/>
              <a:gd name="connsiteY1659" fmla="*/ 1099574 h 1697520"/>
              <a:gd name="connsiteX1660" fmla="*/ 210373 w 1289006"/>
              <a:gd name="connsiteY1660" fmla="*/ 1093002 h 1697520"/>
              <a:gd name="connsiteX1661" fmla="*/ 212562 w 1289006"/>
              <a:gd name="connsiteY1661" fmla="*/ 1090813 h 1697520"/>
              <a:gd name="connsiteX1662" fmla="*/ 214751 w 1289006"/>
              <a:gd name="connsiteY1662" fmla="*/ 1087527 h 1697520"/>
              <a:gd name="connsiteX1663" fmla="*/ 216946 w 1289006"/>
              <a:gd name="connsiteY1663" fmla="*/ 1085338 h 1697520"/>
              <a:gd name="connsiteX1664" fmla="*/ 216946 w 1289006"/>
              <a:gd name="connsiteY1664" fmla="*/ 1085338 h 1697520"/>
              <a:gd name="connsiteX1665" fmla="*/ 218043 w 1289006"/>
              <a:gd name="connsiteY1665" fmla="*/ 1084241 h 1697520"/>
              <a:gd name="connsiteX1666" fmla="*/ 220232 w 1289006"/>
              <a:gd name="connsiteY1666" fmla="*/ 1083143 h 1697520"/>
              <a:gd name="connsiteX1667" fmla="*/ 223518 w 1289006"/>
              <a:gd name="connsiteY1667" fmla="*/ 1078766 h 1697520"/>
              <a:gd name="connsiteX1668" fmla="*/ 224609 w 1289006"/>
              <a:gd name="connsiteY1668" fmla="*/ 1076571 h 1697520"/>
              <a:gd name="connsiteX1669" fmla="*/ 225707 w 1289006"/>
              <a:gd name="connsiteY1669" fmla="*/ 1072194 h 1697520"/>
              <a:gd name="connsiteX1670" fmla="*/ 226804 w 1289006"/>
              <a:gd name="connsiteY1670" fmla="*/ 1071096 h 1697520"/>
              <a:gd name="connsiteX1671" fmla="*/ 227895 w 1289006"/>
              <a:gd name="connsiteY1671" fmla="*/ 1065621 h 1697520"/>
              <a:gd name="connsiteX1672" fmla="*/ 228993 w 1289006"/>
              <a:gd name="connsiteY1672" fmla="*/ 1063432 h 1697520"/>
              <a:gd name="connsiteX1673" fmla="*/ 230084 w 1289006"/>
              <a:gd name="connsiteY1673" fmla="*/ 1056860 h 1697520"/>
              <a:gd name="connsiteX1674" fmla="*/ 237754 w 1289006"/>
              <a:gd name="connsiteY1674" fmla="*/ 1053574 h 1697520"/>
              <a:gd name="connsiteX1675" fmla="*/ 239948 w 1289006"/>
              <a:gd name="connsiteY1675" fmla="*/ 1052477 h 1697520"/>
              <a:gd name="connsiteX1676" fmla="*/ 243229 w 1289006"/>
              <a:gd name="connsiteY1676" fmla="*/ 1051385 h 1697520"/>
              <a:gd name="connsiteX1677" fmla="*/ 245423 w 1289006"/>
              <a:gd name="connsiteY1677" fmla="*/ 1049202 h 1697520"/>
              <a:gd name="connsiteX1678" fmla="*/ 244326 w 1289006"/>
              <a:gd name="connsiteY1678" fmla="*/ 1044824 h 1697520"/>
              <a:gd name="connsiteX1679" fmla="*/ 244326 w 1289006"/>
              <a:gd name="connsiteY1679" fmla="*/ 1029491 h 1697520"/>
              <a:gd name="connsiteX1680" fmla="*/ 246515 w 1289006"/>
              <a:gd name="connsiteY1680" fmla="*/ 1027296 h 1697520"/>
              <a:gd name="connsiteX1681" fmla="*/ 254184 w 1289006"/>
              <a:gd name="connsiteY1681" fmla="*/ 1018535 h 1697520"/>
              <a:gd name="connsiteX1682" fmla="*/ 253087 w 1289006"/>
              <a:gd name="connsiteY1682" fmla="*/ 1015249 h 1697520"/>
              <a:gd name="connsiteX1683" fmla="*/ 253087 w 1289006"/>
              <a:gd name="connsiteY1683" fmla="*/ 1011963 h 1697520"/>
              <a:gd name="connsiteX1684" fmla="*/ 253087 w 1289006"/>
              <a:gd name="connsiteY1684" fmla="*/ 997721 h 1697520"/>
              <a:gd name="connsiteX1685" fmla="*/ 253087 w 1289006"/>
              <a:gd name="connsiteY1685" fmla="*/ 996630 h 1697520"/>
              <a:gd name="connsiteX1686" fmla="*/ 244326 w 1289006"/>
              <a:gd name="connsiteY1686" fmla="*/ 996630 h 1697520"/>
              <a:gd name="connsiteX1687" fmla="*/ 237754 w 1289006"/>
              <a:gd name="connsiteY1687" fmla="*/ 992246 h 1697520"/>
              <a:gd name="connsiteX1688" fmla="*/ 234468 w 1289006"/>
              <a:gd name="connsiteY1688" fmla="*/ 990058 h 1697520"/>
              <a:gd name="connsiteX1689" fmla="*/ 231182 w 1289006"/>
              <a:gd name="connsiteY1689" fmla="*/ 983485 h 1697520"/>
              <a:gd name="connsiteX1690" fmla="*/ 230084 w 1289006"/>
              <a:gd name="connsiteY1690" fmla="*/ 982394 h 1697520"/>
              <a:gd name="connsiteX1691" fmla="*/ 219134 w 1289006"/>
              <a:gd name="connsiteY1691" fmla="*/ 979108 h 1697520"/>
              <a:gd name="connsiteX1692" fmla="*/ 219134 w 1289006"/>
              <a:gd name="connsiteY1692" fmla="*/ 963774 h 1697520"/>
              <a:gd name="connsiteX1693" fmla="*/ 220232 w 1289006"/>
              <a:gd name="connsiteY1693" fmla="*/ 960488 h 1697520"/>
              <a:gd name="connsiteX1694" fmla="*/ 218043 w 1289006"/>
              <a:gd name="connsiteY1694" fmla="*/ 951727 h 1697520"/>
              <a:gd name="connsiteX1695" fmla="*/ 220232 w 1289006"/>
              <a:gd name="connsiteY1695" fmla="*/ 949532 h 1697520"/>
              <a:gd name="connsiteX1696" fmla="*/ 220232 w 1289006"/>
              <a:gd name="connsiteY1696" fmla="*/ 948435 h 1697520"/>
              <a:gd name="connsiteX1697" fmla="*/ 221323 w 1289006"/>
              <a:gd name="connsiteY1697" fmla="*/ 944058 h 1697520"/>
              <a:gd name="connsiteX1698" fmla="*/ 227895 w 1289006"/>
              <a:gd name="connsiteY1698" fmla="*/ 944058 h 1697520"/>
              <a:gd name="connsiteX1699" fmla="*/ 227895 w 1289006"/>
              <a:gd name="connsiteY1699" fmla="*/ 942960 h 1697520"/>
              <a:gd name="connsiteX1700" fmla="*/ 236657 w 1289006"/>
              <a:gd name="connsiteY1700" fmla="*/ 916677 h 1697520"/>
              <a:gd name="connsiteX1701" fmla="*/ 238851 w 1289006"/>
              <a:gd name="connsiteY1701" fmla="*/ 910105 h 1697520"/>
              <a:gd name="connsiteX1702" fmla="*/ 238851 w 1289006"/>
              <a:gd name="connsiteY1702" fmla="*/ 907916 h 1697520"/>
              <a:gd name="connsiteX1703" fmla="*/ 239948 w 1289006"/>
              <a:gd name="connsiteY1703" fmla="*/ 902452 h 1697520"/>
              <a:gd name="connsiteX1704" fmla="*/ 243229 w 1289006"/>
              <a:gd name="connsiteY1704" fmla="*/ 896972 h 1697520"/>
              <a:gd name="connsiteX1705" fmla="*/ 244326 w 1289006"/>
              <a:gd name="connsiteY1705" fmla="*/ 900258 h 1697520"/>
              <a:gd name="connsiteX1706" fmla="*/ 245423 w 1289006"/>
              <a:gd name="connsiteY1706" fmla="*/ 901355 h 1697520"/>
              <a:gd name="connsiteX1707" fmla="*/ 246515 w 1289006"/>
              <a:gd name="connsiteY1707" fmla="*/ 903544 h 1697520"/>
              <a:gd name="connsiteX1708" fmla="*/ 255276 w 1289006"/>
              <a:gd name="connsiteY1708" fmla="*/ 905721 h 1697520"/>
              <a:gd name="connsiteX1709" fmla="*/ 261848 w 1289006"/>
              <a:gd name="connsiteY1709" fmla="*/ 906819 h 1697520"/>
              <a:gd name="connsiteX1710" fmla="*/ 264037 w 1289006"/>
              <a:gd name="connsiteY1710" fmla="*/ 907916 h 1697520"/>
              <a:gd name="connsiteX1711" fmla="*/ 265134 w 1289006"/>
              <a:gd name="connsiteY1711" fmla="*/ 909013 h 1697520"/>
              <a:gd name="connsiteX1712" fmla="*/ 270609 w 1289006"/>
              <a:gd name="connsiteY1712" fmla="*/ 917774 h 1697520"/>
              <a:gd name="connsiteX1713" fmla="*/ 271707 w 1289006"/>
              <a:gd name="connsiteY1713" fmla="*/ 917774 h 1697520"/>
              <a:gd name="connsiteX1714" fmla="*/ 273896 w 1289006"/>
              <a:gd name="connsiteY1714" fmla="*/ 914488 h 1697520"/>
              <a:gd name="connsiteX1715" fmla="*/ 276090 w 1289006"/>
              <a:gd name="connsiteY1715" fmla="*/ 912294 h 1697520"/>
              <a:gd name="connsiteX1716" fmla="*/ 279370 w 1289006"/>
              <a:gd name="connsiteY1716" fmla="*/ 910105 h 1697520"/>
              <a:gd name="connsiteX1717" fmla="*/ 283754 w 1289006"/>
              <a:gd name="connsiteY1717" fmla="*/ 910105 h 1697520"/>
              <a:gd name="connsiteX1718" fmla="*/ 289235 w 1289006"/>
              <a:gd name="connsiteY1718" fmla="*/ 911202 h 1697520"/>
              <a:gd name="connsiteX1719" fmla="*/ 295801 w 1289006"/>
              <a:gd name="connsiteY1719" fmla="*/ 913391 h 1697520"/>
              <a:gd name="connsiteX1720" fmla="*/ 297996 w 1289006"/>
              <a:gd name="connsiteY1720" fmla="*/ 924346 h 1697520"/>
              <a:gd name="connsiteX1721" fmla="*/ 299087 w 1289006"/>
              <a:gd name="connsiteY1721" fmla="*/ 938582 h 1697520"/>
              <a:gd name="connsiteX1722" fmla="*/ 297996 w 1289006"/>
              <a:gd name="connsiteY1722" fmla="*/ 946246 h 1697520"/>
              <a:gd name="connsiteX1723" fmla="*/ 297996 w 1289006"/>
              <a:gd name="connsiteY1723" fmla="*/ 950630 h 1697520"/>
              <a:gd name="connsiteX1724" fmla="*/ 297996 w 1289006"/>
              <a:gd name="connsiteY1724" fmla="*/ 951727 h 1697520"/>
              <a:gd name="connsiteX1725" fmla="*/ 296898 w 1289006"/>
              <a:gd name="connsiteY1725" fmla="*/ 952819 h 1697520"/>
              <a:gd name="connsiteX1726" fmla="*/ 295801 w 1289006"/>
              <a:gd name="connsiteY1726" fmla="*/ 958299 h 1697520"/>
              <a:gd name="connsiteX1727" fmla="*/ 293612 w 1289006"/>
              <a:gd name="connsiteY1727" fmla="*/ 961580 h 1697520"/>
              <a:gd name="connsiteX1728" fmla="*/ 287040 w 1289006"/>
              <a:gd name="connsiteY1728" fmla="*/ 964866 h 1697520"/>
              <a:gd name="connsiteX1729" fmla="*/ 288137 w 1289006"/>
              <a:gd name="connsiteY1729" fmla="*/ 970341 h 1697520"/>
              <a:gd name="connsiteX1730" fmla="*/ 291423 w 1289006"/>
              <a:gd name="connsiteY1730" fmla="*/ 972535 h 1697520"/>
              <a:gd name="connsiteX1731" fmla="*/ 293612 w 1289006"/>
              <a:gd name="connsiteY1731" fmla="*/ 973633 h 1697520"/>
              <a:gd name="connsiteX1732" fmla="*/ 296898 w 1289006"/>
              <a:gd name="connsiteY1732" fmla="*/ 976913 h 1697520"/>
              <a:gd name="connsiteX1733" fmla="*/ 293612 w 1289006"/>
              <a:gd name="connsiteY1733" fmla="*/ 982394 h 1697520"/>
              <a:gd name="connsiteX1734" fmla="*/ 293612 w 1289006"/>
              <a:gd name="connsiteY1734" fmla="*/ 985680 h 1697520"/>
              <a:gd name="connsiteX1735" fmla="*/ 294710 w 1289006"/>
              <a:gd name="connsiteY1735" fmla="*/ 991155 h 1697520"/>
              <a:gd name="connsiteX1736" fmla="*/ 306757 w 1289006"/>
              <a:gd name="connsiteY1736" fmla="*/ 991155 h 1697520"/>
              <a:gd name="connsiteX1737" fmla="*/ 312232 w 1289006"/>
              <a:gd name="connsiteY1737" fmla="*/ 992246 h 1697520"/>
              <a:gd name="connsiteX1738" fmla="*/ 317707 w 1289006"/>
              <a:gd name="connsiteY1738" fmla="*/ 994441 h 1697520"/>
              <a:gd name="connsiteX1739" fmla="*/ 318804 w 1289006"/>
              <a:gd name="connsiteY1739" fmla="*/ 988960 h 1697520"/>
              <a:gd name="connsiteX1740" fmla="*/ 319896 w 1289006"/>
              <a:gd name="connsiteY1740" fmla="*/ 984583 h 1697520"/>
              <a:gd name="connsiteX1741" fmla="*/ 322090 w 1289006"/>
              <a:gd name="connsiteY1741" fmla="*/ 984583 h 1697520"/>
              <a:gd name="connsiteX1742" fmla="*/ 330828 w 1289006"/>
              <a:gd name="connsiteY1742" fmla="*/ 979108 h 1697520"/>
              <a:gd name="connsiteX1743" fmla="*/ 333023 w 1289006"/>
              <a:gd name="connsiteY1743" fmla="*/ 975821 h 1697520"/>
              <a:gd name="connsiteX1744" fmla="*/ 333023 w 1289006"/>
              <a:gd name="connsiteY1744" fmla="*/ 974724 h 1697520"/>
              <a:gd name="connsiteX1745" fmla="*/ 338521 w 1289006"/>
              <a:gd name="connsiteY1745" fmla="*/ 971438 h 1697520"/>
              <a:gd name="connsiteX1746" fmla="*/ 341784 w 1289006"/>
              <a:gd name="connsiteY1746" fmla="*/ 971438 h 1697520"/>
              <a:gd name="connsiteX1747" fmla="*/ 349471 w 1289006"/>
              <a:gd name="connsiteY1747" fmla="*/ 976913 h 1697520"/>
              <a:gd name="connsiteX1748" fmla="*/ 346162 w 1289006"/>
              <a:gd name="connsiteY1748" fmla="*/ 984583 h 1697520"/>
              <a:gd name="connsiteX1749" fmla="*/ 347282 w 1289006"/>
              <a:gd name="connsiteY1749" fmla="*/ 987869 h 1697520"/>
              <a:gd name="connsiteX1750" fmla="*/ 349471 w 1289006"/>
              <a:gd name="connsiteY1750" fmla="*/ 992246 h 1697520"/>
              <a:gd name="connsiteX1751" fmla="*/ 350545 w 1289006"/>
              <a:gd name="connsiteY1751" fmla="*/ 994441 h 1697520"/>
              <a:gd name="connsiteX1752" fmla="*/ 351660 w 1289006"/>
              <a:gd name="connsiteY1752" fmla="*/ 995532 h 1697520"/>
              <a:gd name="connsiteX1753" fmla="*/ 352734 w 1289006"/>
              <a:gd name="connsiteY1753" fmla="*/ 997721 h 1697520"/>
              <a:gd name="connsiteX1754" fmla="*/ 353854 w 1289006"/>
              <a:gd name="connsiteY1754" fmla="*/ 998819 h 1697520"/>
              <a:gd name="connsiteX1755" fmla="*/ 354923 w 1289006"/>
              <a:gd name="connsiteY1755" fmla="*/ 1001013 h 1697520"/>
              <a:gd name="connsiteX1756" fmla="*/ 356043 w 1289006"/>
              <a:gd name="connsiteY1756" fmla="*/ 1002105 h 1697520"/>
              <a:gd name="connsiteX1757" fmla="*/ 358209 w 1289006"/>
              <a:gd name="connsiteY1757" fmla="*/ 1005391 h 1697520"/>
              <a:gd name="connsiteX1758" fmla="*/ 357117 w 1289006"/>
              <a:gd name="connsiteY1758" fmla="*/ 1010866 h 1697520"/>
              <a:gd name="connsiteX1759" fmla="*/ 365878 w 1289006"/>
              <a:gd name="connsiteY1759" fmla="*/ 1021821 h 1697520"/>
              <a:gd name="connsiteX1760" fmla="*/ 370256 w 1289006"/>
              <a:gd name="connsiteY1760" fmla="*/ 1033869 h 1697520"/>
              <a:gd name="connsiteX1761" fmla="*/ 370256 w 1289006"/>
              <a:gd name="connsiteY1761" fmla="*/ 1036063 h 1697520"/>
              <a:gd name="connsiteX1762" fmla="*/ 370256 w 1289006"/>
              <a:gd name="connsiteY1762" fmla="*/ 1037155 h 1697520"/>
              <a:gd name="connsiteX1763" fmla="*/ 371353 w 1289006"/>
              <a:gd name="connsiteY1763" fmla="*/ 1038252 h 1697520"/>
              <a:gd name="connsiteX1764" fmla="*/ 372451 w 1289006"/>
              <a:gd name="connsiteY1764" fmla="*/ 1039344 h 1697520"/>
              <a:gd name="connsiteX1765" fmla="*/ 384498 w 1289006"/>
              <a:gd name="connsiteY1765" fmla="*/ 1036063 h 1697520"/>
              <a:gd name="connsiteX1766" fmla="*/ 391070 w 1289006"/>
              <a:gd name="connsiteY1766" fmla="*/ 1031680 h 1697520"/>
              <a:gd name="connsiteX1767" fmla="*/ 394356 w 1289006"/>
              <a:gd name="connsiteY1767" fmla="*/ 1027296 h 1697520"/>
              <a:gd name="connsiteX1768" fmla="*/ 400928 w 1289006"/>
              <a:gd name="connsiteY1768" fmla="*/ 1026199 h 1697520"/>
              <a:gd name="connsiteX1769" fmla="*/ 404215 w 1289006"/>
              <a:gd name="connsiteY1769" fmla="*/ 1030583 h 1697520"/>
              <a:gd name="connsiteX1770" fmla="*/ 406403 w 1289006"/>
              <a:gd name="connsiteY1770" fmla="*/ 1032771 h 1697520"/>
              <a:gd name="connsiteX1771" fmla="*/ 407495 w 1289006"/>
              <a:gd name="connsiteY1771" fmla="*/ 1033869 h 1697520"/>
              <a:gd name="connsiteX1772" fmla="*/ 409690 w 1289006"/>
              <a:gd name="connsiteY1772" fmla="*/ 1040441 h 1697520"/>
              <a:gd name="connsiteX1773" fmla="*/ 443642 w 1289006"/>
              <a:gd name="connsiteY1773" fmla="*/ 1024010 h 1697520"/>
              <a:gd name="connsiteX1774" fmla="*/ 450215 w 1289006"/>
              <a:gd name="connsiteY1774" fmla="*/ 1018535 h 1697520"/>
              <a:gd name="connsiteX1775" fmla="*/ 455690 w 1289006"/>
              <a:gd name="connsiteY1775" fmla="*/ 1014152 h 1697520"/>
              <a:gd name="connsiteX1776" fmla="*/ 457879 w 1289006"/>
              <a:gd name="connsiteY1776" fmla="*/ 1013060 h 1697520"/>
              <a:gd name="connsiteX1777" fmla="*/ 461165 w 1289006"/>
              <a:gd name="connsiteY1777" fmla="*/ 1009774 h 1697520"/>
              <a:gd name="connsiteX1778" fmla="*/ 464451 w 1289006"/>
              <a:gd name="connsiteY1778" fmla="*/ 1008677 h 1697520"/>
              <a:gd name="connsiteX1779" fmla="*/ 472120 w 1289006"/>
              <a:gd name="connsiteY1779" fmla="*/ 1004294 h 1697520"/>
              <a:gd name="connsiteX1780" fmla="*/ 472120 w 1289006"/>
              <a:gd name="connsiteY1780" fmla="*/ 1005391 h 1697520"/>
              <a:gd name="connsiteX1781" fmla="*/ 473212 w 1289006"/>
              <a:gd name="connsiteY1781" fmla="*/ 1006488 h 1697520"/>
              <a:gd name="connsiteX1782" fmla="*/ 474309 w 1289006"/>
              <a:gd name="connsiteY1782" fmla="*/ 1009774 h 1697520"/>
              <a:gd name="connsiteX1783" fmla="*/ 477595 w 1289006"/>
              <a:gd name="connsiteY1783" fmla="*/ 1015249 h 1697520"/>
              <a:gd name="connsiteX1784" fmla="*/ 478687 w 1289006"/>
              <a:gd name="connsiteY1784" fmla="*/ 1017438 h 1697520"/>
              <a:gd name="connsiteX1785" fmla="*/ 487454 w 1289006"/>
              <a:gd name="connsiteY1785" fmla="*/ 1016347 h 1697520"/>
              <a:gd name="connsiteX1786" fmla="*/ 489642 w 1289006"/>
              <a:gd name="connsiteY1786" fmla="*/ 1015249 h 1697520"/>
              <a:gd name="connsiteX1787" fmla="*/ 491831 w 1289006"/>
              <a:gd name="connsiteY1787" fmla="*/ 1014152 h 1697520"/>
              <a:gd name="connsiteX1788" fmla="*/ 494026 w 1289006"/>
              <a:gd name="connsiteY1788" fmla="*/ 1011963 h 1697520"/>
              <a:gd name="connsiteX1789" fmla="*/ 496215 w 1289006"/>
              <a:gd name="connsiteY1789" fmla="*/ 1008677 h 1697520"/>
              <a:gd name="connsiteX1790" fmla="*/ 497306 w 1289006"/>
              <a:gd name="connsiteY1790" fmla="*/ 1007585 h 1697520"/>
              <a:gd name="connsiteX1791" fmla="*/ 498404 w 1289006"/>
              <a:gd name="connsiteY1791" fmla="*/ 1004294 h 1697520"/>
              <a:gd name="connsiteX1792" fmla="*/ 499501 w 1289006"/>
              <a:gd name="connsiteY1792" fmla="*/ 1004294 h 1697520"/>
              <a:gd name="connsiteX1793" fmla="*/ 501690 w 1289006"/>
              <a:gd name="connsiteY1793" fmla="*/ 1006488 h 1697520"/>
              <a:gd name="connsiteX1794" fmla="*/ 511548 w 1289006"/>
              <a:gd name="connsiteY1794" fmla="*/ 1042630 h 1697520"/>
              <a:gd name="connsiteX1795" fmla="*/ 518120 w 1289006"/>
              <a:gd name="connsiteY1795" fmla="*/ 1049202 h 1697520"/>
              <a:gd name="connsiteX1796" fmla="*/ 529070 w 1289006"/>
              <a:gd name="connsiteY1796" fmla="*/ 1048105 h 1697520"/>
              <a:gd name="connsiteX1797" fmla="*/ 532356 w 1289006"/>
              <a:gd name="connsiteY1797" fmla="*/ 1048105 h 1697520"/>
              <a:gd name="connsiteX1798" fmla="*/ 534545 w 1289006"/>
              <a:gd name="connsiteY1798" fmla="*/ 1047013 h 1697520"/>
              <a:gd name="connsiteX1799" fmla="*/ 535642 w 1289006"/>
              <a:gd name="connsiteY1799" fmla="*/ 1047013 h 1697520"/>
              <a:gd name="connsiteX1800" fmla="*/ 536740 w 1289006"/>
              <a:gd name="connsiteY1800" fmla="*/ 1042630 h 1697520"/>
              <a:gd name="connsiteX1801" fmla="*/ 538929 w 1289006"/>
              <a:gd name="connsiteY1801" fmla="*/ 1039344 h 1697520"/>
              <a:gd name="connsiteX1802" fmla="*/ 538929 w 1289006"/>
              <a:gd name="connsiteY1802" fmla="*/ 1036063 h 1697520"/>
              <a:gd name="connsiteX1803" fmla="*/ 537831 w 1289006"/>
              <a:gd name="connsiteY1803" fmla="*/ 1032771 h 1697520"/>
              <a:gd name="connsiteX1804" fmla="*/ 541118 w 1289006"/>
              <a:gd name="connsiteY1804" fmla="*/ 1032771 h 1697520"/>
              <a:gd name="connsiteX1805" fmla="*/ 545501 w 1289006"/>
              <a:gd name="connsiteY1805" fmla="*/ 1033869 h 1697520"/>
              <a:gd name="connsiteX1806" fmla="*/ 549884 w 1289006"/>
              <a:gd name="connsiteY1806" fmla="*/ 1030583 h 1697520"/>
              <a:gd name="connsiteX1807" fmla="*/ 550976 w 1289006"/>
              <a:gd name="connsiteY1807" fmla="*/ 1029491 h 1697520"/>
              <a:gd name="connsiteX1808" fmla="*/ 552073 w 1289006"/>
              <a:gd name="connsiteY1808" fmla="*/ 1029491 h 1697520"/>
              <a:gd name="connsiteX1809" fmla="*/ 555359 w 1289006"/>
              <a:gd name="connsiteY1809" fmla="*/ 1021821 h 1697520"/>
              <a:gd name="connsiteX1810" fmla="*/ 558645 w 1289006"/>
              <a:gd name="connsiteY1810" fmla="*/ 1016347 h 1697520"/>
              <a:gd name="connsiteX1811" fmla="*/ 567406 w 1289006"/>
              <a:gd name="connsiteY1811" fmla="*/ 1011963 h 1697520"/>
              <a:gd name="connsiteX1812" fmla="*/ 569595 w 1289006"/>
              <a:gd name="connsiteY1812" fmla="*/ 1009774 h 1697520"/>
              <a:gd name="connsiteX1813" fmla="*/ 573979 w 1289006"/>
              <a:gd name="connsiteY1813" fmla="*/ 1008677 h 1697520"/>
              <a:gd name="connsiteX1814" fmla="*/ 577265 w 1289006"/>
              <a:gd name="connsiteY1814" fmla="*/ 1009774 h 1697520"/>
              <a:gd name="connsiteX1815" fmla="*/ 579454 w 1289006"/>
              <a:gd name="connsiteY1815" fmla="*/ 1013060 h 1697520"/>
              <a:gd name="connsiteX1816" fmla="*/ 581643 w 1289006"/>
              <a:gd name="connsiteY1816" fmla="*/ 1008677 h 1697520"/>
              <a:gd name="connsiteX1817" fmla="*/ 586026 w 1289006"/>
              <a:gd name="connsiteY1817" fmla="*/ 1005391 h 1697520"/>
              <a:gd name="connsiteX1818" fmla="*/ 588215 w 1289006"/>
              <a:gd name="connsiteY1818" fmla="*/ 1003202 h 1697520"/>
              <a:gd name="connsiteX1819" fmla="*/ 589306 w 1289006"/>
              <a:gd name="connsiteY1819" fmla="*/ 999916 h 1697520"/>
              <a:gd name="connsiteX1820" fmla="*/ 592598 w 1289006"/>
              <a:gd name="connsiteY1820" fmla="*/ 1002105 h 1697520"/>
              <a:gd name="connsiteX1821" fmla="*/ 599148 w 1289006"/>
              <a:gd name="connsiteY1821" fmla="*/ 999916 h 1697520"/>
              <a:gd name="connsiteX1822" fmla="*/ 596976 w 1289006"/>
              <a:gd name="connsiteY1822" fmla="*/ 998819 h 1697520"/>
              <a:gd name="connsiteX1823" fmla="*/ 594787 w 1289006"/>
              <a:gd name="connsiteY1823" fmla="*/ 992246 h 1697520"/>
              <a:gd name="connsiteX1824" fmla="*/ 596976 w 1289006"/>
              <a:gd name="connsiteY1824" fmla="*/ 992246 h 1697520"/>
              <a:gd name="connsiteX1825" fmla="*/ 602451 w 1289006"/>
              <a:gd name="connsiteY1825" fmla="*/ 994441 h 1697520"/>
              <a:gd name="connsiteX1826" fmla="*/ 610098 w 1289006"/>
              <a:gd name="connsiteY1826" fmla="*/ 991155 h 1697520"/>
              <a:gd name="connsiteX1827" fmla="*/ 612286 w 1289006"/>
              <a:gd name="connsiteY1827" fmla="*/ 988960 h 1697520"/>
              <a:gd name="connsiteX1828" fmla="*/ 613406 w 1289006"/>
              <a:gd name="connsiteY1828" fmla="*/ 983485 h 1697520"/>
              <a:gd name="connsiteX1829" fmla="*/ 614481 w 1289006"/>
              <a:gd name="connsiteY1829" fmla="*/ 980205 h 1697520"/>
              <a:gd name="connsiteX1830" fmla="*/ 619979 w 1289006"/>
              <a:gd name="connsiteY1830" fmla="*/ 975821 h 1697520"/>
              <a:gd name="connsiteX1831" fmla="*/ 623242 w 1289006"/>
              <a:gd name="connsiteY1831" fmla="*/ 965963 h 1697520"/>
              <a:gd name="connsiteX1832" fmla="*/ 623242 w 1289006"/>
              <a:gd name="connsiteY1832" fmla="*/ 961580 h 1697520"/>
              <a:gd name="connsiteX1833" fmla="*/ 619979 w 1289006"/>
              <a:gd name="connsiteY1833" fmla="*/ 960488 h 1697520"/>
              <a:gd name="connsiteX1834" fmla="*/ 617784 w 1289006"/>
              <a:gd name="connsiteY1834" fmla="*/ 959391 h 1697520"/>
              <a:gd name="connsiteX1835" fmla="*/ 612286 w 1289006"/>
              <a:gd name="connsiteY1835" fmla="*/ 957202 h 1697520"/>
              <a:gd name="connsiteX1836" fmla="*/ 611212 w 1289006"/>
              <a:gd name="connsiteY1836" fmla="*/ 958299 h 1697520"/>
              <a:gd name="connsiteX1837" fmla="*/ 609023 w 1289006"/>
              <a:gd name="connsiteY1837" fmla="*/ 958299 h 1697520"/>
              <a:gd name="connsiteX1838" fmla="*/ 605720 w 1289006"/>
              <a:gd name="connsiteY1838" fmla="*/ 956105 h 1697520"/>
              <a:gd name="connsiteX1839" fmla="*/ 604645 w 1289006"/>
              <a:gd name="connsiteY1839" fmla="*/ 953916 h 1697520"/>
              <a:gd name="connsiteX1840" fmla="*/ 604645 w 1289006"/>
              <a:gd name="connsiteY1840" fmla="*/ 952819 h 1697520"/>
              <a:gd name="connsiteX1841" fmla="*/ 604645 w 1289006"/>
              <a:gd name="connsiteY1841" fmla="*/ 949532 h 1697520"/>
              <a:gd name="connsiteX1842" fmla="*/ 604645 w 1289006"/>
              <a:gd name="connsiteY1842" fmla="*/ 948435 h 1697520"/>
              <a:gd name="connsiteX1843" fmla="*/ 603525 w 1289006"/>
              <a:gd name="connsiteY1843" fmla="*/ 944058 h 1697520"/>
              <a:gd name="connsiteX1844" fmla="*/ 609023 w 1289006"/>
              <a:gd name="connsiteY1844" fmla="*/ 936394 h 1697520"/>
              <a:gd name="connsiteX1845" fmla="*/ 611212 w 1289006"/>
              <a:gd name="connsiteY1845" fmla="*/ 935296 h 1697520"/>
              <a:gd name="connsiteX1846" fmla="*/ 616670 w 1289006"/>
              <a:gd name="connsiteY1846" fmla="*/ 924346 h 1697520"/>
              <a:gd name="connsiteX1847" fmla="*/ 616670 w 1289006"/>
              <a:gd name="connsiteY1847" fmla="*/ 923249 h 1697520"/>
              <a:gd name="connsiteX1848" fmla="*/ 616670 w 1289006"/>
              <a:gd name="connsiteY1848" fmla="*/ 922152 h 1697520"/>
              <a:gd name="connsiteX1849" fmla="*/ 617784 w 1289006"/>
              <a:gd name="connsiteY1849" fmla="*/ 919963 h 1697520"/>
              <a:gd name="connsiteX1850" fmla="*/ 621053 w 1289006"/>
              <a:gd name="connsiteY1850" fmla="*/ 914488 h 1697520"/>
              <a:gd name="connsiteX1851" fmla="*/ 622168 w 1289006"/>
              <a:gd name="connsiteY1851" fmla="*/ 913391 h 1697520"/>
              <a:gd name="connsiteX1852" fmla="*/ 623242 w 1289006"/>
              <a:gd name="connsiteY1852" fmla="*/ 912294 h 1697520"/>
              <a:gd name="connsiteX1853" fmla="*/ 626551 w 1289006"/>
              <a:gd name="connsiteY1853" fmla="*/ 907916 h 1697520"/>
              <a:gd name="connsiteX1854" fmla="*/ 632003 w 1289006"/>
              <a:gd name="connsiteY1854" fmla="*/ 907916 h 1697520"/>
              <a:gd name="connsiteX1855" fmla="*/ 633118 w 1289006"/>
              <a:gd name="connsiteY1855" fmla="*/ 907916 h 1697520"/>
              <a:gd name="connsiteX1856" fmla="*/ 639667 w 1289006"/>
              <a:gd name="connsiteY1856" fmla="*/ 906819 h 1697520"/>
              <a:gd name="connsiteX1857" fmla="*/ 644050 w 1289006"/>
              <a:gd name="connsiteY1857" fmla="*/ 891497 h 1697520"/>
              <a:gd name="connsiteX1858" fmla="*/ 644050 w 1289006"/>
              <a:gd name="connsiteY1858" fmla="*/ 888211 h 1697520"/>
              <a:gd name="connsiteX1859" fmla="*/ 641861 w 1289006"/>
              <a:gd name="connsiteY1859" fmla="*/ 882735 h 1697520"/>
              <a:gd name="connsiteX1860" fmla="*/ 640764 w 1289006"/>
              <a:gd name="connsiteY1860" fmla="*/ 877255 h 1697520"/>
              <a:gd name="connsiteX1861" fmla="*/ 637478 w 1289006"/>
              <a:gd name="connsiteY1861" fmla="*/ 865208 h 1697520"/>
              <a:gd name="connsiteX1862" fmla="*/ 625431 w 1289006"/>
              <a:gd name="connsiteY1862" fmla="*/ 867402 h 1697520"/>
              <a:gd name="connsiteX1863" fmla="*/ 621053 w 1289006"/>
              <a:gd name="connsiteY1863" fmla="*/ 869591 h 1697520"/>
              <a:gd name="connsiteX1864" fmla="*/ 615595 w 1289006"/>
              <a:gd name="connsiteY1864" fmla="*/ 872877 h 1697520"/>
              <a:gd name="connsiteX1865" fmla="*/ 610098 w 1289006"/>
              <a:gd name="connsiteY1865" fmla="*/ 875066 h 1697520"/>
              <a:gd name="connsiteX1866" fmla="*/ 606834 w 1289006"/>
              <a:gd name="connsiteY1866" fmla="*/ 876163 h 1697520"/>
              <a:gd name="connsiteX1867" fmla="*/ 598073 w 1289006"/>
              <a:gd name="connsiteY1867" fmla="*/ 879449 h 1697520"/>
              <a:gd name="connsiteX1868" fmla="*/ 586026 w 1289006"/>
              <a:gd name="connsiteY1868" fmla="*/ 884924 h 1697520"/>
              <a:gd name="connsiteX1869" fmla="*/ 584929 w 1289006"/>
              <a:gd name="connsiteY1869" fmla="*/ 884924 h 1697520"/>
              <a:gd name="connsiteX1870" fmla="*/ 583831 w 1289006"/>
              <a:gd name="connsiteY1870" fmla="*/ 886022 h 1697520"/>
              <a:gd name="connsiteX1871" fmla="*/ 581643 w 1289006"/>
              <a:gd name="connsiteY1871" fmla="*/ 888211 h 1697520"/>
              <a:gd name="connsiteX1872" fmla="*/ 577265 w 1289006"/>
              <a:gd name="connsiteY1872" fmla="*/ 889308 h 1697520"/>
              <a:gd name="connsiteX1873" fmla="*/ 576168 w 1289006"/>
              <a:gd name="connsiteY1873" fmla="*/ 889308 h 1697520"/>
              <a:gd name="connsiteX1874" fmla="*/ 567406 w 1289006"/>
              <a:gd name="connsiteY1874" fmla="*/ 866305 h 1697520"/>
              <a:gd name="connsiteX1875" fmla="*/ 567406 w 1289006"/>
              <a:gd name="connsiteY1875" fmla="*/ 865208 h 1697520"/>
              <a:gd name="connsiteX1876" fmla="*/ 565218 w 1289006"/>
              <a:gd name="connsiteY1876" fmla="*/ 861921 h 1697520"/>
              <a:gd name="connsiteX1877" fmla="*/ 576168 w 1289006"/>
              <a:gd name="connsiteY1877" fmla="*/ 852069 h 1697520"/>
              <a:gd name="connsiteX1878" fmla="*/ 580551 w 1289006"/>
              <a:gd name="connsiteY1878" fmla="*/ 848783 h 1697520"/>
              <a:gd name="connsiteX1879" fmla="*/ 580551 w 1289006"/>
              <a:gd name="connsiteY1879" fmla="*/ 845497 h 1697520"/>
              <a:gd name="connsiteX1880" fmla="*/ 580551 w 1289006"/>
              <a:gd name="connsiteY1880" fmla="*/ 844399 h 1697520"/>
              <a:gd name="connsiteX1881" fmla="*/ 578356 w 1289006"/>
              <a:gd name="connsiteY1881" fmla="*/ 842211 h 1697520"/>
              <a:gd name="connsiteX1882" fmla="*/ 578356 w 1289006"/>
              <a:gd name="connsiteY1882" fmla="*/ 841113 h 1697520"/>
              <a:gd name="connsiteX1883" fmla="*/ 579454 w 1289006"/>
              <a:gd name="connsiteY1883" fmla="*/ 838924 h 1697520"/>
              <a:gd name="connsiteX1884" fmla="*/ 581643 w 1289006"/>
              <a:gd name="connsiteY1884" fmla="*/ 826877 h 1697520"/>
              <a:gd name="connsiteX1885" fmla="*/ 573979 w 1289006"/>
              <a:gd name="connsiteY1885" fmla="*/ 815921 h 1697520"/>
              <a:gd name="connsiteX1886" fmla="*/ 576168 w 1289006"/>
              <a:gd name="connsiteY1886" fmla="*/ 801685 h 1697520"/>
              <a:gd name="connsiteX1887" fmla="*/ 576168 w 1289006"/>
              <a:gd name="connsiteY1887" fmla="*/ 800588 h 1697520"/>
              <a:gd name="connsiteX1888" fmla="*/ 576168 w 1289006"/>
              <a:gd name="connsiteY1888" fmla="*/ 795113 h 1697520"/>
              <a:gd name="connsiteX1889" fmla="*/ 556451 w 1289006"/>
              <a:gd name="connsiteY1889" fmla="*/ 773219 h 1697520"/>
              <a:gd name="connsiteX1890" fmla="*/ 554262 w 1289006"/>
              <a:gd name="connsiteY1890" fmla="*/ 774316 h 1697520"/>
              <a:gd name="connsiteX1891" fmla="*/ 557548 w 1289006"/>
              <a:gd name="connsiteY1891" fmla="*/ 771030 h 1697520"/>
              <a:gd name="connsiteX1892" fmla="*/ 560834 w 1289006"/>
              <a:gd name="connsiteY1892" fmla="*/ 768841 h 1697520"/>
              <a:gd name="connsiteX1893" fmla="*/ 561926 w 1289006"/>
              <a:gd name="connsiteY1893" fmla="*/ 766647 h 1697520"/>
              <a:gd name="connsiteX1894" fmla="*/ 558645 w 1289006"/>
              <a:gd name="connsiteY1894" fmla="*/ 765549 h 1697520"/>
              <a:gd name="connsiteX1895" fmla="*/ 559737 w 1289006"/>
              <a:gd name="connsiteY1895" fmla="*/ 763361 h 1697520"/>
              <a:gd name="connsiteX1896" fmla="*/ 559737 w 1289006"/>
              <a:gd name="connsiteY1896" fmla="*/ 758983 h 1697520"/>
              <a:gd name="connsiteX1897" fmla="*/ 560834 w 1289006"/>
              <a:gd name="connsiteY1897" fmla="*/ 735980 h 1697520"/>
              <a:gd name="connsiteX1898" fmla="*/ 560834 w 1289006"/>
              <a:gd name="connsiteY1898" fmla="*/ 734883 h 1697520"/>
              <a:gd name="connsiteX1899" fmla="*/ 532356 w 1289006"/>
              <a:gd name="connsiteY1899" fmla="*/ 730505 h 1697520"/>
              <a:gd name="connsiteX1900" fmla="*/ 531259 w 1289006"/>
              <a:gd name="connsiteY1900" fmla="*/ 731602 h 1697520"/>
              <a:gd name="connsiteX1901" fmla="*/ 529070 w 1289006"/>
              <a:gd name="connsiteY1901" fmla="*/ 732694 h 1697520"/>
              <a:gd name="connsiteX1902" fmla="*/ 515931 w 1289006"/>
              <a:gd name="connsiteY1902" fmla="*/ 728311 h 1697520"/>
              <a:gd name="connsiteX1903" fmla="*/ 496215 w 1289006"/>
              <a:gd name="connsiteY1903" fmla="*/ 720647 h 1697520"/>
              <a:gd name="connsiteX1904" fmla="*/ 488545 w 1289006"/>
              <a:gd name="connsiteY1904" fmla="*/ 719555 h 1697520"/>
              <a:gd name="connsiteX1905" fmla="*/ 478687 w 1289006"/>
              <a:gd name="connsiteY1905" fmla="*/ 722836 h 1697520"/>
              <a:gd name="connsiteX1906" fmla="*/ 475401 w 1289006"/>
              <a:gd name="connsiteY1906" fmla="*/ 738169 h 1697520"/>
              <a:gd name="connsiteX1907" fmla="*/ 461165 w 1289006"/>
              <a:gd name="connsiteY1907" fmla="*/ 749125 h 1697520"/>
              <a:gd name="connsiteX1908" fmla="*/ 462262 w 1289006"/>
              <a:gd name="connsiteY1908" fmla="*/ 753508 h 1697520"/>
              <a:gd name="connsiteX1909" fmla="*/ 457879 w 1289006"/>
              <a:gd name="connsiteY1909" fmla="*/ 763361 h 1697520"/>
              <a:gd name="connsiteX1910" fmla="*/ 454592 w 1289006"/>
              <a:gd name="connsiteY1910" fmla="*/ 767744 h 1697520"/>
              <a:gd name="connsiteX1911" fmla="*/ 451306 w 1289006"/>
              <a:gd name="connsiteY1911" fmla="*/ 771030 h 1697520"/>
              <a:gd name="connsiteX1912" fmla="*/ 449117 w 1289006"/>
              <a:gd name="connsiteY1912" fmla="*/ 775402 h 1697520"/>
              <a:gd name="connsiteX1913" fmla="*/ 451306 w 1289006"/>
              <a:gd name="connsiteY1913" fmla="*/ 779780 h 1697520"/>
              <a:gd name="connsiteX1914" fmla="*/ 452403 w 1289006"/>
              <a:gd name="connsiteY1914" fmla="*/ 787449 h 1697520"/>
              <a:gd name="connsiteX1915" fmla="*/ 443642 w 1289006"/>
              <a:gd name="connsiteY1915" fmla="*/ 802783 h 1697520"/>
              <a:gd name="connsiteX1916" fmla="*/ 439259 w 1289006"/>
              <a:gd name="connsiteY1916" fmla="*/ 798399 h 1697520"/>
              <a:gd name="connsiteX1917" fmla="*/ 438167 w 1289006"/>
              <a:gd name="connsiteY1917" fmla="*/ 797302 h 1697520"/>
              <a:gd name="connsiteX1918" fmla="*/ 432687 w 1289006"/>
              <a:gd name="connsiteY1918" fmla="*/ 788541 h 1697520"/>
              <a:gd name="connsiteX1919" fmla="*/ 430498 w 1289006"/>
              <a:gd name="connsiteY1919" fmla="*/ 785255 h 1697520"/>
              <a:gd name="connsiteX1920" fmla="*/ 428309 w 1289006"/>
              <a:gd name="connsiteY1920" fmla="*/ 781974 h 1697520"/>
              <a:gd name="connsiteX1921" fmla="*/ 417353 w 1289006"/>
              <a:gd name="connsiteY1921" fmla="*/ 769933 h 1697520"/>
              <a:gd name="connsiteX1922" fmla="*/ 411878 w 1289006"/>
              <a:gd name="connsiteY1922" fmla="*/ 771030 h 1697520"/>
              <a:gd name="connsiteX1923" fmla="*/ 410781 w 1289006"/>
              <a:gd name="connsiteY1923" fmla="*/ 772122 h 1697520"/>
              <a:gd name="connsiteX1924" fmla="*/ 408592 w 1289006"/>
              <a:gd name="connsiteY1924" fmla="*/ 776494 h 1697520"/>
              <a:gd name="connsiteX1925" fmla="*/ 407495 w 1289006"/>
              <a:gd name="connsiteY1925" fmla="*/ 777591 h 1697520"/>
              <a:gd name="connsiteX1926" fmla="*/ 406403 w 1289006"/>
              <a:gd name="connsiteY1926" fmla="*/ 778682 h 1697520"/>
              <a:gd name="connsiteX1927" fmla="*/ 397642 w 1289006"/>
              <a:gd name="connsiteY1927" fmla="*/ 781974 h 1697520"/>
              <a:gd name="connsiteX1928" fmla="*/ 393259 w 1289006"/>
              <a:gd name="connsiteY1928" fmla="*/ 785255 h 1697520"/>
              <a:gd name="connsiteX1929" fmla="*/ 384498 w 1289006"/>
              <a:gd name="connsiteY1929" fmla="*/ 786352 h 1697520"/>
              <a:gd name="connsiteX1930" fmla="*/ 382309 w 1289006"/>
              <a:gd name="connsiteY1930" fmla="*/ 785255 h 1697520"/>
              <a:gd name="connsiteX1931" fmla="*/ 380114 w 1289006"/>
              <a:gd name="connsiteY1931" fmla="*/ 784163 h 1697520"/>
              <a:gd name="connsiteX1932" fmla="*/ 377926 w 1289006"/>
              <a:gd name="connsiteY1932" fmla="*/ 781974 h 1697520"/>
              <a:gd name="connsiteX1933" fmla="*/ 376828 w 1289006"/>
              <a:gd name="connsiteY1933" fmla="*/ 781974 h 1697520"/>
              <a:gd name="connsiteX1934" fmla="*/ 376828 w 1289006"/>
              <a:gd name="connsiteY1934" fmla="*/ 781974 h 1697520"/>
              <a:gd name="connsiteX1935" fmla="*/ 381212 w 1289006"/>
              <a:gd name="connsiteY1935" fmla="*/ 786352 h 1697520"/>
              <a:gd name="connsiteX1936" fmla="*/ 383401 w 1289006"/>
              <a:gd name="connsiteY1936" fmla="*/ 788541 h 1697520"/>
              <a:gd name="connsiteX1937" fmla="*/ 383401 w 1289006"/>
              <a:gd name="connsiteY1937" fmla="*/ 790735 h 1697520"/>
              <a:gd name="connsiteX1938" fmla="*/ 381212 w 1289006"/>
              <a:gd name="connsiteY1938" fmla="*/ 798399 h 1697520"/>
              <a:gd name="connsiteX1939" fmla="*/ 377926 w 1289006"/>
              <a:gd name="connsiteY1939" fmla="*/ 802783 h 1697520"/>
              <a:gd name="connsiteX1940" fmla="*/ 380114 w 1289006"/>
              <a:gd name="connsiteY1940" fmla="*/ 808258 h 1697520"/>
              <a:gd name="connsiteX1941" fmla="*/ 379023 w 1289006"/>
              <a:gd name="connsiteY1941" fmla="*/ 810447 h 1697520"/>
              <a:gd name="connsiteX1942" fmla="*/ 377926 w 1289006"/>
              <a:gd name="connsiteY1942" fmla="*/ 811544 h 1697520"/>
              <a:gd name="connsiteX1943" fmla="*/ 377926 w 1289006"/>
              <a:gd name="connsiteY1943" fmla="*/ 812635 h 1697520"/>
              <a:gd name="connsiteX1944" fmla="*/ 377926 w 1289006"/>
              <a:gd name="connsiteY1944" fmla="*/ 814830 h 1697520"/>
              <a:gd name="connsiteX1945" fmla="*/ 376828 w 1289006"/>
              <a:gd name="connsiteY1945" fmla="*/ 815921 h 1697520"/>
              <a:gd name="connsiteX1946" fmla="*/ 372451 w 1289006"/>
              <a:gd name="connsiteY1946" fmla="*/ 847685 h 1697520"/>
              <a:gd name="connsiteX1947" fmla="*/ 364781 w 1289006"/>
              <a:gd name="connsiteY1947" fmla="*/ 854258 h 1697520"/>
              <a:gd name="connsiteX1948" fmla="*/ 352734 w 1289006"/>
              <a:gd name="connsiteY1948" fmla="*/ 853166 h 1697520"/>
              <a:gd name="connsiteX1949" fmla="*/ 351660 w 1289006"/>
              <a:gd name="connsiteY1949" fmla="*/ 855349 h 1697520"/>
              <a:gd name="connsiteX1950" fmla="*/ 349471 w 1289006"/>
              <a:gd name="connsiteY1950" fmla="*/ 859733 h 1697520"/>
              <a:gd name="connsiteX1951" fmla="*/ 348350 w 1289006"/>
              <a:gd name="connsiteY1951" fmla="*/ 865208 h 1697520"/>
              <a:gd name="connsiteX1952" fmla="*/ 345093 w 1289006"/>
              <a:gd name="connsiteY1952" fmla="*/ 866305 h 1697520"/>
              <a:gd name="connsiteX1953" fmla="*/ 343973 w 1289006"/>
              <a:gd name="connsiteY1953" fmla="*/ 867402 h 1697520"/>
              <a:gd name="connsiteX1954" fmla="*/ 340710 w 1289006"/>
              <a:gd name="connsiteY1954" fmla="*/ 868494 h 1697520"/>
              <a:gd name="connsiteX1955" fmla="*/ 339595 w 1289006"/>
              <a:gd name="connsiteY1955" fmla="*/ 869591 h 1697520"/>
              <a:gd name="connsiteX1956" fmla="*/ 336326 w 1289006"/>
              <a:gd name="connsiteY1956" fmla="*/ 869591 h 1697520"/>
              <a:gd name="connsiteX1957" fmla="*/ 334137 w 1289006"/>
              <a:gd name="connsiteY1957" fmla="*/ 870683 h 1697520"/>
              <a:gd name="connsiteX1958" fmla="*/ 327565 w 1289006"/>
              <a:gd name="connsiteY1958" fmla="*/ 871780 h 1697520"/>
              <a:gd name="connsiteX1959" fmla="*/ 324256 w 1289006"/>
              <a:gd name="connsiteY1959" fmla="*/ 870683 h 1697520"/>
              <a:gd name="connsiteX1960" fmla="*/ 322090 w 1289006"/>
              <a:gd name="connsiteY1960" fmla="*/ 869591 h 1697520"/>
              <a:gd name="connsiteX1961" fmla="*/ 316615 w 1289006"/>
              <a:gd name="connsiteY1961" fmla="*/ 865208 h 1697520"/>
              <a:gd name="connsiteX1962" fmla="*/ 315518 w 1289006"/>
              <a:gd name="connsiteY1962" fmla="*/ 865208 h 1697520"/>
              <a:gd name="connsiteX1963" fmla="*/ 312232 w 1289006"/>
              <a:gd name="connsiteY1963" fmla="*/ 863019 h 1697520"/>
              <a:gd name="connsiteX1964" fmla="*/ 300184 w 1289006"/>
              <a:gd name="connsiteY1964" fmla="*/ 855349 h 1697520"/>
              <a:gd name="connsiteX1965" fmla="*/ 297996 w 1289006"/>
              <a:gd name="connsiteY1965" fmla="*/ 854258 h 1697520"/>
              <a:gd name="connsiteX1966" fmla="*/ 294710 w 1289006"/>
              <a:gd name="connsiteY1966" fmla="*/ 852069 h 1697520"/>
              <a:gd name="connsiteX1967" fmla="*/ 292515 w 1289006"/>
              <a:gd name="connsiteY1967" fmla="*/ 849874 h 1697520"/>
              <a:gd name="connsiteX1968" fmla="*/ 290326 w 1289006"/>
              <a:gd name="connsiteY1968" fmla="*/ 848783 h 1697520"/>
              <a:gd name="connsiteX1969" fmla="*/ 287040 w 1289006"/>
              <a:gd name="connsiteY1969" fmla="*/ 844399 h 1697520"/>
              <a:gd name="connsiteX1970" fmla="*/ 285943 w 1289006"/>
              <a:gd name="connsiteY1970" fmla="*/ 842211 h 1697520"/>
              <a:gd name="connsiteX1971" fmla="*/ 283754 w 1289006"/>
              <a:gd name="connsiteY1971" fmla="*/ 841113 h 1697520"/>
              <a:gd name="connsiteX1972" fmla="*/ 281565 w 1289006"/>
              <a:gd name="connsiteY1972" fmla="*/ 837827 h 1697520"/>
              <a:gd name="connsiteX1973" fmla="*/ 281565 w 1289006"/>
              <a:gd name="connsiteY1973" fmla="*/ 837827 h 1697520"/>
              <a:gd name="connsiteX1974" fmla="*/ 280468 w 1289006"/>
              <a:gd name="connsiteY1974" fmla="*/ 836735 h 1697520"/>
              <a:gd name="connsiteX1975" fmla="*/ 274993 w 1289006"/>
              <a:gd name="connsiteY1975" fmla="*/ 836735 h 1697520"/>
              <a:gd name="connsiteX1976" fmla="*/ 273896 w 1289006"/>
              <a:gd name="connsiteY1976" fmla="*/ 848783 h 1697520"/>
              <a:gd name="connsiteX1977" fmla="*/ 273896 w 1289006"/>
              <a:gd name="connsiteY1977" fmla="*/ 852069 h 1697520"/>
              <a:gd name="connsiteX1978" fmla="*/ 274993 w 1289006"/>
              <a:gd name="connsiteY1978" fmla="*/ 854258 h 1697520"/>
              <a:gd name="connsiteX1979" fmla="*/ 273896 w 1289006"/>
              <a:gd name="connsiteY1979" fmla="*/ 855349 h 1697520"/>
              <a:gd name="connsiteX1980" fmla="*/ 271707 w 1289006"/>
              <a:gd name="connsiteY1980" fmla="*/ 859733 h 1697520"/>
              <a:gd name="connsiteX1981" fmla="*/ 270609 w 1289006"/>
              <a:gd name="connsiteY1981" fmla="*/ 859733 h 1697520"/>
              <a:gd name="connsiteX1982" fmla="*/ 269518 w 1289006"/>
              <a:gd name="connsiteY1982" fmla="*/ 860830 h 1697520"/>
              <a:gd name="connsiteX1983" fmla="*/ 267329 w 1289006"/>
              <a:gd name="connsiteY1983" fmla="*/ 863019 h 1697520"/>
              <a:gd name="connsiteX1984" fmla="*/ 261848 w 1289006"/>
              <a:gd name="connsiteY1984" fmla="*/ 858641 h 1697520"/>
              <a:gd name="connsiteX1985" fmla="*/ 260757 w 1289006"/>
              <a:gd name="connsiteY1985" fmla="*/ 859733 h 1697520"/>
              <a:gd name="connsiteX1986" fmla="*/ 259659 w 1289006"/>
              <a:gd name="connsiteY1986" fmla="*/ 859733 h 1697520"/>
              <a:gd name="connsiteX1987" fmla="*/ 258562 w 1289006"/>
              <a:gd name="connsiteY1987" fmla="*/ 859733 h 1697520"/>
              <a:gd name="connsiteX1988" fmla="*/ 255276 w 1289006"/>
              <a:gd name="connsiteY1988" fmla="*/ 859733 h 1697520"/>
              <a:gd name="connsiteX1989" fmla="*/ 254184 w 1289006"/>
              <a:gd name="connsiteY1989" fmla="*/ 859733 h 1697520"/>
              <a:gd name="connsiteX1990" fmla="*/ 247612 w 1289006"/>
              <a:gd name="connsiteY1990" fmla="*/ 858641 h 1697520"/>
              <a:gd name="connsiteX1991" fmla="*/ 245423 w 1289006"/>
              <a:gd name="connsiteY1991" fmla="*/ 856447 h 1697520"/>
              <a:gd name="connsiteX1992" fmla="*/ 239948 w 1289006"/>
              <a:gd name="connsiteY1992" fmla="*/ 857544 h 1697520"/>
              <a:gd name="connsiteX1993" fmla="*/ 231182 w 1289006"/>
              <a:gd name="connsiteY1993" fmla="*/ 861921 h 1697520"/>
              <a:gd name="connsiteX1994" fmla="*/ 228993 w 1289006"/>
              <a:gd name="connsiteY1994" fmla="*/ 865208 h 1697520"/>
              <a:gd name="connsiteX1995" fmla="*/ 227895 w 1289006"/>
              <a:gd name="connsiteY1995" fmla="*/ 865208 h 1697520"/>
              <a:gd name="connsiteX1996" fmla="*/ 225707 w 1289006"/>
              <a:gd name="connsiteY1996" fmla="*/ 864116 h 1697520"/>
              <a:gd name="connsiteX1997" fmla="*/ 225707 w 1289006"/>
              <a:gd name="connsiteY1997" fmla="*/ 859733 h 1697520"/>
              <a:gd name="connsiteX1998" fmla="*/ 224609 w 1289006"/>
              <a:gd name="connsiteY1998" fmla="*/ 858641 h 1697520"/>
              <a:gd name="connsiteX1999" fmla="*/ 221323 w 1289006"/>
              <a:gd name="connsiteY1999" fmla="*/ 850972 h 1697520"/>
              <a:gd name="connsiteX2000" fmla="*/ 220232 w 1289006"/>
              <a:gd name="connsiteY2000" fmla="*/ 848783 h 1697520"/>
              <a:gd name="connsiteX2001" fmla="*/ 211471 w 1289006"/>
              <a:gd name="connsiteY2001" fmla="*/ 852069 h 1697520"/>
              <a:gd name="connsiteX2002" fmla="*/ 209276 w 1289006"/>
              <a:gd name="connsiteY2002" fmla="*/ 850972 h 1697520"/>
              <a:gd name="connsiteX2003" fmla="*/ 202704 w 1289006"/>
              <a:gd name="connsiteY2003" fmla="*/ 849874 h 1697520"/>
              <a:gd name="connsiteX2004" fmla="*/ 199418 w 1289006"/>
              <a:gd name="connsiteY2004" fmla="*/ 845497 h 1697520"/>
              <a:gd name="connsiteX2005" fmla="*/ 197229 w 1289006"/>
              <a:gd name="connsiteY2005" fmla="*/ 844399 h 1697520"/>
              <a:gd name="connsiteX2006" fmla="*/ 189565 w 1289006"/>
              <a:gd name="connsiteY2006" fmla="*/ 834541 h 1697520"/>
              <a:gd name="connsiteX2007" fmla="*/ 187370 w 1289006"/>
              <a:gd name="connsiteY2007" fmla="*/ 834541 h 1697520"/>
              <a:gd name="connsiteX2008" fmla="*/ 186279 w 1289006"/>
              <a:gd name="connsiteY2008" fmla="*/ 834541 h 1697520"/>
              <a:gd name="connsiteX2009" fmla="*/ 184090 w 1289006"/>
              <a:gd name="connsiteY2009" fmla="*/ 836735 h 1697520"/>
              <a:gd name="connsiteX2010" fmla="*/ 182993 w 1289006"/>
              <a:gd name="connsiteY2010" fmla="*/ 836735 h 1697520"/>
              <a:gd name="connsiteX2011" fmla="*/ 181895 w 1289006"/>
              <a:gd name="connsiteY2011" fmla="*/ 835638 h 1697520"/>
              <a:gd name="connsiteX2012" fmla="*/ 181895 w 1289006"/>
              <a:gd name="connsiteY2012" fmla="*/ 833449 h 1697520"/>
              <a:gd name="connsiteX2013" fmla="*/ 185182 w 1289006"/>
              <a:gd name="connsiteY2013" fmla="*/ 829066 h 1697520"/>
              <a:gd name="connsiteX2014" fmla="*/ 184090 w 1289006"/>
              <a:gd name="connsiteY2014" fmla="*/ 827969 h 1697520"/>
              <a:gd name="connsiteX2015" fmla="*/ 180798 w 1289006"/>
              <a:gd name="connsiteY2015" fmla="*/ 824688 h 1697520"/>
              <a:gd name="connsiteX2016" fmla="*/ 177518 w 1289006"/>
              <a:gd name="connsiteY2016" fmla="*/ 820305 h 1697520"/>
              <a:gd name="connsiteX2017" fmla="*/ 176420 w 1289006"/>
              <a:gd name="connsiteY2017" fmla="*/ 819208 h 1697520"/>
              <a:gd name="connsiteX2018" fmla="*/ 169848 w 1289006"/>
              <a:gd name="connsiteY2018" fmla="*/ 814830 h 1697520"/>
              <a:gd name="connsiteX2019" fmla="*/ 167659 w 1289006"/>
              <a:gd name="connsiteY2019" fmla="*/ 813733 h 1697520"/>
              <a:gd name="connsiteX2020" fmla="*/ 163276 w 1289006"/>
              <a:gd name="connsiteY2020" fmla="*/ 811544 h 1697520"/>
              <a:gd name="connsiteX2021" fmla="*/ 162184 w 1289006"/>
              <a:gd name="connsiteY2021" fmla="*/ 809355 h 1697520"/>
              <a:gd name="connsiteX2022" fmla="*/ 159990 w 1289006"/>
              <a:gd name="connsiteY2022" fmla="*/ 807160 h 1697520"/>
              <a:gd name="connsiteX2023" fmla="*/ 158893 w 1289006"/>
              <a:gd name="connsiteY2023" fmla="*/ 804972 h 1697520"/>
              <a:gd name="connsiteX2024" fmla="*/ 153418 w 1289006"/>
              <a:gd name="connsiteY2024" fmla="*/ 803880 h 1697520"/>
              <a:gd name="connsiteX2025" fmla="*/ 150131 w 1289006"/>
              <a:gd name="connsiteY2025" fmla="*/ 798399 h 1697520"/>
              <a:gd name="connsiteX2026" fmla="*/ 147943 w 1289006"/>
              <a:gd name="connsiteY2026" fmla="*/ 797302 h 1697520"/>
              <a:gd name="connsiteX2027" fmla="*/ 144656 w 1289006"/>
              <a:gd name="connsiteY2027" fmla="*/ 796210 h 1697520"/>
              <a:gd name="connsiteX2028" fmla="*/ 143559 w 1289006"/>
              <a:gd name="connsiteY2028" fmla="*/ 796210 h 1697520"/>
              <a:gd name="connsiteX2029" fmla="*/ 138084 w 1289006"/>
              <a:gd name="connsiteY2029" fmla="*/ 792924 h 1697520"/>
              <a:gd name="connsiteX2030" fmla="*/ 136987 w 1289006"/>
              <a:gd name="connsiteY2030" fmla="*/ 794016 h 1697520"/>
              <a:gd name="connsiteX2031" fmla="*/ 132609 w 1289006"/>
              <a:gd name="connsiteY2031" fmla="*/ 791827 h 1697520"/>
              <a:gd name="connsiteX2032" fmla="*/ 131512 w 1289006"/>
              <a:gd name="connsiteY2032" fmla="*/ 794016 h 1697520"/>
              <a:gd name="connsiteX2033" fmla="*/ 129323 w 1289006"/>
              <a:gd name="connsiteY2033" fmla="*/ 801685 h 1697520"/>
              <a:gd name="connsiteX2034" fmla="*/ 128232 w 1289006"/>
              <a:gd name="connsiteY2034" fmla="*/ 802783 h 1697520"/>
              <a:gd name="connsiteX2035" fmla="*/ 128232 w 1289006"/>
              <a:gd name="connsiteY2035" fmla="*/ 804972 h 1697520"/>
              <a:gd name="connsiteX2036" fmla="*/ 127134 w 1289006"/>
              <a:gd name="connsiteY2036" fmla="*/ 806063 h 1697520"/>
              <a:gd name="connsiteX2037" fmla="*/ 124945 w 1289006"/>
              <a:gd name="connsiteY2037" fmla="*/ 806063 h 1697520"/>
              <a:gd name="connsiteX2038" fmla="*/ 123848 w 1289006"/>
              <a:gd name="connsiteY2038" fmla="*/ 806063 h 1697520"/>
              <a:gd name="connsiteX2039" fmla="*/ 117276 w 1289006"/>
              <a:gd name="connsiteY2039" fmla="*/ 809355 h 1697520"/>
              <a:gd name="connsiteX2040" fmla="*/ 116179 w 1289006"/>
              <a:gd name="connsiteY2040" fmla="*/ 815921 h 1697520"/>
              <a:gd name="connsiteX2041" fmla="*/ 112898 w 1289006"/>
              <a:gd name="connsiteY2041" fmla="*/ 820305 h 1697520"/>
              <a:gd name="connsiteX2042" fmla="*/ 112898 w 1289006"/>
              <a:gd name="connsiteY2042" fmla="*/ 820305 h 1697520"/>
              <a:gd name="connsiteX2043" fmla="*/ 111801 w 1289006"/>
              <a:gd name="connsiteY2043" fmla="*/ 823591 h 1697520"/>
              <a:gd name="connsiteX2044" fmla="*/ 109606 w 1289006"/>
              <a:gd name="connsiteY2044" fmla="*/ 827969 h 1697520"/>
              <a:gd name="connsiteX2045" fmla="*/ 109606 w 1289006"/>
              <a:gd name="connsiteY2045" fmla="*/ 829066 h 1697520"/>
              <a:gd name="connsiteX2046" fmla="*/ 108515 w 1289006"/>
              <a:gd name="connsiteY2046" fmla="*/ 832352 h 1697520"/>
              <a:gd name="connsiteX2047" fmla="*/ 105229 w 1289006"/>
              <a:gd name="connsiteY2047" fmla="*/ 836735 h 1697520"/>
              <a:gd name="connsiteX2048" fmla="*/ 104131 w 1289006"/>
              <a:gd name="connsiteY2048" fmla="*/ 838924 h 1697520"/>
              <a:gd name="connsiteX2049" fmla="*/ 97565 w 1289006"/>
              <a:gd name="connsiteY2049" fmla="*/ 835638 h 1697520"/>
              <a:gd name="connsiteX2050" fmla="*/ 94273 w 1289006"/>
              <a:gd name="connsiteY2050" fmla="*/ 833449 h 1697520"/>
              <a:gd name="connsiteX2051" fmla="*/ 89895 w 1289006"/>
              <a:gd name="connsiteY2051" fmla="*/ 835638 h 1697520"/>
              <a:gd name="connsiteX2052" fmla="*/ 88798 w 1289006"/>
              <a:gd name="connsiteY2052" fmla="*/ 837827 h 1697520"/>
              <a:gd name="connsiteX2053" fmla="*/ 85512 w 1289006"/>
              <a:gd name="connsiteY2053" fmla="*/ 841113 h 1697520"/>
              <a:gd name="connsiteX2054" fmla="*/ 85512 w 1289006"/>
              <a:gd name="connsiteY2054" fmla="*/ 842211 h 1697520"/>
              <a:gd name="connsiteX2055" fmla="*/ 84420 w 1289006"/>
              <a:gd name="connsiteY2055" fmla="*/ 842211 h 1697520"/>
              <a:gd name="connsiteX2056" fmla="*/ 82226 w 1289006"/>
              <a:gd name="connsiteY2056" fmla="*/ 843302 h 1697520"/>
              <a:gd name="connsiteX2057" fmla="*/ 78963 w 1289006"/>
              <a:gd name="connsiteY2057" fmla="*/ 845497 h 1697520"/>
              <a:gd name="connsiteX2058" fmla="*/ 77848 w 1289006"/>
              <a:gd name="connsiteY2058" fmla="*/ 846594 h 1697520"/>
              <a:gd name="connsiteX2059" fmla="*/ 74585 w 1289006"/>
              <a:gd name="connsiteY2059" fmla="*/ 848783 h 1697520"/>
              <a:gd name="connsiteX2060" fmla="*/ 59246 w 1289006"/>
              <a:gd name="connsiteY2060" fmla="*/ 853166 h 1697520"/>
              <a:gd name="connsiteX2061" fmla="*/ 54868 w 1289006"/>
              <a:gd name="connsiteY2061" fmla="*/ 855349 h 1697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</a:cxnLst>
            <a:rect l="l" t="t" r="r" b="b"/>
            <a:pathLst>
              <a:path w="1289006" h="1697520">
                <a:moveTo>
                  <a:pt x="54868" y="855349"/>
                </a:moveTo>
                <a:lnTo>
                  <a:pt x="48296" y="857544"/>
                </a:lnTo>
                <a:lnTo>
                  <a:pt x="46107" y="856447"/>
                </a:lnTo>
                <a:lnTo>
                  <a:pt x="46107" y="854258"/>
                </a:lnTo>
                <a:lnTo>
                  <a:pt x="45010" y="853166"/>
                </a:lnTo>
                <a:lnTo>
                  <a:pt x="47199" y="849874"/>
                </a:lnTo>
                <a:lnTo>
                  <a:pt x="48296" y="847685"/>
                </a:lnTo>
                <a:lnTo>
                  <a:pt x="45010" y="843302"/>
                </a:lnTo>
                <a:lnTo>
                  <a:pt x="41724" y="838924"/>
                </a:lnTo>
                <a:lnTo>
                  <a:pt x="38437" y="833449"/>
                </a:lnTo>
                <a:lnTo>
                  <a:pt x="37346" y="829066"/>
                </a:lnTo>
                <a:lnTo>
                  <a:pt x="36249" y="818116"/>
                </a:lnTo>
                <a:lnTo>
                  <a:pt x="34060" y="810447"/>
                </a:lnTo>
                <a:lnTo>
                  <a:pt x="32962" y="807160"/>
                </a:lnTo>
                <a:lnTo>
                  <a:pt x="27488" y="801685"/>
                </a:lnTo>
                <a:lnTo>
                  <a:pt x="20915" y="795113"/>
                </a:lnTo>
                <a:lnTo>
                  <a:pt x="20915" y="792924"/>
                </a:lnTo>
                <a:lnTo>
                  <a:pt x="17629" y="789638"/>
                </a:lnTo>
                <a:lnTo>
                  <a:pt x="16532" y="785255"/>
                </a:lnTo>
                <a:lnTo>
                  <a:pt x="15440" y="783066"/>
                </a:lnTo>
                <a:lnTo>
                  <a:pt x="15440" y="781974"/>
                </a:lnTo>
                <a:lnTo>
                  <a:pt x="13251" y="775402"/>
                </a:lnTo>
                <a:lnTo>
                  <a:pt x="13251" y="772122"/>
                </a:lnTo>
                <a:lnTo>
                  <a:pt x="15440" y="769933"/>
                </a:lnTo>
                <a:lnTo>
                  <a:pt x="18726" y="767744"/>
                </a:lnTo>
                <a:lnTo>
                  <a:pt x="18726" y="765549"/>
                </a:lnTo>
                <a:lnTo>
                  <a:pt x="15440" y="756788"/>
                </a:lnTo>
                <a:lnTo>
                  <a:pt x="13251" y="754600"/>
                </a:lnTo>
                <a:lnTo>
                  <a:pt x="11057" y="753508"/>
                </a:lnTo>
                <a:lnTo>
                  <a:pt x="8868" y="752411"/>
                </a:lnTo>
                <a:lnTo>
                  <a:pt x="8868" y="751313"/>
                </a:lnTo>
                <a:lnTo>
                  <a:pt x="7771" y="749125"/>
                </a:lnTo>
                <a:lnTo>
                  <a:pt x="8868" y="740363"/>
                </a:lnTo>
                <a:lnTo>
                  <a:pt x="9960" y="733791"/>
                </a:lnTo>
                <a:lnTo>
                  <a:pt x="11057" y="714074"/>
                </a:lnTo>
                <a:lnTo>
                  <a:pt x="6679" y="708600"/>
                </a:lnTo>
                <a:lnTo>
                  <a:pt x="3387" y="704222"/>
                </a:lnTo>
                <a:lnTo>
                  <a:pt x="3387" y="703125"/>
                </a:lnTo>
                <a:lnTo>
                  <a:pt x="4485" y="686694"/>
                </a:lnTo>
                <a:lnTo>
                  <a:pt x="6679" y="680122"/>
                </a:lnTo>
                <a:lnTo>
                  <a:pt x="11057" y="672452"/>
                </a:lnTo>
                <a:lnTo>
                  <a:pt x="12154" y="665886"/>
                </a:lnTo>
                <a:lnTo>
                  <a:pt x="12154" y="659313"/>
                </a:lnTo>
                <a:lnTo>
                  <a:pt x="7771" y="652741"/>
                </a:lnTo>
                <a:lnTo>
                  <a:pt x="3387" y="645072"/>
                </a:lnTo>
                <a:lnTo>
                  <a:pt x="107" y="639597"/>
                </a:lnTo>
                <a:lnTo>
                  <a:pt x="7771" y="634122"/>
                </a:lnTo>
                <a:lnTo>
                  <a:pt x="14343" y="633030"/>
                </a:lnTo>
                <a:lnTo>
                  <a:pt x="15440" y="633030"/>
                </a:lnTo>
                <a:lnTo>
                  <a:pt x="18726" y="631933"/>
                </a:lnTo>
                <a:lnTo>
                  <a:pt x="25293" y="633030"/>
                </a:lnTo>
                <a:lnTo>
                  <a:pt x="29676" y="633030"/>
                </a:lnTo>
                <a:lnTo>
                  <a:pt x="36249" y="634122"/>
                </a:lnTo>
                <a:lnTo>
                  <a:pt x="42821" y="636310"/>
                </a:lnTo>
                <a:lnTo>
                  <a:pt x="45010" y="639597"/>
                </a:lnTo>
                <a:lnTo>
                  <a:pt x="45010" y="642883"/>
                </a:lnTo>
                <a:lnTo>
                  <a:pt x="46107" y="645072"/>
                </a:lnTo>
                <a:lnTo>
                  <a:pt x="46107" y="645072"/>
                </a:lnTo>
                <a:lnTo>
                  <a:pt x="47199" y="646169"/>
                </a:lnTo>
                <a:lnTo>
                  <a:pt x="48296" y="648363"/>
                </a:lnTo>
                <a:lnTo>
                  <a:pt x="50485" y="650552"/>
                </a:lnTo>
                <a:lnTo>
                  <a:pt x="51559" y="651644"/>
                </a:lnTo>
                <a:lnTo>
                  <a:pt x="55943" y="652741"/>
                </a:lnTo>
                <a:lnTo>
                  <a:pt x="68013" y="651644"/>
                </a:lnTo>
                <a:lnTo>
                  <a:pt x="69087" y="650552"/>
                </a:lnTo>
                <a:lnTo>
                  <a:pt x="71276" y="650552"/>
                </a:lnTo>
                <a:lnTo>
                  <a:pt x="82226" y="649455"/>
                </a:lnTo>
                <a:lnTo>
                  <a:pt x="83323" y="651644"/>
                </a:lnTo>
                <a:lnTo>
                  <a:pt x="83323" y="652741"/>
                </a:lnTo>
                <a:lnTo>
                  <a:pt x="85512" y="653838"/>
                </a:lnTo>
                <a:lnTo>
                  <a:pt x="93181" y="652741"/>
                </a:lnTo>
                <a:lnTo>
                  <a:pt x="103040" y="643980"/>
                </a:lnTo>
                <a:lnTo>
                  <a:pt x="105229" y="641791"/>
                </a:lnTo>
                <a:lnTo>
                  <a:pt x="107418" y="637408"/>
                </a:lnTo>
                <a:lnTo>
                  <a:pt x="108515" y="635219"/>
                </a:lnTo>
                <a:lnTo>
                  <a:pt x="108515" y="633030"/>
                </a:lnTo>
                <a:lnTo>
                  <a:pt x="111801" y="629738"/>
                </a:lnTo>
                <a:lnTo>
                  <a:pt x="119470" y="623177"/>
                </a:lnTo>
                <a:lnTo>
                  <a:pt x="121659" y="622086"/>
                </a:lnTo>
                <a:lnTo>
                  <a:pt x="126037" y="620989"/>
                </a:lnTo>
                <a:lnTo>
                  <a:pt x="129323" y="619897"/>
                </a:lnTo>
                <a:lnTo>
                  <a:pt x="132609" y="619897"/>
                </a:lnTo>
                <a:lnTo>
                  <a:pt x="146851" y="616605"/>
                </a:lnTo>
                <a:lnTo>
                  <a:pt x="143559" y="612227"/>
                </a:lnTo>
                <a:lnTo>
                  <a:pt x="142468" y="608941"/>
                </a:lnTo>
                <a:lnTo>
                  <a:pt x="144656" y="599083"/>
                </a:lnTo>
                <a:lnTo>
                  <a:pt x="145754" y="582658"/>
                </a:lnTo>
                <a:lnTo>
                  <a:pt x="146851" y="580463"/>
                </a:lnTo>
                <a:lnTo>
                  <a:pt x="151229" y="565130"/>
                </a:lnTo>
                <a:lnTo>
                  <a:pt x="152326" y="562941"/>
                </a:lnTo>
                <a:lnTo>
                  <a:pt x="153418" y="559655"/>
                </a:lnTo>
                <a:lnTo>
                  <a:pt x="151229" y="557466"/>
                </a:lnTo>
                <a:lnTo>
                  <a:pt x="162184" y="551986"/>
                </a:lnTo>
                <a:lnTo>
                  <a:pt x="164373" y="550894"/>
                </a:lnTo>
                <a:lnTo>
                  <a:pt x="172037" y="547608"/>
                </a:lnTo>
                <a:lnTo>
                  <a:pt x="182993" y="544322"/>
                </a:lnTo>
                <a:lnTo>
                  <a:pt x="186279" y="543225"/>
                </a:lnTo>
                <a:lnTo>
                  <a:pt x="189565" y="543225"/>
                </a:lnTo>
                <a:lnTo>
                  <a:pt x="191754" y="544322"/>
                </a:lnTo>
                <a:lnTo>
                  <a:pt x="205990" y="544322"/>
                </a:lnTo>
                <a:lnTo>
                  <a:pt x="211471" y="543225"/>
                </a:lnTo>
                <a:lnTo>
                  <a:pt x="220232" y="539938"/>
                </a:lnTo>
                <a:lnTo>
                  <a:pt x="228993" y="538847"/>
                </a:lnTo>
                <a:lnTo>
                  <a:pt x="231182" y="537750"/>
                </a:lnTo>
                <a:lnTo>
                  <a:pt x="234468" y="534463"/>
                </a:lnTo>
                <a:lnTo>
                  <a:pt x="234468" y="528988"/>
                </a:lnTo>
                <a:lnTo>
                  <a:pt x="233376" y="526800"/>
                </a:lnTo>
                <a:lnTo>
                  <a:pt x="228993" y="521319"/>
                </a:lnTo>
                <a:lnTo>
                  <a:pt x="228993" y="521319"/>
                </a:lnTo>
                <a:lnTo>
                  <a:pt x="225707" y="513655"/>
                </a:lnTo>
                <a:lnTo>
                  <a:pt x="223518" y="510369"/>
                </a:lnTo>
                <a:lnTo>
                  <a:pt x="219134" y="502711"/>
                </a:lnTo>
                <a:lnTo>
                  <a:pt x="216946" y="501619"/>
                </a:lnTo>
                <a:lnTo>
                  <a:pt x="215848" y="499425"/>
                </a:lnTo>
                <a:lnTo>
                  <a:pt x="213659" y="497236"/>
                </a:lnTo>
                <a:lnTo>
                  <a:pt x="211471" y="492858"/>
                </a:lnTo>
                <a:lnTo>
                  <a:pt x="211471" y="487377"/>
                </a:lnTo>
                <a:lnTo>
                  <a:pt x="207087" y="480805"/>
                </a:lnTo>
                <a:lnTo>
                  <a:pt x="204898" y="478616"/>
                </a:lnTo>
                <a:lnTo>
                  <a:pt x="202704" y="476428"/>
                </a:lnTo>
                <a:lnTo>
                  <a:pt x="198326" y="477525"/>
                </a:lnTo>
                <a:lnTo>
                  <a:pt x="196137" y="478616"/>
                </a:lnTo>
                <a:lnTo>
                  <a:pt x="190662" y="476428"/>
                </a:lnTo>
                <a:lnTo>
                  <a:pt x="192845" y="472044"/>
                </a:lnTo>
                <a:lnTo>
                  <a:pt x="191754" y="464380"/>
                </a:lnTo>
                <a:lnTo>
                  <a:pt x="188468" y="462186"/>
                </a:lnTo>
                <a:lnTo>
                  <a:pt x="185182" y="464380"/>
                </a:lnTo>
                <a:lnTo>
                  <a:pt x="182993" y="463283"/>
                </a:lnTo>
                <a:lnTo>
                  <a:pt x="180798" y="461094"/>
                </a:lnTo>
                <a:lnTo>
                  <a:pt x="178609" y="458900"/>
                </a:lnTo>
                <a:lnTo>
                  <a:pt x="176420" y="456711"/>
                </a:lnTo>
                <a:lnTo>
                  <a:pt x="176420" y="456711"/>
                </a:lnTo>
                <a:lnTo>
                  <a:pt x="170945" y="458900"/>
                </a:lnTo>
                <a:lnTo>
                  <a:pt x="169848" y="458900"/>
                </a:lnTo>
                <a:lnTo>
                  <a:pt x="166562" y="461094"/>
                </a:lnTo>
                <a:lnTo>
                  <a:pt x="166562" y="461094"/>
                </a:lnTo>
                <a:lnTo>
                  <a:pt x="164373" y="461094"/>
                </a:lnTo>
                <a:lnTo>
                  <a:pt x="162184" y="457808"/>
                </a:lnTo>
                <a:lnTo>
                  <a:pt x="158893" y="458900"/>
                </a:lnTo>
                <a:lnTo>
                  <a:pt x="154515" y="458900"/>
                </a:lnTo>
                <a:lnTo>
                  <a:pt x="150131" y="458900"/>
                </a:lnTo>
                <a:lnTo>
                  <a:pt x="150131" y="457808"/>
                </a:lnTo>
                <a:lnTo>
                  <a:pt x="147943" y="456711"/>
                </a:lnTo>
                <a:lnTo>
                  <a:pt x="146851" y="453425"/>
                </a:lnTo>
                <a:lnTo>
                  <a:pt x="146851" y="445755"/>
                </a:lnTo>
                <a:lnTo>
                  <a:pt x="147943" y="445755"/>
                </a:lnTo>
                <a:lnTo>
                  <a:pt x="149040" y="441377"/>
                </a:lnTo>
                <a:lnTo>
                  <a:pt x="147943" y="438091"/>
                </a:lnTo>
                <a:lnTo>
                  <a:pt x="150131" y="432616"/>
                </a:lnTo>
                <a:lnTo>
                  <a:pt x="151229" y="429330"/>
                </a:lnTo>
                <a:lnTo>
                  <a:pt x="150131" y="426044"/>
                </a:lnTo>
                <a:lnTo>
                  <a:pt x="151229" y="419472"/>
                </a:lnTo>
                <a:lnTo>
                  <a:pt x="152326" y="418375"/>
                </a:lnTo>
                <a:lnTo>
                  <a:pt x="152326" y="415094"/>
                </a:lnTo>
                <a:lnTo>
                  <a:pt x="151229" y="412900"/>
                </a:lnTo>
                <a:lnTo>
                  <a:pt x="151229" y="410711"/>
                </a:lnTo>
                <a:lnTo>
                  <a:pt x="151229" y="408522"/>
                </a:lnTo>
                <a:lnTo>
                  <a:pt x="155612" y="409614"/>
                </a:lnTo>
                <a:lnTo>
                  <a:pt x="156704" y="412900"/>
                </a:lnTo>
                <a:lnTo>
                  <a:pt x="159990" y="413997"/>
                </a:lnTo>
                <a:lnTo>
                  <a:pt x="162184" y="417283"/>
                </a:lnTo>
                <a:lnTo>
                  <a:pt x="163276" y="418375"/>
                </a:lnTo>
                <a:lnTo>
                  <a:pt x="166562" y="419472"/>
                </a:lnTo>
                <a:lnTo>
                  <a:pt x="169848" y="421667"/>
                </a:lnTo>
                <a:lnTo>
                  <a:pt x="174232" y="422758"/>
                </a:lnTo>
                <a:lnTo>
                  <a:pt x="177518" y="424947"/>
                </a:lnTo>
                <a:lnTo>
                  <a:pt x="179707" y="426044"/>
                </a:lnTo>
                <a:lnTo>
                  <a:pt x="185182" y="427141"/>
                </a:lnTo>
                <a:lnTo>
                  <a:pt x="192845" y="427141"/>
                </a:lnTo>
                <a:lnTo>
                  <a:pt x="193943" y="428239"/>
                </a:lnTo>
                <a:lnTo>
                  <a:pt x="195040" y="431519"/>
                </a:lnTo>
                <a:lnTo>
                  <a:pt x="198326" y="430428"/>
                </a:lnTo>
                <a:lnTo>
                  <a:pt x="199418" y="428239"/>
                </a:lnTo>
                <a:lnTo>
                  <a:pt x="199418" y="423855"/>
                </a:lnTo>
                <a:lnTo>
                  <a:pt x="201612" y="421667"/>
                </a:lnTo>
                <a:lnTo>
                  <a:pt x="201612" y="419472"/>
                </a:lnTo>
                <a:lnTo>
                  <a:pt x="202704" y="418375"/>
                </a:lnTo>
                <a:lnTo>
                  <a:pt x="209276" y="418375"/>
                </a:lnTo>
                <a:lnTo>
                  <a:pt x="210373" y="420569"/>
                </a:lnTo>
                <a:lnTo>
                  <a:pt x="211471" y="421667"/>
                </a:lnTo>
                <a:lnTo>
                  <a:pt x="215848" y="419472"/>
                </a:lnTo>
                <a:lnTo>
                  <a:pt x="218043" y="417283"/>
                </a:lnTo>
                <a:lnTo>
                  <a:pt x="219134" y="416186"/>
                </a:lnTo>
                <a:lnTo>
                  <a:pt x="220232" y="415094"/>
                </a:lnTo>
                <a:lnTo>
                  <a:pt x="222420" y="412900"/>
                </a:lnTo>
                <a:lnTo>
                  <a:pt x="222420" y="409614"/>
                </a:lnTo>
                <a:lnTo>
                  <a:pt x="222420" y="407425"/>
                </a:lnTo>
                <a:lnTo>
                  <a:pt x="219134" y="405236"/>
                </a:lnTo>
                <a:lnTo>
                  <a:pt x="216946" y="403041"/>
                </a:lnTo>
                <a:lnTo>
                  <a:pt x="216946" y="401950"/>
                </a:lnTo>
                <a:lnTo>
                  <a:pt x="216946" y="397566"/>
                </a:lnTo>
                <a:lnTo>
                  <a:pt x="214751" y="396469"/>
                </a:lnTo>
                <a:lnTo>
                  <a:pt x="215848" y="394286"/>
                </a:lnTo>
                <a:lnTo>
                  <a:pt x="215848" y="392091"/>
                </a:lnTo>
                <a:lnTo>
                  <a:pt x="218043" y="387708"/>
                </a:lnTo>
                <a:lnTo>
                  <a:pt x="219134" y="387708"/>
                </a:lnTo>
                <a:lnTo>
                  <a:pt x="222420" y="385519"/>
                </a:lnTo>
                <a:lnTo>
                  <a:pt x="224609" y="383330"/>
                </a:lnTo>
                <a:lnTo>
                  <a:pt x="226804" y="378953"/>
                </a:lnTo>
                <a:lnTo>
                  <a:pt x="227895" y="378953"/>
                </a:lnTo>
                <a:lnTo>
                  <a:pt x="230084" y="376758"/>
                </a:lnTo>
                <a:lnTo>
                  <a:pt x="233376" y="375661"/>
                </a:lnTo>
                <a:lnTo>
                  <a:pt x="235565" y="376758"/>
                </a:lnTo>
                <a:lnTo>
                  <a:pt x="235565" y="378953"/>
                </a:lnTo>
                <a:lnTo>
                  <a:pt x="236657" y="381141"/>
                </a:lnTo>
                <a:lnTo>
                  <a:pt x="238851" y="382233"/>
                </a:lnTo>
                <a:lnTo>
                  <a:pt x="241040" y="385519"/>
                </a:lnTo>
                <a:lnTo>
                  <a:pt x="244326" y="388805"/>
                </a:lnTo>
                <a:lnTo>
                  <a:pt x="247612" y="388805"/>
                </a:lnTo>
                <a:lnTo>
                  <a:pt x="247612" y="388805"/>
                </a:lnTo>
                <a:lnTo>
                  <a:pt x="246515" y="392091"/>
                </a:lnTo>
                <a:lnTo>
                  <a:pt x="246515" y="394286"/>
                </a:lnTo>
                <a:lnTo>
                  <a:pt x="245423" y="397566"/>
                </a:lnTo>
                <a:lnTo>
                  <a:pt x="245423" y="399761"/>
                </a:lnTo>
                <a:lnTo>
                  <a:pt x="244326" y="401950"/>
                </a:lnTo>
                <a:lnTo>
                  <a:pt x="244326" y="403041"/>
                </a:lnTo>
                <a:lnTo>
                  <a:pt x="243229" y="406333"/>
                </a:lnTo>
                <a:lnTo>
                  <a:pt x="244326" y="409614"/>
                </a:lnTo>
                <a:lnTo>
                  <a:pt x="245423" y="416186"/>
                </a:lnTo>
                <a:lnTo>
                  <a:pt x="244326" y="423855"/>
                </a:lnTo>
                <a:lnTo>
                  <a:pt x="248709" y="424947"/>
                </a:lnTo>
                <a:lnTo>
                  <a:pt x="249801" y="430428"/>
                </a:lnTo>
                <a:lnTo>
                  <a:pt x="249801" y="433714"/>
                </a:lnTo>
                <a:lnTo>
                  <a:pt x="247612" y="437000"/>
                </a:lnTo>
                <a:lnTo>
                  <a:pt x="248709" y="441377"/>
                </a:lnTo>
                <a:lnTo>
                  <a:pt x="245423" y="446852"/>
                </a:lnTo>
                <a:lnTo>
                  <a:pt x="245423" y="446852"/>
                </a:lnTo>
                <a:lnTo>
                  <a:pt x="246515" y="450139"/>
                </a:lnTo>
                <a:lnTo>
                  <a:pt x="247612" y="451236"/>
                </a:lnTo>
                <a:lnTo>
                  <a:pt x="248709" y="456711"/>
                </a:lnTo>
                <a:lnTo>
                  <a:pt x="248709" y="457808"/>
                </a:lnTo>
                <a:lnTo>
                  <a:pt x="253087" y="458900"/>
                </a:lnTo>
                <a:lnTo>
                  <a:pt x="256373" y="457808"/>
                </a:lnTo>
                <a:lnTo>
                  <a:pt x="260757" y="455619"/>
                </a:lnTo>
                <a:lnTo>
                  <a:pt x="264037" y="455619"/>
                </a:lnTo>
                <a:lnTo>
                  <a:pt x="266232" y="457808"/>
                </a:lnTo>
                <a:lnTo>
                  <a:pt x="268421" y="476428"/>
                </a:lnTo>
                <a:lnTo>
                  <a:pt x="269518" y="479714"/>
                </a:lnTo>
                <a:lnTo>
                  <a:pt x="270609" y="481903"/>
                </a:lnTo>
                <a:lnTo>
                  <a:pt x="273896" y="485189"/>
                </a:lnTo>
                <a:lnTo>
                  <a:pt x="280468" y="487377"/>
                </a:lnTo>
                <a:lnTo>
                  <a:pt x="287040" y="484091"/>
                </a:lnTo>
                <a:lnTo>
                  <a:pt x="288137" y="481903"/>
                </a:lnTo>
                <a:lnTo>
                  <a:pt x="289235" y="480805"/>
                </a:lnTo>
                <a:lnTo>
                  <a:pt x="293612" y="475330"/>
                </a:lnTo>
                <a:lnTo>
                  <a:pt x="294710" y="472044"/>
                </a:lnTo>
                <a:lnTo>
                  <a:pt x="297996" y="464380"/>
                </a:lnTo>
                <a:lnTo>
                  <a:pt x="300184" y="458900"/>
                </a:lnTo>
                <a:lnTo>
                  <a:pt x="301282" y="454522"/>
                </a:lnTo>
                <a:lnTo>
                  <a:pt x="302373" y="445755"/>
                </a:lnTo>
                <a:lnTo>
                  <a:pt x="303471" y="435903"/>
                </a:lnTo>
                <a:lnTo>
                  <a:pt x="304568" y="428239"/>
                </a:lnTo>
                <a:lnTo>
                  <a:pt x="305659" y="423855"/>
                </a:lnTo>
                <a:lnTo>
                  <a:pt x="306757" y="419472"/>
                </a:lnTo>
                <a:lnTo>
                  <a:pt x="307848" y="407425"/>
                </a:lnTo>
                <a:lnTo>
                  <a:pt x="310043" y="401950"/>
                </a:lnTo>
                <a:lnTo>
                  <a:pt x="311134" y="398664"/>
                </a:lnTo>
                <a:lnTo>
                  <a:pt x="306757" y="398664"/>
                </a:lnTo>
                <a:lnTo>
                  <a:pt x="305659" y="398664"/>
                </a:lnTo>
                <a:lnTo>
                  <a:pt x="304568" y="397566"/>
                </a:lnTo>
                <a:lnTo>
                  <a:pt x="302373" y="395377"/>
                </a:lnTo>
                <a:lnTo>
                  <a:pt x="301282" y="397566"/>
                </a:lnTo>
                <a:lnTo>
                  <a:pt x="294710" y="394286"/>
                </a:lnTo>
                <a:lnTo>
                  <a:pt x="293612" y="394286"/>
                </a:lnTo>
                <a:lnTo>
                  <a:pt x="292515" y="396469"/>
                </a:lnTo>
                <a:lnTo>
                  <a:pt x="291423" y="397566"/>
                </a:lnTo>
                <a:lnTo>
                  <a:pt x="290326" y="397566"/>
                </a:lnTo>
                <a:lnTo>
                  <a:pt x="288137" y="398664"/>
                </a:lnTo>
                <a:lnTo>
                  <a:pt x="285943" y="396469"/>
                </a:lnTo>
                <a:lnTo>
                  <a:pt x="283754" y="389902"/>
                </a:lnTo>
                <a:lnTo>
                  <a:pt x="280468" y="388805"/>
                </a:lnTo>
                <a:lnTo>
                  <a:pt x="282662" y="376758"/>
                </a:lnTo>
                <a:lnTo>
                  <a:pt x="283754" y="376758"/>
                </a:lnTo>
                <a:lnTo>
                  <a:pt x="283754" y="375661"/>
                </a:lnTo>
                <a:lnTo>
                  <a:pt x="279370" y="374569"/>
                </a:lnTo>
                <a:lnTo>
                  <a:pt x="279370" y="365808"/>
                </a:lnTo>
                <a:lnTo>
                  <a:pt x="279370" y="363614"/>
                </a:lnTo>
                <a:lnTo>
                  <a:pt x="280468" y="363614"/>
                </a:lnTo>
                <a:lnTo>
                  <a:pt x="282662" y="362522"/>
                </a:lnTo>
                <a:lnTo>
                  <a:pt x="283754" y="362522"/>
                </a:lnTo>
                <a:lnTo>
                  <a:pt x="293612" y="362522"/>
                </a:lnTo>
                <a:lnTo>
                  <a:pt x="294710" y="362522"/>
                </a:lnTo>
                <a:lnTo>
                  <a:pt x="296898" y="363614"/>
                </a:lnTo>
                <a:lnTo>
                  <a:pt x="299087" y="363614"/>
                </a:lnTo>
                <a:lnTo>
                  <a:pt x="301282" y="363614"/>
                </a:lnTo>
                <a:lnTo>
                  <a:pt x="302373" y="363614"/>
                </a:lnTo>
                <a:lnTo>
                  <a:pt x="304568" y="362522"/>
                </a:lnTo>
                <a:lnTo>
                  <a:pt x="299087" y="345005"/>
                </a:lnTo>
                <a:lnTo>
                  <a:pt x="302373" y="331861"/>
                </a:lnTo>
                <a:lnTo>
                  <a:pt x="307848" y="331861"/>
                </a:lnTo>
                <a:lnTo>
                  <a:pt x="310043" y="332958"/>
                </a:lnTo>
                <a:lnTo>
                  <a:pt x="311134" y="335147"/>
                </a:lnTo>
                <a:lnTo>
                  <a:pt x="311134" y="334056"/>
                </a:lnTo>
                <a:lnTo>
                  <a:pt x="310043" y="332958"/>
                </a:lnTo>
                <a:lnTo>
                  <a:pt x="308946" y="329672"/>
                </a:lnTo>
                <a:lnTo>
                  <a:pt x="307848" y="328581"/>
                </a:lnTo>
                <a:lnTo>
                  <a:pt x="307848" y="327483"/>
                </a:lnTo>
                <a:lnTo>
                  <a:pt x="307848" y="324197"/>
                </a:lnTo>
                <a:lnTo>
                  <a:pt x="305659" y="319814"/>
                </a:lnTo>
                <a:lnTo>
                  <a:pt x="305659" y="318722"/>
                </a:lnTo>
                <a:lnTo>
                  <a:pt x="306757" y="313241"/>
                </a:lnTo>
                <a:lnTo>
                  <a:pt x="328640" y="318722"/>
                </a:lnTo>
                <a:lnTo>
                  <a:pt x="330828" y="319814"/>
                </a:lnTo>
                <a:lnTo>
                  <a:pt x="331948" y="322008"/>
                </a:lnTo>
                <a:lnTo>
                  <a:pt x="333023" y="323100"/>
                </a:lnTo>
                <a:lnTo>
                  <a:pt x="334137" y="323100"/>
                </a:lnTo>
                <a:lnTo>
                  <a:pt x="337401" y="326386"/>
                </a:lnTo>
                <a:lnTo>
                  <a:pt x="338521" y="327483"/>
                </a:lnTo>
                <a:lnTo>
                  <a:pt x="341784" y="328581"/>
                </a:lnTo>
                <a:lnTo>
                  <a:pt x="342898" y="328581"/>
                </a:lnTo>
                <a:lnTo>
                  <a:pt x="343973" y="329672"/>
                </a:lnTo>
                <a:lnTo>
                  <a:pt x="345093" y="331861"/>
                </a:lnTo>
                <a:lnTo>
                  <a:pt x="348350" y="328581"/>
                </a:lnTo>
                <a:lnTo>
                  <a:pt x="352734" y="323100"/>
                </a:lnTo>
                <a:lnTo>
                  <a:pt x="353854" y="320911"/>
                </a:lnTo>
                <a:lnTo>
                  <a:pt x="354923" y="316528"/>
                </a:lnTo>
                <a:lnTo>
                  <a:pt x="357117" y="313241"/>
                </a:lnTo>
                <a:lnTo>
                  <a:pt x="357117" y="312150"/>
                </a:lnTo>
                <a:lnTo>
                  <a:pt x="354923" y="311053"/>
                </a:lnTo>
                <a:lnTo>
                  <a:pt x="353854" y="309961"/>
                </a:lnTo>
                <a:lnTo>
                  <a:pt x="352734" y="307767"/>
                </a:lnTo>
                <a:lnTo>
                  <a:pt x="353854" y="305578"/>
                </a:lnTo>
                <a:lnTo>
                  <a:pt x="357117" y="302292"/>
                </a:lnTo>
                <a:lnTo>
                  <a:pt x="362592" y="295719"/>
                </a:lnTo>
                <a:lnTo>
                  <a:pt x="363684" y="294628"/>
                </a:lnTo>
                <a:lnTo>
                  <a:pt x="363684" y="286958"/>
                </a:lnTo>
                <a:lnTo>
                  <a:pt x="363684" y="284769"/>
                </a:lnTo>
                <a:lnTo>
                  <a:pt x="363684" y="278197"/>
                </a:lnTo>
                <a:lnTo>
                  <a:pt x="363684" y="270528"/>
                </a:lnTo>
                <a:lnTo>
                  <a:pt x="365878" y="263955"/>
                </a:lnTo>
                <a:lnTo>
                  <a:pt x="363684" y="263955"/>
                </a:lnTo>
                <a:lnTo>
                  <a:pt x="360403" y="262864"/>
                </a:lnTo>
                <a:lnTo>
                  <a:pt x="353854" y="261766"/>
                </a:lnTo>
                <a:lnTo>
                  <a:pt x="346162" y="258480"/>
                </a:lnTo>
                <a:lnTo>
                  <a:pt x="337401" y="253005"/>
                </a:lnTo>
                <a:lnTo>
                  <a:pt x="333023" y="247530"/>
                </a:lnTo>
                <a:lnTo>
                  <a:pt x="325376" y="240958"/>
                </a:lnTo>
                <a:lnTo>
                  <a:pt x="324256" y="239861"/>
                </a:lnTo>
                <a:lnTo>
                  <a:pt x="320993" y="239861"/>
                </a:lnTo>
                <a:lnTo>
                  <a:pt x="317707" y="242050"/>
                </a:lnTo>
                <a:lnTo>
                  <a:pt x="316615" y="242050"/>
                </a:lnTo>
                <a:lnTo>
                  <a:pt x="315518" y="244244"/>
                </a:lnTo>
                <a:lnTo>
                  <a:pt x="316615" y="245336"/>
                </a:lnTo>
                <a:lnTo>
                  <a:pt x="313323" y="246433"/>
                </a:lnTo>
                <a:lnTo>
                  <a:pt x="312232" y="249719"/>
                </a:lnTo>
                <a:lnTo>
                  <a:pt x="312232" y="250817"/>
                </a:lnTo>
                <a:lnTo>
                  <a:pt x="316615" y="257389"/>
                </a:lnTo>
                <a:lnTo>
                  <a:pt x="317707" y="258480"/>
                </a:lnTo>
                <a:lnTo>
                  <a:pt x="319896" y="261766"/>
                </a:lnTo>
                <a:lnTo>
                  <a:pt x="320993" y="266150"/>
                </a:lnTo>
                <a:lnTo>
                  <a:pt x="318804" y="262864"/>
                </a:lnTo>
                <a:lnTo>
                  <a:pt x="316615" y="261766"/>
                </a:lnTo>
                <a:lnTo>
                  <a:pt x="316615" y="261766"/>
                </a:lnTo>
                <a:lnTo>
                  <a:pt x="314421" y="259578"/>
                </a:lnTo>
                <a:lnTo>
                  <a:pt x="314421" y="258480"/>
                </a:lnTo>
                <a:lnTo>
                  <a:pt x="313323" y="256292"/>
                </a:lnTo>
                <a:lnTo>
                  <a:pt x="312232" y="255194"/>
                </a:lnTo>
                <a:lnTo>
                  <a:pt x="307848" y="255194"/>
                </a:lnTo>
                <a:lnTo>
                  <a:pt x="305659" y="257389"/>
                </a:lnTo>
                <a:lnTo>
                  <a:pt x="304568" y="257389"/>
                </a:lnTo>
                <a:lnTo>
                  <a:pt x="302373" y="259578"/>
                </a:lnTo>
                <a:lnTo>
                  <a:pt x="300184" y="259578"/>
                </a:lnTo>
                <a:lnTo>
                  <a:pt x="297996" y="259578"/>
                </a:lnTo>
                <a:lnTo>
                  <a:pt x="296898" y="257389"/>
                </a:lnTo>
                <a:lnTo>
                  <a:pt x="296898" y="250817"/>
                </a:lnTo>
                <a:lnTo>
                  <a:pt x="295801" y="246433"/>
                </a:lnTo>
                <a:lnTo>
                  <a:pt x="289235" y="248622"/>
                </a:lnTo>
                <a:lnTo>
                  <a:pt x="288137" y="248622"/>
                </a:lnTo>
                <a:lnTo>
                  <a:pt x="282662" y="248622"/>
                </a:lnTo>
                <a:lnTo>
                  <a:pt x="279370" y="250817"/>
                </a:lnTo>
                <a:lnTo>
                  <a:pt x="278279" y="251914"/>
                </a:lnTo>
                <a:lnTo>
                  <a:pt x="277182" y="251914"/>
                </a:lnTo>
                <a:lnTo>
                  <a:pt x="274993" y="253005"/>
                </a:lnTo>
                <a:lnTo>
                  <a:pt x="271707" y="255194"/>
                </a:lnTo>
                <a:lnTo>
                  <a:pt x="270609" y="255194"/>
                </a:lnTo>
                <a:lnTo>
                  <a:pt x="264037" y="255194"/>
                </a:lnTo>
                <a:lnTo>
                  <a:pt x="259659" y="254097"/>
                </a:lnTo>
                <a:lnTo>
                  <a:pt x="258562" y="253005"/>
                </a:lnTo>
                <a:lnTo>
                  <a:pt x="257465" y="251914"/>
                </a:lnTo>
                <a:lnTo>
                  <a:pt x="257465" y="246433"/>
                </a:lnTo>
                <a:lnTo>
                  <a:pt x="258562" y="240958"/>
                </a:lnTo>
                <a:lnTo>
                  <a:pt x="259659" y="240958"/>
                </a:lnTo>
                <a:lnTo>
                  <a:pt x="261848" y="234386"/>
                </a:lnTo>
                <a:lnTo>
                  <a:pt x="259659" y="233289"/>
                </a:lnTo>
                <a:lnTo>
                  <a:pt x="258562" y="232197"/>
                </a:lnTo>
                <a:lnTo>
                  <a:pt x="251990" y="227825"/>
                </a:lnTo>
                <a:lnTo>
                  <a:pt x="248709" y="226728"/>
                </a:lnTo>
                <a:lnTo>
                  <a:pt x="247612" y="224539"/>
                </a:lnTo>
                <a:lnTo>
                  <a:pt x="248709" y="221253"/>
                </a:lnTo>
                <a:lnTo>
                  <a:pt x="247612" y="219064"/>
                </a:lnTo>
                <a:lnTo>
                  <a:pt x="246515" y="217967"/>
                </a:lnTo>
                <a:lnTo>
                  <a:pt x="245423" y="216875"/>
                </a:lnTo>
                <a:lnTo>
                  <a:pt x="242137" y="214681"/>
                </a:lnTo>
                <a:lnTo>
                  <a:pt x="241040" y="213583"/>
                </a:lnTo>
                <a:lnTo>
                  <a:pt x="239948" y="212492"/>
                </a:lnTo>
                <a:lnTo>
                  <a:pt x="232279" y="211394"/>
                </a:lnTo>
                <a:lnTo>
                  <a:pt x="231182" y="210303"/>
                </a:lnTo>
                <a:lnTo>
                  <a:pt x="225707" y="208108"/>
                </a:lnTo>
                <a:lnTo>
                  <a:pt x="247612" y="166492"/>
                </a:lnTo>
                <a:lnTo>
                  <a:pt x="277182" y="134728"/>
                </a:lnTo>
                <a:lnTo>
                  <a:pt x="301282" y="113919"/>
                </a:lnTo>
                <a:lnTo>
                  <a:pt x="346162" y="83253"/>
                </a:lnTo>
                <a:lnTo>
                  <a:pt x="350545" y="89825"/>
                </a:lnTo>
                <a:lnTo>
                  <a:pt x="352734" y="93105"/>
                </a:lnTo>
                <a:lnTo>
                  <a:pt x="356043" y="96397"/>
                </a:lnTo>
                <a:lnTo>
                  <a:pt x="358209" y="99678"/>
                </a:lnTo>
                <a:lnTo>
                  <a:pt x="362592" y="102969"/>
                </a:lnTo>
                <a:lnTo>
                  <a:pt x="365878" y="106250"/>
                </a:lnTo>
                <a:lnTo>
                  <a:pt x="383401" y="107347"/>
                </a:lnTo>
                <a:lnTo>
                  <a:pt x="396545" y="107347"/>
                </a:lnTo>
                <a:lnTo>
                  <a:pt x="399831" y="111725"/>
                </a:lnTo>
                <a:lnTo>
                  <a:pt x="399831" y="106250"/>
                </a:lnTo>
                <a:lnTo>
                  <a:pt x="403117" y="102969"/>
                </a:lnTo>
                <a:lnTo>
                  <a:pt x="407495" y="100775"/>
                </a:lnTo>
                <a:lnTo>
                  <a:pt x="409690" y="99678"/>
                </a:lnTo>
                <a:lnTo>
                  <a:pt x="411878" y="99678"/>
                </a:lnTo>
                <a:lnTo>
                  <a:pt x="418451" y="99678"/>
                </a:lnTo>
                <a:lnTo>
                  <a:pt x="422834" y="98586"/>
                </a:lnTo>
                <a:lnTo>
                  <a:pt x="423926" y="100775"/>
                </a:lnTo>
                <a:lnTo>
                  <a:pt x="425023" y="101872"/>
                </a:lnTo>
                <a:lnTo>
                  <a:pt x="426115" y="102969"/>
                </a:lnTo>
                <a:lnTo>
                  <a:pt x="428309" y="104061"/>
                </a:lnTo>
                <a:lnTo>
                  <a:pt x="430498" y="105158"/>
                </a:lnTo>
                <a:lnTo>
                  <a:pt x="431595" y="107347"/>
                </a:lnTo>
                <a:lnTo>
                  <a:pt x="427212" y="109536"/>
                </a:lnTo>
                <a:lnTo>
                  <a:pt x="425023" y="111725"/>
                </a:lnTo>
                <a:lnTo>
                  <a:pt x="423926" y="112822"/>
                </a:lnTo>
                <a:lnTo>
                  <a:pt x="426115" y="115011"/>
                </a:lnTo>
                <a:lnTo>
                  <a:pt x="427212" y="116108"/>
                </a:lnTo>
                <a:lnTo>
                  <a:pt x="428309" y="117206"/>
                </a:lnTo>
                <a:lnTo>
                  <a:pt x="428309" y="120486"/>
                </a:lnTo>
                <a:lnTo>
                  <a:pt x="427212" y="125967"/>
                </a:lnTo>
                <a:lnTo>
                  <a:pt x="429401" y="125967"/>
                </a:lnTo>
                <a:lnTo>
                  <a:pt x="431595" y="123778"/>
                </a:lnTo>
                <a:lnTo>
                  <a:pt x="431595" y="122680"/>
                </a:lnTo>
                <a:lnTo>
                  <a:pt x="433784" y="117206"/>
                </a:lnTo>
                <a:lnTo>
                  <a:pt x="434876" y="115011"/>
                </a:lnTo>
                <a:lnTo>
                  <a:pt x="435973" y="112822"/>
                </a:lnTo>
                <a:lnTo>
                  <a:pt x="437070" y="112822"/>
                </a:lnTo>
                <a:lnTo>
                  <a:pt x="442545" y="112822"/>
                </a:lnTo>
                <a:lnTo>
                  <a:pt x="443642" y="112822"/>
                </a:lnTo>
                <a:lnTo>
                  <a:pt x="444740" y="106250"/>
                </a:lnTo>
                <a:lnTo>
                  <a:pt x="446929" y="104061"/>
                </a:lnTo>
                <a:lnTo>
                  <a:pt x="448020" y="102969"/>
                </a:lnTo>
                <a:lnTo>
                  <a:pt x="450215" y="101872"/>
                </a:lnTo>
                <a:lnTo>
                  <a:pt x="452403" y="98586"/>
                </a:lnTo>
                <a:lnTo>
                  <a:pt x="452403" y="98586"/>
                </a:lnTo>
                <a:lnTo>
                  <a:pt x="452403" y="96397"/>
                </a:lnTo>
                <a:lnTo>
                  <a:pt x="450215" y="93105"/>
                </a:lnTo>
                <a:lnTo>
                  <a:pt x="449117" y="92014"/>
                </a:lnTo>
                <a:lnTo>
                  <a:pt x="448020" y="89825"/>
                </a:lnTo>
                <a:lnTo>
                  <a:pt x="446929" y="88728"/>
                </a:lnTo>
                <a:lnTo>
                  <a:pt x="445831" y="86539"/>
                </a:lnTo>
                <a:lnTo>
                  <a:pt x="445831" y="85442"/>
                </a:lnTo>
                <a:lnTo>
                  <a:pt x="446929" y="84344"/>
                </a:lnTo>
                <a:lnTo>
                  <a:pt x="448020" y="82155"/>
                </a:lnTo>
                <a:lnTo>
                  <a:pt x="449117" y="79967"/>
                </a:lnTo>
                <a:lnTo>
                  <a:pt x="449117" y="77772"/>
                </a:lnTo>
                <a:lnTo>
                  <a:pt x="448020" y="76680"/>
                </a:lnTo>
                <a:lnTo>
                  <a:pt x="445831" y="72309"/>
                </a:lnTo>
                <a:lnTo>
                  <a:pt x="444740" y="70120"/>
                </a:lnTo>
                <a:lnTo>
                  <a:pt x="444740" y="70120"/>
                </a:lnTo>
                <a:lnTo>
                  <a:pt x="453501" y="69022"/>
                </a:lnTo>
                <a:lnTo>
                  <a:pt x="457879" y="67931"/>
                </a:lnTo>
                <a:lnTo>
                  <a:pt x="462262" y="69022"/>
                </a:lnTo>
                <a:lnTo>
                  <a:pt x="464451" y="69022"/>
                </a:lnTo>
                <a:lnTo>
                  <a:pt x="465548" y="74503"/>
                </a:lnTo>
                <a:lnTo>
                  <a:pt x="492929" y="41642"/>
                </a:lnTo>
                <a:lnTo>
                  <a:pt x="510451" y="35070"/>
                </a:lnTo>
                <a:lnTo>
                  <a:pt x="535642" y="26308"/>
                </a:lnTo>
                <a:lnTo>
                  <a:pt x="547690" y="16450"/>
                </a:lnTo>
                <a:lnTo>
                  <a:pt x="558645" y="8786"/>
                </a:lnTo>
                <a:lnTo>
                  <a:pt x="565218" y="3311"/>
                </a:lnTo>
                <a:lnTo>
                  <a:pt x="572881" y="19"/>
                </a:lnTo>
                <a:lnTo>
                  <a:pt x="577265" y="32881"/>
                </a:lnTo>
                <a:lnTo>
                  <a:pt x="573979" y="47117"/>
                </a:lnTo>
                <a:lnTo>
                  <a:pt x="573979" y="56975"/>
                </a:lnTo>
                <a:lnTo>
                  <a:pt x="573979" y="61359"/>
                </a:lnTo>
                <a:lnTo>
                  <a:pt x="575070" y="62450"/>
                </a:lnTo>
                <a:lnTo>
                  <a:pt x="576168" y="65736"/>
                </a:lnTo>
                <a:lnTo>
                  <a:pt x="581643" y="67931"/>
                </a:lnTo>
                <a:lnTo>
                  <a:pt x="582740" y="69022"/>
                </a:lnTo>
                <a:lnTo>
                  <a:pt x="584929" y="71211"/>
                </a:lnTo>
                <a:lnTo>
                  <a:pt x="586026" y="72309"/>
                </a:lnTo>
                <a:lnTo>
                  <a:pt x="588215" y="71211"/>
                </a:lnTo>
                <a:lnTo>
                  <a:pt x="592598" y="71211"/>
                </a:lnTo>
                <a:lnTo>
                  <a:pt x="596976" y="70120"/>
                </a:lnTo>
                <a:lnTo>
                  <a:pt x="602451" y="65736"/>
                </a:lnTo>
                <a:lnTo>
                  <a:pt x="604645" y="66834"/>
                </a:lnTo>
                <a:lnTo>
                  <a:pt x="609023" y="63547"/>
                </a:lnTo>
                <a:lnTo>
                  <a:pt x="610098" y="61359"/>
                </a:lnTo>
                <a:lnTo>
                  <a:pt x="610098" y="60261"/>
                </a:lnTo>
                <a:lnTo>
                  <a:pt x="613406" y="60261"/>
                </a:lnTo>
                <a:lnTo>
                  <a:pt x="615595" y="62450"/>
                </a:lnTo>
                <a:lnTo>
                  <a:pt x="618859" y="63547"/>
                </a:lnTo>
                <a:lnTo>
                  <a:pt x="619979" y="64639"/>
                </a:lnTo>
                <a:lnTo>
                  <a:pt x="621053" y="65736"/>
                </a:lnTo>
                <a:lnTo>
                  <a:pt x="622168" y="67931"/>
                </a:lnTo>
                <a:lnTo>
                  <a:pt x="624356" y="72309"/>
                </a:lnTo>
                <a:lnTo>
                  <a:pt x="623242" y="73406"/>
                </a:lnTo>
                <a:lnTo>
                  <a:pt x="622168" y="77772"/>
                </a:lnTo>
                <a:lnTo>
                  <a:pt x="622168" y="82155"/>
                </a:lnTo>
                <a:lnTo>
                  <a:pt x="622168" y="87630"/>
                </a:lnTo>
                <a:lnTo>
                  <a:pt x="621053" y="87630"/>
                </a:lnTo>
                <a:lnTo>
                  <a:pt x="621053" y="88728"/>
                </a:lnTo>
                <a:lnTo>
                  <a:pt x="623242" y="90917"/>
                </a:lnTo>
                <a:lnTo>
                  <a:pt x="623242" y="90917"/>
                </a:lnTo>
                <a:lnTo>
                  <a:pt x="627625" y="93105"/>
                </a:lnTo>
                <a:lnTo>
                  <a:pt x="628740" y="94203"/>
                </a:lnTo>
                <a:lnTo>
                  <a:pt x="629814" y="94203"/>
                </a:lnTo>
                <a:lnTo>
                  <a:pt x="632003" y="95300"/>
                </a:lnTo>
                <a:lnTo>
                  <a:pt x="632003" y="96397"/>
                </a:lnTo>
                <a:lnTo>
                  <a:pt x="633118" y="98586"/>
                </a:lnTo>
                <a:lnTo>
                  <a:pt x="632003" y="106250"/>
                </a:lnTo>
                <a:lnTo>
                  <a:pt x="630929" y="108444"/>
                </a:lnTo>
                <a:lnTo>
                  <a:pt x="628740" y="110633"/>
                </a:lnTo>
                <a:lnTo>
                  <a:pt x="627625" y="113919"/>
                </a:lnTo>
                <a:lnTo>
                  <a:pt x="629814" y="115011"/>
                </a:lnTo>
                <a:lnTo>
                  <a:pt x="633118" y="119394"/>
                </a:lnTo>
                <a:lnTo>
                  <a:pt x="633118" y="120486"/>
                </a:lnTo>
                <a:lnTo>
                  <a:pt x="635289" y="121583"/>
                </a:lnTo>
                <a:lnTo>
                  <a:pt x="635289" y="123778"/>
                </a:lnTo>
                <a:lnTo>
                  <a:pt x="636387" y="125967"/>
                </a:lnTo>
                <a:lnTo>
                  <a:pt x="637478" y="128155"/>
                </a:lnTo>
                <a:lnTo>
                  <a:pt x="639667" y="130350"/>
                </a:lnTo>
                <a:lnTo>
                  <a:pt x="650623" y="125967"/>
                </a:lnTo>
                <a:lnTo>
                  <a:pt x="647336" y="139111"/>
                </a:lnTo>
                <a:lnTo>
                  <a:pt x="647336" y="147872"/>
                </a:lnTo>
                <a:lnTo>
                  <a:pt x="648434" y="152256"/>
                </a:lnTo>
                <a:lnTo>
                  <a:pt x="649531" y="156633"/>
                </a:lnTo>
                <a:lnTo>
                  <a:pt x="653909" y="162108"/>
                </a:lnTo>
                <a:lnTo>
                  <a:pt x="655006" y="163206"/>
                </a:lnTo>
                <a:lnTo>
                  <a:pt x="660481" y="167589"/>
                </a:lnTo>
                <a:lnTo>
                  <a:pt x="663767" y="170869"/>
                </a:lnTo>
                <a:lnTo>
                  <a:pt x="664864" y="171967"/>
                </a:lnTo>
                <a:lnTo>
                  <a:pt x="665956" y="173064"/>
                </a:lnTo>
                <a:lnTo>
                  <a:pt x="674717" y="181825"/>
                </a:lnTo>
                <a:lnTo>
                  <a:pt x="678003" y="185111"/>
                </a:lnTo>
                <a:lnTo>
                  <a:pt x="680192" y="186203"/>
                </a:lnTo>
                <a:lnTo>
                  <a:pt x="681289" y="185111"/>
                </a:lnTo>
                <a:lnTo>
                  <a:pt x="684575" y="174156"/>
                </a:lnTo>
                <a:lnTo>
                  <a:pt x="688953" y="175253"/>
                </a:lnTo>
                <a:lnTo>
                  <a:pt x="693337" y="174156"/>
                </a:lnTo>
                <a:lnTo>
                  <a:pt x="694434" y="173064"/>
                </a:lnTo>
                <a:lnTo>
                  <a:pt x="696623" y="169772"/>
                </a:lnTo>
                <a:lnTo>
                  <a:pt x="696623" y="169772"/>
                </a:lnTo>
                <a:lnTo>
                  <a:pt x="699909" y="165394"/>
                </a:lnTo>
                <a:lnTo>
                  <a:pt x="699909" y="164297"/>
                </a:lnTo>
                <a:lnTo>
                  <a:pt x="702098" y="164297"/>
                </a:lnTo>
                <a:lnTo>
                  <a:pt x="703195" y="163206"/>
                </a:lnTo>
                <a:lnTo>
                  <a:pt x="709767" y="157731"/>
                </a:lnTo>
                <a:lnTo>
                  <a:pt x="715242" y="151158"/>
                </a:lnTo>
                <a:lnTo>
                  <a:pt x="721814" y="144586"/>
                </a:lnTo>
                <a:lnTo>
                  <a:pt x="722912" y="142392"/>
                </a:lnTo>
                <a:lnTo>
                  <a:pt x="721814" y="138014"/>
                </a:lnTo>
                <a:lnTo>
                  <a:pt x="722912" y="135825"/>
                </a:lnTo>
                <a:lnTo>
                  <a:pt x="728387" y="133630"/>
                </a:lnTo>
                <a:lnTo>
                  <a:pt x="745909" y="139111"/>
                </a:lnTo>
                <a:lnTo>
                  <a:pt x="752481" y="140203"/>
                </a:lnTo>
                <a:lnTo>
                  <a:pt x="750292" y="144586"/>
                </a:lnTo>
                <a:lnTo>
                  <a:pt x="743720" y="150061"/>
                </a:lnTo>
                <a:lnTo>
                  <a:pt x="743720" y="152256"/>
                </a:lnTo>
                <a:lnTo>
                  <a:pt x="741531" y="161017"/>
                </a:lnTo>
                <a:lnTo>
                  <a:pt x="743720" y="169772"/>
                </a:lnTo>
                <a:lnTo>
                  <a:pt x="743720" y="170869"/>
                </a:lnTo>
                <a:lnTo>
                  <a:pt x="742623" y="171967"/>
                </a:lnTo>
                <a:lnTo>
                  <a:pt x="740434" y="178539"/>
                </a:lnTo>
                <a:lnTo>
                  <a:pt x="738239" y="180728"/>
                </a:lnTo>
                <a:lnTo>
                  <a:pt x="736056" y="182917"/>
                </a:lnTo>
                <a:lnTo>
                  <a:pt x="734959" y="186203"/>
                </a:lnTo>
                <a:lnTo>
                  <a:pt x="733862" y="201542"/>
                </a:lnTo>
                <a:lnTo>
                  <a:pt x="740434" y="204822"/>
                </a:lnTo>
                <a:lnTo>
                  <a:pt x="743720" y="212492"/>
                </a:lnTo>
                <a:lnTo>
                  <a:pt x="747006" y="213583"/>
                </a:lnTo>
                <a:lnTo>
                  <a:pt x="749195" y="215778"/>
                </a:lnTo>
                <a:lnTo>
                  <a:pt x="749195" y="215778"/>
                </a:lnTo>
                <a:lnTo>
                  <a:pt x="752481" y="213583"/>
                </a:lnTo>
                <a:lnTo>
                  <a:pt x="755767" y="213583"/>
                </a:lnTo>
                <a:lnTo>
                  <a:pt x="761242" y="212492"/>
                </a:lnTo>
                <a:lnTo>
                  <a:pt x="762339" y="211394"/>
                </a:lnTo>
                <a:lnTo>
                  <a:pt x="765626" y="211394"/>
                </a:lnTo>
                <a:lnTo>
                  <a:pt x="766717" y="213583"/>
                </a:lnTo>
                <a:lnTo>
                  <a:pt x="766717" y="215778"/>
                </a:lnTo>
                <a:lnTo>
                  <a:pt x="768912" y="225636"/>
                </a:lnTo>
                <a:lnTo>
                  <a:pt x="772198" y="232197"/>
                </a:lnTo>
                <a:lnTo>
                  <a:pt x="774387" y="234386"/>
                </a:lnTo>
                <a:lnTo>
                  <a:pt x="785342" y="239861"/>
                </a:lnTo>
                <a:lnTo>
                  <a:pt x="793006" y="234386"/>
                </a:lnTo>
                <a:lnTo>
                  <a:pt x="802864" y="226728"/>
                </a:lnTo>
                <a:lnTo>
                  <a:pt x="808339" y="226728"/>
                </a:lnTo>
                <a:lnTo>
                  <a:pt x="809437" y="225636"/>
                </a:lnTo>
                <a:lnTo>
                  <a:pt x="824770" y="220156"/>
                </a:lnTo>
                <a:lnTo>
                  <a:pt x="828056" y="213583"/>
                </a:lnTo>
                <a:lnTo>
                  <a:pt x="857626" y="223447"/>
                </a:lnTo>
                <a:lnTo>
                  <a:pt x="876228" y="219064"/>
                </a:lnTo>
                <a:lnTo>
                  <a:pt x="877342" y="217967"/>
                </a:lnTo>
                <a:lnTo>
                  <a:pt x="880606" y="214681"/>
                </a:lnTo>
                <a:lnTo>
                  <a:pt x="897059" y="286958"/>
                </a:lnTo>
                <a:lnTo>
                  <a:pt x="897059" y="292433"/>
                </a:lnTo>
                <a:lnTo>
                  <a:pt x="900317" y="294628"/>
                </a:lnTo>
                <a:lnTo>
                  <a:pt x="902511" y="295719"/>
                </a:lnTo>
                <a:lnTo>
                  <a:pt x="902511" y="302292"/>
                </a:lnTo>
                <a:lnTo>
                  <a:pt x="901437" y="306675"/>
                </a:lnTo>
                <a:lnTo>
                  <a:pt x="901437" y="307767"/>
                </a:lnTo>
                <a:lnTo>
                  <a:pt x="902511" y="311053"/>
                </a:lnTo>
                <a:lnTo>
                  <a:pt x="902511" y="312150"/>
                </a:lnTo>
                <a:lnTo>
                  <a:pt x="903626" y="314339"/>
                </a:lnTo>
                <a:lnTo>
                  <a:pt x="905820" y="317625"/>
                </a:lnTo>
                <a:lnTo>
                  <a:pt x="908009" y="332958"/>
                </a:lnTo>
                <a:lnTo>
                  <a:pt x="910175" y="336244"/>
                </a:lnTo>
                <a:lnTo>
                  <a:pt x="911272" y="337342"/>
                </a:lnTo>
                <a:lnTo>
                  <a:pt x="920033" y="343914"/>
                </a:lnTo>
                <a:lnTo>
                  <a:pt x="922222" y="346103"/>
                </a:lnTo>
                <a:lnTo>
                  <a:pt x="935367" y="348292"/>
                </a:lnTo>
                <a:lnTo>
                  <a:pt x="939750" y="347194"/>
                </a:lnTo>
                <a:lnTo>
                  <a:pt x="946322" y="349389"/>
                </a:lnTo>
                <a:lnTo>
                  <a:pt x="947420" y="352664"/>
                </a:lnTo>
                <a:lnTo>
                  <a:pt x="950700" y="353755"/>
                </a:lnTo>
                <a:lnTo>
                  <a:pt x="955084" y="352664"/>
                </a:lnTo>
                <a:lnTo>
                  <a:pt x="964936" y="352664"/>
                </a:lnTo>
                <a:lnTo>
                  <a:pt x="970417" y="351566"/>
                </a:lnTo>
                <a:lnTo>
                  <a:pt x="975892" y="352664"/>
                </a:lnTo>
                <a:lnTo>
                  <a:pt x="975892" y="353755"/>
                </a:lnTo>
                <a:lnTo>
                  <a:pt x="979178" y="354852"/>
                </a:lnTo>
                <a:lnTo>
                  <a:pt x="979178" y="357047"/>
                </a:lnTo>
                <a:lnTo>
                  <a:pt x="980275" y="359236"/>
                </a:lnTo>
                <a:lnTo>
                  <a:pt x="982464" y="364711"/>
                </a:lnTo>
                <a:lnTo>
                  <a:pt x="983561" y="371283"/>
                </a:lnTo>
                <a:lnTo>
                  <a:pt x="982464" y="373472"/>
                </a:lnTo>
                <a:lnTo>
                  <a:pt x="982464" y="375661"/>
                </a:lnTo>
                <a:lnTo>
                  <a:pt x="983561" y="383330"/>
                </a:lnTo>
                <a:lnTo>
                  <a:pt x="983561" y="385519"/>
                </a:lnTo>
                <a:lnTo>
                  <a:pt x="984653" y="390994"/>
                </a:lnTo>
                <a:lnTo>
                  <a:pt x="982464" y="393189"/>
                </a:lnTo>
                <a:lnTo>
                  <a:pt x="982464" y="396469"/>
                </a:lnTo>
                <a:lnTo>
                  <a:pt x="989036" y="399761"/>
                </a:lnTo>
                <a:lnTo>
                  <a:pt x="991225" y="399761"/>
                </a:lnTo>
                <a:lnTo>
                  <a:pt x="995609" y="397566"/>
                </a:lnTo>
                <a:lnTo>
                  <a:pt x="1003272" y="400852"/>
                </a:lnTo>
                <a:lnTo>
                  <a:pt x="1008747" y="398664"/>
                </a:lnTo>
                <a:lnTo>
                  <a:pt x="1012033" y="397566"/>
                </a:lnTo>
                <a:lnTo>
                  <a:pt x="1015320" y="397566"/>
                </a:lnTo>
                <a:lnTo>
                  <a:pt x="1027367" y="398664"/>
                </a:lnTo>
                <a:lnTo>
                  <a:pt x="1033939" y="399761"/>
                </a:lnTo>
                <a:lnTo>
                  <a:pt x="1039420" y="405236"/>
                </a:lnTo>
                <a:lnTo>
                  <a:pt x="1042700" y="407425"/>
                </a:lnTo>
                <a:lnTo>
                  <a:pt x="1043797" y="412900"/>
                </a:lnTo>
                <a:lnTo>
                  <a:pt x="1043797" y="423855"/>
                </a:lnTo>
                <a:lnTo>
                  <a:pt x="1043797" y="429330"/>
                </a:lnTo>
                <a:lnTo>
                  <a:pt x="1043797" y="434805"/>
                </a:lnTo>
                <a:lnTo>
                  <a:pt x="1045992" y="441377"/>
                </a:lnTo>
                <a:lnTo>
                  <a:pt x="1048181" y="442475"/>
                </a:lnTo>
                <a:lnTo>
                  <a:pt x="1051467" y="444664"/>
                </a:lnTo>
                <a:lnTo>
                  <a:pt x="1052564" y="447950"/>
                </a:lnTo>
                <a:lnTo>
                  <a:pt x="1055845" y="449047"/>
                </a:lnTo>
                <a:lnTo>
                  <a:pt x="1061325" y="462186"/>
                </a:lnTo>
                <a:lnTo>
                  <a:pt x="1058039" y="469855"/>
                </a:lnTo>
                <a:lnTo>
                  <a:pt x="1056942" y="472044"/>
                </a:lnTo>
                <a:lnTo>
                  <a:pt x="1052564" y="473141"/>
                </a:lnTo>
                <a:lnTo>
                  <a:pt x="1053656" y="476428"/>
                </a:lnTo>
                <a:lnTo>
                  <a:pt x="1053656" y="477525"/>
                </a:lnTo>
                <a:lnTo>
                  <a:pt x="1053656" y="480805"/>
                </a:lnTo>
                <a:lnTo>
                  <a:pt x="1054753" y="481903"/>
                </a:lnTo>
                <a:lnTo>
                  <a:pt x="1054753" y="484091"/>
                </a:lnTo>
                <a:lnTo>
                  <a:pt x="1044895" y="504894"/>
                </a:lnTo>
                <a:lnTo>
                  <a:pt x="1027367" y="505991"/>
                </a:lnTo>
                <a:lnTo>
                  <a:pt x="1022989" y="508180"/>
                </a:lnTo>
                <a:lnTo>
                  <a:pt x="1021892" y="509272"/>
                </a:lnTo>
                <a:lnTo>
                  <a:pt x="1005467" y="531177"/>
                </a:lnTo>
                <a:lnTo>
                  <a:pt x="987939" y="541036"/>
                </a:lnTo>
                <a:lnTo>
                  <a:pt x="985750" y="542133"/>
                </a:lnTo>
                <a:lnTo>
                  <a:pt x="978081" y="570611"/>
                </a:lnTo>
                <a:lnTo>
                  <a:pt x="985750" y="578275"/>
                </a:lnTo>
                <a:lnTo>
                  <a:pt x="978081" y="592511"/>
                </a:lnTo>
                <a:lnTo>
                  <a:pt x="976989" y="594700"/>
                </a:lnTo>
                <a:lnTo>
                  <a:pt x="975892" y="596894"/>
                </a:lnTo>
                <a:lnTo>
                  <a:pt x="974800" y="597991"/>
                </a:lnTo>
                <a:lnTo>
                  <a:pt x="978081" y="616605"/>
                </a:lnTo>
                <a:lnTo>
                  <a:pt x="979178" y="617702"/>
                </a:lnTo>
                <a:lnTo>
                  <a:pt x="982464" y="622086"/>
                </a:lnTo>
                <a:lnTo>
                  <a:pt x="983561" y="623177"/>
                </a:lnTo>
                <a:lnTo>
                  <a:pt x="985750" y="626458"/>
                </a:lnTo>
                <a:lnTo>
                  <a:pt x="986842" y="627549"/>
                </a:lnTo>
                <a:lnTo>
                  <a:pt x="989036" y="630835"/>
                </a:lnTo>
                <a:lnTo>
                  <a:pt x="991225" y="635219"/>
                </a:lnTo>
                <a:lnTo>
                  <a:pt x="992322" y="637408"/>
                </a:lnTo>
                <a:lnTo>
                  <a:pt x="993414" y="646169"/>
                </a:lnTo>
                <a:lnTo>
                  <a:pt x="989036" y="653838"/>
                </a:lnTo>
                <a:lnTo>
                  <a:pt x="986842" y="656027"/>
                </a:lnTo>
                <a:lnTo>
                  <a:pt x="983561" y="658216"/>
                </a:lnTo>
                <a:lnTo>
                  <a:pt x="982464" y="659313"/>
                </a:lnTo>
                <a:lnTo>
                  <a:pt x="981367" y="660411"/>
                </a:lnTo>
                <a:lnTo>
                  <a:pt x="978081" y="662599"/>
                </a:lnTo>
                <a:lnTo>
                  <a:pt x="974800" y="664788"/>
                </a:lnTo>
                <a:lnTo>
                  <a:pt x="972606" y="665886"/>
                </a:lnTo>
                <a:lnTo>
                  <a:pt x="970417" y="666977"/>
                </a:lnTo>
                <a:lnTo>
                  <a:pt x="969320" y="668074"/>
                </a:lnTo>
                <a:lnTo>
                  <a:pt x="967131" y="669172"/>
                </a:lnTo>
                <a:lnTo>
                  <a:pt x="966033" y="670263"/>
                </a:lnTo>
                <a:lnTo>
                  <a:pt x="964936" y="671361"/>
                </a:lnTo>
                <a:lnTo>
                  <a:pt x="963845" y="672452"/>
                </a:lnTo>
                <a:lnTo>
                  <a:pt x="960558" y="675744"/>
                </a:lnTo>
                <a:lnTo>
                  <a:pt x="959461" y="676835"/>
                </a:lnTo>
                <a:lnTo>
                  <a:pt x="958370" y="680122"/>
                </a:lnTo>
                <a:lnTo>
                  <a:pt x="961656" y="696552"/>
                </a:lnTo>
                <a:lnTo>
                  <a:pt x="964936" y="694358"/>
                </a:lnTo>
                <a:lnTo>
                  <a:pt x="968228" y="692169"/>
                </a:lnTo>
                <a:lnTo>
                  <a:pt x="970417" y="689980"/>
                </a:lnTo>
                <a:lnTo>
                  <a:pt x="973703" y="686694"/>
                </a:lnTo>
                <a:lnTo>
                  <a:pt x="974800" y="685597"/>
                </a:lnTo>
                <a:lnTo>
                  <a:pt x="976989" y="685597"/>
                </a:lnTo>
                <a:lnTo>
                  <a:pt x="980275" y="687791"/>
                </a:lnTo>
                <a:lnTo>
                  <a:pt x="983561" y="691077"/>
                </a:lnTo>
                <a:lnTo>
                  <a:pt x="986842" y="693266"/>
                </a:lnTo>
                <a:lnTo>
                  <a:pt x="990134" y="694358"/>
                </a:lnTo>
                <a:lnTo>
                  <a:pt x="992322" y="694358"/>
                </a:lnTo>
                <a:lnTo>
                  <a:pt x="994511" y="692169"/>
                </a:lnTo>
                <a:lnTo>
                  <a:pt x="995609" y="689980"/>
                </a:lnTo>
                <a:lnTo>
                  <a:pt x="997797" y="689980"/>
                </a:lnTo>
                <a:lnTo>
                  <a:pt x="997797" y="687791"/>
                </a:lnTo>
                <a:lnTo>
                  <a:pt x="999986" y="685597"/>
                </a:lnTo>
                <a:lnTo>
                  <a:pt x="1001084" y="683408"/>
                </a:lnTo>
                <a:lnTo>
                  <a:pt x="1002181" y="683408"/>
                </a:lnTo>
                <a:lnTo>
                  <a:pt x="1008747" y="689980"/>
                </a:lnTo>
                <a:lnTo>
                  <a:pt x="1010942" y="692169"/>
                </a:lnTo>
                <a:lnTo>
                  <a:pt x="1009845" y="693266"/>
                </a:lnTo>
                <a:lnTo>
                  <a:pt x="1009845" y="695455"/>
                </a:lnTo>
                <a:lnTo>
                  <a:pt x="1008747" y="697650"/>
                </a:lnTo>
                <a:lnTo>
                  <a:pt x="1007656" y="704222"/>
                </a:lnTo>
                <a:lnTo>
                  <a:pt x="1005467" y="715172"/>
                </a:lnTo>
                <a:lnTo>
                  <a:pt x="1005467" y="716263"/>
                </a:lnTo>
                <a:lnTo>
                  <a:pt x="1003272" y="721738"/>
                </a:lnTo>
                <a:lnTo>
                  <a:pt x="1002181" y="727219"/>
                </a:lnTo>
                <a:lnTo>
                  <a:pt x="999986" y="731602"/>
                </a:lnTo>
                <a:lnTo>
                  <a:pt x="999986" y="732694"/>
                </a:lnTo>
                <a:lnTo>
                  <a:pt x="999986" y="738169"/>
                </a:lnTo>
                <a:lnTo>
                  <a:pt x="999986" y="740363"/>
                </a:lnTo>
                <a:lnTo>
                  <a:pt x="999986" y="743644"/>
                </a:lnTo>
                <a:lnTo>
                  <a:pt x="999986" y="745838"/>
                </a:lnTo>
                <a:lnTo>
                  <a:pt x="1001084" y="760074"/>
                </a:lnTo>
                <a:lnTo>
                  <a:pt x="1002181" y="764458"/>
                </a:lnTo>
                <a:lnTo>
                  <a:pt x="999986" y="766647"/>
                </a:lnTo>
                <a:lnTo>
                  <a:pt x="997797" y="767744"/>
                </a:lnTo>
                <a:lnTo>
                  <a:pt x="996706" y="769933"/>
                </a:lnTo>
                <a:lnTo>
                  <a:pt x="994511" y="772122"/>
                </a:lnTo>
                <a:lnTo>
                  <a:pt x="993414" y="775402"/>
                </a:lnTo>
                <a:lnTo>
                  <a:pt x="992322" y="777591"/>
                </a:lnTo>
                <a:lnTo>
                  <a:pt x="989036" y="777591"/>
                </a:lnTo>
                <a:lnTo>
                  <a:pt x="985750" y="778682"/>
                </a:lnTo>
                <a:lnTo>
                  <a:pt x="985750" y="779780"/>
                </a:lnTo>
                <a:lnTo>
                  <a:pt x="985750" y="779780"/>
                </a:lnTo>
                <a:lnTo>
                  <a:pt x="985750" y="781974"/>
                </a:lnTo>
                <a:lnTo>
                  <a:pt x="986842" y="786352"/>
                </a:lnTo>
                <a:lnTo>
                  <a:pt x="990134" y="789638"/>
                </a:lnTo>
                <a:lnTo>
                  <a:pt x="992322" y="791827"/>
                </a:lnTo>
                <a:lnTo>
                  <a:pt x="993414" y="792924"/>
                </a:lnTo>
                <a:lnTo>
                  <a:pt x="997797" y="799497"/>
                </a:lnTo>
                <a:lnTo>
                  <a:pt x="1002181" y="801685"/>
                </a:lnTo>
                <a:lnTo>
                  <a:pt x="1004370" y="801685"/>
                </a:lnTo>
                <a:lnTo>
                  <a:pt x="1004370" y="802783"/>
                </a:lnTo>
                <a:lnTo>
                  <a:pt x="1008747" y="804972"/>
                </a:lnTo>
                <a:lnTo>
                  <a:pt x="1010942" y="802783"/>
                </a:lnTo>
                <a:lnTo>
                  <a:pt x="1014228" y="799497"/>
                </a:lnTo>
                <a:lnTo>
                  <a:pt x="1017514" y="800588"/>
                </a:lnTo>
                <a:lnTo>
                  <a:pt x="1024086" y="798399"/>
                </a:lnTo>
                <a:lnTo>
                  <a:pt x="1030659" y="798399"/>
                </a:lnTo>
                <a:lnTo>
                  <a:pt x="1031750" y="796210"/>
                </a:lnTo>
                <a:lnTo>
                  <a:pt x="1033939" y="788541"/>
                </a:lnTo>
                <a:lnTo>
                  <a:pt x="1039420" y="786352"/>
                </a:lnTo>
                <a:lnTo>
                  <a:pt x="1040511" y="785255"/>
                </a:lnTo>
                <a:lnTo>
                  <a:pt x="1043797" y="784163"/>
                </a:lnTo>
                <a:lnTo>
                  <a:pt x="1047084" y="781974"/>
                </a:lnTo>
                <a:lnTo>
                  <a:pt x="1047084" y="781974"/>
                </a:lnTo>
                <a:lnTo>
                  <a:pt x="1050370" y="778682"/>
                </a:lnTo>
                <a:lnTo>
                  <a:pt x="1055845" y="778682"/>
                </a:lnTo>
                <a:lnTo>
                  <a:pt x="1056942" y="780877"/>
                </a:lnTo>
                <a:lnTo>
                  <a:pt x="1058039" y="781974"/>
                </a:lnTo>
                <a:lnTo>
                  <a:pt x="1061325" y="783066"/>
                </a:lnTo>
                <a:lnTo>
                  <a:pt x="1062417" y="781974"/>
                </a:lnTo>
                <a:lnTo>
                  <a:pt x="1065703" y="784163"/>
                </a:lnTo>
                <a:lnTo>
                  <a:pt x="1071178" y="788541"/>
                </a:lnTo>
                <a:lnTo>
                  <a:pt x="1071178" y="787449"/>
                </a:lnTo>
                <a:lnTo>
                  <a:pt x="1072275" y="787449"/>
                </a:lnTo>
                <a:lnTo>
                  <a:pt x="1077750" y="790735"/>
                </a:lnTo>
                <a:lnTo>
                  <a:pt x="1079945" y="790735"/>
                </a:lnTo>
                <a:lnTo>
                  <a:pt x="1081036" y="790735"/>
                </a:lnTo>
                <a:lnTo>
                  <a:pt x="1081036" y="792924"/>
                </a:lnTo>
                <a:lnTo>
                  <a:pt x="1081036" y="795113"/>
                </a:lnTo>
                <a:lnTo>
                  <a:pt x="1095278" y="804972"/>
                </a:lnTo>
                <a:lnTo>
                  <a:pt x="1095278" y="806063"/>
                </a:lnTo>
                <a:lnTo>
                  <a:pt x="1096370" y="809355"/>
                </a:lnTo>
                <a:lnTo>
                  <a:pt x="1098559" y="810447"/>
                </a:lnTo>
                <a:lnTo>
                  <a:pt x="1104039" y="811544"/>
                </a:lnTo>
                <a:lnTo>
                  <a:pt x="1108417" y="809355"/>
                </a:lnTo>
                <a:lnTo>
                  <a:pt x="1111703" y="814830"/>
                </a:lnTo>
                <a:lnTo>
                  <a:pt x="1114989" y="818116"/>
                </a:lnTo>
                <a:lnTo>
                  <a:pt x="1116086" y="819208"/>
                </a:lnTo>
                <a:lnTo>
                  <a:pt x="1117184" y="820305"/>
                </a:lnTo>
                <a:lnTo>
                  <a:pt x="1121561" y="823591"/>
                </a:lnTo>
                <a:lnTo>
                  <a:pt x="1122659" y="824688"/>
                </a:lnTo>
                <a:lnTo>
                  <a:pt x="1123756" y="825780"/>
                </a:lnTo>
                <a:lnTo>
                  <a:pt x="1124848" y="826877"/>
                </a:lnTo>
                <a:lnTo>
                  <a:pt x="1129231" y="829066"/>
                </a:lnTo>
                <a:lnTo>
                  <a:pt x="1131420" y="830163"/>
                </a:lnTo>
                <a:lnTo>
                  <a:pt x="1132511" y="833449"/>
                </a:lnTo>
                <a:lnTo>
                  <a:pt x="1132511" y="833449"/>
                </a:lnTo>
                <a:lnTo>
                  <a:pt x="1135797" y="835638"/>
                </a:lnTo>
                <a:lnTo>
                  <a:pt x="1136895" y="836735"/>
                </a:lnTo>
                <a:lnTo>
                  <a:pt x="1139084" y="837827"/>
                </a:lnTo>
                <a:lnTo>
                  <a:pt x="1141273" y="837827"/>
                </a:lnTo>
                <a:lnTo>
                  <a:pt x="1143467" y="841113"/>
                </a:lnTo>
                <a:lnTo>
                  <a:pt x="1145656" y="842211"/>
                </a:lnTo>
                <a:lnTo>
                  <a:pt x="1143467" y="845497"/>
                </a:lnTo>
                <a:lnTo>
                  <a:pt x="1143467" y="847685"/>
                </a:lnTo>
                <a:lnTo>
                  <a:pt x="1145656" y="850972"/>
                </a:lnTo>
                <a:lnTo>
                  <a:pt x="1151114" y="852069"/>
                </a:lnTo>
                <a:lnTo>
                  <a:pt x="1153303" y="855349"/>
                </a:lnTo>
                <a:lnTo>
                  <a:pt x="1154417" y="854258"/>
                </a:lnTo>
                <a:lnTo>
                  <a:pt x="1156612" y="853166"/>
                </a:lnTo>
                <a:lnTo>
                  <a:pt x="1162064" y="852069"/>
                </a:lnTo>
                <a:lnTo>
                  <a:pt x="1163178" y="850972"/>
                </a:lnTo>
                <a:lnTo>
                  <a:pt x="1167562" y="849874"/>
                </a:lnTo>
                <a:lnTo>
                  <a:pt x="1181780" y="853166"/>
                </a:lnTo>
                <a:lnTo>
                  <a:pt x="1185067" y="853166"/>
                </a:lnTo>
                <a:lnTo>
                  <a:pt x="1189444" y="852069"/>
                </a:lnTo>
                <a:lnTo>
                  <a:pt x="1191633" y="849874"/>
                </a:lnTo>
                <a:lnTo>
                  <a:pt x="1206972" y="854258"/>
                </a:lnTo>
                <a:lnTo>
                  <a:pt x="1208064" y="855349"/>
                </a:lnTo>
                <a:lnTo>
                  <a:pt x="1209161" y="858641"/>
                </a:lnTo>
                <a:lnTo>
                  <a:pt x="1214636" y="860830"/>
                </a:lnTo>
                <a:lnTo>
                  <a:pt x="1217922" y="861921"/>
                </a:lnTo>
                <a:lnTo>
                  <a:pt x="1225586" y="864116"/>
                </a:lnTo>
                <a:lnTo>
                  <a:pt x="1231067" y="863019"/>
                </a:lnTo>
                <a:lnTo>
                  <a:pt x="1233255" y="858641"/>
                </a:lnTo>
                <a:lnTo>
                  <a:pt x="1235444" y="855349"/>
                </a:lnTo>
                <a:lnTo>
                  <a:pt x="1238730" y="856447"/>
                </a:lnTo>
                <a:lnTo>
                  <a:pt x="1239828" y="857544"/>
                </a:lnTo>
                <a:lnTo>
                  <a:pt x="1240919" y="858641"/>
                </a:lnTo>
                <a:lnTo>
                  <a:pt x="1246400" y="863019"/>
                </a:lnTo>
                <a:lnTo>
                  <a:pt x="1246400" y="868494"/>
                </a:lnTo>
                <a:lnTo>
                  <a:pt x="1248589" y="869591"/>
                </a:lnTo>
                <a:lnTo>
                  <a:pt x="1251875" y="870683"/>
                </a:lnTo>
                <a:lnTo>
                  <a:pt x="1251875" y="870683"/>
                </a:lnTo>
                <a:lnTo>
                  <a:pt x="1251875" y="872877"/>
                </a:lnTo>
                <a:lnTo>
                  <a:pt x="1251875" y="873974"/>
                </a:lnTo>
                <a:lnTo>
                  <a:pt x="1259544" y="882735"/>
                </a:lnTo>
                <a:lnTo>
                  <a:pt x="1265019" y="883827"/>
                </a:lnTo>
                <a:lnTo>
                  <a:pt x="1268306" y="884924"/>
                </a:lnTo>
                <a:lnTo>
                  <a:pt x="1270494" y="884924"/>
                </a:lnTo>
                <a:lnTo>
                  <a:pt x="1275969" y="884924"/>
                </a:lnTo>
                <a:lnTo>
                  <a:pt x="1280353" y="887113"/>
                </a:lnTo>
                <a:lnTo>
                  <a:pt x="1282547" y="888211"/>
                </a:lnTo>
                <a:lnTo>
                  <a:pt x="1283639" y="890399"/>
                </a:lnTo>
                <a:lnTo>
                  <a:pt x="1284736" y="891497"/>
                </a:lnTo>
                <a:lnTo>
                  <a:pt x="1286919" y="893685"/>
                </a:lnTo>
                <a:lnTo>
                  <a:pt x="1289114" y="893685"/>
                </a:lnTo>
                <a:lnTo>
                  <a:pt x="1288017" y="900258"/>
                </a:lnTo>
                <a:lnTo>
                  <a:pt x="1275969" y="912294"/>
                </a:lnTo>
                <a:lnTo>
                  <a:pt x="1270494" y="914488"/>
                </a:lnTo>
                <a:lnTo>
                  <a:pt x="1266117" y="913391"/>
                </a:lnTo>
                <a:lnTo>
                  <a:pt x="1261733" y="913391"/>
                </a:lnTo>
                <a:lnTo>
                  <a:pt x="1257350" y="914488"/>
                </a:lnTo>
                <a:lnTo>
                  <a:pt x="1256258" y="914488"/>
                </a:lnTo>
                <a:lnTo>
                  <a:pt x="1251875" y="914488"/>
                </a:lnTo>
                <a:lnTo>
                  <a:pt x="1250783" y="915580"/>
                </a:lnTo>
                <a:lnTo>
                  <a:pt x="1248589" y="916677"/>
                </a:lnTo>
                <a:lnTo>
                  <a:pt x="1247491" y="922152"/>
                </a:lnTo>
                <a:lnTo>
                  <a:pt x="1243114" y="923249"/>
                </a:lnTo>
                <a:lnTo>
                  <a:pt x="1238730" y="924346"/>
                </a:lnTo>
                <a:lnTo>
                  <a:pt x="1237639" y="932010"/>
                </a:lnTo>
                <a:lnTo>
                  <a:pt x="1233255" y="936394"/>
                </a:lnTo>
                <a:lnTo>
                  <a:pt x="1231067" y="938582"/>
                </a:lnTo>
                <a:lnTo>
                  <a:pt x="1231067" y="940771"/>
                </a:lnTo>
                <a:lnTo>
                  <a:pt x="1229969" y="941869"/>
                </a:lnTo>
                <a:lnTo>
                  <a:pt x="1227780" y="944058"/>
                </a:lnTo>
                <a:lnTo>
                  <a:pt x="1226683" y="945155"/>
                </a:lnTo>
                <a:lnTo>
                  <a:pt x="1225586" y="944058"/>
                </a:lnTo>
                <a:lnTo>
                  <a:pt x="1223397" y="945155"/>
                </a:lnTo>
                <a:lnTo>
                  <a:pt x="1222305" y="948435"/>
                </a:lnTo>
                <a:lnTo>
                  <a:pt x="1220111" y="949532"/>
                </a:lnTo>
                <a:lnTo>
                  <a:pt x="1217922" y="951727"/>
                </a:lnTo>
                <a:lnTo>
                  <a:pt x="1215733" y="952819"/>
                </a:lnTo>
                <a:lnTo>
                  <a:pt x="1212447" y="953916"/>
                </a:lnTo>
                <a:lnTo>
                  <a:pt x="1211350" y="955007"/>
                </a:lnTo>
                <a:lnTo>
                  <a:pt x="1209161" y="956105"/>
                </a:lnTo>
                <a:lnTo>
                  <a:pt x="1203686" y="955007"/>
                </a:lnTo>
                <a:lnTo>
                  <a:pt x="1208064" y="969249"/>
                </a:lnTo>
                <a:lnTo>
                  <a:pt x="1209161" y="968152"/>
                </a:lnTo>
                <a:lnTo>
                  <a:pt x="1210258" y="968152"/>
                </a:lnTo>
                <a:lnTo>
                  <a:pt x="1214636" y="969249"/>
                </a:lnTo>
                <a:lnTo>
                  <a:pt x="1220111" y="973633"/>
                </a:lnTo>
                <a:lnTo>
                  <a:pt x="1224494" y="975821"/>
                </a:lnTo>
                <a:lnTo>
                  <a:pt x="1225586" y="982394"/>
                </a:lnTo>
                <a:lnTo>
                  <a:pt x="1228878" y="985680"/>
                </a:lnTo>
                <a:lnTo>
                  <a:pt x="1231067" y="986771"/>
                </a:lnTo>
                <a:lnTo>
                  <a:pt x="1232158" y="988960"/>
                </a:lnTo>
                <a:lnTo>
                  <a:pt x="1243114" y="998819"/>
                </a:lnTo>
                <a:lnTo>
                  <a:pt x="1239828" y="1006488"/>
                </a:lnTo>
                <a:lnTo>
                  <a:pt x="1242016" y="1029491"/>
                </a:lnTo>
                <a:lnTo>
                  <a:pt x="1244211" y="1034966"/>
                </a:lnTo>
                <a:lnTo>
                  <a:pt x="1245303" y="1038252"/>
                </a:lnTo>
                <a:lnTo>
                  <a:pt x="1237639" y="1054666"/>
                </a:lnTo>
                <a:lnTo>
                  <a:pt x="1234353" y="1068907"/>
                </a:lnTo>
                <a:lnTo>
                  <a:pt x="1232158" y="1073285"/>
                </a:lnTo>
                <a:lnTo>
                  <a:pt x="1232158" y="1074382"/>
                </a:lnTo>
                <a:lnTo>
                  <a:pt x="1229969" y="1080955"/>
                </a:lnTo>
                <a:lnTo>
                  <a:pt x="1229969" y="1082046"/>
                </a:lnTo>
                <a:lnTo>
                  <a:pt x="1227780" y="1088618"/>
                </a:lnTo>
                <a:lnTo>
                  <a:pt x="1226683" y="1090813"/>
                </a:lnTo>
                <a:lnTo>
                  <a:pt x="1224494" y="1094099"/>
                </a:lnTo>
                <a:lnTo>
                  <a:pt x="1223397" y="1094099"/>
                </a:lnTo>
                <a:lnTo>
                  <a:pt x="1222305" y="1100671"/>
                </a:lnTo>
                <a:lnTo>
                  <a:pt x="1220111" y="1106146"/>
                </a:lnTo>
                <a:lnTo>
                  <a:pt x="1222305" y="1109432"/>
                </a:lnTo>
                <a:lnTo>
                  <a:pt x="1222305" y="1113810"/>
                </a:lnTo>
                <a:lnTo>
                  <a:pt x="1223397" y="1117096"/>
                </a:lnTo>
                <a:lnTo>
                  <a:pt x="1219019" y="1117096"/>
                </a:lnTo>
                <a:lnTo>
                  <a:pt x="1214636" y="1118194"/>
                </a:lnTo>
                <a:lnTo>
                  <a:pt x="1212447" y="1118194"/>
                </a:lnTo>
                <a:lnTo>
                  <a:pt x="1208064" y="1118194"/>
                </a:lnTo>
                <a:lnTo>
                  <a:pt x="1205875" y="1120382"/>
                </a:lnTo>
                <a:lnTo>
                  <a:pt x="1204778" y="1131332"/>
                </a:lnTo>
                <a:lnTo>
                  <a:pt x="1205875" y="1137905"/>
                </a:lnTo>
                <a:lnTo>
                  <a:pt x="1204778" y="1141191"/>
                </a:lnTo>
                <a:lnTo>
                  <a:pt x="1203686" y="1145574"/>
                </a:lnTo>
                <a:lnTo>
                  <a:pt x="1203686" y="1147763"/>
                </a:lnTo>
                <a:lnTo>
                  <a:pt x="1205875" y="1153238"/>
                </a:lnTo>
                <a:lnTo>
                  <a:pt x="1206972" y="1162005"/>
                </a:lnTo>
                <a:lnTo>
                  <a:pt x="1213539" y="1190471"/>
                </a:lnTo>
                <a:lnTo>
                  <a:pt x="1213539" y="1194849"/>
                </a:lnTo>
                <a:lnTo>
                  <a:pt x="1211350" y="1200330"/>
                </a:lnTo>
                <a:lnTo>
                  <a:pt x="1210258" y="1200330"/>
                </a:lnTo>
                <a:lnTo>
                  <a:pt x="1202589" y="1209085"/>
                </a:lnTo>
                <a:lnTo>
                  <a:pt x="1201497" y="1213468"/>
                </a:lnTo>
                <a:lnTo>
                  <a:pt x="1200400" y="1216754"/>
                </a:lnTo>
                <a:lnTo>
                  <a:pt x="1200400" y="1217852"/>
                </a:lnTo>
                <a:lnTo>
                  <a:pt x="1202589" y="1223327"/>
                </a:lnTo>
                <a:lnTo>
                  <a:pt x="1201497" y="1228802"/>
                </a:lnTo>
                <a:lnTo>
                  <a:pt x="1201497" y="1229899"/>
                </a:lnTo>
                <a:lnTo>
                  <a:pt x="1203686" y="1245232"/>
                </a:lnTo>
                <a:lnTo>
                  <a:pt x="1204778" y="1253993"/>
                </a:lnTo>
                <a:lnTo>
                  <a:pt x="1203686" y="1255091"/>
                </a:lnTo>
                <a:lnTo>
                  <a:pt x="1203686" y="1256188"/>
                </a:lnTo>
                <a:lnTo>
                  <a:pt x="1202589" y="1259468"/>
                </a:lnTo>
                <a:lnTo>
                  <a:pt x="1201497" y="1260566"/>
                </a:lnTo>
                <a:lnTo>
                  <a:pt x="1200400" y="1261663"/>
                </a:lnTo>
                <a:lnTo>
                  <a:pt x="1197114" y="1264943"/>
                </a:lnTo>
                <a:lnTo>
                  <a:pt x="1196017" y="1267138"/>
                </a:lnTo>
                <a:lnTo>
                  <a:pt x="1194925" y="1271516"/>
                </a:lnTo>
                <a:lnTo>
                  <a:pt x="1193828" y="1282471"/>
                </a:lnTo>
                <a:lnTo>
                  <a:pt x="1193828" y="1285757"/>
                </a:lnTo>
                <a:lnTo>
                  <a:pt x="1193828" y="1287946"/>
                </a:lnTo>
                <a:lnTo>
                  <a:pt x="1194925" y="1303280"/>
                </a:lnTo>
                <a:lnTo>
                  <a:pt x="1192730" y="1305474"/>
                </a:lnTo>
                <a:lnTo>
                  <a:pt x="1175208" y="1343793"/>
                </a:lnTo>
                <a:lnTo>
                  <a:pt x="1160989" y="1352554"/>
                </a:lnTo>
                <a:lnTo>
                  <a:pt x="1137992" y="1402938"/>
                </a:lnTo>
                <a:lnTo>
                  <a:pt x="1105131" y="1390890"/>
                </a:lnTo>
                <a:lnTo>
                  <a:pt x="1104039" y="1389793"/>
                </a:lnTo>
                <a:lnTo>
                  <a:pt x="1100753" y="1387604"/>
                </a:lnTo>
                <a:lnTo>
                  <a:pt x="1098559" y="1385415"/>
                </a:lnTo>
                <a:lnTo>
                  <a:pt x="1079945" y="1382129"/>
                </a:lnTo>
                <a:lnTo>
                  <a:pt x="1081036" y="1386507"/>
                </a:lnTo>
                <a:lnTo>
                  <a:pt x="1082134" y="1387604"/>
                </a:lnTo>
                <a:lnTo>
                  <a:pt x="1083225" y="1389793"/>
                </a:lnTo>
                <a:lnTo>
                  <a:pt x="1085420" y="1393079"/>
                </a:lnTo>
                <a:lnTo>
                  <a:pt x="1086511" y="1409510"/>
                </a:lnTo>
                <a:lnTo>
                  <a:pt x="1085420" y="1417180"/>
                </a:lnTo>
                <a:lnTo>
                  <a:pt x="1085420" y="1422655"/>
                </a:lnTo>
                <a:lnTo>
                  <a:pt x="1085420" y="1435793"/>
                </a:lnTo>
                <a:lnTo>
                  <a:pt x="1084323" y="1448938"/>
                </a:lnTo>
                <a:lnTo>
                  <a:pt x="1084323" y="1450035"/>
                </a:lnTo>
                <a:lnTo>
                  <a:pt x="1078848" y="1453321"/>
                </a:lnTo>
                <a:lnTo>
                  <a:pt x="1078848" y="1453321"/>
                </a:lnTo>
                <a:lnTo>
                  <a:pt x="1074464" y="1455499"/>
                </a:lnTo>
                <a:lnTo>
                  <a:pt x="1073373" y="1456596"/>
                </a:lnTo>
                <a:lnTo>
                  <a:pt x="1070081" y="1458785"/>
                </a:lnTo>
                <a:lnTo>
                  <a:pt x="1066800" y="1462071"/>
                </a:lnTo>
                <a:lnTo>
                  <a:pt x="1065703" y="1462071"/>
                </a:lnTo>
                <a:lnTo>
                  <a:pt x="1062417" y="1464260"/>
                </a:lnTo>
                <a:lnTo>
                  <a:pt x="1053656" y="1464260"/>
                </a:lnTo>
                <a:lnTo>
                  <a:pt x="1052564" y="1466454"/>
                </a:lnTo>
                <a:lnTo>
                  <a:pt x="1053656" y="1470832"/>
                </a:lnTo>
                <a:lnTo>
                  <a:pt x="1053656" y="1470832"/>
                </a:lnTo>
                <a:lnTo>
                  <a:pt x="1055845" y="1471929"/>
                </a:lnTo>
                <a:lnTo>
                  <a:pt x="1055845" y="1473021"/>
                </a:lnTo>
                <a:lnTo>
                  <a:pt x="1043797" y="1479593"/>
                </a:lnTo>
                <a:lnTo>
                  <a:pt x="1033939" y="1477404"/>
                </a:lnTo>
                <a:lnTo>
                  <a:pt x="1025178" y="1485068"/>
                </a:lnTo>
                <a:lnTo>
                  <a:pt x="1017514" y="1513546"/>
                </a:lnTo>
                <a:lnTo>
                  <a:pt x="1015320" y="1515740"/>
                </a:lnTo>
                <a:lnTo>
                  <a:pt x="1002181" y="1512454"/>
                </a:lnTo>
                <a:lnTo>
                  <a:pt x="992322" y="1505882"/>
                </a:lnTo>
                <a:lnTo>
                  <a:pt x="985750" y="1501499"/>
                </a:lnTo>
                <a:lnTo>
                  <a:pt x="976989" y="1501499"/>
                </a:lnTo>
                <a:lnTo>
                  <a:pt x="974800" y="1500407"/>
                </a:lnTo>
                <a:lnTo>
                  <a:pt x="966033" y="1503693"/>
                </a:lnTo>
                <a:lnTo>
                  <a:pt x="949603" y="1508071"/>
                </a:lnTo>
                <a:lnTo>
                  <a:pt x="941939" y="1503693"/>
                </a:lnTo>
                <a:lnTo>
                  <a:pt x="930989" y="1504785"/>
                </a:lnTo>
                <a:lnTo>
                  <a:pt x="922222" y="1509168"/>
                </a:lnTo>
                <a:lnTo>
                  <a:pt x="920033" y="1510265"/>
                </a:lnTo>
                <a:lnTo>
                  <a:pt x="918942" y="1511357"/>
                </a:lnTo>
                <a:lnTo>
                  <a:pt x="914558" y="1521215"/>
                </a:lnTo>
                <a:lnTo>
                  <a:pt x="915650" y="1526690"/>
                </a:lnTo>
                <a:lnTo>
                  <a:pt x="913461" y="1531074"/>
                </a:lnTo>
                <a:lnTo>
                  <a:pt x="912370" y="1544218"/>
                </a:lnTo>
                <a:lnTo>
                  <a:pt x="903626" y="1556260"/>
                </a:lnTo>
                <a:lnTo>
                  <a:pt x="898128" y="1555168"/>
                </a:lnTo>
                <a:lnTo>
                  <a:pt x="894865" y="1557357"/>
                </a:lnTo>
                <a:lnTo>
                  <a:pt x="893744" y="1562832"/>
                </a:lnTo>
                <a:lnTo>
                  <a:pt x="891556" y="1562832"/>
                </a:lnTo>
                <a:lnTo>
                  <a:pt x="887178" y="1567215"/>
                </a:lnTo>
                <a:lnTo>
                  <a:pt x="870770" y="1569404"/>
                </a:lnTo>
                <a:lnTo>
                  <a:pt x="858723" y="1570502"/>
                </a:lnTo>
                <a:lnTo>
                  <a:pt x="851053" y="1573788"/>
                </a:lnTo>
                <a:lnTo>
                  <a:pt x="849962" y="1577074"/>
                </a:lnTo>
                <a:lnTo>
                  <a:pt x="848865" y="1580360"/>
                </a:lnTo>
                <a:lnTo>
                  <a:pt x="847773" y="1582549"/>
                </a:lnTo>
                <a:lnTo>
                  <a:pt x="844481" y="1586932"/>
                </a:lnTo>
                <a:lnTo>
                  <a:pt x="844481" y="1588029"/>
                </a:lnTo>
                <a:lnTo>
                  <a:pt x="843390" y="1589121"/>
                </a:lnTo>
                <a:lnTo>
                  <a:pt x="844481" y="1591310"/>
                </a:lnTo>
                <a:lnTo>
                  <a:pt x="847773" y="1593504"/>
                </a:lnTo>
                <a:lnTo>
                  <a:pt x="848865" y="1595693"/>
                </a:lnTo>
                <a:lnTo>
                  <a:pt x="852151" y="1596791"/>
                </a:lnTo>
                <a:lnTo>
                  <a:pt x="853248" y="1598979"/>
                </a:lnTo>
                <a:lnTo>
                  <a:pt x="855437" y="1603351"/>
                </a:lnTo>
                <a:lnTo>
                  <a:pt x="856528" y="1605540"/>
                </a:lnTo>
                <a:lnTo>
                  <a:pt x="857626" y="1605540"/>
                </a:lnTo>
                <a:lnTo>
                  <a:pt x="859814" y="1608826"/>
                </a:lnTo>
                <a:lnTo>
                  <a:pt x="858723" y="1609924"/>
                </a:lnTo>
                <a:lnTo>
                  <a:pt x="856528" y="1613204"/>
                </a:lnTo>
                <a:lnTo>
                  <a:pt x="854339" y="1613204"/>
                </a:lnTo>
                <a:lnTo>
                  <a:pt x="854339" y="1613204"/>
                </a:lnTo>
                <a:lnTo>
                  <a:pt x="852151" y="1613204"/>
                </a:lnTo>
                <a:lnTo>
                  <a:pt x="852151" y="1613204"/>
                </a:lnTo>
                <a:lnTo>
                  <a:pt x="845578" y="1613204"/>
                </a:lnTo>
                <a:lnTo>
                  <a:pt x="843390" y="1617587"/>
                </a:lnTo>
                <a:lnTo>
                  <a:pt x="840103" y="1619776"/>
                </a:lnTo>
                <a:lnTo>
                  <a:pt x="837909" y="1620874"/>
                </a:lnTo>
                <a:lnTo>
                  <a:pt x="837909" y="1625251"/>
                </a:lnTo>
                <a:lnTo>
                  <a:pt x="837909" y="1627446"/>
                </a:lnTo>
                <a:lnTo>
                  <a:pt x="835720" y="1629635"/>
                </a:lnTo>
                <a:lnTo>
                  <a:pt x="835720" y="1630732"/>
                </a:lnTo>
                <a:lnTo>
                  <a:pt x="834628" y="1632921"/>
                </a:lnTo>
                <a:lnTo>
                  <a:pt x="826959" y="1631824"/>
                </a:lnTo>
                <a:lnTo>
                  <a:pt x="823673" y="1631824"/>
                </a:lnTo>
                <a:lnTo>
                  <a:pt x="822576" y="1631824"/>
                </a:lnTo>
                <a:lnTo>
                  <a:pt x="819295" y="1631824"/>
                </a:lnTo>
                <a:lnTo>
                  <a:pt x="818198" y="1632921"/>
                </a:lnTo>
                <a:lnTo>
                  <a:pt x="817101" y="1632921"/>
                </a:lnTo>
                <a:lnTo>
                  <a:pt x="814912" y="1628537"/>
                </a:lnTo>
                <a:lnTo>
                  <a:pt x="810528" y="1627446"/>
                </a:lnTo>
                <a:lnTo>
                  <a:pt x="808339" y="1628537"/>
                </a:lnTo>
                <a:lnTo>
                  <a:pt x="806151" y="1630732"/>
                </a:lnTo>
                <a:lnTo>
                  <a:pt x="806151" y="1630732"/>
                </a:lnTo>
                <a:lnTo>
                  <a:pt x="802864" y="1632921"/>
                </a:lnTo>
                <a:lnTo>
                  <a:pt x="802864" y="1637304"/>
                </a:lnTo>
                <a:lnTo>
                  <a:pt x="802864" y="1638396"/>
                </a:lnTo>
                <a:lnTo>
                  <a:pt x="797390" y="1641682"/>
                </a:lnTo>
                <a:lnTo>
                  <a:pt x="794103" y="1641682"/>
                </a:lnTo>
                <a:lnTo>
                  <a:pt x="793006" y="1642779"/>
                </a:lnTo>
                <a:lnTo>
                  <a:pt x="790817" y="1646065"/>
                </a:lnTo>
                <a:lnTo>
                  <a:pt x="788623" y="1647157"/>
                </a:lnTo>
                <a:lnTo>
                  <a:pt x="787531" y="1648254"/>
                </a:lnTo>
                <a:lnTo>
                  <a:pt x="783148" y="1647157"/>
                </a:lnTo>
                <a:lnTo>
                  <a:pt x="782056" y="1648254"/>
                </a:lnTo>
                <a:lnTo>
                  <a:pt x="782056" y="1648254"/>
                </a:lnTo>
                <a:lnTo>
                  <a:pt x="779862" y="1649351"/>
                </a:lnTo>
                <a:lnTo>
                  <a:pt x="777673" y="1649351"/>
                </a:lnTo>
                <a:lnTo>
                  <a:pt x="776575" y="1650443"/>
                </a:lnTo>
                <a:lnTo>
                  <a:pt x="775484" y="1652638"/>
                </a:lnTo>
                <a:lnTo>
                  <a:pt x="774387" y="1653729"/>
                </a:lnTo>
                <a:lnTo>
                  <a:pt x="771100" y="1654826"/>
                </a:lnTo>
                <a:lnTo>
                  <a:pt x="770009" y="1655918"/>
                </a:lnTo>
                <a:lnTo>
                  <a:pt x="766717" y="1655918"/>
                </a:lnTo>
                <a:lnTo>
                  <a:pt x="765626" y="1655918"/>
                </a:lnTo>
                <a:lnTo>
                  <a:pt x="761242" y="1655918"/>
                </a:lnTo>
                <a:lnTo>
                  <a:pt x="759053" y="1654826"/>
                </a:lnTo>
                <a:lnTo>
                  <a:pt x="756864" y="1655918"/>
                </a:lnTo>
                <a:lnTo>
                  <a:pt x="759053" y="1662490"/>
                </a:lnTo>
                <a:lnTo>
                  <a:pt x="760145" y="1665782"/>
                </a:lnTo>
                <a:lnTo>
                  <a:pt x="760145" y="1665782"/>
                </a:lnTo>
                <a:lnTo>
                  <a:pt x="761242" y="1666874"/>
                </a:lnTo>
                <a:lnTo>
                  <a:pt x="762339" y="1669062"/>
                </a:lnTo>
                <a:lnTo>
                  <a:pt x="762339" y="1670160"/>
                </a:lnTo>
                <a:lnTo>
                  <a:pt x="763437" y="1671257"/>
                </a:lnTo>
                <a:lnTo>
                  <a:pt x="764528" y="1673446"/>
                </a:lnTo>
                <a:lnTo>
                  <a:pt x="763437" y="1676732"/>
                </a:lnTo>
                <a:lnTo>
                  <a:pt x="762339" y="1680018"/>
                </a:lnTo>
                <a:lnTo>
                  <a:pt x="761242" y="1681110"/>
                </a:lnTo>
                <a:lnTo>
                  <a:pt x="760145" y="1683298"/>
                </a:lnTo>
                <a:lnTo>
                  <a:pt x="757956" y="1689871"/>
                </a:lnTo>
                <a:lnTo>
                  <a:pt x="756864" y="1689871"/>
                </a:lnTo>
                <a:lnTo>
                  <a:pt x="755767" y="1690968"/>
                </a:lnTo>
                <a:lnTo>
                  <a:pt x="753578" y="1694254"/>
                </a:lnTo>
                <a:lnTo>
                  <a:pt x="747006" y="1697540"/>
                </a:lnTo>
                <a:lnTo>
                  <a:pt x="744812" y="1694254"/>
                </a:lnTo>
                <a:lnTo>
                  <a:pt x="741531" y="1687682"/>
                </a:lnTo>
                <a:lnTo>
                  <a:pt x="738239" y="1682207"/>
                </a:lnTo>
                <a:lnTo>
                  <a:pt x="737148" y="1682207"/>
                </a:lnTo>
                <a:lnTo>
                  <a:pt x="736056" y="1681110"/>
                </a:lnTo>
                <a:lnTo>
                  <a:pt x="734959" y="1677823"/>
                </a:lnTo>
                <a:lnTo>
                  <a:pt x="736056" y="1675635"/>
                </a:lnTo>
                <a:lnTo>
                  <a:pt x="727289" y="1673446"/>
                </a:lnTo>
                <a:lnTo>
                  <a:pt x="726198" y="1673446"/>
                </a:lnTo>
                <a:lnTo>
                  <a:pt x="720723" y="1672348"/>
                </a:lnTo>
                <a:lnTo>
                  <a:pt x="719626" y="1671257"/>
                </a:lnTo>
                <a:lnTo>
                  <a:pt x="718528" y="1669062"/>
                </a:lnTo>
                <a:lnTo>
                  <a:pt x="717431" y="1666874"/>
                </a:lnTo>
                <a:lnTo>
                  <a:pt x="716339" y="1665782"/>
                </a:lnTo>
                <a:lnTo>
                  <a:pt x="715242" y="1664685"/>
                </a:lnTo>
                <a:lnTo>
                  <a:pt x="714151" y="1664685"/>
                </a:lnTo>
                <a:lnTo>
                  <a:pt x="710859" y="1667971"/>
                </a:lnTo>
                <a:lnTo>
                  <a:pt x="708670" y="1669062"/>
                </a:lnTo>
                <a:lnTo>
                  <a:pt x="706481" y="1670160"/>
                </a:lnTo>
                <a:lnTo>
                  <a:pt x="698817" y="1663587"/>
                </a:lnTo>
                <a:lnTo>
                  <a:pt x="697720" y="1662490"/>
                </a:lnTo>
                <a:lnTo>
                  <a:pt x="695525" y="1662490"/>
                </a:lnTo>
                <a:lnTo>
                  <a:pt x="688953" y="1660301"/>
                </a:lnTo>
                <a:lnTo>
                  <a:pt x="683478" y="1655918"/>
                </a:lnTo>
                <a:lnTo>
                  <a:pt x="680192" y="1655918"/>
                </a:lnTo>
                <a:lnTo>
                  <a:pt x="678003" y="1654826"/>
                </a:lnTo>
                <a:lnTo>
                  <a:pt x="672528" y="1653729"/>
                </a:lnTo>
                <a:lnTo>
                  <a:pt x="673625" y="1649351"/>
                </a:lnTo>
                <a:lnTo>
                  <a:pt x="674717" y="1647157"/>
                </a:lnTo>
                <a:lnTo>
                  <a:pt x="673625" y="1643876"/>
                </a:lnTo>
                <a:lnTo>
                  <a:pt x="671437" y="1643876"/>
                </a:lnTo>
                <a:lnTo>
                  <a:pt x="671437" y="1642779"/>
                </a:lnTo>
                <a:lnTo>
                  <a:pt x="670339" y="1641682"/>
                </a:lnTo>
                <a:lnTo>
                  <a:pt x="669242" y="1639493"/>
                </a:lnTo>
                <a:lnTo>
                  <a:pt x="670339" y="1636207"/>
                </a:lnTo>
                <a:lnTo>
                  <a:pt x="669242" y="1635110"/>
                </a:lnTo>
                <a:lnTo>
                  <a:pt x="665956" y="1628537"/>
                </a:lnTo>
                <a:lnTo>
                  <a:pt x="651720" y="1626349"/>
                </a:lnTo>
                <a:lnTo>
                  <a:pt x="651720" y="1624160"/>
                </a:lnTo>
                <a:lnTo>
                  <a:pt x="646239" y="1621965"/>
                </a:lnTo>
                <a:lnTo>
                  <a:pt x="644050" y="1623062"/>
                </a:lnTo>
                <a:lnTo>
                  <a:pt x="644050" y="1621965"/>
                </a:lnTo>
                <a:lnTo>
                  <a:pt x="639667" y="1617587"/>
                </a:lnTo>
                <a:lnTo>
                  <a:pt x="636387" y="1615399"/>
                </a:lnTo>
                <a:lnTo>
                  <a:pt x="634192" y="1615399"/>
                </a:lnTo>
                <a:lnTo>
                  <a:pt x="625431" y="1614301"/>
                </a:lnTo>
                <a:lnTo>
                  <a:pt x="625431" y="1612107"/>
                </a:lnTo>
                <a:lnTo>
                  <a:pt x="624356" y="1611015"/>
                </a:lnTo>
                <a:lnTo>
                  <a:pt x="618859" y="1609924"/>
                </a:lnTo>
                <a:lnTo>
                  <a:pt x="618859" y="1608826"/>
                </a:lnTo>
                <a:lnTo>
                  <a:pt x="611212" y="1605540"/>
                </a:lnTo>
                <a:lnTo>
                  <a:pt x="609023" y="1604443"/>
                </a:lnTo>
                <a:lnTo>
                  <a:pt x="606834" y="1605540"/>
                </a:lnTo>
                <a:lnTo>
                  <a:pt x="604645" y="1606632"/>
                </a:lnTo>
                <a:lnTo>
                  <a:pt x="603525" y="1607729"/>
                </a:lnTo>
                <a:lnTo>
                  <a:pt x="600262" y="1609924"/>
                </a:lnTo>
                <a:lnTo>
                  <a:pt x="599148" y="1611015"/>
                </a:lnTo>
                <a:lnTo>
                  <a:pt x="598073" y="1612107"/>
                </a:lnTo>
                <a:lnTo>
                  <a:pt x="593690" y="1612107"/>
                </a:lnTo>
                <a:lnTo>
                  <a:pt x="591501" y="1609924"/>
                </a:lnTo>
                <a:lnTo>
                  <a:pt x="588215" y="1608826"/>
                </a:lnTo>
                <a:lnTo>
                  <a:pt x="586026" y="1608826"/>
                </a:lnTo>
                <a:lnTo>
                  <a:pt x="582740" y="1606632"/>
                </a:lnTo>
                <a:lnTo>
                  <a:pt x="575070" y="1606632"/>
                </a:lnTo>
                <a:lnTo>
                  <a:pt x="575070" y="1607729"/>
                </a:lnTo>
                <a:lnTo>
                  <a:pt x="572881" y="1609924"/>
                </a:lnTo>
                <a:lnTo>
                  <a:pt x="570693" y="1611015"/>
                </a:lnTo>
                <a:lnTo>
                  <a:pt x="569595" y="1611015"/>
                </a:lnTo>
                <a:lnTo>
                  <a:pt x="568498" y="1612107"/>
                </a:lnTo>
                <a:lnTo>
                  <a:pt x="568498" y="1614301"/>
                </a:lnTo>
                <a:lnTo>
                  <a:pt x="566309" y="1617587"/>
                </a:lnTo>
                <a:lnTo>
                  <a:pt x="561926" y="1624160"/>
                </a:lnTo>
                <a:lnTo>
                  <a:pt x="564120" y="1624160"/>
                </a:lnTo>
                <a:lnTo>
                  <a:pt x="566309" y="1624160"/>
                </a:lnTo>
                <a:lnTo>
                  <a:pt x="567406" y="1625251"/>
                </a:lnTo>
                <a:lnTo>
                  <a:pt x="568498" y="1627446"/>
                </a:lnTo>
                <a:lnTo>
                  <a:pt x="568498" y="1630732"/>
                </a:lnTo>
                <a:lnTo>
                  <a:pt x="568498" y="1631824"/>
                </a:lnTo>
                <a:lnTo>
                  <a:pt x="566309" y="1639493"/>
                </a:lnTo>
                <a:lnTo>
                  <a:pt x="563023" y="1643876"/>
                </a:lnTo>
                <a:lnTo>
                  <a:pt x="561926" y="1642779"/>
                </a:lnTo>
                <a:lnTo>
                  <a:pt x="559737" y="1640585"/>
                </a:lnTo>
                <a:lnTo>
                  <a:pt x="557548" y="1638396"/>
                </a:lnTo>
                <a:lnTo>
                  <a:pt x="556451" y="1637304"/>
                </a:lnTo>
                <a:lnTo>
                  <a:pt x="553165" y="1635110"/>
                </a:lnTo>
                <a:lnTo>
                  <a:pt x="550976" y="1634012"/>
                </a:lnTo>
                <a:lnTo>
                  <a:pt x="549884" y="1636207"/>
                </a:lnTo>
                <a:lnTo>
                  <a:pt x="548787" y="1637304"/>
                </a:lnTo>
                <a:lnTo>
                  <a:pt x="546592" y="1638396"/>
                </a:lnTo>
                <a:lnTo>
                  <a:pt x="545501" y="1639493"/>
                </a:lnTo>
                <a:lnTo>
                  <a:pt x="542215" y="1642779"/>
                </a:lnTo>
                <a:lnTo>
                  <a:pt x="540020" y="1644968"/>
                </a:lnTo>
                <a:lnTo>
                  <a:pt x="540020" y="1644968"/>
                </a:lnTo>
                <a:lnTo>
                  <a:pt x="526881" y="1643876"/>
                </a:lnTo>
                <a:lnTo>
                  <a:pt x="524687" y="1644968"/>
                </a:lnTo>
                <a:lnTo>
                  <a:pt x="522498" y="1646065"/>
                </a:lnTo>
                <a:lnTo>
                  <a:pt x="518120" y="1649351"/>
                </a:lnTo>
                <a:lnTo>
                  <a:pt x="514834" y="1650443"/>
                </a:lnTo>
                <a:lnTo>
                  <a:pt x="509359" y="1652638"/>
                </a:lnTo>
                <a:lnTo>
                  <a:pt x="507165" y="1652638"/>
                </a:lnTo>
                <a:lnTo>
                  <a:pt x="504976" y="1652638"/>
                </a:lnTo>
                <a:lnTo>
                  <a:pt x="502787" y="1653729"/>
                </a:lnTo>
                <a:lnTo>
                  <a:pt x="501690" y="1654826"/>
                </a:lnTo>
                <a:lnTo>
                  <a:pt x="499501" y="1657015"/>
                </a:lnTo>
                <a:lnTo>
                  <a:pt x="496215" y="1655918"/>
                </a:lnTo>
                <a:lnTo>
                  <a:pt x="495117" y="1655918"/>
                </a:lnTo>
                <a:lnTo>
                  <a:pt x="492929" y="1654826"/>
                </a:lnTo>
                <a:lnTo>
                  <a:pt x="490734" y="1653729"/>
                </a:lnTo>
                <a:lnTo>
                  <a:pt x="488545" y="1652638"/>
                </a:lnTo>
                <a:lnTo>
                  <a:pt x="484162" y="1650443"/>
                </a:lnTo>
                <a:lnTo>
                  <a:pt x="483070" y="1650443"/>
                </a:lnTo>
                <a:lnTo>
                  <a:pt x="474309" y="1649351"/>
                </a:lnTo>
                <a:lnTo>
                  <a:pt x="473212" y="1649351"/>
                </a:lnTo>
                <a:lnTo>
                  <a:pt x="471023" y="1649351"/>
                </a:lnTo>
                <a:lnTo>
                  <a:pt x="469926" y="1649351"/>
                </a:lnTo>
                <a:lnTo>
                  <a:pt x="464451" y="1649351"/>
                </a:lnTo>
                <a:lnTo>
                  <a:pt x="462262" y="1649351"/>
                </a:lnTo>
                <a:lnTo>
                  <a:pt x="460073" y="1650443"/>
                </a:lnTo>
                <a:lnTo>
                  <a:pt x="454592" y="1652638"/>
                </a:lnTo>
                <a:lnTo>
                  <a:pt x="452403" y="1653729"/>
                </a:lnTo>
                <a:lnTo>
                  <a:pt x="443642" y="1659210"/>
                </a:lnTo>
                <a:lnTo>
                  <a:pt x="441448" y="1660301"/>
                </a:lnTo>
                <a:lnTo>
                  <a:pt x="432687" y="1662490"/>
                </a:lnTo>
                <a:lnTo>
                  <a:pt x="429401" y="1663587"/>
                </a:lnTo>
                <a:lnTo>
                  <a:pt x="423926" y="1665782"/>
                </a:lnTo>
                <a:lnTo>
                  <a:pt x="419542" y="1666874"/>
                </a:lnTo>
                <a:lnTo>
                  <a:pt x="412970" y="1670160"/>
                </a:lnTo>
                <a:lnTo>
                  <a:pt x="407495" y="1673446"/>
                </a:lnTo>
                <a:lnTo>
                  <a:pt x="402020" y="1675635"/>
                </a:lnTo>
                <a:lnTo>
                  <a:pt x="400928" y="1676732"/>
                </a:lnTo>
                <a:lnTo>
                  <a:pt x="394356" y="1681110"/>
                </a:lnTo>
                <a:lnTo>
                  <a:pt x="387784" y="1685493"/>
                </a:lnTo>
                <a:lnTo>
                  <a:pt x="382309" y="1686590"/>
                </a:lnTo>
                <a:lnTo>
                  <a:pt x="377926" y="1680018"/>
                </a:lnTo>
                <a:lnTo>
                  <a:pt x="372451" y="1657015"/>
                </a:lnTo>
                <a:lnTo>
                  <a:pt x="361495" y="1648254"/>
                </a:lnTo>
                <a:lnTo>
                  <a:pt x="359306" y="1648254"/>
                </a:lnTo>
                <a:lnTo>
                  <a:pt x="356043" y="1646065"/>
                </a:lnTo>
                <a:lnTo>
                  <a:pt x="354923" y="1642779"/>
                </a:lnTo>
                <a:lnTo>
                  <a:pt x="352734" y="1643876"/>
                </a:lnTo>
                <a:lnTo>
                  <a:pt x="346162" y="1639493"/>
                </a:lnTo>
                <a:lnTo>
                  <a:pt x="341784" y="1637304"/>
                </a:lnTo>
                <a:lnTo>
                  <a:pt x="339595" y="1635110"/>
                </a:lnTo>
                <a:lnTo>
                  <a:pt x="333023" y="1630732"/>
                </a:lnTo>
                <a:lnTo>
                  <a:pt x="330828" y="1629635"/>
                </a:lnTo>
                <a:lnTo>
                  <a:pt x="328640" y="1631824"/>
                </a:lnTo>
                <a:lnTo>
                  <a:pt x="322090" y="1624160"/>
                </a:lnTo>
                <a:lnTo>
                  <a:pt x="318804" y="1625251"/>
                </a:lnTo>
                <a:lnTo>
                  <a:pt x="316615" y="1621965"/>
                </a:lnTo>
                <a:lnTo>
                  <a:pt x="317707" y="1619776"/>
                </a:lnTo>
                <a:lnTo>
                  <a:pt x="315518" y="1616490"/>
                </a:lnTo>
                <a:lnTo>
                  <a:pt x="315518" y="1614301"/>
                </a:lnTo>
                <a:lnTo>
                  <a:pt x="303471" y="1590218"/>
                </a:lnTo>
                <a:lnTo>
                  <a:pt x="300184" y="1585835"/>
                </a:lnTo>
                <a:lnTo>
                  <a:pt x="296898" y="1582549"/>
                </a:lnTo>
                <a:lnTo>
                  <a:pt x="299087" y="1580360"/>
                </a:lnTo>
                <a:lnTo>
                  <a:pt x="300184" y="1579263"/>
                </a:lnTo>
                <a:lnTo>
                  <a:pt x="299087" y="1577074"/>
                </a:lnTo>
                <a:lnTo>
                  <a:pt x="296898" y="1574885"/>
                </a:lnTo>
                <a:lnTo>
                  <a:pt x="293612" y="1575977"/>
                </a:lnTo>
                <a:lnTo>
                  <a:pt x="292515" y="1575977"/>
                </a:lnTo>
                <a:lnTo>
                  <a:pt x="282662" y="1572690"/>
                </a:lnTo>
                <a:lnTo>
                  <a:pt x="277182" y="1571599"/>
                </a:lnTo>
                <a:lnTo>
                  <a:pt x="270609" y="1572690"/>
                </a:lnTo>
                <a:lnTo>
                  <a:pt x="270609" y="1575977"/>
                </a:lnTo>
                <a:lnTo>
                  <a:pt x="267329" y="1575977"/>
                </a:lnTo>
                <a:lnTo>
                  <a:pt x="267329" y="1575977"/>
                </a:lnTo>
                <a:lnTo>
                  <a:pt x="264037" y="1577074"/>
                </a:lnTo>
                <a:lnTo>
                  <a:pt x="260757" y="1575977"/>
                </a:lnTo>
                <a:lnTo>
                  <a:pt x="257465" y="1572690"/>
                </a:lnTo>
                <a:lnTo>
                  <a:pt x="259659" y="1573788"/>
                </a:lnTo>
                <a:lnTo>
                  <a:pt x="258562" y="1570502"/>
                </a:lnTo>
                <a:lnTo>
                  <a:pt x="256373" y="1567215"/>
                </a:lnTo>
                <a:lnTo>
                  <a:pt x="250898" y="1568313"/>
                </a:lnTo>
                <a:lnTo>
                  <a:pt x="255276" y="1566124"/>
                </a:lnTo>
                <a:lnTo>
                  <a:pt x="265134" y="1563929"/>
                </a:lnTo>
                <a:lnTo>
                  <a:pt x="268421" y="1562832"/>
                </a:lnTo>
                <a:lnTo>
                  <a:pt x="268421" y="1562832"/>
                </a:lnTo>
                <a:lnTo>
                  <a:pt x="268421" y="1561741"/>
                </a:lnTo>
                <a:lnTo>
                  <a:pt x="270609" y="1560643"/>
                </a:lnTo>
                <a:lnTo>
                  <a:pt x="270609" y="1555168"/>
                </a:lnTo>
                <a:lnTo>
                  <a:pt x="269518" y="1549693"/>
                </a:lnTo>
                <a:lnTo>
                  <a:pt x="268421" y="1548596"/>
                </a:lnTo>
                <a:lnTo>
                  <a:pt x="262946" y="1534360"/>
                </a:lnTo>
                <a:lnTo>
                  <a:pt x="224609" y="1534360"/>
                </a:lnTo>
                <a:lnTo>
                  <a:pt x="221323" y="1529976"/>
                </a:lnTo>
                <a:lnTo>
                  <a:pt x="219134" y="1525599"/>
                </a:lnTo>
                <a:lnTo>
                  <a:pt x="219134" y="1522313"/>
                </a:lnTo>
                <a:lnTo>
                  <a:pt x="219134" y="1519027"/>
                </a:lnTo>
                <a:lnTo>
                  <a:pt x="220232" y="1515740"/>
                </a:lnTo>
                <a:lnTo>
                  <a:pt x="222420" y="1510265"/>
                </a:lnTo>
                <a:lnTo>
                  <a:pt x="228993" y="1503693"/>
                </a:lnTo>
                <a:lnTo>
                  <a:pt x="231182" y="1501499"/>
                </a:lnTo>
                <a:lnTo>
                  <a:pt x="243229" y="1497121"/>
                </a:lnTo>
                <a:lnTo>
                  <a:pt x="243229" y="1492738"/>
                </a:lnTo>
                <a:lnTo>
                  <a:pt x="236657" y="1493835"/>
                </a:lnTo>
                <a:lnTo>
                  <a:pt x="235565" y="1487263"/>
                </a:lnTo>
                <a:lnTo>
                  <a:pt x="238851" y="1486165"/>
                </a:lnTo>
                <a:lnTo>
                  <a:pt x="237754" y="1475215"/>
                </a:lnTo>
                <a:lnTo>
                  <a:pt x="238851" y="1463168"/>
                </a:lnTo>
                <a:lnTo>
                  <a:pt x="241040" y="1459882"/>
                </a:lnTo>
                <a:lnTo>
                  <a:pt x="241040" y="1457687"/>
                </a:lnTo>
                <a:lnTo>
                  <a:pt x="243229" y="1450035"/>
                </a:lnTo>
                <a:lnTo>
                  <a:pt x="244326" y="1446749"/>
                </a:lnTo>
                <a:lnTo>
                  <a:pt x="244326" y="1444560"/>
                </a:lnTo>
                <a:lnTo>
                  <a:pt x="243229" y="1444560"/>
                </a:lnTo>
                <a:lnTo>
                  <a:pt x="241040" y="1444560"/>
                </a:lnTo>
                <a:lnTo>
                  <a:pt x="239948" y="1443463"/>
                </a:lnTo>
                <a:lnTo>
                  <a:pt x="235565" y="1437988"/>
                </a:lnTo>
                <a:lnTo>
                  <a:pt x="234468" y="1436891"/>
                </a:lnTo>
                <a:lnTo>
                  <a:pt x="234468" y="1427032"/>
                </a:lnTo>
                <a:lnTo>
                  <a:pt x="237754" y="1421557"/>
                </a:lnTo>
                <a:lnTo>
                  <a:pt x="238851" y="1420460"/>
                </a:lnTo>
                <a:lnTo>
                  <a:pt x="239948" y="1419368"/>
                </a:lnTo>
                <a:lnTo>
                  <a:pt x="242137" y="1416082"/>
                </a:lnTo>
                <a:lnTo>
                  <a:pt x="249801" y="1410607"/>
                </a:lnTo>
                <a:lnTo>
                  <a:pt x="251990" y="1408413"/>
                </a:lnTo>
                <a:lnTo>
                  <a:pt x="254184" y="1407315"/>
                </a:lnTo>
                <a:lnTo>
                  <a:pt x="259659" y="1408413"/>
                </a:lnTo>
                <a:lnTo>
                  <a:pt x="260757" y="1409510"/>
                </a:lnTo>
                <a:lnTo>
                  <a:pt x="264037" y="1412796"/>
                </a:lnTo>
                <a:lnTo>
                  <a:pt x="272804" y="1404035"/>
                </a:lnTo>
                <a:lnTo>
                  <a:pt x="273896" y="1402938"/>
                </a:lnTo>
                <a:lnTo>
                  <a:pt x="274993" y="1401841"/>
                </a:lnTo>
                <a:lnTo>
                  <a:pt x="279370" y="1401841"/>
                </a:lnTo>
                <a:lnTo>
                  <a:pt x="284851" y="1400749"/>
                </a:lnTo>
                <a:lnTo>
                  <a:pt x="287040" y="1398554"/>
                </a:lnTo>
                <a:lnTo>
                  <a:pt x="288137" y="1397463"/>
                </a:lnTo>
                <a:lnTo>
                  <a:pt x="280468" y="1395274"/>
                </a:lnTo>
                <a:lnTo>
                  <a:pt x="279370" y="1388702"/>
                </a:lnTo>
                <a:lnTo>
                  <a:pt x="278279" y="1386507"/>
                </a:lnTo>
                <a:lnTo>
                  <a:pt x="276090" y="1385415"/>
                </a:lnTo>
                <a:lnTo>
                  <a:pt x="274993" y="1384318"/>
                </a:lnTo>
                <a:lnTo>
                  <a:pt x="270609" y="1385415"/>
                </a:lnTo>
                <a:lnTo>
                  <a:pt x="269518" y="1385415"/>
                </a:lnTo>
                <a:lnTo>
                  <a:pt x="268421" y="1386507"/>
                </a:lnTo>
                <a:lnTo>
                  <a:pt x="262946" y="1386507"/>
                </a:lnTo>
                <a:lnTo>
                  <a:pt x="256373" y="1386507"/>
                </a:lnTo>
                <a:lnTo>
                  <a:pt x="255276" y="1385415"/>
                </a:lnTo>
                <a:lnTo>
                  <a:pt x="256373" y="1384318"/>
                </a:lnTo>
                <a:lnTo>
                  <a:pt x="257465" y="1383227"/>
                </a:lnTo>
                <a:lnTo>
                  <a:pt x="259659" y="1382129"/>
                </a:lnTo>
                <a:lnTo>
                  <a:pt x="262946" y="1381032"/>
                </a:lnTo>
                <a:lnTo>
                  <a:pt x="264037" y="1379935"/>
                </a:lnTo>
                <a:lnTo>
                  <a:pt x="268421" y="1377746"/>
                </a:lnTo>
                <a:lnTo>
                  <a:pt x="269518" y="1376654"/>
                </a:lnTo>
                <a:lnTo>
                  <a:pt x="269518" y="1374460"/>
                </a:lnTo>
                <a:lnTo>
                  <a:pt x="271707" y="1373363"/>
                </a:lnTo>
                <a:lnTo>
                  <a:pt x="272804" y="1372271"/>
                </a:lnTo>
                <a:lnTo>
                  <a:pt x="273896" y="1371174"/>
                </a:lnTo>
                <a:lnTo>
                  <a:pt x="269518" y="1366796"/>
                </a:lnTo>
                <a:lnTo>
                  <a:pt x="269518" y="1365699"/>
                </a:lnTo>
                <a:lnTo>
                  <a:pt x="269518" y="1363510"/>
                </a:lnTo>
                <a:lnTo>
                  <a:pt x="267329" y="1361321"/>
                </a:lnTo>
                <a:lnTo>
                  <a:pt x="266232" y="1360224"/>
                </a:lnTo>
                <a:lnTo>
                  <a:pt x="266232" y="1355840"/>
                </a:lnTo>
                <a:lnTo>
                  <a:pt x="269518" y="1351457"/>
                </a:lnTo>
                <a:lnTo>
                  <a:pt x="270609" y="1351457"/>
                </a:lnTo>
                <a:lnTo>
                  <a:pt x="270609" y="1340507"/>
                </a:lnTo>
                <a:lnTo>
                  <a:pt x="269518" y="1349268"/>
                </a:lnTo>
                <a:lnTo>
                  <a:pt x="267329" y="1352554"/>
                </a:lnTo>
                <a:lnTo>
                  <a:pt x="264037" y="1356938"/>
                </a:lnTo>
                <a:lnTo>
                  <a:pt x="262946" y="1359127"/>
                </a:lnTo>
                <a:lnTo>
                  <a:pt x="260757" y="1361321"/>
                </a:lnTo>
                <a:lnTo>
                  <a:pt x="258562" y="1363510"/>
                </a:lnTo>
                <a:lnTo>
                  <a:pt x="258562" y="1364601"/>
                </a:lnTo>
                <a:lnTo>
                  <a:pt x="256373" y="1365699"/>
                </a:lnTo>
                <a:lnTo>
                  <a:pt x="255276" y="1367888"/>
                </a:lnTo>
                <a:lnTo>
                  <a:pt x="251990" y="1370082"/>
                </a:lnTo>
                <a:lnTo>
                  <a:pt x="249801" y="1370082"/>
                </a:lnTo>
                <a:lnTo>
                  <a:pt x="236657" y="1370082"/>
                </a:lnTo>
                <a:lnTo>
                  <a:pt x="232279" y="1368985"/>
                </a:lnTo>
                <a:lnTo>
                  <a:pt x="227895" y="1367888"/>
                </a:lnTo>
                <a:lnTo>
                  <a:pt x="221323" y="1368985"/>
                </a:lnTo>
                <a:lnTo>
                  <a:pt x="221323" y="1376654"/>
                </a:lnTo>
                <a:lnTo>
                  <a:pt x="219134" y="1379935"/>
                </a:lnTo>
                <a:lnTo>
                  <a:pt x="218043" y="1381032"/>
                </a:lnTo>
                <a:lnTo>
                  <a:pt x="216946" y="1384318"/>
                </a:lnTo>
                <a:lnTo>
                  <a:pt x="215848" y="1385415"/>
                </a:lnTo>
                <a:lnTo>
                  <a:pt x="213659" y="1387604"/>
                </a:lnTo>
                <a:lnTo>
                  <a:pt x="205990" y="1388702"/>
                </a:lnTo>
                <a:lnTo>
                  <a:pt x="207087" y="1391988"/>
                </a:lnTo>
                <a:lnTo>
                  <a:pt x="204898" y="1398554"/>
                </a:lnTo>
                <a:lnTo>
                  <a:pt x="203801" y="1401841"/>
                </a:lnTo>
                <a:lnTo>
                  <a:pt x="201612" y="1401841"/>
                </a:lnTo>
                <a:lnTo>
                  <a:pt x="200515" y="1402938"/>
                </a:lnTo>
                <a:lnTo>
                  <a:pt x="196137" y="1405127"/>
                </a:lnTo>
                <a:lnTo>
                  <a:pt x="195040" y="1409510"/>
                </a:lnTo>
                <a:lnTo>
                  <a:pt x="190662" y="1411699"/>
                </a:lnTo>
                <a:lnTo>
                  <a:pt x="187370" y="1410607"/>
                </a:lnTo>
                <a:lnTo>
                  <a:pt x="185182" y="1410607"/>
                </a:lnTo>
                <a:lnTo>
                  <a:pt x="181895" y="1410607"/>
                </a:lnTo>
                <a:lnTo>
                  <a:pt x="178609" y="1414985"/>
                </a:lnTo>
                <a:lnTo>
                  <a:pt x="178609" y="1414985"/>
                </a:lnTo>
                <a:lnTo>
                  <a:pt x="178609" y="1417180"/>
                </a:lnTo>
                <a:lnTo>
                  <a:pt x="178609" y="1418271"/>
                </a:lnTo>
                <a:lnTo>
                  <a:pt x="176420" y="1419368"/>
                </a:lnTo>
                <a:lnTo>
                  <a:pt x="174232" y="1421557"/>
                </a:lnTo>
                <a:lnTo>
                  <a:pt x="172037" y="1423746"/>
                </a:lnTo>
                <a:lnTo>
                  <a:pt x="168757" y="1424843"/>
                </a:lnTo>
                <a:lnTo>
                  <a:pt x="167659" y="1427032"/>
                </a:lnTo>
                <a:lnTo>
                  <a:pt x="164373" y="1429221"/>
                </a:lnTo>
                <a:lnTo>
                  <a:pt x="164373" y="1430318"/>
                </a:lnTo>
                <a:lnTo>
                  <a:pt x="164373" y="1431416"/>
                </a:lnTo>
                <a:lnTo>
                  <a:pt x="163276" y="1432513"/>
                </a:lnTo>
                <a:lnTo>
                  <a:pt x="162184" y="1433604"/>
                </a:lnTo>
                <a:lnTo>
                  <a:pt x="158893" y="1433604"/>
                </a:lnTo>
                <a:lnTo>
                  <a:pt x="156704" y="1431416"/>
                </a:lnTo>
                <a:lnTo>
                  <a:pt x="158893" y="1416082"/>
                </a:lnTo>
                <a:lnTo>
                  <a:pt x="157801" y="1411699"/>
                </a:lnTo>
                <a:lnTo>
                  <a:pt x="156704" y="1410607"/>
                </a:lnTo>
                <a:lnTo>
                  <a:pt x="154515" y="1406224"/>
                </a:lnTo>
                <a:lnTo>
                  <a:pt x="153418" y="1405127"/>
                </a:lnTo>
                <a:lnTo>
                  <a:pt x="150131" y="1402938"/>
                </a:lnTo>
                <a:lnTo>
                  <a:pt x="152326" y="1401841"/>
                </a:lnTo>
                <a:lnTo>
                  <a:pt x="153418" y="1400749"/>
                </a:lnTo>
                <a:lnTo>
                  <a:pt x="158893" y="1390890"/>
                </a:lnTo>
                <a:lnTo>
                  <a:pt x="158893" y="1388702"/>
                </a:lnTo>
                <a:lnTo>
                  <a:pt x="159990" y="1387604"/>
                </a:lnTo>
                <a:lnTo>
                  <a:pt x="166562" y="1386507"/>
                </a:lnTo>
                <a:lnTo>
                  <a:pt x="170945" y="1384318"/>
                </a:lnTo>
                <a:lnTo>
                  <a:pt x="169848" y="1383227"/>
                </a:lnTo>
                <a:lnTo>
                  <a:pt x="167659" y="1381032"/>
                </a:lnTo>
                <a:lnTo>
                  <a:pt x="167659" y="1378843"/>
                </a:lnTo>
                <a:lnTo>
                  <a:pt x="161087" y="1375557"/>
                </a:lnTo>
                <a:lnTo>
                  <a:pt x="165465" y="1366796"/>
                </a:lnTo>
                <a:lnTo>
                  <a:pt x="159990" y="1371174"/>
                </a:lnTo>
                <a:lnTo>
                  <a:pt x="146851" y="1381032"/>
                </a:lnTo>
                <a:lnTo>
                  <a:pt x="141370" y="1379935"/>
                </a:lnTo>
                <a:lnTo>
                  <a:pt x="139181" y="1381032"/>
                </a:lnTo>
                <a:lnTo>
                  <a:pt x="138084" y="1381032"/>
                </a:lnTo>
                <a:lnTo>
                  <a:pt x="138084" y="1382129"/>
                </a:lnTo>
                <a:lnTo>
                  <a:pt x="136987" y="1382129"/>
                </a:lnTo>
                <a:lnTo>
                  <a:pt x="133707" y="1383227"/>
                </a:lnTo>
                <a:lnTo>
                  <a:pt x="127134" y="1382129"/>
                </a:lnTo>
                <a:lnTo>
                  <a:pt x="127134" y="1379935"/>
                </a:lnTo>
                <a:lnTo>
                  <a:pt x="127134" y="1379935"/>
                </a:lnTo>
                <a:lnTo>
                  <a:pt x="128232" y="1378843"/>
                </a:lnTo>
                <a:lnTo>
                  <a:pt x="129323" y="1378843"/>
                </a:lnTo>
                <a:lnTo>
                  <a:pt x="132609" y="1377746"/>
                </a:lnTo>
                <a:lnTo>
                  <a:pt x="133707" y="1376654"/>
                </a:lnTo>
                <a:lnTo>
                  <a:pt x="136987" y="1374460"/>
                </a:lnTo>
                <a:lnTo>
                  <a:pt x="138084" y="1372271"/>
                </a:lnTo>
                <a:lnTo>
                  <a:pt x="135895" y="1368985"/>
                </a:lnTo>
                <a:lnTo>
                  <a:pt x="134798" y="1366796"/>
                </a:lnTo>
                <a:lnTo>
                  <a:pt x="134798" y="1362413"/>
                </a:lnTo>
                <a:lnTo>
                  <a:pt x="133707" y="1359127"/>
                </a:lnTo>
                <a:lnTo>
                  <a:pt x="133707" y="1355840"/>
                </a:lnTo>
                <a:lnTo>
                  <a:pt x="132609" y="1352554"/>
                </a:lnTo>
                <a:lnTo>
                  <a:pt x="131512" y="1351457"/>
                </a:lnTo>
                <a:lnTo>
                  <a:pt x="134798" y="1350365"/>
                </a:lnTo>
                <a:lnTo>
                  <a:pt x="135895" y="1352554"/>
                </a:lnTo>
                <a:lnTo>
                  <a:pt x="139181" y="1350365"/>
                </a:lnTo>
                <a:lnTo>
                  <a:pt x="142468" y="1348177"/>
                </a:lnTo>
                <a:lnTo>
                  <a:pt x="142468" y="1344891"/>
                </a:lnTo>
                <a:lnTo>
                  <a:pt x="143559" y="1340507"/>
                </a:lnTo>
                <a:lnTo>
                  <a:pt x="144656" y="1340507"/>
                </a:lnTo>
                <a:lnTo>
                  <a:pt x="143559" y="1338318"/>
                </a:lnTo>
                <a:lnTo>
                  <a:pt x="142468" y="1336129"/>
                </a:lnTo>
                <a:lnTo>
                  <a:pt x="139181" y="1338318"/>
                </a:lnTo>
                <a:lnTo>
                  <a:pt x="136987" y="1339416"/>
                </a:lnTo>
                <a:lnTo>
                  <a:pt x="132609" y="1343793"/>
                </a:lnTo>
                <a:lnTo>
                  <a:pt x="131512" y="1347079"/>
                </a:lnTo>
                <a:lnTo>
                  <a:pt x="127134" y="1345982"/>
                </a:lnTo>
                <a:lnTo>
                  <a:pt x="128232" y="1344891"/>
                </a:lnTo>
                <a:lnTo>
                  <a:pt x="128232" y="1344891"/>
                </a:lnTo>
                <a:lnTo>
                  <a:pt x="129323" y="1343793"/>
                </a:lnTo>
                <a:lnTo>
                  <a:pt x="128232" y="1341604"/>
                </a:lnTo>
                <a:lnTo>
                  <a:pt x="128232" y="1341604"/>
                </a:lnTo>
                <a:lnTo>
                  <a:pt x="130420" y="1342702"/>
                </a:lnTo>
                <a:lnTo>
                  <a:pt x="132609" y="1339416"/>
                </a:lnTo>
                <a:lnTo>
                  <a:pt x="128232" y="1337221"/>
                </a:lnTo>
                <a:lnTo>
                  <a:pt x="133707" y="1337221"/>
                </a:lnTo>
                <a:lnTo>
                  <a:pt x="135895" y="1333941"/>
                </a:lnTo>
                <a:lnTo>
                  <a:pt x="145754" y="1332843"/>
                </a:lnTo>
                <a:lnTo>
                  <a:pt x="146851" y="1330649"/>
                </a:lnTo>
                <a:lnTo>
                  <a:pt x="161087" y="1325174"/>
                </a:lnTo>
                <a:lnTo>
                  <a:pt x="164373" y="1324088"/>
                </a:lnTo>
                <a:lnTo>
                  <a:pt x="167659" y="1322996"/>
                </a:lnTo>
                <a:lnTo>
                  <a:pt x="168757" y="1320807"/>
                </a:lnTo>
                <a:lnTo>
                  <a:pt x="170945" y="1316424"/>
                </a:lnTo>
                <a:lnTo>
                  <a:pt x="173134" y="1314235"/>
                </a:lnTo>
                <a:lnTo>
                  <a:pt x="174232" y="1312046"/>
                </a:lnTo>
                <a:lnTo>
                  <a:pt x="166562" y="1310949"/>
                </a:lnTo>
                <a:lnTo>
                  <a:pt x="165465" y="1317521"/>
                </a:lnTo>
                <a:lnTo>
                  <a:pt x="162184" y="1316424"/>
                </a:lnTo>
                <a:lnTo>
                  <a:pt x="161087" y="1315327"/>
                </a:lnTo>
                <a:lnTo>
                  <a:pt x="156704" y="1318613"/>
                </a:lnTo>
                <a:lnTo>
                  <a:pt x="154515" y="1322996"/>
                </a:lnTo>
                <a:lnTo>
                  <a:pt x="144656" y="1317521"/>
                </a:lnTo>
                <a:lnTo>
                  <a:pt x="144656" y="1309852"/>
                </a:lnTo>
                <a:lnTo>
                  <a:pt x="151229" y="1301091"/>
                </a:lnTo>
                <a:lnTo>
                  <a:pt x="152326" y="1301091"/>
                </a:lnTo>
                <a:lnTo>
                  <a:pt x="152326" y="1294518"/>
                </a:lnTo>
                <a:lnTo>
                  <a:pt x="151229" y="1293421"/>
                </a:lnTo>
                <a:lnTo>
                  <a:pt x="141370" y="1281374"/>
                </a:lnTo>
                <a:lnTo>
                  <a:pt x="139181" y="1280277"/>
                </a:lnTo>
                <a:lnTo>
                  <a:pt x="136987" y="1281374"/>
                </a:lnTo>
                <a:lnTo>
                  <a:pt x="139181" y="1280277"/>
                </a:lnTo>
                <a:lnTo>
                  <a:pt x="140279" y="1278088"/>
                </a:lnTo>
                <a:lnTo>
                  <a:pt x="142468" y="1275899"/>
                </a:lnTo>
                <a:lnTo>
                  <a:pt x="144656" y="1271516"/>
                </a:lnTo>
                <a:lnTo>
                  <a:pt x="144656" y="1272613"/>
                </a:lnTo>
                <a:lnTo>
                  <a:pt x="144656" y="1272613"/>
                </a:lnTo>
                <a:lnTo>
                  <a:pt x="146851" y="1274802"/>
                </a:lnTo>
                <a:lnTo>
                  <a:pt x="146851" y="1274802"/>
                </a:lnTo>
                <a:lnTo>
                  <a:pt x="149040" y="1273710"/>
                </a:lnTo>
                <a:lnTo>
                  <a:pt x="151229" y="1271516"/>
                </a:lnTo>
                <a:lnTo>
                  <a:pt x="153418" y="1270424"/>
                </a:lnTo>
                <a:lnTo>
                  <a:pt x="157801" y="1258377"/>
                </a:lnTo>
                <a:lnTo>
                  <a:pt x="155612" y="1257279"/>
                </a:lnTo>
                <a:lnTo>
                  <a:pt x="152326" y="1257279"/>
                </a:lnTo>
                <a:lnTo>
                  <a:pt x="154515" y="1252896"/>
                </a:lnTo>
                <a:lnTo>
                  <a:pt x="155612" y="1251804"/>
                </a:lnTo>
                <a:lnTo>
                  <a:pt x="156704" y="1252896"/>
                </a:lnTo>
                <a:lnTo>
                  <a:pt x="156704" y="1255091"/>
                </a:lnTo>
                <a:lnTo>
                  <a:pt x="156704" y="1256188"/>
                </a:lnTo>
                <a:lnTo>
                  <a:pt x="161087" y="1255091"/>
                </a:lnTo>
                <a:lnTo>
                  <a:pt x="162184" y="1255091"/>
                </a:lnTo>
                <a:lnTo>
                  <a:pt x="163276" y="1251804"/>
                </a:lnTo>
                <a:lnTo>
                  <a:pt x="163276" y="1250707"/>
                </a:lnTo>
                <a:lnTo>
                  <a:pt x="167659" y="1250707"/>
                </a:lnTo>
                <a:lnTo>
                  <a:pt x="169848" y="1251804"/>
                </a:lnTo>
                <a:lnTo>
                  <a:pt x="176420" y="1252896"/>
                </a:lnTo>
                <a:lnTo>
                  <a:pt x="178609" y="1252896"/>
                </a:lnTo>
                <a:lnTo>
                  <a:pt x="179707" y="1253993"/>
                </a:lnTo>
                <a:lnTo>
                  <a:pt x="179707" y="1253993"/>
                </a:lnTo>
                <a:lnTo>
                  <a:pt x="188468" y="1257279"/>
                </a:lnTo>
                <a:lnTo>
                  <a:pt x="190662" y="1258377"/>
                </a:lnTo>
                <a:lnTo>
                  <a:pt x="192845" y="1258377"/>
                </a:lnTo>
                <a:lnTo>
                  <a:pt x="197229" y="1258377"/>
                </a:lnTo>
                <a:lnTo>
                  <a:pt x="199418" y="1257279"/>
                </a:lnTo>
                <a:lnTo>
                  <a:pt x="202704" y="1256188"/>
                </a:lnTo>
                <a:lnTo>
                  <a:pt x="203801" y="1260566"/>
                </a:lnTo>
                <a:lnTo>
                  <a:pt x="209276" y="1266041"/>
                </a:lnTo>
                <a:lnTo>
                  <a:pt x="213659" y="1261663"/>
                </a:lnTo>
                <a:lnTo>
                  <a:pt x="215848" y="1259468"/>
                </a:lnTo>
                <a:lnTo>
                  <a:pt x="216946" y="1261663"/>
                </a:lnTo>
                <a:lnTo>
                  <a:pt x="220232" y="1259468"/>
                </a:lnTo>
                <a:lnTo>
                  <a:pt x="221323" y="1260566"/>
                </a:lnTo>
                <a:lnTo>
                  <a:pt x="224609" y="1259468"/>
                </a:lnTo>
                <a:lnTo>
                  <a:pt x="226804" y="1259468"/>
                </a:lnTo>
                <a:lnTo>
                  <a:pt x="233376" y="1261663"/>
                </a:lnTo>
                <a:lnTo>
                  <a:pt x="238851" y="1262755"/>
                </a:lnTo>
                <a:lnTo>
                  <a:pt x="242137" y="1268235"/>
                </a:lnTo>
                <a:lnTo>
                  <a:pt x="249801" y="1270424"/>
                </a:lnTo>
                <a:lnTo>
                  <a:pt x="250898" y="1274802"/>
                </a:lnTo>
                <a:lnTo>
                  <a:pt x="255276" y="1283569"/>
                </a:lnTo>
                <a:lnTo>
                  <a:pt x="256373" y="1285757"/>
                </a:lnTo>
                <a:lnTo>
                  <a:pt x="259659" y="1286849"/>
                </a:lnTo>
                <a:lnTo>
                  <a:pt x="259659" y="1284660"/>
                </a:lnTo>
                <a:lnTo>
                  <a:pt x="255276" y="1283569"/>
                </a:lnTo>
                <a:lnTo>
                  <a:pt x="254184" y="1281374"/>
                </a:lnTo>
                <a:lnTo>
                  <a:pt x="253087" y="1279185"/>
                </a:lnTo>
                <a:lnTo>
                  <a:pt x="256373" y="1272613"/>
                </a:lnTo>
                <a:lnTo>
                  <a:pt x="261848" y="1272613"/>
                </a:lnTo>
                <a:lnTo>
                  <a:pt x="262946" y="1271516"/>
                </a:lnTo>
                <a:lnTo>
                  <a:pt x="264037" y="1269327"/>
                </a:lnTo>
                <a:lnTo>
                  <a:pt x="261848" y="1260566"/>
                </a:lnTo>
                <a:lnTo>
                  <a:pt x="266232" y="1256188"/>
                </a:lnTo>
                <a:lnTo>
                  <a:pt x="266232" y="1253993"/>
                </a:lnTo>
                <a:lnTo>
                  <a:pt x="265134" y="1247421"/>
                </a:lnTo>
                <a:lnTo>
                  <a:pt x="265134" y="1244135"/>
                </a:lnTo>
                <a:lnTo>
                  <a:pt x="273896" y="1241946"/>
                </a:lnTo>
                <a:lnTo>
                  <a:pt x="277182" y="1244135"/>
                </a:lnTo>
                <a:lnTo>
                  <a:pt x="282662" y="1245232"/>
                </a:lnTo>
                <a:lnTo>
                  <a:pt x="282662" y="1244135"/>
                </a:lnTo>
                <a:lnTo>
                  <a:pt x="281565" y="1241946"/>
                </a:lnTo>
                <a:lnTo>
                  <a:pt x="279370" y="1238660"/>
                </a:lnTo>
                <a:lnTo>
                  <a:pt x="278279" y="1236471"/>
                </a:lnTo>
                <a:lnTo>
                  <a:pt x="277182" y="1234282"/>
                </a:lnTo>
                <a:lnTo>
                  <a:pt x="273896" y="1232088"/>
                </a:lnTo>
                <a:lnTo>
                  <a:pt x="272804" y="1230990"/>
                </a:lnTo>
                <a:lnTo>
                  <a:pt x="276090" y="1226613"/>
                </a:lnTo>
                <a:lnTo>
                  <a:pt x="277182" y="1223327"/>
                </a:lnTo>
                <a:lnTo>
                  <a:pt x="282662" y="1221138"/>
                </a:lnTo>
                <a:lnTo>
                  <a:pt x="285943" y="1222229"/>
                </a:lnTo>
                <a:lnTo>
                  <a:pt x="284851" y="1224418"/>
                </a:lnTo>
                <a:lnTo>
                  <a:pt x="283754" y="1225516"/>
                </a:lnTo>
                <a:lnTo>
                  <a:pt x="282662" y="1227710"/>
                </a:lnTo>
                <a:lnTo>
                  <a:pt x="283754" y="1229899"/>
                </a:lnTo>
                <a:lnTo>
                  <a:pt x="289235" y="1232088"/>
                </a:lnTo>
                <a:lnTo>
                  <a:pt x="291423" y="1233185"/>
                </a:lnTo>
                <a:lnTo>
                  <a:pt x="292515" y="1234282"/>
                </a:lnTo>
                <a:lnTo>
                  <a:pt x="294710" y="1236471"/>
                </a:lnTo>
                <a:lnTo>
                  <a:pt x="296898" y="1238660"/>
                </a:lnTo>
                <a:lnTo>
                  <a:pt x="300184" y="1240849"/>
                </a:lnTo>
                <a:lnTo>
                  <a:pt x="304568" y="1237563"/>
                </a:lnTo>
                <a:lnTo>
                  <a:pt x="307848" y="1240849"/>
                </a:lnTo>
                <a:lnTo>
                  <a:pt x="310043" y="1240849"/>
                </a:lnTo>
                <a:lnTo>
                  <a:pt x="314421" y="1246324"/>
                </a:lnTo>
                <a:lnTo>
                  <a:pt x="316615" y="1248518"/>
                </a:lnTo>
                <a:lnTo>
                  <a:pt x="317707" y="1249616"/>
                </a:lnTo>
                <a:lnTo>
                  <a:pt x="318804" y="1252896"/>
                </a:lnTo>
                <a:lnTo>
                  <a:pt x="322090" y="1249616"/>
                </a:lnTo>
                <a:lnTo>
                  <a:pt x="320993" y="1245232"/>
                </a:lnTo>
                <a:lnTo>
                  <a:pt x="317707" y="1236471"/>
                </a:lnTo>
                <a:lnTo>
                  <a:pt x="319896" y="1234282"/>
                </a:lnTo>
                <a:lnTo>
                  <a:pt x="318804" y="1233185"/>
                </a:lnTo>
                <a:lnTo>
                  <a:pt x="307848" y="1227710"/>
                </a:lnTo>
                <a:lnTo>
                  <a:pt x="305659" y="1225516"/>
                </a:lnTo>
                <a:lnTo>
                  <a:pt x="304568" y="1224418"/>
                </a:lnTo>
                <a:lnTo>
                  <a:pt x="302373" y="1222229"/>
                </a:lnTo>
                <a:lnTo>
                  <a:pt x="302373" y="1222229"/>
                </a:lnTo>
                <a:lnTo>
                  <a:pt x="301282" y="1215657"/>
                </a:lnTo>
                <a:lnTo>
                  <a:pt x="299087" y="1209085"/>
                </a:lnTo>
                <a:lnTo>
                  <a:pt x="300184" y="1205805"/>
                </a:lnTo>
                <a:lnTo>
                  <a:pt x="301282" y="1203610"/>
                </a:lnTo>
                <a:lnTo>
                  <a:pt x="296898" y="1200330"/>
                </a:lnTo>
                <a:lnTo>
                  <a:pt x="295801" y="1200330"/>
                </a:lnTo>
                <a:lnTo>
                  <a:pt x="294710" y="1201421"/>
                </a:lnTo>
                <a:lnTo>
                  <a:pt x="292515" y="1203610"/>
                </a:lnTo>
                <a:lnTo>
                  <a:pt x="290326" y="1205805"/>
                </a:lnTo>
                <a:lnTo>
                  <a:pt x="290326" y="1207993"/>
                </a:lnTo>
                <a:lnTo>
                  <a:pt x="284851" y="1206896"/>
                </a:lnTo>
                <a:lnTo>
                  <a:pt x="280468" y="1206896"/>
                </a:lnTo>
                <a:lnTo>
                  <a:pt x="280468" y="1207993"/>
                </a:lnTo>
                <a:lnTo>
                  <a:pt x="271707" y="1210182"/>
                </a:lnTo>
                <a:lnTo>
                  <a:pt x="259659" y="1212377"/>
                </a:lnTo>
                <a:lnTo>
                  <a:pt x="249801" y="1209085"/>
                </a:lnTo>
                <a:lnTo>
                  <a:pt x="249801" y="1211279"/>
                </a:lnTo>
                <a:lnTo>
                  <a:pt x="248709" y="1209085"/>
                </a:lnTo>
                <a:lnTo>
                  <a:pt x="235565" y="1204707"/>
                </a:lnTo>
                <a:lnTo>
                  <a:pt x="228993" y="1201421"/>
                </a:lnTo>
                <a:lnTo>
                  <a:pt x="225707" y="1200330"/>
                </a:lnTo>
                <a:lnTo>
                  <a:pt x="219134" y="1198135"/>
                </a:lnTo>
                <a:lnTo>
                  <a:pt x="208179" y="1194849"/>
                </a:lnTo>
                <a:lnTo>
                  <a:pt x="199418" y="1187185"/>
                </a:lnTo>
                <a:lnTo>
                  <a:pt x="202704" y="1183899"/>
                </a:lnTo>
                <a:lnTo>
                  <a:pt x="188468" y="1178435"/>
                </a:lnTo>
                <a:lnTo>
                  <a:pt x="178609" y="1171863"/>
                </a:lnTo>
                <a:lnTo>
                  <a:pt x="177518" y="1170766"/>
                </a:lnTo>
                <a:lnTo>
                  <a:pt x="174232" y="1167480"/>
                </a:lnTo>
                <a:lnTo>
                  <a:pt x="173134" y="1167480"/>
                </a:lnTo>
                <a:lnTo>
                  <a:pt x="169848" y="1164194"/>
                </a:lnTo>
                <a:lnTo>
                  <a:pt x="164373" y="1164194"/>
                </a:lnTo>
                <a:lnTo>
                  <a:pt x="166562" y="1163102"/>
                </a:lnTo>
                <a:lnTo>
                  <a:pt x="167659" y="1160907"/>
                </a:lnTo>
                <a:lnTo>
                  <a:pt x="166562" y="1156530"/>
                </a:lnTo>
                <a:lnTo>
                  <a:pt x="163276" y="1155433"/>
                </a:lnTo>
                <a:lnTo>
                  <a:pt x="164373" y="1151049"/>
                </a:lnTo>
                <a:lnTo>
                  <a:pt x="165465" y="1145574"/>
                </a:lnTo>
                <a:lnTo>
                  <a:pt x="174232" y="1145574"/>
                </a:lnTo>
                <a:lnTo>
                  <a:pt x="178609" y="1143385"/>
                </a:lnTo>
                <a:lnTo>
                  <a:pt x="177518" y="1140099"/>
                </a:lnTo>
                <a:lnTo>
                  <a:pt x="177518" y="1139002"/>
                </a:lnTo>
                <a:lnTo>
                  <a:pt x="179707" y="1135716"/>
                </a:lnTo>
                <a:lnTo>
                  <a:pt x="185182" y="1129149"/>
                </a:lnTo>
                <a:lnTo>
                  <a:pt x="185182" y="1128052"/>
                </a:lnTo>
                <a:lnTo>
                  <a:pt x="187370" y="1125857"/>
                </a:lnTo>
                <a:lnTo>
                  <a:pt x="190662" y="1120382"/>
                </a:lnTo>
                <a:lnTo>
                  <a:pt x="191754" y="1120382"/>
                </a:lnTo>
                <a:lnTo>
                  <a:pt x="191754" y="1119285"/>
                </a:lnTo>
                <a:lnTo>
                  <a:pt x="193943" y="1116005"/>
                </a:lnTo>
                <a:lnTo>
                  <a:pt x="205990" y="1100671"/>
                </a:lnTo>
                <a:lnTo>
                  <a:pt x="207087" y="1099574"/>
                </a:lnTo>
                <a:lnTo>
                  <a:pt x="218043" y="1103952"/>
                </a:lnTo>
                <a:lnTo>
                  <a:pt x="215848" y="1101763"/>
                </a:lnTo>
                <a:lnTo>
                  <a:pt x="216946" y="1099574"/>
                </a:lnTo>
                <a:lnTo>
                  <a:pt x="213659" y="1098477"/>
                </a:lnTo>
                <a:lnTo>
                  <a:pt x="211471" y="1099574"/>
                </a:lnTo>
                <a:lnTo>
                  <a:pt x="211471" y="1099574"/>
                </a:lnTo>
                <a:lnTo>
                  <a:pt x="210373" y="1093002"/>
                </a:lnTo>
                <a:lnTo>
                  <a:pt x="212562" y="1090813"/>
                </a:lnTo>
                <a:lnTo>
                  <a:pt x="214751" y="1087527"/>
                </a:lnTo>
                <a:lnTo>
                  <a:pt x="216946" y="1085338"/>
                </a:lnTo>
                <a:lnTo>
                  <a:pt x="216946" y="1085338"/>
                </a:lnTo>
                <a:lnTo>
                  <a:pt x="218043" y="1084241"/>
                </a:lnTo>
                <a:lnTo>
                  <a:pt x="220232" y="1083143"/>
                </a:lnTo>
                <a:lnTo>
                  <a:pt x="223518" y="1078766"/>
                </a:lnTo>
                <a:lnTo>
                  <a:pt x="224609" y="1076571"/>
                </a:lnTo>
                <a:lnTo>
                  <a:pt x="225707" y="1072194"/>
                </a:lnTo>
                <a:lnTo>
                  <a:pt x="226804" y="1071096"/>
                </a:lnTo>
                <a:lnTo>
                  <a:pt x="227895" y="1065621"/>
                </a:lnTo>
                <a:lnTo>
                  <a:pt x="228993" y="1063432"/>
                </a:lnTo>
                <a:lnTo>
                  <a:pt x="230084" y="1056860"/>
                </a:lnTo>
                <a:lnTo>
                  <a:pt x="237754" y="1053574"/>
                </a:lnTo>
                <a:lnTo>
                  <a:pt x="239948" y="1052477"/>
                </a:lnTo>
                <a:lnTo>
                  <a:pt x="243229" y="1051385"/>
                </a:lnTo>
                <a:lnTo>
                  <a:pt x="245423" y="1049202"/>
                </a:lnTo>
                <a:lnTo>
                  <a:pt x="244326" y="1044824"/>
                </a:lnTo>
                <a:lnTo>
                  <a:pt x="244326" y="1029491"/>
                </a:lnTo>
                <a:lnTo>
                  <a:pt x="246515" y="1027296"/>
                </a:lnTo>
                <a:lnTo>
                  <a:pt x="254184" y="1018535"/>
                </a:lnTo>
                <a:lnTo>
                  <a:pt x="253087" y="1015249"/>
                </a:lnTo>
                <a:lnTo>
                  <a:pt x="253087" y="1011963"/>
                </a:lnTo>
                <a:lnTo>
                  <a:pt x="253087" y="997721"/>
                </a:lnTo>
                <a:lnTo>
                  <a:pt x="253087" y="996630"/>
                </a:lnTo>
                <a:lnTo>
                  <a:pt x="244326" y="996630"/>
                </a:lnTo>
                <a:lnTo>
                  <a:pt x="237754" y="992246"/>
                </a:lnTo>
                <a:lnTo>
                  <a:pt x="234468" y="990058"/>
                </a:lnTo>
                <a:lnTo>
                  <a:pt x="231182" y="983485"/>
                </a:lnTo>
                <a:lnTo>
                  <a:pt x="230084" y="982394"/>
                </a:lnTo>
                <a:lnTo>
                  <a:pt x="219134" y="979108"/>
                </a:lnTo>
                <a:lnTo>
                  <a:pt x="219134" y="963774"/>
                </a:lnTo>
                <a:lnTo>
                  <a:pt x="220232" y="960488"/>
                </a:lnTo>
                <a:lnTo>
                  <a:pt x="218043" y="951727"/>
                </a:lnTo>
                <a:lnTo>
                  <a:pt x="220232" y="949532"/>
                </a:lnTo>
                <a:lnTo>
                  <a:pt x="220232" y="948435"/>
                </a:lnTo>
                <a:lnTo>
                  <a:pt x="221323" y="944058"/>
                </a:lnTo>
                <a:lnTo>
                  <a:pt x="227895" y="944058"/>
                </a:lnTo>
                <a:lnTo>
                  <a:pt x="227895" y="942960"/>
                </a:lnTo>
                <a:lnTo>
                  <a:pt x="236657" y="916677"/>
                </a:lnTo>
                <a:lnTo>
                  <a:pt x="238851" y="910105"/>
                </a:lnTo>
                <a:lnTo>
                  <a:pt x="238851" y="907916"/>
                </a:lnTo>
                <a:lnTo>
                  <a:pt x="239948" y="902452"/>
                </a:lnTo>
                <a:lnTo>
                  <a:pt x="243229" y="896972"/>
                </a:lnTo>
                <a:lnTo>
                  <a:pt x="244326" y="900258"/>
                </a:lnTo>
                <a:lnTo>
                  <a:pt x="245423" y="901355"/>
                </a:lnTo>
                <a:lnTo>
                  <a:pt x="246515" y="903544"/>
                </a:lnTo>
                <a:lnTo>
                  <a:pt x="255276" y="905721"/>
                </a:lnTo>
                <a:lnTo>
                  <a:pt x="261848" y="906819"/>
                </a:lnTo>
                <a:lnTo>
                  <a:pt x="264037" y="907916"/>
                </a:lnTo>
                <a:lnTo>
                  <a:pt x="265134" y="909013"/>
                </a:lnTo>
                <a:lnTo>
                  <a:pt x="270609" y="917774"/>
                </a:lnTo>
                <a:lnTo>
                  <a:pt x="271707" y="917774"/>
                </a:lnTo>
                <a:lnTo>
                  <a:pt x="273896" y="914488"/>
                </a:lnTo>
                <a:lnTo>
                  <a:pt x="276090" y="912294"/>
                </a:lnTo>
                <a:lnTo>
                  <a:pt x="279370" y="910105"/>
                </a:lnTo>
                <a:lnTo>
                  <a:pt x="283754" y="910105"/>
                </a:lnTo>
                <a:lnTo>
                  <a:pt x="289235" y="911202"/>
                </a:lnTo>
                <a:lnTo>
                  <a:pt x="295801" y="913391"/>
                </a:lnTo>
                <a:lnTo>
                  <a:pt x="297996" y="924346"/>
                </a:lnTo>
                <a:lnTo>
                  <a:pt x="299087" y="938582"/>
                </a:lnTo>
                <a:lnTo>
                  <a:pt x="297996" y="946246"/>
                </a:lnTo>
                <a:lnTo>
                  <a:pt x="297996" y="950630"/>
                </a:lnTo>
                <a:lnTo>
                  <a:pt x="297996" y="951727"/>
                </a:lnTo>
                <a:lnTo>
                  <a:pt x="296898" y="952819"/>
                </a:lnTo>
                <a:lnTo>
                  <a:pt x="295801" y="958299"/>
                </a:lnTo>
                <a:lnTo>
                  <a:pt x="293612" y="961580"/>
                </a:lnTo>
                <a:lnTo>
                  <a:pt x="287040" y="964866"/>
                </a:lnTo>
                <a:lnTo>
                  <a:pt x="288137" y="970341"/>
                </a:lnTo>
                <a:lnTo>
                  <a:pt x="291423" y="972535"/>
                </a:lnTo>
                <a:lnTo>
                  <a:pt x="293612" y="973633"/>
                </a:lnTo>
                <a:lnTo>
                  <a:pt x="296898" y="976913"/>
                </a:lnTo>
                <a:lnTo>
                  <a:pt x="293612" y="982394"/>
                </a:lnTo>
                <a:lnTo>
                  <a:pt x="293612" y="985680"/>
                </a:lnTo>
                <a:lnTo>
                  <a:pt x="294710" y="991155"/>
                </a:lnTo>
                <a:lnTo>
                  <a:pt x="306757" y="991155"/>
                </a:lnTo>
                <a:lnTo>
                  <a:pt x="312232" y="992246"/>
                </a:lnTo>
                <a:lnTo>
                  <a:pt x="317707" y="994441"/>
                </a:lnTo>
                <a:lnTo>
                  <a:pt x="318804" y="988960"/>
                </a:lnTo>
                <a:lnTo>
                  <a:pt x="319896" y="984583"/>
                </a:lnTo>
                <a:lnTo>
                  <a:pt x="322090" y="984583"/>
                </a:lnTo>
                <a:lnTo>
                  <a:pt x="330828" y="979108"/>
                </a:lnTo>
                <a:lnTo>
                  <a:pt x="333023" y="975821"/>
                </a:lnTo>
                <a:lnTo>
                  <a:pt x="333023" y="974724"/>
                </a:lnTo>
                <a:lnTo>
                  <a:pt x="338521" y="971438"/>
                </a:lnTo>
                <a:lnTo>
                  <a:pt x="341784" y="971438"/>
                </a:lnTo>
                <a:lnTo>
                  <a:pt x="349471" y="976913"/>
                </a:lnTo>
                <a:lnTo>
                  <a:pt x="346162" y="984583"/>
                </a:lnTo>
                <a:lnTo>
                  <a:pt x="347282" y="987869"/>
                </a:lnTo>
                <a:lnTo>
                  <a:pt x="349471" y="992246"/>
                </a:lnTo>
                <a:lnTo>
                  <a:pt x="350545" y="994441"/>
                </a:lnTo>
                <a:lnTo>
                  <a:pt x="351660" y="995532"/>
                </a:lnTo>
                <a:lnTo>
                  <a:pt x="352734" y="997721"/>
                </a:lnTo>
                <a:lnTo>
                  <a:pt x="353854" y="998819"/>
                </a:lnTo>
                <a:lnTo>
                  <a:pt x="354923" y="1001013"/>
                </a:lnTo>
                <a:lnTo>
                  <a:pt x="356043" y="1002105"/>
                </a:lnTo>
                <a:lnTo>
                  <a:pt x="358209" y="1005391"/>
                </a:lnTo>
                <a:lnTo>
                  <a:pt x="357117" y="1010866"/>
                </a:lnTo>
                <a:lnTo>
                  <a:pt x="365878" y="1021821"/>
                </a:lnTo>
                <a:lnTo>
                  <a:pt x="370256" y="1033869"/>
                </a:lnTo>
                <a:lnTo>
                  <a:pt x="370256" y="1036063"/>
                </a:lnTo>
                <a:lnTo>
                  <a:pt x="370256" y="1037155"/>
                </a:lnTo>
                <a:lnTo>
                  <a:pt x="371353" y="1038252"/>
                </a:lnTo>
                <a:lnTo>
                  <a:pt x="372451" y="1039344"/>
                </a:lnTo>
                <a:lnTo>
                  <a:pt x="384498" y="1036063"/>
                </a:lnTo>
                <a:lnTo>
                  <a:pt x="391070" y="1031680"/>
                </a:lnTo>
                <a:lnTo>
                  <a:pt x="394356" y="1027296"/>
                </a:lnTo>
                <a:lnTo>
                  <a:pt x="400928" y="1026199"/>
                </a:lnTo>
                <a:lnTo>
                  <a:pt x="404215" y="1030583"/>
                </a:lnTo>
                <a:lnTo>
                  <a:pt x="406403" y="1032771"/>
                </a:lnTo>
                <a:lnTo>
                  <a:pt x="407495" y="1033869"/>
                </a:lnTo>
                <a:lnTo>
                  <a:pt x="409690" y="1040441"/>
                </a:lnTo>
                <a:lnTo>
                  <a:pt x="443642" y="1024010"/>
                </a:lnTo>
                <a:lnTo>
                  <a:pt x="450215" y="1018535"/>
                </a:lnTo>
                <a:lnTo>
                  <a:pt x="455690" y="1014152"/>
                </a:lnTo>
                <a:lnTo>
                  <a:pt x="457879" y="1013060"/>
                </a:lnTo>
                <a:lnTo>
                  <a:pt x="461165" y="1009774"/>
                </a:lnTo>
                <a:lnTo>
                  <a:pt x="464451" y="1008677"/>
                </a:lnTo>
                <a:lnTo>
                  <a:pt x="472120" y="1004294"/>
                </a:lnTo>
                <a:lnTo>
                  <a:pt x="472120" y="1005391"/>
                </a:lnTo>
                <a:lnTo>
                  <a:pt x="473212" y="1006488"/>
                </a:lnTo>
                <a:lnTo>
                  <a:pt x="474309" y="1009774"/>
                </a:lnTo>
                <a:lnTo>
                  <a:pt x="477595" y="1015249"/>
                </a:lnTo>
                <a:lnTo>
                  <a:pt x="478687" y="1017438"/>
                </a:lnTo>
                <a:lnTo>
                  <a:pt x="487454" y="1016347"/>
                </a:lnTo>
                <a:lnTo>
                  <a:pt x="489642" y="1015249"/>
                </a:lnTo>
                <a:lnTo>
                  <a:pt x="491831" y="1014152"/>
                </a:lnTo>
                <a:lnTo>
                  <a:pt x="494026" y="1011963"/>
                </a:lnTo>
                <a:lnTo>
                  <a:pt x="496215" y="1008677"/>
                </a:lnTo>
                <a:lnTo>
                  <a:pt x="497306" y="1007585"/>
                </a:lnTo>
                <a:lnTo>
                  <a:pt x="498404" y="1004294"/>
                </a:lnTo>
                <a:lnTo>
                  <a:pt x="499501" y="1004294"/>
                </a:lnTo>
                <a:lnTo>
                  <a:pt x="501690" y="1006488"/>
                </a:lnTo>
                <a:lnTo>
                  <a:pt x="511548" y="1042630"/>
                </a:lnTo>
                <a:lnTo>
                  <a:pt x="518120" y="1049202"/>
                </a:lnTo>
                <a:lnTo>
                  <a:pt x="529070" y="1048105"/>
                </a:lnTo>
                <a:lnTo>
                  <a:pt x="532356" y="1048105"/>
                </a:lnTo>
                <a:lnTo>
                  <a:pt x="534545" y="1047013"/>
                </a:lnTo>
                <a:lnTo>
                  <a:pt x="535642" y="1047013"/>
                </a:lnTo>
                <a:lnTo>
                  <a:pt x="536740" y="1042630"/>
                </a:lnTo>
                <a:lnTo>
                  <a:pt x="538929" y="1039344"/>
                </a:lnTo>
                <a:lnTo>
                  <a:pt x="538929" y="1036063"/>
                </a:lnTo>
                <a:lnTo>
                  <a:pt x="537831" y="1032771"/>
                </a:lnTo>
                <a:lnTo>
                  <a:pt x="541118" y="1032771"/>
                </a:lnTo>
                <a:lnTo>
                  <a:pt x="545501" y="1033869"/>
                </a:lnTo>
                <a:lnTo>
                  <a:pt x="549884" y="1030583"/>
                </a:lnTo>
                <a:lnTo>
                  <a:pt x="550976" y="1029491"/>
                </a:lnTo>
                <a:lnTo>
                  <a:pt x="552073" y="1029491"/>
                </a:lnTo>
                <a:lnTo>
                  <a:pt x="555359" y="1021821"/>
                </a:lnTo>
                <a:lnTo>
                  <a:pt x="558645" y="1016347"/>
                </a:lnTo>
                <a:lnTo>
                  <a:pt x="567406" y="1011963"/>
                </a:lnTo>
                <a:lnTo>
                  <a:pt x="569595" y="1009774"/>
                </a:lnTo>
                <a:lnTo>
                  <a:pt x="573979" y="1008677"/>
                </a:lnTo>
                <a:lnTo>
                  <a:pt x="577265" y="1009774"/>
                </a:lnTo>
                <a:lnTo>
                  <a:pt x="579454" y="1013060"/>
                </a:lnTo>
                <a:lnTo>
                  <a:pt x="581643" y="1008677"/>
                </a:lnTo>
                <a:lnTo>
                  <a:pt x="586026" y="1005391"/>
                </a:lnTo>
                <a:lnTo>
                  <a:pt x="588215" y="1003202"/>
                </a:lnTo>
                <a:lnTo>
                  <a:pt x="589306" y="999916"/>
                </a:lnTo>
                <a:lnTo>
                  <a:pt x="592598" y="1002105"/>
                </a:lnTo>
                <a:lnTo>
                  <a:pt x="599148" y="999916"/>
                </a:lnTo>
                <a:lnTo>
                  <a:pt x="596976" y="998819"/>
                </a:lnTo>
                <a:lnTo>
                  <a:pt x="594787" y="992246"/>
                </a:lnTo>
                <a:lnTo>
                  <a:pt x="596976" y="992246"/>
                </a:lnTo>
                <a:lnTo>
                  <a:pt x="602451" y="994441"/>
                </a:lnTo>
                <a:lnTo>
                  <a:pt x="610098" y="991155"/>
                </a:lnTo>
                <a:lnTo>
                  <a:pt x="612286" y="988960"/>
                </a:lnTo>
                <a:lnTo>
                  <a:pt x="613406" y="983485"/>
                </a:lnTo>
                <a:lnTo>
                  <a:pt x="614481" y="980205"/>
                </a:lnTo>
                <a:lnTo>
                  <a:pt x="619979" y="975821"/>
                </a:lnTo>
                <a:lnTo>
                  <a:pt x="623242" y="965963"/>
                </a:lnTo>
                <a:lnTo>
                  <a:pt x="623242" y="961580"/>
                </a:lnTo>
                <a:lnTo>
                  <a:pt x="619979" y="960488"/>
                </a:lnTo>
                <a:lnTo>
                  <a:pt x="617784" y="959391"/>
                </a:lnTo>
                <a:lnTo>
                  <a:pt x="612286" y="957202"/>
                </a:lnTo>
                <a:lnTo>
                  <a:pt x="611212" y="958299"/>
                </a:lnTo>
                <a:lnTo>
                  <a:pt x="609023" y="958299"/>
                </a:lnTo>
                <a:lnTo>
                  <a:pt x="605720" y="956105"/>
                </a:lnTo>
                <a:lnTo>
                  <a:pt x="604645" y="953916"/>
                </a:lnTo>
                <a:lnTo>
                  <a:pt x="604645" y="952819"/>
                </a:lnTo>
                <a:lnTo>
                  <a:pt x="604645" y="949532"/>
                </a:lnTo>
                <a:lnTo>
                  <a:pt x="604645" y="948435"/>
                </a:lnTo>
                <a:lnTo>
                  <a:pt x="603525" y="944058"/>
                </a:lnTo>
                <a:lnTo>
                  <a:pt x="609023" y="936394"/>
                </a:lnTo>
                <a:lnTo>
                  <a:pt x="611212" y="935296"/>
                </a:lnTo>
                <a:lnTo>
                  <a:pt x="616670" y="924346"/>
                </a:lnTo>
                <a:lnTo>
                  <a:pt x="616670" y="923249"/>
                </a:lnTo>
                <a:lnTo>
                  <a:pt x="616670" y="922152"/>
                </a:lnTo>
                <a:lnTo>
                  <a:pt x="617784" y="919963"/>
                </a:lnTo>
                <a:lnTo>
                  <a:pt x="621053" y="914488"/>
                </a:lnTo>
                <a:lnTo>
                  <a:pt x="622168" y="913391"/>
                </a:lnTo>
                <a:lnTo>
                  <a:pt x="623242" y="912294"/>
                </a:lnTo>
                <a:lnTo>
                  <a:pt x="626551" y="907916"/>
                </a:lnTo>
                <a:lnTo>
                  <a:pt x="632003" y="907916"/>
                </a:lnTo>
                <a:lnTo>
                  <a:pt x="633118" y="907916"/>
                </a:lnTo>
                <a:lnTo>
                  <a:pt x="639667" y="906819"/>
                </a:lnTo>
                <a:lnTo>
                  <a:pt x="644050" y="891497"/>
                </a:lnTo>
                <a:lnTo>
                  <a:pt x="644050" y="888211"/>
                </a:lnTo>
                <a:lnTo>
                  <a:pt x="641861" y="882735"/>
                </a:lnTo>
                <a:lnTo>
                  <a:pt x="640764" y="877255"/>
                </a:lnTo>
                <a:lnTo>
                  <a:pt x="637478" y="865208"/>
                </a:lnTo>
                <a:lnTo>
                  <a:pt x="625431" y="867402"/>
                </a:lnTo>
                <a:lnTo>
                  <a:pt x="621053" y="869591"/>
                </a:lnTo>
                <a:lnTo>
                  <a:pt x="615595" y="872877"/>
                </a:lnTo>
                <a:lnTo>
                  <a:pt x="610098" y="875066"/>
                </a:lnTo>
                <a:lnTo>
                  <a:pt x="606834" y="876163"/>
                </a:lnTo>
                <a:lnTo>
                  <a:pt x="598073" y="879449"/>
                </a:lnTo>
                <a:lnTo>
                  <a:pt x="586026" y="884924"/>
                </a:lnTo>
                <a:lnTo>
                  <a:pt x="584929" y="884924"/>
                </a:lnTo>
                <a:lnTo>
                  <a:pt x="583831" y="886022"/>
                </a:lnTo>
                <a:lnTo>
                  <a:pt x="581643" y="888211"/>
                </a:lnTo>
                <a:lnTo>
                  <a:pt x="577265" y="889308"/>
                </a:lnTo>
                <a:lnTo>
                  <a:pt x="576168" y="889308"/>
                </a:lnTo>
                <a:lnTo>
                  <a:pt x="567406" y="866305"/>
                </a:lnTo>
                <a:lnTo>
                  <a:pt x="567406" y="865208"/>
                </a:lnTo>
                <a:lnTo>
                  <a:pt x="565218" y="861921"/>
                </a:lnTo>
                <a:lnTo>
                  <a:pt x="576168" y="852069"/>
                </a:lnTo>
                <a:lnTo>
                  <a:pt x="580551" y="848783"/>
                </a:lnTo>
                <a:lnTo>
                  <a:pt x="580551" y="845497"/>
                </a:lnTo>
                <a:lnTo>
                  <a:pt x="580551" y="844399"/>
                </a:lnTo>
                <a:lnTo>
                  <a:pt x="578356" y="842211"/>
                </a:lnTo>
                <a:lnTo>
                  <a:pt x="578356" y="841113"/>
                </a:lnTo>
                <a:lnTo>
                  <a:pt x="579454" y="838924"/>
                </a:lnTo>
                <a:lnTo>
                  <a:pt x="581643" y="826877"/>
                </a:lnTo>
                <a:lnTo>
                  <a:pt x="573979" y="815921"/>
                </a:lnTo>
                <a:lnTo>
                  <a:pt x="576168" y="801685"/>
                </a:lnTo>
                <a:lnTo>
                  <a:pt x="576168" y="800588"/>
                </a:lnTo>
                <a:lnTo>
                  <a:pt x="576168" y="795113"/>
                </a:lnTo>
                <a:lnTo>
                  <a:pt x="556451" y="773219"/>
                </a:lnTo>
                <a:lnTo>
                  <a:pt x="554262" y="774316"/>
                </a:lnTo>
                <a:lnTo>
                  <a:pt x="557548" y="771030"/>
                </a:lnTo>
                <a:lnTo>
                  <a:pt x="560834" y="768841"/>
                </a:lnTo>
                <a:lnTo>
                  <a:pt x="561926" y="766647"/>
                </a:lnTo>
                <a:lnTo>
                  <a:pt x="558645" y="765549"/>
                </a:lnTo>
                <a:lnTo>
                  <a:pt x="559737" y="763361"/>
                </a:lnTo>
                <a:lnTo>
                  <a:pt x="559737" y="758983"/>
                </a:lnTo>
                <a:lnTo>
                  <a:pt x="560834" y="735980"/>
                </a:lnTo>
                <a:lnTo>
                  <a:pt x="560834" y="734883"/>
                </a:lnTo>
                <a:lnTo>
                  <a:pt x="532356" y="730505"/>
                </a:lnTo>
                <a:lnTo>
                  <a:pt x="531259" y="731602"/>
                </a:lnTo>
                <a:lnTo>
                  <a:pt x="529070" y="732694"/>
                </a:lnTo>
                <a:lnTo>
                  <a:pt x="515931" y="728311"/>
                </a:lnTo>
                <a:lnTo>
                  <a:pt x="496215" y="720647"/>
                </a:lnTo>
                <a:lnTo>
                  <a:pt x="488545" y="719555"/>
                </a:lnTo>
                <a:lnTo>
                  <a:pt x="478687" y="722836"/>
                </a:lnTo>
                <a:lnTo>
                  <a:pt x="475401" y="738169"/>
                </a:lnTo>
                <a:lnTo>
                  <a:pt x="461165" y="749125"/>
                </a:lnTo>
                <a:lnTo>
                  <a:pt x="462262" y="753508"/>
                </a:lnTo>
                <a:lnTo>
                  <a:pt x="457879" y="763361"/>
                </a:lnTo>
                <a:lnTo>
                  <a:pt x="454592" y="767744"/>
                </a:lnTo>
                <a:lnTo>
                  <a:pt x="451306" y="771030"/>
                </a:lnTo>
                <a:lnTo>
                  <a:pt x="449117" y="775402"/>
                </a:lnTo>
                <a:lnTo>
                  <a:pt x="451306" y="779780"/>
                </a:lnTo>
                <a:lnTo>
                  <a:pt x="452403" y="787449"/>
                </a:lnTo>
                <a:lnTo>
                  <a:pt x="443642" y="802783"/>
                </a:lnTo>
                <a:lnTo>
                  <a:pt x="439259" y="798399"/>
                </a:lnTo>
                <a:lnTo>
                  <a:pt x="438167" y="797302"/>
                </a:lnTo>
                <a:lnTo>
                  <a:pt x="432687" y="788541"/>
                </a:lnTo>
                <a:lnTo>
                  <a:pt x="430498" y="785255"/>
                </a:lnTo>
                <a:lnTo>
                  <a:pt x="428309" y="781974"/>
                </a:lnTo>
                <a:lnTo>
                  <a:pt x="417353" y="769933"/>
                </a:lnTo>
                <a:lnTo>
                  <a:pt x="411878" y="771030"/>
                </a:lnTo>
                <a:lnTo>
                  <a:pt x="410781" y="772122"/>
                </a:lnTo>
                <a:lnTo>
                  <a:pt x="408592" y="776494"/>
                </a:lnTo>
                <a:lnTo>
                  <a:pt x="407495" y="777591"/>
                </a:lnTo>
                <a:lnTo>
                  <a:pt x="406403" y="778682"/>
                </a:lnTo>
                <a:lnTo>
                  <a:pt x="397642" y="781974"/>
                </a:lnTo>
                <a:lnTo>
                  <a:pt x="393259" y="785255"/>
                </a:lnTo>
                <a:lnTo>
                  <a:pt x="384498" y="786352"/>
                </a:lnTo>
                <a:lnTo>
                  <a:pt x="382309" y="785255"/>
                </a:lnTo>
                <a:lnTo>
                  <a:pt x="380114" y="784163"/>
                </a:lnTo>
                <a:lnTo>
                  <a:pt x="377926" y="781974"/>
                </a:lnTo>
                <a:lnTo>
                  <a:pt x="376828" y="781974"/>
                </a:lnTo>
                <a:lnTo>
                  <a:pt x="376828" y="781974"/>
                </a:lnTo>
                <a:lnTo>
                  <a:pt x="381212" y="786352"/>
                </a:lnTo>
                <a:lnTo>
                  <a:pt x="383401" y="788541"/>
                </a:lnTo>
                <a:lnTo>
                  <a:pt x="383401" y="790735"/>
                </a:lnTo>
                <a:lnTo>
                  <a:pt x="381212" y="798399"/>
                </a:lnTo>
                <a:lnTo>
                  <a:pt x="377926" y="802783"/>
                </a:lnTo>
                <a:lnTo>
                  <a:pt x="380114" y="808258"/>
                </a:lnTo>
                <a:lnTo>
                  <a:pt x="379023" y="810447"/>
                </a:lnTo>
                <a:lnTo>
                  <a:pt x="377926" y="811544"/>
                </a:lnTo>
                <a:lnTo>
                  <a:pt x="377926" y="812635"/>
                </a:lnTo>
                <a:lnTo>
                  <a:pt x="377926" y="814830"/>
                </a:lnTo>
                <a:lnTo>
                  <a:pt x="376828" y="815921"/>
                </a:lnTo>
                <a:lnTo>
                  <a:pt x="372451" y="847685"/>
                </a:lnTo>
                <a:lnTo>
                  <a:pt x="364781" y="854258"/>
                </a:lnTo>
                <a:lnTo>
                  <a:pt x="352734" y="853166"/>
                </a:lnTo>
                <a:lnTo>
                  <a:pt x="351660" y="855349"/>
                </a:lnTo>
                <a:lnTo>
                  <a:pt x="349471" y="859733"/>
                </a:lnTo>
                <a:lnTo>
                  <a:pt x="348350" y="865208"/>
                </a:lnTo>
                <a:lnTo>
                  <a:pt x="345093" y="866305"/>
                </a:lnTo>
                <a:lnTo>
                  <a:pt x="343973" y="867402"/>
                </a:lnTo>
                <a:lnTo>
                  <a:pt x="340710" y="868494"/>
                </a:lnTo>
                <a:lnTo>
                  <a:pt x="339595" y="869591"/>
                </a:lnTo>
                <a:lnTo>
                  <a:pt x="336326" y="869591"/>
                </a:lnTo>
                <a:lnTo>
                  <a:pt x="334137" y="870683"/>
                </a:lnTo>
                <a:lnTo>
                  <a:pt x="327565" y="871780"/>
                </a:lnTo>
                <a:lnTo>
                  <a:pt x="324256" y="870683"/>
                </a:lnTo>
                <a:lnTo>
                  <a:pt x="322090" y="869591"/>
                </a:lnTo>
                <a:lnTo>
                  <a:pt x="316615" y="865208"/>
                </a:lnTo>
                <a:lnTo>
                  <a:pt x="315518" y="865208"/>
                </a:lnTo>
                <a:lnTo>
                  <a:pt x="312232" y="863019"/>
                </a:lnTo>
                <a:lnTo>
                  <a:pt x="300184" y="855349"/>
                </a:lnTo>
                <a:lnTo>
                  <a:pt x="297996" y="854258"/>
                </a:lnTo>
                <a:lnTo>
                  <a:pt x="294710" y="852069"/>
                </a:lnTo>
                <a:lnTo>
                  <a:pt x="292515" y="849874"/>
                </a:lnTo>
                <a:lnTo>
                  <a:pt x="290326" y="848783"/>
                </a:lnTo>
                <a:lnTo>
                  <a:pt x="287040" y="844399"/>
                </a:lnTo>
                <a:lnTo>
                  <a:pt x="285943" y="842211"/>
                </a:lnTo>
                <a:lnTo>
                  <a:pt x="283754" y="841113"/>
                </a:lnTo>
                <a:lnTo>
                  <a:pt x="281565" y="837827"/>
                </a:lnTo>
                <a:lnTo>
                  <a:pt x="281565" y="837827"/>
                </a:lnTo>
                <a:lnTo>
                  <a:pt x="280468" y="836735"/>
                </a:lnTo>
                <a:lnTo>
                  <a:pt x="274993" y="836735"/>
                </a:lnTo>
                <a:lnTo>
                  <a:pt x="273896" y="848783"/>
                </a:lnTo>
                <a:lnTo>
                  <a:pt x="273896" y="852069"/>
                </a:lnTo>
                <a:lnTo>
                  <a:pt x="274993" y="854258"/>
                </a:lnTo>
                <a:lnTo>
                  <a:pt x="273896" y="855349"/>
                </a:lnTo>
                <a:lnTo>
                  <a:pt x="271707" y="859733"/>
                </a:lnTo>
                <a:lnTo>
                  <a:pt x="270609" y="859733"/>
                </a:lnTo>
                <a:lnTo>
                  <a:pt x="269518" y="860830"/>
                </a:lnTo>
                <a:lnTo>
                  <a:pt x="267329" y="863019"/>
                </a:lnTo>
                <a:lnTo>
                  <a:pt x="261848" y="858641"/>
                </a:lnTo>
                <a:lnTo>
                  <a:pt x="260757" y="859733"/>
                </a:lnTo>
                <a:lnTo>
                  <a:pt x="259659" y="859733"/>
                </a:lnTo>
                <a:lnTo>
                  <a:pt x="258562" y="859733"/>
                </a:lnTo>
                <a:lnTo>
                  <a:pt x="255276" y="859733"/>
                </a:lnTo>
                <a:lnTo>
                  <a:pt x="254184" y="859733"/>
                </a:lnTo>
                <a:lnTo>
                  <a:pt x="247612" y="858641"/>
                </a:lnTo>
                <a:lnTo>
                  <a:pt x="245423" y="856447"/>
                </a:lnTo>
                <a:lnTo>
                  <a:pt x="239948" y="857544"/>
                </a:lnTo>
                <a:lnTo>
                  <a:pt x="231182" y="861921"/>
                </a:lnTo>
                <a:lnTo>
                  <a:pt x="228993" y="865208"/>
                </a:lnTo>
                <a:lnTo>
                  <a:pt x="227895" y="865208"/>
                </a:lnTo>
                <a:lnTo>
                  <a:pt x="225707" y="864116"/>
                </a:lnTo>
                <a:lnTo>
                  <a:pt x="225707" y="859733"/>
                </a:lnTo>
                <a:lnTo>
                  <a:pt x="224609" y="858641"/>
                </a:lnTo>
                <a:lnTo>
                  <a:pt x="221323" y="850972"/>
                </a:lnTo>
                <a:lnTo>
                  <a:pt x="220232" y="848783"/>
                </a:lnTo>
                <a:lnTo>
                  <a:pt x="211471" y="852069"/>
                </a:lnTo>
                <a:lnTo>
                  <a:pt x="209276" y="850972"/>
                </a:lnTo>
                <a:lnTo>
                  <a:pt x="202704" y="849874"/>
                </a:lnTo>
                <a:lnTo>
                  <a:pt x="199418" y="845497"/>
                </a:lnTo>
                <a:lnTo>
                  <a:pt x="197229" y="844399"/>
                </a:lnTo>
                <a:lnTo>
                  <a:pt x="189565" y="834541"/>
                </a:lnTo>
                <a:lnTo>
                  <a:pt x="187370" y="834541"/>
                </a:lnTo>
                <a:lnTo>
                  <a:pt x="186279" y="834541"/>
                </a:lnTo>
                <a:lnTo>
                  <a:pt x="184090" y="836735"/>
                </a:lnTo>
                <a:lnTo>
                  <a:pt x="182993" y="836735"/>
                </a:lnTo>
                <a:lnTo>
                  <a:pt x="181895" y="835638"/>
                </a:lnTo>
                <a:lnTo>
                  <a:pt x="181895" y="833449"/>
                </a:lnTo>
                <a:lnTo>
                  <a:pt x="185182" y="829066"/>
                </a:lnTo>
                <a:lnTo>
                  <a:pt x="184090" y="827969"/>
                </a:lnTo>
                <a:lnTo>
                  <a:pt x="180798" y="824688"/>
                </a:lnTo>
                <a:lnTo>
                  <a:pt x="177518" y="820305"/>
                </a:lnTo>
                <a:lnTo>
                  <a:pt x="176420" y="819208"/>
                </a:lnTo>
                <a:lnTo>
                  <a:pt x="169848" y="814830"/>
                </a:lnTo>
                <a:lnTo>
                  <a:pt x="167659" y="813733"/>
                </a:lnTo>
                <a:lnTo>
                  <a:pt x="163276" y="811544"/>
                </a:lnTo>
                <a:lnTo>
                  <a:pt x="162184" y="809355"/>
                </a:lnTo>
                <a:lnTo>
                  <a:pt x="159990" y="807160"/>
                </a:lnTo>
                <a:lnTo>
                  <a:pt x="158893" y="804972"/>
                </a:lnTo>
                <a:lnTo>
                  <a:pt x="153418" y="803880"/>
                </a:lnTo>
                <a:lnTo>
                  <a:pt x="150131" y="798399"/>
                </a:lnTo>
                <a:lnTo>
                  <a:pt x="147943" y="797302"/>
                </a:lnTo>
                <a:lnTo>
                  <a:pt x="144656" y="796210"/>
                </a:lnTo>
                <a:lnTo>
                  <a:pt x="143559" y="796210"/>
                </a:lnTo>
                <a:lnTo>
                  <a:pt x="138084" y="792924"/>
                </a:lnTo>
                <a:lnTo>
                  <a:pt x="136987" y="794016"/>
                </a:lnTo>
                <a:lnTo>
                  <a:pt x="132609" y="791827"/>
                </a:lnTo>
                <a:lnTo>
                  <a:pt x="131512" y="794016"/>
                </a:lnTo>
                <a:lnTo>
                  <a:pt x="129323" y="801685"/>
                </a:lnTo>
                <a:lnTo>
                  <a:pt x="128232" y="802783"/>
                </a:lnTo>
                <a:lnTo>
                  <a:pt x="128232" y="804972"/>
                </a:lnTo>
                <a:lnTo>
                  <a:pt x="127134" y="806063"/>
                </a:lnTo>
                <a:lnTo>
                  <a:pt x="124945" y="806063"/>
                </a:lnTo>
                <a:lnTo>
                  <a:pt x="123848" y="806063"/>
                </a:lnTo>
                <a:lnTo>
                  <a:pt x="117276" y="809355"/>
                </a:lnTo>
                <a:lnTo>
                  <a:pt x="116179" y="815921"/>
                </a:lnTo>
                <a:lnTo>
                  <a:pt x="112898" y="820305"/>
                </a:lnTo>
                <a:lnTo>
                  <a:pt x="112898" y="820305"/>
                </a:lnTo>
                <a:lnTo>
                  <a:pt x="111801" y="823591"/>
                </a:lnTo>
                <a:lnTo>
                  <a:pt x="109606" y="827969"/>
                </a:lnTo>
                <a:lnTo>
                  <a:pt x="109606" y="829066"/>
                </a:lnTo>
                <a:lnTo>
                  <a:pt x="108515" y="832352"/>
                </a:lnTo>
                <a:lnTo>
                  <a:pt x="105229" y="836735"/>
                </a:lnTo>
                <a:lnTo>
                  <a:pt x="104131" y="838924"/>
                </a:lnTo>
                <a:lnTo>
                  <a:pt x="97565" y="835638"/>
                </a:lnTo>
                <a:lnTo>
                  <a:pt x="94273" y="833449"/>
                </a:lnTo>
                <a:lnTo>
                  <a:pt x="89895" y="835638"/>
                </a:lnTo>
                <a:lnTo>
                  <a:pt x="88798" y="837827"/>
                </a:lnTo>
                <a:lnTo>
                  <a:pt x="85512" y="841113"/>
                </a:lnTo>
                <a:lnTo>
                  <a:pt x="85512" y="842211"/>
                </a:lnTo>
                <a:lnTo>
                  <a:pt x="84420" y="842211"/>
                </a:lnTo>
                <a:lnTo>
                  <a:pt x="82226" y="843302"/>
                </a:lnTo>
                <a:lnTo>
                  <a:pt x="78963" y="845497"/>
                </a:lnTo>
                <a:lnTo>
                  <a:pt x="77848" y="846594"/>
                </a:lnTo>
                <a:lnTo>
                  <a:pt x="74585" y="848783"/>
                </a:lnTo>
                <a:lnTo>
                  <a:pt x="59246" y="853166"/>
                </a:lnTo>
                <a:lnTo>
                  <a:pt x="54868" y="855349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자유형: 도형 33">
            <a:extLst>
              <a:ext uri="{FF2B5EF4-FFF2-40B4-BE49-F238E27FC236}">
                <a16:creationId xmlns:a16="http://schemas.microsoft.com/office/drawing/2014/main" id="{88B8F132-C90E-E426-694E-6E8C91E5AFD1}"/>
              </a:ext>
            </a:extLst>
          </p:cNvPr>
          <p:cNvSpPr/>
          <p:nvPr/>
        </p:nvSpPr>
        <p:spPr>
          <a:xfrm>
            <a:off x="1271871" y="4744077"/>
            <a:ext cx="1299302" cy="1162908"/>
          </a:xfrm>
          <a:custGeom>
            <a:avLst/>
            <a:gdLst>
              <a:gd name="connsiteX0" fmla="*/ 504976 w 1627420"/>
              <a:gd name="connsiteY0" fmla="*/ 1286837 h 1456582"/>
              <a:gd name="connsiteX1" fmla="*/ 499501 w 1627420"/>
              <a:gd name="connsiteY1" fmla="*/ 1290146 h 1456582"/>
              <a:gd name="connsiteX2" fmla="*/ 502787 w 1627420"/>
              <a:gd name="connsiteY2" fmla="*/ 1292335 h 1456582"/>
              <a:gd name="connsiteX3" fmla="*/ 498409 w 1627420"/>
              <a:gd name="connsiteY3" fmla="*/ 1293409 h 1456582"/>
              <a:gd name="connsiteX4" fmla="*/ 498409 w 1627420"/>
              <a:gd name="connsiteY4" fmla="*/ 1293409 h 1456582"/>
              <a:gd name="connsiteX5" fmla="*/ 490740 w 1627420"/>
              <a:gd name="connsiteY5" fmla="*/ 1292335 h 1456582"/>
              <a:gd name="connsiteX6" fmla="*/ 490740 w 1627420"/>
              <a:gd name="connsiteY6" fmla="*/ 1291215 h 1456582"/>
              <a:gd name="connsiteX7" fmla="*/ 490740 w 1627420"/>
              <a:gd name="connsiteY7" fmla="*/ 1297793 h 1456582"/>
              <a:gd name="connsiteX8" fmla="*/ 489642 w 1627420"/>
              <a:gd name="connsiteY8" fmla="*/ 1297793 h 1456582"/>
              <a:gd name="connsiteX9" fmla="*/ 486362 w 1627420"/>
              <a:gd name="connsiteY9" fmla="*/ 1297793 h 1456582"/>
              <a:gd name="connsiteX10" fmla="*/ 486362 w 1627420"/>
              <a:gd name="connsiteY10" fmla="*/ 1298907 h 1456582"/>
              <a:gd name="connsiteX11" fmla="*/ 484167 w 1627420"/>
              <a:gd name="connsiteY11" fmla="*/ 1305474 h 1456582"/>
              <a:gd name="connsiteX12" fmla="*/ 480881 w 1627420"/>
              <a:gd name="connsiteY12" fmla="*/ 1307669 h 1456582"/>
              <a:gd name="connsiteX13" fmla="*/ 478693 w 1627420"/>
              <a:gd name="connsiteY13" fmla="*/ 1306554 h 1456582"/>
              <a:gd name="connsiteX14" fmla="*/ 477595 w 1627420"/>
              <a:gd name="connsiteY14" fmla="*/ 1305474 h 1456582"/>
              <a:gd name="connsiteX15" fmla="*/ 475406 w 1627420"/>
              <a:gd name="connsiteY15" fmla="*/ 1305474 h 1456582"/>
              <a:gd name="connsiteX16" fmla="*/ 475406 w 1627420"/>
              <a:gd name="connsiteY16" fmla="*/ 1305474 h 1456582"/>
              <a:gd name="connsiteX17" fmla="*/ 472120 w 1627420"/>
              <a:gd name="connsiteY17" fmla="*/ 1307669 h 1456582"/>
              <a:gd name="connsiteX18" fmla="*/ 473218 w 1627420"/>
              <a:gd name="connsiteY18" fmla="*/ 1308743 h 1456582"/>
              <a:gd name="connsiteX19" fmla="*/ 471029 w 1627420"/>
              <a:gd name="connsiteY19" fmla="*/ 1310932 h 1456582"/>
              <a:gd name="connsiteX20" fmla="*/ 468834 w 1627420"/>
              <a:gd name="connsiteY20" fmla="*/ 1313121 h 1456582"/>
              <a:gd name="connsiteX21" fmla="*/ 467737 w 1627420"/>
              <a:gd name="connsiteY21" fmla="*/ 1316430 h 1456582"/>
              <a:gd name="connsiteX22" fmla="*/ 467737 w 1627420"/>
              <a:gd name="connsiteY22" fmla="*/ 1316430 h 1456582"/>
              <a:gd name="connsiteX23" fmla="*/ 468834 w 1627420"/>
              <a:gd name="connsiteY23" fmla="*/ 1317504 h 1456582"/>
              <a:gd name="connsiteX24" fmla="*/ 474309 w 1627420"/>
              <a:gd name="connsiteY24" fmla="*/ 1318618 h 1456582"/>
              <a:gd name="connsiteX25" fmla="*/ 479790 w 1627420"/>
              <a:gd name="connsiteY25" fmla="*/ 1320813 h 1456582"/>
              <a:gd name="connsiteX26" fmla="*/ 481979 w 1627420"/>
              <a:gd name="connsiteY26" fmla="*/ 1320813 h 1456582"/>
              <a:gd name="connsiteX27" fmla="*/ 486362 w 1627420"/>
              <a:gd name="connsiteY27" fmla="*/ 1326265 h 1456582"/>
              <a:gd name="connsiteX28" fmla="*/ 496215 w 1627420"/>
              <a:gd name="connsiteY28" fmla="*/ 1326265 h 1456582"/>
              <a:gd name="connsiteX29" fmla="*/ 499501 w 1627420"/>
              <a:gd name="connsiteY29" fmla="*/ 1325196 h 1456582"/>
              <a:gd name="connsiteX30" fmla="*/ 501695 w 1627420"/>
              <a:gd name="connsiteY30" fmla="*/ 1324076 h 1456582"/>
              <a:gd name="connsiteX31" fmla="*/ 511548 w 1627420"/>
              <a:gd name="connsiteY31" fmla="*/ 1323002 h 1456582"/>
              <a:gd name="connsiteX32" fmla="*/ 510451 w 1627420"/>
              <a:gd name="connsiteY32" fmla="*/ 1319699 h 1456582"/>
              <a:gd name="connsiteX33" fmla="*/ 508262 w 1627420"/>
              <a:gd name="connsiteY33" fmla="*/ 1315315 h 1456582"/>
              <a:gd name="connsiteX34" fmla="*/ 510451 w 1627420"/>
              <a:gd name="connsiteY34" fmla="*/ 1318618 h 1456582"/>
              <a:gd name="connsiteX35" fmla="*/ 521406 w 1627420"/>
              <a:gd name="connsiteY35" fmla="*/ 1317504 h 1456582"/>
              <a:gd name="connsiteX36" fmla="*/ 523595 w 1627420"/>
              <a:gd name="connsiteY36" fmla="*/ 1314241 h 1456582"/>
              <a:gd name="connsiteX37" fmla="*/ 525790 w 1627420"/>
              <a:gd name="connsiteY37" fmla="*/ 1315315 h 1456582"/>
              <a:gd name="connsiteX38" fmla="*/ 527979 w 1627420"/>
              <a:gd name="connsiteY38" fmla="*/ 1318618 h 1456582"/>
              <a:gd name="connsiteX39" fmla="*/ 530168 w 1627420"/>
              <a:gd name="connsiteY39" fmla="*/ 1320813 h 1456582"/>
              <a:gd name="connsiteX40" fmla="*/ 533454 w 1627420"/>
              <a:gd name="connsiteY40" fmla="*/ 1321882 h 1456582"/>
              <a:gd name="connsiteX41" fmla="*/ 543312 w 1627420"/>
              <a:gd name="connsiteY41" fmla="*/ 1320813 h 1456582"/>
              <a:gd name="connsiteX42" fmla="*/ 543312 w 1627420"/>
              <a:gd name="connsiteY42" fmla="*/ 1321882 h 1456582"/>
              <a:gd name="connsiteX43" fmla="*/ 543312 w 1627420"/>
              <a:gd name="connsiteY43" fmla="*/ 1321882 h 1456582"/>
              <a:gd name="connsiteX44" fmla="*/ 546598 w 1627420"/>
              <a:gd name="connsiteY44" fmla="*/ 1326265 h 1456582"/>
              <a:gd name="connsiteX45" fmla="*/ 546598 w 1627420"/>
              <a:gd name="connsiteY45" fmla="*/ 1326265 h 1456582"/>
              <a:gd name="connsiteX46" fmla="*/ 549884 w 1627420"/>
              <a:gd name="connsiteY46" fmla="*/ 1326265 h 1456582"/>
              <a:gd name="connsiteX47" fmla="*/ 549884 w 1627420"/>
              <a:gd name="connsiteY47" fmla="*/ 1327380 h 1456582"/>
              <a:gd name="connsiteX48" fmla="*/ 550982 w 1627420"/>
              <a:gd name="connsiteY48" fmla="*/ 1328460 h 1456582"/>
              <a:gd name="connsiteX49" fmla="*/ 560834 w 1627420"/>
              <a:gd name="connsiteY49" fmla="*/ 1337215 h 1456582"/>
              <a:gd name="connsiteX50" fmla="*/ 560834 w 1627420"/>
              <a:gd name="connsiteY50" fmla="*/ 1337215 h 1456582"/>
              <a:gd name="connsiteX51" fmla="*/ 561931 w 1627420"/>
              <a:gd name="connsiteY51" fmla="*/ 1338335 h 1456582"/>
              <a:gd name="connsiteX52" fmla="*/ 569601 w 1627420"/>
              <a:gd name="connsiteY52" fmla="*/ 1345976 h 1456582"/>
              <a:gd name="connsiteX53" fmla="*/ 570693 w 1627420"/>
              <a:gd name="connsiteY53" fmla="*/ 1347079 h 1456582"/>
              <a:gd name="connsiteX54" fmla="*/ 572881 w 1627420"/>
              <a:gd name="connsiteY54" fmla="*/ 1358029 h 1456582"/>
              <a:gd name="connsiteX55" fmla="*/ 570693 w 1627420"/>
              <a:gd name="connsiteY55" fmla="*/ 1361315 h 1456582"/>
              <a:gd name="connsiteX56" fmla="*/ 571790 w 1627420"/>
              <a:gd name="connsiteY56" fmla="*/ 1370076 h 1456582"/>
              <a:gd name="connsiteX57" fmla="*/ 571790 w 1627420"/>
              <a:gd name="connsiteY57" fmla="*/ 1370076 h 1456582"/>
              <a:gd name="connsiteX58" fmla="*/ 570693 w 1627420"/>
              <a:gd name="connsiteY58" fmla="*/ 1373363 h 1456582"/>
              <a:gd name="connsiteX59" fmla="*/ 570693 w 1627420"/>
              <a:gd name="connsiteY59" fmla="*/ 1376643 h 1456582"/>
              <a:gd name="connsiteX60" fmla="*/ 576168 w 1627420"/>
              <a:gd name="connsiteY60" fmla="*/ 1389787 h 1456582"/>
              <a:gd name="connsiteX61" fmla="*/ 575076 w 1627420"/>
              <a:gd name="connsiteY61" fmla="*/ 1388696 h 1456582"/>
              <a:gd name="connsiteX62" fmla="*/ 577265 w 1627420"/>
              <a:gd name="connsiteY62" fmla="*/ 1390885 h 1456582"/>
              <a:gd name="connsiteX63" fmla="*/ 578362 w 1627420"/>
              <a:gd name="connsiteY63" fmla="*/ 1394171 h 1456582"/>
              <a:gd name="connsiteX64" fmla="*/ 580551 w 1627420"/>
              <a:gd name="connsiteY64" fmla="*/ 1396365 h 1456582"/>
              <a:gd name="connsiteX65" fmla="*/ 581643 w 1627420"/>
              <a:gd name="connsiteY65" fmla="*/ 1396365 h 1456582"/>
              <a:gd name="connsiteX66" fmla="*/ 589312 w 1627420"/>
              <a:gd name="connsiteY66" fmla="*/ 1407315 h 1456582"/>
              <a:gd name="connsiteX67" fmla="*/ 591507 w 1627420"/>
              <a:gd name="connsiteY67" fmla="*/ 1409504 h 1456582"/>
              <a:gd name="connsiteX68" fmla="*/ 590409 w 1627420"/>
              <a:gd name="connsiteY68" fmla="*/ 1409504 h 1456582"/>
              <a:gd name="connsiteX69" fmla="*/ 588215 w 1627420"/>
              <a:gd name="connsiteY69" fmla="*/ 1411693 h 1456582"/>
              <a:gd name="connsiteX70" fmla="*/ 590409 w 1627420"/>
              <a:gd name="connsiteY70" fmla="*/ 1418271 h 1456582"/>
              <a:gd name="connsiteX71" fmla="*/ 592598 w 1627420"/>
              <a:gd name="connsiteY71" fmla="*/ 1420460 h 1456582"/>
              <a:gd name="connsiteX72" fmla="*/ 593695 w 1627420"/>
              <a:gd name="connsiteY72" fmla="*/ 1420460 h 1456582"/>
              <a:gd name="connsiteX73" fmla="*/ 594787 w 1627420"/>
              <a:gd name="connsiteY73" fmla="*/ 1422649 h 1456582"/>
              <a:gd name="connsiteX74" fmla="*/ 596982 w 1627420"/>
              <a:gd name="connsiteY74" fmla="*/ 1422649 h 1456582"/>
              <a:gd name="connsiteX75" fmla="*/ 601359 w 1627420"/>
              <a:gd name="connsiteY75" fmla="*/ 1419362 h 1456582"/>
              <a:gd name="connsiteX76" fmla="*/ 603548 w 1627420"/>
              <a:gd name="connsiteY76" fmla="*/ 1418271 h 1456582"/>
              <a:gd name="connsiteX77" fmla="*/ 609029 w 1627420"/>
              <a:gd name="connsiteY77" fmla="*/ 1422649 h 1456582"/>
              <a:gd name="connsiteX78" fmla="*/ 610120 w 1627420"/>
              <a:gd name="connsiteY78" fmla="*/ 1424837 h 1456582"/>
              <a:gd name="connsiteX79" fmla="*/ 609029 w 1627420"/>
              <a:gd name="connsiteY79" fmla="*/ 1430312 h 1456582"/>
              <a:gd name="connsiteX80" fmla="*/ 607932 w 1627420"/>
              <a:gd name="connsiteY80" fmla="*/ 1431410 h 1456582"/>
              <a:gd name="connsiteX81" fmla="*/ 604645 w 1627420"/>
              <a:gd name="connsiteY81" fmla="*/ 1435793 h 1456582"/>
              <a:gd name="connsiteX82" fmla="*/ 605743 w 1627420"/>
              <a:gd name="connsiteY82" fmla="*/ 1443457 h 1456582"/>
              <a:gd name="connsiteX83" fmla="*/ 607932 w 1627420"/>
              <a:gd name="connsiteY83" fmla="*/ 1445652 h 1456582"/>
              <a:gd name="connsiteX84" fmla="*/ 614504 w 1627420"/>
              <a:gd name="connsiteY84" fmla="*/ 1452218 h 1456582"/>
              <a:gd name="connsiteX85" fmla="*/ 615601 w 1627420"/>
              <a:gd name="connsiteY85" fmla="*/ 1454413 h 1456582"/>
              <a:gd name="connsiteX86" fmla="*/ 614504 w 1627420"/>
              <a:gd name="connsiteY86" fmla="*/ 1455504 h 1456582"/>
              <a:gd name="connsiteX87" fmla="*/ 614504 w 1627420"/>
              <a:gd name="connsiteY87" fmla="*/ 1455504 h 1456582"/>
              <a:gd name="connsiteX88" fmla="*/ 607932 w 1627420"/>
              <a:gd name="connsiteY88" fmla="*/ 1456602 h 1456582"/>
              <a:gd name="connsiteX89" fmla="*/ 603548 w 1627420"/>
              <a:gd name="connsiteY89" fmla="*/ 1451127 h 1456582"/>
              <a:gd name="connsiteX90" fmla="*/ 598073 w 1627420"/>
              <a:gd name="connsiteY90" fmla="*/ 1451127 h 1456582"/>
              <a:gd name="connsiteX91" fmla="*/ 596982 w 1627420"/>
              <a:gd name="connsiteY91" fmla="*/ 1452218 h 1456582"/>
              <a:gd name="connsiteX92" fmla="*/ 593695 w 1627420"/>
              <a:gd name="connsiteY92" fmla="*/ 1451127 h 1456582"/>
              <a:gd name="connsiteX93" fmla="*/ 589312 w 1627420"/>
              <a:gd name="connsiteY93" fmla="*/ 1450029 h 1456582"/>
              <a:gd name="connsiteX94" fmla="*/ 587123 w 1627420"/>
              <a:gd name="connsiteY94" fmla="*/ 1451127 h 1456582"/>
              <a:gd name="connsiteX95" fmla="*/ 584934 w 1627420"/>
              <a:gd name="connsiteY95" fmla="*/ 1448938 h 1456582"/>
              <a:gd name="connsiteX96" fmla="*/ 581643 w 1627420"/>
              <a:gd name="connsiteY96" fmla="*/ 1444554 h 1456582"/>
              <a:gd name="connsiteX97" fmla="*/ 582740 w 1627420"/>
              <a:gd name="connsiteY97" fmla="*/ 1443457 h 1456582"/>
              <a:gd name="connsiteX98" fmla="*/ 577265 w 1627420"/>
              <a:gd name="connsiteY98" fmla="*/ 1440177 h 1456582"/>
              <a:gd name="connsiteX99" fmla="*/ 575076 w 1627420"/>
              <a:gd name="connsiteY99" fmla="*/ 1439074 h 1456582"/>
              <a:gd name="connsiteX100" fmla="*/ 575076 w 1627420"/>
              <a:gd name="connsiteY100" fmla="*/ 1436890 h 1456582"/>
              <a:gd name="connsiteX101" fmla="*/ 575076 w 1627420"/>
              <a:gd name="connsiteY101" fmla="*/ 1435793 h 1456582"/>
              <a:gd name="connsiteX102" fmla="*/ 573979 w 1627420"/>
              <a:gd name="connsiteY102" fmla="*/ 1441268 h 1456582"/>
              <a:gd name="connsiteX103" fmla="*/ 575076 w 1627420"/>
              <a:gd name="connsiteY103" fmla="*/ 1446743 h 1456582"/>
              <a:gd name="connsiteX104" fmla="*/ 569601 w 1627420"/>
              <a:gd name="connsiteY104" fmla="*/ 1455504 h 1456582"/>
              <a:gd name="connsiteX105" fmla="*/ 568504 w 1627420"/>
              <a:gd name="connsiteY105" fmla="*/ 1454413 h 1456582"/>
              <a:gd name="connsiteX106" fmla="*/ 567406 w 1627420"/>
              <a:gd name="connsiteY106" fmla="*/ 1453315 h 1456582"/>
              <a:gd name="connsiteX107" fmla="*/ 559743 w 1627420"/>
              <a:gd name="connsiteY107" fmla="*/ 1446743 h 1456582"/>
              <a:gd name="connsiteX108" fmla="*/ 558645 w 1627420"/>
              <a:gd name="connsiteY108" fmla="*/ 1445652 h 1456582"/>
              <a:gd name="connsiteX109" fmla="*/ 538929 w 1627420"/>
              <a:gd name="connsiteY109" fmla="*/ 1445652 h 1456582"/>
              <a:gd name="connsiteX110" fmla="*/ 534551 w 1627420"/>
              <a:gd name="connsiteY110" fmla="*/ 1447840 h 1456582"/>
              <a:gd name="connsiteX111" fmla="*/ 531265 w 1627420"/>
              <a:gd name="connsiteY111" fmla="*/ 1446743 h 1456582"/>
              <a:gd name="connsiteX112" fmla="*/ 530168 w 1627420"/>
              <a:gd name="connsiteY112" fmla="*/ 1445652 h 1456582"/>
              <a:gd name="connsiteX113" fmla="*/ 524693 w 1627420"/>
              <a:gd name="connsiteY113" fmla="*/ 1437982 h 1456582"/>
              <a:gd name="connsiteX114" fmla="*/ 521406 w 1627420"/>
              <a:gd name="connsiteY114" fmla="*/ 1436890 h 1456582"/>
              <a:gd name="connsiteX115" fmla="*/ 517023 w 1627420"/>
              <a:gd name="connsiteY115" fmla="*/ 1434696 h 1456582"/>
              <a:gd name="connsiteX116" fmla="*/ 518120 w 1627420"/>
              <a:gd name="connsiteY116" fmla="*/ 1432507 h 1456582"/>
              <a:gd name="connsiteX117" fmla="*/ 520315 w 1627420"/>
              <a:gd name="connsiteY117" fmla="*/ 1431410 h 1456582"/>
              <a:gd name="connsiteX118" fmla="*/ 518120 w 1627420"/>
              <a:gd name="connsiteY118" fmla="*/ 1425935 h 1456582"/>
              <a:gd name="connsiteX119" fmla="*/ 515931 w 1627420"/>
              <a:gd name="connsiteY119" fmla="*/ 1422649 h 1456582"/>
              <a:gd name="connsiteX120" fmla="*/ 515931 w 1627420"/>
              <a:gd name="connsiteY120" fmla="*/ 1422649 h 1456582"/>
              <a:gd name="connsiteX121" fmla="*/ 509359 w 1627420"/>
              <a:gd name="connsiteY121" fmla="*/ 1421551 h 1456582"/>
              <a:gd name="connsiteX122" fmla="*/ 508262 w 1627420"/>
              <a:gd name="connsiteY122" fmla="*/ 1411693 h 1456582"/>
              <a:gd name="connsiteX123" fmla="*/ 502787 w 1627420"/>
              <a:gd name="connsiteY123" fmla="*/ 1410601 h 1456582"/>
              <a:gd name="connsiteX124" fmla="*/ 499501 w 1627420"/>
              <a:gd name="connsiteY124" fmla="*/ 1408407 h 1456582"/>
              <a:gd name="connsiteX125" fmla="*/ 492934 w 1627420"/>
              <a:gd name="connsiteY125" fmla="*/ 1407315 h 1456582"/>
              <a:gd name="connsiteX126" fmla="*/ 492934 w 1627420"/>
              <a:gd name="connsiteY126" fmla="*/ 1405126 h 1456582"/>
              <a:gd name="connsiteX127" fmla="*/ 492934 w 1627420"/>
              <a:gd name="connsiteY127" fmla="*/ 1405126 h 1456582"/>
              <a:gd name="connsiteX128" fmla="*/ 489642 w 1627420"/>
              <a:gd name="connsiteY128" fmla="*/ 1404029 h 1456582"/>
              <a:gd name="connsiteX129" fmla="*/ 491837 w 1627420"/>
              <a:gd name="connsiteY129" fmla="*/ 1405126 h 1456582"/>
              <a:gd name="connsiteX130" fmla="*/ 484167 w 1627420"/>
              <a:gd name="connsiteY130" fmla="*/ 1406218 h 1456582"/>
              <a:gd name="connsiteX131" fmla="*/ 486362 w 1627420"/>
              <a:gd name="connsiteY131" fmla="*/ 1402932 h 1456582"/>
              <a:gd name="connsiteX132" fmla="*/ 487454 w 1627420"/>
              <a:gd name="connsiteY132" fmla="*/ 1400743 h 1456582"/>
              <a:gd name="connsiteX133" fmla="*/ 487454 w 1627420"/>
              <a:gd name="connsiteY133" fmla="*/ 1398548 h 1456582"/>
              <a:gd name="connsiteX134" fmla="*/ 486362 w 1627420"/>
              <a:gd name="connsiteY134" fmla="*/ 1395262 h 1456582"/>
              <a:gd name="connsiteX135" fmla="*/ 480881 w 1627420"/>
              <a:gd name="connsiteY135" fmla="*/ 1390885 h 1456582"/>
              <a:gd name="connsiteX136" fmla="*/ 481979 w 1627420"/>
              <a:gd name="connsiteY136" fmla="*/ 1388696 h 1456582"/>
              <a:gd name="connsiteX137" fmla="*/ 483070 w 1627420"/>
              <a:gd name="connsiteY137" fmla="*/ 1383221 h 1456582"/>
              <a:gd name="connsiteX138" fmla="*/ 483070 w 1627420"/>
              <a:gd name="connsiteY138" fmla="*/ 1382118 h 1456582"/>
              <a:gd name="connsiteX139" fmla="*/ 483070 w 1627420"/>
              <a:gd name="connsiteY139" fmla="*/ 1379935 h 1456582"/>
              <a:gd name="connsiteX140" fmla="*/ 483070 w 1627420"/>
              <a:gd name="connsiteY140" fmla="*/ 1377746 h 1456582"/>
              <a:gd name="connsiteX141" fmla="*/ 483070 w 1627420"/>
              <a:gd name="connsiteY141" fmla="*/ 1373363 h 1456582"/>
              <a:gd name="connsiteX142" fmla="*/ 481979 w 1627420"/>
              <a:gd name="connsiteY142" fmla="*/ 1371168 h 1456582"/>
              <a:gd name="connsiteX143" fmla="*/ 479790 w 1627420"/>
              <a:gd name="connsiteY143" fmla="*/ 1361315 h 1456582"/>
              <a:gd name="connsiteX144" fmla="*/ 481979 w 1627420"/>
              <a:gd name="connsiteY144" fmla="*/ 1359121 h 1456582"/>
              <a:gd name="connsiteX145" fmla="*/ 484167 w 1627420"/>
              <a:gd name="connsiteY145" fmla="*/ 1356932 h 1456582"/>
              <a:gd name="connsiteX146" fmla="*/ 483070 w 1627420"/>
              <a:gd name="connsiteY146" fmla="*/ 1355840 h 1456582"/>
              <a:gd name="connsiteX147" fmla="*/ 480881 w 1627420"/>
              <a:gd name="connsiteY147" fmla="*/ 1353646 h 1456582"/>
              <a:gd name="connsiteX148" fmla="*/ 480881 w 1627420"/>
              <a:gd name="connsiteY148" fmla="*/ 1352554 h 1456582"/>
              <a:gd name="connsiteX149" fmla="*/ 479790 w 1627420"/>
              <a:gd name="connsiteY149" fmla="*/ 1351457 h 1456582"/>
              <a:gd name="connsiteX150" fmla="*/ 479790 w 1627420"/>
              <a:gd name="connsiteY150" fmla="*/ 1350360 h 1456582"/>
              <a:gd name="connsiteX151" fmla="*/ 478693 w 1627420"/>
              <a:gd name="connsiteY151" fmla="*/ 1349257 h 1456582"/>
              <a:gd name="connsiteX152" fmla="*/ 478693 w 1627420"/>
              <a:gd name="connsiteY152" fmla="*/ 1349257 h 1456582"/>
              <a:gd name="connsiteX153" fmla="*/ 479790 w 1627420"/>
              <a:gd name="connsiteY153" fmla="*/ 1348171 h 1456582"/>
              <a:gd name="connsiteX154" fmla="*/ 475406 w 1627420"/>
              <a:gd name="connsiteY154" fmla="*/ 1343787 h 1456582"/>
              <a:gd name="connsiteX155" fmla="*/ 477595 w 1627420"/>
              <a:gd name="connsiteY155" fmla="*/ 1340524 h 1456582"/>
              <a:gd name="connsiteX156" fmla="*/ 479790 w 1627420"/>
              <a:gd name="connsiteY156" fmla="*/ 1337215 h 1456582"/>
              <a:gd name="connsiteX157" fmla="*/ 479790 w 1627420"/>
              <a:gd name="connsiteY157" fmla="*/ 1337215 h 1456582"/>
              <a:gd name="connsiteX158" fmla="*/ 480881 w 1627420"/>
              <a:gd name="connsiteY158" fmla="*/ 1336146 h 1456582"/>
              <a:gd name="connsiteX159" fmla="*/ 481979 w 1627420"/>
              <a:gd name="connsiteY159" fmla="*/ 1335026 h 1456582"/>
              <a:gd name="connsiteX160" fmla="*/ 485265 w 1627420"/>
              <a:gd name="connsiteY160" fmla="*/ 1332837 h 1456582"/>
              <a:gd name="connsiteX161" fmla="*/ 485265 w 1627420"/>
              <a:gd name="connsiteY161" fmla="*/ 1331763 h 1456582"/>
              <a:gd name="connsiteX162" fmla="*/ 486362 w 1627420"/>
              <a:gd name="connsiteY162" fmla="*/ 1329574 h 1456582"/>
              <a:gd name="connsiteX163" fmla="*/ 486362 w 1627420"/>
              <a:gd name="connsiteY163" fmla="*/ 1327380 h 1456582"/>
              <a:gd name="connsiteX164" fmla="*/ 484167 w 1627420"/>
              <a:gd name="connsiteY164" fmla="*/ 1326265 h 1456582"/>
              <a:gd name="connsiteX165" fmla="*/ 479790 w 1627420"/>
              <a:gd name="connsiteY165" fmla="*/ 1330649 h 1456582"/>
              <a:gd name="connsiteX166" fmla="*/ 477595 w 1627420"/>
              <a:gd name="connsiteY166" fmla="*/ 1332837 h 1456582"/>
              <a:gd name="connsiteX167" fmla="*/ 476504 w 1627420"/>
              <a:gd name="connsiteY167" fmla="*/ 1333958 h 1456582"/>
              <a:gd name="connsiteX168" fmla="*/ 475406 w 1627420"/>
              <a:gd name="connsiteY168" fmla="*/ 1331763 h 1456582"/>
              <a:gd name="connsiteX169" fmla="*/ 477595 w 1627420"/>
              <a:gd name="connsiteY169" fmla="*/ 1326265 h 1456582"/>
              <a:gd name="connsiteX170" fmla="*/ 477595 w 1627420"/>
              <a:gd name="connsiteY170" fmla="*/ 1326265 h 1456582"/>
              <a:gd name="connsiteX171" fmla="*/ 471029 w 1627420"/>
              <a:gd name="connsiteY171" fmla="*/ 1326265 h 1456582"/>
              <a:gd name="connsiteX172" fmla="*/ 466645 w 1627420"/>
              <a:gd name="connsiteY172" fmla="*/ 1325196 h 1456582"/>
              <a:gd name="connsiteX173" fmla="*/ 464456 w 1627420"/>
              <a:gd name="connsiteY173" fmla="*/ 1321882 h 1456582"/>
              <a:gd name="connsiteX174" fmla="*/ 463359 w 1627420"/>
              <a:gd name="connsiteY174" fmla="*/ 1318618 h 1456582"/>
              <a:gd name="connsiteX175" fmla="*/ 464456 w 1627420"/>
              <a:gd name="connsiteY175" fmla="*/ 1313121 h 1456582"/>
              <a:gd name="connsiteX176" fmla="*/ 463359 w 1627420"/>
              <a:gd name="connsiteY176" fmla="*/ 1309857 h 1456582"/>
              <a:gd name="connsiteX177" fmla="*/ 461165 w 1627420"/>
              <a:gd name="connsiteY177" fmla="*/ 1309857 h 1456582"/>
              <a:gd name="connsiteX178" fmla="*/ 460073 w 1627420"/>
              <a:gd name="connsiteY178" fmla="*/ 1312052 h 1456582"/>
              <a:gd name="connsiteX179" fmla="*/ 457884 w 1627420"/>
              <a:gd name="connsiteY179" fmla="*/ 1314241 h 1456582"/>
              <a:gd name="connsiteX180" fmla="*/ 457884 w 1627420"/>
              <a:gd name="connsiteY180" fmla="*/ 1315315 h 1456582"/>
              <a:gd name="connsiteX181" fmla="*/ 458976 w 1627420"/>
              <a:gd name="connsiteY181" fmla="*/ 1318618 h 1456582"/>
              <a:gd name="connsiteX182" fmla="*/ 460073 w 1627420"/>
              <a:gd name="connsiteY182" fmla="*/ 1319699 h 1456582"/>
              <a:gd name="connsiteX183" fmla="*/ 460073 w 1627420"/>
              <a:gd name="connsiteY183" fmla="*/ 1320813 h 1456582"/>
              <a:gd name="connsiteX184" fmla="*/ 460073 w 1627420"/>
              <a:gd name="connsiteY184" fmla="*/ 1321882 h 1456582"/>
              <a:gd name="connsiteX185" fmla="*/ 461165 w 1627420"/>
              <a:gd name="connsiteY185" fmla="*/ 1323002 h 1456582"/>
              <a:gd name="connsiteX186" fmla="*/ 460073 w 1627420"/>
              <a:gd name="connsiteY186" fmla="*/ 1325196 h 1456582"/>
              <a:gd name="connsiteX187" fmla="*/ 458976 w 1627420"/>
              <a:gd name="connsiteY187" fmla="*/ 1328460 h 1456582"/>
              <a:gd name="connsiteX188" fmla="*/ 455690 w 1627420"/>
              <a:gd name="connsiteY188" fmla="*/ 1330649 h 1456582"/>
              <a:gd name="connsiteX189" fmla="*/ 454615 w 1627420"/>
              <a:gd name="connsiteY189" fmla="*/ 1332837 h 1456582"/>
              <a:gd name="connsiteX190" fmla="*/ 452426 w 1627420"/>
              <a:gd name="connsiteY190" fmla="*/ 1333958 h 1456582"/>
              <a:gd name="connsiteX191" fmla="*/ 451312 w 1627420"/>
              <a:gd name="connsiteY191" fmla="*/ 1335026 h 1456582"/>
              <a:gd name="connsiteX192" fmla="*/ 453501 w 1627420"/>
              <a:gd name="connsiteY192" fmla="*/ 1340524 h 1456582"/>
              <a:gd name="connsiteX193" fmla="*/ 460073 w 1627420"/>
              <a:gd name="connsiteY193" fmla="*/ 1344885 h 1456582"/>
              <a:gd name="connsiteX194" fmla="*/ 457884 w 1627420"/>
              <a:gd name="connsiteY194" fmla="*/ 1348171 h 1456582"/>
              <a:gd name="connsiteX195" fmla="*/ 458976 w 1627420"/>
              <a:gd name="connsiteY195" fmla="*/ 1353646 h 1456582"/>
              <a:gd name="connsiteX196" fmla="*/ 461165 w 1627420"/>
              <a:gd name="connsiteY196" fmla="*/ 1353646 h 1456582"/>
              <a:gd name="connsiteX197" fmla="*/ 458976 w 1627420"/>
              <a:gd name="connsiteY197" fmla="*/ 1358029 h 1456582"/>
              <a:gd name="connsiteX198" fmla="*/ 457884 w 1627420"/>
              <a:gd name="connsiteY198" fmla="*/ 1360218 h 1456582"/>
              <a:gd name="connsiteX199" fmla="*/ 457884 w 1627420"/>
              <a:gd name="connsiteY199" fmla="*/ 1361315 h 1456582"/>
              <a:gd name="connsiteX200" fmla="*/ 458976 w 1627420"/>
              <a:gd name="connsiteY200" fmla="*/ 1365687 h 1456582"/>
              <a:gd name="connsiteX201" fmla="*/ 454615 w 1627420"/>
              <a:gd name="connsiteY201" fmla="*/ 1371168 h 1456582"/>
              <a:gd name="connsiteX202" fmla="*/ 452426 w 1627420"/>
              <a:gd name="connsiteY202" fmla="*/ 1375551 h 1456582"/>
              <a:gd name="connsiteX203" fmla="*/ 451312 w 1627420"/>
              <a:gd name="connsiteY203" fmla="*/ 1375551 h 1456582"/>
              <a:gd name="connsiteX204" fmla="*/ 446929 w 1627420"/>
              <a:gd name="connsiteY204" fmla="*/ 1378838 h 1456582"/>
              <a:gd name="connsiteX205" fmla="*/ 442551 w 1627420"/>
              <a:gd name="connsiteY205" fmla="*/ 1379935 h 1456582"/>
              <a:gd name="connsiteX206" fmla="*/ 441476 w 1627420"/>
              <a:gd name="connsiteY206" fmla="*/ 1379935 h 1456582"/>
              <a:gd name="connsiteX207" fmla="*/ 441476 w 1627420"/>
              <a:gd name="connsiteY207" fmla="*/ 1382118 h 1456582"/>
              <a:gd name="connsiteX208" fmla="*/ 444740 w 1627420"/>
              <a:gd name="connsiteY208" fmla="*/ 1384312 h 1456582"/>
              <a:gd name="connsiteX209" fmla="*/ 448049 w 1627420"/>
              <a:gd name="connsiteY209" fmla="*/ 1386507 h 1456582"/>
              <a:gd name="connsiteX210" fmla="*/ 448049 w 1627420"/>
              <a:gd name="connsiteY210" fmla="*/ 1387598 h 1456582"/>
              <a:gd name="connsiteX211" fmla="*/ 449117 w 1627420"/>
              <a:gd name="connsiteY211" fmla="*/ 1389787 h 1456582"/>
              <a:gd name="connsiteX212" fmla="*/ 446929 w 1627420"/>
              <a:gd name="connsiteY212" fmla="*/ 1390885 h 1456582"/>
              <a:gd name="connsiteX213" fmla="*/ 442551 w 1627420"/>
              <a:gd name="connsiteY213" fmla="*/ 1393073 h 1456582"/>
              <a:gd name="connsiteX214" fmla="*/ 443665 w 1627420"/>
              <a:gd name="connsiteY214" fmla="*/ 1395262 h 1456582"/>
              <a:gd name="connsiteX215" fmla="*/ 442551 w 1627420"/>
              <a:gd name="connsiteY215" fmla="*/ 1397457 h 1456582"/>
              <a:gd name="connsiteX216" fmla="*/ 443665 w 1627420"/>
              <a:gd name="connsiteY216" fmla="*/ 1399646 h 1456582"/>
              <a:gd name="connsiteX217" fmla="*/ 441476 w 1627420"/>
              <a:gd name="connsiteY217" fmla="*/ 1404029 h 1456582"/>
              <a:gd name="connsiteX218" fmla="*/ 440356 w 1627420"/>
              <a:gd name="connsiteY218" fmla="*/ 1408407 h 1456582"/>
              <a:gd name="connsiteX219" fmla="*/ 441476 w 1627420"/>
              <a:gd name="connsiteY219" fmla="*/ 1410601 h 1456582"/>
              <a:gd name="connsiteX220" fmla="*/ 440356 w 1627420"/>
              <a:gd name="connsiteY220" fmla="*/ 1416076 h 1456582"/>
              <a:gd name="connsiteX221" fmla="*/ 440356 w 1627420"/>
              <a:gd name="connsiteY221" fmla="*/ 1417168 h 1456582"/>
              <a:gd name="connsiteX222" fmla="*/ 441476 w 1627420"/>
              <a:gd name="connsiteY222" fmla="*/ 1417168 h 1456582"/>
              <a:gd name="connsiteX223" fmla="*/ 443665 w 1627420"/>
              <a:gd name="connsiteY223" fmla="*/ 1418271 h 1456582"/>
              <a:gd name="connsiteX224" fmla="*/ 443665 w 1627420"/>
              <a:gd name="connsiteY224" fmla="*/ 1419362 h 1456582"/>
              <a:gd name="connsiteX225" fmla="*/ 444740 w 1627420"/>
              <a:gd name="connsiteY225" fmla="*/ 1421551 h 1456582"/>
              <a:gd name="connsiteX226" fmla="*/ 443665 w 1627420"/>
              <a:gd name="connsiteY226" fmla="*/ 1422649 h 1456582"/>
              <a:gd name="connsiteX227" fmla="*/ 442551 w 1627420"/>
              <a:gd name="connsiteY227" fmla="*/ 1421551 h 1456582"/>
              <a:gd name="connsiteX228" fmla="*/ 438167 w 1627420"/>
              <a:gd name="connsiteY228" fmla="*/ 1423746 h 1456582"/>
              <a:gd name="connsiteX229" fmla="*/ 438167 w 1627420"/>
              <a:gd name="connsiteY229" fmla="*/ 1424837 h 1456582"/>
              <a:gd name="connsiteX230" fmla="*/ 428332 w 1627420"/>
              <a:gd name="connsiteY230" fmla="*/ 1420460 h 1456582"/>
              <a:gd name="connsiteX231" fmla="*/ 404238 w 1627420"/>
              <a:gd name="connsiteY231" fmla="*/ 1414979 h 1456582"/>
              <a:gd name="connsiteX232" fmla="*/ 366999 w 1627420"/>
              <a:gd name="connsiteY232" fmla="*/ 1439074 h 1456582"/>
              <a:gd name="connsiteX233" fmla="*/ 365901 w 1627420"/>
              <a:gd name="connsiteY233" fmla="*/ 1444554 h 1456582"/>
              <a:gd name="connsiteX234" fmla="*/ 365901 w 1627420"/>
              <a:gd name="connsiteY234" fmla="*/ 1447840 h 1456582"/>
              <a:gd name="connsiteX235" fmla="*/ 353854 w 1627420"/>
              <a:gd name="connsiteY235" fmla="*/ 1412790 h 1456582"/>
              <a:gd name="connsiteX236" fmla="*/ 359329 w 1627420"/>
              <a:gd name="connsiteY236" fmla="*/ 1407315 h 1456582"/>
              <a:gd name="connsiteX237" fmla="*/ 362615 w 1627420"/>
              <a:gd name="connsiteY237" fmla="*/ 1404029 h 1456582"/>
              <a:gd name="connsiteX238" fmla="*/ 363712 w 1627420"/>
              <a:gd name="connsiteY238" fmla="*/ 1394171 h 1456582"/>
              <a:gd name="connsiteX239" fmla="*/ 362615 w 1627420"/>
              <a:gd name="connsiteY239" fmla="*/ 1391982 h 1456582"/>
              <a:gd name="connsiteX240" fmla="*/ 359329 w 1627420"/>
              <a:gd name="connsiteY240" fmla="*/ 1373363 h 1456582"/>
              <a:gd name="connsiteX241" fmla="*/ 358237 w 1627420"/>
              <a:gd name="connsiteY241" fmla="*/ 1368985 h 1456582"/>
              <a:gd name="connsiteX242" fmla="*/ 358237 w 1627420"/>
              <a:gd name="connsiteY242" fmla="*/ 1366790 h 1456582"/>
              <a:gd name="connsiteX243" fmla="*/ 356043 w 1627420"/>
              <a:gd name="connsiteY243" fmla="*/ 1364601 h 1456582"/>
              <a:gd name="connsiteX244" fmla="*/ 352762 w 1627420"/>
              <a:gd name="connsiteY244" fmla="*/ 1362407 h 1456582"/>
              <a:gd name="connsiteX245" fmla="*/ 345093 w 1627420"/>
              <a:gd name="connsiteY245" fmla="*/ 1360218 h 1456582"/>
              <a:gd name="connsiteX246" fmla="*/ 342904 w 1627420"/>
              <a:gd name="connsiteY246" fmla="*/ 1360218 h 1456582"/>
              <a:gd name="connsiteX247" fmla="*/ 339618 w 1627420"/>
              <a:gd name="connsiteY247" fmla="*/ 1361315 h 1456582"/>
              <a:gd name="connsiteX248" fmla="*/ 331948 w 1627420"/>
              <a:gd name="connsiteY248" fmla="*/ 1368985 h 1456582"/>
              <a:gd name="connsiteX249" fmla="*/ 315524 w 1627420"/>
              <a:gd name="connsiteY249" fmla="*/ 1379935 h 1456582"/>
              <a:gd name="connsiteX250" fmla="*/ 314426 w 1627420"/>
              <a:gd name="connsiteY250" fmla="*/ 1379935 h 1456582"/>
              <a:gd name="connsiteX251" fmla="*/ 302379 w 1627420"/>
              <a:gd name="connsiteY251" fmla="*/ 1364601 h 1456582"/>
              <a:gd name="connsiteX252" fmla="*/ 303471 w 1627420"/>
              <a:gd name="connsiteY252" fmla="*/ 1363504 h 1456582"/>
              <a:gd name="connsiteX253" fmla="*/ 312232 w 1627420"/>
              <a:gd name="connsiteY253" fmla="*/ 1370076 h 1456582"/>
              <a:gd name="connsiteX254" fmla="*/ 317712 w 1627420"/>
              <a:gd name="connsiteY254" fmla="*/ 1366790 h 1456582"/>
              <a:gd name="connsiteX255" fmla="*/ 322090 w 1627420"/>
              <a:gd name="connsiteY255" fmla="*/ 1359121 h 1456582"/>
              <a:gd name="connsiteX256" fmla="*/ 317712 w 1627420"/>
              <a:gd name="connsiteY256" fmla="*/ 1355840 h 1456582"/>
              <a:gd name="connsiteX257" fmla="*/ 311140 w 1627420"/>
              <a:gd name="connsiteY257" fmla="*/ 1344885 h 1456582"/>
              <a:gd name="connsiteX258" fmla="*/ 311140 w 1627420"/>
              <a:gd name="connsiteY258" fmla="*/ 1343787 h 1456582"/>
              <a:gd name="connsiteX259" fmla="*/ 317712 w 1627420"/>
              <a:gd name="connsiteY259" fmla="*/ 1340524 h 1456582"/>
              <a:gd name="connsiteX260" fmla="*/ 311140 w 1627420"/>
              <a:gd name="connsiteY260" fmla="*/ 1339410 h 1456582"/>
              <a:gd name="connsiteX261" fmla="*/ 310043 w 1627420"/>
              <a:gd name="connsiteY261" fmla="*/ 1337215 h 1456582"/>
              <a:gd name="connsiteX262" fmla="*/ 312232 w 1627420"/>
              <a:gd name="connsiteY262" fmla="*/ 1338335 h 1456582"/>
              <a:gd name="connsiteX263" fmla="*/ 315524 w 1627420"/>
              <a:gd name="connsiteY263" fmla="*/ 1333958 h 1456582"/>
              <a:gd name="connsiteX264" fmla="*/ 317712 w 1627420"/>
              <a:gd name="connsiteY264" fmla="*/ 1335026 h 1456582"/>
              <a:gd name="connsiteX265" fmla="*/ 320999 w 1627420"/>
              <a:gd name="connsiteY265" fmla="*/ 1335026 h 1456582"/>
              <a:gd name="connsiteX266" fmla="*/ 320999 w 1627420"/>
              <a:gd name="connsiteY266" fmla="*/ 1331763 h 1456582"/>
              <a:gd name="connsiteX267" fmla="*/ 323187 w 1627420"/>
              <a:gd name="connsiteY267" fmla="*/ 1332837 h 1456582"/>
              <a:gd name="connsiteX268" fmla="*/ 325376 w 1627420"/>
              <a:gd name="connsiteY268" fmla="*/ 1335026 h 1456582"/>
              <a:gd name="connsiteX269" fmla="*/ 330857 w 1627420"/>
              <a:gd name="connsiteY269" fmla="*/ 1336146 h 1456582"/>
              <a:gd name="connsiteX270" fmla="*/ 333046 w 1627420"/>
              <a:gd name="connsiteY270" fmla="*/ 1336146 h 1456582"/>
              <a:gd name="connsiteX271" fmla="*/ 331948 w 1627420"/>
              <a:gd name="connsiteY271" fmla="*/ 1329574 h 1456582"/>
              <a:gd name="connsiteX272" fmla="*/ 330857 w 1627420"/>
              <a:gd name="connsiteY272" fmla="*/ 1328460 h 1456582"/>
              <a:gd name="connsiteX273" fmla="*/ 330857 w 1627420"/>
              <a:gd name="connsiteY273" fmla="*/ 1325196 h 1456582"/>
              <a:gd name="connsiteX274" fmla="*/ 327565 w 1627420"/>
              <a:gd name="connsiteY274" fmla="*/ 1324076 h 1456582"/>
              <a:gd name="connsiteX275" fmla="*/ 325376 w 1627420"/>
              <a:gd name="connsiteY275" fmla="*/ 1315315 h 1456582"/>
              <a:gd name="connsiteX276" fmla="*/ 327565 w 1627420"/>
              <a:gd name="connsiteY276" fmla="*/ 1314241 h 1456582"/>
              <a:gd name="connsiteX277" fmla="*/ 325376 w 1627420"/>
              <a:gd name="connsiteY277" fmla="*/ 1309857 h 1456582"/>
              <a:gd name="connsiteX278" fmla="*/ 325376 w 1627420"/>
              <a:gd name="connsiteY278" fmla="*/ 1308743 h 1456582"/>
              <a:gd name="connsiteX279" fmla="*/ 325376 w 1627420"/>
              <a:gd name="connsiteY279" fmla="*/ 1307669 h 1456582"/>
              <a:gd name="connsiteX280" fmla="*/ 346190 w 1627420"/>
              <a:gd name="connsiteY280" fmla="*/ 1309857 h 1456582"/>
              <a:gd name="connsiteX281" fmla="*/ 350568 w 1627420"/>
              <a:gd name="connsiteY281" fmla="*/ 1304359 h 1456582"/>
              <a:gd name="connsiteX282" fmla="*/ 352762 w 1627420"/>
              <a:gd name="connsiteY282" fmla="*/ 1302171 h 1456582"/>
              <a:gd name="connsiteX283" fmla="*/ 348379 w 1627420"/>
              <a:gd name="connsiteY283" fmla="*/ 1287952 h 1456582"/>
              <a:gd name="connsiteX284" fmla="*/ 347282 w 1627420"/>
              <a:gd name="connsiteY284" fmla="*/ 1287952 h 1456582"/>
              <a:gd name="connsiteX285" fmla="*/ 348379 w 1627420"/>
              <a:gd name="connsiteY285" fmla="*/ 1280265 h 1456582"/>
              <a:gd name="connsiteX286" fmla="*/ 350568 w 1627420"/>
              <a:gd name="connsiteY286" fmla="*/ 1279191 h 1456582"/>
              <a:gd name="connsiteX287" fmla="*/ 351665 w 1627420"/>
              <a:gd name="connsiteY287" fmla="*/ 1278071 h 1456582"/>
              <a:gd name="connsiteX288" fmla="*/ 351665 w 1627420"/>
              <a:gd name="connsiteY288" fmla="*/ 1275887 h 1456582"/>
              <a:gd name="connsiteX289" fmla="*/ 350568 w 1627420"/>
              <a:gd name="connsiteY289" fmla="*/ 1273693 h 1456582"/>
              <a:gd name="connsiteX290" fmla="*/ 349471 w 1627420"/>
              <a:gd name="connsiteY290" fmla="*/ 1272618 h 1456582"/>
              <a:gd name="connsiteX291" fmla="*/ 346190 w 1627420"/>
              <a:gd name="connsiteY291" fmla="*/ 1270429 h 1456582"/>
              <a:gd name="connsiteX292" fmla="*/ 341807 w 1627420"/>
              <a:gd name="connsiteY292" fmla="*/ 1271504 h 1456582"/>
              <a:gd name="connsiteX293" fmla="*/ 340710 w 1627420"/>
              <a:gd name="connsiteY293" fmla="*/ 1272618 h 1456582"/>
              <a:gd name="connsiteX294" fmla="*/ 338521 w 1627420"/>
              <a:gd name="connsiteY294" fmla="*/ 1273693 h 1456582"/>
              <a:gd name="connsiteX295" fmla="*/ 337429 w 1627420"/>
              <a:gd name="connsiteY295" fmla="*/ 1274807 h 1456582"/>
              <a:gd name="connsiteX296" fmla="*/ 330857 w 1627420"/>
              <a:gd name="connsiteY296" fmla="*/ 1279191 h 1456582"/>
              <a:gd name="connsiteX297" fmla="*/ 330857 w 1627420"/>
              <a:gd name="connsiteY297" fmla="*/ 1278071 h 1456582"/>
              <a:gd name="connsiteX298" fmla="*/ 322090 w 1627420"/>
              <a:gd name="connsiteY298" fmla="*/ 1277002 h 1456582"/>
              <a:gd name="connsiteX299" fmla="*/ 320999 w 1627420"/>
              <a:gd name="connsiteY299" fmla="*/ 1278071 h 1456582"/>
              <a:gd name="connsiteX300" fmla="*/ 319901 w 1627420"/>
              <a:gd name="connsiteY300" fmla="*/ 1280265 h 1456582"/>
              <a:gd name="connsiteX301" fmla="*/ 320999 w 1627420"/>
              <a:gd name="connsiteY301" fmla="*/ 1282454 h 1456582"/>
              <a:gd name="connsiteX302" fmla="*/ 322090 w 1627420"/>
              <a:gd name="connsiteY302" fmla="*/ 1285763 h 1456582"/>
              <a:gd name="connsiteX303" fmla="*/ 319901 w 1627420"/>
              <a:gd name="connsiteY303" fmla="*/ 1286837 h 1456582"/>
              <a:gd name="connsiteX304" fmla="*/ 317712 w 1627420"/>
              <a:gd name="connsiteY304" fmla="*/ 1286837 h 1456582"/>
              <a:gd name="connsiteX305" fmla="*/ 316615 w 1627420"/>
              <a:gd name="connsiteY305" fmla="*/ 1285763 h 1456582"/>
              <a:gd name="connsiteX306" fmla="*/ 310043 w 1627420"/>
              <a:gd name="connsiteY306" fmla="*/ 1278071 h 1456582"/>
              <a:gd name="connsiteX307" fmla="*/ 308951 w 1627420"/>
              <a:gd name="connsiteY307" fmla="*/ 1275887 h 1456582"/>
              <a:gd name="connsiteX308" fmla="*/ 306757 w 1627420"/>
              <a:gd name="connsiteY308" fmla="*/ 1272618 h 1456582"/>
              <a:gd name="connsiteX309" fmla="*/ 306757 w 1627420"/>
              <a:gd name="connsiteY309" fmla="*/ 1270429 h 1456582"/>
              <a:gd name="connsiteX310" fmla="*/ 304568 w 1627420"/>
              <a:gd name="connsiteY310" fmla="*/ 1268241 h 1456582"/>
              <a:gd name="connsiteX311" fmla="*/ 302379 w 1627420"/>
              <a:gd name="connsiteY311" fmla="*/ 1266046 h 1456582"/>
              <a:gd name="connsiteX312" fmla="*/ 301282 w 1627420"/>
              <a:gd name="connsiteY312" fmla="*/ 1264932 h 1456582"/>
              <a:gd name="connsiteX313" fmla="*/ 300184 w 1627420"/>
              <a:gd name="connsiteY313" fmla="*/ 1263857 h 1456582"/>
              <a:gd name="connsiteX314" fmla="*/ 294709 w 1627420"/>
              <a:gd name="connsiteY314" fmla="*/ 1260548 h 1456582"/>
              <a:gd name="connsiteX315" fmla="*/ 294709 w 1627420"/>
              <a:gd name="connsiteY315" fmla="*/ 1257285 h 1456582"/>
              <a:gd name="connsiteX316" fmla="*/ 299093 w 1627420"/>
              <a:gd name="connsiteY316" fmla="*/ 1256165 h 1456582"/>
              <a:gd name="connsiteX317" fmla="*/ 300184 w 1627420"/>
              <a:gd name="connsiteY317" fmla="*/ 1255096 h 1456582"/>
              <a:gd name="connsiteX318" fmla="*/ 301282 w 1627420"/>
              <a:gd name="connsiteY318" fmla="*/ 1252902 h 1456582"/>
              <a:gd name="connsiteX319" fmla="*/ 302379 w 1627420"/>
              <a:gd name="connsiteY319" fmla="*/ 1251787 h 1456582"/>
              <a:gd name="connsiteX320" fmla="*/ 304568 w 1627420"/>
              <a:gd name="connsiteY320" fmla="*/ 1253982 h 1456582"/>
              <a:gd name="connsiteX321" fmla="*/ 305659 w 1627420"/>
              <a:gd name="connsiteY321" fmla="*/ 1256165 h 1456582"/>
              <a:gd name="connsiteX322" fmla="*/ 306757 w 1627420"/>
              <a:gd name="connsiteY322" fmla="*/ 1258359 h 1456582"/>
              <a:gd name="connsiteX323" fmla="*/ 308951 w 1627420"/>
              <a:gd name="connsiteY323" fmla="*/ 1259485 h 1456582"/>
              <a:gd name="connsiteX324" fmla="*/ 314426 w 1627420"/>
              <a:gd name="connsiteY324" fmla="*/ 1258359 h 1456582"/>
              <a:gd name="connsiteX325" fmla="*/ 314426 w 1627420"/>
              <a:gd name="connsiteY325" fmla="*/ 1257285 h 1456582"/>
              <a:gd name="connsiteX326" fmla="*/ 313329 w 1627420"/>
              <a:gd name="connsiteY326" fmla="*/ 1255096 h 1456582"/>
              <a:gd name="connsiteX327" fmla="*/ 310043 w 1627420"/>
              <a:gd name="connsiteY327" fmla="*/ 1252902 h 1456582"/>
              <a:gd name="connsiteX328" fmla="*/ 306757 w 1627420"/>
              <a:gd name="connsiteY328" fmla="*/ 1249598 h 1456582"/>
              <a:gd name="connsiteX329" fmla="*/ 305659 w 1627420"/>
              <a:gd name="connsiteY329" fmla="*/ 1249598 h 1456582"/>
              <a:gd name="connsiteX330" fmla="*/ 306757 w 1627420"/>
              <a:gd name="connsiteY330" fmla="*/ 1241952 h 1456582"/>
              <a:gd name="connsiteX331" fmla="*/ 310043 w 1627420"/>
              <a:gd name="connsiteY331" fmla="*/ 1235385 h 1456582"/>
              <a:gd name="connsiteX332" fmla="*/ 306757 w 1627420"/>
              <a:gd name="connsiteY332" fmla="*/ 1232076 h 1456582"/>
              <a:gd name="connsiteX333" fmla="*/ 305659 w 1627420"/>
              <a:gd name="connsiteY333" fmla="*/ 1232076 h 1456582"/>
              <a:gd name="connsiteX334" fmla="*/ 305659 w 1627420"/>
              <a:gd name="connsiteY334" fmla="*/ 1232076 h 1456582"/>
              <a:gd name="connsiteX335" fmla="*/ 303471 w 1627420"/>
              <a:gd name="connsiteY335" fmla="*/ 1234259 h 1456582"/>
              <a:gd name="connsiteX336" fmla="*/ 301282 w 1627420"/>
              <a:gd name="connsiteY336" fmla="*/ 1235385 h 1456582"/>
              <a:gd name="connsiteX337" fmla="*/ 299093 w 1627420"/>
              <a:gd name="connsiteY337" fmla="*/ 1234259 h 1456582"/>
              <a:gd name="connsiteX338" fmla="*/ 296898 w 1627420"/>
              <a:gd name="connsiteY338" fmla="*/ 1231002 h 1456582"/>
              <a:gd name="connsiteX339" fmla="*/ 293618 w 1627420"/>
              <a:gd name="connsiteY339" fmla="*/ 1224430 h 1456582"/>
              <a:gd name="connsiteX340" fmla="*/ 293618 w 1627420"/>
              <a:gd name="connsiteY340" fmla="*/ 1223309 h 1456582"/>
              <a:gd name="connsiteX341" fmla="*/ 293618 w 1627420"/>
              <a:gd name="connsiteY341" fmla="*/ 1217857 h 1456582"/>
              <a:gd name="connsiteX342" fmla="*/ 303471 w 1627420"/>
              <a:gd name="connsiteY342" fmla="*/ 1215668 h 1456582"/>
              <a:gd name="connsiteX343" fmla="*/ 302379 w 1627420"/>
              <a:gd name="connsiteY343" fmla="*/ 1214571 h 1456582"/>
              <a:gd name="connsiteX344" fmla="*/ 301282 w 1627420"/>
              <a:gd name="connsiteY344" fmla="*/ 1211285 h 1456582"/>
              <a:gd name="connsiteX345" fmla="*/ 300184 w 1627420"/>
              <a:gd name="connsiteY345" fmla="*/ 1210193 h 1456582"/>
              <a:gd name="connsiteX346" fmla="*/ 299093 w 1627420"/>
              <a:gd name="connsiteY346" fmla="*/ 1209096 h 1456582"/>
              <a:gd name="connsiteX347" fmla="*/ 294709 w 1627420"/>
              <a:gd name="connsiteY347" fmla="*/ 1210193 h 1456582"/>
              <a:gd name="connsiteX348" fmla="*/ 294709 w 1627420"/>
              <a:gd name="connsiteY348" fmla="*/ 1210193 h 1456582"/>
              <a:gd name="connsiteX349" fmla="*/ 296898 w 1627420"/>
              <a:gd name="connsiteY349" fmla="*/ 1207999 h 1456582"/>
              <a:gd name="connsiteX350" fmla="*/ 297996 w 1627420"/>
              <a:gd name="connsiteY350" fmla="*/ 1206902 h 1456582"/>
              <a:gd name="connsiteX351" fmla="*/ 300184 w 1627420"/>
              <a:gd name="connsiteY351" fmla="*/ 1202524 h 1456582"/>
              <a:gd name="connsiteX352" fmla="*/ 302379 w 1627420"/>
              <a:gd name="connsiteY352" fmla="*/ 1200335 h 1456582"/>
              <a:gd name="connsiteX353" fmla="*/ 299093 w 1627420"/>
              <a:gd name="connsiteY353" fmla="*/ 1201427 h 1456582"/>
              <a:gd name="connsiteX354" fmla="*/ 294709 w 1627420"/>
              <a:gd name="connsiteY354" fmla="*/ 1197049 h 1456582"/>
              <a:gd name="connsiteX355" fmla="*/ 293618 w 1627420"/>
              <a:gd name="connsiteY355" fmla="*/ 1194854 h 1456582"/>
              <a:gd name="connsiteX356" fmla="*/ 294709 w 1627420"/>
              <a:gd name="connsiteY356" fmla="*/ 1193763 h 1456582"/>
              <a:gd name="connsiteX357" fmla="*/ 299093 w 1627420"/>
              <a:gd name="connsiteY357" fmla="*/ 1191574 h 1456582"/>
              <a:gd name="connsiteX358" fmla="*/ 305659 w 1627420"/>
              <a:gd name="connsiteY358" fmla="*/ 1190471 h 1456582"/>
              <a:gd name="connsiteX359" fmla="*/ 308951 w 1627420"/>
              <a:gd name="connsiteY359" fmla="*/ 1188288 h 1456582"/>
              <a:gd name="connsiteX360" fmla="*/ 302379 w 1627420"/>
              <a:gd name="connsiteY360" fmla="*/ 1174046 h 1456582"/>
              <a:gd name="connsiteX361" fmla="*/ 301282 w 1627420"/>
              <a:gd name="connsiteY361" fmla="*/ 1172955 h 1456582"/>
              <a:gd name="connsiteX362" fmla="*/ 292521 w 1627420"/>
              <a:gd name="connsiteY362" fmla="*/ 1169668 h 1456582"/>
              <a:gd name="connsiteX363" fmla="*/ 292521 w 1627420"/>
              <a:gd name="connsiteY363" fmla="*/ 1170760 h 1456582"/>
              <a:gd name="connsiteX364" fmla="*/ 281571 w 1627420"/>
              <a:gd name="connsiteY364" fmla="*/ 1163090 h 1456582"/>
              <a:gd name="connsiteX365" fmla="*/ 282662 w 1627420"/>
              <a:gd name="connsiteY365" fmla="*/ 1161999 h 1456582"/>
              <a:gd name="connsiteX366" fmla="*/ 288143 w 1627420"/>
              <a:gd name="connsiteY366" fmla="*/ 1161999 h 1456582"/>
              <a:gd name="connsiteX367" fmla="*/ 290332 w 1627420"/>
              <a:gd name="connsiteY367" fmla="*/ 1161999 h 1456582"/>
              <a:gd name="connsiteX368" fmla="*/ 292521 w 1627420"/>
              <a:gd name="connsiteY368" fmla="*/ 1160902 h 1456582"/>
              <a:gd name="connsiteX369" fmla="*/ 297996 w 1627420"/>
              <a:gd name="connsiteY369" fmla="*/ 1157615 h 1456582"/>
              <a:gd name="connsiteX370" fmla="*/ 293618 w 1627420"/>
              <a:gd name="connsiteY370" fmla="*/ 1153238 h 1456582"/>
              <a:gd name="connsiteX371" fmla="*/ 291423 w 1627420"/>
              <a:gd name="connsiteY371" fmla="*/ 1154329 h 1456582"/>
              <a:gd name="connsiteX372" fmla="*/ 289235 w 1627420"/>
              <a:gd name="connsiteY372" fmla="*/ 1152140 h 1456582"/>
              <a:gd name="connsiteX373" fmla="*/ 272804 w 1627420"/>
              <a:gd name="connsiteY373" fmla="*/ 1148855 h 1456582"/>
              <a:gd name="connsiteX374" fmla="*/ 272804 w 1627420"/>
              <a:gd name="connsiteY374" fmla="*/ 1134618 h 1456582"/>
              <a:gd name="connsiteX375" fmla="*/ 269518 w 1627420"/>
              <a:gd name="connsiteY375" fmla="*/ 1132424 h 1456582"/>
              <a:gd name="connsiteX376" fmla="*/ 257471 w 1627420"/>
              <a:gd name="connsiteY376" fmla="*/ 1131332 h 1456582"/>
              <a:gd name="connsiteX377" fmla="*/ 254184 w 1627420"/>
              <a:gd name="connsiteY377" fmla="*/ 1140093 h 1456582"/>
              <a:gd name="connsiteX378" fmla="*/ 249807 w 1627420"/>
              <a:gd name="connsiteY378" fmla="*/ 1137904 h 1456582"/>
              <a:gd name="connsiteX379" fmla="*/ 238851 w 1627420"/>
              <a:gd name="connsiteY379" fmla="*/ 1151049 h 1456582"/>
              <a:gd name="connsiteX380" fmla="*/ 235565 w 1627420"/>
              <a:gd name="connsiteY380" fmla="*/ 1152140 h 1456582"/>
              <a:gd name="connsiteX381" fmla="*/ 228993 w 1627420"/>
              <a:gd name="connsiteY381" fmla="*/ 1156524 h 1456582"/>
              <a:gd name="connsiteX382" fmla="*/ 223518 w 1627420"/>
              <a:gd name="connsiteY382" fmla="*/ 1155427 h 1456582"/>
              <a:gd name="connsiteX383" fmla="*/ 222426 w 1627420"/>
              <a:gd name="connsiteY383" fmla="*/ 1123663 h 1456582"/>
              <a:gd name="connsiteX384" fmla="*/ 213659 w 1627420"/>
              <a:gd name="connsiteY384" fmla="*/ 1124760 h 1456582"/>
              <a:gd name="connsiteX385" fmla="*/ 198326 w 1627420"/>
              <a:gd name="connsiteY385" fmla="*/ 1118188 h 1456582"/>
              <a:gd name="connsiteX386" fmla="*/ 193948 w 1627420"/>
              <a:gd name="connsiteY386" fmla="*/ 1115999 h 1456582"/>
              <a:gd name="connsiteX387" fmla="*/ 191754 w 1627420"/>
              <a:gd name="connsiteY387" fmla="*/ 1117085 h 1456582"/>
              <a:gd name="connsiteX388" fmla="*/ 191754 w 1627420"/>
              <a:gd name="connsiteY388" fmla="*/ 1117085 h 1456582"/>
              <a:gd name="connsiteX389" fmla="*/ 191754 w 1627420"/>
              <a:gd name="connsiteY389" fmla="*/ 1110524 h 1456582"/>
              <a:gd name="connsiteX390" fmla="*/ 177541 w 1627420"/>
              <a:gd name="connsiteY390" fmla="*/ 1109426 h 1456582"/>
              <a:gd name="connsiteX391" fmla="*/ 174232 w 1627420"/>
              <a:gd name="connsiteY391" fmla="*/ 1108329 h 1456582"/>
              <a:gd name="connsiteX392" fmla="*/ 172043 w 1627420"/>
              <a:gd name="connsiteY392" fmla="*/ 1107238 h 1456582"/>
              <a:gd name="connsiteX393" fmla="*/ 172043 w 1627420"/>
              <a:gd name="connsiteY393" fmla="*/ 1107238 h 1456582"/>
              <a:gd name="connsiteX394" fmla="*/ 143588 w 1627420"/>
              <a:gd name="connsiteY394" fmla="*/ 1106141 h 1456582"/>
              <a:gd name="connsiteX395" fmla="*/ 146874 w 1627420"/>
              <a:gd name="connsiteY395" fmla="*/ 1102854 h 1456582"/>
              <a:gd name="connsiteX396" fmla="*/ 144679 w 1627420"/>
              <a:gd name="connsiteY396" fmla="*/ 1085332 h 1456582"/>
              <a:gd name="connsiteX397" fmla="*/ 137016 w 1627420"/>
              <a:gd name="connsiteY397" fmla="*/ 1085332 h 1456582"/>
              <a:gd name="connsiteX398" fmla="*/ 134827 w 1627420"/>
              <a:gd name="connsiteY398" fmla="*/ 1083138 h 1456582"/>
              <a:gd name="connsiteX399" fmla="*/ 134827 w 1627420"/>
              <a:gd name="connsiteY399" fmla="*/ 1073279 h 1456582"/>
              <a:gd name="connsiteX400" fmla="*/ 133729 w 1627420"/>
              <a:gd name="connsiteY400" fmla="*/ 1073279 h 1456582"/>
              <a:gd name="connsiteX401" fmla="*/ 132638 w 1627420"/>
              <a:gd name="connsiteY401" fmla="*/ 1074376 h 1456582"/>
              <a:gd name="connsiteX402" fmla="*/ 131541 w 1627420"/>
              <a:gd name="connsiteY402" fmla="*/ 1079857 h 1456582"/>
              <a:gd name="connsiteX403" fmla="*/ 119493 w 1627420"/>
              <a:gd name="connsiteY403" fmla="*/ 1074376 h 1456582"/>
              <a:gd name="connsiteX404" fmla="*/ 120585 w 1627420"/>
              <a:gd name="connsiteY404" fmla="*/ 1074376 h 1456582"/>
              <a:gd name="connsiteX405" fmla="*/ 121682 w 1627420"/>
              <a:gd name="connsiteY405" fmla="*/ 1063449 h 1456582"/>
              <a:gd name="connsiteX406" fmla="*/ 110732 w 1627420"/>
              <a:gd name="connsiteY406" fmla="*/ 1061255 h 1456582"/>
              <a:gd name="connsiteX407" fmla="*/ 107440 w 1627420"/>
              <a:gd name="connsiteY407" fmla="*/ 1061255 h 1456582"/>
              <a:gd name="connsiteX408" fmla="*/ 99777 w 1627420"/>
              <a:gd name="connsiteY408" fmla="*/ 1061255 h 1456582"/>
              <a:gd name="connsiteX409" fmla="*/ 100868 w 1627420"/>
              <a:gd name="connsiteY409" fmla="*/ 1059066 h 1456582"/>
              <a:gd name="connsiteX410" fmla="*/ 105252 w 1627420"/>
              <a:gd name="connsiteY410" fmla="*/ 1056871 h 1456582"/>
              <a:gd name="connsiteX411" fmla="*/ 106349 w 1627420"/>
              <a:gd name="connsiteY411" fmla="*/ 1055757 h 1456582"/>
              <a:gd name="connsiteX412" fmla="*/ 111824 w 1627420"/>
              <a:gd name="connsiteY412" fmla="*/ 1057952 h 1456582"/>
              <a:gd name="connsiteX413" fmla="*/ 116207 w 1627420"/>
              <a:gd name="connsiteY413" fmla="*/ 1057952 h 1456582"/>
              <a:gd name="connsiteX414" fmla="*/ 117299 w 1627420"/>
              <a:gd name="connsiteY414" fmla="*/ 1059066 h 1456582"/>
              <a:gd name="connsiteX415" fmla="*/ 119493 w 1627420"/>
              <a:gd name="connsiteY415" fmla="*/ 1056871 h 1456582"/>
              <a:gd name="connsiteX416" fmla="*/ 120585 w 1627420"/>
              <a:gd name="connsiteY416" fmla="*/ 1054688 h 1456582"/>
              <a:gd name="connsiteX417" fmla="*/ 120585 w 1627420"/>
              <a:gd name="connsiteY417" fmla="*/ 1049190 h 1456582"/>
              <a:gd name="connsiteX418" fmla="*/ 118396 w 1627420"/>
              <a:gd name="connsiteY418" fmla="*/ 1048110 h 1456582"/>
              <a:gd name="connsiteX419" fmla="*/ 123871 w 1627420"/>
              <a:gd name="connsiteY419" fmla="*/ 1045921 h 1456582"/>
              <a:gd name="connsiteX420" fmla="*/ 127157 w 1627420"/>
              <a:gd name="connsiteY420" fmla="*/ 1045921 h 1456582"/>
              <a:gd name="connsiteX421" fmla="*/ 126066 w 1627420"/>
              <a:gd name="connsiteY421" fmla="*/ 1043733 h 1456582"/>
              <a:gd name="connsiteX422" fmla="*/ 127157 w 1627420"/>
              <a:gd name="connsiteY422" fmla="*/ 1041544 h 1456582"/>
              <a:gd name="connsiteX423" fmla="*/ 131541 w 1627420"/>
              <a:gd name="connsiteY423" fmla="*/ 1038235 h 1456582"/>
              <a:gd name="connsiteX424" fmla="*/ 131541 w 1627420"/>
              <a:gd name="connsiteY424" fmla="*/ 1036046 h 1456582"/>
              <a:gd name="connsiteX425" fmla="*/ 130443 w 1627420"/>
              <a:gd name="connsiteY425" fmla="*/ 1033851 h 1456582"/>
              <a:gd name="connsiteX426" fmla="*/ 129346 w 1627420"/>
              <a:gd name="connsiteY426" fmla="*/ 1032783 h 1456582"/>
              <a:gd name="connsiteX427" fmla="*/ 124968 w 1627420"/>
              <a:gd name="connsiteY427" fmla="*/ 1031662 h 1456582"/>
              <a:gd name="connsiteX428" fmla="*/ 123871 w 1627420"/>
              <a:gd name="connsiteY428" fmla="*/ 1037160 h 1456582"/>
              <a:gd name="connsiteX429" fmla="*/ 116207 w 1627420"/>
              <a:gd name="connsiteY429" fmla="*/ 1037160 h 1456582"/>
              <a:gd name="connsiteX430" fmla="*/ 111824 w 1627420"/>
              <a:gd name="connsiteY430" fmla="*/ 1034966 h 1456582"/>
              <a:gd name="connsiteX431" fmla="*/ 108538 w 1627420"/>
              <a:gd name="connsiteY431" fmla="*/ 1031662 h 1456582"/>
              <a:gd name="connsiteX432" fmla="*/ 105252 w 1627420"/>
              <a:gd name="connsiteY432" fmla="*/ 1029468 h 1456582"/>
              <a:gd name="connsiteX433" fmla="*/ 104160 w 1627420"/>
              <a:gd name="connsiteY433" fmla="*/ 1028399 h 1456582"/>
              <a:gd name="connsiteX434" fmla="*/ 101965 w 1627420"/>
              <a:gd name="connsiteY434" fmla="*/ 1027285 h 1456582"/>
              <a:gd name="connsiteX435" fmla="*/ 100868 w 1627420"/>
              <a:gd name="connsiteY435" fmla="*/ 1026205 h 1456582"/>
              <a:gd name="connsiteX436" fmla="*/ 98679 w 1627420"/>
              <a:gd name="connsiteY436" fmla="*/ 1025090 h 1456582"/>
              <a:gd name="connsiteX437" fmla="*/ 97588 w 1627420"/>
              <a:gd name="connsiteY437" fmla="*/ 1024016 h 1456582"/>
              <a:gd name="connsiteX438" fmla="*/ 98679 w 1627420"/>
              <a:gd name="connsiteY438" fmla="*/ 1018518 h 1456582"/>
              <a:gd name="connsiteX439" fmla="*/ 100868 w 1627420"/>
              <a:gd name="connsiteY439" fmla="*/ 1018518 h 1456582"/>
              <a:gd name="connsiteX440" fmla="*/ 103063 w 1627420"/>
              <a:gd name="connsiteY440" fmla="*/ 1019638 h 1456582"/>
              <a:gd name="connsiteX441" fmla="*/ 104160 w 1627420"/>
              <a:gd name="connsiteY441" fmla="*/ 1020707 h 1456582"/>
              <a:gd name="connsiteX442" fmla="*/ 106349 w 1627420"/>
              <a:gd name="connsiteY442" fmla="*/ 1016329 h 1456582"/>
              <a:gd name="connsiteX443" fmla="*/ 105252 w 1627420"/>
              <a:gd name="connsiteY443" fmla="*/ 1014140 h 1456582"/>
              <a:gd name="connsiteX444" fmla="*/ 101965 w 1627420"/>
              <a:gd name="connsiteY444" fmla="*/ 1010883 h 1456582"/>
              <a:gd name="connsiteX445" fmla="*/ 98679 w 1627420"/>
              <a:gd name="connsiteY445" fmla="*/ 1006494 h 1456582"/>
              <a:gd name="connsiteX446" fmla="*/ 100868 w 1627420"/>
              <a:gd name="connsiteY446" fmla="*/ 1005379 h 1456582"/>
              <a:gd name="connsiteX447" fmla="*/ 98679 w 1627420"/>
              <a:gd name="connsiteY447" fmla="*/ 1000996 h 1456582"/>
              <a:gd name="connsiteX448" fmla="*/ 97588 w 1627420"/>
              <a:gd name="connsiteY448" fmla="*/ 997732 h 1456582"/>
              <a:gd name="connsiteX449" fmla="*/ 96490 w 1627420"/>
              <a:gd name="connsiteY449" fmla="*/ 999927 h 1456582"/>
              <a:gd name="connsiteX450" fmla="*/ 97588 w 1627420"/>
              <a:gd name="connsiteY450" fmla="*/ 990046 h 1456582"/>
              <a:gd name="connsiteX451" fmla="*/ 98679 w 1627420"/>
              <a:gd name="connsiteY451" fmla="*/ 985662 h 1456582"/>
              <a:gd name="connsiteX452" fmla="*/ 98679 w 1627420"/>
              <a:gd name="connsiteY452" fmla="*/ 984588 h 1456582"/>
              <a:gd name="connsiteX453" fmla="*/ 96490 w 1627420"/>
              <a:gd name="connsiteY453" fmla="*/ 982399 h 1456582"/>
              <a:gd name="connsiteX454" fmla="*/ 97588 w 1627420"/>
              <a:gd name="connsiteY454" fmla="*/ 980205 h 1456582"/>
              <a:gd name="connsiteX455" fmla="*/ 94302 w 1627420"/>
              <a:gd name="connsiteY455" fmla="*/ 975827 h 1456582"/>
              <a:gd name="connsiteX456" fmla="*/ 96490 w 1627420"/>
              <a:gd name="connsiteY456" fmla="*/ 972524 h 1456582"/>
              <a:gd name="connsiteX457" fmla="*/ 99777 w 1627420"/>
              <a:gd name="connsiteY457" fmla="*/ 972524 h 1456582"/>
              <a:gd name="connsiteX458" fmla="*/ 99777 w 1627420"/>
              <a:gd name="connsiteY458" fmla="*/ 972524 h 1456582"/>
              <a:gd name="connsiteX459" fmla="*/ 99777 w 1627420"/>
              <a:gd name="connsiteY459" fmla="*/ 967066 h 1456582"/>
              <a:gd name="connsiteX460" fmla="*/ 98679 w 1627420"/>
              <a:gd name="connsiteY460" fmla="*/ 956116 h 1456582"/>
              <a:gd name="connsiteX461" fmla="*/ 98679 w 1627420"/>
              <a:gd name="connsiteY461" fmla="*/ 948423 h 1456582"/>
              <a:gd name="connsiteX462" fmla="*/ 101965 w 1627420"/>
              <a:gd name="connsiteY462" fmla="*/ 942971 h 1456582"/>
              <a:gd name="connsiteX463" fmla="*/ 106349 w 1627420"/>
              <a:gd name="connsiteY463" fmla="*/ 947349 h 1456582"/>
              <a:gd name="connsiteX464" fmla="*/ 108538 w 1627420"/>
              <a:gd name="connsiteY464" fmla="*/ 944040 h 1456582"/>
              <a:gd name="connsiteX465" fmla="*/ 109635 w 1627420"/>
              <a:gd name="connsiteY465" fmla="*/ 942971 h 1456582"/>
              <a:gd name="connsiteX466" fmla="*/ 110732 w 1627420"/>
              <a:gd name="connsiteY466" fmla="*/ 940777 h 1456582"/>
              <a:gd name="connsiteX467" fmla="*/ 111824 w 1627420"/>
              <a:gd name="connsiteY467" fmla="*/ 938588 h 1456582"/>
              <a:gd name="connsiteX468" fmla="*/ 112921 w 1627420"/>
              <a:gd name="connsiteY468" fmla="*/ 937496 h 1456582"/>
              <a:gd name="connsiteX469" fmla="*/ 115110 w 1627420"/>
              <a:gd name="connsiteY469" fmla="*/ 929827 h 1456582"/>
              <a:gd name="connsiteX470" fmla="*/ 116207 w 1627420"/>
              <a:gd name="connsiteY470" fmla="*/ 928730 h 1456582"/>
              <a:gd name="connsiteX471" fmla="*/ 119493 w 1627420"/>
              <a:gd name="connsiteY471" fmla="*/ 930918 h 1456582"/>
              <a:gd name="connsiteX472" fmla="*/ 118396 w 1627420"/>
              <a:gd name="connsiteY472" fmla="*/ 926541 h 1456582"/>
              <a:gd name="connsiteX473" fmla="*/ 114013 w 1627420"/>
              <a:gd name="connsiteY473" fmla="*/ 925443 h 1456582"/>
              <a:gd name="connsiteX474" fmla="*/ 114013 w 1627420"/>
              <a:gd name="connsiteY474" fmla="*/ 922157 h 1456582"/>
              <a:gd name="connsiteX475" fmla="*/ 114013 w 1627420"/>
              <a:gd name="connsiteY475" fmla="*/ 916683 h 1456582"/>
              <a:gd name="connsiteX476" fmla="*/ 117299 w 1627420"/>
              <a:gd name="connsiteY476" fmla="*/ 912299 h 1456582"/>
              <a:gd name="connsiteX477" fmla="*/ 118396 w 1627420"/>
              <a:gd name="connsiteY477" fmla="*/ 906824 h 1456582"/>
              <a:gd name="connsiteX478" fmla="*/ 119493 w 1627420"/>
              <a:gd name="connsiteY478" fmla="*/ 901343 h 1456582"/>
              <a:gd name="connsiteX479" fmla="*/ 121682 w 1627420"/>
              <a:gd name="connsiteY479" fmla="*/ 899160 h 1456582"/>
              <a:gd name="connsiteX480" fmla="*/ 123871 w 1627420"/>
              <a:gd name="connsiteY480" fmla="*/ 893685 h 1456582"/>
              <a:gd name="connsiteX481" fmla="*/ 123871 w 1627420"/>
              <a:gd name="connsiteY481" fmla="*/ 889302 h 1456582"/>
              <a:gd name="connsiteX482" fmla="*/ 124968 w 1627420"/>
              <a:gd name="connsiteY482" fmla="*/ 881633 h 1456582"/>
              <a:gd name="connsiteX483" fmla="*/ 128254 w 1627420"/>
              <a:gd name="connsiteY483" fmla="*/ 879443 h 1456582"/>
              <a:gd name="connsiteX484" fmla="*/ 132638 w 1627420"/>
              <a:gd name="connsiteY484" fmla="*/ 877255 h 1456582"/>
              <a:gd name="connsiteX485" fmla="*/ 135918 w 1627420"/>
              <a:gd name="connsiteY485" fmla="*/ 876158 h 1456582"/>
              <a:gd name="connsiteX486" fmla="*/ 141393 w 1627420"/>
              <a:gd name="connsiteY486" fmla="*/ 878346 h 1456582"/>
              <a:gd name="connsiteX487" fmla="*/ 143588 w 1627420"/>
              <a:gd name="connsiteY487" fmla="*/ 880541 h 1456582"/>
              <a:gd name="connsiteX488" fmla="*/ 145777 w 1627420"/>
              <a:gd name="connsiteY488" fmla="*/ 881633 h 1456582"/>
              <a:gd name="connsiteX489" fmla="*/ 147948 w 1627420"/>
              <a:gd name="connsiteY489" fmla="*/ 883827 h 1456582"/>
              <a:gd name="connsiteX490" fmla="*/ 149063 w 1627420"/>
              <a:gd name="connsiteY490" fmla="*/ 884913 h 1456582"/>
              <a:gd name="connsiteX491" fmla="*/ 150137 w 1627420"/>
              <a:gd name="connsiteY491" fmla="*/ 887107 h 1456582"/>
              <a:gd name="connsiteX492" fmla="*/ 150137 w 1627420"/>
              <a:gd name="connsiteY492" fmla="*/ 888211 h 1456582"/>
              <a:gd name="connsiteX493" fmla="*/ 151252 w 1627420"/>
              <a:gd name="connsiteY493" fmla="*/ 890393 h 1456582"/>
              <a:gd name="connsiteX494" fmla="*/ 154521 w 1627420"/>
              <a:gd name="connsiteY494" fmla="*/ 892588 h 1456582"/>
              <a:gd name="connsiteX495" fmla="*/ 155635 w 1627420"/>
              <a:gd name="connsiteY495" fmla="*/ 893685 h 1456582"/>
              <a:gd name="connsiteX496" fmla="*/ 158898 w 1627420"/>
              <a:gd name="connsiteY496" fmla="*/ 891491 h 1456582"/>
              <a:gd name="connsiteX497" fmla="*/ 161093 w 1627420"/>
              <a:gd name="connsiteY497" fmla="*/ 893685 h 1456582"/>
              <a:gd name="connsiteX498" fmla="*/ 162207 w 1627420"/>
              <a:gd name="connsiteY498" fmla="*/ 895868 h 1456582"/>
              <a:gd name="connsiteX499" fmla="*/ 164396 w 1627420"/>
              <a:gd name="connsiteY499" fmla="*/ 900252 h 1456582"/>
              <a:gd name="connsiteX500" fmla="*/ 167659 w 1627420"/>
              <a:gd name="connsiteY500" fmla="*/ 900252 h 1456582"/>
              <a:gd name="connsiteX501" fmla="*/ 169854 w 1627420"/>
              <a:gd name="connsiteY501" fmla="*/ 902446 h 1456582"/>
              <a:gd name="connsiteX502" fmla="*/ 172043 w 1627420"/>
              <a:gd name="connsiteY502" fmla="*/ 902446 h 1456582"/>
              <a:gd name="connsiteX503" fmla="*/ 173157 w 1627420"/>
              <a:gd name="connsiteY503" fmla="*/ 904635 h 1456582"/>
              <a:gd name="connsiteX504" fmla="*/ 174232 w 1627420"/>
              <a:gd name="connsiteY504" fmla="*/ 905733 h 1456582"/>
              <a:gd name="connsiteX505" fmla="*/ 174232 w 1627420"/>
              <a:gd name="connsiteY505" fmla="*/ 907921 h 1456582"/>
              <a:gd name="connsiteX506" fmla="*/ 174232 w 1627420"/>
              <a:gd name="connsiteY506" fmla="*/ 912299 h 1456582"/>
              <a:gd name="connsiteX507" fmla="*/ 173157 w 1627420"/>
              <a:gd name="connsiteY507" fmla="*/ 916683 h 1456582"/>
              <a:gd name="connsiteX508" fmla="*/ 170968 w 1627420"/>
              <a:gd name="connsiteY508" fmla="*/ 918871 h 1456582"/>
              <a:gd name="connsiteX509" fmla="*/ 172043 w 1627420"/>
              <a:gd name="connsiteY509" fmla="*/ 922157 h 1456582"/>
              <a:gd name="connsiteX510" fmla="*/ 170968 w 1627420"/>
              <a:gd name="connsiteY510" fmla="*/ 926541 h 1456582"/>
              <a:gd name="connsiteX511" fmla="*/ 172043 w 1627420"/>
              <a:gd name="connsiteY511" fmla="*/ 928730 h 1456582"/>
              <a:gd name="connsiteX512" fmla="*/ 173157 w 1627420"/>
              <a:gd name="connsiteY512" fmla="*/ 928730 h 1456582"/>
              <a:gd name="connsiteX513" fmla="*/ 180804 w 1627420"/>
              <a:gd name="connsiteY513" fmla="*/ 932016 h 1456582"/>
              <a:gd name="connsiteX514" fmla="*/ 182993 w 1627420"/>
              <a:gd name="connsiteY514" fmla="*/ 934205 h 1456582"/>
              <a:gd name="connsiteX515" fmla="*/ 184090 w 1627420"/>
              <a:gd name="connsiteY515" fmla="*/ 936394 h 1456582"/>
              <a:gd name="connsiteX516" fmla="*/ 186279 w 1627420"/>
              <a:gd name="connsiteY516" fmla="*/ 938588 h 1456582"/>
              <a:gd name="connsiteX517" fmla="*/ 187376 w 1627420"/>
              <a:gd name="connsiteY517" fmla="*/ 939685 h 1456582"/>
              <a:gd name="connsiteX518" fmla="*/ 188473 w 1627420"/>
              <a:gd name="connsiteY518" fmla="*/ 941851 h 1456582"/>
              <a:gd name="connsiteX519" fmla="*/ 189565 w 1627420"/>
              <a:gd name="connsiteY519" fmla="*/ 946235 h 1456582"/>
              <a:gd name="connsiteX520" fmla="*/ 188473 w 1627420"/>
              <a:gd name="connsiteY520" fmla="*/ 950618 h 1456582"/>
              <a:gd name="connsiteX521" fmla="*/ 187376 w 1627420"/>
              <a:gd name="connsiteY521" fmla="*/ 952801 h 1456582"/>
              <a:gd name="connsiteX522" fmla="*/ 187376 w 1627420"/>
              <a:gd name="connsiteY522" fmla="*/ 953922 h 1456582"/>
              <a:gd name="connsiteX523" fmla="*/ 182993 w 1627420"/>
              <a:gd name="connsiteY523" fmla="*/ 956116 h 1456582"/>
              <a:gd name="connsiteX524" fmla="*/ 180804 w 1627420"/>
              <a:gd name="connsiteY524" fmla="*/ 957185 h 1456582"/>
              <a:gd name="connsiteX525" fmla="*/ 179729 w 1627420"/>
              <a:gd name="connsiteY525" fmla="*/ 959379 h 1456582"/>
              <a:gd name="connsiteX526" fmla="*/ 177541 w 1627420"/>
              <a:gd name="connsiteY526" fmla="*/ 961568 h 1456582"/>
              <a:gd name="connsiteX527" fmla="*/ 177541 w 1627420"/>
              <a:gd name="connsiteY527" fmla="*/ 963757 h 1456582"/>
              <a:gd name="connsiteX528" fmla="*/ 178609 w 1627420"/>
              <a:gd name="connsiteY528" fmla="*/ 976901 h 1456582"/>
              <a:gd name="connsiteX529" fmla="*/ 179729 w 1627420"/>
              <a:gd name="connsiteY529" fmla="*/ 980205 h 1456582"/>
              <a:gd name="connsiteX530" fmla="*/ 180804 w 1627420"/>
              <a:gd name="connsiteY530" fmla="*/ 984588 h 1456582"/>
              <a:gd name="connsiteX531" fmla="*/ 182993 w 1627420"/>
              <a:gd name="connsiteY531" fmla="*/ 986783 h 1456582"/>
              <a:gd name="connsiteX532" fmla="*/ 185182 w 1627420"/>
              <a:gd name="connsiteY532" fmla="*/ 988972 h 1456582"/>
              <a:gd name="connsiteX533" fmla="*/ 186279 w 1627420"/>
              <a:gd name="connsiteY533" fmla="*/ 991160 h 1456582"/>
              <a:gd name="connsiteX534" fmla="*/ 188473 w 1627420"/>
              <a:gd name="connsiteY534" fmla="*/ 993349 h 1456582"/>
              <a:gd name="connsiteX535" fmla="*/ 191754 w 1627420"/>
              <a:gd name="connsiteY535" fmla="*/ 997732 h 1456582"/>
              <a:gd name="connsiteX536" fmla="*/ 193948 w 1627420"/>
              <a:gd name="connsiteY536" fmla="*/ 1002110 h 1456582"/>
              <a:gd name="connsiteX537" fmla="*/ 196137 w 1627420"/>
              <a:gd name="connsiteY537" fmla="*/ 1005379 h 1456582"/>
              <a:gd name="connsiteX538" fmla="*/ 199423 w 1627420"/>
              <a:gd name="connsiteY538" fmla="*/ 1014140 h 1456582"/>
              <a:gd name="connsiteX539" fmla="*/ 199423 w 1627420"/>
              <a:gd name="connsiteY539" fmla="*/ 1024016 h 1456582"/>
              <a:gd name="connsiteX540" fmla="*/ 193948 w 1627420"/>
              <a:gd name="connsiteY540" fmla="*/ 1028399 h 1456582"/>
              <a:gd name="connsiteX541" fmla="*/ 193948 w 1627420"/>
              <a:gd name="connsiteY541" fmla="*/ 1038235 h 1456582"/>
              <a:gd name="connsiteX542" fmla="*/ 192851 w 1627420"/>
              <a:gd name="connsiteY542" fmla="*/ 1041544 h 1456582"/>
              <a:gd name="connsiteX543" fmla="*/ 192851 w 1627420"/>
              <a:gd name="connsiteY543" fmla="*/ 1042612 h 1456582"/>
              <a:gd name="connsiteX544" fmla="*/ 198326 w 1627420"/>
              <a:gd name="connsiteY544" fmla="*/ 1043733 h 1456582"/>
              <a:gd name="connsiteX545" fmla="*/ 199423 w 1627420"/>
              <a:gd name="connsiteY545" fmla="*/ 1045921 h 1456582"/>
              <a:gd name="connsiteX546" fmla="*/ 203807 w 1627420"/>
              <a:gd name="connsiteY546" fmla="*/ 1048110 h 1456582"/>
              <a:gd name="connsiteX547" fmla="*/ 205996 w 1627420"/>
              <a:gd name="connsiteY547" fmla="*/ 1050305 h 1456582"/>
              <a:gd name="connsiteX548" fmla="*/ 203807 w 1627420"/>
              <a:gd name="connsiteY548" fmla="*/ 1052494 h 1456582"/>
              <a:gd name="connsiteX549" fmla="*/ 205996 w 1627420"/>
              <a:gd name="connsiteY549" fmla="*/ 1053568 h 1456582"/>
              <a:gd name="connsiteX550" fmla="*/ 208184 w 1627420"/>
              <a:gd name="connsiteY550" fmla="*/ 1052494 h 1456582"/>
              <a:gd name="connsiteX551" fmla="*/ 209282 w 1627420"/>
              <a:gd name="connsiteY551" fmla="*/ 1052494 h 1456582"/>
              <a:gd name="connsiteX552" fmla="*/ 209282 w 1627420"/>
              <a:gd name="connsiteY552" fmla="*/ 1054688 h 1456582"/>
              <a:gd name="connsiteX553" fmla="*/ 207087 w 1627420"/>
              <a:gd name="connsiteY553" fmla="*/ 1056871 h 1456582"/>
              <a:gd name="connsiteX554" fmla="*/ 208184 w 1627420"/>
              <a:gd name="connsiteY554" fmla="*/ 1061255 h 1456582"/>
              <a:gd name="connsiteX555" fmla="*/ 208184 w 1627420"/>
              <a:gd name="connsiteY555" fmla="*/ 1067827 h 1456582"/>
              <a:gd name="connsiteX556" fmla="*/ 208184 w 1627420"/>
              <a:gd name="connsiteY556" fmla="*/ 1068901 h 1456582"/>
              <a:gd name="connsiteX557" fmla="*/ 211471 w 1627420"/>
              <a:gd name="connsiteY557" fmla="*/ 1067827 h 1456582"/>
              <a:gd name="connsiteX558" fmla="*/ 212568 w 1627420"/>
              <a:gd name="connsiteY558" fmla="*/ 1062329 h 1456582"/>
              <a:gd name="connsiteX559" fmla="*/ 213659 w 1627420"/>
              <a:gd name="connsiteY559" fmla="*/ 1053568 h 1456582"/>
              <a:gd name="connsiteX560" fmla="*/ 215854 w 1627420"/>
              <a:gd name="connsiteY560" fmla="*/ 1052494 h 1456582"/>
              <a:gd name="connsiteX561" fmla="*/ 218043 w 1627420"/>
              <a:gd name="connsiteY561" fmla="*/ 1052494 h 1456582"/>
              <a:gd name="connsiteX562" fmla="*/ 220232 w 1627420"/>
              <a:gd name="connsiteY562" fmla="*/ 1054688 h 1456582"/>
              <a:gd name="connsiteX563" fmla="*/ 222426 w 1627420"/>
              <a:gd name="connsiteY563" fmla="*/ 1055757 h 1456582"/>
              <a:gd name="connsiteX564" fmla="*/ 225712 w 1627420"/>
              <a:gd name="connsiteY564" fmla="*/ 1057952 h 1456582"/>
              <a:gd name="connsiteX565" fmla="*/ 226804 w 1627420"/>
              <a:gd name="connsiteY565" fmla="*/ 1059066 h 1456582"/>
              <a:gd name="connsiteX566" fmla="*/ 226804 w 1627420"/>
              <a:gd name="connsiteY566" fmla="*/ 1060141 h 1456582"/>
              <a:gd name="connsiteX567" fmla="*/ 237760 w 1627420"/>
              <a:gd name="connsiteY567" fmla="*/ 1065638 h 1456582"/>
              <a:gd name="connsiteX568" fmla="*/ 238851 w 1627420"/>
              <a:gd name="connsiteY568" fmla="*/ 1066713 h 1456582"/>
              <a:gd name="connsiteX569" fmla="*/ 241040 w 1627420"/>
              <a:gd name="connsiteY569" fmla="*/ 1067827 h 1456582"/>
              <a:gd name="connsiteX570" fmla="*/ 244332 w 1627420"/>
              <a:gd name="connsiteY570" fmla="*/ 1065638 h 1456582"/>
              <a:gd name="connsiteX571" fmla="*/ 246521 w 1627420"/>
              <a:gd name="connsiteY571" fmla="*/ 1065638 h 1456582"/>
              <a:gd name="connsiteX572" fmla="*/ 247612 w 1627420"/>
              <a:gd name="connsiteY572" fmla="*/ 1065638 h 1456582"/>
              <a:gd name="connsiteX573" fmla="*/ 249807 w 1627420"/>
              <a:gd name="connsiteY573" fmla="*/ 1067827 h 1456582"/>
              <a:gd name="connsiteX574" fmla="*/ 249807 w 1627420"/>
              <a:gd name="connsiteY574" fmla="*/ 1069993 h 1456582"/>
              <a:gd name="connsiteX575" fmla="*/ 247612 w 1627420"/>
              <a:gd name="connsiteY575" fmla="*/ 1072188 h 1456582"/>
              <a:gd name="connsiteX576" fmla="*/ 248709 w 1627420"/>
              <a:gd name="connsiteY576" fmla="*/ 1073279 h 1456582"/>
              <a:gd name="connsiteX577" fmla="*/ 254184 w 1627420"/>
              <a:gd name="connsiteY577" fmla="*/ 1076571 h 1456582"/>
              <a:gd name="connsiteX578" fmla="*/ 254184 w 1627420"/>
              <a:gd name="connsiteY578" fmla="*/ 1077663 h 1456582"/>
              <a:gd name="connsiteX579" fmla="*/ 255282 w 1627420"/>
              <a:gd name="connsiteY579" fmla="*/ 1075474 h 1456582"/>
              <a:gd name="connsiteX580" fmla="*/ 256373 w 1627420"/>
              <a:gd name="connsiteY580" fmla="*/ 1076571 h 1456582"/>
              <a:gd name="connsiteX581" fmla="*/ 268426 w 1627420"/>
              <a:gd name="connsiteY581" fmla="*/ 1083138 h 1456582"/>
              <a:gd name="connsiteX582" fmla="*/ 270615 w 1627420"/>
              <a:gd name="connsiteY582" fmla="*/ 1083138 h 1456582"/>
              <a:gd name="connsiteX583" fmla="*/ 272804 w 1627420"/>
              <a:gd name="connsiteY583" fmla="*/ 1086424 h 1456582"/>
              <a:gd name="connsiteX584" fmla="*/ 284851 w 1627420"/>
              <a:gd name="connsiteY584" fmla="*/ 1090807 h 1456582"/>
              <a:gd name="connsiteX585" fmla="*/ 285948 w 1627420"/>
              <a:gd name="connsiteY585" fmla="*/ 1091899 h 1456582"/>
              <a:gd name="connsiteX586" fmla="*/ 304568 w 1627420"/>
              <a:gd name="connsiteY586" fmla="*/ 1080949 h 1456582"/>
              <a:gd name="connsiteX587" fmla="*/ 308951 w 1627420"/>
              <a:gd name="connsiteY587" fmla="*/ 1075474 h 1456582"/>
              <a:gd name="connsiteX588" fmla="*/ 307854 w 1627420"/>
              <a:gd name="connsiteY588" fmla="*/ 1072188 h 1456582"/>
              <a:gd name="connsiteX589" fmla="*/ 307854 w 1627420"/>
              <a:gd name="connsiteY589" fmla="*/ 1073279 h 1456582"/>
              <a:gd name="connsiteX590" fmla="*/ 308951 w 1627420"/>
              <a:gd name="connsiteY590" fmla="*/ 1075474 h 1456582"/>
              <a:gd name="connsiteX591" fmla="*/ 314426 w 1627420"/>
              <a:gd name="connsiteY591" fmla="*/ 1075474 h 1456582"/>
              <a:gd name="connsiteX592" fmla="*/ 323187 w 1627420"/>
              <a:gd name="connsiteY592" fmla="*/ 1061255 h 1456582"/>
              <a:gd name="connsiteX593" fmla="*/ 324285 w 1627420"/>
              <a:gd name="connsiteY593" fmla="*/ 1059066 h 1456582"/>
              <a:gd name="connsiteX594" fmla="*/ 315524 w 1627420"/>
              <a:gd name="connsiteY594" fmla="*/ 1055757 h 1456582"/>
              <a:gd name="connsiteX595" fmla="*/ 312232 w 1627420"/>
              <a:gd name="connsiteY595" fmla="*/ 1057952 h 1456582"/>
              <a:gd name="connsiteX596" fmla="*/ 311140 w 1627420"/>
              <a:gd name="connsiteY596" fmla="*/ 1059066 h 1456582"/>
              <a:gd name="connsiteX597" fmla="*/ 310043 w 1627420"/>
              <a:gd name="connsiteY597" fmla="*/ 1061255 h 1456582"/>
              <a:gd name="connsiteX598" fmla="*/ 307854 w 1627420"/>
              <a:gd name="connsiteY598" fmla="*/ 1062329 h 1456582"/>
              <a:gd name="connsiteX599" fmla="*/ 303471 w 1627420"/>
              <a:gd name="connsiteY599" fmla="*/ 1060141 h 1456582"/>
              <a:gd name="connsiteX600" fmla="*/ 299093 w 1627420"/>
              <a:gd name="connsiteY600" fmla="*/ 1063449 h 1456582"/>
              <a:gd name="connsiteX601" fmla="*/ 296898 w 1627420"/>
              <a:gd name="connsiteY601" fmla="*/ 1065638 h 1456582"/>
              <a:gd name="connsiteX602" fmla="*/ 296898 w 1627420"/>
              <a:gd name="connsiteY602" fmla="*/ 1065638 h 1456582"/>
              <a:gd name="connsiteX603" fmla="*/ 293618 w 1627420"/>
              <a:gd name="connsiteY603" fmla="*/ 1064518 h 1456582"/>
              <a:gd name="connsiteX604" fmla="*/ 292521 w 1627420"/>
              <a:gd name="connsiteY604" fmla="*/ 1064518 h 1456582"/>
              <a:gd name="connsiteX605" fmla="*/ 291423 w 1627420"/>
              <a:gd name="connsiteY605" fmla="*/ 1062329 h 1456582"/>
              <a:gd name="connsiteX606" fmla="*/ 290332 w 1627420"/>
              <a:gd name="connsiteY606" fmla="*/ 1057952 h 1456582"/>
              <a:gd name="connsiteX607" fmla="*/ 289235 w 1627420"/>
              <a:gd name="connsiteY607" fmla="*/ 1053568 h 1456582"/>
              <a:gd name="connsiteX608" fmla="*/ 290332 w 1627420"/>
              <a:gd name="connsiteY608" fmla="*/ 1050305 h 1456582"/>
              <a:gd name="connsiteX609" fmla="*/ 291423 w 1627420"/>
              <a:gd name="connsiteY609" fmla="*/ 1049190 h 1456582"/>
              <a:gd name="connsiteX610" fmla="*/ 289235 w 1627420"/>
              <a:gd name="connsiteY610" fmla="*/ 1045921 h 1456582"/>
              <a:gd name="connsiteX611" fmla="*/ 289235 w 1627420"/>
              <a:gd name="connsiteY611" fmla="*/ 1037160 h 1456582"/>
              <a:gd name="connsiteX612" fmla="*/ 287046 w 1627420"/>
              <a:gd name="connsiteY612" fmla="*/ 1034966 h 1456582"/>
              <a:gd name="connsiteX613" fmla="*/ 285948 w 1627420"/>
              <a:gd name="connsiteY613" fmla="*/ 1036046 h 1456582"/>
              <a:gd name="connsiteX614" fmla="*/ 284851 w 1627420"/>
              <a:gd name="connsiteY614" fmla="*/ 1039349 h 1456582"/>
              <a:gd name="connsiteX615" fmla="*/ 282662 w 1627420"/>
              <a:gd name="connsiteY615" fmla="*/ 1040424 h 1456582"/>
              <a:gd name="connsiteX616" fmla="*/ 282662 w 1627420"/>
              <a:gd name="connsiteY616" fmla="*/ 1043733 h 1456582"/>
              <a:gd name="connsiteX617" fmla="*/ 280473 w 1627420"/>
              <a:gd name="connsiteY617" fmla="*/ 1044807 h 1456582"/>
              <a:gd name="connsiteX618" fmla="*/ 273901 w 1627420"/>
              <a:gd name="connsiteY618" fmla="*/ 1043733 h 1456582"/>
              <a:gd name="connsiteX619" fmla="*/ 270615 w 1627420"/>
              <a:gd name="connsiteY619" fmla="*/ 1033851 h 1456582"/>
              <a:gd name="connsiteX620" fmla="*/ 270615 w 1627420"/>
              <a:gd name="connsiteY620" fmla="*/ 1030588 h 1456582"/>
              <a:gd name="connsiteX621" fmla="*/ 268426 w 1627420"/>
              <a:gd name="connsiteY621" fmla="*/ 1022902 h 1456582"/>
              <a:gd name="connsiteX622" fmla="*/ 266237 w 1627420"/>
              <a:gd name="connsiteY622" fmla="*/ 1021833 h 1456582"/>
              <a:gd name="connsiteX623" fmla="*/ 264043 w 1627420"/>
              <a:gd name="connsiteY623" fmla="*/ 1022902 h 1456582"/>
              <a:gd name="connsiteX624" fmla="*/ 261854 w 1627420"/>
              <a:gd name="connsiteY624" fmla="*/ 1024016 h 1456582"/>
              <a:gd name="connsiteX625" fmla="*/ 257471 w 1627420"/>
              <a:gd name="connsiteY625" fmla="*/ 1025090 h 1456582"/>
              <a:gd name="connsiteX626" fmla="*/ 256373 w 1627420"/>
              <a:gd name="connsiteY626" fmla="*/ 1025090 h 1456582"/>
              <a:gd name="connsiteX627" fmla="*/ 257471 w 1627420"/>
              <a:gd name="connsiteY627" fmla="*/ 1008688 h 1456582"/>
              <a:gd name="connsiteX628" fmla="*/ 258568 w 1627420"/>
              <a:gd name="connsiteY628" fmla="*/ 1006494 h 1456582"/>
              <a:gd name="connsiteX629" fmla="*/ 259665 w 1627420"/>
              <a:gd name="connsiteY629" fmla="*/ 1005379 h 1456582"/>
              <a:gd name="connsiteX630" fmla="*/ 260757 w 1627420"/>
              <a:gd name="connsiteY630" fmla="*/ 1004305 h 1456582"/>
              <a:gd name="connsiteX631" fmla="*/ 258568 w 1627420"/>
              <a:gd name="connsiteY631" fmla="*/ 1002110 h 1456582"/>
              <a:gd name="connsiteX632" fmla="*/ 256373 w 1627420"/>
              <a:gd name="connsiteY632" fmla="*/ 1003185 h 1456582"/>
              <a:gd name="connsiteX633" fmla="*/ 253093 w 1627420"/>
              <a:gd name="connsiteY633" fmla="*/ 1002110 h 1456582"/>
              <a:gd name="connsiteX634" fmla="*/ 253093 w 1627420"/>
              <a:gd name="connsiteY634" fmla="*/ 997732 h 1456582"/>
              <a:gd name="connsiteX635" fmla="*/ 254184 w 1627420"/>
              <a:gd name="connsiteY635" fmla="*/ 995544 h 1456582"/>
              <a:gd name="connsiteX636" fmla="*/ 255282 w 1627420"/>
              <a:gd name="connsiteY636" fmla="*/ 995544 h 1456582"/>
              <a:gd name="connsiteX637" fmla="*/ 249807 w 1627420"/>
              <a:gd name="connsiteY637" fmla="*/ 995544 h 1456582"/>
              <a:gd name="connsiteX638" fmla="*/ 246521 w 1627420"/>
              <a:gd name="connsiteY638" fmla="*/ 996612 h 1456582"/>
              <a:gd name="connsiteX639" fmla="*/ 246521 w 1627420"/>
              <a:gd name="connsiteY639" fmla="*/ 999927 h 1456582"/>
              <a:gd name="connsiteX640" fmla="*/ 245423 w 1627420"/>
              <a:gd name="connsiteY640" fmla="*/ 1002110 h 1456582"/>
              <a:gd name="connsiteX641" fmla="*/ 244332 w 1627420"/>
              <a:gd name="connsiteY641" fmla="*/ 1003185 h 1456582"/>
              <a:gd name="connsiteX642" fmla="*/ 243234 w 1627420"/>
              <a:gd name="connsiteY642" fmla="*/ 1008688 h 1456582"/>
              <a:gd name="connsiteX643" fmla="*/ 241040 w 1627420"/>
              <a:gd name="connsiteY643" fmla="*/ 1008688 h 1456582"/>
              <a:gd name="connsiteX644" fmla="*/ 237760 w 1627420"/>
              <a:gd name="connsiteY644" fmla="*/ 1008688 h 1456582"/>
              <a:gd name="connsiteX645" fmla="*/ 236662 w 1627420"/>
              <a:gd name="connsiteY645" fmla="*/ 1006494 h 1456582"/>
              <a:gd name="connsiteX646" fmla="*/ 236662 w 1627420"/>
              <a:gd name="connsiteY646" fmla="*/ 1007562 h 1456582"/>
              <a:gd name="connsiteX647" fmla="*/ 235565 w 1627420"/>
              <a:gd name="connsiteY647" fmla="*/ 1009757 h 1456582"/>
              <a:gd name="connsiteX648" fmla="*/ 233376 w 1627420"/>
              <a:gd name="connsiteY648" fmla="*/ 1010883 h 1456582"/>
              <a:gd name="connsiteX649" fmla="*/ 231187 w 1627420"/>
              <a:gd name="connsiteY649" fmla="*/ 1015255 h 1456582"/>
              <a:gd name="connsiteX650" fmla="*/ 230090 w 1627420"/>
              <a:gd name="connsiteY650" fmla="*/ 1016329 h 1456582"/>
              <a:gd name="connsiteX651" fmla="*/ 227901 w 1627420"/>
              <a:gd name="connsiteY651" fmla="*/ 1018518 h 1456582"/>
              <a:gd name="connsiteX652" fmla="*/ 226804 w 1627420"/>
              <a:gd name="connsiteY652" fmla="*/ 1018518 h 1456582"/>
              <a:gd name="connsiteX653" fmla="*/ 224615 w 1627420"/>
              <a:gd name="connsiteY653" fmla="*/ 1017449 h 1456582"/>
              <a:gd name="connsiteX654" fmla="*/ 223518 w 1627420"/>
              <a:gd name="connsiteY654" fmla="*/ 1014140 h 1456582"/>
              <a:gd name="connsiteX655" fmla="*/ 221329 w 1627420"/>
              <a:gd name="connsiteY655" fmla="*/ 1011946 h 1456582"/>
              <a:gd name="connsiteX656" fmla="*/ 220232 w 1627420"/>
              <a:gd name="connsiteY656" fmla="*/ 1009757 h 1456582"/>
              <a:gd name="connsiteX657" fmla="*/ 220232 w 1627420"/>
              <a:gd name="connsiteY657" fmla="*/ 1008688 h 1456582"/>
              <a:gd name="connsiteX658" fmla="*/ 214757 w 1627420"/>
              <a:gd name="connsiteY658" fmla="*/ 1007562 h 1456582"/>
              <a:gd name="connsiteX659" fmla="*/ 214757 w 1627420"/>
              <a:gd name="connsiteY659" fmla="*/ 1003185 h 1456582"/>
              <a:gd name="connsiteX660" fmla="*/ 216945 w 1627420"/>
              <a:gd name="connsiteY660" fmla="*/ 1003185 h 1456582"/>
              <a:gd name="connsiteX661" fmla="*/ 218043 w 1627420"/>
              <a:gd name="connsiteY661" fmla="*/ 1003185 h 1456582"/>
              <a:gd name="connsiteX662" fmla="*/ 215854 w 1627420"/>
              <a:gd name="connsiteY662" fmla="*/ 986783 h 1456582"/>
              <a:gd name="connsiteX663" fmla="*/ 213659 w 1627420"/>
              <a:gd name="connsiteY663" fmla="*/ 979090 h 1456582"/>
              <a:gd name="connsiteX664" fmla="*/ 212568 w 1627420"/>
              <a:gd name="connsiteY664" fmla="*/ 975827 h 1456582"/>
              <a:gd name="connsiteX665" fmla="*/ 212568 w 1627420"/>
              <a:gd name="connsiteY665" fmla="*/ 973638 h 1456582"/>
              <a:gd name="connsiteX666" fmla="*/ 214757 w 1627420"/>
              <a:gd name="connsiteY666" fmla="*/ 972524 h 1456582"/>
              <a:gd name="connsiteX667" fmla="*/ 216945 w 1627420"/>
              <a:gd name="connsiteY667" fmla="*/ 974707 h 1456582"/>
              <a:gd name="connsiteX668" fmla="*/ 218043 w 1627420"/>
              <a:gd name="connsiteY668" fmla="*/ 978022 h 1456582"/>
              <a:gd name="connsiteX669" fmla="*/ 221329 w 1627420"/>
              <a:gd name="connsiteY669" fmla="*/ 975827 h 1456582"/>
              <a:gd name="connsiteX670" fmla="*/ 221329 w 1627420"/>
              <a:gd name="connsiteY670" fmla="*/ 974707 h 1456582"/>
              <a:gd name="connsiteX671" fmla="*/ 223518 w 1627420"/>
              <a:gd name="connsiteY671" fmla="*/ 974707 h 1456582"/>
              <a:gd name="connsiteX672" fmla="*/ 223518 w 1627420"/>
              <a:gd name="connsiteY672" fmla="*/ 980205 h 1456582"/>
              <a:gd name="connsiteX673" fmla="*/ 221329 w 1627420"/>
              <a:gd name="connsiteY673" fmla="*/ 982399 h 1456582"/>
              <a:gd name="connsiteX674" fmla="*/ 218043 w 1627420"/>
              <a:gd name="connsiteY674" fmla="*/ 984588 h 1456582"/>
              <a:gd name="connsiteX675" fmla="*/ 220232 w 1627420"/>
              <a:gd name="connsiteY675" fmla="*/ 985662 h 1456582"/>
              <a:gd name="connsiteX676" fmla="*/ 220232 w 1627420"/>
              <a:gd name="connsiteY676" fmla="*/ 986783 h 1456582"/>
              <a:gd name="connsiteX677" fmla="*/ 225712 w 1627420"/>
              <a:gd name="connsiteY677" fmla="*/ 990046 h 1456582"/>
              <a:gd name="connsiteX678" fmla="*/ 230090 w 1627420"/>
              <a:gd name="connsiteY678" fmla="*/ 990046 h 1456582"/>
              <a:gd name="connsiteX679" fmla="*/ 231187 w 1627420"/>
              <a:gd name="connsiteY679" fmla="*/ 990046 h 1456582"/>
              <a:gd name="connsiteX680" fmla="*/ 232285 w 1627420"/>
              <a:gd name="connsiteY680" fmla="*/ 986783 h 1456582"/>
              <a:gd name="connsiteX681" fmla="*/ 231187 w 1627420"/>
              <a:gd name="connsiteY681" fmla="*/ 974707 h 1456582"/>
              <a:gd name="connsiteX682" fmla="*/ 232285 w 1627420"/>
              <a:gd name="connsiteY682" fmla="*/ 968140 h 1456582"/>
              <a:gd name="connsiteX683" fmla="*/ 232285 w 1627420"/>
              <a:gd name="connsiteY683" fmla="*/ 967066 h 1456582"/>
              <a:gd name="connsiteX684" fmla="*/ 231187 w 1627420"/>
              <a:gd name="connsiteY684" fmla="*/ 964877 h 1456582"/>
              <a:gd name="connsiteX685" fmla="*/ 227901 w 1627420"/>
              <a:gd name="connsiteY685" fmla="*/ 961568 h 1456582"/>
              <a:gd name="connsiteX686" fmla="*/ 225712 w 1627420"/>
              <a:gd name="connsiteY686" fmla="*/ 959379 h 1456582"/>
              <a:gd name="connsiteX687" fmla="*/ 225712 w 1627420"/>
              <a:gd name="connsiteY687" fmla="*/ 958299 h 1456582"/>
              <a:gd name="connsiteX688" fmla="*/ 225712 w 1627420"/>
              <a:gd name="connsiteY688" fmla="*/ 957185 h 1456582"/>
              <a:gd name="connsiteX689" fmla="*/ 228993 w 1627420"/>
              <a:gd name="connsiteY689" fmla="*/ 958299 h 1456582"/>
              <a:gd name="connsiteX690" fmla="*/ 232285 w 1627420"/>
              <a:gd name="connsiteY690" fmla="*/ 960494 h 1456582"/>
              <a:gd name="connsiteX691" fmla="*/ 235565 w 1627420"/>
              <a:gd name="connsiteY691" fmla="*/ 962682 h 1456582"/>
              <a:gd name="connsiteX692" fmla="*/ 236662 w 1627420"/>
              <a:gd name="connsiteY692" fmla="*/ 964877 h 1456582"/>
              <a:gd name="connsiteX693" fmla="*/ 237760 w 1627420"/>
              <a:gd name="connsiteY693" fmla="*/ 967066 h 1456582"/>
              <a:gd name="connsiteX694" fmla="*/ 237760 w 1627420"/>
              <a:gd name="connsiteY694" fmla="*/ 967066 h 1456582"/>
              <a:gd name="connsiteX695" fmla="*/ 239948 w 1627420"/>
              <a:gd name="connsiteY695" fmla="*/ 965946 h 1456582"/>
              <a:gd name="connsiteX696" fmla="*/ 241040 w 1627420"/>
              <a:gd name="connsiteY696" fmla="*/ 962682 h 1456582"/>
              <a:gd name="connsiteX697" fmla="*/ 241040 w 1627420"/>
              <a:gd name="connsiteY697" fmla="*/ 961568 h 1456582"/>
              <a:gd name="connsiteX698" fmla="*/ 238851 w 1627420"/>
              <a:gd name="connsiteY698" fmla="*/ 957185 h 1456582"/>
              <a:gd name="connsiteX699" fmla="*/ 235565 w 1627420"/>
              <a:gd name="connsiteY699" fmla="*/ 956116 h 1456582"/>
              <a:gd name="connsiteX700" fmla="*/ 233376 w 1627420"/>
              <a:gd name="connsiteY700" fmla="*/ 950618 h 1456582"/>
              <a:gd name="connsiteX701" fmla="*/ 232285 w 1627420"/>
              <a:gd name="connsiteY701" fmla="*/ 950618 h 1456582"/>
              <a:gd name="connsiteX702" fmla="*/ 224615 w 1627420"/>
              <a:gd name="connsiteY702" fmla="*/ 948423 h 1456582"/>
              <a:gd name="connsiteX703" fmla="*/ 222426 w 1627420"/>
              <a:gd name="connsiteY703" fmla="*/ 947349 h 1456582"/>
              <a:gd name="connsiteX704" fmla="*/ 221329 w 1627420"/>
              <a:gd name="connsiteY704" fmla="*/ 945160 h 1456582"/>
              <a:gd name="connsiteX705" fmla="*/ 219140 w 1627420"/>
              <a:gd name="connsiteY705" fmla="*/ 941851 h 1456582"/>
              <a:gd name="connsiteX706" fmla="*/ 216945 w 1627420"/>
              <a:gd name="connsiteY706" fmla="*/ 942971 h 1456582"/>
              <a:gd name="connsiteX707" fmla="*/ 212568 w 1627420"/>
              <a:gd name="connsiteY707" fmla="*/ 945160 h 1456582"/>
              <a:gd name="connsiteX708" fmla="*/ 211471 w 1627420"/>
              <a:gd name="connsiteY708" fmla="*/ 948423 h 1456582"/>
              <a:gd name="connsiteX709" fmla="*/ 210379 w 1627420"/>
              <a:gd name="connsiteY709" fmla="*/ 951733 h 1456582"/>
              <a:gd name="connsiteX710" fmla="*/ 209282 w 1627420"/>
              <a:gd name="connsiteY710" fmla="*/ 956116 h 1456582"/>
              <a:gd name="connsiteX711" fmla="*/ 213659 w 1627420"/>
              <a:gd name="connsiteY711" fmla="*/ 968140 h 1456582"/>
              <a:gd name="connsiteX712" fmla="*/ 197234 w 1627420"/>
              <a:gd name="connsiteY712" fmla="*/ 981285 h 1456582"/>
              <a:gd name="connsiteX713" fmla="*/ 185182 w 1627420"/>
              <a:gd name="connsiteY713" fmla="*/ 960494 h 1456582"/>
              <a:gd name="connsiteX714" fmla="*/ 201612 w 1627420"/>
              <a:gd name="connsiteY714" fmla="*/ 956116 h 1456582"/>
              <a:gd name="connsiteX715" fmla="*/ 209282 w 1627420"/>
              <a:gd name="connsiteY715" fmla="*/ 949538 h 1456582"/>
              <a:gd name="connsiteX716" fmla="*/ 210379 w 1627420"/>
              <a:gd name="connsiteY716" fmla="*/ 944040 h 1456582"/>
              <a:gd name="connsiteX717" fmla="*/ 211471 w 1627420"/>
              <a:gd name="connsiteY717" fmla="*/ 942971 h 1456582"/>
              <a:gd name="connsiteX718" fmla="*/ 212568 w 1627420"/>
              <a:gd name="connsiteY718" fmla="*/ 939685 h 1456582"/>
              <a:gd name="connsiteX719" fmla="*/ 214757 w 1627420"/>
              <a:gd name="connsiteY719" fmla="*/ 935302 h 1456582"/>
              <a:gd name="connsiteX720" fmla="*/ 225712 w 1627420"/>
              <a:gd name="connsiteY720" fmla="*/ 935302 h 1456582"/>
              <a:gd name="connsiteX721" fmla="*/ 226804 w 1627420"/>
              <a:gd name="connsiteY721" fmla="*/ 937496 h 1456582"/>
              <a:gd name="connsiteX722" fmla="*/ 231187 w 1627420"/>
              <a:gd name="connsiteY722" fmla="*/ 938588 h 1456582"/>
              <a:gd name="connsiteX723" fmla="*/ 231187 w 1627420"/>
              <a:gd name="connsiteY723" fmla="*/ 939685 h 1456582"/>
              <a:gd name="connsiteX724" fmla="*/ 232285 w 1627420"/>
              <a:gd name="connsiteY724" fmla="*/ 940777 h 1456582"/>
              <a:gd name="connsiteX725" fmla="*/ 234468 w 1627420"/>
              <a:gd name="connsiteY725" fmla="*/ 940777 h 1456582"/>
              <a:gd name="connsiteX726" fmla="*/ 236662 w 1627420"/>
              <a:gd name="connsiteY726" fmla="*/ 934205 h 1456582"/>
              <a:gd name="connsiteX727" fmla="*/ 237760 w 1627420"/>
              <a:gd name="connsiteY727" fmla="*/ 934205 h 1456582"/>
              <a:gd name="connsiteX728" fmla="*/ 239948 w 1627420"/>
              <a:gd name="connsiteY728" fmla="*/ 939685 h 1456582"/>
              <a:gd name="connsiteX729" fmla="*/ 242137 w 1627420"/>
              <a:gd name="connsiteY729" fmla="*/ 942971 h 1456582"/>
              <a:gd name="connsiteX730" fmla="*/ 243234 w 1627420"/>
              <a:gd name="connsiteY730" fmla="*/ 945160 h 1456582"/>
              <a:gd name="connsiteX731" fmla="*/ 243234 w 1627420"/>
              <a:gd name="connsiteY731" fmla="*/ 947349 h 1456582"/>
              <a:gd name="connsiteX732" fmla="*/ 244332 w 1627420"/>
              <a:gd name="connsiteY732" fmla="*/ 945160 h 1456582"/>
              <a:gd name="connsiteX733" fmla="*/ 245423 w 1627420"/>
              <a:gd name="connsiteY733" fmla="*/ 946235 h 1456582"/>
              <a:gd name="connsiteX734" fmla="*/ 246521 w 1627420"/>
              <a:gd name="connsiteY734" fmla="*/ 947349 h 1456582"/>
              <a:gd name="connsiteX735" fmla="*/ 247612 w 1627420"/>
              <a:gd name="connsiteY735" fmla="*/ 949538 h 1456582"/>
              <a:gd name="connsiteX736" fmla="*/ 248709 w 1627420"/>
              <a:gd name="connsiteY736" fmla="*/ 954996 h 1456582"/>
              <a:gd name="connsiteX737" fmla="*/ 253093 w 1627420"/>
              <a:gd name="connsiteY737" fmla="*/ 958299 h 1456582"/>
              <a:gd name="connsiteX738" fmla="*/ 250898 w 1627420"/>
              <a:gd name="connsiteY738" fmla="*/ 965946 h 1456582"/>
              <a:gd name="connsiteX739" fmla="*/ 251996 w 1627420"/>
              <a:gd name="connsiteY739" fmla="*/ 968140 h 1456582"/>
              <a:gd name="connsiteX740" fmla="*/ 253093 w 1627420"/>
              <a:gd name="connsiteY740" fmla="*/ 971444 h 1456582"/>
              <a:gd name="connsiteX741" fmla="*/ 254184 w 1627420"/>
              <a:gd name="connsiteY741" fmla="*/ 970329 h 1456582"/>
              <a:gd name="connsiteX742" fmla="*/ 258568 w 1627420"/>
              <a:gd name="connsiteY742" fmla="*/ 969255 h 1456582"/>
              <a:gd name="connsiteX743" fmla="*/ 260757 w 1627420"/>
              <a:gd name="connsiteY743" fmla="*/ 969255 h 1456582"/>
              <a:gd name="connsiteX744" fmla="*/ 261854 w 1627420"/>
              <a:gd name="connsiteY744" fmla="*/ 967066 h 1456582"/>
              <a:gd name="connsiteX745" fmla="*/ 265140 w 1627420"/>
              <a:gd name="connsiteY745" fmla="*/ 968140 h 1456582"/>
              <a:gd name="connsiteX746" fmla="*/ 267329 w 1627420"/>
              <a:gd name="connsiteY746" fmla="*/ 970329 h 1456582"/>
              <a:gd name="connsiteX747" fmla="*/ 267329 w 1627420"/>
              <a:gd name="connsiteY747" fmla="*/ 967066 h 1456582"/>
              <a:gd name="connsiteX748" fmla="*/ 265140 w 1627420"/>
              <a:gd name="connsiteY748" fmla="*/ 963757 h 1456582"/>
              <a:gd name="connsiteX749" fmla="*/ 267329 w 1627420"/>
              <a:gd name="connsiteY749" fmla="*/ 959379 h 1456582"/>
              <a:gd name="connsiteX750" fmla="*/ 271712 w 1627420"/>
              <a:gd name="connsiteY750" fmla="*/ 953922 h 1456582"/>
              <a:gd name="connsiteX751" fmla="*/ 271712 w 1627420"/>
              <a:gd name="connsiteY751" fmla="*/ 950618 h 1456582"/>
              <a:gd name="connsiteX752" fmla="*/ 274998 w 1627420"/>
              <a:gd name="connsiteY752" fmla="*/ 950618 h 1456582"/>
              <a:gd name="connsiteX753" fmla="*/ 276090 w 1627420"/>
              <a:gd name="connsiteY753" fmla="*/ 951733 h 1456582"/>
              <a:gd name="connsiteX754" fmla="*/ 277187 w 1627420"/>
              <a:gd name="connsiteY754" fmla="*/ 952801 h 1456582"/>
              <a:gd name="connsiteX755" fmla="*/ 277187 w 1627420"/>
              <a:gd name="connsiteY755" fmla="*/ 954996 h 1456582"/>
              <a:gd name="connsiteX756" fmla="*/ 278279 w 1627420"/>
              <a:gd name="connsiteY756" fmla="*/ 958299 h 1456582"/>
              <a:gd name="connsiteX757" fmla="*/ 280473 w 1627420"/>
              <a:gd name="connsiteY757" fmla="*/ 954996 h 1456582"/>
              <a:gd name="connsiteX758" fmla="*/ 280473 w 1627420"/>
              <a:gd name="connsiteY758" fmla="*/ 952801 h 1456582"/>
              <a:gd name="connsiteX759" fmla="*/ 282662 w 1627420"/>
              <a:gd name="connsiteY759" fmla="*/ 949538 h 1456582"/>
              <a:gd name="connsiteX760" fmla="*/ 283760 w 1627420"/>
              <a:gd name="connsiteY760" fmla="*/ 948423 h 1456582"/>
              <a:gd name="connsiteX761" fmla="*/ 287046 w 1627420"/>
              <a:gd name="connsiteY761" fmla="*/ 949538 h 1456582"/>
              <a:gd name="connsiteX762" fmla="*/ 288143 w 1627420"/>
              <a:gd name="connsiteY762" fmla="*/ 950618 h 1456582"/>
              <a:gd name="connsiteX763" fmla="*/ 290332 w 1627420"/>
              <a:gd name="connsiteY763" fmla="*/ 952801 h 1456582"/>
              <a:gd name="connsiteX764" fmla="*/ 293618 w 1627420"/>
              <a:gd name="connsiteY764" fmla="*/ 952801 h 1456582"/>
              <a:gd name="connsiteX765" fmla="*/ 295807 w 1627420"/>
              <a:gd name="connsiteY765" fmla="*/ 952801 h 1456582"/>
              <a:gd name="connsiteX766" fmla="*/ 296898 w 1627420"/>
              <a:gd name="connsiteY766" fmla="*/ 953922 h 1456582"/>
              <a:gd name="connsiteX767" fmla="*/ 296898 w 1627420"/>
              <a:gd name="connsiteY767" fmla="*/ 957185 h 1456582"/>
              <a:gd name="connsiteX768" fmla="*/ 295807 w 1627420"/>
              <a:gd name="connsiteY768" fmla="*/ 962682 h 1456582"/>
              <a:gd name="connsiteX769" fmla="*/ 293618 w 1627420"/>
              <a:gd name="connsiteY769" fmla="*/ 962682 h 1456582"/>
              <a:gd name="connsiteX770" fmla="*/ 292521 w 1627420"/>
              <a:gd name="connsiteY770" fmla="*/ 962682 h 1456582"/>
              <a:gd name="connsiteX771" fmla="*/ 290332 w 1627420"/>
              <a:gd name="connsiteY771" fmla="*/ 963757 h 1456582"/>
              <a:gd name="connsiteX772" fmla="*/ 285948 w 1627420"/>
              <a:gd name="connsiteY772" fmla="*/ 967066 h 1456582"/>
              <a:gd name="connsiteX773" fmla="*/ 283760 w 1627420"/>
              <a:gd name="connsiteY773" fmla="*/ 971444 h 1456582"/>
              <a:gd name="connsiteX774" fmla="*/ 282662 w 1627420"/>
              <a:gd name="connsiteY774" fmla="*/ 971444 h 1456582"/>
              <a:gd name="connsiteX775" fmla="*/ 282662 w 1627420"/>
              <a:gd name="connsiteY775" fmla="*/ 971444 h 1456582"/>
              <a:gd name="connsiteX776" fmla="*/ 280473 w 1627420"/>
              <a:gd name="connsiteY776" fmla="*/ 973638 h 1456582"/>
              <a:gd name="connsiteX777" fmla="*/ 280473 w 1627420"/>
              <a:gd name="connsiteY777" fmla="*/ 975827 h 1456582"/>
              <a:gd name="connsiteX778" fmla="*/ 282662 w 1627420"/>
              <a:gd name="connsiteY778" fmla="*/ 978022 h 1456582"/>
              <a:gd name="connsiteX779" fmla="*/ 283760 w 1627420"/>
              <a:gd name="connsiteY779" fmla="*/ 979090 h 1456582"/>
              <a:gd name="connsiteX780" fmla="*/ 282662 w 1627420"/>
              <a:gd name="connsiteY780" fmla="*/ 986783 h 1456582"/>
              <a:gd name="connsiteX781" fmla="*/ 281571 w 1627420"/>
              <a:gd name="connsiteY781" fmla="*/ 986783 h 1456582"/>
              <a:gd name="connsiteX782" fmla="*/ 279376 w 1627420"/>
              <a:gd name="connsiteY782" fmla="*/ 985662 h 1456582"/>
              <a:gd name="connsiteX783" fmla="*/ 277187 w 1627420"/>
              <a:gd name="connsiteY783" fmla="*/ 986783 h 1456582"/>
              <a:gd name="connsiteX784" fmla="*/ 272804 w 1627420"/>
              <a:gd name="connsiteY784" fmla="*/ 992235 h 1456582"/>
              <a:gd name="connsiteX785" fmla="*/ 270615 w 1627420"/>
              <a:gd name="connsiteY785" fmla="*/ 993349 h 1456582"/>
              <a:gd name="connsiteX786" fmla="*/ 272804 w 1627420"/>
              <a:gd name="connsiteY786" fmla="*/ 996612 h 1456582"/>
              <a:gd name="connsiteX787" fmla="*/ 273901 w 1627420"/>
              <a:gd name="connsiteY787" fmla="*/ 999927 h 1456582"/>
              <a:gd name="connsiteX788" fmla="*/ 276090 w 1627420"/>
              <a:gd name="connsiteY788" fmla="*/ 1000996 h 1456582"/>
              <a:gd name="connsiteX789" fmla="*/ 279376 w 1627420"/>
              <a:gd name="connsiteY789" fmla="*/ 1004305 h 1456582"/>
              <a:gd name="connsiteX790" fmla="*/ 281571 w 1627420"/>
              <a:gd name="connsiteY790" fmla="*/ 1005379 h 1456582"/>
              <a:gd name="connsiteX791" fmla="*/ 284851 w 1627420"/>
              <a:gd name="connsiteY791" fmla="*/ 1005379 h 1456582"/>
              <a:gd name="connsiteX792" fmla="*/ 287046 w 1627420"/>
              <a:gd name="connsiteY792" fmla="*/ 1002110 h 1456582"/>
              <a:gd name="connsiteX793" fmla="*/ 289235 w 1627420"/>
              <a:gd name="connsiteY793" fmla="*/ 1000996 h 1456582"/>
              <a:gd name="connsiteX794" fmla="*/ 292521 w 1627420"/>
              <a:gd name="connsiteY794" fmla="*/ 1002110 h 1456582"/>
              <a:gd name="connsiteX795" fmla="*/ 292521 w 1627420"/>
              <a:gd name="connsiteY795" fmla="*/ 1006494 h 1456582"/>
              <a:gd name="connsiteX796" fmla="*/ 291423 w 1627420"/>
              <a:gd name="connsiteY796" fmla="*/ 1008688 h 1456582"/>
              <a:gd name="connsiteX797" fmla="*/ 293618 w 1627420"/>
              <a:gd name="connsiteY797" fmla="*/ 1013066 h 1456582"/>
              <a:gd name="connsiteX798" fmla="*/ 301282 w 1627420"/>
              <a:gd name="connsiteY798" fmla="*/ 1013066 h 1456582"/>
              <a:gd name="connsiteX799" fmla="*/ 301282 w 1627420"/>
              <a:gd name="connsiteY799" fmla="*/ 1014140 h 1456582"/>
              <a:gd name="connsiteX800" fmla="*/ 302379 w 1627420"/>
              <a:gd name="connsiteY800" fmla="*/ 1019638 h 1456582"/>
              <a:gd name="connsiteX801" fmla="*/ 305659 w 1627420"/>
              <a:gd name="connsiteY801" fmla="*/ 1020707 h 1456582"/>
              <a:gd name="connsiteX802" fmla="*/ 307854 w 1627420"/>
              <a:gd name="connsiteY802" fmla="*/ 1021833 h 1456582"/>
              <a:gd name="connsiteX803" fmla="*/ 308951 w 1627420"/>
              <a:gd name="connsiteY803" fmla="*/ 1022902 h 1456582"/>
              <a:gd name="connsiteX804" fmla="*/ 312232 w 1627420"/>
              <a:gd name="connsiteY804" fmla="*/ 1021833 h 1456582"/>
              <a:gd name="connsiteX805" fmla="*/ 316615 w 1627420"/>
              <a:gd name="connsiteY805" fmla="*/ 1025090 h 1456582"/>
              <a:gd name="connsiteX806" fmla="*/ 318804 w 1627420"/>
              <a:gd name="connsiteY806" fmla="*/ 1025090 h 1456582"/>
              <a:gd name="connsiteX807" fmla="*/ 334137 w 1627420"/>
              <a:gd name="connsiteY807" fmla="*/ 1027285 h 1456582"/>
              <a:gd name="connsiteX808" fmla="*/ 335235 w 1627420"/>
              <a:gd name="connsiteY808" fmla="*/ 1028399 h 1456582"/>
              <a:gd name="connsiteX809" fmla="*/ 337429 w 1627420"/>
              <a:gd name="connsiteY809" fmla="*/ 1029468 h 1456582"/>
              <a:gd name="connsiteX810" fmla="*/ 341807 w 1627420"/>
              <a:gd name="connsiteY810" fmla="*/ 1031662 h 1456582"/>
              <a:gd name="connsiteX811" fmla="*/ 347282 w 1627420"/>
              <a:gd name="connsiteY811" fmla="*/ 1029468 h 1456582"/>
              <a:gd name="connsiteX812" fmla="*/ 348379 w 1627420"/>
              <a:gd name="connsiteY812" fmla="*/ 1029468 h 1456582"/>
              <a:gd name="connsiteX813" fmla="*/ 351665 w 1627420"/>
              <a:gd name="connsiteY813" fmla="*/ 1033851 h 1456582"/>
              <a:gd name="connsiteX814" fmla="*/ 353854 w 1627420"/>
              <a:gd name="connsiteY814" fmla="*/ 1036046 h 1456582"/>
              <a:gd name="connsiteX815" fmla="*/ 358237 w 1627420"/>
              <a:gd name="connsiteY815" fmla="*/ 1036046 h 1456582"/>
              <a:gd name="connsiteX816" fmla="*/ 362615 w 1627420"/>
              <a:gd name="connsiteY816" fmla="*/ 1040424 h 1456582"/>
              <a:gd name="connsiteX817" fmla="*/ 362615 w 1627420"/>
              <a:gd name="connsiteY817" fmla="*/ 1041544 h 1456582"/>
              <a:gd name="connsiteX818" fmla="*/ 362615 w 1627420"/>
              <a:gd name="connsiteY818" fmla="*/ 1042612 h 1456582"/>
              <a:gd name="connsiteX819" fmla="*/ 370285 w 1627420"/>
              <a:gd name="connsiteY819" fmla="*/ 1041544 h 1456582"/>
              <a:gd name="connsiteX820" fmla="*/ 371376 w 1627420"/>
              <a:gd name="connsiteY820" fmla="*/ 1039349 h 1456582"/>
              <a:gd name="connsiteX821" fmla="*/ 373571 w 1627420"/>
              <a:gd name="connsiteY821" fmla="*/ 1034966 h 1456582"/>
              <a:gd name="connsiteX822" fmla="*/ 375760 w 1627420"/>
              <a:gd name="connsiteY822" fmla="*/ 1033851 h 1456582"/>
              <a:gd name="connsiteX823" fmla="*/ 376851 w 1627420"/>
              <a:gd name="connsiteY823" fmla="*/ 1031662 h 1456582"/>
              <a:gd name="connsiteX824" fmla="*/ 375760 w 1627420"/>
              <a:gd name="connsiteY824" fmla="*/ 1029468 h 1456582"/>
              <a:gd name="connsiteX825" fmla="*/ 375760 w 1627420"/>
              <a:gd name="connsiteY825" fmla="*/ 1029468 h 1456582"/>
              <a:gd name="connsiteX826" fmla="*/ 374662 w 1627420"/>
              <a:gd name="connsiteY826" fmla="*/ 1027285 h 1456582"/>
              <a:gd name="connsiteX827" fmla="*/ 373571 w 1627420"/>
              <a:gd name="connsiteY827" fmla="*/ 1028399 h 1456582"/>
              <a:gd name="connsiteX828" fmla="*/ 372473 w 1627420"/>
              <a:gd name="connsiteY828" fmla="*/ 1029468 h 1456582"/>
              <a:gd name="connsiteX829" fmla="*/ 369187 w 1627420"/>
              <a:gd name="connsiteY829" fmla="*/ 1030588 h 1456582"/>
              <a:gd name="connsiteX830" fmla="*/ 363712 w 1627420"/>
              <a:gd name="connsiteY830" fmla="*/ 1028399 h 1456582"/>
              <a:gd name="connsiteX831" fmla="*/ 363712 w 1627420"/>
              <a:gd name="connsiteY831" fmla="*/ 1027285 h 1456582"/>
              <a:gd name="connsiteX832" fmla="*/ 362615 w 1627420"/>
              <a:gd name="connsiteY832" fmla="*/ 1021833 h 1456582"/>
              <a:gd name="connsiteX833" fmla="*/ 361518 w 1627420"/>
              <a:gd name="connsiteY833" fmla="*/ 1016329 h 1456582"/>
              <a:gd name="connsiteX834" fmla="*/ 361518 w 1627420"/>
              <a:gd name="connsiteY834" fmla="*/ 1014140 h 1456582"/>
              <a:gd name="connsiteX835" fmla="*/ 371376 w 1627420"/>
              <a:gd name="connsiteY835" fmla="*/ 1014140 h 1456582"/>
              <a:gd name="connsiteX836" fmla="*/ 389996 w 1627420"/>
              <a:gd name="connsiteY836" fmla="*/ 1016329 h 1456582"/>
              <a:gd name="connsiteX837" fmla="*/ 389996 w 1627420"/>
              <a:gd name="connsiteY837" fmla="*/ 1025090 h 1456582"/>
              <a:gd name="connsiteX838" fmla="*/ 388904 w 1627420"/>
              <a:gd name="connsiteY838" fmla="*/ 1028399 h 1456582"/>
              <a:gd name="connsiteX839" fmla="*/ 394379 w 1627420"/>
              <a:gd name="connsiteY839" fmla="*/ 1028399 h 1456582"/>
              <a:gd name="connsiteX840" fmla="*/ 397665 w 1627420"/>
              <a:gd name="connsiteY840" fmla="*/ 1028399 h 1456582"/>
              <a:gd name="connsiteX841" fmla="*/ 398757 w 1627420"/>
              <a:gd name="connsiteY841" fmla="*/ 1028399 h 1456582"/>
              <a:gd name="connsiteX842" fmla="*/ 400951 w 1627420"/>
              <a:gd name="connsiteY842" fmla="*/ 1029468 h 1456582"/>
              <a:gd name="connsiteX843" fmla="*/ 403140 w 1627420"/>
              <a:gd name="connsiteY843" fmla="*/ 1030588 h 1456582"/>
              <a:gd name="connsiteX844" fmla="*/ 405329 w 1627420"/>
              <a:gd name="connsiteY844" fmla="*/ 1030588 h 1456582"/>
              <a:gd name="connsiteX845" fmla="*/ 407524 w 1627420"/>
              <a:gd name="connsiteY845" fmla="*/ 1031662 h 1456582"/>
              <a:gd name="connsiteX846" fmla="*/ 409712 w 1627420"/>
              <a:gd name="connsiteY846" fmla="*/ 1032783 h 1456582"/>
              <a:gd name="connsiteX847" fmla="*/ 412999 w 1627420"/>
              <a:gd name="connsiteY847" fmla="*/ 1032783 h 1456582"/>
              <a:gd name="connsiteX848" fmla="*/ 422834 w 1627420"/>
              <a:gd name="connsiteY848" fmla="*/ 1038235 h 1456582"/>
              <a:gd name="connsiteX849" fmla="*/ 422834 w 1627420"/>
              <a:gd name="connsiteY849" fmla="*/ 1039349 h 1456582"/>
              <a:gd name="connsiteX850" fmla="*/ 427212 w 1627420"/>
              <a:gd name="connsiteY850" fmla="*/ 1039349 h 1456582"/>
              <a:gd name="connsiteX851" fmla="*/ 432710 w 1627420"/>
              <a:gd name="connsiteY851" fmla="*/ 1039349 h 1456582"/>
              <a:gd name="connsiteX852" fmla="*/ 442551 w 1627420"/>
              <a:gd name="connsiteY852" fmla="*/ 1038235 h 1456582"/>
              <a:gd name="connsiteX853" fmla="*/ 443665 w 1627420"/>
              <a:gd name="connsiteY853" fmla="*/ 1038235 h 1456582"/>
              <a:gd name="connsiteX854" fmla="*/ 445854 w 1627420"/>
              <a:gd name="connsiteY854" fmla="*/ 1039349 h 1456582"/>
              <a:gd name="connsiteX855" fmla="*/ 451312 w 1627420"/>
              <a:gd name="connsiteY855" fmla="*/ 1039349 h 1456582"/>
              <a:gd name="connsiteX856" fmla="*/ 453501 w 1627420"/>
              <a:gd name="connsiteY856" fmla="*/ 1039349 h 1456582"/>
              <a:gd name="connsiteX857" fmla="*/ 454615 w 1627420"/>
              <a:gd name="connsiteY857" fmla="*/ 1041544 h 1456582"/>
              <a:gd name="connsiteX858" fmla="*/ 455690 w 1627420"/>
              <a:gd name="connsiteY858" fmla="*/ 1041544 h 1456582"/>
              <a:gd name="connsiteX859" fmla="*/ 462262 w 1627420"/>
              <a:gd name="connsiteY859" fmla="*/ 1036046 h 1456582"/>
              <a:gd name="connsiteX860" fmla="*/ 460073 w 1627420"/>
              <a:gd name="connsiteY860" fmla="*/ 1034966 h 1456582"/>
              <a:gd name="connsiteX861" fmla="*/ 457884 w 1627420"/>
              <a:gd name="connsiteY861" fmla="*/ 1029468 h 1456582"/>
              <a:gd name="connsiteX862" fmla="*/ 456787 w 1627420"/>
              <a:gd name="connsiteY862" fmla="*/ 1029468 h 1456582"/>
              <a:gd name="connsiteX863" fmla="*/ 456787 w 1627420"/>
              <a:gd name="connsiteY863" fmla="*/ 1028399 h 1456582"/>
              <a:gd name="connsiteX864" fmla="*/ 452426 w 1627420"/>
              <a:gd name="connsiteY864" fmla="*/ 1026205 h 1456582"/>
              <a:gd name="connsiteX865" fmla="*/ 452426 w 1627420"/>
              <a:gd name="connsiteY865" fmla="*/ 1026205 h 1456582"/>
              <a:gd name="connsiteX866" fmla="*/ 450238 w 1627420"/>
              <a:gd name="connsiteY866" fmla="*/ 1028399 h 1456582"/>
              <a:gd name="connsiteX867" fmla="*/ 446929 w 1627420"/>
              <a:gd name="connsiteY867" fmla="*/ 1029468 h 1456582"/>
              <a:gd name="connsiteX868" fmla="*/ 444740 w 1627420"/>
              <a:gd name="connsiteY868" fmla="*/ 1029468 h 1456582"/>
              <a:gd name="connsiteX869" fmla="*/ 437093 w 1627420"/>
              <a:gd name="connsiteY869" fmla="*/ 1029468 h 1456582"/>
              <a:gd name="connsiteX870" fmla="*/ 432710 w 1627420"/>
              <a:gd name="connsiteY870" fmla="*/ 1028399 h 1456582"/>
              <a:gd name="connsiteX871" fmla="*/ 431595 w 1627420"/>
              <a:gd name="connsiteY871" fmla="*/ 1027285 h 1456582"/>
              <a:gd name="connsiteX872" fmla="*/ 431595 w 1627420"/>
              <a:gd name="connsiteY872" fmla="*/ 1026205 h 1456582"/>
              <a:gd name="connsiteX873" fmla="*/ 427212 w 1627420"/>
              <a:gd name="connsiteY873" fmla="*/ 1024016 h 1456582"/>
              <a:gd name="connsiteX874" fmla="*/ 423949 w 1627420"/>
              <a:gd name="connsiteY874" fmla="*/ 1022902 h 1456582"/>
              <a:gd name="connsiteX875" fmla="*/ 422834 w 1627420"/>
              <a:gd name="connsiteY875" fmla="*/ 1021833 h 1456582"/>
              <a:gd name="connsiteX876" fmla="*/ 422834 w 1627420"/>
              <a:gd name="connsiteY876" fmla="*/ 1020707 h 1456582"/>
              <a:gd name="connsiteX877" fmla="*/ 420662 w 1627420"/>
              <a:gd name="connsiteY877" fmla="*/ 1019638 h 1456582"/>
              <a:gd name="connsiteX878" fmla="*/ 419571 w 1627420"/>
              <a:gd name="connsiteY878" fmla="*/ 1017449 h 1456582"/>
              <a:gd name="connsiteX879" fmla="*/ 418474 w 1627420"/>
              <a:gd name="connsiteY879" fmla="*/ 1013066 h 1456582"/>
              <a:gd name="connsiteX880" fmla="*/ 416285 w 1627420"/>
              <a:gd name="connsiteY880" fmla="*/ 1011946 h 1456582"/>
              <a:gd name="connsiteX881" fmla="*/ 410810 w 1627420"/>
              <a:gd name="connsiteY881" fmla="*/ 1011946 h 1456582"/>
              <a:gd name="connsiteX882" fmla="*/ 409712 w 1627420"/>
              <a:gd name="connsiteY882" fmla="*/ 1011946 h 1456582"/>
              <a:gd name="connsiteX883" fmla="*/ 406426 w 1627420"/>
              <a:gd name="connsiteY883" fmla="*/ 1011946 h 1456582"/>
              <a:gd name="connsiteX884" fmla="*/ 404238 w 1627420"/>
              <a:gd name="connsiteY884" fmla="*/ 1009757 h 1456582"/>
              <a:gd name="connsiteX885" fmla="*/ 402049 w 1627420"/>
              <a:gd name="connsiteY885" fmla="*/ 1007562 h 1456582"/>
              <a:gd name="connsiteX886" fmla="*/ 400951 w 1627420"/>
              <a:gd name="connsiteY886" fmla="*/ 1003185 h 1456582"/>
              <a:gd name="connsiteX887" fmla="*/ 398757 w 1627420"/>
              <a:gd name="connsiteY887" fmla="*/ 1000996 h 1456582"/>
              <a:gd name="connsiteX888" fmla="*/ 398757 w 1627420"/>
              <a:gd name="connsiteY888" fmla="*/ 999927 h 1456582"/>
              <a:gd name="connsiteX889" fmla="*/ 397665 w 1627420"/>
              <a:gd name="connsiteY889" fmla="*/ 996612 h 1456582"/>
              <a:gd name="connsiteX890" fmla="*/ 397665 w 1627420"/>
              <a:gd name="connsiteY890" fmla="*/ 990046 h 1456582"/>
              <a:gd name="connsiteX891" fmla="*/ 383423 w 1627420"/>
              <a:gd name="connsiteY891" fmla="*/ 974707 h 1456582"/>
              <a:gd name="connsiteX892" fmla="*/ 374662 w 1627420"/>
              <a:gd name="connsiteY892" fmla="*/ 957185 h 1456582"/>
              <a:gd name="connsiteX893" fmla="*/ 359329 w 1627420"/>
              <a:gd name="connsiteY893" fmla="*/ 937496 h 1456582"/>
              <a:gd name="connsiteX894" fmla="*/ 345093 w 1627420"/>
              <a:gd name="connsiteY894" fmla="*/ 919968 h 1456582"/>
              <a:gd name="connsiteX895" fmla="*/ 336332 w 1627420"/>
              <a:gd name="connsiteY895" fmla="*/ 909013 h 1456582"/>
              <a:gd name="connsiteX896" fmla="*/ 319901 w 1627420"/>
              <a:gd name="connsiteY896" fmla="*/ 914488 h 1456582"/>
              <a:gd name="connsiteX897" fmla="*/ 318804 w 1627420"/>
              <a:gd name="connsiteY897" fmla="*/ 917774 h 1456582"/>
              <a:gd name="connsiteX898" fmla="*/ 315524 w 1627420"/>
              <a:gd name="connsiteY898" fmla="*/ 911208 h 1456582"/>
              <a:gd name="connsiteX899" fmla="*/ 312232 w 1627420"/>
              <a:gd name="connsiteY899" fmla="*/ 907921 h 1456582"/>
              <a:gd name="connsiteX900" fmla="*/ 311140 w 1627420"/>
              <a:gd name="connsiteY900" fmla="*/ 906824 h 1456582"/>
              <a:gd name="connsiteX901" fmla="*/ 282662 w 1627420"/>
              <a:gd name="connsiteY901" fmla="*/ 913396 h 1456582"/>
              <a:gd name="connsiteX902" fmla="*/ 282662 w 1627420"/>
              <a:gd name="connsiteY902" fmla="*/ 916683 h 1456582"/>
              <a:gd name="connsiteX903" fmla="*/ 281571 w 1627420"/>
              <a:gd name="connsiteY903" fmla="*/ 918871 h 1456582"/>
              <a:gd name="connsiteX904" fmla="*/ 273901 w 1627420"/>
              <a:gd name="connsiteY904" fmla="*/ 921066 h 1456582"/>
              <a:gd name="connsiteX905" fmla="*/ 271712 w 1627420"/>
              <a:gd name="connsiteY905" fmla="*/ 922157 h 1456582"/>
              <a:gd name="connsiteX906" fmla="*/ 268426 w 1627420"/>
              <a:gd name="connsiteY906" fmla="*/ 922157 h 1456582"/>
              <a:gd name="connsiteX907" fmla="*/ 264043 w 1627420"/>
              <a:gd name="connsiteY907" fmla="*/ 922157 h 1456582"/>
              <a:gd name="connsiteX908" fmla="*/ 268426 w 1627420"/>
              <a:gd name="connsiteY908" fmla="*/ 912299 h 1456582"/>
              <a:gd name="connsiteX909" fmla="*/ 272804 w 1627420"/>
              <a:gd name="connsiteY909" fmla="*/ 913396 h 1456582"/>
              <a:gd name="connsiteX910" fmla="*/ 274998 w 1627420"/>
              <a:gd name="connsiteY910" fmla="*/ 915591 h 1456582"/>
              <a:gd name="connsiteX911" fmla="*/ 274998 w 1627420"/>
              <a:gd name="connsiteY911" fmla="*/ 915591 h 1456582"/>
              <a:gd name="connsiteX912" fmla="*/ 276090 w 1627420"/>
              <a:gd name="connsiteY912" fmla="*/ 914488 h 1456582"/>
              <a:gd name="connsiteX913" fmla="*/ 280473 w 1627420"/>
              <a:gd name="connsiteY913" fmla="*/ 910110 h 1456582"/>
              <a:gd name="connsiteX914" fmla="*/ 284851 w 1627420"/>
              <a:gd name="connsiteY914" fmla="*/ 906824 h 1456582"/>
              <a:gd name="connsiteX915" fmla="*/ 287046 w 1627420"/>
              <a:gd name="connsiteY915" fmla="*/ 901343 h 1456582"/>
              <a:gd name="connsiteX916" fmla="*/ 269518 w 1627420"/>
              <a:gd name="connsiteY916" fmla="*/ 902446 h 1456582"/>
              <a:gd name="connsiteX917" fmla="*/ 257471 w 1627420"/>
              <a:gd name="connsiteY917" fmla="*/ 907921 h 1456582"/>
              <a:gd name="connsiteX918" fmla="*/ 255282 w 1627420"/>
              <a:gd name="connsiteY918" fmla="*/ 903538 h 1456582"/>
              <a:gd name="connsiteX919" fmla="*/ 253093 w 1627420"/>
              <a:gd name="connsiteY919" fmla="*/ 903538 h 1456582"/>
              <a:gd name="connsiteX920" fmla="*/ 250898 w 1627420"/>
              <a:gd name="connsiteY920" fmla="*/ 902446 h 1456582"/>
              <a:gd name="connsiteX921" fmla="*/ 234468 w 1627420"/>
              <a:gd name="connsiteY921" fmla="*/ 913396 h 1456582"/>
              <a:gd name="connsiteX922" fmla="*/ 221329 w 1627420"/>
              <a:gd name="connsiteY922" fmla="*/ 913396 h 1456582"/>
              <a:gd name="connsiteX923" fmla="*/ 202709 w 1627420"/>
              <a:gd name="connsiteY923" fmla="*/ 899160 h 1456582"/>
              <a:gd name="connsiteX924" fmla="*/ 205996 w 1627420"/>
              <a:gd name="connsiteY924" fmla="*/ 895868 h 1456582"/>
              <a:gd name="connsiteX925" fmla="*/ 204898 w 1627420"/>
              <a:gd name="connsiteY925" fmla="*/ 893685 h 1456582"/>
              <a:gd name="connsiteX926" fmla="*/ 205996 w 1627420"/>
              <a:gd name="connsiteY926" fmla="*/ 893685 h 1456582"/>
              <a:gd name="connsiteX927" fmla="*/ 209282 w 1627420"/>
              <a:gd name="connsiteY927" fmla="*/ 894777 h 1456582"/>
              <a:gd name="connsiteX928" fmla="*/ 209282 w 1627420"/>
              <a:gd name="connsiteY928" fmla="*/ 893685 h 1456582"/>
              <a:gd name="connsiteX929" fmla="*/ 211471 w 1627420"/>
              <a:gd name="connsiteY929" fmla="*/ 893685 h 1456582"/>
              <a:gd name="connsiteX930" fmla="*/ 216945 w 1627420"/>
              <a:gd name="connsiteY930" fmla="*/ 890393 h 1456582"/>
              <a:gd name="connsiteX931" fmla="*/ 215854 w 1627420"/>
              <a:gd name="connsiteY931" fmla="*/ 887107 h 1456582"/>
              <a:gd name="connsiteX932" fmla="*/ 214757 w 1627420"/>
              <a:gd name="connsiteY932" fmla="*/ 884913 h 1456582"/>
              <a:gd name="connsiteX933" fmla="*/ 218043 w 1627420"/>
              <a:gd name="connsiteY933" fmla="*/ 881633 h 1456582"/>
              <a:gd name="connsiteX934" fmla="*/ 221329 w 1627420"/>
              <a:gd name="connsiteY934" fmla="*/ 875066 h 1456582"/>
              <a:gd name="connsiteX935" fmla="*/ 219140 w 1627420"/>
              <a:gd name="connsiteY935" fmla="*/ 875066 h 1456582"/>
              <a:gd name="connsiteX936" fmla="*/ 220232 w 1627420"/>
              <a:gd name="connsiteY936" fmla="*/ 869585 h 1456582"/>
              <a:gd name="connsiteX937" fmla="*/ 221329 w 1627420"/>
              <a:gd name="connsiteY937" fmla="*/ 868482 h 1456582"/>
              <a:gd name="connsiteX938" fmla="*/ 226804 w 1627420"/>
              <a:gd name="connsiteY938" fmla="*/ 867396 h 1456582"/>
              <a:gd name="connsiteX939" fmla="*/ 227901 w 1627420"/>
              <a:gd name="connsiteY939" fmla="*/ 867396 h 1456582"/>
              <a:gd name="connsiteX940" fmla="*/ 231187 w 1627420"/>
              <a:gd name="connsiteY940" fmla="*/ 866305 h 1456582"/>
              <a:gd name="connsiteX941" fmla="*/ 234468 w 1627420"/>
              <a:gd name="connsiteY941" fmla="*/ 865202 h 1456582"/>
              <a:gd name="connsiteX942" fmla="*/ 236662 w 1627420"/>
              <a:gd name="connsiteY942" fmla="*/ 864110 h 1456582"/>
              <a:gd name="connsiteX943" fmla="*/ 253093 w 1627420"/>
              <a:gd name="connsiteY943" fmla="*/ 863013 h 1456582"/>
              <a:gd name="connsiteX944" fmla="*/ 257471 w 1627420"/>
              <a:gd name="connsiteY944" fmla="*/ 860824 h 1456582"/>
              <a:gd name="connsiteX945" fmla="*/ 260757 w 1627420"/>
              <a:gd name="connsiteY945" fmla="*/ 859727 h 1456582"/>
              <a:gd name="connsiteX946" fmla="*/ 261854 w 1627420"/>
              <a:gd name="connsiteY946" fmla="*/ 859727 h 1456582"/>
              <a:gd name="connsiteX947" fmla="*/ 265140 w 1627420"/>
              <a:gd name="connsiteY947" fmla="*/ 857538 h 1456582"/>
              <a:gd name="connsiteX948" fmla="*/ 266237 w 1627420"/>
              <a:gd name="connsiteY948" fmla="*/ 857538 h 1456582"/>
              <a:gd name="connsiteX949" fmla="*/ 272804 w 1627420"/>
              <a:gd name="connsiteY949" fmla="*/ 858635 h 1456582"/>
              <a:gd name="connsiteX950" fmla="*/ 276090 w 1627420"/>
              <a:gd name="connsiteY950" fmla="*/ 858635 h 1456582"/>
              <a:gd name="connsiteX951" fmla="*/ 279376 w 1627420"/>
              <a:gd name="connsiteY951" fmla="*/ 857538 h 1456582"/>
              <a:gd name="connsiteX952" fmla="*/ 288143 w 1627420"/>
              <a:gd name="connsiteY952" fmla="*/ 849874 h 1456582"/>
              <a:gd name="connsiteX953" fmla="*/ 288143 w 1627420"/>
              <a:gd name="connsiteY953" fmla="*/ 847679 h 1456582"/>
              <a:gd name="connsiteX954" fmla="*/ 284851 w 1627420"/>
              <a:gd name="connsiteY954" fmla="*/ 841107 h 1456582"/>
              <a:gd name="connsiteX955" fmla="*/ 284851 w 1627420"/>
              <a:gd name="connsiteY955" fmla="*/ 838924 h 1456582"/>
              <a:gd name="connsiteX956" fmla="*/ 283760 w 1627420"/>
              <a:gd name="connsiteY956" fmla="*/ 836729 h 1456582"/>
              <a:gd name="connsiteX957" fmla="*/ 282662 w 1627420"/>
              <a:gd name="connsiteY957" fmla="*/ 833444 h 1456582"/>
              <a:gd name="connsiteX958" fmla="*/ 277187 w 1627420"/>
              <a:gd name="connsiteY958" fmla="*/ 835632 h 1456582"/>
              <a:gd name="connsiteX959" fmla="*/ 272804 w 1627420"/>
              <a:gd name="connsiteY959" fmla="*/ 837821 h 1456582"/>
              <a:gd name="connsiteX960" fmla="*/ 270615 w 1627420"/>
              <a:gd name="connsiteY960" fmla="*/ 838924 h 1456582"/>
              <a:gd name="connsiteX961" fmla="*/ 265140 w 1627420"/>
              <a:gd name="connsiteY961" fmla="*/ 840016 h 1456582"/>
              <a:gd name="connsiteX962" fmla="*/ 260757 w 1627420"/>
              <a:gd name="connsiteY962" fmla="*/ 842204 h 1456582"/>
              <a:gd name="connsiteX963" fmla="*/ 256373 w 1627420"/>
              <a:gd name="connsiteY963" fmla="*/ 842204 h 1456582"/>
              <a:gd name="connsiteX964" fmla="*/ 253093 w 1627420"/>
              <a:gd name="connsiteY964" fmla="*/ 841107 h 1456582"/>
              <a:gd name="connsiteX965" fmla="*/ 253093 w 1627420"/>
              <a:gd name="connsiteY965" fmla="*/ 842204 h 1456582"/>
              <a:gd name="connsiteX966" fmla="*/ 247612 w 1627420"/>
              <a:gd name="connsiteY966" fmla="*/ 845491 h 1456582"/>
              <a:gd name="connsiteX967" fmla="*/ 244332 w 1627420"/>
              <a:gd name="connsiteY967" fmla="*/ 846582 h 1456582"/>
              <a:gd name="connsiteX968" fmla="*/ 242137 w 1627420"/>
              <a:gd name="connsiteY968" fmla="*/ 848777 h 1456582"/>
              <a:gd name="connsiteX969" fmla="*/ 241040 w 1627420"/>
              <a:gd name="connsiteY969" fmla="*/ 852052 h 1456582"/>
              <a:gd name="connsiteX970" fmla="*/ 235565 w 1627420"/>
              <a:gd name="connsiteY970" fmla="*/ 853160 h 1456582"/>
              <a:gd name="connsiteX971" fmla="*/ 227901 w 1627420"/>
              <a:gd name="connsiteY971" fmla="*/ 855349 h 1456582"/>
              <a:gd name="connsiteX972" fmla="*/ 230090 w 1627420"/>
              <a:gd name="connsiteY972" fmla="*/ 849874 h 1456582"/>
              <a:gd name="connsiteX973" fmla="*/ 230090 w 1627420"/>
              <a:gd name="connsiteY973" fmla="*/ 847679 h 1456582"/>
              <a:gd name="connsiteX974" fmla="*/ 227901 w 1627420"/>
              <a:gd name="connsiteY974" fmla="*/ 848777 h 1456582"/>
              <a:gd name="connsiteX975" fmla="*/ 225712 w 1627420"/>
              <a:gd name="connsiteY975" fmla="*/ 853160 h 1456582"/>
              <a:gd name="connsiteX976" fmla="*/ 224615 w 1627420"/>
              <a:gd name="connsiteY976" fmla="*/ 855349 h 1456582"/>
              <a:gd name="connsiteX977" fmla="*/ 222426 w 1627420"/>
              <a:gd name="connsiteY977" fmla="*/ 856441 h 1456582"/>
              <a:gd name="connsiteX978" fmla="*/ 219140 w 1627420"/>
              <a:gd name="connsiteY978" fmla="*/ 855349 h 1456582"/>
              <a:gd name="connsiteX979" fmla="*/ 207087 w 1627420"/>
              <a:gd name="connsiteY979" fmla="*/ 846582 h 1456582"/>
              <a:gd name="connsiteX980" fmla="*/ 205996 w 1627420"/>
              <a:gd name="connsiteY980" fmla="*/ 845491 h 1456582"/>
              <a:gd name="connsiteX981" fmla="*/ 205996 w 1627420"/>
              <a:gd name="connsiteY981" fmla="*/ 845491 h 1456582"/>
              <a:gd name="connsiteX982" fmla="*/ 205996 w 1627420"/>
              <a:gd name="connsiteY982" fmla="*/ 844399 h 1456582"/>
              <a:gd name="connsiteX983" fmla="*/ 202709 w 1627420"/>
              <a:gd name="connsiteY983" fmla="*/ 842204 h 1456582"/>
              <a:gd name="connsiteX984" fmla="*/ 200515 w 1627420"/>
              <a:gd name="connsiteY984" fmla="*/ 838924 h 1456582"/>
              <a:gd name="connsiteX985" fmla="*/ 198326 w 1627420"/>
              <a:gd name="connsiteY985" fmla="*/ 837821 h 1456582"/>
              <a:gd name="connsiteX986" fmla="*/ 199423 w 1627420"/>
              <a:gd name="connsiteY986" fmla="*/ 837821 h 1456582"/>
              <a:gd name="connsiteX987" fmla="*/ 201612 w 1627420"/>
              <a:gd name="connsiteY987" fmla="*/ 836729 h 1456582"/>
              <a:gd name="connsiteX988" fmla="*/ 203807 w 1627420"/>
              <a:gd name="connsiteY988" fmla="*/ 832346 h 1456582"/>
              <a:gd name="connsiteX989" fmla="*/ 203807 w 1627420"/>
              <a:gd name="connsiteY989" fmla="*/ 827969 h 1456582"/>
              <a:gd name="connsiteX990" fmla="*/ 205996 w 1627420"/>
              <a:gd name="connsiteY990" fmla="*/ 826871 h 1456582"/>
              <a:gd name="connsiteX991" fmla="*/ 204898 w 1627420"/>
              <a:gd name="connsiteY991" fmla="*/ 825780 h 1456582"/>
              <a:gd name="connsiteX992" fmla="*/ 208184 w 1627420"/>
              <a:gd name="connsiteY992" fmla="*/ 821396 h 1456582"/>
              <a:gd name="connsiteX993" fmla="*/ 209282 w 1627420"/>
              <a:gd name="connsiteY993" fmla="*/ 819202 h 1456582"/>
              <a:gd name="connsiteX994" fmla="*/ 208184 w 1627420"/>
              <a:gd name="connsiteY994" fmla="*/ 818110 h 1456582"/>
              <a:gd name="connsiteX995" fmla="*/ 210379 w 1627420"/>
              <a:gd name="connsiteY995" fmla="*/ 814824 h 1456582"/>
              <a:gd name="connsiteX996" fmla="*/ 210379 w 1627420"/>
              <a:gd name="connsiteY996" fmla="*/ 812635 h 1456582"/>
              <a:gd name="connsiteX997" fmla="*/ 213659 w 1627420"/>
              <a:gd name="connsiteY997" fmla="*/ 809349 h 1456582"/>
              <a:gd name="connsiteX998" fmla="*/ 215854 w 1627420"/>
              <a:gd name="connsiteY998" fmla="*/ 806063 h 1456582"/>
              <a:gd name="connsiteX999" fmla="*/ 215854 w 1627420"/>
              <a:gd name="connsiteY999" fmla="*/ 804966 h 1456582"/>
              <a:gd name="connsiteX1000" fmla="*/ 215854 w 1627420"/>
              <a:gd name="connsiteY1000" fmla="*/ 803874 h 1456582"/>
              <a:gd name="connsiteX1001" fmla="*/ 216945 w 1627420"/>
              <a:gd name="connsiteY1001" fmla="*/ 803874 h 1456582"/>
              <a:gd name="connsiteX1002" fmla="*/ 220232 w 1627420"/>
              <a:gd name="connsiteY1002" fmla="*/ 800588 h 1456582"/>
              <a:gd name="connsiteX1003" fmla="*/ 222426 w 1627420"/>
              <a:gd name="connsiteY1003" fmla="*/ 797296 h 1456582"/>
              <a:gd name="connsiteX1004" fmla="*/ 228993 w 1627420"/>
              <a:gd name="connsiteY1004" fmla="*/ 790752 h 1456582"/>
              <a:gd name="connsiteX1005" fmla="*/ 234468 w 1627420"/>
              <a:gd name="connsiteY1005" fmla="*/ 786369 h 1456582"/>
              <a:gd name="connsiteX1006" fmla="*/ 237760 w 1627420"/>
              <a:gd name="connsiteY1006" fmla="*/ 784180 h 1456582"/>
              <a:gd name="connsiteX1007" fmla="*/ 238851 w 1627420"/>
              <a:gd name="connsiteY1007" fmla="*/ 783060 h 1456582"/>
              <a:gd name="connsiteX1008" fmla="*/ 241040 w 1627420"/>
              <a:gd name="connsiteY1008" fmla="*/ 780871 h 1456582"/>
              <a:gd name="connsiteX1009" fmla="*/ 243234 w 1627420"/>
              <a:gd name="connsiteY1009" fmla="*/ 779797 h 1456582"/>
              <a:gd name="connsiteX1010" fmla="*/ 247612 w 1627420"/>
              <a:gd name="connsiteY1010" fmla="*/ 779797 h 1456582"/>
              <a:gd name="connsiteX1011" fmla="*/ 247612 w 1627420"/>
              <a:gd name="connsiteY1011" fmla="*/ 774299 h 1456582"/>
              <a:gd name="connsiteX1012" fmla="*/ 245423 w 1627420"/>
              <a:gd name="connsiteY1012" fmla="*/ 773230 h 1456582"/>
              <a:gd name="connsiteX1013" fmla="*/ 245423 w 1627420"/>
              <a:gd name="connsiteY1013" fmla="*/ 772110 h 1456582"/>
              <a:gd name="connsiteX1014" fmla="*/ 246521 w 1627420"/>
              <a:gd name="connsiteY1014" fmla="*/ 769916 h 1456582"/>
              <a:gd name="connsiteX1015" fmla="*/ 246521 w 1627420"/>
              <a:gd name="connsiteY1015" fmla="*/ 766652 h 1456582"/>
              <a:gd name="connsiteX1016" fmla="*/ 244332 w 1627420"/>
              <a:gd name="connsiteY1016" fmla="*/ 762280 h 1456582"/>
              <a:gd name="connsiteX1017" fmla="*/ 242137 w 1627420"/>
              <a:gd name="connsiteY1017" fmla="*/ 757891 h 1456582"/>
              <a:gd name="connsiteX1018" fmla="*/ 242137 w 1627420"/>
              <a:gd name="connsiteY1018" fmla="*/ 756777 h 1456582"/>
              <a:gd name="connsiteX1019" fmla="*/ 243234 w 1627420"/>
              <a:gd name="connsiteY1019" fmla="*/ 754588 h 1456582"/>
              <a:gd name="connsiteX1020" fmla="*/ 242137 w 1627420"/>
              <a:gd name="connsiteY1020" fmla="*/ 752393 h 1456582"/>
              <a:gd name="connsiteX1021" fmla="*/ 242137 w 1627420"/>
              <a:gd name="connsiteY1021" fmla="*/ 753508 h 1456582"/>
              <a:gd name="connsiteX1022" fmla="*/ 239948 w 1627420"/>
              <a:gd name="connsiteY1022" fmla="*/ 753508 h 1456582"/>
              <a:gd name="connsiteX1023" fmla="*/ 236662 w 1627420"/>
              <a:gd name="connsiteY1023" fmla="*/ 751325 h 1456582"/>
              <a:gd name="connsiteX1024" fmla="*/ 236662 w 1627420"/>
              <a:gd name="connsiteY1024" fmla="*/ 750205 h 1456582"/>
              <a:gd name="connsiteX1025" fmla="*/ 235565 w 1627420"/>
              <a:gd name="connsiteY1025" fmla="*/ 745827 h 1456582"/>
              <a:gd name="connsiteX1026" fmla="*/ 237760 w 1627420"/>
              <a:gd name="connsiteY1026" fmla="*/ 741443 h 1456582"/>
              <a:gd name="connsiteX1027" fmla="*/ 238851 w 1627420"/>
              <a:gd name="connsiteY1027" fmla="*/ 739249 h 1456582"/>
              <a:gd name="connsiteX1028" fmla="*/ 239948 w 1627420"/>
              <a:gd name="connsiteY1028" fmla="*/ 738180 h 1456582"/>
              <a:gd name="connsiteX1029" fmla="*/ 242137 w 1627420"/>
              <a:gd name="connsiteY1029" fmla="*/ 735986 h 1456582"/>
              <a:gd name="connsiteX1030" fmla="*/ 234468 w 1627420"/>
              <a:gd name="connsiteY1030" fmla="*/ 731602 h 1456582"/>
              <a:gd name="connsiteX1031" fmla="*/ 232285 w 1627420"/>
              <a:gd name="connsiteY1031" fmla="*/ 731602 h 1456582"/>
              <a:gd name="connsiteX1032" fmla="*/ 232285 w 1627420"/>
              <a:gd name="connsiteY1032" fmla="*/ 732682 h 1456582"/>
              <a:gd name="connsiteX1033" fmla="*/ 230090 w 1627420"/>
              <a:gd name="connsiteY1033" fmla="*/ 732682 h 1456582"/>
              <a:gd name="connsiteX1034" fmla="*/ 230090 w 1627420"/>
              <a:gd name="connsiteY1034" fmla="*/ 733797 h 1456582"/>
              <a:gd name="connsiteX1035" fmla="*/ 230090 w 1627420"/>
              <a:gd name="connsiteY1035" fmla="*/ 737060 h 1456582"/>
              <a:gd name="connsiteX1036" fmla="*/ 227901 w 1627420"/>
              <a:gd name="connsiteY1036" fmla="*/ 733797 h 1456582"/>
              <a:gd name="connsiteX1037" fmla="*/ 228993 w 1627420"/>
              <a:gd name="connsiteY1037" fmla="*/ 731602 h 1456582"/>
              <a:gd name="connsiteX1038" fmla="*/ 231187 w 1627420"/>
              <a:gd name="connsiteY1038" fmla="*/ 728299 h 1456582"/>
              <a:gd name="connsiteX1039" fmla="*/ 230090 w 1627420"/>
              <a:gd name="connsiteY1039" fmla="*/ 723921 h 1456582"/>
              <a:gd name="connsiteX1040" fmla="*/ 230090 w 1627420"/>
              <a:gd name="connsiteY1040" fmla="*/ 721727 h 1456582"/>
              <a:gd name="connsiteX1041" fmla="*/ 232285 w 1627420"/>
              <a:gd name="connsiteY1041" fmla="*/ 720652 h 1456582"/>
              <a:gd name="connsiteX1042" fmla="*/ 233376 w 1627420"/>
              <a:gd name="connsiteY1042" fmla="*/ 718463 h 1456582"/>
              <a:gd name="connsiteX1043" fmla="*/ 234468 w 1627420"/>
              <a:gd name="connsiteY1043" fmla="*/ 716275 h 1456582"/>
              <a:gd name="connsiteX1044" fmla="*/ 233376 w 1627420"/>
              <a:gd name="connsiteY1044" fmla="*/ 712966 h 1456582"/>
              <a:gd name="connsiteX1045" fmla="*/ 234468 w 1627420"/>
              <a:gd name="connsiteY1045" fmla="*/ 710777 h 1456582"/>
              <a:gd name="connsiteX1046" fmla="*/ 237760 w 1627420"/>
              <a:gd name="connsiteY1046" fmla="*/ 712966 h 1456582"/>
              <a:gd name="connsiteX1047" fmla="*/ 242137 w 1627420"/>
              <a:gd name="connsiteY1047" fmla="*/ 709697 h 1456582"/>
              <a:gd name="connsiteX1048" fmla="*/ 241040 w 1627420"/>
              <a:gd name="connsiteY1048" fmla="*/ 707513 h 1456582"/>
              <a:gd name="connsiteX1049" fmla="*/ 242137 w 1627420"/>
              <a:gd name="connsiteY1049" fmla="*/ 706393 h 1456582"/>
              <a:gd name="connsiteX1050" fmla="*/ 243234 w 1627420"/>
              <a:gd name="connsiteY1050" fmla="*/ 704199 h 1456582"/>
              <a:gd name="connsiteX1051" fmla="*/ 243234 w 1627420"/>
              <a:gd name="connsiteY1051" fmla="*/ 703130 h 1456582"/>
              <a:gd name="connsiteX1052" fmla="*/ 244332 w 1627420"/>
              <a:gd name="connsiteY1052" fmla="*/ 700935 h 1456582"/>
              <a:gd name="connsiteX1053" fmla="*/ 245423 w 1627420"/>
              <a:gd name="connsiteY1053" fmla="*/ 697632 h 1456582"/>
              <a:gd name="connsiteX1054" fmla="*/ 245423 w 1627420"/>
              <a:gd name="connsiteY1054" fmla="*/ 695438 h 1456582"/>
              <a:gd name="connsiteX1055" fmla="*/ 242137 w 1627420"/>
              <a:gd name="connsiteY1055" fmla="*/ 692180 h 1456582"/>
              <a:gd name="connsiteX1056" fmla="*/ 239948 w 1627420"/>
              <a:gd name="connsiteY1056" fmla="*/ 689985 h 1456582"/>
              <a:gd name="connsiteX1057" fmla="*/ 237760 w 1627420"/>
              <a:gd name="connsiteY1057" fmla="*/ 687797 h 1456582"/>
              <a:gd name="connsiteX1058" fmla="*/ 236662 w 1627420"/>
              <a:gd name="connsiteY1058" fmla="*/ 687797 h 1456582"/>
              <a:gd name="connsiteX1059" fmla="*/ 234468 w 1627420"/>
              <a:gd name="connsiteY1059" fmla="*/ 687797 h 1456582"/>
              <a:gd name="connsiteX1060" fmla="*/ 231187 w 1627420"/>
              <a:gd name="connsiteY1060" fmla="*/ 674652 h 1456582"/>
              <a:gd name="connsiteX1061" fmla="*/ 233376 w 1627420"/>
              <a:gd name="connsiteY1061" fmla="*/ 672463 h 1456582"/>
              <a:gd name="connsiteX1062" fmla="*/ 234468 w 1627420"/>
              <a:gd name="connsiteY1062" fmla="*/ 672463 h 1456582"/>
              <a:gd name="connsiteX1063" fmla="*/ 236662 w 1627420"/>
              <a:gd name="connsiteY1063" fmla="*/ 671343 h 1456582"/>
              <a:gd name="connsiteX1064" fmla="*/ 237760 w 1627420"/>
              <a:gd name="connsiteY1064" fmla="*/ 670275 h 1456582"/>
              <a:gd name="connsiteX1065" fmla="*/ 239948 w 1627420"/>
              <a:gd name="connsiteY1065" fmla="*/ 668080 h 1456582"/>
              <a:gd name="connsiteX1066" fmla="*/ 237760 w 1627420"/>
              <a:gd name="connsiteY1066" fmla="*/ 664777 h 1456582"/>
              <a:gd name="connsiteX1067" fmla="*/ 233376 w 1627420"/>
              <a:gd name="connsiteY1067" fmla="*/ 663697 h 1456582"/>
              <a:gd name="connsiteX1068" fmla="*/ 231187 w 1627420"/>
              <a:gd name="connsiteY1068" fmla="*/ 662605 h 1456582"/>
              <a:gd name="connsiteX1069" fmla="*/ 230090 w 1627420"/>
              <a:gd name="connsiteY1069" fmla="*/ 661513 h 1456582"/>
              <a:gd name="connsiteX1070" fmla="*/ 230090 w 1627420"/>
              <a:gd name="connsiteY1070" fmla="*/ 660410 h 1456582"/>
              <a:gd name="connsiteX1071" fmla="*/ 228993 w 1627420"/>
              <a:gd name="connsiteY1071" fmla="*/ 656033 h 1456582"/>
              <a:gd name="connsiteX1072" fmla="*/ 232285 w 1627420"/>
              <a:gd name="connsiteY1072" fmla="*/ 642888 h 1456582"/>
              <a:gd name="connsiteX1073" fmla="*/ 235565 w 1627420"/>
              <a:gd name="connsiteY1073" fmla="*/ 635224 h 1456582"/>
              <a:gd name="connsiteX1074" fmla="*/ 234468 w 1627420"/>
              <a:gd name="connsiteY1074" fmla="*/ 631938 h 1456582"/>
              <a:gd name="connsiteX1075" fmla="*/ 233376 w 1627420"/>
              <a:gd name="connsiteY1075" fmla="*/ 629749 h 1456582"/>
              <a:gd name="connsiteX1076" fmla="*/ 231187 w 1627420"/>
              <a:gd name="connsiteY1076" fmla="*/ 628652 h 1456582"/>
              <a:gd name="connsiteX1077" fmla="*/ 230090 w 1627420"/>
              <a:gd name="connsiteY1077" fmla="*/ 628652 h 1456582"/>
              <a:gd name="connsiteX1078" fmla="*/ 230090 w 1627420"/>
              <a:gd name="connsiteY1078" fmla="*/ 628652 h 1456582"/>
              <a:gd name="connsiteX1079" fmla="*/ 227901 w 1627420"/>
              <a:gd name="connsiteY1079" fmla="*/ 627555 h 1456582"/>
              <a:gd name="connsiteX1080" fmla="*/ 223518 w 1627420"/>
              <a:gd name="connsiteY1080" fmla="*/ 626463 h 1456582"/>
              <a:gd name="connsiteX1081" fmla="*/ 222426 w 1627420"/>
              <a:gd name="connsiteY1081" fmla="*/ 624269 h 1456582"/>
              <a:gd name="connsiteX1082" fmla="*/ 220232 w 1627420"/>
              <a:gd name="connsiteY1082" fmla="*/ 622080 h 1456582"/>
              <a:gd name="connsiteX1083" fmla="*/ 220232 w 1627420"/>
              <a:gd name="connsiteY1083" fmla="*/ 620988 h 1456582"/>
              <a:gd name="connsiteX1084" fmla="*/ 220232 w 1627420"/>
              <a:gd name="connsiteY1084" fmla="*/ 619880 h 1456582"/>
              <a:gd name="connsiteX1085" fmla="*/ 221329 w 1627420"/>
              <a:gd name="connsiteY1085" fmla="*/ 613319 h 1456582"/>
              <a:gd name="connsiteX1086" fmla="*/ 221329 w 1627420"/>
              <a:gd name="connsiteY1086" fmla="*/ 611124 h 1456582"/>
              <a:gd name="connsiteX1087" fmla="*/ 221329 w 1627420"/>
              <a:gd name="connsiteY1087" fmla="*/ 603461 h 1456582"/>
              <a:gd name="connsiteX1088" fmla="*/ 218043 w 1627420"/>
              <a:gd name="connsiteY1088" fmla="*/ 601272 h 1456582"/>
              <a:gd name="connsiteX1089" fmla="*/ 212568 w 1627420"/>
              <a:gd name="connsiteY1089" fmla="*/ 590322 h 1456582"/>
              <a:gd name="connsiteX1090" fmla="*/ 212568 w 1627420"/>
              <a:gd name="connsiteY1090" fmla="*/ 591413 h 1456582"/>
              <a:gd name="connsiteX1091" fmla="*/ 209282 w 1627420"/>
              <a:gd name="connsiteY1091" fmla="*/ 599083 h 1456582"/>
              <a:gd name="connsiteX1092" fmla="*/ 208184 w 1627420"/>
              <a:gd name="connsiteY1092" fmla="*/ 608936 h 1456582"/>
              <a:gd name="connsiteX1093" fmla="*/ 208184 w 1627420"/>
              <a:gd name="connsiteY1093" fmla="*/ 610033 h 1456582"/>
              <a:gd name="connsiteX1094" fmla="*/ 210379 w 1627420"/>
              <a:gd name="connsiteY1094" fmla="*/ 613319 h 1456582"/>
              <a:gd name="connsiteX1095" fmla="*/ 211471 w 1627420"/>
              <a:gd name="connsiteY1095" fmla="*/ 615508 h 1456582"/>
              <a:gd name="connsiteX1096" fmla="*/ 211471 w 1627420"/>
              <a:gd name="connsiteY1096" fmla="*/ 617702 h 1456582"/>
              <a:gd name="connsiteX1097" fmla="*/ 207087 w 1627420"/>
              <a:gd name="connsiteY1097" fmla="*/ 622080 h 1456582"/>
              <a:gd name="connsiteX1098" fmla="*/ 202709 w 1627420"/>
              <a:gd name="connsiteY1098" fmla="*/ 623177 h 1456582"/>
              <a:gd name="connsiteX1099" fmla="*/ 201612 w 1627420"/>
              <a:gd name="connsiteY1099" fmla="*/ 625366 h 1456582"/>
              <a:gd name="connsiteX1100" fmla="*/ 201612 w 1627420"/>
              <a:gd name="connsiteY1100" fmla="*/ 627555 h 1456582"/>
              <a:gd name="connsiteX1101" fmla="*/ 202709 w 1627420"/>
              <a:gd name="connsiteY1101" fmla="*/ 629749 h 1456582"/>
              <a:gd name="connsiteX1102" fmla="*/ 201612 w 1627420"/>
              <a:gd name="connsiteY1102" fmla="*/ 634127 h 1456582"/>
              <a:gd name="connsiteX1103" fmla="*/ 203807 w 1627420"/>
              <a:gd name="connsiteY1103" fmla="*/ 634127 h 1456582"/>
              <a:gd name="connsiteX1104" fmla="*/ 210379 w 1627420"/>
              <a:gd name="connsiteY1104" fmla="*/ 634127 h 1456582"/>
              <a:gd name="connsiteX1105" fmla="*/ 211471 w 1627420"/>
              <a:gd name="connsiteY1105" fmla="*/ 636310 h 1456582"/>
              <a:gd name="connsiteX1106" fmla="*/ 213659 w 1627420"/>
              <a:gd name="connsiteY1106" fmla="*/ 638505 h 1456582"/>
              <a:gd name="connsiteX1107" fmla="*/ 214757 w 1627420"/>
              <a:gd name="connsiteY1107" fmla="*/ 639608 h 1456582"/>
              <a:gd name="connsiteX1108" fmla="*/ 213659 w 1627420"/>
              <a:gd name="connsiteY1108" fmla="*/ 643986 h 1456582"/>
              <a:gd name="connsiteX1109" fmla="*/ 213659 w 1627420"/>
              <a:gd name="connsiteY1109" fmla="*/ 650558 h 1456582"/>
              <a:gd name="connsiteX1110" fmla="*/ 213659 w 1627420"/>
              <a:gd name="connsiteY1110" fmla="*/ 651649 h 1456582"/>
              <a:gd name="connsiteX1111" fmla="*/ 211471 w 1627420"/>
              <a:gd name="connsiteY1111" fmla="*/ 652741 h 1456582"/>
              <a:gd name="connsiteX1112" fmla="*/ 213659 w 1627420"/>
              <a:gd name="connsiteY1112" fmla="*/ 659319 h 1456582"/>
              <a:gd name="connsiteX1113" fmla="*/ 214757 w 1627420"/>
              <a:gd name="connsiteY1113" fmla="*/ 658222 h 1456582"/>
              <a:gd name="connsiteX1114" fmla="*/ 215854 w 1627420"/>
              <a:gd name="connsiteY1114" fmla="*/ 659319 h 1456582"/>
              <a:gd name="connsiteX1115" fmla="*/ 212568 w 1627420"/>
              <a:gd name="connsiteY1115" fmla="*/ 663697 h 1456582"/>
              <a:gd name="connsiteX1116" fmla="*/ 211471 w 1627420"/>
              <a:gd name="connsiteY1116" fmla="*/ 664777 h 1456582"/>
              <a:gd name="connsiteX1117" fmla="*/ 208184 w 1627420"/>
              <a:gd name="connsiteY1117" fmla="*/ 670275 h 1456582"/>
              <a:gd name="connsiteX1118" fmla="*/ 208184 w 1627420"/>
              <a:gd name="connsiteY1118" fmla="*/ 676841 h 1456582"/>
              <a:gd name="connsiteX1119" fmla="*/ 209282 w 1627420"/>
              <a:gd name="connsiteY1119" fmla="*/ 679036 h 1456582"/>
              <a:gd name="connsiteX1120" fmla="*/ 210379 w 1627420"/>
              <a:gd name="connsiteY1120" fmla="*/ 680110 h 1456582"/>
              <a:gd name="connsiteX1121" fmla="*/ 212568 w 1627420"/>
              <a:gd name="connsiteY1121" fmla="*/ 681225 h 1456582"/>
              <a:gd name="connsiteX1122" fmla="*/ 211471 w 1627420"/>
              <a:gd name="connsiteY1122" fmla="*/ 681225 h 1456582"/>
              <a:gd name="connsiteX1123" fmla="*/ 210379 w 1627420"/>
              <a:gd name="connsiteY1123" fmla="*/ 683419 h 1456582"/>
              <a:gd name="connsiteX1124" fmla="*/ 205996 w 1627420"/>
              <a:gd name="connsiteY1124" fmla="*/ 685602 h 1456582"/>
              <a:gd name="connsiteX1125" fmla="*/ 201612 w 1627420"/>
              <a:gd name="connsiteY1125" fmla="*/ 684488 h 1456582"/>
              <a:gd name="connsiteX1126" fmla="*/ 200515 w 1627420"/>
              <a:gd name="connsiteY1126" fmla="*/ 683419 h 1456582"/>
              <a:gd name="connsiteX1127" fmla="*/ 198326 w 1627420"/>
              <a:gd name="connsiteY1127" fmla="*/ 683419 h 1456582"/>
              <a:gd name="connsiteX1128" fmla="*/ 193948 w 1627420"/>
              <a:gd name="connsiteY1128" fmla="*/ 683419 h 1456582"/>
              <a:gd name="connsiteX1129" fmla="*/ 192851 w 1627420"/>
              <a:gd name="connsiteY1129" fmla="*/ 683419 h 1456582"/>
              <a:gd name="connsiteX1130" fmla="*/ 192851 w 1627420"/>
              <a:gd name="connsiteY1130" fmla="*/ 686677 h 1456582"/>
              <a:gd name="connsiteX1131" fmla="*/ 186279 w 1627420"/>
              <a:gd name="connsiteY1131" fmla="*/ 691060 h 1456582"/>
              <a:gd name="connsiteX1132" fmla="*/ 169854 w 1627420"/>
              <a:gd name="connsiteY1132" fmla="*/ 687797 h 1456582"/>
              <a:gd name="connsiteX1133" fmla="*/ 169854 w 1627420"/>
              <a:gd name="connsiteY1133" fmla="*/ 682293 h 1456582"/>
              <a:gd name="connsiteX1134" fmla="*/ 169854 w 1627420"/>
              <a:gd name="connsiteY1134" fmla="*/ 674652 h 1456582"/>
              <a:gd name="connsiteX1135" fmla="*/ 167659 w 1627420"/>
              <a:gd name="connsiteY1135" fmla="*/ 672463 h 1456582"/>
              <a:gd name="connsiteX1136" fmla="*/ 154521 w 1627420"/>
              <a:gd name="connsiteY1136" fmla="*/ 675727 h 1456582"/>
              <a:gd name="connsiteX1137" fmla="*/ 153446 w 1627420"/>
              <a:gd name="connsiteY1137" fmla="*/ 676841 h 1456582"/>
              <a:gd name="connsiteX1138" fmla="*/ 150137 w 1627420"/>
              <a:gd name="connsiteY1138" fmla="*/ 675727 h 1456582"/>
              <a:gd name="connsiteX1139" fmla="*/ 150137 w 1627420"/>
              <a:gd name="connsiteY1139" fmla="*/ 669160 h 1456582"/>
              <a:gd name="connsiteX1140" fmla="*/ 152326 w 1627420"/>
              <a:gd name="connsiteY1140" fmla="*/ 665891 h 1456582"/>
              <a:gd name="connsiteX1141" fmla="*/ 155635 w 1627420"/>
              <a:gd name="connsiteY1141" fmla="*/ 664777 h 1456582"/>
              <a:gd name="connsiteX1142" fmla="*/ 158898 w 1627420"/>
              <a:gd name="connsiteY1142" fmla="*/ 659319 h 1456582"/>
              <a:gd name="connsiteX1143" fmla="*/ 160018 w 1627420"/>
              <a:gd name="connsiteY1143" fmla="*/ 658222 h 1456582"/>
              <a:gd name="connsiteX1144" fmla="*/ 162207 w 1627420"/>
              <a:gd name="connsiteY1144" fmla="*/ 657130 h 1456582"/>
              <a:gd name="connsiteX1145" fmla="*/ 155635 w 1627420"/>
              <a:gd name="connsiteY1145" fmla="*/ 652741 h 1456582"/>
              <a:gd name="connsiteX1146" fmla="*/ 153446 w 1627420"/>
              <a:gd name="connsiteY1146" fmla="*/ 652741 h 1456582"/>
              <a:gd name="connsiteX1147" fmla="*/ 151252 w 1627420"/>
              <a:gd name="connsiteY1147" fmla="*/ 651649 h 1456582"/>
              <a:gd name="connsiteX1148" fmla="*/ 150137 w 1627420"/>
              <a:gd name="connsiteY1148" fmla="*/ 650558 h 1456582"/>
              <a:gd name="connsiteX1149" fmla="*/ 147948 w 1627420"/>
              <a:gd name="connsiteY1149" fmla="*/ 641791 h 1456582"/>
              <a:gd name="connsiteX1150" fmla="*/ 147948 w 1627420"/>
              <a:gd name="connsiteY1150" fmla="*/ 641791 h 1456582"/>
              <a:gd name="connsiteX1151" fmla="*/ 144679 w 1627420"/>
              <a:gd name="connsiteY1151" fmla="*/ 640699 h 1456582"/>
              <a:gd name="connsiteX1152" fmla="*/ 141393 w 1627420"/>
              <a:gd name="connsiteY1152" fmla="*/ 639608 h 1456582"/>
              <a:gd name="connsiteX1153" fmla="*/ 140302 w 1627420"/>
              <a:gd name="connsiteY1153" fmla="*/ 636310 h 1456582"/>
              <a:gd name="connsiteX1154" fmla="*/ 139204 w 1627420"/>
              <a:gd name="connsiteY1154" fmla="*/ 635224 h 1456582"/>
              <a:gd name="connsiteX1155" fmla="*/ 138113 w 1627420"/>
              <a:gd name="connsiteY1155" fmla="*/ 635224 h 1456582"/>
              <a:gd name="connsiteX1156" fmla="*/ 137016 w 1627420"/>
              <a:gd name="connsiteY1156" fmla="*/ 628652 h 1456582"/>
              <a:gd name="connsiteX1157" fmla="*/ 137016 w 1627420"/>
              <a:gd name="connsiteY1157" fmla="*/ 626463 h 1456582"/>
              <a:gd name="connsiteX1158" fmla="*/ 138113 w 1627420"/>
              <a:gd name="connsiteY1158" fmla="*/ 623177 h 1456582"/>
              <a:gd name="connsiteX1159" fmla="*/ 139204 w 1627420"/>
              <a:gd name="connsiteY1159" fmla="*/ 616605 h 1456582"/>
              <a:gd name="connsiteX1160" fmla="*/ 154521 w 1627420"/>
              <a:gd name="connsiteY1160" fmla="*/ 606747 h 1456582"/>
              <a:gd name="connsiteX1161" fmla="*/ 153446 w 1627420"/>
              <a:gd name="connsiteY1161" fmla="*/ 608936 h 1456582"/>
              <a:gd name="connsiteX1162" fmla="*/ 152326 w 1627420"/>
              <a:gd name="connsiteY1162" fmla="*/ 612227 h 1456582"/>
              <a:gd name="connsiteX1163" fmla="*/ 152326 w 1627420"/>
              <a:gd name="connsiteY1163" fmla="*/ 614410 h 1456582"/>
              <a:gd name="connsiteX1164" fmla="*/ 152326 w 1627420"/>
              <a:gd name="connsiteY1164" fmla="*/ 617702 h 1456582"/>
              <a:gd name="connsiteX1165" fmla="*/ 157824 w 1627420"/>
              <a:gd name="connsiteY1165" fmla="*/ 617702 h 1456582"/>
              <a:gd name="connsiteX1166" fmla="*/ 158898 w 1627420"/>
              <a:gd name="connsiteY1166" fmla="*/ 613319 h 1456582"/>
              <a:gd name="connsiteX1167" fmla="*/ 162207 w 1627420"/>
              <a:gd name="connsiteY1167" fmla="*/ 613319 h 1456582"/>
              <a:gd name="connsiteX1168" fmla="*/ 163282 w 1627420"/>
              <a:gd name="connsiteY1168" fmla="*/ 616605 h 1456582"/>
              <a:gd name="connsiteX1169" fmla="*/ 163282 w 1627420"/>
              <a:gd name="connsiteY1169" fmla="*/ 618794 h 1456582"/>
              <a:gd name="connsiteX1170" fmla="*/ 163282 w 1627420"/>
              <a:gd name="connsiteY1170" fmla="*/ 620988 h 1456582"/>
              <a:gd name="connsiteX1171" fmla="*/ 164396 w 1627420"/>
              <a:gd name="connsiteY1171" fmla="*/ 622080 h 1456582"/>
              <a:gd name="connsiteX1172" fmla="*/ 166585 w 1627420"/>
              <a:gd name="connsiteY1172" fmla="*/ 620988 h 1456582"/>
              <a:gd name="connsiteX1173" fmla="*/ 168779 w 1627420"/>
              <a:gd name="connsiteY1173" fmla="*/ 625366 h 1456582"/>
              <a:gd name="connsiteX1174" fmla="*/ 174232 w 1627420"/>
              <a:gd name="connsiteY1174" fmla="*/ 623177 h 1456582"/>
              <a:gd name="connsiteX1175" fmla="*/ 176420 w 1627420"/>
              <a:gd name="connsiteY1175" fmla="*/ 622080 h 1456582"/>
              <a:gd name="connsiteX1176" fmla="*/ 178609 w 1627420"/>
              <a:gd name="connsiteY1176" fmla="*/ 622080 h 1456582"/>
              <a:gd name="connsiteX1177" fmla="*/ 186279 w 1627420"/>
              <a:gd name="connsiteY1177" fmla="*/ 619880 h 1456582"/>
              <a:gd name="connsiteX1178" fmla="*/ 188473 w 1627420"/>
              <a:gd name="connsiteY1178" fmla="*/ 617702 h 1456582"/>
              <a:gd name="connsiteX1179" fmla="*/ 189565 w 1627420"/>
              <a:gd name="connsiteY1179" fmla="*/ 616605 h 1456582"/>
              <a:gd name="connsiteX1180" fmla="*/ 190662 w 1627420"/>
              <a:gd name="connsiteY1180" fmla="*/ 614410 h 1456582"/>
              <a:gd name="connsiteX1181" fmla="*/ 191754 w 1627420"/>
              <a:gd name="connsiteY1181" fmla="*/ 610033 h 1456582"/>
              <a:gd name="connsiteX1182" fmla="*/ 193948 w 1627420"/>
              <a:gd name="connsiteY1182" fmla="*/ 607844 h 1456582"/>
              <a:gd name="connsiteX1183" fmla="*/ 195040 w 1627420"/>
              <a:gd name="connsiteY1183" fmla="*/ 607844 h 1456582"/>
              <a:gd name="connsiteX1184" fmla="*/ 198326 w 1627420"/>
              <a:gd name="connsiteY1184" fmla="*/ 607844 h 1456582"/>
              <a:gd name="connsiteX1185" fmla="*/ 200515 w 1627420"/>
              <a:gd name="connsiteY1185" fmla="*/ 605649 h 1456582"/>
              <a:gd name="connsiteX1186" fmla="*/ 198326 w 1627420"/>
              <a:gd name="connsiteY1186" fmla="*/ 596888 h 1456582"/>
              <a:gd name="connsiteX1187" fmla="*/ 198326 w 1627420"/>
              <a:gd name="connsiteY1187" fmla="*/ 596888 h 1456582"/>
              <a:gd name="connsiteX1188" fmla="*/ 193948 w 1627420"/>
              <a:gd name="connsiteY1188" fmla="*/ 595797 h 1456582"/>
              <a:gd name="connsiteX1189" fmla="*/ 192851 w 1627420"/>
              <a:gd name="connsiteY1189" fmla="*/ 595797 h 1456582"/>
              <a:gd name="connsiteX1190" fmla="*/ 185182 w 1627420"/>
              <a:gd name="connsiteY1190" fmla="*/ 593602 h 1456582"/>
              <a:gd name="connsiteX1191" fmla="*/ 182993 w 1627420"/>
              <a:gd name="connsiteY1191" fmla="*/ 592505 h 1456582"/>
              <a:gd name="connsiteX1192" fmla="*/ 178609 w 1627420"/>
              <a:gd name="connsiteY1192" fmla="*/ 593602 h 1456582"/>
              <a:gd name="connsiteX1193" fmla="*/ 176420 w 1627420"/>
              <a:gd name="connsiteY1193" fmla="*/ 595797 h 1456582"/>
              <a:gd name="connsiteX1194" fmla="*/ 176420 w 1627420"/>
              <a:gd name="connsiteY1194" fmla="*/ 597980 h 1456582"/>
              <a:gd name="connsiteX1195" fmla="*/ 178609 w 1627420"/>
              <a:gd name="connsiteY1195" fmla="*/ 592505 h 1456582"/>
              <a:gd name="connsiteX1196" fmla="*/ 185182 w 1627420"/>
              <a:gd name="connsiteY1196" fmla="*/ 587030 h 1456582"/>
              <a:gd name="connsiteX1197" fmla="*/ 186279 w 1627420"/>
              <a:gd name="connsiteY1197" fmla="*/ 584841 h 1456582"/>
              <a:gd name="connsiteX1198" fmla="*/ 190662 w 1627420"/>
              <a:gd name="connsiteY1198" fmla="*/ 583744 h 1456582"/>
              <a:gd name="connsiteX1199" fmla="*/ 199423 w 1627420"/>
              <a:gd name="connsiteY1199" fmla="*/ 579366 h 1456582"/>
              <a:gd name="connsiteX1200" fmla="*/ 203807 w 1627420"/>
              <a:gd name="connsiteY1200" fmla="*/ 577177 h 1456582"/>
              <a:gd name="connsiteX1201" fmla="*/ 207087 w 1627420"/>
              <a:gd name="connsiteY1201" fmla="*/ 572794 h 1456582"/>
              <a:gd name="connsiteX1202" fmla="*/ 214757 w 1627420"/>
              <a:gd name="connsiteY1202" fmla="*/ 568416 h 1456582"/>
              <a:gd name="connsiteX1203" fmla="*/ 216945 w 1627420"/>
              <a:gd name="connsiteY1203" fmla="*/ 566222 h 1456582"/>
              <a:gd name="connsiteX1204" fmla="*/ 220232 w 1627420"/>
              <a:gd name="connsiteY1204" fmla="*/ 565124 h 1456582"/>
              <a:gd name="connsiteX1205" fmla="*/ 222426 w 1627420"/>
              <a:gd name="connsiteY1205" fmla="*/ 564033 h 1456582"/>
              <a:gd name="connsiteX1206" fmla="*/ 224615 w 1627420"/>
              <a:gd name="connsiteY1206" fmla="*/ 562941 h 1456582"/>
              <a:gd name="connsiteX1207" fmla="*/ 228993 w 1627420"/>
              <a:gd name="connsiteY1207" fmla="*/ 558558 h 1456582"/>
              <a:gd name="connsiteX1208" fmla="*/ 231187 w 1627420"/>
              <a:gd name="connsiteY1208" fmla="*/ 553077 h 1456582"/>
              <a:gd name="connsiteX1209" fmla="*/ 231187 w 1627420"/>
              <a:gd name="connsiteY1209" fmla="*/ 547602 h 1456582"/>
              <a:gd name="connsiteX1210" fmla="*/ 230090 w 1627420"/>
              <a:gd name="connsiteY1210" fmla="*/ 544316 h 1456582"/>
              <a:gd name="connsiteX1211" fmla="*/ 226804 w 1627420"/>
              <a:gd name="connsiteY1211" fmla="*/ 537744 h 1456582"/>
              <a:gd name="connsiteX1212" fmla="*/ 224615 w 1627420"/>
              <a:gd name="connsiteY1212" fmla="*/ 534457 h 1456582"/>
              <a:gd name="connsiteX1213" fmla="*/ 223518 w 1627420"/>
              <a:gd name="connsiteY1213" fmla="*/ 531171 h 1456582"/>
              <a:gd name="connsiteX1214" fmla="*/ 222426 w 1627420"/>
              <a:gd name="connsiteY1214" fmla="*/ 530080 h 1456582"/>
              <a:gd name="connsiteX1215" fmla="*/ 222426 w 1627420"/>
              <a:gd name="connsiteY1215" fmla="*/ 530080 h 1456582"/>
              <a:gd name="connsiteX1216" fmla="*/ 219140 w 1627420"/>
              <a:gd name="connsiteY1216" fmla="*/ 531171 h 1456582"/>
              <a:gd name="connsiteX1217" fmla="*/ 218043 w 1627420"/>
              <a:gd name="connsiteY1217" fmla="*/ 532269 h 1456582"/>
              <a:gd name="connsiteX1218" fmla="*/ 218043 w 1627420"/>
              <a:gd name="connsiteY1218" fmla="*/ 533366 h 1456582"/>
              <a:gd name="connsiteX1219" fmla="*/ 213659 w 1627420"/>
              <a:gd name="connsiteY1219" fmla="*/ 532269 h 1456582"/>
              <a:gd name="connsiteX1220" fmla="*/ 209282 w 1627420"/>
              <a:gd name="connsiteY1220" fmla="*/ 533366 h 1456582"/>
              <a:gd name="connsiteX1221" fmla="*/ 209282 w 1627420"/>
              <a:gd name="connsiteY1221" fmla="*/ 533366 h 1456582"/>
              <a:gd name="connsiteX1222" fmla="*/ 207087 w 1627420"/>
              <a:gd name="connsiteY1222" fmla="*/ 534457 h 1456582"/>
              <a:gd name="connsiteX1223" fmla="*/ 205996 w 1627420"/>
              <a:gd name="connsiteY1223" fmla="*/ 535555 h 1456582"/>
              <a:gd name="connsiteX1224" fmla="*/ 203807 w 1627420"/>
              <a:gd name="connsiteY1224" fmla="*/ 536652 h 1456582"/>
              <a:gd name="connsiteX1225" fmla="*/ 200515 w 1627420"/>
              <a:gd name="connsiteY1225" fmla="*/ 537744 h 1456582"/>
              <a:gd name="connsiteX1226" fmla="*/ 200515 w 1627420"/>
              <a:gd name="connsiteY1226" fmla="*/ 541035 h 1456582"/>
              <a:gd name="connsiteX1227" fmla="*/ 198326 w 1627420"/>
              <a:gd name="connsiteY1227" fmla="*/ 542127 h 1456582"/>
              <a:gd name="connsiteX1228" fmla="*/ 195040 w 1627420"/>
              <a:gd name="connsiteY1228" fmla="*/ 542127 h 1456582"/>
              <a:gd name="connsiteX1229" fmla="*/ 191754 w 1627420"/>
              <a:gd name="connsiteY1229" fmla="*/ 536652 h 1456582"/>
              <a:gd name="connsiteX1230" fmla="*/ 190662 w 1627420"/>
              <a:gd name="connsiteY1230" fmla="*/ 534457 h 1456582"/>
              <a:gd name="connsiteX1231" fmla="*/ 191754 w 1627420"/>
              <a:gd name="connsiteY1231" fmla="*/ 522410 h 1456582"/>
              <a:gd name="connsiteX1232" fmla="*/ 189565 w 1627420"/>
              <a:gd name="connsiteY1232" fmla="*/ 519130 h 1456582"/>
              <a:gd name="connsiteX1233" fmla="*/ 188473 w 1627420"/>
              <a:gd name="connsiteY1233" fmla="*/ 516935 h 1456582"/>
              <a:gd name="connsiteX1234" fmla="*/ 184090 w 1627420"/>
              <a:gd name="connsiteY1234" fmla="*/ 515861 h 1456582"/>
              <a:gd name="connsiteX1235" fmla="*/ 179729 w 1627420"/>
              <a:gd name="connsiteY1235" fmla="*/ 514747 h 1456582"/>
              <a:gd name="connsiteX1236" fmla="*/ 175352 w 1627420"/>
              <a:gd name="connsiteY1236" fmla="*/ 516935 h 1456582"/>
              <a:gd name="connsiteX1237" fmla="*/ 174232 w 1627420"/>
              <a:gd name="connsiteY1237" fmla="*/ 511483 h 1456582"/>
              <a:gd name="connsiteX1238" fmla="*/ 175352 w 1627420"/>
              <a:gd name="connsiteY1238" fmla="*/ 510363 h 1456582"/>
              <a:gd name="connsiteX1239" fmla="*/ 177541 w 1627420"/>
              <a:gd name="connsiteY1239" fmla="*/ 512552 h 1456582"/>
              <a:gd name="connsiteX1240" fmla="*/ 179729 w 1627420"/>
              <a:gd name="connsiteY1240" fmla="*/ 511483 h 1456582"/>
              <a:gd name="connsiteX1241" fmla="*/ 181901 w 1627420"/>
              <a:gd name="connsiteY1241" fmla="*/ 509289 h 1456582"/>
              <a:gd name="connsiteX1242" fmla="*/ 185182 w 1627420"/>
              <a:gd name="connsiteY1242" fmla="*/ 505985 h 1456582"/>
              <a:gd name="connsiteX1243" fmla="*/ 180804 w 1627420"/>
              <a:gd name="connsiteY1243" fmla="*/ 495030 h 1456582"/>
              <a:gd name="connsiteX1244" fmla="*/ 179729 w 1627420"/>
              <a:gd name="connsiteY1244" fmla="*/ 492841 h 1456582"/>
              <a:gd name="connsiteX1245" fmla="*/ 179729 w 1627420"/>
              <a:gd name="connsiteY1245" fmla="*/ 489578 h 1456582"/>
              <a:gd name="connsiteX1246" fmla="*/ 178609 w 1627420"/>
              <a:gd name="connsiteY1246" fmla="*/ 487383 h 1456582"/>
              <a:gd name="connsiteX1247" fmla="*/ 176420 w 1627420"/>
              <a:gd name="connsiteY1247" fmla="*/ 485194 h 1456582"/>
              <a:gd name="connsiteX1248" fmla="*/ 175352 w 1627420"/>
              <a:gd name="connsiteY1248" fmla="*/ 484080 h 1456582"/>
              <a:gd name="connsiteX1249" fmla="*/ 175352 w 1627420"/>
              <a:gd name="connsiteY1249" fmla="*/ 484080 h 1456582"/>
              <a:gd name="connsiteX1250" fmla="*/ 175352 w 1627420"/>
              <a:gd name="connsiteY1250" fmla="*/ 481885 h 1456582"/>
              <a:gd name="connsiteX1251" fmla="*/ 168779 w 1627420"/>
              <a:gd name="connsiteY1251" fmla="*/ 480817 h 1456582"/>
              <a:gd name="connsiteX1252" fmla="*/ 157824 w 1627420"/>
              <a:gd name="connsiteY1252" fmla="*/ 503791 h 1456582"/>
              <a:gd name="connsiteX1253" fmla="*/ 149063 w 1627420"/>
              <a:gd name="connsiteY1253" fmla="*/ 528982 h 1456582"/>
              <a:gd name="connsiteX1254" fmla="*/ 142490 w 1627420"/>
              <a:gd name="connsiteY1254" fmla="*/ 533366 h 1456582"/>
              <a:gd name="connsiteX1255" fmla="*/ 134827 w 1627420"/>
              <a:gd name="connsiteY1255" fmla="*/ 525697 h 1456582"/>
              <a:gd name="connsiteX1256" fmla="*/ 137016 w 1627420"/>
              <a:gd name="connsiteY1256" fmla="*/ 521313 h 1456582"/>
              <a:gd name="connsiteX1257" fmla="*/ 128254 w 1627420"/>
              <a:gd name="connsiteY1257" fmla="*/ 513678 h 1456582"/>
              <a:gd name="connsiteX1258" fmla="*/ 123871 w 1627420"/>
              <a:gd name="connsiteY1258" fmla="*/ 513678 h 1456582"/>
              <a:gd name="connsiteX1259" fmla="*/ 123871 w 1627420"/>
              <a:gd name="connsiteY1259" fmla="*/ 518050 h 1456582"/>
              <a:gd name="connsiteX1260" fmla="*/ 120585 w 1627420"/>
              <a:gd name="connsiteY1260" fmla="*/ 521313 h 1456582"/>
              <a:gd name="connsiteX1261" fmla="*/ 118396 w 1627420"/>
              <a:gd name="connsiteY1261" fmla="*/ 522410 h 1456582"/>
              <a:gd name="connsiteX1262" fmla="*/ 114013 w 1627420"/>
              <a:gd name="connsiteY1262" fmla="*/ 522410 h 1456582"/>
              <a:gd name="connsiteX1263" fmla="*/ 110732 w 1627420"/>
              <a:gd name="connsiteY1263" fmla="*/ 522410 h 1456582"/>
              <a:gd name="connsiteX1264" fmla="*/ 104160 w 1627420"/>
              <a:gd name="connsiteY1264" fmla="*/ 522410 h 1456582"/>
              <a:gd name="connsiteX1265" fmla="*/ 105252 w 1627420"/>
              <a:gd name="connsiteY1265" fmla="*/ 532269 h 1456582"/>
              <a:gd name="connsiteX1266" fmla="*/ 106349 w 1627420"/>
              <a:gd name="connsiteY1266" fmla="*/ 536652 h 1456582"/>
              <a:gd name="connsiteX1267" fmla="*/ 107440 w 1627420"/>
              <a:gd name="connsiteY1267" fmla="*/ 536652 h 1456582"/>
              <a:gd name="connsiteX1268" fmla="*/ 109635 w 1627420"/>
              <a:gd name="connsiteY1268" fmla="*/ 538841 h 1456582"/>
              <a:gd name="connsiteX1269" fmla="*/ 112921 w 1627420"/>
              <a:gd name="connsiteY1269" fmla="*/ 539932 h 1456582"/>
              <a:gd name="connsiteX1270" fmla="*/ 112921 w 1627420"/>
              <a:gd name="connsiteY1270" fmla="*/ 539932 h 1456582"/>
              <a:gd name="connsiteX1271" fmla="*/ 116207 w 1627420"/>
              <a:gd name="connsiteY1271" fmla="*/ 542127 h 1456582"/>
              <a:gd name="connsiteX1272" fmla="*/ 114013 w 1627420"/>
              <a:gd name="connsiteY1272" fmla="*/ 547602 h 1456582"/>
              <a:gd name="connsiteX1273" fmla="*/ 112921 w 1627420"/>
              <a:gd name="connsiteY1273" fmla="*/ 548694 h 1456582"/>
              <a:gd name="connsiteX1274" fmla="*/ 110732 w 1627420"/>
              <a:gd name="connsiteY1274" fmla="*/ 549797 h 1456582"/>
              <a:gd name="connsiteX1275" fmla="*/ 109635 w 1627420"/>
              <a:gd name="connsiteY1275" fmla="*/ 551985 h 1456582"/>
              <a:gd name="connsiteX1276" fmla="*/ 109635 w 1627420"/>
              <a:gd name="connsiteY1276" fmla="*/ 551985 h 1456582"/>
              <a:gd name="connsiteX1277" fmla="*/ 109635 w 1627420"/>
              <a:gd name="connsiteY1277" fmla="*/ 557460 h 1456582"/>
              <a:gd name="connsiteX1278" fmla="*/ 107440 w 1627420"/>
              <a:gd name="connsiteY1278" fmla="*/ 560747 h 1456582"/>
              <a:gd name="connsiteX1279" fmla="*/ 106349 w 1627420"/>
              <a:gd name="connsiteY1279" fmla="*/ 561838 h 1456582"/>
              <a:gd name="connsiteX1280" fmla="*/ 105252 w 1627420"/>
              <a:gd name="connsiteY1280" fmla="*/ 561838 h 1456582"/>
              <a:gd name="connsiteX1281" fmla="*/ 104160 w 1627420"/>
              <a:gd name="connsiteY1281" fmla="*/ 562941 h 1456582"/>
              <a:gd name="connsiteX1282" fmla="*/ 98679 w 1627420"/>
              <a:gd name="connsiteY1282" fmla="*/ 561838 h 1456582"/>
              <a:gd name="connsiteX1283" fmla="*/ 98679 w 1627420"/>
              <a:gd name="connsiteY1283" fmla="*/ 561838 h 1456582"/>
              <a:gd name="connsiteX1284" fmla="*/ 98679 w 1627420"/>
              <a:gd name="connsiteY1284" fmla="*/ 568416 h 1456582"/>
              <a:gd name="connsiteX1285" fmla="*/ 98679 w 1627420"/>
              <a:gd name="connsiteY1285" fmla="*/ 568416 h 1456582"/>
              <a:gd name="connsiteX1286" fmla="*/ 98679 w 1627420"/>
              <a:gd name="connsiteY1286" fmla="*/ 570599 h 1456582"/>
              <a:gd name="connsiteX1287" fmla="*/ 93204 w 1627420"/>
              <a:gd name="connsiteY1287" fmla="*/ 572794 h 1456582"/>
              <a:gd name="connsiteX1288" fmla="*/ 92107 w 1627420"/>
              <a:gd name="connsiteY1288" fmla="*/ 572794 h 1456582"/>
              <a:gd name="connsiteX1289" fmla="*/ 91015 w 1627420"/>
              <a:gd name="connsiteY1289" fmla="*/ 572794 h 1456582"/>
              <a:gd name="connsiteX1290" fmla="*/ 89918 w 1627420"/>
              <a:gd name="connsiteY1290" fmla="*/ 571702 h 1456582"/>
              <a:gd name="connsiteX1291" fmla="*/ 87729 w 1627420"/>
              <a:gd name="connsiteY1291" fmla="*/ 561838 h 1456582"/>
              <a:gd name="connsiteX1292" fmla="*/ 85535 w 1627420"/>
              <a:gd name="connsiteY1292" fmla="*/ 554174 h 1456582"/>
              <a:gd name="connsiteX1293" fmla="*/ 84443 w 1627420"/>
              <a:gd name="connsiteY1293" fmla="*/ 554174 h 1456582"/>
              <a:gd name="connsiteX1294" fmla="*/ 81157 w 1627420"/>
              <a:gd name="connsiteY1294" fmla="*/ 560747 h 1456582"/>
              <a:gd name="connsiteX1295" fmla="*/ 83346 w 1627420"/>
              <a:gd name="connsiteY1295" fmla="*/ 564033 h 1456582"/>
              <a:gd name="connsiteX1296" fmla="*/ 75682 w 1627420"/>
              <a:gd name="connsiteY1296" fmla="*/ 566222 h 1456582"/>
              <a:gd name="connsiteX1297" fmla="*/ 70207 w 1627420"/>
              <a:gd name="connsiteY1297" fmla="*/ 566222 h 1456582"/>
              <a:gd name="connsiteX1298" fmla="*/ 69110 w 1627420"/>
              <a:gd name="connsiteY1298" fmla="*/ 564033 h 1456582"/>
              <a:gd name="connsiteX1299" fmla="*/ 70207 w 1627420"/>
              <a:gd name="connsiteY1299" fmla="*/ 558558 h 1456582"/>
              <a:gd name="connsiteX1300" fmla="*/ 70207 w 1627420"/>
              <a:gd name="connsiteY1300" fmla="*/ 554174 h 1456582"/>
              <a:gd name="connsiteX1301" fmla="*/ 71299 w 1627420"/>
              <a:gd name="connsiteY1301" fmla="*/ 550888 h 1456582"/>
              <a:gd name="connsiteX1302" fmla="*/ 72396 w 1627420"/>
              <a:gd name="connsiteY1302" fmla="*/ 546510 h 1456582"/>
              <a:gd name="connsiteX1303" fmla="*/ 72396 w 1627420"/>
              <a:gd name="connsiteY1303" fmla="*/ 543219 h 1456582"/>
              <a:gd name="connsiteX1304" fmla="*/ 69110 w 1627420"/>
              <a:gd name="connsiteY1304" fmla="*/ 541035 h 1456582"/>
              <a:gd name="connsiteX1305" fmla="*/ 72396 w 1627420"/>
              <a:gd name="connsiteY1305" fmla="*/ 538841 h 1456582"/>
              <a:gd name="connsiteX1306" fmla="*/ 73488 w 1627420"/>
              <a:gd name="connsiteY1306" fmla="*/ 535555 h 1456582"/>
              <a:gd name="connsiteX1307" fmla="*/ 74585 w 1627420"/>
              <a:gd name="connsiteY1307" fmla="*/ 534457 h 1456582"/>
              <a:gd name="connsiteX1308" fmla="*/ 74585 w 1627420"/>
              <a:gd name="connsiteY1308" fmla="*/ 523508 h 1456582"/>
              <a:gd name="connsiteX1309" fmla="*/ 71299 w 1627420"/>
              <a:gd name="connsiteY1309" fmla="*/ 522410 h 1456582"/>
              <a:gd name="connsiteX1310" fmla="*/ 70207 w 1627420"/>
              <a:gd name="connsiteY1310" fmla="*/ 521313 h 1456582"/>
              <a:gd name="connsiteX1311" fmla="*/ 64726 w 1627420"/>
              <a:gd name="connsiteY1311" fmla="*/ 516935 h 1456582"/>
              <a:gd name="connsiteX1312" fmla="*/ 62538 w 1627420"/>
              <a:gd name="connsiteY1312" fmla="*/ 518050 h 1456582"/>
              <a:gd name="connsiteX1313" fmla="*/ 55965 w 1627420"/>
              <a:gd name="connsiteY1313" fmla="*/ 519130 h 1456582"/>
              <a:gd name="connsiteX1314" fmla="*/ 53777 w 1627420"/>
              <a:gd name="connsiteY1314" fmla="*/ 518050 h 1456582"/>
              <a:gd name="connsiteX1315" fmla="*/ 51582 w 1627420"/>
              <a:gd name="connsiteY1315" fmla="*/ 519130 h 1456582"/>
              <a:gd name="connsiteX1316" fmla="*/ 49393 w 1627420"/>
              <a:gd name="connsiteY1316" fmla="*/ 521313 h 1456582"/>
              <a:gd name="connsiteX1317" fmla="*/ 49393 w 1627420"/>
              <a:gd name="connsiteY1317" fmla="*/ 521313 h 1456582"/>
              <a:gd name="connsiteX1318" fmla="*/ 48302 w 1627420"/>
              <a:gd name="connsiteY1318" fmla="*/ 519130 h 1456582"/>
              <a:gd name="connsiteX1319" fmla="*/ 47204 w 1627420"/>
              <a:gd name="connsiteY1319" fmla="*/ 518050 h 1456582"/>
              <a:gd name="connsiteX1320" fmla="*/ 48302 w 1627420"/>
              <a:gd name="connsiteY1320" fmla="*/ 522410 h 1456582"/>
              <a:gd name="connsiteX1321" fmla="*/ 49393 w 1627420"/>
              <a:gd name="connsiteY1321" fmla="*/ 523508 h 1456582"/>
              <a:gd name="connsiteX1322" fmla="*/ 46107 w 1627420"/>
              <a:gd name="connsiteY1322" fmla="*/ 536652 h 1456582"/>
              <a:gd name="connsiteX1323" fmla="*/ 42821 w 1627420"/>
              <a:gd name="connsiteY1323" fmla="*/ 527891 h 1456582"/>
              <a:gd name="connsiteX1324" fmla="*/ 41729 w 1627420"/>
              <a:gd name="connsiteY1324" fmla="*/ 526788 h 1456582"/>
              <a:gd name="connsiteX1325" fmla="*/ 38443 w 1627420"/>
              <a:gd name="connsiteY1325" fmla="*/ 523508 h 1456582"/>
              <a:gd name="connsiteX1326" fmla="*/ 36249 w 1627420"/>
              <a:gd name="connsiteY1326" fmla="*/ 519130 h 1456582"/>
              <a:gd name="connsiteX1327" fmla="*/ 46107 w 1627420"/>
              <a:gd name="connsiteY1327" fmla="*/ 515861 h 1456582"/>
              <a:gd name="connsiteX1328" fmla="*/ 45015 w 1627420"/>
              <a:gd name="connsiteY1328" fmla="*/ 513678 h 1456582"/>
              <a:gd name="connsiteX1329" fmla="*/ 41729 w 1627420"/>
              <a:gd name="connsiteY1329" fmla="*/ 511483 h 1456582"/>
              <a:gd name="connsiteX1330" fmla="*/ 37346 w 1627420"/>
              <a:gd name="connsiteY1330" fmla="*/ 512552 h 1456582"/>
              <a:gd name="connsiteX1331" fmla="*/ 35157 w 1627420"/>
              <a:gd name="connsiteY1331" fmla="*/ 512552 h 1456582"/>
              <a:gd name="connsiteX1332" fmla="*/ 34060 w 1627420"/>
              <a:gd name="connsiteY1332" fmla="*/ 513678 h 1456582"/>
              <a:gd name="connsiteX1333" fmla="*/ 29676 w 1627420"/>
              <a:gd name="connsiteY1333" fmla="*/ 514747 h 1456582"/>
              <a:gd name="connsiteX1334" fmla="*/ 27488 w 1627420"/>
              <a:gd name="connsiteY1334" fmla="*/ 516935 h 1456582"/>
              <a:gd name="connsiteX1335" fmla="*/ 24201 w 1627420"/>
              <a:gd name="connsiteY1335" fmla="*/ 516935 h 1456582"/>
              <a:gd name="connsiteX1336" fmla="*/ 23110 w 1627420"/>
              <a:gd name="connsiteY1336" fmla="*/ 509289 h 1456582"/>
              <a:gd name="connsiteX1337" fmla="*/ 19824 w 1627420"/>
              <a:gd name="connsiteY1337" fmla="*/ 505985 h 1456582"/>
              <a:gd name="connsiteX1338" fmla="*/ 12160 w 1627420"/>
              <a:gd name="connsiteY1338" fmla="*/ 505985 h 1456582"/>
              <a:gd name="connsiteX1339" fmla="*/ 11063 w 1627420"/>
              <a:gd name="connsiteY1339" fmla="*/ 503791 h 1456582"/>
              <a:gd name="connsiteX1340" fmla="*/ 11063 w 1627420"/>
              <a:gd name="connsiteY1340" fmla="*/ 502722 h 1456582"/>
              <a:gd name="connsiteX1341" fmla="*/ 11063 w 1627420"/>
              <a:gd name="connsiteY1341" fmla="*/ 500527 h 1456582"/>
              <a:gd name="connsiteX1342" fmla="*/ 8868 w 1627420"/>
              <a:gd name="connsiteY1342" fmla="*/ 502722 h 1456582"/>
              <a:gd name="connsiteX1343" fmla="*/ 7776 w 1627420"/>
              <a:gd name="connsiteY1343" fmla="*/ 504905 h 1456582"/>
              <a:gd name="connsiteX1344" fmla="*/ 4490 w 1627420"/>
              <a:gd name="connsiteY1344" fmla="*/ 505985 h 1456582"/>
              <a:gd name="connsiteX1345" fmla="*/ 3393 w 1627420"/>
              <a:gd name="connsiteY1345" fmla="*/ 503791 h 1456582"/>
              <a:gd name="connsiteX1346" fmla="*/ 3393 w 1627420"/>
              <a:gd name="connsiteY1346" fmla="*/ 503791 h 1456582"/>
              <a:gd name="connsiteX1347" fmla="*/ 3393 w 1627420"/>
              <a:gd name="connsiteY1347" fmla="*/ 502722 h 1456582"/>
              <a:gd name="connsiteX1348" fmla="*/ 2296 w 1627420"/>
              <a:gd name="connsiteY1348" fmla="*/ 499407 h 1456582"/>
              <a:gd name="connsiteX1349" fmla="*/ 5588 w 1627420"/>
              <a:gd name="connsiteY1349" fmla="*/ 497224 h 1456582"/>
              <a:gd name="connsiteX1350" fmla="*/ 7776 w 1627420"/>
              <a:gd name="connsiteY1350" fmla="*/ 485194 h 1456582"/>
              <a:gd name="connsiteX1351" fmla="*/ 4490 w 1627420"/>
              <a:gd name="connsiteY1351" fmla="*/ 483000 h 1456582"/>
              <a:gd name="connsiteX1352" fmla="*/ 2296 w 1627420"/>
              <a:gd name="connsiteY1352" fmla="*/ 481885 h 1456582"/>
              <a:gd name="connsiteX1353" fmla="*/ 107 w 1627420"/>
              <a:gd name="connsiteY1353" fmla="*/ 478628 h 1456582"/>
              <a:gd name="connsiteX1354" fmla="*/ 107 w 1627420"/>
              <a:gd name="connsiteY1354" fmla="*/ 476433 h 1456582"/>
              <a:gd name="connsiteX1355" fmla="*/ 1204 w 1627420"/>
              <a:gd name="connsiteY1355" fmla="*/ 468741 h 1456582"/>
              <a:gd name="connsiteX1356" fmla="*/ 1204 w 1627420"/>
              <a:gd name="connsiteY1356" fmla="*/ 466552 h 1456582"/>
              <a:gd name="connsiteX1357" fmla="*/ 2296 w 1627420"/>
              <a:gd name="connsiteY1357" fmla="*/ 466552 h 1456582"/>
              <a:gd name="connsiteX1358" fmla="*/ 4490 w 1627420"/>
              <a:gd name="connsiteY1358" fmla="*/ 465483 h 1456582"/>
              <a:gd name="connsiteX1359" fmla="*/ 6679 w 1627420"/>
              <a:gd name="connsiteY1359" fmla="*/ 464363 h 1456582"/>
              <a:gd name="connsiteX1360" fmla="*/ 8868 w 1627420"/>
              <a:gd name="connsiteY1360" fmla="*/ 463289 h 1456582"/>
              <a:gd name="connsiteX1361" fmla="*/ 12160 w 1627420"/>
              <a:gd name="connsiteY1361" fmla="*/ 459980 h 1456582"/>
              <a:gd name="connsiteX1362" fmla="*/ 14349 w 1627420"/>
              <a:gd name="connsiteY1362" fmla="*/ 457791 h 1456582"/>
              <a:gd name="connsiteX1363" fmla="*/ 23110 w 1627420"/>
              <a:gd name="connsiteY1363" fmla="*/ 455602 h 1456582"/>
              <a:gd name="connsiteX1364" fmla="*/ 29676 w 1627420"/>
              <a:gd name="connsiteY1364" fmla="*/ 452339 h 1456582"/>
              <a:gd name="connsiteX1365" fmla="*/ 32968 w 1627420"/>
              <a:gd name="connsiteY1365" fmla="*/ 450144 h 1456582"/>
              <a:gd name="connsiteX1366" fmla="*/ 35157 w 1627420"/>
              <a:gd name="connsiteY1366" fmla="*/ 451224 h 1456582"/>
              <a:gd name="connsiteX1367" fmla="*/ 42821 w 1627420"/>
              <a:gd name="connsiteY1367" fmla="*/ 455602 h 1456582"/>
              <a:gd name="connsiteX1368" fmla="*/ 48302 w 1627420"/>
              <a:gd name="connsiteY1368" fmla="*/ 458911 h 1456582"/>
              <a:gd name="connsiteX1369" fmla="*/ 51582 w 1627420"/>
              <a:gd name="connsiteY1369" fmla="*/ 461100 h 1456582"/>
              <a:gd name="connsiteX1370" fmla="*/ 53777 w 1627420"/>
              <a:gd name="connsiteY1370" fmla="*/ 459980 h 1456582"/>
              <a:gd name="connsiteX1371" fmla="*/ 55965 w 1627420"/>
              <a:gd name="connsiteY1371" fmla="*/ 458911 h 1456582"/>
              <a:gd name="connsiteX1372" fmla="*/ 73488 w 1627420"/>
              <a:gd name="connsiteY1372" fmla="*/ 466552 h 1456582"/>
              <a:gd name="connsiteX1373" fmla="*/ 87729 w 1627420"/>
              <a:gd name="connsiteY1373" fmla="*/ 468741 h 1456582"/>
              <a:gd name="connsiteX1374" fmla="*/ 92107 w 1627420"/>
              <a:gd name="connsiteY1374" fmla="*/ 467672 h 1456582"/>
              <a:gd name="connsiteX1375" fmla="*/ 89918 w 1627420"/>
              <a:gd name="connsiteY1375" fmla="*/ 466552 h 1456582"/>
              <a:gd name="connsiteX1376" fmla="*/ 87729 w 1627420"/>
              <a:gd name="connsiteY1376" fmla="*/ 462174 h 1456582"/>
              <a:gd name="connsiteX1377" fmla="*/ 84443 w 1627420"/>
              <a:gd name="connsiteY1377" fmla="*/ 459980 h 1456582"/>
              <a:gd name="connsiteX1378" fmla="*/ 86632 w 1627420"/>
              <a:gd name="connsiteY1378" fmla="*/ 454528 h 1456582"/>
              <a:gd name="connsiteX1379" fmla="*/ 87729 w 1627420"/>
              <a:gd name="connsiteY1379" fmla="*/ 454528 h 1456582"/>
              <a:gd name="connsiteX1380" fmla="*/ 89918 w 1627420"/>
              <a:gd name="connsiteY1380" fmla="*/ 454528 h 1456582"/>
              <a:gd name="connsiteX1381" fmla="*/ 89918 w 1627420"/>
              <a:gd name="connsiteY1381" fmla="*/ 455602 h 1456582"/>
              <a:gd name="connsiteX1382" fmla="*/ 86632 w 1627420"/>
              <a:gd name="connsiteY1382" fmla="*/ 452339 h 1456582"/>
              <a:gd name="connsiteX1383" fmla="*/ 82254 w 1627420"/>
              <a:gd name="connsiteY1383" fmla="*/ 456722 h 1456582"/>
              <a:gd name="connsiteX1384" fmla="*/ 84443 w 1627420"/>
              <a:gd name="connsiteY1384" fmla="*/ 452339 h 1456582"/>
              <a:gd name="connsiteX1385" fmla="*/ 84443 w 1627420"/>
              <a:gd name="connsiteY1385" fmla="*/ 451224 h 1456582"/>
              <a:gd name="connsiteX1386" fmla="*/ 87729 w 1627420"/>
              <a:gd name="connsiteY1386" fmla="*/ 446841 h 1456582"/>
              <a:gd name="connsiteX1387" fmla="*/ 88827 w 1627420"/>
              <a:gd name="connsiteY1387" fmla="*/ 443578 h 1456582"/>
              <a:gd name="connsiteX1388" fmla="*/ 89918 w 1627420"/>
              <a:gd name="connsiteY1388" fmla="*/ 438080 h 1456582"/>
              <a:gd name="connsiteX1389" fmla="*/ 91015 w 1627420"/>
              <a:gd name="connsiteY1389" fmla="*/ 435885 h 1456582"/>
              <a:gd name="connsiteX1390" fmla="*/ 92107 w 1627420"/>
              <a:gd name="connsiteY1390" fmla="*/ 433696 h 1456582"/>
              <a:gd name="connsiteX1391" fmla="*/ 93204 w 1627420"/>
              <a:gd name="connsiteY1391" fmla="*/ 431508 h 1456582"/>
              <a:gd name="connsiteX1392" fmla="*/ 95393 w 1627420"/>
              <a:gd name="connsiteY1392" fmla="*/ 429319 h 1456582"/>
              <a:gd name="connsiteX1393" fmla="*/ 94302 w 1627420"/>
              <a:gd name="connsiteY1393" fmla="*/ 427124 h 1456582"/>
              <a:gd name="connsiteX1394" fmla="*/ 97588 w 1627420"/>
              <a:gd name="connsiteY1394" fmla="*/ 423861 h 1456582"/>
              <a:gd name="connsiteX1395" fmla="*/ 98679 w 1627420"/>
              <a:gd name="connsiteY1395" fmla="*/ 423861 h 1456582"/>
              <a:gd name="connsiteX1396" fmla="*/ 99777 w 1627420"/>
              <a:gd name="connsiteY1396" fmla="*/ 416174 h 1456582"/>
              <a:gd name="connsiteX1397" fmla="*/ 103063 w 1627420"/>
              <a:gd name="connsiteY1397" fmla="*/ 413980 h 1456582"/>
              <a:gd name="connsiteX1398" fmla="*/ 109635 w 1627420"/>
              <a:gd name="connsiteY1398" fmla="*/ 411791 h 1456582"/>
              <a:gd name="connsiteX1399" fmla="*/ 110732 w 1627420"/>
              <a:gd name="connsiteY1399" fmla="*/ 411791 h 1456582"/>
              <a:gd name="connsiteX1400" fmla="*/ 112921 w 1627420"/>
              <a:gd name="connsiteY1400" fmla="*/ 407413 h 1456582"/>
              <a:gd name="connsiteX1401" fmla="*/ 117299 w 1627420"/>
              <a:gd name="connsiteY1401" fmla="*/ 410716 h 1456582"/>
              <a:gd name="connsiteX1402" fmla="*/ 119493 w 1627420"/>
              <a:gd name="connsiteY1402" fmla="*/ 412911 h 1456582"/>
              <a:gd name="connsiteX1403" fmla="*/ 121682 w 1627420"/>
              <a:gd name="connsiteY1403" fmla="*/ 421672 h 1456582"/>
              <a:gd name="connsiteX1404" fmla="*/ 122774 w 1627420"/>
              <a:gd name="connsiteY1404" fmla="*/ 422741 h 1456582"/>
              <a:gd name="connsiteX1405" fmla="*/ 124968 w 1627420"/>
              <a:gd name="connsiteY1405" fmla="*/ 423861 h 1456582"/>
              <a:gd name="connsiteX1406" fmla="*/ 129346 w 1627420"/>
              <a:gd name="connsiteY1406" fmla="*/ 423861 h 1456582"/>
              <a:gd name="connsiteX1407" fmla="*/ 131541 w 1627420"/>
              <a:gd name="connsiteY1407" fmla="*/ 421672 h 1456582"/>
              <a:gd name="connsiteX1408" fmla="*/ 132638 w 1627420"/>
              <a:gd name="connsiteY1408" fmla="*/ 421672 h 1456582"/>
              <a:gd name="connsiteX1409" fmla="*/ 133729 w 1627420"/>
              <a:gd name="connsiteY1409" fmla="*/ 420558 h 1456582"/>
              <a:gd name="connsiteX1410" fmla="*/ 133729 w 1627420"/>
              <a:gd name="connsiteY1410" fmla="*/ 416174 h 1456582"/>
              <a:gd name="connsiteX1411" fmla="*/ 134827 w 1627420"/>
              <a:gd name="connsiteY1411" fmla="*/ 416174 h 1456582"/>
              <a:gd name="connsiteX1412" fmla="*/ 142490 w 1627420"/>
              <a:gd name="connsiteY1412" fmla="*/ 419478 h 1456582"/>
              <a:gd name="connsiteX1413" fmla="*/ 152326 w 1627420"/>
              <a:gd name="connsiteY1413" fmla="*/ 421672 h 1456582"/>
              <a:gd name="connsiteX1414" fmla="*/ 154521 w 1627420"/>
              <a:gd name="connsiteY1414" fmla="*/ 427124 h 1456582"/>
              <a:gd name="connsiteX1415" fmla="*/ 154521 w 1627420"/>
              <a:gd name="connsiteY1415" fmla="*/ 427124 h 1456582"/>
              <a:gd name="connsiteX1416" fmla="*/ 156709 w 1627420"/>
              <a:gd name="connsiteY1416" fmla="*/ 426050 h 1456582"/>
              <a:gd name="connsiteX1417" fmla="*/ 160018 w 1627420"/>
              <a:gd name="connsiteY1417" fmla="*/ 428238 h 1456582"/>
              <a:gd name="connsiteX1418" fmla="*/ 164396 w 1627420"/>
              <a:gd name="connsiteY1418" fmla="*/ 427124 h 1456582"/>
              <a:gd name="connsiteX1419" fmla="*/ 167659 w 1627420"/>
              <a:gd name="connsiteY1419" fmla="*/ 424935 h 1456582"/>
              <a:gd name="connsiteX1420" fmla="*/ 168779 w 1627420"/>
              <a:gd name="connsiteY1420" fmla="*/ 423861 h 1456582"/>
              <a:gd name="connsiteX1421" fmla="*/ 170968 w 1627420"/>
              <a:gd name="connsiteY1421" fmla="*/ 421672 h 1456582"/>
              <a:gd name="connsiteX1422" fmla="*/ 170968 w 1627420"/>
              <a:gd name="connsiteY1422" fmla="*/ 420558 h 1456582"/>
              <a:gd name="connsiteX1423" fmla="*/ 173157 w 1627420"/>
              <a:gd name="connsiteY1423" fmla="*/ 417289 h 1456582"/>
              <a:gd name="connsiteX1424" fmla="*/ 173157 w 1627420"/>
              <a:gd name="connsiteY1424" fmla="*/ 416174 h 1456582"/>
              <a:gd name="connsiteX1425" fmla="*/ 173157 w 1627420"/>
              <a:gd name="connsiteY1425" fmla="*/ 412911 h 1456582"/>
              <a:gd name="connsiteX1426" fmla="*/ 170968 w 1627420"/>
              <a:gd name="connsiteY1426" fmla="*/ 411791 h 1456582"/>
              <a:gd name="connsiteX1427" fmla="*/ 169854 w 1627420"/>
              <a:gd name="connsiteY1427" fmla="*/ 411791 h 1456582"/>
              <a:gd name="connsiteX1428" fmla="*/ 167659 w 1627420"/>
              <a:gd name="connsiteY1428" fmla="*/ 410716 h 1456582"/>
              <a:gd name="connsiteX1429" fmla="*/ 169854 w 1627420"/>
              <a:gd name="connsiteY1429" fmla="*/ 405219 h 1456582"/>
              <a:gd name="connsiteX1430" fmla="*/ 174232 w 1627420"/>
              <a:gd name="connsiteY1430" fmla="*/ 407413 h 1456582"/>
              <a:gd name="connsiteX1431" fmla="*/ 175352 w 1627420"/>
              <a:gd name="connsiteY1431" fmla="*/ 407413 h 1456582"/>
              <a:gd name="connsiteX1432" fmla="*/ 177541 w 1627420"/>
              <a:gd name="connsiteY1432" fmla="*/ 405219 h 1456582"/>
              <a:gd name="connsiteX1433" fmla="*/ 178609 w 1627420"/>
              <a:gd name="connsiteY1433" fmla="*/ 405219 h 1456582"/>
              <a:gd name="connsiteX1434" fmla="*/ 188473 w 1627420"/>
              <a:gd name="connsiteY1434" fmla="*/ 407413 h 1456582"/>
              <a:gd name="connsiteX1435" fmla="*/ 185182 w 1627420"/>
              <a:gd name="connsiteY1435" fmla="*/ 433696 h 1456582"/>
              <a:gd name="connsiteX1436" fmla="*/ 185182 w 1627420"/>
              <a:gd name="connsiteY1436" fmla="*/ 440269 h 1456582"/>
              <a:gd name="connsiteX1437" fmla="*/ 186279 w 1627420"/>
              <a:gd name="connsiteY1437" fmla="*/ 443578 h 1456582"/>
              <a:gd name="connsiteX1438" fmla="*/ 187376 w 1627420"/>
              <a:gd name="connsiteY1438" fmla="*/ 444646 h 1456582"/>
              <a:gd name="connsiteX1439" fmla="*/ 185182 w 1627420"/>
              <a:gd name="connsiteY1439" fmla="*/ 450144 h 1456582"/>
              <a:gd name="connsiteX1440" fmla="*/ 182993 w 1627420"/>
              <a:gd name="connsiteY1440" fmla="*/ 452339 h 1456582"/>
              <a:gd name="connsiteX1441" fmla="*/ 182993 w 1627420"/>
              <a:gd name="connsiteY1441" fmla="*/ 454528 h 1456582"/>
              <a:gd name="connsiteX1442" fmla="*/ 179729 w 1627420"/>
              <a:gd name="connsiteY1442" fmla="*/ 461100 h 1456582"/>
              <a:gd name="connsiteX1443" fmla="*/ 177541 w 1627420"/>
              <a:gd name="connsiteY1443" fmla="*/ 463289 h 1456582"/>
              <a:gd name="connsiteX1444" fmla="*/ 174232 w 1627420"/>
              <a:gd name="connsiteY1444" fmla="*/ 475319 h 1456582"/>
              <a:gd name="connsiteX1445" fmla="*/ 180804 w 1627420"/>
              <a:gd name="connsiteY1445" fmla="*/ 476433 h 1456582"/>
              <a:gd name="connsiteX1446" fmla="*/ 184090 w 1627420"/>
              <a:gd name="connsiteY1446" fmla="*/ 476433 h 1456582"/>
              <a:gd name="connsiteX1447" fmla="*/ 186279 w 1627420"/>
              <a:gd name="connsiteY1447" fmla="*/ 475319 h 1456582"/>
              <a:gd name="connsiteX1448" fmla="*/ 187376 w 1627420"/>
              <a:gd name="connsiteY1448" fmla="*/ 474244 h 1456582"/>
              <a:gd name="connsiteX1449" fmla="*/ 191754 w 1627420"/>
              <a:gd name="connsiteY1449" fmla="*/ 472050 h 1456582"/>
              <a:gd name="connsiteX1450" fmla="*/ 195040 w 1627420"/>
              <a:gd name="connsiteY1450" fmla="*/ 466552 h 1456582"/>
              <a:gd name="connsiteX1451" fmla="*/ 196137 w 1627420"/>
              <a:gd name="connsiteY1451" fmla="*/ 468741 h 1456582"/>
              <a:gd name="connsiteX1452" fmla="*/ 196137 w 1627420"/>
              <a:gd name="connsiteY1452" fmla="*/ 469861 h 1456582"/>
              <a:gd name="connsiteX1453" fmla="*/ 193948 w 1627420"/>
              <a:gd name="connsiteY1453" fmla="*/ 472050 h 1456582"/>
              <a:gd name="connsiteX1454" fmla="*/ 193948 w 1627420"/>
              <a:gd name="connsiteY1454" fmla="*/ 478628 h 1456582"/>
              <a:gd name="connsiteX1455" fmla="*/ 195040 w 1627420"/>
              <a:gd name="connsiteY1455" fmla="*/ 480817 h 1456582"/>
              <a:gd name="connsiteX1456" fmla="*/ 193948 w 1627420"/>
              <a:gd name="connsiteY1456" fmla="*/ 483000 h 1456582"/>
              <a:gd name="connsiteX1457" fmla="*/ 192851 w 1627420"/>
              <a:gd name="connsiteY1457" fmla="*/ 485194 h 1456582"/>
              <a:gd name="connsiteX1458" fmla="*/ 191754 w 1627420"/>
              <a:gd name="connsiteY1458" fmla="*/ 485194 h 1456582"/>
              <a:gd name="connsiteX1459" fmla="*/ 191754 w 1627420"/>
              <a:gd name="connsiteY1459" fmla="*/ 481885 h 1456582"/>
              <a:gd name="connsiteX1460" fmla="*/ 190662 w 1627420"/>
              <a:gd name="connsiteY1460" fmla="*/ 481885 h 1456582"/>
              <a:gd name="connsiteX1461" fmla="*/ 188473 w 1627420"/>
              <a:gd name="connsiteY1461" fmla="*/ 481885 h 1456582"/>
              <a:gd name="connsiteX1462" fmla="*/ 185182 w 1627420"/>
              <a:gd name="connsiteY1462" fmla="*/ 484080 h 1456582"/>
              <a:gd name="connsiteX1463" fmla="*/ 188473 w 1627420"/>
              <a:gd name="connsiteY1463" fmla="*/ 487383 h 1456582"/>
              <a:gd name="connsiteX1464" fmla="*/ 187376 w 1627420"/>
              <a:gd name="connsiteY1464" fmla="*/ 489578 h 1456582"/>
              <a:gd name="connsiteX1465" fmla="*/ 187376 w 1627420"/>
              <a:gd name="connsiteY1465" fmla="*/ 490647 h 1456582"/>
              <a:gd name="connsiteX1466" fmla="*/ 187376 w 1627420"/>
              <a:gd name="connsiteY1466" fmla="*/ 493955 h 1456582"/>
              <a:gd name="connsiteX1467" fmla="*/ 187376 w 1627420"/>
              <a:gd name="connsiteY1467" fmla="*/ 495030 h 1456582"/>
              <a:gd name="connsiteX1468" fmla="*/ 191754 w 1627420"/>
              <a:gd name="connsiteY1468" fmla="*/ 496144 h 1456582"/>
              <a:gd name="connsiteX1469" fmla="*/ 191754 w 1627420"/>
              <a:gd name="connsiteY1469" fmla="*/ 493955 h 1456582"/>
              <a:gd name="connsiteX1470" fmla="*/ 196137 w 1627420"/>
              <a:gd name="connsiteY1470" fmla="*/ 491767 h 1456582"/>
              <a:gd name="connsiteX1471" fmla="*/ 196137 w 1627420"/>
              <a:gd name="connsiteY1471" fmla="*/ 492841 h 1456582"/>
              <a:gd name="connsiteX1472" fmla="*/ 199423 w 1627420"/>
              <a:gd name="connsiteY1472" fmla="*/ 495030 h 1456582"/>
              <a:gd name="connsiteX1473" fmla="*/ 200515 w 1627420"/>
              <a:gd name="connsiteY1473" fmla="*/ 497224 h 1456582"/>
              <a:gd name="connsiteX1474" fmla="*/ 203807 w 1627420"/>
              <a:gd name="connsiteY1474" fmla="*/ 492841 h 1456582"/>
              <a:gd name="connsiteX1475" fmla="*/ 204898 w 1627420"/>
              <a:gd name="connsiteY1475" fmla="*/ 491767 h 1456582"/>
              <a:gd name="connsiteX1476" fmla="*/ 208184 w 1627420"/>
              <a:gd name="connsiteY1476" fmla="*/ 492841 h 1456582"/>
              <a:gd name="connsiteX1477" fmla="*/ 209282 w 1627420"/>
              <a:gd name="connsiteY1477" fmla="*/ 492841 h 1456582"/>
              <a:gd name="connsiteX1478" fmla="*/ 210379 w 1627420"/>
              <a:gd name="connsiteY1478" fmla="*/ 493955 h 1456582"/>
              <a:gd name="connsiteX1479" fmla="*/ 210379 w 1627420"/>
              <a:gd name="connsiteY1479" fmla="*/ 495030 h 1456582"/>
              <a:gd name="connsiteX1480" fmla="*/ 207087 w 1627420"/>
              <a:gd name="connsiteY1480" fmla="*/ 497224 h 1456582"/>
              <a:gd name="connsiteX1481" fmla="*/ 207087 w 1627420"/>
              <a:gd name="connsiteY1481" fmla="*/ 498339 h 1456582"/>
              <a:gd name="connsiteX1482" fmla="*/ 209282 w 1627420"/>
              <a:gd name="connsiteY1482" fmla="*/ 500527 h 1456582"/>
              <a:gd name="connsiteX1483" fmla="*/ 210379 w 1627420"/>
              <a:gd name="connsiteY1483" fmla="*/ 501602 h 1456582"/>
              <a:gd name="connsiteX1484" fmla="*/ 208184 w 1627420"/>
              <a:gd name="connsiteY1484" fmla="*/ 509289 h 1456582"/>
              <a:gd name="connsiteX1485" fmla="*/ 209282 w 1627420"/>
              <a:gd name="connsiteY1485" fmla="*/ 510363 h 1456582"/>
              <a:gd name="connsiteX1486" fmla="*/ 212568 w 1627420"/>
              <a:gd name="connsiteY1486" fmla="*/ 513678 h 1456582"/>
              <a:gd name="connsiteX1487" fmla="*/ 214757 w 1627420"/>
              <a:gd name="connsiteY1487" fmla="*/ 511483 h 1456582"/>
              <a:gd name="connsiteX1488" fmla="*/ 216945 w 1627420"/>
              <a:gd name="connsiteY1488" fmla="*/ 503791 h 1456582"/>
              <a:gd name="connsiteX1489" fmla="*/ 218043 w 1627420"/>
              <a:gd name="connsiteY1489" fmla="*/ 502722 h 1456582"/>
              <a:gd name="connsiteX1490" fmla="*/ 219140 w 1627420"/>
              <a:gd name="connsiteY1490" fmla="*/ 500527 h 1456582"/>
              <a:gd name="connsiteX1491" fmla="*/ 221329 w 1627420"/>
              <a:gd name="connsiteY1491" fmla="*/ 498339 h 1456582"/>
              <a:gd name="connsiteX1492" fmla="*/ 222426 w 1627420"/>
              <a:gd name="connsiteY1492" fmla="*/ 497224 h 1456582"/>
              <a:gd name="connsiteX1493" fmla="*/ 223518 w 1627420"/>
              <a:gd name="connsiteY1493" fmla="*/ 495030 h 1456582"/>
              <a:gd name="connsiteX1494" fmla="*/ 222426 w 1627420"/>
              <a:gd name="connsiteY1494" fmla="*/ 489578 h 1456582"/>
              <a:gd name="connsiteX1495" fmla="*/ 226804 w 1627420"/>
              <a:gd name="connsiteY1495" fmla="*/ 486269 h 1456582"/>
              <a:gd name="connsiteX1496" fmla="*/ 230090 w 1627420"/>
              <a:gd name="connsiteY1496" fmla="*/ 484080 h 1456582"/>
              <a:gd name="connsiteX1497" fmla="*/ 231187 w 1627420"/>
              <a:gd name="connsiteY1497" fmla="*/ 483000 h 1456582"/>
              <a:gd name="connsiteX1498" fmla="*/ 234468 w 1627420"/>
              <a:gd name="connsiteY1498" fmla="*/ 485194 h 1456582"/>
              <a:gd name="connsiteX1499" fmla="*/ 234468 w 1627420"/>
              <a:gd name="connsiteY1499" fmla="*/ 486269 h 1456582"/>
              <a:gd name="connsiteX1500" fmla="*/ 231187 w 1627420"/>
              <a:gd name="connsiteY1500" fmla="*/ 491767 h 1456582"/>
              <a:gd name="connsiteX1501" fmla="*/ 230090 w 1627420"/>
              <a:gd name="connsiteY1501" fmla="*/ 496144 h 1456582"/>
              <a:gd name="connsiteX1502" fmla="*/ 228993 w 1627420"/>
              <a:gd name="connsiteY1502" fmla="*/ 497224 h 1456582"/>
              <a:gd name="connsiteX1503" fmla="*/ 228993 w 1627420"/>
              <a:gd name="connsiteY1503" fmla="*/ 500527 h 1456582"/>
              <a:gd name="connsiteX1504" fmla="*/ 227901 w 1627420"/>
              <a:gd name="connsiteY1504" fmla="*/ 501602 h 1456582"/>
              <a:gd name="connsiteX1505" fmla="*/ 227901 w 1627420"/>
              <a:gd name="connsiteY1505" fmla="*/ 508174 h 1456582"/>
              <a:gd name="connsiteX1506" fmla="*/ 232285 w 1627420"/>
              <a:gd name="connsiteY1506" fmla="*/ 509289 h 1456582"/>
              <a:gd name="connsiteX1507" fmla="*/ 233376 w 1627420"/>
              <a:gd name="connsiteY1507" fmla="*/ 508174 h 1456582"/>
              <a:gd name="connsiteX1508" fmla="*/ 235565 w 1627420"/>
              <a:gd name="connsiteY1508" fmla="*/ 500527 h 1456582"/>
              <a:gd name="connsiteX1509" fmla="*/ 236662 w 1627420"/>
              <a:gd name="connsiteY1509" fmla="*/ 498339 h 1456582"/>
              <a:gd name="connsiteX1510" fmla="*/ 238851 w 1627420"/>
              <a:gd name="connsiteY1510" fmla="*/ 495030 h 1456582"/>
              <a:gd name="connsiteX1511" fmla="*/ 242137 w 1627420"/>
              <a:gd name="connsiteY1511" fmla="*/ 499407 h 1456582"/>
              <a:gd name="connsiteX1512" fmla="*/ 246521 w 1627420"/>
              <a:gd name="connsiteY1512" fmla="*/ 502722 h 1456582"/>
              <a:gd name="connsiteX1513" fmla="*/ 246521 w 1627420"/>
              <a:gd name="connsiteY1513" fmla="*/ 504905 h 1456582"/>
              <a:gd name="connsiteX1514" fmla="*/ 246521 w 1627420"/>
              <a:gd name="connsiteY1514" fmla="*/ 505985 h 1456582"/>
              <a:gd name="connsiteX1515" fmla="*/ 245423 w 1627420"/>
              <a:gd name="connsiteY1515" fmla="*/ 507100 h 1456582"/>
              <a:gd name="connsiteX1516" fmla="*/ 245423 w 1627420"/>
              <a:gd name="connsiteY1516" fmla="*/ 508174 h 1456582"/>
              <a:gd name="connsiteX1517" fmla="*/ 248709 w 1627420"/>
              <a:gd name="connsiteY1517" fmla="*/ 511483 h 1456582"/>
              <a:gd name="connsiteX1518" fmla="*/ 248709 w 1627420"/>
              <a:gd name="connsiteY1518" fmla="*/ 519130 h 1456582"/>
              <a:gd name="connsiteX1519" fmla="*/ 245423 w 1627420"/>
              <a:gd name="connsiteY1519" fmla="*/ 520222 h 1456582"/>
              <a:gd name="connsiteX1520" fmla="*/ 243234 w 1627420"/>
              <a:gd name="connsiteY1520" fmla="*/ 521313 h 1456582"/>
              <a:gd name="connsiteX1521" fmla="*/ 241040 w 1627420"/>
              <a:gd name="connsiteY1521" fmla="*/ 524605 h 1456582"/>
              <a:gd name="connsiteX1522" fmla="*/ 243234 w 1627420"/>
              <a:gd name="connsiteY1522" fmla="*/ 525697 h 1456582"/>
              <a:gd name="connsiteX1523" fmla="*/ 239948 w 1627420"/>
              <a:gd name="connsiteY1523" fmla="*/ 530080 h 1456582"/>
              <a:gd name="connsiteX1524" fmla="*/ 238851 w 1627420"/>
              <a:gd name="connsiteY1524" fmla="*/ 530080 h 1456582"/>
              <a:gd name="connsiteX1525" fmla="*/ 235565 w 1627420"/>
              <a:gd name="connsiteY1525" fmla="*/ 530080 h 1456582"/>
              <a:gd name="connsiteX1526" fmla="*/ 235565 w 1627420"/>
              <a:gd name="connsiteY1526" fmla="*/ 532269 h 1456582"/>
              <a:gd name="connsiteX1527" fmla="*/ 233376 w 1627420"/>
              <a:gd name="connsiteY1527" fmla="*/ 535555 h 1456582"/>
              <a:gd name="connsiteX1528" fmla="*/ 234468 w 1627420"/>
              <a:gd name="connsiteY1528" fmla="*/ 536652 h 1456582"/>
              <a:gd name="connsiteX1529" fmla="*/ 236662 w 1627420"/>
              <a:gd name="connsiteY1529" fmla="*/ 537744 h 1456582"/>
              <a:gd name="connsiteX1530" fmla="*/ 237760 w 1627420"/>
              <a:gd name="connsiteY1530" fmla="*/ 536652 h 1456582"/>
              <a:gd name="connsiteX1531" fmla="*/ 239948 w 1627420"/>
              <a:gd name="connsiteY1531" fmla="*/ 535555 h 1456582"/>
              <a:gd name="connsiteX1532" fmla="*/ 242137 w 1627420"/>
              <a:gd name="connsiteY1532" fmla="*/ 535555 h 1456582"/>
              <a:gd name="connsiteX1533" fmla="*/ 243234 w 1627420"/>
              <a:gd name="connsiteY1533" fmla="*/ 538841 h 1456582"/>
              <a:gd name="connsiteX1534" fmla="*/ 243234 w 1627420"/>
              <a:gd name="connsiteY1534" fmla="*/ 545413 h 1456582"/>
              <a:gd name="connsiteX1535" fmla="*/ 242137 w 1627420"/>
              <a:gd name="connsiteY1535" fmla="*/ 546510 h 1456582"/>
              <a:gd name="connsiteX1536" fmla="*/ 241040 w 1627420"/>
              <a:gd name="connsiteY1536" fmla="*/ 547602 h 1456582"/>
              <a:gd name="connsiteX1537" fmla="*/ 242137 w 1627420"/>
              <a:gd name="connsiteY1537" fmla="*/ 549797 h 1456582"/>
              <a:gd name="connsiteX1538" fmla="*/ 243234 w 1627420"/>
              <a:gd name="connsiteY1538" fmla="*/ 550888 h 1456582"/>
              <a:gd name="connsiteX1539" fmla="*/ 243234 w 1627420"/>
              <a:gd name="connsiteY1539" fmla="*/ 553077 h 1456582"/>
              <a:gd name="connsiteX1540" fmla="*/ 246521 w 1627420"/>
              <a:gd name="connsiteY1540" fmla="*/ 555272 h 1456582"/>
              <a:gd name="connsiteX1541" fmla="*/ 249807 w 1627420"/>
              <a:gd name="connsiteY1541" fmla="*/ 553077 h 1456582"/>
              <a:gd name="connsiteX1542" fmla="*/ 254184 w 1627420"/>
              <a:gd name="connsiteY1542" fmla="*/ 553077 h 1456582"/>
              <a:gd name="connsiteX1543" fmla="*/ 255282 w 1627420"/>
              <a:gd name="connsiteY1543" fmla="*/ 554174 h 1456582"/>
              <a:gd name="connsiteX1544" fmla="*/ 257471 w 1627420"/>
              <a:gd name="connsiteY1544" fmla="*/ 555272 h 1456582"/>
              <a:gd name="connsiteX1545" fmla="*/ 262946 w 1627420"/>
              <a:gd name="connsiteY1545" fmla="*/ 555272 h 1456582"/>
              <a:gd name="connsiteX1546" fmla="*/ 268426 w 1627420"/>
              <a:gd name="connsiteY1546" fmla="*/ 555272 h 1456582"/>
              <a:gd name="connsiteX1547" fmla="*/ 266237 w 1627420"/>
              <a:gd name="connsiteY1547" fmla="*/ 549797 h 1456582"/>
              <a:gd name="connsiteX1548" fmla="*/ 262946 w 1627420"/>
              <a:gd name="connsiteY1548" fmla="*/ 544316 h 1456582"/>
              <a:gd name="connsiteX1549" fmla="*/ 261854 w 1627420"/>
              <a:gd name="connsiteY1549" fmla="*/ 542127 h 1456582"/>
              <a:gd name="connsiteX1550" fmla="*/ 260757 w 1627420"/>
              <a:gd name="connsiteY1550" fmla="*/ 542127 h 1456582"/>
              <a:gd name="connsiteX1551" fmla="*/ 259665 w 1627420"/>
              <a:gd name="connsiteY1551" fmla="*/ 541035 h 1456582"/>
              <a:gd name="connsiteX1552" fmla="*/ 259665 w 1627420"/>
              <a:gd name="connsiteY1552" fmla="*/ 537744 h 1456582"/>
              <a:gd name="connsiteX1553" fmla="*/ 262946 w 1627420"/>
              <a:gd name="connsiteY1553" fmla="*/ 533366 h 1456582"/>
              <a:gd name="connsiteX1554" fmla="*/ 262946 w 1627420"/>
              <a:gd name="connsiteY1554" fmla="*/ 532269 h 1456582"/>
              <a:gd name="connsiteX1555" fmla="*/ 265140 w 1627420"/>
              <a:gd name="connsiteY1555" fmla="*/ 530080 h 1456582"/>
              <a:gd name="connsiteX1556" fmla="*/ 269518 w 1627420"/>
              <a:gd name="connsiteY1556" fmla="*/ 526788 h 1456582"/>
              <a:gd name="connsiteX1557" fmla="*/ 271712 w 1627420"/>
              <a:gd name="connsiteY1557" fmla="*/ 524605 h 1456582"/>
              <a:gd name="connsiteX1558" fmla="*/ 277187 w 1627420"/>
              <a:gd name="connsiteY1558" fmla="*/ 523508 h 1456582"/>
              <a:gd name="connsiteX1559" fmla="*/ 278279 w 1627420"/>
              <a:gd name="connsiteY1559" fmla="*/ 523508 h 1456582"/>
              <a:gd name="connsiteX1560" fmla="*/ 281571 w 1627420"/>
              <a:gd name="connsiteY1560" fmla="*/ 521313 h 1456582"/>
              <a:gd name="connsiteX1561" fmla="*/ 282662 w 1627420"/>
              <a:gd name="connsiteY1561" fmla="*/ 521313 h 1456582"/>
              <a:gd name="connsiteX1562" fmla="*/ 283760 w 1627420"/>
              <a:gd name="connsiteY1562" fmla="*/ 520222 h 1456582"/>
              <a:gd name="connsiteX1563" fmla="*/ 285948 w 1627420"/>
              <a:gd name="connsiteY1563" fmla="*/ 518050 h 1456582"/>
              <a:gd name="connsiteX1564" fmla="*/ 290332 w 1627420"/>
              <a:gd name="connsiteY1564" fmla="*/ 509289 h 1456582"/>
              <a:gd name="connsiteX1565" fmla="*/ 293618 w 1627420"/>
              <a:gd name="connsiteY1565" fmla="*/ 502722 h 1456582"/>
              <a:gd name="connsiteX1566" fmla="*/ 293618 w 1627420"/>
              <a:gd name="connsiteY1566" fmla="*/ 500527 h 1456582"/>
              <a:gd name="connsiteX1567" fmla="*/ 294709 w 1627420"/>
              <a:gd name="connsiteY1567" fmla="*/ 499407 h 1456582"/>
              <a:gd name="connsiteX1568" fmla="*/ 296898 w 1627420"/>
              <a:gd name="connsiteY1568" fmla="*/ 499407 h 1456582"/>
              <a:gd name="connsiteX1569" fmla="*/ 299093 w 1627420"/>
              <a:gd name="connsiteY1569" fmla="*/ 498339 h 1456582"/>
              <a:gd name="connsiteX1570" fmla="*/ 293618 w 1627420"/>
              <a:gd name="connsiteY1570" fmla="*/ 493955 h 1456582"/>
              <a:gd name="connsiteX1571" fmla="*/ 291423 w 1627420"/>
              <a:gd name="connsiteY1571" fmla="*/ 492841 h 1456582"/>
              <a:gd name="connsiteX1572" fmla="*/ 288143 w 1627420"/>
              <a:gd name="connsiteY1572" fmla="*/ 481885 h 1456582"/>
              <a:gd name="connsiteX1573" fmla="*/ 292521 w 1627420"/>
              <a:gd name="connsiteY1573" fmla="*/ 481885 h 1456582"/>
              <a:gd name="connsiteX1574" fmla="*/ 295807 w 1627420"/>
              <a:gd name="connsiteY1574" fmla="*/ 479696 h 1456582"/>
              <a:gd name="connsiteX1575" fmla="*/ 296898 w 1627420"/>
              <a:gd name="connsiteY1575" fmla="*/ 479696 h 1456582"/>
              <a:gd name="connsiteX1576" fmla="*/ 300184 w 1627420"/>
              <a:gd name="connsiteY1576" fmla="*/ 478628 h 1456582"/>
              <a:gd name="connsiteX1577" fmla="*/ 302379 w 1627420"/>
              <a:gd name="connsiteY1577" fmla="*/ 477502 h 1456582"/>
              <a:gd name="connsiteX1578" fmla="*/ 304568 w 1627420"/>
              <a:gd name="connsiteY1578" fmla="*/ 473124 h 1456582"/>
              <a:gd name="connsiteX1579" fmla="*/ 306757 w 1627420"/>
              <a:gd name="connsiteY1579" fmla="*/ 467672 h 1456582"/>
              <a:gd name="connsiteX1580" fmla="*/ 305659 w 1627420"/>
              <a:gd name="connsiteY1580" fmla="*/ 466552 h 1456582"/>
              <a:gd name="connsiteX1581" fmla="*/ 305659 w 1627420"/>
              <a:gd name="connsiteY1581" fmla="*/ 466552 h 1456582"/>
              <a:gd name="connsiteX1582" fmla="*/ 304568 w 1627420"/>
              <a:gd name="connsiteY1582" fmla="*/ 465483 h 1456582"/>
              <a:gd name="connsiteX1583" fmla="*/ 302379 w 1627420"/>
              <a:gd name="connsiteY1583" fmla="*/ 465483 h 1456582"/>
              <a:gd name="connsiteX1584" fmla="*/ 297996 w 1627420"/>
              <a:gd name="connsiteY1584" fmla="*/ 465483 h 1456582"/>
              <a:gd name="connsiteX1585" fmla="*/ 294709 w 1627420"/>
              <a:gd name="connsiteY1585" fmla="*/ 463289 h 1456582"/>
              <a:gd name="connsiteX1586" fmla="*/ 290332 w 1627420"/>
              <a:gd name="connsiteY1586" fmla="*/ 462174 h 1456582"/>
              <a:gd name="connsiteX1587" fmla="*/ 289235 w 1627420"/>
              <a:gd name="connsiteY1587" fmla="*/ 462174 h 1456582"/>
              <a:gd name="connsiteX1588" fmla="*/ 280473 w 1627420"/>
              <a:gd name="connsiteY1588" fmla="*/ 461100 h 1456582"/>
              <a:gd name="connsiteX1589" fmla="*/ 277187 w 1627420"/>
              <a:gd name="connsiteY1589" fmla="*/ 461100 h 1456582"/>
              <a:gd name="connsiteX1590" fmla="*/ 273901 w 1627420"/>
              <a:gd name="connsiteY1590" fmla="*/ 459980 h 1456582"/>
              <a:gd name="connsiteX1591" fmla="*/ 272804 w 1627420"/>
              <a:gd name="connsiteY1591" fmla="*/ 458911 h 1456582"/>
              <a:gd name="connsiteX1592" fmla="*/ 268426 w 1627420"/>
              <a:gd name="connsiteY1592" fmla="*/ 458911 h 1456582"/>
              <a:gd name="connsiteX1593" fmla="*/ 266237 w 1627420"/>
              <a:gd name="connsiteY1593" fmla="*/ 459980 h 1456582"/>
              <a:gd name="connsiteX1594" fmla="*/ 262946 w 1627420"/>
              <a:gd name="connsiteY1594" fmla="*/ 458911 h 1456582"/>
              <a:gd name="connsiteX1595" fmla="*/ 261854 w 1627420"/>
              <a:gd name="connsiteY1595" fmla="*/ 457791 h 1456582"/>
              <a:gd name="connsiteX1596" fmla="*/ 261854 w 1627420"/>
              <a:gd name="connsiteY1596" fmla="*/ 456722 h 1456582"/>
              <a:gd name="connsiteX1597" fmla="*/ 260757 w 1627420"/>
              <a:gd name="connsiteY1597" fmla="*/ 455602 h 1456582"/>
              <a:gd name="connsiteX1598" fmla="*/ 258568 w 1627420"/>
              <a:gd name="connsiteY1598" fmla="*/ 452339 h 1456582"/>
              <a:gd name="connsiteX1599" fmla="*/ 257471 w 1627420"/>
              <a:gd name="connsiteY1599" fmla="*/ 449030 h 1456582"/>
              <a:gd name="connsiteX1600" fmla="*/ 249807 w 1627420"/>
              <a:gd name="connsiteY1600" fmla="*/ 432622 h 1456582"/>
              <a:gd name="connsiteX1601" fmla="*/ 245423 w 1627420"/>
              <a:gd name="connsiteY1601" fmla="*/ 423861 h 1456582"/>
              <a:gd name="connsiteX1602" fmla="*/ 244332 w 1627420"/>
              <a:gd name="connsiteY1602" fmla="*/ 423861 h 1456582"/>
              <a:gd name="connsiteX1603" fmla="*/ 242137 w 1627420"/>
              <a:gd name="connsiteY1603" fmla="*/ 423861 h 1456582"/>
              <a:gd name="connsiteX1604" fmla="*/ 239948 w 1627420"/>
              <a:gd name="connsiteY1604" fmla="*/ 424935 h 1456582"/>
              <a:gd name="connsiteX1605" fmla="*/ 237760 w 1627420"/>
              <a:gd name="connsiteY1605" fmla="*/ 423861 h 1456582"/>
              <a:gd name="connsiteX1606" fmla="*/ 235565 w 1627420"/>
              <a:gd name="connsiteY1606" fmla="*/ 422741 h 1456582"/>
              <a:gd name="connsiteX1607" fmla="*/ 234468 w 1627420"/>
              <a:gd name="connsiteY1607" fmla="*/ 421672 h 1456582"/>
              <a:gd name="connsiteX1608" fmla="*/ 231187 w 1627420"/>
              <a:gd name="connsiteY1608" fmla="*/ 417289 h 1456582"/>
              <a:gd name="connsiteX1609" fmla="*/ 231187 w 1627420"/>
              <a:gd name="connsiteY1609" fmla="*/ 416174 h 1456582"/>
              <a:gd name="connsiteX1610" fmla="*/ 230090 w 1627420"/>
              <a:gd name="connsiteY1610" fmla="*/ 415094 h 1456582"/>
              <a:gd name="connsiteX1611" fmla="*/ 227901 w 1627420"/>
              <a:gd name="connsiteY1611" fmla="*/ 409602 h 1456582"/>
              <a:gd name="connsiteX1612" fmla="*/ 225712 w 1627420"/>
              <a:gd name="connsiteY1612" fmla="*/ 407413 h 1456582"/>
              <a:gd name="connsiteX1613" fmla="*/ 225712 w 1627420"/>
              <a:gd name="connsiteY1613" fmla="*/ 406333 h 1456582"/>
              <a:gd name="connsiteX1614" fmla="*/ 222426 w 1627420"/>
              <a:gd name="connsiteY1614" fmla="*/ 401955 h 1456582"/>
              <a:gd name="connsiteX1615" fmla="*/ 220232 w 1627420"/>
              <a:gd name="connsiteY1615" fmla="*/ 399766 h 1456582"/>
              <a:gd name="connsiteX1616" fmla="*/ 219140 w 1627420"/>
              <a:gd name="connsiteY1616" fmla="*/ 398652 h 1456582"/>
              <a:gd name="connsiteX1617" fmla="*/ 218043 w 1627420"/>
              <a:gd name="connsiteY1617" fmla="*/ 398652 h 1456582"/>
              <a:gd name="connsiteX1618" fmla="*/ 216945 w 1627420"/>
              <a:gd name="connsiteY1618" fmla="*/ 397572 h 1456582"/>
              <a:gd name="connsiteX1619" fmla="*/ 215854 w 1627420"/>
              <a:gd name="connsiteY1619" fmla="*/ 396457 h 1456582"/>
              <a:gd name="connsiteX1620" fmla="*/ 214757 w 1627420"/>
              <a:gd name="connsiteY1620" fmla="*/ 392074 h 1456582"/>
              <a:gd name="connsiteX1621" fmla="*/ 211471 w 1627420"/>
              <a:gd name="connsiteY1621" fmla="*/ 387708 h 1456582"/>
              <a:gd name="connsiteX1622" fmla="*/ 209282 w 1627420"/>
              <a:gd name="connsiteY1622" fmla="*/ 384428 h 1456582"/>
              <a:gd name="connsiteX1623" fmla="*/ 202709 w 1627420"/>
              <a:gd name="connsiteY1623" fmla="*/ 383336 h 1456582"/>
              <a:gd name="connsiteX1624" fmla="*/ 201612 w 1627420"/>
              <a:gd name="connsiteY1624" fmla="*/ 378953 h 1456582"/>
              <a:gd name="connsiteX1625" fmla="*/ 200515 w 1627420"/>
              <a:gd name="connsiteY1625" fmla="*/ 377861 h 1456582"/>
              <a:gd name="connsiteX1626" fmla="*/ 198326 w 1627420"/>
              <a:gd name="connsiteY1626" fmla="*/ 372386 h 1456582"/>
              <a:gd name="connsiteX1627" fmla="*/ 193948 w 1627420"/>
              <a:gd name="connsiteY1627" fmla="*/ 366905 h 1456582"/>
              <a:gd name="connsiteX1628" fmla="*/ 185182 w 1627420"/>
              <a:gd name="connsiteY1628" fmla="*/ 363625 h 1456582"/>
              <a:gd name="connsiteX1629" fmla="*/ 182993 w 1627420"/>
              <a:gd name="connsiteY1629" fmla="*/ 360333 h 1456582"/>
              <a:gd name="connsiteX1630" fmla="*/ 185182 w 1627420"/>
              <a:gd name="connsiteY1630" fmla="*/ 358150 h 1456582"/>
              <a:gd name="connsiteX1631" fmla="*/ 188473 w 1627420"/>
              <a:gd name="connsiteY1631" fmla="*/ 357047 h 1456582"/>
              <a:gd name="connsiteX1632" fmla="*/ 189565 w 1627420"/>
              <a:gd name="connsiteY1632" fmla="*/ 357047 h 1456582"/>
              <a:gd name="connsiteX1633" fmla="*/ 190662 w 1627420"/>
              <a:gd name="connsiteY1633" fmla="*/ 357047 h 1456582"/>
              <a:gd name="connsiteX1634" fmla="*/ 191754 w 1627420"/>
              <a:gd name="connsiteY1634" fmla="*/ 357047 h 1456582"/>
              <a:gd name="connsiteX1635" fmla="*/ 199423 w 1627420"/>
              <a:gd name="connsiteY1635" fmla="*/ 357047 h 1456582"/>
              <a:gd name="connsiteX1636" fmla="*/ 204898 w 1627420"/>
              <a:gd name="connsiteY1636" fmla="*/ 354858 h 1456582"/>
              <a:gd name="connsiteX1637" fmla="*/ 205996 w 1627420"/>
              <a:gd name="connsiteY1637" fmla="*/ 353766 h 1456582"/>
              <a:gd name="connsiteX1638" fmla="*/ 208184 w 1627420"/>
              <a:gd name="connsiteY1638" fmla="*/ 352669 h 1456582"/>
              <a:gd name="connsiteX1639" fmla="*/ 210379 w 1627420"/>
              <a:gd name="connsiteY1639" fmla="*/ 348286 h 1456582"/>
              <a:gd name="connsiteX1640" fmla="*/ 213659 w 1627420"/>
              <a:gd name="connsiteY1640" fmla="*/ 347194 h 1456582"/>
              <a:gd name="connsiteX1641" fmla="*/ 221329 w 1627420"/>
              <a:gd name="connsiteY1641" fmla="*/ 335141 h 1456582"/>
              <a:gd name="connsiteX1642" fmla="*/ 220232 w 1627420"/>
              <a:gd name="connsiteY1642" fmla="*/ 331861 h 1456582"/>
              <a:gd name="connsiteX1643" fmla="*/ 216945 w 1627420"/>
              <a:gd name="connsiteY1643" fmla="*/ 334050 h 1456582"/>
              <a:gd name="connsiteX1644" fmla="*/ 215854 w 1627420"/>
              <a:gd name="connsiteY1644" fmla="*/ 335141 h 1456582"/>
              <a:gd name="connsiteX1645" fmla="*/ 212568 w 1627420"/>
              <a:gd name="connsiteY1645" fmla="*/ 339524 h 1456582"/>
              <a:gd name="connsiteX1646" fmla="*/ 211471 w 1627420"/>
              <a:gd name="connsiteY1646" fmla="*/ 342811 h 1456582"/>
              <a:gd name="connsiteX1647" fmla="*/ 209282 w 1627420"/>
              <a:gd name="connsiteY1647" fmla="*/ 346097 h 1456582"/>
              <a:gd name="connsiteX1648" fmla="*/ 207087 w 1627420"/>
              <a:gd name="connsiteY1648" fmla="*/ 347194 h 1456582"/>
              <a:gd name="connsiteX1649" fmla="*/ 204898 w 1627420"/>
              <a:gd name="connsiteY1649" fmla="*/ 349383 h 1456582"/>
              <a:gd name="connsiteX1650" fmla="*/ 203807 w 1627420"/>
              <a:gd name="connsiteY1650" fmla="*/ 350480 h 1456582"/>
              <a:gd name="connsiteX1651" fmla="*/ 201612 w 1627420"/>
              <a:gd name="connsiteY1651" fmla="*/ 350480 h 1456582"/>
              <a:gd name="connsiteX1652" fmla="*/ 195040 w 1627420"/>
              <a:gd name="connsiteY1652" fmla="*/ 351572 h 1456582"/>
              <a:gd name="connsiteX1653" fmla="*/ 191754 w 1627420"/>
              <a:gd name="connsiteY1653" fmla="*/ 352669 h 1456582"/>
              <a:gd name="connsiteX1654" fmla="*/ 190662 w 1627420"/>
              <a:gd name="connsiteY1654" fmla="*/ 352669 h 1456582"/>
              <a:gd name="connsiteX1655" fmla="*/ 184090 w 1627420"/>
              <a:gd name="connsiteY1655" fmla="*/ 353766 h 1456582"/>
              <a:gd name="connsiteX1656" fmla="*/ 182993 w 1627420"/>
              <a:gd name="connsiteY1656" fmla="*/ 354858 h 1456582"/>
              <a:gd name="connsiteX1657" fmla="*/ 181901 w 1627420"/>
              <a:gd name="connsiteY1657" fmla="*/ 355955 h 1456582"/>
              <a:gd name="connsiteX1658" fmla="*/ 178609 w 1627420"/>
              <a:gd name="connsiteY1658" fmla="*/ 355955 h 1456582"/>
              <a:gd name="connsiteX1659" fmla="*/ 177541 w 1627420"/>
              <a:gd name="connsiteY1659" fmla="*/ 355955 h 1456582"/>
              <a:gd name="connsiteX1660" fmla="*/ 176420 w 1627420"/>
              <a:gd name="connsiteY1660" fmla="*/ 358150 h 1456582"/>
              <a:gd name="connsiteX1661" fmla="*/ 174232 w 1627420"/>
              <a:gd name="connsiteY1661" fmla="*/ 360333 h 1456582"/>
              <a:gd name="connsiteX1662" fmla="*/ 173157 w 1627420"/>
              <a:gd name="connsiteY1662" fmla="*/ 360333 h 1456582"/>
              <a:gd name="connsiteX1663" fmla="*/ 169854 w 1627420"/>
              <a:gd name="connsiteY1663" fmla="*/ 362522 h 1456582"/>
              <a:gd name="connsiteX1664" fmla="*/ 166585 w 1627420"/>
              <a:gd name="connsiteY1664" fmla="*/ 364716 h 1456582"/>
              <a:gd name="connsiteX1665" fmla="*/ 165470 w 1627420"/>
              <a:gd name="connsiteY1665" fmla="*/ 366905 h 1456582"/>
              <a:gd name="connsiteX1666" fmla="*/ 161093 w 1627420"/>
              <a:gd name="connsiteY1666" fmla="*/ 368002 h 1456582"/>
              <a:gd name="connsiteX1667" fmla="*/ 157824 w 1627420"/>
              <a:gd name="connsiteY1667" fmla="*/ 370191 h 1456582"/>
              <a:gd name="connsiteX1668" fmla="*/ 154521 w 1627420"/>
              <a:gd name="connsiteY1668" fmla="*/ 370191 h 1456582"/>
              <a:gd name="connsiteX1669" fmla="*/ 150137 w 1627420"/>
              <a:gd name="connsiteY1669" fmla="*/ 371277 h 1456582"/>
              <a:gd name="connsiteX1670" fmla="*/ 149063 w 1627420"/>
              <a:gd name="connsiteY1670" fmla="*/ 371277 h 1456582"/>
              <a:gd name="connsiteX1671" fmla="*/ 146874 w 1627420"/>
              <a:gd name="connsiteY1671" fmla="*/ 366905 h 1456582"/>
              <a:gd name="connsiteX1672" fmla="*/ 146874 w 1627420"/>
              <a:gd name="connsiteY1672" fmla="*/ 361430 h 1456582"/>
              <a:gd name="connsiteX1673" fmla="*/ 144679 w 1627420"/>
              <a:gd name="connsiteY1673" fmla="*/ 360333 h 1456582"/>
              <a:gd name="connsiteX1674" fmla="*/ 143588 w 1627420"/>
              <a:gd name="connsiteY1674" fmla="*/ 361430 h 1456582"/>
              <a:gd name="connsiteX1675" fmla="*/ 142490 w 1627420"/>
              <a:gd name="connsiteY1675" fmla="*/ 361430 h 1456582"/>
              <a:gd name="connsiteX1676" fmla="*/ 142490 w 1627420"/>
              <a:gd name="connsiteY1676" fmla="*/ 355955 h 1456582"/>
              <a:gd name="connsiteX1677" fmla="*/ 142490 w 1627420"/>
              <a:gd name="connsiteY1677" fmla="*/ 355955 h 1456582"/>
              <a:gd name="connsiteX1678" fmla="*/ 143588 w 1627420"/>
              <a:gd name="connsiteY1678" fmla="*/ 352669 h 1456582"/>
              <a:gd name="connsiteX1679" fmla="*/ 145777 w 1627420"/>
              <a:gd name="connsiteY1679" fmla="*/ 346097 h 1456582"/>
              <a:gd name="connsiteX1680" fmla="*/ 146874 w 1627420"/>
              <a:gd name="connsiteY1680" fmla="*/ 345005 h 1456582"/>
              <a:gd name="connsiteX1681" fmla="*/ 149063 w 1627420"/>
              <a:gd name="connsiteY1681" fmla="*/ 342811 h 1456582"/>
              <a:gd name="connsiteX1682" fmla="*/ 150137 w 1627420"/>
              <a:gd name="connsiteY1682" fmla="*/ 340622 h 1456582"/>
              <a:gd name="connsiteX1683" fmla="*/ 151252 w 1627420"/>
              <a:gd name="connsiteY1683" fmla="*/ 339524 h 1456582"/>
              <a:gd name="connsiteX1684" fmla="*/ 152326 w 1627420"/>
              <a:gd name="connsiteY1684" fmla="*/ 338427 h 1456582"/>
              <a:gd name="connsiteX1685" fmla="*/ 153446 w 1627420"/>
              <a:gd name="connsiteY1685" fmla="*/ 337336 h 1456582"/>
              <a:gd name="connsiteX1686" fmla="*/ 154521 w 1627420"/>
              <a:gd name="connsiteY1686" fmla="*/ 336244 h 1456582"/>
              <a:gd name="connsiteX1687" fmla="*/ 156709 w 1627420"/>
              <a:gd name="connsiteY1687" fmla="*/ 332952 h 1456582"/>
              <a:gd name="connsiteX1688" fmla="*/ 154521 w 1627420"/>
              <a:gd name="connsiteY1688" fmla="*/ 332952 h 1456582"/>
              <a:gd name="connsiteX1689" fmla="*/ 153446 w 1627420"/>
              <a:gd name="connsiteY1689" fmla="*/ 331861 h 1456582"/>
              <a:gd name="connsiteX1690" fmla="*/ 151252 w 1627420"/>
              <a:gd name="connsiteY1690" fmla="*/ 331861 h 1456582"/>
              <a:gd name="connsiteX1691" fmla="*/ 149063 w 1627420"/>
              <a:gd name="connsiteY1691" fmla="*/ 331861 h 1456582"/>
              <a:gd name="connsiteX1692" fmla="*/ 142490 w 1627420"/>
              <a:gd name="connsiteY1692" fmla="*/ 331861 h 1456582"/>
              <a:gd name="connsiteX1693" fmla="*/ 142490 w 1627420"/>
              <a:gd name="connsiteY1693" fmla="*/ 330764 h 1456582"/>
              <a:gd name="connsiteX1694" fmla="*/ 142490 w 1627420"/>
              <a:gd name="connsiteY1694" fmla="*/ 320905 h 1456582"/>
              <a:gd name="connsiteX1695" fmla="*/ 141393 w 1627420"/>
              <a:gd name="connsiteY1695" fmla="*/ 314339 h 1456582"/>
              <a:gd name="connsiteX1696" fmla="*/ 142490 w 1627420"/>
              <a:gd name="connsiteY1696" fmla="*/ 308858 h 1456582"/>
              <a:gd name="connsiteX1697" fmla="*/ 142490 w 1627420"/>
              <a:gd name="connsiteY1697" fmla="*/ 306669 h 1456582"/>
              <a:gd name="connsiteX1698" fmla="*/ 143588 w 1627420"/>
              <a:gd name="connsiteY1698" fmla="*/ 303383 h 1456582"/>
              <a:gd name="connsiteX1699" fmla="*/ 144679 w 1627420"/>
              <a:gd name="connsiteY1699" fmla="*/ 301194 h 1456582"/>
              <a:gd name="connsiteX1700" fmla="*/ 145777 w 1627420"/>
              <a:gd name="connsiteY1700" fmla="*/ 300097 h 1456582"/>
              <a:gd name="connsiteX1701" fmla="*/ 146874 w 1627420"/>
              <a:gd name="connsiteY1701" fmla="*/ 294616 h 1456582"/>
              <a:gd name="connsiteX1702" fmla="*/ 147948 w 1627420"/>
              <a:gd name="connsiteY1702" fmla="*/ 293525 h 1456582"/>
              <a:gd name="connsiteX1703" fmla="*/ 147948 w 1627420"/>
              <a:gd name="connsiteY1703" fmla="*/ 292433 h 1456582"/>
              <a:gd name="connsiteX1704" fmla="*/ 149063 w 1627420"/>
              <a:gd name="connsiteY1704" fmla="*/ 288050 h 1456582"/>
              <a:gd name="connsiteX1705" fmla="*/ 150137 w 1627420"/>
              <a:gd name="connsiteY1705" fmla="*/ 285855 h 1456582"/>
              <a:gd name="connsiteX1706" fmla="*/ 151252 w 1627420"/>
              <a:gd name="connsiteY1706" fmla="*/ 282575 h 1456582"/>
              <a:gd name="connsiteX1707" fmla="*/ 152326 w 1627420"/>
              <a:gd name="connsiteY1707" fmla="*/ 281477 h 1456582"/>
              <a:gd name="connsiteX1708" fmla="*/ 153446 w 1627420"/>
              <a:gd name="connsiteY1708" fmla="*/ 280380 h 1456582"/>
              <a:gd name="connsiteX1709" fmla="*/ 154521 w 1627420"/>
              <a:gd name="connsiteY1709" fmla="*/ 278191 h 1456582"/>
              <a:gd name="connsiteX1710" fmla="*/ 155635 w 1627420"/>
              <a:gd name="connsiteY1710" fmla="*/ 279288 h 1456582"/>
              <a:gd name="connsiteX1711" fmla="*/ 156709 w 1627420"/>
              <a:gd name="connsiteY1711" fmla="*/ 280380 h 1456582"/>
              <a:gd name="connsiteX1712" fmla="*/ 158898 w 1627420"/>
              <a:gd name="connsiteY1712" fmla="*/ 283666 h 1456582"/>
              <a:gd name="connsiteX1713" fmla="*/ 161093 w 1627420"/>
              <a:gd name="connsiteY1713" fmla="*/ 285855 h 1456582"/>
              <a:gd name="connsiteX1714" fmla="*/ 162207 w 1627420"/>
              <a:gd name="connsiteY1714" fmla="*/ 286958 h 1456582"/>
              <a:gd name="connsiteX1715" fmla="*/ 166585 w 1627420"/>
              <a:gd name="connsiteY1715" fmla="*/ 290239 h 1456582"/>
              <a:gd name="connsiteX1716" fmla="*/ 167659 w 1627420"/>
              <a:gd name="connsiteY1716" fmla="*/ 291336 h 1456582"/>
              <a:gd name="connsiteX1717" fmla="*/ 168779 w 1627420"/>
              <a:gd name="connsiteY1717" fmla="*/ 292433 h 1456582"/>
              <a:gd name="connsiteX1718" fmla="*/ 175352 w 1627420"/>
              <a:gd name="connsiteY1718" fmla="*/ 290239 h 1456582"/>
              <a:gd name="connsiteX1719" fmla="*/ 177541 w 1627420"/>
              <a:gd name="connsiteY1719" fmla="*/ 288050 h 1456582"/>
              <a:gd name="connsiteX1720" fmla="*/ 175352 w 1627420"/>
              <a:gd name="connsiteY1720" fmla="*/ 285855 h 1456582"/>
              <a:gd name="connsiteX1721" fmla="*/ 175352 w 1627420"/>
              <a:gd name="connsiteY1721" fmla="*/ 285855 h 1456582"/>
              <a:gd name="connsiteX1722" fmla="*/ 170968 w 1627420"/>
              <a:gd name="connsiteY1722" fmla="*/ 286958 h 1456582"/>
              <a:gd name="connsiteX1723" fmla="*/ 168779 w 1627420"/>
              <a:gd name="connsiteY1723" fmla="*/ 278191 h 1456582"/>
              <a:gd name="connsiteX1724" fmla="*/ 170968 w 1627420"/>
              <a:gd name="connsiteY1724" fmla="*/ 274905 h 1456582"/>
              <a:gd name="connsiteX1725" fmla="*/ 172043 w 1627420"/>
              <a:gd name="connsiteY1725" fmla="*/ 273813 h 1456582"/>
              <a:gd name="connsiteX1726" fmla="*/ 168779 w 1627420"/>
              <a:gd name="connsiteY1726" fmla="*/ 269430 h 1456582"/>
              <a:gd name="connsiteX1727" fmla="*/ 170968 w 1627420"/>
              <a:gd name="connsiteY1727" fmla="*/ 267235 h 1456582"/>
              <a:gd name="connsiteX1728" fmla="*/ 176420 w 1627420"/>
              <a:gd name="connsiteY1728" fmla="*/ 262858 h 1456582"/>
              <a:gd name="connsiteX1729" fmla="*/ 173157 w 1627420"/>
              <a:gd name="connsiteY1729" fmla="*/ 260669 h 1456582"/>
              <a:gd name="connsiteX1730" fmla="*/ 167659 w 1627420"/>
              <a:gd name="connsiteY1730" fmla="*/ 248622 h 1456582"/>
              <a:gd name="connsiteX1731" fmla="*/ 167659 w 1627420"/>
              <a:gd name="connsiteY1731" fmla="*/ 237672 h 1456582"/>
              <a:gd name="connsiteX1732" fmla="*/ 173157 w 1627420"/>
              <a:gd name="connsiteY1732" fmla="*/ 235477 h 1456582"/>
              <a:gd name="connsiteX1733" fmla="*/ 178609 w 1627420"/>
              <a:gd name="connsiteY1733" fmla="*/ 234403 h 1456582"/>
              <a:gd name="connsiteX1734" fmla="*/ 182993 w 1627420"/>
              <a:gd name="connsiteY1734" fmla="*/ 233288 h 1456582"/>
              <a:gd name="connsiteX1735" fmla="*/ 187376 w 1627420"/>
              <a:gd name="connsiteY1735" fmla="*/ 232214 h 1456582"/>
              <a:gd name="connsiteX1736" fmla="*/ 195040 w 1627420"/>
              <a:gd name="connsiteY1736" fmla="*/ 234403 h 1456582"/>
              <a:gd name="connsiteX1737" fmla="*/ 199423 w 1627420"/>
              <a:gd name="connsiteY1737" fmla="*/ 235477 h 1456582"/>
              <a:gd name="connsiteX1738" fmla="*/ 202709 w 1627420"/>
              <a:gd name="connsiteY1738" fmla="*/ 236592 h 1456582"/>
              <a:gd name="connsiteX1739" fmla="*/ 204898 w 1627420"/>
              <a:gd name="connsiteY1739" fmla="*/ 235477 h 1456582"/>
              <a:gd name="connsiteX1740" fmla="*/ 208184 w 1627420"/>
              <a:gd name="connsiteY1740" fmla="*/ 230025 h 1456582"/>
              <a:gd name="connsiteX1741" fmla="*/ 211471 w 1627420"/>
              <a:gd name="connsiteY1741" fmla="*/ 227831 h 1456582"/>
              <a:gd name="connsiteX1742" fmla="*/ 213659 w 1627420"/>
              <a:gd name="connsiteY1742" fmla="*/ 228905 h 1456582"/>
              <a:gd name="connsiteX1743" fmla="*/ 216945 w 1627420"/>
              <a:gd name="connsiteY1743" fmla="*/ 223447 h 1456582"/>
              <a:gd name="connsiteX1744" fmla="*/ 218043 w 1627420"/>
              <a:gd name="connsiteY1744" fmla="*/ 222333 h 1456582"/>
              <a:gd name="connsiteX1745" fmla="*/ 221329 w 1627420"/>
              <a:gd name="connsiteY1745" fmla="*/ 216881 h 1456582"/>
              <a:gd name="connsiteX1746" fmla="*/ 221329 w 1627420"/>
              <a:gd name="connsiteY1746" fmla="*/ 215766 h 1456582"/>
              <a:gd name="connsiteX1747" fmla="*/ 221329 w 1627420"/>
              <a:gd name="connsiteY1747" fmla="*/ 205925 h 1456582"/>
              <a:gd name="connsiteX1748" fmla="*/ 221329 w 1627420"/>
              <a:gd name="connsiteY1748" fmla="*/ 201542 h 1456582"/>
              <a:gd name="connsiteX1749" fmla="*/ 222426 w 1627420"/>
              <a:gd name="connsiteY1749" fmla="*/ 196044 h 1456582"/>
              <a:gd name="connsiteX1750" fmla="*/ 222426 w 1627420"/>
              <a:gd name="connsiteY1750" fmla="*/ 188397 h 1456582"/>
              <a:gd name="connsiteX1751" fmla="*/ 225712 w 1627420"/>
              <a:gd name="connsiteY1751" fmla="*/ 182905 h 1456582"/>
              <a:gd name="connsiteX1752" fmla="*/ 227901 w 1627420"/>
              <a:gd name="connsiteY1752" fmla="*/ 177447 h 1456582"/>
              <a:gd name="connsiteX1753" fmla="*/ 231187 w 1627420"/>
              <a:gd name="connsiteY1753" fmla="*/ 171955 h 1456582"/>
              <a:gd name="connsiteX1754" fmla="*/ 231187 w 1627420"/>
              <a:gd name="connsiteY1754" fmla="*/ 166492 h 1456582"/>
              <a:gd name="connsiteX1755" fmla="*/ 231187 w 1627420"/>
              <a:gd name="connsiteY1755" fmla="*/ 159925 h 1456582"/>
              <a:gd name="connsiteX1756" fmla="*/ 233376 w 1627420"/>
              <a:gd name="connsiteY1756" fmla="*/ 157730 h 1456582"/>
              <a:gd name="connsiteX1757" fmla="*/ 236662 w 1627420"/>
              <a:gd name="connsiteY1757" fmla="*/ 152233 h 1456582"/>
              <a:gd name="connsiteX1758" fmla="*/ 238851 w 1627420"/>
              <a:gd name="connsiteY1758" fmla="*/ 146781 h 1456582"/>
              <a:gd name="connsiteX1759" fmla="*/ 239948 w 1627420"/>
              <a:gd name="connsiteY1759" fmla="*/ 144592 h 1456582"/>
              <a:gd name="connsiteX1760" fmla="*/ 242137 w 1627420"/>
              <a:gd name="connsiteY1760" fmla="*/ 140214 h 1456582"/>
              <a:gd name="connsiteX1761" fmla="*/ 250898 w 1627420"/>
              <a:gd name="connsiteY1761" fmla="*/ 144592 h 1456582"/>
              <a:gd name="connsiteX1762" fmla="*/ 253093 w 1627420"/>
              <a:gd name="connsiteY1762" fmla="*/ 145666 h 1456582"/>
              <a:gd name="connsiteX1763" fmla="*/ 259665 w 1627420"/>
              <a:gd name="connsiteY1763" fmla="*/ 146781 h 1456582"/>
              <a:gd name="connsiteX1764" fmla="*/ 261854 w 1627420"/>
              <a:gd name="connsiteY1764" fmla="*/ 144592 h 1456582"/>
              <a:gd name="connsiteX1765" fmla="*/ 268426 w 1627420"/>
              <a:gd name="connsiteY1765" fmla="*/ 150049 h 1456582"/>
              <a:gd name="connsiteX1766" fmla="*/ 271712 w 1627420"/>
              <a:gd name="connsiteY1766" fmla="*/ 153353 h 1456582"/>
              <a:gd name="connsiteX1767" fmla="*/ 274998 w 1627420"/>
              <a:gd name="connsiteY1767" fmla="*/ 154427 h 1456582"/>
              <a:gd name="connsiteX1768" fmla="*/ 280473 w 1627420"/>
              <a:gd name="connsiteY1768" fmla="*/ 155536 h 1456582"/>
              <a:gd name="connsiteX1769" fmla="*/ 288143 w 1627420"/>
              <a:gd name="connsiteY1769" fmla="*/ 156616 h 1456582"/>
              <a:gd name="connsiteX1770" fmla="*/ 291423 w 1627420"/>
              <a:gd name="connsiteY1770" fmla="*/ 164308 h 1456582"/>
              <a:gd name="connsiteX1771" fmla="*/ 294709 w 1627420"/>
              <a:gd name="connsiteY1771" fmla="*/ 158811 h 1456582"/>
              <a:gd name="connsiteX1772" fmla="*/ 294709 w 1627420"/>
              <a:gd name="connsiteY1772" fmla="*/ 157730 h 1456582"/>
              <a:gd name="connsiteX1773" fmla="*/ 292521 w 1627420"/>
              <a:gd name="connsiteY1773" fmla="*/ 158811 h 1456582"/>
              <a:gd name="connsiteX1774" fmla="*/ 288143 w 1627420"/>
              <a:gd name="connsiteY1774" fmla="*/ 150049 h 1456582"/>
              <a:gd name="connsiteX1775" fmla="*/ 277187 w 1627420"/>
              <a:gd name="connsiteY1775" fmla="*/ 151164 h 1456582"/>
              <a:gd name="connsiteX1776" fmla="*/ 273901 w 1627420"/>
              <a:gd name="connsiteY1776" fmla="*/ 148975 h 1456582"/>
              <a:gd name="connsiteX1777" fmla="*/ 269518 w 1627420"/>
              <a:gd name="connsiteY1777" fmla="*/ 140214 h 1456582"/>
              <a:gd name="connsiteX1778" fmla="*/ 268426 w 1627420"/>
              <a:gd name="connsiteY1778" fmla="*/ 140214 h 1456582"/>
              <a:gd name="connsiteX1779" fmla="*/ 261854 w 1627420"/>
              <a:gd name="connsiteY1779" fmla="*/ 138019 h 1456582"/>
              <a:gd name="connsiteX1780" fmla="*/ 261854 w 1627420"/>
              <a:gd name="connsiteY1780" fmla="*/ 134711 h 1456582"/>
              <a:gd name="connsiteX1781" fmla="*/ 255282 w 1627420"/>
              <a:gd name="connsiteY1781" fmla="*/ 132522 h 1456582"/>
              <a:gd name="connsiteX1782" fmla="*/ 256373 w 1627420"/>
              <a:gd name="connsiteY1782" fmla="*/ 128144 h 1456582"/>
              <a:gd name="connsiteX1783" fmla="*/ 259665 w 1627420"/>
              <a:gd name="connsiteY1783" fmla="*/ 129258 h 1456582"/>
              <a:gd name="connsiteX1784" fmla="*/ 260757 w 1627420"/>
              <a:gd name="connsiteY1784" fmla="*/ 128144 h 1456582"/>
              <a:gd name="connsiteX1785" fmla="*/ 262946 w 1627420"/>
              <a:gd name="connsiteY1785" fmla="*/ 122686 h 1456582"/>
              <a:gd name="connsiteX1786" fmla="*/ 253093 w 1627420"/>
              <a:gd name="connsiteY1786" fmla="*/ 121572 h 1456582"/>
              <a:gd name="connsiteX1787" fmla="*/ 247612 w 1627420"/>
              <a:gd name="connsiteY1787" fmla="*/ 109547 h 1456582"/>
              <a:gd name="connsiteX1788" fmla="*/ 246521 w 1627420"/>
              <a:gd name="connsiteY1788" fmla="*/ 107353 h 1456582"/>
              <a:gd name="connsiteX1789" fmla="*/ 247612 w 1627420"/>
              <a:gd name="connsiteY1789" fmla="*/ 105164 h 1456582"/>
              <a:gd name="connsiteX1790" fmla="*/ 248709 w 1627420"/>
              <a:gd name="connsiteY1790" fmla="*/ 105164 h 1456582"/>
              <a:gd name="connsiteX1791" fmla="*/ 251996 w 1627420"/>
              <a:gd name="connsiteY1791" fmla="*/ 102969 h 1456582"/>
              <a:gd name="connsiteX1792" fmla="*/ 251996 w 1627420"/>
              <a:gd name="connsiteY1792" fmla="*/ 99683 h 1456582"/>
              <a:gd name="connsiteX1793" fmla="*/ 249807 w 1627420"/>
              <a:gd name="connsiteY1793" fmla="*/ 99683 h 1456582"/>
              <a:gd name="connsiteX1794" fmla="*/ 249807 w 1627420"/>
              <a:gd name="connsiteY1794" fmla="*/ 98592 h 1456582"/>
              <a:gd name="connsiteX1795" fmla="*/ 253093 w 1627420"/>
              <a:gd name="connsiteY1795" fmla="*/ 97494 h 1456582"/>
              <a:gd name="connsiteX1796" fmla="*/ 256373 w 1627420"/>
              <a:gd name="connsiteY1796" fmla="*/ 95300 h 1456582"/>
              <a:gd name="connsiteX1797" fmla="*/ 253093 w 1627420"/>
              <a:gd name="connsiteY1797" fmla="*/ 96403 h 1456582"/>
              <a:gd name="connsiteX1798" fmla="*/ 247612 w 1627420"/>
              <a:gd name="connsiteY1798" fmla="*/ 97494 h 1456582"/>
              <a:gd name="connsiteX1799" fmla="*/ 248709 w 1627420"/>
              <a:gd name="connsiteY1799" fmla="*/ 96403 h 1456582"/>
              <a:gd name="connsiteX1800" fmla="*/ 249807 w 1627420"/>
              <a:gd name="connsiteY1800" fmla="*/ 92019 h 1456582"/>
              <a:gd name="connsiteX1801" fmla="*/ 250898 w 1627420"/>
              <a:gd name="connsiteY1801" fmla="*/ 90922 h 1456582"/>
              <a:gd name="connsiteX1802" fmla="*/ 251996 w 1627420"/>
              <a:gd name="connsiteY1802" fmla="*/ 89825 h 1456582"/>
              <a:gd name="connsiteX1803" fmla="*/ 257471 w 1627420"/>
              <a:gd name="connsiteY1803" fmla="*/ 82167 h 1456582"/>
              <a:gd name="connsiteX1804" fmla="*/ 258568 w 1627420"/>
              <a:gd name="connsiteY1804" fmla="*/ 82167 h 1456582"/>
              <a:gd name="connsiteX1805" fmla="*/ 261854 w 1627420"/>
              <a:gd name="connsiteY1805" fmla="*/ 74497 h 1456582"/>
              <a:gd name="connsiteX1806" fmla="*/ 264043 w 1627420"/>
              <a:gd name="connsiteY1806" fmla="*/ 71211 h 1456582"/>
              <a:gd name="connsiteX1807" fmla="*/ 264043 w 1627420"/>
              <a:gd name="connsiteY1807" fmla="*/ 70114 h 1456582"/>
              <a:gd name="connsiteX1808" fmla="*/ 266237 w 1627420"/>
              <a:gd name="connsiteY1808" fmla="*/ 67919 h 1456582"/>
              <a:gd name="connsiteX1809" fmla="*/ 268426 w 1627420"/>
              <a:gd name="connsiteY1809" fmla="*/ 65736 h 1456582"/>
              <a:gd name="connsiteX1810" fmla="*/ 271712 w 1627420"/>
              <a:gd name="connsiteY1810" fmla="*/ 70114 h 1456582"/>
              <a:gd name="connsiteX1811" fmla="*/ 271712 w 1627420"/>
              <a:gd name="connsiteY1811" fmla="*/ 71211 h 1456582"/>
              <a:gd name="connsiteX1812" fmla="*/ 276090 w 1627420"/>
              <a:gd name="connsiteY1812" fmla="*/ 69022 h 1456582"/>
              <a:gd name="connsiteX1813" fmla="*/ 277187 w 1627420"/>
              <a:gd name="connsiteY1813" fmla="*/ 67919 h 1456582"/>
              <a:gd name="connsiteX1814" fmla="*/ 280473 w 1627420"/>
              <a:gd name="connsiteY1814" fmla="*/ 66827 h 1456582"/>
              <a:gd name="connsiteX1815" fmla="*/ 284851 w 1627420"/>
              <a:gd name="connsiteY1815" fmla="*/ 66827 h 1456582"/>
              <a:gd name="connsiteX1816" fmla="*/ 287046 w 1627420"/>
              <a:gd name="connsiteY1816" fmla="*/ 66827 h 1456582"/>
              <a:gd name="connsiteX1817" fmla="*/ 288143 w 1627420"/>
              <a:gd name="connsiteY1817" fmla="*/ 65736 h 1456582"/>
              <a:gd name="connsiteX1818" fmla="*/ 291423 w 1627420"/>
              <a:gd name="connsiteY1818" fmla="*/ 66827 h 1456582"/>
              <a:gd name="connsiteX1819" fmla="*/ 295807 w 1627420"/>
              <a:gd name="connsiteY1819" fmla="*/ 69022 h 1456582"/>
              <a:gd name="connsiteX1820" fmla="*/ 305659 w 1627420"/>
              <a:gd name="connsiteY1820" fmla="*/ 71211 h 1456582"/>
              <a:gd name="connsiteX1821" fmla="*/ 310043 w 1627420"/>
              <a:gd name="connsiteY1821" fmla="*/ 72302 h 1456582"/>
              <a:gd name="connsiteX1822" fmla="*/ 317712 w 1627420"/>
              <a:gd name="connsiteY1822" fmla="*/ 72302 h 1456582"/>
              <a:gd name="connsiteX1823" fmla="*/ 323187 w 1627420"/>
              <a:gd name="connsiteY1823" fmla="*/ 73400 h 1456582"/>
              <a:gd name="connsiteX1824" fmla="*/ 323187 w 1627420"/>
              <a:gd name="connsiteY1824" fmla="*/ 74497 h 1456582"/>
              <a:gd name="connsiteX1825" fmla="*/ 325376 w 1627420"/>
              <a:gd name="connsiteY1825" fmla="*/ 78875 h 1456582"/>
              <a:gd name="connsiteX1826" fmla="*/ 326473 w 1627420"/>
              <a:gd name="connsiteY1826" fmla="*/ 79972 h 1456582"/>
              <a:gd name="connsiteX1827" fmla="*/ 327565 w 1627420"/>
              <a:gd name="connsiteY1827" fmla="*/ 82167 h 1456582"/>
              <a:gd name="connsiteX1828" fmla="*/ 328662 w 1627420"/>
              <a:gd name="connsiteY1828" fmla="*/ 83258 h 1456582"/>
              <a:gd name="connsiteX1829" fmla="*/ 330857 w 1627420"/>
              <a:gd name="connsiteY1829" fmla="*/ 84350 h 1456582"/>
              <a:gd name="connsiteX1830" fmla="*/ 333046 w 1627420"/>
              <a:gd name="connsiteY1830" fmla="*/ 89825 h 1456582"/>
              <a:gd name="connsiteX1831" fmla="*/ 333046 w 1627420"/>
              <a:gd name="connsiteY1831" fmla="*/ 90922 h 1456582"/>
              <a:gd name="connsiteX1832" fmla="*/ 334137 w 1627420"/>
              <a:gd name="connsiteY1832" fmla="*/ 104067 h 1456582"/>
              <a:gd name="connsiteX1833" fmla="*/ 334137 w 1627420"/>
              <a:gd name="connsiteY1833" fmla="*/ 106256 h 1456582"/>
              <a:gd name="connsiteX1834" fmla="*/ 330857 w 1627420"/>
              <a:gd name="connsiteY1834" fmla="*/ 112828 h 1456582"/>
              <a:gd name="connsiteX1835" fmla="*/ 329760 w 1627420"/>
              <a:gd name="connsiteY1835" fmla="*/ 113925 h 1456582"/>
              <a:gd name="connsiteX1836" fmla="*/ 328662 w 1627420"/>
              <a:gd name="connsiteY1836" fmla="*/ 114999 h 1456582"/>
              <a:gd name="connsiteX1837" fmla="*/ 327565 w 1627420"/>
              <a:gd name="connsiteY1837" fmla="*/ 114999 h 1456582"/>
              <a:gd name="connsiteX1838" fmla="*/ 322090 w 1627420"/>
              <a:gd name="connsiteY1838" fmla="*/ 119377 h 1456582"/>
              <a:gd name="connsiteX1839" fmla="*/ 322090 w 1627420"/>
              <a:gd name="connsiteY1839" fmla="*/ 119377 h 1456582"/>
              <a:gd name="connsiteX1840" fmla="*/ 325376 w 1627420"/>
              <a:gd name="connsiteY1840" fmla="*/ 120497 h 1456582"/>
              <a:gd name="connsiteX1841" fmla="*/ 327565 w 1627420"/>
              <a:gd name="connsiteY1841" fmla="*/ 127069 h 1456582"/>
              <a:gd name="connsiteX1842" fmla="*/ 328662 w 1627420"/>
              <a:gd name="connsiteY1842" fmla="*/ 128144 h 1456582"/>
              <a:gd name="connsiteX1843" fmla="*/ 334137 w 1627420"/>
              <a:gd name="connsiteY1843" fmla="*/ 132522 h 1456582"/>
              <a:gd name="connsiteX1844" fmla="*/ 339618 w 1627420"/>
              <a:gd name="connsiteY1844" fmla="*/ 147855 h 1456582"/>
              <a:gd name="connsiteX1845" fmla="*/ 337429 w 1627420"/>
              <a:gd name="connsiteY1845" fmla="*/ 163188 h 1456582"/>
              <a:gd name="connsiteX1846" fmla="*/ 342904 w 1627420"/>
              <a:gd name="connsiteY1846" fmla="*/ 158811 h 1456582"/>
              <a:gd name="connsiteX1847" fmla="*/ 346190 w 1627420"/>
              <a:gd name="connsiteY1847" fmla="*/ 155536 h 1456582"/>
              <a:gd name="connsiteX1848" fmla="*/ 349471 w 1627420"/>
              <a:gd name="connsiteY1848" fmla="*/ 152233 h 1456582"/>
              <a:gd name="connsiteX1849" fmla="*/ 351665 w 1627420"/>
              <a:gd name="connsiteY1849" fmla="*/ 150049 h 1456582"/>
              <a:gd name="connsiteX1850" fmla="*/ 357140 w 1627420"/>
              <a:gd name="connsiteY1850" fmla="*/ 154427 h 1456582"/>
              <a:gd name="connsiteX1851" fmla="*/ 359329 w 1627420"/>
              <a:gd name="connsiteY1851" fmla="*/ 159925 h 1456582"/>
              <a:gd name="connsiteX1852" fmla="*/ 359329 w 1627420"/>
              <a:gd name="connsiteY1852" fmla="*/ 186214 h 1456582"/>
              <a:gd name="connsiteX1853" fmla="*/ 362615 w 1627420"/>
              <a:gd name="connsiteY1853" fmla="*/ 193861 h 1456582"/>
              <a:gd name="connsiteX1854" fmla="*/ 366999 w 1627420"/>
              <a:gd name="connsiteY1854" fmla="*/ 200427 h 1456582"/>
              <a:gd name="connsiteX1855" fmla="*/ 366999 w 1627420"/>
              <a:gd name="connsiteY1855" fmla="*/ 202622 h 1456582"/>
              <a:gd name="connsiteX1856" fmla="*/ 370285 w 1627420"/>
              <a:gd name="connsiteY1856" fmla="*/ 209188 h 1456582"/>
              <a:gd name="connsiteX1857" fmla="*/ 373571 w 1627420"/>
              <a:gd name="connsiteY1857" fmla="*/ 214686 h 1456582"/>
              <a:gd name="connsiteX1858" fmla="*/ 374662 w 1627420"/>
              <a:gd name="connsiteY1858" fmla="*/ 215766 h 1456582"/>
              <a:gd name="connsiteX1859" fmla="*/ 381235 w 1627420"/>
              <a:gd name="connsiteY1859" fmla="*/ 213572 h 1456582"/>
              <a:gd name="connsiteX1860" fmla="*/ 387807 w 1627420"/>
              <a:gd name="connsiteY1860" fmla="*/ 212497 h 1456582"/>
              <a:gd name="connsiteX1861" fmla="*/ 388904 w 1627420"/>
              <a:gd name="connsiteY1861" fmla="*/ 211383 h 1456582"/>
              <a:gd name="connsiteX1862" fmla="*/ 422834 w 1627420"/>
              <a:gd name="connsiteY1862" fmla="*/ 221258 h 1456582"/>
              <a:gd name="connsiteX1863" fmla="*/ 426143 w 1627420"/>
              <a:gd name="connsiteY1863" fmla="*/ 222333 h 1456582"/>
              <a:gd name="connsiteX1864" fmla="*/ 429406 w 1627420"/>
              <a:gd name="connsiteY1864" fmla="*/ 224528 h 1456582"/>
              <a:gd name="connsiteX1865" fmla="*/ 434904 w 1627420"/>
              <a:gd name="connsiteY1865" fmla="*/ 219070 h 1456582"/>
              <a:gd name="connsiteX1866" fmla="*/ 432710 w 1627420"/>
              <a:gd name="connsiteY1866" fmla="*/ 210308 h 1456582"/>
              <a:gd name="connsiteX1867" fmla="*/ 425023 w 1627420"/>
              <a:gd name="connsiteY1867" fmla="*/ 198238 h 1456582"/>
              <a:gd name="connsiteX1868" fmla="*/ 427212 w 1627420"/>
              <a:gd name="connsiteY1868" fmla="*/ 189477 h 1456582"/>
              <a:gd name="connsiteX1869" fmla="*/ 428332 w 1627420"/>
              <a:gd name="connsiteY1869" fmla="*/ 188397 h 1456582"/>
              <a:gd name="connsiteX1870" fmla="*/ 430521 w 1627420"/>
              <a:gd name="connsiteY1870" fmla="*/ 188397 h 1456582"/>
              <a:gd name="connsiteX1871" fmla="*/ 435979 w 1627420"/>
              <a:gd name="connsiteY1871" fmla="*/ 188397 h 1456582"/>
              <a:gd name="connsiteX1872" fmla="*/ 444740 w 1627420"/>
              <a:gd name="connsiteY1872" fmla="*/ 184020 h 1456582"/>
              <a:gd name="connsiteX1873" fmla="*/ 445854 w 1627420"/>
              <a:gd name="connsiteY1873" fmla="*/ 182905 h 1456582"/>
              <a:gd name="connsiteX1874" fmla="*/ 450238 w 1627420"/>
              <a:gd name="connsiteY1874" fmla="*/ 185094 h 1456582"/>
              <a:gd name="connsiteX1875" fmla="*/ 461165 w 1627420"/>
              <a:gd name="connsiteY1875" fmla="*/ 193861 h 1456582"/>
              <a:gd name="connsiteX1876" fmla="*/ 464456 w 1627420"/>
              <a:gd name="connsiteY1876" fmla="*/ 196044 h 1456582"/>
              <a:gd name="connsiteX1877" fmla="*/ 472120 w 1627420"/>
              <a:gd name="connsiteY1877" fmla="*/ 200427 h 1456582"/>
              <a:gd name="connsiteX1878" fmla="*/ 478693 w 1627420"/>
              <a:gd name="connsiteY1878" fmla="*/ 200427 h 1456582"/>
              <a:gd name="connsiteX1879" fmla="*/ 486362 w 1627420"/>
              <a:gd name="connsiteY1879" fmla="*/ 200427 h 1456582"/>
              <a:gd name="connsiteX1880" fmla="*/ 489642 w 1627420"/>
              <a:gd name="connsiteY1880" fmla="*/ 194975 h 1456582"/>
              <a:gd name="connsiteX1881" fmla="*/ 487454 w 1627420"/>
              <a:gd name="connsiteY1881" fmla="*/ 192780 h 1456582"/>
              <a:gd name="connsiteX1882" fmla="*/ 501695 w 1627420"/>
              <a:gd name="connsiteY1882" fmla="*/ 184020 h 1456582"/>
              <a:gd name="connsiteX1883" fmla="*/ 502787 w 1627420"/>
              <a:gd name="connsiteY1883" fmla="*/ 177447 h 1456582"/>
              <a:gd name="connsiteX1884" fmla="*/ 503884 w 1627420"/>
              <a:gd name="connsiteY1884" fmla="*/ 170875 h 1456582"/>
              <a:gd name="connsiteX1885" fmla="*/ 512645 w 1627420"/>
              <a:gd name="connsiteY1885" fmla="*/ 163188 h 1456582"/>
              <a:gd name="connsiteX1886" fmla="*/ 514834 w 1627420"/>
              <a:gd name="connsiteY1886" fmla="*/ 164308 h 1456582"/>
              <a:gd name="connsiteX1887" fmla="*/ 519218 w 1627420"/>
              <a:gd name="connsiteY1887" fmla="*/ 166492 h 1456582"/>
              <a:gd name="connsiteX1888" fmla="*/ 525790 w 1627420"/>
              <a:gd name="connsiteY1888" fmla="*/ 169761 h 1456582"/>
              <a:gd name="connsiteX1889" fmla="*/ 537837 w 1627420"/>
              <a:gd name="connsiteY1889" fmla="*/ 164308 h 1456582"/>
              <a:gd name="connsiteX1890" fmla="*/ 542220 w 1627420"/>
              <a:gd name="connsiteY1890" fmla="*/ 164308 h 1456582"/>
              <a:gd name="connsiteX1891" fmla="*/ 543312 w 1627420"/>
              <a:gd name="connsiteY1891" fmla="*/ 162114 h 1456582"/>
              <a:gd name="connsiteX1892" fmla="*/ 557554 w 1627420"/>
              <a:gd name="connsiteY1892" fmla="*/ 146781 h 1456582"/>
              <a:gd name="connsiteX1893" fmla="*/ 563029 w 1627420"/>
              <a:gd name="connsiteY1893" fmla="*/ 145666 h 1456582"/>
              <a:gd name="connsiteX1894" fmla="*/ 567406 w 1627420"/>
              <a:gd name="connsiteY1894" fmla="*/ 141283 h 1456582"/>
              <a:gd name="connsiteX1895" fmla="*/ 569601 w 1627420"/>
              <a:gd name="connsiteY1895" fmla="*/ 138019 h 1456582"/>
              <a:gd name="connsiteX1896" fmla="*/ 570693 w 1627420"/>
              <a:gd name="connsiteY1896" fmla="*/ 135831 h 1456582"/>
              <a:gd name="connsiteX1897" fmla="*/ 573979 w 1627420"/>
              <a:gd name="connsiteY1897" fmla="*/ 131453 h 1456582"/>
              <a:gd name="connsiteX1898" fmla="*/ 573979 w 1627420"/>
              <a:gd name="connsiteY1898" fmla="*/ 129258 h 1456582"/>
              <a:gd name="connsiteX1899" fmla="*/ 573979 w 1627420"/>
              <a:gd name="connsiteY1899" fmla="*/ 125949 h 1456582"/>
              <a:gd name="connsiteX1900" fmla="*/ 573979 w 1627420"/>
              <a:gd name="connsiteY1900" fmla="*/ 118309 h 1456582"/>
              <a:gd name="connsiteX1901" fmla="*/ 568504 w 1627420"/>
              <a:gd name="connsiteY1901" fmla="*/ 107353 h 1456582"/>
              <a:gd name="connsiteX1902" fmla="*/ 566309 w 1627420"/>
              <a:gd name="connsiteY1902" fmla="*/ 107353 h 1456582"/>
              <a:gd name="connsiteX1903" fmla="*/ 576168 w 1627420"/>
              <a:gd name="connsiteY1903" fmla="*/ 100781 h 1456582"/>
              <a:gd name="connsiteX1904" fmla="*/ 591507 w 1627420"/>
              <a:gd name="connsiteY1904" fmla="*/ 85447 h 1456582"/>
              <a:gd name="connsiteX1905" fmla="*/ 596982 w 1627420"/>
              <a:gd name="connsiteY1905" fmla="*/ 83258 h 1456582"/>
              <a:gd name="connsiteX1906" fmla="*/ 596982 w 1627420"/>
              <a:gd name="connsiteY1906" fmla="*/ 79972 h 1456582"/>
              <a:gd name="connsiteX1907" fmla="*/ 594787 w 1627420"/>
              <a:gd name="connsiteY1907" fmla="*/ 76686 h 1456582"/>
              <a:gd name="connsiteX1908" fmla="*/ 594787 w 1627420"/>
              <a:gd name="connsiteY1908" fmla="*/ 66827 h 1456582"/>
              <a:gd name="connsiteX1909" fmla="*/ 588215 w 1627420"/>
              <a:gd name="connsiteY1909" fmla="*/ 54780 h 1456582"/>
              <a:gd name="connsiteX1910" fmla="*/ 584934 w 1627420"/>
              <a:gd name="connsiteY1910" fmla="*/ 50397 h 1456582"/>
              <a:gd name="connsiteX1911" fmla="*/ 581643 w 1627420"/>
              <a:gd name="connsiteY1911" fmla="*/ 43830 h 1456582"/>
              <a:gd name="connsiteX1912" fmla="*/ 583837 w 1627420"/>
              <a:gd name="connsiteY1912" fmla="*/ 40539 h 1456582"/>
              <a:gd name="connsiteX1913" fmla="*/ 593695 w 1627420"/>
              <a:gd name="connsiteY1913" fmla="*/ 40539 h 1456582"/>
              <a:gd name="connsiteX1914" fmla="*/ 594787 w 1627420"/>
              <a:gd name="connsiteY1914" fmla="*/ 39447 h 1456582"/>
              <a:gd name="connsiteX1915" fmla="*/ 596982 w 1627420"/>
              <a:gd name="connsiteY1915" fmla="*/ 37252 h 1456582"/>
              <a:gd name="connsiteX1916" fmla="*/ 600268 w 1627420"/>
              <a:gd name="connsiteY1916" fmla="*/ 29589 h 1456582"/>
              <a:gd name="connsiteX1917" fmla="*/ 604645 w 1627420"/>
              <a:gd name="connsiteY1917" fmla="*/ 25211 h 1456582"/>
              <a:gd name="connsiteX1918" fmla="*/ 621076 w 1627420"/>
              <a:gd name="connsiteY1918" fmla="*/ 20828 h 1456582"/>
              <a:gd name="connsiteX1919" fmla="*/ 623265 w 1627420"/>
              <a:gd name="connsiteY1919" fmla="*/ 19736 h 1456582"/>
              <a:gd name="connsiteX1920" fmla="*/ 627648 w 1627420"/>
              <a:gd name="connsiteY1920" fmla="*/ 20828 h 1456582"/>
              <a:gd name="connsiteX1921" fmla="*/ 628740 w 1627420"/>
              <a:gd name="connsiteY1921" fmla="*/ 20828 h 1456582"/>
              <a:gd name="connsiteX1922" fmla="*/ 630929 w 1627420"/>
              <a:gd name="connsiteY1922" fmla="*/ 21925 h 1456582"/>
              <a:gd name="connsiteX1923" fmla="*/ 637501 w 1627420"/>
              <a:gd name="connsiteY1923" fmla="*/ 21925 h 1456582"/>
              <a:gd name="connsiteX1924" fmla="*/ 640793 w 1627420"/>
              <a:gd name="connsiteY1924" fmla="*/ 21925 h 1456582"/>
              <a:gd name="connsiteX1925" fmla="*/ 642982 w 1627420"/>
              <a:gd name="connsiteY1925" fmla="*/ 21925 h 1456582"/>
              <a:gd name="connsiteX1926" fmla="*/ 650645 w 1627420"/>
              <a:gd name="connsiteY1926" fmla="*/ 21925 h 1456582"/>
              <a:gd name="connsiteX1927" fmla="*/ 651743 w 1627420"/>
              <a:gd name="connsiteY1927" fmla="*/ 20828 h 1456582"/>
              <a:gd name="connsiteX1928" fmla="*/ 652834 w 1627420"/>
              <a:gd name="connsiteY1928" fmla="*/ 20828 h 1456582"/>
              <a:gd name="connsiteX1929" fmla="*/ 656126 w 1627420"/>
              <a:gd name="connsiteY1929" fmla="*/ 13158 h 1456582"/>
              <a:gd name="connsiteX1930" fmla="*/ 656126 w 1627420"/>
              <a:gd name="connsiteY1930" fmla="*/ 12067 h 1456582"/>
              <a:gd name="connsiteX1931" fmla="*/ 657218 w 1627420"/>
              <a:gd name="connsiteY1931" fmla="*/ 8780 h 1456582"/>
              <a:gd name="connsiteX1932" fmla="*/ 658315 w 1627420"/>
              <a:gd name="connsiteY1932" fmla="*/ 2208 h 1456582"/>
              <a:gd name="connsiteX1933" fmla="*/ 661601 w 1627420"/>
              <a:gd name="connsiteY1933" fmla="*/ 19 h 1456582"/>
              <a:gd name="connsiteX1934" fmla="*/ 665979 w 1627420"/>
              <a:gd name="connsiteY1934" fmla="*/ 19 h 1456582"/>
              <a:gd name="connsiteX1935" fmla="*/ 669265 w 1627420"/>
              <a:gd name="connsiteY1935" fmla="*/ 19 h 1456582"/>
              <a:gd name="connsiteX1936" fmla="*/ 675837 w 1627420"/>
              <a:gd name="connsiteY1936" fmla="*/ 6592 h 1456582"/>
              <a:gd name="connsiteX1937" fmla="*/ 679123 w 1627420"/>
              <a:gd name="connsiteY1937" fmla="*/ 5494 h 1456582"/>
              <a:gd name="connsiteX1938" fmla="*/ 681312 w 1627420"/>
              <a:gd name="connsiteY1938" fmla="*/ 3305 h 1456582"/>
              <a:gd name="connsiteX1939" fmla="*/ 684598 w 1627420"/>
              <a:gd name="connsiteY1939" fmla="*/ 6592 h 1456582"/>
              <a:gd name="connsiteX1940" fmla="*/ 684598 w 1627420"/>
              <a:gd name="connsiteY1940" fmla="*/ 14255 h 1456582"/>
              <a:gd name="connsiteX1941" fmla="*/ 683507 w 1627420"/>
              <a:gd name="connsiteY1941" fmla="*/ 21925 h 1456582"/>
              <a:gd name="connsiteX1942" fmla="*/ 682409 w 1627420"/>
              <a:gd name="connsiteY1942" fmla="*/ 24114 h 1456582"/>
              <a:gd name="connsiteX1943" fmla="*/ 681312 w 1627420"/>
              <a:gd name="connsiteY1943" fmla="*/ 25211 h 1456582"/>
              <a:gd name="connsiteX1944" fmla="*/ 701029 w 1627420"/>
              <a:gd name="connsiteY1944" fmla="*/ 28497 h 1456582"/>
              <a:gd name="connsiteX1945" fmla="*/ 711985 w 1627420"/>
              <a:gd name="connsiteY1945" fmla="*/ 30686 h 1456582"/>
              <a:gd name="connsiteX1946" fmla="*/ 718557 w 1627420"/>
              <a:gd name="connsiteY1946" fmla="*/ 36161 h 1456582"/>
              <a:gd name="connsiteX1947" fmla="*/ 740440 w 1627420"/>
              <a:gd name="connsiteY1947" fmla="*/ 49305 h 1456582"/>
              <a:gd name="connsiteX1948" fmla="*/ 743720 w 1627420"/>
              <a:gd name="connsiteY1948" fmla="*/ 53683 h 1456582"/>
              <a:gd name="connsiteX1949" fmla="*/ 745915 w 1627420"/>
              <a:gd name="connsiteY1949" fmla="*/ 55878 h 1456582"/>
              <a:gd name="connsiteX1950" fmla="*/ 741531 w 1627420"/>
              <a:gd name="connsiteY1950" fmla="*/ 65736 h 1456582"/>
              <a:gd name="connsiteX1951" fmla="*/ 759053 w 1627420"/>
              <a:gd name="connsiteY1951" fmla="*/ 97494 h 1456582"/>
              <a:gd name="connsiteX1952" fmla="*/ 765626 w 1627420"/>
              <a:gd name="connsiteY1952" fmla="*/ 99683 h 1456582"/>
              <a:gd name="connsiteX1953" fmla="*/ 790817 w 1627420"/>
              <a:gd name="connsiteY1953" fmla="*/ 109547 h 1456582"/>
              <a:gd name="connsiteX1954" fmla="*/ 796298 w 1627420"/>
              <a:gd name="connsiteY1954" fmla="*/ 108444 h 1456582"/>
              <a:gd name="connsiteX1955" fmla="*/ 813820 w 1627420"/>
              <a:gd name="connsiteY1955" fmla="*/ 88733 h 1456582"/>
              <a:gd name="connsiteX1956" fmla="*/ 811631 w 1627420"/>
              <a:gd name="connsiteY1956" fmla="*/ 75589 h 1456582"/>
              <a:gd name="connsiteX1957" fmla="*/ 811631 w 1627420"/>
              <a:gd name="connsiteY1957" fmla="*/ 73400 h 1456582"/>
              <a:gd name="connsiteX1958" fmla="*/ 814912 w 1627420"/>
              <a:gd name="connsiteY1958" fmla="*/ 70114 h 1456582"/>
              <a:gd name="connsiteX1959" fmla="*/ 814912 w 1627420"/>
              <a:gd name="connsiteY1959" fmla="*/ 70114 h 1456582"/>
              <a:gd name="connsiteX1960" fmla="*/ 823678 w 1627420"/>
              <a:gd name="connsiteY1960" fmla="*/ 69022 h 1456582"/>
              <a:gd name="connsiteX1961" fmla="*/ 825867 w 1627420"/>
              <a:gd name="connsiteY1961" fmla="*/ 64639 h 1456582"/>
              <a:gd name="connsiteX1962" fmla="*/ 825867 w 1627420"/>
              <a:gd name="connsiteY1962" fmla="*/ 61353 h 1456582"/>
              <a:gd name="connsiteX1963" fmla="*/ 830245 w 1627420"/>
              <a:gd name="connsiteY1963" fmla="*/ 58067 h 1456582"/>
              <a:gd name="connsiteX1964" fmla="*/ 835726 w 1627420"/>
              <a:gd name="connsiteY1964" fmla="*/ 55878 h 1456582"/>
              <a:gd name="connsiteX1965" fmla="*/ 839012 w 1627420"/>
              <a:gd name="connsiteY1965" fmla="*/ 49305 h 1456582"/>
              <a:gd name="connsiteX1966" fmla="*/ 840103 w 1627420"/>
              <a:gd name="connsiteY1966" fmla="*/ 43830 h 1456582"/>
              <a:gd name="connsiteX1967" fmla="*/ 840103 w 1627420"/>
              <a:gd name="connsiteY1967" fmla="*/ 40539 h 1456582"/>
              <a:gd name="connsiteX1968" fmla="*/ 840103 w 1627420"/>
              <a:gd name="connsiteY1968" fmla="*/ 40539 h 1456582"/>
              <a:gd name="connsiteX1969" fmla="*/ 840103 w 1627420"/>
              <a:gd name="connsiteY1969" fmla="*/ 38355 h 1456582"/>
              <a:gd name="connsiteX1970" fmla="*/ 840103 w 1627420"/>
              <a:gd name="connsiteY1970" fmla="*/ 35064 h 1456582"/>
              <a:gd name="connsiteX1971" fmla="*/ 842292 w 1627420"/>
              <a:gd name="connsiteY1971" fmla="*/ 28497 h 1456582"/>
              <a:gd name="connsiteX1972" fmla="*/ 843390 w 1627420"/>
              <a:gd name="connsiteY1972" fmla="*/ 27400 h 1456582"/>
              <a:gd name="connsiteX1973" fmla="*/ 846676 w 1627420"/>
              <a:gd name="connsiteY1973" fmla="*/ 29589 h 1456582"/>
              <a:gd name="connsiteX1974" fmla="*/ 847773 w 1627420"/>
              <a:gd name="connsiteY1974" fmla="*/ 30686 h 1456582"/>
              <a:gd name="connsiteX1975" fmla="*/ 849962 w 1627420"/>
              <a:gd name="connsiteY1975" fmla="*/ 30686 h 1456582"/>
              <a:gd name="connsiteX1976" fmla="*/ 853248 w 1627420"/>
              <a:gd name="connsiteY1976" fmla="*/ 31777 h 1456582"/>
              <a:gd name="connsiteX1977" fmla="*/ 854345 w 1627420"/>
              <a:gd name="connsiteY1977" fmla="*/ 33972 h 1456582"/>
              <a:gd name="connsiteX1978" fmla="*/ 856534 w 1627420"/>
              <a:gd name="connsiteY1978" fmla="*/ 33972 h 1456582"/>
              <a:gd name="connsiteX1979" fmla="*/ 860917 w 1627420"/>
              <a:gd name="connsiteY1979" fmla="*/ 30686 h 1456582"/>
              <a:gd name="connsiteX1980" fmla="*/ 863106 w 1627420"/>
              <a:gd name="connsiteY1980" fmla="*/ 29589 h 1456582"/>
              <a:gd name="connsiteX1981" fmla="*/ 868581 w 1627420"/>
              <a:gd name="connsiteY1981" fmla="*/ 27400 h 1456582"/>
              <a:gd name="connsiteX1982" fmla="*/ 871867 w 1627420"/>
              <a:gd name="connsiteY1982" fmla="*/ 26303 h 1456582"/>
              <a:gd name="connsiteX1983" fmla="*/ 872965 w 1627420"/>
              <a:gd name="connsiteY1983" fmla="*/ 25211 h 1456582"/>
              <a:gd name="connsiteX1984" fmla="*/ 876251 w 1627420"/>
              <a:gd name="connsiteY1984" fmla="*/ 28497 h 1456582"/>
              <a:gd name="connsiteX1985" fmla="*/ 877342 w 1627420"/>
              <a:gd name="connsiteY1985" fmla="*/ 29589 h 1456582"/>
              <a:gd name="connsiteX1986" fmla="*/ 877342 w 1627420"/>
              <a:gd name="connsiteY1986" fmla="*/ 32875 h 1456582"/>
              <a:gd name="connsiteX1987" fmla="*/ 876251 w 1627420"/>
              <a:gd name="connsiteY1987" fmla="*/ 36161 h 1456582"/>
              <a:gd name="connsiteX1988" fmla="*/ 876251 w 1627420"/>
              <a:gd name="connsiteY1988" fmla="*/ 36161 h 1456582"/>
              <a:gd name="connsiteX1989" fmla="*/ 876251 w 1627420"/>
              <a:gd name="connsiteY1989" fmla="*/ 46014 h 1456582"/>
              <a:gd name="connsiteX1990" fmla="*/ 876251 w 1627420"/>
              <a:gd name="connsiteY1990" fmla="*/ 47117 h 1456582"/>
              <a:gd name="connsiteX1991" fmla="*/ 877342 w 1627420"/>
              <a:gd name="connsiteY1991" fmla="*/ 49305 h 1456582"/>
              <a:gd name="connsiteX1992" fmla="*/ 878440 w 1627420"/>
              <a:gd name="connsiteY1992" fmla="*/ 54780 h 1456582"/>
              <a:gd name="connsiteX1993" fmla="*/ 878440 w 1627420"/>
              <a:gd name="connsiteY1993" fmla="*/ 55878 h 1456582"/>
              <a:gd name="connsiteX1994" fmla="*/ 878440 w 1627420"/>
              <a:gd name="connsiteY1994" fmla="*/ 58067 h 1456582"/>
              <a:gd name="connsiteX1995" fmla="*/ 878440 w 1627420"/>
              <a:gd name="connsiteY1995" fmla="*/ 63542 h 1456582"/>
              <a:gd name="connsiteX1996" fmla="*/ 883915 w 1627420"/>
              <a:gd name="connsiteY1996" fmla="*/ 63542 h 1456582"/>
              <a:gd name="connsiteX1997" fmla="*/ 885012 w 1627420"/>
              <a:gd name="connsiteY1997" fmla="*/ 63542 h 1456582"/>
              <a:gd name="connsiteX1998" fmla="*/ 891584 w 1627420"/>
              <a:gd name="connsiteY1998" fmla="*/ 69022 h 1456582"/>
              <a:gd name="connsiteX1999" fmla="*/ 892676 w 1627420"/>
              <a:gd name="connsiteY1999" fmla="*/ 71211 h 1456582"/>
              <a:gd name="connsiteX2000" fmla="*/ 893773 w 1627420"/>
              <a:gd name="connsiteY2000" fmla="*/ 72302 h 1456582"/>
              <a:gd name="connsiteX2001" fmla="*/ 892676 w 1627420"/>
              <a:gd name="connsiteY2001" fmla="*/ 74497 h 1456582"/>
              <a:gd name="connsiteX2002" fmla="*/ 890487 w 1627420"/>
              <a:gd name="connsiteY2002" fmla="*/ 77783 h 1456582"/>
              <a:gd name="connsiteX2003" fmla="*/ 889395 w 1627420"/>
              <a:gd name="connsiteY2003" fmla="*/ 82167 h 1456582"/>
              <a:gd name="connsiteX2004" fmla="*/ 888298 w 1627420"/>
              <a:gd name="connsiteY2004" fmla="*/ 89825 h 1456582"/>
              <a:gd name="connsiteX2005" fmla="*/ 887201 w 1627420"/>
              <a:gd name="connsiteY2005" fmla="*/ 94208 h 1456582"/>
              <a:gd name="connsiteX2006" fmla="*/ 887201 w 1627420"/>
              <a:gd name="connsiteY2006" fmla="*/ 95300 h 1456582"/>
              <a:gd name="connsiteX2007" fmla="*/ 889395 w 1627420"/>
              <a:gd name="connsiteY2007" fmla="*/ 97494 h 1456582"/>
              <a:gd name="connsiteX2008" fmla="*/ 887201 w 1627420"/>
              <a:gd name="connsiteY2008" fmla="*/ 101878 h 1456582"/>
              <a:gd name="connsiteX2009" fmla="*/ 885012 w 1627420"/>
              <a:gd name="connsiteY2009" fmla="*/ 105164 h 1456582"/>
              <a:gd name="connsiteX2010" fmla="*/ 883915 w 1627420"/>
              <a:gd name="connsiteY2010" fmla="*/ 106256 h 1456582"/>
              <a:gd name="connsiteX2011" fmla="*/ 880628 w 1627420"/>
              <a:gd name="connsiteY2011" fmla="*/ 104067 h 1456582"/>
              <a:gd name="connsiteX2012" fmla="*/ 874056 w 1627420"/>
              <a:gd name="connsiteY2012" fmla="*/ 102969 h 1456582"/>
              <a:gd name="connsiteX2013" fmla="*/ 870770 w 1627420"/>
              <a:gd name="connsiteY2013" fmla="*/ 104067 h 1456582"/>
              <a:gd name="connsiteX2014" fmla="*/ 868581 w 1627420"/>
              <a:gd name="connsiteY2014" fmla="*/ 106256 h 1456582"/>
              <a:gd name="connsiteX2015" fmla="*/ 869679 w 1627420"/>
              <a:gd name="connsiteY2015" fmla="*/ 112828 h 1456582"/>
              <a:gd name="connsiteX2016" fmla="*/ 874056 w 1627420"/>
              <a:gd name="connsiteY2016" fmla="*/ 117200 h 1456582"/>
              <a:gd name="connsiteX2017" fmla="*/ 876251 w 1627420"/>
              <a:gd name="connsiteY2017" fmla="*/ 120497 h 1456582"/>
              <a:gd name="connsiteX2018" fmla="*/ 880628 w 1627420"/>
              <a:gd name="connsiteY2018" fmla="*/ 124875 h 1456582"/>
              <a:gd name="connsiteX2019" fmla="*/ 880628 w 1627420"/>
              <a:gd name="connsiteY2019" fmla="*/ 128144 h 1456582"/>
              <a:gd name="connsiteX2020" fmla="*/ 885012 w 1627420"/>
              <a:gd name="connsiteY2020" fmla="*/ 131453 h 1456582"/>
              <a:gd name="connsiteX2021" fmla="*/ 890487 w 1627420"/>
              <a:gd name="connsiteY2021" fmla="*/ 131453 h 1456582"/>
              <a:gd name="connsiteX2022" fmla="*/ 892676 w 1627420"/>
              <a:gd name="connsiteY2022" fmla="*/ 129258 h 1456582"/>
              <a:gd name="connsiteX2023" fmla="*/ 894870 w 1627420"/>
              <a:gd name="connsiteY2023" fmla="*/ 128144 h 1456582"/>
              <a:gd name="connsiteX2024" fmla="*/ 894870 w 1627420"/>
              <a:gd name="connsiteY2024" fmla="*/ 125949 h 1456582"/>
              <a:gd name="connsiteX2025" fmla="*/ 895962 w 1627420"/>
              <a:gd name="connsiteY2025" fmla="*/ 125949 h 1456582"/>
              <a:gd name="connsiteX2026" fmla="*/ 897059 w 1627420"/>
              <a:gd name="connsiteY2026" fmla="*/ 123761 h 1456582"/>
              <a:gd name="connsiteX2027" fmla="*/ 899248 w 1627420"/>
              <a:gd name="connsiteY2027" fmla="*/ 125949 h 1456582"/>
              <a:gd name="connsiteX2028" fmla="*/ 900345 w 1627420"/>
              <a:gd name="connsiteY2028" fmla="*/ 128144 h 1456582"/>
              <a:gd name="connsiteX2029" fmla="*/ 902534 w 1627420"/>
              <a:gd name="connsiteY2029" fmla="*/ 131453 h 1456582"/>
              <a:gd name="connsiteX2030" fmla="*/ 905820 w 1627420"/>
              <a:gd name="connsiteY2030" fmla="*/ 135831 h 1456582"/>
              <a:gd name="connsiteX2031" fmla="*/ 909106 w 1627420"/>
              <a:gd name="connsiteY2031" fmla="*/ 144592 h 1456582"/>
              <a:gd name="connsiteX2032" fmla="*/ 906917 w 1627420"/>
              <a:gd name="connsiteY2032" fmla="*/ 157730 h 1456582"/>
              <a:gd name="connsiteX2033" fmla="*/ 910204 w 1627420"/>
              <a:gd name="connsiteY2033" fmla="*/ 162114 h 1456582"/>
              <a:gd name="connsiteX2034" fmla="*/ 911295 w 1627420"/>
              <a:gd name="connsiteY2034" fmla="*/ 175258 h 1456582"/>
              <a:gd name="connsiteX2035" fmla="*/ 906917 w 1627420"/>
              <a:gd name="connsiteY2035" fmla="*/ 180716 h 1456582"/>
              <a:gd name="connsiteX2036" fmla="*/ 903631 w 1627420"/>
              <a:gd name="connsiteY2036" fmla="*/ 181831 h 1456582"/>
              <a:gd name="connsiteX2037" fmla="*/ 902534 w 1627420"/>
              <a:gd name="connsiteY2037" fmla="*/ 181831 h 1456582"/>
              <a:gd name="connsiteX2038" fmla="*/ 899248 w 1627420"/>
              <a:gd name="connsiteY2038" fmla="*/ 179636 h 1456582"/>
              <a:gd name="connsiteX2039" fmla="*/ 898151 w 1627420"/>
              <a:gd name="connsiteY2039" fmla="*/ 177447 h 1456582"/>
              <a:gd name="connsiteX2040" fmla="*/ 905820 w 1627420"/>
              <a:gd name="connsiteY2040" fmla="*/ 209188 h 1456582"/>
              <a:gd name="connsiteX2041" fmla="*/ 908009 w 1627420"/>
              <a:gd name="connsiteY2041" fmla="*/ 212497 h 1456582"/>
              <a:gd name="connsiteX2042" fmla="*/ 946345 w 1627420"/>
              <a:gd name="connsiteY2042" fmla="*/ 226716 h 1456582"/>
              <a:gd name="connsiteX2043" fmla="*/ 968251 w 1627420"/>
              <a:gd name="connsiteY2043" fmla="*/ 216881 h 1456582"/>
              <a:gd name="connsiteX2044" fmla="*/ 978109 w 1627420"/>
              <a:gd name="connsiteY2044" fmla="*/ 214686 h 1456582"/>
              <a:gd name="connsiteX2045" fmla="*/ 981373 w 1627420"/>
              <a:gd name="connsiteY2045" fmla="*/ 214686 h 1456582"/>
              <a:gd name="connsiteX2046" fmla="*/ 986870 w 1627420"/>
              <a:gd name="connsiteY2046" fmla="*/ 213572 h 1456582"/>
              <a:gd name="connsiteX2047" fmla="*/ 989059 w 1627420"/>
              <a:gd name="connsiteY2047" fmla="*/ 205925 h 1456582"/>
              <a:gd name="connsiteX2048" fmla="*/ 996706 w 1627420"/>
              <a:gd name="connsiteY2048" fmla="*/ 198238 h 1456582"/>
              <a:gd name="connsiteX2049" fmla="*/ 998895 w 1627420"/>
              <a:gd name="connsiteY2049" fmla="*/ 194975 h 1456582"/>
              <a:gd name="connsiteX2050" fmla="*/ 1000015 w 1627420"/>
              <a:gd name="connsiteY2050" fmla="*/ 193861 h 1456582"/>
              <a:gd name="connsiteX2051" fmla="*/ 1001089 w 1627420"/>
              <a:gd name="connsiteY2051" fmla="*/ 192780 h 1456582"/>
              <a:gd name="connsiteX2052" fmla="*/ 1005467 w 1627420"/>
              <a:gd name="connsiteY2052" fmla="*/ 190592 h 1456582"/>
              <a:gd name="connsiteX2053" fmla="*/ 1007656 w 1627420"/>
              <a:gd name="connsiteY2053" fmla="*/ 188397 h 1456582"/>
              <a:gd name="connsiteX2054" fmla="*/ 1010942 w 1627420"/>
              <a:gd name="connsiteY2054" fmla="*/ 186214 h 1456582"/>
              <a:gd name="connsiteX2055" fmla="*/ 1013131 w 1627420"/>
              <a:gd name="connsiteY2055" fmla="*/ 187283 h 1456582"/>
              <a:gd name="connsiteX2056" fmla="*/ 1015325 w 1627420"/>
              <a:gd name="connsiteY2056" fmla="*/ 189477 h 1456582"/>
              <a:gd name="connsiteX2057" fmla="*/ 1018611 w 1627420"/>
              <a:gd name="connsiteY2057" fmla="*/ 189477 h 1456582"/>
              <a:gd name="connsiteX2058" fmla="*/ 1019703 w 1627420"/>
              <a:gd name="connsiteY2058" fmla="*/ 187283 h 1456582"/>
              <a:gd name="connsiteX2059" fmla="*/ 1020800 w 1627420"/>
              <a:gd name="connsiteY2059" fmla="*/ 184020 h 1456582"/>
              <a:gd name="connsiteX2060" fmla="*/ 1020800 w 1627420"/>
              <a:gd name="connsiteY2060" fmla="*/ 182905 h 1456582"/>
              <a:gd name="connsiteX2061" fmla="*/ 1021898 w 1627420"/>
              <a:gd name="connsiteY2061" fmla="*/ 179636 h 1456582"/>
              <a:gd name="connsiteX2062" fmla="*/ 1025184 w 1627420"/>
              <a:gd name="connsiteY2062" fmla="*/ 184020 h 1456582"/>
              <a:gd name="connsiteX2063" fmla="*/ 1024086 w 1627420"/>
              <a:gd name="connsiteY2063" fmla="*/ 189477 h 1456582"/>
              <a:gd name="connsiteX2064" fmla="*/ 1024086 w 1627420"/>
              <a:gd name="connsiteY2064" fmla="*/ 191666 h 1456582"/>
              <a:gd name="connsiteX2065" fmla="*/ 1027373 w 1627420"/>
              <a:gd name="connsiteY2065" fmla="*/ 197164 h 1456582"/>
              <a:gd name="connsiteX2066" fmla="*/ 1027373 w 1627420"/>
              <a:gd name="connsiteY2066" fmla="*/ 198238 h 1456582"/>
              <a:gd name="connsiteX2067" fmla="*/ 1029561 w 1627420"/>
              <a:gd name="connsiteY2067" fmla="*/ 199353 h 1456582"/>
              <a:gd name="connsiteX2068" fmla="*/ 1035036 w 1627420"/>
              <a:gd name="connsiteY2068" fmla="*/ 201542 h 1456582"/>
              <a:gd name="connsiteX2069" fmla="*/ 1039420 w 1627420"/>
              <a:gd name="connsiteY2069" fmla="*/ 204811 h 1456582"/>
              <a:gd name="connsiteX2070" fmla="*/ 1041609 w 1627420"/>
              <a:gd name="connsiteY2070" fmla="*/ 207000 h 1456582"/>
              <a:gd name="connsiteX2071" fmla="*/ 1050375 w 1627420"/>
              <a:gd name="connsiteY2071" fmla="*/ 207000 h 1456582"/>
              <a:gd name="connsiteX2072" fmla="*/ 1051467 w 1627420"/>
              <a:gd name="connsiteY2072" fmla="*/ 207000 h 1456582"/>
              <a:gd name="connsiteX2073" fmla="*/ 1055850 w 1627420"/>
              <a:gd name="connsiteY2073" fmla="*/ 205925 h 1456582"/>
              <a:gd name="connsiteX2074" fmla="*/ 1056942 w 1627420"/>
              <a:gd name="connsiteY2074" fmla="*/ 204811 h 1456582"/>
              <a:gd name="connsiteX2075" fmla="*/ 1056942 w 1627420"/>
              <a:gd name="connsiteY2075" fmla="*/ 191666 h 1456582"/>
              <a:gd name="connsiteX2076" fmla="*/ 1058039 w 1627420"/>
              <a:gd name="connsiteY2076" fmla="*/ 187283 h 1456582"/>
              <a:gd name="connsiteX2077" fmla="*/ 1061325 w 1627420"/>
              <a:gd name="connsiteY2077" fmla="*/ 181831 h 1456582"/>
              <a:gd name="connsiteX2078" fmla="*/ 1068989 w 1627420"/>
              <a:gd name="connsiteY2078" fmla="*/ 181831 h 1456582"/>
              <a:gd name="connsiteX2079" fmla="*/ 1074470 w 1627420"/>
              <a:gd name="connsiteY2079" fmla="*/ 186214 h 1456582"/>
              <a:gd name="connsiteX2080" fmla="*/ 1076659 w 1627420"/>
              <a:gd name="connsiteY2080" fmla="*/ 190592 h 1456582"/>
              <a:gd name="connsiteX2081" fmla="*/ 1081042 w 1627420"/>
              <a:gd name="connsiteY2081" fmla="*/ 194975 h 1456582"/>
              <a:gd name="connsiteX2082" fmla="*/ 1082134 w 1627420"/>
              <a:gd name="connsiteY2082" fmla="*/ 196044 h 1456582"/>
              <a:gd name="connsiteX2083" fmla="*/ 1083231 w 1627420"/>
              <a:gd name="connsiteY2083" fmla="*/ 197164 h 1456582"/>
              <a:gd name="connsiteX2084" fmla="*/ 1086517 w 1627420"/>
              <a:gd name="connsiteY2084" fmla="*/ 199353 h 1456582"/>
              <a:gd name="connsiteX2085" fmla="*/ 1087614 w 1627420"/>
              <a:gd name="connsiteY2085" fmla="*/ 201542 h 1456582"/>
              <a:gd name="connsiteX2086" fmla="*/ 1094187 w 1627420"/>
              <a:gd name="connsiteY2086" fmla="*/ 208120 h 1456582"/>
              <a:gd name="connsiteX2087" fmla="*/ 1102948 w 1627420"/>
              <a:gd name="connsiteY2087" fmla="*/ 210308 h 1456582"/>
              <a:gd name="connsiteX2088" fmla="*/ 1133609 w 1627420"/>
              <a:gd name="connsiteY2088" fmla="*/ 210308 h 1456582"/>
              <a:gd name="connsiteX2089" fmla="*/ 1154423 w 1627420"/>
              <a:gd name="connsiteY2089" fmla="*/ 220144 h 1456582"/>
              <a:gd name="connsiteX2090" fmla="*/ 1163184 w 1627420"/>
              <a:gd name="connsiteY2090" fmla="*/ 217950 h 1456582"/>
              <a:gd name="connsiteX2091" fmla="*/ 1164281 w 1627420"/>
              <a:gd name="connsiteY2091" fmla="*/ 215766 h 1456582"/>
              <a:gd name="connsiteX2092" fmla="*/ 1168659 w 1627420"/>
              <a:gd name="connsiteY2092" fmla="*/ 212497 h 1456582"/>
              <a:gd name="connsiteX2093" fmla="*/ 1183992 w 1627420"/>
              <a:gd name="connsiteY2093" fmla="*/ 203736 h 1456582"/>
              <a:gd name="connsiteX2094" fmla="*/ 1189467 w 1627420"/>
              <a:gd name="connsiteY2094" fmla="*/ 201542 h 1456582"/>
              <a:gd name="connsiteX2095" fmla="*/ 1199331 w 1627420"/>
              <a:gd name="connsiteY2095" fmla="*/ 200427 h 1456582"/>
              <a:gd name="connsiteX2096" fmla="*/ 1200423 w 1627420"/>
              <a:gd name="connsiteY2096" fmla="*/ 202622 h 1456582"/>
              <a:gd name="connsiteX2097" fmla="*/ 1201520 w 1627420"/>
              <a:gd name="connsiteY2097" fmla="*/ 203736 h 1456582"/>
              <a:gd name="connsiteX2098" fmla="*/ 1213567 w 1627420"/>
              <a:gd name="connsiteY2098" fmla="*/ 209188 h 1456582"/>
              <a:gd name="connsiteX2099" fmla="*/ 1229992 w 1627420"/>
              <a:gd name="connsiteY2099" fmla="*/ 215766 h 1456582"/>
              <a:gd name="connsiteX2100" fmla="*/ 1232187 w 1627420"/>
              <a:gd name="connsiteY2100" fmla="*/ 214686 h 1456582"/>
              <a:gd name="connsiteX2101" fmla="*/ 1251881 w 1627420"/>
              <a:gd name="connsiteY2101" fmla="*/ 182905 h 1456582"/>
              <a:gd name="connsiteX2102" fmla="*/ 1252995 w 1627420"/>
              <a:gd name="connsiteY2102" fmla="*/ 181831 h 1456582"/>
              <a:gd name="connsiteX2103" fmla="*/ 1258453 w 1627420"/>
              <a:gd name="connsiteY2103" fmla="*/ 173069 h 1456582"/>
              <a:gd name="connsiteX2104" fmla="*/ 1258453 w 1627420"/>
              <a:gd name="connsiteY2104" fmla="*/ 171955 h 1456582"/>
              <a:gd name="connsiteX2105" fmla="*/ 1259567 w 1627420"/>
              <a:gd name="connsiteY2105" fmla="*/ 170875 h 1456582"/>
              <a:gd name="connsiteX2106" fmla="*/ 1262831 w 1627420"/>
              <a:gd name="connsiteY2106" fmla="*/ 163188 h 1456582"/>
              <a:gd name="connsiteX2107" fmla="*/ 1265019 w 1627420"/>
              <a:gd name="connsiteY2107" fmla="*/ 158811 h 1456582"/>
              <a:gd name="connsiteX2108" fmla="*/ 1269403 w 1627420"/>
              <a:gd name="connsiteY2108" fmla="*/ 154427 h 1456582"/>
              <a:gd name="connsiteX2109" fmla="*/ 1270523 w 1627420"/>
              <a:gd name="connsiteY2109" fmla="*/ 152233 h 1456582"/>
              <a:gd name="connsiteX2110" fmla="*/ 1271592 w 1627420"/>
              <a:gd name="connsiteY2110" fmla="*/ 152233 h 1456582"/>
              <a:gd name="connsiteX2111" fmla="*/ 1273780 w 1627420"/>
              <a:gd name="connsiteY2111" fmla="*/ 150049 h 1456582"/>
              <a:gd name="connsiteX2112" fmla="*/ 1277090 w 1627420"/>
              <a:gd name="connsiteY2112" fmla="*/ 147855 h 1456582"/>
              <a:gd name="connsiteX2113" fmla="*/ 1279284 w 1627420"/>
              <a:gd name="connsiteY2113" fmla="*/ 147855 h 1456582"/>
              <a:gd name="connsiteX2114" fmla="*/ 1280353 w 1627420"/>
              <a:gd name="connsiteY2114" fmla="*/ 146781 h 1456582"/>
              <a:gd name="connsiteX2115" fmla="*/ 1281473 w 1627420"/>
              <a:gd name="connsiteY2115" fmla="*/ 148975 h 1456582"/>
              <a:gd name="connsiteX2116" fmla="*/ 1285833 w 1627420"/>
              <a:gd name="connsiteY2116" fmla="*/ 151164 h 1456582"/>
              <a:gd name="connsiteX2117" fmla="*/ 1289114 w 1627420"/>
              <a:gd name="connsiteY2117" fmla="*/ 150049 h 1456582"/>
              <a:gd name="connsiteX2118" fmla="*/ 1294594 w 1627420"/>
              <a:gd name="connsiteY2118" fmla="*/ 150049 h 1456582"/>
              <a:gd name="connsiteX2119" fmla="*/ 1305544 w 1627420"/>
              <a:gd name="connsiteY2119" fmla="*/ 146781 h 1456582"/>
              <a:gd name="connsiteX2120" fmla="*/ 1309928 w 1627420"/>
              <a:gd name="connsiteY2120" fmla="*/ 144592 h 1456582"/>
              <a:gd name="connsiteX2121" fmla="*/ 1314311 w 1627420"/>
              <a:gd name="connsiteY2121" fmla="*/ 144592 h 1456582"/>
              <a:gd name="connsiteX2122" fmla="*/ 1316500 w 1627420"/>
              <a:gd name="connsiteY2122" fmla="*/ 145666 h 1456582"/>
              <a:gd name="connsiteX2123" fmla="*/ 1317592 w 1627420"/>
              <a:gd name="connsiteY2123" fmla="*/ 146781 h 1456582"/>
              <a:gd name="connsiteX2124" fmla="*/ 1323067 w 1627420"/>
              <a:gd name="connsiteY2124" fmla="*/ 152233 h 1456582"/>
              <a:gd name="connsiteX2125" fmla="*/ 1325261 w 1627420"/>
              <a:gd name="connsiteY2125" fmla="*/ 153353 h 1456582"/>
              <a:gd name="connsiteX2126" fmla="*/ 1326358 w 1627420"/>
              <a:gd name="connsiteY2126" fmla="*/ 153353 h 1456582"/>
              <a:gd name="connsiteX2127" fmla="*/ 1330736 w 1627420"/>
              <a:gd name="connsiteY2127" fmla="*/ 153353 h 1456582"/>
              <a:gd name="connsiteX2128" fmla="*/ 1332925 w 1627420"/>
              <a:gd name="connsiteY2128" fmla="*/ 152233 h 1456582"/>
              <a:gd name="connsiteX2129" fmla="*/ 1335120 w 1627420"/>
              <a:gd name="connsiteY2129" fmla="*/ 151164 h 1456582"/>
              <a:gd name="connsiteX2130" fmla="*/ 1336211 w 1627420"/>
              <a:gd name="connsiteY2130" fmla="*/ 151164 h 1456582"/>
              <a:gd name="connsiteX2131" fmla="*/ 1339497 w 1627420"/>
              <a:gd name="connsiteY2131" fmla="*/ 152233 h 1456582"/>
              <a:gd name="connsiteX2132" fmla="*/ 1342783 w 1627420"/>
              <a:gd name="connsiteY2132" fmla="*/ 154427 h 1456582"/>
              <a:gd name="connsiteX2133" fmla="*/ 1344972 w 1627420"/>
              <a:gd name="connsiteY2133" fmla="*/ 157730 h 1456582"/>
              <a:gd name="connsiteX2134" fmla="*/ 1346070 w 1627420"/>
              <a:gd name="connsiteY2134" fmla="*/ 158811 h 1456582"/>
              <a:gd name="connsiteX2135" fmla="*/ 1347167 w 1627420"/>
              <a:gd name="connsiteY2135" fmla="*/ 159925 h 1456582"/>
              <a:gd name="connsiteX2136" fmla="*/ 1348264 w 1627420"/>
              <a:gd name="connsiteY2136" fmla="*/ 159925 h 1456582"/>
              <a:gd name="connsiteX2137" fmla="*/ 1351545 w 1627420"/>
              <a:gd name="connsiteY2137" fmla="*/ 160999 h 1456582"/>
              <a:gd name="connsiteX2138" fmla="*/ 1353739 w 1627420"/>
              <a:gd name="connsiteY2138" fmla="*/ 162114 h 1456582"/>
              <a:gd name="connsiteX2139" fmla="*/ 1354831 w 1627420"/>
              <a:gd name="connsiteY2139" fmla="*/ 165377 h 1456582"/>
              <a:gd name="connsiteX2140" fmla="*/ 1357025 w 1627420"/>
              <a:gd name="connsiteY2140" fmla="*/ 167572 h 1456582"/>
              <a:gd name="connsiteX2141" fmla="*/ 1362500 w 1627420"/>
              <a:gd name="connsiteY2141" fmla="*/ 168686 h 1456582"/>
              <a:gd name="connsiteX2142" fmla="*/ 1363597 w 1627420"/>
              <a:gd name="connsiteY2142" fmla="*/ 169761 h 1456582"/>
              <a:gd name="connsiteX2143" fmla="*/ 1364689 w 1627420"/>
              <a:gd name="connsiteY2143" fmla="*/ 170875 h 1456582"/>
              <a:gd name="connsiteX2144" fmla="*/ 1365786 w 1627420"/>
              <a:gd name="connsiteY2144" fmla="*/ 173069 h 1456582"/>
              <a:gd name="connsiteX2145" fmla="*/ 1366878 w 1627420"/>
              <a:gd name="connsiteY2145" fmla="*/ 176333 h 1456582"/>
              <a:gd name="connsiteX2146" fmla="*/ 1369072 w 1627420"/>
              <a:gd name="connsiteY2146" fmla="*/ 178521 h 1456582"/>
              <a:gd name="connsiteX2147" fmla="*/ 1370170 w 1627420"/>
              <a:gd name="connsiteY2147" fmla="*/ 179636 h 1456582"/>
              <a:gd name="connsiteX2148" fmla="*/ 1370170 w 1627420"/>
              <a:gd name="connsiteY2148" fmla="*/ 179636 h 1456582"/>
              <a:gd name="connsiteX2149" fmla="*/ 1372359 w 1627420"/>
              <a:gd name="connsiteY2149" fmla="*/ 180716 h 1456582"/>
              <a:gd name="connsiteX2150" fmla="*/ 1376736 w 1627420"/>
              <a:gd name="connsiteY2150" fmla="*/ 181831 h 1456582"/>
              <a:gd name="connsiteX2151" fmla="*/ 1380022 w 1627420"/>
              <a:gd name="connsiteY2151" fmla="*/ 182905 h 1456582"/>
              <a:gd name="connsiteX2152" fmla="*/ 1381120 w 1627420"/>
              <a:gd name="connsiteY2152" fmla="*/ 186214 h 1456582"/>
              <a:gd name="connsiteX2153" fmla="*/ 1383308 w 1627420"/>
              <a:gd name="connsiteY2153" fmla="*/ 190592 h 1456582"/>
              <a:gd name="connsiteX2154" fmla="*/ 1385497 w 1627420"/>
              <a:gd name="connsiteY2154" fmla="*/ 191666 h 1456582"/>
              <a:gd name="connsiteX2155" fmla="*/ 1389881 w 1627420"/>
              <a:gd name="connsiteY2155" fmla="*/ 192780 h 1456582"/>
              <a:gd name="connsiteX2156" fmla="*/ 1394258 w 1627420"/>
              <a:gd name="connsiteY2156" fmla="*/ 197164 h 1456582"/>
              <a:gd name="connsiteX2157" fmla="*/ 1399739 w 1627420"/>
              <a:gd name="connsiteY2157" fmla="*/ 198238 h 1456582"/>
              <a:gd name="connsiteX2158" fmla="*/ 1400831 w 1627420"/>
              <a:gd name="connsiteY2158" fmla="*/ 199353 h 1456582"/>
              <a:gd name="connsiteX2159" fmla="*/ 1404123 w 1627420"/>
              <a:gd name="connsiteY2159" fmla="*/ 200427 h 1456582"/>
              <a:gd name="connsiteX2160" fmla="*/ 1408500 w 1627420"/>
              <a:gd name="connsiteY2160" fmla="*/ 204811 h 1456582"/>
              <a:gd name="connsiteX2161" fmla="*/ 1409597 w 1627420"/>
              <a:gd name="connsiteY2161" fmla="*/ 207000 h 1456582"/>
              <a:gd name="connsiteX2162" fmla="*/ 1410689 w 1627420"/>
              <a:gd name="connsiteY2162" fmla="*/ 207000 h 1456582"/>
              <a:gd name="connsiteX2163" fmla="*/ 1413975 w 1627420"/>
              <a:gd name="connsiteY2163" fmla="*/ 211383 h 1456582"/>
              <a:gd name="connsiteX2164" fmla="*/ 1415072 w 1627420"/>
              <a:gd name="connsiteY2164" fmla="*/ 212497 h 1456582"/>
              <a:gd name="connsiteX2165" fmla="*/ 1418359 w 1627420"/>
              <a:gd name="connsiteY2165" fmla="*/ 231094 h 1456582"/>
              <a:gd name="connsiteX2166" fmla="*/ 1419456 w 1627420"/>
              <a:gd name="connsiteY2166" fmla="*/ 232214 h 1456582"/>
              <a:gd name="connsiteX2167" fmla="*/ 1421645 w 1627420"/>
              <a:gd name="connsiteY2167" fmla="*/ 233288 h 1456582"/>
              <a:gd name="connsiteX2168" fmla="*/ 1421645 w 1627420"/>
              <a:gd name="connsiteY2168" fmla="*/ 234403 h 1456582"/>
              <a:gd name="connsiteX2169" fmla="*/ 1422736 w 1627420"/>
              <a:gd name="connsiteY2169" fmla="*/ 237672 h 1456582"/>
              <a:gd name="connsiteX2170" fmla="*/ 1424931 w 1627420"/>
              <a:gd name="connsiteY2170" fmla="*/ 239855 h 1456582"/>
              <a:gd name="connsiteX2171" fmla="*/ 1426028 w 1627420"/>
              <a:gd name="connsiteY2171" fmla="*/ 243170 h 1456582"/>
              <a:gd name="connsiteX2172" fmla="*/ 1428217 w 1627420"/>
              <a:gd name="connsiteY2172" fmla="*/ 246427 h 1456582"/>
              <a:gd name="connsiteX2173" fmla="*/ 1429309 w 1627420"/>
              <a:gd name="connsiteY2173" fmla="*/ 247525 h 1456582"/>
              <a:gd name="connsiteX2174" fmla="*/ 1430406 w 1627420"/>
              <a:gd name="connsiteY2174" fmla="*/ 249713 h 1456582"/>
              <a:gd name="connsiteX2175" fmla="*/ 1431503 w 1627420"/>
              <a:gd name="connsiteY2175" fmla="*/ 256285 h 1456582"/>
              <a:gd name="connsiteX2176" fmla="*/ 1433692 w 1627420"/>
              <a:gd name="connsiteY2176" fmla="*/ 258475 h 1456582"/>
              <a:gd name="connsiteX2177" fmla="*/ 1434789 w 1627420"/>
              <a:gd name="connsiteY2177" fmla="*/ 260669 h 1456582"/>
              <a:gd name="connsiteX2178" fmla="*/ 1440264 w 1627420"/>
              <a:gd name="connsiteY2178" fmla="*/ 263949 h 1456582"/>
              <a:gd name="connsiteX2179" fmla="*/ 1441356 w 1627420"/>
              <a:gd name="connsiteY2179" fmla="*/ 265053 h 1456582"/>
              <a:gd name="connsiteX2180" fmla="*/ 1443545 w 1627420"/>
              <a:gd name="connsiteY2180" fmla="*/ 267235 h 1456582"/>
              <a:gd name="connsiteX2181" fmla="*/ 1443545 w 1627420"/>
              <a:gd name="connsiteY2181" fmla="*/ 267235 h 1456582"/>
              <a:gd name="connsiteX2182" fmla="*/ 1445739 w 1627420"/>
              <a:gd name="connsiteY2182" fmla="*/ 268333 h 1456582"/>
              <a:gd name="connsiteX2183" fmla="*/ 1447928 w 1627420"/>
              <a:gd name="connsiteY2183" fmla="*/ 269430 h 1456582"/>
              <a:gd name="connsiteX2184" fmla="*/ 1451214 w 1627420"/>
              <a:gd name="connsiteY2184" fmla="*/ 273813 h 1456582"/>
              <a:gd name="connsiteX2185" fmla="*/ 1451214 w 1627420"/>
              <a:gd name="connsiteY2185" fmla="*/ 278191 h 1456582"/>
              <a:gd name="connsiteX2186" fmla="*/ 1452311 w 1627420"/>
              <a:gd name="connsiteY2186" fmla="*/ 281477 h 1456582"/>
              <a:gd name="connsiteX2187" fmla="*/ 1452311 w 1627420"/>
              <a:gd name="connsiteY2187" fmla="*/ 290239 h 1456582"/>
              <a:gd name="connsiteX2188" fmla="*/ 1454500 w 1627420"/>
              <a:gd name="connsiteY2188" fmla="*/ 296811 h 1456582"/>
              <a:gd name="connsiteX2189" fmla="*/ 1455598 w 1627420"/>
              <a:gd name="connsiteY2189" fmla="*/ 297908 h 1456582"/>
              <a:gd name="connsiteX2190" fmla="*/ 1457786 w 1627420"/>
              <a:gd name="connsiteY2190" fmla="*/ 300097 h 1456582"/>
              <a:gd name="connsiteX2191" fmla="*/ 1457786 w 1627420"/>
              <a:gd name="connsiteY2191" fmla="*/ 300097 h 1456582"/>
              <a:gd name="connsiteX2192" fmla="*/ 1459975 w 1627420"/>
              <a:gd name="connsiteY2192" fmla="*/ 312144 h 1456582"/>
              <a:gd name="connsiteX2193" fmla="*/ 1459975 w 1627420"/>
              <a:gd name="connsiteY2193" fmla="*/ 314339 h 1456582"/>
              <a:gd name="connsiteX2194" fmla="*/ 1459975 w 1627420"/>
              <a:gd name="connsiteY2194" fmla="*/ 319814 h 1456582"/>
              <a:gd name="connsiteX2195" fmla="*/ 1457786 w 1627420"/>
              <a:gd name="connsiteY2195" fmla="*/ 332952 h 1456582"/>
              <a:gd name="connsiteX2196" fmla="*/ 1457786 w 1627420"/>
              <a:gd name="connsiteY2196" fmla="*/ 342811 h 1456582"/>
              <a:gd name="connsiteX2197" fmla="*/ 1458884 w 1627420"/>
              <a:gd name="connsiteY2197" fmla="*/ 347194 h 1456582"/>
              <a:gd name="connsiteX2198" fmla="*/ 1459975 w 1627420"/>
              <a:gd name="connsiteY2198" fmla="*/ 352669 h 1456582"/>
              <a:gd name="connsiteX2199" fmla="*/ 1464359 w 1627420"/>
              <a:gd name="connsiteY2199" fmla="*/ 364716 h 1456582"/>
              <a:gd name="connsiteX2200" fmla="*/ 1466547 w 1627420"/>
              <a:gd name="connsiteY2200" fmla="*/ 366905 h 1456582"/>
              <a:gd name="connsiteX2201" fmla="*/ 1469834 w 1627420"/>
              <a:gd name="connsiteY2201" fmla="*/ 369100 h 1456582"/>
              <a:gd name="connsiteX2202" fmla="*/ 1469834 w 1627420"/>
              <a:gd name="connsiteY2202" fmla="*/ 370191 h 1456582"/>
              <a:gd name="connsiteX2203" fmla="*/ 1472022 w 1627420"/>
              <a:gd name="connsiteY2203" fmla="*/ 374575 h 1456582"/>
              <a:gd name="connsiteX2204" fmla="*/ 1474217 w 1627420"/>
              <a:gd name="connsiteY2204" fmla="*/ 376764 h 1456582"/>
              <a:gd name="connsiteX2205" fmla="*/ 1474217 w 1627420"/>
              <a:gd name="connsiteY2205" fmla="*/ 376764 h 1456582"/>
              <a:gd name="connsiteX2206" fmla="*/ 1480789 w 1627420"/>
              <a:gd name="connsiteY2206" fmla="*/ 381147 h 1456582"/>
              <a:gd name="connsiteX2207" fmla="*/ 1481881 w 1627420"/>
              <a:gd name="connsiteY2207" fmla="*/ 382238 h 1456582"/>
              <a:gd name="connsiteX2208" fmla="*/ 1482978 w 1627420"/>
              <a:gd name="connsiteY2208" fmla="*/ 384428 h 1456582"/>
              <a:gd name="connsiteX2209" fmla="*/ 1484075 w 1627420"/>
              <a:gd name="connsiteY2209" fmla="*/ 389885 h 1456582"/>
              <a:gd name="connsiteX2210" fmla="*/ 1485167 w 1627420"/>
              <a:gd name="connsiteY2210" fmla="*/ 392074 h 1456582"/>
              <a:gd name="connsiteX2211" fmla="*/ 1486264 w 1627420"/>
              <a:gd name="connsiteY2211" fmla="*/ 393188 h 1456582"/>
              <a:gd name="connsiteX2212" fmla="*/ 1488453 w 1627420"/>
              <a:gd name="connsiteY2212" fmla="*/ 394269 h 1456582"/>
              <a:gd name="connsiteX2213" fmla="*/ 1490648 w 1627420"/>
              <a:gd name="connsiteY2213" fmla="*/ 395383 h 1456582"/>
              <a:gd name="connsiteX2214" fmla="*/ 1493928 w 1627420"/>
              <a:gd name="connsiteY2214" fmla="*/ 394269 h 1456582"/>
              <a:gd name="connsiteX2215" fmla="*/ 1500500 w 1627420"/>
              <a:gd name="connsiteY2215" fmla="*/ 396457 h 1456582"/>
              <a:gd name="connsiteX2216" fmla="*/ 1501597 w 1627420"/>
              <a:gd name="connsiteY2216" fmla="*/ 398652 h 1456582"/>
              <a:gd name="connsiteX2217" fmla="*/ 1503786 w 1627420"/>
              <a:gd name="connsiteY2217" fmla="*/ 399766 h 1456582"/>
              <a:gd name="connsiteX2218" fmla="*/ 1504884 w 1627420"/>
              <a:gd name="connsiteY2218" fmla="*/ 400835 h 1456582"/>
              <a:gd name="connsiteX2219" fmla="*/ 1505975 w 1627420"/>
              <a:gd name="connsiteY2219" fmla="*/ 401955 h 1456582"/>
              <a:gd name="connsiteX2220" fmla="*/ 1508170 w 1627420"/>
              <a:gd name="connsiteY2220" fmla="*/ 403030 h 1456582"/>
              <a:gd name="connsiteX2221" fmla="*/ 1510359 w 1627420"/>
              <a:gd name="connsiteY2221" fmla="*/ 404138 h 1456582"/>
              <a:gd name="connsiteX2222" fmla="*/ 1511456 w 1627420"/>
              <a:gd name="connsiteY2222" fmla="*/ 405219 h 1456582"/>
              <a:gd name="connsiteX2223" fmla="*/ 1514736 w 1627420"/>
              <a:gd name="connsiteY2223" fmla="*/ 407413 h 1456582"/>
              <a:gd name="connsiteX2224" fmla="*/ 1515834 w 1627420"/>
              <a:gd name="connsiteY2224" fmla="*/ 409602 h 1456582"/>
              <a:gd name="connsiteX2225" fmla="*/ 1519120 w 1627420"/>
              <a:gd name="connsiteY2225" fmla="*/ 411791 h 1456582"/>
              <a:gd name="connsiteX2226" fmla="*/ 1521309 w 1627420"/>
              <a:gd name="connsiteY2226" fmla="*/ 416174 h 1456582"/>
              <a:gd name="connsiteX2227" fmla="*/ 1523503 w 1627420"/>
              <a:gd name="connsiteY2227" fmla="*/ 419478 h 1456582"/>
              <a:gd name="connsiteX2228" fmla="*/ 1524578 w 1627420"/>
              <a:gd name="connsiteY2228" fmla="*/ 421672 h 1456582"/>
              <a:gd name="connsiteX2229" fmla="*/ 1526766 w 1627420"/>
              <a:gd name="connsiteY2229" fmla="*/ 422741 h 1456582"/>
              <a:gd name="connsiteX2230" fmla="*/ 1530075 w 1627420"/>
              <a:gd name="connsiteY2230" fmla="*/ 424935 h 1456582"/>
              <a:gd name="connsiteX2231" fmla="*/ 1533339 w 1627420"/>
              <a:gd name="connsiteY2231" fmla="*/ 427124 h 1456582"/>
              <a:gd name="connsiteX2232" fmla="*/ 1534453 w 1627420"/>
              <a:gd name="connsiteY2232" fmla="*/ 428238 h 1456582"/>
              <a:gd name="connsiteX2233" fmla="*/ 1535527 w 1627420"/>
              <a:gd name="connsiteY2233" fmla="*/ 433696 h 1456582"/>
              <a:gd name="connsiteX2234" fmla="*/ 1535527 w 1627420"/>
              <a:gd name="connsiteY2234" fmla="*/ 438080 h 1456582"/>
              <a:gd name="connsiteX2235" fmla="*/ 1534453 w 1627420"/>
              <a:gd name="connsiteY2235" fmla="*/ 462174 h 1456582"/>
              <a:gd name="connsiteX2236" fmla="*/ 1541025 w 1627420"/>
              <a:gd name="connsiteY2236" fmla="*/ 466552 h 1456582"/>
              <a:gd name="connsiteX2237" fmla="*/ 1545409 w 1627420"/>
              <a:gd name="connsiteY2237" fmla="*/ 469861 h 1456582"/>
              <a:gd name="connsiteX2238" fmla="*/ 1548672 w 1627420"/>
              <a:gd name="connsiteY2238" fmla="*/ 474244 h 1456582"/>
              <a:gd name="connsiteX2239" fmla="*/ 1548672 w 1627420"/>
              <a:gd name="connsiteY2239" fmla="*/ 474244 h 1456582"/>
              <a:gd name="connsiteX2240" fmla="*/ 1550861 w 1627420"/>
              <a:gd name="connsiteY2240" fmla="*/ 478628 h 1456582"/>
              <a:gd name="connsiteX2241" fmla="*/ 1554170 w 1627420"/>
              <a:gd name="connsiteY2241" fmla="*/ 481885 h 1456582"/>
              <a:gd name="connsiteX2242" fmla="*/ 1555244 w 1627420"/>
              <a:gd name="connsiteY2242" fmla="*/ 484080 h 1456582"/>
              <a:gd name="connsiteX2243" fmla="*/ 1557433 w 1627420"/>
              <a:gd name="connsiteY2243" fmla="*/ 486269 h 1456582"/>
              <a:gd name="connsiteX2244" fmla="*/ 1566194 w 1627420"/>
              <a:gd name="connsiteY2244" fmla="*/ 490647 h 1456582"/>
              <a:gd name="connsiteX2245" fmla="*/ 1578241 w 1627420"/>
              <a:gd name="connsiteY2245" fmla="*/ 492841 h 1456582"/>
              <a:gd name="connsiteX2246" fmla="*/ 1579339 w 1627420"/>
              <a:gd name="connsiteY2246" fmla="*/ 500527 h 1456582"/>
              <a:gd name="connsiteX2247" fmla="*/ 1580436 w 1627420"/>
              <a:gd name="connsiteY2247" fmla="*/ 510363 h 1456582"/>
              <a:gd name="connsiteX2248" fmla="*/ 1581528 w 1627420"/>
              <a:gd name="connsiteY2248" fmla="*/ 513678 h 1456582"/>
              <a:gd name="connsiteX2249" fmla="*/ 1585911 w 1627420"/>
              <a:gd name="connsiteY2249" fmla="*/ 515861 h 1456582"/>
              <a:gd name="connsiteX2250" fmla="*/ 1588100 w 1627420"/>
              <a:gd name="connsiteY2250" fmla="*/ 516935 h 1456582"/>
              <a:gd name="connsiteX2251" fmla="*/ 1591386 w 1627420"/>
              <a:gd name="connsiteY2251" fmla="*/ 518050 h 1456582"/>
              <a:gd name="connsiteX2252" fmla="*/ 1599050 w 1627420"/>
              <a:gd name="connsiteY2252" fmla="*/ 518050 h 1456582"/>
              <a:gd name="connsiteX2253" fmla="*/ 1604530 w 1627420"/>
              <a:gd name="connsiteY2253" fmla="*/ 518050 h 1456582"/>
              <a:gd name="connsiteX2254" fmla="*/ 1606719 w 1627420"/>
              <a:gd name="connsiteY2254" fmla="*/ 520222 h 1456582"/>
              <a:gd name="connsiteX2255" fmla="*/ 1608908 w 1627420"/>
              <a:gd name="connsiteY2255" fmla="*/ 523508 h 1456582"/>
              <a:gd name="connsiteX2256" fmla="*/ 1610005 w 1627420"/>
              <a:gd name="connsiteY2256" fmla="*/ 525697 h 1456582"/>
              <a:gd name="connsiteX2257" fmla="*/ 1610005 w 1627420"/>
              <a:gd name="connsiteY2257" fmla="*/ 535555 h 1456582"/>
              <a:gd name="connsiteX2258" fmla="*/ 1610005 w 1627420"/>
              <a:gd name="connsiteY2258" fmla="*/ 537744 h 1456582"/>
              <a:gd name="connsiteX2259" fmla="*/ 1610005 w 1627420"/>
              <a:gd name="connsiteY2259" fmla="*/ 546510 h 1456582"/>
              <a:gd name="connsiteX2260" fmla="*/ 1612194 w 1627420"/>
              <a:gd name="connsiteY2260" fmla="*/ 549797 h 1456582"/>
              <a:gd name="connsiteX2261" fmla="*/ 1613291 w 1627420"/>
              <a:gd name="connsiteY2261" fmla="*/ 551985 h 1456582"/>
              <a:gd name="connsiteX2262" fmla="*/ 1615480 w 1627420"/>
              <a:gd name="connsiteY2262" fmla="*/ 554174 h 1456582"/>
              <a:gd name="connsiteX2263" fmla="*/ 1616578 w 1627420"/>
              <a:gd name="connsiteY2263" fmla="*/ 555272 h 1456582"/>
              <a:gd name="connsiteX2264" fmla="*/ 1618766 w 1627420"/>
              <a:gd name="connsiteY2264" fmla="*/ 556363 h 1456582"/>
              <a:gd name="connsiteX2265" fmla="*/ 1624247 w 1627420"/>
              <a:gd name="connsiteY2265" fmla="*/ 559649 h 1456582"/>
              <a:gd name="connsiteX2266" fmla="*/ 1625339 w 1627420"/>
              <a:gd name="connsiteY2266" fmla="*/ 561838 h 1456582"/>
              <a:gd name="connsiteX2267" fmla="*/ 1626436 w 1627420"/>
              <a:gd name="connsiteY2267" fmla="*/ 562941 h 1456582"/>
              <a:gd name="connsiteX2268" fmla="*/ 1627528 w 1627420"/>
              <a:gd name="connsiteY2268" fmla="*/ 565124 h 1456582"/>
              <a:gd name="connsiteX2269" fmla="*/ 1627528 w 1627420"/>
              <a:gd name="connsiteY2269" fmla="*/ 578269 h 1456582"/>
              <a:gd name="connsiteX2270" fmla="*/ 1625339 w 1627420"/>
              <a:gd name="connsiteY2270" fmla="*/ 582652 h 1456582"/>
              <a:gd name="connsiteX2271" fmla="*/ 1624247 w 1627420"/>
              <a:gd name="connsiteY2271" fmla="*/ 585938 h 1456582"/>
              <a:gd name="connsiteX2272" fmla="*/ 1624247 w 1627420"/>
              <a:gd name="connsiteY2272" fmla="*/ 588127 h 1456582"/>
              <a:gd name="connsiteX2273" fmla="*/ 1622053 w 1627420"/>
              <a:gd name="connsiteY2273" fmla="*/ 592505 h 1456582"/>
              <a:gd name="connsiteX2274" fmla="*/ 1622053 w 1627420"/>
              <a:gd name="connsiteY2274" fmla="*/ 595797 h 1456582"/>
              <a:gd name="connsiteX2275" fmla="*/ 1620955 w 1627420"/>
              <a:gd name="connsiteY2275" fmla="*/ 599083 h 1456582"/>
              <a:gd name="connsiteX2276" fmla="*/ 1619864 w 1627420"/>
              <a:gd name="connsiteY2276" fmla="*/ 601272 h 1456582"/>
              <a:gd name="connsiteX2277" fmla="*/ 1618766 w 1627420"/>
              <a:gd name="connsiteY2277" fmla="*/ 603461 h 1456582"/>
              <a:gd name="connsiteX2278" fmla="*/ 1617675 w 1627420"/>
              <a:gd name="connsiteY2278" fmla="*/ 604558 h 1456582"/>
              <a:gd name="connsiteX2279" fmla="*/ 1616578 w 1627420"/>
              <a:gd name="connsiteY2279" fmla="*/ 605649 h 1456582"/>
              <a:gd name="connsiteX2280" fmla="*/ 1615480 w 1627420"/>
              <a:gd name="connsiteY2280" fmla="*/ 606747 h 1456582"/>
              <a:gd name="connsiteX2281" fmla="*/ 1613291 w 1627420"/>
              <a:gd name="connsiteY2281" fmla="*/ 608936 h 1456582"/>
              <a:gd name="connsiteX2282" fmla="*/ 1611103 w 1627420"/>
              <a:gd name="connsiteY2282" fmla="*/ 608936 h 1456582"/>
              <a:gd name="connsiteX2283" fmla="*/ 1608908 w 1627420"/>
              <a:gd name="connsiteY2283" fmla="*/ 611124 h 1456582"/>
              <a:gd name="connsiteX2284" fmla="*/ 1607816 w 1627420"/>
              <a:gd name="connsiteY2284" fmla="*/ 612227 h 1456582"/>
              <a:gd name="connsiteX2285" fmla="*/ 1606719 w 1627420"/>
              <a:gd name="connsiteY2285" fmla="*/ 613319 h 1456582"/>
              <a:gd name="connsiteX2286" fmla="*/ 1605622 w 1627420"/>
              <a:gd name="connsiteY2286" fmla="*/ 615508 h 1456582"/>
              <a:gd name="connsiteX2287" fmla="*/ 1604530 w 1627420"/>
              <a:gd name="connsiteY2287" fmla="*/ 618794 h 1456582"/>
              <a:gd name="connsiteX2288" fmla="*/ 1603433 w 1627420"/>
              <a:gd name="connsiteY2288" fmla="*/ 623177 h 1456582"/>
              <a:gd name="connsiteX2289" fmla="*/ 1602342 w 1627420"/>
              <a:gd name="connsiteY2289" fmla="*/ 626463 h 1456582"/>
              <a:gd name="connsiteX2290" fmla="*/ 1597958 w 1627420"/>
              <a:gd name="connsiteY2290" fmla="*/ 630841 h 1456582"/>
              <a:gd name="connsiteX2291" fmla="*/ 1596861 w 1627420"/>
              <a:gd name="connsiteY2291" fmla="*/ 631938 h 1456582"/>
              <a:gd name="connsiteX2292" fmla="*/ 1595769 w 1627420"/>
              <a:gd name="connsiteY2292" fmla="*/ 633030 h 1456582"/>
              <a:gd name="connsiteX2293" fmla="*/ 1592483 w 1627420"/>
              <a:gd name="connsiteY2293" fmla="*/ 634127 h 1456582"/>
              <a:gd name="connsiteX2294" fmla="*/ 1590294 w 1627420"/>
              <a:gd name="connsiteY2294" fmla="*/ 635224 h 1456582"/>
              <a:gd name="connsiteX2295" fmla="*/ 1587002 w 1627420"/>
              <a:gd name="connsiteY2295" fmla="*/ 636310 h 1456582"/>
              <a:gd name="connsiteX2296" fmla="*/ 1584814 w 1627420"/>
              <a:gd name="connsiteY2296" fmla="*/ 637413 h 1456582"/>
              <a:gd name="connsiteX2297" fmla="*/ 1582625 w 1627420"/>
              <a:gd name="connsiteY2297" fmla="*/ 639608 h 1456582"/>
              <a:gd name="connsiteX2298" fmla="*/ 1579339 w 1627420"/>
              <a:gd name="connsiteY2298" fmla="*/ 641791 h 1456582"/>
              <a:gd name="connsiteX2299" fmla="*/ 1579339 w 1627420"/>
              <a:gd name="connsiteY2299" fmla="*/ 641791 h 1456582"/>
              <a:gd name="connsiteX2300" fmla="*/ 1572766 w 1627420"/>
              <a:gd name="connsiteY2300" fmla="*/ 636310 h 1456582"/>
              <a:gd name="connsiteX2301" fmla="*/ 1571669 w 1627420"/>
              <a:gd name="connsiteY2301" fmla="*/ 633030 h 1456582"/>
              <a:gd name="connsiteX2302" fmla="*/ 1572766 w 1627420"/>
              <a:gd name="connsiteY2302" fmla="*/ 640699 h 1456582"/>
              <a:gd name="connsiteX2303" fmla="*/ 1572766 w 1627420"/>
              <a:gd name="connsiteY2303" fmla="*/ 642888 h 1456582"/>
              <a:gd name="connsiteX2304" fmla="*/ 1569480 w 1627420"/>
              <a:gd name="connsiteY2304" fmla="*/ 645083 h 1456582"/>
              <a:gd name="connsiteX2305" fmla="*/ 1567292 w 1627420"/>
              <a:gd name="connsiteY2305" fmla="*/ 648369 h 1456582"/>
              <a:gd name="connsiteX2306" fmla="*/ 1561817 w 1627420"/>
              <a:gd name="connsiteY2306" fmla="*/ 651649 h 1456582"/>
              <a:gd name="connsiteX2307" fmla="*/ 1559622 w 1627420"/>
              <a:gd name="connsiteY2307" fmla="*/ 653844 h 1456582"/>
              <a:gd name="connsiteX2308" fmla="*/ 1556359 w 1627420"/>
              <a:gd name="connsiteY2308" fmla="*/ 659319 h 1456582"/>
              <a:gd name="connsiteX2309" fmla="*/ 1550861 w 1627420"/>
              <a:gd name="connsiteY2309" fmla="*/ 663697 h 1456582"/>
              <a:gd name="connsiteX2310" fmla="*/ 1550861 w 1627420"/>
              <a:gd name="connsiteY2310" fmla="*/ 664777 h 1456582"/>
              <a:gd name="connsiteX2311" fmla="*/ 1548672 w 1627420"/>
              <a:gd name="connsiteY2311" fmla="*/ 663697 h 1456582"/>
              <a:gd name="connsiteX2312" fmla="*/ 1548672 w 1627420"/>
              <a:gd name="connsiteY2312" fmla="*/ 663697 h 1456582"/>
              <a:gd name="connsiteX2313" fmla="*/ 1545409 w 1627420"/>
              <a:gd name="connsiteY2313" fmla="*/ 664777 h 1456582"/>
              <a:gd name="connsiteX2314" fmla="*/ 1544289 w 1627420"/>
              <a:gd name="connsiteY2314" fmla="*/ 666966 h 1456582"/>
              <a:gd name="connsiteX2315" fmla="*/ 1541025 w 1627420"/>
              <a:gd name="connsiteY2315" fmla="*/ 671343 h 1456582"/>
              <a:gd name="connsiteX2316" fmla="*/ 1542100 w 1627420"/>
              <a:gd name="connsiteY2316" fmla="*/ 672463 h 1456582"/>
              <a:gd name="connsiteX2317" fmla="*/ 1545409 w 1627420"/>
              <a:gd name="connsiteY2317" fmla="*/ 674652 h 1456582"/>
              <a:gd name="connsiteX2318" fmla="*/ 1542100 w 1627420"/>
              <a:gd name="connsiteY2318" fmla="*/ 674652 h 1456582"/>
              <a:gd name="connsiteX2319" fmla="*/ 1532264 w 1627420"/>
              <a:gd name="connsiteY2319" fmla="*/ 675727 h 1456582"/>
              <a:gd name="connsiteX2320" fmla="*/ 1528955 w 1627420"/>
              <a:gd name="connsiteY2320" fmla="*/ 681225 h 1456582"/>
              <a:gd name="connsiteX2321" fmla="*/ 1530075 w 1627420"/>
              <a:gd name="connsiteY2321" fmla="*/ 681225 h 1456582"/>
              <a:gd name="connsiteX2322" fmla="*/ 1535527 w 1627420"/>
              <a:gd name="connsiteY2322" fmla="*/ 688871 h 1456582"/>
              <a:gd name="connsiteX2323" fmla="*/ 1533339 w 1627420"/>
              <a:gd name="connsiteY2323" fmla="*/ 687797 h 1456582"/>
              <a:gd name="connsiteX2324" fmla="*/ 1523503 w 1627420"/>
              <a:gd name="connsiteY2324" fmla="*/ 695438 h 1456582"/>
              <a:gd name="connsiteX2325" fmla="*/ 1515834 w 1627420"/>
              <a:gd name="connsiteY2325" fmla="*/ 702016 h 1456582"/>
              <a:gd name="connsiteX2326" fmla="*/ 1513645 w 1627420"/>
              <a:gd name="connsiteY2326" fmla="*/ 698747 h 1456582"/>
              <a:gd name="connsiteX2327" fmla="*/ 1511456 w 1627420"/>
              <a:gd name="connsiteY2327" fmla="*/ 699821 h 1456582"/>
              <a:gd name="connsiteX2328" fmla="*/ 1511456 w 1627420"/>
              <a:gd name="connsiteY2328" fmla="*/ 702016 h 1456582"/>
              <a:gd name="connsiteX2329" fmla="*/ 1507072 w 1627420"/>
              <a:gd name="connsiteY2329" fmla="*/ 700935 h 1456582"/>
              <a:gd name="connsiteX2330" fmla="*/ 1502695 w 1627420"/>
              <a:gd name="connsiteY2330" fmla="*/ 704199 h 1456582"/>
              <a:gd name="connsiteX2331" fmla="*/ 1501597 w 1627420"/>
              <a:gd name="connsiteY2331" fmla="*/ 700935 h 1456582"/>
              <a:gd name="connsiteX2332" fmla="*/ 1495025 w 1627420"/>
              <a:gd name="connsiteY2332" fmla="*/ 699821 h 1456582"/>
              <a:gd name="connsiteX2333" fmla="*/ 1491739 w 1627420"/>
              <a:gd name="connsiteY2333" fmla="*/ 699821 h 1456582"/>
              <a:gd name="connsiteX2334" fmla="*/ 1488453 w 1627420"/>
              <a:gd name="connsiteY2334" fmla="*/ 700935 h 1456582"/>
              <a:gd name="connsiteX2335" fmla="*/ 1487356 w 1627420"/>
              <a:gd name="connsiteY2335" fmla="*/ 700935 h 1456582"/>
              <a:gd name="connsiteX2336" fmla="*/ 1487356 w 1627420"/>
              <a:gd name="connsiteY2336" fmla="*/ 704199 h 1456582"/>
              <a:gd name="connsiteX2337" fmla="*/ 1485167 w 1627420"/>
              <a:gd name="connsiteY2337" fmla="*/ 702016 h 1456582"/>
              <a:gd name="connsiteX2338" fmla="*/ 1481881 w 1627420"/>
              <a:gd name="connsiteY2338" fmla="*/ 702016 h 1456582"/>
              <a:gd name="connsiteX2339" fmla="*/ 1479692 w 1627420"/>
              <a:gd name="connsiteY2339" fmla="*/ 702016 h 1456582"/>
              <a:gd name="connsiteX2340" fmla="*/ 1478595 w 1627420"/>
              <a:gd name="connsiteY2340" fmla="*/ 702016 h 1456582"/>
              <a:gd name="connsiteX2341" fmla="*/ 1474217 w 1627420"/>
              <a:gd name="connsiteY2341" fmla="*/ 702016 h 1456582"/>
              <a:gd name="connsiteX2342" fmla="*/ 1474217 w 1627420"/>
              <a:gd name="connsiteY2342" fmla="*/ 702016 h 1456582"/>
              <a:gd name="connsiteX2343" fmla="*/ 1470931 w 1627420"/>
              <a:gd name="connsiteY2343" fmla="*/ 703130 h 1456582"/>
              <a:gd name="connsiteX2344" fmla="*/ 1467645 w 1627420"/>
              <a:gd name="connsiteY2344" fmla="*/ 703130 h 1456582"/>
              <a:gd name="connsiteX2345" fmla="*/ 1462170 w 1627420"/>
              <a:gd name="connsiteY2345" fmla="*/ 697632 h 1456582"/>
              <a:gd name="connsiteX2346" fmla="*/ 1462170 w 1627420"/>
              <a:gd name="connsiteY2346" fmla="*/ 696558 h 1456582"/>
              <a:gd name="connsiteX2347" fmla="*/ 1459975 w 1627420"/>
              <a:gd name="connsiteY2347" fmla="*/ 689985 h 1456582"/>
              <a:gd name="connsiteX2348" fmla="*/ 1453409 w 1627420"/>
              <a:gd name="connsiteY2348" fmla="*/ 684488 h 1456582"/>
              <a:gd name="connsiteX2349" fmla="*/ 1451214 w 1627420"/>
              <a:gd name="connsiteY2349" fmla="*/ 684488 h 1456582"/>
              <a:gd name="connsiteX2350" fmla="*/ 1449025 w 1627420"/>
              <a:gd name="connsiteY2350" fmla="*/ 682293 h 1456582"/>
              <a:gd name="connsiteX2351" fmla="*/ 1446836 w 1627420"/>
              <a:gd name="connsiteY2351" fmla="*/ 675727 h 1456582"/>
              <a:gd name="connsiteX2352" fmla="*/ 1446836 w 1627420"/>
              <a:gd name="connsiteY2352" fmla="*/ 663697 h 1456582"/>
              <a:gd name="connsiteX2353" fmla="*/ 1446836 w 1627420"/>
              <a:gd name="connsiteY2353" fmla="*/ 663697 h 1456582"/>
              <a:gd name="connsiteX2354" fmla="*/ 1441356 w 1627420"/>
              <a:gd name="connsiteY2354" fmla="*/ 677915 h 1456582"/>
              <a:gd name="connsiteX2355" fmla="*/ 1440264 w 1627420"/>
              <a:gd name="connsiteY2355" fmla="*/ 679036 h 1456582"/>
              <a:gd name="connsiteX2356" fmla="*/ 1421645 w 1627420"/>
              <a:gd name="connsiteY2356" fmla="*/ 683419 h 1456582"/>
              <a:gd name="connsiteX2357" fmla="*/ 1420547 w 1627420"/>
              <a:gd name="connsiteY2357" fmla="*/ 687797 h 1456582"/>
              <a:gd name="connsiteX2358" fmla="*/ 1428217 w 1627420"/>
              <a:gd name="connsiteY2358" fmla="*/ 693249 h 1456582"/>
              <a:gd name="connsiteX2359" fmla="*/ 1428217 w 1627420"/>
              <a:gd name="connsiteY2359" fmla="*/ 694369 h 1456582"/>
              <a:gd name="connsiteX2360" fmla="*/ 1427120 w 1627420"/>
              <a:gd name="connsiteY2360" fmla="*/ 697632 h 1456582"/>
              <a:gd name="connsiteX2361" fmla="*/ 1426028 w 1627420"/>
              <a:gd name="connsiteY2361" fmla="*/ 698747 h 1456582"/>
              <a:gd name="connsiteX2362" fmla="*/ 1426028 w 1627420"/>
              <a:gd name="connsiteY2362" fmla="*/ 704199 h 1456582"/>
              <a:gd name="connsiteX2363" fmla="*/ 1423833 w 1627420"/>
              <a:gd name="connsiteY2363" fmla="*/ 705319 h 1456582"/>
              <a:gd name="connsiteX2364" fmla="*/ 1420547 w 1627420"/>
              <a:gd name="connsiteY2364" fmla="*/ 706393 h 1456582"/>
              <a:gd name="connsiteX2365" fmla="*/ 1416164 w 1627420"/>
              <a:gd name="connsiteY2365" fmla="*/ 709697 h 1456582"/>
              <a:gd name="connsiteX2366" fmla="*/ 1429309 w 1627420"/>
              <a:gd name="connsiteY2366" fmla="*/ 723921 h 1456582"/>
              <a:gd name="connsiteX2367" fmla="*/ 1429309 w 1627420"/>
              <a:gd name="connsiteY2367" fmla="*/ 723921 h 1456582"/>
              <a:gd name="connsiteX2368" fmla="*/ 1418359 w 1627420"/>
              <a:gd name="connsiteY2368" fmla="*/ 712966 h 1456582"/>
              <a:gd name="connsiteX2369" fmla="*/ 1418359 w 1627420"/>
              <a:gd name="connsiteY2369" fmla="*/ 714080 h 1456582"/>
              <a:gd name="connsiteX2370" fmla="*/ 1416164 w 1627420"/>
              <a:gd name="connsiteY2370" fmla="*/ 720652 h 1456582"/>
              <a:gd name="connsiteX2371" fmla="*/ 1421645 w 1627420"/>
              <a:gd name="connsiteY2371" fmla="*/ 722841 h 1456582"/>
              <a:gd name="connsiteX2372" fmla="*/ 1424931 w 1627420"/>
              <a:gd name="connsiteY2372" fmla="*/ 723921 h 1456582"/>
              <a:gd name="connsiteX2373" fmla="*/ 1429309 w 1627420"/>
              <a:gd name="connsiteY2373" fmla="*/ 726104 h 1456582"/>
              <a:gd name="connsiteX2374" fmla="*/ 1433692 w 1627420"/>
              <a:gd name="connsiteY2374" fmla="*/ 742558 h 1456582"/>
              <a:gd name="connsiteX2375" fmla="*/ 1438070 w 1627420"/>
              <a:gd name="connsiteY2375" fmla="*/ 751325 h 1456582"/>
              <a:gd name="connsiteX2376" fmla="*/ 1445739 w 1627420"/>
              <a:gd name="connsiteY2376" fmla="*/ 756777 h 1456582"/>
              <a:gd name="connsiteX2377" fmla="*/ 1446836 w 1627420"/>
              <a:gd name="connsiteY2377" fmla="*/ 757891 h 1456582"/>
              <a:gd name="connsiteX2378" fmla="*/ 1446836 w 1627420"/>
              <a:gd name="connsiteY2378" fmla="*/ 758965 h 1456582"/>
              <a:gd name="connsiteX2379" fmla="*/ 1447928 w 1627420"/>
              <a:gd name="connsiteY2379" fmla="*/ 767732 h 1456582"/>
              <a:gd name="connsiteX2380" fmla="*/ 1450117 w 1627420"/>
              <a:gd name="connsiteY2380" fmla="*/ 769916 h 1456582"/>
              <a:gd name="connsiteX2381" fmla="*/ 1453409 w 1627420"/>
              <a:gd name="connsiteY2381" fmla="*/ 771036 h 1456582"/>
              <a:gd name="connsiteX2382" fmla="*/ 1461073 w 1627420"/>
              <a:gd name="connsiteY2382" fmla="*/ 773230 h 1456582"/>
              <a:gd name="connsiteX2383" fmla="*/ 1464359 w 1627420"/>
              <a:gd name="connsiteY2383" fmla="*/ 776493 h 1456582"/>
              <a:gd name="connsiteX2384" fmla="*/ 1472022 w 1627420"/>
              <a:gd name="connsiteY2384" fmla="*/ 775413 h 1456582"/>
              <a:gd name="connsiteX2385" fmla="*/ 1473120 w 1627420"/>
              <a:gd name="connsiteY2385" fmla="*/ 784180 h 1456582"/>
              <a:gd name="connsiteX2386" fmla="*/ 1469834 w 1627420"/>
              <a:gd name="connsiteY2386" fmla="*/ 789632 h 1456582"/>
              <a:gd name="connsiteX2387" fmla="*/ 1469834 w 1627420"/>
              <a:gd name="connsiteY2387" fmla="*/ 791821 h 1456582"/>
              <a:gd name="connsiteX2388" fmla="*/ 1474217 w 1627420"/>
              <a:gd name="connsiteY2388" fmla="*/ 796204 h 1456582"/>
              <a:gd name="connsiteX2389" fmla="*/ 1477503 w 1627420"/>
              <a:gd name="connsiteY2389" fmla="*/ 800588 h 1456582"/>
              <a:gd name="connsiteX2390" fmla="*/ 1478595 w 1627420"/>
              <a:gd name="connsiteY2390" fmla="*/ 801679 h 1456582"/>
              <a:gd name="connsiteX2391" fmla="*/ 1480789 w 1627420"/>
              <a:gd name="connsiteY2391" fmla="*/ 804966 h 1456582"/>
              <a:gd name="connsiteX2392" fmla="*/ 1481881 w 1627420"/>
              <a:gd name="connsiteY2392" fmla="*/ 798394 h 1456582"/>
              <a:gd name="connsiteX2393" fmla="*/ 1482978 w 1627420"/>
              <a:gd name="connsiteY2393" fmla="*/ 796204 h 1456582"/>
              <a:gd name="connsiteX2394" fmla="*/ 1488453 w 1627420"/>
              <a:gd name="connsiteY2394" fmla="*/ 797296 h 1456582"/>
              <a:gd name="connsiteX2395" fmla="*/ 1491739 w 1627420"/>
              <a:gd name="connsiteY2395" fmla="*/ 796204 h 1456582"/>
              <a:gd name="connsiteX2396" fmla="*/ 1489550 w 1627420"/>
              <a:gd name="connsiteY2396" fmla="*/ 794010 h 1456582"/>
              <a:gd name="connsiteX2397" fmla="*/ 1492836 w 1627420"/>
              <a:gd name="connsiteY2397" fmla="*/ 795113 h 1456582"/>
              <a:gd name="connsiteX2398" fmla="*/ 1498311 w 1627420"/>
              <a:gd name="connsiteY2398" fmla="*/ 795113 h 1456582"/>
              <a:gd name="connsiteX2399" fmla="*/ 1501597 w 1627420"/>
              <a:gd name="connsiteY2399" fmla="*/ 800588 h 1456582"/>
              <a:gd name="connsiteX2400" fmla="*/ 1504884 w 1627420"/>
              <a:gd name="connsiteY2400" fmla="*/ 800588 h 1456582"/>
              <a:gd name="connsiteX2401" fmla="*/ 1510359 w 1627420"/>
              <a:gd name="connsiteY2401" fmla="*/ 797296 h 1456582"/>
              <a:gd name="connsiteX2402" fmla="*/ 1510359 w 1627420"/>
              <a:gd name="connsiteY2402" fmla="*/ 795113 h 1456582"/>
              <a:gd name="connsiteX2403" fmla="*/ 1511456 w 1627420"/>
              <a:gd name="connsiteY2403" fmla="*/ 796204 h 1456582"/>
              <a:gd name="connsiteX2404" fmla="*/ 1516931 w 1627420"/>
              <a:gd name="connsiteY2404" fmla="*/ 790752 h 1456582"/>
              <a:gd name="connsiteX2405" fmla="*/ 1510359 w 1627420"/>
              <a:gd name="connsiteY2405" fmla="*/ 788558 h 1456582"/>
              <a:gd name="connsiteX2406" fmla="*/ 1516931 w 1627420"/>
              <a:gd name="connsiteY2406" fmla="*/ 783060 h 1456582"/>
              <a:gd name="connsiteX2407" fmla="*/ 1516931 w 1627420"/>
              <a:gd name="connsiteY2407" fmla="*/ 778682 h 1456582"/>
              <a:gd name="connsiteX2408" fmla="*/ 1516931 w 1627420"/>
              <a:gd name="connsiteY2408" fmla="*/ 781991 h 1456582"/>
              <a:gd name="connsiteX2409" fmla="*/ 1522383 w 1627420"/>
              <a:gd name="connsiteY2409" fmla="*/ 776493 h 1456582"/>
              <a:gd name="connsiteX2410" fmla="*/ 1528955 w 1627420"/>
              <a:gd name="connsiteY2410" fmla="*/ 784180 h 1456582"/>
              <a:gd name="connsiteX2411" fmla="*/ 1530075 w 1627420"/>
              <a:gd name="connsiteY2411" fmla="*/ 785255 h 1456582"/>
              <a:gd name="connsiteX2412" fmla="*/ 1536642 w 1627420"/>
              <a:gd name="connsiteY2412" fmla="*/ 778682 h 1456582"/>
              <a:gd name="connsiteX2413" fmla="*/ 1536642 w 1627420"/>
              <a:gd name="connsiteY2413" fmla="*/ 779797 h 1456582"/>
              <a:gd name="connsiteX2414" fmla="*/ 1537716 w 1627420"/>
              <a:gd name="connsiteY2414" fmla="*/ 777608 h 1456582"/>
              <a:gd name="connsiteX2415" fmla="*/ 1537716 w 1627420"/>
              <a:gd name="connsiteY2415" fmla="*/ 776493 h 1456582"/>
              <a:gd name="connsiteX2416" fmla="*/ 1537716 w 1627420"/>
              <a:gd name="connsiteY2416" fmla="*/ 776493 h 1456582"/>
              <a:gd name="connsiteX2417" fmla="*/ 1538837 w 1627420"/>
              <a:gd name="connsiteY2417" fmla="*/ 773230 h 1456582"/>
              <a:gd name="connsiteX2418" fmla="*/ 1541025 w 1627420"/>
              <a:gd name="connsiteY2418" fmla="*/ 769916 h 1456582"/>
              <a:gd name="connsiteX2419" fmla="*/ 1542100 w 1627420"/>
              <a:gd name="connsiteY2419" fmla="*/ 767732 h 1456582"/>
              <a:gd name="connsiteX2420" fmla="*/ 1538837 w 1627420"/>
              <a:gd name="connsiteY2420" fmla="*/ 762280 h 1456582"/>
              <a:gd name="connsiteX2421" fmla="*/ 1538837 w 1627420"/>
              <a:gd name="connsiteY2421" fmla="*/ 754588 h 1456582"/>
              <a:gd name="connsiteX2422" fmla="*/ 1538837 w 1627420"/>
              <a:gd name="connsiteY2422" fmla="*/ 756777 h 1456582"/>
              <a:gd name="connsiteX2423" fmla="*/ 1539911 w 1627420"/>
              <a:gd name="connsiteY2423" fmla="*/ 756777 h 1456582"/>
              <a:gd name="connsiteX2424" fmla="*/ 1541025 w 1627420"/>
              <a:gd name="connsiteY2424" fmla="*/ 757891 h 1456582"/>
              <a:gd name="connsiteX2425" fmla="*/ 1554170 w 1627420"/>
              <a:gd name="connsiteY2425" fmla="*/ 760086 h 1456582"/>
              <a:gd name="connsiteX2426" fmla="*/ 1559622 w 1627420"/>
              <a:gd name="connsiteY2426" fmla="*/ 760086 h 1456582"/>
              <a:gd name="connsiteX2427" fmla="*/ 1560719 w 1627420"/>
              <a:gd name="connsiteY2427" fmla="*/ 760086 h 1456582"/>
              <a:gd name="connsiteX2428" fmla="*/ 1565097 w 1627420"/>
              <a:gd name="connsiteY2428" fmla="*/ 758965 h 1456582"/>
              <a:gd name="connsiteX2429" fmla="*/ 1567292 w 1627420"/>
              <a:gd name="connsiteY2429" fmla="*/ 756777 h 1456582"/>
              <a:gd name="connsiteX2430" fmla="*/ 1573864 w 1627420"/>
              <a:gd name="connsiteY2430" fmla="*/ 753508 h 1456582"/>
              <a:gd name="connsiteX2431" fmla="*/ 1571669 w 1627420"/>
              <a:gd name="connsiteY2431" fmla="*/ 754588 h 1456582"/>
              <a:gd name="connsiteX2432" fmla="*/ 1576053 w 1627420"/>
              <a:gd name="connsiteY2432" fmla="*/ 755702 h 1456582"/>
              <a:gd name="connsiteX2433" fmla="*/ 1570578 w 1627420"/>
              <a:gd name="connsiteY2433" fmla="*/ 757891 h 1456582"/>
              <a:gd name="connsiteX2434" fmla="*/ 1576053 w 1627420"/>
              <a:gd name="connsiteY2434" fmla="*/ 760086 h 1456582"/>
              <a:gd name="connsiteX2435" fmla="*/ 1579339 w 1627420"/>
              <a:gd name="connsiteY2435" fmla="*/ 764464 h 1456582"/>
              <a:gd name="connsiteX2436" fmla="*/ 1580436 w 1627420"/>
              <a:gd name="connsiteY2436" fmla="*/ 765538 h 1456582"/>
              <a:gd name="connsiteX2437" fmla="*/ 1583722 w 1627420"/>
              <a:gd name="connsiteY2437" fmla="*/ 766652 h 1456582"/>
              <a:gd name="connsiteX2438" fmla="*/ 1585911 w 1627420"/>
              <a:gd name="connsiteY2438" fmla="*/ 768847 h 1456582"/>
              <a:gd name="connsiteX2439" fmla="*/ 1584814 w 1627420"/>
              <a:gd name="connsiteY2439" fmla="*/ 762280 h 1456582"/>
              <a:gd name="connsiteX2440" fmla="*/ 1596861 w 1627420"/>
              <a:gd name="connsiteY2440" fmla="*/ 755702 h 1456582"/>
              <a:gd name="connsiteX2441" fmla="*/ 1604530 w 1627420"/>
              <a:gd name="connsiteY2441" fmla="*/ 751325 h 1456582"/>
              <a:gd name="connsiteX2442" fmla="*/ 1604530 w 1627420"/>
              <a:gd name="connsiteY2442" fmla="*/ 752393 h 1456582"/>
              <a:gd name="connsiteX2443" fmla="*/ 1606719 w 1627420"/>
              <a:gd name="connsiteY2443" fmla="*/ 753508 h 1456582"/>
              <a:gd name="connsiteX2444" fmla="*/ 1610005 w 1627420"/>
              <a:gd name="connsiteY2444" fmla="*/ 756777 h 1456582"/>
              <a:gd name="connsiteX2445" fmla="*/ 1613291 w 1627420"/>
              <a:gd name="connsiteY2445" fmla="*/ 755702 h 1456582"/>
              <a:gd name="connsiteX2446" fmla="*/ 1616578 w 1627420"/>
              <a:gd name="connsiteY2446" fmla="*/ 756777 h 1456582"/>
              <a:gd name="connsiteX2447" fmla="*/ 1617675 w 1627420"/>
              <a:gd name="connsiteY2447" fmla="*/ 761154 h 1456582"/>
              <a:gd name="connsiteX2448" fmla="*/ 1619864 w 1627420"/>
              <a:gd name="connsiteY2448" fmla="*/ 760086 h 1456582"/>
              <a:gd name="connsiteX2449" fmla="*/ 1619864 w 1627420"/>
              <a:gd name="connsiteY2449" fmla="*/ 761154 h 1456582"/>
              <a:gd name="connsiteX2450" fmla="*/ 1620955 w 1627420"/>
              <a:gd name="connsiteY2450" fmla="*/ 762280 h 1456582"/>
              <a:gd name="connsiteX2451" fmla="*/ 1622053 w 1627420"/>
              <a:gd name="connsiteY2451" fmla="*/ 765538 h 1456582"/>
              <a:gd name="connsiteX2452" fmla="*/ 1623150 w 1627420"/>
              <a:gd name="connsiteY2452" fmla="*/ 767732 h 1456582"/>
              <a:gd name="connsiteX2453" fmla="*/ 1622053 w 1627420"/>
              <a:gd name="connsiteY2453" fmla="*/ 764464 h 1456582"/>
              <a:gd name="connsiteX2454" fmla="*/ 1618766 w 1627420"/>
              <a:gd name="connsiteY2454" fmla="*/ 764464 h 1456582"/>
              <a:gd name="connsiteX2455" fmla="*/ 1618766 w 1627420"/>
              <a:gd name="connsiteY2455" fmla="*/ 765538 h 1456582"/>
              <a:gd name="connsiteX2456" fmla="*/ 1618766 w 1627420"/>
              <a:gd name="connsiteY2456" fmla="*/ 765538 h 1456582"/>
              <a:gd name="connsiteX2457" fmla="*/ 1618766 w 1627420"/>
              <a:gd name="connsiteY2457" fmla="*/ 766652 h 1456582"/>
              <a:gd name="connsiteX2458" fmla="*/ 1616578 w 1627420"/>
              <a:gd name="connsiteY2458" fmla="*/ 766652 h 1456582"/>
              <a:gd name="connsiteX2459" fmla="*/ 1617675 w 1627420"/>
              <a:gd name="connsiteY2459" fmla="*/ 773230 h 1456582"/>
              <a:gd name="connsiteX2460" fmla="*/ 1617675 w 1627420"/>
              <a:gd name="connsiteY2460" fmla="*/ 785255 h 1456582"/>
              <a:gd name="connsiteX2461" fmla="*/ 1617675 w 1627420"/>
              <a:gd name="connsiteY2461" fmla="*/ 785255 h 1456582"/>
              <a:gd name="connsiteX2462" fmla="*/ 1614383 w 1627420"/>
              <a:gd name="connsiteY2462" fmla="*/ 789632 h 1456582"/>
              <a:gd name="connsiteX2463" fmla="*/ 1612194 w 1627420"/>
              <a:gd name="connsiteY2463" fmla="*/ 790752 h 1456582"/>
              <a:gd name="connsiteX2464" fmla="*/ 1611103 w 1627420"/>
              <a:gd name="connsiteY2464" fmla="*/ 791821 h 1456582"/>
              <a:gd name="connsiteX2465" fmla="*/ 1607816 w 1627420"/>
              <a:gd name="connsiteY2465" fmla="*/ 796204 h 1456582"/>
              <a:gd name="connsiteX2466" fmla="*/ 1612194 w 1627420"/>
              <a:gd name="connsiteY2466" fmla="*/ 801679 h 1456582"/>
              <a:gd name="connsiteX2467" fmla="*/ 1611103 w 1627420"/>
              <a:gd name="connsiteY2467" fmla="*/ 802771 h 1456582"/>
              <a:gd name="connsiteX2468" fmla="*/ 1612194 w 1627420"/>
              <a:gd name="connsiteY2468" fmla="*/ 803874 h 1456582"/>
              <a:gd name="connsiteX2469" fmla="*/ 1616578 w 1627420"/>
              <a:gd name="connsiteY2469" fmla="*/ 806063 h 1456582"/>
              <a:gd name="connsiteX2470" fmla="*/ 1611103 w 1627420"/>
              <a:gd name="connsiteY2470" fmla="*/ 810441 h 1456582"/>
              <a:gd name="connsiteX2471" fmla="*/ 1611103 w 1627420"/>
              <a:gd name="connsiteY2471" fmla="*/ 815916 h 1456582"/>
              <a:gd name="connsiteX2472" fmla="*/ 1612194 w 1627420"/>
              <a:gd name="connsiteY2472" fmla="*/ 826871 h 1456582"/>
              <a:gd name="connsiteX2473" fmla="*/ 1607816 w 1627420"/>
              <a:gd name="connsiteY2473" fmla="*/ 829060 h 1456582"/>
              <a:gd name="connsiteX2474" fmla="*/ 1602342 w 1627420"/>
              <a:gd name="connsiteY2474" fmla="*/ 830157 h 1456582"/>
              <a:gd name="connsiteX2475" fmla="*/ 1600147 w 1627420"/>
              <a:gd name="connsiteY2475" fmla="*/ 833444 h 1456582"/>
              <a:gd name="connsiteX2476" fmla="*/ 1601244 w 1627420"/>
              <a:gd name="connsiteY2476" fmla="*/ 835632 h 1456582"/>
              <a:gd name="connsiteX2477" fmla="*/ 1599050 w 1627420"/>
              <a:gd name="connsiteY2477" fmla="*/ 837821 h 1456582"/>
              <a:gd name="connsiteX2478" fmla="*/ 1599050 w 1627420"/>
              <a:gd name="connsiteY2478" fmla="*/ 840016 h 1456582"/>
              <a:gd name="connsiteX2479" fmla="*/ 1600147 w 1627420"/>
              <a:gd name="connsiteY2479" fmla="*/ 847679 h 1456582"/>
              <a:gd name="connsiteX2480" fmla="*/ 1593575 w 1627420"/>
              <a:gd name="connsiteY2480" fmla="*/ 854252 h 1456582"/>
              <a:gd name="connsiteX2481" fmla="*/ 1592483 w 1627420"/>
              <a:gd name="connsiteY2481" fmla="*/ 854252 h 1456582"/>
              <a:gd name="connsiteX2482" fmla="*/ 1590294 w 1627420"/>
              <a:gd name="connsiteY2482" fmla="*/ 855349 h 1456582"/>
              <a:gd name="connsiteX2483" fmla="*/ 1589197 w 1627420"/>
              <a:gd name="connsiteY2483" fmla="*/ 856441 h 1456582"/>
              <a:gd name="connsiteX2484" fmla="*/ 1594672 w 1627420"/>
              <a:gd name="connsiteY2484" fmla="*/ 886016 h 1456582"/>
              <a:gd name="connsiteX2485" fmla="*/ 1595769 w 1627420"/>
              <a:gd name="connsiteY2485" fmla="*/ 881633 h 1456582"/>
              <a:gd name="connsiteX2486" fmla="*/ 1595769 w 1627420"/>
              <a:gd name="connsiteY2486" fmla="*/ 886016 h 1456582"/>
              <a:gd name="connsiteX2487" fmla="*/ 1596861 w 1627420"/>
              <a:gd name="connsiteY2487" fmla="*/ 887107 h 1456582"/>
              <a:gd name="connsiteX2488" fmla="*/ 1594672 w 1627420"/>
              <a:gd name="connsiteY2488" fmla="*/ 889302 h 1456582"/>
              <a:gd name="connsiteX2489" fmla="*/ 1592483 w 1627420"/>
              <a:gd name="connsiteY2489" fmla="*/ 891491 h 1456582"/>
              <a:gd name="connsiteX2490" fmla="*/ 1591386 w 1627420"/>
              <a:gd name="connsiteY2490" fmla="*/ 894777 h 1456582"/>
              <a:gd name="connsiteX2491" fmla="*/ 1600147 w 1627420"/>
              <a:gd name="connsiteY2491" fmla="*/ 900252 h 1456582"/>
              <a:gd name="connsiteX2492" fmla="*/ 1602342 w 1627420"/>
              <a:gd name="connsiteY2492" fmla="*/ 900252 h 1456582"/>
              <a:gd name="connsiteX2493" fmla="*/ 1606719 w 1627420"/>
              <a:gd name="connsiteY2493" fmla="*/ 898063 h 1456582"/>
              <a:gd name="connsiteX2494" fmla="*/ 1608908 w 1627420"/>
              <a:gd name="connsiteY2494" fmla="*/ 896971 h 1456582"/>
              <a:gd name="connsiteX2495" fmla="*/ 1611103 w 1627420"/>
              <a:gd name="connsiteY2495" fmla="*/ 891491 h 1456582"/>
              <a:gd name="connsiteX2496" fmla="*/ 1611103 w 1627420"/>
              <a:gd name="connsiteY2496" fmla="*/ 899160 h 1456582"/>
              <a:gd name="connsiteX2497" fmla="*/ 1604530 w 1627420"/>
              <a:gd name="connsiteY2497" fmla="*/ 899160 h 1456582"/>
              <a:gd name="connsiteX2498" fmla="*/ 1602342 w 1627420"/>
              <a:gd name="connsiteY2498" fmla="*/ 900252 h 1456582"/>
              <a:gd name="connsiteX2499" fmla="*/ 1600147 w 1627420"/>
              <a:gd name="connsiteY2499" fmla="*/ 902446 h 1456582"/>
              <a:gd name="connsiteX2500" fmla="*/ 1590294 w 1627420"/>
              <a:gd name="connsiteY2500" fmla="*/ 906824 h 1456582"/>
              <a:gd name="connsiteX2501" fmla="*/ 1588100 w 1627420"/>
              <a:gd name="connsiteY2501" fmla="*/ 905733 h 1456582"/>
              <a:gd name="connsiteX2502" fmla="*/ 1581528 w 1627420"/>
              <a:gd name="connsiteY2502" fmla="*/ 911208 h 1456582"/>
              <a:gd name="connsiteX2503" fmla="*/ 1580436 w 1627420"/>
              <a:gd name="connsiteY2503" fmla="*/ 913396 h 1456582"/>
              <a:gd name="connsiteX2504" fmla="*/ 1579339 w 1627420"/>
              <a:gd name="connsiteY2504" fmla="*/ 915591 h 1456582"/>
              <a:gd name="connsiteX2505" fmla="*/ 1578241 w 1627420"/>
              <a:gd name="connsiteY2505" fmla="*/ 923255 h 1456582"/>
              <a:gd name="connsiteX2506" fmla="*/ 1579339 w 1627420"/>
              <a:gd name="connsiteY2506" fmla="*/ 925443 h 1456582"/>
              <a:gd name="connsiteX2507" fmla="*/ 1569480 w 1627420"/>
              <a:gd name="connsiteY2507" fmla="*/ 921066 h 1456582"/>
              <a:gd name="connsiteX2508" fmla="*/ 1565097 w 1627420"/>
              <a:gd name="connsiteY2508" fmla="*/ 921066 h 1456582"/>
              <a:gd name="connsiteX2509" fmla="*/ 1561817 w 1627420"/>
              <a:gd name="connsiteY2509" fmla="*/ 922157 h 1456582"/>
              <a:gd name="connsiteX2510" fmla="*/ 1557433 w 1627420"/>
              <a:gd name="connsiteY2510" fmla="*/ 924352 h 1456582"/>
              <a:gd name="connsiteX2511" fmla="*/ 1554170 w 1627420"/>
              <a:gd name="connsiteY2511" fmla="*/ 923255 h 1456582"/>
              <a:gd name="connsiteX2512" fmla="*/ 1551981 w 1627420"/>
              <a:gd name="connsiteY2512" fmla="*/ 924352 h 1456582"/>
              <a:gd name="connsiteX2513" fmla="*/ 1549786 w 1627420"/>
              <a:gd name="connsiteY2513" fmla="*/ 925443 h 1456582"/>
              <a:gd name="connsiteX2514" fmla="*/ 1548672 w 1627420"/>
              <a:gd name="connsiteY2514" fmla="*/ 926541 h 1456582"/>
              <a:gd name="connsiteX2515" fmla="*/ 1546483 w 1627420"/>
              <a:gd name="connsiteY2515" fmla="*/ 927632 h 1456582"/>
              <a:gd name="connsiteX2516" fmla="*/ 1542100 w 1627420"/>
              <a:gd name="connsiteY2516" fmla="*/ 922157 h 1456582"/>
              <a:gd name="connsiteX2517" fmla="*/ 1536642 w 1627420"/>
              <a:gd name="connsiteY2517" fmla="*/ 917774 h 1456582"/>
              <a:gd name="connsiteX2518" fmla="*/ 1534453 w 1627420"/>
              <a:gd name="connsiteY2518" fmla="*/ 916683 h 1456582"/>
              <a:gd name="connsiteX2519" fmla="*/ 1527881 w 1627420"/>
              <a:gd name="connsiteY2519" fmla="*/ 911208 h 1456582"/>
              <a:gd name="connsiteX2520" fmla="*/ 1525692 w 1627420"/>
              <a:gd name="connsiteY2520" fmla="*/ 911208 h 1456582"/>
              <a:gd name="connsiteX2521" fmla="*/ 1523503 w 1627420"/>
              <a:gd name="connsiteY2521" fmla="*/ 910110 h 1456582"/>
              <a:gd name="connsiteX2522" fmla="*/ 1525692 w 1627420"/>
              <a:gd name="connsiteY2522" fmla="*/ 905733 h 1456582"/>
              <a:gd name="connsiteX2523" fmla="*/ 1523503 w 1627420"/>
              <a:gd name="connsiteY2523" fmla="*/ 902446 h 1456582"/>
              <a:gd name="connsiteX2524" fmla="*/ 1520217 w 1627420"/>
              <a:gd name="connsiteY2524" fmla="*/ 901343 h 1456582"/>
              <a:gd name="connsiteX2525" fmla="*/ 1518028 w 1627420"/>
              <a:gd name="connsiteY2525" fmla="*/ 896971 h 1456582"/>
              <a:gd name="connsiteX2526" fmla="*/ 1513645 w 1627420"/>
              <a:gd name="connsiteY2526" fmla="*/ 893685 h 1456582"/>
              <a:gd name="connsiteX2527" fmla="*/ 1509261 w 1627420"/>
              <a:gd name="connsiteY2527" fmla="*/ 894777 h 1456582"/>
              <a:gd name="connsiteX2528" fmla="*/ 1507072 w 1627420"/>
              <a:gd name="connsiteY2528" fmla="*/ 898063 h 1456582"/>
              <a:gd name="connsiteX2529" fmla="*/ 1508170 w 1627420"/>
              <a:gd name="connsiteY2529" fmla="*/ 896971 h 1456582"/>
              <a:gd name="connsiteX2530" fmla="*/ 1507072 w 1627420"/>
              <a:gd name="connsiteY2530" fmla="*/ 892588 h 1456582"/>
              <a:gd name="connsiteX2531" fmla="*/ 1504884 w 1627420"/>
              <a:gd name="connsiteY2531" fmla="*/ 887107 h 1456582"/>
              <a:gd name="connsiteX2532" fmla="*/ 1504884 w 1627420"/>
              <a:gd name="connsiteY2532" fmla="*/ 886016 h 1456582"/>
              <a:gd name="connsiteX2533" fmla="*/ 1499403 w 1627420"/>
              <a:gd name="connsiteY2533" fmla="*/ 891491 h 1456582"/>
              <a:gd name="connsiteX2534" fmla="*/ 1501597 w 1627420"/>
              <a:gd name="connsiteY2534" fmla="*/ 896971 h 1456582"/>
              <a:gd name="connsiteX2535" fmla="*/ 1500500 w 1627420"/>
              <a:gd name="connsiteY2535" fmla="*/ 896971 h 1456582"/>
              <a:gd name="connsiteX2536" fmla="*/ 1498311 w 1627420"/>
              <a:gd name="connsiteY2536" fmla="*/ 896971 h 1456582"/>
              <a:gd name="connsiteX2537" fmla="*/ 1492836 w 1627420"/>
              <a:gd name="connsiteY2537" fmla="*/ 909013 h 1456582"/>
              <a:gd name="connsiteX2538" fmla="*/ 1488453 w 1627420"/>
              <a:gd name="connsiteY2538" fmla="*/ 915591 h 1456582"/>
              <a:gd name="connsiteX2539" fmla="*/ 1487356 w 1627420"/>
              <a:gd name="connsiteY2539" fmla="*/ 916683 h 1456582"/>
              <a:gd name="connsiteX2540" fmla="*/ 1486264 w 1627420"/>
              <a:gd name="connsiteY2540" fmla="*/ 918871 h 1456582"/>
              <a:gd name="connsiteX2541" fmla="*/ 1485167 w 1627420"/>
              <a:gd name="connsiteY2541" fmla="*/ 919968 h 1456582"/>
              <a:gd name="connsiteX2542" fmla="*/ 1484075 w 1627420"/>
              <a:gd name="connsiteY2542" fmla="*/ 923255 h 1456582"/>
              <a:gd name="connsiteX2543" fmla="*/ 1482978 w 1627420"/>
              <a:gd name="connsiteY2543" fmla="*/ 929827 h 1456582"/>
              <a:gd name="connsiteX2544" fmla="*/ 1473120 w 1627420"/>
              <a:gd name="connsiteY2544" fmla="*/ 939685 h 1456582"/>
              <a:gd name="connsiteX2545" fmla="*/ 1469834 w 1627420"/>
              <a:gd name="connsiteY2545" fmla="*/ 938588 h 1456582"/>
              <a:gd name="connsiteX2546" fmla="*/ 1466547 w 1627420"/>
              <a:gd name="connsiteY2546" fmla="*/ 933113 h 1456582"/>
              <a:gd name="connsiteX2547" fmla="*/ 1466547 w 1627420"/>
              <a:gd name="connsiteY2547" fmla="*/ 934205 h 1456582"/>
              <a:gd name="connsiteX2548" fmla="*/ 1462170 w 1627420"/>
              <a:gd name="connsiteY2548" fmla="*/ 941851 h 1456582"/>
              <a:gd name="connsiteX2549" fmla="*/ 1459975 w 1627420"/>
              <a:gd name="connsiteY2549" fmla="*/ 941851 h 1456582"/>
              <a:gd name="connsiteX2550" fmla="*/ 1466547 w 1627420"/>
              <a:gd name="connsiteY2550" fmla="*/ 951733 h 1456582"/>
              <a:gd name="connsiteX2551" fmla="*/ 1469834 w 1627420"/>
              <a:gd name="connsiteY2551" fmla="*/ 954996 h 1456582"/>
              <a:gd name="connsiteX2552" fmla="*/ 1469834 w 1627420"/>
              <a:gd name="connsiteY2552" fmla="*/ 959379 h 1456582"/>
              <a:gd name="connsiteX2553" fmla="*/ 1477503 w 1627420"/>
              <a:gd name="connsiteY2553" fmla="*/ 974707 h 1456582"/>
              <a:gd name="connsiteX2554" fmla="*/ 1465450 w 1627420"/>
              <a:gd name="connsiteY2554" fmla="*/ 981285 h 1456582"/>
              <a:gd name="connsiteX2555" fmla="*/ 1466547 w 1627420"/>
              <a:gd name="connsiteY2555" fmla="*/ 981285 h 1456582"/>
              <a:gd name="connsiteX2556" fmla="*/ 1477503 w 1627420"/>
              <a:gd name="connsiteY2556" fmla="*/ 1002110 h 1456582"/>
              <a:gd name="connsiteX2557" fmla="*/ 1485167 w 1627420"/>
              <a:gd name="connsiteY2557" fmla="*/ 1010883 h 1456582"/>
              <a:gd name="connsiteX2558" fmla="*/ 1484075 w 1627420"/>
              <a:gd name="connsiteY2558" fmla="*/ 1029468 h 1456582"/>
              <a:gd name="connsiteX2559" fmla="*/ 1485167 w 1627420"/>
              <a:gd name="connsiteY2559" fmla="*/ 1030588 h 1456582"/>
              <a:gd name="connsiteX2560" fmla="*/ 1432595 w 1627420"/>
              <a:gd name="connsiteY2560" fmla="*/ 1011946 h 1456582"/>
              <a:gd name="connsiteX2561" fmla="*/ 1424931 w 1627420"/>
              <a:gd name="connsiteY2561" fmla="*/ 1013066 h 1456582"/>
              <a:gd name="connsiteX2562" fmla="*/ 1422736 w 1627420"/>
              <a:gd name="connsiteY2562" fmla="*/ 1013066 h 1456582"/>
              <a:gd name="connsiteX2563" fmla="*/ 1419456 w 1627420"/>
              <a:gd name="connsiteY2563" fmla="*/ 1015255 h 1456582"/>
              <a:gd name="connsiteX2564" fmla="*/ 1420547 w 1627420"/>
              <a:gd name="connsiteY2564" fmla="*/ 1027285 h 1456582"/>
              <a:gd name="connsiteX2565" fmla="*/ 1413975 w 1627420"/>
              <a:gd name="connsiteY2565" fmla="*/ 1021833 h 1456582"/>
              <a:gd name="connsiteX2566" fmla="*/ 1411786 w 1627420"/>
              <a:gd name="connsiteY2566" fmla="*/ 1015255 h 1456582"/>
              <a:gd name="connsiteX2567" fmla="*/ 1408500 w 1627420"/>
              <a:gd name="connsiteY2567" fmla="*/ 1009757 h 1456582"/>
              <a:gd name="connsiteX2568" fmla="*/ 1406311 w 1627420"/>
              <a:gd name="connsiteY2568" fmla="*/ 1007562 h 1456582"/>
              <a:gd name="connsiteX2569" fmla="*/ 1404123 w 1627420"/>
              <a:gd name="connsiteY2569" fmla="*/ 1005379 h 1456582"/>
              <a:gd name="connsiteX2570" fmla="*/ 1395356 w 1627420"/>
              <a:gd name="connsiteY2570" fmla="*/ 994429 h 1456582"/>
              <a:gd name="connsiteX2571" fmla="*/ 1405214 w 1627420"/>
              <a:gd name="connsiteY2571" fmla="*/ 986783 h 1456582"/>
              <a:gd name="connsiteX2572" fmla="*/ 1406311 w 1627420"/>
              <a:gd name="connsiteY2572" fmla="*/ 984588 h 1456582"/>
              <a:gd name="connsiteX2573" fmla="*/ 1422736 w 1627420"/>
              <a:gd name="connsiteY2573" fmla="*/ 959379 h 1456582"/>
              <a:gd name="connsiteX2574" fmla="*/ 1420547 w 1627420"/>
              <a:gd name="connsiteY2574" fmla="*/ 953922 h 1456582"/>
              <a:gd name="connsiteX2575" fmla="*/ 1405214 w 1627420"/>
              <a:gd name="connsiteY2575" fmla="*/ 919968 h 1456582"/>
              <a:gd name="connsiteX2576" fmla="*/ 1407403 w 1627420"/>
              <a:gd name="connsiteY2576" fmla="*/ 915591 h 1456582"/>
              <a:gd name="connsiteX2577" fmla="*/ 1413975 w 1627420"/>
              <a:gd name="connsiteY2577" fmla="*/ 916683 h 1456582"/>
              <a:gd name="connsiteX2578" fmla="*/ 1420547 w 1627420"/>
              <a:gd name="connsiteY2578" fmla="*/ 909013 h 1456582"/>
              <a:gd name="connsiteX2579" fmla="*/ 1436978 w 1627420"/>
              <a:gd name="connsiteY2579" fmla="*/ 900252 h 1456582"/>
              <a:gd name="connsiteX2580" fmla="*/ 1446836 w 1627420"/>
              <a:gd name="connsiteY2580" fmla="*/ 900252 h 1456582"/>
              <a:gd name="connsiteX2581" fmla="*/ 1446836 w 1627420"/>
              <a:gd name="connsiteY2581" fmla="*/ 899160 h 1456582"/>
              <a:gd name="connsiteX2582" fmla="*/ 1442453 w 1627420"/>
              <a:gd name="connsiteY2582" fmla="*/ 896971 h 1456582"/>
              <a:gd name="connsiteX2583" fmla="*/ 1433692 w 1627420"/>
              <a:gd name="connsiteY2583" fmla="*/ 891491 h 1456582"/>
              <a:gd name="connsiteX2584" fmla="*/ 1430406 w 1627420"/>
              <a:gd name="connsiteY2584" fmla="*/ 889302 h 1456582"/>
              <a:gd name="connsiteX2585" fmla="*/ 1432595 w 1627420"/>
              <a:gd name="connsiteY2585" fmla="*/ 888211 h 1456582"/>
              <a:gd name="connsiteX2586" fmla="*/ 1428217 w 1627420"/>
              <a:gd name="connsiteY2586" fmla="*/ 871780 h 1456582"/>
              <a:gd name="connsiteX2587" fmla="*/ 1426028 w 1627420"/>
              <a:gd name="connsiteY2587" fmla="*/ 869585 h 1456582"/>
              <a:gd name="connsiteX2588" fmla="*/ 1400831 w 1627420"/>
              <a:gd name="connsiteY2588" fmla="*/ 834541 h 1456582"/>
              <a:gd name="connsiteX2589" fmla="*/ 1403025 w 1627420"/>
              <a:gd name="connsiteY2589" fmla="*/ 827969 h 1456582"/>
              <a:gd name="connsiteX2590" fmla="*/ 1398642 w 1627420"/>
              <a:gd name="connsiteY2590" fmla="*/ 822494 h 1456582"/>
              <a:gd name="connsiteX2591" fmla="*/ 1397550 w 1627420"/>
              <a:gd name="connsiteY2591" fmla="*/ 822494 h 1456582"/>
              <a:gd name="connsiteX2592" fmla="*/ 1394258 w 1627420"/>
              <a:gd name="connsiteY2592" fmla="*/ 822494 h 1456582"/>
              <a:gd name="connsiteX2593" fmla="*/ 1393167 w 1627420"/>
              <a:gd name="connsiteY2593" fmla="*/ 822494 h 1456582"/>
              <a:gd name="connsiteX2594" fmla="*/ 1386595 w 1627420"/>
              <a:gd name="connsiteY2594" fmla="*/ 824677 h 1456582"/>
              <a:gd name="connsiteX2595" fmla="*/ 1378931 w 1627420"/>
              <a:gd name="connsiteY2595" fmla="*/ 824677 h 1456582"/>
              <a:gd name="connsiteX2596" fmla="*/ 1376736 w 1627420"/>
              <a:gd name="connsiteY2596" fmla="*/ 823585 h 1456582"/>
              <a:gd name="connsiteX2597" fmla="*/ 1374547 w 1627420"/>
              <a:gd name="connsiteY2597" fmla="*/ 825780 h 1456582"/>
              <a:gd name="connsiteX2598" fmla="*/ 1374547 w 1627420"/>
              <a:gd name="connsiteY2598" fmla="*/ 825780 h 1456582"/>
              <a:gd name="connsiteX2599" fmla="*/ 1372359 w 1627420"/>
              <a:gd name="connsiteY2599" fmla="*/ 822494 h 1456582"/>
              <a:gd name="connsiteX2600" fmla="*/ 1371261 w 1627420"/>
              <a:gd name="connsiteY2600" fmla="*/ 820299 h 1456582"/>
              <a:gd name="connsiteX2601" fmla="*/ 1369072 w 1627420"/>
              <a:gd name="connsiteY2601" fmla="*/ 819202 h 1456582"/>
              <a:gd name="connsiteX2602" fmla="*/ 1365786 w 1627420"/>
              <a:gd name="connsiteY2602" fmla="*/ 818110 h 1456582"/>
              <a:gd name="connsiteX2603" fmla="*/ 1366878 w 1627420"/>
              <a:gd name="connsiteY2603" fmla="*/ 808252 h 1456582"/>
              <a:gd name="connsiteX2604" fmla="*/ 1367975 w 1627420"/>
              <a:gd name="connsiteY2604" fmla="*/ 804966 h 1456582"/>
              <a:gd name="connsiteX2605" fmla="*/ 1370170 w 1627420"/>
              <a:gd name="connsiteY2605" fmla="*/ 802771 h 1456582"/>
              <a:gd name="connsiteX2606" fmla="*/ 1372359 w 1627420"/>
              <a:gd name="connsiteY2606" fmla="*/ 801679 h 1456582"/>
              <a:gd name="connsiteX2607" fmla="*/ 1373450 w 1627420"/>
              <a:gd name="connsiteY2607" fmla="*/ 799491 h 1456582"/>
              <a:gd name="connsiteX2608" fmla="*/ 1375645 w 1627420"/>
              <a:gd name="connsiteY2608" fmla="*/ 798394 h 1456582"/>
              <a:gd name="connsiteX2609" fmla="*/ 1375645 w 1627420"/>
              <a:gd name="connsiteY2609" fmla="*/ 797296 h 1456582"/>
              <a:gd name="connsiteX2610" fmla="*/ 1378931 w 1627420"/>
              <a:gd name="connsiteY2610" fmla="*/ 795113 h 1456582"/>
              <a:gd name="connsiteX2611" fmla="*/ 1380022 w 1627420"/>
              <a:gd name="connsiteY2611" fmla="*/ 794010 h 1456582"/>
              <a:gd name="connsiteX2612" fmla="*/ 1381120 w 1627420"/>
              <a:gd name="connsiteY2612" fmla="*/ 789632 h 1456582"/>
              <a:gd name="connsiteX2613" fmla="*/ 1385497 w 1627420"/>
              <a:gd name="connsiteY2613" fmla="*/ 786369 h 1456582"/>
              <a:gd name="connsiteX2614" fmla="*/ 1385497 w 1627420"/>
              <a:gd name="connsiteY2614" fmla="*/ 781991 h 1456582"/>
              <a:gd name="connsiteX2615" fmla="*/ 1383308 w 1627420"/>
              <a:gd name="connsiteY2615" fmla="*/ 780871 h 1456582"/>
              <a:gd name="connsiteX2616" fmla="*/ 1374547 w 1627420"/>
              <a:gd name="connsiteY2616" fmla="*/ 784180 h 1456582"/>
              <a:gd name="connsiteX2617" fmla="*/ 1374547 w 1627420"/>
              <a:gd name="connsiteY2617" fmla="*/ 781991 h 1456582"/>
              <a:gd name="connsiteX2618" fmla="*/ 1373450 w 1627420"/>
              <a:gd name="connsiteY2618" fmla="*/ 780871 h 1456582"/>
              <a:gd name="connsiteX2619" fmla="*/ 1371261 w 1627420"/>
              <a:gd name="connsiteY2619" fmla="*/ 779797 h 1456582"/>
              <a:gd name="connsiteX2620" fmla="*/ 1369072 w 1627420"/>
              <a:gd name="connsiteY2620" fmla="*/ 778682 h 1456582"/>
              <a:gd name="connsiteX2621" fmla="*/ 1366878 w 1627420"/>
              <a:gd name="connsiteY2621" fmla="*/ 774299 h 1456582"/>
              <a:gd name="connsiteX2622" fmla="*/ 1364689 w 1627420"/>
              <a:gd name="connsiteY2622" fmla="*/ 760086 h 1456582"/>
              <a:gd name="connsiteX2623" fmla="*/ 1362500 w 1627420"/>
              <a:gd name="connsiteY2623" fmla="*/ 760086 h 1456582"/>
              <a:gd name="connsiteX2624" fmla="*/ 1361403 w 1627420"/>
              <a:gd name="connsiteY2624" fmla="*/ 756777 h 1456582"/>
              <a:gd name="connsiteX2625" fmla="*/ 1358117 w 1627420"/>
              <a:gd name="connsiteY2625" fmla="*/ 751325 h 1456582"/>
              <a:gd name="connsiteX2626" fmla="*/ 1359214 w 1627420"/>
              <a:gd name="connsiteY2626" fmla="*/ 751325 h 1456582"/>
              <a:gd name="connsiteX2627" fmla="*/ 1357025 w 1627420"/>
              <a:gd name="connsiteY2627" fmla="*/ 748010 h 1456582"/>
              <a:gd name="connsiteX2628" fmla="*/ 1358117 w 1627420"/>
              <a:gd name="connsiteY2628" fmla="*/ 744747 h 1456582"/>
              <a:gd name="connsiteX2629" fmla="*/ 1359214 w 1627420"/>
              <a:gd name="connsiteY2629" fmla="*/ 745827 h 1456582"/>
              <a:gd name="connsiteX2630" fmla="*/ 1359214 w 1627420"/>
              <a:gd name="connsiteY2630" fmla="*/ 744747 h 1456582"/>
              <a:gd name="connsiteX2631" fmla="*/ 1359214 w 1627420"/>
              <a:gd name="connsiteY2631" fmla="*/ 741443 h 1456582"/>
              <a:gd name="connsiteX2632" fmla="*/ 1360306 w 1627420"/>
              <a:gd name="connsiteY2632" fmla="*/ 734871 h 1456582"/>
              <a:gd name="connsiteX2633" fmla="*/ 1360306 w 1627420"/>
              <a:gd name="connsiteY2633" fmla="*/ 733797 h 1456582"/>
              <a:gd name="connsiteX2634" fmla="*/ 1358117 w 1627420"/>
              <a:gd name="connsiteY2634" fmla="*/ 733797 h 1456582"/>
              <a:gd name="connsiteX2635" fmla="*/ 1354831 w 1627420"/>
              <a:gd name="connsiteY2635" fmla="*/ 733797 h 1456582"/>
              <a:gd name="connsiteX2636" fmla="*/ 1355928 w 1627420"/>
              <a:gd name="connsiteY2636" fmla="*/ 735986 h 1456582"/>
              <a:gd name="connsiteX2637" fmla="*/ 1351545 w 1627420"/>
              <a:gd name="connsiteY2637" fmla="*/ 739249 h 1456582"/>
              <a:gd name="connsiteX2638" fmla="*/ 1347167 w 1627420"/>
              <a:gd name="connsiteY2638" fmla="*/ 741443 h 1456582"/>
              <a:gd name="connsiteX2639" fmla="*/ 1342783 w 1627420"/>
              <a:gd name="connsiteY2639" fmla="*/ 738180 h 1456582"/>
              <a:gd name="connsiteX2640" fmla="*/ 1339497 w 1627420"/>
              <a:gd name="connsiteY2640" fmla="*/ 741443 h 1456582"/>
              <a:gd name="connsiteX2641" fmla="*/ 1336211 w 1627420"/>
              <a:gd name="connsiteY2641" fmla="*/ 741443 h 1456582"/>
              <a:gd name="connsiteX2642" fmla="*/ 1334022 w 1627420"/>
              <a:gd name="connsiteY2642" fmla="*/ 740369 h 1456582"/>
              <a:gd name="connsiteX2643" fmla="*/ 1332925 w 1627420"/>
              <a:gd name="connsiteY2643" fmla="*/ 741443 h 1456582"/>
              <a:gd name="connsiteX2644" fmla="*/ 1336211 w 1627420"/>
              <a:gd name="connsiteY2644" fmla="*/ 750205 h 1456582"/>
              <a:gd name="connsiteX2645" fmla="*/ 1336211 w 1627420"/>
              <a:gd name="connsiteY2645" fmla="*/ 754588 h 1456582"/>
              <a:gd name="connsiteX2646" fmla="*/ 1336211 w 1627420"/>
              <a:gd name="connsiteY2646" fmla="*/ 754588 h 1456582"/>
              <a:gd name="connsiteX2647" fmla="*/ 1336211 w 1627420"/>
              <a:gd name="connsiteY2647" fmla="*/ 757891 h 1456582"/>
              <a:gd name="connsiteX2648" fmla="*/ 1337308 w 1627420"/>
              <a:gd name="connsiteY2648" fmla="*/ 757891 h 1456582"/>
              <a:gd name="connsiteX2649" fmla="*/ 1331833 w 1627420"/>
              <a:gd name="connsiteY2649" fmla="*/ 762280 h 1456582"/>
              <a:gd name="connsiteX2650" fmla="*/ 1335120 w 1627420"/>
              <a:gd name="connsiteY2650" fmla="*/ 775413 h 1456582"/>
              <a:gd name="connsiteX2651" fmla="*/ 1332925 w 1627420"/>
              <a:gd name="connsiteY2651" fmla="*/ 777608 h 1456582"/>
              <a:gd name="connsiteX2652" fmla="*/ 1331833 w 1627420"/>
              <a:gd name="connsiteY2652" fmla="*/ 779797 h 1456582"/>
              <a:gd name="connsiteX2653" fmla="*/ 1330736 w 1627420"/>
              <a:gd name="connsiteY2653" fmla="*/ 779797 h 1456582"/>
              <a:gd name="connsiteX2654" fmla="*/ 1318689 w 1627420"/>
              <a:gd name="connsiteY2654" fmla="*/ 779797 h 1456582"/>
              <a:gd name="connsiteX2655" fmla="*/ 1314311 w 1627420"/>
              <a:gd name="connsiteY2655" fmla="*/ 777608 h 1456582"/>
              <a:gd name="connsiteX2656" fmla="*/ 1306642 w 1627420"/>
              <a:gd name="connsiteY2656" fmla="*/ 779797 h 1456582"/>
              <a:gd name="connsiteX2657" fmla="*/ 1306642 w 1627420"/>
              <a:gd name="connsiteY2657" fmla="*/ 780871 h 1456582"/>
              <a:gd name="connsiteX2658" fmla="*/ 1304453 w 1627420"/>
              <a:gd name="connsiteY2658" fmla="*/ 781991 h 1456582"/>
              <a:gd name="connsiteX2659" fmla="*/ 1295686 w 1627420"/>
              <a:gd name="connsiteY2659" fmla="*/ 783060 h 1456582"/>
              <a:gd name="connsiteX2660" fmla="*/ 1291308 w 1627420"/>
              <a:gd name="connsiteY2660" fmla="*/ 789632 h 1456582"/>
              <a:gd name="connsiteX2661" fmla="*/ 1274901 w 1627420"/>
              <a:gd name="connsiteY2661" fmla="*/ 788558 h 1456582"/>
              <a:gd name="connsiteX2662" fmla="*/ 1275975 w 1627420"/>
              <a:gd name="connsiteY2662" fmla="*/ 789632 h 1456582"/>
              <a:gd name="connsiteX2663" fmla="*/ 1272712 w 1627420"/>
              <a:gd name="connsiteY2663" fmla="*/ 789632 h 1456582"/>
              <a:gd name="connsiteX2664" fmla="*/ 1268328 w 1627420"/>
              <a:gd name="connsiteY2664" fmla="*/ 789632 h 1456582"/>
              <a:gd name="connsiteX2665" fmla="*/ 1266140 w 1627420"/>
              <a:gd name="connsiteY2665" fmla="*/ 791821 h 1456582"/>
              <a:gd name="connsiteX2666" fmla="*/ 1263951 w 1627420"/>
              <a:gd name="connsiteY2666" fmla="*/ 794010 h 1456582"/>
              <a:gd name="connsiteX2667" fmla="*/ 1252995 w 1627420"/>
              <a:gd name="connsiteY2667" fmla="*/ 797296 h 1456582"/>
              <a:gd name="connsiteX2668" fmla="*/ 1222328 w 1627420"/>
              <a:gd name="connsiteY2668" fmla="*/ 788558 h 1456582"/>
              <a:gd name="connsiteX2669" fmla="*/ 1215756 w 1627420"/>
              <a:gd name="connsiteY2669" fmla="*/ 788558 h 1456582"/>
              <a:gd name="connsiteX2670" fmla="*/ 1212470 w 1627420"/>
              <a:gd name="connsiteY2670" fmla="*/ 789632 h 1456582"/>
              <a:gd name="connsiteX2671" fmla="*/ 1201520 w 1627420"/>
              <a:gd name="connsiteY2671" fmla="*/ 787444 h 1456582"/>
              <a:gd name="connsiteX2672" fmla="*/ 1199331 w 1627420"/>
              <a:gd name="connsiteY2672" fmla="*/ 786369 h 1456582"/>
              <a:gd name="connsiteX2673" fmla="*/ 1196039 w 1627420"/>
              <a:gd name="connsiteY2673" fmla="*/ 785255 h 1456582"/>
              <a:gd name="connsiteX2674" fmla="*/ 1198234 w 1627420"/>
              <a:gd name="connsiteY2674" fmla="*/ 788558 h 1456582"/>
              <a:gd name="connsiteX2675" fmla="*/ 1202612 w 1627420"/>
              <a:gd name="connsiteY2675" fmla="*/ 790752 h 1456582"/>
              <a:gd name="connsiteX2676" fmla="*/ 1203709 w 1627420"/>
              <a:gd name="connsiteY2676" fmla="*/ 791821 h 1456582"/>
              <a:gd name="connsiteX2677" fmla="*/ 1226712 w 1627420"/>
              <a:gd name="connsiteY2677" fmla="*/ 802771 h 1456582"/>
              <a:gd name="connsiteX2678" fmla="*/ 1229992 w 1627420"/>
              <a:gd name="connsiteY2678" fmla="*/ 807154 h 1456582"/>
              <a:gd name="connsiteX2679" fmla="*/ 1231089 w 1627420"/>
              <a:gd name="connsiteY2679" fmla="*/ 809349 h 1456582"/>
              <a:gd name="connsiteX2680" fmla="*/ 1233278 w 1627420"/>
              <a:gd name="connsiteY2680" fmla="*/ 810441 h 1456582"/>
              <a:gd name="connsiteX2681" fmla="*/ 1233278 w 1627420"/>
              <a:gd name="connsiteY2681" fmla="*/ 812635 h 1456582"/>
              <a:gd name="connsiteX2682" fmla="*/ 1239851 w 1627420"/>
              <a:gd name="connsiteY2682" fmla="*/ 812635 h 1456582"/>
              <a:gd name="connsiteX2683" fmla="*/ 1243137 w 1627420"/>
              <a:gd name="connsiteY2683" fmla="*/ 812635 h 1456582"/>
              <a:gd name="connsiteX2684" fmla="*/ 1245325 w 1627420"/>
              <a:gd name="connsiteY2684" fmla="*/ 813727 h 1456582"/>
              <a:gd name="connsiteX2685" fmla="*/ 1252995 w 1627420"/>
              <a:gd name="connsiteY2685" fmla="*/ 814824 h 1456582"/>
              <a:gd name="connsiteX2686" fmla="*/ 1265019 w 1627420"/>
              <a:gd name="connsiteY2686" fmla="*/ 820299 h 1456582"/>
              <a:gd name="connsiteX2687" fmla="*/ 1245325 w 1627420"/>
              <a:gd name="connsiteY2687" fmla="*/ 834541 h 1456582"/>
              <a:gd name="connsiteX2688" fmla="*/ 1233278 w 1627420"/>
              <a:gd name="connsiteY2688" fmla="*/ 843302 h 1456582"/>
              <a:gd name="connsiteX2689" fmla="*/ 1229992 w 1627420"/>
              <a:gd name="connsiteY2689" fmla="*/ 857538 h 1456582"/>
              <a:gd name="connsiteX2690" fmla="*/ 1216853 w 1627420"/>
              <a:gd name="connsiteY2690" fmla="*/ 857538 h 1456582"/>
              <a:gd name="connsiteX2691" fmla="*/ 1214665 w 1627420"/>
              <a:gd name="connsiteY2691" fmla="*/ 857538 h 1456582"/>
              <a:gd name="connsiteX2692" fmla="*/ 1211373 w 1627420"/>
              <a:gd name="connsiteY2692" fmla="*/ 860824 h 1456582"/>
              <a:gd name="connsiteX2693" fmla="*/ 1214665 w 1627420"/>
              <a:gd name="connsiteY2693" fmla="*/ 859727 h 1456582"/>
              <a:gd name="connsiteX2694" fmla="*/ 1220139 w 1627420"/>
              <a:gd name="connsiteY2694" fmla="*/ 859727 h 1456582"/>
              <a:gd name="connsiteX2695" fmla="*/ 1221237 w 1627420"/>
              <a:gd name="connsiteY2695" fmla="*/ 860824 h 1456582"/>
              <a:gd name="connsiteX2696" fmla="*/ 1227803 w 1627420"/>
              <a:gd name="connsiteY2696" fmla="*/ 863013 h 1456582"/>
              <a:gd name="connsiteX2697" fmla="*/ 1229992 w 1627420"/>
              <a:gd name="connsiteY2697" fmla="*/ 863013 h 1456582"/>
              <a:gd name="connsiteX2698" fmla="*/ 1232187 w 1627420"/>
              <a:gd name="connsiteY2698" fmla="*/ 863013 h 1456582"/>
              <a:gd name="connsiteX2699" fmla="*/ 1236564 w 1627420"/>
              <a:gd name="connsiteY2699" fmla="*/ 861921 h 1456582"/>
              <a:gd name="connsiteX2700" fmla="*/ 1237662 w 1627420"/>
              <a:gd name="connsiteY2700" fmla="*/ 865202 h 1456582"/>
              <a:gd name="connsiteX2701" fmla="*/ 1239851 w 1627420"/>
              <a:gd name="connsiteY2701" fmla="*/ 866305 h 1456582"/>
              <a:gd name="connsiteX2702" fmla="*/ 1240948 w 1627420"/>
              <a:gd name="connsiteY2702" fmla="*/ 867396 h 1456582"/>
              <a:gd name="connsiteX2703" fmla="*/ 1240948 w 1627420"/>
              <a:gd name="connsiteY2703" fmla="*/ 868482 h 1456582"/>
              <a:gd name="connsiteX2704" fmla="*/ 1243137 w 1627420"/>
              <a:gd name="connsiteY2704" fmla="*/ 870683 h 1456582"/>
              <a:gd name="connsiteX2705" fmla="*/ 1243137 w 1627420"/>
              <a:gd name="connsiteY2705" fmla="*/ 878346 h 1456582"/>
              <a:gd name="connsiteX2706" fmla="*/ 1242045 w 1627420"/>
              <a:gd name="connsiteY2706" fmla="*/ 879443 h 1456582"/>
              <a:gd name="connsiteX2707" fmla="*/ 1242045 w 1627420"/>
              <a:gd name="connsiteY2707" fmla="*/ 881633 h 1456582"/>
              <a:gd name="connsiteX2708" fmla="*/ 1239851 w 1627420"/>
              <a:gd name="connsiteY2708" fmla="*/ 884913 h 1456582"/>
              <a:gd name="connsiteX2709" fmla="*/ 1237662 w 1627420"/>
              <a:gd name="connsiteY2709" fmla="*/ 887107 h 1456582"/>
              <a:gd name="connsiteX2710" fmla="*/ 1233278 w 1627420"/>
              <a:gd name="connsiteY2710" fmla="*/ 890393 h 1456582"/>
              <a:gd name="connsiteX2711" fmla="*/ 1232187 w 1627420"/>
              <a:gd name="connsiteY2711" fmla="*/ 891491 h 1456582"/>
              <a:gd name="connsiteX2712" fmla="*/ 1228901 w 1627420"/>
              <a:gd name="connsiteY2712" fmla="*/ 892588 h 1456582"/>
              <a:gd name="connsiteX2713" fmla="*/ 1223426 w 1627420"/>
              <a:gd name="connsiteY2713" fmla="*/ 892588 h 1456582"/>
              <a:gd name="connsiteX2714" fmla="*/ 1222328 w 1627420"/>
              <a:gd name="connsiteY2714" fmla="*/ 894777 h 1456582"/>
              <a:gd name="connsiteX2715" fmla="*/ 1220139 w 1627420"/>
              <a:gd name="connsiteY2715" fmla="*/ 898063 h 1456582"/>
              <a:gd name="connsiteX2716" fmla="*/ 1215756 w 1627420"/>
              <a:gd name="connsiteY2716" fmla="*/ 903538 h 1456582"/>
              <a:gd name="connsiteX2717" fmla="*/ 1216853 w 1627420"/>
              <a:gd name="connsiteY2717" fmla="*/ 906824 h 1456582"/>
              <a:gd name="connsiteX2718" fmla="*/ 1217945 w 1627420"/>
              <a:gd name="connsiteY2718" fmla="*/ 909013 h 1456582"/>
              <a:gd name="connsiteX2719" fmla="*/ 1220139 w 1627420"/>
              <a:gd name="connsiteY2719" fmla="*/ 910110 h 1456582"/>
              <a:gd name="connsiteX2720" fmla="*/ 1222328 w 1627420"/>
              <a:gd name="connsiteY2720" fmla="*/ 913396 h 1456582"/>
              <a:gd name="connsiteX2721" fmla="*/ 1222328 w 1627420"/>
              <a:gd name="connsiteY2721" fmla="*/ 916683 h 1456582"/>
              <a:gd name="connsiteX2722" fmla="*/ 1221237 w 1627420"/>
              <a:gd name="connsiteY2722" fmla="*/ 921066 h 1456582"/>
              <a:gd name="connsiteX2723" fmla="*/ 1225614 w 1627420"/>
              <a:gd name="connsiteY2723" fmla="*/ 925443 h 1456582"/>
              <a:gd name="connsiteX2724" fmla="*/ 1234376 w 1627420"/>
              <a:gd name="connsiteY2724" fmla="*/ 929827 h 1456582"/>
              <a:gd name="connsiteX2725" fmla="*/ 1234376 w 1627420"/>
              <a:gd name="connsiteY2725" fmla="*/ 930918 h 1456582"/>
              <a:gd name="connsiteX2726" fmla="*/ 1235473 w 1627420"/>
              <a:gd name="connsiteY2726" fmla="*/ 930918 h 1456582"/>
              <a:gd name="connsiteX2727" fmla="*/ 1229992 w 1627420"/>
              <a:gd name="connsiteY2727" fmla="*/ 935302 h 1456582"/>
              <a:gd name="connsiteX2728" fmla="*/ 1233278 w 1627420"/>
              <a:gd name="connsiteY2728" fmla="*/ 937496 h 1456582"/>
              <a:gd name="connsiteX2729" fmla="*/ 1234376 w 1627420"/>
              <a:gd name="connsiteY2729" fmla="*/ 940777 h 1456582"/>
              <a:gd name="connsiteX2730" fmla="*/ 1238753 w 1627420"/>
              <a:gd name="connsiteY2730" fmla="*/ 945160 h 1456582"/>
              <a:gd name="connsiteX2731" fmla="*/ 1240948 w 1627420"/>
              <a:gd name="connsiteY2731" fmla="*/ 945160 h 1456582"/>
              <a:gd name="connsiteX2732" fmla="*/ 1245325 w 1627420"/>
              <a:gd name="connsiteY2732" fmla="*/ 946235 h 1456582"/>
              <a:gd name="connsiteX2733" fmla="*/ 1251881 w 1627420"/>
              <a:gd name="connsiteY2733" fmla="*/ 948423 h 1456582"/>
              <a:gd name="connsiteX2734" fmla="*/ 1258453 w 1627420"/>
              <a:gd name="connsiteY2734" fmla="*/ 946235 h 1456582"/>
              <a:gd name="connsiteX2735" fmla="*/ 1263951 w 1627420"/>
              <a:gd name="connsiteY2735" fmla="*/ 950618 h 1456582"/>
              <a:gd name="connsiteX2736" fmla="*/ 1265019 w 1627420"/>
              <a:gd name="connsiteY2736" fmla="*/ 951733 h 1456582"/>
              <a:gd name="connsiteX2737" fmla="*/ 1293497 w 1627420"/>
              <a:gd name="connsiteY2737" fmla="*/ 958299 h 1456582"/>
              <a:gd name="connsiteX2738" fmla="*/ 1295686 w 1627420"/>
              <a:gd name="connsiteY2738" fmla="*/ 961568 h 1456582"/>
              <a:gd name="connsiteX2739" fmla="*/ 1292406 w 1627420"/>
              <a:gd name="connsiteY2739" fmla="*/ 968140 h 1456582"/>
              <a:gd name="connsiteX2740" fmla="*/ 1282547 w 1627420"/>
              <a:gd name="connsiteY2740" fmla="*/ 972524 h 1456582"/>
              <a:gd name="connsiteX2741" fmla="*/ 1281473 w 1627420"/>
              <a:gd name="connsiteY2741" fmla="*/ 970329 h 1456582"/>
              <a:gd name="connsiteX2742" fmla="*/ 1278164 w 1627420"/>
              <a:gd name="connsiteY2742" fmla="*/ 970329 h 1456582"/>
              <a:gd name="connsiteX2743" fmla="*/ 1277090 w 1627420"/>
              <a:gd name="connsiteY2743" fmla="*/ 969255 h 1456582"/>
              <a:gd name="connsiteX2744" fmla="*/ 1263951 w 1627420"/>
              <a:gd name="connsiteY2744" fmla="*/ 952801 h 1456582"/>
              <a:gd name="connsiteX2745" fmla="*/ 1260642 w 1627420"/>
              <a:gd name="connsiteY2745" fmla="*/ 952801 h 1456582"/>
              <a:gd name="connsiteX2746" fmla="*/ 1248617 w 1627420"/>
              <a:gd name="connsiteY2746" fmla="*/ 951733 h 1456582"/>
              <a:gd name="connsiteX2747" fmla="*/ 1245325 w 1627420"/>
              <a:gd name="connsiteY2747" fmla="*/ 950618 h 1456582"/>
              <a:gd name="connsiteX2748" fmla="*/ 1247497 w 1627420"/>
              <a:gd name="connsiteY2748" fmla="*/ 953922 h 1456582"/>
              <a:gd name="connsiteX2749" fmla="*/ 1250806 w 1627420"/>
              <a:gd name="connsiteY2749" fmla="*/ 954996 h 1456582"/>
              <a:gd name="connsiteX2750" fmla="*/ 1251881 w 1627420"/>
              <a:gd name="connsiteY2750" fmla="*/ 957185 h 1456582"/>
              <a:gd name="connsiteX2751" fmla="*/ 1260642 w 1627420"/>
              <a:gd name="connsiteY2751" fmla="*/ 961568 h 1456582"/>
              <a:gd name="connsiteX2752" fmla="*/ 1267208 w 1627420"/>
              <a:gd name="connsiteY2752" fmla="*/ 963757 h 1456582"/>
              <a:gd name="connsiteX2753" fmla="*/ 1267208 w 1627420"/>
              <a:gd name="connsiteY2753" fmla="*/ 965946 h 1456582"/>
              <a:gd name="connsiteX2754" fmla="*/ 1267208 w 1627420"/>
              <a:gd name="connsiteY2754" fmla="*/ 969255 h 1456582"/>
              <a:gd name="connsiteX2755" fmla="*/ 1268328 w 1627420"/>
              <a:gd name="connsiteY2755" fmla="*/ 970329 h 1456582"/>
              <a:gd name="connsiteX2756" fmla="*/ 1268328 w 1627420"/>
              <a:gd name="connsiteY2756" fmla="*/ 971444 h 1456582"/>
              <a:gd name="connsiteX2757" fmla="*/ 1273780 w 1627420"/>
              <a:gd name="connsiteY2757" fmla="*/ 978022 h 1456582"/>
              <a:gd name="connsiteX2758" fmla="*/ 1275975 w 1627420"/>
              <a:gd name="connsiteY2758" fmla="*/ 978022 h 1456582"/>
              <a:gd name="connsiteX2759" fmla="*/ 1272712 w 1627420"/>
              <a:gd name="connsiteY2759" fmla="*/ 982399 h 1456582"/>
              <a:gd name="connsiteX2760" fmla="*/ 1270523 w 1627420"/>
              <a:gd name="connsiteY2760" fmla="*/ 983474 h 1456582"/>
              <a:gd name="connsiteX2761" fmla="*/ 1272712 w 1627420"/>
              <a:gd name="connsiteY2761" fmla="*/ 984588 h 1456582"/>
              <a:gd name="connsiteX2762" fmla="*/ 1283639 w 1627420"/>
              <a:gd name="connsiteY2762" fmla="*/ 981285 h 1456582"/>
              <a:gd name="connsiteX2763" fmla="*/ 1292406 w 1627420"/>
              <a:gd name="connsiteY2763" fmla="*/ 988972 h 1456582"/>
              <a:gd name="connsiteX2764" fmla="*/ 1292406 w 1627420"/>
              <a:gd name="connsiteY2764" fmla="*/ 990046 h 1456582"/>
              <a:gd name="connsiteX2765" fmla="*/ 1286925 w 1627420"/>
              <a:gd name="connsiteY2765" fmla="*/ 993349 h 1456582"/>
              <a:gd name="connsiteX2766" fmla="*/ 1291308 w 1627420"/>
              <a:gd name="connsiteY2766" fmla="*/ 995544 h 1456582"/>
              <a:gd name="connsiteX2767" fmla="*/ 1295686 w 1627420"/>
              <a:gd name="connsiteY2767" fmla="*/ 996612 h 1456582"/>
              <a:gd name="connsiteX2768" fmla="*/ 1296783 w 1627420"/>
              <a:gd name="connsiteY2768" fmla="*/ 994429 h 1456582"/>
              <a:gd name="connsiteX2769" fmla="*/ 1301167 w 1627420"/>
              <a:gd name="connsiteY2769" fmla="*/ 993349 h 1456582"/>
              <a:gd name="connsiteX2770" fmla="*/ 1303356 w 1627420"/>
              <a:gd name="connsiteY2770" fmla="*/ 996612 h 1456582"/>
              <a:gd name="connsiteX2771" fmla="*/ 1304453 w 1627420"/>
              <a:gd name="connsiteY2771" fmla="*/ 996612 h 1456582"/>
              <a:gd name="connsiteX2772" fmla="*/ 1307739 w 1627420"/>
              <a:gd name="connsiteY2772" fmla="*/ 998807 h 1456582"/>
              <a:gd name="connsiteX2773" fmla="*/ 1311019 w 1627420"/>
              <a:gd name="connsiteY2773" fmla="*/ 999927 h 1456582"/>
              <a:gd name="connsiteX2774" fmla="*/ 1308831 w 1627420"/>
              <a:gd name="connsiteY2774" fmla="*/ 995544 h 1456582"/>
              <a:gd name="connsiteX2775" fmla="*/ 1318689 w 1627420"/>
              <a:gd name="connsiteY2775" fmla="*/ 992235 h 1456582"/>
              <a:gd name="connsiteX2776" fmla="*/ 1316500 w 1627420"/>
              <a:gd name="connsiteY2776" fmla="*/ 997732 h 1456582"/>
              <a:gd name="connsiteX2777" fmla="*/ 1318689 w 1627420"/>
              <a:gd name="connsiteY2777" fmla="*/ 999927 h 1456582"/>
              <a:gd name="connsiteX2778" fmla="*/ 1318689 w 1627420"/>
              <a:gd name="connsiteY2778" fmla="*/ 1000996 h 1456582"/>
              <a:gd name="connsiteX2779" fmla="*/ 1317592 w 1627420"/>
              <a:gd name="connsiteY2779" fmla="*/ 999927 h 1456582"/>
              <a:gd name="connsiteX2780" fmla="*/ 1314311 w 1627420"/>
              <a:gd name="connsiteY2780" fmla="*/ 998807 h 1456582"/>
              <a:gd name="connsiteX2781" fmla="*/ 1313214 w 1627420"/>
              <a:gd name="connsiteY2781" fmla="*/ 1000996 h 1456582"/>
              <a:gd name="connsiteX2782" fmla="*/ 1318689 w 1627420"/>
              <a:gd name="connsiteY2782" fmla="*/ 1005379 h 1456582"/>
              <a:gd name="connsiteX2783" fmla="*/ 1328547 w 1627420"/>
              <a:gd name="connsiteY2783" fmla="*/ 1011946 h 1456582"/>
              <a:gd name="connsiteX2784" fmla="*/ 1334022 w 1627420"/>
              <a:gd name="connsiteY2784" fmla="*/ 1016329 h 1456582"/>
              <a:gd name="connsiteX2785" fmla="*/ 1335120 w 1627420"/>
              <a:gd name="connsiteY2785" fmla="*/ 1019638 h 1456582"/>
              <a:gd name="connsiteX2786" fmla="*/ 1330736 w 1627420"/>
              <a:gd name="connsiteY2786" fmla="*/ 1024016 h 1456582"/>
              <a:gd name="connsiteX2787" fmla="*/ 1328547 w 1627420"/>
              <a:gd name="connsiteY2787" fmla="*/ 1022902 h 1456582"/>
              <a:gd name="connsiteX2788" fmla="*/ 1320884 w 1627420"/>
              <a:gd name="connsiteY2788" fmla="*/ 1017449 h 1456582"/>
              <a:gd name="connsiteX2789" fmla="*/ 1318689 w 1627420"/>
              <a:gd name="connsiteY2789" fmla="*/ 1024016 h 1456582"/>
              <a:gd name="connsiteX2790" fmla="*/ 1312117 w 1627420"/>
              <a:gd name="connsiteY2790" fmla="*/ 1025090 h 1456582"/>
              <a:gd name="connsiteX2791" fmla="*/ 1302258 w 1627420"/>
              <a:gd name="connsiteY2791" fmla="*/ 1017449 h 1456582"/>
              <a:gd name="connsiteX2792" fmla="*/ 1304453 w 1627420"/>
              <a:gd name="connsiteY2792" fmla="*/ 1021833 h 1456582"/>
              <a:gd name="connsiteX2793" fmla="*/ 1306642 w 1627420"/>
              <a:gd name="connsiteY2793" fmla="*/ 1026205 h 1456582"/>
              <a:gd name="connsiteX2794" fmla="*/ 1308831 w 1627420"/>
              <a:gd name="connsiteY2794" fmla="*/ 1027285 h 1456582"/>
              <a:gd name="connsiteX2795" fmla="*/ 1326358 w 1627420"/>
              <a:gd name="connsiteY2795" fmla="*/ 1030588 h 1456582"/>
              <a:gd name="connsiteX2796" fmla="*/ 1327450 w 1627420"/>
              <a:gd name="connsiteY2796" fmla="*/ 1030588 h 1456582"/>
              <a:gd name="connsiteX2797" fmla="*/ 1329639 w 1627420"/>
              <a:gd name="connsiteY2797" fmla="*/ 1031662 h 1456582"/>
              <a:gd name="connsiteX2798" fmla="*/ 1329639 w 1627420"/>
              <a:gd name="connsiteY2798" fmla="*/ 1032783 h 1456582"/>
              <a:gd name="connsiteX2799" fmla="*/ 1334022 w 1627420"/>
              <a:gd name="connsiteY2799" fmla="*/ 1034966 h 1456582"/>
              <a:gd name="connsiteX2800" fmla="*/ 1335120 w 1627420"/>
              <a:gd name="connsiteY2800" fmla="*/ 1031662 h 1456582"/>
              <a:gd name="connsiteX2801" fmla="*/ 1341692 w 1627420"/>
              <a:gd name="connsiteY2801" fmla="*/ 1050305 h 1456582"/>
              <a:gd name="connsiteX2802" fmla="*/ 1350453 w 1627420"/>
              <a:gd name="connsiteY2802" fmla="*/ 1082046 h 1456582"/>
              <a:gd name="connsiteX2803" fmla="*/ 1340595 w 1627420"/>
              <a:gd name="connsiteY2803" fmla="*/ 1087521 h 1456582"/>
              <a:gd name="connsiteX2804" fmla="*/ 1339497 w 1627420"/>
              <a:gd name="connsiteY2804" fmla="*/ 1089710 h 1456582"/>
              <a:gd name="connsiteX2805" fmla="*/ 1339497 w 1627420"/>
              <a:gd name="connsiteY2805" fmla="*/ 1090807 h 1456582"/>
              <a:gd name="connsiteX2806" fmla="*/ 1339497 w 1627420"/>
              <a:gd name="connsiteY2806" fmla="*/ 1093002 h 1456582"/>
              <a:gd name="connsiteX2807" fmla="*/ 1337308 w 1627420"/>
              <a:gd name="connsiteY2807" fmla="*/ 1095185 h 1456582"/>
              <a:gd name="connsiteX2808" fmla="*/ 1330736 w 1627420"/>
              <a:gd name="connsiteY2808" fmla="*/ 1100654 h 1456582"/>
              <a:gd name="connsiteX2809" fmla="*/ 1331833 w 1627420"/>
              <a:gd name="connsiteY2809" fmla="*/ 1107238 h 1456582"/>
              <a:gd name="connsiteX2810" fmla="*/ 1330736 w 1627420"/>
              <a:gd name="connsiteY2810" fmla="*/ 1107238 h 1456582"/>
              <a:gd name="connsiteX2811" fmla="*/ 1327450 w 1627420"/>
              <a:gd name="connsiteY2811" fmla="*/ 1106141 h 1456582"/>
              <a:gd name="connsiteX2812" fmla="*/ 1326358 w 1627420"/>
              <a:gd name="connsiteY2812" fmla="*/ 1105043 h 1456582"/>
              <a:gd name="connsiteX2813" fmla="*/ 1325261 w 1627420"/>
              <a:gd name="connsiteY2813" fmla="*/ 1101763 h 1456582"/>
              <a:gd name="connsiteX2814" fmla="*/ 1313214 w 1627420"/>
              <a:gd name="connsiteY2814" fmla="*/ 1102854 h 1456582"/>
              <a:gd name="connsiteX2815" fmla="*/ 1304453 w 1627420"/>
              <a:gd name="connsiteY2815" fmla="*/ 1098477 h 1456582"/>
              <a:gd name="connsiteX2816" fmla="*/ 1303356 w 1627420"/>
              <a:gd name="connsiteY2816" fmla="*/ 1088618 h 1456582"/>
              <a:gd name="connsiteX2817" fmla="*/ 1303356 w 1627420"/>
              <a:gd name="connsiteY2817" fmla="*/ 1086424 h 1456582"/>
              <a:gd name="connsiteX2818" fmla="*/ 1300070 w 1627420"/>
              <a:gd name="connsiteY2818" fmla="*/ 1086424 h 1456582"/>
              <a:gd name="connsiteX2819" fmla="*/ 1297881 w 1627420"/>
              <a:gd name="connsiteY2819" fmla="*/ 1089710 h 1456582"/>
              <a:gd name="connsiteX2820" fmla="*/ 1293497 w 1627420"/>
              <a:gd name="connsiteY2820" fmla="*/ 1100654 h 1456582"/>
              <a:gd name="connsiteX2821" fmla="*/ 1277090 w 1627420"/>
              <a:gd name="connsiteY2821" fmla="*/ 1090807 h 1456582"/>
              <a:gd name="connsiteX2822" fmla="*/ 1269403 w 1627420"/>
              <a:gd name="connsiteY2822" fmla="*/ 1094093 h 1456582"/>
              <a:gd name="connsiteX2823" fmla="*/ 1266140 w 1627420"/>
              <a:gd name="connsiteY2823" fmla="*/ 1093002 h 1456582"/>
              <a:gd name="connsiteX2824" fmla="*/ 1263951 w 1627420"/>
              <a:gd name="connsiteY2824" fmla="*/ 1096282 h 1456582"/>
              <a:gd name="connsiteX2825" fmla="*/ 1259567 w 1627420"/>
              <a:gd name="connsiteY2825" fmla="*/ 1096282 h 1456582"/>
              <a:gd name="connsiteX2826" fmla="*/ 1257378 w 1627420"/>
              <a:gd name="connsiteY2826" fmla="*/ 1089710 h 1456582"/>
              <a:gd name="connsiteX2827" fmla="*/ 1255184 w 1627420"/>
              <a:gd name="connsiteY2827" fmla="*/ 1087521 h 1456582"/>
              <a:gd name="connsiteX2828" fmla="*/ 1243137 w 1627420"/>
              <a:gd name="connsiteY2828" fmla="*/ 1088618 h 1456582"/>
              <a:gd name="connsiteX2829" fmla="*/ 1240948 w 1627420"/>
              <a:gd name="connsiteY2829" fmla="*/ 1089710 h 1456582"/>
              <a:gd name="connsiteX2830" fmla="*/ 1239851 w 1627420"/>
              <a:gd name="connsiteY2830" fmla="*/ 1090807 h 1456582"/>
              <a:gd name="connsiteX2831" fmla="*/ 1238753 w 1627420"/>
              <a:gd name="connsiteY2831" fmla="*/ 1093002 h 1456582"/>
              <a:gd name="connsiteX2832" fmla="*/ 1237662 w 1627420"/>
              <a:gd name="connsiteY2832" fmla="*/ 1097379 h 1456582"/>
              <a:gd name="connsiteX2833" fmla="*/ 1237662 w 1627420"/>
              <a:gd name="connsiteY2833" fmla="*/ 1098477 h 1456582"/>
              <a:gd name="connsiteX2834" fmla="*/ 1238753 w 1627420"/>
              <a:gd name="connsiteY2834" fmla="*/ 1101763 h 1456582"/>
              <a:gd name="connsiteX2835" fmla="*/ 1240948 w 1627420"/>
              <a:gd name="connsiteY2835" fmla="*/ 1102854 h 1456582"/>
              <a:gd name="connsiteX2836" fmla="*/ 1242045 w 1627420"/>
              <a:gd name="connsiteY2836" fmla="*/ 1103952 h 1456582"/>
              <a:gd name="connsiteX2837" fmla="*/ 1243137 w 1627420"/>
              <a:gd name="connsiteY2837" fmla="*/ 1103952 h 1456582"/>
              <a:gd name="connsiteX2838" fmla="*/ 1247497 w 1627420"/>
              <a:gd name="connsiteY2838" fmla="*/ 1100654 h 1456582"/>
              <a:gd name="connsiteX2839" fmla="*/ 1251881 w 1627420"/>
              <a:gd name="connsiteY2839" fmla="*/ 1099568 h 1456582"/>
              <a:gd name="connsiteX2840" fmla="*/ 1248617 w 1627420"/>
              <a:gd name="connsiteY2840" fmla="*/ 1107238 h 1456582"/>
              <a:gd name="connsiteX2841" fmla="*/ 1259567 w 1627420"/>
              <a:gd name="connsiteY2841" fmla="*/ 1112713 h 1456582"/>
              <a:gd name="connsiteX2842" fmla="*/ 1260642 w 1627420"/>
              <a:gd name="connsiteY2842" fmla="*/ 1106141 h 1456582"/>
              <a:gd name="connsiteX2843" fmla="*/ 1263951 w 1627420"/>
              <a:gd name="connsiteY2843" fmla="*/ 1108329 h 1456582"/>
              <a:gd name="connsiteX2844" fmla="*/ 1272712 w 1627420"/>
              <a:gd name="connsiteY2844" fmla="*/ 1115999 h 1456582"/>
              <a:gd name="connsiteX2845" fmla="*/ 1261756 w 1627420"/>
              <a:gd name="connsiteY2845" fmla="*/ 1120382 h 1456582"/>
              <a:gd name="connsiteX2846" fmla="*/ 1248617 w 1627420"/>
              <a:gd name="connsiteY2846" fmla="*/ 1122565 h 1456582"/>
              <a:gd name="connsiteX2847" fmla="*/ 1247497 w 1627420"/>
              <a:gd name="connsiteY2847" fmla="*/ 1119285 h 1456582"/>
              <a:gd name="connsiteX2848" fmla="*/ 1249692 w 1627420"/>
              <a:gd name="connsiteY2848" fmla="*/ 1114907 h 1456582"/>
              <a:gd name="connsiteX2849" fmla="*/ 1246423 w 1627420"/>
              <a:gd name="connsiteY2849" fmla="*/ 1114907 h 1456582"/>
              <a:gd name="connsiteX2850" fmla="*/ 1243137 w 1627420"/>
              <a:gd name="connsiteY2850" fmla="*/ 1117085 h 1456582"/>
              <a:gd name="connsiteX2851" fmla="*/ 1242045 w 1627420"/>
              <a:gd name="connsiteY2851" fmla="*/ 1118188 h 1456582"/>
              <a:gd name="connsiteX2852" fmla="*/ 1239851 w 1627420"/>
              <a:gd name="connsiteY2852" fmla="*/ 1122565 h 1456582"/>
              <a:gd name="connsiteX2853" fmla="*/ 1252995 w 1627420"/>
              <a:gd name="connsiteY2853" fmla="*/ 1129143 h 1456582"/>
              <a:gd name="connsiteX2854" fmla="*/ 1260642 w 1627420"/>
              <a:gd name="connsiteY2854" fmla="*/ 1126949 h 1456582"/>
              <a:gd name="connsiteX2855" fmla="*/ 1263951 w 1627420"/>
              <a:gd name="connsiteY2855" fmla="*/ 1128040 h 1456582"/>
              <a:gd name="connsiteX2856" fmla="*/ 1260642 w 1627420"/>
              <a:gd name="connsiteY2856" fmla="*/ 1132424 h 1456582"/>
              <a:gd name="connsiteX2857" fmla="*/ 1271592 w 1627420"/>
              <a:gd name="connsiteY2857" fmla="*/ 1134618 h 1456582"/>
              <a:gd name="connsiteX2858" fmla="*/ 1270523 w 1627420"/>
              <a:gd name="connsiteY2858" fmla="*/ 1138996 h 1456582"/>
              <a:gd name="connsiteX2859" fmla="*/ 1271592 w 1627420"/>
              <a:gd name="connsiteY2859" fmla="*/ 1137904 h 1456582"/>
              <a:gd name="connsiteX2860" fmla="*/ 1274901 w 1627420"/>
              <a:gd name="connsiteY2860" fmla="*/ 1134618 h 1456582"/>
              <a:gd name="connsiteX2861" fmla="*/ 1275975 w 1627420"/>
              <a:gd name="connsiteY2861" fmla="*/ 1133515 h 1456582"/>
              <a:gd name="connsiteX2862" fmla="*/ 1279284 w 1627420"/>
              <a:gd name="connsiteY2862" fmla="*/ 1135710 h 1456582"/>
              <a:gd name="connsiteX2863" fmla="*/ 1280353 w 1627420"/>
              <a:gd name="connsiteY2863" fmla="*/ 1140093 h 1456582"/>
              <a:gd name="connsiteX2864" fmla="*/ 1271592 w 1627420"/>
              <a:gd name="connsiteY2864" fmla="*/ 1144471 h 1456582"/>
              <a:gd name="connsiteX2865" fmla="*/ 1271592 w 1627420"/>
              <a:gd name="connsiteY2865" fmla="*/ 1148855 h 1456582"/>
              <a:gd name="connsiteX2866" fmla="*/ 1272712 w 1627420"/>
              <a:gd name="connsiteY2866" fmla="*/ 1146666 h 1456582"/>
              <a:gd name="connsiteX2867" fmla="*/ 1273780 w 1627420"/>
              <a:gd name="connsiteY2867" fmla="*/ 1146666 h 1456582"/>
              <a:gd name="connsiteX2868" fmla="*/ 1277090 w 1627420"/>
              <a:gd name="connsiteY2868" fmla="*/ 1147763 h 1456582"/>
              <a:gd name="connsiteX2869" fmla="*/ 1277090 w 1627420"/>
              <a:gd name="connsiteY2869" fmla="*/ 1153238 h 1456582"/>
              <a:gd name="connsiteX2870" fmla="*/ 1271592 w 1627420"/>
              <a:gd name="connsiteY2870" fmla="*/ 1154329 h 1456582"/>
              <a:gd name="connsiteX2871" fmla="*/ 1270523 w 1627420"/>
              <a:gd name="connsiteY2871" fmla="*/ 1157615 h 1456582"/>
              <a:gd name="connsiteX2872" fmla="*/ 1270523 w 1627420"/>
              <a:gd name="connsiteY2872" fmla="*/ 1159810 h 1456582"/>
              <a:gd name="connsiteX2873" fmla="*/ 1268328 w 1627420"/>
              <a:gd name="connsiteY2873" fmla="*/ 1159810 h 1456582"/>
              <a:gd name="connsiteX2874" fmla="*/ 1266140 w 1627420"/>
              <a:gd name="connsiteY2874" fmla="*/ 1159810 h 1456582"/>
              <a:gd name="connsiteX2875" fmla="*/ 1267208 w 1627420"/>
              <a:gd name="connsiteY2875" fmla="*/ 1161999 h 1456582"/>
              <a:gd name="connsiteX2876" fmla="*/ 1268328 w 1627420"/>
              <a:gd name="connsiteY2876" fmla="*/ 1166377 h 1456582"/>
              <a:gd name="connsiteX2877" fmla="*/ 1272712 w 1627420"/>
              <a:gd name="connsiteY2877" fmla="*/ 1175143 h 1456582"/>
              <a:gd name="connsiteX2878" fmla="*/ 1266140 w 1627420"/>
              <a:gd name="connsiteY2878" fmla="*/ 1174046 h 1456582"/>
              <a:gd name="connsiteX2879" fmla="*/ 1269403 w 1627420"/>
              <a:gd name="connsiteY2879" fmla="*/ 1176235 h 1456582"/>
              <a:gd name="connsiteX2880" fmla="*/ 1271592 w 1627420"/>
              <a:gd name="connsiteY2880" fmla="*/ 1178430 h 1456582"/>
              <a:gd name="connsiteX2881" fmla="*/ 1271592 w 1627420"/>
              <a:gd name="connsiteY2881" fmla="*/ 1182807 h 1456582"/>
              <a:gd name="connsiteX2882" fmla="*/ 1269403 w 1627420"/>
              <a:gd name="connsiteY2882" fmla="*/ 1181710 h 1456582"/>
              <a:gd name="connsiteX2883" fmla="*/ 1263951 w 1627420"/>
              <a:gd name="connsiteY2883" fmla="*/ 1179521 h 1456582"/>
              <a:gd name="connsiteX2884" fmla="*/ 1261756 w 1627420"/>
              <a:gd name="connsiteY2884" fmla="*/ 1176235 h 1456582"/>
              <a:gd name="connsiteX2885" fmla="*/ 1260642 w 1627420"/>
              <a:gd name="connsiteY2885" fmla="*/ 1174046 h 1456582"/>
              <a:gd name="connsiteX2886" fmla="*/ 1259567 w 1627420"/>
              <a:gd name="connsiteY2886" fmla="*/ 1172955 h 1456582"/>
              <a:gd name="connsiteX2887" fmla="*/ 1258453 w 1627420"/>
              <a:gd name="connsiteY2887" fmla="*/ 1171857 h 1456582"/>
              <a:gd name="connsiteX2888" fmla="*/ 1257378 w 1627420"/>
              <a:gd name="connsiteY2888" fmla="*/ 1171857 h 1456582"/>
              <a:gd name="connsiteX2889" fmla="*/ 1257378 w 1627420"/>
              <a:gd name="connsiteY2889" fmla="*/ 1172955 h 1456582"/>
              <a:gd name="connsiteX2890" fmla="*/ 1251881 w 1627420"/>
              <a:gd name="connsiteY2890" fmla="*/ 1172955 h 1456582"/>
              <a:gd name="connsiteX2891" fmla="*/ 1249692 w 1627420"/>
              <a:gd name="connsiteY2891" fmla="*/ 1174046 h 1456582"/>
              <a:gd name="connsiteX2892" fmla="*/ 1248617 w 1627420"/>
              <a:gd name="connsiteY2892" fmla="*/ 1177332 h 1456582"/>
              <a:gd name="connsiteX2893" fmla="*/ 1250806 w 1627420"/>
              <a:gd name="connsiteY2893" fmla="*/ 1183905 h 1456582"/>
              <a:gd name="connsiteX2894" fmla="*/ 1248617 w 1627420"/>
              <a:gd name="connsiteY2894" fmla="*/ 1187190 h 1456582"/>
              <a:gd name="connsiteX2895" fmla="*/ 1248617 w 1627420"/>
              <a:gd name="connsiteY2895" fmla="*/ 1188288 h 1456582"/>
              <a:gd name="connsiteX2896" fmla="*/ 1243137 w 1627420"/>
              <a:gd name="connsiteY2896" fmla="*/ 1191574 h 1456582"/>
              <a:gd name="connsiteX2897" fmla="*/ 1236564 w 1627420"/>
              <a:gd name="connsiteY2897" fmla="*/ 1190471 h 1456582"/>
              <a:gd name="connsiteX2898" fmla="*/ 1222328 w 1627420"/>
              <a:gd name="connsiteY2898" fmla="*/ 1193763 h 1456582"/>
              <a:gd name="connsiteX2899" fmla="*/ 1223426 w 1627420"/>
              <a:gd name="connsiteY2899" fmla="*/ 1194854 h 1456582"/>
              <a:gd name="connsiteX2900" fmla="*/ 1224517 w 1627420"/>
              <a:gd name="connsiteY2900" fmla="*/ 1195952 h 1456582"/>
              <a:gd name="connsiteX2901" fmla="*/ 1228901 w 1627420"/>
              <a:gd name="connsiteY2901" fmla="*/ 1201427 h 1456582"/>
              <a:gd name="connsiteX2902" fmla="*/ 1233278 w 1627420"/>
              <a:gd name="connsiteY2902" fmla="*/ 1212377 h 1456582"/>
              <a:gd name="connsiteX2903" fmla="*/ 1233278 w 1627420"/>
              <a:gd name="connsiteY2903" fmla="*/ 1213480 h 1456582"/>
              <a:gd name="connsiteX2904" fmla="*/ 1232187 w 1627420"/>
              <a:gd name="connsiteY2904" fmla="*/ 1215668 h 1456582"/>
              <a:gd name="connsiteX2905" fmla="*/ 1224517 w 1627420"/>
              <a:gd name="connsiteY2905" fmla="*/ 1221120 h 1456582"/>
              <a:gd name="connsiteX2906" fmla="*/ 1224517 w 1627420"/>
              <a:gd name="connsiteY2906" fmla="*/ 1218932 h 1456582"/>
              <a:gd name="connsiteX2907" fmla="*/ 1221237 w 1627420"/>
              <a:gd name="connsiteY2907" fmla="*/ 1213480 h 1456582"/>
              <a:gd name="connsiteX2908" fmla="*/ 1217945 w 1627420"/>
              <a:gd name="connsiteY2908" fmla="*/ 1220046 h 1456582"/>
              <a:gd name="connsiteX2909" fmla="*/ 1212470 w 1627420"/>
              <a:gd name="connsiteY2909" fmla="*/ 1221120 h 1456582"/>
              <a:gd name="connsiteX2910" fmla="*/ 1210281 w 1627420"/>
              <a:gd name="connsiteY2910" fmla="*/ 1218932 h 1456582"/>
              <a:gd name="connsiteX2911" fmla="*/ 1210281 w 1627420"/>
              <a:gd name="connsiteY2911" fmla="*/ 1218932 h 1456582"/>
              <a:gd name="connsiteX2912" fmla="*/ 1209184 w 1627420"/>
              <a:gd name="connsiteY2912" fmla="*/ 1217857 h 1456582"/>
              <a:gd name="connsiteX2913" fmla="*/ 1206995 w 1627420"/>
              <a:gd name="connsiteY2913" fmla="*/ 1211285 h 1456582"/>
              <a:gd name="connsiteX2914" fmla="*/ 1200423 w 1627420"/>
              <a:gd name="connsiteY2914" fmla="*/ 1207999 h 1456582"/>
              <a:gd name="connsiteX2915" fmla="*/ 1198234 w 1627420"/>
              <a:gd name="connsiteY2915" fmla="*/ 1209096 h 1456582"/>
              <a:gd name="connsiteX2916" fmla="*/ 1196039 w 1627420"/>
              <a:gd name="connsiteY2916" fmla="*/ 1220046 h 1456582"/>
              <a:gd name="connsiteX2917" fmla="*/ 1196039 w 1627420"/>
              <a:gd name="connsiteY2917" fmla="*/ 1220046 h 1456582"/>
              <a:gd name="connsiteX2918" fmla="*/ 1191662 w 1627420"/>
              <a:gd name="connsiteY2918" fmla="*/ 1218932 h 1456582"/>
              <a:gd name="connsiteX2919" fmla="*/ 1186187 w 1627420"/>
              <a:gd name="connsiteY2919" fmla="*/ 1211285 h 1456582"/>
              <a:gd name="connsiteX2920" fmla="*/ 1182901 w 1627420"/>
              <a:gd name="connsiteY2920" fmla="*/ 1216737 h 1456582"/>
              <a:gd name="connsiteX2921" fmla="*/ 1182901 w 1627420"/>
              <a:gd name="connsiteY2921" fmla="*/ 1217857 h 1456582"/>
              <a:gd name="connsiteX2922" fmla="*/ 1183992 w 1627420"/>
              <a:gd name="connsiteY2922" fmla="*/ 1218932 h 1456582"/>
              <a:gd name="connsiteX2923" fmla="*/ 1185089 w 1627420"/>
              <a:gd name="connsiteY2923" fmla="*/ 1220046 h 1456582"/>
              <a:gd name="connsiteX2924" fmla="*/ 1186187 w 1627420"/>
              <a:gd name="connsiteY2924" fmla="*/ 1220046 h 1456582"/>
              <a:gd name="connsiteX2925" fmla="*/ 1185089 w 1627420"/>
              <a:gd name="connsiteY2925" fmla="*/ 1221120 h 1456582"/>
              <a:gd name="connsiteX2926" fmla="*/ 1178517 w 1627420"/>
              <a:gd name="connsiteY2926" fmla="*/ 1222241 h 1456582"/>
              <a:gd name="connsiteX2927" fmla="*/ 1176328 w 1627420"/>
              <a:gd name="connsiteY2927" fmla="*/ 1225498 h 1456582"/>
              <a:gd name="connsiteX2928" fmla="*/ 1175231 w 1627420"/>
              <a:gd name="connsiteY2928" fmla="*/ 1226624 h 1456582"/>
              <a:gd name="connsiteX2929" fmla="*/ 1178517 w 1627420"/>
              <a:gd name="connsiteY2929" fmla="*/ 1232076 h 1456582"/>
              <a:gd name="connsiteX2930" fmla="*/ 1180706 w 1627420"/>
              <a:gd name="connsiteY2930" fmla="*/ 1236454 h 1456582"/>
              <a:gd name="connsiteX2931" fmla="*/ 1180706 w 1627420"/>
              <a:gd name="connsiteY2931" fmla="*/ 1237574 h 1456582"/>
              <a:gd name="connsiteX2932" fmla="*/ 1177426 w 1627420"/>
              <a:gd name="connsiteY2932" fmla="*/ 1238643 h 1456582"/>
              <a:gd name="connsiteX2933" fmla="*/ 1177426 w 1627420"/>
              <a:gd name="connsiteY2933" fmla="*/ 1239757 h 1456582"/>
              <a:gd name="connsiteX2934" fmla="*/ 1177426 w 1627420"/>
              <a:gd name="connsiteY2934" fmla="*/ 1240837 h 1456582"/>
              <a:gd name="connsiteX2935" fmla="*/ 1174134 w 1627420"/>
              <a:gd name="connsiteY2935" fmla="*/ 1236454 h 1456582"/>
              <a:gd name="connsiteX2936" fmla="*/ 1173042 w 1627420"/>
              <a:gd name="connsiteY2936" fmla="*/ 1237574 h 1456582"/>
              <a:gd name="connsiteX2937" fmla="*/ 1171945 w 1627420"/>
              <a:gd name="connsiteY2937" fmla="*/ 1238643 h 1456582"/>
              <a:gd name="connsiteX2938" fmla="*/ 1169756 w 1627420"/>
              <a:gd name="connsiteY2938" fmla="*/ 1235385 h 1456582"/>
              <a:gd name="connsiteX2939" fmla="*/ 1165378 w 1627420"/>
              <a:gd name="connsiteY2939" fmla="*/ 1235385 h 1456582"/>
              <a:gd name="connsiteX2940" fmla="*/ 1162087 w 1627420"/>
              <a:gd name="connsiteY2940" fmla="*/ 1236454 h 1456582"/>
              <a:gd name="connsiteX2941" fmla="*/ 1164281 w 1627420"/>
              <a:gd name="connsiteY2941" fmla="*/ 1239757 h 1456582"/>
              <a:gd name="connsiteX2942" fmla="*/ 1164281 w 1627420"/>
              <a:gd name="connsiteY2942" fmla="*/ 1240837 h 1456582"/>
              <a:gd name="connsiteX2943" fmla="*/ 1159898 w 1627420"/>
              <a:gd name="connsiteY2943" fmla="*/ 1241952 h 1456582"/>
              <a:gd name="connsiteX2944" fmla="*/ 1163184 w 1627420"/>
              <a:gd name="connsiteY2944" fmla="*/ 1245215 h 1456582"/>
              <a:gd name="connsiteX2945" fmla="*/ 1170853 w 1627420"/>
              <a:gd name="connsiteY2945" fmla="*/ 1244141 h 1456582"/>
              <a:gd name="connsiteX2946" fmla="*/ 1181803 w 1627420"/>
              <a:gd name="connsiteY2946" fmla="*/ 1255096 h 1456582"/>
              <a:gd name="connsiteX2947" fmla="*/ 1179614 w 1627420"/>
              <a:gd name="connsiteY2947" fmla="*/ 1257285 h 1456582"/>
              <a:gd name="connsiteX2948" fmla="*/ 1183992 w 1627420"/>
              <a:gd name="connsiteY2948" fmla="*/ 1258359 h 1456582"/>
              <a:gd name="connsiteX2949" fmla="*/ 1183992 w 1627420"/>
              <a:gd name="connsiteY2949" fmla="*/ 1261663 h 1456582"/>
              <a:gd name="connsiteX2950" fmla="*/ 1182901 w 1627420"/>
              <a:gd name="connsiteY2950" fmla="*/ 1262743 h 1456582"/>
              <a:gd name="connsiteX2951" fmla="*/ 1181803 w 1627420"/>
              <a:gd name="connsiteY2951" fmla="*/ 1263857 h 1456582"/>
              <a:gd name="connsiteX2952" fmla="*/ 1171945 w 1627420"/>
              <a:gd name="connsiteY2952" fmla="*/ 1268241 h 1456582"/>
              <a:gd name="connsiteX2953" fmla="*/ 1170853 w 1627420"/>
              <a:gd name="connsiteY2953" fmla="*/ 1268241 h 1456582"/>
              <a:gd name="connsiteX2954" fmla="*/ 1169756 w 1627420"/>
              <a:gd name="connsiteY2954" fmla="*/ 1266046 h 1456582"/>
              <a:gd name="connsiteX2955" fmla="*/ 1168659 w 1627420"/>
              <a:gd name="connsiteY2955" fmla="*/ 1263857 h 1456582"/>
              <a:gd name="connsiteX2956" fmla="*/ 1168659 w 1627420"/>
              <a:gd name="connsiteY2956" fmla="*/ 1267121 h 1456582"/>
              <a:gd name="connsiteX2957" fmla="*/ 1166470 w 1627420"/>
              <a:gd name="connsiteY2957" fmla="*/ 1268241 h 1456582"/>
              <a:gd name="connsiteX2958" fmla="*/ 1163184 w 1627420"/>
              <a:gd name="connsiteY2958" fmla="*/ 1266046 h 1456582"/>
              <a:gd name="connsiteX2959" fmla="*/ 1162087 w 1627420"/>
              <a:gd name="connsiteY2959" fmla="*/ 1263857 h 1456582"/>
              <a:gd name="connsiteX2960" fmla="*/ 1157709 w 1627420"/>
              <a:gd name="connsiteY2960" fmla="*/ 1264932 h 1456582"/>
              <a:gd name="connsiteX2961" fmla="*/ 1151137 w 1627420"/>
              <a:gd name="connsiteY2961" fmla="*/ 1259485 h 1456582"/>
              <a:gd name="connsiteX2962" fmla="*/ 1148948 w 1627420"/>
              <a:gd name="connsiteY2962" fmla="*/ 1259485 h 1456582"/>
              <a:gd name="connsiteX2963" fmla="*/ 1147850 w 1627420"/>
              <a:gd name="connsiteY2963" fmla="*/ 1258359 h 1456582"/>
              <a:gd name="connsiteX2964" fmla="*/ 1147850 w 1627420"/>
              <a:gd name="connsiteY2964" fmla="*/ 1256165 h 1456582"/>
              <a:gd name="connsiteX2965" fmla="*/ 1148948 w 1627420"/>
              <a:gd name="connsiteY2965" fmla="*/ 1252902 h 1456582"/>
              <a:gd name="connsiteX2966" fmla="*/ 1151137 w 1627420"/>
              <a:gd name="connsiteY2966" fmla="*/ 1251787 h 1456582"/>
              <a:gd name="connsiteX2967" fmla="*/ 1155520 w 1627420"/>
              <a:gd name="connsiteY2967" fmla="*/ 1252902 h 1456582"/>
              <a:gd name="connsiteX2968" fmla="*/ 1150039 w 1627420"/>
              <a:gd name="connsiteY2968" fmla="*/ 1247404 h 1456582"/>
              <a:gd name="connsiteX2969" fmla="*/ 1147850 w 1627420"/>
              <a:gd name="connsiteY2969" fmla="*/ 1246335 h 1456582"/>
              <a:gd name="connsiteX2970" fmla="*/ 1145662 w 1627420"/>
              <a:gd name="connsiteY2970" fmla="*/ 1246335 h 1456582"/>
              <a:gd name="connsiteX2971" fmla="*/ 1147850 w 1627420"/>
              <a:gd name="connsiteY2971" fmla="*/ 1243026 h 1456582"/>
              <a:gd name="connsiteX2972" fmla="*/ 1143473 w 1627420"/>
              <a:gd name="connsiteY2972" fmla="*/ 1241952 h 1456582"/>
              <a:gd name="connsiteX2973" fmla="*/ 1136900 w 1627420"/>
              <a:gd name="connsiteY2973" fmla="*/ 1233191 h 1456582"/>
              <a:gd name="connsiteX2974" fmla="*/ 1134706 w 1627420"/>
              <a:gd name="connsiteY2974" fmla="*/ 1231002 h 1456582"/>
              <a:gd name="connsiteX2975" fmla="*/ 1123756 w 1627420"/>
              <a:gd name="connsiteY2975" fmla="*/ 1222241 h 1456582"/>
              <a:gd name="connsiteX2976" fmla="*/ 1123756 w 1627420"/>
              <a:gd name="connsiteY2976" fmla="*/ 1221120 h 1456582"/>
              <a:gd name="connsiteX2977" fmla="*/ 1122659 w 1627420"/>
              <a:gd name="connsiteY2977" fmla="*/ 1221120 h 1456582"/>
              <a:gd name="connsiteX2978" fmla="*/ 1120470 w 1627420"/>
              <a:gd name="connsiteY2978" fmla="*/ 1222241 h 1456582"/>
              <a:gd name="connsiteX2979" fmla="*/ 1120470 w 1627420"/>
              <a:gd name="connsiteY2979" fmla="*/ 1223309 h 1456582"/>
              <a:gd name="connsiteX2980" fmla="*/ 1117184 w 1627420"/>
              <a:gd name="connsiteY2980" fmla="*/ 1223309 h 1456582"/>
              <a:gd name="connsiteX2981" fmla="*/ 1114995 w 1627420"/>
              <a:gd name="connsiteY2981" fmla="*/ 1222241 h 1456582"/>
              <a:gd name="connsiteX2982" fmla="*/ 1110612 w 1627420"/>
              <a:gd name="connsiteY2982" fmla="*/ 1218932 h 1456582"/>
              <a:gd name="connsiteX2983" fmla="*/ 1110612 w 1627420"/>
              <a:gd name="connsiteY2983" fmla="*/ 1217857 h 1456582"/>
              <a:gd name="connsiteX2984" fmla="*/ 1112800 w 1627420"/>
              <a:gd name="connsiteY2984" fmla="*/ 1215668 h 1456582"/>
              <a:gd name="connsiteX2985" fmla="*/ 1112800 w 1627420"/>
              <a:gd name="connsiteY2985" fmla="*/ 1214571 h 1456582"/>
              <a:gd name="connsiteX2986" fmla="*/ 1116086 w 1627420"/>
              <a:gd name="connsiteY2986" fmla="*/ 1209096 h 1456582"/>
              <a:gd name="connsiteX2987" fmla="*/ 1121567 w 1627420"/>
              <a:gd name="connsiteY2987" fmla="*/ 1207999 h 1456582"/>
              <a:gd name="connsiteX2988" fmla="*/ 1124848 w 1627420"/>
              <a:gd name="connsiteY2988" fmla="*/ 1202524 h 1456582"/>
              <a:gd name="connsiteX2989" fmla="*/ 1124848 w 1627420"/>
              <a:gd name="connsiteY2989" fmla="*/ 1202524 h 1456582"/>
              <a:gd name="connsiteX2990" fmla="*/ 1125945 w 1627420"/>
              <a:gd name="connsiteY2990" fmla="*/ 1200335 h 1456582"/>
              <a:gd name="connsiteX2991" fmla="*/ 1124848 w 1627420"/>
              <a:gd name="connsiteY2991" fmla="*/ 1199238 h 1456582"/>
              <a:gd name="connsiteX2992" fmla="*/ 1124848 w 1627420"/>
              <a:gd name="connsiteY2992" fmla="*/ 1198140 h 1456582"/>
              <a:gd name="connsiteX2993" fmla="*/ 1118275 w 1627420"/>
              <a:gd name="connsiteY2993" fmla="*/ 1194854 h 1456582"/>
              <a:gd name="connsiteX2994" fmla="*/ 1111703 w 1627420"/>
              <a:gd name="connsiteY2994" fmla="*/ 1184996 h 1456582"/>
              <a:gd name="connsiteX2995" fmla="*/ 1107325 w 1627420"/>
              <a:gd name="connsiteY2995" fmla="*/ 1182807 h 1456582"/>
              <a:gd name="connsiteX2996" fmla="*/ 1101850 w 1627420"/>
              <a:gd name="connsiteY2996" fmla="*/ 1181710 h 1456582"/>
              <a:gd name="connsiteX2997" fmla="*/ 1100753 w 1627420"/>
              <a:gd name="connsiteY2997" fmla="*/ 1175143 h 1456582"/>
              <a:gd name="connsiteX2998" fmla="*/ 1099662 w 1627420"/>
              <a:gd name="connsiteY2998" fmla="*/ 1174046 h 1456582"/>
              <a:gd name="connsiteX2999" fmla="*/ 1098564 w 1627420"/>
              <a:gd name="connsiteY2999" fmla="*/ 1172955 h 1456582"/>
              <a:gd name="connsiteX3000" fmla="*/ 1094187 w 1627420"/>
              <a:gd name="connsiteY3000" fmla="*/ 1170760 h 1456582"/>
              <a:gd name="connsiteX3001" fmla="*/ 1087614 w 1627420"/>
              <a:gd name="connsiteY3001" fmla="*/ 1171857 h 1456582"/>
              <a:gd name="connsiteX3002" fmla="*/ 1085420 w 1627420"/>
              <a:gd name="connsiteY3002" fmla="*/ 1174046 h 1456582"/>
              <a:gd name="connsiteX3003" fmla="*/ 1083231 w 1627420"/>
              <a:gd name="connsiteY3003" fmla="*/ 1177332 h 1456582"/>
              <a:gd name="connsiteX3004" fmla="*/ 1074470 w 1627420"/>
              <a:gd name="connsiteY3004" fmla="*/ 1171857 h 1456582"/>
              <a:gd name="connsiteX3005" fmla="*/ 1076659 w 1627420"/>
              <a:gd name="connsiteY3005" fmla="*/ 1169668 h 1456582"/>
              <a:gd name="connsiteX3006" fmla="*/ 1072281 w 1627420"/>
              <a:gd name="connsiteY3006" fmla="*/ 1165285 h 1456582"/>
              <a:gd name="connsiteX3007" fmla="*/ 1067898 w 1627420"/>
              <a:gd name="connsiteY3007" fmla="*/ 1164193 h 1456582"/>
              <a:gd name="connsiteX3008" fmla="*/ 1065709 w 1627420"/>
              <a:gd name="connsiteY3008" fmla="*/ 1161999 h 1456582"/>
              <a:gd name="connsiteX3009" fmla="*/ 1064612 w 1627420"/>
              <a:gd name="connsiteY3009" fmla="*/ 1159810 h 1456582"/>
              <a:gd name="connsiteX3010" fmla="*/ 1060228 w 1627420"/>
              <a:gd name="connsiteY3010" fmla="*/ 1159810 h 1456582"/>
              <a:gd name="connsiteX3011" fmla="*/ 1059137 w 1627420"/>
              <a:gd name="connsiteY3011" fmla="*/ 1161999 h 1456582"/>
              <a:gd name="connsiteX3012" fmla="*/ 1059137 w 1627420"/>
              <a:gd name="connsiteY3012" fmla="*/ 1164193 h 1456582"/>
              <a:gd name="connsiteX3013" fmla="*/ 1056942 w 1627420"/>
              <a:gd name="connsiteY3013" fmla="*/ 1165285 h 1456582"/>
              <a:gd name="connsiteX3014" fmla="*/ 1052564 w 1627420"/>
              <a:gd name="connsiteY3014" fmla="*/ 1168571 h 1456582"/>
              <a:gd name="connsiteX3015" fmla="*/ 1052564 w 1627420"/>
              <a:gd name="connsiteY3015" fmla="*/ 1172955 h 1456582"/>
              <a:gd name="connsiteX3016" fmla="*/ 1054753 w 1627420"/>
              <a:gd name="connsiteY3016" fmla="*/ 1175143 h 1456582"/>
              <a:gd name="connsiteX3017" fmla="*/ 1049278 w 1627420"/>
              <a:gd name="connsiteY3017" fmla="*/ 1171857 h 1456582"/>
              <a:gd name="connsiteX3018" fmla="*/ 1047089 w 1627420"/>
              <a:gd name="connsiteY3018" fmla="*/ 1170760 h 1456582"/>
              <a:gd name="connsiteX3019" fmla="*/ 1040517 w 1627420"/>
              <a:gd name="connsiteY3019" fmla="*/ 1163090 h 1456582"/>
              <a:gd name="connsiteX3020" fmla="*/ 1039420 w 1627420"/>
              <a:gd name="connsiteY3020" fmla="*/ 1161999 h 1456582"/>
              <a:gd name="connsiteX3021" fmla="*/ 1038328 w 1627420"/>
              <a:gd name="connsiteY3021" fmla="*/ 1159810 h 1456582"/>
              <a:gd name="connsiteX3022" fmla="*/ 1037231 w 1627420"/>
              <a:gd name="connsiteY3022" fmla="*/ 1158713 h 1456582"/>
              <a:gd name="connsiteX3023" fmla="*/ 1026275 w 1627420"/>
              <a:gd name="connsiteY3023" fmla="*/ 1159810 h 1456582"/>
              <a:gd name="connsiteX3024" fmla="*/ 1020800 w 1627420"/>
              <a:gd name="connsiteY3024" fmla="*/ 1159810 h 1456582"/>
              <a:gd name="connsiteX3025" fmla="*/ 1019703 w 1627420"/>
              <a:gd name="connsiteY3025" fmla="*/ 1161999 h 1456582"/>
              <a:gd name="connsiteX3026" fmla="*/ 1018611 w 1627420"/>
              <a:gd name="connsiteY3026" fmla="*/ 1163090 h 1456582"/>
              <a:gd name="connsiteX3027" fmla="*/ 1017514 w 1627420"/>
              <a:gd name="connsiteY3027" fmla="*/ 1164193 h 1456582"/>
              <a:gd name="connsiteX3028" fmla="*/ 1016423 w 1627420"/>
              <a:gd name="connsiteY3028" fmla="*/ 1165285 h 1456582"/>
              <a:gd name="connsiteX3029" fmla="*/ 1018611 w 1627420"/>
              <a:gd name="connsiteY3029" fmla="*/ 1168571 h 1456582"/>
              <a:gd name="connsiteX3030" fmla="*/ 1017514 w 1627420"/>
              <a:gd name="connsiteY3030" fmla="*/ 1169668 h 1456582"/>
              <a:gd name="connsiteX3031" fmla="*/ 1016423 w 1627420"/>
              <a:gd name="connsiteY3031" fmla="*/ 1172955 h 1456582"/>
              <a:gd name="connsiteX3032" fmla="*/ 1010942 w 1627420"/>
              <a:gd name="connsiteY3032" fmla="*/ 1167474 h 1456582"/>
              <a:gd name="connsiteX3033" fmla="*/ 1008753 w 1627420"/>
              <a:gd name="connsiteY3033" fmla="*/ 1166377 h 1456582"/>
              <a:gd name="connsiteX3034" fmla="*/ 1006581 w 1627420"/>
              <a:gd name="connsiteY3034" fmla="*/ 1167474 h 1456582"/>
              <a:gd name="connsiteX3035" fmla="*/ 1004393 w 1627420"/>
              <a:gd name="connsiteY3035" fmla="*/ 1168571 h 1456582"/>
              <a:gd name="connsiteX3036" fmla="*/ 995631 w 1627420"/>
              <a:gd name="connsiteY3036" fmla="*/ 1168571 h 1456582"/>
              <a:gd name="connsiteX3037" fmla="*/ 994517 w 1627420"/>
              <a:gd name="connsiteY3037" fmla="*/ 1166377 h 1456582"/>
              <a:gd name="connsiteX3038" fmla="*/ 993443 w 1627420"/>
              <a:gd name="connsiteY3038" fmla="*/ 1167474 h 1456582"/>
              <a:gd name="connsiteX3039" fmla="*/ 991248 w 1627420"/>
              <a:gd name="connsiteY3039" fmla="*/ 1168571 h 1456582"/>
              <a:gd name="connsiteX3040" fmla="*/ 980298 w 1627420"/>
              <a:gd name="connsiteY3040" fmla="*/ 1169668 h 1456582"/>
              <a:gd name="connsiteX3041" fmla="*/ 978109 w 1627420"/>
              <a:gd name="connsiteY3041" fmla="*/ 1169668 h 1456582"/>
              <a:gd name="connsiteX3042" fmla="*/ 975915 w 1627420"/>
              <a:gd name="connsiteY3042" fmla="*/ 1165285 h 1456582"/>
              <a:gd name="connsiteX3043" fmla="*/ 973726 w 1627420"/>
              <a:gd name="connsiteY3043" fmla="*/ 1165285 h 1456582"/>
              <a:gd name="connsiteX3044" fmla="*/ 967154 w 1627420"/>
              <a:gd name="connsiteY3044" fmla="*/ 1163090 h 1456582"/>
              <a:gd name="connsiteX3045" fmla="*/ 963867 w 1627420"/>
              <a:gd name="connsiteY3045" fmla="*/ 1161999 h 1456582"/>
              <a:gd name="connsiteX3046" fmla="*/ 963867 w 1627420"/>
              <a:gd name="connsiteY3046" fmla="*/ 1149946 h 1456582"/>
              <a:gd name="connsiteX3047" fmla="*/ 963867 w 1627420"/>
              <a:gd name="connsiteY3047" fmla="*/ 1147763 h 1456582"/>
              <a:gd name="connsiteX3048" fmla="*/ 961679 w 1627420"/>
              <a:gd name="connsiteY3048" fmla="*/ 1146666 h 1456582"/>
              <a:gd name="connsiteX3049" fmla="*/ 959490 w 1627420"/>
              <a:gd name="connsiteY3049" fmla="*/ 1144471 h 1456582"/>
              <a:gd name="connsiteX3050" fmla="*/ 958393 w 1627420"/>
              <a:gd name="connsiteY3050" fmla="*/ 1144471 h 1456582"/>
              <a:gd name="connsiteX3051" fmla="*/ 957295 w 1627420"/>
              <a:gd name="connsiteY3051" fmla="*/ 1142288 h 1456582"/>
              <a:gd name="connsiteX3052" fmla="*/ 955106 w 1627420"/>
              <a:gd name="connsiteY3052" fmla="*/ 1137904 h 1456582"/>
              <a:gd name="connsiteX3053" fmla="*/ 956204 w 1627420"/>
              <a:gd name="connsiteY3053" fmla="*/ 1133515 h 1456582"/>
              <a:gd name="connsiteX3054" fmla="*/ 956204 w 1627420"/>
              <a:gd name="connsiteY3054" fmla="*/ 1128040 h 1456582"/>
              <a:gd name="connsiteX3055" fmla="*/ 958393 w 1627420"/>
              <a:gd name="connsiteY3055" fmla="*/ 1122565 h 1456582"/>
              <a:gd name="connsiteX3056" fmla="*/ 960581 w 1627420"/>
              <a:gd name="connsiteY3056" fmla="*/ 1121474 h 1456582"/>
              <a:gd name="connsiteX3057" fmla="*/ 961679 w 1627420"/>
              <a:gd name="connsiteY3057" fmla="*/ 1118188 h 1456582"/>
              <a:gd name="connsiteX3058" fmla="*/ 964965 w 1627420"/>
              <a:gd name="connsiteY3058" fmla="*/ 1113804 h 1456582"/>
              <a:gd name="connsiteX3059" fmla="*/ 968251 w 1627420"/>
              <a:gd name="connsiteY3059" fmla="*/ 1111615 h 1456582"/>
              <a:gd name="connsiteX3060" fmla="*/ 969342 w 1627420"/>
              <a:gd name="connsiteY3060" fmla="*/ 1110524 h 1456582"/>
              <a:gd name="connsiteX3061" fmla="*/ 970440 w 1627420"/>
              <a:gd name="connsiteY3061" fmla="*/ 1108329 h 1456582"/>
              <a:gd name="connsiteX3062" fmla="*/ 975915 w 1627420"/>
              <a:gd name="connsiteY3062" fmla="*/ 1109426 h 1456582"/>
              <a:gd name="connsiteX3063" fmla="*/ 976989 w 1627420"/>
              <a:gd name="connsiteY3063" fmla="*/ 1109426 h 1456582"/>
              <a:gd name="connsiteX3064" fmla="*/ 978109 w 1627420"/>
              <a:gd name="connsiteY3064" fmla="*/ 1107238 h 1456582"/>
              <a:gd name="connsiteX3065" fmla="*/ 976989 w 1627420"/>
              <a:gd name="connsiteY3065" fmla="*/ 1106141 h 1456582"/>
              <a:gd name="connsiteX3066" fmla="*/ 981373 w 1627420"/>
              <a:gd name="connsiteY3066" fmla="*/ 1100654 h 1456582"/>
              <a:gd name="connsiteX3067" fmla="*/ 986870 w 1627420"/>
              <a:gd name="connsiteY3067" fmla="*/ 1094093 h 1456582"/>
              <a:gd name="connsiteX3068" fmla="*/ 985750 w 1627420"/>
              <a:gd name="connsiteY3068" fmla="*/ 1093002 h 1456582"/>
              <a:gd name="connsiteX3069" fmla="*/ 984676 w 1627420"/>
              <a:gd name="connsiteY3069" fmla="*/ 1088618 h 1456582"/>
              <a:gd name="connsiteX3070" fmla="*/ 985750 w 1627420"/>
              <a:gd name="connsiteY3070" fmla="*/ 1087521 h 1456582"/>
              <a:gd name="connsiteX3071" fmla="*/ 987945 w 1627420"/>
              <a:gd name="connsiteY3071" fmla="*/ 1080949 h 1456582"/>
              <a:gd name="connsiteX3072" fmla="*/ 992322 w 1627420"/>
              <a:gd name="connsiteY3072" fmla="*/ 1077663 h 1456582"/>
              <a:gd name="connsiteX3073" fmla="*/ 994517 w 1627420"/>
              <a:gd name="connsiteY3073" fmla="*/ 1084235 h 1456582"/>
              <a:gd name="connsiteX3074" fmla="*/ 998895 w 1627420"/>
              <a:gd name="connsiteY3074" fmla="*/ 1085332 h 1456582"/>
              <a:gd name="connsiteX3075" fmla="*/ 1002204 w 1627420"/>
              <a:gd name="connsiteY3075" fmla="*/ 1086424 h 1456582"/>
              <a:gd name="connsiteX3076" fmla="*/ 1005467 w 1627420"/>
              <a:gd name="connsiteY3076" fmla="*/ 1087521 h 1456582"/>
              <a:gd name="connsiteX3077" fmla="*/ 1009850 w 1627420"/>
              <a:gd name="connsiteY3077" fmla="*/ 1085332 h 1456582"/>
              <a:gd name="connsiteX3078" fmla="*/ 1012039 w 1627420"/>
              <a:gd name="connsiteY3078" fmla="*/ 1084235 h 1456582"/>
              <a:gd name="connsiteX3079" fmla="*/ 1014228 w 1627420"/>
              <a:gd name="connsiteY3079" fmla="*/ 1082046 h 1456582"/>
              <a:gd name="connsiteX3080" fmla="*/ 1013131 w 1627420"/>
              <a:gd name="connsiteY3080" fmla="*/ 1079857 h 1456582"/>
              <a:gd name="connsiteX3081" fmla="*/ 1010942 w 1627420"/>
              <a:gd name="connsiteY3081" fmla="*/ 1071096 h 1456582"/>
              <a:gd name="connsiteX3082" fmla="*/ 1012039 w 1627420"/>
              <a:gd name="connsiteY3082" fmla="*/ 1071096 h 1456582"/>
              <a:gd name="connsiteX3083" fmla="*/ 1014228 w 1627420"/>
              <a:gd name="connsiteY3083" fmla="*/ 1069993 h 1456582"/>
              <a:gd name="connsiteX3084" fmla="*/ 1014228 w 1627420"/>
              <a:gd name="connsiteY3084" fmla="*/ 1062329 h 1456582"/>
              <a:gd name="connsiteX3085" fmla="*/ 1014228 w 1627420"/>
              <a:gd name="connsiteY3085" fmla="*/ 1061255 h 1456582"/>
              <a:gd name="connsiteX3086" fmla="*/ 1014228 w 1627420"/>
              <a:gd name="connsiteY3086" fmla="*/ 1059066 h 1456582"/>
              <a:gd name="connsiteX3087" fmla="*/ 1013131 w 1627420"/>
              <a:gd name="connsiteY3087" fmla="*/ 1056871 h 1456582"/>
              <a:gd name="connsiteX3088" fmla="*/ 1015325 w 1627420"/>
              <a:gd name="connsiteY3088" fmla="*/ 1052494 h 1456582"/>
              <a:gd name="connsiteX3089" fmla="*/ 1014228 w 1627420"/>
              <a:gd name="connsiteY3089" fmla="*/ 1044807 h 1456582"/>
              <a:gd name="connsiteX3090" fmla="*/ 1017514 w 1627420"/>
              <a:gd name="connsiteY3090" fmla="*/ 1041544 h 1456582"/>
              <a:gd name="connsiteX3091" fmla="*/ 1020800 w 1627420"/>
              <a:gd name="connsiteY3091" fmla="*/ 1040424 h 1456582"/>
              <a:gd name="connsiteX3092" fmla="*/ 1024086 w 1627420"/>
              <a:gd name="connsiteY3092" fmla="*/ 1033851 h 1456582"/>
              <a:gd name="connsiteX3093" fmla="*/ 1025184 w 1627420"/>
              <a:gd name="connsiteY3093" fmla="*/ 1031662 h 1456582"/>
              <a:gd name="connsiteX3094" fmla="*/ 1027373 w 1627420"/>
              <a:gd name="connsiteY3094" fmla="*/ 1029468 h 1456582"/>
              <a:gd name="connsiteX3095" fmla="*/ 1027373 w 1627420"/>
              <a:gd name="connsiteY3095" fmla="*/ 1028399 h 1456582"/>
              <a:gd name="connsiteX3096" fmla="*/ 1028470 w 1627420"/>
              <a:gd name="connsiteY3096" fmla="*/ 1026205 h 1456582"/>
              <a:gd name="connsiteX3097" fmla="*/ 1030659 w 1627420"/>
              <a:gd name="connsiteY3097" fmla="*/ 1025090 h 1456582"/>
              <a:gd name="connsiteX3098" fmla="*/ 1039420 w 1627420"/>
              <a:gd name="connsiteY3098" fmla="*/ 1024016 h 1456582"/>
              <a:gd name="connsiteX3099" fmla="*/ 1041609 w 1627420"/>
              <a:gd name="connsiteY3099" fmla="*/ 1022902 h 1456582"/>
              <a:gd name="connsiteX3100" fmla="*/ 1043803 w 1627420"/>
              <a:gd name="connsiteY3100" fmla="*/ 1020707 h 1456582"/>
              <a:gd name="connsiteX3101" fmla="*/ 1044900 w 1627420"/>
              <a:gd name="connsiteY3101" fmla="*/ 1016329 h 1456582"/>
              <a:gd name="connsiteX3102" fmla="*/ 1045992 w 1627420"/>
              <a:gd name="connsiteY3102" fmla="*/ 1013066 h 1456582"/>
              <a:gd name="connsiteX3103" fmla="*/ 1048181 w 1627420"/>
              <a:gd name="connsiteY3103" fmla="*/ 1013066 h 1456582"/>
              <a:gd name="connsiteX3104" fmla="*/ 1049278 w 1627420"/>
              <a:gd name="connsiteY3104" fmla="*/ 1015255 h 1456582"/>
              <a:gd name="connsiteX3105" fmla="*/ 1049278 w 1627420"/>
              <a:gd name="connsiteY3105" fmla="*/ 1016329 h 1456582"/>
              <a:gd name="connsiteX3106" fmla="*/ 1049278 w 1627420"/>
              <a:gd name="connsiteY3106" fmla="*/ 1025090 h 1456582"/>
              <a:gd name="connsiteX3107" fmla="*/ 1048181 w 1627420"/>
              <a:gd name="connsiteY3107" fmla="*/ 1027285 h 1456582"/>
              <a:gd name="connsiteX3108" fmla="*/ 1045992 w 1627420"/>
              <a:gd name="connsiteY3108" fmla="*/ 1034966 h 1456582"/>
              <a:gd name="connsiteX3109" fmla="*/ 1043803 w 1627420"/>
              <a:gd name="connsiteY3109" fmla="*/ 1037160 h 1456582"/>
              <a:gd name="connsiteX3110" fmla="*/ 1043803 w 1627420"/>
              <a:gd name="connsiteY3110" fmla="*/ 1039349 h 1456582"/>
              <a:gd name="connsiteX3111" fmla="*/ 1041609 w 1627420"/>
              <a:gd name="connsiteY3111" fmla="*/ 1041544 h 1456582"/>
              <a:gd name="connsiteX3112" fmla="*/ 1040517 w 1627420"/>
              <a:gd name="connsiteY3112" fmla="*/ 1043733 h 1456582"/>
              <a:gd name="connsiteX3113" fmla="*/ 1039420 w 1627420"/>
              <a:gd name="connsiteY3113" fmla="*/ 1045921 h 1456582"/>
              <a:gd name="connsiteX3114" fmla="*/ 1038328 w 1627420"/>
              <a:gd name="connsiteY3114" fmla="*/ 1049190 h 1456582"/>
              <a:gd name="connsiteX3115" fmla="*/ 1036134 w 1627420"/>
              <a:gd name="connsiteY3115" fmla="*/ 1052494 h 1456582"/>
              <a:gd name="connsiteX3116" fmla="*/ 1037231 w 1627420"/>
              <a:gd name="connsiteY3116" fmla="*/ 1056871 h 1456582"/>
              <a:gd name="connsiteX3117" fmla="*/ 1037231 w 1627420"/>
              <a:gd name="connsiteY3117" fmla="*/ 1056871 h 1456582"/>
              <a:gd name="connsiteX3118" fmla="*/ 1037231 w 1627420"/>
              <a:gd name="connsiteY3118" fmla="*/ 1057952 h 1456582"/>
              <a:gd name="connsiteX3119" fmla="*/ 1036134 w 1627420"/>
              <a:gd name="connsiteY3119" fmla="*/ 1060141 h 1456582"/>
              <a:gd name="connsiteX3120" fmla="*/ 1037231 w 1627420"/>
              <a:gd name="connsiteY3120" fmla="*/ 1060141 h 1456582"/>
              <a:gd name="connsiteX3121" fmla="*/ 1032848 w 1627420"/>
              <a:gd name="connsiteY3121" fmla="*/ 1066713 h 1456582"/>
              <a:gd name="connsiteX3122" fmla="*/ 1032848 w 1627420"/>
              <a:gd name="connsiteY3122" fmla="*/ 1067827 h 1456582"/>
              <a:gd name="connsiteX3123" fmla="*/ 1030659 w 1627420"/>
              <a:gd name="connsiteY3123" fmla="*/ 1071096 h 1456582"/>
              <a:gd name="connsiteX3124" fmla="*/ 1029561 w 1627420"/>
              <a:gd name="connsiteY3124" fmla="*/ 1071096 h 1456582"/>
              <a:gd name="connsiteX3125" fmla="*/ 1028470 w 1627420"/>
              <a:gd name="connsiteY3125" fmla="*/ 1072188 h 1456582"/>
              <a:gd name="connsiteX3126" fmla="*/ 1028470 w 1627420"/>
              <a:gd name="connsiteY3126" fmla="*/ 1076571 h 1456582"/>
              <a:gd name="connsiteX3127" fmla="*/ 1028470 w 1627420"/>
              <a:gd name="connsiteY3127" fmla="*/ 1079857 h 1456582"/>
              <a:gd name="connsiteX3128" fmla="*/ 1048181 w 1627420"/>
              <a:gd name="connsiteY3128" fmla="*/ 1086424 h 1456582"/>
              <a:gd name="connsiteX3129" fmla="*/ 1028470 w 1627420"/>
              <a:gd name="connsiteY3129" fmla="*/ 1080949 h 1456582"/>
              <a:gd name="connsiteX3130" fmla="*/ 1033945 w 1627420"/>
              <a:gd name="connsiteY3130" fmla="*/ 1098477 h 1456582"/>
              <a:gd name="connsiteX3131" fmla="*/ 1038328 w 1627420"/>
              <a:gd name="connsiteY3131" fmla="*/ 1099568 h 1456582"/>
              <a:gd name="connsiteX3132" fmla="*/ 1039420 w 1627420"/>
              <a:gd name="connsiteY3132" fmla="*/ 1098477 h 1456582"/>
              <a:gd name="connsiteX3133" fmla="*/ 1042706 w 1627420"/>
              <a:gd name="connsiteY3133" fmla="*/ 1098477 h 1456582"/>
              <a:gd name="connsiteX3134" fmla="*/ 1045992 w 1627420"/>
              <a:gd name="connsiteY3134" fmla="*/ 1097379 h 1456582"/>
              <a:gd name="connsiteX3135" fmla="*/ 1049278 w 1627420"/>
              <a:gd name="connsiteY3135" fmla="*/ 1095185 h 1456582"/>
              <a:gd name="connsiteX3136" fmla="*/ 1053656 w 1627420"/>
              <a:gd name="connsiteY3136" fmla="*/ 1089710 h 1456582"/>
              <a:gd name="connsiteX3137" fmla="*/ 1058039 w 1627420"/>
              <a:gd name="connsiteY3137" fmla="*/ 1087521 h 1456582"/>
              <a:gd name="connsiteX3138" fmla="*/ 1059137 w 1627420"/>
              <a:gd name="connsiteY3138" fmla="*/ 1088618 h 1456582"/>
              <a:gd name="connsiteX3139" fmla="*/ 1060228 w 1627420"/>
              <a:gd name="connsiteY3139" fmla="*/ 1091899 h 1456582"/>
              <a:gd name="connsiteX3140" fmla="*/ 1064612 w 1627420"/>
              <a:gd name="connsiteY3140" fmla="*/ 1093002 h 1456582"/>
              <a:gd name="connsiteX3141" fmla="*/ 1066800 w 1627420"/>
              <a:gd name="connsiteY3141" fmla="*/ 1093002 h 1456582"/>
              <a:gd name="connsiteX3142" fmla="*/ 1067898 w 1627420"/>
              <a:gd name="connsiteY3142" fmla="*/ 1095185 h 1456582"/>
              <a:gd name="connsiteX3143" fmla="*/ 1067898 w 1627420"/>
              <a:gd name="connsiteY3143" fmla="*/ 1091899 h 1456582"/>
              <a:gd name="connsiteX3144" fmla="*/ 1065709 w 1627420"/>
              <a:gd name="connsiteY3144" fmla="*/ 1091899 h 1456582"/>
              <a:gd name="connsiteX3145" fmla="*/ 1066800 w 1627420"/>
              <a:gd name="connsiteY3145" fmla="*/ 1087521 h 1456582"/>
              <a:gd name="connsiteX3146" fmla="*/ 1068989 w 1627420"/>
              <a:gd name="connsiteY3146" fmla="*/ 1086424 h 1456582"/>
              <a:gd name="connsiteX3147" fmla="*/ 1070086 w 1627420"/>
              <a:gd name="connsiteY3147" fmla="*/ 1083138 h 1456582"/>
              <a:gd name="connsiteX3148" fmla="*/ 1071184 w 1627420"/>
              <a:gd name="connsiteY3148" fmla="*/ 1083138 h 1456582"/>
              <a:gd name="connsiteX3149" fmla="*/ 1072281 w 1627420"/>
              <a:gd name="connsiteY3149" fmla="*/ 1082046 h 1456582"/>
              <a:gd name="connsiteX3150" fmla="*/ 1073373 w 1627420"/>
              <a:gd name="connsiteY3150" fmla="*/ 1079857 h 1456582"/>
              <a:gd name="connsiteX3151" fmla="*/ 1074470 w 1627420"/>
              <a:gd name="connsiteY3151" fmla="*/ 1076571 h 1456582"/>
              <a:gd name="connsiteX3152" fmla="*/ 1075561 w 1627420"/>
              <a:gd name="connsiteY3152" fmla="*/ 1075474 h 1456582"/>
              <a:gd name="connsiteX3153" fmla="*/ 1077756 w 1627420"/>
              <a:gd name="connsiteY3153" fmla="*/ 1066713 h 1456582"/>
              <a:gd name="connsiteX3154" fmla="*/ 1077756 w 1627420"/>
              <a:gd name="connsiteY3154" fmla="*/ 1065638 h 1456582"/>
              <a:gd name="connsiteX3155" fmla="*/ 1081042 w 1627420"/>
              <a:gd name="connsiteY3155" fmla="*/ 1059066 h 1456582"/>
              <a:gd name="connsiteX3156" fmla="*/ 1084323 w 1627420"/>
              <a:gd name="connsiteY3156" fmla="*/ 1055757 h 1456582"/>
              <a:gd name="connsiteX3157" fmla="*/ 1085420 w 1627420"/>
              <a:gd name="connsiteY3157" fmla="*/ 1054688 h 1456582"/>
              <a:gd name="connsiteX3158" fmla="*/ 1087614 w 1627420"/>
              <a:gd name="connsiteY3158" fmla="*/ 1052494 h 1456582"/>
              <a:gd name="connsiteX3159" fmla="*/ 1087614 w 1627420"/>
              <a:gd name="connsiteY3159" fmla="*/ 1036046 h 1456582"/>
              <a:gd name="connsiteX3160" fmla="*/ 1076659 w 1627420"/>
              <a:gd name="connsiteY3160" fmla="*/ 1013066 h 1456582"/>
              <a:gd name="connsiteX3161" fmla="*/ 1071184 w 1627420"/>
              <a:gd name="connsiteY3161" fmla="*/ 998807 h 1456582"/>
              <a:gd name="connsiteX3162" fmla="*/ 1079945 w 1627420"/>
              <a:gd name="connsiteY3162" fmla="*/ 978022 h 1456582"/>
              <a:gd name="connsiteX3163" fmla="*/ 1079945 w 1627420"/>
              <a:gd name="connsiteY3163" fmla="*/ 965946 h 1456582"/>
              <a:gd name="connsiteX3164" fmla="*/ 1083231 w 1627420"/>
              <a:gd name="connsiteY3164" fmla="*/ 960494 h 1456582"/>
              <a:gd name="connsiteX3165" fmla="*/ 1083231 w 1627420"/>
              <a:gd name="connsiteY3165" fmla="*/ 953922 h 1456582"/>
              <a:gd name="connsiteX3166" fmla="*/ 1088706 w 1627420"/>
              <a:gd name="connsiteY3166" fmla="*/ 952801 h 1456582"/>
              <a:gd name="connsiteX3167" fmla="*/ 1089803 w 1627420"/>
              <a:gd name="connsiteY3167" fmla="*/ 947349 h 1456582"/>
              <a:gd name="connsiteX3168" fmla="*/ 1093089 w 1627420"/>
              <a:gd name="connsiteY3168" fmla="*/ 942971 h 1456582"/>
              <a:gd name="connsiteX3169" fmla="*/ 1093089 w 1627420"/>
              <a:gd name="connsiteY3169" fmla="*/ 941851 h 1456582"/>
              <a:gd name="connsiteX3170" fmla="*/ 1100753 w 1627420"/>
              <a:gd name="connsiteY3170" fmla="*/ 939685 h 1456582"/>
              <a:gd name="connsiteX3171" fmla="*/ 1106228 w 1627420"/>
              <a:gd name="connsiteY3171" fmla="*/ 934205 h 1456582"/>
              <a:gd name="connsiteX3172" fmla="*/ 1112800 w 1627420"/>
              <a:gd name="connsiteY3172" fmla="*/ 938588 h 1456582"/>
              <a:gd name="connsiteX3173" fmla="*/ 1114995 w 1627420"/>
              <a:gd name="connsiteY3173" fmla="*/ 936394 h 1456582"/>
              <a:gd name="connsiteX3174" fmla="*/ 1116086 w 1627420"/>
              <a:gd name="connsiteY3174" fmla="*/ 935302 h 1456582"/>
              <a:gd name="connsiteX3175" fmla="*/ 1117184 w 1627420"/>
              <a:gd name="connsiteY3175" fmla="*/ 933113 h 1456582"/>
              <a:gd name="connsiteX3176" fmla="*/ 1117184 w 1627420"/>
              <a:gd name="connsiteY3176" fmla="*/ 930918 h 1456582"/>
              <a:gd name="connsiteX3177" fmla="*/ 1123756 w 1627420"/>
              <a:gd name="connsiteY3177" fmla="*/ 933113 h 1456582"/>
              <a:gd name="connsiteX3178" fmla="*/ 1122659 w 1627420"/>
              <a:gd name="connsiteY3178" fmla="*/ 934205 h 1456582"/>
              <a:gd name="connsiteX3179" fmla="*/ 1119373 w 1627420"/>
              <a:gd name="connsiteY3179" fmla="*/ 940777 h 1456582"/>
              <a:gd name="connsiteX3180" fmla="*/ 1123756 w 1627420"/>
              <a:gd name="connsiteY3180" fmla="*/ 944040 h 1456582"/>
              <a:gd name="connsiteX3181" fmla="*/ 1124848 w 1627420"/>
              <a:gd name="connsiteY3181" fmla="*/ 949538 h 1456582"/>
              <a:gd name="connsiteX3182" fmla="*/ 1124848 w 1627420"/>
              <a:gd name="connsiteY3182" fmla="*/ 950618 h 1456582"/>
              <a:gd name="connsiteX3183" fmla="*/ 1122659 w 1627420"/>
              <a:gd name="connsiteY3183" fmla="*/ 954996 h 1456582"/>
              <a:gd name="connsiteX3184" fmla="*/ 1128134 w 1627420"/>
              <a:gd name="connsiteY3184" fmla="*/ 965946 h 1456582"/>
              <a:gd name="connsiteX3185" fmla="*/ 1122659 w 1627420"/>
              <a:gd name="connsiteY3185" fmla="*/ 970329 h 1456582"/>
              <a:gd name="connsiteX3186" fmla="*/ 1124848 w 1627420"/>
              <a:gd name="connsiteY3186" fmla="*/ 973638 h 1456582"/>
              <a:gd name="connsiteX3187" fmla="*/ 1122659 w 1627420"/>
              <a:gd name="connsiteY3187" fmla="*/ 976901 h 1456582"/>
              <a:gd name="connsiteX3188" fmla="*/ 1122659 w 1627420"/>
              <a:gd name="connsiteY3188" fmla="*/ 983474 h 1456582"/>
              <a:gd name="connsiteX3189" fmla="*/ 1121567 w 1627420"/>
              <a:gd name="connsiteY3189" fmla="*/ 985662 h 1456582"/>
              <a:gd name="connsiteX3190" fmla="*/ 1121567 w 1627420"/>
              <a:gd name="connsiteY3190" fmla="*/ 987852 h 1456582"/>
              <a:gd name="connsiteX3191" fmla="*/ 1123756 w 1627420"/>
              <a:gd name="connsiteY3191" fmla="*/ 987852 h 1456582"/>
              <a:gd name="connsiteX3192" fmla="*/ 1129231 w 1627420"/>
              <a:gd name="connsiteY3192" fmla="*/ 990046 h 1456582"/>
              <a:gd name="connsiteX3193" fmla="*/ 1133609 w 1627420"/>
              <a:gd name="connsiteY3193" fmla="*/ 993349 h 1456582"/>
              <a:gd name="connsiteX3194" fmla="*/ 1135803 w 1627420"/>
              <a:gd name="connsiteY3194" fmla="*/ 993349 h 1456582"/>
              <a:gd name="connsiteX3195" fmla="*/ 1139089 w 1627420"/>
              <a:gd name="connsiteY3195" fmla="*/ 992235 h 1456582"/>
              <a:gd name="connsiteX3196" fmla="*/ 1140181 w 1627420"/>
              <a:gd name="connsiteY3196" fmla="*/ 992235 h 1456582"/>
              <a:gd name="connsiteX3197" fmla="*/ 1141278 w 1627420"/>
              <a:gd name="connsiteY3197" fmla="*/ 992235 h 1456582"/>
              <a:gd name="connsiteX3198" fmla="*/ 1146753 w 1627420"/>
              <a:gd name="connsiteY3198" fmla="*/ 994429 h 1456582"/>
              <a:gd name="connsiteX3199" fmla="*/ 1148948 w 1627420"/>
              <a:gd name="connsiteY3199" fmla="*/ 994429 h 1456582"/>
              <a:gd name="connsiteX3200" fmla="*/ 1156612 w 1627420"/>
              <a:gd name="connsiteY3200" fmla="*/ 995544 h 1456582"/>
              <a:gd name="connsiteX3201" fmla="*/ 1157709 w 1627420"/>
              <a:gd name="connsiteY3201" fmla="*/ 996612 h 1456582"/>
              <a:gd name="connsiteX3202" fmla="*/ 1162087 w 1627420"/>
              <a:gd name="connsiteY3202" fmla="*/ 990046 h 1456582"/>
              <a:gd name="connsiteX3203" fmla="*/ 1162087 w 1627420"/>
              <a:gd name="connsiteY3203" fmla="*/ 978022 h 1456582"/>
              <a:gd name="connsiteX3204" fmla="*/ 1159898 w 1627420"/>
              <a:gd name="connsiteY3204" fmla="*/ 976901 h 1456582"/>
              <a:gd name="connsiteX3205" fmla="*/ 1163184 w 1627420"/>
              <a:gd name="connsiteY3205" fmla="*/ 973638 h 1456582"/>
              <a:gd name="connsiteX3206" fmla="*/ 1164281 w 1627420"/>
              <a:gd name="connsiteY3206" fmla="*/ 971444 h 1456582"/>
              <a:gd name="connsiteX3207" fmla="*/ 1169756 w 1627420"/>
              <a:gd name="connsiteY3207" fmla="*/ 967066 h 1456582"/>
              <a:gd name="connsiteX3208" fmla="*/ 1169756 w 1627420"/>
              <a:gd name="connsiteY3208" fmla="*/ 964877 h 1456582"/>
              <a:gd name="connsiteX3209" fmla="*/ 1168659 w 1627420"/>
              <a:gd name="connsiteY3209" fmla="*/ 963757 h 1456582"/>
              <a:gd name="connsiteX3210" fmla="*/ 1170853 w 1627420"/>
              <a:gd name="connsiteY3210" fmla="*/ 959379 h 1456582"/>
              <a:gd name="connsiteX3211" fmla="*/ 1171945 w 1627420"/>
              <a:gd name="connsiteY3211" fmla="*/ 957185 h 1456582"/>
              <a:gd name="connsiteX3212" fmla="*/ 1171945 w 1627420"/>
              <a:gd name="connsiteY3212" fmla="*/ 954996 h 1456582"/>
              <a:gd name="connsiteX3213" fmla="*/ 1173042 w 1627420"/>
              <a:gd name="connsiteY3213" fmla="*/ 952801 h 1456582"/>
              <a:gd name="connsiteX3214" fmla="*/ 1173042 w 1627420"/>
              <a:gd name="connsiteY3214" fmla="*/ 949538 h 1456582"/>
              <a:gd name="connsiteX3215" fmla="*/ 1174134 w 1627420"/>
              <a:gd name="connsiteY3215" fmla="*/ 947349 h 1456582"/>
              <a:gd name="connsiteX3216" fmla="*/ 1177426 w 1627420"/>
              <a:gd name="connsiteY3216" fmla="*/ 944040 h 1456582"/>
              <a:gd name="connsiteX3217" fmla="*/ 1182901 w 1627420"/>
              <a:gd name="connsiteY3217" fmla="*/ 942971 h 1456582"/>
              <a:gd name="connsiteX3218" fmla="*/ 1183992 w 1627420"/>
              <a:gd name="connsiteY3218" fmla="*/ 942971 h 1456582"/>
              <a:gd name="connsiteX3219" fmla="*/ 1186187 w 1627420"/>
              <a:gd name="connsiteY3219" fmla="*/ 942971 h 1456582"/>
              <a:gd name="connsiteX3220" fmla="*/ 1186187 w 1627420"/>
              <a:gd name="connsiteY3220" fmla="*/ 939685 h 1456582"/>
              <a:gd name="connsiteX3221" fmla="*/ 1186187 w 1627420"/>
              <a:gd name="connsiteY3221" fmla="*/ 936394 h 1456582"/>
              <a:gd name="connsiteX3222" fmla="*/ 1186187 w 1627420"/>
              <a:gd name="connsiteY3222" fmla="*/ 935302 h 1456582"/>
              <a:gd name="connsiteX3223" fmla="*/ 1183992 w 1627420"/>
              <a:gd name="connsiteY3223" fmla="*/ 935302 h 1456582"/>
              <a:gd name="connsiteX3224" fmla="*/ 1182901 w 1627420"/>
              <a:gd name="connsiteY3224" fmla="*/ 935302 h 1456582"/>
              <a:gd name="connsiteX3225" fmla="*/ 1175231 w 1627420"/>
              <a:gd name="connsiteY3225" fmla="*/ 936394 h 1456582"/>
              <a:gd name="connsiteX3226" fmla="*/ 1175231 w 1627420"/>
              <a:gd name="connsiteY3226" fmla="*/ 935302 h 1456582"/>
              <a:gd name="connsiteX3227" fmla="*/ 1175231 w 1627420"/>
              <a:gd name="connsiteY3227" fmla="*/ 934205 h 1456582"/>
              <a:gd name="connsiteX3228" fmla="*/ 1174134 w 1627420"/>
              <a:gd name="connsiteY3228" fmla="*/ 930918 h 1456582"/>
              <a:gd name="connsiteX3229" fmla="*/ 1170853 w 1627420"/>
              <a:gd name="connsiteY3229" fmla="*/ 922157 h 1456582"/>
              <a:gd name="connsiteX3230" fmla="*/ 1170853 w 1627420"/>
              <a:gd name="connsiteY3230" fmla="*/ 916683 h 1456582"/>
              <a:gd name="connsiteX3231" fmla="*/ 1168659 w 1627420"/>
              <a:gd name="connsiteY3231" fmla="*/ 910110 h 1456582"/>
              <a:gd name="connsiteX3232" fmla="*/ 1169756 w 1627420"/>
              <a:gd name="connsiteY3232" fmla="*/ 892588 h 1456582"/>
              <a:gd name="connsiteX3233" fmla="*/ 1166470 w 1627420"/>
              <a:gd name="connsiteY3233" fmla="*/ 891491 h 1456582"/>
              <a:gd name="connsiteX3234" fmla="*/ 1158806 w 1627420"/>
              <a:gd name="connsiteY3234" fmla="*/ 890393 h 1456582"/>
              <a:gd name="connsiteX3235" fmla="*/ 1155520 w 1627420"/>
              <a:gd name="connsiteY3235" fmla="*/ 891491 h 1456582"/>
              <a:gd name="connsiteX3236" fmla="*/ 1151137 w 1627420"/>
              <a:gd name="connsiteY3236" fmla="*/ 891491 h 1456582"/>
              <a:gd name="connsiteX3237" fmla="*/ 1145662 w 1627420"/>
              <a:gd name="connsiteY3237" fmla="*/ 895868 h 1456582"/>
              <a:gd name="connsiteX3238" fmla="*/ 1144564 w 1627420"/>
              <a:gd name="connsiteY3238" fmla="*/ 898063 h 1456582"/>
              <a:gd name="connsiteX3239" fmla="*/ 1142376 w 1627420"/>
              <a:gd name="connsiteY3239" fmla="*/ 902446 h 1456582"/>
              <a:gd name="connsiteX3240" fmla="*/ 1141278 w 1627420"/>
              <a:gd name="connsiteY3240" fmla="*/ 902446 h 1456582"/>
              <a:gd name="connsiteX3241" fmla="*/ 1139089 w 1627420"/>
              <a:gd name="connsiteY3241" fmla="*/ 904635 h 1456582"/>
              <a:gd name="connsiteX3242" fmla="*/ 1137992 w 1627420"/>
              <a:gd name="connsiteY3242" fmla="*/ 906824 h 1456582"/>
              <a:gd name="connsiteX3243" fmla="*/ 1135803 w 1627420"/>
              <a:gd name="connsiteY3243" fmla="*/ 916683 h 1456582"/>
              <a:gd name="connsiteX3244" fmla="*/ 1131420 w 1627420"/>
              <a:gd name="connsiteY3244" fmla="*/ 916683 h 1456582"/>
              <a:gd name="connsiteX3245" fmla="*/ 1120470 w 1627420"/>
              <a:gd name="connsiteY3245" fmla="*/ 909013 h 1456582"/>
              <a:gd name="connsiteX3246" fmla="*/ 1118275 w 1627420"/>
              <a:gd name="connsiteY3246" fmla="*/ 905733 h 1456582"/>
              <a:gd name="connsiteX3247" fmla="*/ 1112800 w 1627420"/>
              <a:gd name="connsiteY3247" fmla="*/ 904635 h 1456582"/>
              <a:gd name="connsiteX3248" fmla="*/ 1107325 w 1627420"/>
              <a:gd name="connsiteY3248" fmla="*/ 914488 h 1456582"/>
              <a:gd name="connsiteX3249" fmla="*/ 1101850 w 1627420"/>
              <a:gd name="connsiteY3249" fmla="*/ 914488 h 1456582"/>
              <a:gd name="connsiteX3250" fmla="*/ 1100753 w 1627420"/>
              <a:gd name="connsiteY3250" fmla="*/ 912299 h 1456582"/>
              <a:gd name="connsiteX3251" fmla="*/ 1098564 w 1627420"/>
              <a:gd name="connsiteY3251" fmla="*/ 911208 h 1456582"/>
              <a:gd name="connsiteX3252" fmla="*/ 1098564 w 1627420"/>
              <a:gd name="connsiteY3252" fmla="*/ 910110 h 1456582"/>
              <a:gd name="connsiteX3253" fmla="*/ 1097467 w 1627420"/>
              <a:gd name="connsiteY3253" fmla="*/ 909013 h 1456582"/>
              <a:gd name="connsiteX3254" fmla="*/ 1096375 w 1627420"/>
              <a:gd name="connsiteY3254" fmla="*/ 905733 h 1456582"/>
              <a:gd name="connsiteX3255" fmla="*/ 1095278 w 1627420"/>
              <a:gd name="connsiteY3255" fmla="*/ 904635 h 1456582"/>
              <a:gd name="connsiteX3256" fmla="*/ 1093089 w 1627420"/>
              <a:gd name="connsiteY3256" fmla="*/ 894777 h 1456582"/>
              <a:gd name="connsiteX3257" fmla="*/ 1091992 w 1627420"/>
              <a:gd name="connsiteY3257" fmla="*/ 893685 h 1456582"/>
              <a:gd name="connsiteX3258" fmla="*/ 1090895 w 1627420"/>
              <a:gd name="connsiteY3258" fmla="*/ 890393 h 1456582"/>
              <a:gd name="connsiteX3259" fmla="*/ 1088706 w 1627420"/>
              <a:gd name="connsiteY3259" fmla="*/ 888211 h 1456582"/>
              <a:gd name="connsiteX3260" fmla="*/ 1087614 w 1627420"/>
              <a:gd name="connsiteY3260" fmla="*/ 887107 h 1456582"/>
              <a:gd name="connsiteX3261" fmla="*/ 1086517 w 1627420"/>
              <a:gd name="connsiteY3261" fmla="*/ 886016 h 1456582"/>
              <a:gd name="connsiteX3262" fmla="*/ 1087614 w 1627420"/>
              <a:gd name="connsiteY3262" fmla="*/ 884913 h 1456582"/>
              <a:gd name="connsiteX3263" fmla="*/ 1087614 w 1627420"/>
              <a:gd name="connsiteY3263" fmla="*/ 882730 h 1456582"/>
              <a:gd name="connsiteX3264" fmla="*/ 1079945 w 1627420"/>
              <a:gd name="connsiteY3264" fmla="*/ 882730 h 1456582"/>
              <a:gd name="connsiteX3265" fmla="*/ 1085420 w 1627420"/>
              <a:gd name="connsiteY3265" fmla="*/ 880541 h 1456582"/>
              <a:gd name="connsiteX3266" fmla="*/ 1085420 w 1627420"/>
              <a:gd name="connsiteY3266" fmla="*/ 868482 h 1456582"/>
              <a:gd name="connsiteX3267" fmla="*/ 1082134 w 1627420"/>
              <a:gd name="connsiteY3267" fmla="*/ 864110 h 1456582"/>
              <a:gd name="connsiteX3268" fmla="*/ 1073373 w 1627420"/>
              <a:gd name="connsiteY3268" fmla="*/ 878346 h 1456582"/>
              <a:gd name="connsiteX3269" fmla="*/ 1071184 w 1627420"/>
              <a:gd name="connsiteY3269" fmla="*/ 878346 h 1456582"/>
              <a:gd name="connsiteX3270" fmla="*/ 1071184 w 1627420"/>
              <a:gd name="connsiteY3270" fmla="*/ 881633 h 1456582"/>
              <a:gd name="connsiteX3271" fmla="*/ 1070086 w 1627420"/>
              <a:gd name="connsiteY3271" fmla="*/ 883827 h 1456582"/>
              <a:gd name="connsiteX3272" fmla="*/ 1077756 w 1627420"/>
              <a:gd name="connsiteY3272" fmla="*/ 883827 h 1456582"/>
              <a:gd name="connsiteX3273" fmla="*/ 1075561 w 1627420"/>
              <a:gd name="connsiteY3273" fmla="*/ 883827 h 1456582"/>
              <a:gd name="connsiteX3274" fmla="*/ 1073373 w 1627420"/>
              <a:gd name="connsiteY3274" fmla="*/ 883827 h 1456582"/>
              <a:gd name="connsiteX3275" fmla="*/ 1068989 w 1627420"/>
              <a:gd name="connsiteY3275" fmla="*/ 888211 h 1456582"/>
              <a:gd name="connsiteX3276" fmla="*/ 1066800 w 1627420"/>
              <a:gd name="connsiteY3276" fmla="*/ 890393 h 1456582"/>
              <a:gd name="connsiteX3277" fmla="*/ 1066800 w 1627420"/>
              <a:gd name="connsiteY3277" fmla="*/ 890393 h 1456582"/>
              <a:gd name="connsiteX3278" fmla="*/ 1063514 w 1627420"/>
              <a:gd name="connsiteY3278" fmla="*/ 894777 h 1456582"/>
              <a:gd name="connsiteX3279" fmla="*/ 1062417 w 1627420"/>
              <a:gd name="connsiteY3279" fmla="*/ 895868 h 1456582"/>
              <a:gd name="connsiteX3280" fmla="*/ 1061325 w 1627420"/>
              <a:gd name="connsiteY3280" fmla="*/ 898063 h 1456582"/>
              <a:gd name="connsiteX3281" fmla="*/ 1060228 w 1627420"/>
              <a:gd name="connsiteY3281" fmla="*/ 899160 h 1456582"/>
              <a:gd name="connsiteX3282" fmla="*/ 1058039 w 1627420"/>
              <a:gd name="connsiteY3282" fmla="*/ 901343 h 1456582"/>
              <a:gd name="connsiteX3283" fmla="*/ 1056942 w 1627420"/>
              <a:gd name="connsiteY3283" fmla="*/ 903538 h 1456582"/>
              <a:gd name="connsiteX3284" fmla="*/ 1054753 w 1627420"/>
              <a:gd name="connsiteY3284" fmla="*/ 904635 h 1456582"/>
              <a:gd name="connsiteX3285" fmla="*/ 1053656 w 1627420"/>
              <a:gd name="connsiteY3285" fmla="*/ 906824 h 1456582"/>
              <a:gd name="connsiteX3286" fmla="*/ 1052564 w 1627420"/>
              <a:gd name="connsiteY3286" fmla="*/ 907921 h 1456582"/>
              <a:gd name="connsiteX3287" fmla="*/ 1053656 w 1627420"/>
              <a:gd name="connsiteY3287" fmla="*/ 914488 h 1456582"/>
              <a:gd name="connsiteX3288" fmla="*/ 1052564 w 1627420"/>
              <a:gd name="connsiteY3288" fmla="*/ 919968 h 1456582"/>
              <a:gd name="connsiteX3289" fmla="*/ 1049278 w 1627420"/>
              <a:gd name="connsiteY3289" fmla="*/ 926541 h 1456582"/>
              <a:gd name="connsiteX3290" fmla="*/ 1049278 w 1627420"/>
              <a:gd name="connsiteY3290" fmla="*/ 926541 h 1456582"/>
              <a:gd name="connsiteX3291" fmla="*/ 1048181 w 1627420"/>
              <a:gd name="connsiteY3291" fmla="*/ 928730 h 1456582"/>
              <a:gd name="connsiteX3292" fmla="*/ 1048181 w 1627420"/>
              <a:gd name="connsiteY3292" fmla="*/ 933113 h 1456582"/>
              <a:gd name="connsiteX3293" fmla="*/ 1044900 w 1627420"/>
              <a:gd name="connsiteY3293" fmla="*/ 936394 h 1456582"/>
              <a:gd name="connsiteX3294" fmla="*/ 1042706 w 1627420"/>
              <a:gd name="connsiteY3294" fmla="*/ 937496 h 1456582"/>
              <a:gd name="connsiteX3295" fmla="*/ 1041609 w 1627420"/>
              <a:gd name="connsiteY3295" fmla="*/ 940777 h 1456582"/>
              <a:gd name="connsiteX3296" fmla="*/ 1040517 w 1627420"/>
              <a:gd name="connsiteY3296" fmla="*/ 946235 h 1456582"/>
              <a:gd name="connsiteX3297" fmla="*/ 1020800 w 1627420"/>
              <a:gd name="connsiteY3297" fmla="*/ 964877 h 1456582"/>
              <a:gd name="connsiteX3298" fmla="*/ 1009850 w 1627420"/>
              <a:gd name="connsiteY3298" fmla="*/ 964877 h 1456582"/>
              <a:gd name="connsiteX3299" fmla="*/ 1008753 w 1627420"/>
              <a:gd name="connsiteY3299" fmla="*/ 965946 h 1456582"/>
              <a:gd name="connsiteX3300" fmla="*/ 998895 w 1627420"/>
              <a:gd name="connsiteY3300" fmla="*/ 964877 h 1456582"/>
              <a:gd name="connsiteX3301" fmla="*/ 993443 w 1627420"/>
              <a:gd name="connsiteY3301" fmla="*/ 963757 h 1456582"/>
              <a:gd name="connsiteX3302" fmla="*/ 989059 w 1627420"/>
              <a:gd name="connsiteY3302" fmla="*/ 962682 h 1456582"/>
              <a:gd name="connsiteX3303" fmla="*/ 989059 w 1627420"/>
              <a:gd name="connsiteY3303" fmla="*/ 962682 h 1456582"/>
              <a:gd name="connsiteX3304" fmla="*/ 987945 w 1627420"/>
              <a:gd name="connsiteY3304" fmla="*/ 963757 h 1456582"/>
              <a:gd name="connsiteX3305" fmla="*/ 986870 w 1627420"/>
              <a:gd name="connsiteY3305" fmla="*/ 963757 h 1456582"/>
              <a:gd name="connsiteX3306" fmla="*/ 983561 w 1627420"/>
              <a:gd name="connsiteY3306" fmla="*/ 962682 h 1456582"/>
              <a:gd name="connsiteX3307" fmla="*/ 982487 w 1627420"/>
              <a:gd name="connsiteY3307" fmla="*/ 960494 h 1456582"/>
              <a:gd name="connsiteX3308" fmla="*/ 980298 w 1627420"/>
              <a:gd name="connsiteY3308" fmla="*/ 958299 h 1456582"/>
              <a:gd name="connsiteX3309" fmla="*/ 978109 w 1627420"/>
              <a:gd name="connsiteY3309" fmla="*/ 956116 h 1456582"/>
              <a:gd name="connsiteX3310" fmla="*/ 973726 w 1627420"/>
              <a:gd name="connsiteY3310" fmla="*/ 952801 h 1456582"/>
              <a:gd name="connsiteX3311" fmla="*/ 971537 w 1627420"/>
              <a:gd name="connsiteY3311" fmla="*/ 949538 h 1456582"/>
              <a:gd name="connsiteX3312" fmla="*/ 970440 w 1627420"/>
              <a:gd name="connsiteY3312" fmla="*/ 949538 h 1456582"/>
              <a:gd name="connsiteX3313" fmla="*/ 966062 w 1627420"/>
              <a:gd name="connsiteY3313" fmla="*/ 953922 h 1456582"/>
              <a:gd name="connsiteX3314" fmla="*/ 963867 w 1627420"/>
              <a:gd name="connsiteY3314" fmla="*/ 956116 h 1456582"/>
              <a:gd name="connsiteX3315" fmla="*/ 959490 w 1627420"/>
              <a:gd name="connsiteY3315" fmla="*/ 961568 h 1456582"/>
              <a:gd name="connsiteX3316" fmla="*/ 956204 w 1627420"/>
              <a:gd name="connsiteY3316" fmla="*/ 963757 h 1456582"/>
              <a:gd name="connsiteX3317" fmla="*/ 955106 w 1627420"/>
              <a:gd name="connsiteY3317" fmla="*/ 968140 h 1456582"/>
              <a:gd name="connsiteX3318" fmla="*/ 952917 w 1627420"/>
              <a:gd name="connsiteY3318" fmla="*/ 971444 h 1456582"/>
              <a:gd name="connsiteX3319" fmla="*/ 952917 w 1627420"/>
              <a:gd name="connsiteY3319" fmla="*/ 973638 h 1456582"/>
              <a:gd name="connsiteX3320" fmla="*/ 951820 w 1627420"/>
              <a:gd name="connsiteY3320" fmla="*/ 980205 h 1456582"/>
              <a:gd name="connsiteX3321" fmla="*/ 949631 w 1627420"/>
              <a:gd name="connsiteY3321" fmla="*/ 981285 h 1456582"/>
              <a:gd name="connsiteX3322" fmla="*/ 947443 w 1627420"/>
              <a:gd name="connsiteY3322" fmla="*/ 983474 h 1456582"/>
              <a:gd name="connsiteX3323" fmla="*/ 940870 w 1627420"/>
              <a:gd name="connsiteY3323" fmla="*/ 986783 h 1456582"/>
              <a:gd name="connsiteX3324" fmla="*/ 938681 w 1627420"/>
              <a:gd name="connsiteY3324" fmla="*/ 990046 h 1456582"/>
              <a:gd name="connsiteX3325" fmla="*/ 937584 w 1627420"/>
              <a:gd name="connsiteY3325" fmla="*/ 992235 h 1456582"/>
              <a:gd name="connsiteX3326" fmla="*/ 929915 w 1627420"/>
              <a:gd name="connsiteY3326" fmla="*/ 992235 h 1456582"/>
              <a:gd name="connsiteX3327" fmla="*/ 928823 w 1627420"/>
              <a:gd name="connsiteY3327" fmla="*/ 992235 h 1456582"/>
              <a:gd name="connsiteX3328" fmla="*/ 926628 w 1627420"/>
              <a:gd name="connsiteY3328" fmla="*/ 994429 h 1456582"/>
              <a:gd name="connsiteX3329" fmla="*/ 926628 w 1627420"/>
              <a:gd name="connsiteY3329" fmla="*/ 994429 h 1456582"/>
              <a:gd name="connsiteX3330" fmla="*/ 924440 w 1627420"/>
              <a:gd name="connsiteY3330" fmla="*/ 996612 h 1456582"/>
              <a:gd name="connsiteX3331" fmla="*/ 922251 w 1627420"/>
              <a:gd name="connsiteY3331" fmla="*/ 997732 h 1456582"/>
              <a:gd name="connsiteX3332" fmla="*/ 918965 w 1627420"/>
              <a:gd name="connsiteY3332" fmla="*/ 997732 h 1456582"/>
              <a:gd name="connsiteX3333" fmla="*/ 916776 w 1627420"/>
              <a:gd name="connsiteY3333" fmla="*/ 998807 h 1456582"/>
              <a:gd name="connsiteX3334" fmla="*/ 914581 w 1627420"/>
              <a:gd name="connsiteY3334" fmla="*/ 1002110 h 1456582"/>
              <a:gd name="connsiteX3335" fmla="*/ 911295 w 1627420"/>
              <a:gd name="connsiteY3335" fmla="*/ 1000996 h 1456582"/>
              <a:gd name="connsiteX3336" fmla="*/ 909106 w 1627420"/>
              <a:gd name="connsiteY3336" fmla="*/ 999927 h 1456582"/>
              <a:gd name="connsiteX3337" fmla="*/ 909106 w 1627420"/>
              <a:gd name="connsiteY3337" fmla="*/ 1000996 h 1456582"/>
              <a:gd name="connsiteX3338" fmla="*/ 906917 w 1627420"/>
              <a:gd name="connsiteY3338" fmla="*/ 1003185 h 1456582"/>
              <a:gd name="connsiteX3339" fmla="*/ 903631 w 1627420"/>
              <a:gd name="connsiteY3339" fmla="*/ 1007562 h 1456582"/>
              <a:gd name="connsiteX3340" fmla="*/ 903631 w 1627420"/>
              <a:gd name="connsiteY3340" fmla="*/ 1009757 h 1456582"/>
              <a:gd name="connsiteX3341" fmla="*/ 903631 w 1627420"/>
              <a:gd name="connsiteY3341" fmla="*/ 1011946 h 1456582"/>
              <a:gd name="connsiteX3342" fmla="*/ 905820 w 1627420"/>
              <a:gd name="connsiteY3342" fmla="*/ 1013066 h 1456582"/>
              <a:gd name="connsiteX3343" fmla="*/ 904723 w 1627420"/>
              <a:gd name="connsiteY3343" fmla="*/ 1014140 h 1456582"/>
              <a:gd name="connsiteX3344" fmla="*/ 898151 w 1627420"/>
              <a:gd name="connsiteY3344" fmla="*/ 1019638 h 1456582"/>
              <a:gd name="connsiteX3345" fmla="*/ 895962 w 1627420"/>
              <a:gd name="connsiteY3345" fmla="*/ 1024016 h 1456582"/>
              <a:gd name="connsiteX3346" fmla="*/ 893773 w 1627420"/>
              <a:gd name="connsiteY3346" fmla="*/ 1024016 h 1456582"/>
              <a:gd name="connsiteX3347" fmla="*/ 893773 w 1627420"/>
              <a:gd name="connsiteY3347" fmla="*/ 1024016 h 1456582"/>
              <a:gd name="connsiteX3348" fmla="*/ 891584 w 1627420"/>
              <a:gd name="connsiteY3348" fmla="*/ 1022902 h 1456582"/>
              <a:gd name="connsiteX3349" fmla="*/ 888298 w 1627420"/>
              <a:gd name="connsiteY3349" fmla="*/ 1022902 h 1456582"/>
              <a:gd name="connsiteX3350" fmla="*/ 887201 w 1627420"/>
              <a:gd name="connsiteY3350" fmla="*/ 1029468 h 1456582"/>
              <a:gd name="connsiteX3351" fmla="*/ 886103 w 1627420"/>
              <a:gd name="connsiteY3351" fmla="*/ 1033851 h 1456582"/>
              <a:gd name="connsiteX3352" fmla="*/ 885012 w 1627420"/>
              <a:gd name="connsiteY3352" fmla="*/ 1031662 h 1456582"/>
              <a:gd name="connsiteX3353" fmla="*/ 880628 w 1627420"/>
              <a:gd name="connsiteY3353" fmla="*/ 1033851 h 1456582"/>
              <a:gd name="connsiteX3354" fmla="*/ 876251 w 1627420"/>
              <a:gd name="connsiteY3354" fmla="*/ 1034966 h 1456582"/>
              <a:gd name="connsiteX3355" fmla="*/ 875154 w 1627420"/>
              <a:gd name="connsiteY3355" fmla="*/ 1036046 h 1456582"/>
              <a:gd name="connsiteX3356" fmla="*/ 874056 w 1627420"/>
              <a:gd name="connsiteY3356" fmla="*/ 1037160 h 1456582"/>
              <a:gd name="connsiteX3357" fmla="*/ 874056 w 1627420"/>
              <a:gd name="connsiteY3357" fmla="*/ 1038235 h 1456582"/>
              <a:gd name="connsiteX3358" fmla="*/ 870770 w 1627420"/>
              <a:gd name="connsiteY3358" fmla="*/ 1041544 h 1456582"/>
              <a:gd name="connsiteX3359" fmla="*/ 870770 w 1627420"/>
              <a:gd name="connsiteY3359" fmla="*/ 1042612 h 1456582"/>
              <a:gd name="connsiteX3360" fmla="*/ 864198 w 1627420"/>
              <a:gd name="connsiteY3360" fmla="*/ 1042612 h 1456582"/>
              <a:gd name="connsiteX3361" fmla="*/ 862009 w 1627420"/>
              <a:gd name="connsiteY3361" fmla="*/ 1043733 h 1456582"/>
              <a:gd name="connsiteX3362" fmla="*/ 859820 w 1627420"/>
              <a:gd name="connsiteY3362" fmla="*/ 1045921 h 1456582"/>
              <a:gd name="connsiteX3363" fmla="*/ 858723 w 1627420"/>
              <a:gd name="connsiteY3363" fmla="*/ 1045921 h 1456582"/>
              <a:gd name="connsiteX3364" fmla="*/ 856534 w 1627420"/>
              <a:gd name="connsiteY3364" fmla="*/ 1045921 h 1456582"/>
              <a:gd name="connsiteX3365" fmla="*/ 854345 w 1627420"/>
              <a:gd name="connsiteY3365" fmla="*/ 1046996 h 1456582"/>
              <a:gd name="connsiteX3366" fmla="*/ 839012 w 1627420"/>
              <a:gd name="connsiteY3366" fmla="*/ 1044807 h 1456582"/>
              <a:gd name="connsiteX3367" fmla="*/ 836817 w 1627420"/>
              <a:gd name="connsiteY3367" fmla="*/ 1043733 h 1456582"/>
              <a:gd name="connsiteX3368" fmla="*/ 823678 w 1627420"/>
              <a:gd name="connsiteY3368" fmla="*/ 1042612 h 1456582"/>
              <a:gd name="connsiteX3369" fmla="*/ 816009 w 1627420"/>
              <a:gd name="connsiteY3369" fmla="*/ 1043733 h 1456582"/>
              <a:gd name="connsiteX3370" fmla="*/ 809437 w 1627420"/>
              <a:gd name="connsiteY3370" fmla="*/ 1045921 h 1456582"/>
              <a:gd name="connsiteX3371" fmla="*/ 805059 w 1627420"/>
              <a:gd name="connsiteY3371" fmla="*/ 1044807 h 1456582"/>
              <a:gd name="connsiteX3372" fmla="*/ 808339 w 1627420"/>
              <a:gd name="connsiteY3372" fmla="*/ 1048110 h 1456582"/>
              <a:gd name="connsiteX3373" fmla="*/ 820392 w 1627420"/>
              <a:gd name="connsiteY3373" fmla="*/ 1045921 h 1456582"/>
              <a:gd name="connsiteX3374" fmla="*/ 826965 w 1627420"/>
              <a:gd name="connsiteY3374" fmla="*/ 1046996 h 1456582"/>
              <a:gd name="connsiteX3375" fmla="*/ 829153 w 1627420"/>
              <a:gd name="connsiteY3375" fmla="*/ 1049190 h 1456582"/>
              <a:gd name="connsiteX3376" fmla="*/ 835726 w 1627420"/>
              <a:gd name="connsiteY3376" fmla="*/ 1046996 h 1456582"/>
              <a:gd name="connsiteX3377" fmla="*/ 836817 w 1627420"/>
              <a:gd name="connsiteY3377" fmla="*/ 1054688 h 1456582"/>
              <a:gd name="connsiteX3378" fmla="*/ 836817 w 1627420"/>
              <a:gd name="connsiteY3378" fmla="*/ 1055757 h 1456582"/>
              <a:gd name="connsiteX3379" fmla="*/ 839012 w 1627420"/>
              <a:gd name="connsiteY3379" fmla="*/ 1060141 h 1456582"/>
              <a:gd name="connsiteX3380" fmla="*/ 842292 w 1627420"/>
              <a:gd name="connsiteY3380" fmla="*/ 1062329 h 1456582"/>
              <a:gd name="connsiteX3381" fmla="*/ 843390 w 1627420"/>
              <a:gd name="connsiteY3381" fmla="*/ 1063449 h 1456582"/>
              <a:gd name="connsiteX3382" fmla="*/ 844487 w 1627420"/>
              <a:gd name="connsiteY3382" fmla="*/ 1063449 h 1456582"/>
              <a:gd name="connsiteX3383" fmla="*/ 849962 w 1627420"/>
              <a:gd name="connsiteY3383" fmla="*/ 1064518 h 1456582"/>
              <a:gd name="connsiteX3384" fmla="*/ 849962 w 1627420"/>
              <a:gd name="connsiteY3384" fmla="*/ 1069993 h 1456582"/>
              <a:gd name="connsiteX3385" fmla="*/ 846676 w 1627420"/>
              <a:gd name="connsiteY3385" fmla="*/ 1071096 h 1456582"/>
              <a:gd name="connsiteX3386" fmla="*/ 843390 w 1627420"/>
              <a:gd name="connsiteY3386" fmla="*/ 1073279 h 1456582"/>
              <a:gd name="connsiteX3387" fmla="*/ 842292 w 1627420"/>
              <a:gd name="connsiteY3387" fmla="*/ 1071096 h 1456582"/>
              <a:gd name="connsiteX3388" fmla="*/ 841201 w 1627420"/>
              <a:gd name="connsiteY3388" fmla="*/ 1072188 h 1456582"/>
              <a:gd name="connsiteX3389" fmla="*/ 842292 w 1627420"/>
              <a:gd name="connsiteY3389" fmla="*/ 1075474 h 1456582"/>
              <a:gd name="connsiteX3390" fmla="*/ 841201 w 1627420"/>
              <a:gd name="connsiteY3390" fmla="*/ 1077663 h 1456582"/>
              <a:gd name="connsiteX3391" fmla="*/ 841201 w 1627420"/>
              <a:gd name="connsiteY3391" fmla="*/ 1078754 h 1456582"/>
              <a:gd name="connsiteX3392" fmla="*/ 839012 w 1627420"/>
              <a:gd name="connsiteY3392" fmla="*/ 1080949 h 1456582"/>
              <a:gd name="connsiteX3393" fmla="*/ 836817 w 1627420"/>
              <a:gd name="connsiteY3393" fmla="*/ 1082046 h 1456582"/>
              <a:gd name="connsiteX3394" fmla="*/ 834628 w 1627420"/>
              <a:gd name="connsiteY3394" fmla="*/ 1083138 h 1456582"/>
              <a:gd name="connsiteX3395" fmla="*/ 833537 w 1627420"/>
              <a:gd name="connsiteY3395" fmla="*/ 1098477 h 1456582"/>
              <a:gd name="connsiteX3396" fmla="*/ 830245 w 1627420"/>
              <a:gd name="connsiteY3396" fmla="*/ 1101763 h 1456582"/>
              <a:gd name="connsiteX3397" fmla="*/ 824770 w 1627420"/>
              <a:gd name="connsiteY3397" fmla="*/ 1106141 h 1456582"/>
              <a:gd name="connsiteX3398" fmla="*/ 822581 w 1627420"/>
              <a:gd name="connsiteY3398" fmla="*/ 1110524 h 1456582"/>
              <a:gd name="connsiteX3399" fmla="*/ 823678 w 1627420"/>
              <a:gd name="connsiteY3399" fmla="*/ 1111615 h 1456582"/>
              <a:gd name="connsiteX3400" fmla="*/ 825867 w 1627420"/>
              <a:gd name="connsiteY3400" fmla="*/ 1113804 h 1456582"/>
              <a:gd name="connsiteX3401" fmla="*/ 829153 w 1627420"/>
              <a:gd name="connsiteY3401" fmla="*/ 1113804 h 1456582"/>
              <a:gd name="connsiteX3402" fmla="*/ 835726 w 1627420"/>
              <a:gd name="connsiteY3402" fmla="*/ 1113804 h 1456582"/>
              <a:gd name="connsiteX3403" fmla="*/ 836817 w 1627420"/>
              <a:gd name="connsiteY3403" fmla="*/ 1113804 h 1456582"/>
              <a:gd name="connsiteX3404" fmla="*/ 841201 w 1627420"/>
              <a:gd name="connsiteY3404" fmla="*/ 1115999 h 1456582"/>
              <a:gd name="connsiteX3405" fmla="*/ 842292 w 1627420"/>
              <a:gd name="connsiteY3405" fmla="*/ 1114907 h 1456582"/>
              <a:gd name="connsiteX3406" fmla="*/ 845584 w 1627420"/>
              <a:gd name="connsiteY3406" fmla="*/ 1112713 h 1456582"/>
              <a:gd name="connsiteX3407" fmla="*/ 846676 w 1627420"/>
              <a:gd name="connsiteY3407" fmla="*/ 1115999 h 1456582"/>
              <a:gd name="connsiteX3408" fmla="*/ 847773 w 1627420"/>
              <a:gd name="connsiteY3408" fmla="*/ 1118188 h 1456582"/>
              <a:gd name="connsiteX3409" fmla="*/ 847773 w 1627420"/>
              <a:gd name="connsiteY3409" fmla="*/ 1119285 h 1456582"/>
              <a:gd name="connsiteX3410" fmla="*/ 845584 w 1627420"/>
              <a:gd name="connsiteY3410" fmla="*/ 1125857 h 1456582"/>
              <a:gd name="connsiteX3411" fmla="*/ 845584 w 1627420"/>
              <a:gd name="connsiteY3411" fmla="*/ 1130235 h 1456582"/>
              <a:gd name="connsiteX3412" fmla="*/ 832440 w 1627420"/>
              <a:gd name="connsiteY3412" fmla="*/ 1122565 h 1456582"/>
              <a:gd name="connsiteX3413" fmla="*/ 830245 w 1627420"/>
              <a:gd name="connsiteY3413" fmla="*/ 1123663 h 1456582"/>
              <a:gd name="connsiteX3414" fmla="*/ 831342 w 1627420"/>
              <a:gd name="connsiteY3414" fmla="*/ 1134618 h 1456582"/>
              <a:gd name="connsiteX3415" fmla="*/ 828056 w 1627420"/>
              <a:gd name="connsiteY3415" fmla="*/ 1138996 h 1456582"/>
              <a:gd name="connsiteX3416" fmla="*/ 830245 w 1627420"/>
              <a:gd name="connsiteY3416" fmla="*/ 1144471 h 1456582"/>
              <a:gd name="connsiteX3417" fmla="*/ 821484 w 1627420"/>
              <a:gd name="connsiteY3417" fmla="*/ 1147763 h 1456582"/>
              <a:gd name="connsiteX3418" fmla="*/ 820392 w 1627420"/>
              <a:gd name="connsiteY3418" fmla="*/ 1146666 h 1456582"/>
              <a:gd name="connsiteX3419" fmla="*/ 819295 w 1627420"/>
              <a:gd name="connsiteY3419" fmla="*/ 1145568 h 1456582"/>
              <a:gd name="connsiteX3420" fmla="*/ 813820 w 1627420"/>
              <a:gd name="connsiteY3420" fmla="*/ 1145568 h 1456582"/>
              <a:gd name="connsiteX3421" fmla="*/ 808339 w 1627420"/>
              <a:gd name="connsiteY3421" fmla="*/ 1149946 h 1456582"/>
              <a:gd name="connsiteX3422" fmla="*/ 807248 w 1627420"/>
              <a:gd name="connsiteY3422" fmla="*/ 1152140 h 1456582"/>
              <a:gd name="connsiteX3423" fmla="*/ 805059 w 1627420"/>
              <a:gd name="connsiteY3423" fmla="*/ 1154329 h 1456582"/>
              <a:gd name="connsiteX3424" fmla="*/ 802864 w 1627420"/>
              <a:gd name="connsiteY3424" fmla="*/ 1157615 h 1456582"/>
              <a:gd name="connsiteX3425" fmla="*/ 801773 w 1627420"/>
              <a:gd name="connsiteY3425" fmla="*/ 1158713 h 1456582"/>
              <a:gd name="connsiteX3426" fmla="*/ 800676 w 1627420"/>
              <a:gd name="connsiteY3426" fmla="*/ 1159810 h 1456582"/>
              <a:gd name="connsiteX3427" fmla="*/ 805059 w 1627420"/>
              <a:gd name="connsiteY3427" fmla="*/ 1167474 h 1456582"/>
              <a:gd name="connsiteX3428" fmla="*/ 806151 w 1627420"/>
              <a:gd name="connsiteY3428" fmla="*/ 1169668 h 1456582"/>
              <a:gd name="connsiteX3429" fmla="*/ 813820 w 1627420"/>
              <a:gd name="connsiteY3429" fmla="*/ 1168571 h 1456582"/>
              <a:gd name="connsiteX3430" fmla="*/ 813820 w 1627420"/>
              <a:gd name="connsiteY3430" fmla="*/ 1175143 h 1456582"/>
              <a:gd name="connsiteX3431" fmla="*/ 814912 w 1627420"/>
              <a:gd name="connsiteY3431" fmla="*/ 1179521 h 1456582"/>
              <a:gd name="connsiteX3432" fmla="*/ 816009 w 1627420"/>
              <a:gd name="connsiteY3432" fmla="*/ 1180618 h 1456582"/>
              <a:gd name="connsiteX3433" fmla="*/ 809437 w 1627420"/>
              <a:gd name="connsiteY3433" fmla="*/ 1186093 h 1456582"/>
              <a:gd name="connsiteX3434" fmla="*/ 805059 w 1627420"/>
              <a:gd name="connsiteY3434" fmla="*/ 1193763 h 1456582"/>
              <a:gd name="connsiteX3435" fmla="*/ 803962 w 1627420"/>
              <a:gd name="connsiteY3435" fmla="*/ 1195952 h 1456582"/>
              <a:gd name="connsiteX3436" fmla="*/ 806151 w 1627420"/>
              <a:gd name="connsiteY3436" fmla="*/ 1200335 h 1456582"/>
              <a:gd name="connsiteX3437" fmla="*/ 805059 w 1627420"/>
              <a:gd name="connsiteY3437" fmla="*/ 1202524 h 1456582"/>
              <a:gd name="connsiteX3438" fmla="*/ 806151 w 1627420"/>
              <a:gd name="connsiteY3438" fmla="*/ 1203615 h 1456582"/>
              <a:gd name="connsiteX3439" fmla="*/ 806151 w 1627420"/>
              <a:gd name="connsiteY3439" fmla="*/ 1205810 h 1456582"/>
              <a:gd name="connsiteX3440" fmla="*/ 807248 w 1627420"/>
              <a:gd name="connsiteY3440" fmla="*/ 1206902 h 1456582"/>
              <a:gd name="connsiteX3441" fmla="*/ 810534 w 1627420"/>
              <a:gd name="connsiteY3441" fmla="*/ 1207999 h 1456582"/>
              <a:gd name="connsiteX3442" fmla="*/ 812723 w 1627420"/>
              <a:gd name="connsiteY3442" fmla="*/ 1211285 h 1456582"/>
              <a:gd name="connsiteX3443" fmla="*/ 818203 w 1627420"/>
              <a:gd name="connsiteY3443" fmla="*/ 1214571 h 1456582"/>
              <a:gd name="connsiteX3444" fmla="*/ 819295 w 1627420"/>
              <a:gd name="connsiteY3444" fmla="*/ 1218932 h 1456582"/>
              <a:gd name="connsiteX3445" fmla="*/ 820392 w 1627420"/>
              <a:gd name="connsiteY3445" fmla="*/ 1225498 h 1456582"/>
              <a:gd name="connsiteX3446" fmla="*/ 818203 w 1627420"/>
              <a:gd name="connsiteY3446" fmla="*/ 1231002 h 1456582"/>
              <a:gd name="connsiteX3447" fmla="*/ 819295 w 1627420"/>
              <a:gd name="connsiteY3447" fmla="*/ 1234259 h 1456582"/>
              <a:gd name="connsiteX3448" fmla="*/ 811631 w 1627420"/>
              <a:gd name="connsiteY3448" fmla="*/ 1226624 h 1456582"/>
              <a:gd name="connsiteX3449" fmla="*/ 810534 w 1627420"/>
              <a:gd name="connsiteY3449" fmla="*/ 1224430 h 1456582"/>
              <a:gd name="connsiteX3450" fmla="*/ 809437 w 1627420"/>
              <a:gd name="connsiteY3450" fmla="*/ 1224430 h 1456582"/>
              <a:gd name="connsiteX3451" fmla="*/ 808339 w 1627420"/>
              <a:gd name="connsiteY3451" fmla="*/ 1226624 h 1456582"/>
              <a:gd name="connsiteX3452" fmla="*/ 806151 w 1627420"/>
              <a:gd name="connsiteY3452" fmla="*/ 1228807 h 1456582"/>
              <a:gd name="connsiteX3453" fmla="*/ 806151 w 1627420"/>
              <a:gd name="connsiteY3453" fmla="*/ 1229882 h 1456582"/>
              <a:gd name="connsiteX3454" fmla="*/ 803962 w 1627420"/>
              <a:gd name="connsiteY3454" fmla="*/ 1231002 h 1456582"/>
              <a:gd name="connsiteX3455" fmla="*/ 803962 w 1627420"/>
              <a:gd name="connsiteY3455" fmla="*/ 1232076 h 1456582"/>
              <a:gd name="connsiteX3456" fmla="*/ 802864 w 1627420"/>
              <a:gd name="connsiteY3456" fmla="*/ 1233191 h 1456582"/>
              <a:gd name="connsiteX3457" fmla="*/ 799578 w 1627420"/>
              <a:gd name="connsiteY3457" fmla="*/ 1234259 h 1456582"/>
              <a:gd name="connsiteX3458" fmla="*/ 797389 w 1627420"/>
              <a:gd name="connsiteY3458" fmla="*/ 1235385 h 1456582"/>
              <a:gd name="connsiteX3459" fmla="*/ 790817 w 1627420"/>
              <a:gd name="connsiteY3459" fmla="*/ 1226624 h 1456582"/>
              <a:gd name="connsiteX3460" fmla="*/ 778770 w 1627420"/>
              <a:gd name="connsiteY3460" fmla="*/ 1226624 h 1456582"/>
              <a:gd name="connsiteX3461" fmla="*/ 779867 w 1627420"/>
              <a:gd name="connsiteY3461" fmla="*/ 1228807 h 1456582"/>
              <a:gd name="connsiteX3462" fmla="*/ 780959 w 1627420"/>
              <a:gd name="connsiteY3462" fmla="*/ 1232076 h 1456582"/>
              <a:gd name="connsiteX3463" fmla="*/ 782056 w 1627420"/>
              <a:gd name="connsiteY3463" fmla="*/ 1236454 h 1456582"/>
              <a:gd name="connsiteX3464" fmla="*/ 786434 w 1627420"/>
              <a:gd name="connsiteY3464" fmla="*/ 1245215 h 1456582"/>
              <a:gd name="connsiteX3465" fmla="*/ 787531 w 1627420"/>
              <a:gd name="connsiteY3465" fmla="*/ 1247404 h 1456582"/>
              <a:gd name="connsiteX3466" fmla="*/ 786434 w 1627420"/>
              <a:gd name="connsiteY3466" fmla="*/ 1251787 h 1456582"/>
              <a:gd name="connsiteX3467" fmla="*/ 784245 w 1627420"/>
              <a:gd name="connsiteY3467" fmla="*/ 1253982 h 1456582"/>
              <a:gd name="connsiteX3468" fmla="*/ 784245 w 1627420"/>
              <a:gd name="connsiteY3468" fmla="*/ 1253982 h 1456582"/>
              <a:gd name="connsiteX3469" fmla="*/ 780959 w 1627420"/>
              <a:gd name="connsiteY3469" fmla="*/ 1256165 h 1456582"/>
              <a:gd name="connsiteX3470" fmla="*/ 775484 w 1627420"/>
              <a:gd name="connsiteY3470" fmla="*/ 1261663 h 1456582"/>
              <a:gd name="connsiteX3471" fmla="*/ 740440 w 1627420"/>
              <a:gd name="connsiteY3471" fmla="*/ 1251787 h 1456582"/>
              <a:gd name="connsiteX3472" fmla="*/ 734959 w 1627420"/>
              <a:gd name="connsiteY3472" fmla="*/ 1251787 h 1456582"/>
              <a:gd name="connsiteX3473" fmla="*/ 721814 w 1627420"/>
              <a:gd name="connsiteY3473" fmla="*/ 1250713 h 1456582"/>
              <a:gd name="connsiteX3474" fmla="*/ 718557 w 1627420"/>
              <a:gd name="connsiteY3474" fmla="*/ 1250713 h 1456582"/>
              <a:gd name="connsiteX3475" fmla="*/ 717437 w 1627420"/>
              <a:gd name="connsiteY3475" fmla="*/ 1250713 h 1456582"/>
              <a:gd name="connsiteX3476" fmla="*/ 714173 w 1627420"/>
              <a:gd name="connsiteY3476" fmla="*/ 1250713 h 1456582"/>
              <a:gd name="connsiteX3477" fmla="*/ 716362 w 1627420"/>
              <a:gd name="connsiteY3477" fmla="*/ 1256165 h 1456582"/>
              <a:gd name="connsiteX3478" fmla="*/ 718557 w 1627420"/>
              <a:gd name="connsiteY3478" fmla="*/ 1258359 h 1456582"/>
              <a:gd name="connsiteX3479" fmla="*/ 719625 w 1627420"/>
              <a:gd name="connsiteY3479" fmla="*/ 1260548 h 1456582"/>
              <a:gd name="connsiteX3480" fmla="*/ 724009 w 1627420"/>
              <a:gd name="connsiteY3480" fmla="*/ 1272618 h 1456582"/>
              <a:gd name="connsiteX3481" fmla="*/ 725123 w 1627420"/>
              <a:gd name="connsiteY3481" fmla="*/ 1285763 h 1456582"/>
              <a:gd name="connsiteX3482" fmla="*/ 726198 w 1627420"/>
              <a:gd name="connsiteY3482" fmla="*/ 1291215 h 1456582"/>
              <a:gd name="connsiteX3483" fmla="*/ 726198 w 1627420"/>
              <a:gd name="connsiteY3483" fmla="*/ 1292335 h 1456582"/>
              <a:gd name="connsiteX3484" fmla="*/ 721814 w 1627420"/>
              <a:gd name="connsiteY3484" fmla="*/ 1287952 h 1456582"/>
              <a:gd name="connsiteX3485" fmla="*/ 719625 w 1627420"/>
              <a:gd name="connsiteY3485" fmla="*/ 1281385 h 1456582"/>
              <a:gd name="connsiteX3486" fmla="*/ 717437 w 1627420"/>
              <a:gd name="connsiteY3486" fmla="*/ 1278071 h 1456582"/>
              <a:gd name="connsiteX3487" fmla="*/ 715248 w 1627420"/>
              <a:gd name="connsiteY3487" fmla="*/ 1275887 h 1456582"/>
              <a:gd name="connsiteX3488" fmla="*/ 715248 w 1627420"/>
              <a:gd name="connsiteY3488" fmla="*/ 1275887 h 1456582"/>
              <a:gd name="connsiteX3489" fmla="*/ 704292 w 1627420"/>
              <a:gd name="connsiteY3489" fmla="*/ 1275887 h 1456582"/>
              <a:gd name="connsiteX3490" fmla="*/ 703218 w 1627420"/>
              <a:gd name="connsiteY3490" fmla="*/ 1273693 h 1456582"/>
              <a:gd name="connsiteX3491" fmla="*/ 703218 w 1627420"/>
              <a:gd name="connsiteY3491" fmla="*/ 1272618 h 1456582"/>
              <a:gd name="connsiteX3492" fmla="*/ 698840 w 1627420"/>
              <a:gd name="connsiteY3492" fmla="*/ 1268241 h 1456582"/>
              <a:gd name="connsiteX3493" fmla="*/ 694457 w 1627420"/>
              <a:gd name="connsiteY3493" fmla="*/ 1266046 h 1456582"/>
              <a:gd name="connsiteX3494" fmla="*/ 692268 w 1627420"/>
              <a:gd name="connsiteY3494" fmla="*/ 1263857 h 1456582"/>
              <a:gd name="connsiteX3495" fmla="*/ 685696 w 1627420"/>
              <a:gd name="connsiteY3495" fmla="*/ 1257285 h 1456582"/>
              <a:gd name="connsiteX3496" fmla="*/ 684598 w 1627420"/>
              <a:gd name="connsiteY3496" fmla="*/ 1259485 h 1456582"/>
              <a:gd name="connsiteX3497" fmla="*/ 682409 w 1627420"/>
              <a:gd name="connsiteY3497" fmla="*/ 1260548 h 1456582"/>
              <a:gd name="connsiteX3498" fmla="*/ 678032 w 1627420"/>
              <a:gd name="connsiteY3498" fmla="*/ 1256165 h 1456582"/>
              <a:gd name="connsiteX3499" fmla="*/ 672551 w 1627420"/>
              <a:gd name="connsiteY3499" fmla="*/ 1259485 h 1456582"/>
              <a:gd name="connsiteX3500" fmla="*/ 667076 w 1627420"/>
              <a:gd name="connsiteY3500" fmla="*/ 1259485 h 1456582"/>
              <a:gd name="connsiteX3501" fmla="*/ 667076 w 1627420"/>
              <a:gd name="connsiteY3501" fmla="*/ 1259485 h 1456582"/>
              <a:gd name="connsiteX3502" fmla="*/ 665979 w 1627420"/>
              <a:gd name="connsiteY3502" fmla="*/ 1259485 h 1456582"/>
              <a:gd name="connsiteX3503" fmla="*/ 656126 w 1627420"/>
              <a:gd name="connsiteY3503" fmla="*/ 1258359 h 1456582"/>
              <a:gd name="connsiteX3504" fmla="*/ 653932 w 1627420"/>
              <a:gd name="connsiteY3504" fmla="*/ 1255096 h 1456582"/>
              <a:gd name="connsiteX3505" fmla="*/ 651743 w 1627420"/>
              <a:gd name="connsiteY3505" fmla="*/ 1252902 h 1456582"/>
              <a:gd name="connsiteX3506" fmla="*/ 646268 w 1627420"/>
              <a:gd name="connsiteY3506" fmla="*/ 1256165 h 1456582"/>
              <a:gd name="connsiteX3507" fmla="*/ 647359 w 1627420"/>
              <a:gd name="connsiteY3507" fmla="*/ 1253982 h 1456582"/>
              <a:gd name="connsiteX3508" fmla="*/ 647359 w 1627420"/>
              <a:gd name="connsiteY3508" fmla="*/ 1251787 h 1456582"/>
              <a:gd name="connsiteX3509" fmla="*/ 645170 w 1627420"/>
              <a:gd name="connsiteY3509" fmla="*/ 1247404 h 1456582"/>
              <a:gd name="connsiteX3510" fmla="*/ 647359 w 1627420"/>
              <a:gd name="connsiteY3510" fmla="*/ 1239757 h 1456582"/>
              <a:gd name="connsiteX3511" fmla="*/ 648457 w 1627420"/>
              <a:gd name="connsiteY3511" fmla="*/ 1237574 h 1456582"/>
              <a:gd name="connsiteX3512" fmla="*/ 647359 w 1627420"/>
              <a:gd name="connsiteY3512" fmla="*/ 1235385 h 1456582"/>
              <a:gd name="connsiteX3513" fmla="*/ 645170 w 1627420"/>
              <a:gd name="connsiteY3513" fmla="*/ 1236454 h 1456582"/>
              <a:gd name="connsiteX3514" fmla="*/ 641884 w 1627420"/>
              <a:gd name="connsiteY3514" fmla="*/ 1235385 h 1456582"/>
              <a:gd name="connsiteX3515" fmla="*/ 627648 w 1627420"/>
              <a:gd name="connsiteY3515" fmla="*/ 1236454 h 1456582"/>
              <a:gd name="connsiteX3516" fmla="*/ 626551 w 1627420"/>
              <a:gd name="connsiteY3516" fmla="*/ 1226624 h 1456582"/>
              <a:gd name="connsiteX3517" fmla="*/ 632026 w 1627420"/>
              <a:gd name="connsiteY3517" fmla="*/ 1223309 h 1456582"/>
              <a:gd name="connsiteX3518" fmla="*/ 636409 w 1627420"/>
              <a:gd name="connsiteY3518" fmla="*/ 1222241 h 1456582"/>
              <a:gd name="connsiteX3519" fmla="*/ 636409 w 1627420"/>
              <a:gd name="connsiteY3519" fmla="*/ 1214571 h 1456582"/>
              <a:gd name="connsiteX3520" fmla="*/ 635312 w 1627420"/>
              <a:gd name="connsiteY3520" fmla="*/ 1212377 h 1456582"/>
              <a:gd name="connsiteX3521" fmla="*/ 634221 w 1627420"/>
              <a:gd name="connsiteY3521" fmla="*/ 1211285 h 1456582"/>
              <a:gd name="connsiteX3522" fmla="*/ 632026 w 1627420"/>
              <a:gd name="connsiteY3522" fmla="*/ 1207999 h 1456582"/>
              <a:gd name="connsiteX3523" fmla="*/ 630929 w 1627420"/>
              <a:gd name="connsiteY3523" fmla="*/ 1191574 h 1456582"/>
              <a:gd name="connsiteX3524" fmla="*/ 629837 w 1627420"/>
              <a:gd name="connsiteY3524" fmla="*/ 1190471 h 1456582"/>
              <a:gd name="connsiteX3525" fmla="*/ 629837 w 1627420"/>
              <a:gd name="connsiteY3525" fmla="*/ 1188288 h 1456582"/>
              <a:gd name="connsiteX3526" fmla="*/ 628740 w 1627420"/>
              <a:gd name="connsiteY3526" fmla="*/ 1177332 h 1456582"/>
              <a:gd name="connsiteX3527" fmla="*/ 630929 w 1627420"/>
              <a:gd name="connsiteY3527" fmla="*/ 1164193 h 1456582"/>
              <a:gd name="connsiteX3528" fmla="*/ 630929 w 1627420"/>
              <a:gd name="connsiteY3528" fmla="*/ 1156524 h 1456582"/>
              <a:gd name="connsiteX3529" fmla="*/ 632026 w 1627420"/>
              <a:gd name="connsiteY3529" fmla="*/ 1145568 h 1456582"/>
              <a:gd name="connsiteX3530" fmla="*/ 634221 w 1627420"/>
              <a:gd name="connsiteY3530" fmla="*/ 1142288 h 1456582"/>
              <a:gd name="connsiteX3531" fmla="*/ 635312 w 1627420"/>
              <a:gd name="connsiteY3531" fmla="*/ 1140093 h 1456582"/>
              <a:gd name="connsiteX3532" fmla="*/ 632026 w 1627420"/>
              <a:gd name="connsiteY3532" fmla="*/ 1140093 h 1456582"/>
              <a:gd name="connsiteX3533" fmla="*/ 630929 w 1627420"/>
              <a:gd name="connsiteY3533" fmla="*/ 1134618 h 1456582"/>
              <a:gd name="connsiteX3534" fmla="*/ 628740 w 1627420"/>
              <a:gd name="connsiteY3534" fmla="*/ 1132424 h 1456582"/>
              <a:gd name="connsiteX3535" fmla="*/ 629837 w 1627420"/>
              <a:gd name="connsiteY3535" fmla="*/ 1131332 h 1456582"/>
              <a:gd name="connsiteX3536" fmla="*/ 630929 w 1627420"/>
              <a:gd name="connsiteY3536" fmla="*/ 1130235 h 1456582"/>
              <a:gd name="connsiteX3537" fmla="*/ 628740 w 1627420"/>
              <a:gd name="connsiteY3537" fmla="*/ 1126949 h 1456582"/>
              <a:gd name="connsiteX3538" fmla="*/ 629837 w 1627420"/>
              <a:gd name="connsiteY3538" fmla="*/ 1123663 h 1456582"/>
              <a:gd name="connsiteX3539" fmla="*/ 632026 w 1627420"/>
              <a:gd name="connsiteY3539" fmla="*/ 1122565 h 1456582"/>
              <a:gd name="connsiteX3540" fmla="*/ 634221 w 1627420"/>
              <a:gd name="connsiteY3540" fmla="*/ 1119285 h 1456582"/>
              <a:gd name="connsiteX3541" fmla="*/ 635312 w 1627420"/>
              <a:gd name="connsiteY3541" fmla="*/ 1115999 h 1456582"/>
              <a:gd name="connsiteX3542" fmla="*/ 634221 w 1627420"/>
              <a:gd name="connsiteY3542" fmla="*/ 1113804 h 1456582"/>
              <a:gd name="connsiteX3543" fmla="*/ 630929 w 1627420"/>
              <a:gd name="connsiteY3543" fmla="*/ 1111615 h 1456582"/>
              <a:gd name="connsiteX3544" fmla="*/ 628740 w 1627420"/>
              <a:gd name="connsiteY3544" fmla="*/ 1110524 h 1456582"/>
              <a:gd name="connsiteX3545" fmla="*/ 627648 w 1627420"/>
              <a:gd name="connsiteY3545" fmla="*/ 1108329 h 1456582"/>
              <a:gd name="connsiteX3546" fmla="*/ 627648 w 1627420"/>
              <a:gd name="connsiteY3546" fmla="*/ 1107238 h 1456582"/>
              <a:gd name="connsiteX3547" fmla="*/ 626551 w 1627420"/>
              <a:gd name="connsiteY3547" fmla="*/ 1103952 h 1456582"/>
              <a:gd name="connsiteX3548" fmla="*/ 628740 w 1627420"/>
              <a:gd name="connsiteY3548" fmla="*/ 1101763 h 1456582"/>
              <a:gd name="connsiteX3549" fmla="*/ 629837 w 1627420"/>
              <a:gd name="connsiteY3549" fmla="*/ 1098477 h 1456582"/>
              <a:gd name="connsiteX3550" fmla="*/ 629837 w 1627420"/>
              <a:gd name="connsiteY3550" fmla="*/ 1096282 h 1456582"/>
              <a:gd name="connsiteX3551" fmla="*/ 627648 w 1627420"/>
              <a:gd name="connsiteY3551" fmla="*/ 1090807 h 1456582"/>
              <a:gd name="connsiteX3552" fmla="*/ 625454 w 1627420"/>
              <a:gd name="connsiteY3552" fmla="*/ 1089710 h 1456582"/>
              <a:gd name="connsiteX3553" fmla="*/ 621076 w 1627420"/>
              <a:gd name="connsiteY3553" fmla="*/ 1088618 h 1456582"/>
              <a:gd name="connsiteX3554" fmla="*/ 619979 w 1627420"/>
              <a:gd name="connsiteY3554" fmla="*/ 1085332 h 1456582"/>
              <a:gd name="connsiteX3555" fmla="*/ 617790 w 1627420"/>
              <a:gd name="connsiteY3555" fmla="*/ 1082046 h 1456582"/>
              <a:gd name="connsiteX3556" fmla="*/ 618887 w 1627420"/>
              <a:gd name="connsiteY3556" fmla="*/ 1079857 h 1456582"/>
              <a:gd name="connsiteX3557" fmla="*/ 621076 w 1627420"/>
              <a:gd name="connsiteY3557" fmla="*/ 1078754 h 1456582"/>
              <a:gd name="connsiteX3558" fmla="*/ 621076 w 1627420"/>
              <a:gd name="connsiteY3558" fmla="*/ 1075474 h 1456582"/>
              <a:gd name="connsiteX3559" fmla="*/ 619979 w 1627420"/>
              <a:gd name="connsiteY3559" fmla="*/ 1071096 h 1456582"/>
              <a:gd name="connsiteX3560" fmla="*/ 618887 w 1627420"/>
              <a:gd name="connsiteY3560" fmla="*/ 1054688 h 1456582"/>
              <a:gd name="connsiteX3561" fmla="*/ 618887 w 1627420"/>
              <a:gd name="connsiteY3561" fmla="*/ 1053568 h 1456582"/>
              <a:gd name="connsiteX3562" fmla="*/ 621076 w 1627420"/>
              <a:gd name="connsiteY3562" fmla="*/ 1050305 h 1456582"/>
              <a:gd name="connsiteX3563" fmla="*/ 622173 w 1627420"/>
              <a:gd name="connsiteY3563" fmla="*/ 1041544 h 1456582"/>
              <a:gd name="connsiteX3564" fmla="*/ 621076 w 1627420"/>
              <a:gd name="connsiteY3564" fmla="*/ 1039349 h 1456582"/>
              <a:gd name="connsiteX3565" fmla="*/ 619979 w 1627420"/>
              <a:gd name="connsiteY3565" fmla="*/ 1046996 h 1456582"/>
              <a:gd name="connsiteX3566" fmla="*/ 617790 w 1627420"/>
              <a:gd name="connsiteY3566" fmla="*/ 1050305 h 1456582"/>
              <a:gd name="connsiteX3567" fmla="*/ 614504 w 1627420"/>
              <a:gd name="connsiteY3567" fmla="*/ 1052494 h 1456582"/>
              <a:gd name="connsiteX3568" fmla="*/ 613412 w 1627420"/>
              <a:gd name="connsiteY3568" fmla="*/ 1054688 h 1456582"/>
              <a:gd name="connsiteX3569" fmla="*/ 612315 w 1627420"/>
              <a:gd name="connsiteY3569" fmla="*/ 1067827 h 1456582"/>
              <a:gd name="connsiteX3570" fmla="*/ 610120 w 1627420"/>
              <a:gd name="connsiteY3570" fmla="*/ 1085332 h 1456582"/>
              <a:gd name="connsiteX3571" fmla="*/ 609029 w 1627420"/>
              <a:gd name="connsiteY3571" fmla="*/ 1098477 h 1456582"/>
              <a:gd name="connsiteX3572" fmla="*/ 607932 w 1627420"/>
              <a:gd name="connsiteY3572" fmla="*/ 1110524 h 1456582"/>
              <a:gd name="connsiteX3573" fmla="*/ 605743 w 1627420"/>
              <a:gd name="connsiteY3573" fmla="*/ 1120382 h 1456582"/>
              <a:gd name="connsiteX3574" fmla="*/ 607932 w 1627420"/>
              <a:gd name="connsiteY3574" fmla="*/ 1134618 h 1456582"/>
              <a:gd name="connsiteX3575" fmla="*/ 605743 w 1627420"/>
              <a:gd name="connsiteY3575" fmla="*/ 1137904 h 1456582"/>
              <a:gd name="connsiteX3576" fmla="*/ 605743 w 1627420"/>
              <a:gd name="connsiteY3576" fmla="*/ 1137904 h 1456582"/>
              <a:gd name="connsiteX3577" fmla="*/ 604645 w 1627420"/>
              <a:gd name="connsiteY3577" fmla="*/ 1141185 h 1456582"/>
              <a:gd name="connsiteX3578" fmla="*/ 605743 w 1627420"/>
              <a:gd name="connsiteY3578" fmla="*/ 1144471 h 1456582"/>
              <a:gd name="connsiteX3579" fmla="*/ 604645 w 1627420"/>
              <a:gd name="connsiteY3579" fmla="*/ 1149946 h 1456582"/>
              <a:gd name="connsiteX3580" fmla="*/ 604645 w 1627420"/>
              <a:gd name="connsiteY3580" fmla="*/ 1155427 h 1456582"/>
              <a:gd name="connsiteX3581" fmla="*/ 604645 w 1627420"/>
              <a:gd name="connsiteY3581" fmla="*/ 1156524 h 1456582"/>
              <a:gd name="connsiteX3582" fmla="*/ 604645 w 1627420"/>
              <a:gd name="connsiteY3582" fmla="*/ 1157615 h 1456582"/>
              <a:gd name="connsiteX3583" fmla="*/ 606840 w 1627420"/>
              <a:gd name="connsiteY3583" fmla="*/ 1160902 h 1456582"/>
              <a:gd name="connsiteX3584" fmla="*/ 607932 w 1627420"/>
              <a:gd name="connsiteY3584" fmla="*/ 1161999 h 1456582"/>
              <a:gd name="connsiteX3585" fmla="*/ 610120 w 1627420"/>
              <a:gd name="connsiteY3585" fmla="*/ 1163090 h 1456582"/>
              <a:gd name="connsiteX3586" fmla="*/ 613412 w 1627420"/>
              <a:gd name="connsiteY3586" fmla="*/ 1166377 h 1456582"/>
              <a:gd name="connsiteX3587" fmla="*/ 611218 w 1627420"/>
              <a:gd name="connsiteY3587" fmla="*/ 1166377 h 1456582"/>
              <a:gd name="connsiteX3588" fmla="*/ 601359 w 1627420"/>
              <a:gd name="connsiteY3588" fmla="*/ 1165285 h 1456582"/>
              <a:gd name="connsiteX3589" fmla="*/ 601359 w 1627420"/>
              <a:gd name="connsiteY3589" fmla="*/ 1165285 h 1456582"/>
              <a:gd name="connsiteX3590" fmla="*/ 600268 w 1627420"/>
              <a:gd name="connsiteY3590" fmla="*/ 1182807 h 1456582"/>
              <a:gd name="connsiteX3591" fmla="*/ 601359 w 1627420"/>
              <a:gd name="connsiteY3591" fmla="*/ 1193763 h 1456582"/>
              <a:gd name="connsiteX3592" fmla="*/ 605743 w 1627420"/>
              <a:gd name="connsiteY3592" fmla="*/ 1195952 h 1456582"/>
              <a:gd name="connsiteX3593" fmla="*/ 602457 w 1627420"/>
              <a:gd name="connsiteY3593" fmla="*/ 1200335 h 1456582"/>
              <a:gd name="connsiteX3594" fmla="*/ 600268 w 1627420"/>
              <a:gd name="connsiteY3594" fmla="*/ 1201427 h 1456582"/>
              <a:gd name="connsiteX3595" fmla="*/ 599170 w 1627420"/>
              <a:gd name="connsiteY3595" fmla="*/ 1203615 h 1456582"/>
              <a:gd name="connsiteX3596" fmla="*/ 598073 w 1627420"/>
              <a:gd name="connsiteY3596" fmla="*/ 1204718 h 1456582"/>
              <a:gd name="connsiteX3597" fmla="*/ 598073 w 1627420"/>
              <a:gd name="connsiteY3597" fmla="*/ 1204718 h 1456582"/>
              <a:gd name="connsiteX3598" fmla="*/ 595884 w 1627420"/>
              <a:gd name="connsiteY3598" fmla="*/ 1207999 h 1456582"/>
              <a:gd name="connsiteX3599" fmla="*/ 591507 w 1627420"/>
              <a:gd name="connsiteY3599" fmla="*/ 1207999 h 1456582"/>
              <a:gd name="connsiteX3600" fmla="*/ 589312 w 1627420"/>
              <a:gd name="connsiteY3600" fmla="*/ 1207999 h 1456582"/>
              <a:gd name="connsiteX3601" fmla="*/ 588215 w 1627420"/>
              <a:gd name="connsiteY3601" fmla="*/ 1209096 h 1456582"/>
              <a:gd name="connsiteX3602" fmla="*/ 583837 w 1627420"/>
              <a:gd name="connsiteY3602" fmla="*/ 1210193 h 1456582"/>
              <a:gd name="connsiteX3603" fmla="*/ 580551 w 1627420"/>
              <a:gd name="connsiteY3603" fmla="*/ 1212377 h 1456582"/>
              <a:gd name="connsiteX3604" fmla="*/ 578362 w 1627420"/>
              <a:gd name="connsiteY3604" fmla="*/ 1213480 h 1456582"/>
              <a:gd name="connsiteX3605" fmla="*/ 579454 w 1627420"/>
              <a:gd name="connsiteY3605" fmla="*/ 1217857 h 1456582"/>
              <a:gd name="connsiteX3606" fmla="*/ 581643 w 1627420"/>
              <a:gd name="connsiteY3606" fmla="*/ 1221120 h 1456582"/>
              <a:gd name="connsiteX3607" fmla="*/ 582740 w 1627420"/>
              <a:gd name="connsiteY3607" fmla="*/ 1222241 h 1456582"/>
              <a:gd name="connsiteX3608" fmla="*/ 586026 w 1627420"/>
              <a:gd name="connsiteY3608" fmla="*/ 1221120 h 1456582"/>
              <a:gd name="connsiteX3609" fmla="*/ 586026 w 1627420"/>
              <a:gd name="connsiteY3609" fmla="*/ 1221120 h 1456582"/>
              <a:gd name="connsiteX3610" fmla="*/ 584934 w 1627420"/>
              <a:gd name="connsiteY3610" fmla="*/ 1223309 h 1456582"/>
              <a:gd name="connsiteX3611" fmla="*/ 588215 w 1627420"/>
              <a:gd name="connsiteY3611" fmla="*/ 1225498 h 1456582"/>
              <a:gd name="connsiteX3612" fmla="*/ 588215 w 1627420"/>
              <a:gd name="connsiteY3612" fmla="*/ 1228807 h 1456582"/>
              <a:gd name="connsiteX3613" fmla="*/ 589312 w 1627420"/>
              <a:gd name="connsiteY3613" fmla="*/ 1229882 h 1456582"/>
              <a:gd name="connsiteX3614" fmla="*/ 592598 w 1627420"/>
              <a:gd name="connsiteY3614" fmla="*/ 1226624 h 1456582"/>
              <a:gd name="connsiteX3615" fmla="*/ 594787 w 1627420"/>
              <a:gd name="connsiteY3615" fmla="*/ 1226624 h 1456582"/>
              <a:gd name="connsiteX3616" fmla="*/ 592598 w 1627420"/>
              <a:gd name="connsiteY3616" fmla="*/ 1229882 h 1456582"/>
              <a:gd name="connsiteX3617" fmla="*/ 592598 w 1627420"/>
              <a:gd name="connsiteY3617" fmla="*/ 1233191 h 1456582"/>
              <a:gd name="connsiteX3618" fmla="*/ 591507 w 1627420"/>
              <a:gd name="connsiteY3618" fmla="*/ 1233191 h 1456582"/>
              <a:gd name="connsiteX3619" fmla="*/ 590409 w 1627420"/>
              <a:gd name="connsiteY3619" fmla="*/ 1232076 h 1456582"/>
              <a:gd name="connsiteX3620" fmla="*/ 582740 w 1627420"/>
              <a:gd name="connsiteY3620" fmla="*/ 1239757 h 1456582"/>
              <a:gd name="connsiteX3621" fmla="*/ 575076 w 1627420"/>
              <a:gd name="connsiteY3621" fmla="*/ 1252902 h 1456582"/>
              <a:gd name="connsiteX3622" fmla="*/ 570693 w 1627420"/>
              <a:gd name="connsiteY3622" fmla="*/ 1258359 h 1456582"/>
              <a:gd name="connsiteX3623" fmla="*/ 569601 w 1627420"/>
              <a:gd name="connsiteY3623" fmla="*/ 1260548 h 1456582"/>
              <a:gd name="connsiteX3624" fmla="*/ 569601 w 1627420"/>
              <a:gd name="connsiteY3624" fmla="*/ 1261663 h 1456582"/>
              <a:gd name="connsiteX3625" fmla="*/ 569601 w 1627420"/>
              <a:gd name="connsiteY3625" fmla="*/ 1263857 h 1456582"/>
              <a:gd name="connsiteX3626" fmla="*/ 568504 w 1627420"/>
              <a:gd name="connsiteY3626" fmla="*/ 1263857 h 1456582"/>
              <a:gd name="connsiteX3627" fmla="*/ 563029 w 1627420"/>
              <a:gd name="connsiteY3627" fmla="*/ 1267121 h 1456582"/>
              <a:gd name="connsiteX3628" fmla="*/ 559743 w 1627420"/>
              <a:gd name="connsiteY3628" fmla="*/ 1264932 h 1456582"/>
              <a:gd name="connsiteX3629" fmla="*/ 556457 w 1627420"/>
              <a:gd name="connsiteY3629" fmla="*/ 1264932 h 1456582"/>
              <a:gd name="connsiteX3630" fmla="*/ 553170 w 1627420"/>
              <a:gd name="connsiteY3630" fmla="*/ 1267121 h 1456582"/>
              <a:gd name="connsiteX3631" fmla="*/ 553170 w 1627420"/>
              <a:gd name="connsiteY3631" fmla="*/ 1267121 h 1456582"/>
              <a:gd name="connsiteX3632" fmla="*/ 552073 w 1627420"/>
              <a:gd name="connsiteY3632" fmla="*/ 1268241 h 1456582"/>
              <a:gd name="connsiteX3633" fmla="*/ 553170 w 1627420"/>
              <a:gd name="connsiteY3633" fmla="*/ 1270429 h 1456582"/>
              <a:gd name="connsiteX3634" fmla="*/ 553170 w 1627420"/>
              <a:gd name="connsiteY3634" fmla="*/ 1271504 h 1456582"/>
              <a:gd name="connsiteX3635" fmla="*/ 550982 w 1627420"/>
              <a:gd name="connsiteY3635" fmla="*/ 1270429 h 1456582"/>
              <a:gd name="connsiteX3636" fmla="*/ 549884 w 1627420"/>
              <a:gd name="connsiteY3636" fmla="*/ 1271504 h 1456582"/>
              <a:gd name="connsiteX3637" fmla="*/ 544409 w 1627420"/>
              <a:gd name="connsiteY3637" fmla="*/ 1271504 h 1456582"/>
              <a:gd name="connsiteX3638" fmla="*/ 537837 w 1627420"/>
              <a:gd name="connsiteY3638" fmla="*/ 1270429 h 1456582"/>
              <a:gd name="connsiteX3639" fmla="*/ 536740 w 1627420"/>
              <a:gd name="connsiteY3639" fmla="*/ 1272618 h 1456582"/>
              <a:gd name="connsiteX3640" fmla="*/ 531265 w 1627420"/>
              <a:gd name="connsiteY3640" fmla="*/ 1274807 h 1456582"/>
              <a:gd name="connsiteX3641" fmla="*/ 529076 w 1627420"/>
              <a:gd name="connsiteY3641" fmla="*/ 1277002 h 1456582"/>
              <a:gd name="connsiteX3642" fmla="*/ 529076 w 1627420"/>
              <a:gd name="connsiteY3642" fmla="*/ 1278071 h 1456582"/>
              <a:gd name="connsiteX3643" fmla="*/ 529076 w 1627420"/>
              <a:gd name="connsiteY3643" fmla="*/ 1281385 h 1456582"/>
              <a:gd name="connsiteX3644" fmla="*/ 527979 w 1627420"/>
              <a:gd name="connsiteY3644" fmla="*/ 1281385 h 1456582"/>
              <a:gd name="connsiteX3645" fmla="*/ 522504 w 1627420"/>
              <a:gd name="connsiteY3645" fmla="*/ 1284649 h 1456582"/>
              <a:gd name="connsiteX3646" fmla="*/ 520315 w 1627420"/>
              <a:gd name="connsiteY3646" fmla="*/ 1286837 h 1456582"/>
              <a:gd name="connsiteX3647" fmla="*/ 517023 w 1627420"/>
              <a:gd name="connsiteY3647" fmla="*/ 1286837 h 1456582"/>
              <a:gd name="connsiteX3648" fmla="*/ 513743 w 1627420"/>
              <a:gd name="connsiteY3648" fmla="*/ 1285763 h 1456582"/>
              <a:gd name="connsiteX3649" fmla="*/ 517023 w 1627420"/>
              <a:gd name="connsiteY3649" fmla="*/ 1295599 h 1456582"/>
              <a:gd name="connsiteX3650" fmla="*/ 515931 w 1627420"/>
              <a:gd name="connsiteY3650" fmla="*/ 1295599 h 1456582"/>
              <a:gd name="connsiteX3651" fmla="*/ 517023 w 1627420"/>
              <a:gd name="connsiteY3651" fmla="*/ 1295599 h 1456582"/>
              <a:gd name="connsiteX3652" fmla="*/ 517023 w 1627420"/>
              <a:gd name="connsiteY3652" fmla="*/ 1298907 h 1456582"/>
              <a:gd name="connsiteX3653" fmla="*/ 511548 w 1627420"/>
              <a:gd name="connsiteY3653" fmla="*/ 1294524 h 1456582"/>
              <a:gd name="connsiteX3654" fmla="*/ 509359 w 1627420"/>
              <a:gd name="connsiteY3654" fmla="*/ 1293409 h 1456582"/>
              <a:gd name="connsiteX3655" fmla="*/ 506073 w 1627420"/>
              <a:gd name="connsiteY3655" fmla="*/ 1291215 h 1456582"/>
              <a:gd name="connsiteX3656" fmla="*/ 504976 w 1627420"/>
              <a:gd name="connsiteY3656" fmla="*/ 1287952 h 1456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</a:cxnLst>
            <a:rect l="l" t="t" r="r" b="b"/>
            <a:pathLst>
              <a:path w="1627420" h="1456582">
                <a:moveTo>
                  <a:pt x="504976" y="1286837"/>
                </a:moveTo>
                <a:lnTo>
                  <a:pt x="499501" y="1290146"/>
                </a:lnTo>
                <a:lnTo>
                  <a:pt x="502787" y="1292335"/>
                </a:lnTo>
                <a:lnTo>
                  <a:pt x="498409" y="1293409"/>
                </a:lnTo>
                <a:lnTo>
                  <a:pt x="498409" y="1293409"/>
                </a:lnTo>
                <a:lnTo>
                  <a:pt x="490740" y="1292335"/>
                </a:lnTo>
                <a:lnTo>
                  <a:pt x="490740" y="1291215"/>
                </a:lnTo>
                <a:lnTo>
                  <a:pt x="490740" y="1297793"/>
                </a:lnTo>
                <a:lnTo>
                  <a:pt x="489642" y="1297793"/>
                </a:lnTo>
                <a:lnTo>
                  <a:pt x="486362" y="1297793"/>
                </a:lnTo>
                <a:lnTo>
                  <a:pt x="486362" y="1298907"/>
                </a:lnTo>
                <a:lnTo>
                  <a:pt x="484167" y="1305474"/>
                </a:lnTo>
                <a:lnTo>
                  <a:pt x="480881" y="1307669"/>
                </a:lnTo>
                <a:lnTo>
                  <a:pt x="478693" y="1306554"/>
                </a:lnTo>
                <a:lnTo>
                  <a:pt x="477595" y="1305474"/>
                </a:lnTo>
                <a:lnTo>
                  <a:pt x="475406" y="1305474"/>
                </a:lnTo>
                <a:lnTo>
                  <a:pt x="475406" y="1305474"/>
                </a:lnTo>
                <a:lnTo>
                  <a:pt x="472120" y="1307669"/>
                </a:lnTo>
                <a:lnTo>
                  <a:pt x="473218" y="1308743"/>
                </a:lnTo>
                <a:lnTo>
                  <a:pt x="471029" y="1310932"/>
                </a:lnTo>
                <a:lnTo>
                  <a:pt x="468834" y="1313121"/>
                </a:lnTo>
                <a:lnTo>
                  <a:pt x="467737" y="1316430"/>
                </a:lnTo>
                <a:lnTo>
                  <a:pt x="467737" y="1316430"/>
                </a:lnTo>
                <a:lnTo>
                  <a:pt x="468834" y="1317504"/>
                </a:lnTo>
                <a:lnTo>
                  <a:pt x="474309" y="1318618"/>
                </a:lnTo>
                <a:lnTo>
                  <a:pt x="479790" y="1320813"/>
                </a:lnTo>
                <a:lnTo>
                  <a:pt x="481979" y="1320813"/>
                </a:lnTo>
                <a:lnTo>
                  <a:pt x="486362" y="1326265"/>
                </a:lnTo>
                <a:lnTo>
                  <a:pt x="496215" y="1326265"/>
                </a:lnTo>
                <a:lnTo>
                  <a:pt x="499501" y="1325196"/>
                </a:lnTo>
                <a:lnTo>
                  <a:pt x="501695" y="1324076"/>
                </a:lnTo>
                <a:lnTo>
                  <a:pt x="511548" y="1323002"/>
                </a:lnTo>
                <a:lnTo>
                  <a:pt x="510451" y="1319699"/>
                </a:lnTo>
                <a:lnTo>
                  <a:pt x="508262" y="1315315"/>
                </a:lnTo>
                <a:lnTo>
                  <a:pt x="510451" y="1318618"/>
                </a:lnTo>
                <a:lnTo>
                  <a:pt x="521406" y="1317504"/>
                </a:lnTo>
                <a:lnTo>
                  <a:pt x="523595" y="1314241"/>
                </a:lnTo>
                <a:lnTo>
                  <a:pt x="525790" y="1315315"/>
                </a:lnTo>
                <a:lnTo>
                  <a:pt x="527979" y="1318618"/>
                </a:lnTo>
                <a:lnTo>
                  <a:pt x="530168" y="1320813"/>
                </a:lnTo>
                <a:lnTo>
                  <a:pt x="533454" y="1321882"/>
                </a:lnTo>
                <a:lnTo>
                  <a:pt x="543312" y="1320813"/>
                </a:lnTo>
                <a:lnTo>
                  <a:pt x="543312" y="1321882"/>
                </a:lnTo>
                <a:lnTo>
                  <a:pt x="543312" y="1321882"/>
                </a:lnTo>
                <a:lnTo>
                  <a:pt x="546598" y="1326265"/>
                </a:lnTo>
                <a:lnTo>
                  <a:pt x="546598" y="1326265"/>
                </a:lnTo>
                <a:lnTo>
                  <a:pt x="549884" y="1326265"/>
                </a:lnTo>
                <a:lnTo>
                  <a:pt x="549884" y="1327380"/>
                </a:lnTo>
                <a:lnTo>
                  <a:pt x="550982" y="1328460"/>
                </a:lnTo>
                <a:lnTo>
                  <a:pt x="560834" y="1337215"/>
                </a:lnTo>
                <a:lnTo>
                  <a:pt x="560834" y="1337215"/>
                </a:lnTo>
                <a:lnTo>
                  <a:pt x="561931" y="1338335"/>
                </a:lnTo>
                <a:lnTo>
                  <a:pt x="569601" y="1345976"/>
                </a:lnTo>
                <a:lnTo>
                  <a:pt x="570693" y="1347079"/>
                </a:lnTo>
                <a:lnTo>
                  <a:pt x="572881" y="1358029"/>
                </a:lnTo>
                <a:lnTo>
                  <a:pt x="570693" y="1361315"/>
                </a:lnTo>
                <a:lnTo>
                  <a:pt x="571790" y="1370076"/>
                </a:lnTo>
                <a:lnTo>
                  <a:pt x="571790" y="1370076"/>
                </a:lnTo>
                <a:lnTo>
                  <a:pt x="570693" y="1373363"/>
                </a:lnTo>
                <a:lnTo>
                  <a:pt x="570693" y="1376643"/>
                </a:lnTo>
                <a:lnTo>
                  <a:pt x="576168" y="1389787"/>
                </a:lnTo>
                <a:lnTo>
                  <a:pt x="575076" y="1388696"/>
                </a:lnTo>
                <a:lnTo>
                  <a:pt x="577265" y="1390885"/>
                </a:lnTo>
                <a:lnTo>
                  <a:pt x="578362" y="1394171"/>
                </a:lnTo>
                <a:lnTo>
                  <a:pt x="580551" y="1396365"/>
                </a:lnTo>
                <a:lnTo>
                  <a:pt x="581643" y="1396365"/>
                </a:lnTo>
                <a:lnTo>
                  <a:pt x="589312" y="1407315"/>
                </a:lnTo>
                <a:lnTo>
                  <a:pt x="591507" y="1409504"/>
                </a:lnTo>
                <a:lnTo>
                  <a:pt x="590409" y="1409504"/>
                </a:lnTo>
                <a:lnTo>
                  <a:pt x="588215" y="1411693"/>
                </a:lnTo>
                <a:lnTo>
                  <a:pt x="590409" y="1418271"/>
                </a:lnTo>
                <a:lnTo>
                  <a:pt x="592598" y="1420460"/>
                </a:lnTo>
                <a:lnTo>
                  <a:pt x="593695" y="1420460"/>
                </a:lnTo>
                <a:lnTo>
                  <a:pt x="594787" y="1422649"/>
                </a:lnTo>
                <a:lnTo>
                  <a:pt x="596982" y="1422649"/>
                </a:lnTo>
                <a:lnTo>
                  <a:pt x="601359" y="1419362"/>
                </a:lnTo>
                <a:lnTo>
                  <a:pt x="603548" y="1418271"/>
                </a:lnTo>
                <a:lnTo>
                  <a:pt x="609029" y="1422649"/>
                </a:lnTo>
                <a:lnTo>
                  <a:pt x="610120" y="1424837"/>
                </a:lnTo>
                <a:lnTo>
                  <a:pt x="609029" y="1430312"/>
                </a:lnTo>
                <a:lnTo>
                  <a:pt x="607932" y="1431410"/>
                </a:lnTo>
                <a:lnTo>
                  <a:pt x="604645" y="1435793"/>
                </a:lnTo>
                <a:lnTo>
                  <a:pt x="605743" y="1443457"/>
                </a:lnTo>
                <a:lnTo>
                  <a:pt x="607932" y="1445652"/>
                </a:lnTo>
                <a:lnTo>
                  <a:pt x="614504" y="1452218"/>
                </a:lnTo>
                <a:lnTo>
                  <a:pt x="615601" y="1454413"/>
                </a:lnTo>
                <a:lnTo>
                  <a:pt x="614504" y="1455504"/>
                </a:lnTo>
                <a:lnTo>
                  <a:pt x="614504" y="1455504"/>
                </a:lnTo>
                <a:lnTo>
                  <a:pt x="607932" y="1456602"/>
                </a:lnTo>
                <a:lnTo>
                  <a:pt x="603548" y="1451127"/>
                </a:lnTo>
                <a:lnTo>
                  <a:pt x="598073" y="1451127"/>
                </a:lnTo>
                <a:lnTo>
                  <a:pt x="596982" y="1452218"/>
                </a:lnTo>
                <a:lnTo>
                  <a:pt x="593695" y="1451127"/>
                </a:lnTo>
                <a:lnTo>
                  <a:pt x="589312" y="1450029"/>
                </a:lnTo>
                <a:lnTo>
                  <a:pt x="587123" y="1451127"/>
                </a:lnTo>
                <a:lnTo>
                  <a:pt x="584934" y="1448938"/>
                </a:lnTo>
                <a:lnTo>
                  <a:pt x="581643" y="1444554"/>
                </a:lnTo>
                <a:lnTo>
                  <a:pt x="582740" y="1443457"/>
                </a:lnTo>
                <a:lnTo>
                  <a:pt x="577265" y="1440177"/>
                </a:lnTo>
                <a:lnTo>
                  <a:pt x="575076" y="1439074"/>
                </a:lnTo>
                <a:lnTo>
                  <a:pt x="575076" y="1436890"/>
                </a:lnTo>
                <a:lnTo>
                  <a:pt x="575076" y="1435793"/>
                </a:lnTo>
                <a:lnTo>
                  <a:pt x="573979" y="1441268"/>
                </a:lnTo>
                <a:lnTo>
                  <a:pt x="575076" y="1446743"/>
                </a:lnTo>
                <a:lnTo>
                  <a:pt x="569601" y="1455504"/>
                </a:lnTo>
                <a:lnTo>
                  <a:pt x="568504" y="1454413"/>
                </a:lnTo>
                <a:lnTo>
                  <a:pt x="567406" y="1453315"/>
                </a:lnTo>
                <a:lnTo>
                  <a:pt x="559743" y="1446743"/>
                </a:lnTo>
                <a:lnTo>
                  <a:pt x="558645" y="1445652"/>
                </a:lnTo>
                <a:lnTo>
                  <a:pt x="538929" y="1445652"/>
                </a:lnTo>
                <a:lnTo>
                  <a:pt x="534551" y="1447840"/>
                </a:lnTo>
                <a:lnTo>
                  <a:pt x="531265" y="1446743"/>
                </a:lnTo>
                <a:lnTo>
                  <a:pt x="530168" y="1445652"/>
                </a:lnTo>
                <a:lnTo>
                  <a:pt x="524693" y="1437982"/>
                </a:lnTo>
                <a:lnTo>
                  <a:pt x="521406" y="1436890"/>
                </a:lnTo>
                <a:lnTo>
                  <a:pt x="517023" y="1434696"/>
                </a:lnTo>
                <a:lnTo>
                  <a:pt x="518120" y="1432507"/>
                </a:lnTo>
                <a:lnTo>
                  <a:pt x="520315" y="1431410"/>
                </a:lnTo>
                <a:lnTo>
                  <a:pt x="518120" y="1425935"/>
                </a:lnTo>
                <a:lnTo>
                  <a:pt x="515931" y="1422649"/>
                </a:lnTo>
                <a:lnTo>
                  <a:pt x="515931" y="1422649"/>
                </a:lnTo>
                <a:lnTo>
                  <a:pt x="509359" y="1421551"/>
                </a:lnTo>
                <a:lnTo>
                  <a:pt x="508262" y="1411693"/>
                </a:lnTo>
                <a:lnTo>
                  <a:pt x="502787" y="1410601"/>
                </a:lnTo>
                <a:lnTo>
                  <a:pt x="499501" y="1408407"/>
                </a:lnTo>
                <a:lnTo>
                  <a:pt x="492934" y="1407315"/>
                </a:lnTo>
                <a:lnTo>
                  <a:pt x="492934" y="1405126"/>
                </a:lnTo>
                <a:lnTo>
                  <a:pt x="492934" y="1405126"/>
                </a:lnTo>
                <a:lnTo>
                  <a:pt x="489642" y="1404029"/>
                </a:lnTo>
                <a:lnTo>
                  <a:pt x="491837" y="1405126"/>
                </a:lnTo>
                <a:lnTo>
                  <a:pt x="484167" y="1406218"/>
                </a:lnTo>
                <a:lnTo>
                  <a:pt x="486362" y="1402932"/>
                </a:lnTo>
                <a:lnTo>
                  <a:pt x="487454" y="1400743"/>
                </a:lnTo>
                <a:lnTo>
                  <a:pt x="487454" y="1398548"/>
                </a:lnTo>
                <a:lnTo>
                  <a:pt x="486362" y="1395262"/>
                </a:lnTo>
                <a:lnTo>
                  <a:pt x="480881" y="1390885"/>
                </a:lnTo>
                <a:lnTo>
                  <a:pt x="481979" y="1388696"/>
                </a:lnTo>
                <a:lnTo>
                  <a:pt x="483070" y="1383221"/>
                </a:lnTo>
                <a:lnTo>
                  <a:pt x="483070" y="1382118"/>
                </a:lnTo>
                <a:lnTo>
                  <a:pt x="483070" y="1379935"/>
                </a:lnTo>
                <a:lnTo>
                  <a:pt x="483070" y="1377746"/>
                </a:lnTo>
                <a:lnTo>
                  <a:pt x="483070" y="1373363"/>
                </a:lnTo>
                <a:lnTo>
                  <a:pt x="481979" y="1371168"/>
                </a:lnTo>
                <a:lnTo>
                  <a:pt x="479790" y="1361315"/>
                </a:lnTo>
                <a:lnTo>
                  <a:pt x="481979" y="1359121"/>
                </a:lnTo>
                <a:lnTo>
                  <a:pt x="484167" y="1356932"/>
                </a:lnTo>
                <a:lnTo>
                  <a:pt x="483070" y="1355840"/>
                </a:lnTo>
                <a:lnTo>
                  <a:pt x="480881" y="1353646"/>
                </a:lnTo>
                <a:lnTo>
                  <a:pt x="480881" y="1352554"/>
                </a:lnTo>
                <a:lnTo>
                  <a:pt x="479790" y="1351457"/>
                </a:lnTo>
                <a:lnTo>
                  <a:pt x="479790" y="1350360"/>
                </a:lnTo>
                <a:lnTo>
                  <a:pt x="478693" y="1349257"/>
                </a:lnTo>
                <a:lnTo>
                  <a:pt x="478693" y="1349257"/>
                </a:lnTo>
                <a:lnTo>
                  <a:pt x="479790" y="1348171"/>
                </a:lnTo>
                <a:lnTo>
                  <a:pt x="475406" y="1343787"/>
                </a:lnTo>
                <a:lnTo>
                  <a:pt x="477595" y="1340524"/>
                </a:lnTo>
                <a:lnTo>
                  <a:pt x="479790" y="1337215"/>
                </a:lnTo>
                <a:lnTo>
                  <a:pt x="479790" y="1337215"/>
                </a:lnTo>
                <a:lnTo>
                  <a:pt x="480881" y="1336146"/>
                </a:lnTo>
                <a:lnTo>
                  <a:pt x="481979" y="1335026"/>
                </a:lnTo>
                <a:lnTo>
                  <a:pt x="485265" y="1332837"/>
                </a:lnTo>
                <a:lnTo>
                  <a:pt x="485265" y="1331763"/>
                </a:lnTo>
                <a:lnTo>
                  <a:pt x="486362" y="1329574"/>
                </a:lnTo>
                <a:lnTo>
                  <a:pt x="486362" y="1327380"/>
                </a:lnTo>
                <a:lnTo>
                  <a:pt x="484167" y="1326265"/>
                </a:lnTo>
                <a:lnTo>
                  <a:pt x="479790" y="1330649"/>
                </a:lnTo>
                <a:lnTo>
                  <a:pt x="477595" y="1332837"/>
                </a:lnTo>
                <a:lnTo>
                  <a:pt x="476504" y="1333958"/>
                </a:lnTo>
                <a:lnTo>
                  <a:pt x="475406" y="1331763"/>
                </a:lnTo>
                <a:lnTo>
                  <a:pt x="477595" y="1326265"/>
                </a:lnTo>
                <a:lnTo>
                  <a:pt x="477595" y="1326265"/>
                </a:lnTo>
                <a:lnTo>
                  <a:pt x="471029" y="1326265"/>
                </a:lnTo>
                <a:lnTo>
                  <a:pt x="466645" y="1325196"/>
                </a:lnTo>
                <a:lnTo>
                  <a:pt x="464456" y="1321882"/>
                </a:lnTo>
                <a:lnTo>
                  <a:pt x="463359" y="1318618"/>
                </a:lnTo>
                <a:lnTo>
                  <a:pt x="464456" y="1313121"/>
                </a:lnTo>
                <a:lnTo>
                  <a:pt x="463359" y="1309857"/>
                </a:lnTo>
                <a:lnTo>
                  <a:pt x="461165" y="1309857"/>
                </a:lnTo>
                <a:lnTo>
                  <a:pt x="460073" y="1312052"/>
                </a:lnTo>
                <a:lnTo>
                  <a:pt x="457884" y="1314241"/>
                </a:lnTo>
                <a:lnTo>
                  <a:pt x="457884" y="1315315"/>
                </a:lnTo>
                <a:lnTo>
                  <a:pt x="458976" y="1318618"/>
                </a:lnTo>
                <a:lnTo>
                  <a:pt x="460073" y="1319699"/>
                </a:lnTo>
                <a:lnTo>
                  <a:pt x="460073" y="1320813"/>
                </a:lnTo>
                <a:lnTo>
                  <a:pt x="460073" y="1321882"/>
                </a:lnTo>
                <a:lnTo>
                  <a:pt x="461165" y="1323002"/>
                </a:lnTo>
                <a:lnTo>
                  <a:pt x="460073" y="1325196"/>
                </a:lnTo>
                <a:lnTo>
                  <a:pt x="458976" y="1328460"/>
                </a:lnTo>
                <a:lnTo>
                  <a:pt x="455690" y="1330649"/>
                </a:lnTo>
                <a:lnTo>
                  <a:pt x="454615" y="1332837"/>
                </a:lnTo>
                <a:lnTo>
                  <a:pt x="452426" y="1333958"/>
                </a:lnTo>
                <a:lnTo>
                  <a:pt x="451312" y="1335026"/>
                </a:lnTo>
                <a:lnTo>
                  <a:pt x="453501" y="1340524"/>
                </a:lnTo>
                <a:lnTo>
                  <a:pt x="460073" y="1344885"/>
                </a:lnTo>
                <a:lnTo>
                  <a:pt x="457884" y="1348171"/>
                </a:lnTo>
                <a:lnTo>
                  <a:pt x="458976" y="1353646"/>
                </a:lnTo>
                <a:lnTo>
                  <a:pt x="461165" y="1353646"/>
                </a:lnTo>
                <a:lnTo>
                  <a:pt x="458976" y="1358029"/>
                </a:lnTo>
                <a:lnTo>
                  <a:pt x="457884" y="1360218"/>
                </a:lnTo>
                <a:lnTo>
                  <a:pt x="457884" y="1361315"/>
                </a:lnTo>
                <a:lnTo>
                  <a:pt x="458976" y="1365687"/>
                </a:lnTo>
                <a:lnTo>
                  <a:pt x="454615" y="1371168"/>
                </a:lnTo>
                <a:lnTo>
                  <a:pt x="452426" y="1375551"/>
                </a:lnTo>
                <a:lnTo>
                  <a:pt x="451312" y="1375551"/>
                </a:lnTo>
                <a:lnTo>
                  <a:pt x="446929" y="1378838"/>
                </a:lnTo>
                <a:lnTo>
                  <a:pt x="442551" y="1379935"/>
                </a:lnTo>
                <a:lnTo>
                  <a:pt x="441476" y="1379935"/>
                </a:lnTo>
                <a:lnTo>
                  <a:pt x="441476" y="1382118"/>
                </a:lnTo>
                <a:lnTo>
                  <a:pt x="444740" y="1384312"/>
                </a:lnTo>
                <a:lnTo>
                  <a:pt x="448049" y="1386507"/>
                </a:lnTo>
                <a:lnTo>
                  <a:pt x="448049" y="1387598"/>
                </a:lnTo>
                <a:lnTo>
                  <a:pt x="449117" y="1389787"/>
                </a:lnTo>
                <a:lnTo>
                  <a:pt x="446929" y="1390885"/>
                </a:lnTo>
                <a:lnTo>
                  <a:pt x="442551" y="1393073"/>
                </a:lnTo>
                <a:lnTo>
                  <a:pt x="443665" y="1395262"/>
                </a:lnTo>
                <a:lnTo>
                  <a:pt x="442551" y="1397457"/>
                </a:lnTo>
                <a:lnTo>
                  <a:pt x="443665" y="1399646"/>
                </a:lnTo>
                <a:lnTo>
                  <a:pt x="441476" y="1404029"/>
                </a:lnTo>
                <a:lnTo>
                  <a:pt x="440356" y="1408407"/>
                </a:lnTo>
                <a:lnTo>
                  <a:pt x="441476" y="1410601"/>
                </a:lnTo>
                <a:lnTo>
                  <a:pt x="440356" y="1416076"/>
                </a:lnTo>
                <a:lnTo>
                  <a:pt x="440356" y="1417168"/>
                </a:lnTo>
                <a:lnTo>
                  <a:pt x="441476" y="1417168"/>
                </a:lnTo>
                <a:lnTo>
                  <a:pt x="443665" y="1418271"/>
                </a:lnTo>
                <a:lnTo>
                  <a:pt x="443665" y="1419362"/>
                </a:lnTo>
                <a:lnTo>
                  <a:pt x="444740" y="1421551"/>
                </a:lnTo>
                <a:lnTo>
                  <a:pt x="443665" y="1422649"/>
                </a:lnTo>
                <a:lnTo>
                  <a:pt x="442551" y="1421551"/>
                </a:lnTo>
                <a:lnTo>
                  <a:pt x="438167" y="1423746"/>
                </a:lnTo>
                <a:lnTo>
                  <a:pt x="438167" y="1424837"/>
                </a:lnTo>
                <a:lnTo>
                  <a:pt x="428332" y="1420460"/>
                </a:lnTo>
                <a:lnTo>
                  <a:pt x="404238" y="1414979"/>
                </a:lnTo>
                <a:lnTo>
                  <a:pt x="366999" y="1439074"/>
                </a:lnTo>
                <a:lnTo>
                  <a:pt x="365901" y="1444554"/>
                </a:lnTo>
                <a:lnTo>
                  <a:pt x="365901" y="1447840"/>
                </a:lnTo>
                <a:lnTo>
                  <a:pt x="353854" y="1412790"/>
                </a:lnTo>
                <a:lnTo>
                  <a:pt x="359329" y="1407315"/>
                </a:lnTo>
                <a:lnTo>
                  <a:pt x="362615" y="1404029"/>
                </a:lnTo>
                <a:lnTo>
                  <a:pt x="363712" y="1394171"/>
                </a:lnTo>
                <a:lnTo>
                  <a:pt x="362615" y="1391982"/>
                </a:lnTo>
                <a:lnTo>
                  <a:pt x="359329" y="1373363"/>
                </a:lnTo>
                <a:lnTo>
                  <a:pt x="358237" y="1368985"/>
                </a:lnTo>
                <a:lnTo>
                  <a:pt x="358237" y="1366790"/>
                </a:lnTo>
                <a:lnTo>
                  <a:pt x="356043" y="1364601"/>
                </a:lnTo>
                <a:lnTo>
                  <a:pt x="352762" y="1362407"/>
                </a:lnTo>
                <a:lnTo>
                  <a:pt x="345093" y="1360218"/>
                </a:lnTo>
                <a:lnTo>
                  <a:pt x="342904" y="1360218"/>
                </a:lnTo>
                <a:lnTo>
                  <a:pt x="339618" y="1361315"/>
                </a:lnTo>
                <a:lnTo>
                  <a:pt x="331948" y="1368985"/>
                </a:lnTo>
                <a:lnTo>
                  <a:pt x="315524" y="1379935"/>
                </a:lnTo>
                <a:lnTo>
                  <a:pt x="314426" y="1379935"/>
                </a:lnTo>
                <a:lnTo>
                  <a:pt x="302379" y="1364601"/>
                </a:lnTo>
                <a:lnTo>
                  <a:pt x="303471" y="1363504"/>
                </a:lnTo>
                <a:lnTo>
                  <a:pt x="312232" y="1370076"/>
                </a:lnTo>
                <a:lnTo>
                  <a:pt x="317712" y="1366790"/>
                </a:lnTo>
                <a:lnTo>
                  <a:pt x="322090" y="1359121"/>
                </a:lnTo>
                <a:lnTo>
                  <a:pt x="317712" y="1355840"/>
                </a:lnTo>
                <a:lnTo>
                  <a:pt x="311140" y="1344885"/>
                </a:lnTo>
                <a:lnTo>
                  <a:pt x="311140" y="1343787"/>
                </a:lnTo>
                <a:lnTo>
                  <a:pt x="317712" y="1340524"/>
                </a:lnTo>
                <a:lnTo>
                  <a:pt x="311140" y="1339410"/>
                </a:lnTo>
                <a:lnTo>
                  <a:pt x="310043" y="1337215"/>
                </a:lnTo>
                <a:lnTo>
                  <a:pt x="312232" y="1338335"/>
                </a:lnTo>
                <a:lnTo>
                  <a:pt x="315524" y="1333958"/>
                </a:lnTo>
                <a:lnTo>
                  <a:pt x="317712" y="1335026"/>
                </a:lnTo>
                <a:lnTo>
                  <a:pt x="320999" y="1335026"/>
                </a:lnTo>
                <a:lnTo>
                  <a:pt x="320999" y="1331763"/>
                </a:lnTo>
                <a:lnTo>
                  <a:pt x="323187" y="1332837"/>
                </a:lnTo>
                <a:lnTo>
                  <a:pt x="325376" y="1335026"/>
                </a:lnTo>
                <a:lnTo>
                  <a:pt x="330857" y="1336146"/>
                </a:lnTo>
                <a:lnTo>
                  <a:pt x="333046" y="1336146"/>
                </a:lnTo>
                <a:lnTo>
                  <a:pt x="331948" y="1329574"/>
                </a:lnTo>
                <a:lnTo>
                  <a:pt x="330857" y="1328460"/>
                </a:lnTo>
                <a:lnTo>
                  <a:pt x="330857" y="1325196"/>
                </a:lnTo>
                <a:lnTo>
                  <a:pt x="327565" y="1324076"/>
                </a:lnTo>
                <a:lnTo>
                  <a:pt x="325376" y="1315315"/>
                </a:lnTo>
                <a:lnTo>
                  <a:pt x="327565" y="1314241"/>
                </a:lnTo>
                <a:lnTo>
                  <a:pt x="325376" y="1309857"/>
                </a:lnTo>
                <a:lnTo>
                  <a:pt x="325376" y="1308743"/>
                </a:lnTo>
                <a:lnTo>
                  <a:pt x="325376" y="1307669"/>
                </a:lnTo>
                <a:lnTo>
                  <a:pt x="346190" y="1309857"/>
                </a:lnTo>
                <a:lnTo>
                  <a:pt x="350568" y="1304359"/>
                </a:lnTo>
                <a:lnTo>
                  <a:pt x="352762" y="1302171"/>
                </a:lnTo>
                <a:lnTo>
                  <a:pt x="348379" y="1287952"/>
                </a:lnTo>
                <a:lnTo>
                  <a:pt x="347282" y="1287952"/>
                </a:lnTo>
                <a:lnTo>
                  <a:pt x="348379" y="1280265"/>
                </a:lnTo>
                <a:lnTo>
                  <a:pt x="350568" y="1279191"/>
                </a:lnTo>
                <a:lnTo>
                  <a:pt x="351665" y="1278071"/>
                </a:lnTo>
                <a:lnTo>
                  <a:pt x="351665" y="1275887"/>
                </a:lnTo>
                <a:lnTo>
                  <a:pt x="350568" y="1273693"/>
                </a:lnTo>
                <a:lnTo>
                  <a:pt x="349471" y="1272618"/>
                </a:lnTo>
                <a:lnTo>
                  <a:pt x="346190" y="1270429"/>
                </a:lnTo>
                <a:lnTo>
                  <a:pt x="341807" y="1271504"/>
                </a:lnTo>
                <a:lnTo>
                  <a:pt x="340710" y="1272618"/>
                </a:lnTo>
                <a:lnTo>
                  <a:pt x="338521" y="1273693"/>
                </a:lnTo>
                <a:lnTo>
                  <a:pt x="337429" y="1274807"/>
                </a:lnTo>
                <a:lnTo>
                  <a:pt x="330857" y="1279191"/>
                </a:lnTo>
                <a:lnTo>
                  <a:pt x="330857" y="1278071"/>
                </a:lnTo>
                <a:lnTo>
                  <a:pt x="322090" y="1277002"/>
                </a:lnTo>
                <a:lnTo>
                  <a:pt x="320999" y="1278071"/>
                </a:lnTo>
                <a:lnTo>
                  <a:pt x="319901" y="1280265"/>
                </a:lnTo>
                <a:lnTo>
                  <a:pt x="320999" y="1282454"/>
                </a:lnTo>
                <a:lnTo>
                  <a:pt x="322090" y="1285763"/>
                </a:lnTo>
                <a:lnTo>
                  <a:pt x="319901" y="1286837"/>
                </a:lnTo>
                <a:lnTo>
                  <a:pt x="317712" y="1286837"/>
                </a:lnTo>
                <a:lnTo>
                  <a:pt x="316615" y="1285763"/>
                </a:lnTo>
                <a:lnTo>
                  <a:pt x="310043" y="1278071"/>
                </a:lnTo>
                <a:lnTo>
                  <a:pt x="308951" y="1275887"/>
                </a:lnTo>
                <a:lnTo>
                  <a:pt x="306757" y="1272618"/>
                </a:lnTo>
                <a:lnTo>
                  <a:pt x="306757" y="1270429"/>
                </a:lnTo>
                <a:lnTo>
                  <a:pt x="304568" y="1268241"/>
                </a:lnTo>
                <a:lnTo>
                  <a:pt x="302379" y="1266046"/>
                </a:lnTo>
                <a:lnTo>
                  <a:pt x="301282" y="1264932"/>
                </a:lnTo>
                <a:lnTo>
                  <a:pt x="300184" y="1263857"/>
                </a:lnTo>
                <a:lnTo>
                  <a:pt x="294709" y="1260548"/>
                </a:lnTo>
                <a:lnTo>
                  <a:pt x="294709" y="1257285"/>
                </a:lnTo>
                <a:lnTo>
                  <a:pt x="299093" y="1256165"/>
                </a:lnTo>
                <a:lnTo>
                  <a:pt x="300184" y="1255096"/>
                </a:lnTo>
                <a:lnTo>
                  <a:pt x="301282" y="1252902"/>
                </a:lnTo>
                <a:lnTo>
                  <a:pt x="302379" y="1251787"/>
                </a:lnTo>
                <a:lnTo>
                  <a:pt x="304568" y="1253982"/>
                </a:lnTo>
                <a:lnTo>
                  <a:pt x="305659" y="1256165"/>
                </a:lnTo>
                <a:lnTo>
                  <a:pt x="306757" y="1258359"/>
                </a:lnTo>
                <a:lnTo>
                  <a:pt x="308951" y="1259485"/>
                </a:lnTo>
                <a:lnTo>
                  <a:pt x="314426" y="1258359"/>
                </a:lnTo>
                <a:lnTo>
                  <a:pt x="314426" y="1257285"/>
                </a:lnTo>
                <a:lnTo>
                  <a:pt x="313329" y="1255096"/>
                </a:lnTo>
                <a:lnTo>
                  <a:pt x="310043" y="1252902"/>
                </a:lnTo>
                <a:lnTo>
                  <a:pt x="306757" y="1249598"/>
                </a:lnTo>
                <a:lnTo>
                  <a:pt x="305659" y="1249598"/>
                </a:lnTo>
                <a:lnTo>
                  <a:pt x="306757" y="1241952"/>
                </a:lnTo>
                <a:lnTo>
                  <a:pt x="310043" y="1235385"/>
                </a:lnTo>
                <a:lnTo>
                  <a:pt x="306757" y="1232076"/>
                </a:lnTo>
                <a:lnTo>
                  <a:pt x="305659" y="1232076"/>
                </a:lnTo>
                <a:lnTo>
                  <a:pt x="305659" y="1232076"/>
                </a:lnTo>
                <a:lnTo>
                  <a:pt x="303471" y="1234259"/>
                </a:lnTo>
                <a:lnTo>
                  <a:pt x="301282" y="1235385"/>
                </a:lnTo>
                <a:lnTo>
                  <a:pt x="299093" y="1234259"/>
                </a:lnTo>
                <a:lnTo>
                  <a:pt x="296898" y="1231002"/>
                </a:lnTo>
                <a:lnTo>
                  <a:pt x="293618" y="1224430"/>
                </a:lnTo>
                <a:lnTo>
                  <a:pt x="293618" y="1223309"/>
                </a:lnTo>
                <a:lnTo>
                  <a:pt x="293618" y="1217857"/>
                </a:lnTo>
                <a:lnTo>
                  <a:pt x="303471" y="1215668"/>
                </a:lnTo>
                <a:lnTo>
                  <a:pt x="302379" y="1214571"/>
                </a:lnTo>
                <a:lnTo>
                  <a:pt x="301282" y="1211285"/>
                </a:lnTo>
                <a:lnTo>
                  <a:pt x="300184" y="1210193"/>
                </a:lnTo>
                <a:lnTo>
                  <a:pt x="299093" y="1209096"/>
                </a:lnTo>
                <a:lnTo>
                  <a:pt x="294709" y="1210193"/>
                </a:lnTo>
                <a:lnTo>
                  <a:pt x="294709" y="1210193"/>
                </a:lnTo>
                <a:lnTo>
                  <a:pt x="296898" y="1207999"/>
                </a:lnTo>
                <a:lnTo>
                  <a:pt x="297996" y="1206902"/>
                </a:lnTo>
                <a:lnTo>
                  <a:pt x="300184" y="1202524"/>
                </a:lnTo>
                <a:lnTo>
                  <a:pt x="302379" y="1200335"/>
                </a:lnTo>
                <a:lnTo>
                  <a:pt x="299093" y="1201427"/>
                </a:lnTo>
                <a:lnTo>
                  <a:pt x="294709" y="1197049"/>
                </a:lnTo>
                <a:lnTo>
                  <a:pt x="293618" y="1194854"/>
                </a:lnTo>
                <a:lnTo>
                  <a:pt x="294709" y="1193763"/>
                </a:lnTo>
                <a:lnTo>
                  <a:pt x="299093" y="1191574"/>
                </a:lnTo>
                <a:lnTo>
                  <a:pt x="305659" y="1190471"/>
                </a:lnTo>
                <a:lnTo>
                  <a:pt x="308951" y="1188288"/>
                </a:lnTo>
                <a:lnTo>
                  <a:pt x="302379" y="1174046"/>
                </a:lnTo>
                <a:lnTo>
                  <a:pt x="301282" y="1172955"/>
                </a:lnTo>
                <a:lnTo>
                  <a:pt x="292521" y="1169668"/>
                </a:lnTo>
                <a:lnTo>
                  <a:pt x="292521" y="1170760"/>
                </a:lnTo>
                <a:lnTo>
                  <a:pt x="281571" y="1163090"/>
                </a:lnTo>
                <a:lnTo>
                  <a:pt x="282662" y="1161999"/>
                </a:lnTo>
                <a:lnTo>
                  <a:pt x="288143" y="1161999"/>
                </a:lnTo>
                <a:lnTo>
                  <a:pt x="290332" y="1161999"/>
                </a:lnTo>
                <a:lnTo>
                  <a:pt x="292521" y="1160902"/>
                </a:lnTo>
                <a:lnTo>
                  <a:pt x="297996" y="1157615"/>
                </a:lnTo>
                <a:lnTo>
                  <a:pt x="293618" y="1153238"/>
                </a:lnTo>
                <a:lnTo>
                  <a:pt x="291423" y="1154329"/>
                </a:lnTo>
                <a:lnTo>
                  <a:pt x="289235" y="1152140"/>
                </a:lnTo>
                <a:lnTo>
                  <a:pt x="272804" y="1148855"/>
                </a:lnTo>
                <a:lnTo>
                  <a:pt x="272804" y="1134618"/>
                </a:lnTo>
                <a:lnTo>
                  <a:pt x="269518" y="1132424"/>
                </a:lnTo>
                <a:lnTo>
                  <a:pt x="257471" y="1131332"/>
                </a:lnTo>
                <a:lnTo>
                  <a:pt x="254184" y="1140093"/>
                </a:lnTo>
                <a:lnTo>
                  <a:pt x="249807" y="1137904"/>
                </a:lnTo>
                <a:lnTo>
                  <a:pt x="238851" y="1151049"/>
                </a:lnTo>
                <a:lnTo>
                  <a:pt x="235565" y="1152140"/>
                </a:lnTo>
                <a:lnTo>
                  <a:pt x="228993" y="1156524"/>
                </a:lnTo>
                <a:lnTo>
                  <a:pt x="223518" y="1155427"/>
                </a:lnTo>
                <a:lnTo>
                  <a:pt x="222426" y="1123663"/>
                </a:lnTo>
                <a:lnTo>
                  <a:pt x="213659" y="1124760"/>
                </a:lnTo>
                <a:lnTo>
                  <a:pt x="198326" y="1118188"/>
                </a:lnTo>
                <a:lnTo>
                  <a:pt x="193948" y="1115999"/>
                </a:lnTo>
                <a:lnTo>
                  <a:pt x="191754" y="1117085"/>
                </a:lnTo>
                <a:lnTo>
                  <a:pt x="191754" y="1117085"/>
                </a:lnTo>
                <a:lnTo>
                  <a:pt x="191754" y="1110524"/>
                </a:lnTo>
                <a:lnTo>
                  <a:pt x="177541" y="1109426"/>
                </a:lnTo>
                <a:lnTo>
                  <a:pt x="174232" y="1108329"/>
                </a:lnTo>
                <a:lnTo>
                  <a:pt x="172043" y="1107238"/>
                </a:lnTo>
                <a:lnTo>
                  <a:pt x="172043" y="1107238"/>
                </a:lnTo>
                <a:lnTo>
                  <a:pt x="143588" y="1106141"/>
                </a:lnTo>
                <a:lnTo>
                  <a:pt x="146874" y="1102854"/>
                </a:lnTo>
                <a:lnTo>
                  <a:pt x="144679" y="1085332"/>
                </a:lnTo>
                <a:lnTo>
                  <a:pt x="137016" y="1085332"/>
                </a:lnTo>
                <a:lnTo>
                  <a:pt x="134827" y="1083138"/>
                </a:lnTo>
                <a:lnTo>
                  <a:pt x="134827" y="1073279"/>
                </a:lnTo>
                <a:lnTo>
                  <a:pt x="133729" y="1073279"/>
                </a:lnTo>
                <a:lnTo>
                  <a:pt x="132638" y="1074376"/>
                </a:lnTo>
                <a:lnTo>
                  <a:pt x="131541" y="1079857"/>
                </a:lnTo>
                <a:lnTo>
                  <a:pt x="119493" y="1074376"/>
                </a:lnTo>
                <a:lnTo>
                  <a:pt x="120585" y="1074376"/>
                </a:lnTo>
                <a:lnTo>
                  <a:pt x="121682" y="1063449"/>
                </a:lnTo>
                <a:lnTo>
                  <a:pt x="110732" y="1061255"/>
                </a:lnTo>
                <a:lnTo>
                  <a:pt x="107440" y="1061255"/>
                </a:lnTo>
                <a:lnTo>
                  <a:pt x="99777" y="1061255"/>
                </a:lnTo>
                <a:lnTo>
                  <a:pt x="100868" y="1059066"/>
                </a:lnTo>
                <a:lnTo>
                  <a:pt x="105252" y="1056871"/>
                </a:lnTo>
                <a:lnTo>
                  <a:pt x="106349" y="1055757"/>
                </a:lnTo>
                <a:lnTo>
                  <a:pt x="111824" y="1057952"/>
                </a:lnTo>
                <a:lnTo>
                  <a:pt x="116207" y="1057952"/>
                </a:lnTo>
                <a:lnTo>
                  <a:pt x="117299" y="1059066"/>
                </a:lnTo>
                <a:lnTo>
                  <a:pt x="119493" y="1056871"/>
                </a:lnTo>
                <a:lnTo>
                  <a:pt x="120585" y="1054688"/>
                </a:lnTo>
                <a:lnTo>
                  <a:pt x="120585" y="1049190"/>
                </a:lnTo>
                <a:lnTo>
                  <a:pt x="118396" y="1048110"/>
                </a:lnTo>
                <a:lnTo>
                  <a:pt x="123871" y="1045921"/>
                </a:lnTo>
                <a:lnTo>
                  <a:pt x="127157" y="1045921"/>
                </a:lnTo>
                <a:lnTo>
                  <a:pt x="126066" y="1043733"/>
                </a:lnTo>
                <a:lnTo>
                  <a:pt x="127157" y="1041544"/>
                </a:lnTo>
                <a:lnTo>
                  <a:pt x="131541" y="1038235"/>
                </a:lnTo>
                <a:lnTo>
                  <a:pt x="131541" y="1036046"/>
                </a:lnTo>
                <a:lnTo>
                  <a:pt x="130443" y="1033851"/>
                </a:lnTo>
                <a:lnTo>
                  <a:pt x="129346" y="1032783"/>
                </a:lnTo>
                <a:lnTo>
                  <a:pt x="124968" y="1031662"/>
                </a:lnTo>
                <a:lnTo>
                  <a:pt x="123871" y="1037160"/>
                </a:lnTo>
                <a:lnTo>
                  <a:pt x="116207" y="1037160"/>
                </a:lnTo>
                <a:lnTo>
                  <a:pt x="111824" y="1034966"/>
                </a:lnTo>
                <a:lnTo>
                  <a:pt x="108538" y="1031662"/>
                </a:lnTo>
                <a:lnTo>
                  <a:pt x="105252" y="1029468"/>
                </a:lnTo>
                <a:lnTo>
                  <a:pt x="104160" y="1028399"/>
                </a:lnTo>
                <a:lnTo>
                  <a:pt x="101965" y="1027285"/>
                </a:lnTo>
                <a:lnTo>
                  <a:pt x="100868" y="1026205"/>
                </a:lnTo>
                <a:lnTo>
                  <a:pt x="98679" y="1025090"/>
                </a:lnTo>
                <a:lnTo>
                  <a:pt x="97588" y="1024016"/>
                </a:lnTo>
                <a:lnTo>
                  <a:pt x="98679" y="1018518"/>
                </a:lnTo>
                <a:lnTo>
                  <a:pt x="100868" y="1018518"/>
                </a:lnTo>
                <a:lnTo>
                  <a:pt x="103063" y="1019638"/>
                </a:lnTo>
                <a:lnTo>
                  <a:pt x="104160" y="1020707"/>
                </a:lnTo>
                <a:lnTo>
                  <a:pt x="106349" y="1016329"/>
                </a:lnTo>
                <a:lnTo>
                  <a:pt x="105252" y="1014140"/>
                </a:lnTo>
                <a:lnTo>
                  <a:pt x="101965" y="1010883"/>
                </a:lnTo>
                <a:lnTo>
                  <a:pt x="98679" y="1006494"/>
                </a:lnTo>
                <a:lnTo>
                  <a:pt x="100868" y="1005379"/>
                </a:lnTo>
                <a:lnTo>
                  <a:pt x="98679" y="1000996"/>
                </a:lnTo>
                <a:lnTo>
                  <a:pt x="97588" y="997732"/>
                </a:lnTo>
                <a:lnTo>
                  <a:pt x="96490" y="999927"/>
                </a:lnTo>
                <a:lnTo>
                  <a:pt x="97588" y="990046"/>
                </a:lnTo>
                <a:lnTo>
                  <a:pt x="98679" y="985662"/>
                </a:lnTo>
                <a:lnTo>
                  <a:pt x="98679" y="984588"/>
                </a:lnTo>
                <a:lnTo>
                  <a:pt x="96490" y="982399"/>
                </a:lnTo>
                <a:lnTo>
                  <a:pt x="97588" y="980205"/>
                </a:lnTo>
                <a:lnTo>
                  <a:pt x="94302" y="975827"/>
                </a:lnTo>
                <a:lnTo>
                  <a:pt x="96490" y="972524"/>
                </a:lnTo>
                <a:lnTo>
                  <a:pt x="99777" y="972524"/>
                </a:lnTo>
                <a:lnTo>
                  <a:pt x="99777" y="972524"/>
                </a:lnTo>
                <a:lnTo>
                  <a:pt x="99777" y="967066"/>
                </a:lnTo>
                <a:lnTo>
                  <a:pt x="98679" y="956116"/>
                </a:lnTo>
                <a:lnTo>
                  <a:pt x="98679" y="948423"/>
                </a:lnTo>
                <a:lnTo>
                  <a:pt x="101965" y="942971"/>
                </a:lnTo>
                <a:lnTo>
                  <a:pt x="106349" y="947349"/>
                </a:lnTo>
                <a:lnTo>
                  <a:pt x="108538" y="944040"/>
                </a:lnTo>
                <a:lnTo>
                  <a:pt x="109635" y="942971"/>
                </a:lnTo>
                <a:lnTo>
                  <a:pt x="110732" y="940777"/>
                </a:lnTo>
                <a:lnTo>
                  <a:pt x="111824" y="938588"/>
                </a:lnTo>
                <a:lnTo>
                  <a:pt x="112921" y="937496"/>
                </a:lnTo>
                <a:lnTo>
                  <a:pt x="115110" y="929827"/>
                </a:lnTo>
                <a:lnTo>
                  <a:pt x="116207" y="928730"/>
                </a:lnTo>
                <a:lnTo>
                  <a:pt x="119493" y="930918"/>
                </a:lnTo>
                <a:lnTo>
                  <a:pt x="118396" y="926541"/>
                </a:lnTo>
                <a:lnTo>
                  <a:pt x="114013" y="925443"/>
                </a:lnTo>
                <a:lnTo>
                  <a:pt x="114013" y="922157"/>
                </a:lnTo>
                <a:lnTo>
                  <a:pt x="114013" y="916683"/>
                </a:lnTo>
                <a:lnTo>
                  <a:pt x="117299" y="912299"/>
                </a:lnTo>
                <a:lnTo>
                  <a:pt x="118396" y="906824"/>
                </a:lnTo>
                <a:lnTo>
                  <a:pt x="119493" y="901343"/>
                </a:lnTo>
                <a:lnTo>
                  <a:pt x="121682" y="899160"/>
                </a:lnTo>
                <a:lnTo>
                  <a:pt x="123871" y="893685"/>
                </a:lnTo>
                <a:lnTo>
                  <a:pt x="123871" y="889302"/>
                </a:lnTo>
                <a:lnTo>
                  <a:pt x="124968" y="881633"/>
                </a:lnTo>
                <a:lnTo>
                  <a:pt x="128254" y="879443"/>
                </a:lnTo>
                <a:lnTo>
                  <a:pt x="132638" y="877255"/>
                </a:lnTo>
                <a:lnTo>
                  <a:pt x="135918" y="876158"/>
                </a:lnTo>
                <a:lnTo>
                  <a:pt x="141393" y="878346"/>
                </a:lnTo>
                <a:lnTo>
                  <a:pt x="143588" y="880541"/>
                </a:lnTo>
                <a:lnTo>
                  <a:pt x="145777" y="881633"/>
                </a:lnTo>
                <a:lnTo>
                  <a:pt x="147948" y="883827"/>
                </a:lnTo>
                <a:lnTo>
                  <a:pt x="149063" y="884913"/>
                </a:lnTo>
                <a:lnTo>
                  <a:pt x="150137" y="887107"/>
                </a:lnTo>
                <a:lnTo>
                  <a:pt x="150137" y="888211"/>
                </a:lnTo>
                <a:lnTo>
                  <a:pt x="151252" y="890393"/>
                </a:lnTo>
                <a:lnTo>
                  <a:pt x="154521" y="892588"/>
                </a:lnTo>
                <a:lnTo>
                  <a:pt x="155635" y="893685"/>
                </a:lnTo>
                <a:lnTo>
                  <a:pt x="158898" y="891491"/>
                </a:lnTo>
                <a:lnTo>
                  <a:pt x="161093" y="893685"/>
                </a:lnTo>
                <a:lnTo>
                  <a:pt x="162207" y="895868"/>
                </a:lnTo>
                <a:lnTo>
                  <a:pt x="164396" y="900252"/>
                </a:lnTo>
                <a:lnTo>
                  <a:pt x="167659" y="900252"/>
                </a:lnTo>
                <a:lnTo>
                  <a:pt x="169854" y="902446"/>
                </a:lnTo>
                <a:lnTo>
                  <a:pt x="172043" y="902446"/>
                </a:lnTo>
                <a:lnTo>
                  <a:pt x="173157" y="904635"/>
                </a:lnTo>
                <a:lnTo>
                  <a:pt x="174232" y="905733"/>
                </a:lnTo>
                <a:lnTo>
                  <a:pt x="174232" y="907921"/>
                </a:lnTo>
                <a:lnTo>
                  <a:pt x="174232" y="912299"/>
                </a:lnTo>
                <a:lnTo>
                  <a:pt x="173157" y="916683"/>
                </a:lnTo>
                <a:lnTo>
                  <a:pt x="170968" y="918871"/>
                </a:lnTo>
                <a:lnTo>
                  <a:pt x="172043" y="922157"/>
                </a:lnTo>
                <a:lnTo>
                  <a:pt x="170968" y="926541"/>
                </a:lnTo>
                <a:lnTo>
                  <a:pt x="172043" y="928730"/>
                </a:lnTo>
                <a:lnTo>
                  <a:pt x="173157" y="928730"/>
                </a:lnTo>
                <a:lnTo>
                  <a:pt x="180804" y="932016"/>
                </a:lnTo>
                <a:lnTo>
                  <a:pt x="182993" y="934205"/>
                </a:lnTo>
                <a:lnTo>
                  <a:pt x="184090" y="936394"/>
                </a:lnTo>
                <a:lnTo>
                  <a:pt x="186279" y="938588"/>
                </a:lnTo>
                <a:lnTo>
                  <a:pt x="187376" y="939685"/>
                </a:lnTo>
                <a:lnTo>
                  <a:pt x="188473" y="941851"/>
                </a:lnTo>
                <a:lnTo>
                  <a:pt x="189565" y="946235"/>
                </a:lnTo>
                <a:lnTo>
                  <a:pt x="188473" y="950618"/>
                </a:lnTo>
                <a:lnTo>
                  <a:pt x="187376" y="952801"/>
                </a:lnTo>
                <a:lnTo>
                  <a:pt x="187376" y="953922"/>
                </a:lnTo>
                <a:lnTo>
                  <a:pt x="182993" y="956116"/>
                </a:lnTo>
                <a:lnTo>
                  <a:pt x="180804" y="957185"/>
                </a:lnTo>
                <a:lnTo>
                  <a:pt x="179729" y="959379"/>
                </a:lnTo>
                <a:lnTo>
                  <a:pt x="177541" y="961568"/>
                </a:lnTo>
                <a:lnTo>
                  <a:pt x="177541" y="963757"/>
                </a:lnTo>
                <a:lnTo>
                  <a:pt x="178609" y="976901"/>
                </a:lnTo>
                <a:lnTo>
                  <a:pt x="179729" y="980205"/>
                </a:lnTo>
                <a:lnTo>
                  <a:pt x="180804" y="984588"/>
                </a:lnTo>
                <a:lnTo>
                  <a:pt x="182993" y="986783"/>
                </a:lnTo>
                <a:lnTo>
                  <a:pt x="185182" y="988972"/>
                </a:lnTo>
                <a:lnTo>
                  <a:pt x="186279" y="991160"/>
                </a:lnTo>
                <a:lnTo>
                  <a:pt x="188473" y="993349"/>
                </a:lnTo>
                <a:lnTo>
                  <a:pt x="191754" y="997732"/>
                </a:lnTo>
                <a:lnTo>
                  <a:pt x="193948" y="1002110"/>
                </a:lnTo>
                <a:lnTo>
                  <a:pt x="196137" y="1005379"/>
                </a:lnTo>
                <a:lnTo>
                  <a:pt x="199423" y="1014140"/>
                </a:lnTo>
                <a:lnTo>
                  <a:pt x="199423" y="1024016"/>
                </a:lnTo>
                <a:lnTo>
                  <a:pt x="193948" y="1028399"/>
                </a:lnTo>
                <a:lnTo>
                  <a:pt x="193948" y="1038235"/>
                </a:lnTo>
                <a:lnTo>
                  <a:pt x="192851" y="1041544"/>
                </a:lnTo>
                <a:lnTo>
                  <a:pt x="192851" y="1042612"/>
                </a:lnTo>
                <a:lnTo>
                  <a:pt x="198326" y="1043733"/>
                </a:lnTo>
                <a:lnTo>
                  <a:pt x="199423" y="1045921"/>
                </a:lnTo>
                <a:lnTo>
                  <a:pt x="203807" y="1048110"/>
                </a:lnTo>
                <a:lnTo>
                  <a:pt x="205996" y="1050305"/>
                </a:lnTo>
                <a:lnTo>
                  <a:pt x="203807" y="1052494"/>
                </a:lnTo>
                <a:lnTo>
                  <a:pt x="205996" y="1053568"/>
                </a:lnTo>
                <a:lnTo>
                  <a:pt x="208184" y="1052494"/>
                </a:lnTo>
                <a:lnTo>
                  <a:pt x="209282" y="1052494"/>
                </a:lnTo>
                <a:lnTo>
                  <a:pt x="209282" y="1054688"/>
                </a:lnTo>
                <a:lnTo>
                  <a:pt x="207087" y="1056871"/>
                </a:lnTo>
                <a:lnTo>
                  <a:pt x="208184" y="1061255"/>
                </a:lnTo>
                <a:lnTo>
                  <a:pt x="208184" y="1067827"/>
                </a:lnTo>
                <a:lnTo>
                  <a:pt x="208184" y="1068901"/>
                </a:lnTo>
                <a:lnTo>
                  <a:pt x="211471" y="1067827"/>
                </a:lnTo>
                <a:lnTo>
                  <a:pt x="212568" y="1062329"/>
                </a:lnTo>
                <a:lnTo>
                  <a:pt x="213659" y="1053568"/>
                </a:lnTo>
                <a:lnTo>
                  <a:pt x="215854" y="1052494"/>
                </a:lnTo>
                <a:lnTo>
                  <a:pt x="218043" y="1052494"/>
                </a:lnTo>
                <a:lnTo>
                  <a:pt x="220232" y="1054688"/>
                </a:lnTo>
                <a:lnTo>
                  <a:pt x="222426" y="1055757"/>
                </a:lnTo>
                <a:lnTo>
                  <a:pt x="225712" y="1057952"/>
                </a:lnTo>
                <a:lnTo>
                  <a:pt x="226804" y="1059066"/>
                </a:lnTo>
                <a:lnTo>
                  <a:pt x="226804" y="1060141"/>
                </a:lnTo>
                <a:lnTo>
                  <a:pt x="237760" y="1065638"/>
                </a:lnTo>
                <a:lnTo>
                  <a:pt x="238851" y="1066713"/>
                </a:lnTo>
                <a:lnTo>
                  <a:pt x="241040" y="1067827"/>
                </a:lnTo>
                <a:lnTo>
                  <a:pt x="244332" y="1065638"/>
                </a:lnTo>
                <a:lnTo>
                  <a:pt x="246521" y="1065638"/>
                </a:lnTo>
                <a:lnTo>
                  <a:pt x="247612" y="1065638"/>
                </a:lnTo>
                <a:lnTo>
                  <a:pt x="249807" y="1067827"/>
                </a:lnTo>
                <a:lnTo>
                  <a:pt x="249807" y="1069993"/>
                </a:lnTo>
                <a:lnTo>
                  <a:pt x="247612" y="1072188"/>
                </a:lnTo>
                <a:lnTo>
                  <a:pt x="248709" y="1073279"/>
                </a:lnTo>
                <a:lnTo>
                  <a:pt x="254184" y="1076571"/>
                </a:lnTo>
                <a:lnTo>
                  <a:pt x="254184" y="1077663"/>
                </a:lnTo>
                <a:lnTo>
                  <a:pt x="255282" y="1075474"/>
                </a:lnTo>
                <a:lnTo>
                  <a:pt x="256373" y="1076571"/>
                </a:lnTo>
                <a:lnTo>
                  <a:pt x="268426" y="1083138"/>
                </a:lnTo>
                <a:lnTo>
                  <a:pt x="270615" y="1083138"/>
                </a:lnTo>
                <a:lnTo>
                  <a:pt x="272804" y="1086424"/>
                </a:lnTo>
                <a:lnTo>
                  <a:pt x="284851" y="1090807"/>
                </a:lnTo>
                <a:lnTo>
                  <a:pt x="285948" y="1091899"/>
                </a:lnTo>
                <a:lnTo>
                  <a:pt x="304568" y="1080949"/>
                </a:lnTo>
                <a:lnTo>
                  <a:pt x="308951" y="1075474"/>
                </a:lnTo>
                <a:lnTo>
                  <a:pt x="307854" y="1072188"/>
                </a:lnTo>
                <a:lnTo>
                  <a:pt x="307854" y="1073279"/>
                </a:lnTo>
                <a:lnTo>
                  <a:pt x="308951" y="1075474"/>
                </a:lnTo>
                <a:lnTo>
                  <a:pt x="314426" y="1075474"/>
                </a:lnTo>
                <a:lnTo>
                  <a:pt x="323187" y="1061255"/>
                </a:lnTo>
                <a:lnTo>
                  <a:pt x="324285" y="1059066"/>
                </a:lnTo>
                <a:lnTo>
                  <a:pt x="315524" y="1055757"/>
                </a:lnTo>
                <a:lnTo>
                  <a:pt x="312232" y="1057952"/>
                </a:lnTo>
                <a:lnTo>
                  <a:pt x="311140" y="1059066"/>
                </a:lnTo>
                <a:lnTo>
                  <a:pt x="310043" y="1061255"/>
                </a:lnTo>
                <a:lnTo>
                  <a:pt x="307854" y="1062329"/>
                </a:lnTo>
                <a:lnTo>
                  <a:pt x="303471" y="1060141"/>
                </a:lnTo>
                <a:lnTo>
                  <a:pt x="299093" y="1063449"/>
                </a:lnTo>
                <a:lnTo>
                  <a:pt x="296898" y="1065638"/>
                </a:lnTo>
                <a:lnTo>
                  <a:pt x="296898" y="1065638"/>
                </a:lnTo>
                <a:lnTo>
                  <a:pt x="293618" y="1064518"/>
                </a:lnTo>
                <a:lnTo>
                  <a:pt x="292521" y="1064518"/>
                </a:lnTo>
                <a:lnTo>
                  <a:pt x="291423" y="1062329"/>
                </a:lnTo>
                <a:lnTo>
                  <a:pt x="290332" y="1057952"/>
                </a:lnTo>
                <a:lnTo>
                  <a:pt x="289235" y="1053568"/>
                </a:lnTo>
                <a:lnTo>
                  <a:pt x="290332" y="1050305"/>
                </a:lnTo>
                <a:lnTo>
                  <a:pt x="291423" y="1049190"/>
                </a:lnTo>
                <a:lnTo>
                  <a:pt x="289235" y="1045921"/>
                </a:lnTo>
                <a:lnTo>
                  <a:pt x="289235" y="1037160"/>
                </a:lnTo>
                <a:lnTo>
                  <a:pt x="287046" y="1034966"/>
                </a:lnTo>
                <a:lnTo>
                  <a:pt x="285948" y="1036046"/>
                </a:lnTo>
                <a:lnTo>
                  <a:pt x="284851" y="1039349"/>
                </a:lnTo>
                <a:lnTo>
                  <a:pt x="282662" y="1040424"/>
                </a:lnTo>
                <a:lnTo>
                  <a:pt x="282662" y="1043733"/>
                </a:lnTo>
                <a:lnTo>
                  <a:pt x="280473" y="1044807"/>
                </a:lnTo>
                <a:lnTo>
                  <a:pt x="273901" y="1043733"/>
                </a:lnTo>
                <a:lnTo>
                  <a:pt x="270615" y="1033851"/>
                </a:lnTo>
                <a:lnTo>
                  <a:pt x="270615" y="1030588"/>
                </a:lnTo>
                <a:lnTo>
                  <a:pt x="268426" y="1022902"/>
                </a:lnTo>
                <a:lnTo>
                  <a:pt x="266237" y="1021833"/>
                </a:lnTo>
                <a:lnTo>
                  <a:pt x="264043" y="1022902"/>
                </a:lnTo>
                <a:lnTo>
                  <a:pt x="261854" y="1024016"/>
                </a:lnTo>
                <a:lnTo>
                  <a:pt x="257471" y="1025090"/>
                </a:lnTo>
                <a:lnTo>
                  <a:pt x="256373" y="1025090"/>
                </a:lnTo>
                <a:lnTo>
                  <a:pt x="257471" y="1008688"/>
                </a:lnTo>
                <a:lnTo>
                  <a:pt x="258568" y="1006494"/>
                </a:lnTo>
                <a:lnTo>
                  <a:pt x="259665" y="1005379"/>
                </a:lnTo>
                <a:lnTo>
                  <a:pt x="260757" y="1004305"/>
                </a:lnTo>
                <a:lnTo>
                  <a:pt x="258568" y="1002110"/>
                </a:lnTo>
                <a:lnTo>
                  <a:pt x="256373" y="1003185"/>
                </a:lnTo>
                <a:lnTo>
                  <a:pt x="253093" y="1002110"/>
                </a:lnTo>
                <a:lnTo>
                  <a:pt x="253093" y="997732"/>
                </a:lnTo>
                <a:lnTo>
                  <a:pt x="254184" y="995544"/>
                </a:lnTo>
                <a:lnTo>
                  <a:pt x="255282" y="995544"/>
                </a:lnTo>
                <a:lnTo>
                  <a:pt x="249807" y="995544"/>
                </a:lnTo>
                <a:lnTo>
                  <a:pt x="246521" y="996612"/>
                </a:lnTo>
                <a:lnTo>
                  <a:pt x="246521" y="999927"/>
                </a:lnTo>
                <a:lnTo>
                  <a:pt x="245423" y="1002110"/>
                </a:lnTo>
                <a:lnTo>
                  <a:pt x="244332" y="1003185"/>
                </a:lnTo>
                <a:lnTo>
                  <a:pt x="243234" y="1008688"/>
                </a:lnTo>
                <a:lnTo>
                  <a:pt x="241040" y="1008688"/>
                </a:lnTo>
                <a:lnTo>
                  <a:pt x="237760" y="1008688"/>
                </a:lnTo>
                <a:lnTo>
                  <a:pt x="236662" y="1006494"/>
                </a:lnTo>
                <a:lnTo>
                  <a:pt x="236662" y="1007562"/>
                </a:lnTo>
                <a:lnTo>
                  <a:pt x="235565" y="1009757"/>
                </a:lnTo>
                <a:lnTo>
                  <a:pt x="233376" y="1010883"/>
                </a:lnTo>
                <a:lnTo>
                  <a:pt x="231187" y="1015255"/>
                </a:lnTo>
                <a:lnTo>
                  <a:pt x="230090" y="1016329"/>
                </a:lnTo>
                <a:lnTo>
                  <a:pt x="227901" y="1018518"/>
                </a:lnTo>
                <a:lnTo>
                  <a:pt x="226804" y="1018518"/>
                </a:lnTo>
                <a:lnTo>
                  <a:pt x="224615" y="1017449"/>
                </a:lnTo>
                <a:lnTo>
                  <a:pt x="223518" y="1014140"/>
                </a:lnTo>
                <a:lnTo>
                  <a:pt x="221329" y="1011946"/>
                </a:lnTo>
                <a:lnTo>
                  <a:pt x="220232" y="1009757"/>
                </a:lnTo>
                <a:lnTo>
                  <a:pt x="220232" y="1008688"/>
                </a:lnTo>
                <a:lnTo>
                  <a:pt x="214757" y="1007562"/>
                </a:lnTo>
                <a:lnTo>
                  <a:pt x="214757" y="1003185"/>
                </a:lnTo>
                <a:lnTo>
                  <a:pt x="216945" y="1003185"/>
                </a:lnTo>
                <a:lnTo>
                  <a:pt x="218043" y="1003185"/>
                </a:lnTo>
                <a:lnTo>
                  <a:pt x="215854" y="986783"/>
                </a:lnTo>
                <a:lnTo>
                  <a:pt x="213659" y="979090"/>
                </a:lnTo>
                <a:lnTo>
                  <a:pt x="212568" y="975827"/>
                </a:lnTo>
                <a:lnTo>
                  <a:pt x="212568" y="973638"/>
                </a:lnTo>
                <a:lnTo>
                  <a:pt x="214757" y="972524"/>
                </a:lnTo>
                <a:lnTo>
                  <a:pt x="216945" y="974707"/>
                </a:lnTo>
                <a:lnTo>
                  <a:pt x="218043" y="978022"/>
                </a:lnTo>
                <a:lnTo>
                  <a:pt x="221329" y="975827"/>
                </a:lnTo>
                <a:lnTo>
                  <a:pt x="221329" y="974707"/>
                </a:lnTo>
                <a:lnTo>
                  <a:pt x="223518" y="974707"/>
                </a:lnTo>
                <a:lnTo>
                  <a:pt x="223518" y="980205"/>
                </a:lnTo>
                <a:lnTo>
                  <a:pt x="221329" y="982399"/>
                </a:lnTo>
                <a:lnTo>
                  <a:pt x="218043" y="984588"/>
                </a:lnTo>
                <a:lnTo>
                  <a:pt x="220232" y="985662"/>
                </a:lnTo>
                <a:lnTo>
                  <a:pt x="220232" y="986783"/>
                </a:lnTo>
                <a:lnTo>
                  <a:pt x="225712" y="990046"/>
                </a:lnTo>
                <a:lnTo>
                  <a:pt x="230090" y="990046"/>
                </a:lnTo>
                <a:lnTo>
                  <a:pt x="231187" y="990046"/>
                </a:lnTo>
                <a:lnTo>
                  <a:pt x="232285" y="986783"/>
                </a:lnTo>
                <a:lnTo>
                  <a:pt x="231187" y="974707"/>
                </a:lnTo>
                <a:lnTo>
                  <a:pt x="232285" y="968140"/>
                </a:lnTo>
                <a:lnTo>
                  <a:pt x="232285" y="967066"/>
                </a:lnTo>
                <a:lnTo>
                  <a:pt x="231187" y="964877"/>
                </a:lnTo>
                <a:lnTo>
                  <a:pt x="227901" y="961568"/>
                </a:lnTo>
                <a:lnTo>
                  <a:pt x="225712" y="959379"/>
                </a:lnTo>
                <a:lnTo>
                  <a:pt x="225712" y="958299"/>
                </a:lnTo>
                <a:lnTo>
                  <a:pt x="225712" y="957185"/>
                </a:lnTo>
                <a:lnTo>
                  <a:pt x="228993" y="958299"/>
                </a:lnTo>
                <a:lnTo>
                  <a:pt x="232285" y="960494"/>
                </a:lnTo>
                <a:lnTo>
                  <a:pt x="235565" y="962682"/>
                </a:lnTo>
                <a:lnTo>
                  <a:pt x="236662" y="964877"/>
                </a:lnTo>
                <a:lnTo>
                  <a:pt x="237760" y="967066"/>
                </a:lnTo>
                <a:lnTo>
                  <a:pt x="237760" y="967066"/>
                </a:lnTo>
                <a:lnTo>
                  <a:pt x="239948" y="965946"/>
                </a:lnTo>
                <a:lnTo>
                  <a:pt x="241040" y="962682"/>
                </a:lnTo>
                <a:lnTo>
                  <a:pt x="241040" y="961568"/>
                </a:lnTo>
                <a:lnTo>
                  <a:pt x="238851" y="957185"/>
                </a:lnTo>
                <a:lnTo>
                  <a:pt x="235565" y="956116"/>
                </a:lnTo>
                <a:lnTo>
                  <a:pt x="233376" y="950618"/>
                </a:lnTo>
                <a:lnTo>
                  <a:pt x="232285" y="950618"/>
                </a:lnTo>
                <a:lnTo>
                  <a:pt x="224615" y="948423"/>
                </a:lnTo>
                <a:lnTo>
                  <a:pt x="222426" y="947349"/>
                </a:lnTo>
                <a:lnTo>
                  <a:pt x="221329" y="945160"/>
                </a:lnTo>
                <a:lnTo>
                  <a:pt x="219140" y="941851"/>
                </a:lnTo>
                <a:lnTo>
                  <a:pt x="216945" y="942971"/>
                </a:lnTo>
                <a:lnTo>
                  <a:pt x="212568" y="945160"/>
                </a:lnTo>
                <a:lnTo>
                  <a:pt x="211471" y="948423"/>
                </a:lnTo>
                <a:lnTo>
                  <a:pt x="210379" y="951733"/>
                </a:lnTo>
                <a:lnTo>
                  <a:pt x="209282" y="956116"/>
                </a:lnTo>
                <a:lnTo>
                  <a:pt x="213659" y="968140"/>
                </a:lnTo>
                <a:lnTo>
                  <a:pt x="197234" y="981285"/>
                </a:lnTo>
                <a:lnTo>
                  <a:pt x="185182" y="960494"/>
                </a:lnTo>
                <a:lnTo>
                  <a:pt x="201612" y="956116"/>
                </a:lnTo>
                <a:lnTo>
                  <a:pt x="209282" y="949538"/>
                </a:lnTo>
                <a:lnTo>
                  <a:pt x="210379" y="944040"/>
                </a:lnTo>
                <a:lnTo>
                  <a:pt x="211471" y="942971"/>
                </a:lnTo>
                <a:lnTo>
                  <a:pt x="212568" y="939685"/>
                </a:lnTo>
                <a:lnTo>
                  <a:pt x="214757" y="935302"/>
                </a:lnTo>
                <a:lnTo>
                  <a:pt x="225712" y="935302"/>
                </a:lnTo>
                <a:lnTo>
                  <a:pt x="226804" y="937496"/>
                </a:lnTo>
                <a:lnTo>
                  <a:pt x="231187" y="938588"/>
                </a:lnTo>
                <a:lnTo>
                  <a:pt x="231187" y="939685"/>
                </a:lnTo>
                <a:lnTo>
                  <a:pt x="232285" y="940777"/>
                </a:lnTo>
                <a:lnTo>
                  <a:pt x="234468" y="940777"/>
                </a:lnTo>
                <a:lnTo>
                  <a:pt x="236662" y="934205"/>
                </a:lnTo>
                <a:lnTo>
                  <a:pt x="237760" y="934205"/>
                </a:lnTo>
                <a:lnTo>
                  <a:pt x="239948" y="939685"/>
                </a:lnTo>
                <a:lnTo>
                  <a:pt x="242137" y="942971"/>
                </a:lnTo>
                <a:lnTo>
                  <a:pt x="243234" y="945160"/>
                </a:lnTo>
                <a:lnTo>
                  <a:pt x="243234" y="947349"/>
                </a:lnTo>
                <a:lnTo>
                  <a:pt x="244332" y="945160"/>
                </a:lnTo>
                <a:lnTo>
                  <a:pt x="245423" y="946235"/>
                </a:lnTo>
                <a:lnTo>
                  <a:pt x="246521" y="947349"/>
                </a:lnTo>
                <a:lnTo>
                  <a:pt x="247612" y="949538"/>
                </a:lnTo>
                <a:lnTo>
                  <a:pt x="248709" y="954996"/>
                </a:lnTo>
                <a:lnTo>
                  <a:pt x="253093" y="958299"/>
                </a:lnTo>
                <a:lnTo>
                  <a:pt x="250898" y="965946"/>
                </a:lnTo>
                <a:lnTo>
                  <a:pt x="251996" y="968140"/>
                </a:lnTo>
                <a:lnTo>
                  <a:pt x="253093" y="971444"/>
                </a:lnTo>
                <a:lnTo>
                  <a:pt x="254184" y="970329"/>
                </a:lnTo>
                <a:lnTo>
                  <a:pt x="258568" y="969255"/>
                </a:lnTo>
                <a:lnTo>
                  <a:pt x="260757" y="969255"/>
                </a:lnTo>
                <a:lnTo>
                  <a:pt x="261854" y="967066"/>
                </a:lnTo>
                <a:lnTo>
                  <a:pt x="265140" y="968140"/>
                </a:lnTo>
                <a:lnTo>
                  <a:pt x="267329" y="970329"/>
                </a:lnTo>
                <a:lnTo>
                  <a:pt x="267329" y="967066"/>
                </a:lnTo>
                <a:lnTo>
                  <a:pt x="265140" y="963757"/>
                </a:lnTo>
                <a:lnTo>
                  <a:pt x="267329" y="959379"/>
                </a:lnTo>
                <a:lnTo>
                  <a:pt x="271712" y="953922"/>
                </a:lnTo>
                <a:lnTo>
                  <a:pt x="271712" y="950618"/>
                </a:lnTo>
                <a:lnTo>
                  <a:pt x="274998" y="950618"/>
                </a:lnTo>
                <a:lnTo>
                  <a:pt x="276090" y="951733"/>
                </a:lnTo>
                <a:lnTo>
                  <a:pt x="277187" y="952801"/>
                </a:lnTo>
                <a:lnTo>
                  <a:pt x="277187" y="954996"/>
                </a:lnTo>
                <a:lnTo>
                  <a:pt x="278279" y="958299"/>
                </a:lnTo>
                <a:lnTo>
                  <a:pt x="280473" y="954996"/>
                </a:lnTo>
                <a:lnTo>
                  <a:pt x="280473" y="952801"/>
                </a:lnTo>
                <a:lnTo>
                  <a:pt x="282662" y="949538"/>
                </a:lnTo>
                <a:lnTo>
                  <a:pt x="283760" y="948423"/>
                </a:lnTo>
                <a:lnTo>
                  <a:pt x="287046" y="949538"/>
                </a:lnTo>
                <a:lnTo>
                  <a:pt x="288143" y="950618"/>
                </a:lnTo>
                <a:lnTo>
                  <a:pt x="290332" y="952801"/>
                </a:lnTo>
                <a:lnTo>
                  <a:pt x="293618" y="952801"/>
                </a:lnTo>
                <a:lnTo>
                  <a:pt x="295807" y="952801"/>
                </a:lnTo>
                <a:lnTo>
                  <a:pt x="296898" y="953922"/>
                </a:lnTo>
                <a:lnTo>
                  <a:pt x="296898" y="957185"/>
                </a:lnTo>
                <a:lnTo>
                  <a:pt x="295807" y="962682"/>
                </a:lnTo>
                <a:lnTo>
                  <a:pt x="293618" y="962682"/>
                </a:lnTo>
                <a:lnTo>
                  <a:pt x="292521" y="962682"/>
                </a:lnTo>
                <a:lnTo>
                  <a:pt x="290332" y="963757"/>
                </a:lnTo>
                <a:lnTo>
                  <a:pt x="285948" y="967066"/>
                </a:lnTo>
                <a:lnTo>
                  <a:pt x="283760" y="971444"/>
                </a:lnTo>
                <a:lnTo>
                  <a:pt x="282662" y="971444"/>
                </a:lnTo>
                <a:lnTo>
                  <a:pt x="282662" y="971444"/>
                </a:lnTo>
                <a:lnTo>
                  <a:pt x="280473" y="973638"/>
                </a:lnTo>
                <a:lnTo>
                  <a:pt x="280473" y="975827"/>
                </a:lnTo>
                <a:lnTo>
                  <a:pt x="282662" y="978022"/>
                </a:lnTo>
                <a:lnTo>
                  <a:pt x="283760" y="979090"/>
                </a:lnTo>
                <a:lnTo>
                  <a:pt x="282662" y="986783"/>
                </a:lnTo>
                <a:lnTo>
                  <a:pt x="281571" y="986783"/>
                </a:lnTo>
                <a:lnTo>
                  <a:pt x="279376" y="985662"/>
                </a:lnTo>
                <a:lnTo>
                  <a:pt x="277187" y="986783"/>
                </a:lnTo>
                <a:lnTo>
                  <a:pt x="272804" y="992235"/>
                </a:lnTo>
                <a:lnTo>
                  <a:pt x="270615" y="993349"/>
                </a:lnTo>
                <a:lnTo>
                  <a:pt x="272804" y="996612"/>
                </a:lnTo>
                <a:lnTo>
                  <a:pt x="273901" y="999927"/>
                </a:lnTo>
                <a:lnTo>
                  <a:pt x="276090" y="1000996"/>
                </a:lnTo>
                <a:lnTo>
                  <a:pt x="279376" y="1004305"/>
                </a:lnTo>
                <a:lnTo>
                  <a:pt x="281571" y="1005379"/>
                </a:lnTo>
                <a:lnTo>
                  <a:pt x="284851" y="1005379"/>
                </a:lnTo>
                <a:lnTo>
                  <a:pt x="287046" y="1002110"/>
                </a:lnTo>
                <a:lnTo>
                  <a:pt x="289235" y="1000996"/>
                </a:lnTo>
                <a:lnTo>
                  <a:pt x="292521" y="1002110"/>
                </a:lnTo>
                <a:lnTo>
                  <a:pt x="292521" y="1006494"/>
                </a:lnTo>
                <a:lnTo>
                  <a:pt x="291423" y="1008688"/>
                </a:lnTo>
                <a:lnTo>
                  <a:pt x="293618" y="1013066"/>
                </a:lnTo>
                <a:lnTo>
                  <a:pt x="301282" y="1013066"/>
                </a:lnTo>
                <a:lnTo>
                  <a:pt x="301282" y="1014140"/>
                </a:lnTo>
                <a:lnTo>
                  <a:pt x="302379" y="1019638"/>
                </a:lnTo>
                <a:lnTo>
                  <a:pt x="305659" y="1020707"/>
                </a:lnTo>
                <a:lnTo>
                  <a:pt x="307854" y="1021833"/>
                </a:lnTo>
                <a:lnTo>
                  <a:pt x="308951" y="1022902"/>
                </a:lnTo>
                <a:lnTo>
                  <a:pt x="312232" y="1021833"/>
                </a:lnTo>
                <a:lnTo>
                  <a:pt x="316615" y="1025090"/>
                </a:lnTo>
                <a:lnTo>
                  <a:pt x="318804" y="1025090"/>
                </a:lnTo>
                <a:lnTo>
                  <a:pt x="334137" y="1027285"/>
                </a:lnTo>
                <a:lnTo>
                  <a:pt x="335235" y="1028399"/>
                </a:lnTo>
                <a:lnTo>
                  <a:pt x="337429" y="1029468"/>
                </a:lnTo>
                <a:lnTo>
                  <a:pt x="341807" y="1031662"/>
                </a:lnTo>
                <a:lnTo>
                  <a:pt x="347282" y="1029468"/>
                </a:lnTo>
                <a:lnTo>
                  <a:pt x="348379" y="1029468"/>
                </a:lnTo>
                <a:lnTo>
                  <a:pt x="351665" y="1033851"/>
                </a:lnTo>
                <a:lnTo>
                  <a:pt x="353854" y="1036046"/>
                </a:lnTo>
                <a:lnTo>
                  <a:pt x="358237" y="1036046"/>
                </a:lnTo>
                <a:lnTo>
                  <a:pt x="362615" y="1040424"/>
                </a:lnTo>
                <a:lnTo>
                  <a:pt x="362615" y="1041544"/>
                </a:lnTo>
                <a:lnTo>
                  <a:pt x="362615" y="1042612"/>
                </a:lnTo>
                <a:lnTo>
                  <a:pt x="370285" y="1041544"/>
                </a:lnTo>
                <a:lnTo>
                  <a:pt x="371376" y="1039349"/>
                </a:lnTo>
                <a:lnTo>
                  <a:pt x="373571" y="1034966"/>
                </a:lnTo>
                <a:lnTo>
                  <a:pt x="375760" y="1033851"/>
                </a:lnTo>
                <a:lnTo>
                  <a:pt x="376851" y="1031662"/>
                </a:lnTo>
                <a:lnTo>
                  <a:pt x="375760" y="1029468"/>
                </a:lnTo>
                <a:lnTo>
                  <a:pt x="375760" y="1029468"/>
                </a:lnTo>
                <a:lnTo>
                  <a:pt x="374662" y="1027285"/>
                </a:lnTo>
                <a:lnTo>
                  <a:pt x="373571" y="1028399"/>
                </a:lnTo>
                <a:lnTo>
                  <a:pt x="372473" y="1029468"/>
                </a:lnTo>
                <a:lnTo>
                  <a:pt x="369187" y="1030588"/>
                </a:lnTo>
                <a:lnTo>
                  <a:pt x="363712" y="1028399"/>
                </a:lnTo>
                <a:lnTo>
                  <a:pt x="363712" y="1027285"/>
                </a:lnTo>
                <a:lnTo>
                  <a:pt x="362615" y="1021833"/>
                </a:lnTo>
                <a:lnTo>
                  <a:pt x="361518" y="1016329"/>
                </a:lnTo>
                <a:lnTo>
                  <a:pt x="361518" y="1014140"/>
                </a:lnTo>
                <a:lnTo>
                  <a:pt x="371376" y="1014140"/>
                </a:lnTo>
                <a:lnTo>
                  <a:pt x="389996" y="1016329"/>
                </a:lnTo>
                <a:lnTo>
                  <a:pt x="389996" y="1025090"/>
                </a:lnTo>
                <a:lnTo>
                  <a:pt x="388904" y="1028399"/>
                </a:lnTo>
                <a:lnTo>
                  <a:pt x="394379" y="1028399"/>
                </a:lnTo>
                <a:lnTo>
                  <a:pt x="397665" y="1028399"/>
                </a:lnTo>
                <a:lnTo>
                  <a:pt x="398757" y="1028399"/>
                </a:lnTo>
                <a:lnTo>
                  <a:pt x="400951" y="1029468"/>
                </a:lnTo>
                <a:lnTo>
                  <a:pt x="403140" y="1030588"/>
                </a:lnTo>
                <a:lnTo>
                  <a:pt x="405329" y="1030588"/>
                </a:lnTo>
                <a:lnTo>
                  <a:pt x="407524" y="1031662"/>
                </a:lnTo>
                <a:lnTo>
                  <a:pt x="409712" y="1032783"/>
                </a:lnTo>
                <a:lnTo>
                  <a:pt x="412999" y="1032783"/>
                </a:lnTo>
                <a:lnTo>
                  <a:pt x="422834" y="1038235"/>
                </a:lnTo>
                <a:lnTo>
                  <a:pt x="422834" y="1039349"/>
                </a:lnTo>
                <a:lnTo>
                  <a:pt x="427212" y="1039349"/>
                </a:lnTo>
                <a:lnTo>
                  <a:pt x="432710" y="1039349"/>
                </a:lnTo>
                <a:lnTo>
                  <a:pt x="442551" y="1038235"/>
                </a:lnTo>
                <a:lnTo>
                  <a:pt x="443665" y="1038235"/>
                </a:lnTo>
                <a:lnTo>
                  <a:pt x="445854" y="1039349"/>
                </a:lnTo>
                <a:lnTo>
                  <a:pt x="451312" y="1039349"/>
                </a:lnTo>
                <a:lnTo>
                  <a:pt x="453501" y="1039349"/>
                </a:lnTo>
                <a:lnTo>
                  <a:pt x="454615" y="1041544"/>
                </a:lnTo>
                <a:lnTo>
                  <a:pt x="455690" y="1041544"/>
                </a:lnTo>
                <a:lnTo>
                  <a:pt x="462262" y="1036046"/>
                </a:lnTo>
                <a:lnTo>
                  <a:pt x="460073" y="1034966"/>
                </a:lnTo>
                <a:lnTo>
                  <a:pt x="457884" y="1029468"/>
                </a:lnTo>
                <a:lnTo>
                  <a:pt x="456787" y="1029468"/>
                </a:lnTo>
                <a:lnTo>
                  <a:pt x="456787" y="1028399"/>
                </a:lnTo>
                <a:lnTo>
                  <a:pt x="452426" y="1026205"/>
                </a:lnTo>
                <a:lnTo>
                  <a:pt x="452426" y="1026205"/>
                </a:lnTo>
                <a:lnTo>
                  <a:pt x="450238" y="1028399"/>
                </a:lnTo>
                <a:lnTo>
                  <a:pt x="446929" y="1029468"/>
                </a:lnTo>
                <a:lnTo>
                  <a:pt x="444740" y="1029468"/>
                </a:lnTo>
                <a:lnTo>
                  <a:pt x="437093" y="1029468"/>
                </a:lnTo>
                <a:lnTo>
                  <a:pt x="432710" y="1028399"/>
                </a:lnTo>
                <a:lnTo>
                  <a:pt x="431595" y="1027285"/>
                </a:lnTo>
                <a:lnTo>
                  <a:pt x="431595" y="1026205"/>
                </a:lnTo>
                <a:lnTo>
                  <a:pt x="427212" y="1024016"/>
                </a:lnTo>
                <a:lnTo>
                  <a:pt x="423949" y="1022902"/>
                </a:lnTo>
                <a:lnTo>
                  <a:pt x="422834" y="1021833"/>
                </a:lnTo>
                <a:lnTo>
                  <a:pt x="422834" y="1020707"/>
                </a:lnTo>
                <a:lnTo>
                  <a:pt x="420662" y="1019638"/>
                </a:lnTo>
                <a:lnTo>
                  <a:pt x="419571" y="1017449"/>
                </a:lnTo>
                <a:lnTo>
                  <a:pt x="418474" y="1013066"/>
                </a:lnTo>
                <a:lnTo>
                  <a:pt x="416285" y="1011946"/>
                </a:lnTo>
                <a:lnTo>
                  <a:pt x="410810" y="1011946"/>
                </a:lnTo>
                <a:lnTo>
                  <a:pt x="409712" y="1011946"/>
                </a:lnTo>
                <a:lnTo>
                  <a:pt x="406426" y="1011946"/>
                </a:lnTo>
                <a:lnTo>
                  <a:pt x="404238" y="1009757"/>
                </a:lnTo>
                <a:lnTo>
                  <a:pt x="402049" y="1007562"/>
                </a:lnTo>
                <a:lnTo>
                  <a:pt x="400951" y="1003185"/>
                </a:lnTo>
                <a:lnTo>
                  <a:pt x="398757" y="1000996"/>
                </a:lnTo>
                <a:lnTo>
                  <a:pt x="398757" y="999927"/>
                </a:lnTo>
                <a:lnTo>
                  <a:pt x="397665" y="996612"/>
                </a:lnTo>
                <a:lnTo>
                  <a:pt x="397665" y="990046"/>
                </a:lnTo>
                <a:lnTo>
                  <a:pt x="383423" y="974707"/>
                </a:lnTo>
                <a:lnTo>
                  <a:pt x="374662" y="957185"/>
                </a:lnTo>
                <a:lnTo>
                  <a:pt x="359329" y="937496"/>
                </a:lnTo>
                <a:lnTo>
                  <a:pt x="345093" y="919968"/>
                </a:lnTo>
                <a:lnTo>
                  <a:pt x="336332" y="909013"/>
                </a:lnTo>
                <a:lnTo>
                  <a:pt x="319901" y="914488"/>
                </a:lnTo>
                <a:lnTo>
                  <a:pt x="318804" y="917774"/>
                </a:lnTo>
                <a:lnTo>
                  <a:pt x="315524" y="911208"/>
                </a:lnTo>
                <a:lnTo>
                  <a:pt x="312232" y="907921"/>
                </a:lnTo>
                <a:lnTo>
                  <a:pt x="311140" y="906824"/>
                </a:lnTo>
                <a:lnTo>
                  <a:pt x="282662" y="913396"/>
                </a:lnTo>
                <a:lnTo>
                  <a:pt x="282662" y="916683"/>
                </a:lnTo>
                <a:lnTo>
                  <a:pt x="281571" y="918871"/>
                </a:lnTo>
                <a:lnTo>
                  <a:pt x="273901" y="921066"/>
                </a:lnTo>
                <a:lnTo>
                  <a:pt x="271712" y="922157"/>
                </a:lnTo>
                <a:lnTo>
                  <a:pt x="268426" y="922157"/>
                </a:lnTo>
                <a:lnTo>
                  <a:pt x="264043" y="922157"/>
                </a:lnTo>
                <a:lnTo>
                  <a:pt x="268426" y="912299"/>
                </a:lnTo>
                <a:lnTo>
                  <a:pt x="272804" y="913396"/>
                </a:lnTo>
                <a:lnTo>
                  <a:pt x="274998" y="915591"/>
                </a:lnTo>
                <a:lnTo>
                  <a:pt x="274998" y="915591"/>
                </a:lnTo>
                <a:lnTo>
                  <a:pt x="276090" y="914488"/>
                </a:lnTo>
                <a:lnTo>
                  <a:pt x="280473" y="910110"/>
                </a:lnTo>
                <a:lnTo>
                  <a:pt x="284851" y="906824"/>
                </a:lnTo>
                <a:lnTo>
                  <a:pt x="287046" y="901343"/>
                </a:lnTo>
                <a:lnTo>
                  <a:pt x="269518" y="902446"/>
                </a:lnTo>
                <a:lnTo>
                  <a:pt x="257471" y="907921"/>
                </a:lnTo>
                <a:lnTo>
                  <a:pt x="255282" y="903538"/>
                </a:lnTo>
                <a:lnTo>
                  <a:pt x="253093" y="903538"/>
                </a:lnTo>
                <a:lnTo>
                  <a:pt x="250898" y="902446"/>
                </a:lnTo>
                <a:lnTo>
                  <a:pt x="234468" y="913396"/>
                </a:lnTo>
                <a:lnTo>
                  <a:pt x="221329" y="913396"/>
                </a:lnTo>
                <a:lnTo>
                  <a:pt x="202709" y="899160"/>
                </a:lnTo>
                <a:lnTo>
                  <a:pt x="205996" y="895868"/>
                </a:lnTo>
                <a:lnTo>
                  <a:pt x="204898" y="893685"/>
                </a:lnTo>
                <a:lnTo>
                  <a:pt x="205996" y="893685"/>
                </a:lnTo>
                <a:lnTo>
                  <a:pt x="209282" y="894777"/>
                </a:lnTo>
                <a:lnTo>
                  <a:pt x="209282" y="893685"/>
                </a:lnTo>
                <a:lnTo>
                  <a:pt x="211471" y="893685"/>
                </a:lnTo>
                <a:lnTo>
                  <a:pt x="216945" y="890393"/>
                </a:lnTo>
                <a:lnTo>
                  <a:pt x="215854" y="887107"/>
                </a:lnTo>
                <a:lnTo>
                  <a:pt x="214757" y="884913"/>
                </a:lnTo>
                <a:lnTo>
                  <a:pt x="218043" y="881633"/>
                </a:lnTo>
                <a:lnTo>
                  <a:pt x="221329" y="875066"/>
                </a:lnTo>
                <a:lnTo>
                  <a:pt x="219140" y="875066"/>
                </a:lnTo>
                <a:lnTo>
                  <a:pt x="220232" y="869585"/>
                </a:lnTo>
                <a:lnTo>
                  <a:pt x="221329" y="868482"/>
                </a:lnTo>
                <a:lnTo>
                  <a:pt x="226804" y="867396"/>
                </a:lnTo>
                <a:lnTo>
                  <a:pt x="227901" y="867396"/>
                </a:lnTo>
                <a:lnTo>
                  <a:pt x="231187" y="866305"/>
                </a:lnTo>
                <a:lnTo>
                  <a:pt x="234468" y="865202"/>
                </a:lnTo>
                <a:lnTo>
                  <a:pt x="236662" y="864110"/>
                </a:lnTo>
                <a:lnTo>
                  <a:pt x="253093" y="863013"/>
                </a:lnTo>
                <a:lnTo>
                  <a:pt x="257471" y="860824"/>
                </a:lnTo>
                <a:lnTo>
                  <a:pt x="260757" y="859727"/>
                </a:lnTo>
                <a:lnTo>
                  <a:pt x="261854" y="859727"/>
                </a:lnTo>
                <a:lnTo>
                  <a:pt x="265140" y="857538"/>
                </a:lnTo>
                <a:lnTo>
                  <a:pt x="266237" y="857538"/>
                </a:lnTo>
                <a:lnTo>
                  <a:pt x="272804" y="858635"/>
                </a:lnTo>
                <a:lnTo>
                  <a:pt x="276090" y="858635"/>
                </a:lnTo>
                <a:lnTo>
                  <a:pt x="279376" y="857538"/>
                </a:lnTo>
                <a:lnTo>
                  <a:pt x="288143" y="849874"/>
                </a:lnTo>
                <a:lnTo>
                  <a:pt x="288143" y="847679"/>
                </a:lnTo>
                <a:lnTo>
                  <a:pt x="284851" y="841107"/>
                </a:lnTo>
                <a:lnTo>
                  <a:pt x="284851" y="838924"/>
                </a:lnTo>
                <a:lnTo>
                  <a:pt x="283760" y="836729"/>
                </a:lnTo>
                <a:lnTo>
                  <a:pt x="282662" y="833444"/>
                </a:lnTo>
                <a:lnTo>
                  <a:pt x="277187" y="835632"/>
                </a:lnTo>
                <a:lnTo>
                  <a:pt x="272804" y="837821"/>
                </a:lnTo>
                <a:lnTo>
                  <a:pt x="270615" y="838924"/>
                </a:lnTo>
                <a:lnTo>
                  <a:pt x="265140" y="840016"/>
                </a:lnTo>
                <a:lnTo>
                  <a:pt x="260757" y="842204"/>
                </a:lnTo>
                <a:lnTo>
                  <a:pt x="256373" y="842204"/>
                </a:lnTo>
                <a:lnTo>
                  <a:pt x="253093" y="841107"/>
                </a:lnTo>
                <a:lnTo>
                  <a:pt x="253093" y="842204"/>
                </a:lnTo>
                <a:lnTo>
                  <a:pt x="247612" y="845491"/>
                </a:lnTo>
                <a:lnTo>
                  <a:pt x="244332" y="846582"/>
                </a:lnTo>
                <a:lnTo>
                  <a:pt x="242137" y="848777"/>
                </a:lnTo>
                <a:lnTo>
                  <a:pt x="241040" y="852052"/>
                </a:lnTo>
                <a:lnTo>
                  <a:pt x="235565" y="853160"/>
                </a:lnTo>
                <a:lnTo>
                  <a:pt x="227901" y="855349"/>
                </a:lnTo>
                <a:lnTo>
                  <a:pt x="230090" y="849874"/>
                </a:lnTo>
                <a:lnTo>
                  <a:pt x="230090" y="847679"/>
                </a:lnTo>
                <a:lnTo>
                  <a:pt x="227901" y="848777"/>
                </a:lnTo>
                <a:lnTo>
                  <a:pt x="225712" y="853160"/>
                </a:lnTo>
                <a:lnTo>
                  <a:pt x="224615" y="855349"/>
                </a:lnTo>
                <a:lnTo>
                  <a:pt x="222426" y="856441"/>
                </a:lnTo>
                <a:lnTo>
                  <a:pt x="219140" y="855349"/>
                </a:lnTo>
                <a:lnTo>
                  <a:pt x="207087" y="846582"/>
                </a:lnTo>
                <a:lnTo>
                  <a:pt x="205996" y="845491"/>
                </a:lnTo>
                <a:lnTo>
                  <a:pt x="205996" y="845491"/>
                </a:lnTo>
                <a:lnTo>
                  <a:pt x="205996" y="844399"/>
                </a:lnTo>
                <a:lnTo>
                  <a:pt x="202709" y="842204"/>
                </a:lnTo>
                <a:lnTo>
                  <a:pt x="200515" y="838924"/>
                </a:lnTo>
                <a:lnTo>
                  <a:pt x="198326" y="837821"/>
                </a:lnTo>
                <a:lnTo>
                  <a:pt x="199423" y="837821"/>
                </a:lnTo>
                <a:lnTo>
                  <a:pt x="201612" y="836729"/>
                </a:lnTo>
                <a:lnTo>
                  <a:pt x="203807" y="832346"/>
                </a:lnTo>
                <a:lnTo>
                  <a:pt x="203807" y="827969"/>
                </a:lnTo>
                <a:lnTo>
                  <a:pt x="205996" y="826871"/>
                </a:lnTo>
                <a:lnTo>
                  <a:pt x="204898" y="825780"/>
                </a:lnTo>
                <a:lnTo>
                  <a:pt x="208184" y="821396"/>
                </a:lnTo>
                <a:lnTo>
                  <a:pt x="209282" y="819202"/>
                </a:lnTo>
                <a:lnTo>
                  <a:pt x="208184" y="818110"/>
                </a:lnTo>
                <a:lnTo>
                  <a:pt x="210379" y="814824"/>
                </a:lnTo>
                <a:lnTo>
                  <a:pt x="210379" y="812635"/>
                </a:lnTo>
                <a:lnTo>
                  <a:pt x="213659" y="809349"/>
                </a:lnTo>
                <a:lnTo>
                  <a:pt x="215854" y="806063"/>
                </a:lnTo>
                <a:lnTo>
                  <a:pt x="215854" y="804966"/>
                </a:lnTo>
                <a:lnTo>
                  <a:pt x="215854" y="803874"/>
                </a:lnTo>
                <a:lnTo>
                  <a:pt x="216945" y="803874"/>
                </a:lnTo>
                <a:lnTo>
                  <a:pt x="220232" y="800588"/>
                </a:lnTo>
                <a:lnTo>
                  <a:pt x="222426" y="797296"/>
                </a:lnTo>
                <a:lnTo>
                  <a:pt x="228993" y="790752"/>
                </a:lnTo>
                <a:lnTo>
                  <a:pt x="234468" y="786369"/>
                </a:lnTo>
                <a:lnTo>
                  <a:pt x="237760" y="784180"/>
                </a:lnTo>
                <a:lnTo>
                  <a:pt x="238851" y="783060"/>
                </a:lnTo>
                <a:lnTo>
                  <a:pt x="241040" y="780871"/>
                </a:lnTo>
                <a:lnTo>
                  <a:pt x="243234" y="779797"/>
                </a:lnTo>
                <a:lnTo>
                  <a:pt x="247612" y="779797"/>
                </a:lnTo>
                <a:lnTo>
                  <a:pt x="247612" y="774299"/>
                </a:lnTo>
                <a:lnTo>
                  <a:pt x="245423" y="773230"/>
                </a:lnTo>
                <a:lnTo>
                  <a:pt x="245423" y="772110"/>
                </a:lnTo>
                <a:lnTo>
                  <a:pt x="246521" y="769916"/>
                </a:lnTo>
                <a:lnTo>
                  <a:pt x="246521" y="766652"/>
                </a:lnTo>
                <a:lnTo>
                  <a:pt x="244332" y="762280"/>
                </a:lnTo>
                <a:lnTo>
                  <a:pt x="242137" y="757891"/>
                </a:lnTo>
                <a:lnTo>
                  <a:pt x="242137" y="756777"/>
                </a:lnTo>
                <a:lnTo>
                  <a:pt x="243234" y="754588"/>
                </a:lnTo>
                <a:lnTo>
                  <a:pt x="242137" y="752393"/>
                </a:lnTo>
                <a:lnTo>
                  <a:pt x="242137" y="753508"/>
                </a:lnTo>
                <a:lnTo>
                  <a:pt x="239948" y="753508"/>
                </a:lnTo>
                <a:lnTo>
                  <a:pt x="236662" y="751325"/>
                </a:lnTo>
                <a:lnTo>
                  <a:pt x="236662" y="750205"/>
                </a:lnTo>
                <a:lnTo>
                  <a:pt x="235565" y="745827"/>
                </a:lnTo>
                <a:lnTo>
                  <a:pt x="237760" y="741443"/>
                </a:lnTo>
                <a:lnTo>
                  <a:pt x="238851" y="739249"/>
                </a:lnTo>
                <a:lnTo>
                  <a:pt x="239948" y="738180"/>
                </a:lnTo>
                <a:lnTo>
                  <a:pt x="242137" y="735986"/>
                </a:lnTo>
                <a:lnTo>
                  <a:pt x="234468" y="731602"/>
                </a:lnTo>
                <a:lnTo>
                  <a:pt x="232285" y="731602"/>
                </a:lnTo>
                <a:lnTo>
                  <a:pt x="232285" y="732682"/>
                </a:lnTo>
                <a:lnTo>
                  <a:pt x="230090" y="732682"/>
                </a:lnTo>
                <a:lnTo>
                  <a:pt x="230090" y="733797"/>
                </a:lnTo>
                <a:lnTo>
                  <a:pt x="230090" y="737060"/>
                </a:lnTo>
                <a:lnTo>
                  <a:pt x="227901" y="733797"/>
                </a:lnTo>
                <a:lnTo>
                  <a:pt x="228993" y="731602"/>
                </a:lnTo>
                <a:lnTo>
                  <a:pt x="231187" y="728299"/>
                </a:lnTo>
                <a:lnTo>
                  <a:pt x="230090" y="723921"/>
                </a:lnTo>
                <a:lnTo>
                  <a:pt x="230090" y="721727"/>
                </a:lnTo>
                <a:lnTo>
                  <a:pt x="232285" y="720652"/>
                </a:lnTo>
                <a:lnTo>
                  <a:pt x="233376" y="718463"/>
                </a:lnTo>
                <a:lnTo>
                  <a:pt x="234468" y="716275"/>
                </a:lnTo>
                <a:lnTo>
                  <a:pt x="233376" y="712966"/>
                </a:lnTo>
                <a:lnTo>
                  <a:pt x="234468" y="710777"/>
                </a:lnTo>
                <a:lnTo>
                  <a:pt x="237760" y="712966"/>
                </a:lnTo>
                <a:lnTo>
                  <a:pt x="242137" y="709697"/>
                </a:lnTo>
                <a:lnTo>
                  <a:pt x="241040" y="707513"/>
                </a:lnTo>
                <a:lnTo>
                  <a:pt x="242137" y="706393"/>
                </a:lnTo>
                <a:lnTo>
                  <a:pt x="243234" y="704199"/>
                </a:lnTo>
                <a:lnTo>
                  <a:pt x="243234" y="703130"/>
                </a:lnTo>
                <a:lnTo>
                  <a:pt x="244332" y="700935"/>
                </a:lnTo>
                <a:lnTo>
                  <a:pt x="245423" y="697632"/>
                </a:lnTo>
                <a:lnTo>
                  <a:pt x="245423" y="695438"/>
                </a:lnTo>
                <a:lnTo>
                  <a:pt x="242137" y="692180"/>
                </a:lnTo>
                <a:lnTo>
                  <a:pt x="239948" y="689985"/>
                </a:lnTo>
                <a:lnTo>
                  <a:pt x="237760" y="687797"/>
                </a:lnTo>
                <a:lnTo>
                  <a:pt x="236662" y="687797"/>
                </a:lnTo>
                <a:lnTo>
                  <a:pt x="234468" y="687797"/>
                </a:lnTo>
                <a:lnTo>
                  <a:pt x="231187" y="674652"/>
                </a:lnTo>
                <a:lnTo>
                  <a:pt x="233376" y="672463"/>
                </a:lnTo>
                <a:lnTo>
                  <a:pt x="234468" y="672463"/>
                </a:lnTo>
                <a:lnTo>
                  <a:pt x="236662" y="671343"/>
                </a:lnTo>
                <a:lnTo>
                  <a:pt x="237760" y="670275"/>
                </a:lnTo>
                <a:lnTo>
                  <a:pt x="239948" y="668080"/>
                </a:lnTo>
                <a:lnTo>
                  <a:pt x="237760" y="664777"/>
                </a:lnTo>
                <a:lnTo>
                  <a:pt x="233376" y="663697"/>
                </a:lnTo>
                <a:lnTo>
                  <a:pt x="231187" y="662605"/>
                </a:lnTo>
                <a:lnTo>
                  <a:pt x="230090" y="661513"/>
                </a:lnTo>
                <a:lnTo>
                  <a:pt x="230090" y="660410"/>
                </a:lnTo>
                <a:lnTo>
                  <a:pt x="228993" y="656033"/>
                </a:lnTo>
                <a:lnTo>
                  <a:pt x="232285" y="642888"/>
                </a:lnTo>
                <a:lnTo>
                  <a:pt x="235565" y="635224"/>
                </a:lnTo>
                <a:lnTo>
                  <a:pt x="234468" y="631938"/>
                </a:lnTo>
                <a:lnTo>
                  <a:pt x="233376" y="629749"/>
                </a:lnTo>
                <a:lnTo>
                  <a:pt x="231187" y="628652"/>
                </a:lnTo>
                <a:lnTo>
                  <a:pt x="230090" y="628652"/>
                </a:lnTo>
                <a:lnTo>
                  <a:pt x="230090" y="628652"/>
                </a:lnTo>
                <a:lnTo>
                  <a:pt x="227901" y="627555"/>
                </a:lnTo>
                <a:lnTo>
                  <a:pt x="223518" y="626463"/>
                </a:lnTo>
                <a:lnTo>
                  <a:pt x="222426" y="624269"/>
                </a:lnTo>
                <a:lnTo>
                  <a:pt x="220232" y="622080"/>
                </a:lnTo>
                <a:lnTo>
                  <a:pt x="220232" y="620988"/>
                </a:lnTo>
                <a:lnTo>
                  <a:pt x="220232" y="619880"/>
                </a:lnTo>
                <a:lnTo>
                  <a:pt x="221329" y="613319"/>
                </a:lnTo>
                <a:lnTo>
                  <a:pt x="221329" y="611124"/>
                </a:lnTo>
                <a:lnTo>
                  <a:pt x="221329" y="603461"/>
                </a:lnTo>
                <a:lnTo>
                  <a:pt x="218043" y="601272"/>
                </a:lnTo>
                <a:lnTo>
                  <a:pt x="212568" y="590322"/>
                </a:lnTo>
                <a:lnTo>
                  <a:pt x="212568" y="591413"/>
                </a:lnTo>
                <a:lnTo>
                  <a:pt x="209282" y="599083"/>
                </a:lnTo>
                <a:lnTo>
                  <a:pt x="208184" y="608936"/>
                </a:lnTo>
                <a:lnTo>
                  <a:pt x="208184" y="610033"/>
                </a:lnTo>
                <a:lnTo>
                  <a:pt x="210379" y="613319"/>
                </a:lnTo>
                <a:lnTo>
                  <a:pt x="211471" y="615508"/>
                </a:lnTo>
                <a:lnTo>
                  <a:pt x="211471" y="617702"/>
                </a:lnTo>
                <a:lnTo>
                  <a:pt x="207087" y="622080"/>
                </a:lnTo>
                <a:lnTo>
                  <a:pt x="202709" y="623177"/>
                </a:lnTo>
                <a:lnTo>
                  <a:pt x="201612" y="625366"/>
                </a:lnTo>
                <a:lnTo>
                  <a:pt x="201612" y="627555"/>
                </a:lnTo>
                <a:lnTo>
                  <a:pt x="202709" y="629749"/>
                </a:lnTo>
                <a:lnTo>
                  <a:pt x="201612" y="634127"/>
                </a:lnTo>
                <a:lnTo>
                  <a:pt x="203807" y="634127"/>
                </a:lnTo>
                <a:lnTo>
                  <a:pt x="210379" y="634127"/>
                </a:lnTo>
                <a:lnTo>
                  <a:pt x="211471" y="636310"/>
                </a:lnTo>
                <a:lnTo>
                  <a:pt x="213659" y="638505"/>
                </a:lnTo>
                <a:lnTo>
                  <a:pt x="214757" y="639608"/>
                </a:lnTo>
                <a:lnTo>
                  <a:pt x="213659" y="643986"/>
                </a:lnTo>
                <a:lnTo>
                  <a:pt x="213659" y="650558"/>
                </a:lnTo>
                <a:lnTo>
                  <a:pt x="213659" y="651649"/>
                </a:lnTo>
                <a:lnTo>
                  <a:pt x="211471" y="652741"/>
                </a:lnTo>
                <a:lnTo>
                  <a:pt x="213659" y="659319"/>
                </a:lnTo>
                <a:lnTo>
                  <a:pt x="214757" y="658222"/>
                </a:lnTo>
                <a:lnTo>
                  <a:pt x="215854" y="659319"/>
                </a:lnTo>
                <a:lnTo>
                  <a:pt x="212568" y="663697"/>
                </a:lnTo>
                <a:lnTo>
                  <a:pt x="211471" y="664777"/>
                </a:lnTo>
                <a:lnTo>
                  <a:pt x="208184" y="670275"/>
                </a:lnTo>
                <a:lnTo>
                  <a:pt x="208184" y="676841"/>
                </a:lnTo>
                <a:lnTo>
                  <a:pt x="209282" y="679036"/>
                </a:lnTo>
                <a:lnTo>
                  <a:pt x="210379" y="680110"/>
                </a:lnTo>
                <a:lnTo>
                  <a:pt x="212568" y="681225"/>
                </a:lnTo>
                <a:lnTo>
                  <a:pt x="211471" y="681225"/>
                </a:lnTo>
                <a:lnTo>
                  <a:pt x="210379" y="683419"/>
                </a:lnTo>
                <a:lnTo>
                  <a:pt x="205996" y="685602"/>
                </a:lnTo>
                <a:lnTo>
                  <a:pt x="201612" y="684488"/>
                </a:lnTo>
                <a:lnTo>
                  <a:pt x="200515" y="683419"/>
                </a:lnTo>
                <a:lnTo>
                  <a:pt x="198326" y="683419"/>
                </a:lnTo>
                <a:lnTo>
                  <a:pt x="193948" y="683419"/>
                </a:lnTo>
                <a:lnTo>
                  <a:pt x="192851" y="683419"/>
                </a:lnTo>
                <a:lnTo>
                  <a:pt x="192851" y="686677"/>
                </a:lnTo>
                <a:lnTo>
                  <a:pt x="186279" y="691060"/>
                </a:lnTo>
                <a:lnTo>
                  <a:pt x="169854" y="687797"/>
                </a:lnTo>
                <a:lnTo>
                  <a:pt x="169854" y="682293"/>
                </a:lnTo>
                <a:lnTo>
                  <a:pt x="169854" y="674652"/>
                </a:lnTo>
                <a:lnTo>
                  <a:pt x="167659" y="672463"/>
                </a:lnTo>
                <a:lnTo>
                  <a:pt x="154521" y="675727"/>
                </a:lnTo>
                <a:lnTo>
                  <a:pt x="153446" y="676841"/>
                </a:lnTo>
                <a:lnTo>
                  <a:pt x="150137" y="675727"/>
                </a:lnTo>
                <a:lnTo>
                  <a:pt x="150137" y="669160"/>
                </a:lnTo>
                <a:lnTo>
                  <a:pt x="152326" y="665891"/>
                </a:lnTo>
                <a:lnTo>
                  <a:pt x="155635" y="664777"/>
                </a:lnTo>
                <a:lnTo>
                  <a:pt x="158898" y="659319"/>
                </a:lnTo>
                <a:lnTo>
                  <a:pt x="160018" y="658222"/>
                </a:lnTo>
                <a:lnTo>
                  <a:pt x="162207" y="657130"/>
                </a:lnTo>
                <a:lnTo>
                  <a:pt x="155635" y="652741"/>
                </a:lnTo>
                <a:lnTo>
                  <a:pt x="153446" y="652741"/>
                </a:lnTo>
                <a:lnTo>
                  <a:pt x="151252" y="651649"/>
                </a:lnTo>
                <a:lnTo>
                  <a:pt x="150137" y="650558"/>
                </a:lnTo>
                <a:lnTo>
                  <a:pt x="147948" y="641791"/>
                </a:lnTo>
                <a:lnTo>
                  <a:pt x="147948" y="641791"/>
                </a:lnTo>
                <a:lnTo>
                  <a:pt x="144679" y="640699"/>
                </a:lnTo>
                <a:lnTo>
                  <a:pt x="141393" y="639608"/>
                </a:lnTo>
                <a:lnTo>
                  <a:pt x="140302" y="636310"/>
                </a:lnTo>
                <a:lnTo>
                  <a:pt x="139204" y="635224"/>
                </a:lnTo>
                <a:lnTo>
                  <a:pt x="138113" y="635224"/>
                </a:lnTo>
                <a:lnTo>
                  <a:pt x="137016" y="628652"/>
                </a:lnTo>
                <a:lnTo>
                  <a:pt x="137016" y="626463"/>
                </a:lnTo>
                <a:lnTo>
                  <a:pt x="138113" y="623177"/>
                </a:lnTo>
                <a:lnTo>
                  <a:pt x="139204" y="616605"/>
                </a:lnTo>
                <a:lnTo>
                  <a:pt x="154521" y="606747"/>
                </a:lnTo>
                <a:lnTo>
                  <a:pt x="153446" y="608936"/>
                </a:lnTo>
                <a:lnTo>
                  <a:pt x="152326" y="612227"/>
                </a:lnTo>
                <a:lnTo>
                  <a:pt x="152326" y="614410"/>
                </a:lnTo>
                <a:lnTo>
                  <a:pt x="152326" y="617702"/>
                </a:lnTo>
                <a:lnTo>
                  <a:pt x="157824" y="617702"/>
                </a:lnTo>
                <a:lnTo>
                  <a:pt x="158898" y="613319"/>
                </a:lnTo>
                <a:lnTo>
                  <a:pt x="162207" y="613319"/>
                </a:lnTo>
                <a:lnTo>
                  <a:pt x="163282" y="616605"/>
                </a:lnTo>
                <a:lnTo>
                  <a:pt x="163282" y="618794"/>
                </a:lnTo>
                <a:lnTo>
                  <a:pt x="163282" y="620988"/>
                </a:lnTo>
                <a:lnTo>
                  <a:pt x="164396" y="622080"/>
                </a:lnTo>
                <a:lnTo>
                  <a:pt x="166585" y="620988"/>
                </a:lnTo>
                <a:lnTo>
                  <a:pt x="168779" y="625366"/>
                </a:lnTo>
                <a:lnTo>
                  <a:pt x="174232" y="623177"/>
                </a:lnTo>
                <a:lnTo>
                  <a:pt x="176420" y="622080"/>
                </a:lnTo>
                <a:lnTo>
                  <a:pt x="178609" y="622080"/>
                </a:lnTo>
                <a:lnTo>
                  <a:pt x="186279" y="619880"/>
                </a:lnTo>
                <a:lnTo>
                  <a:pt x="188473" y="617702"/>
                </a:lnTo>
                <a:lnTo>
                  <a:pt x="189565" y="616605"/>
                </a:lnTo>
                <a:lnTo>
                  <a:pt x="190662" y="614410"/>
                </a:lnTo>
                <a:lnTo>
                  <a:pt x="191754" y="610033"/>
                </a:lnTo>
                <a:lnTo>
                  <a:pt x="193948" y="607844"/>
                </a:lnTo>
                <a:lnTo>
                  <a:pt x="195040" y="607844"/>
                </a:lnTo>
                <a:lnTo>
                  <a:pt x="198326" y="607844"/>
                </a:lnTo>
                <a:lnTo>
                  <a:pt x="200515" y="605649"/>
                </a:lnTo>
                <a:lnTo>
                  <a:pt x="198326" y="596888"/>
                </a:lnTo>
                <a:lnTo>
                  <a:pt x="198326" y="596888"/>
                </a:lnTo>
                <a:lnTo>
                  <a:pt x="193948" y="595797"/>
                </a:lnTo>
                <a:lnTo>
                  <a:pt x="192851" y="595797"/>
                </a:lnTo>
                <a:lnTo>
                  <a:pt x="185182" y="593602"/>
                </a:lnTo>
                <a:lnTo>
                  <a:pt x="182993" y="592505"/>
                </a:lnTo>
                <a:lnTo>
                  <a:pt x="178609" y="593602"/>
                </a:lnTo>
                <a:lnTo>
                  <a:pt x="176420" y="595797"/>
                </a:lnTo>
                <a:lnTo>
                  <a:pt x="176420" y="597980"/>
                </a:lnTo>
                <a:lnTo>
                  <a:pt x="178609" y="592505"/>
                </a:lnTo>
                <a:lnTo>
                  <a:pt x="185182" y="587030"/>
                </a:lnTo>
                <a:lnTo>
                  <a:pt x="186279" y="584841"/>
                </a:lnTo>
                <a:lnTo>
                  <a:pt x="190662" y="583744"/>
                </a:lnTo>
                <a:lnTo>
                  <a:pt x="199423" y="579366"/>
                </a:lnTo>
                <a:lnTo>
                  <a:pt x="203807" y="577177"/>
                </a:lnTo>
                <a:lnTo>
                  <a:pt x="207087" y="572794"/>
                </a:lnTo>
                <a:lnTo>
                  <a:pt x="214757" y="568416"/>
                </a:lnTo>
                <a:lnTo>
                  <a:pt x="216945" y="566222"/>
                </a:lnTo>
                <a:lnTo>
                  <a:pt x="220232" y="565124"/>
                </a:lnTo>
                <a:lnTo>
                  <a:pt x="222426" y="564033"/>
                </a:lnTo>
                <a:lnTo>
                  <a:pt x="224615" y="562941"/>
                </a:lnTo>
                <a:lnTo>
                  <a:pt x="228993" y="558558"/>
                </a:lnTo>
                <a:lnTo>
                  <a:pt x="231187" y="553077"/>
                </a:lnTo>
                <a:lnTo>
                  <a:pt x="231187" y="547602"/>
                </a:lnTo>
                <a:lnTo>
                  <a:pt x="230090" y="544316"/>
                </a:lnTo>
                <a:lnTo>
                  <a:pt x="226804" y="537744"/>
                </a:lnTo>
                <a:lnTo>
                  <a:pt x="224615" y="534457"/>
                </a:lnTo>
                <a:lnTo>
                  <a:pt x="223518" y="531171"/>
                </a:lnTo>
                <a:lnTo>
                  <a:pt x="222426" y="530080"/>
                </a:lnTo>
                <a:lnTo>
                  <a:pt x="222426" y="530080"/>
                </a:lnTo>
                <a:lnTo>
                  <a:pt x="219140" y="531171"/>
                </a:lnTo>
                <a:lnTo>
                  <a:pt x="218043" y="532269"/>
                </a:lnTo>
                <a:lnTo>
                  <a:pt x="218043" y="533366"/>
                </a:lnTo>
                <a:lnTo>
                  <a:pt x="213659" y="532269"/>
                </a:lnTo>
                <a:lnTo>
                  <a:pt x="209282" y="533366"/>
                </a:lnTo>
                <a:lnTo>
                  <a:pt x="209282" y="533366"/>
                </a:lnTo>
                <a:lnTo>
                  <a:pt x="207087" y="534457"/>
                </a:lnTo>
                <a:lnTo>
                  <a:pt x="205996" y="535555"/>
                </a:lnTo>
                <a:lnTo>
                  <a:pt x="203807" y="536652"/>
                </a:lnTo>
                <a:lnTo>
                  <a:pt x="200515" y="537744"/>
                </a:lnTo>
                <a:lnTo>
                  <a:pt x="200515" y="541035"/>
                </a:lnTo>
                <a:lnTo>
                  <a:pt x="198326" y="542127"/>
                </a:lnTo>
                <a:lnTo>
                  <a:pt x="195040" y="542127"/>
                </a:lnTo>
                <a:lnTo>
                  <a:pt x="191754" y="536652"/>
                </a:lnTo>
                <a:lnTo>
                  <a:pt x="190662" y="534457"/>
                </a:lnTo>
                <a:lnTo>
                  <a:pt x="191754" y="522410"/>
                </a:lnTo>
                <a:lnTo>
                  <a:pt x="189565" y="519130"/>
                </a:lnTo>
                <a:lnTo>
                  <a:pt x="188473" y="516935"/>
                </a:lnTo>
                <a:lnTo>
                  <a:pt x="184090" y="515861"/>
                </a:lnTo>
                <a:lnTo>
                  <a:pt x="179729" y="514747"/>
                </a:lnTo>
                <a:lnTo>
                  <a:pt x="175352" y="516935"/>
                </a:lnTo>
                <a:lnTo>
                  <a:pt x="174232" y="511483"/>
                </a:lnTo>
                <a:lnTo>
                  <a:pt x="175352" y="510363"/>
                </a:lnTo>
                <a:lnTo>
                  <a:pt x="177541" y="512552"/>
                </a:lnTo>
                <a:lnTo>
                  <a:pt x="179729" y="511483"/>
                </a:lnTo>
                <a:lnTo>
                  <a:pt x="181901" y="509289"/>
                </a:lnTo>
                <a:lnTo>
                  <a:pt x="185182" y="505985"/>
                </a:lnTo>
                <a:lnTo>
                  <a:pt x="180804" y="495030"/>
                </a:lnTo>
                <a:lnTo>
                  <a:pt x="179729" y="492841"/>
                </a:lnTo>
                <a:lnTo>
                  <a:pt x="179729" y="489578"/>
                </a:lnTo>
                <a:lnTo>
                  <a:pt x="178609" y="487383"/>
                </a:lnTo>
                <a:lnTo>
                  <a:pt x="176420" y="485194"/>
                </a:lnTo>
                <a:lnTo>
                  <a:pt x="175352" y="484080"/>
                </a:lnTo>
                <a:lnTo>
                  <a:pt x="175352" y="484080"/>
                </a:lnTo>
                <a:lnTo>
                  <a:pt x="175352" y="481885"/>
                </a:lnTo>
                <a:lnTo>
                  <a:pt x="168779" y="480817"/>
                </a:lnTo>
                <a:lnTo>
                  <a:pt x="157824" y="503791"/>
                </a:lnTo>
                <a:lnTo>
                  <a:pt x="149063" y="528982"/>
                </a:lnTo>
                <a:lnTo>
                  <a:pt x="142490" y="533366"/>
                </a:lnTo>
                <a:lnTo>
                  <a:pt x="134827" y="525697"/>
                </a:lnTo>
                <a:lnTo>
                  <a:pt x="137016" y="521313"/>
                </a:lnTo>
                <a:lnTo>
                  <a:pt x="128254" y="513678"/>
                </a:lnTo>
                <a:lnTo>
                  <a:pt x="123871" y="513678"/>
                </a:lnTo>
                <a:lnTo>
                  <a:pt x="123871" y="518050"/>
                </a:lnTo>
                <a:lnTo>
                  <a:pt x="120585" y="521313"/>
                </a:lnTo>
                <a:lnTo>
                  <a:pt x="118396" y="522410"/>
                </a:lnTo>
                <a:lnTo>
                  <a:pt x="114013" y="522410"/>
                </a:lnTo>
                <a:lnTo>
                  <a:pt x="110732" y="522410"/>
                </a:lnTo>
                <a:lnTo>
                  <a:pt x="104160" y="522410"/>
                </a:lnTo>
                <a:lnTo>
                  <a:pt x="105252" y="532269"/>
                </a:lnTo>
                <a:lnTo>
                  <a:pt x="106349" y="536652"/>
                </a:lnTo>
                <a:lnTo>
                  <a:pt x="107440" y="536652"/>
                </a:lnTo>
                <a:lnTo>
                  <a:pt x="109635" y="538841"/>
                </a:lnTo>
                <a:lnTo>
                  <a:pt x="112921" y="539932"/>
                </a:lnTo>
                <a:lnTo>
                  <a:pt x="112921" y="539932"/>
                </a:lnTo>
                <a:lnTo>
                  <a:pt x="116207" y="542127"/>
                </a:lnTo>
                <a:lnTo>
                  <a:pt x="114013" y="547602"/>
                </a:lnTo>
                <a:lnTo>
                  <a:pt x="112921" y="548694"/>
                </a:lnTo>
                <a:lnTo>
                  <a:pt x="110732" y="549797"/>
                </a:lnTo>
                <a:lnTo>
                  <a:pt x="109635" y="551985"/>
                </a:lnTo>
                <a:lnTo>
                  <a:pt x="109635" y="551985"/>
                </a:lnTo>
                <a:lnTo>
                  <a:pt x="109635" y="557460"/>
                </a:lnTo>
                <a:lnTo>
                  <a:pt x="107440" y="560747"/>
                </a:lnTo>
                <a:lnTo>
                  <a:pt x="106349" y="561838"/>
                </a:lnTo>
                <a:lnTo>
                  <a:pt x="105252" y="561838"/>
                </a:lnTo>
                <a:lnTo>
                  <a:pt x="104160" y="562941"/>
                </a:lnTo>
                <a:lnTo>
                  <a:pt x="98679" y="561838"/>
                </a:lnTo>
                <a:lnTo>
                  <a:pt x="98679" y="561838"/>
                </a:lnTo>
                <a:lnTo>
                  <a:pt x="98679" y="568416"/>
                </a:lnTo>
                <a:lnTo>
                  <a:pt x="98679" y="568416"/>
                </a:lnTo>
                <a:lnTo>
                  <a:pt x="98679" y="570599"/>
                </a:lnTo>
                <a:lnTo>
                  <a:pt x="93204" y="572794"/>
                </a:lnTo>
                <a:lnTo>
                  <a:pt x="92107" y="572794"/>
                </a:lnTo>
                <a:lnTo>
                  <a:pt x="91015" y="572794"/>
                </a:lnTo>
                <a:lnTo>
                  <a:pt x="89918" y="571702"/>
                </a:lnTo>
                <a:lnTo>
                  <a:pt x="87729" y="561838"/>
                </a:lnTo>
                <a:lnTo>
                  <a:pt x="85535" y="554174"/>
                </a:lnTo>
                <a:lnTo>
                  <a:pt x="84443" y="554174"/>
                </a:lnTo>
                <a:lnTo>
                  <a:pt x="81157" y="560747"/>
                </a:lnTo>
                <a:lnTo>
                  <a:pt x="83346" y="564033"/>
                </a:lnTo>
                <a:lnTo>
                  <a:pt x="75682" y="566222"/>
                </a:lnTo>
                <a:lnTo>
                  <a:pt x="70207" y="566222"/>
                </a:lnTo>
                <a:lnTo>
                  <a:pt x="69110" y="564033"/>
                </a:lnTo>
                <a:lnTo>
                  <a:pt x="70207" y="558558"/>
                </a:lnTo>
                <a:lnTo>
                  <a:pt x="70207" y="554174"/>
                </a:lnTo>
                <a:lnTo>
                  <a:pt x="71299" y="550888"/>
                </a:lnTo>
                <a:lnTo>
                  <a:pt x="72396" y="546510"/>
                </a:lnTo>
                <a:lnTo>
                  <a:pt x="72396" y="543219"/>
                </a:lnTo>
                <a:lnTo>
                  <a:pt x="69110" y="541035"/>
                </a:lnTo>
                <a:lnTo>
                  <a:pt x="72396" y="538841"/>
                </a:lnTo>
                <a:lnTo>
                  <a:pt x="73488" y="535555"/>
                </a:lnTo>
                <a:lnTo>
                  <a:pt x="74585" y="534457"/>
                </a:lnTo>
                <a:lnTo>
                  <a:pt x="74585" y="523508"/>
                </a:lnTo>
                <a:lnTo>
                  <a:pt x="71299" y="522410"/>
                </a:lnTo>
                <a:lnTo>
                  <a:pt x="70207" y="521313"/>
                </a:lnTo>
                <a:lnTo>
                  <a:pt x="64726" y="516935"/>
                </a:lnTo>
                <a:lnTo>
                  <a:pt x="62538" y="518050"/>
                </a:lnTo>
                <a:lnTo>
                  <a:pt x="55965" y="519130"/>
                </a:lnTo>
                <a:lnTo>
                  <a:pt x="53777" y="518050"/>
                </a:lnTo>
                <a:lnTo>
                  <a:pt x="51582" y="519130"/>
                </a:lnTo>
                <a:lnTo>
                  <a:pt x="49393" y="521313"/>
                </a:lnTo>
                <a:lnTo>
                  <a:pt x="49393" y="521313"/>
                </a:lnTo>
                <a:lnTo>
                  <a:pt x="48302" y="519130"/>
                </a:lnTo>
                <a:lnTo>
                  <a:pt x="47204" y="518050"/>
                </a:lnTo>
                <a:lnTo>
                  <a:pt x="48302" y="522410"/>
                </a:lnTo>
                <a:lnTo>
                  <a:pt x="49393" y="523508"/>
                </a:lnTo>
                <a:lnTo>
                  <a:pt x="46107" y="536652"/>
                </a:lnTo>
                <a:lnTo>
                  <a:pt x="42821" y="527891"/>
                </a:lnTo>
                <a:lnTo>
                  <a:pt x="41729" y="526788"/>
                </a:lnTo>
                <a:lnTo>
                  <a:pt x="38443" y="523508"/>
                </a:lnTo>
                <a:lnTo>
                  <a:pt x="36249" y="519130"/>
                </a:lnTo>
                <a:lnTo>
                  <a:pt x="46107" y="515861"/>
                </a:lnTo>
                <a:lnTo>
                  <a:pt x="45015" y="513678"/>
                </a:lnTo>
                <a:lnTo>
                  <a:pt x="41729" y="511483"/>
                </a:lnTo>
                <a:lnTo>
                  <a:pt x="37346" y="512552"/>
                </a:lnTo>
                <a:lnTo>
                  <a:pt x="35157" y="512552"/>
                </a:lnTo>
                <a:lnTo>
                  <a:pt x="34060" y="513678"/>
                </a:lnTo>
                <a:lnTo>
                  <a:pt x="29676" y="514747"/>
                </a:lnTo>
                <a:lnTo>
                  <a:pt x="27488" y="516935"/>
                </a:lnTo>
                <a:lnTo>
                  <a:pt x="24201" y="516935"/>
                </a:lnTo>
                <a:lnTo>
                  <a:pt x="23110" y="509289"/>
                </a:lnTo>
                <a:lnTo>
                  <a:pt x="19824" y="505985"/>
                </a:lnTo>
                <a:lnTo>
                  <a:pt x="12160" y="505985"/>
                </a:lnTo>
                <a:lnTo>
                  <a:pt x="11063" y="503791"/>
                </a:lnTo>
                <a:lnTo>
                  <a:pt x="11063" y="502722"/>
                </a:lnTo>
                <a:lnTo>
                  <a:pt x="11063" y="500527"/>
                </a:lnTo>
                <a:lnTo>
                  <a:pt x="8868" y="502722"/>
                </a:lnTo>
                <a:lnTo>
                  <a:pt x="7776" y="504905"/>
                </a:lnTo>
                <a:lnTo>
                  <a:pt x="4490" y="505985"/>
                </a:lnTo>
                <a:lnTo>
                  <a:pt x="3393" y="503791"/>
                </a:lnTo>
                <a:lnTo>
                  <a:pt x="3393" y="503791"/>
                </a:lnTo>
                <a:lnTo>
                  <a:pt x="3393" y="502722"/>
                </a:lnTo>
                <a:lnTo>
                  <a:pt x="2296" y="499407"/>
                </a:lnTo>
                <a:lnTo>
                  <a:pt x="5588" y="497224"/>
                </a:lnTo>
                <a:lnTo>
                  <a:pt x="7776" y="485194"/>
                </a:lnTo>
                <a:lnTo>
                  <a:pt x="4490" y="483000"/>
                </a:lnTo>
                <a:lnTo>
                  <a:pt x="2296" y="481885"/>
                </a:lnTo>
                <a:lnTo>
                  <a:pt x="107" y="478628"/>
                </a:lnTo>
                <a:lnTo>
                  <a:pt x="107" y="476433"/>
                </a:lnTo>
                <a:lnTo>
                  <a:pt x="1204" y="468741"/>
                </a:lnTo>
                <a:lnTo>
                  <a:pt x="1204" y="466552"/>
                </a:lnTo>
                <a:lnTo>
                  <a:pt x="2296" y="466552"/>
                </a:lnTo>
                <a:lnTo>
                  <a:pt x="4490" y="465483"/>
                </a:lnTo>
                <a:lnTo>
                  <a:pt x="6679" y="464363"/>
                </a:lnTo>
                <a:lnTo>
                  <a:pt x="8868" y="463289"/>
                </a:lnTo>
                <a:lnTo>
                  <a:pt x="12160" y="459980"/>
                </a:lnTo>
                <a:lnTo>
                  <a:pt x="14349" y="457791"/>
                </a:lnTo>
                <a:lnTo>
                  <a:pt x="23110" y="455602"/>
                </a:lnTo>
                <a:lnTo>
                  <a:pt x="29676" y="452339"/>
                </a:lnTo>
                <a:lnTo>
                  <a:pt x="32968" y="450144"/>
                </a:lnTo>
                <a:lnTo>
                  <a:pt x="35157" y="451224"/>
                </a:lnTo>
                <a:lnTo>
                  <a:pt x="42821" y="455602"/>
                </a:lnTo>
                <a:lnTo>
                  <a:pt x="48302" y="458911"/>
                </a:lnTo>
                <a:lnTo>
                  <a:pt x="51582" y="461100"/>
                </a:lnTo>
                <a:lnTo>
                  <a:pt x="53777" y="459980"/>
                </a:lnTo>
                <a:lnTo>
                  <a:pt x="55965" y="458911"/>
                </a:lnTo>
                <a:lnTo>
                  <a:pt x="73488" y="466552"/>
                </a:lnTo>
                <a:lnTo>
                  <a:pt x="87729" y="468741"/>
                </a:lnTo>
                <a:lnTo>
                  <a:pt x="92107" y="467672"/>
                </a:lnTo>
                <a:lnTo>
                  <a:pt x="89918" y="466552"/>
                </a:lnTo>
                <a:lnTo>
                  <a:pt x="87729" y="462174"/>
                </a:lnTo>
                <a:lnTo>
                  <a:pt x="84443" y="459980"/>
                </a:lnTo>
                <a:lnTo>
                  <a:pt x="86632" y="454528"/>
                </a:lnTo>
                <a:lnTo>
                  <a:pt x="87729" y="454528"/>
                </a:lnTo>
                <a:lnTo>
                  <a:pt x="89918" y="454528"/>
                </a:lnTo>
                <a:lnTo>
                  <a:pt x="89918" y="455602"/>
                </a:lnTo>
                <a:lnTo>
                  <a:pt x="86632" y="452339"/>
                </a:lnTo>
                <a:lnTo>
                  <a:pt x="82254" y="456722"/>
                </a:lnTo>
                <a:lnTo>
                  <a:pt x="84443" y="452339"/>
                </a:lnTo>
                <a:lnTo>
                  <a:pt x="84443" y="451224"/>
                </a:lnTo>
                <a:lnTo>
                  <a:pt x="87729" y="446841"/>
                </a:lnTo>
                <a:lnTo>
                  <a:pt x="88827" y="443578"/>
                </a:lnTo>
                <a:lnTo>
                  <a:pt x="89918" y="438080"/>
                </a:lnTo>
                <a:lnTo>
                  <a:pt x="91015" y="435885"/>
                </a:lnTo>
                <a:lnTo>
                  <a:pt x="92107" y="433696"/>
                </a:lnTo>
                <a:lnTo>
                  <a:pt x="93204" y="431508"/>
                </a:lnTo>
                <a:lnTo>
                  <a:pt x="95393" y="429319"/>
                </a:lnTo>
                <a:lnTo>
                  <a:pt x="94302" y="427124"/>
                </a:lnTo>
                <a:lnTo>
                  <a:pt x="97588" y="423861"/>
                </a:lnTo>
                <a:lnTo>
                  <a:pt x="98679" y="423861"/>
                </a:lnTo>
                <a:lnTo>
                  <a:pt x="99777" y="416174"/>
                </a:lnTo>
                <a:lnTo>
                  <a:pt x="103063" y="413980"/>
                </a:lnTo>
                <a:lnTo>
                  <a:pt x="109635" y="411791"/>
                </a:lnTo>
                <a:lnTo>
                  <a:pt x="110732" y="411791"/>
                </a:lnTo>
                <a:lnTo>
                  <a:pt x="112921" y="407413"/>
                </a:lnTo>
                <a:lnTo>
                  <a:pt x="117299" y="410716"/>
                </a:lnTo>
                <a:lnTo>
                  <a:pt x="119493" y="412911"/>
                </a:lnTo>
                <a:lnTo>
                  <a:pt x="121682" y="421672"/>
                </a:lnTo>
                <a:lnTo>
                  <a:pt x="122774" y="422741"/>
                </a:lnTo>
                <a:lnTo>
                  <a:pt x="124968" y="423861"/>
                </a:lnTo>
                <a:lnTo>
                  <a:pt x="129346" y="423861"/>
                </a:lnTo>
                <a:lnTo>
                  <a:pt x="131541" y="421672"/>
                </a:lnTo>
                <a:lnTo>
                  <a:pt x="132638" y="421672"/>
                </a:lnTo>
                <a:lnTo>
                  <a:pt x="133729" y="420558"/>
                </a:lnTo>
                <a:lnTo>
                  <a:pt x="133729" y="416174"/>
                </a:lnTo>
                <a:lnTo>
                  <a:pt x="134827" y="416174"/>
                </a:lnTo>
                <a:lnTo>
                  <a:pt x="142490" y="419478"/>
                </a:lnTo>
                <a:lnTo>
                  <a:pt x="152326" y="421672"/>
                </a:lnTo>
                <a:lnTo>
                  <a:pt x="154521" y="427124"/>
                </a:lnTo>
                <a:lnTo>
                  <a:pt x="154521" y="427124"/>
                </a:lnTo>
                <a:lnTo>
                  <a:pt x="156709" y="426050"/>
                </a:lnTo>
                <a:lnTo>
                  <a:pt x="160018" y="428238"/>
                </a:lnTo>
                <a:lnTo>
                  <a:pt x="164396" y="427124"/>
                </a:lnTo>
                <a:lnTo>
                  <a:pt x="167659" y="424935"/>
                </a:lnTo>
                <a:lnTo>
                  <a:pt x="168779" y="423861"/>
                </a:lnTo>
                <a:lnTo>
                  <a:pt x="170968" y="421672"/>
                </a:lnTo>
                <a:lnTo>
                  <a:pt x="170968" y="420558"/>
                </a:lnTo>
                <a:lnTo>
                  <a:pt x="173157" y="417289"/>
                </a:lnTo>
                <a:lnTo>
                  <a:pt x="173157" y="416174"/>
                </a:lnTo>
                <a:lnTo>
                  <a:pt x="173157" y="412911"/>
                </a:lnTo>
                <a:lnTo>
                  <a:pt x="170968" y="411791"/>
                </a:lnTo>
                <a:lnTo>
                  <a:pt x="169854" y="411791"/>
                </a:lnTo>
                <a:lnTo>
                  <a:pt x="167659" y="410716"/>
                </a:lnTo>
                <a:lnTo>
                  <a:pt x="169854" y="405219"/>
                </a:lnTo>
                <a:lnTo>
                  <a:pt x="174232" y="407413"/>
                </a:lnTo>
                <a:lnTo>
                  <a:pt x="175352" y="407413"/>
                </a:lnTo>
                <a:lnTo>
                  <a:pt x="177541" y="405219"/>
                </a:lnTo>
                <a:lnTo>
                  <a:pt x="178609" y="405219"/>
                </a:lnTo>
                <a:lnTo>
                  <a:pt x="188473" y="407413"/>
                </a:lnTo>
                <a:lnTo>
                  <a:pt x="185182" y="433696"/>
                </a:lnTo>
                <a:lnTo>
                  <a:pt x="185182" y="440269"/>
                </a:lnTo>
                <a:lnTo>
                  <a:pt x="186279" y="443578"/>
                </a:lnTo>
                <a:lnTo>
                  <a:pt x="187376" y="444646"/>
                </a:lnTo>
                <a:lnTo>
                  <a:pt x="185182" y="450144"/>
                </a:lnTo>
                <a:lnTo>
                  <a:pt x="182993" y="452339"/>
                </a:lnTo>
                <a:lnTo>
                  <a:pt x="182993" y="454528"/>
                </a:lnTo>
                <a:lnTo>
                  <a:pt x="179729" y="461100"/>
                </a:lnTo>
                <a:lnTo>
                  <a:pt x="177541" y="463289"/>
                </a:lnTo>
                <a:lnTo>
                  <a:pt x="174232" y="475319"/>
                </a:lnTo>
                <a:lnTo>
                  <a:pt x="180804" y="476433"/>
                </a:lnTo>
                <a:lnTo>
                  <a:pt x="184090" y="476433"/>
                </a:lnTo>
                <a:lnTo>
                  <a:pt x="186279" y="475319"/>
                </a:lnTo>
                <a:lnTo>
                  <a:pt x="187376" y="474244"/>
                </a:lnTo>
                <a:lnTo>
                  <a:pt x="191754" y="472050"/>
                </a:lnTo>
                <a:lnTo>
                  <a:pt x="195040" y="466552"/>
                </a:lnTo>
                <a:lnTo>
                  <a:pt x="196137" y="468741"/>
                </a:lnTo>
                <a:lnTo>
                  <a:pt x="196137" y="469861"/>
                </a:lnTo>
                <a:lnTo>
                  <a:pt x="193948" y="472050"/>
                </a:lnTo>
                <a:lnTo>
                  <a:pt x="193948" y="478628"/>
                </a:lnTo>
                <a:lnTo>
                  <a:pt x="195040" y="480817"/>
                </a:lnTo>
                <a:lnTo>
                  <a:pt x="193948" y="483000"/>
                </a:lnTo>
                <a:lnTo>
                  <a:pt x="192851" y="485194"/>
                </a:lnTo>
                <a:lnTo>
                  <a:pt x="191754" y="485194"/>
                </a:lnTo>
                <a:lnTo>
                  <a:pt x="191754" y="481885"/>
                </a:lnTo>
                <a:lnTo>
                  <a:pt x="190662" y="481885"/>
                </a:lnTo>
                <a:lnTo>
                  <a:pt x="188473" y="481885"/>
                </a:lnTo>
                <a:lnTo>
                  <a:pt x="185182" y="484080"/>
                </a:lnTo>
                <a:lnTo>
                  <a:pt x="188473" y="487383"/>
                </a:lnTo>
                <a:lnTo>
                  <a:pt x="187376" y="489578"/>
                </a:lnTo>
                <a:lnTo>
                  <a:pt x="187376" y="490647"/>
                </a:lnTo>
                <a:lnTo>
                  <a:pt x="187376" y="493955"/>
                </a:lnTo>
                <a:lnTo>
                  <a:pt x="187376" y="495030"/>
                </a:lnTo>
                <a:lnTo>
                  <a:pt x="191754" y="496144"/>
                </a:lnTo>
                <a:lnTo>
                  <a:pt x="191754" y="493955"/>
                </a:lnTo>
                <a:lnTo>
                  <a:pt x="196137" y="491767"/>
                </a:lnTo>
                <a:lnTo>
                  <a:pt x="196137" y="492841"/>
                </a:lnTo>
                <a:lnTo>
                  <a:pt x="199423" y="495030"/>
                </a:lnTo>
                <a:lnTo>
                  <a:pt x="200515" y="497224"/>
                </a:lnTo>
                <a:lnTo>
                  <a:pt x="203807" y="492841"/>
                </a:lnTo>
                <a:lnTo>
                  <a:pt x="204898" y="491767"/>
                </a:lnTo>
                <a:lnTo>
                  <a:pt x="208184" y="492841"/>
                </a:lnTo>
                <a:lnTo>
                  <a:pt x="209282" y="492841"/>
                </a:lnTo>
                <a:lnTo>
                  <a:pt x="210379" y="493955"/>
                </a:lnTo>
                <a:lnTo>
                  <a:pt x="210379" y="495030"/>
                </a:lnTo>
                <a:lnTo>
                  <a:pt x="207087" y="497224"/>
                </a:lnTo>
                <a:lnTo>
                  <a:pt x="207087" y="498339"/>
                </a:lnTo>
                <a:lnTo>
                  <a:pt x="209282" y="500527"/>
                </a:lnTo>
                <a:lnTo>
                  <a:pt x="210379" y="501602"/>
                </a:lnTo>
                <a:lnTo>
                  <a:pt x="208184" y="509289"/>
                </a:lnTo>
                <a:lnTo>
                  <a:pt x="209282" y="510363"/>
                </a:lnTo>
                <a:lnTo>
                  <a:pt x="212568" y="513678"/>
                </a:lnTo>
                <a:lnTo>
                  <a:pt x="214757" y="511483"/>
                </a:lnTo>
                <a:lnTo>
                  <a:pt x="216945" y="503791"/>
                </a:lnTo>
                <a:lnTo>
                  <a:pt x="218043" y="502722"/>
                </a:lnTo>
                <a:lnTo>
                  <a:pt x="219140" y="500527"/>
                </a:lnTo>
                <a:lnTo>
                  <a:pt x="221329" y="498339"/>
                </a:lnTo>
                <a:lnTo>
                  <a:pt x="222426" y="497224"/>
                </a:lnTo>
                <a:lnTo>
                  <a:pt x="223518" y="495030"/>
                </a:lnTo>
                <a:lnTo>
                  <a:pt x="222426" y="489578"/>
                </a:lnTo>
                <a:lnTo>
                  <a:pt x="226804" y="486269"/>
                </a:lnTo>
                <a:lnTo>
                  <a:pt x="230090" y="484080"/>
                </a:lnTo>
                <a:lnTo>
                  <a:pt x="231187" y="483000"/>
                </a:lnTo>
                <a:lnTo>
                  <a:pt x="234468" y="485194"/>
                </a:lnTo>
                <a:lnTo>
                  <a:pt x="234468" y="486269"/>
                </a:lnTo>
                <a:lnTo>
                  <a:pt x="231187" y="491767"/>
                </a:lnTo>
                <a:lnTo>
                  <a:pt x="230090" y="496144"/>
                </a:lnTo>
                <a:lnTo>
                  <a:pt x="228993" y="497224"/>
                </a:lnTo>
                <a:lnTo>
                  <a:pt x="228993" y="500527"/>
                </a:lnTo>
                <a:lnTo>
                  <a:pt x="227901" y="501602"/>
                </a:lnTo>
                <a:lnTo>
                  <a:pt x="227901" y="508174"/>
                </a:lnTo>
                <a:lnTo>
                  <a:pt x="232285" y="509289"/>
                </a:lnTo>
                <a:lnTo>
                  <a:pt x="233376" y="508174"/>
                </a:lnTo>
                <a:lnTo>
                  <a:pt x="235565" y="500527"/>
                </a:lnTo>
                <a:lnTo>
                  <a:pt x="236662" y="498339"/>
                </a:lnTo>
                <a:lnTo>
                  <a:pt x="238851" y="495030"/>
                </a:lnTo>
                <a:lnTo>
                  <a:pt x="242137" y="499407"/>
                </a:lnTo>
                <a:lnTo>
                  <a:pt x="246521" y="502722"/>
                </a:lnTo>
                <a:lnTo>
                  <a:pt x="246521" y="504905"/>
                </a:lnTo>
                <a:lnTo>
                  <a:pt x="246521" y="505985"/>
                </a:lnTo>
                <a:lnTo>
                  <a:pt x="245423" y="507100"/>
                </a:lnTo>
                <a:lnTo>
                  <a:pt x="245423" y="508174"/>
                </a:lnTo>
                <a:lnTo>
                  <a:pt x="248709" y="511483"/>
                </a:lnTo>
                <a:lnTo>
                  <a:pt x="248709" y="519130"/>
                </a:lnTo>
                <a:lnTo>
                  <a:pt x="245423" y="520222"/>
                </a:lnTo>
                <a:lnTo>
                  <a:pt x="243234" y="521313"/>
                </a:lnTo>
                <a:lnTo>
                  <a:pt x="241040" y="524605"/>
                </a:lnTo>
                <a:lnTo>
                  <a:pt x="243234" y="525697"/>
                </a:lnTo>
                <a:lnTo>
                  <a:pt x="239948" y="530080"/>
                </a:lnTo>
                <a:lnTo>
                  <a:pt x="238851" y="530080"/>
                </a:lnTo>
                <a:lnTo>
                  <a:pt x="235565" y="530080"/>
                </a:lnTo>
                <a:lnTo>
                  <a:pt x="235565" y="532269"/>
                </a:lnTo>
                <a:lnTo>
                  <a:pt x="233376" y="535555"/>
                </a:lnTo>
                <a:lnTo>
                  <a:pt x="234468" y="536652"/>
                </a:lnTo>
                <a:lnTo>
                  <a:pt x="236662" y="537744"/>
                </a:lnTo>
                <a:lnTo>
                  <a:pt x="237760" y="536652"/>
                </a:lnTo>
                <a:lnTo>
                  <a:pt x="239948" y="535555"/>
                </a:lnTo>
                <a:lnTo>
                  <a:pt x="242137" y="535555"/>
                </a:lnTo>
                <a:lnTo>
                  <a:pt x="243234" y="538841"/>
                </a:lnTo>
                <a:lnTo>
                  <a:pt x="243234" y="545413"/>
                </a:lnTo>
                <a:lnTo>
                  <a:pt x="242137" y="546510"/>
                </a:lnTo>
                <a:lnTo>
                  <a:pt x="241040" y="547602"/>
                </a:lnTo>
                <a:lnTo>
                  <a:pt x="242137" y="549797"/>
                </a:lnTo>
                <a:lnTo>
                  <a:pt x="243234" y="550888"/>
                </a:lnTo>
                <a:lnTo>
                  <a:pt x="243234" y="553077"/>
                </a:lnTo>
                <a:lnTo>
                  <a:pt x="246521" y="555272"/>
                </a:lnTo>
                <a:lnTo>
                  <a:pt x="249807" y="553077"/>
                </a:lnTo>
                <a:lnTo>
                  <a:pt x="254184" y="553077"/>
                </a:lnTo>
                <a:lnTo>
                  <a:pt x="255282" y="554174"/>
                </a:lnTo>
                <a:lnTo>
                  <a:pt x="257471" y="555272"/>
                </a:lnTo>
                <a:lnTo>
                  <a:pt x="262946" y="555272"/>
                </a:lnTo>
                <a:lnTo>
                  <a:pt x="268426" y="555272"/>
                </a:lnTo>
                <a:lnTo>
                  <a:pt x="266237" y="549797"/>
                </a:lnTo>
                <a:lnTo>
                  <a:pt x="262946" y="544316"/>
                </a:lnTo>
                <a:lnTo>
                  <a:pt x="261854" y="542127"/>
                </a:lnTo>
                <a:lnTo>
                  <a:pt x="260757" y="542127"/>
                </a:lnTo>
                <a:lnTo>
                  <a:pt x="259665" y="541035"/>
                </a:lnTo>
                <a:lnTo>
                  <a:pt x="259665" y="537744"/>
                </a:lnTo>
                <a:lnTo>
                  <a:pt x="262946" y="533366"/>
                </a:lnTo>
                <a:lnTo>
                  <a:pt x="262946" y="532269"/>
                </a:lnTo>
                <a:lnTo>
                  <a:pt x="265140" y="530080"/>
                </a:lnTo>
                <a:lnTo>
                  <a:pt x="269518" y="526788"/>
                </a:lnTo>
                <a:lnTo>
                  <a:pt x="271712" y="524605"/>
                </a:lnTo>
                <a:lnTo>
                  <a:pt x="277187" y="523508"/>
                </a:lnTo>
                <a:lnTo>
                  <a:pt x="278279" y="523508"/>
                </a:lnTo>
                <a:lnTo>
                  <a:pt x="281571" y="521313"/>
                </a:lnTo>
                <a:lnTo>
                  <a:pt x="282662" y="521313"/>
                </a:lnTo>
                <a:lnTo>
                  <a:pt x="283760" y="520222"/>
                </a:lnTo>
                <a:lnTo>
                  <a:pt x="285948" y="518050"/>
                </a:lnTo>
                <a:lnTo>
                  <a:pt x="290332" y="509289"/>
                </a:lnTo>
                <a:lnTo>
                  <a:pt x="293618" y="502722"/>
                </a:lnTo>
                <a:lnTo>
                  <a:pt x="293618" y="500527"/>
                </a:lnTo>
                <a:lnTo>
                  <a:pt x="294709" y="499407"/>
                </a:lnTo>
                <a:lnTo>
                  <a:pt x="296898" y="499407"/>
                </a:lnTo>
                <a:lnTo>
                  <a:pt x="299093" y="498339"/>
                </a:lnTo>
                <a:lnTo>
                  <a:pt x="293618" y="493955"/>
                </a:lnTo>
                <a:lnTo>
                  <a:pt x="291423" y="492841"/>
                </a:lnTo>
                <a:lnTo>
                  <a:pt x="288143" y="481885"/>
                </a:lnTo>
                <a:lnTo>
                  <a:pt x="292521" y="481885"/>
                </a:lnTo>
                <a:lnTo>
                  <a:pt x="295807" y="479696"/>
                </a:lnTo>
                <a:lnTo>
                  <a:pt x="296898" y="479696"/>
                </a:lnTo>
                <a:lnTo>
                  <a:pt x="300184" y="478628"/>
                </a:lnTo>
                <a:lnTo>
                  <a:pt x="302379" y="477502"/>
                </a:lnTo>
                <a:lnTo>
                  <a:pt x="304568" y="473124"/>
                </a:lnTo>
                <a:lnTo>
                  <a:pt x="306757" y="467672"/>
                </a:lnTo>
                <a:lnTo>
                  <a:pt x="305659" y="466552"/>
                </a:lnTo>
                <a:lnTo>
                  <a:pt x="305659" y="466552"/>
                </a:lnTo>
                <a:lnTo>
                  <a:pt x="304568" y="465483"/>
                </a:lnTo>
                <a:lnTo>
                  <a:pt x="302379" y="465483"/>
                </a:lnTo>
                <a:lnTo>
                  <a:pt x="297996" y="465483"/>
                </a:lnTo>
                <a:lnTo>
                  <a:pt x="294709" y="463289"/>
                </a:lnTo>
                <a:lnTo>
                  <a:pt x="290332" y="462174"/>
                </a:lnTo>
                <a:lnTo>
                  <a:pt x="289235" y="462174"/>
                </a:lnTo>
                <a:lnTo>
                  <a:pt x="280473" y="461100"/>
                </a:lnTo>
                <a:lnTo>
                  <a:pt x="277187" y="461100"/>
                </a:lnTo>
                <a:lnTo>
                  <a:pt x="273901" y="459980"/>
                </a:lnTo>
                <a:lnTo>
                  <a:pt x="272804" y="458911"/>
                </a:lnTo>
                <a:lnTo>
                  <a:pt x="268426" y="458911"/>
                </a:lnTo>
                <a:lnTo>
                  <a:pt x="266237" y="459980"/>
                </a:lnTo>
                <a:lnTo>
                  <a:pt x="262946" y="458911"/>
                </a:lnTo>
                <a:lnTo>
                  <a:pt x="261854" y="457791"/>
                </a:lnTo>
                <a:lnTo>
                  <a:pt x="261854" y="456722"/>
                </a:lnTo>
                <a:lnTo>
                  <a:pt x="260757" y="455602"/>
                </a:lnTo>
                <a:lnTo>
                  <a:pt x="258568" y="452339"/>
                </a:lnTo>
                <a:lnTo>
                  <a:pt x="257471" y="449030"/>
                </a:lnTo>
                <a:lnTo>
                  <a:pt x="249807" y="432622"/>
                </a:lnTo>
                <a:lnTo>
                  <a:pt x="245423" y="423861"/>
                </a:lnTo>
                <a:lnTo>
                  <a:pt x="244332" y="423861"/>
                </a:lnTo>
                <a:lnTo>
                  <a:pt x="242137" y="423861"/>
                </a:lnTo>
                <a:lnTo>
                  <a:pt x="239948" y="424935"/>
                </a:lnTo>
                <a:lnTo>
                  <a:pt x="237760" y="423861"/>
                </a:lnTo>
                <a:lnTo>
                  <a:pt x="235565" y="422741"/>
                </a:lnTo>
                <a:lnTo>
                  <a:pt x="234468" y="421672"/>
                </a:lnTo>
                <a:lnTo>
                  <a:pt x="231187" y="417289"/>
                </a:lnTo>
                <a:lnTo>
                  <a:pt x="231187" y="416174"/>
                </a:lnTo>
                <a:lnTo>
                  <a:pt x="230090" y="415094"/>
                </a:lnTo>
                <a:lnTo>
                  <a:pt x="227901" y="409602"/>
                </a:lnTo>
                <a:lnTo>
                  <a:pt x="225712" y="407413"/>
                </a:lnTo>
                <a:lnTo>
                  <a:pt x="225712" y="406333"/>
                </a:lnTo>
                <a:lnTo>
                  <a:pt x="222426" y="401955"/>
                </a:lnTo>
                <a:lnTo>
                  <a:pt x="220232" y="399766"/>
                </a:lnTo>
                <a:lnTo>
                  <a:pt x="219140" y="398652"/>
                </a:lnTo>
                <a:lnTo>
                  <a:pt x="218043" y="398652"/>
                </a:lnTo>
                <a:lnTo>
                  <a:pt x="216945" y="397572"/>
                </a:lnTo>
                <a:lnTo>
                  <a:pt x="215854" y="396457"/>
                </a:lnTo>
                <a:lnTo>
                  <a:pt x="214757" y="392074"/>
                </a:lnTo>
                <a:lnTo>
                  <a:pt x="211471" y="387708"/>
                </a:lnTo>
                <a:lnTo>
                  <a:pt x="209282" y="384428"/>
                </a:lnTo>
                <a:lnTo>
                  <a:pt x="202709" y="383336"/>
                </a:lnTo>
                <a:lnTo>
                  <a:pt x="201612" y="378953"/>
                </a:lnTo>
                <a:lnTo>
                  <a:pt x="200515" y="377861"/>
                </a:lnTo>
                <a:lnTo>
                  <a:pt x="198326" y="372386"/>
                </a:lnTo>
                <a:lnTo>
                  <a:pt x="193948" y="366905"/>
                </a:lnTo>
                <a:lnTo>
                  <a:pt x="185182" y="363625"/>
                </a:lnTo>
                <a:lnTo>
                  <a:pt x="182993" y="360333"/>
                </a:lnTo>
                <a:lnTo>
                  <a:pt x="185182" y="358150"/>
                </a:lnTo>
                <a:lnTo>
                  <a:pt x="188473" y="357047"/>
                </a:lnTo>
                <a:lnTo>
                  <a:pt x="189565" y="357047"/>
                </a:lnTo>
                <a:lnTo>
                  <a:pt x="190662" y="357047"/>
                </a:lnTo>
                <a:lnTo>
                  <a:pt x="191754" y="357047"/>
                </a:lnTo>
                <a:lnTo>
                  <a:pt x="199423" y="357047"/>
                </a:lnTo>
                <a:lnTo>
                  <a:pt x="204898" y="354858"/>
                </a:lnTo>
                <a:lnTo>
                  <a:pt x="205996" y="353766"/>
                </a:lnTo>
                <a:lnTo>
                  <a:pt x="208184" y="352669"/>
                </a:lnTo>
                <a:lnTo>
                  <a:pt x="210379" y="348286"/>
                </a:lnTo>
                <a:lnTo>
                  <a:pt x="213659" y="347194"/>
                </a:lnTo>
                <a:lnTo>
                  <a:pt x="221329" y="335141"/>
                </a:lnTo>
                <a:lnTo>
                  <a:pt x="220232" y="331861"/>
                </a:lnTo>
                <a:lnTo>
                  <a:pt x="216945" y="334050"/>
                </a:lnTo>
                <a:lnTo>
                  <a:pt x="215854" y="335141"/>
                </a:lnTo>
                <a:lnTo>
                  <a:pt x="212568" y="339524"/>
                </a:lnTo>
                <a:lnTo>
                  <a:pt x="211471" y="342811"/>
                </a:lnTo>
                <a:lnTo>
                  <a:pt x="209282" y="346097"/>
                </a:lnTo>
                <a:lnTo>
                  <a:pt x="207087" y="347194"/>
                </a:lnTo>
                <a:lnTo>
                  <a:pt x="204898" y="349383"/>
                </a:lnTo>
                <a:lnTo>
                  <a:pt x="203807" y="350480"/>
                </a:lnTo>
                <a:lnTo>
                  <a:pt x="201612" y="350480"/>
                </a:lnTo>
                <a:lnTo>
                  <a:pt x="195040" y="351572"/>
                </a:lnTo>
                <a:lnTo>
                  <a:pt x="191754" y="352669"/>
                </a:lnTo>
                <a:lnTo>
                  <a:pt x="190662" y="352669"/>
                </a:lnTo>
                <a:lnTo>
                  <a:pt x="184090" y="353766"/>
                </a:lnTo>
                <a:lnTo>
                  <a:pt x="182993" y="354858"/>
                </a:lnTo>
                <a:lnTo>
                  <a:pt x="181901" y="355955"/>
                </a:lnTo>
                <a:lnTo>
                  <a:pt x="178609" y="355955"/>
                </a:lnTo>
                <a:lnTo>
                  <a:pt x="177541" y="355955"/>
                </a:lnTo>
                <a:lnTo>
                  <a:pt x="176420" y="358150"/>
                </a:lnTo>
                <a:lnTo>
                  <a:pt x="174232" y="360333"/>
                </a:lnTo>
                <a:lnTo>
                  <a:pt x="173157" y="360333"/>
                </a:lnTo>
                <a:lnTo>
                  <a:pt x="169854" y="362522"/>
                </a:lnTo>
                <a:lnTo>
                  <a:pt x="166585" y="364716"/>
                </a:lnTo>
                <a:lnTo>
                  <a:pt x="165470" y="366905"/>
                </a:lnTo>
                <a:lnTo>
                  <a:pt x="161093" y="368002"/>
                </a:lnTo>
                <a:lnTo>
                  <a:pt x="157824" y="370191"/>
                </a:lnTo>
                <a:lnTo>
                  <a:pt x="154521" y="370191"/>
                </a:lnTo>
                <a:lnTo>
                  <a:pt x="150137" y="371277"/>
                </a:lnTo>
                <a:lnTo>
                  <a:pt x="149063" y="371277"/>
                </a:lnTo>
                <a:lnTo>
                  <a:pt x="146874" y="366905"/>
                </a:lnTo>
                <a:lnTo>
                  <a:pt x="146874" y="361430"/>
                </a:lnTo>
                <a:lnTo>
                  <a:pt x="144679" y="360333"/>
                </a:lnTo>
                <a:lnTo>
                  <a:pt x="143588" y="361430"/>
                </a:lnTo>
                <a:lnTo>
                  <a:pt x="142490" y="361430"/>
                </a:lnTo>
                <a:lnTo>
                  <a:pt x="142490" y="355955"/>
                </a:lnTo>
                <a:lnTo>
                  <a:pt x="142490" y="355955"/>
                </a:lnTo>
                <a:lnTo>
                  <a:pt x="143588" y="352669"/>
                </a:lnTo>
                <a:lnTo>
                  <a:pt x="145777" y="346097"/>
                </a:lnTo>
                <a:lnTo>
                  <a:pt x="146874" y="345005"/>
                </a:lnTo>
                <a:lnTo>
                  <a:pt x="149063" y="342811"/>
                </a:lnTo>
                <a:lnTo>
                  <a:pt x="150137" y="340622"/>
                </a:lnTo>
                <a:lnTo>
                  <a:pt x="151252" y="339524"/>
                </a:lnTo>
                <a:lnTo>
                  <a:pt x="152326" y="338427"/>
                </a:lnTo>
                <a:lnTo>
                  <a:pt x="153446" y="337336"/>
                </a:lnTo>
                <a:lnTo>
                  <a:pt x="154521" y="336244"/>
                </a:lnTo>
                <a:lnTo>
                  <a:pt x="156709" y="332952"/>
                </a:lnTo>
                <a:lnTo>
                  <a:pt x="154521" y="332952"/>
                </a:lnTo>
                <a:lnTo>
                  <a:pt x="153446" y="331861"/>
                </a:lnTo>
                <a:lnTo>
                  <a:pt x="151252" y="331861"/>
                </a:lnTo>
                <a:lnTo>
                  <a:pt x="149063" y="331861"/>
                </a:lnTo>
                <a:lnTo>
                  <a:pt x="142490" y="331861"/>
                </a:lnTo>
                <a:lnTo>
                  <a:pt x="142490" y="330764"/>
                </a:lnTo>
                <a:lnTo>
                  <a:pt x="142490" y="320905"/>
                </a:lnTo>
                <a:lnTo>
                  <a:pt x="141393" y="314339"/>
                </a:lnTo>
                <a:lnTo>
                  <a:pt x="142490" y="308858"/>
                </a:lnTo>
                <a:lnTo>
                  <a:pt x="142490" y="306669"/>
                </a:lnTo>
                <a:lnTo>
                  <a:pt x="143588" y="303383"/>
                </a:lnTo>
                <a:lnTo>
                  <a:pt x="144679" y="301194"/>
                </a:lnTo>
                <a:lnTo>
                  <a:pt x="145777" y="300097"/>
                </a:lnTo>
                <a:lnTo>
                  <a:pt x="146874" y="294616"/>
                </a:lnTo>
                <a:lnTo>
                  <a:pt x="147948" y="293525"/>
                </a:lnTo>
                <a:lnTo>
                  <a:pt x="147948" y="292433"/>
                </a:lnTo>
                <a:lnTo>
                  <a:pt x="149063" y="288050"/>
                </a:lnTo>
                <a:lnTo>
                  <a:pt x="150137" y="285855"/>
                </a:lnTo>
                <a:lnTo>
                  <a:pt x="151252" y="282575"/>
                </a:lnTo>
                <a:lnTo>
                  <a:pt x="152326" y="281477"/>
                </a:lnTo>
                <a:lnTo>
                  <a:pt x="153446" y="280380"/>
                </a:lnTo>
                <a:lnTo>
                  <a:pt x="154521" y="278191"/>
                </a:lnTo>
                <a:lnTo>
                  <a:pt x="155635" y="279288"/>
                </a:lnTo>
                <a:lnTo>
                  <a:pt x="156709" y="280380"/>
                </a:lnTo>
                <a:lnTo>
                  <a:pt x="158898" y="283666"/>
                </a:lnTo>
                <a:lnTo>
                  <a:pt x="161093" y="285855"/>
                </a:lnTo>
                <a:lnTo>
                  <a:pt x="162207" y="286958"/>
                </a:lnTo>
                <a:lnTo>
                  <a:pt x="166585" y="290239"/>
                </a:lnTo>
                <a:lnTo>
                  <a:pt x="167659" y="291336"/>
                </a:lnTo>
                <a:lnTo>
                  <a:pt x="168779" y="292433"/>
                </a:lnTo>
                <a:lnTo>
                  <a:pt x="175352" y="290239"/>
                </a:lnTo>
                <a:lnTo>
                  <a:pt x="177541" y="288050"/>
                </a:lnTo>
                <a:lnTo>
                  <a:pt x="175352" y="285855"/>
                </a:lnTo>
                <a:lnTo>
                  <a:pt x="175352" y="285855"/>
                </a:lnTo>
                <a:lnTo>
                  <a:pt x="170968" y="286958"/>
                </a:lnTo>
                <a:lnTo>
                  <a:pt x="168779" y="278191"/>
                </a:lnTo>
                <a:lnTo>
                  <a:pt x="170968" y="274905"/>
                </a:lnTo>
                <a:lnTo>
                  <a:pt x="172043" y="273813"/>
                </a:lnTo>
                <a:lnTo>
                  <a:pt x="168779" y="269430"/>
                </a:lnTo>
                <a:lnTo>
                  <a:pt x="170968" y="267235"/>
                </a:lnTo>
                <a:lnTo>
                  <a:pt x="176420" y="262858"/>
                </a:lnTo>
                <a:lnTo>
                  <a:pt x="173157" y="260669"/>
                </a:lnTo>
                <a:lnTo>
                  <a:pt x="167659" y="248622"/>
                </a:lnTo>
                <a:lnTo>
                  <a:pt x="167659" y="237672"/>
                </a:lnTo>
                <a:lnTo>
                  <a:pt x="173157" y="235477"/>
                </a:lnTo>
                <a:lnTo>
                  <a:pt x="178609" y="234403"/>
                </a:lnTo>
                <a:lnTo>
                  <a:pt x="182993" y="233288"/>
                </a:lnTo>
                <a:lnTo>
                  <a:pt x="187376" y="232214"/>
                </a:lnTo>
                <a:lnTo>
                  <a:pt x="195040" y="234403"/>
                </a:lnTo>
                <a:lnTo>
                  <a:pt x="199423" y="235477"/>
                </a:lnTo>
                <a:lnTo>
                  <a:pt x="202709" y="236592"/>
                </a:lnTo>
                <a:lnTo>
                  <a:pt x="204898" y="235477"/>
                </a:lnTo>
                <a:lnTo>
                  <a:pt x="208184" y="230025"/>
                </a:lnTo>
                <a:lnTo>
                  <a:pt x="211471" y="227831"/>
                </a:lnTo>
                <a:lnTo>
                  <a:pt x="213659" y="228905"/>
                </a:lnTo>
                <a:lnTo>
                  <a:pt x="216945" y="223447"/>
                </a:lnTo>
                <a:lnTo>
                  <a:pt x="218043" y="222333"/>
                </a:lnTo>
                <a:lnTo>
                  <a:pt x="221329" y="216881"/>
                </a:lnTo>
                <a:lnTo>
                  <a:pt x="221329" y="215766"/>
                </a:lnTo>
                <a:lnTo>
                  <a:pt x="221329" y="205925"/>
                </a:lnTo>
                <a:lnTo>
                  <a:pt x="221329" y="201542"/>
                </a:lnTo>
                <a:lnTo>
                  <a:pt x="222426" y="196044"/>
                </a:lnTo>
                <a:lnTo>
                  <a:pt x="222426" y="188397"/>
                </a:lnTo>
                <a:lnTo>
                  <a:pt x="225712" y="182905"/>
                </a:lnTo>
                <a:lnTo>
                  <a:pt x="227901" y="177447"/>
                </a:lnTo>
                <a:lnTo>
                  <a:pt x="231187" y="171955"/>
                </a:lnTo>
                <a:lnTo>
                  <a:pt x="231187" y="166492"/>
                </a:lnTo>
                <a:lnTo>
                  <a:pt x="231187" y="159925"/>
                </a:lnTo>
                <a:lnTo>
                  <a:pt x="233376" y="157730"/>
                </a:lnTo>
                <a:lnTo>
                  <a:pt x="236662" y="152233"/>
                </a:lnTo>
                <a:lnTo>
                  <a:pt x="238851" y="146781"/>
                </a:lnTo>
                <a:lnTo>
                  <a:pt x="239948" y="144592"/>
                </a:lnTo>
                <a:lnTo>
                  <a:pt x="242137" y="140214"/>
                </a:lnTo>
                <a:lnTo>
                  <a:pt x="250898" y="144592"/>
                </a:lnTo>
                <a:lnTo>
                  <a:pt x="253093" y="145666"/>
                </a:lnTo>
                <a:lnTo>
                  <a:pt x="259665" y="146781"/>
                </a:lnTo>
                <a:lnTo>
                  <a:pt x="261854" y="144592"/>
                </a:lnTo>
                <a:lnTo>
                  <a:pt x="268426" y="150049"/>
                </a:lnTo>
                <a:lnTo>
                  <a:pt x="271712" y="153353"/>
                </a:lnTo>
                <a:lnTo>
                  <a:pt x="274998" y="154427"/>
                </a:lnTo>
                <a:lnTo>
                  <a:pt x="280473" y="155536"/>
                </a:lnTo>
                <a:lnTo>
                  <a:pt x="288143" y="156616"/>
                </a:lnTo>
                <a:lnTo>
                  <a:pt x="291423" y="164308"/>
                </a:lnTo>
                <a:lnTo>
                  <a:pt x="294709" y="158811"/>
                </a:lnTo>
                <a:lnTo>
                  <a:pt x="294709" y="157730"/>
                </a:lnTo>
                <a:lnTo>
                  <a:pt x="292521" y="158811"/>
                </a:lnTo>
                <a:lnTo>
                  <a:pt x="288143" y="150049"/>
                </a:lnTo>
                <a:lnTo>
                  <a:pt x="277187" y="151164"/>
                </a:lnTo>
                <a:lnTo>
                  <a:pt x="273901" y="148975"/>
                </a:lnTo>
                <a:lnTo>
                  <a:pt x="269518" y="140214"/>
                </a:lnTo>
                <a:lnTo>
                  <a:pt x="268426" y="140214"/>
                </a:lnTo>
                <a:lnTo>
                  <a:pt x="261854" y="138019"/>
                </a:lnTo>
                <a:lnTo>
                  <a:pt x="261854" y="134711"/>
                </a:lnTo>
                <a:lnTo>
                  <a:pt x="255282" y="132522"/>
                </a:lnTo>
                <a:lnTo>
                  <a:pt x="256373" y="128144"/>
                </a:lnTo>
                <a:lnTo>
                  <a:pt x="259665" y="129258"/>
                </a:lnTo>
                <a:lnTo>
                  <a:pt x="260757" y="128144"/>
                </a:lnTo>
                <a:lnTo>
                  <a:pt x="262946" y="122686"/>
                </a:lnTo>
                <a:lnTo>
                  <a:pt x="253093" y="121572"/>
                </a:lnTo>
                <a:lnTo>
                  <a:pt x="247612" y="109547"/>
                </a:lnTo>
                <a:lnTo>
                  <a:pt x="246521" y="107353"/>
                </a:lnTo>
                <a:lnTo>
                  <a:pt x="247612" y="105164"/>
                </a:lnTo>
                <a:lnTo>
                  <a:pt x="248709" y="105164"/>
                </a:lnTo>
                <a:lnTo>
                  <a:pt x="251996" y="102969"/>
                </a:lnTo>
                <a:lnTo>
                  <a:pt x="251996" y="99683"/>
                </a:lnTo>
                <a:lnTo>
                  <a:pt x="249807" y="99683"/>
                </a:lnTo>
                <a:lnTo>
                  <a:pt x="249807" y="98592"/>
                </a:lnTo>
                <a:lnTo>
                  <a:pt x="253093" y="97494"/>
                </a:lnTo>
                <a:lnTo>
                  <a:pt x="256373" y="95300"/>
                </a:lnTo>
                <a:lnTo>
                  <a:pt x="253093" y="96403"/>
                </a:lnTo>
                <a:lnTo>
                  <a:pt x="247612" y="97494"/>
                </a:lnTo>
                <a:lnTo>
                  <a:pt x="248709" y="96403"/>
                </a:lnTo>
                <a:lnTo>
                  <a:pt x="249807" y="92019"/>
                </a:lnTo>
                <a:lnTo>
                  <a:pt x="250898" y="90922"/>
                </a:lnTo>
                <a:lnTo>
                  <a:pt x="251996" y="89825"/>
                </a:lnTo>
                <a:lnTo>
                  <a:pt x="257471" y="82167"/>
                </a:lnTo>
                <a:lnTo>
                  <a:pt x="258568" y="82167"/>
                </a:lnTo>
                <a:lnTo>
                  <a:pt x="261854" y="74497"/>
                </a:lnTo>
                <a:lnTo>
                  <a:pt x="264043" y="71211"/>
                </a:lnTo>
                <a:lnTo>
                  <a:pt x="264043" y="70114"/>
                </a:lnTo>
                <a:lnTo>
                  <a:pt x="266237" y="67919"/>
                </a:lnTo>
                <a:lnTo>
                  <a:pt x="268426" y="65736"/>
                </a:lnTo>
                <a:lnTo>
                  <a:pt x="271712" y="70114"/>
                </a:lnTo>
                <a:lnTo>
                  <a:pt x="271712" y="71211"/>
                </a:lnTo>
                <a:lnTo>
                  <a:pt x="276090" y="69022"/>
                </a:lnTo>
                <a:lnTo>
                  <a:pt x="277187" y="67919"/>
                </a:lnTo>
                <a:lnTo>
                  <a:pt x="280473" y="66827"/>
                </a:lnTo>
                <a:lnTo>
                  <a:pt x="284851" y="66827"/>
                </a:lnTo>
                <a:lnTo>
                  <a:pt x="287046" y="66827"/>
                </a:lnTo>
                <a:lnTo>
                  <a:pt x="288143" y="65736"/>
                </a:lnTo>
                <a:lnTo>
                  <a:pt x="291423" y="66827"/>
                </a:lnTo>
                <a:lnTo>
                  <a:pt x="295807" y="69022"/>
                </a:lnTo>
                <a:lnTo>
                  <a:pt x="305659" y="71211"/>
                </a:lnTo>
                <a:lnTo>
                  <a:pt x="310043" y="72302"/>
                </a:lnTo>
                <a:lnTo>
                  <a:pt x="317712" y="72302"/>
                </a:lnTo>
                <a:lnTo>
                  <a:pt x="323187" y="73400"/>
                </a:lnTo>
                <a:lnTo>
                  <a:pt x="323187" y="74497"/>
                </a:lnTo>
                <a:lnTo>
                  <a:pt x="325376" y="78875"/>
                </a:lnTo>
                <a:lnTo>
                  <a:pt x="326473" y="79972"/>
                </a:lnTo>
                <a:lnTo>
                  <a:pt x="327565" y="82167"/>
                </a:lnTo>
                <a:lnTo>
                  <a:pt x="328662" y="83258"/>
                </a:lnTo>
                <a:lnTo>
                  <a:pt x="330857" y="84350"/>
                </a:lnTo>
                <a:lnTo>
                  <a:pt x="333046" y="89825"/>
                </a:lnTo>
                <a:lnTo>
                  <a:pt x="333046" y="90922"/>
                </a:lnTo>
                <a:lnTo>
                  <a:pt x="334137" y="104067"/>
                </a:lnTo>
                <a:lnTo>
                  <a:pt x="334137" y="106256"/>
                </a:lnTo>
                <a:lnTo>
                  <a:pt x="330857" y="112828"/>
                </a:lnTo>
                <a:lnTo>
                  <a:pt x="329760" y="113925"/>
                </a:lnTo>
                <a:lnTo>
                  <a:pt x="328662" y="114999"/>
                </a:lnTo>
                <a:lnTo>
                  <a:pt x="327565" y="114999"/>
                </a:lnTo>
                <a:lnTo>
                  <a:pt x="322090" y="119377"/>
                </a:lnTo>
                <a:lnTo>
                  <a:pt x="322090" y="119377"/>
                </a:lnTo>
                <a:lnTo>
                  <a:pt x="325376" y="120497"/>
                </a:lnTo>
                <a:lnTo>
                  <a:pt x="327565" y="127069"/>
                </a:lnTo>
                <a:lnTo>
                  <a:pt x="328662" y="128144"/>
                </a:lnTo>
                <a:lnTo>
                  <a:pt x="334137" y="132522"/>
                </a:lnTo>
                <a:lnTo>
                  <a:pt x="339618" y="147855"/>
                </a:lnTo>
                <a:lnTo>
                  <a:pt x="337429" y="163188"/>
                </a:lnTo>
                <a:lnTo>
                  <a:pt x="342904" y="158811"/>
                </a:lnTo>
                <a:lnTo>
                  <a:pt x="346190" y="155536"/>
                </a:lnTo>
                <a:lnTo>
                  <a:pt x="349471" y="152233"/>
                </a:lnTo>
                <a:lnTo>
                  <a:pt x="351665" y="150049"/>
                </a:lnTo>
                <a:lnTo>
                  <a:pt x="357140" y="154427"/>
                </a:lnTo>
                <a:lnTo>
                  <a:pt x="359329" y="159925"/>
                </a:lnTo>
                <a:lnTo>
                  <a:pt x="359329" y="186214"/>
                </a:lnTo>
                <a:lnTo>
                  <a:pt x="362615" y="193861"/>
                </a:lnTo>
                <a:lnTo>
                  <a:pt x="366999" y="200427"/>
                </a:lnTo>
                <a:lnTo>
                  <a:pt x="366999" y="202622"/>
                </a:lnTo>
                <a:lnTo>
                  <a:pt x="370285" y="209188"/>
                </a:lnTo>
                <a:lnTo>
                  <a:pt x="373571" y="214686"/>
                </a:lnTo>
                <a:lnTo>
                  <a:pt x="374662" y="215766"/>
                </a:lnTo>
                <a:lnTo>
                  <a:pt x="381235" y="213572"/>
                </a:lnTo>
                <a:lnTo>
                  <a:pt x="387807" y="212497"/>
                </a:lnTo>
                <a:lnTo>
                  <a:pt x="388904" y="211383"/>
                </a:lnTo>
                <a:lnTo>
                  <a:pt x="422834" y="221258"/>
                </a:lnTo>
                <a:lnTo>
                  <a:pt x="426143" y="222333"/>
                </a:lnTo>
                <a:lnTo>
                  <a:pt x="429406" y="224528"/>
                </a:lnTo>
                <a:lnTo>
                  <a:pt x="434904" y="219070"/>
                </a:lnTo>
                <a:lnTo>
                  <a:pt x="432710" y="210308"/>
                </a:lnTo>
                <a:lnTo>
                  <a:pt x="425023" y="198238"/>
                </a:lnTo>
                <a:lnTo>
                  <a:pt x="427212" y="189477"/>
                </a:lnTo>
                <a:lnTo>
                  <a:pt x="428332" y="188397"/>
                </a:lnTo>
                <a:lnTo>
                  <a:pt x="430521" y="188397"/>
                </a:lnTo>
                <a:lnTo>
                  <a:pt x="435979" y="188397"/>
                </a:lnTo>
                <a:lnTo>
                  <a:pt x="444740" y="184020"/>
                </a:lnTo>
                <a:lnTo>
                  <a:pt x="445854" y="182905"/>
                </a:lnTo>
                <a:lnTo>
                  <a:pt x="450238" y="185094"/>
                </a:lnTo>
                <a:lnTo>
                  <a:pt x="461165" y="193861"/>
                </a:lnTo>
                <a:lnTo>
                  <a:pt x="464456" y="196044"/>
                </a:lnTo>
                <a:lnTo>
                  <a:pt x="472120" y="200427"/>
                </a:lnTo>
                <a:lnTo>
                  <a:pt x="478693" y="200427"/>
                </a:lnTo>
                <a:lnTo>
                  <a:pt x="486362" y="200427"/>
                </a:lnTo>
                <a:lnTo>
                  <a:pt x="489642" y="194975"/>
                </a:lnTo>
                <a:lnTo>
                  <a:pt x="487454" y="192780"/>
                </a:lnTo>
                <a:lnTo>
                  <a:pt x="501695" y="184020"/>
                </a:lnTo>
                <a:lnTo>
                  <a:pt x="502787" y="177447"/>
                </a:lnTo>
                <a:lnTo>
                  <a:pt x="503884" y="170875"/>
                </a:lnTo>
                <a:lnTo>
                  <a:pt x="512645" y="163188"/>
                </a:lnTo>
                <a:lnTo>
                  <a:pt x="514834" y="164308"/>
                </a:lnTo>
                <a:lnTo>
                  <a:pt x="519218" y="166492"/>
                </a:lnTo>
                <a:lnTo>
                  <a:pt x="525790" y="169761"/>
                </a:lnTo>
                <a:lnTo>
                  <a:pt x="537837" y="164308"/>
                </a:lnTo>
                <a:lnTo>
                  <a:pt x="542220" y="164308"/>
                </a:lnTo>
                <a:lnTo>
                  <a:pt x="543312" y="162114"/>
                </a:lnTo>
                <a:lnTo>
                  <a:pt x="557554" y="146781"/>
                </a:lnTo>
                <a:lnTo>
                  <a:pt x="563029" y="145666"/>
                </a:lnTo>
                <a:lnTo>
                  <a:pt x="567406" y="141283"/>
                </a:lnTo>
                <a:lnTo>
                  <a:pt x="569601" y="138019"/>
                </a:lnTo>
                <a:lnTo>
                  <a:pt x="570693" y="135831"/>
                </a:lnTo>
                <a:lnTo>
                  <a:pt x="573979" y="131453"/>
                </a:lnTo>
                <a:lnTo>
                  <a:pt x="573979" y="129258"/>
                </a:lnTo>
                <a:lnTo>
                  <a:pt x="573979" y="125949"/>
                </a:lnTo>
                <a:lnTo>
                  <a:pt x="573979" y="118309"/>
                </a:lnTo>
                <a:lnTo>
                  <a:pt x="568504" y="107353"/>
                </a:lnTo>
                <a:lnTo>
                  <a:pt x="566309" y="107353"/>
                </a:lnTo>
                <a:lnTo>
                  <a:pt x="576168" y="100781"/>
                </a:lnTo>
                <a:lnTo>
                  <a:pt x="591507" y="85447"/>
                </a:lnTo>
                <a:lnTo>
                  <a:pt x="596982" y="83258"/>
                </a:lnTo>
                <a:lnTo>
                  <a:pt x="596982" y="79972"/>
                </a:lnTo>
                <a:lnTo>
                  <a:pt x="594787" y="76686"/>
                </a:lnTo>
                <a:lnTo>
                  <a:pt x="594787" y="66827"/>
                </a:lnTo>
                <a:lnTo>
                  <a:pt x="588215" y="54780"/>
                </a:lnTo>
                <a:lnTo>
                  <a:pt x="584934" y="50397"/>
                </a:lnTo>
                <a:lnTo>
                  <a:pt x="581643" y="43830"/>
                </a:lnTo>
                <a:lnTo>
                  <a:pt x="583837" y="40539"/>
                </a:lnTo>
                <a:lnTo>
                  <a:pt x="593695" y="40539"/>
                </a:lnTo>
                <a:lnTo>
                  <a:pt x="594787" y="39447"/>
                </a:lnTo>
                <a:lnTo>
                  <a:pt x="596982" y="37252"/>
                </a:lnTo>
                <a:lnTo>
                  <a:pt x="600268" y="29589"/>
                </a:lnTo>
                <a:lnTo>
                  <a:pt x="604645" y="25211"/>
                </a:lnTo>
                <a:lnTo>
                  <a:pt x="621076" y="20828"/>
                </a:lnTo>
                <a:lnTo>
                  <a:pt x="623265" y="19736"/>
                </a:lnTo>
                <a:lnTo>
                  <a:pt x="627648" y="20828"/>
                </a:lnTo>
                <a:lnTo>
                  <a:pt x="628740" y="20828"/>
                </a:lnTo>
                <a:lnTo>
                  <a:pt x="630929" y="21925"/>
                </a:lnTo>
                <a:lnTo>
                  <a:pt x="637501" y="21925"/>
                </a:lnTo>
                <a:lnTo>
                  <a:pt x="640793" y="21925"/>
                </a:lnTo>
                <a:lnTo>
                  <a:pt x="642982" y="21925"/>
                </a:lnTo>
                <a:lnTo>
                  <a:pt x="650645" y="21925"/>
                </a:lnTo>
                <a:lnTo>
                  <a:pt x="651743" y="20828"/>
                </a:lnTo>
                <a:lnTo>
                  <a:pt x="652834" y="20828"/>
                </a:lnTo>
                <a:lnTo>
                  <a:pt x="656126" y="13158"/>
                </a:lnTo>
                <a:lnTo>
                  <a:pt x="656126" y="12067"/>
                </a:lnTo>
                <a:lnTo>
                  <a:pt x="657218" y="8780"/>
                </a:lnTo>
                <a:lnTo>
                  <a:pt x="658315" y="2208"/>
                </a:lnTo>
                <a:lnTo>
                  <a:pt x="661601" y="19"/>
                </a:lnTo>
                <a:lnTo>
                  <a:pt x="665979" y="19"/>
                </a:lnTo>
                <a:lnTo>
                  <a:pt x="669265" y="19"/>
                </a:lnTo>
                <a:lnTo>
                  <a:pt x="675837" y="6592"/>
                </a:lnTo>
                <a:lnTo>
                  <a:pt x="679123" y="5494"/>
                </a:lnTo>
                <a:lnTo>
                  <a:pt x="681312" y="3305"/>
                </a:lnTo>
                <a:lnTo>
                  <a:pt x="684598" y="6592"/>
                </a:lnTo>
                <a:lnTo>
                  <a:pt x="684598" y="14255"/>
                </a:lnTo>
                <a:lnTo>
                  <a:pt x="683507" y="21925"/>
                </a:lnTo>
                <a:lnTo>
                  <a:pt x="682409" y="24114"/>
                </a:lnTo>
                <a:lnTo>
                  <a:pt x="681312" y="25211"/>
                </a:lnTo>
                <a:lnTo>
                  <a:pt x="701029" y="28497"/>
                </a:lnTo>
                <a:lnTo>
                  <a:pt x="711985" y="30686"/>
                </a:lnTo>
                <a:lnTo>
                  <a:pt x="718557" y="36161"/>
                </a:lnTo>
                <a:lnTo>
                  <a:pt x="740440" y="49305"/>
                </a:lnTo>
                <a:lnTo>
                  <a:pt x="743720" y="53683"/>
                </a:lnTo>
                <a:lnTo>
                  <a:pt x="745915" y="55878"/>
                </a:lnTo>
                <a:lnTo>
                  <a:pt x="741531" y="65736"/>
                </a:lnTo>
                <a:lnTo>
                  <a:pt x="759053" y="97494"/>
                </a:lnTo>
                <a:lnTo>
                  <a:pt x="765626" y="99683"/>
                </a:lnTo>
                <a:lnTo>
                  <a:pt x="790817" y="109547"/>
                </a:lnTo>
                <a:lnTo>
                  <a:pt x="796298" y="108444"/>
                </a:lnTo>
                <a:lnTo>
                  <a:pt x="813820" y="88733"/>
                </a:lnTo>
                <a:lnTo>
                  <a:pt x="811631" y="75589"/>
                </a:lnTo>
                <a:lnTo>
                  <a:pt x="811631" y="73400"/>
                </a:lnTo>
                <a:lnTo>
                  <a:pt x="814912" y="70114"/>
                </a:lnTo>
                <a:lnTo>
                  <a:pt x="814912" y="70114"/>
                </a:lnTo>
                <a:lnTo>
                  <a:pt x="823678" y="69022"/>
                </a:lnTo>
                <a:lnTo>
                  <a:pt x="825867" y="64639"/>
                </a:lnTo>
                <a:lnTo>
                  <a:pt x="825867" y="61353"/>
                </a:lnTo>
                <a:lnTo>
                  <a:pt x="830245" y="58067"/>
                </a:lnTo>
                <a:lnTo>
                  <a:pt x="835726" y="55878"/>
                </a:lnTo>
                <a:lnTo>
                  <a:pt x="839012" y="49305"/>
                </a:lnTo>
                <a:lnTo>
                  <a:pt x="840103" y="43830"/>
                </a:lnTo>
                <a:lnTo>
                  <a:pt x="840103" y="40539"/>
                </a:lnTo>
                <a:lnTo>
                  <a:pt x="840103" y="40539"/>
                </a:lnTo>
                <a:lnTo>
                  <a:pt x="840103" y="38355"/>
                </a:lnTo>
                <a:lnTo>
                  <a:pt x="840103" y="35064"/>
                </a:lnTo>
                <a:lnTo>
                  <a:pt x="842292" y="28497"/>
                </a:lnTo>
                <a:lnTo>
                  <a:pt x="843390" y="27400"/>
                </a:lnTo>
                <a:lnTo>
                  <a:pt x="846676" y="29589"/>
                </a:lnTo>
                <a:lnTo>
                  <a:pt x="847773" y="30686"/>
                </a:lnTo>
                <a:lnTo>
                  <a:pt x="849962" y="30686"/>
                </a:lnTo>
                <a:lnTo>
                  <a:pt x="853248" y="31777"/>
                </a:lnTo>
                <a:lnTo>
                  <a:pt x="854345" y="33972"/>
                </a:lnTo>
                <a:lnTo>
                  <a:pt x="856534" y="33972"/>
                </a:lnTo>
                <a:lnTo>
                  <a:pt x="860917" y="30686"/>
                </a:lnTo>
                <a:lnTo>
                  <a:pt x="863106" y="29589"/>
                </a:lnTo>
                <a:lnTo>
                  <a:pt x="868581" y="27400"/>
                </a:lnTo>
                <a:lnTo>
                  <a:pt x="871867" y="26303"/>
                </a:lnTo>
                <a:lnTo>
                  <a:pt x="872965" y="25211"/>
                </a:lnTo>
                <a:lnTo>
                  <a:pt x="876251" y="28497"/>
                </a:lnTo>
                <a:lnTo>
                  <a:pt x="877342" y="29589"/>
                </a:lnTo>
                <a:lnTo>
                  <a:pt x="877342" y="32875"/>
                </a:lnTo>
                <a:lnTo>
                  <a:pt x="876251" y="36161"/>
                </a:lnTo>
                <a:lnTo>
                  <a:pt x="876251" y="36161"/>
                </a:lnTo>
                <a:lnTo>
                  <a:pt x="876251" y="46014"/>
                </a:lnTo>
                <a:lnTo>
                  <a:pt x="876251" y="47117"/>
                </a:lnTo>
                <a:lnTo>
                  <a:pt x="877342" y="49305"/>
                </a:lnTo>
                <a:lnTo>
                  <a:pt x="878440" y="54780"/>
                </a:lnTo>
                <a:lnTo>
                  <a:pt x="878440" y="55878"/>
                </a:lnTo>
                <a:lnTo>
                  <a:pt x="878440" y="58067"/>
                </a:lnTo>
                <a:lnTo>
                  <a:pt x="878440" y="63542"/>
                </a:lnTo>
                <a:lnTo>
                  <a:pt x="883915" y="63542"/>
                </a:lnTo>
                <a:lnTo>
                  <a:pt x="885012" y="63542"/>
                </a:lnTo>
                <a:lnTo>
                  <a:pt x="891584" y="69022"/>
                </a:lnTo>
                <a:lnTo>
                  <a:pt x="892676" y="71211"/>
                </a:lnTo>
                <a:lnTo>
                  <a:pt x="893773" y="72302"/>
                </a:lnTo>
                <a:lnTo>
                  <a:pt x="892676" y="74497"/>
                </a:lnTo>
                <a:lnTo>
                  <a:pt x="890487" y="77783"/>
                </a:lnTo>
                <a:lnTo>
                  <a:pt x="889395" y="82167"/>
                </a:lnTo>
                <a:lnTo>
                  <a:pt x="888298" y="89825"/>
                </a:lnTo>
                <a:lnTo>
                  <a:pt x="887201" y="94208"/>
                </a:lnTo>
                <a:lnTo>
                  <a:pt x="887201" y="95300"/>
                </a:lnTo>
                <a:lnTo>
                  <a:pt x="889395" y="97494"/>
                </a:lnTo>
                <a:lnTo>
                  <a:pt x="887201" y="101878"/>
                </a:lnTo>
                <a:lnTo>
                  <a:pt x="885012" y="105164"/>
                </a:lnTo>
                <a:lnTo>
                  <a:pt x="883915" y="106256"/>
                </a:lnTo>
                <a:lnTo>
                  <a:pt x="880628" y="104067"/>
                </a:lnTo>
                <a:lnTo>
                  <a:pt x="874056" y="102969"/>
                </a:lnTo>
                <a:lnTo>
                  <a:pt x="870770" y="104067"/>
                </a:lnTo>
                <a:lnTo>
                  <a:pt x="868581" y="106256"/>
                </a:lnTo>
                <a:lnTo>
                  <a:pt x="869679" y="112828"/>
                </a:lnTo>
                <a:lnTo>
                  <a:pt x="874056" y="117200"/>
                </a:lnTo>
                <a:lnTo>
                  <a:pt x="876251" y="120497"/>
                </a:lnTo>
                <a:lnTo>
                  <a:pt x="880628" y="124875"/>
                </a:lnTo>
                <a:lnTo>
                  <a:pt x="880628" y="128144"/>
                </a:lnTo>
                <a:lnTo>
                  <a:pt x="885012" y="131453"/>
                </a:lnTo>
                <a:lnTo>
                  <a:pt x="890487" y="131453"/>
                </a:lnTo>
                <a:lnTo>
                  <a:pt x="892676" y="129258"/>
                </a:lnTo>
                <a:lnTo>
                  <a:pt x="894870" y="128144"/>
                </a:lnTo>
                <a:lnTo>
                  <a:pt x="894870" y="125949"/>
                </a:lnTo>
                <a:lnTo>
                  <a:pt x="895962" y="125949"/>
                </a:lnTo>
                <a:lnTo>
                  <a:pt x="897059" y="123761"/>
                </a:lnTo>
                <a:lnTo>
                  <a:pt x="899248" y="125949"/>
                </a:lnTo>
                <a:lnTo>
                  <a:pt x="900345" y="128144"/>
                </a:lnTo>
                <a:lnTo>
                  <a:pt x="902534" y="131453"/>
                </a:lnTo>
                <a:lnTo>
                  <a:pt x="905820" y="135831"/>
                </a:lnTo>
                <a:lnTo>
                  <a:pt x="909106" y="144592"/>
                </a:lnTo>
                <a:lnTo>
                  <a:pt x="906917" y="157730"/>
                </a:lnTo>
                <a:lnTo>
                  <a:pt x="910204" y="162114"/>
                </a:lnTo>
                <a:lnTo>
                  <a:pt x="911295" y="175258"/>
                </a:lnTo>
                <a:lnTo>
                  <a:pt x="906917" y="180716"/>
                </a:lnTo>
                <a:lnTo>
                  <a:pt x="903631" y="181831"/>
                </a:lnTo>
                <a:lnTo>
                  <a:pt x="902534" y="181831"/>
                </a:lnTo>
                <a:lnTo>
                  <a:pt x="899248" y="179636"/>
                </a:lnTo>
                <a:lnTo>
                  <a:pt x="898151" y="177447"/>
                </a:lnTo>
                <a:lnTo>
                  <a:pt x="905820" y="209188"/>
                </a:lnTo>
                <a:lnTo>
                  <a:pt x="908009" y="212497"/>
                </a:lnTo>
                <a:lnTo>
                  <a:pt x="946345" y="226716"/>
                </a:lnTo>
                <a:lnTo>
                  <a:pt x="968251" y="216881"/>
                </a:lnTo>
                <a:lnTo>
                  <a:pt x="978109" y="214686"/>
                </a:lnTo>
                <a:lnTo>
                  <a:pt x="981373" y="214686"/>
                </a:lnTo>
                <a:lnTo>
                  <a:pt x="986870" y="213572"/>
                </a:lnTo>
                <a:lnTo>
                  <a:pt x="989059" y="205925"/>
                </a:lnTo>
                <a:lnTo>
                  <a:pt x="996706" y="198238"/>
                </a:lnTo>
                <a:lnTo>
                  <a:pt x="998895" y="194975"/>
                </a:lnTo>
                <a:lnTo>
                  <a:pt x="1000015" y="193861"/>
                </a:lnTo>
                <a:lnTo>
                  <a:pt x="1001089" y="192780"/>
                </a:lnTo>
                <a:lnTo>
                  <a:pt x="1005467" y="190592"/>
                </a:lnTo>
                <a:lnTo>
                  <a:pt x="1007656" y="188397"/>
                </a:lnTo>
                <a:lnTo>
                  <a:pt x="1010942" y="186214"/>
                </a:lnTo>
                <a:lnTo>
                  <a:pt x="1013131" y="187283"/>
                </a:lnTo>
                <a:lnTo>
                  <a:pt x="1015325" y="189477"/>
                </a:lnTo>
                <a:lnTo>
                  <a:pt x="1018611" y="189477"/>
                </a:lnTo>
                <a:lnTo>
                  <a:pt x="1019703" y="187283"/>
                </a:lnTo>
                <a:lnTo>
                  <a:pt x="1020800" y="184020"/>
                </a:lnTo>
                <a:lnTo>
                  <a:pt x="1020800" y="182905"/>
                </a:lnTo>
                <a:lnTo>
                  <a:pt x="1021898" y="179636"/>
                </a:lnTo>
                <a:lnTo>
                  <a:pt x="1025184" y="184020"/>
                </a:lnTo>
                <a:lnTo>
                  <a:pt x="1024086" y="189477"/>
                </a:lnTo>
                <a:lnTo>
                  <a:pt x="1024086" y="191666"/>
                </a:lnTo>
                <a:lnTo>
                  <a:pt x="1027373" y="197164"/>
                </a:lnTo>
                <a:lnTo>
                  <a:pt x="1027373" y="198238"/>
                </a:lnTo>
                <a:lnTo>
                  <a:pt x="1029561" y="199353"/>
                </a:lnTo>
                <a:lnTo>
                  <a:pt x="1035036" y="201542"/>
                </a:lnTo>
                <a:lnTo>
                  <a:pt x="1039420" y="204811"/>
                </a:lnTo>
                <a:lnTo>
                  <a:pt x="1041609" y="207000"/>
                </a:lnTo>
                <a:lnTo>
                  <a:pt x="1050375" y="207000"/>
                </a:lnTo>
                <a:lnTo>
                  <a:pt x="1051467" y="207000"/>
                </a:lnTo>
                <a:lnTo>
                  <a:pt x="1055850" y="205925"/>
                </a:lnTo>
                <a:lnTo>
                  <a:pt x="1056942" y="204811"/>
                </a:lnTo>
                <a:lnTo>
                  <a:pt x="1056942" y="191666"/>
                </a:lnTo>
                <a:lnTo>
                  <a:pt x="1058039" y="187283"/>
                </a:lnTo>
                <a:lnTo>
                  <a:pt x="1061325" y="181831"/>
                </a:lnTo>
                <a:lnTo>
                  <a:pt x="1068989" y="181831"/>
                </a:lnTo>
                <a:lnTo>
                  <a:pt x="1074470" y="186214"/>
                </a:lnTo>
                <a:lnTo>
                  <a:pt x="1076659" y="190592"/>
                </a:lnTo>
                <a:lnTo>
                  <a:pt x="1081042" y="194975"/>
                </a:lnTo>
                <a:lnTo>
                  <a:pt x="1082134" y="196044"/>
                </a:lnTo>
                <a:lnTo>
                  <a:pt x="1083231" y="197164"/>
                </a:lnTo>
                <a:lnTo>
                  <a:pt x="1086517" y="199353"/>
                </a:lnTo>
                <a:lnTo>
                  <a:pt x="1087614" y="201542"/>
                </a:lnTo>
                <a:lnTo>
                  <a:pt x="1094187" y="208120"/>
                </a:lnTo>
                <a:lnTo>
                  <a:pt x="1102948" y="210308"/>
                </a:lnTo>
                <a:lnTo>
                  <a:pt x="1133609" y="210308"/>
                </a:lnTo>
                <a:lnTo>
                  <a:pt x="1154423" y="220144"/>
                </a:lnTo>
                <a:lnTo>
                  <a:pt x="1163184" y="217950"/>
                </a:lnTo>
                <a:lnTo>
                  <a:pt x="1164281" y="215766"/>
                </a:lnTo>
                <a:lnTo>
                  <a:pt x="1168659" y="212497"/>
                </a:lnTo>
                <a:lnTo>
                  <a:pt x="1183992" y="203736"/>
                </a:lnTo>
                <a:lnTo>
                  <a:pt x="1189467" y="201542"/>
                </a:lnTo>
                <a:lnTo>
                  <a:pt x="1199331" y="200427"/>
                </a:lnTo>
                <a:lnTo>
                  <a:pt x="1200423" y="202622"/>
                </a:lnTo>
                <a:lnTo>
                  <a:pt x="1201520" y="203736"/>
                </a:lnTo>
                <a:lnTo>
                  <a:pt x="1213567" y="209188"/>
                </a:lnTo>
                <a:lnTo>
                  <a:pt x="1229992" y="215766"/>
                </a:lnTo>
                <a:lnTo>
                  <a:pt x="1232187" y="214686"/>
                </a:lnTo>
                <a:lnTo>
                  <a:pt x="1251881" y="182905"/>
                </a:lnTo>
                <a:lnTo>
                  <a:pt x="1252995" y="181831"/>
                </a:lnTo>
                <a:lnTo>
                  <a:pt x="1258453" y="173069"/>
                </a:lnTo>
                <a:lnTo>
                  <a:pt x="1258453" y="171955"/>
                </a:lnTo>
                <a:lnTo>
                  <a:pt x="1259567" y="170875"/>
                </a:lnTo>
                <a:lnTo>
                  <a:pt x="1262831" y="163188"/>
                </a:lnTo>
                <a:lnTo>
                  <a:pt x="1265019" y="158811"/>
                </a:lnTo>
                <a:lnTo>
                  <a:pt x="1269403" y="154427"/>
                </a:lnTo>
                <a:lnTo>
                  <a:pt x="1270523" y="152233"/>
                </a:lnTo>
                <a:lnTo>
                  <a:pt x="1271592" y="152233"/>
                </a:lnTo>
                <a:lnTo>
                  <a:pt x="1273780" y="150049"/>
                </a:lnTo>
                <a:lnTo>
                  <a:pt x="1277090" y="147855"/>
                </a:lnTo>
                <a:lnTo>
                  <a:pt x="1279284" y="147855"/>
                </a:lnTo>
                <a:lnTo>
                  <a:pt x="1280353" y="146781"/>
                </a:lnTo>
                <a:lnTo>
                  <a:pt x="1281473" y="148975"/>
                </a:lnTo>
                <a:lnTo>
                  <a:pt x="1285833" y="151164"/>
                </a:lnTo>
                <a:lnTo>
                  <a:pt x="1289114" y="150049"/>
                </a:lnTo>
                <a:lnTo>
                  <a:pt x="1294594" y="150049"/>
                </a:lnTo>
                <a:lnTo>
                  <a:pt x="1305544" y="146781"/>
                </a:lnTo>
                <a:lnTo>
                  <a:pt x="1309928" y="144592"/>
                </a:lnTo>
                <a:lnTo>
                  <a:pt x="1314311" y="144592"/>
                </a:lnTo>
                <a:lnTo>
                  <a:pt x="1316500" y="145666"/>
                </a:lnTo>
                <a:lnTo>
                  <a:pt x="1317592" y="146781"/>
                </a:lnTo>
                <a:lnTo>
                  <a:pt x="1323067" y="152233"/>
                </a:lnTo>
                <a:lnTo>
                  <a:pt x="1325261" y="153353"/>
                </a:lnTo>
                <a:lnTo>
                  <a:pt x="1326358" y="153353"/>
                </a:lnTo>
                <a:lnTo>
                  <a:pt x="1330736" y="153353"/>
                </a:lnTo>
                <a:lnTo>
                  <a:pt x="1332925" y="152233"/>
                </a:lnTo>
                <a:lnTo>
                  <a:pt x="1335120" y="151164"/>
                </a:lnTo>
                <a:lnTo>
                  <a:pt x="1336211" y="151164"/>
                </a:lnTo>
                <a:lnTo>
                  <a:pt x="1339497" y="152233"/>
                </a:lnTo>
                <a:lnTo>
                  <a:pt x="1342783" y="154427"/>
                </a:lnTo>
                <a:lnTo>
                  <a:pt x="1344972" y="157730"/>
                </a:lnTo>
                <a:lnTo>
                  <a:pt x="1346070" y="158811"/>
                </a:lnTo>
                <a:lnTo>
                  <a:pt x="1347167" y="159925"/>
                </a:lnTo>
                <a:lnTo>
                  <a:pt x="1348264" y="159925"/>
                </a:lnTo>
                <a:lnTo>
                  <a:pt x="1351545" y="160999"/>
                </a:lnTo>
                <a:lnTo>
                  <a:pt x="1353739" y="162114"/>
                </a:lnTo>
                <a:lnTo>
                  <a:pt x="1354831" y="165377"/>
                </a:lnTo>
                <a:lnTo>
                  <a:pt x="1357025" y="167572"/>
                </a:lnTo>
                <a:lnTo>
                  <a:pt x="1362500" y="168686"/>
                </a:lnTo>
                <a:lnTo>
                  <a:pt x="1363597" y="169761"/>
                </a:lnTo>
                <a:lnTo>
                  <a:pt x="1364689" y="170875"/>
                </a:lnTo>
                <a:lnTo>
                  <a:pt x="1365786" y="173069"/>
                </a:lnTo>
                <a:lnTo>
                  <a:pt x="1366878" y="176333"/>
                </a:lnTo>
                <a:lnTo>
                  <a:pt x="1369072" y="178521"/>
                </a:lnTo>
                <a:lnTo>
                  <a:pt x="1370170" y="179636"/>
                </a:lnTo>
                <a:lnTo>
                  <a:pt x="1370170" y="179636"/>
                </a:lnTo>
                <a:lnTo>
                  <a:pt x="1372359" y="180716"/>
                </a:lnTo>
                <a:lnTo>
                  <a:pt x="1376736" y="181831"/>
                </a:lnTo>
                <a:lnTo>
                  <a:pt x="1380022" y="182905"/>
                </a:lnTo>
                <a:lnTo>
                  <a:pt x="1381120" y="186214"/>
                </a:lnTo>
                <a:lnTo>
                  <a:pt x="1383308" y="190592"/>
                </a:lnTo>
                <a:lnTo>
                  <a:pt x="1385497" y="191666"/>
                </a:lnTo>
                <a:lnTo>
                  <a:pt x="1389881" y="192780"/>
                </a:lnTo>
                <a:lnTo>
                  <a:pt x="1394258" y="197164"/>
                </a:lnTo>
                <a:lnTo>
                  <a:pt x="1399739" y="198238"/>
                </a:lnTo>
                <a:lnTo>
                  <a:pt x="1400831" y="199353"/>
                </a:lnTo>
                <a:lnTo>
                  <a:pt x="1404123" y="200427"/>
                </a:lnTo>
                <a:lnTo>
                  <a:pt x="1408500" y="204811"/>
                </a:lnTo>
                <a:lnTo>
                  <a:pt x="1409597" y="207000"/>
                </a:lnTo>
                <a:lnTo>
                  <a:pt x="1410689" y="207000"/>
                </a:lnTo>
                <a:lnTo>
                  <a:pt x="1413975" y="211383"/>
                </a:lnTo>
                <a:lnTo>
                  <a:pt x="1415072" y="212497"/>
                </a:lnTo>
                <a:lnTo>
                  <a:pt x="1418359" y="231094"/>
                </a:lnTo>
                <a:lnTo>
                  <a:pt x="1419456" y="232214"/>
                </a:lnTo>
                <a:lnTo>
                  <a:pt x="1421645" y="233288"/>
                </a:lnTo>
                <a:lnTo>
                  <a:pt x="1421645" y="234403"/>
                </a:lnTo>
                <a:lnTo>
                  <a:pt x="1422736" y="237672"/>
                </a:lnTo>
                <a:lnTo>
                  <a:pt x="1424931" y="239855"/>
                </a:lnTo>
                <a:lnTo>
                  <a:pt x="1426028" y="243170"/>
                </a:lnTo>
                <a:lnTo>
                  <a:pt x="1428217" y="246427"/>
                </a:lnTo>
                <a:lnTo>
                  <a:pt x="1429309" y="247525"/>
                </a:lnTo>
                <a:lnTo>
                  <a:pt x="1430406" y="249713"/>
                </a:lnTo>
                <a:lnTo>
                  <a:pt x="1431503" y="256285"/>
                </a:lnTo>
                <a:lnTo>
                  <a:pt x="1433692" y="258475"/>
                </a:lnTo>
                <a:lnTo>
                  <a:pt x="1434789" y="260669"/>
                </a:lnTo>
                <a:lnTo>
                  <a:pt x="1440264" y="263949"/>
                </a:lnTo>
                <a:lnTo>
                  <a:pt x="1441356" y="265053"/>
                </a:lnTo>
                <a:lnTo>
                  <a:pt x="1443545" y="267235"/>
                </a:lnTo>
                <a:lnTo>
                  <a:pt x="1443545" y="267235"/>
                </a:lnTo>
                <a:lnTo>
                  <a:pt x="1445739" y="268333"/>
                </a:lnTo>
                <a:lnTo>
                  <a:pt x="1447928" y="269430"/>
                </a:lnTo>
                <a:lnTo>
                  <a:pt x="1451214" y="273813"/>
                </a:lnTo>
                <a:lnTo>
                  <a:pt x="1451214" y="278191"/>
                </a:lnTo>
                <a:lnTo>
                  <a:pt x="1452311" y="281477"/>
                </a:lnTo>
                <a:lnTo>
                  <a:pt x="1452311" y="290239"/>
                </a:lnTo>
                <a:lnTo>
                  <a:pt x="1454500" y="296811"/>
                </a:lnTo>
                <a:lnTo>
                  <a:pt x="1455598" y="297908"/>
                </a:lnTo>
                <a:lnTo>
                  <a:pt x="1457786" y="300097"/>
                </a:lnTo>
                <a:lnTo>
                  <a:pt x="1457786" y="300097"/>
                </a:lnTo>
                <a:lnTo>
                  <a:pt x="1459975" y="312144"/>
                </a:lnTo>
                <a:lnTo>
                  <a:pt x="1459975" y="314339"/>
                </a:lnTo>
                <a:lnTo>
                  <a:pt x="1459975" y="319814"/>
                </a:lnTo>
                <a:lnTo>
                  <a:pt x="1457786" y="332952"/>
                </a:lnTo>
                <a:lnTo>
                  <a:pt x="1457786" y="342811"/>
                </a:lnTo>
                <a:lnTo>
                  <a:pt x="1458884" y="347194"/>
                </a:lnTo>
                <a:lnTo>
                  <a:pt x="1459975" y="352669"/>
                </a:lnTo>
                <a:lnTo>
                  <a:pt x="1464359" y="364716"/>
                </a:lnTo>
                <a:lnTo>
                  <a:pt x="1466547" y="366905"/>
                </a:lnTo>
                <a:lnTo>
                  <a:pt x="1469834" y="369100"/>
                </a:lnTo>
                <a:lnTo>
                  <a:pt x="1469834" y="370191"/>
                </a:lnTo>
                <a:lnTo>
                  <a:pt x="1472022" y="374575"/>
                </a:lnTo>
                <a:lnTo>
                  <a:pt x="1474217" y="376764"/>
                </a:lnTo>
                <a:lnTo>
                  <a:pt x="1474217" y="376764"/>
                </a:lnTo>
                <a:lnTo>
                  <a:pt x="1480789" y="381147"/>
                </a:lnTo>
                <a:lnTo>
                  <a:pt x="1481881" y="382238"/>
                </a:lnTo>
                <a:lnTo>
                  <a:pt x="1482978" y="384428"/>
                </a:lnTo>
                <a:lnTo>
                  <a:pt x="1484075" y="389885"/>
                </a:lnTo>
                <a:lnTo>
                  <a:pt x="1485167" y="392074"/>
                </a:lnTo>
                <a:lnTo>
                  <a:pt x="1486264" y="393188"/>
                </a:lnTo>
                <a:lnTo>
                  <a:pt x="1488453" y="394269"/>
                </a:lnTo>
                <a:lnTo>
                  <a:pt x="1490648" y="395383"/>
                </a:lnTo>
                <a:lnTo>
                  <a:pt x="1493928" y="394269"/>
                </a:lnTo>
                <a:lnTo>
                  <a:pt x="1500500" y="396457"/>
                </a:lnTo>
                <a:lnTo>
                  <a:pt x="1501597" y="398652"/>
                </a:lnTo>
                <a:lnTo>
                  <a:pt x="1503786" y="399766"/>
                </a:lnTo>
                <a:lnTo>
                  <a:pt x="1504884" y="400835"/>
                </a:lnTo>
                <a:lnTo>
                  <a:pt x="1505975" y="401955"/>
                </a:lnTo>
                <a:lnTo>
                  <a:pt x="1508170" y="403030"/>
                </a:lnTo>
                <a:lnTo>
                  <a:pt x="1510359" y="404138"/>
                </a:lnTo>
                <a:lnTo>
                  <a:pt x="1511456" y="405219"/>
                </a:lnTo>
                <a:lnTo>
                  <a:pt x="1514736" y="407413"/>
                </a:lnTo>
                <a:lnTo>
                  <a:pt x="1515834" y="409602"/>
                </a:lnTo>
                <a:lnTo>
                  <a:pt x="1519120" y="411791"/>
                </a:lnTo>
                <a:lnTo>
                  <a:pt x="1521309" y="416174"/>
                </a:lnTo>
                <a:lnTo>
                  <a:pt x="1523503" y="419478"/>
                </a:lnTo>
                <a:lnTo>
                  <a:pt x="1524578" y="421672"/>
                </a:lnTo>
                <a:lnTo>
                  <a:pt x="1526766" y="422741"/>
                </a:lnTo>
                <a:lnTo>
                  <a:pt x="1530075" y="424935"/>
                </a:lnTo>
                <a:lnTo>
                  <a:pt x="1533339" y="427124"/>
                </a:lnTo>
                <a:lnTo>
                  <a:pt x="1534453" y="428238"/>
                </a:lnTo>
                <a:lnTo>
                  <a:pt x="1535527" y="433696"/>
                </a:lnTo>
                <a:lnTo>
                  <a:pt x="1535527" y="438080"/>
                </a:lnTo>
                <a:lnTo>
                  <a:pt x="1534453" y="462174"/>
                </a:lnTo>
                <a:lnTo>
                  <a:pt x="1541025" y="466552"/>
                </a:lnTo>
                <a:lnTo>
                  <a:pt x="1545409" y="469861"/>
                </a:lnTo>
                <a:lnTo>
                  <a:pt x="1548672" y="474244"/>
                </a:lnTo>
                <a:lnTo>
                  <a:pt x="1548672" y="474244"/>
                </a:lnTo>
                <a:lnTo>
                  <a:pt x="1550861" y="478628"/>
                </a:lnTo>
                <a:lnTo>
                  <a:pt x="1554170" y="481885"/>
                </a:lnTo>
                <a:lnTo>
                  <a:pt x="1555244" y="484080"/>
                </a:lnTo>
                <a:lnTo>
                  <a:pt x="1557433" y="486269"/>
                </a:lnTo>
                <a:lnTo>
                  <a:pt x="1566194" y="490647"/>
                </a:lnTo>
                <a:lnTo>
                  <a:pt x="1578241" y="492841"/>
                </a:lnTo>
                <a:lnTo>
                  <a:pt x="1579339" y="500527"/>
                </a:lnTo>
                <a:lnTo>
                  <a:pt x="1580436" y="510363"/>
                </a:lnTo>
                <a:lnTo>
                  <a:pt x="1581528" y="513678"/>
                </a:lnTo>
                <a:lnTo>
                  <a:pt x="1585911" y="515861"/>
                </a:lnTo>
                <a:lnTo>
                  <a:pt x="1588100" y="516935"/>
                </a:lnTo>
                <a:lnTo>
                  <a:pt x="1591386" y="518050"/>
                </a:lnTo>
                <a:lnTo>
                  <a:pt x="1599050" y="518050"/>
                </a:lnTo>
                <a:lnTo>
                  <a:pt x="1604530" y="518050"/>
                </a:lnTo>
                <a:lnTo>
                  <a:pt x="1606719" y="520222"/>
                </a:lnTo>
                <a:lnTo>
                  <a:pt x="1608908" y="523508"/>
                </a:lnTo>
                <a:lnTo>
                  <a:pt x="1610005" y="525697"/>
                </a:lnTo>
                <a:lnTo>
                  <a:pt x="1610005" y="535555"/>
                </a:lnTo>
                <a:lnTo>
                  <a:pt x="1610005" y="537744"/>
                </a:lnTo>
                <a:lnTo>
                  <a:pt x="1610005" y="546510"/>
                </a:lnTo>
                <a:lnTo>
                  <a:pt x="1612194" y="549797"/>
                </a:lnTo>
                <a:lnTo>
                  <a:pt x="1613291" y="551985"/>
                </a:lnTo>
                <a:lnTo>
                  <a:pt x="1615480" y="554174"/>
                </a:lnTo>
                <a:lnTo>
                  <a:pt x="1616578" y="555272"/>
                </a:lnTo>
                <a:lnTo>
                  <a:pt x="1618766" y="556363"/>
                </a:lnTo>
                <a:lnTo>
                  <a:pt x="1624247" y="559649"/>
                </a:lnTo>
                <a:lnTo>
                  <a:pt x="1625339" y="561838"/>
                </a:lnTo>
                <a:lnTo>
                  <a:pt x="1626436" y="562941"/>
                </a:lnTo>
                <a:lnTo>
                  <a:pt x="1627528" y="565124"/>
                </a:lnTo>
                <a:lnTo>
                  <a:pt x="1627528" y="578269"/>
                </a:lnTo>
                <a:lnTo>
                  <a:pt x="1625339" y="582652"/>
                </a:lnTo>
                <a:lnTo>
                  <a:pt x="1624247" y="585938"/>
                </a:lnTo>
                <a:lnTo>
                  <a:pt x="1624247" y="588127"/>
                </a:lnTo>
                <a:lnTo>
                  <a:pt x="1622053" y="592505"/>
                </a:lnTo>
                <a:lnTo>
                  <a:pt x="1622053" y="595797"/>
                </a:lnTo>
                <a:lnTo>
                  <a:pt x="1620955" y="599083"/>
                </a:lnTo>
                <a:lnTo>
                  <a:pt x="1619864" y="601272"/>
                </a:lnTo>
                <a:lnTo>
                  <a:pt x="1618766" y="603461"/>
                </a:lnTo>
                <a:lnTo>
                  <a:pt x="1617675" y="604558"/>
                </a:lnTo>
                <a:lnTo>
                  <a:pt x="1616578" y="605649"/>
                </a:lnTo>
                <a:lnTo>
                  <a:pt x="1615480" y="606747"/>
                </a:lnTo>
                <a:lnTo>
                  <a:pt x="1613291" y="608936"/>
                </a:lnTo>
                <a:lnTo>
                  <a:pt x="1611103" y="608936"/>
                </a:lnTo>
                <a:lnTo>
                  <a:pt x="1608908" y="611124"/>
                </a:lnTo>
                <a:lnTo>
                  <a:pt x="1607816" y="612227"/>
                </a:lnTo>
                <a:lnTo>
                  <a:pt x="1606719" y="613319"/>
                </a:lnTo>
                <a:lnTo>
                  <a:pt x="1605622" y="615508"/>
                </a:lnTo>
                <a:lnTo>
                  <a:pt x="1604530" y="618794"/>
                </a:lnTo>
                <a:lnTo>
                  <a:pt x="1603433" y="623177"/>
                </a:lnTo>
                <a:lnTo>
                  <a:pt x="1602342" y="626463"/>
                </a:lnTo>
                <a:lnTo>
                  <a:pt x="1597958" y="630841"/>
                </a:lnTo>
                <a:lnTo>
                  <a:pt x="1596861" y="631938"/>
                </a:lnTo>
                <a:lnTo>
                  <a:pt x="1595769" y="633030"/>
                </a:lnTo>
                <a:lnTo>
                  <a:pt x="1592483" y="634127"/>
                </a:lnTo>
                <a:lnTo>
                  <a:pt x="1590294" y="635224"/>
                </a:lnTo>
                <a:lnTo>
                  <a:pt x="1587002" y="636310"/>
                </a:lnTo>
                <a:lnTo>
                  <a:pt x="1584814" y="637413"/>
                </a:lnTo>
                <a:lnTo>
                  <a:pt x="1582625" y="639608"/>
                </a:lnTo>
                <a:lnTo>
                  <a:pt x="1579339" y="641791"/>
                </a:lnTo>
                <a:lnTo>
                  <a:pt x="1579339" y="641791"/>
                </a:lnTo>
                <a:lnTo>
                  <a:pt x="1572766" y="636310"/>
                </a:lnTo>
                <a:lnTo>
                  <a:pt x="1571669" y="633030"/>
                </a:lnTo>
                <a:lnTo>
                  <a:pt x="1572766" y="640699"/>
                </a:lnTo>
                <a:lnTo>
                  <a:pt x="1572766" y="642888"/>
                </a:lnTo>
                <a:lnTo>
                  <a:pt x="1569480" y="645083"/>
                </a:lnTo>
                <a:lnTo>
                  <a:pt x="1567292" y="648369"/>
                </a:lnTo>
                <a:lnTo>
                  <a:pt x="1561817" y="651649"/>
                </a:lnTo>
                <a:lnTo>
                  <a:pt x="1559622" y="653844"/>
                </a:lnTo>
                <a:lnTo>
                  <a:pt x="1556359" y="659319"/>
                </a:lnTo>
                <a:lnTo>
                  <a:pt x="1550861" y="663697"/>
                </a:lnTo>
                <a:lnTo>
                  <a:pt x="1550861" y="664777"/>
                </a:lnTo>
                <a:lnTo>
                  <a:pt x="1548672" y="663697"/>
                </a:lnTo>
                <a:lnTo>
                  <a:pt x="1548672" y="663697"/>
                </a:lnTo>
                <a:lnTo>
                  <a:pt x="1545409" y="664777"/>
                </a:lnTo>
                <a:lnTo>
                  <a:pt x="1544289" y="666966"/>
                </a:lnTo>
                <a:lnTo>
                  <a:pt x="1541025" y="671343"/>
                </a:lnTo>
                <a:lnTo>
                  <a:pt x="1542100" y="672463"/>
                </a:lnTo>
                <a:lnTo>
                  <a:pt x="1545409" y="674652"/>
                </a:lnTo>
                <a:lnTo>
                  <a:pt x="1542100" y="674652"/>
                </a:lnTo>
                <a:lnTo>
                  <a:pt x="1532264" y="675727"/>
                </a:lnTo>
                <a:lnTo>
                  <a:pt x="1528955" y="681225"/>
                </a:lnTo>
                <a:lnTo>
                  <a:pt x="1530075" y="681225"/>
                </a:lnTo>
                <a:lnTo>
                  <a:pt x="1535527" y="688871"/>
                </a:lnTo>
                <a:lnTo>
                  <a:pt x="1533339" y="687797"/>
                </a:lnTo>
                <a:lnTo>
                  <a:pt x="1523503" y="695438"/>
                </a:lnTo>
                <a:lnTo>
                  <a:pt x="1515834" y="702016"/>
                </a:lnTo>
                <a:lnTo>
                  <a:pt x="1513645" y="698747"/>
                </a:lnTo>
                <a:lnTo>
                  <a:pt x="1511456" y="699821"/>
                </a:lnTo>
                <a:lnTo>
                  <a:pt x="1511456" y="702016"/>
                </a:lnTo>
                <a:lnTo>
                  <a:pt x="1507072" y="700935"/>
                </a:lnTo>
                <a:lnTo>
                  <a:pt x="1502695" y="704199"/>
                </a:lnTo>
                <a:lnTo>
                  <a:pt x="1501597" y="700935"/>
                </a:lnTo>
                <a:lnTo>
                  <a:pt x="1495025" y="699821"/>
                </a:lnTo>
                <a:lnTo>
                  <a:pt x="1491739" y="699821"/>
                </a:lnTo>
                <a:lnTo>
                  <a:pt x="1488453" y="700935"/>
                </a:lnTo>
                <a:lnTo>
                  <a:pt x="1487356" y="700935"/>
                </a:lnTo>
                <a:lnTo>
                  <a:pt x="1487356" y="704199"/>
                </a:lnTo>
                <a:lnTo>
                  <a:pt x="1485167" y="702016"/>
                </a:lnTo>
                <a:lnTo>
                  <a:pt x="1481881" y="702016"/>
                </a:lnTo>
                <a:lnTo>
                  <a:pt x="1479692" y="702016"/>
                </a:lnTo>
                <a:lnTo>
                  <a:pt x="1478595" y="702016"/>
                </a:lnTo>
                <a:lnTo>
                  <a:pt x="1474217" y="702016"/>
                </a:lnTo>
                <a:lnTo>
                  <a:pt x="1474217" y="702016"/>
                </a:lnTo>
                <a:lnTo>
                  <a:pt x="1470931" y="703130"/>
                </a:lnTo>
                <a:lnTo>
                  <a:pt x="1467645" y="703130"/>
                </a:lnTo>
                <a:lnTo>
                  <a:pt x="1462170" y="697632"/>
                </a:lnTo>
                <a:lnTo>
                  <a:pt x="1462170" y="696558"/>
                </a:lnTo>
                <a:lnTo>
                  <a:pt x="1459975" y="689985"/>
                </a:lnTo>
                <a:lnTo>
                  <a:pt x="1453409" y="684488"/>
                </a:lnTo>
                <a:lnTo>
                  <a:pt x="1451214" y="684488"/>
                </a:lnTo>
                <a:lnTo>
                  <a:pt x="1449025" y="682293"/>
                </a:lnTo>
                <a:lnTo>
                  <a:pt x="1446836" y="675727"/>
                </a:lnTo>
                <a:lnTo>
                  <a:pt x="1446836" y="663697"/>
                </a:lnTo>
                <a:lnTo>
                  <a:pt x="1446836" y="663697"/>
                </a:lnTo>
                <a:lnTo>
                  <a:pt x="1441356" y="677915"/>
                </a:lnTo>
                <a:lnTo>
                  <a:pt x="1440264" y="679036"/>
                </a:lnTo>
                <a:lnTo>
                  <a:pt x="1421645" y="683419"/>
                </a:lnTo>
                <a:lnTo>
                  <a:pt x="1420547" y="687797"/>
                </a:lnTo>
                <a:lnTo>
                  <a:pt x="1428217" y="693249"/>
                </a:lnTo>
                <a:lnTo>
                  <a:pt x="1428217" y="694369"/>
                </a:lnTo>
                <a:lnTo>
                  <a:pt x="1427120" y="697632"/>
                </a:lnTo>
                <a:lnTo>
                  <a:pt x="1426028" y="698747"/>
                </a:lnTo>
                <a:lnTo>
                  <a:pt x="1426028" y="704199"/>
                </a:lnTo>
                <a:lnTo>
                  <a:pt x="1423833" y="705319"/>
                </a:lnTo>
                <a:lnTo>
                  <a:pt x="1420547" y="706393"/>
                </a:lnTo>
                <a:lnTo>
                  <a:pt x="1416164" y="709697"/>
                </a:lnTo>
                <a:lnTo>
                  <a:pt x="1429309" y="723921"/>
                </a:lnTo>
                <a:lnTo>
                  <a:pt x="1429309" y="723921"/>
                </a:lnTo>
                <a:lnTo>
                  <a:pt x="1418359" y="712966"/>
                </a:lnTo>
                <a:lnTo>
                  <a:pt x="1418359" y="714080"/>
                </a:lnTo>
                <a:lnTo>
                  <a:pt x="1416164" y="720652"/>
                </a:lnTo>
                <a:lnTo>
                  <a:pt x="1421645" y="722841"/>
                </a:lnTo>
                <a:lnTo>
                  <a:pt x="1424931" y="723921"/>
                </a:lnTo>
                <a:lnTo>
                  <a:pt x="1429309" y="726104"/>
                </a:lnTo>
                <a:lnTo>
                  <a:pt x="1433692" y="742558"/>
                </a:lnTo>
                <a:lnTo>
                  <a:pt x="1438070" y="751325"/>
                </a:lnTo>
                <a:lnTo>
                  <a:pt x="1445739" y="756777"/>
                </a:lnTo>
                <a:lnTo>
                  <a:pt x="1446836" y="757891"/>
                </a:lnTo>
                <a:lnTo>
                  <a:pt x="1446836" y="758965"/>
                </a:lnTo>
                <a:lnTo>
                  <a:pt x="1447928" y="767732"/>
                </a:lnTo>
                <a:lnTo>
                  <a:pt x="1450117" y="769916"/>
                </a:lnTo>
                <a:lnTo>
                  <a:pt x="1453409" y="771036"/>
                </a:lnTo>
                <a:lnTo>
                  <a:pt x="1461073" y="773230"/>
                </a:lnTo>
                <a:lnTo>
                  <a:pt x="1464359" y="776493"/>
                </a:lnTo>
                <a:lnTo>
                  <a:pt x="1472022" y="775413"/>
                </a:lnTo>
                <a:lnTo>
                  <a:pt x="1473120" y="784180"/>
                </a:lnTo>
                <a:lnTo>
                  <a:pt x="1469834" y="789632"/>
                </a:lnTo>
                <a:lnTo>
                  <a:pt x="1469834" y="791821"/>
                </a:lnTo>
                <a:lnTo>
                  <a:pt x="1474217" y="796204"/>
                </a:lnTo>
                <a:lnTo>
                  <a:pt x="1477503" y="800588"/>
                </a:lnTo>
                <a:lnTo>
                  <a:pt x="1478595" y="801679"/>
                </a:lnTo>
                <a:lnTo>
                  <a:pt x="1480789" y="804966"/>
                </a:lnTo>
                <a:lnTo>
                  <a:pt x="1481881" y="798394"/>
                </a:lnTo>
                <a:lnTo>
                  <a:pt x="1482978" y="796204"/>
                </a:lnTo>
                <a:lnTo>
                  <a:pt x="1488453" y="797296"/>
                </a:lnTo>
                <a:lnTo>
                  <a:pt x="1491739" y="796204"/>
                </a:lnTo>
                <a:lnTo>
                  <a:pt x="1489550" y="794010"/>
                </a:lnTo>
                <a:lnTo>
                  <a:pt x="1492836" y="795113"/>
                </a:lnTo>
                <a:lnTo>
                  <a:pt x="1498311" y="795113"/>
                </a:lnTo>
                <a:lnTo>
                  <a:pt x="1501597" y="800588"/>
                </a:lnTo>
                <a:lnTo>
                  <a:pt x="1504884" y="800588"/>
                </a:lnTo>
                <a:lnTo>
                  <a:pt x="1510359" y="797296"/>
                </a:lnTo>
                <a:lnTo>
                  <a:pt x="1510359" y="795113"/>
                </a:lnTo>
                <a:lnTo>
                  <a:pt x="1511456" y="796204"/>
                </a:lnTo>
                <a:lnTo>
                  <a:pt x="1516931" y="790752"/>
                </a:lnTo>
                <a:lnTo>
                  <a:pt x="1510359" y="788558"/>
                </a:lnTo>
                <a:lnTo>
                  <a:pt x="1516931" y="783060"/>
                </a:lnTo>
                <a:lnTo>
                  <a:pt x="1516931" y="778682"/>
                </a:lnTo>
                <a:lnTo>
                  <a:pt x="1516931" y="781991"/>
                </a:lnTo>
                <a:lnTo>
                  <a:pt x="1522383" y="776493"/>
                </a:lnTo>
                <a:lnTo>
                  <a:pt x="1528955" y="784180"/>
                </a:lnTo>
                <a:lnTo>
                  <a:pt x="1530075" y="785255"/>
                </a:lnTo>
                <a:lnTo>
                  <a:pt x="1536642" y="778682"/>
                </a:lnTo>
                <a:lnTo>
                  <a:pt x="1536642" y="779797"/>
                </a:lnTo>
                <a:lnTo>
                  <a:pt x="1537716" y="777608"/>
                </a:lnTo>
                <a:lnTo>
                  <a:pt x="1537716" y="776493"/>
                </a:lnTo>
                <a:lnTo>
                  <a:pt x="1537716" y="776493"/>
                </a:lnTo>
                <a:lnTo>
                  <a:pt x="1538837" y="773230"/>
                </a:lnTo>
                <a:lnTo>
                  <a:pt x="1541025" y="769916"/>
                </a:lnTo>
                <a:lnTo>
                  <a:pt x="1542100" y="767732"/>
                </a:lnTo>
                <a:lnTo>
                  <a:pt x="1538837" y="762280"/>
                </a:lnTo>
                <a:lnTo>
                  <a:pt x="1538837" y="754588"/>
                </a:lnTo>
                <a:lnTo>
                  <a:pt x="1538837" y="756777"/>
                </a:lnTo>
                <a:lnTo>
                  <a:pt x="1539911" y="756777"/>
                </a:lnTo>
                <a:lnTo>
                  <a:pt x="1541025" y="757891"/>
                </a:lnTo>
                <a:lnTo>
                  <a:pt x="1554170" y="760086"/>
                </a:lnTo>
                <a:lnTo>
                  <a:pt x="1559622" y="760086"/>
                </a:lnTo>
                <a:lnTo>
                  <a:pt x="1560719" y="760086"/>
                </a:lnTo>
                <a:lnTo>
                  <a:pt x="1565097" y="758965"/>
                </a:lnTo>
                <a:lnTo>
                  <a:pt x="1567292" y="756777"/>
                </a:lnTo>
                <a:lnTo>
                  <a:pt x="1573864" y="753508"/>
                </a:lnTo>
                <a:lnTo>
                  <a:pt x="1571669" y="754588"/>
                </a:lnTo>
                <a:lnTo>
                  <a:pt x="1576053" y="755702"/>
                </a:lnTo>
                <a:lnTo>
                  <a:pt x="1570578" y="757891"/>
                </a:lnTo>
                <a:lnTo>
                  <a:pt x="1576053" y="760086"/>
                </a:lnTo>
                <a:lnTo>
                  <a:pt x="1579339" y="764464"/>
                </a:lnTo>
                <a:lnTo>
                  <a:pt x="1580436" y="765538"/>
                </a:lnTo>
                <a:lnTo>
                  <a:pt x="1583722" y="766652"/>
                </a:lnTo>
                <a:lnTo>
                  <a:pt x="1585911" y="768847"/>
                </a:lnTo>
                <a:lnTo>
                  <a:pt x="1584814" y="762280"/>
                </a:lnTo>
                <a:lnTo>
                  <a:pt x="1596861" y="755702"/>
                </a:lnTo>
                <a:lnTo>
                  <a:pt x="1604530" y="751325"/>
                </a:lnTo>
                <a:lnTo>
                  <a:pt x="1604530" y="752393"/>
                </a:lnTo>
                <a:lnTo>
                  <a:pt x="1606719" y="753508"/>
                </a:lnTo>
                <a:lnTo>
                  <a:pt x="1610005" y="756777"/>
                </a:lnTo>
                <a:lnTo>
                  <a:pt x="1613291" y="755702"/>
                </a:lnTo>
                <a:lnTo>
                  <a:pt x="1616578" y="756777"/>
                </a:lnTo>
                <a:lnTo>
                  <a:pt x="1617675" y="761154"/>
                </a:lnTo>
                <a:lnTo>
                  <a:pt x="1619864" y="760086"/>
                </a:lnTo>
                <a:lnTo>
                  <a:pt x="1619864" y="761154"/>
                </a:lnTo>
                <a:lnTo>
                  <a:pt x="1620955" y="762280"/>
                </a:lnTo>
                <a:lnTo>
                  <a:pt x="1622053" y="765538"/>
                </a:lnTo>
                <a:lnTo>
                  <a:pt x="1623150" y="767732"/>
                </a:lnTo>
                <a:lnTo>
                  <a:pt x="1622053" y="764464"/>
                </a:lnTo>
                <a:lnTo>
                  <a:pt x="1618766" y="764464"/>
                </a:lnTo>
                <a:lnTo>
                  <a:pt x="1618766" y="765538"/>
                </a:lnTo>
                <a:lnTo>
                  <a:pt x="1618766" y="765538"/>
                </a:lnTo>
                <a:lnTo>
                  <a:pt x="1618766" y="766652"/>
                </a:lnTo>
                <a:lnTo>
                  <a:pt x="1616578" y="766652"/>
                </a:lnTo>
                <a:lnTo>
                  <a:pt x="1617675" y="773230"/>
                </a:lnTo>
                <a:lnTo>
                  <a:pt x="1617675" y="785255"/>
                </a:lnTo>
                <a:lnTo>
                  <a:pt x="1617675" y="785255"/>
                </a:lnTo>
                <a:lnTo>
                  <a:pt x="1614383" y="789632"/>
                </a:lnTo>
                <a:lnTo>
                  <a:pt x="1612194" y="790752"/>
                </a:lnTo>
                <a:lnTo>
                  <a:pt x="1611103" y="791821"/>
                </a:lnTo>
                <a:lnTo>
                  <a:pt x="1607816" y="796204"/>
                </a:lnTo>
                <a:lnTo>
                  <a:pt x="1612194" y="801679"/>
                </a:lnTo>
                <a:lnTo>
                  <a:pt x="1611103" y="802771"/>
                </a:lnTo>
                <a:lnTo>
                  <a:pt x="1612194" y="803874"/>
                </a:lnTo>
                <a:lnTo>
                  <a:pt x="1616578" y="806063"/>
                </a:lnTo>
                <a:lnTo>
                  <a:pt x="1611103" y="810441"/>
                </a:lnTo>
                <a:lnTo>
                  <a:pt x="1611103" y="815916"/>
                </a:lnTo>
                <a:lnTo>
                  <a:pt x="1612194" y="826871"/>
                </a:lnTo>
                <a:lnTo>
                  <a:pt x="1607816" y="829060"/>
                </a:lnTo>
                <a:lnTo>
                  <a:pt x="1602342" y="830157"/>
                </a:lnTo>
                <a:lnTo>
                  <a:pt x="1600147" y="833444"/>
                </a:lnTo>
                <a:lnTo>
                  <a:pt x="1601244" y="835632"/>
                </a:lnTo>
                <a:lnTo>
                  <a:pt x="1599050" y="837821"/>
                </a:lnTo>
                <a:lnTo>
                  <a:pt x="1599050" y="840016"/>
                </a:lnTo>
                <a:lnTo>
                  <a:pt x="1600147" y="847679"/>
                </a:lnTo>
                <a:lnTo>
                  <a:pt x="1593575" y="854252"/>
                </a:lnTo>
                <a:lnTo>
                  <a:pt x="1592483" y="854252"/>
                </a:lnTo>
                <a:lnTo>
                  <a:pt x="1590294" y="855349"/>
                </a:lnTo>
                <a:lnTo>
                  <a:pt x="1589197" y="856441"/>
                </a:lnTo>
                <a:lnTo>
                  <a:pt x="1594672" y="886016"/>
                </a:lnTo>
                <a:lnTo>
                  <a:pt x="1595769" y="881633"/>
                </a:lnTo>
                <a:lnTo>
                  <a:pt x="1595769" y="886016"/>
                </a:lnTo>
                <a:lnTo>
                  <a:pt x="1596861" y="887107"/>
                </a:lnTo>
                <a:lnTo>
                  <a:pt x="1594672" y="889302"/>
                </a:lnTo>
                <a:lnTo>
                  <a:pt x="1592483" y="891491"/>
                </a:lnTo>
                <a:lnTo>
                  <a:pt x="1591386" y="894777"/>
                </a:lnTo>
                <a:lnTo>
                  <a:pt x="1600147" y="900252"/>
                </a:lnTo>
                <a:lnTo>
                  <a:pt x="1602342" y="900252"/>
                </a:lnTo>
                <a:lnTo>
                  <a:pt x="1606719" y="898063"/>
                </a:lnTo>
                <a:lnTo>
                  <a:pt x="1608908" y="896971"/>
                </a:lnTo>
                <a:lnTo>
                  <a:pt x="1611103" y="891491"/>
                </a:lnTo>
                <a:lnTo>
                  <a:pt x="1611103" y="899160"/>
                </a:lnTo>
                <a:lnTo>
                  <a:pt x="1604530" y="899160"/>
                </a:lnTo>
                <a:lnTo>
                  <a:pt x="1602342" y="900252"/>
                </a:lnTo>
                <a:lnTo>
                  <a:pt x="1600147" y="902446"/>
                </a:lnTo>
                <a:lnTo>
                  <a:pt x="1590294" y="906824"/>
                </a:lnTo>
                <a:lnTo>
                  <a:pt x="1588100" y="905733"/>
                </a:lnTo>
                <a:lnTo>
                  <a:pt x="1581528" y="911208"/>
                </a:lnTo>
                <a:lnTo>
                  <a:pt x="1580436" y="913396"/>
                </a:lnTo>
                <a:lnTo>
                  <a:pt x="1579339" y="915591"/>
                </a:lnTo>
                <a:lnTo>
                  <a:pt x="1578241" y="923255"/>
                </a:lnTo>
                <a:lnTo>
                  <a:pt x="1579339" y="925443"/>
                </a:lnTo>
                <a:lnTo>
                  <a:pt x="1569480" y="921066"/>
                </a:lnTo>
                <a:lnTo>
                  <a:pt x="1565097" y="921066"/>
                </a:lnTo>
                <a:lnTo>
                  <a:pt x="1561817" y="922157"/>
                </a:lnTo>
                <a:lnTo>
                  <a:pt x="1557433" y="924352"/>
                </a:lnTo>
                <a:lnTo>
                  <a:pt x="1554170" y="923255"/>
                </a:lnTo>
                <a:lnTo>
                  <a:pt x="1551981" y="924352"/>
                </a:lnTo>
                <a:lnTo>
                  <a:pt x="1549786" y="925443"/>
                </a:lnTo>
                <a:lnTo>
                  <a:pt x="1548672" y="926541"/>
                </a:lnTo>
                <a:lnTo>
                  <a:pt x="1546483" y="927632"/>
                </a:lnTo>
                <a:lnTo>
                  <a:pt x="1542100" y="922157"/>
                </a:lnTo>
                <a:lnTo>
                  <a:pt x="1536642" y="917774"/>
                </a:lnTo>
                <a:lnTo>
                  <a:pt x="1534453" y="916683"/>
                </a:lnTo>
                <a:lnTo>
                  <a:pt x="1527881" y="911208"/>
                </a:lnTo>
                <a:lnTo>
                  <a:pt x="1525692" y="911208"/>
                </a:lnTo>
                <a:lnTo>
                  <a:pt x="1523503" y="910110"/>
                </a:lnTo>
                <a:lnTo>
                  <a:pt x="1525692" y="905733"/>
                </a:lnTo>
                <a:lnTo>
                  <a:pt x="1523503" y="902446"/>
                </a:lnTo>
                <a:lnTo>
                  <a:pt x="1520217" y="901343"/>
                </a:lnTo>
                <a:lnTo>
                  <a:pt x="1518028" y="896971"/>
                </a:lnTo>
                <a:lnTo>
                  <a:pt x="1513645" y="893685"/>
                </a:lnTo>
                <a:lnTo>
                  <a:pt x="1509261" y="894777"/>
                </a:lnTo>
                <a:lnTo>
                  <a:pt x="1507072" y="898063"/>
                </a:lnTo>
                <a:lnTo>
                  <a:pt x="1508170" y="896971"/>
                </a:lnTo>
                <a:lnTo>
                  <a:pt x="1507072" y="892588"/>
                </a:lnTo>
                <a:lnTo>
                  <a:pt x="1504884" y="887107"/>
                </a:lnTo>
                <a:lnTo>
                  <a:pt x="1504884" y="886016"/>
                </a:lnTo>
                <a:lnTo>
                  <a:pt x="1499403" y="891491"/>
                </a:lnTo>
                <a:lnTo>
                  <a:pt x="1501597" y="896971"/>
                </a:lnTo>
                <a:lnTo>
                  <a:pt x="1500500" y="896971"/>
                </a:lnTo>
                <a:lnTo>
                  <a:pt x="1498311" y="896971"/>
                </a:lnTo>
                <a:lnTo>
                  <a:pt x="1492836" y="909013"/>
                </a:lnTo>
                <a:lnTo>
                  <a:pt x="1488453" y="915591"/>
                </a:lnTo>
                <a:lnTo>
                  <a:pt x="1487356" y="916683"/>
                </a:lnTo>
                <a:lnTo>
                  <a:pt x="1486264" y="918871"/>
                </a:lnTo>
                <a:lnTo>
                  <a:pt x="1485167" y="919968"/>
                </a:lnTo>
                <a:lnTo>
                  <a:pt x="1484075" y="923255"/>
                </a:lnTo>
                <a:lnTo>
                  <a:pt x="1482978" y="929827"/>
                </a:lnTo>
                <a:lnTo>
                  <a:pt x="1473120" y="939685"/>
                </a:lnTo>
                <a:lnTo>
                  <a:pt x="1469834" y="938588"/>
                </a:lnTo>
                <a:lnTo>
                  <a:pt x="1466547" y="933113"/>
                </a:lnTo>
                <a:lnTo>
                  <a:pt x="1466547" y="934205"/>
                </a:lnTo>
                <a:lnTo>
                  <a:pt x="1462170" y="941851"/>
                </a:lnTo>
                <a:lnTo>
                  <a:pt x="1459975" y="941851"/>
                </a:lnTo>
                <a:lnTo>
                  <a:pt x="1466547" y="951733"/>
                </a:lnTo>
                <a:lnTo>
                  <a:pt x="1469834" y="954996"/>
                </a:lnTo>
                <a:lnTo>
                  <a:pt x="1469834" y="959379"/>
                </a:lnTo>
                <a:lnTo>
                  <a:pt x="1477503" y="974707"/>
                </a:lnTo>
                <a:lnTo>
                  <a:pt x="1465450" y="981285"/>
                </a:lnTo>
                <a:lnTo>
                  <a:pt x="1466547" y="981285"/>
                </a:lnTo>
                <a:lnTo>
                  <a:pt x="1477503" y="1002110"/>
                </a:lnTo>
                <a:lnTo>
                  <a:pt x="1485167" y="1010883"/>
                </a:lnTo>
                <a:lnTo>
                  <a:pt x="1484075" y="1029468"/>
                </a:lnTo>
                <a:lnTo>
                  <a:pt x="1485167" y="1030588"/>
                </a:lnTo>
                <a:lnTo>
                  <a:pt x="1432595" y="1011946"/>
                </a:lnTo>
                <a:lnTo>
                  <a:pt x="1424931" y="1013066"/>
                </a:lnTo>
                <a:lnTo>
                  <a:pt x="1422736" y="1013066"/>
                </a:lnTo>
                <a:lnTo>
                  <a:pt x="1419456" y="1015255"/>
                </a:lnTo>
                <a:lnTo>
                  <a:pt x="1420547" y="1027285"/>
                </a:lnTo>
                <a:lnTo>
                  <a:pt x="1413975" y="1021833"/>
                </a:lnTo>
                <a:lnTo>
                  <a:pt x="1411786" y="1015255"/>
                </a:lnTo>
                <a:lnTo>
                  <a:pt x="1408500" y="1009757"/>
                </a:lnTo>
                <a:lnTo>
                  <a:pt x="1406311" y="1007562"/>
                </a:lnTo>
                <a:lnTo>
                  <a:pt x="1404123" y="1005379"/>
                </a:lnTo>
                <a:lnTo>
                  <a:pt x="1395356" y="994429"/>
                </a:lnTo>
                <a:lnTo>
                  <a:pt x="1405214" y="986783"/>
                </a:lnTo>
                <a:lnTo>
                  <a:pt x="1406311" y="984588"/>
                </a:lnTo>
                <a:lnTo>
                  <a:pt x="1422736" y="959379"/>
                </a:lnTo>
                <a:lnTo>
                  <a:pt x="1420547" y="953922"/>
                </a:lnTo>
                <a:lnTo>
                  <a:pt x="1405214" y="919968"/>
                </a:lnTo>
                <a:lnTo>
                  <a:pt x="1407403" y="915591"/>
                </a:lnTo>
                <a:lnTo>
                  <a:pt x="1413975" y="916683"/>
                </a:lnTo>
                <a:lnTo>
                  <a:pt x="1420547" y="909013"/>
                </a:lnTo>
                <a:lnTo>
                  <a:pt x="1436978" y="900252"/>
                </a:lnTo>
                <a:lnTo>
                  <a:pt x="1446836" y="900252"/>
                </a:lnTo>
                <a:lnTo>
                  <a:pt x="1446836" y="899160"/>
                </a:lnTo>
                <a:lnTo>
                  <a:pt x="1442453" y="896971"/>
                </a:lnTo>
                <a:lnTo>
                  <a:pt x="1433692" y="891491"/>
                </a:lnTo>
                <a:lnTo>
                  <a:pt x="1430406" y="889302"/>
                </a:lnTo>
                <a:lnTo>
                  <a:pt x="1432595" y="888211"/>
                </a:lnTo>
                <a:lnTo>
                  <a:pt x="1428217" y="871780"/>
                </a:lnTo>
                <a:lnTo>
                  <a:pt x="1426028" y="869585"/>
                </a:lnTo>
                <a:lnTo>
                  <a:pt x="1400831" y="834541"/>
                </a:lnTo>
                <a:lnTo>
                  <a:pt x="1403025" y="827969"/>
                </a:lnTo>
                <a:lnTo>
                  <a:pt x="1398642" y="822494"/>
                </a:lnTo>
                <a:lnTo>
                  <a:pt x="1397550" y="822494"/>
                </a:lnTo>
                <a:lnTo>
                  <a:pt x="1394258" y="822494"/>
                </a:lnTo>
                <a:lnTo>
                  <a:pt x="1393167" y="822494"/>
                </a:lnTo>
                <a:lnTo>
                  <a:pt x="1386595" y="824677"/>
                </a:lnTo>
                <a:lnTo>
                  <a:pt x="1378931" y="824677"/>
                </a:lnTo>
                <a:lnTo>
                  <a:pt x="1376736" y="823585"/>
                </a:lnTo>
                <a:lnTo>
                  <a:pt x="1374547" y="825780"/>
                </a:lnTo>
                <a:lnTo>
                  <a:pt x="1374547" y="825780"/>
                </a:lnTo>
                <a:lnTo>
                  <a:pt x="1372359" y="822494"/>
                </a:lnTo>
                <a:lnTo>
                  <a:pt x="1371261" y="820299"/>
                </a:lnTo>
                <a:lnTo>
                  <a:pt x="1369072" y="819202"/>
                </a:lnTo>
                <a:lnTo>
                  <a:pt x="1365786" y="818110"/>
                </a:lnTo>
                <a:lnTo>
                  <a:pt x="1366878" y="808252"/>
                </a:lnTo>
                <a:lnTo>
                  <a:pt x="1367975" y="804966"/>
                </a:lnTo>
                <a:lnTo>
                  <a:pt x="1370170" y="802771"/>
                </a:lnTo>
                <a:lnTo>
                  <a:pt x="1372359" y="801679"/>
                </a:lnTo>
                <a:lnTo>
                  <a:pt x="1373450" y="799491"/>
                </a:lnTo>
                <a:lnTo>
                  <a:pt x="1375645" y="798394"/>
                </a:lnTo>
                <a:lnTo>
                  <a:pt x="1375645" y="797296"/>
                </a:lnTo>
                <a:lnTo>
                  <a:pt x="1378931" y="795113"/>
                </a:lnTo>
                <a:lnTo>
                  <a:pt x="1380022" y="794010"/>
                </a:lnTo>
                <a:lnTo>
                  <a:pt x="1381120" y="789632"/>
                </a:lnTo>
                <a:lnTo>
                  <a:pt x="1385497" y="786369"/>
                </a:lnTo>
                <a:lnTo>
                  <a:pt x="1385497" y="781991"/>
                </a:lnTo>
                <a:lnTo>
                  <a:pt x="1383308" y="780871"/>
                </a:lnTo>
                <a:lnTo>
                  <a:pt x="1374547" y="784180"/>
                </a:lnTo>
                <a:lnTo>
                  <a:pt x="1374547" y="781991"/>
                </a:lnTo>
                <a:lnTo>
                  <a:pt x="1373450" y="780871"/>
                </a:lnTo>
                <a:lnTo>
                  <a:pt x="1371261" y="779797"/>
                </a:lnTo>
                <a:lnTo>
                  <a:pt x="1369072" y="778682"/>
                </a:lnTo>
                <a:lnTo>
                  <a:pt x="1366878" y="774299"/>
                </a:lnTo>
                <a:lnTo>
                  <a:pt x="1364689" y="760086"/>
                </a:lnTo>
                <a:lnTo>
                  <a:pt x="1362500" y="760086"/>
                </a:lnTo>
                <a:lnTo>
                  <a:pt x="1361403" y="756777"/>
                </a:lnTo>
                <a:lnTo>
                  <a:pt x="1358117" y="751325"/>
                </a:lnTo>
                <a:lnTo>
                  <a:pt x="1359214" y="751325"/>
                </a:lnTo>
                <a:lnTo>
                  <a:pt x="1357025" y="748010"/>
                </a:lnTo>
                <a:lnTo>
                  <a:pt x="1358117" y="744747"/>
                </a:lnTo>
                <a:lnTo>
                  <a:pt x="1359214" y="745827"/>
                </a:lnTo>
                <a:lnTo>
                  <a:pt x="1359214" y="744747"/>
                </a:lnTo>
                <a:lnTo>
                  <a:pt x="1359214" y="741443"/>
                </a:lnTo>
                <a:lnTo>
                  <a:pt x="1360306" y="734871"/>
                </a:lnTo>
                <a:lnTo>
                  <a:pt x="1360306" y="733797"/>
                </a:lnTo>
                <a:lnTo>
                  <a:pt x="1358117" y="733797"/>
                </a:lnTo>
                <a:lnTo>
                  <a:pt x="1354831" y="733797"/>
                </a:lnTo>
                <a:lnTo>
                  <a:pt x="1355928" y="735986"/>
                </a:lnTo>
                <a:lnTo>
                  <a:pt x="1351545" y="739249"/>
                </a:lnTo>
                <a:lnTo>
                  <a:pt x="1347167" y="741443"/>
                </a:lnTo>
                <a:lnTo>
                  <a:pt x="1342783" y="738180"/>
                </a:lnTo>
                <a:lnTo>
                  <a:pt x="1339497" y="741443"/>
                </a:lnTo>
                <a:lnTo>
                  <a:pt x="1336211" y="741443"/>
                </a:lnTo>
                <a:lnTo>
                  <a:pt x="1334022" y="740369"/>
                </a:lnTo>
                <a:lnTo>
                  <a:pt x="1332925" y="741443"/>
                </a:lnTo>
                <a:lnTo>
                  <a:pt x="1336211" y="750205"/>
                </a:lnTo>
                <a:lnTo>
                  <a:pt x="1336211" y="754588"/>
                </a:lnTo>
                <a:lnTo>
                  <a:pt x="1336211" y="754588"/>
                </a:lnTo>
                <a:lnTo>
                  <a:pt x="1336211" y="757891"/>
                </a:lnTo>
                <a:lnTo>
                  <a:pt x="1337308" y="757891"/>
                </a:lnTo>
                <a:lnTo>
                  <a:pt x="1331833" y="762280"/>
                </a:lnTo>
                <a:lnTo>
                  <a:pt x="1335120" y="775413"/>
                </a:lnTo>
                <a:lnTo>
                  <a:pt x="1332925" y="777608"/>
                </a:lnTo>
                <a:lnTo>
                  <a:pt x="1331833" y="779797"/>
                </a:lnTo>
                <a:lnTo>
                  <a:pt x="1330736" y="779797"/>
                </a:lnTo>
                <a:lnTo>
                  <a:pt x="1318689" y="779797"/>
                </a:lnTo>
                <a:lnTo>
                  <a:pt x="1314311" y="777608"/>
                </a:lnTo>
                <a:lnTo>
                  <a:pt x="1306642" y="779797"/>
                </a:lnTo>
                <a:lnTo>
                  <a:pt x="1306642" y="780871"/>
                </a:lnTo>
                <a:lnTo>
                  <a:pt x="1304453" y="781991"/>
                </a:lnTo>
                <a:lnTo>
                  <a:pt x="1295686" y="783060"/>
                </a:lnTo>
                <a:lnTo>
                  <a:pt x="1291308" y="789632"/>
                </a:lnTo>
                <a:lnTo>
                  <a:pt x="1274901" y="788558"/>
                </a:lnTo>
                <a:lnTo>
                  <a:pt x="1275975" y="789632"/>
                </a:lnTo>
                <a:lnTo>
                  <a:pt x="1272712" y="789632"/>
                </a:lnTo>
                <a:lnTo>
                  <a:pt x="1268328" y="789632"/>
                </a:lnTo>
                <a:lnTo>
                  <a:pt x="1266140" y="791821"/>
                </a:lnTo>
                <a:lnTo>
                  <a:pt x="1263951" y="794010"/>
                </a:lnTo>
                <a:lnTo>
                  <a:pt x="1252995" y="797296"/>
                </a:lnTo>
                <a:lnTo>
                  <a:pt x="1222328" y="788558"/>
                </a:lnTo>
                <a:lnTo>
                  <a:pt x="1215756" y="788558"/>
                </a:lnTo>
                <a:lnTo>
                  <a:pt x="1212470" y="789632"/>
                </a:lnTo>
                <a:lnTo>
                  <a:pt x="1201520" y="787444"/>
                </a:lnTo>
                <a:lnTo>
                  <a:pt x="1199331" y="786369"/>
                </a:lnTo>
                <a:lnTo>
                  <a:pt x="1196039" y="785255"/>
                </a:lnTo>
                <a:lnTo>
                  <a:pt x="1198234" y="788558"/>
                </a:lnTo>
                <a:lnTo>
                  <a:pt x="1202612" y="790752"/>
                </a:lnTo>
                <a:lnTo>
                  <a:pt x="1203709" y="791821"/>
                </a:lnTo>
                <a:lnTo>
                  <a:pt x="1226712" y="802771"/>
                </a:lnTo>
                <a:lnTo>
                  <a:pt x="1229992" y="807154"/>
                </a:lnTo>
                <a:lnTo>
                  <a:pt x="1231089" y="809349"/>
                </a:lnTo>
                <a:lnTo>
                  <a:pt x="1233278" y="810441"/>
                </a:lnTo>
                <a:lnTo>
                  <a:pt x="1233278" y="812635"/>
                </a:lnTo>
                <a:lnTo>
                  <a:pt x="1239851" y="812635"/>
                </a:lnTo>
                <a:lnTo>
                  <a:pt x="1243137" y="812635"/>
                </a:lnTo>
                <a:lnTo>
                  <a:pt x="1245325" y="813727"/>
                </a:lnTo>
                <a:lnTo>
                  <a:pt x="1252995" y="814824"/>
                </a:lnTo>
                <a:lnTo>
                  <a:pt x="1265019" y="820299"/>
                </a:lnTo>
                <a:lnTo>
                  <a:pt x="1245325" y="834541"/>
                </a:lnTo>
                <a:lnTo>
                  <a:pt x="1233278" y="843302"/>
                </a:lnTo>
                <a:lnTo>
                  <a:pt x="1229992" y="857538"/>
                </a:lnTo>
                <a:lnTo>
                  <a:pt x="1216853" y="857538"/>
                </a:lnTo>
                <a:lnTo>
                  <a:pt x="1214665" y="857538"/>
                </a:lnTo>
                <a:lnTo>
                  <a:pt x="1211373" y="860824"/>
                </a:lnTo>
                <a:lnTo>
                  <a:pt x="1214665" y="859727"/>
                </a:lnTo>
                <a:lnTo>
                  <a:pt x="1220139" y="859727"/>
                </a:lnTo>
                <a:lnTo>
                  <a:pt x="1221237" y="860824"/>
                </a:lnTo>
                <a:lnTo>
                  <a:pt x="1227803" y="863013"/>
                </a:lnTo>
                <a:lnTo>
                  <a:pt x="1229992" y="863013"/>
                </a:lnTo>
                <a:lnTo>
                  <a:pt x="1232187" y="863013"/>
                </a:lnTo>
                <a:lnTo>
                  <a:pt x="1236564" y="861921"/>
                </a:lnTo>
                <a:lnTo>
                  <a:pt x="1237662" y="865202"/>
                </a:lnTo>
                <a:lnTo>
                  <a:pt x="1239851" y="866305"/>
                </a:lnTo>
                <a:lnTo>
                  <a:pt x="1240948" y="867396"/>
                </a:lnTo>
                <a:lnTo>
                  <a:pt x="1240948" y="868482"/>
                </a:lnTo>
                <a:lnTo>
                  <a:pt x="1243137" y="870683"/>
                </a:lnTo>
                <a:lnTo>
                  <a:pt x="1243137" y="878346"/>
                </a:lnTo>
                <a:lnTo>
                  <a:pt x="1242045" y="879443"/>
                </a:lnTo>
                <a:lnTo>
                  <a:pt x="1242045" y="881633"/>
                </a:lnTo>
                <a:lnTo>
                  <a:pt x="1239851" y="884913"/>
                </a:lnTo>
                <a:lnTo>
                  <a:pt x="1237662" y="887107"/>
                </a:lnTo>
                <a:lnTo>
                  <a:pt x="1233278" y="890393"/>
                </a:lnTo>
                <a:lnTo>
                  <a:pt x="1232187" y="891491"/>
                </a:lnTo>
                <a:lnTo>
                  <a:pt x="1228901" y="892588"/>
                </a:lnTo>
                <a:lnTo>
                  <a:pt x="1223426" y="892588"/>
                </a:lnTo>
                <a:lnTo>
                  <a:pt x="1222328" y="894777"/>
                </a:lnTo>
                <a:lnTo>
                  <a:pt x="1220139" y="898063"/>
                </a:lnTo>
                <a:lnTo>
                  <a:pt x="1215756" y="903538"/>
                </a:lnTo>
                <a:lnTo>
                  <a:pt x="1216853" y="906824"/>
                </a:lnTo>
                <a:lnTo>
                  <a:pt x="1217945" y="909013"/>
                </a:lnTo>
                <a:lnTo>
                  <a:pt x="1220139" y="910110"/>
                </a:lnTo>
                <a:lnTo>
                  <a:pt x="1222328" y="913396"/>
                </a:lnTo>
                <a:lnTo>
                  <a:pt x="1222328" y="916683"/>
                </a:lnTo>
                <a:lnTo>
                  <a:pt x="1221237" y="921066"/>
                </a:lnTo>
                <a:lnTo>
                  <a:pt x="1225614" y="925443"/>
                </a:lnTo>
                <a:lnTo>
                  <a:pt x="1234376" y="929827"/>
                </a:lnTo>
                <a:lnTo>
                  <a:pt x="1234376" y="930918"/>
                </a:lnTo>
                <a:lnTo>
                  <a:pt x="1235473" y="930918"/>
                </a:lnTo>
                <a:lnTo>
                  <a:pt x="1229992" y="935302"/>
                </a:lnTo>
                <a:lnTo>
                  <a:pt x="1233278" y="937496"/>
                </a:lnTo>
                <a:lnTo>
                  <a:pt x="1234376" y="940777"/>
                </a:lnTo>
                <a:lnTo>
                  <a:pt x="1238753" y="945160"/>
                </a:lnTo>
                <a:lnTo>
                  <a:pt x="1240948" y="945160"/>
                </a:lnTo>
                <a:lnTo>
                  <a:pt x="1245325" y="946235"/>
                </a:lnTo>
                <a:lnTo>
                  <a:pt x="1251881" y="948423"/>
                </a:lnTo>
                <a:lnTo>
                  <a:pt x="1258453" y="946235"/>
                </a:lnTo>
                <a:lnTo>
                  <a:pt x="1263951" y="950618"/>
                </a:lnTo>
                <a:lnTo>
                  <a:pt x="1265019" y="951733"/>
                </a:lnTo>
                <a:lnTo>
                  <a:pt x="1293497" y="958299"/>
                </a:lnTo>
                <a:lnTo>
                  <a:pt x="1295686" y="961568"/>
                </a:lnTo>
                <a:lnTo>
                  <a:pt x="1292406" y="968140"/>
                </a:lnTo>
                <a:lnTo>
                  <a:pt x="1282547" y="972524"/>
                </a:lnTo>
                <a:lnTo>
                  <a:pt x="1281473" y="970329"/>
                </a:lnTo>
                <a:lnTo>
                  <a:pt x="1278164" y="970329"/>
                </a:lnTo>
                <a:lnTo>
                  <a:pt x="1277090" y="969255"/>
                </a:lnTo>
                <a:lnTo>
                  <a:pt x="1263951" y="952801"/>
                </a:lnTo>
                <a:lnTo>
                  <a:pt x="1260642" y="952801"/>
                </a:lnTo>
                <a:lnTo>
                  <a:pt x="1248617" y="951733"/>
                </a:lnTo>
                <a:lnTo>
                  <a:pt x="1245325" y="950618"/>
                </a:lnTo>
                <a:lnTo>
                  <a:pt x="1247497" y="953922"/>
                </a:lnTo>
                <a:lnTo>
                  <a:pt x="1250806" y="954996"/>
                </a:lnTo>
                <a:lnTo>
                  <a:pt x="1251881" y="957185"/>
                </a:lnTo>
                <a:lnTo>
                  <a:pt x="1260642" y="961568"/>
                </a:lnTo>
                <a:lnTo>
                  <a:pt x="1267208" y="963757"/>
                </a:lnTo>
                <a:lnTo>
                  <a:pt x="1267208" y="965946"/>
                </a:lnTo>
                <a:lnTo>
                  <a:pt x="1267208" y="969255"/>
                </a:lnTo>
                <a:lnTo>
                  <a:pt x="1268328" y="970329"/>
                </a:lnTo>
                <a:lnTo>
                  <a:pt x="1268328" y="971444"/>
                </a:lnTo>
                <a:lnTo>
                  <a:pt x="1273780" y="978022"/>
                </a:lnTo>
                <a:lnTo>
                  <a:pt x="1275975" y="978022"/>
                </a:lnTo>
                <a:lnTo>
                  <a:pt x="1272712" y="982399"/>
                </a:lnTo>
                <a:lnTo>
                  <a:pt x="1270523" y="983474"/>
                </a:lnTo>
                <a:lnTo>
                  <a:pt x="1272712" y="984588"/>
                </a:lnTo>
                <a:lnTo>
                  <a:pt x="1283639" y="981285"/>
                </a:lnTo>
                <a:lnTo>
                  <a:pt x="1292406" y="988972"/>
                </a:lnTo>
                <a:lnTo>
                  <a:pt x="1292406" y="990046"/>
                </a:lnTo>
                <a:lnTo>
                  <a:pt x="1286925" y="993349"/>
                </a:lnTo>
                <a:lnTo>
                  <a:pt x="1291308" y="995544"/>
                </a:lnTo>
                <a:lnTo>
                  <a:pt x="1295686" y="996612"/>
                </a:lnTo>
                <a:lnTo>
                  <a:pt x="1296783" y="994429"/>
                </a:lnTo>
                <a:lnTo>
                  <a:pt x="1301167" y="993349"/>
                </a:lnTo>
                <a:lnTo>
                  <a:pt x="1303356" y="996612"/>
                </a:lnTo>
                <a:lnTo>
                  <a:pt x="1304453" y="996612"/>
                </a:lnTo>
                <a:lnTo>
                  <a:pt x="1307739" y="998807"/>
                </a:lnTo>
                <a:lnTo>
                  <a:pt x="1311019" y="999927"/>
                </a:lnTo>
                <a:lnTo>
                  <a:pt x="1308831" y="995544"/>
                </a:lnTo>
                <a:lnTo>
                  <a:pt x="1318689" y="992235"/>
                </a:lnTo>
                <a:lnTo>
                  <a:pt x="1316500" y="997732"/>
                </a:lnTo>
                <a:lnTo>
                  <a:pt x="1318689" y="999927"/>
                </a:lnTo>
                <a:lnTo>
                  <a:pt x="1318689" y="1000996"/>
                </a:lnTo>
                <a:lnTo>
                  <a:pt x="1317592" y="999927"/>
                </a:lnTo>
                <a:lnTo>
                  <a:pt x="1314311" y="998807"/>
                </a:lnTo>
                <a:lnTo>
                  <a:pt x="1313214" y="1000996"/>
                </a:lnTo>
                <a:lnTo>
                  <a:pt x="1318689" y="1005379"/>
                </a:lnTo>
                <a:lnTo>
                  <a:pt x="1328547" y="1011946"/>
                </a:lnTo>
                <a:lnTo>
                  <a:pt x="1334022" y="1016329"/>
                </a:lnTo>
                <a:lnTo>
                  <a:pt x="1335120" y="1019638"/>
                </a:lnTo>
                <a:lnTo>
                  <a:pt x="1330736" y="1024016"/>
                </a:lnTo>
                <a:lnTo>
                  <a:pt x="1328547" y="1022902"/>
                </a:lnTo>
                <a:lnTo>
                  <a:pt x="1320884" y="1017449"/>
                </a:lnTo>
                <a:lnTo>
                  <a:pt x="1318689" y="1024016"/>
                </a:lnTo>
                <a:lnTo>
                  <a:pt x="1312117" y="1025090"/>
                </a:lnTo>
                <a:lnTo>
                  <a:pt x="1302258" y="1017449"/>
                </a:lnTo>
                <a:lnTo>
                  <a:pt x="1304453" y="1021833"/>
                </a:lnTo>
                <a:lnTo>
                  <a:pt x="1306642" y="1026205"/>
                </a:lnTo>
                <a:lnTo>
                  <a:pt x="1308831" y="1027285"/>
                </a:lnTo>
                <a:lnTo>
                  <a:pt x="1326358" y="1030588"/>
                </a:lnTo>
                <a:lnTo>
                  <a:pt x="1327450" y="1030588"/>
                </a:lnTo>
                <a:lnTo>
                  <a:pt x="1329639" y="1031662"/>
                </a:lnTo>
                <a:lnTo>
                  <a:pt x="1329639" y="1032783"/>
                </a:lnTo>
                <a:lnTo>
                  <a:pt x="1334022" y="1034966"/>
                </a:lnTo>
                <a:lnTo>
                  <a:pt x="1335120" y="1031662"/>
                </a:lnTo>
                <a:lnTo>
                  <a:pt x="1341692" y="1050305"/>
                </a:lnTo>
                <a:lnTo>
                  <a:pt x="1350453" y="1082046"/>
                </a:lnTo>
                <a:lnTo>
                  <a:pt x="1340595" y="1087521"/>
                </a:lnTo>
                <a:lnTo>
                  <a:pt x="1339497" y="1089710"/>
                </a:lnTo>
                <a:lnTo>
                  <a:pt x="1339497" y="1090807"/>
                </a:lnTo>
                <a:lnTo>
                  <a:pt x="1339497" y="1093002"/>
                </a:lnTo>
                <a:lnTo>
                  <a:pt x="1337308" y="1095185"/>
                </a:lnTo>
                <a:lnTo>
                  <a:pt x="1330736" y="1100654"/>
                </a:lnTo>
                <a:lnTo>
                  <a:pt x="1331833" y="1107238"/>
                </a:lnTo>
                <a:lnTo>
                  <a:pt x="1330736" y="1107238"/>
                </a:lnTo>
                <a:lnTo>
                  <a:pt x="1327450" y="1106141"/>
                </a:lnTo>
                <a:lnTo>
                  <a:pt x="1326358" y="1105043"/>
                </a:lnTo>
                <a:lnTo>
                  <a:pt x="1325261" y="1101763"/>
                </a:lnTo>
                <a:lnTo>
                  <a:pt x="1313214" y="1102854"/>
                </a:lnTo>
                <a:lnTo>
                  <a:pt x="1304453" y="1098477"/>
                </a:lnTo>
                <a:lnTo>
                  <a:pt x="1303356" y="1088618"/>
                </a:lnTo>
                <a:lnTo>
                  <a:pt x="1303356" y="1086424"/>
                </a:lnTo>
                <a:lnTo>
                  <a:pt x="1300070" y="1086424"/>
                </a:lnTo>
                <a:lnTo>
                  <a:pt x="1297881" y="1089710"/>
                </a:lnTo>
                <a:lnTo>
                  <a:pt x="1293497" y="1100654"/>
                </a:lnTo>
                <a:lnTo>
                  <a:pt x="1277090" y="1090807"/>
                </a:lnTo>
                <a:lnTo>
                  <a:pt x="1269403" y="1094093"/>
                </a:lnTo>
                <a:lnTo>
                  <a:pt x="1266140" y="1093002"/>
                </a:lnTo>
                <a:lnTo>
                  <a:pt x="1263951" y="1096282"/>
                </a:lnTo>
                <a:lnTo>
                  <a:pt x="1259567" y="1096282"/>
                </a:lnTo>
                <a:lnTo>
                  <a:pt x="1257378" y="1089710"/>
                </a:lnTo>
                <a:lnTo>
                  <a:pt x="1255184" y="1087521"/>
                </a:lnTo>
                <a:lnTo>
                  <a:pt x="1243137" y="1088618"/>
                </a:lnTo>
                <a:lnTo>
                  <a:pt x="1240948" y="1089710"/>
                </a:lnTo>
                <a:lnTo>
                  <a:pt x="1239851" y="1090807"/>
                </a:lnTo>
                <a:lnTo>
                  <a:pt x="1238753" y="1093002"/>
                </a:lnTo>
                <a:lnTo>
                  <a:pt x="1237662" y="1097379"/>
                </a:lnTo>
                <a:lnTo>
                  <a:pt x="1237662" y="1098477"/>
                </a:lnTo>
                <a:lnTo>
                  <a:pt x="1238753" y="1101763"/>
                </a:lnTo>
                <a:lnTo>
                  <a:pt x="1240948" y="1102854"/>
                </a:lnTo>
                <a:lnTo>
                  <a:pt x="1242045" y="1103952"/>
                </a:lnTo>
                <a:lnTo>
                  <a:pt x="1243137" y="1103952"/>
                </a:lnTo>
                <a:lnTo>
                  <a:pt x="1247497" y="1100654"/>
                </a:lnTo>
                <a:lnTo>
                  <a:pt x="1251881" y="1099568"/>
                </a:lnTo>
                <a:lnTo>
                  <a:pt x="1248617" y="1107238"/>
                </a:lnTo>
                <a:lnTo>
                  <a:pt x="1259567" y="1112713"/>
                </a:lnTo>
                <a:lnTo>
                  <a:pt x="1260642" y="1106141"/>
                </a:lnTo>
                <a:lnTo>
                  <a:pt x="1263951" y="1108329"/>
                </a:lnTo>
                <a:lnTo>
                  <a:pt x="1272712" y="1115999"/>
                </a:lnTo>
                <a:lnTo>
                  <a:pt x="1261756" y="1120382"/>
                </a:lnTo>
                <a:lnTo>
                  <a:pt x="1248617" y="1122565"/>
                </a:lnTo>
                <a:lnTo>
                  <a:pt x="1247497" y="1119285"/>
                </a:lnTo>
                <a:lnTo>
                  <a:pt x="1249692" y="1114907"/>
                </a:lnTo>
                <a:lnTo>
                  <a:pt x="1246423" y="1114907"/>
                </a:lnTo>
                <a:lnTo>
                  <a:pt x="1243137" y="1117085"/>
                </a:lnTo>
                <a:lnTo>
                  <a:pt x="1242045" y="1118188"/>
                </a:lnTo>
                <a:lnTo>
                  <a:pt x="1239851" y="1122565"/>
                </a:lnTo>
                <a:lnTo>
                  <a:pt x="1252995" y="1129143"/>
                </a:lnTo>
                <a:lnTo>
                  <a:pt x="1260642" y="1126949"/>
                </a:lnTo>
                <a:lnTo>
                  <a:pt x="1263951" y="1128040"/>
                </a:lnTo>
                <a:lnTo>
                  <a:pt x="1260642" y="1132424"/>
                </a:lnTo>
                <a:lnTo>
                  <a:pt x="1271592" y="1134618"/>
                </a:lnTo>
                <a:lnTo>
                  <a:pt x="1270523" y="1138996"/>
                </a:lnTo>
                <a:lnTo>
                  <a:pt x="1271592" y="1137904"/>
                </a:lnTo>
                <a:lnTo>
                  <a:pt x="1274901" y="1134618"/>
                </a:lnTo>
                <a:lnTo>
                  <a:pt x="1275975" y="1133515"/>
                </a:lnTo>
                <a:lnTo>
                  <a:pt x="1279284" y="1135710"/>
                </a:lnTo>
                <a:lnTo>
                  <a:pt x="1280353" y="1140093"/>
                </a:lnTo>
                <a:lnTo>
                  <a:pt x="1271592" y="1144471"/>
                </a:lnTo>
                <a:lnTo>
                  <a:pt x="1271592" y="1148855"/>
                </a:lnTo>
                <a:lnTo>
                  <a:pt x="1272712" y="1146666"/>
                </a:lnTo>
                <a:lnTo>
                  <a:pt x="1273780" y="1146666"/>
                </a:lnTo>
                <a:lnTo>
                  <a:pt x="1277090" y="1147763"/>
                </a:lnTo>
                <a:lnTo>
                  <a:pt x="1277090" y="1153238"/>
                </a:lnTo>
                <a:lnTo>
                  <a:pt x="1271592" y="1154329"/>
                </a:lnTo>
                <a:lnTo>
                  <a:pt x="1270523" y="1157615"/>
                </a:lnTo>
                <a:lnTo>
                  <a:pt x="1270523" y="1159810"/>
                </a:lnTo>
                <a:lnTo>
                  <a:pt x="1268328" y="1159810"/>
                </a:lnTo>
                <a:lnTo>
                  <a:pt x="1266140" y="1159810"/>
                </a:lnTo>
                <a:lnTo>
                  <a:pt x="1267208" y="1161999"/>
                </a:lnTo>
                <a:lnTo>
                  <a:pt x="1268328" y="1166377"/>
                </a:lnTo>
                <a:lnTo>
                  <a:pt x="1272712" y="1175143"/>
                </a:lnTo>
                <a:lnTo>
                  <a:pt x="1266140" y="1174046"/>
                </a:lnTo>
                <a:lnTo>
                  <a:pt x="1269403" y="1176235"/>
                </a:lnTo>
                <a:lnTo>
                  <a:pt x="1271592" y="1178430"/>
                </a:lnTo>
                <a:lnTo>
                  <a:pt x="1271592" y="1182807"/>
                </a:lnTo>
                <a:lnTo>
                  <a:pt x="1269403" y="1181710"/>
                </a:lnTo>
                <a:lnTo>
                  <a:pt x="1263951" y="1179521"/>
                </a:lnTo>
                <a:lnTo>
                  <a:pt x="1261756" y="1176235"/>
                </a:lnTo>
                <a:lnTo>
                  <a:pt x="1260642" y="1174046"/>
                </a:lnTo>
                <a:lnTo>
                  <a:pt x="1259567" y="1172955"/>
                </a:lnTo>
                <a:lnTo>
                  <a:pt x="1258453" y="1171857"/>
                </a:lnTo>
                <a:lnTo>
                  <a:pt x="1257378" y="1171857"/>
                </a:lnTo>
                <a:lnTo>
                  <a:pt x="1257378" y="1172955"/>
                </a:lnTo>
                <a:lnTo>
                  <a:pt x="1251881" y="1172955"/>
                </a:lnTo>
                <a:lnTo>
                  <a:pt x="1249692" y="1174046"/>
                </a:lnTo>
                <a:lnTo>
                  <a:pt x="1248617" y="1177332"/>
                </a:lnTo>
                <a:lnTo>
                  <a:pt x="1250806" y="1183905"/>
                </a:lnTo>
                <a:lnTo>
                  <a:pt x="1248617" y="1187190"/>
                </a:lnTo>
                <a:lnTo>
                  <a:pt x="1248617" y="1188288"/>
                </a:lnTo>
                <a:lnTo>
                  <a:pt x="1243137" y="1191574"/>
                </a:lnTo>
                <a:lnTo>
                  <a:pt x="1236564" y="1190471"/>
                </a:lnTo>
                <a:lnTo>
                  <a:pt x="1222328" y="1193763"/>
                </a:lnTo>
                <a:lnTo>
                  <a:pt x="1223426" y="1194854"/>
                </a:lnTo>
                <a:lnTo>
                  <a:pt x="1224517" y="1195952"/>
                </a:lnTo>
                <a:lnTo>
                  <a:pt x="1228901" y="1201427"/>
                </a:lnTo>
                <a:lnTo>
                  <a:pt x="1233278" y="1212377"/>
                </a:lnTo>
                <a:lnTo>
                  <a:pt x="1233278" y="1213480"/>
                </a:lnTo>
                <a:lnTo>
                  <a:pt x="1232187" y="1215668"/>
                </a:lnTo>
                <a:lnTo>
                  <a:pt x="1224517" y="1221120"/>
                </a:lnTo>
                <a:lnTo>
                  <a:pt x="1224517" y="1218932"/>
                </a:lnTo>
                <a:lnTo>
                  <a:pt x="1221237" y="1213480"/>
                </a:lnTo>
                <a:lnTo>
                  <a:pt x="1217945" y="1220046"/>
                </a:lnTo>
                <a:lnTo>
                  <a:pt x="1212470" y="1221120"/>
                </a:lnTo>
                <a:lnTo>
                  <a:pt x="1210281" y="1218932"/>
                </a:lnTo>
                <a:lnTo>
                  <a:pt x="1210281" y="1218932"/>
                </a:lnTo>
                <a:lnTo>
                  <a:pt x="1209184" y="1217857"/>
                </a:lnTo>
                <a:lnTo>
                  <a:pt x="1206995" y="1211285"/>
                </a:lnTo>
                <a:lnTo>
                  <a:pt x="1200423" y="1207999"/>
                </a:lnTo>
                <a:lnTo>
                  <a:pt x="1198234" y="1209096"/>
                </a:lnTo>
                <a:lnTo>
                  <a:pt x="1196039" y="1220046"/>
                </a:lnTo>
                <a:lnTo>
                  <a:pt x="1196039" y="1220046"/>
                </a:lnTo>
                <a:lnTo>
                  <a:pt x="1191662" y="1218932"/>
                </a:lnTo>
                <a:lnTo>
                  <a:pt x="1186187" y="1211285"/>
                </a:lnTo>
                <a:lnTo>
                  <a:pt x="1182901" y="1216737"/>
                </a:lnTo>
                <a:lnTo>
                  <a:pt x="1182901" y="1217857"/>
                </a:lnTo>
                <a:lnTo>
                  <a:pt x="1183992" y="1218932"/>
                </a:lnTo>
                <a:lnTo>
                  <a:pt x="1185089" y="1220046"/>
                </a:lnTo>
                <a:lnTo>
                  <a:pt x="1186187" y="1220046"/>
                </a:lnTo>
                <a:lnTo>
                  <a:pt x="1185089" y="1221120"/>
                </a:lnTo>
                <a:lnTo>
                  <a:pt x="1178517" y="1222241"/>
                </a:lnTo>
                <a:lnTo>
                  <a:pt x="1176328" y="1225498"/>
                </a:lnTo>
                <a:lnTo>
                  <a:pt x="1175231" y="1226624"/>
                </a:lnTo>
                <a:lnTo>
                  <a:pt x="1178517" y="1232076"/>
                </a:lnTo>
                <a:lnTo>
                  <a:pt x="1180706" y="1236454"/>
                </a:lnTo>
                <a:lnTo>
                  <a:pt x="1180706" y="1237574"/>
                </a:lnTo>
                <a:lnTo>
                  <a:pt x="1177426" y="1238643"/>
                </a:lnTo>
                <a:lnTo>
                  <a:pt x="1177426" y="1239757"/>
                </a:lnTo>
                <a:lnTo>
                  <a:pt x="1177426" y="1240837"/>
                </a:lnTo>
                <a:lnTo>
                  <a:pt x="1174134" y="1236454"/>
                </a:lnTo>
                <a:lnTo>
                  <a:pt x="1173042" y="1237574"/>
                </a:lnTo>
                <a:lnTo>
                  <a:pt x="1171945" y="1238643"/>
                </a:lnTo>
                <a:lnTo>
                  <a:pt x="1169756" y="1235385"/>
                </a:lnTo>
                <a:lnTo>
                  <a:pt x="1165378" y="1235385"/>
                </a:lnTo>
                <a:lnTo>
                  <a:pt x="1162087" y="1236454"/>
                </a:lnTo>
                <a:lnTo>
                  <a:pt x="1164281" y="1239757"/>
                </a:lnTo>
                <a:lnTo>
                  <a:pt x="1164281" y="1240837"/>
                </a:lnTo>
                <a:lnTo>
                  <a:pt x="1159898" y="1241952"/>
                </a:lnTo>
                <a:lnTo>
                  <a:pt x="1163184" y="1245215"/>
                </a:lnTo>
                <a:lnTo>
                  <a:pt x="1170853" y="1244141"/>
                </a:lnTo>
                <a:lnTo>
                  <a:pt x="1181803" y="1255096"/>
                </a:lnTo>
                <a:lnTo>
                  <a:pt x="1179614" y="1257285"/>
                </a:lnTo>
                <a:lnTo>
                  <a:pt x="1183992" y="1258359"/>
                </a:lnTo>
                <a:lnTo>
                  <a:pt x="1183992" y="1261663"/>
                </a:lnTo>
                <a:lnTo>
                  <a:pt x="1182901" y="1262743"/>
                </a:lnTo>
                <a:lnTo>
                  <a:pt x="1181803" y="1263857"/>
                </a:lnTo>
                <a:lnTo>
                  <a:pt x="1171945" y="1268241"/>
                </a:lnTo>
                <a:lnTo>
                  <a:pt x="1170853" y="1268241"/>
                </a:lnTo>
                <a:lnTo>
                  <a:pt x="1169756" y="1266046"/>
                </a:lnTo>
                <a:lnTo>
                  <a:pt x="1168659" y="1263857"/>
                </a:lnTo>
                <a:lnTo>
                  <a:pt x="1168659" y="1267121"/>
                </a:lnTo>
                <a:lnTo>
                  <a:pt x="1166470" y="1268241"/>
                </a:lnTo>
                <a:lnTo>
                  <a:pt x="1163184" y="1266046"/>
                </a:lnTo>
                <a:lnTo>
                  <a:pt x="1162087" y="1263857"/>
                </a:lnTo>
                <a:lnTo>
                  <a:pt x="1157709" y="1264932"/>
                </a:lnTo>
                <a:lnTo>
                  <a:pt x="1151137" y="1259485"/>
                </a:lnTo>
                <a:lnTo>
                  <a:pt x="1148948" y="1259485"/>
                </a:lnTo>
                <a:lnTo>
                  <a:pt x="1147850" y="1258359"/>
                </a:lnTo>
                <a:lnTo>
                  <a:pt x="1147850" y="1256165"/>
                </a:lnTo>
                <a:lnTo>
                  <a:pt x="1148948" y="1252902"/>
                </a:lnTo>
                <a:lnTo>
                  <a:pt x="1151137" y="1251787"/>
                </a:lnTo>
                <a:lnTo>
                  <a:pt x="1155520" y="1252902"/>
                </a:lnTo>
                <a:lnTo>
                  <a:pt x="1150039" y="1247404"/>
                </a:lnTo>
                <a:lnTo>
                  <a:pt x="1147850" y="1246335"/>
                </a:lnTo>
                <a:lnTo>
                  <a:pt x="1145662" y="1246335"/>
                </a:lnTo>
                <a:lnTo>
                  <a:pt x="1147850" y="1243026"/>
                </a:lnTo>
                <a:lnTo>
                  <a:pt x="1143473" y="1241952"/>
                </a:lnTo>
                <a:lnTo>
                  <a:pt x="1136900" y="1233191"/>
                </a:lnTo>
                <a:lnTo>
                  <a:pt x="1134706" y="1231002"/>
                </a:lnTo>
                <a:lnTo>
                  <a:pt x="1123756" y="1222241"/>
                </a:lnTo>
                <a:lnTo>
                  <a:pt x="1123756" y="1221120"/>
                </a:lnTo>
                <a:lnTo>
                  <a:pt x="1122659" y="1221120"/>
                </a:lnTo>
                <a:lnTo>
                  <a:pt x="1120470" y="1222241"/>
                </a:lnTo>
                <a:lnTo>
                  <a:pt x="1120470" y="1223309"/>
                </a:lnTo>
                <a:lnTo>
                  <a:pt x="1117184" y="1223309"/>
                </a:lnTo>
                <a:lnTo>
                  <a:pt x="1114995" y="1222241"/>
                </a:lnTo>
                <a:lnTo>
                  <a:pt x="1110612" y="1218932"/>
                </a:lnTo>
                <a:lnTo>
                  <a:pt x="1110612" y="1217857"/>
                </a:lnTo>
                <a:lnTo>
                  <a:pt x="1112800" y="1215668"/>
                </a:lnTo>
                <a:lnTo>
                  <a:pt x="1112800" y="1214571"/>
                </a:lnTo>
                <a:lnTo>
                  <a:pt x="1116086" y="1209096"/>
                </a:lnTo>
                <a:lnTo>
                  <a:pt x="1121567" y="1207999"/>
                </a:lnTo>
                <a:lnTo>
                  <a:pt x="1124848" y="1202524"/>
                </a:lnTo>
                <a:lnTo>
                  <a:pt x="1124848" y="1202524"/>
                </a:lnTo>
                <a:lnTo>
                  <a:pt x="1125945" y="1200335"/>
                </a:lnTo>
                <a:lnTo>
                  <a:pt x="1124848" y="1199238"/>
                </a:lnTo>
                <a:lnTo>
                  <a:pt x="1124848" y="1198140"/>
                </a:lnTo>
                <a:lnTo>
                  <a:pt x="1118275" y="1194854"/>
                </a:lnTo>
                <a:lnTo>
                  <a:pt x="1111703" y="1184996"/>
                </a:lnTo>
                <a:lnTo>
                  <a:pt x="1107325" y="1182807"/>
                </a:lnTo>
                <a:lnTo>
                  <a:pt x="1101850" y="1181710"/>
                </a:lnTo>
                <a:lnTo>
                  <a:pt x="1100753" y="1175143"/>
                </a:lnTo>
                <a:lnTo>
                  <a:pt x="1099662" y="1174046"/>
                </a:lnTo>
                <a:lnTo>
                  <a:pt x="1098564" y="1172955"/>
                </a:lnTo>
                <a:lnTo>
                  <a:pt x="1094187" y="1170760"/>
                </a:lnTo>
                <a:lnTo>
                  <a:pt x="1087614" y="1171857"/>
                </a:lnTo>
                <a:lnTo>
                  <a:pt x="1085420" y="1174046"/>
                </a:lnTo>
                <a:lnTo>
                  <a:pt x="1083231" y="1177332"/>
                </a:lnTo>
                <a:lnTo>
                  <a:pt x="1074470" y="1171857"/>
                </a:lnTo>
                <a:lnTo>
                  <a:pt x="1076659" y="1169668"/>
                </a:lnTo>
                <a:lnTo>
                  <a:pt x="1072281" y="1165285"/>
                </a:lnTo>
                <a:lnTo>
                  <a:pt x="1067898" y="1164193"/>
                </a:lnTo>
                <a:lnTo>
                  <a:pt x="1065709" y="1161999"/>
                </a:lnTo>
                <a:lnTo>
                  <a:pt x="1064612" y="1159810"/>
                </a:lnTo>
                <a:lnTo>
                  <a:pt x="1060228" y="1159810"/>
                </a:lnTo>
                <a:lnTo>
                  <a:pt x="1059137" y="1161999"/>
                </a:lnTo>
                <a:lnTo>
                  <a:pt x="1059137" y="1164193"/>
                </a:lnTo>
                <a:lnTo>
                  <a:pt x="1056942" y="1165285"/>
                </a:lnTo>
                <a:lnTo>
                  <a:pt x="1052564" y="1168571"/>
                </a:lnTo>
                <a:lnTo>
                  <a:pt x="1052564" y="1172955"/>
                </a:lnTo>
                <a:lnTo>
                  <a:pt x="1054753" y="1175143"/>
                </a:lnTo>
                <a:lnTo>
                  <a:pt x="1049278" y="1171857"/>
                </a:lnTo>
                <a:lnTo>
                  <a:pt x="1047089" y="1170760"/>
                </a:lnTo>
                <a:lnTo>
                  <a:pt x="1040517" y="1163090"/>
                </a:lnTo>
                <a:lnTo>
                  <a:pt x="1039420" y="1161999"/>
                </a:lnTo>
                <a:lnTo>
                  <a:pt x="1038328" y="1159810"/>
                </a:lnTo>
                <a:lnTo>
                  <a:pt x="1037231" y="1158713"/>
                </a:lnTo>
                <a:lnTo>
                  <a:pt x="1026275" y="1159810"/>
                </a:lnTo>
                <a:lnTo>
                  <a:pt x="1020800" y="1159810"/>
                </a:lnTo>
                <a:lnTo>
                  <a:pt x="1019703" y="1161999"/>
                </a:lnTo>
                <a:lnTo>
                  <a:pt x="1018611" y="1163090"/>
                </a:lnTo>
                <a:lnTo>
                  <a:pt x="1017514" y="1164193"/>
                </a:lnTo>
                <a:lnTo>
                  <a:pt x="1016423" y="1165285"/>
                </a:lnTo>
                <a:lnTo>
                  <a:pt x="1018611" y="1168571"/>
                </a:lnTo>
                <a:lnTo>
                  <a:pt x="1017514" y="1169668"/>
                </a:lnTo>
                <a:lnTo>
                  <a:pt x="1016423" y="1172955"/>
                </a:lnTo>
                <a:lnTo>
                  <a:pt x="1010942" y="1167474"/>
                </a:lnTo>
                <a:lnTo>
                  <a:pt x="1008753" y="1166377"/>
                </a:lnTo>
                <a:lnTo>
                  <a:pt x="1006581" y="1167474"/>
                </a:lnTo>
                <a:lnTo>
                  <a:pt x="1004393" y="1168571"/>
                </a:lnTo>
                <a:lnTo>
                  <a:pt x="995631" y="1168571"/>
                </a:lnTo>
                <a:lnTo>
                  <a:pt x="994517" y="1166377"/>
                </a:lnTo>
                <a:lnTo>
                  <a:pt x="993443" y="1167474"/>
                </a:lnTo>
                <a:lnTo>
                  <a:pt x="991248" y="1168571"/>
                </a:lnTo>
                <a:lnTo>
                  <a:pt x="980298" y="1169668"/>
                </a:lnTo>
                <a:lnTo>
                  <a:pt x="978109" y="1169668"/>
                </a:lnTo>
                <a:lnTo>
                  <a:pt x="975915" y="1165285"/>
                </a:lnTo>
                <a:lnTo>
                  <a:pt x="973726" y="1165285"/>
                </a:lnTo>
                <a:lnTo>
                  <a:pt x="967154" y="1163090"/>
                </a:lnTo>
                <a:lnTo>
                  <a:pt x="963867" y="1161999"/>
                </a:lnTo>
                <a:lnTo>
                  <a:pt x="963867" y="1149946"/>
                </a:lnTo>
                <a:lnTo>
                  <a:pt x="963867" y="1147763"/>
                </a:lnTo>
                <a:lnTo>
                  <a:pt x="961679" y="1146666"/>
                </a:lnTo>
                <a:lnTo>
                  <a:pt x="959490" y="1144471"/>
                </a:lnTo>
                <a:lnTo>
                  <a:pt x="958393" y="1144471"/>
                </a:lnTo>
                <a:lnTo>
                  <a:pt x="957295" y="1142288"/>
                </a:lnTo>
                <a:lnTo>
                  <a:pt x="955106" y="1137904"/>
                </a:lnTo>
                <a:lnTo>
                  <a:pt x="956204" y="1133515"/>
                </a:lnTo>
                <a:lnTo>
                  <a:pt x="956204" y="1128040"/>
                </a:lnTo>
                <a:lnTo>
                  <a:pt x="958393" y="1122565"/>
                </a:lnTo>
                <a:lnTo>
                  <a:pt x="960581" y="1121474"/>
                </a:lnTo>
                <a:lnTo>
                  <a:pt x="961679" y="1118188"/>
                </a:lnTo>
                <a:lnTo>
                  <a:pt x="964965" y="1113804"/>
                </a:lnTo>
                <a:lnTo>
                  <a:pt x="968251" y="1111615"/>
                </a:lnTo>
                <a:lnTo>
                  <a:pt x="969342" y="1110524"/>
                </a:lnTo>
                <a:lnTo>
                  <a:pt x="970440" y="1108329"/>
                </a:lnTo>
                <a:lnTo>
                  <a:pt x="975915" y="1109426"/>
                </a:lnTo>
                <a:lnTo>
                  <a:pt x="976989" y="1109426"/>
                </a:lnTo>
                <a:lnTo>
                  <a:pt x="978109" y="1107238"/>
                </a:lnTo>
                <a:lnTo>
                  <a:pt x="976989" y="1106141"/>
                </a:lnTo>
                <a:lnTo>
                  <a:pt x="981373" y="1100654"/>
                </a:lnTo>
                <a:lnTo>
                  <a:pt x="986870" y="1094093"/>
                </a:lnTo>
                <a:lnTo>
                  <a:pt x="985750" y="1093002"/>
                </a:lnTo>
                <a:lnTo>
                  <a:pt x="984676" y="1088618"/>
                </a:lnTo>
                <a:lnTo>
                  <a:pt x="985750" y="1087521"/>
                </a:lnTo>
                <a:lnTo>
                  <a:pt x="987945" y="1080949"/>
                </a:lnTo>
                <a:lnTo>
                  <a:pt x="992322" y="1077663"/>
                </a:lnTo>
                <a:lnTo>
                  <a:pt x="994517" y="1084235"/>
                </a:lnTo>
                <a:lnTo>
                  <a:pt x="998895" y="1085332"/>
                </a:lnTo>
                <a:lnTo>
                  <a:pt x="1002204" y="1086424"/>
                </a:lnTo>
                <a:lnTo>
                  <a:pt x="1005467" y="1087521"/>
                </a:lnTo>
                <a:lnTo>
                  <a:pt x="1009850" y="1085332"/>
                </a:lnTo>
                <a:lnTo>
                  <a:pt x="1012039" y="1084235"/>
                </a:lnTo>
                <a:lnTo>
                  <a:pt x="1014228" y="1082046"/>
                </a:lnTo>
                <a:lnTo>
                  <a:pt x="1013131" y="1079857"/>
                </a:lnTo>
                <a:lnTo>
                  <a:pt x="1010942" y="1071096"/>
                </a:lnTo>
                <a:lnTo>
                  <a:pt x="1012039" y="1071096"/>
                </a:lnTo>
                <a:lnTo>
                  <a:pt x="1014228" y="1069993"/>
                </a:lnTo>
                <a:lnTo>
                  <a:pt x="1014228" y="1062329"/>
                </a:lnTo>
                <a:lnTo>
                  <a:pt x="1014228" y="1061255"/>
                </a:lnTo>
                <a:lnTo>
                  <a:pt x="1014228" y="1059066"/>
                </a:lnTo>
                <a:lnTo>
                  <a:pt x="1013131" y="1056871"/>
                </a:lnTo>
                <a:lnTo>
                  <a:pt x="1015325" y="1052494"/>
                </a:lnTo>
                <a:lnTo>
                  <a:pt x="1014228" y="1044807"/>
                </a:lnTo>
                <a:lnTo>
                  <a:pt x="1017514" y="1041544"/>
                </a:lnTo>
                <a:lnTo>
                  <a:pt x="1020800" y="1040424"/>
                </a:lnTo>
                <a:lnTo>
                  <a:pt x="1024086" y="1033851"/>
                </a:lnTo>
                <a:lnTo>
                  <a:pt x="1025184" y="1031662"/>
                </a:lnTo>
                <a:lnTo>
                  <a:pt x="1027373" y="1029468"/>
                </a:lnTo>
                <a:lnTo>
                  <a:pt x="1027373" y="1028399"/>
                </a:lnTo>
                <a:lnTo>
                  <a:pt x="1028470" y="1026205"/>
                </a:lnTo>
                <a:lnTo>
                  <a:pt x="1030659" y="1025090"/>
                </a:lnTo>
                <a:lnTo>
                  <a:pt x="1039420" y="1024016"/>
                </a:lnTo>
                <a:lnTo>
                  <a:pt x="1041609" y="1022902"/>
                </a:lnTo>
                <a:lnTo>
                  <a:pt x="1043803" y="1020707"/>
                </a:lnTo>
                <a:lnTo>
                  <a:pt x="1044900" y="1016329"/>
                </a:lnTo>
                <a:lnTo>
                  <a:pt x="1045992" y="1013066"/>
                </a:lnTo>
                <a:lnTo>
                  <a:pt x="1048181" y="1013066"/>
                </a:lnTo>
                <a:lnTo>
                  <a:pt x="1049278" y="1015255"/>
                </a:lnTo>
                <a:lnTo>
                  <a:pt x="1049278" y="1016329"/>
                </a:lnTo>
                <a:lnTo>
                  <a:pt x="1049278" y="1025090"/>
                </a:lnTo>
                <a:lnTo>
                  <a:pt x="1048181" y="1027285"/>
                </a:lnTo>
                <a:lnTo>
                  <a:pt x="1045992" y="1034966"/>
                </a:lnTo>
                <a:lnTo>
                  <a:pt x="1043803" y="1037160"/>
                </a:lnTo>
                <a:lnTo>
                  <a:pt x="1043803" y="1039349"/>
                </a:lnTo>
                <a:lnTo>
                  <a:pt x="1041609" y="1041544"/>
                </a:lnTo>
                <a:lnTo>
                  <a:pt x="1040517" y="1043733"/>
                </a:lnTo>
                <a:lnTo>
                  <a:pt x="1039420" y="1045921"/>
                </a:lnTo>
                <a:lnTo>
                  <a:pt x="1038328" y="1049190"/>
                </a:lnTo>
                <a:lnTo>
                  <a:pt x="1036134" y="1052494"/>
                </a:lnTo>
                <a:lnTo>
                  <a:pt x="1037231" y="1056871"/>
                </a:lnTo>
                <a:lnTo>
                  <a:pt x="1037231" y="1056871"/>
                </a:lnTo>
                <a:lnTo>
                  <a:pt x="1037231" y="1057952"/>
                </a:lnTo>
                <a:lnTo>
                  <a:pt x="1036134" y="1060141"/>
                </a:lnTo>
                <a:lnTo>
                  <a:pt x="1037231" y="1060141"/>
                </a:lnTo>
                <a:lnTo>
                  <a:pt x="1032848" y="1066713"/>
                </a:lnTo>
                <a:lnTo>
                  <a:pt x="1032848" y="1067827"/>
                </a:lnTo>
                <a:lnTo>
                  <a:pt x="1030659" y="1071096"/>
                </a:lnTo>
                <a:lnTo>
                  <a:pt x="1029561" y="1071096"/>
                </a:lnTo>
                <a:lnTo>
                  <a:pt x="1028470" y="1072188"/>
                </a:lnTo>
                <a:lnTo>
                  <a:pt x="1028470" y="1076571"/>
                </a:lnTo>
                <a:lnTo>
                  <a:pt x="1028470" y="1079857"/>
                </a:lnTo>
                <a:lnTo>
                  <a:pt x="1048181" y="1086424"/>
                </a:lnTo>
                <a:lnTo>
                  <a:pt x="1028470" y="1080949"/>
                </a:lnTo>
                <a:lnTo>
                  <a:pt x="1033945" y="1098477"/>
                </a:lnTo>
                <a:lnTo>
                  <a:pt x="1038328" y="1099568"/>
                </a:lnTo>
                <a:lnTo>
                  <a:pt x="1039420" y="1098477"/>
                </a:lnTo>
                <a:lnTo>
                  <a:pt x="1042706" y="1098477"/>
                </a:lnTo>
                <a:lnTo>
                  <a:pt x="1045992" y="1097379"/>
                </a:lnTo>
                <a:lnTo>
                  <a:pt x="1049278" y="1095185"/>
                </a:lnTo>
                <a:lnTo>
                  <a:pt x="1053656" y="1089710"/>
                </a:lnTo>
                <a:lnTo>
                  <a:pt x="1058039" y="1087521"/>
                </a:lnTo>
                <a:lnTo>
                  <a:pt x="1059137" y="1088618"/>
                </a:lnTo>
                <a:lnTo>
                  <a:pt x="1060228" y="1091899"/>
                </a:lnTo>
                <a:lnTo>
                  <a:pt x="1064612" y="1093002"/>
                </a:lnTo>
                <a:lnTo>
                  <a:pt x="1066800" y="1093002"/>
                </a:lnTo>
                <a:lnTo>
                  <a:pt x="1067898" y="1095185"/>
                </a:lnTo>
                <a:lnTo>
                  <a:pt x="1067898" y="1091899"/>
                </a:lnTo>
                <a:lnTo>
                  <a:pt x="1065709" y="1091899"/>
                </a:lnTo>
                <a:lnTo>
                  <a:pt x="1066800" y="1087521"/>
                </a:lnTo>
                <a:lnTo>
                  <a:pt x="1068989" y="1086424"/>
                </a:lnTo>
                <a:lnTo>
                  <a:pt x="1070086" y="1083138"/>
                </a:lnTo>
                <a:lnTo>
                  <a:pt x="1071184" y="1083138"/>
                </a:lnTo>
                <a:lnTo>
                  <a:pt x="1072281" y="1082046"/>
                </a:lnTo>
                <a:lnTo>
                  <a:pt x="1073373" y="1079857"/>
                </a:lnTo>
                <a:lnTo>
                  <a:pt x="1074470" y="1076571"/>
                </a:lnTo>
                <a:lnTo>
                  <a:pt x="1075561" y="1075474"/>
                </a:lnTo>
                <a:lnTo>
                  <a:pt x="1077756" y="1066713"/>
                </a:lnTo>
                <a:lnTo>
                  <a:pt x="1077756" y="1065638"/>
                </a:lnTo>
                <a:lnTo>
                  <a:pt x="1081042" y="1059066"/>
                </a:lnTo>
                <a:lnTo>
                  <a:pt x="1084323" y="1055757"/>
                </a:lnTo>
                <a:lnTo>
                  <a:pt x="1085420" y="1054688"/>
                </a:lnTo>
                <a:lnTo>
                  <a:pt x="1087614" y="1052494"/>
                </a:lnTo>
                <a:lnTo>
                  <a:pt x="1087614" y="1036046"/>
                </a:lnTo>
                <a:lnTo>
                  <a:pt x="1076659" y="1013066"/>
                </a:lnTo>
                <a:lnTo>
                  <a:pt x="1071184" y="998807"/>
                </a:lnTo>
                <a:lnTo>
                  <a:pt x="1079945" y="978022"/>
                </a:lnTo>
                <a:lnTo>
                  <a:pt x="1079945" y="965946"/>
                </a:lnTo>
                <a:lnTo>
                  <a:pt x="1083231" y="960494"/>
                </a:lnTo>
                <a:lnTo>
                  <a:pt x="1083231" y="953922"/>
                </a:lnTo>
                <a:lnTo>
                  <a:pt x="1088706" y="952801"/>
                </a:lnTo>
                <a:lnTo>
                  <a:pt x="1089803" y="947349"/>
                </a:lnTo>
                <a:lnTo>
                  <a:pt x="1093089" y="942971"/>
                </a:lnTo>
                <a:lnTo>
                  <a:pt x="1093089" y="941851"/>
                </a:lnTo>
                <a:lnTo>
                  <a:pt x="1100753" y="939685"/>
                </a:lnTo>
                <a:lnTo>
                  <a:pt x="1106228" y="934205"/>
                </a:lnTo>
                <a:lnTo>
                  <a:pt x="1112800" y="938588"/>
                </a:lnTo>
                <a:lnTo>
                  <a:pt x="1114995" y="936394"/>
                </a:lnTo>
                <a:lnTo>
                  <a:pt x="1116086" y="935302"/>
                </a:lnTo>
                <a:lnTo>
                  <a:pt x="1117184" y="933113"/>
                </a:lnTo>
                <a:lnTo>
                  <a:pt x="1117184" y="930918"/>
                </a:lnTo>
                <a:lnTo>
                  <a:pt x="1123756" y="933113"/>
                </a:lnTo>
                <a:lnTo>
                  <a:pt x="1122659" y="934205"/>
                </a:lnTo>
                <a:lnTo>
                  <a:pt x="1119373" y="940777"/>
                </a:lnTo>
                <a:lnTo>
                  <a:pt x="1123756" y="944040"/>
                </a:lnTo>
                <a:lnTo>
                  <a:pt x="1124848" y="949538"/>
                </a:lnTo>
                <a:lnTo>
                  <a:pt x="1124848" y="950618"/>
                </a:lnTo>
                <a:lnTo>
                  <a:pt x="1122659" y="954996"/>
                </a:lnTo>
                <a:lnTo>
                  <a:pt x="1128134" y="965946"/>
                </a:lnTo>
                <a:lnTo>
                  <a:pt x="1122659" y="970329"/>
                </a:lnTo>
                <a:lnTo>
                  <a:pt x="1124848" y="973638"/>
                </a:lnTo>
                <a:lnTo>
                  <a:pt x="1122659" y="976901"/>
                </a:lnTo>
                <a:lnTo>
                  <a:pt x="1122659" y="983474"/>
                </a:lnTo>
                <a:lnTo>
                  <a:pt x="1121567" y="985662"/>
                </a:lnTo>
                <a:lnTo>
                  <a:pt x="1121567" y="987852"/>
                </a:lnTo>
                <a:lnTo>
                  <a:pt x="1123756" y="987852"/>
                </a:lnTo>
                <a:lnTo>
                  <a:pt x="1129231" y="990046"/>
                </a:lnTo>
                <a:lnTo>
                  <a:pt x="1133609" y="993349"/>
                </a:lnTo>
                <a:lnTo>
                  <a:pt x="1135803" y="993349"/>
                </a:lnTo>
                <a:lnTo>
                  <a:pt x="1139089" y="992235"/>
                </a:lnTo>
                <a:lnTo>
                  <a:pt x="1140181" y="992235"/>
                </a:lnTo>
                <a:lnTo>
                  <a:pt x="1141278" y="992235"/>
                </a:lnTo>
                <a:lnTo>
                  <a:pt x="1146753" y="994429"/>
                </a:lnTo>
                <a:lnTo>
                  <a:pt x="1148948" y="994429"/>
                </a:lnTo>
                <a:lnTo>
                  <a:pt x="1156612" y="995544"/>
                </a:lnTo>
                <a:lnTo>
                  <a:pt x="1157709" y="996612"/>
                </a:lnTo>
                <a:lnTo>
                  <a:pt x="1162087" y="990046"/>
                </a:lnTo>
                <a:lnTo>
                  <a:pt x="1162087" y="978022"/>
                </a:lnTo>
                <a:lnTo>
                  <a:pt x="1159898" y="976901"/>
                </a:lnTo>
                <a:lnTo>
                  <a:pt x="1163184" y="973638"/>
                </a:lnTo>
                <a:lnTo>
                  <a:pt x="1164281" y="971444"/>
                </a:lnTo>
                <a:lnTo>
                  <a:pt x="1169756" y="967066"/>
                </a:lnTo>
                <a:lnTo>
                  <a:pt x="1169756" y="964877"/>
                </a:lnTo>
                <a:lnTo>
                  <a:pt x="1168659" y="963757"/>
                </a:lnTo>
                <a:lnTo>
                  <a:pt x="1170853" y="959379"/>
                </a:lnTo>
                <a:lnTo>
                  <a:pt x="1171945" y="957185"/>
                </a:lnTo>
                <a:lnTo>
                  <a:pt x="1171945" y="954996"/>
                </a:lnTo>
                <a:lnTo>
                  <a:pt x="1173042" y="952801"/>
                </a:lnTo>
                <a:lnTo>
                  <a:pt x="1173042" y="949538"/>
                </a:lnTo>
                <a:lnTo>
                  <a:pt x="1174134" y="947349"/>
                </a:lnTo>
                <a:lnTo>
                  <a:pt x="1177426" y="944040"/>
                </a:lnTo>
                <a:lnTo>
                  <a:pt x="1182901" y="942971"/>
                </a:lnTo>
                <a:lnTo>
                  <a:pt x="1183992" y="942971"/>
                </a:lnTo>
                <a:lnTo>
                  <a:pt x="1186187" y="942971"/>
                </a:lnTo>
                <a:lnTo>
                  <a:pt x="1186187" y="939685"/>
                </a:lnTo>
                <a:lnTo>
                  <a:pt x="1186187" y="936394"/>
                </a:lnTo>
                <a:lnTo>
                  <a:pt x="1186187" y="935302"/>
                </a:lnTo>
                <a:lnTo>
                  <a:pt x="1183992" y="935302"/>
                </a:lnTo>
                <a:lnTo>
                  <a:pt x="1182901" y="935302"/>
                </a:lnTo>
                <a:lnTo>
                  <a:pt x="1175231" y="936394"/>
                </a:lnTo>
                <a:lnTo>
                  <a:pt x="1175231" y="935302"/>
                </a:lnTo>
                <a:lnTo>
                  <a:pt x="1175231" y="934205"/>
                </a:lnTo>
                <a:lnTo>
                  <a:pt x="1174134" y="930918"/>
                </a:lnTo>
                <a:lnTo>
                  <a:pt x="1170853" y="922157"/>
                </a:lnTo>
                <a:lnTo>
                  <a:pt x="1170853" y="916683"/>
                </a:lnTo>
                <a:lnTo>
                  <a:pt x="1168659" y="910110"/>
                </a:lnTo>
                <a:lnTo>
                  <a:pt x="1169756" y="892588"/>
                </a:lnTo>
                <a:lnTo>
                  <a:pt x="1166470" y="891491"/>
                </a:lnTo>
                <a:lnTo>
                  <a:pt x="1158806" y="890393"/>
                </a:lnTo>
                <a:lnTo>
                  <a:pt x="1155520" y="891491"/>
                </a:lnTo>
                <a:lnTo>
                  <a:pt x="1151137" y="891491"/>
                </a:lnTo>
                <a:lnTo>
                  <a:pt x="1145662" y="895868"/>
                </a:lnTo>
                <a:lnTo>
                  <a:pt x="1144564" y="898063"/>
                </a:lnTo>
                <a:lnTo>
                  <a:pt x="1142376" y="902446"/>
                </a:lnTo>
                <a:lnTo>
                  <a:pt x="1141278" y="902446"/>
                </a:lnTo>
                <a:lnTo>
                  <a:pt x="1139089" y="904635"/>
                </a:lnTo>
                <a:lnTo>
                  <a:pt x="1137992" y="906824"/>
                </a:lnTo>
                <a:lnTo>
                  <a:pt x="1135803" y="916683"/>
                </a:lnTo>
                <a:lnTo>
                  <a:pt x="1131420" y="916683"/>
                </a:lnTo>
                <a:lnTo>
                  <a:pt x="1120470" y="909013"/>
                </a:lnTo>
                <a:lnTo>
                  <a:pt x="1118275" y="905733"/>
                </a:lnTo>
                <a:lnTo>
                  <a:pt x="1112800" y="904635"/>
                </a:lnTo>
                <a:lnTo>
                  <a:pt x="1107325" y="914488"/>
                </a:lnTo>
                <a:lnTo>
                  <a:pt x="1101850" y="914488"/>
                </a:lnTo>
                <a:lnTo>
                  <a:pt x="1100753" y="912299"/>
                </a:lnTo>
                <a:lnTo>
                  <a:pt x="1098564" y="911208"/>
                </a:lnTo>
                <a:lnTo>
                  <a:pt x="1098564" y="910110"/>
                </a:lnTo>
                <a:lnTo>
                  <a:pt x="1097467" y="909013"/>
                </a:lnTo>
                <a:lnTo>
                  <a:pt x="1096375" y="905733"/>
                </a:lnTo>
                <a:lnTo>
                  <a:pt x="1095278" y="904635"/>
                </a:lnTo>
                <a:lnTo>
                  <a:pt x="1093089" y="894777"/>
                </a:lnTo>
                <a:lnTo>
                  <a:pt x="1091992" y="893685"/>
                </a:lnTo>
                <a:lnTo>
                  <a:pt x="1090895" y="890393"/>
                </a:lnTo>
                <a:lnTo>
                  <a:pt x="1088706" y="888211"/>
                </a:lnTo>
                <a:lnTo>
                  <a:pt x="1087614" y="887107"/>
                </a:lnTo>
                <a:lnTo>
                  <a:pt x="1086517" y="886016"/>
                </a:lnTo>
                <a:lnTo>
                  <a:pt x="1087614" y="884913"/>
                </a:lnTo>
                <a:lnTo>
                  <a:pt x="1087614" y="882730"/>
                </a:lnTo>
                <a:lnTo>
                  <a:pt x="1079945" y="882730"/>
                </a:lnTo>
                <a:lnTo>
                  <a:pt x="1085420" y="880541"/>
                </a:lnTo>
                <a:lnTo>
                  <a:pt x="1085420" y="868482"/>
                </a:lnTo>
                <a:lnTo>
                  <a:pt x="1082134" y="864110"/>
                </a:lnTo>
                <a:lnTo>
                  <a:pt x="1073373" y="878346"/>
                </a:lnTo>
                <a:lnTo>
                  <a:pt x="1071184" y="878346"/>
                </a:lnTo>
                <a:lnTo>
                  <a:pt x="1071184" y="881633"/>
                </a:lnTo>
                <a:lnTo>
                  <a:pt x="1070086" y="883827"/>
                </a:lnTo>
                <a:lnTo>
                  <a:pt x="1077756" y="883827"/>
                </a:lnTo>
                <a:lnTo>
                  <a:pt x="1075561" y="883827"/>
                </a:lnTo>
                <a:lnTo>
                  <a:pt x="1073373" y="883827"/>
                </a:lnTo>
                <a:lnTo>
                  <a:pt x="1068989" y="888211"/>
                </a:lnTo>
                <a:lnTo>
                  <a:pt x="1066800" y="890393"/>
                </a:lnTo>
                <a:lnTo>
                  <a:pt x="1066800" y="890393"/>
                </a:lnTo>
                <a:lnTo>
                  <a:pt x="1063514" y="894777"/>
                </a:lnTo>
                <a:lnTo>
                  <a:pt x="1062417" y="895868"/>
                </a:lnTo>
                <a:lnTo>
                  <a:pt x="1061325" y="898063"/>
                </a:lnTo>
                <a:lnTo>
                  <a:pt x="1060228" y="899160"/>
                </a:lnTo>
                <a:lnTo>
                  <a:pt x="1058039" y="901343"/>
                </a:lnTo>
                <a:lnTo>
                  <a:pt x="1056942" y="903538"/>
                </a:lnTo>
                <a:lnTo>
                  <a:pt x="1054753" y="904635"/>
                </a:lnTo>
                <a:lnTo>
                  <a:pt x="1053656" y="906824"/>
                </a:lnTo>
                <a:lnTo>
                  <a:pt x="1052564" y="907921"/>
                </a:lnTo>
                <a:lnTo>
                  <a:pt x="1053656" y="914488"/>
                </a:lnTo>
                <a:lnTo>
                  <a:pt x="1052564" y="919968"/>
                </a:lnTo>
                <a:lnTo>
                  <a:pt x="1049278" y="926541"/>
                </a:lnTo>
                <a:lnTo>
                  <a:pt x="1049278" y="926541"/>
                </a:lnTo>
                <a:lnTo>
                  <a:pt x="1048181" y="928730"/>
                </a:lnTo>
                <a:lnTo>
                  <a:pt x="1048181" y="933113"/>
                </a:lnTo>
                <a:lnTo>
                  <a:pt x="1044900" y="936394"/>
                </a:lnTo>
                <a:lnTo>
                  <a:pt x="1042706" y="937496"/>
                </a:lnTo>
                <a:lnTo>
                  <a:pt x="1041609" y="940777"/>
                </a:lnTo>
                <a:lnTo>
                  <a:pt x="1040517" y="946235"/>
                </a:lnTo>
                <a:lnTo>
                  <a:pt x="1020800" y="964877"/>
                </a:lnTo>
                <a:lnTo>
                  <a:pt x="1009850" y="964877"/>
                </a:lnTo>
                <a:lnTo>
                  <a:pt x="1008753" y="965946"/>
                </a:lnTo>
                <a:lnTo>
                  <a:pt x="998895" y="964877"/>
                </a:lnTo>
                <a:lnTo>
                  <a:pt x="993443" y="963757"/>
                </a:lnTo>
                <a:lnTo>
                  <a:pt x="989059" y="962682"/>
                </a:lnTo>
                <a:lnTo>
                  <a:pt x="989059" y="962682"/>
                </a:lnTo>
                <a:lnTo>
                  <a:pt x="987945" y="963757"/>
                </a:lnTo>
                <a:lnTo>
                  <a:pt x="986870" y="963757"/>
                </a:lnTo>
                <a:lnTo>
                  <a:pt x="983561" y="962682"/>
                </a:lnTo>
                <a:lnTo>
                  <a:pt x="982487" y="960494"/>
                </a:lnTo>
                <a:lnTo>
                  <a:pt x="980298" y="958299"/>
                </a:lnTo>
                <a:lnTo>
                  <a:pt x="978109" y="956116"/>
                </a:lnTo>
                <a:lnTo>
                  <a:pt x="973726" y="952801"/>
                </a:lnTo>
                <a:lnTo>
                  <a:pt x="971537" y="949538"/>
                </a:lnTo>
                <a:lnTo>
                  <a:pt x="970440" y="949538"/>
                </a:lnTo>
                <a:lnTo>
                  <a:pt x="966062" y="953922"/>
                </a:lnTo>
                <a:lnTo>
                  <a:pt x="963867" y="956116"/>
                </a:lnTo>
                <a:lnTo>
                  <a:pt x="959490" y="961568"/>
                </a:lnTo>
                <a:lnTo>
                  <a:pt x="956204" y="963757"/>
                </a:lnTo>
                <a:lnTo>
                  <a:pt x="955106" y="968140"/>
                </a:lnTo>
                <a:lnTo>
                  <a:pt x="952917" y="971444"/>
                </a:lnTo>
                <a:lnTo>
                  <a:pt x="952917" y="973638"/>
                </a:lnTo>
                <a:lnTo>
                  <a:pt x="951820" y="980205"/>
                </a:lnTo>
                <a:lnTo>
                  <a:pt x="949631" y="981285"/>
                </a:lnTo>
                <a:lnTo>
                  <a:pt x="947443" y="983474"/>
                </a:lnTo>
                <a:lnTo>
                  <a:pt x="940870" y="986783"/>
                </a:lnTo>
                <a:lnTo>
                  <a:pt x="938681" y="990046"/>
                </a:lnTo>
                <a:lnTo>
                  <a:pt x="937584" y="992235"/>
                </a:lnTo>
                <a:lnTo>
                  <a:pt x="929915" y="992235"/>
                </a:lnTo>
                <a:lnTo>
                  <a:pt x="928823" y="992235"/>
                </a:lnTo>
                <a:lnTo>
                  <a:pt x="926628" y="994429"/>
                </a:lnTo>
                <a:lnTo>
                  <a:pt x="926628" y="994429"/>
                </a:lnTo>
                <a:lnTo>
                  <a:pt x="924440" y="996612"/>
                </a:lnTo>
                <a:lnTo>
                  <a:pt x="922251" y="997732"/>
                </a:lnTo>
                <a:lnTo>
                  <a:pt x="918965" y="997732"/>
                </a:lnTo>
                <a:lnTo>
                  <a:pt x="916776" y="998807"/>
                </a:lnTo>
                <a:lnTo>
                  <a:pt x="914581" y="1002110"/>
                </a:lnTo>
                <a:lnTo>
                  <a:pt x="911295" y="1000996"/>
                </a:lnTo>
                <a:lnTo>
                  <a:pt x="909106" y="999927"/>
                </a:lnTo>
                <a:lnTo>
                  <a:pt x="909106" y="1000996"/>
                </a:lnTo>
                <a:lnTo>
                  <a:pt x="906917" y="1003185"/>
                </a:lnTo>
                <a:lnTo>
                  <a:pt x="903631" y="1007562"/>
                </a:lnTo>
                <a:lnTo>
                  <a:pt x="903631" y="1009757"/>
                </a:lnTo>
                <a:lnTo>
                  <a:pt x="903631" y="1011946"/>
                </a:lnTo>
                <a:lnTo>
                  <a:pt x="905820" y="1013066"/>
                </a:lnTo>
                <a:lnTo>
                  <a:pt x="904723" y="1014140"/>
                </a:lnTo>
                <a:lnTo>
                  <a:pt x="898151" y="1019638"/>
                </a:lnTo>
                <a:lnTo>
                  <a:pt x="895962" y="1024016"/>
                </a:lnTo>
                <a:lnTo>
                  <a:pt x="893773" y="1024016"/>
                </a:lnTo>
                <a:lnTo>
                  <a:pt x="893773" y="1024016"/>
                </a:lnTo>
                <a:lnTo>
                  <a:pt x="891584" y="1022902"/>
                </a:lnTo>
                <a:lnTo>
                  <a:pt x="888298" y="1022902"/>
                </a:lnTo>
                <a:lnTo>
                  <a:pt x="887201" y="1029468"/>
                </a:lnTo>
                <a:lnTo>
                  <a:pt x="886103" y="1033851"/>
                </a:lnTo>
                <a:lnTo>
                  <a:pt x="885012" y="1031662"/>
                </a:lnTo>
                <a:lnTo>
                  <a:pt x="880628" y="1033851"/>
                </a:lnTo>
                <a:lnTo>
                  <a:pt x="876251" y="1034966"/>
                </a:lnTo>
                <a:lnTo>
                  <a:pt x="875154" y="1036046"/>
                </a:lnTo>
                <a:lnTo>
                  <a:pt x="874056" y="1037160"/>
                </a:lnTo>
                <a:lnTo>
                  <a:pt x="874056" y="1038235"/>
                </a:lnTo>
                <a:lnTo>
                  <a:pt x="870770" y="1041544"/>
                </a:lnTo>
                <a:lnTo>
                  <a:pt x="870770" y="1042612"/>
                </a:lnTo>
                <a:lnTo>
                  <a:pt x="864198" y="1042612"/>
                </a:lnTo>
                <a:lnTo>
                  <a:pt x="862009" y="1043733"/>
                </a:lnTo>
                <a:lnTo>
                  <a:pt x="859820" y="1045921"/>
                </a:lnTo>
                <a:lnTo>
                  <a:pt x="858723" y="1045921"/>
                </a:lnTo>
                <a:lnTo>
                  <a:pt x="856534" y="1045921"/>
                </a:lnTo>
                <a:lnTo>
                  <a:pt x="854345" y="1046996"/>
                </a:lnTo>
                <a:lnTo>
                  <a:pt x="839012" y="1044807"/>
                </a:lnTo>
                <a:lnTo>
                  <a:pt x="836817" y="1043733"/>
                </a:lnTo>
                <a:lnTo>
                  <a:pt x="823678" y="1042612"/>
                </a:lnTo>
                <a:lnTo>
                  <a:pt x="816009" y="1043733"/>
                </a:lnTo>
                <a:lnTo>
                  <a:pt x="809437" y="1045921"/>
                </a:lnTo>
                <a:lnTo>
                  <a:pt x="805059" y="1044807"/>
                </a:lnTo>
                <a:lnTo>
                  <a:pt x="808339" y="1048110"/>
                </a:lnTo>
                <a:lnTo>
                  <a:pt x="820392" y="1045921"/>
                </a:lnTo>
                <a:lnTo>
                  <a:pt x="826965" y="1046996"/>
                </a:lnTo>
                <a:lnTo>
                  <a:pt x="829153" y="1049190"/>
                </a:lnTo>
                <a:lnTo>
                  <a:pt x="835726" y="1046996"/>
                </a:lnTo>
                <a:lnTo>
                  <a:pt x="836817" y="1054688"/>
                </a:lnTo>
                <a:lnTo>
                  <a:pt x="836817" y="1055757"/>
                </a:lnTo>
                <a:lnTo>
                  <a:pt x="839012" y="1060141"/>
                </a:lnTo>
                <a:lnTo>
                  <a:pt x="842292" y="1062329"/>
                </a:lnTo>
                <a:lnTo>
                  <a:pt x="843390" y="1063449"/>
                </a:lnTo>
                <a:lnTo>
                  <a:pt x="844487" y="1063449"/>
                </a:lnTo>
                <a:lnTo>
                  <a:pt x="849962" y="1064518"/>
                </a:lnTo>
                <a:lnTo>
                  <a:pt x="849962" y="1069993"/>
                </a:lnTo>
                <a:lnTo>
                  <a:pt x="846676" y="1071096"/>
                </a:lnTo>
                <a:lnTo>
                  <a:pt x="843390" y="1073279"/>
                </a:lnTo>
                <a:lnTo>
                  <a:pt x="842292" y="1071096"/>
                </a:lnTo>
                <a:lnTo>
                  <a:pt x="841201" y="1072188"/>
                </a:lnTo>
                <a:lnTo>
                  <a:pt x="842292" y="1075474"/>
                </a:lnTo>
                <a:lnTo>
                  <a:pt x="841201" y="1077663"/>
                </a:lnTo>
                <a:lnTo>
                  <a:pt x="841201" y="1078754"/>
                </a:lnTo>
                <a:lnTo>
                  <a:pt x="839012" y="1080949"/>
                </a:lnTo>
                <a:lnTo>
                  <a:pt x="836817" y="1082046"/>
                </a:lnTo>
                <a:lnTo>
                  <a:pt x="834628" y="1083138"/>
                </a:lnTo>
                <a:lnTo>
                  <a:pt x="833537" y="1098477"/>
                </a:lnTo>
                <a:lnTo>
                  <a:pt x="830245" y="1101763"/>
                </a:lnTo>
                <a:lnTo>
                  <a:pt x="824770" y="1106141"/>
                </a:lnTo>
                <a:lnTo>
                  <a:pt x="822581" y="1110524"/>
                </a:lnTo>
                <a:lnTo>
                  <a:pt x="823678" y="1111615"/>
                </a:lnTo>
                <a:lnTo>
                  <a:pt x="825867" y="1113804"/>
                </a:lnTo>
                <a:lnTo>
                  <a:pt x="829153" y="1113804"/>
                </a:lnTo>
                <a:lnTo>
                  <a:pt x="835726" y="1113804"/>
                </a:lnTo>
                <a:lnTo>
                  <a:pt x="836817" y="1113804"/>
                </a:lnTo>
                <a:lnTo>
                  <a:pt x="841201" y="1115999"/>
                </a:lnTo>
                <a:lnTo>
                  <a:pt x="842292" y="1114907"/>
                </a:lnTo>
                <a:lnTo>
                  <a:pt x="845584" y="1112713"/>
                </a:lnTo>
                <a:lnTo>
                  <a:pt x="846676" y="1115999"/>
                </a:lnTo>
                <a:lnTo>
                  <a:pt x="847773" y="1118188"/>
                </a:lnTo>
                <a:lnTo>
                  <a:pt x="847773" y="1119285"/>
                </a:lnTo>
                <a:lnTo>
                  <a:pt x="845584" y="1125857"/>
                </a:lnTo>
                <a:lnTo>
                  <a:pt x="845584" y="1130235"/>
                </a:lnTo>
                <a:lnTo>
                  <a:pt x="832440" y="1122565"/>
                </a:lnTo>
                <a:lnTo>
                  <a:pt x="830245" y="1123663"/>
                </a:lnTo>
                <a:lnTo>
                  <a:pt x="831342" y="1134618"/>
                </a:lnTo>
                <a:lnTo>
                  <a:pt x="828056" y="1138996"/>
                </a:lnTo>
                <a:lnTo>
                  <a:pt x="830245" y="1144471"/>
                </a:lnTo>
                <a:lnTo>
                  <a:pt x="821484" y="1147763"/>
                </a:lnTo>
                <a:lnTo>
                  <a:pt x="820392" y="1146666"/>
                </a:lnTo>
                <a:lnTo>
                  <a:pt x="819295" y="1145568"/>
                </a:lnTo>
                <a:lnTo>
                  <a:pt x="813820" y="1145568"/>
                </a:lnTo>
                <a:lnTo>
                  <a:pt x="808339" y="1149946"/>
                </a:lnTo>
                <a:lnTo>
                  <a:pt x="807248" y="1152140"/>
                </a:lnTo>
                <a:lnTo>
                  <a:pt x="805059" y="1154329"/>
                </a:lnTo>
                <a:lnTo>
                  <a:pt x="802864" y="1157615"/>
                </a:lnTo>
                <a:lnTo>
                  <a:pt x="801773" y="1158713"/>
                </a:lnTo>
                <a:lnTo>
                  <a:pt x="800676" y="1159810"/>
                </a:lnTo>
                <a:lnTo>
                  <a:pt x="805059" y="1167474"/>
                </a:lnTo>
                <a:lnTo>
                  <a:pt x="806151" y="1169668"/>
                </a:lnTo>
                <a:lnTo>
                  <a:pt x="813820" y="1168571"/>
                </a:lnTo>
                <a:lnTo>
                  <a:pt x="813820" y="1175143"/>
                </a:lnTo>
                <a:lnTo>
                  <a:pt x="814912" y="1179521"/>
                </a:lnTo>
                <a:lnTo>
                  <a:pt x="816009" y="1180618"/>
                </a:lnTo>
                <a:lnTo>
                  <a:pt x="809437" y="1186093"/>
                </a:lnTo>
                <a:lnTo>
                  <a:pt x="805059" y="1193763"/>
                </a:lnTo>
                <a:lnTo>
                  <a:pt x="803962" y="1195952"/>
                </a:lnTo>
                <a:lnTo>
                  <a:pt x="806151" y="1200335"/>
                </a:lnTo>
                <a:lnTo>
                  <a:pt x="805059" y="1202524"/>
                </a:lnTo>
                <a:lnTo>
                  <a:pt x="806151" y="1203615"/>
                </a:lnTo>
                <a:lnTo>
                  <a:pt x="806151" y="1205810"/>
                </a:lnTo>
                <a:lnTo>
                  <a:pt x="807248" y="1206902"/>
                </a:lnTo>
                <a:lnTo>
                  <a:pt x="810534" y="1207999"/>
                </a:lnTo>
                <a:lnTo>
                  <a:pt x="812723" y="1211285"/>
                </a:lnTo>
                <a:lnTo>
                  <a:pt x="818203" y="1214571"/>
                </a:lnTo>
                <a:lnTo>
                  <a:pt x="819295" y="1218932"/>
                </a:lnTo>
                <a:lnTo>
                  <a:pt x="820392" y="1225498"/>
                </a:lnTo>
                <a:lnTo>
                  <a:pt x="818203" y="1231002"/>
                </a:lnTo>
                <a:lnTo>
                  <a:pt x="819295" y="1234259"/>
                </a:lnTo>
                <a:lnTo>
                  <a:pt x="811631" y="1226624"/>
                </a:lnTo>
                <a:lnTo>
                  <a:pt x="810534" y="1224430"/>
                </a:lnTo>
                <a:lnTo>
                  <a:pt x="809437" y="1224430"/>
                </a:lnTo>
                <a:lnTo>
                  <a:pt x="808339" y="1226624"/>
                </a:lnTo>
                <a:lnTo>
                  <a:pt x="806151" y="1228807"/>
                </a:lnTo>
                <a:lnTo>
                  <a:pt x="806151" y="1229882"/>
                </a:lnTo>
                <a:lnTo>
                  <a:pt x="803962" y="1231002"/>
                </a:lnTo>
                <a:lnTo>
                  <a:pt x="803962" y="1232076"/>
                </a:lnTo>
                <a:lnTo>
                  <a:pt x="802864" y="1233191"/>
                </a:lnTo>
                <a:lnTo>
                  <a:pt x="799578" y="1234259"/>
                </a:lnTo>
                <a:lnTo>
                  <a:pt x="797389" y="1235385"/>
                </a:lnTo>
                <a:lnTo>
                  <a:pt x="790817" y="1226624"/>
                </a:lnTo>
                <a:lnTo>
                  <a:pt x="778770" y="1226624"/>
                </a:lnTo>
                <a:lnTo>
                  <a:pt x="779867" y="1228807"/>
                </a:lnTo>
                <a:lnTo>
                  <a:pt x="780959" y="1232076"/>
                </a:lnTo>
                <a:lnTo>
                  <a:pt x="782056" y="1236454"/>
                </a:lnTo>
                <a:lnTo>
                  <a:pt x="786434" y="1245215"/>
                </a:lnTo>
                <a:lnTo>
                  <a:pt x="787531" y="1247404"/>
                </a:lnTo>
                <a:lnTo>
                  <a:pt x="786434" y="1251787"/>
                </a:lnTo>
                <a:lnTo>
                  <a:pt x="784245" y="1253982"/>
                </a:lnTo>
                <a:lnTo>
                  <a:pt x="784245" y="1253982"/>
                </a:lnTo>
                <a:lnTo>
                  <a:pt x="780959" y="1256165"/>
                </a:lnTo>
                <a:lnTo>
                  <a:pt x="775484" y="1261663"/>
                </a:lnTo>
                <a:lnTo>
                  <a:pt x="740440" y="1251787"/>
                </a:lnTo>
                <a:lnTo>
                  <a:pt x="734959" y="1251787"/>
                </a:lnTo>
                <a:lnTo>
                  <a:pt x="721814" y="1250713"/>
                </a:lnTo>
                <a:lnTo>
                  <a:pt x="718557" y="1250713"/>
                </a:lnTo>
                <a:lnTo>
                  <a:pt x="717437" y="1250713"/>
                </a:lnTo>
                <a:lnTo>
                  <a:pt x="714173" y="1250713"/>
                </a:lnTo>
                <a:lnTo>
                  <a:pt x="716362" y="1256165"/>
                </a:lnTo>
                <a:lnTo>
                  <a:pt x="718557" y="1258359"/>
                </a:lnTo>
                <a:lnTo>
                  <a:pt x="719625" y="1260548"/>
                </a:lnTo>
                <a:lnTo>
                  <a:pt x="724009" y="1272618"/>
                </a:lnTo>
                <a:lnTo>
                  <a:pt x="725123" y="1285763"/>
                </a:lnTo>
                <a:lnTo>
                  <a:pt x="726198" y="1291215"/>
                </a:lnTo>
                <a:lnTo>
                  <a:pt x="726198" y="1292335"/>
                </a:lnTo>
                <a:lnTo>
                  <a:pt x="721814" y="1287952"/>
                </a:lnTo>
                <a:lnTo>
                  <a:pt x="719625" y="1281385"/>
                </a:lnTo>
                <a:lnTo>
                  <a:pt x="717437" y="1278071"/>
                </a:lnTo>
                <a:lnTo>
                  <a:pt x="715248" y="1275887"/>
                </a:lnTo>
                <a:lnTo>
                  <a:pt x="715248" y="1275887"/>
                </a:lnTo>
                <a:lnTo>
                  <a:pt x="704292" y="1275887"/>
                </a:lnTo>
                <a:lnTo>
                  <a:pt x="703218" y="1273693"/>
                </a:lnTo>
                <a:lnTo>
                  <a:pt x="703218" y="1272618"/>
                </a:lnTo>
                <a:lnTo>
                  <a:pt x="698840" y="1268241"/>
                </a:lnTo>
                <a:lnTo>
                  <a:pt x="694457" y="1266046"/>
                </a:lnTo>
                <a:lnTo>
                  <a:pt x="692268" y="1263857"/>
                </a:lnTo>
                <a:lnTo>
                  <a:pt x="685696" y="1257285"/>
                </a:lnTo>
                <a:lnTo>
                  <a:pt x="684598" y="1259485"/>
                </a:lnTo>
                <a:lnTo>
                  <a:pt x="682409" y="1260548"/>
                </a:lnTo>
                <a:lnTo>
                  <a:pt x="678032" y="1256165"/>
                </a:lnTo>
                <a:lnTo>
                  <a:pt x="672551" y="1259485"/>
                </a:lnTo>
                <a:lnTo>
                  <a:pt x="667076" y="1259485"/>
                </a:lnTo>
                <a:lnTo>
                  <a:pt x="667076" y="1259485"/>
                </a:lnTo>
                <a:lnTo>
                  <a:pt x="665979" y="1259485"/>
                </a:lnTo>
                <a:lnTo>
                  <a:pt x="656126" y="1258359"/>
                </a:lnTo>
                <a:lnTo>
                  <a:pt x="653932" y="1255096"/>
                </a:lnTo>
                <a:lnTo>
                  <a:pt x="651743" y="1252902"/>
                </a:lnTo>
                <a:lnTo>
                  <a:pt x="646268" y="1256165"/>
                </a:lnTo>
                <a:lnTo>
                  <a:pt x="647359" y="1253982"/>
                </a:lnTo>
                <a:lnTo>
                  <a:pt x="647359" y="1251787"/>
                </a:lnTo>
                <a:lnTo>
                  <a:pt x="645170" y="1247404"/>
                </a:lnTo>
                <a:lnTo>
                  <a:pt x="647359" y="1239757"/>
                </a:lnTo>
                <a:lnTo>
                  <a:pt x="648457" y="1237574"/>
                </a:lnTo>
                <a:lnTo>
                  <a:pt x="647359" y="1235385"/>
                </a:lnTo>
                <a:lnTo>
                  <a:pt x="645170" y="1236454"/>
                </a:lnTo>
                <a:lnTo>
                  <a:pt x="641884" y="1235385"/>
                </a:lnTo>
                <a:lnTo>
                  <a:pt x="627648" y="1236454"/>
                </a:lnTo>
                <a:lnTo>
                  <a:pt x="626551" y="1226624"/>
                </a:lnTo>
                <a:lnTo>
                  <a:pt x="632026" y="1223309"/>
                </a:lnTo>
                <a:lnTo>
                  <a:pt x="636409" y="1222241"/>
                </a:lnTo>
                <a:lnTo>
                  <a:pt x="636409" y="1214571"/>
                </a:lnTo>
                <a:lnTo>
                  <a:pt x="635312" y="1212377"/>
                </a:lnTo>
                <a:lnTo>
                  <a:pt x="634221" y="1211285"/>
                </a:lnTo>
                <a:lnTo>
                  <a:pt x="632026" y="1207999"/>
                </a:lnTo>
                <a:lnTo>
                  <a:pt x="630929" y="1191574"/>
                </a:lnTo>
                <a:lnTo>
                  <a:pt x="629837" y="1190471"/>
                </a:lnTo>
                <a:lnTo>
                  <a:pt x="629837" y="1188288"/>
                </a:lnTo>
                <a:lnTo>
                  <a:pt x="628740" y="1177332"/>
                </a:lnTo>
                <a:lnTo>
                  <a:pt x="630929" y="1164193"/>
                </a:lnTo>
                <a:lnTo>
                  <a:pt x="630929" y="1156524"/>
                </a:lnTo>
                <a:lnTo>
                  <a:pt x="632026" y="1145568"/>
                </a:lnTo>
                <a:lnTo>
                  <a:pt x="634221" y="1142288"/>
                </a:lnTo>
                <a:lnTo>
                  <a:pt x="635312" y="1140093"/>
                </a:lnTo>
                <a:lnTo>
                  <a:pt x="632026" y="1140093"/>
                </a:lnTo>
                <a:lnTo>
                  <a:pt x="630929" y="1134618"/>
                </a:lnTo>
                <a:lnTo>
                  <a:pt x="628740" y="1132424"/>
                </a:lnTo>
                <a:lnTo>
                  <a:pt x="629837" y="1131332"/>
                </a:lnTo>
                <a:lnTo>
                  <a:pt x="630929" y="1130235"/>
                </a:lnTo>
                <a:lnTo>
                  <a:pt x="628740" y="1126949"/>
                </a:lnTo>
                <a:lnTo>
                  <a:pt x="629837" y="1123663"/>
                </a:lnTo>
                <a:lnTo>
                  <a:pt x="632026" y="1122565"/>
                </a:lnTo>
                <a:lnTo>
                  <a:pt x="634221" y="1119285"/>
                </a:lnTo>
                <a:lnTo>
                  <a:pt x="635312" y="1115999"/>
                </a:lnTo>
                <a:lnTo>
                  <a:pt x="634221" y="1113804"/>
                </a:lnTo>
                <a:lnTo>
                  <a:pt x="630929" y="1111615"/>
                </a:lnTo>
                <a:lnTo>
                  <a:pt x="628740" y="1110524"/>
                </a:lnTo>
                <a:lnTo>
                  <a:pt x="627648" y="1108329"/>
                </a:lnTo>
                <a:lnTo>
                  <a:pt x="627648" y="1107238"/>
                </a:lnTo>
                <a:lnTo>
                  <a:pt x="626551" y="1103952"/>
                </a:lnTo>
                <a:lnTo>
                  <a:pt x="628740" y="1101763"/>
                </a:lnTo>
                <a:lnTo>
                  <a:pt x="629837" y="1098477"/>
                </a:lnTo>
                <a:lnTo>
                  <a:pt x="629837" y="1096282"/>
                </a:lnTo>
                <a:lnTo>
                  <a:pt x="627648" y="1090807"/>
                </a:lnTo>
                <a:lnTo>
                  <a:pt x="625454" y="1089710"/>
                </a:lnTo>
                <a:lnTo>
                  <a:pt x="621076" y="1088618"/>
                </a:lnTo>
                <a:lnTo>
                  <a:pt x="619979" y="1085332"/>
                </a:lnTo>
                <a:lnTo>
                  <a:pt x="617790" y="1082046"/>
                </a:lnTo>
                <a:lnTo>
                  <a:pt x="618887" y="1079857"/>
                </a:lnTo>
                <a:lnTo>
                  <a:pt x="621076" y="1078754"/>
                </a:lnTo>
                <a:lnTo>
                  <a:pt x="621076" y="1075474"/>
                </a:lnTo>
                <a:lnTo>
                  <a:pt x="619979" y="1071096"/>
                </a:lnTo>
                <a:lnTo>
                  <a:pt x="618887" y="1054688"/>
                </a:lnTo>
                <a:lnTo>
                  <a:pt x="618887" y="1053568"/>
                </a:lnTo>
                <a:lnTo>
                  <a:pt x="621076" y="1050305"/>
                </a:lnTo>
                <a:lnTo>
                  <a:pt x="622173" y="1041544"/>
                </a:lnTo>
                <a:lnTo>
                  <a:pt x="621076" y="1039349"/>
                </a:lnTo>
                <a:lnTo>
                  <a:pt x="619979" y="1046996"/>
                </a:lnTo>
                <a:lnTo>
                  <a:pt x="617790" y="1050305"/>
                </a:lnTo>
                <a:lnTo>
                  <a:pt x="614504" y="1052494"/>
                </a:lnTo>
                <a:lnTo>
                  <a:pt x="613412" y="1054688"/>
                </a:lnTo>
                <a:lnTo>
                  <a:pt x="612315" y="1067827"/>
                </a:lnTo>
                <a:lnTo>
                  <a:pt x="610120" y="1085332"/>
                </a:lnTo>
                <a:lnTo>
                  <a:pt x="609029" y="1098477"/>
                </a:lnTo>
                <a:lnTo>
                  <a:pt x="607932" y="1110524"/>
                </a:lnTo>
                <a:lnTo>
                  <a:pt x="605743" y="1120382"/>
                </a:lnTo>
                <a:lnTo>
                  <a:pt x="607932" y="1134618"/>
                </a:lnTo>
                <a:lnTo>
                  <a:pt x="605743" y="1137904"/>
                </a:lnTo>
                <a:lnTo>
                  <a:pt x="605743" y="1137904"/>
                </a:lnTo>
                <a:lnTo>
                  <a:pt x="604645" y="1141185"/>
                </a:lnTo>
                <a:lnTo>
                  <a:pt x="605743" y="1144471"/>
                </a:lnTo>
                <a:lnTo>
                  <a:pt x="604645" y="1149946"/>
                </a:lnTo>
                <a:lnTo>
                  <a:pt x="604645" y="1155427"/>
                </a:lnTo>
                <a:lnTo>
                  <a:pt x="604645" y="1156524"/>
                </a:lnTo>
                <a:lnTo>
                  <a:pt x="604645" y="1157615"/>
                </a:lnTo>
                <a:lnTo>
                  <a:pt x="606840" y="1160902"/>
                </a:lnTo>
                <a:lnTo>
                  <a:pt x="607932" y="1161999"/>
                </a:lnTo>
                <a:lnTo>
                  <a:pt x="610120" y="1163090"/>
                </a:lnTo>
                <a:lnTo>
                  <a:pt x="613412" y="1166377"/>
                </a:lnTo>
                <a:lnTo>
                  <a:pt x="611218" y="1166377"/>
                </a:lnTo>
                <a:lnTo>
                  <a:pt x="601359" y="1165285"/>
                </a:lnTo>
                <a:lnTo>
                  <a:pt x="601359" y="1165285"/>
                </a:lnTo>
                <a:lnTo>
                  <a:pt x="600268" y="1182807"/>
                </a:lnTo>
                <a:lnTo>
                  <a:pt x="601359" y="1193763"/>
                </a:lnTo>
                <a:lnTo>
                  <a:pt x="605743" y="1195952"/>
                </a:lnTo>
                <a:lnTo>
                  <a:pt x="602457" y="1200335"/>
                </a:lnTo>
                <a:lnTo>
                  <a:pt x="600268" y="1201427"/>
                </a:lnTo>
                <a:lnTo>
                  <a:pt x="599170" y="1203615"/>
                </a:lnTo>
                <a:lnTo>
                  <a:pt x="598073" y="1204718"/>
                </a:lnTo>
                <a:lnTo>
                  <a:pt x="598073" y="1204718"/>
                </a:lnTo>
                <a:lnTo>
                  <a:pt x="595884" y="1207999"/>
                </a:lnTo>
                <a:lnTo>
                  <a:pt x="591507" y="1207999"/>
                </a:lnTo>
                <a:lnTo>
                  <a:pt x="589312" y="1207999"/>
                </a:lnTo>
                <a:lnTo>
                  <a:pt x="588215" y="1209096"/>
                </a:lnTo>
                <a:lnTo>
                  <a:pt x="583837" y="1210193"/>
                </a:lnTo>
                <a:lnTo>
                  <a:pt x="580551" y="1212377"/>
                </a:lnTo>
                <a:lnTo>
                  <a:pt x="578362" y="1213480"/>
                </a:lnTo>
                <a:lnTo>
                  <a:pt x="579454" y="1217857"/>
                </a:lnTo>
                <a:lnTo>
                  <a:pt x="581643" y="1221120"/>
                </a:lnTo>
                <a:lnTo>
                  <a:pt x="582740" y="1222241"/>
                </a:lnTo>
                <a:lnTo>
                  <a:pt x="586026" y="1221120"/>
                </a:lnTo>
                <a:lnTo>
                  <a:pt x="586026" y="1221120"/>
                </a:lnTo>
                <a:lnTo>
                  <a:pt x="584934" y="1223309"/>
                </a:lnTo>
                <a:lnTo>
                  <a:pt x="588215" y="1225498"/>
                </a:lnTo>
                <a:lnTo>
                  <a:pt x="588215" y="1228807"/>
                </a:lnTo>
                <a:lnTo>
                  <a:pt x="589312" y="1229882"/>
                </a:lnTo>
                <a:lnTo>
                  <a:pt x="592598" y="1226624"/>
                </a:lnTo>
                <a:lnTo>
                  <a:pt x="594787" y="1226624"/>
                </a:lnTo>
                <a:lnTo>
                  <a:pt x="592598" y="1229882"/>
                </a:lnTo>
                <a:lnTo>
                  <a:pt x="592598" y="1233191"/>
                </a:lnTo>
                <a:lnTo>
                  <a:pt x="591507" y="1233191"/>
                </a:lnTo>
                <a:lnTo>
                  <a:pt x="590409" y="1232076"/>
                </a:lnTo>
                <a:lnTo>
                  <a:pt x="582740" y="1239757"/>
                </a:lnTo>
                <a:lnTo>
                  <a:pt x="575076" y="1252902"/>
                </a:lnTo>
                <a:lnTo>
                  <a:pt x="570693" y="1258359"/>
                </a:lnTo>
                <a:lnTo>
                  <a:pt x="569601" y="1260548"/>
                </a:lnTo>
                <a:lnTo>
                  <a:pt x="569601" y="1261663"/>
                </a:lnTo>
                <a:lnTo>
                  <a:pt x="569601" y="1263857"/>
                </a:lnTo>
                <a:lnTo>
                  <a:pt x="568504" y="1263857"/>
                </a:lnTo>
                <a:lnTo>
                  <a:pt x="563029" y="1267121"/>
                </a:lnTo>
                <a:lnTo>
                  <a:pt x="559743" y="1264932"/>
                </a:lnTo>
                <a:lnTo>
                  <a:pt x="556457" y="1264932"/>
                </a:lnTo>
                <a:lnTo>
                  <a:pt x="553170" y="1267121"/>
                </a:lnTo>
                <a:lnTo>
                  <a:pt x="553170" y="1267121"/>
                </a:lnTo>
                <a:lnTo>
                  <a:pt x="552073" y="1268241"/>
                </a:lnTo>
                <a:lnTo>
                  <a:pt x="553170" y="1270429"/>
                </a:lnTo>
                <a:lnTo>
                  <a:pt x="553170" y="1271504"/>
                </a:lnTo>
                <a:lnTo>
                  <a:pt x="550982" y="1270429"/>
                </a:lnTo>
                <a:lnTo>
                  <a:pt x="549884" y="1271504"/>
                </a:lnTo>
                <a:lnTo>
                  <a:pt x="544409" y="1271504"/>
                </a:lnTo>
                <a:lnTo>
                  <a:pt x="537837" y="1270429"/>
                </a:lnTo>
                <a:lnTo>
                  <a:pt x="536740" y="1272618"/>
                </a:lnTo>
                <a:lnTo>
                  <a:pt x="531265" y="1274807"/>
                </a:lnTo>
                <a:lnTo>
                  <a:pt x="529076" y="1277002"/>
                </a:lnTo>
                <a:lnTo>
                  <a:pt x="529076" y="1278071"/>
                </a:lnTo>
                <a:lnTo>
                  <a:pt x="529076" y="1281385"/>
                </a:lnTo>
                <a:lnTo>
                  <a:pt x="527979" y="1281385"/>
                </a:lnTo>
                <a:lnTo>
                  <a:pt x="522504" y="1284649"/>
                </a:lnTo>
                <a:lnTo>
                  <a:pt x="520315" y="1286837"/>
                </a:lnTo>
                <a:lnTo>
                  <a:pt x="517023" y="1286837"/>
                </a:lnTo>
                <a:lnTo>
                  <a:pt x="513743" y="1285763"/>
                </a:lnTo>
                <a:lnTo>
                  <a:pt x="517023" y="1295599"/>
                </a:lnTo>
                <a:lnTo>
                  <a:pt x="515931" y="1295599"/>
                </a:lnTo>
                <a:lnTo>
                  <a:pt x="517023" y="1295599"/>
                </a:lnTo>
                <a:lnTo>
                  <a:pt x="517023" y="1298907"/>
                </a:lnTo>
                <a:lnTo>
                  <a:pt x="511548" y="1294524"/>
                </a:lnTo>
                <a:lnTo>
                  <a:pt x="509359" y="1293409"/>
                </a:lnTo>
                <a:lnTo>
                  <a:pt x="506073" y="1291215"/>
                </a:lnTo>
                <a:lnTo>
                  <a:pt x="504976" y="1287952"/>
                </a:lnTo>
              </a:path>
            </a:pathLst>
          </a:custGeom>
          <a:solidFill>
            <a:srgbClr val="CDCCCC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자유형: 도형 34">
            <a:extLst>
              <a:ext uri="{FF2B5EF4-FFF2-40B4-BE49-F238E27FC236}">
                <a16:creationId xmlns:a16="http://schemas.microsoft.com/office/drawing/2014/main" id="{51B9F53C-F79A-A71A-BB3E-80DF2A7905AA}"/>
              </a:ext>
            </a:extLst>
          </p:cNvPr>
          <p:cNvSpPr/>
          <p:nvPr/>
        </p:nvSpPr>
        <p:spPr>
          <a:xfrm>
            <a:off x="3509380" y="4494024"/>
            <a:ext cx="385574" cy="378576"/>
          </a:xfrm>
          <a:custGeom>
            <a:avLst/>
            <a:gdLst>
              <a:gd name="connsiteX0" fmla="*/ 26396 w 482945"/>
              <a:gd name="connsiteY0" fmla="*/ 130333 h 474179"/>
              <a:gd name="connsiteX1" fmla="*/ 28585 w 482945"/>
              <a:gd name="connsiteY1" fmla="*/ 127041 h 474179"/>
              <a:gd name="connsiteX2" fmla="*/ 29659 w 482945"/>
              <a:gd name="connsiteY2" fmla="*/ 124858 h 474179"/>
              <a:gd name="connsiteX3" fmla="*/ 30785 w 482945"/>
              <a:gd name="connsiteY3" fmla="*/ 121566 h 474179"/>
              <a:gd name="connsiteX4" fmla="*/ 32962 w 482945"/>
              <a:gd name="connsiteY4" fmla="*/ 119383 h 474179"/>
              <a:gd name="connsiteX5" fmla="*/ 34043 w 482945"/>
              <a:gd name="connsiteY5" fmla="*/ 119383 h 474179"/>
              <a:gd name="connsiteX6" fmla="*/ 38415 w 482945"/>
              <a:gd name="connsiteY6" fmla="*/ 118280 h 474179"/>
              <a:gd name="connsiteX7" fmla="*/ 41729 w 482945"/>
              <a:gd name="connsiteY7" fmla="*/ 116091 h 474179"/>
              <a:gd name="connsiteX8" fmla="*/ 41729 w 482945"/>
              <a:gd name="connsiteY8" fmla="*/ 115000 h 474179"/>
              <a:gd name="connsiteX9" fmla="*/ 42804 w 482945"/>
              <a:gd name="connsiteY9" fmla="*/ 112805 h 474179"/>
              <a:gd name="connsiteX10" fmla="*/ 47187 w 482945"/>
              <a:gd name="connsiteY10" fmla="*/ 110616 h 474179"/>
              <a:gd name="connsiteX11" fmla="*/ 52685 w 482945"/>
              <a:gd name="connsiteY11" fmla="*/ 111713 h 474179"/>
              <a:gd name="connsiteX12" fmla="*/ 55948 w 482945"/>
              <a:gd name="connsiteY12" fmla="*/ 112805 h 474179"/>
              <a:gd name="connsiteX13" fmla="*/ 58137 w 482945"/>
              <a:gd name="connsiteY13" fmla="*/ 115000 h 474179"/>
              <a:gd name="connsiteX14" fmla="*/ 59251 w 482945"/>
              <a:gd name="connsiteY14" fmla="*/ 115000 h 474179"/>
              <a:gd name="connsiteX15" fmla="*/ 59251 w 482945"/>
              <a:gd name="connsiteY15" fmla="*/ 115000 h 474179"/>
              <a:gd name="connsiteX16" fmla="*/ 60326 w 482945"/>
              <a:gd name="connsiteY16" fmla="*/ 112805 h 474179"/>
              <a:gd name="connsiteX17" fmla="*/ 62515 w 482945"/>
              <a:gd name="connsiteY17" fmla="*/ 109519 h 474179"/>
              <a:gd name="connsiteX18" fmla="*/ 64709 w 482945"/>
              <a:gd name="connsiteY18" fmla="*/ 106238 h 474179"/>
              <a:gd name="connsiteX19" fmla="*/ 64709 w 482945"/>
              <a:gd name="connsiteY19" fmla="*/ 106238 h 474179"/>
              <a:gd name="connsiteX20" fmla="*/ 66898 w 482945"/>
              <a:gd name="connsiteY20" fmla="*/ 102952 h 474179"/>
              <a:gd name="connsiteX21" fmla="*/ 66898 w 482945"/>
              <a:gd name="connsiteY21" fmla="*/ 100758 h 474179"/>
              <a:gd name="connsiteX22" fmla="*/ 69093 w 482945"/>
              <a:gd name="connsiteY22" fmla="*/ 94185 h 474179"/>
              <a:gd name="connsiteX23" fmla="*/ 69093 w 482945"/>
              <a:gd name="connsiteY23" fmla="*/ 93094 h 474179"/>
              <a:gd name="connsiteX24" fmla="*/ 74590 w 482945"/>
              <a:gd name="connsiteY24" fmla="*/ 94185 h 474179"/>
              <a:gd name="connsiteX25" fmla="*/ 76774 w 482945"/>
              <a:gd name="connsiteY25" fmla="*/ 94185 h 474179"/>
              <a:gd name="connsiteX26" fmla="*/ 85541 w 482945"/>
              <a:gd name="connsiteY26" fmla="*/ 96374 h 474179"/>
              <a:gd name="connsiteX27" fmla="*/ 89918 w 482945"/>
              <a:gd name="connsiteY27" fmla="*/ 98569 h 474179"/>
              <a:gd name="connsiteX28" fmla="*/ 92113 w 482945"/>
              <a:gd name="connsiteY28" fmla="*/ 100758 h 474179"/>
              <a:gd name="connsiteX29" fmla="*/ 94301 w 482945"/>
              <a:gd name="connsiteY29" fmla="*/ 102952 h 474179"/>
              <a:gd name="connsiteX30" fmla="*/ 95370 w 482945"/>
              <a:gd name="connsiteY30" fmla="*/ 102952 h 474179"/>
              <a:gd name="connsiteX31" fmla="*/ 99754 w 482945"/>
              <a:gd name="connsiteY31" fmla="*/ 101855 h 474179"/>
              <a:gd name="connsiteX32" fmla="*/ 100828 w 482945"/>
              <a:gd name="connsiteY32" fmla="*/ 101855 h 474179"/>
              <a:gd name="connsiteX33" fmla="*/ 103017 w 482945"/>
              <a:gd name="connsiteY33" fmla="*/ 100758 h 474179"/>
              <a:gd name="connsiteX34" fmla="*/ 101948 w 482945"/>
              <a:gd name="connsiteY34" fmla="*/ 93094 h 474179"/>
              <a:gd name="connsiteX35" fmla="*/ 98639 w 482945"/>
              <a:gd name="connsiteY35" fmla="*/ 90900 h 474179"/>
              <a:gd name="connsiteX36" fmla="*/ 95370 w 482945"/>
              <a:gd name="connsiteY36" fmla="*/ 86522 h 474179"/>
              <a:gd name="connsiteX37" fmla="*/ 94301 w 482945"/>
              <a:gd name="connsiteY37" fmla="*/ 85425 h 474179"/>
              <a:gd name="connsiteX38" fmla="*/ 93181 w 482945"/>
              <a:gd name="connsiteY38" fmla="*/ 84333 h 474179"/>
              <a:gd name="connsiteX39" fmla="*/ 93181 w 482945"/>
              <a:gd name="connsiteY39" fmla="*/ 84333 h 474179"/>
              <a:gd name="connsiteX40" fmla="*/ 92113 w 482945"/>
              <a:gd name="connsiteY40" fmla="*/ 83230 h 474179"/>
              <a:gd name="connsiteX41" fmla="*/ 89918 w 482945"/>
              <a:gd name="connsiteY41" fmla="*/ 81047 h 474179"/>
              <a:gd name="connsiteX42" fmla="*/ 89918 w 482945"/>
              <a:gd name="connsiteY42" fmla="*/ 76663 h 474179"/>
              <a:gd name="connsiteX43" fmla="*/ 90993 w 482945"/>
              <a:gd name="connsiteY43" fmla="*/ 68994 h 474179"/>
              <a:gd name="connsiteX44" fmla="*/ 88804 w 482945"/>
              <a:gd name="connsiteY44" fmla="*/ 66805 h 474179"/>
              <a:gd name="connsiteX45" fmla="*/ 90993 w 482945"/>
              <a:gd name="connsiteY45" fmla="*/ 63519 h 474179"/>
              <a:gd name="connsiteX46" fmla="*/ 94301 w 482945"/>
              <a:gd name="connsiteY46" fmla="*/ 60233 h 474179"/>
              <a:gd name="connsiteX47" fmla="*/ 94301 w 482945"/>
              <a:gd name="connsiteY47" fmla="*/ 58044 h 474179"/>
              <a:gd name="connsiteX48" fmla="*/ 92113 w 482945"/>
              <a:gd name="connsiteY48" fmla="*/ 56953 h 474179"/>
              <a:gd name="connsiteX49" fmla="*/ 90993 w 482945"/>
              <a:gd name="connsiteY49" fmla="*/ 55849 h 474179"/>
              <a:gd name="connsiteX50" fmla="*/ 90993 w 482945"/>
              <a:gd name="connsiteY50" fmla="*/ 54758 h 474179"/>
              <a:gd name="connsiteX51" fmla="*/ 94301 w 482945"/>
              <a:gd name="connsiteY51" fmla="*/ 49283 h 474179"/>
              <a:gd name="connsiteX52" fmla="*/ 95370 w 482945"/>
              <a:gd name="connsiteY52" fmla="*/ 45997 h 474179"/>
              <a:gd name="connsiteX53" fmla="*/ 96450 w 482945"/>
              <a:gd name="connsiteY53" fmla="*/ 44900 h 474179"/>
              <a:gd name="connsiteX54" fmla="*/ 98639 w 482945"/>
              <a:gd name="connsiteY54" fmla="*/ 39425 h 474179"/>
              <a:gd name="connsiteX55" fmla="*/ 100828 w 482945"/>
              <a:gd name="connsiteY55" fmla="*/ 36138 h 474179"/>
              <a:gd name="connsiteX56" fmla="*/ 103017 w 482945"/>
              <a:gd name="connsiteY56" fmla="*/ 33944 h 474179"/>
              <a:gd name="connsiteX57" fmla="*/ 104131 w 482945"/>
              <a:gd name="connsiteY57" fmla="*/ 32852 h 474179"/>
              <a:gd name="connsiteX58" fmla="*/ 106326 w 482945"/>
              <a:gd name="connsiteY58" fmla="*/ 30663 h 474179"/>
              <a:gd name="connsiteX59" fmla="*/ 108515 w 482945"/>
              <a:gd name="connsiteY59" fmla="*/ 29566 h 474179"/>
              <a:gd name="connsiteX60" fmla="*/ 111778 w 482945"/>
              <a:gd name="connsiteY60" fmla="*/ 28469 h 474179"/>
              <a:gd name="connsiteX61" fmla="*/ 115087 w 482945"/>
              <a:gd name="connsiteY61" fmla="*/ 27377 h 474179"/>
              <a:gd name="connsiteX62" fmla="*/ 119471 w 482945"/>
              <a:gd name="connsiteY62" fmla="*/ 25183 h 474179"/>
              <a:gd name="connsiteX63" fmla="*/ 121659 w 482945"/>
              <a:gd name="connsiteY63" fmla="*/ 22994 h 474179"/>
              <a:gd name="connsiteX64" fmla="*/ 129306 w 482945"/>
              <a:gd name="connsiteY64" fmla="*/ 22994 h 474179"/>
              <a:gd name="connsiteX65" fmla="*/ 131501 w 482945"/>
              <a:gd name="connsiteY65" fmla="*/ 21902 h 474179"/>
              <a:gd name="connsiteX66" fmla="*/ 131501 w 482945"/>
              <a:gd name="connsiteY66" fmla="*/ 21902 h 474179"/>
              <a:gd name="connsiteX67" fmla="*/ 132615 w 482945"/>
              <a:gd name="connsiteY67" fmla="*/ 20805 h 474179"/>
              <a:gd name="connsiteX68" fmla="*/ 135878 w 482945"/>
              <a:gd name="connsiteY68" fmla="*/ 20805 h 474179"/>
              <a:gd name="connsiteX69" fmla="*/ 138067 w 482945"/>
              <a:gd name="connsiteY69" fmla="*/ 21902 h 474179"/>
              <a:gd name="connsiteX70" fmla="*/ 140262 w 482945"/>
              <a:gd name="connsiteY70" fmla="*/ 21902 h 474179"/>
              <a:gd name="connsiteX71" fmla="*/ 144639 w 482945"/>
              <a:gd name="connsiteY71" fmla="*/ 20805 h 474179"/>
              <a:gd name="connsiteX72" fmla="*/ 145759 w 482945"/>
              <a:gd name="connsiteY72" fmla="*/ 17519 h 474179"/>
              <a:gd name="connsiteX73" fmla="*/ 145759 w 482945"/>
              <a:gd name="connsiteY73" fmla="*/ 15330 h 474179"/>
              <a:gd name="connsiteX74" fmla="*/ 147948 w 482945"/>
              <a:gd name="connsiteY74" fmla="*/ 14233 h 474179"/>
              <a:gd name="connsiteX75" fmla="*/ 149023 w 482945"/>
              <a:gd name="connsiteY75" fmla="*/ 14233 h 474179"/>
              <a:gd name="connsiteX76" fmla="*/ 155589 w 482945"/>
              <a:gd name="connsiteY76" fmla="*/ 15330 h 474179"/>
              <a:gd name="connsiteX77" fmla="*/ 156709 w 482945"/>
              <a:gd name="connsiteY77" fmla="*/ 14233 h 474179"/>
              <a:gd name="connsiteX78" fmla="*/ 155589 w 482945"/>
              <a:gd name="connsiteY78" fmla="*/ 14233 h 474179"/>
              <a:gd name="connsiteX79" fmla="*/ 157784 w 482945"/>
              <a:gd name="connsiteY79" fmla="*/ 9855 h 474179"/>
              <a:gd name="connsiteX80" fmla="*/ 159973 w 482945"/>
              <a:gd name="connsiteY80" fmla="*/ 7666 h 474179"/>
              <a:gd name="connsiteX81" fmla="*/ 157784 w 482945"/>
              <a:gd name="connsiteY81" fmla="*/ 4392 h 474179"/>
              <a:gd name="connsiteX82" fmla="*/ 159973 w 482945"/>
              <a:gd name="connsiteY82" fmla="*/ 3283 h 474179"/>
              <a:gd name="connsiteX83" fmla="*/ 162167 w 482945"/>
              <a:gd name="connsiteY83" fmla="*/ 1088 h 474179"/>
              <a:gd name="connsiteX84" fmla="*/ 165470 w 482945"/>
              <a:gd name="connsiteY84" fmla="*/ 19 h 474179"/>
              <a:gd name="connsiteX85" fmla="*/ 168734 w 482945"/>
              <a:gd name="connsiteY85" fmla="*/ 1088 h 474179"/>
              <a:gd name="connsiteX86" fmla="*/ 170928 w 482945"/>
              <a:gd name="connsiteY86" fmla="*/ 3283 h 474179"/>
              <a:gd name="connsiteX87" fmla="*/ 174232 w 482945"/>
              <a:gd name="connsiteY87" fmla="*/ 3283 h 474179"/>
              <a:gd name="connsiteX88" fmla="*/ 175306 w 482945"/>
              <a:gd name="connsiteY88" fmla="*/ 5472 h 474179"/>
              <a:gd name="connsiteX89" fmla="*/ 176426 w 482945"/>
              <a:gd name="connsiteY89" fmla="*/ 6586 h 474179"/>
              <a:gd name="connsiteX90" fmla="*/ 177495 w 482945"/>
              <a:gd name="connsiteY90" fmla="*/ 7666 h 474179"/>
              <a:gd name="connsiteX91" fmla="*/ 179684 w 482945"/>
              <a:gd name="connsiteY91" fmla="*/ 9855 h 474179"/>
              <a:gd name="connsiteX92" fmla="*/ 180809 w 482945"/>
              <a:gd name="connsiteY92" fmla="*/ 10946 h 474179"/>
              <a:gd name="connsiteX93" fmla="*/ 186261 w 482945"/>
              <a:gd name="connsiteY93" fmla="*/ 10946 h 474179"/>
              <a:gd name="connsiteX94" fmla="*/ 190639 w 482945"/>
              <a:gd name="connsiteY94" fmla="*/ 12038 h 474179"/>
              <a:gd name="connsiteX95" fmla="*/ 191765 w 482945"/>
              <a:gd name="connsiteY95" fmla="*/ 12038 h 474179"/>
              <a:gd name="connsiteX96" fmla="*/ 192828 w 482945"/>
              <a:gd name="connsiteY96" fmla="*/ 12038 h 474179"/>
              <a:gd name="connsiteX97" fmla="*/ 195023 w 482945"/>
              <a:gd name="connsiteY97" fmla="*/ 9855 h 474179"/>
              <a:gd name="connsiteX98" fmla="*/ 198326 w 482945"/>
              <a:gd name="connsiteY98" fmla="*/ 7666 h 474179"/>
              <a:gd name="connsiteX99" fmla="*/ 198326 w 482945"/>
              <a:gd name="connsiteY99" fmla="*/ 6586 h 474179"/>
              <a:gd name="connsiteX100" fmla="*/ 200520 w 482945"/>
              <a:gd name="connsiteY100" fmla="*/ 4392 h 474179"/>
              <a:gd name="connsiteX101" fmla="*/ 200520 w 482945"/>
              <a:gd name="connsiteY101" fmla="*/ 2208 h 474179"/>
              <a:gd name="connsiteX102" fmla="*/ 201589 w 482945"/>
              <a:gd name="connsiteY102" fmla="*/ 1088 h 474179"/>
              <a:gd name="connsiteX103" fmla="*/ 204898 w 482945"/>
              <a:gd name="connsiteY103" fmla="*/ 2208 h 474179"/>
              <a:gd name="connsiteX104" fmla="*/ 205973 w 482945"/>
              <a:gd name="connsiteY104" fmla="*/ 4392 h 474179"/>
              <a:gd name="connsiteX105" fmla="*/ 212545 w 482945"/>
              <a:gd name="connsiteY105" fmla="*/ 6586 h 474179"/>
              <a:gd name="connsiteX106" fmla="*/ 216928 w 482945"/>
              <a:gd name="connsiteY106" fmla="*/ 7666 h 474179"/>
              <a:gd name="connsiteX107" fmla="*/ 221306 w 482945"/>
              <a:gd name="connsiteY107" fmla="*/ 5472 h 474179"/>
              <a:gd name="connsiteX108" fmla="*/ 226804 w 482945"/>
              <a:gd name="connsiteY108" fmla="*/ 2208 h 474179"/>
              <a:gd name="connsiteX109" fmla="*/ 227878 w 482945"/>
              <a:gd name="connsiteY109" fmla="*/ 3283 h 474179"/>
              <a:gd name="connsiteX110" fmla="*/ 228993 w 482945"/>
              <a:gd name="connsiteY110" fmla="*/ 4392 h 474179"/>
              <a:gd name="connsiteX111" fmla="*/ 228993 w 482945"/>
              <a:gd name="connsiteY111" fmla="*/ 6586 h 474179"/>
              <a:gd name="connsiteX112" fmla="*/ 231187 w 482945"/>
              <a:gd name="connsiteY112" fmla="*/ 7666 h 474179"/>
              <a:gd name="connsiteX113" fmla="*/ 233376 w 482945"/>
              <a:gd name="connsiteY113" fmla="*/ 9855 h 474179"/>
              <a:gd name="connsiteX114" fmla="*/ 234450 w 482945"/>
              <a:gd name="connsiteY114" fmla="*/ 9855 h 474179"/>
              <a:gd name="connsiteX115" fmla="*/ 236639 w 482945"/>
              <a:gd name="connsiteY115" fmla="*/ 12038 h 474179"/>
              <a:gd name="connsiteX116" fmla="*/ 241023 w 482945"/>
              <a:gd name="connsiteY116" fmla="*/ 12038 h 474179"/>
              <a:gd name="connsiteX117" fmla="*/ 241023 w 482945"/>
              <a:gd name="connsiteY117" fmla="*/ 14233 h 474179"/>
              <a:gd name="connsiteX118" fmla="*/ 243212 w 482945"/>
              <a:gd name="connsiteY118" fmla="*/ 15330 h 474179"/>
              <a:gd name="connsiteX119" fmla="*/ 245400 w 482945"/>
              <a:gd name="connsiteY119" fmla="*/ 17519 h 474179"/>
              <a:gd name="connsiteX120" fmla="*/ 246520 w 482945"/>
              <a:gd name="connsiteY120" fmla="*/ 17519 h 474179"/>
              <a:gd name="connsiteX121" fmla="*/ 250898 w 482945"/>
              <a:gd name="connsiteY121" fmla="*/ 17519 h 474179"/>
              <a:gd name="connsiteX122" fmla="*/ 253093 w 482945"/>
              <a:gd name="connsiteY122" fmla="*/ 19708 h 474179"/>
              <a:gd name="connsiteX123" fmla="*/ 253093 w 482945"/>
              <a:gd name="connsiteY123" fmla="*/ 20805 h 474179"/>
              <a:gd name="connsiteX124" fmla="*/ 253093 w 482945"/>
              <a:gd name="connsiteY124" fmla="*/ 21902 h 474179"/>
              <a:gd name="connsiteX125" fmla="*/ 253093 w 482945"/>
              <a:gd name="connsiteY125" fmla="*/ 22994 h 474179"/>
              <a:gd name="connsiteX126" fmla="*/ 256356 w 482945"/>
              <a:gd name="connsiteY126" fmla="*/ 24091 h 474179"/>
              <a:gd name="connsiteX127" fmla="*/ 277187 w 482945"/>
              <a:gd name="connsiteY127" fmla="*/ 28469 h 474179"/>
              <a:gd name="connsiteX128" fmla="*/ 281565 w 482945"/>
              <a:gd name="connsiteY128" fmla="*/ 36138 h 474179"/>
              <a:gd name="connsiteX129" fmla="*/ 280450 w 482945"/>
              <a:gd name="connsiteY129" fmla="*/ 45997 h 474179"/>
              <a:gd name="connsiteX130" fmla="*/ 277187 w 482945"/>
              <a:gd name="connsiteY130" fmla="*/ 63519 h 474179"/>
              <a:gd name="connsiteX131" fmla="*/ 274999 w 482945"/>
              <a:gd name="connsiteY131" fmla="*/ 71188 h 474179"/>
              <a:gd name="connsiteX132" fmla="*/ 277187 w 482945"/>
              <a:gd name="connsiteY132" fmla="*/ 76663 h 474179"/>
              <a:gd name="connsiteX133" fmla="*/ 278262 w 482945"/>
              <a:gd name="connsiteY133" fmla="*/ 78852 h 474179"/>
              <a:gd name="connsiteX134" fmla="*/ 279382 w 482945"/>
              <a:gd name="connsiteY134" fmla="*/ 81047 h 474179"/>
              <a:gd name="connsiteX135" fmla="*/ 283759 w 482945"/>
              <a:gd name="connsiteY135" fmla="*/ 83230 h 474179"/>
              <a:gd name="connsiteX136" fmla="*/ 294709 w 482945"/>
              <a:gd name="connsiteY136" fmla="*/ 84333 h 474179"/>
              <a:gd name="connsiteX137" fmla="*/ 299093 w 482945"/>
              <a:gd name="connsiteY137" fmla="*/ 86522 h 474179"/>
              <a:gd name="connsiteX138" fmla="*/ 301287 w 482945"/>
              <a:gd name="connsiteY138" fmla="*/ 87613 h 474179"/>
              <a:gd name="connsiteX139" fmla="*/ 308923 w 482945"/>
              <a:gd name="connsiteY139" fmla="*/ 88710 h 474179"/>
              <a:gd name="connsiteX140" fmla="*/ 312237 w 482945"/>
              <a:gd name="connsiteY140" fmla="*/ 93094 h 474179"/>
              <a:gd name="connsiteX141" fmla="*/ 325376 w 482945"/>
              <a:gd name="connsiteY141" fmla="*/ 77755 h 474179"/>
              <a:gd name="connsiteX142" fmla="*/ 329759 w 482945"/>
              <a:gd name="connsiteY142" fmla="*/ 75572 h 474179"/>
              <a:gd name="connsiteX143" fmla="*/ 334143 w 482945"/>
              <a:gd name="connsiteY143" fmla="*/ 75572 h 474179"/>
              <a:gd name="connsiteX144" fmla="*/ 337406 w 482945"/>
              <a:gd name="connsiteY144" fmla="*/ 75572 h 474179"/>
              <a:gd name="connsiteX145" fmla="*/ 340709 w 482945"/>
              <a:gd name="connsiteY145" fmla="*/ 76663 h 474179"/>
              <a:gd name="connsiteX146" fmla="*/ 349471 w 482945"/>
              <a:gd name="connsiteY146" fmla="*/ 68994 h 474179"/>
              <a:gd name="connsiteX147" fmla="*/ 353854 w 482945"/>
              <a:gd name="connsiteY147" fmla="*/ 64616 h 474179"/>
              <a:gd name="connsiteX148" fmla="*/ 356049 w 482945"/>
              <a:gd name="connsiteY148" fmla="*/ 63519 h 474179"/>
              <a:gd name="connsiteX149" fmla="*/ 362615 w 482945"/>
              <a:gd name="connsiteY149" fmla="*/ 59141 h 474179"/>
              <a:gd name="connsiteX150" fmla="*/ 364810 w 482945"/>
              <a:gd name="connsiteY150" fmla="*/ 56953 h 474179"/>
              <a:gd name="connsiteX151" fmla="*/ 365878 w 482945"/>
              <a:gd name="connsiteY151" fmla="*/ 55849 h 474179"/>
              <a:gd name="connsiteX152" fmla="*/ 368073 w 482945"/>
              <a:gd name="connsiteY152" fmla="*/ 52569 h 474179"/>
              <a:gd name="connsiteX153" fmla="*/ 370262 w 482945"/>
              <a:gd name="connsiteY153" fmla="*/ 51472 h 474179"/>
              <a:gd name="connsiteX154" fmla="*/ 383406 w 482945"/>
              <a:gd name="connsiteY154" fmla="*/ 52569 h 474179"/>
              <a:gd name="connsiteX155" fmla="*/ 384481 w 482945"/>
              <a:gd name="connsiteY155" fmla="*/ 53666 h 474179"/>
              <a:gd name="connsiteX156" fmla="*/ 420640 w 482945"/>
              <a:gd name="connsiteY156" fmla="*/ 65713 h 474179"/>
              <a:gd name="connsiteX157" fmla="*/ 452386 w 482945"/>
              <a:gd name="connsiteY157" fmla="*/ 77755 h 474179"/>
              <a:gd name="connsiteX158" fmla="*/ 458953 w 482945"/>
              <a:gd name="connsiteY158" fmla="*/ 78852 h 474179"/>
              <a:gd name="connsiteX159" fmla="*/ 462268 w 482945"/>
              <a:gd name="connsiteY159" fmla="*/ 110616 h 474179"/>
              <a:gd name="connsiteX160" fmla="*/ 463336 w 482945"/>
              <a:gd name="connsiteY160" fmla="*/ 113902 h 474179"/>
              <a:gd name="connsiteX161" fmla="*/ 469908 w 482945"/>
              <a:gd name="connsiteY161" fmla="*/ 123761 h 474179"/>
              <a:gd name="connsiteX162" fmla="*/ 471029 w 482945"/>
              <a:gd name="connsiteY162" fmla="*/ 127041 h 474179"/>
              <a:gd name="connsiteX163" fmla="*/ 472097 w 482945"/>
              <a:gd name="connsiteY163" fmla="*/ 125950 h 474179"/>
              <a:gd name="connsiteX164" fmla="*/ 483053 w 482945"/>
              <a:gd name="connsiteY164" fmla="*/ 139094 h 474179"/>
              <a:gd name="connsiteX165" fmla="*/ 474292 w 482945"/>
              <a:gd name="connsiteY165" fmla="*/ 178522 h 474179"/>
              <a:gd name="connsiteX166" fmla="*/ 477595 w 482945"/>
              <a:gd name="connsiteY166" fmla="*/ 186169 h 474179"/>
              <a:gd name="connsiteX167" fmla="*/ 479790 w 482945"/>
              <a:gd name="connsiteY167" fmla="*/ 190552 h 474179"/>
              <a:gd name="connsiteX168" fmla="*/ 479790 w 482945"/>
              <a:gd name="connsiteY168" fmla="*/ 197119 h 474179"/>
              <a:gd name="connsiteX169" fmla="*/ 477595 w 482945"/>
              <a:gd name="connsiteY169" fmla="*/ 208074 h 474179"/>
              <a:gd name="connsiteX170" fmla="*/ 475406 w 482945"/>
              <a:gd name="connsiteY170" fmla="*/ 213572 h 474179"/>
              <a:gd name="connsiteX171" fmla="*/ 474292 w 482945"/>
              <a:gd name="connsiteY171" fmla="*/ 219024 h 474179"/>
              <a:gd name="connsiteX172" fmla="*/ 474292 w 482945"/>
              <a:gd name="connsiteY172" fmla="*/ 221219 h 474179"/>
              <a:gd name="connsiteX173" fmla="*/ 474292 w 482945"/>
              <a:gd name="connsiteY173" fmla="*/ 224522 h 474179"/>
              <a:gd name="connsiteX174" fmla="*/ 473217 w 482945"/>
              <a:gd name="connsiteY174" fmla="*/ 229974 h 474179"/>
              <a:gd name="connsiteX175" fmla="*/ 473217 w 482945"/>
              <a:gd name="connsiteY175" fmla="*/ 231094 h 474179"/>
              <a:gd name="connsiteX176" fmla="*/ 463336 w 482945"/>
              <a:gd name="connsiteY176" fmla="*/ 231094 h 474179"/>
              <a:gd name="connsiteX177" fmla="*/ 462268 w 482945"/>
              <a:gd name="connsiteY177" fmla="*/ 229974 h 474179"/>
              <a:gd name="connsiteX178" fmla="*/ 461147 w 482945"/>
              <a:gd name="connsiteY178" fmla="*/ 231094 h 474179"/>
              <a:gd name="connsiteX179" fmla="*/ 468834 w 482945"/>
              <a:gd name="connsiteY179" fmla="*/ 238735 h 474179"/>
              <a:gd name="connsiteX180" fmla="*/ 469908 w 482945"/>
              <a:gd name="connsiteY180" fmla="*/ 236552 h 474179"/>
              <a:gd name="connsiteX181" fmla="*/ 466645 w 482945"/>
              <a:gd name="connsiteY181" fmla="*/ 235478 h 474179"/>
              <a:gd name="connsiteX182" fmla="*/ 469908 w 482945"/>
              <a:gd name="connsiteY182" fmla="*/ 235478 h 474179"/>
              <a:gd name="connsiteX183" fmla="*/ 469908 w 482945"/>
              <a:gd name="connsiteY183" fmla="*/ 234357 h 474179"/>
              <a:gd name="connsiteX184" fmla="*/ 471029 w 482945"/>
              <a:gd name="connsiteY184" fmla="*/ 234357 h 474179"/>
              <a:gd name="connsiteX185" fmla="*/ 469908 w 482945"/>
              <a:gd name="connsiteY185" fmla="*/ 239861 h 474179"/>
              <a:gd name="connsiteX186" fmla="*/ 469908 w 482945"/>
              <a:gd name="connsiteY186" fmla="*/ 242044 h 474179"/>
              <a:gd name="connsiteX187" fmla="*/ 468834 w 482945"/>
              <a:gd name="connsiteY187" fmla="*/ 252994 h 474179"/>
              <a:gd name="connsiteX188" fmla="*/ 465531 w 482945"/>
              <a:gd name="connsiteY188" fmla="*/ 255188 h 474179"/>
              <a:gd name="connsiteX189" fmla="*/ 456770 w 482945"/>
              <a:gd name="connsiteY189" fmla="*/ 252994 h 474179"/>
              <a:gd name="connsiteX190" fmla="*/ 455690 w 482945"/>
              <a:gd name="connsiteY190" fmla="*/ 259572 h 474179"/>
              <a:gd name="connsiteX191" fmla="*/ 456770 w 482945"/>
              <a:gd name="connsiteY191" fmla="*/ 260641 h 474179"/>
              <a:gd name="connsiteX192" fmla="*/ 461147 w 482945"/>
              <a:gd name="connsiteY192" fmla="*/ 258458 h 474179"/>
              <a:gd name="connsiteX193" fmla="*/ 465531 w 482945"/>
              <a:gd name="connsiteY193" fmla="*/ 258458 h 474179"/>
              <a:gd name="connsiteX194" fmla="*/ 465531 w 482945"/>
              <a:gd name="connsiteY194" fmla="*/ 265024 h 474179"/>
              <a:gd name="connsiteX195" fmla="*/ 464451 w 482945"/>
              <a:gd name="connsiteY195" fmla="*/ 265024 h 474179"/>
              <a:gd name="connsiteX196" fmla="*/ 462268 w 482945"/>
              <a:gd name="connsiteY196" fmla="*/ 266138 h 474179"/>
              <a:gd name="connsiteX197" fmla="*/ 462268 w 482945"/>
              <a:gd name="connsiteY197" fmla="*/ 266138 h 474179"/>
              <a:gd name="connsiteX198" fmla="*/ 457884 w 482945"/>
              <a:gd name="connsiteY198" fmla="*/ 266138 h 474179"/>
              <a:gd name="connsiteX199" fmla="*/ 456770 w 482945"/>
              <a:gd name="connsiteY199" fmla="*/ 266138 h 474179"/>
              <a:gd name="connsiteX200" fmla="*/ 455690 w 482945"/>
              <a:gd name="connsiteY200" fmla="*/ 268333 h 474179"/>
              <a:gd name="connsiteX201" fmla="*/ 455690 w 482945"/>
              <a:gd name="connsiteY201" fmla="*/ 273785 h 474179"/>
              <a:gd name="connsiteX202" fmla="*/ 456770 w 482945"/>
              <a:gd name="connsiteY202" fmla="*/ 274905 h 474179"/>
              <a:gd name="connsiteX203" fmla="*/ 461147 w 482945"/>
              <a:gd name="connsiteY203" fmla="*/ 274905 h 474179"/>
              <a:gd name="connsiteX204" fmla="*/ 464451 w 482945"/>
              <a:gd name="connsiteY204" fmla="*/ 271596 h 474179"/>
              <a:gd name="connsiteX205" fmla="*/ 469908 w 482945"/>
              <a:gd name="connsiteY205" fmla="*/ 275980 h 474179"/>
              <a:gd name="connsiteX206" fmla="*/ 464451 w 482945"/>
              <a:gd name="connsiteY206" fmla="*/ 281478 h 474179"/>
              <a:gd name="connsiteX207" fmla="*/ 460073 w 482945"/>
              <a:gd name="connsiteY207" fmla="*/ 286930 h 474179"/>
              <a:gd name="connsiteX208" fmla="*/ 458953 w 482945"/>
              <a:gd name="connsiteY208" fmla="*/ 289124 h 474179"/>
              <a:gd name="connsiteX209" fmla="*/ 455690 w 482945"/>
              <a:gd name="connsiteY209" fmla="*/ 293502 h 474179"/>
              <a:gd name="connsiteX210" fmla="*/ 455690 w 482945"/>
              <a:gd name="connsiteY210" fmla="*/ 290216 h 474179"/>
              <a:gd name="connsiteX211" fmla="*/ 453501 w 482945"/>
              <a:gd name="connsiteY211" fmla="*/ 285838 h 474179"/>
              <a:gd name="connsiteX212" fmla="*/ 450192 w 482945"/>
              <a:gd name="connsiteY212" fmla="*/ 286930 h 474179"/>
              <a:gd name="connsiteX213" fmla="*/ 449123 w 482945"/>
              <a:gd name="connsiteY213" fmla="*/ 289124 h 474179"/>
              <a:gd name="connsiteX214" fmla="*/ 452386 w 482945"/>
              <a:gd name="connsiteY214" fmla="*/ 289124 h 474179"/>
              <a:gd name="connsiteX215" fmla="*/ 453501 w 482945"/>
              <a:gd name="connsiteY215" fmla="*/ 291313 h 474179"/>
              <a:gd name="connsiteX216" fmla="*/ 451318 w 482945"/>
              <a:gd name="connsiteY216" fmla="*/ 290216 h 474179"/>
              <a:gd name="connsiteX217" fmla="*/ 446928 w 482945"/>
              <a:gd name="connsiteY217" fmla="*/ 290216 h 474179"/>
              <a:gd name="connsiteX218" fmla="*/ 445814 w 482945"/>
              <a:gd name="connsiteY218" fmla="*/ 290216 h 474179"/>
              <a:gd name="connsiteX219" fmla="*/ 444740 w 482945"/>
              <a:gd name="connsiteY219" fmla="*/ 289124 h 474179"/>
              <a:gd name="connsiteX220" fmla="*/ 442545 w 482945"/>
              <a:gd name="connsiteY220" fmla="*/ 289124 h 474179"/>
              <a:gd name="connsiteX221" fmla="*/ 440368 w 482945"/>
              <a:gd name="connsiteY221" fmla="*/ 290216 h 474179"/>
              <a:gd name="connsiteX222" fmla="*/ 440368 w 482945"/>
              <a:gd name="connsiteY222" fmla="*/ 291313 h 474179"/>
              <a:gd name="connsiteX223" fmla="*/ 440368 w 482945"/>
              <a:gd name="connsiteY223" fmla="*/ 294599 h 474179"/>
              <a:gd name="connsiteX224" fmla="*/ 435978 w 482945"/>
              <a:gd name="connsiteY224" fmla="*/ 301166 h 474179"/>
              <a:gd name="connsiteX225" fmla="*/ 430481 w 482945"/>
              <a:gd name="connsiteY225" fmla="*/ 301166 h 474179"/>
              <a:gd name="connsiteX226" fmla="*/ 431595 w 482945"/>
              <a:gd name="connsiteY226" fmla="*/ 300074 h 474179"/>
              <a:gd name="connsiteX227" fmla="*/ 429406 w 482945"/>
              <a:gd name="connsiteY227" fmla="*/ 295691 h 474179"/>
              <a:gd name="connsiteX228" fmla="*/ 427218 w 482945"/>
              <a:gd name="connsiteY228" fmla="*/ 294599 h 474179"/>
              <a:gd name="connsiteX229" fmla="*/ 428286 w 482945"/>
              <a:gd name="connsiteY229" fmla="*/ 294599 h 474179"/>
              <a:gd name="connsiteX230" fmla="*/ 428286 w 482945"/>
              <a:gd name="connsiteY230" fmla="*/ 283649 h 474179"/>
              <a:gd name="connsiteX231" fmla="*/ 431595 w 482945"/>
              <a:gd name="connsiteY231" fmla="*/ 274905 h 474179"/>
              <a:gd name="connsiteX232" fmla="*/ 427218 w 482945"/>
              <a:gd name="connsiteY232" fmla="*/ 267219 h 474179"/>
              <a:gd name="connsiteX233" fmla="*/ 418456 w 482945"/>
              <a:gd name="connsiteY233" fmla="*/ 266138 h 474179"/>
              <a:gd name="connsiteX234" fmla="*/ 415142 w 482945"/>
              <a:gd name="connsiteY234" fmla="*/ 268333 h 474179"/>
              <a:gd name="connsiteX235" fmla="*/ 408575 w 482945"/>
              <a:gd name="connsiteY235" fmla="*/ 266138 h 474179"/>
              <a:gd name="connsiteX236" fmla="*/ 404192 w 482945"/>
              <a:gd name="connsiteY236" fmla="*/ 266138 h 474179"/>
              <a:gd name="connsiteX237" fmla="*/ 400928 w 482945"/>
              <a:gd name="connsiteY237" fmla="*/ 266138 h 474179"/>
              <a:gd name="connsiteX238" fmla="*/ 394362 w 482945"/>
              <a:gd name="connsiteY238" fmla="*/ 268333 h 474179"/>
              <a:gd name="connsiteX239" fmla="*/ 392168 w 482945"/>
              <a:gd name="connsiteY239" fmla="*/ 267219 h 474179"/>
              <a:gd name="connsiteX240" fmla="*/ 391053 w 482945"/>
              <a:gd name="connsiteY240" fmla="*/ 266138 h 474179"/>
              <a:gd name="connsiteX241" fmla="*/ 388858 w 482945"/>
              <a:gd name="connsiteY241" fmla="*/ 262835 h 474179"/>
              <a:gd name="connsiteX242" fmla="*/ 386669 w 482945"/>
              <a:gd name="connsiteY242" fmla="*/ 261761 h 474179"/>
              <a:gd name="connsiteX243" fmla="*/ 386669 w 482945"/>
              <a:gd name="connsiteY243" fmla="*/ 262835 h 474179"/>
              <a:gd name="connsiteX244" fmla="*/ 387784 w 482945"/>
              <a:gd name="connsiteY244" fmla="*/ 263950 h 474179"/>
              <a:gd name="connsiteX245" fmla="*/ 389978 w 482945"/>
              <a:gd name="connsiteY245" fmla="*/ 266138 h 474179"/>
              <a:gd name="connsiteX246" fmla="*/ 392168 w 482945"/>
              <a:gd name="connsiteY246" fmla="*/ 270522 h 474179"/>
              <a:gd name="connsiteX247" fmla="*/ 397620 w 482945"/>
              <a:gd name="connsiteY247" fmla="*/ 269408 h 474179"/>
              <a:gd name="connsiteX248" fmla="*/ 398740 w 482945"/>
              <a:gd name="connsiteY248" fmla="*/ 269408 h 474179"/>
              <a:gd name="connsiteX249" fmla="*/ 406381 w 482945"/>
              <a:gd name="connsiteY249" fmla="*/ 271596 h 474179"/>
              <a:gd name="connsiteX250" fmla="*/ 408575 w 482945"/>
              <a:gd name="connsiteY250" fmla="*/ 275980 h 474179"/>
              <a:gd name="connsiteX251" fmla="*/ 412959 w 482945"/>
              <a:gd name="connsiteY251" fmla="*/ 278168 h 474179"/>
              <a:gd name="connsiteX252" fmla="*/ 409690 w 482945"/>
              <a:gd name="connsiteY252" fmla="*/ 277094 h 474179"/>
              <a:gd name="connsiteX253" fmla="*/ 411878 w 482945"/>
              <a:gd name="connsiteY253" fmla="*/ 280363 h 474179"/>
              <a:gd name="connsiteX254" fmla="*/ 414073 w 482945"/>
              <a:gd name="connsiteY254" fmla="*/ 282546 h 474179"/>
              <a:gd name="connsiteX255" fmla="*/ 408575 w 482945"/>
              <a:gd name="connsiteY255" fmla="*/ 288021 h 474179"/>
              <a:gd name="connsiteX256" fmla="*/ 408575 w 482945"/>
              <a:gd name="connsiteY256" fmla="*/ 290216 h 474179"/>
              <a:gd name="connsiteX257" fmla="*/ 409690 w 482945"/>
              <a:gd name="connsiteY257" fmla="*/ 290216 h 474179"/>
              <a:gd name="connsiteX258" fmla="*/ 408575 w 482945"/>
              <a:gd name="connsiteY258" fmla="*/ 291313 h 474179"/>
              <a:gd name="connsiteX259" fmla="*/ 405312 w 482945"/>
              <a:gd name="connsiteY259" fmla="*/ 302269 h 474179"/>
              <a:gd name="connsiteX260" fmla="*/ 403123 w 482945"/>
              <a:gd name="connsiteY260" fmla="*/ 301166 h 474179"/>
              <a:gd name="connsiteX261" fmla="*/ 402003 w 482945"/>
              <a:gd name="connsiteY261" fmla="*/ 303360 h 474179"/>
              <a:gd name="connsiteX262" fmla="*/ 399814 w 482945"/>
              <a:gd name="connsiteY262" fmla="*/ 305549 h 474179"/>
              <a:gd name="connsiteX263" fmla="*/ 399814 w 482945"/>
              <a:gd name="connsiteY263" fmla="*/ 306646 h 474179"/>
              <a:gd name="connsiteX264" fmla="*/ 397620 w 482945"/>
              <a:gd name="connsiteY264" fmla="*/ 307744 h 474179"/>
              <a:gd name="connsiteX265" fmla="*/ 387784 w 482945"/>
              <a:gd name="connsiteY265" fmla="*/ 316505 h 474179"/>
              <a:gd name="connsiteX266" fmla="*/ 391053 w 482945"/>
              <a:gd name="connsiteY266" fmla="*/ 319791 h 474179"/>
              <a:gd name="connsiteX267" fmla="*/ 386669 w 482945"/>
              <a:gd name="connsiteY267" fmla="*/ 317596 h 474179"/>
              <a:gd name="connsiteX268" fmla="*/ 381217 w 482945"/>
              <a:gd name="connsiteY268" fmla="*/ 317596 h 474179"/>
              <a:gd name="connsiteX269" fmla="*/ 377908 w 482945"/>
              <a:gd name="connsiteY269" fmla="*/ 313219 h 474179"/>
              <a:gd name="connsiteX270" fmla="*/ 377908 w 482945"/>
              <a:gd name="connsiteY270" fmla="*/ 309927 h 474179"/>
              <a:gd name="connsiteX271" fmla="*/ 375719 w 482945"/>
              <a:gd name="connsiteY271" fmla="*/ 307744 h 474179"/>
              <a:gd name="connsiteX272" fmla="*/ 374645 w 482945"/>
              <a:gd name="connsiteY272" fmla="*/ 305549 h 474179"/>
              <a:gd name="connsiteX273" fmla="*/ 371336 w 482945"/>
              <a:gd name="connsiteY273" fmla="*/ 304452 h 474179"/>
              <a:gd name="connsiteX274" fmla="*/ 365878 w 482945"/>
              <a:gd name="connsiteY274" fmla="*/ 300074 h 474179"/>
              <a:gd name="connsiteX275" fmla="*/ 364810 w 482945"/>
              <a:gd name="connsiteY275" fmla="*/ 298977 h 474179"/>
              <a:gd name="connsiteX276" fmla="*/ 362615 w 482945"/>
              <a:gd name="connsiteY276" fmla="*/ 291313 h 474179"/>
              <a:gd name="connsiteX277" fmla="*/ 361501 w 482945"/>
              <a:gd name="connsiteY277" fmla="*/ 290216 h 474179"/>
              <a:gd name="connsiteX278" fmla="*/ 364810 w 482945"/>
              <a:gd name="connsiteY278" fmla="*/ 300074 h 474179"/>
              <a:gd name="connsiteX279" fmla="*/ 364810 w 482945"/>
              <a:gd name="connsiteY279" fmla="*/ 301166 h 474179"/>
              <a:gd name="connsiteX280" fmla="*/ 365878 w 482945"/>
              <a:gd name="connsiteY280" fmla="*/ 303360 h 474179"/>
              <a:gd name="connsiteX281" fmla="*/ 366998 w 482945"/>
              <a:gd name="connsiteY281" fmla="*/ 305549 h 474179"/>
              <a:gd name="connsiteX282" fmla="*/ 369187 w 482945"/>
              <a:gd name="connsiteY282" fmla="*/ 306646 h 474179"/>
              <a:gd name="connsiteX283" fmla="*/ 370262 w 482945"/>
              <a:gd name="connsiteY283" fmla="*/ 308835 h 474179"/>
              <a:gd name="connsiteX284" fmla="*/ 371336 w 482945"/>
              <a:gd name="connsiteY284" fmla="*/ 311030 h 474179"/>
              <a:gd name="connsiteX285" fmla="*/ 374645 w 482945"/>
              <a:gd name="connsiteY285" fmla="*/ 323072 h 474179"/>
              <a:gd name="connsiteX286" fmla="*/ 377908 w 482945"/>
              <a:gd name="connsiteY286" fmla="*/ 324174 h 474179"/>
              <a:gd name="connsiteX287" fmla="*/ 374645 w 482945"/>
              <a:gd name="connsiteY287" fmla="*/ 326357 h 474179"/>
              <a:gd name="connsiteX288" fmla="*/ 374645 w 482945"/>
              <a:gd name="connsiteY288" fmla="*/ 330741 h 474179"/>
              <a:gd name="connsiteX289" fmla="*/ 374645 w 482945"/>
              <a:gd name="connsiteY289" fmla="*/ 334027 h 474179"/>
              <a:gd name="connsiteX290" fmla="*/ 376834 w 482945"/>
              <a:gd name="connsiteY290" fmla="*/ 335124 h 474179"/>
              <a:gd name="connsiteX291" fmla="*/ 377908 w 482945"/>
              <a:gd name="connsiteY291" fmla="*/ 334027 h 474179"/>
              <a:gd name="connsiteX292" fmla="*/ 379023 w 482945"/>
              <a:gd name="connsiteY292" fmla="*/ 332935 h 474179"/>
              <a:gd name="connsiteX293" fmla="*/ 380103 w 482945"/>
              <a:gd name="connsiteY293" fmla="*/ 332935 h 474179"/>
              <a:gd name="connsiteX294" fmla="*/ 384481 w 482945"/>
              <a:gd name="connsiteY294" fmla="*/ 330741 h 474179"/>
              <a:gd name="connsiteX295" fmla="*/ 383406 w 482945"/>
              <a:gd name="connsiteY295" fmla="*/ 336216 h 474179"/>
              <a:gd name="connsiteX296" fmla="*/ 384481 w 482945"/>
              <a:gd name="connsiteY296" fmla="*/ 337313 h 474179"/>
              <a:gd name="connsiteX297" fmla="*/ 377908 w 482945"/>
              <a:gd name="connsiteY297" fmla="*/ 341697 h 474179"/>
              <a:gd name="connsiteX298" fmla="*/ 381217 w 482945"/>
              <a:gd name="connsiteY298" fmla="*/ 343885 h 474179"/>
              <a:gd name="connsiteX299" fmla="*/ 389978 w 482945"/>
              <a:gd name="connsiteY299" fmla="*/ 339502 h 474179"/>
              <a:gd name="connsiteX300" fmla="*/ 391053 w 482945"/>
              <a:gd name="connsiteY300" fmla="*/ 337313 h 474179"/>
              <a:gd name="connsiteX301" fmla="*/ 391053 w 482945"/>
              <a:gd name="connsiteY301" fmla="*/ 340599 h 474179"/>
              <a:gd name="connsiteX302" fmla="*/ 389978 w 482945"/>
              <a:gd name="connsiteY302" fmla="*/ 341697 h 474179"/>
              <a:gd name="connsiteX303" fmla="*/ 388858 w 482945"/>
              <a:gd name="connsiteY303" fmla="*/ 341697 h 474179"/>
              <a:gd name="connsiteX304" fmla="*/ 389978 w 482945"/>
              <a:gd name="connsiteY304" fmla="*/ 343885 h 474179"/>
              <a:gd name="connsiteX305" fmla="*/ 391053 w 482945"/>
              <a:gd name="connsiteY305" fmla="*/ 346074 h 474179"/>
              <a:gd name="connsiteX306" fmla="*/ 391053 w 482945"/>
              <a:gd name="connsiteY306" fmla="*/ 347172 h 474179"/>
              <a:gd name="connsiteX307" fmla="*/ 389978 w 482945"/>
              <a:gd name="connsiteY307" fmla="*/ 348263 h 474179"/>
              <a:gd name="connsiteX308" fmla="*/ 394362 w 482945"/>
              <a:gd name="connsiteY308" fmla="*/ 351555 h 474179"/>
              <a:gd name="connsiteX309" fmla="*/ 387784 w 482945"/>
              <a:gd name="connsiteY309" fmla="*/ 355933 h 474179"/>
              <a:gd name="connsiteX310" fmla="*/ 379023 w 482945"/>
              <a:gd name="connsiteY310" fmla="*/ 362505 h 474179"/>
              <a:gd name="connsiteX311" fmla="*/ 379023 w 482945"/>
              <a:gd name="connsiteY311" fmla="*/ 367980 h 474179"/>
              <a:gd name="connsiteX312" fmla="*/ 379023 w 482945"/>
              <a:gd name="connsiteY312" fmla="*/ 369077 h 474179"/>
              <a:gd name="connsiteX313" fmla="*/ 380103 w 482945"/>
              <a:gd name="connsiteY313" fmla="*/ 370169 h 474179"/>
              <a:gd name="connsiteX314" fmla="*/ 381217 w 482945"/>
              <a:gd name="connsiteY314" fmla="*/ 370169 h 474179"/>
              <a:gd name="connsiteX315" fmla="*/ 383406 w 482945"/>
              <a:gd name="connsiteY315" fmla="*/ 370169 h 474179"/>
              <a:gd name="connsiteX316" fmla="*/ 387784 w 482945"/>
              <a:gd name="connsiteY316" fmla="*/ 375644 h 474179"/>
              <a:gd name="connsiteX317" fmla="*/ 387784 w 482945"/>
              <a:gd name="connsiteY317" fmla="*/ 383313 h 474179"/>
              <a:gd name="connsiteX318" fmla="*/ 384481 w 482945"/>
              <a:gd name="connsiteY318" fmla="*/ 385502 h 474179"/>
              <a:gd name="connsiteX319" fmla="*/ 382286 w 482945"/>
              <a:gd name="connsiteY319" fmla="*/ 388788 h 474179"/>
              <a:gd name="connsiteX320" fmla="*/ 384481 w 482945"/>
              <a:gd name="connsiteY320" fmla="*/ 389885 h 474179"/>
              <a:gd name="connsiteX321" fmla="*/ 382286 w 482945"/>
              <a:gd name="connsiteY321" fmla="*/ 390983 h 474179"/>
              <a:gd name="connsiteX322" fmla="*/ 383406 w 482945"/>
              <a:gd name="connsiteY322" fmla="*/ 398647 h 474179"/>
              <a:gd name="connsiteX323" fmla="*/ 380103 w 482945"/>
              <a:gd name="connsiteY323" fmla="*/ 399744 h 474179"/>
              <a:gd name="connsiteX324" fmla="*/ 376834 w 482945"/>
              <a:gd name="connsiteY324" fmla="*/ 400841 h 474179"/>
              <a:gd name="connsiteX325" fmla="*/ 375719 w 482945"/>
              <a:gd name="connsiteY325" fmla="*/ 401933 h 474179"/>
              <a:gd name="connsiteX326" fmla="*/ 375719 w 482945"/>
              <a:gd name="connsiteY326" fmla="*/ 406316 h 474179"/>
              <a:gd name="connsiteX327" fmla="*/ 377908 w 482945"/>
              <a:gd name="connsiteY327" fmla="*/ 406316 h 474179"/>
              <a:gd name="connsiteX328" fmla="*/ 379023 w 482945"/>
              <a:gd name="connsiteY328" fmla="*/ 409602 h 474179"/>
              <a:gd name="connsiteX329" fmla="*/ 379023 w 482945"/>
              <a:gd name="connsiteY329" fmla="*/ 409602 h 474179"/>
              <a:gd name="connsiteX330" fmla="*/ 377908 w 482945"/>
              <a:gd name="connsiteY330" fmla="*/ 409602 h 474179"/>
              <a:gd name="connsiteX331" fmla="*/ 376834 w 482945"/>
              <a:gd name="connsiteY331" fmla="*/ 408499 h 474179"/>
              <a:gd name="connsiteX332" fmla="*/ 374645 w 482945"/>
              <a:gd name="connsiteY332" fmla="*/ 409602 h 474179"/>
              <a:gd name="connsiteX333" fmla="*/ 374645 w 482945"/>
              <a:gd name="connsiteY333" fmla="*/ 410694 h 474179"/>
              <a:gd name="connsiteX334" fmla="*/ 373525 w 482945"/>
              <a:gd name="connsiteY334" fmla="*/ 412883 h 474179"/>
              <a:gd name="connsiteX335" fmla="*/ 373525 w 482945"/>
              <a:gd name="connsiteY335" fmla="*/ 417266 h 474179"/>
              <a:gd name="connsiteX336" fmla="*/ 380103 w 482945"/>
              <a:gd name="connsiteY336" fmla="*/ 420552 h 474179"/>
              <a:gd name="connsiteX337" fmla="*/ 383406 w 482945"/>
              <a:gd name="connsiteY337" fmla="*/ 427124 h 474179"/>
              <a:gd name="connsiteX338" fmla="*/ 389978 w 482945"/>
              <a:gd name="connsiteY338" fmla="*/ 430399 h 474179"/>
              <a:gd name="connsiteX339" fmla="*/ 388858 w 482945"/>
              <a:gd name="connsiteY339" fmla="*/ 433697 h 474179"/>
              <a:gd name="connsiteX340" fmla="*/ 391053 w 482945"/>
              <a:gd name="connsiteY340" fmla="*/ 434771 h 474179"/>
              <a:gd name="connsiteX341" fmla="*/ 391053 w 482945"/>
              <a:gd name="connsiteY341" fmla="*/ 435886 h 474179"/>
              <a:gd name="connsiteX342" fmla="*/ 391053 w 482945"/>
              <a:gd name="connsiteY342" fmla="*/ 438074 h 474179"/>
              <a:gd name="connsiteX343" fmla="*/ 389978 w 482945"/>
              <a:gd name="connsiteY343" fmla="*/ 440269 h 474179"/>
              <a:gd name="connsiteX344" fmla="*/ 386669 w 482945"/>
              <a:gd name="connsiteY344" fmla="*/ 442458 h 474179"/>
              <a:gd name="connsiteX345" fmla="*/ 379023 w 482945"/>
              <a:gd name="connsiteY345" fmla="*/ 443526 h 474179"/>
              <a:gd name="connsiteX346" fmla="*/ 376834 w 482945"/>
              <a:gd name="connsiteY346" fmla="*/ 445721 h 474179"/>
              <a:gd name="connsiteX347" fmla="*/ 374645 w 482945"/>
              <a:gd name="connsiteY347" fmla="*/ 447910 h 474179"/>
              <a:gd name="connsiteX348" fmla="*/ 372456 w 482945"/>
              <a:gd name="connsiteY348" fmla="*/ 446835 h 474179"/>
              <a:gd name="connsiteX349" fmla="*/ 370262 w 482945"/>
              <a:gd name="connsiteY349" fmla="*/ 445721 h 474179"/>
              <a:gd name="connsiteX350" fmla="*/ 370262 w 482945"/>
              <a:gd name="connsiteY350" fmla="*/ 443526 h 474179"/>
              <a:gd name="connsiteX351" fmla="*/ 363689 w 482945"/>
              <a:gd name="connsiteY351" fmla="*/ 443526 h 474179"/>
              <a:gd name="connsiteX352" fmla="*/ 362615 w 482945"/>
              <a:gd name="connsiteY352" fmla="*/ 444652 h 474179"/>
              <a:gd name="connsiteX353" fmla="*/ 362615 w 482945"/>
              <a:gd name="connsiteY353" fmla="*/ 450104 h 474179"/>
              <a:gd name="connsiteX354" fmla="*/ 357117 w 482945"/>
              <a:gd name="connsiteY354" fmla="*/ 454482 h 474179"/>
              <a:gd name="connsiteX355" fmla="*/ 357117 w 482945"/>
              <a:gd name="connsiteY355" fmla="*/ 453413 h 474179"/>
              <a:gd name="connsiteX356" fmla="*/ 354928 w 482945"/>
              <a:gd name="connsiteY356" fmla="*/ 453413 h 474179"/>
              <a:gd name="connsiteX357" fmla="*/ 351665 w 482945"/>
              <a:gd name="connsiteY357" fmla="*/ 454482 h 474179"/>
              <a:gd name="connsiteX358" fmla="*/ 351665 w 482945"/>
              <a:gd name="connsiteY358" fmla="*/ 456671 h 474179"/>
              <a:gd name="connsiteX359" fmla="*/ 351665 w 482945"/>
              <a:gd name="connsiteY359" fmla="*/ 459980 h 474179"/>
              <a:gd name="connsiteX360" fmla="*/ 349471 w 482945"/>
              <a:gd name="connsiteY360" fmla="*/ 465432 h 474179"/>
              <a:gd name="connsiteX361" fmla="*/ 345093 w 482945"/>
              <a:gd name="connsiteY361" fmla="*/ 469816 h 474179"/>
              <a:gd name="connsiteX362" fmla="*/ 343973 w 482945"/>
              <a:gd name="connsiteY362" fmla="*/ 473124 h 474179"/>
              <a:gd name="connsiteX363" fmla="*/ 337406 w 482945"/>
              <a:gd name="connsiteY363" fmla="*/ 474199 h 474179"/>
              <a:gd name="connsiteX364" fmla="*/ 336326 w 482945"/>
              <a:gd name="connsiteY364" fmla="*/ 474199 h 474179"/>
              <a:gd name="connsiteX365" fmla="*/ 333023 w 482945"/>
              <a:gd name="connsiteY365" fmla="*/ 474199 h 474179"/>
              <a:gd name="connsiteX366" fmla="*/ 330828 w 482945"/>
              <a:gd name="connsiteY366" fmla="*/ 472010 h 474179"/>
              <a:gd name="connsiteX367" fmla="*/ 328645 w 482945"/>
              <a:gd name="connsiteY367" fmla="*/ 469816 h 474179"/>
              <a:gd name="connsiteX368" fmla="*/ 326451 w 482945"/>
              <a:gd name="connsiteY368" fmla="*/ 469816 h 474179"/>
              <a:gd name="connsiteX369" fmla="*/ 320999 w 482945"/>
              <a:gd name="connsiteY369" fmla="*/ 468735 h 474179"/>
              <a:gd name="connsiteX370" fmla="*/ 318804 w 482945"/>
              <a:gd name="connsiteY370" fmla="*/ 465432 h 474179"/>
              <a:gd name="connsiteX371" fmla="*/ 318804 w 482945"/>
              <a:gd name="connsiteY371" fmla="*/ 464363 h 474179"/>
              <a:gd name="connsiteX372" fmla="*/ 316615 w 482945"/>
              <a:gd name="connsiteY372" fmla="*/ 463249 h 474179"/>
              <a:gd name="connsiteX373" fmla="*/ 315501 w 482945"/>
              <a:gd name="connsiteY373" fmla="*/ 463249 h 474179"/>
              <a:gd name="connsiteX374" fmla="*/ 315501 w 482945"/>
              <a:gd name="connsiteY374" fmla="*/ 465432 h 474179"/>
              <a:gd name="connsiteX375" fmla="*/ 310043 w 482945"/>
              <a:gd name="connsiteY375" fmla="*/ 463249 h 474179"/>
              <a:gd name="connsiteX376" fmla="*/ 310043 w 482945"/>
              <a:gd name="connsiteY376" fmla="*/ 463249 h 474179"/>
              <a:gd name="connsiteX377" fmla="*/ 311117 w 482945"/>
              <a:gd name="connsiteY377" fmla="*/ 459980 h 474179"/>
              <a:gd name="connsiteX378" fmla="*/ 312237 w 482945"/>
              <a:gd name="connsiteY378" fmla="*/ 447910 h 474179"/>
              <a:gd name="connsiteX379" fmla="*/ 308923 w 482945"/>
              <a:gd name="connsiteY379" fmla="*/ 444652 h 474179"/>
              <a:gd name="connsiteX380" fmla="*/ 311117 w 482945"/>
              <a:gd name="connsiteY380" fmla="*/ 438074 h 474179"/>
              <a:gd name="connsiteX381" fmla="*/ 308923 w 482945"/>
              <a:gd name="connsiteY381" fmla="*/ 433697 h 474179"/>
              <a:gd name="connsiteX382" fmla="*/ 306740 w 482945"/>
              <a:gd name="connsiteY382" fmla="*/ 430399 h 474179"/>
              <a:gd name="connsiteX383" fmla="*/ 306740 w 482945"/>
              <a:gd name="connsiteY383" fmla="*/ 429313 h 474179"/>
              <a:gd name="connsiteX384" fmla="*/ 305665 w 482945"/>
              <a:gd name="connsiteY384" fmla="*/ 426027 h 474179"/>
              <a:gd name="connsiteX385" fmla="*/ 303471 w 482945"/>
              <a:gd name="connsiteY385" fmla="*/ 423838 h 474179"/>
              <a:gd name="connsiteX386" fmla="*/ 301287 w 482945"/>
              <a:gd name="connsiteY386" fmla="*/ 422747 h 474179"/>
              <a:gd name="connsiteX387" fmla="*/ 300162 w 482945"/>
              <a:gd name="connsiteY387" fmla="*/ 418363 h 474179"/>
              <a:gd name="connsiteX388" fmla="*/ 297967 w 482945"/>
              <a:gd name="connsiteY388" fmla="*/ 417266 h 474179"/>
              <a:gd name="connsiteX389" fmla="*/ 295784 w 482945"/>
              <a:gd name="connsiteY389" fmla="*/ 413980 h 474179"/>
              <a:gd name="connsiteX390" fmla="*/ 294709 w 482945"/>
              <a:gd name="connsiteY390" fmla="*/ 411791 h 474179"/>
              <a:gd name="connsiteX391" fmla="*/ 292521 w 482945"/>
              <a:gd name="connsiteY391" fmla="*/ 408499 h 474179"/>
              <a:gd name="connsiteX392" fmla="*/ 289212 w 482945"/>
              <a:gd name="connsiteY392" fmla="*/ 409602 h 474179"/>
              <a:gd name="connsiteX393" fmla="*/ 277187 w 482945"/>
              <a:gd name="connsiteY393" fmla="*/ 410694 h 474179"/>
              <a:gd name="connsiteX394" fmla="*/ 264043 w 482945"/>
              <a:gd name="connsiteY394" fmla="*/ 416169 h 474179"/>
              <a:gd name="connsiteX395" fmla="*/ 259659 w 482945"/>
              <a:gd name="connsiteY395" fmla="*/ 415077 h 474179"/>
              <a:gd name="connsiteX396" fmla="*/ 257476 w 482945"/>
              <a:gd name="connsiteY396" fmla="*/ 416169 h 474179"/>
              <a:gd name="connsiteX397" fmla="*/ 255282 w 482945"/>
              <a:gd name="connsiteY397" fmla="*/ 416169 h 474179"/>
              <a:gd name="connsiteX398" fmla="*/ 251978 w 482945"/>
              <a:gd name="connsiteY398" fmla="*/ 417266 h 474179"/>
              <a:gd name="connsiteX399" fmla="*/ 244332 w 482945"/>
              <a:gd name="connsiteY399" fmla="*/ 418363 h 474179"/>
              <a:gd name="connsiteX400" fmla="*/ 242137 w 482945"/>
              <a:gd name="connsiteY400" fmla="*/ 417266 h 474179"/>
              <a:gd name="connsiteX401" fmla="*/ 233376 w 482945"/>
              <a:gd name="connsiteY401" fmla="*/ 412883 h 474179"/>
              <a:gd name="connsiteX402" fmla="*/ 232256 w 482945"/>
              <a:gd name="connsiteY402" fmla="*/ 411791 h 474179"/>
              <a:gd name="connsiteX403" fmla="*/ 234450 w 482945"/>
              <a:gd name="connsiteY403" fmla="*/ 400841 h 474179"/>
              <a:gd name="connsiteX404" fmla="*/ 239948 w 482945"/>
              <a:gd name="connsiteY404" fmla="*/ 390983 h 474179"/>
              <a:gd name="connsiteX405" fmla="*/ 244332 w 482945"/>
              <a:gd name="connsiteY405" fmla="*/ 385502 h 474179"/>
              <a:gd name="connsiteX406" fmla="*/ 245400 w 482945"/>
              <a:gd name="connsiteY406" fmla="*/ 377838 h 474179"/>
              <a:gd name="connsiteX407" fmla="*/ 242137 w 482945"/>
              <a:gd name="connsiteY407" fmla="*/ 375644 h 474179"/>
              <a:gd name="connsiteX408" fmla="*/ 232256 w 482945"/>
              <a:gd name="connsiteY408" fmla="*/ 367980 h 474179"/>
              <a:gd name="connsiteX409" fmla="*/ 227878 w 482945"/>
              <a:gd name="connsiteY409" fmla="*/ 364694 h 474179"/>
              <a:gd name="connsiteX410" fmla="*/ 227878 w 482945"/>
              <a:gd name="connsiteY410" fmla="*/ 361407 h 474179"/>
              <a:gd name="connsiteX411" fmla="*/ 227878 w 482945"/>
              <a:gd name="connsiteY411" fmla="*/ 352647 h 474179"/>
              <a:gd name="connsiteX412" fmla="*/ 221306 w 482945"/>
              <a:gd name="connsiteY412" fmla="*/ 346074 h 474179"/>
              <a:gd name="connsiteX413" fmla="*/ 220232 w 482945"/>
              <a:gd name="connsiteY413" fmla="*/ 347172 h 474179"/>
              <a:gd name="connsiteX414" fmla="*/ 219117 w 482945"/>
              <a:gd name="connsiteY414" fmla="*/ 348263 h 474179"/>
              <a:gd name="connsiteX415" fmla="*/ 207087 w 482945"/>
              <a:gd name="connsiteY415" fmla="*/ 353738 h 474179"/>
              <a:gd name="connsiteX416" fmla="*/ 185187 w 482945"/>
              <a:gd name="connsiteY416" fmla="*/ 349360 h 474179"/>
              <a:gd name="connsiteX417" fmla="*/ 184067 w 482945"/>
              <a:gd name="connsiteY417" fmla="*/ 348263 h 474179"/>
              <a:gd name="connsiteX418" fmla="*/ 180809 w 482945"/>
              <a:gd name="connsiteY418" fmla="*/ 346074 h 474179"/>
              <a:gd name="connsiteX419" fmla="*/ 179684 w 482945"/>
              <a:gd name="connsiteY419" fmla="*/ 344977 h 474179"/>
              <a:gd name="connsiteX420" fmla="*/ 176426 w 482945"/>
              <a:gd name="connsiteY420" fmla="*/ 341697 h 474179"/>
              <a:gd name="connsiteX421" fmla="*/ 175306 w 482945"/>
              <a:gd name="connsiteY421" fmla="*/ 341697 h 474179"/>
              <a:gd name="connsiteX422" fmla="*/ 172043 w 482945"/>
              <a:gd name="connsiteY422" fmla="*/ 339502 h 474179"/>
              <a:gd name="connsiteX423" fmla="*/ 168734 w 482945"/>
              <a:gd name="connsiteY423" fmla="*/ 337313 h 474179"/>
              <a:gd name="connsiteX424" fmla="*/ 165470 w 482945"/>
              <a:gd name="connsiteY424" fmla="*/ 332935 h 474179"/>
              <a:gd name="connsiteX425" fmla="*/ 159973 w 482945"/>
              <a:gd name="connsiteY425" fmla="*/ 325266 h 474179"/>
              <a:gd name="connsiteX426" fmla="*/ 155589 w 482945"/>
              <a:gd name="connsiteY426" fmla="*/ 323072 h 474179"/>
              <a:gd name="connsiteX427" fmla="*/ 151211 w 482945"/>
              <a:gd name="connsiteY427" fmla="*/ 317596 h 474179"/>
              <a:gd name="connsiteX428" fmla="*/ 144639 w 482945"/>
              <a:gd name="connsiteY428" fmla="*/ 306646 h 474179"/>
              <a:gd name="connsiteX429" fmla="*/ 140262 w 482945"/>
              <a:gd name="connsiteY429" fmla="*/ 301166 h 474179"/>
              <a:gd name="connsiteX430" fmla="*/ 124923 w 482945"/>
              <a:gd name="connsiteY430" fmla="*/ 278168 h 474179"/>
              <a:gd name="connsiteX431" fmla="*/ 120545 w 482945"/>
              <a:gd name="connsiteY431" fmla="*/ 275980 h 474179"/>
              <a:gd name="connsiteX432" fmla="*/ 115087 w 482945"/>
              <a:gd name="connsiteY432" fmla="*/ 274905 h 474179"/>
              <a:gd name="connsiteX433" fmla="*/ 108515 w 482945"/>
              <a:gd name="connsiteY433" fmla="*/ 272716 h 474179"/>
              <a:gd name="connsiteX434" fmla="*/ 107400 w 482945"/>
              <a:gd name="connsiteY434" fmla="*/ 271596 h 474179"/>
              <a:gd name="connsiteX435" fmla="*/ 96450 w 482945"/>
              <a:gd name="connsiteY435" fmla="*/ 267219 h 474179"/>
              <a:gd name="connsiteX436" fmla="*/ 94301 w 482945"/>
              <a:gd name="connsiteY436" fmla="*/ 266138 h 474179"/>
              <a:gd name="connsiteX437" fmla="*/ 93181 w 482945"/>
              <a:gd name="connsiteY437" fmla="*/ 265024 h 474179"/>
              <a:gd name="connsiteX438" fmla="*/ 92113 w 482945"/>
              <a:gd name="connsiteY438" fmla="*/ 263950 h 474179"/>
              <a:gd name="connsiteX439" fmla="*/ 82226 w 482945"/>
              <a:gd name="connsiteY439" fmla="*/ 255188 h 474179"/>
              <a:gd name="connsiteX440" fmla="*/ 70207 w 482945"/>
              <a:gd name="connsiteY440" fmla="*/ 256263 h 474179"/>
              <a:gd name="connsiteX441" fmla="*/ 51565 w 482945"/>
              <a:gd name="connsiteY441" fmla="*/ 249691 h 474179"/>
              <a:gd name="connsiteX442" fmla="*/ 50490 w 482945"/>
              <a:gd name="connsiteY442" fmla="*/ 248622 h 474179"/>
              <a:gd name="connsiteX443" fmla="*/ 48301 w 482945"/>
              <a:gd name="connsiteY443" fmla="*/ 245313 h 474179"/>
              <a:gd name="connsiteX444" fmla="*/ 40609 w 482945"/>
              <a:gd name="connsiteY444" fmla="*/ 246428 h 474179"/>
              <a:gd name="connsiteX445" fmla="*/ 35157 w 482945"/>
              <a:gd name="connsiteY445" fmla="*/ 242044 h 474179"/>
              <a:gd name="connsiteX446" fmla="*/ 20898 w 482945"/>
              <a:gd name="connsiteY446" fmla="*/ 240930 h 474179"/>
              <a:gd name="connsiteX447" fmla="*/ 20898 w 482945"/>
              <a:gd name="connsiteY447" fmla="*/ 233283 h 474179"/>
              <a:gd name="connsiteX448" fmla="*/ 20898 w 482945"/>
              <a:gd name="connsiteY448" fmla="*/ 232169 h 474179"/>
              <a:gd name="connsiteX449" fmla="*/ 23087 w 482945"/>
              <a:gd name="connsiteY449" fmla="*/ 228905 h 474179"/>
              <a:gd name="connsiteX450" fmla="*/ 23087 w 482945"/>
              <a:gd name="connsiteY450" fmla="*/ 225596 h 474179"/>
              <a:gd name="connsiteX451" fmla="*/ 19824 w 482945"/>
              <a:gd name="connsiteY451" fmla="*/ 220133 h 474179"/>
              <a:gd name="connsiteX452" fmla="*/ 7754 w 482945"/>
              <a:gd name="connsiteY452" fmla="*/ 220133 h 474179"/>
              <a:gd name="connsiteX453" fmla="*/ 107 w 482945"/>
              <a:gd name="connsiteY453" fmla="*/ 200427 h 474179"/>
              <a:gd name="connsiteX454" fmla="*/ 1181 w 482945"/>
              <a:gd name="connsiteY454" fmla="*/ 199313 h 474179"/>
              <a:gd name="connsiteX455" fmla="*/ 4490 w 482945"/>
              <a:gd name="connsiteY455" fmla="*/ 198233 h 474179"/>
              <a:gd name="connsiteX456" fmla="*/ 6679 w 482945"/>
              <a:gd name="connsiteY456" fmla="*/ 197119 h 474179"/>
              <a:gd name="connsiteX457" fmla="*/ 12137 w 482945"/>
              <a:gd name="connsiteY457" fmla="*/ 196050 h 474179"/>
              <a:gd name="connsiteX458" fmla="*/ 13251 w 482945"/>
              <a:gd name="connsiteY458" fmla="*/ 194929 h 474179"/>
              <a:gd name="connsiteX459" fmla="*/ 15440 w 482945"/>
              <a:gd name="connsiteY459" fmla="*/ 193855 h 474179"/>
              <a:gd name="connsiteX460" fmla="*/ 27465 w 482945"/>
              <a:gd name="connsiteY460" fmla="*/ 185094 h 474179"/>
              <a:gd name="connsiteX461" fmla="*/ 36231 w 482945"/>
              <a:gd name="connsiteY461" fmla="*/ 176327 h 474179"/>
              <a:gd name="connsiteX462" fmla="*/ 30785 w 482945"/>
              <a:gd name="connsiteY462" fmla="*/ 134711 h 4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</a:cxnLst>
            <a:rect l="l" t="t" r="r" b="b"/>
            <a:pathLst>
              <a:path w="482945" h="474179">
                <a:moveTo>
                  <a:pt x="26396" y="130333"/>
                </a:moveTo>
                <a:lnTo>
                  <a:pt x="28585" y="127041"/>
                </a:lnTo>
                <a:lnTo>
                  <a:pt x="29659" y="124858"/>
                </a:lnTo>
                <a:lnTo>
                  <a:pt x="30785" y="121566"/>
                </a:lnTo>
                <a:lnTo>
                  <a:pt x="32962" y="119383"/>
                </a:lnTo>
                <a:lnTo>
                  <a:pt x="34043" y="119383"/>
                </a:lnTo>
                <a:lnTo>
                  <a:pt x="38415" y="118280"/>
                </a:lnTo>
                <a:lnTo>
                  <a:pt x="41729" y="116091"/>
                </a:lnTo>
                <a:lnTo>
                  <a:pt x="41729" y="115000"/>
                </a:lnTo>
                <a:lnTo>
                  <a:pt x="42804" y="112805"/>
                </a:lnTo>
                <a:lnTo>
                  <a:pt x="47187" y="110616"/>
                </a:lnTo>
                <a:lnTo>
                  <a:pt x="52685" y="111713"/>
                </a:lnTo>
                <a:lnTo>
                  <a:pt x="55948" y="112805"/>
                </a:lnTo>
                <a:lnTo>
                  <a:pt x="58137" y="115000"/>
                </a:lnTo>
                <a:lnTo>
                  <a:pt x="59251" y="115000"/>
                </a:lnTo>
                <a:lnTo>
                  <a:pt x="59251" y="115000"/>
                </a:lnTo>
                <a:lnTo>
                  <a:pt x="60326" y="112805"/>
                </a:lnTo>
                <a:lnTo>
                  <a:pt x="62515" y="109519"/>
                </a:lnTo>
                <a:lnTo>
                  <a:pt x="64709" y="106238"/>
                </a:lnTo>
                <a:lnTo>
                  <a:pt x="64709" y="106238"/>
                </a:lnTo>
                <a:lnTo>
                  <a:pt x="66898" y="102952"/>
                </a:lnTo>
                <a:lnTo>
                  <a:pt x="66898" y="100758"/>
                </a:lnTo>
                <a:lnTo>
                  <a:pt x="69093" y="94185"/>
                </a:lnTo>
                <a:lnTo>
                  <a:pt x="69093" y="93094"/>
                </a:lnTo>
                <a:lnTo>
                  <a:pt x="74590" y="94185"/>
                </a:lnTo>
                <a:lnTo>
                  <a:pt x="76774" y="94185"/>
                </a:lnTo>
                <a:lnTo>
                  <a:pt x="85541" y="96374"/>
                </a:lnTo>
                <a:lnTo>
                  <a:pt x="89918" y="98569"/>
                </a:lnTo>
                <a:lnTo>
                  <a:pt x="92113" y="100758"/>
                </a:lnTo>
                <a:lnTo>
                  <a:pt x="94301" y="102952"/>
                </a:lnTo>
                <a:lnTo>
                  <a:pt x="95370" y="102952"/>
                </a:lnTo>
                <a:lnTo>
                  <a:pt x="99754" y="101855"/>
                </a:lnTo>
                <a:lnTo>
                  <a:pt x="100828" y="101855"/>
                </a:lnTo>
                <a:lnTo>
                  <a:pt x="103017" y="100758"/>
                </a:lnTo>
                <a:lnTo>
                  <a:pt x="101948" y="93094"/>
                </a:lnTo>
                <a:lnTo>
                  <a:pt x="98639" y="90900"/>
                </a:lnTo>
                <a:lnTo>
                  <a:pt x="95370" y="86522"/>
                </a:lnTo>
                <a:lnTo>
                  <a:pt x="94301" y="85425"/>
                </a:lnTo>
                <a:lnTo>
                  <a:pt x="93181" y="84333"/>
                </a:lnTo>
                <a:lnTo>
                  <a:pt x="93181" y="84333"/>
                </a:lnTo>
                <a:lnTo>
                  <a:pt x="92113" y="83230"/>
                </a:lnTo>
                <a:lnTo>
                  <a:pt x="89918" y="81047"/>
                </a:lnTo>
                <a:lnTo>
                  <a:pt x="89918" y="76663"/>
                </a:lnTo>
                <a:lnTo>
                  <a:pt x="90993" y="68994"/>
                </a:lnTo>
                <a:lnTo>
                  <a:pt x="88804" y="66805"/>
                </a:lnTo>
                <a:lnTo>
                  <a:pt x="90993" y="63519"/>
                </a:lnTo>
                <a:lnTo>
                  <a:pt x="94301" y="60233"/>
                </a:lnTo>
                <a:lnTo>
                  <a:pt x="94301" y="58044"/>
                </a:lnTo>
                <a:lnTo>
                  <a:pt x="92113" y="56953"/>
                </a:lnTo>
                <a:lnTo>
                  <a:pt x="90993" y="55849"/>
                </a:lnTo>
                <a:lnTo>
                  <a:pt x="90993" y="54758"/>
                </a:lnTo>
                <a:lnTo>
                  <a:pt x="94301" y="49283"/>
                </a:lnTo>
                <a:lnTo>
                  <a:pt x="95370" y="45997"/>
                </a:lnTo>
                <a:lnTo>
                  <a:pt x="96450" y="44900"/>
                </a:lnTo>
                <a:lnTo>
                  <a:pt x="98639" y="39425"/>
                </a:lnTo>
                <a:lnTo>
                  <a:pt x="100828" y="36138"/>
                </a:lnTo>
                <a:lnTo>
                  <a:pt x="103017" y="33944"/>
                </a:lnTo>
                <a:lnTo>
                  <a:pt x="104131" y="32852"/>
                </a:lnTo>
                <a:lnTo>
                  <a:pt x="106326" y="30663"/>
                </a:lnTo>
                <a:lnTo>
                  <a:pt x="108515" y="29566"/>
                </a:lnTo>
                <a:lnTo>
                  <a:pt x="111778" y="28469"/>
                </a:lnTo>
                <a:lnTo>
                  <a:pt x="115087" y="27377"/>
                </a:lnTo>
                <a:lnTo>
                  <a:pt x="119471" y="25183"/>
                </a:lnTo>
                <a:lnTo>
                  <a:pt x="121659" y="22994"/>
                </a:lnTo>
                <a:lnTo>
                  <a:pt x="129306" y="22994"/>
                </a:lnTo>
                <a:lnTo>
                  <a:pt x="131501" y="21902"/>
                </a:lnTo>
                <a:lnTo>
                  <a:pt x="131501" y="21902"/>
                </a:lnTo>
                <a:lnTo>
                  <a:pt x="132615" y="20805"/>
                </a:lnTo>
                <a:lnTo>
                  <a:pt x="135878" y="20805"/>
                </a:lnTo>
                <a:lnTo>
                  <a:pt x="138067" y="21902"/>
                </a:lnTo>
                <a:lnTo>
                  <a:pt x="140262" y="21902"/>
                </a:lnTo>
                <a:lnTo>
                  <a:pt x="144639" y="20805"/>
                </a:lnTo>
                <a:lnTo>
                  <a:pt x="145759" y="17519"/>
                </a:lnTo>
                <a:lnTo>
                  <a:pt x="145759" y="15330"/>
                </a:lnTo>
                <a:lnTo>
                  <a:pt x="147948" y="14233"/>
                </a:lnTo>
                <a:lnTo>
                  <a:pt x="149023" y="14233"/>
                </a:lnTo>
                <a:lnTo>
                  <a:pt x="155589" y="15330"/>
                </a:lnTo>
                <a:lnTo>
                  <a:pt x="156709" y="14233"/>
                </a:lnTo>
                <a:lnTo>
                  <a:pt x="155589" y="14233"/>
                </a:lnTo>
                <a:lnTo>
                  <a:pt x="157784" y="9855"/>
                </a:lnTo>
                <a:lnTo>
                  <a:pt x="159973" y="7666"/>
                </a:lnTo>
                <a:lnTo>
                  <a:pt x="157784" y="4392"/>
                </a:lnTo>
                <a:lnTo>
                  <a:pt x="159973" y="3283"/>
                </a:lnTo>
                <a:lnTo>
                  <a:pt x="162167" y="1088"/>
                </a:lnTo>
                <a:lnTo>
                  <a:pt x="165470" y="19"/>
                </a:lnTo>
                <a:lnTo>
                  <a:pt x="168734" y="1088"/>
                </a:lnTo>
                <a:lnTo>
                  <a:pt x="170928" y="3283"/>
                </a:lnTo>
                <a:lnTo>
                  <a:pt x="174232" y="3283"/>
                </a:lnTo>
                <a:lnTo>
                  <a:pt x="175306" y="5472"/>
                </a:lnTo>
                <a:lnTo>
                  <a:pt x="176426" y="6586"/>
                </a:lnTo>
                <a:lnTo>
                  <a:pt x="177495" y="7666"/>
                </a:lnTo>
                <a:lnTo>
                  <a:pt x="179684" y="9855"/>
                </a:lnTo>
                <a:lnTo>
                  <a:pt x="180809" y="10946"/>
                </a:lnTo>
                <a:lnTo>
                  <a:pt x="186261" y="10946"/>
                </a:lnTo>
                <a:lnTo>
                  <a:pt x="190639" y="12038"/>
                </a:lnTo>
                <a:lnTo>
                  <a:pt x="191765" y="12038"/>
                </a:lnTo>
                <a:lnTo>
                  <a:pt x="192828" y="12038"/>
                </a:lnTo>
                <a:lnTo>
                  <a:pt x="195023" y="9855"/>
                </a:lnTo>
                <a:lnTo>
                  <a:pt x="198326" y="7666"/>
                </a:lnTo>
                <a:lnTo>
                  <a:pt x="198326" y="6586"/>
                </a:lnTo>
                <a:lnTo>
                  <a:pt x="200520" y="4392"/>
                </a:lnTo>
                <a:lnTo>
                  <a:pt x="200520" y="2208"/>
                </a:lnTo>
                <a:lnTo>
                  <a:pt x="201589" y="1088"/>
                </a:lnTo>
                <a:lnTo>
                  <a:pt x="204898" y="2208"/>
                </a:lnTo>
                <a:lnTo>
                  <a:pt x="205973" y="4392"/>
                </a:lnTo>
                <a:lnTo>
                  <a:pt x="212545" y="6586"/>
                </a:lnTo>
                <a:lnTo>
                  <a:pt x="216928" y="7666"/>
                </a:lnTo>
                <a:lnTo>
                  <a:pt x="221306" y="5472"/>
                </a:lnTo>
                <a:lnTo>
                  <a:pt x="226804" y="2208"/>
                </a:lnTo>
                <a:lnTo>
                  <a:pt x="227878" y="3283"/>
                </a:lnTo>
                <a:lnTo>
                  <a:pt x="228993" y="4392"/>
                </a:lnTo>
                <a:lnTo>
                  <a:pt x="228993" y="6586"/>
                </a:lnTo>
                <a:lnTo>
                  <a:pt x="231187" y="7666"/>
                </a:lnTo>
                <a:lnTo>
                  <a:pt x="233376" y="9855"/>
                </a:lnTo>
                <a:lnTo>
                  <a:pt x="234450" y="9855"/>
                </a:lnTo>
                <a:lnTo>
                  <a:pt x="236639" y="12038"/>
                </a:lnTo>
                <a:lnTo>
                  <a:pt x="241023" y="12038"/>
                </a:lnTo>
                <a:lnTo>
                  <a:pt x="241023" y="14233"/>
                </a:lnTo>
                <a:lnTo>
                  <a:pt x="243212" y="15330"/>
                </a:lnTo>
                <a:lnTo>
                  <a:pt x="245400" y="17519"/>
                </a:lnTo>
                <a:lnTo>
                  <a:pt x="246520" y="17519"/>
                </a:lnTo>
                <a:lnTo>
                  <a:pt x="250898" y="17519"/>
                </a:lnTo>
                <a:lnTo>
                  <a:pt x="253093" y="19708"/>
                </a:lnTo>
                <a:lnTo>
                  <a:pt x="253093" y="20805"/>
                </a:lnTo>
                <a:lnTo>
                  <a:pt x="253093" y="21902"/>
                </a:lnTo>
                <a:lnTo>
                  <a:pt x="253093" y="22994"/>
                </a:lnTo>
                <a:lnTo>
                  <a:pt x="256356" y="24091"/>
                </a:lnTo>
                <a:lnTo>
                  <a:pt x="277187" y="28469"/>
                </a:lnTo>
                <a:lnTo>
                  <a:pt x="281565" y="36138"/>
                </a:lnTo>
                <a:lnTo>
                  <a:pt x="280450" y="45997"/>
                </a:lnTo>
                <a:lnTo>
                  <a:pt x="277187" y="63519"/>
                </a:lnTo>
                <a:lnTo>
                  <a:pt x="274999" y="71188"/>
                </a:lnTo>
                <a:lnTo>
                  <a:pt x="277187" y="76663"/>
                </a:lnTo>
                <a:lnTo>
                  <a:pt x="278262" y="78852"/>
                </a:lnTo>
                <a:lnTo>
                  <a:pt x="279382" y="81047"/>
                </a:lnTo>
                <a:lnTo>
                  <a:pt x="283759" y="83230"/>
                </a:lnTo>
                <a:lnTo>
                  <a:pt x="294709" y="84333"/>
                </a:lnTo>
                <a:lnTo>
                  <a:pt x="299093" y="86522"/>
                </a:lnTo>
                <a:lnTo>
                  <a:pt x="301287" y="87613"/>
                </a:lnTo>
                <a:lnTo>
                  <a:pt x="308923" y="88710"/>
                </a:lnTo>
                <a:lnTo>
                  <a:pt x="312237" y="93094"/>
                </a:lnTo>
                <a:lnTo>
                  <a:pt x="325376" y="77755"/>
                </a:lnTo>
                <a:lnTo>
                  <a:pt x="329759" y="75572"/>
                </a:lnTo>
                <a:lnTo>
                  <a:pt x="334143" y="75572"/>
                </a:lnTo>
                <a:lnTo>
                  <a:pt x="337406" y="75572"/>
                </a:lnTo>
                <a:lnTo>
                  <a:pt x="340709" y="76663"/>
                </a:lnTo>
                <a:lnTo>
                  <a:pt x="349471" y="68994"/>
                </a:lnTo>
                <a:lnTo>
                  <a:pt x="353854" y="64616"/>
                </a:lnTo>
                <a:lnTo>
                  <a:pt x="356049" y="63519"/>
                </a:lnTo>
                <a:lnTo>
                  <a:pt x="362615" y="59141"/>
                </a:lnTo>
                <a:lnTo>
                  <a:pt x="364810" y="56953"/>
                </a:lnTo>
                <a:lnTo>
                  <a:pt x="365878" y="55849"/>
                </a:lnTo>
                <a:lnTo>
                  <a:pt x="368073" y="52569"/>
                </a:lnTo>
                <a:lnTo>
                  <a:pt x="370262" y="51472"/>
                </a:lnTo>
                <a:lnTo>
                  <a:pt x="383406" y="52569"/>
                </a:lnTo>
                <a:lnTo>
                  <a:pt x="384481" y="53666"/>
                </a:lnTo>
                <a:lnTo>
                  <a:pt x="420640" y="65713"/>
                </a:lnTo>
                <a:lnTo>
                  <a:pt x="452386" y="77755"/>
                </a:lnTo>
                <a:lnTo>
                  <a:pt x="458953" y="78852"/>
                </a:lnTo>
                <a:lnTo>
                  <a:pt x="462268" y="110616"/>
                </a:lnTo>
                <a:lnTo>
                  <a:pt x="463336" y="113902"/>
                </a:lnTo>
                <a:lnTo>
                  <a:pt x="469908" y="123761"/>
                </a:lnTo>
                <a:lnTo>
                  <a:pt x="471029" y="127041"/>
                </a:lnTo>
                <a:lnTo>
                  <a:pt x="472097" y="125950"/>
                </a:lnTo>
                <a:lnTo>
                  <a:pt x="483053" y="139094"/>
                </a:lnTo>
                <a:lnTo>
                  <a:pt x="474292" y="178522"/>
                </a:lnTo>
                <a:lnTo>
                  <a:pt x="477595" y="186169"/>
                </a:lnTo>
                <a:lnTo>
                  <a:pt x="479790" y="190552"/>
                </a:lnTo>
                <a:lnTo>
                  <a:pt x="479790" y="197119"/>
                </a:lnTo>
                <a:lnTo>
                  <a:pt x="477595" y="208074"/>
                </a:lnTo>
                <a:lnTo>
                  <a:pt x="475406" y="213572"/>
                </a:lnTo>
                <a:lnTo>
                  <a:pt x="474292" y="219024"/>
                </a:lnTo>
                <a:lnTo>
                  <a:pt x="474292" y="221219"/>
                </a:lnTo>
                <a:lnTo>
                  <a:pt x="474292" y="224522"/>
                </a:lnTo>
                <a:lnTo>
                  <a:pt x="473217" y="229974"/>
                </a:lnTo>
                <a:lnTo>
                  <a:pt x="473217" y="231094"/>
                </a:lnTo>
                <a:lnTo>
                  <a:pt x="463336" y="231094"/>
                </a:lnTo>
                <a:lnTo>
                  <a:pt x="462268" y="229974"/>
                </a:lnTo>
                <a:lnTo>
                  <a:pt x="461147" y="231094"/>
                </a:lnTo>
                <a:lnTo>
                  <a:pt x="468834" y="238735"/>
                </a:lnTo>
                <a:lnTo>
                  <a:pt x="469908" y="236552"/>
                </a:lnTo>
                <a:lnTo>
                  <a:pt x="466645" y="235478"/>
                </a:lnTo>
                <a:lnTo>
                  <a:pt x="469908" y="235478"/>
                </a:lnTo>
                <a:lnTo>
                  <a:pt x="469908" y="234357"/>
                </a:lnTo>
                <a:lnTo>
                  <a:pt x="471029" y="234357"/>
                </a:lnTo>
                <a:lnTo>
                  <a:pt x="469908" y="239861"/>
                </a:lnTo>
                <a:lnTo>
                  <a:pt x="469908" y="242044"/>
                </a:lnTo>
                <a:lnTo>
                  <a:pt x="468834" y="252994"/>
                </a:lnTo>
                <a:lnTo>
                  <a:pt x="465531" y="255188"/>
                </a:lnTo>
                <a:lnTo>
                  <a:pt x="456770" y="252994"/>
                </a:lnTo>
                <a:lnTo>
                  <a:pt x="455690" y="259572"/>
                </a:lnTo>
                <a:lnTo>
                  <a:pt x="456770" y="260641"/>
                </a:lnTo>
                <a:lnTo>
                  <a:pt x="461147" y="258458"/>
                </a:lnTo>
                <a:lnTo>
                  <a:pt x="465531" y="258458"/>
                </a:lnTo>
                <a:lnTo>
                  <a:pt x="465531" y="265024"/>
                </a:lnTo>
                <a:lnTo>
                  <a:pt x="464451" y="265024"/>
                </a:lnTo>
                <a:lnTo>
                  <a:pt x="462268" y="266138"/>
                </a:lnTo>
                <a:lnTo>
                  <a:pt x="462268" y="266138"/>
                </a:lnTo>
                <a:lnTo>
                  <a:pt x="457884" y="266138"/>
                </a:lnTo>
                <a:lnTo>
                  <a:pt x="456770" y="266138"/>
                </a:lnTo>
                <a:lnTo>
                  <a:pt x="455690" y="268333"/>
                </a:lnTo>
                <a:lnTo>
                  <a:pt x="455690" y="273785"/>
                </a:lnTo>
                <a:lnTo>
                  <a:pt x="456770" y="274905"/>
                </a:lnTo>
                <a:lnTo>
                  <a:pt x="461147" y="274905"/>
                </a:lnTo>
                <a:lnTo>
                  <a:pt x="464451" y="271596"/>
                </a:lnTo>
                <a:lnTo>
                  <a:pt x="469908" y="275980"/>
                </a:lnTo>
                <a:lnTo>
                  <a:pt x="464451" y="281478"/>
                </a:lnTo>
                <a:lnTo>
                  <a:pt x="460073" y="286930"/>
                </a:lnTo>
                <a:lnTo>
                  <a:pt x="458953" y="289124"/>
                </a:lnTo>
                <a:lnTo>
                  <a:pt x="455690" y="293502"/>
                </a:lnTo>
                <a:lnTo>
                  <a:pt x="455690" y="290216"/>
                </a:lnTo>
                <a:lnTo>
                  <a:pt x="453501" y="285838"/>
                </a:lnTo>
                <a:lnTo>
                  <a:pt x="450192" y="286930"/>
                </a:lnTo>
                <a:lnTo>
                  <a:pt x="449123" y="289124"/>
                </a:lnTo>
                <a:lnTo>
                  <a:pt x="452386" y="289124"/>
                </a:lnTo>
                <a:lnTo>
                  <a:pt x="453501" y="291313"/>
                </a:lnTo>
                <a:lnTo>
                  <a:pt x="451318" y="290216"/>
                </a:lnTo>
                <a:lnTo>
                  <a:pt x="446928" y="290216"/>
                </a:lnTo>
                <a:lnTo>
                  <a:pt x="445814" y="290216"/>
                </a:lnTo>
                <a:lnTo>
                  <a:pt x="444740" y="289124"/>
                </a:lnTo>
                <a:lnTo>
                  <a:pt x="442545" y="289124"/>
                </a:lnTo>
                <a:lnTo>
                  <a:pt x="440368" y="290216"/>
                </a:lnTo>
                <a:lnTo>
                  <a:pt x="440368" y="291313"/>
                </a:lnTo>
                <a:lnTo>
                  <a:pt x="440368" y="294599"/>
                </a:lnTo>
                <a:lnTo>
                  <a:pt x="435978" y="301166"/>
                </a:lnTo>
                <a:lnTo>
                  <a:pt x="430481" y="301166"/>
                </a:lnTo>
                <a:lnTo>
                  <a:pt x="431595" y="300074"/>
                </a:lnTo>
                <a:lnTo>
                  <a:pt x="429406" y="295691"/>
                </a:lnTo>
                <a:lnTo>
                  <a:pt x="427218" y="294599"/>
                </a:lnTo>
                <a:lnTo>
                  <a:pt x="428286" y="294599"/>
                </a:lnTo>
                <a:lnTo>
                  <a:pt x="428286" y="283649"/>
                </a:lnTo>
                <a:lnTo>
                  <a:pt x="431595" y="274905"/>
                </a:lnTo>
                <a:lnTo>
                  <a:pt x="427218" y="267219"/>
                </a:lnTo>
                <a:lnTo>
                  <a:pt x="418456" y="266138"/>
                </a:lnTo>
                <a:lnTo>
                  <a:pt x="415142" y="268333"/>
                </a:lnTo>
                <a:lnTo>
                  <a:pt x="408575" y="266138"/>
                </a:lnTo>
                <a:lnTo>
                  <a:pt x="404192" y="266138"/>
                </a:lnTo>
                <a:lnTo>
                  <a:pt x="400928" y="266138"/>
                </a:lnTo>
                <a:lnTo>
                  <a:pt x="394362" y="268333"/>
                </a:lnTo>
                <a:lnTo>
                  <a:pt x="392168" y="267219"/>
                </a:lnTo>
                <a:lnTo>
                  <a:pt x="391053" y="266138"/>
                </a:lnTo>
                <a:lnTo>
                  <a:pt x="388858" y="262835"/>
                </a:lnTo>
                <a:lnTo>
                  <a:pt x="386669" y="261761"/>
                </a:lnTo>
                <a:lnTo>
                  <a:pt x="386669" y="262835"/>
                </a:lnTo>
                <a:lnTo>
                  <a:pt x="387784" y="263950"/>
                </a:lnTo>
                <a:lnTo>
                  <a:pt x="389978" y="266138"/>
                </a:lnTo>
                <a:lnTo>
                  <a:pt x="392168" y="270522"/>
                </a:lnTo>
                <a:lnTo>
                  <a:pt x="397620" y="269408"/>
                </a:lnTo>
                <a:lnTo>
                  <a:pt x="398740" y="269408"/>
                </a:lnTo>
                <a:lnTo>
                  <a:pt x="406381" y="271596"/>
                </a:lnTo>
                <a:lnTo>
                  <a:pt x="408575" y="275980"/>
                </a:lnTo>
                <a:lnTo>
                  <a:pt x="412959" y="278168"/>
                </a:lnTo>
                <a:lnTo>
                  <a:pt x="409690" y="277094"/>
                </a:lnTo>
                <a:lnTo>
                  <a:pt x="411878" y="280363"/>
                </a:lnTo>
                <a:lnTo>
                  <a:pt x="414073" y="282546"/>
                </a:lnTo>
                <a:lnTo>
                  <a:pt x="408575" y="288021"/>
                </a:lnTo>
                <a:lnTo>
                  <a:pt x="408575" y="290216"/>
                </a:lnTo>
                <a:lnTo>
                  <a:pt x="409690" y="290216"/>
                </a:lnTo>
                <a:lnTo>
                  <a:pt x="408575" y="291313"/>
                </a:lnTo>
                <a:lnTo>
                  <a:pt x="405312" y="302269"/>
                </a:lnTo>
                <a:lnTo>
                  <a:pt x="403123" y="301166"/>
                </a:lnTo>
                <a:lnTo>
                  <a:pt x="402003" y="303360"/>
                </a:lnTo>
                <a:lnTo>
                  <a:pt x="399814" y="305549"/>
                </a:lnTo>
                <a:lnTo>
                  <a:pt x="399814" y="306646"/>
                </a:lnTo>
                <a:lnTo>
                  <a:pt x="397620" y="307744"/>
                </a:lnTo>
                <a:lnTo>
                  <a:pt x="387784" y="316505"/>
                </a:lnTo>
                <a:lnTo>
                  <a:pt x="391053" y="319791"/>
                </a:lnTo>
                <a:lnTo>
                  <a:pt x="386669" y="317596"/>
                </a:lnTo>
                <a:lnTo>
                  <a:pt x="381217" y="317596"/>
                </a:lnTo>
                <a:lnTo>
                  <a:pt x="377908" y="313219"/>
                </a:lnTo>
                <a:lnTo>
                  <a:pt x="377908" y="309927"/>
                </a:lnTo>
                <a:lnTo>
                  <a:pt x="375719" y="307744"/>
                </a:lnTo>
                <a:lnTo>
                  <a:pt x="374645" y="305549"/>
                </a:lnTo>
                <a:lnTo>
                  <a:pt x="371336" y="304452"/>
                </a:lnTo>
                <a:lnTo>
                  <a:pt x="365878" y="300074"/>
                </a:lnTo>
                <a:lnTo>
                  <a:pt x="364810" y="298977"/>
                </a:lnTo>
                <a:lnTo>
                  <a:pt x="362615" y="291313"/>
                </a:lnTo>
                <a:lnTo>
                  <a:pt x="361501" y="290216"/>
                </a:lnTo>
                <a:lnTo>
                  <a:pt x="364810" y="300074"/>
                </a:lnTo>
                <a:lnTo>
                  <a:pt x="364810" y="301166"/>
                </a:lnTo>
                <a:lnTo>
                  <a:pt x="365878" y="303360"/>
                </a:lnTo>
                <a:lnTo>
                  <a:pt x="366998" y="305549"/>
                </a:lnTo>
                <a:lnTo>
                  <a:pt x="369187" y="306646"/>
                </a:lnTo>
                <a:lnTo>
                  <a:pt x="370262" y="308835"/>
                </a:lnTo>
                <a:lnTo>
                  <a:pt x="371336" y="311030"/>
                </a:lnTo>
                <a:lnTo>
                  <a:pt x="374645" y="323072"/>
                </a:lnTo>
                <a:lnTo>
                  <a:pt x="377908" y="324174"/>
                </a:lnTo>
                <a:lnTo>
                  <a:pt x="374645" y="326357"/>
                </a:lnTo>
                <a:lnTo>
                  <a:pt x="374645" y="330741"/>
                </a:lnTo>
                <a:lnTo>
                  <a:pt x="374645" y="334027"/>
                </a:lnTo>
                <a:lnTo>
                  <a:pt x="376834" y="335124"/>
                </a:lnTo>
                <a:lnTo>
                  <a:pt x="377908" y="334027"/>
                </a:lnTo>
                <a:lnTo>
                  <a:pt x="379023" y="332935"/>
                </a:lnTo>
                <a:lnTo>
                  <a:pt x="380103" y="332935"/>
                </a:lnTo>
                <a:lnTo>
                  <a:pt x="384481" y="330741"/>
                </a:lnTo>
                <a:lnTo>
                  <a:pt x="383406" y="336216"/>
                </a:lnTo>
                <a:lnTo>
                  <a:pt x="384481" y="337313"/>
                </a:lnTo>
                <a:lnTo>
                  <a:pt x="377908" y="341697"/>
                </a:lnTo>
                <a:lnTo>
                  <a:pt x="381217" y="343885"/>
                </a:lnTo>
                <a:lnTo>
                  <a:pt x="389978" y="339502"/>
                </a:lnTo>
                <a:lnTo>
                  <a:pt x="391053" y="337313"/>
                </a:lnTo>
                <a:lnTo>
                  <a:pt x="391053" y="340599"/>
                </a:lnTo>
                <a:lnTo>
                  <a:pt x="389978" y="341697"/>
                </a:lnTo>
                <a:lnTo>
                  <a:pt x="388858" y="341697"/>
                </a:lnTo>
                <a:lnTo>
                  <a:pt x="389978" y="343885"/>
                </a:lnTo>
                <a:lnTo>
                  <a:pt x="391053" y="346074"/>
                </a:lnTo>
                <a:lnTo>
                  <a:pt x="391053" y="347172"/>
                </a:lnTo>
                <a:lnTo>
                  <a:pt x="389978" y="348263"/>
                </a:lnTo>
                <a:lnTo>
                  <a:pt x="394362" y="351555"/>
                </a:lnTo>
                <a:lnTo>
                  <a:pt x="387784" y="355933"/>
                </a:lnTo>
                <a:lnTo>
                  <a:pt x="379023" y="362505"/>
                </a:lnTo>
                <a:lnTo>
                  <a:pt x="379023" y="367980"/>
                </a:lnTo>
                <a:lnTo>
                  <a:pt x="379023" y="369077"/>
                </a:lnTo>
                <a:lnTo>
                  <a:pt x="380103" y="370169"/>
                </a:lnTo>
                <a:lnTo>
                  <a:pt x="381217" y="370169"/>
                </a:lnTo>
                <a:lnTo>
                  <a:pt x="383406" y="370169"/>
                </a:lnTo>
                <a:lnTo>
                  <a:pt x="387784" y="375644"/>
                </a:lnTo>
                <a:lnTo>
                  <a:pt x="387784" y="383313"/>
                </a:lnTo>
                <a:lnTo>
                  <a:pt x="384481" y="385502"/>
                </a:lnTo>
                <a:lnTo>
                  <a:pt x="382286" y="388788"/>
                </a:lnTo>
                <a:lnTo>
                  <a:pt x="384481" y="389885"/>
                </a:lnTo>
                <a:lnTo>
                  <a:pt x="382286" y="390983"/>
                </a:lnTo>
                <a:lnTo>
                  <a:pt x="383406" y="398647"/>
                </a:lnTo>
                <a:lnTo>
                  <a:pt x="380103" y="399744"/>
                </a:lnTo>
                <a:lnTo>
                  <a:pt x="376834" y="400841"/>
                </a:lnTo>
                <a:lnTo>
                  <a:pt x="375719" y="401933"/>
                </a:lnTo>
                <a:lnTo>
                  <a:pt x="375719" y="406316"/>
                </a:lnTo>
                <a:lnTo>
                  <a:pt x="377908" y="406316"/>
                </a:lnTo>
                <a:lnTo>
                  <a:pt x="379023" y="409602"/>
                </a:lnTo>
                <a:lnTo>
                  <a:pt x="379023" y="409602"/>
                </a:lnTo>
                <a:lnTo>
                  <a:pt x="377908" y="409602"/>
                </a:lnTo>
                <a:lnTo>
                  <a:pt x="376834" y="408499"/>
                </a:lnTo>
                <a:lnTo>
                  <a:pt x="374645" y="409602"/>
                </a:lnTo>
                <a:lnTo>
                  <a:pt x="374645" y="410694"/>
                </a:lnTo>
                <a:lnTo>
                  <a:pt x="373525" y="412883"/>
                </a:lnTo>
                <a:lnTo>
                  <a:pt x="373525" y="417266"/>
                </a:lnTo>
                <a:lnTo>
                  <a:pt x="380103" y="420552"/>
                </a:lnTo>
                <a:lnTo>
                  <a:pt x="383406" y="427124"/>
                </a:lnTo>
                <a:lnTo>
                  <a:pt x="389978" y="430399"/>
                </a:lnTo>
                <a:lnTo>
                  <a:pt x="388858" y="433697"/>
                </a:lnTo>
                <a:lnTo>
                  <a:pt x="391053" y="434771"/>
                </a:lnTo>
                <a:lnTo>
                  <a:pt x="391053" y="435886"/>
                </a:lnTo>
                <a:lnTo>
                  <a:pt x="391053" y="438074"/>
                </a:lnTo>
                <a:lnTo>
                  <a:pt x="389978" y="440269"/>
                </a:lnTo>
                <a:lnTo>
                  <a:pt x="386669" y="442458"/>
                </a:lnTo>
                <a:lnTo>
                  <a:pt x="379023" y="443526"/>
                </a:lnTo>
                <a:lnTo>
                  <a:pt x="376834" y="445721"/>
                </a:lnTo>
                <a:lnTo>
                  <a:pt x="374645" y="447910"/>
                </a:lnTo>
                <a:lnTo>
                  <a:pt x="372456" y="446835"/>
                </a:lnTo>
                <a:lnTo>
                  <a:pt x="370262" y="445721"/>
                </a:lnTo>
                <a:lnTo>
                  <a:pt x="370262" y="443526"/>
                </a:lnTo>
                <a:lnTo>
                  <a:pt x="363689" y="443526"/>
                </a:lnTo>
                <a:lnTo>
                  <a:pt x="362615" y="444652"/>
                </a:lnTo>
                <a:lnTo>
                  <a:pt x="362615" y="450104"/>
                </a:lnTo>
                <a:lnTo>
                  <a:pt x="357117" y="454482"/>
                </a:lnTo>
                <a:lnTo>
                  <a:pt x="357117" y="453413"/>
                </a:lnTo>
                <a:lnTo>
                  <a:pt x="354928" y="453413"/>
                </a:lnTo>
                <a:lnTo>
                  <a:pt x="351665" y="454482"/>
                </a:lnTo>
                <a:lnTo>
                  <a:pt x="351665" y="456671"/>
                </a:lnTo>
                <a:lnTo>
                  <a:pt x="351665" y="459980"/>
                </a:lnTo>
                <a:lnTo>
                  <a:pt x="349471" y="465432"/>
                </a:lnTo>
                <a:lnTo>
                  <a:pt x="345093" y="469816"/>
                </a:lnTo>
                <a:lnTo>
                  <a:pt x="343973" y="473124"/>
                </a:lnTo>
                <a:lnTo>
                  <a:pt x="337406" y="474199"/>
                </a:lnTo>
                <a:lnTo>
                  <a:pt x="336326" y="474199"/>
                </a:lnTo>
                <a:lnTo>
                  <a:pt x="333023" y="474199"/>
                </a:lnTo>
                <a:lnTo>
                  <a:pt x="330828" y="472010"/>
                </a:lnTo>
                <a:lnTo>
                  <a:pt x="328645" y="469816"/>
                </a:lnTo>
                <a:lnTo>
                  <a:pt x="326451" y="469816"/>
                </a:lnTo>
                <a:lnTo>
                  <a:pt x="320999" y="468735"/>
                </a:lnTo>
                <a:lnTo>
                  <a:pt x="318804" y="465432"/>
                </a:lnTo>
                <a:lnTo>
                  <a:pt x="318804" y="464363"/>
                </a:lnTo>
                <a:lnTo>
                  <a:pt x="316615" y="463249"/>
                </a:lnTo>
                <a:lnTo>
                  <a:pt x="315501" y="463249"/>
                </a:lnTo>
                <a:lnTo>
                  <a:pt x="315501" y="465432"/>
                </a:lnTo>
                <a:lnTo>
                  <a:pt x="310043" y="463249"/>
                </a:lnTo>
                <a:lnTo>
                  <a:pt x="310043" y="463249"/>
                </a:lnTo>
                <a:lnTo>
                  <a:pt x="311117" y="459980"/>
                </a:lnTo>
                <a:lnTo>
                  <a:pt x="312237" y="447910"/>
                </a:lnTo>
                <a:lnTo>
                  <a:pt x="308923" y="444652"/>
                </a:lnTo>
                <a:lnTo>
                  <a:pt x="311117" y="438074"/>
                </a:lnTo>
                <a:lnTo>
                  <a:pt x="308923" y="433697"/>
                </a:lnTo>
                <a:lnTo>
                  <a:pt x="306740" y="430399"/>
                </a:lnTo>
                <a:lnTo>
                  <a:pt x="306740" y="429313"/>
                </a:lnTo>
                <a:lnTo>
                  <a:pt x="305665" y="426027"/>
                </a:lnTo>
                <a:lnTo>
                  <a:pt x="303471" y="423838"/>
                </a:lnTo>
                <a:lnTo>
                  <a:pt x="301287" y="422747"/>
                </a:lnTo>
                <a:lnTo>
                  <a:pt x="300162" y="418363"/>
                </a:lnTo>
                <a:lnTo>
                  <a:pt x="297967" y="417266"/>
                </a:lnTo>
                <a:lnTo>
                  <a:pt x="295784" y="413980"/>
                </a:lnTo>
                <a:lnTo>
                  <a:pt x="294709" y="411791"/>
                </a:lnTo>
                <a:lnTo>
                  <a:pt x="292521" y="408499"/>
                </a:lnTo>
                <a:lnTo>
                  <a:pt x="289212" y="409602"/>
                </a:lnTo>
                <a:lnTo>
                  <a:pt x="277187" y="410694"/>
                </a:lnTo>
                <a:lnTo>
                  <a:pt x="264043" y="416169"/>
                </a:lnTo>
                <a:lnTo>
                  <a:pt x="259659" y="415077"/>
                </a:lnTo>
                <a:lnTo>
                  <a:pt x="257476" y="416169"/>
                </a:lnTo>
                <a:lnTo>
                  <a:pt x="255282" y="416169"/>
                </a:lnTo>
                <a:lnTo>
                  <a:pt x="251978" y="417266"/>
                </a:lnTo>
                <a:lnTo>
                  <a:pt x="244332" y="418363"/>
                </a:lnTo>
                <a:lnTo>
                  <a:pt x="242137" y="417266"/>
                </a:lnTo>
                <a:lnTo>
                  <a:pt x="233376" y="412883"/>
                </a:lnTo>
                <a:lnTo>
                  <a:pt x="232256" y="411791"/>
                </a:lnTo>
                <a:lnTo>
                  <a:pt x="234450" y="400841"/>
                </a:lnTo>
                <a:lnTo>
                  <a:pt x="239948" y="390983"/>
                </a:lnTo>
                <a:lnTo>
                  <a:pt x="244332" y="385502"/>
                </a:lnTo>
                <a:lnTo>
                  <a:pt x="245400" y="377838"/>
                </a:lnTo>
                <a:lnTo>
                  <a:pt x="242137" y="375644"/>
                </a:lnTo>
                <a:lnTo>
                  <a:pt x="232256" y="367980"/>
                </a:lnTo>
                <a:lnTo>
                  <a:pt x="227878" y="364694"/>
                </a:lnTo>
                <a:lnTo>
                  <a:pt x="227878" y="361407"/>
                </a:lnTo>
                <a:lnTo>
                  <a:pt x="227878" y="352647"/>
                </a:lnTo>
                <a:lnTo>
                  <a:pt x="221306" y="346074"/>
                </a:lnTo>
                <a:lnTo>
                  <a:pt x="220232" y="347172"/>
                </a:lnTo>
                <a:lnTo>
                  <a:pt x="219117" y="348263"/>
                </a:lnTo>
                <a:lnTo>
                  <a:pt x="207087" y="353738"/>
                </a:lnTo>
                <a:lnTo>
                  <a:pt x="185187" y="349360"/>
                </a:lnTo>
                <a:lnTo>
                  <a:pt x="184067" y="348263"/>
                </a:lnTo>
                <a:lnTo>
                  <a:pt x="180809" y="346074"/>
                </a:lnTo>
                <a:lnTo>
                  <a:pt x="179684" y="344977"/>
                </a:lnTo>
                <a:lnTo>
                  <a:pt x="176426" y="341697"/>
                </a:lnTo>
                <a:lnTo>
                  <a:pt x="175306" y="341697"/>
                </a:lnTo>
                <a:lnTo>
                  <a:pt x="172043" y="339502"/>
                </a:lnTo>
                <a:lnTo>
                  <a:pt x="168734" y="337313"/>
                </a:lnTo>
                <a:lnTo>
                  <a:pt x="165470" y="332935"/>
                </a:lnTo>
                <a:lnTo>
                  <a:pt x="159973" y="325266"/>
                </a:lnTo>
                <a:lnTo>
                  <a:pt x="155589" y="323072"/>
                </a:lnTo>
                <a:lnTo>
                  <a:pt x="151211" y="317596"/>
                </a:lnTo>
                <a:lnTo>
                  <a:pt x="144639" y="306646"/>
                </a:lnTo>
                <a:lnTo>
                  <a:pt x="140262" y="301166"/>
                </a:lnTo>
                <a:lnTo>
                  <a:pt x="124923" y="278168"/>
                </a:lnTo>
                <a:lnTo>
                  <a:pt x="120545" y="275980"/>
                </a:lnTo>
                <a:lnTo>
                  <a:pt x="115087" y="274905"/>
                </a:lnTo>
                <a:lnTo>
                  <a:pt x="108515" y="272716"/>
                </a:lnTo>
                <a:lnTo>
                  <a:pt x="107400" y="271596"/>
                </a:lnTo>
                <a:lnTo>
                  <a:pt x="96450" y="267219"/>
                </a:lnTo>
                <a:lnTo>
                  <a:pt x="94301" y="266138"/>
                </a:lnTo>
                <a:lnTo>
                  <a:pt x="93181" y="265024"/>
                </a:lnTo>
                <a:lnTo>
                  <a:pt x="92113" y="263950"/>
                </a:lnTo>
                <a:lnTo>
                  <a:pt x="82226" y="255188"/>
                </a:lnTo>
                <a:lnTo>
                  <a:pt x="70207" y="256263"/>
                </a:lnTo>
                <a:lnTo>
                  <a:pt x="51565" y="249691"/>
                </a:lnTo>
                <a:lnTo>
                  <a:pt x="50490" y="248622"/>
                </a:lnTo>
                <a:lnTo>
                  <a:pt x="48301" y="245313"/>
                </a:lnTo>
                <a:lnTo>
                  <a:pt x="40609" y="246428"/>
                </a:lnTo>
                <a:lnTo>
                  <a:pt x="35157" y="242044"/>
                </a:lnTo>
                <a:lnTo>
                  <a:pt x="20898" y="240930"/>
                </a:lnTo>
                <a:lnTo>
                  <a:pt x="20898" y="233283"/>
                </a:lnTo>
                <a:lnTo>
                  <a:pt x="20898" y="232169"/>
                </a:lnTo>
                <a:lnTo>
                  <a:pt x="23087" y="228905"/>
                </a:lnTo>
                <a:lnTo>
                  <a:pt x="23087" y="225596"/>
                </a:lnTo>
                <a:lnTo>
                  <a:pt x="19824" y="220133"/>
                </a:lnTo>
                <a:lnTo>
                  <a:pt x="7754" y="220133"/>
                </a:lnTo>
                <a:lnTo>
                  <a:pt x="107" y="200427"/>
                </a:lnTo>
                <a:lnTo>
                  <a:pt x="1181" y="199313"/>
                </a:lnTo>
                <a:lnTo>
                  <a:pt x="4490" y="198233"/>
                </a:lnTo>
                <a:lnTo>
                  <a:pt x="6679" y="197119"/>
                </a:lnTo>
                <a:lnTo>
                  <a:pt x="12137" y="196050"/>
                </a:lnTo>
                <a:lnTo>
                  <a:pt x="13251" y="194929"/>
                </a:lnTo>
                <a:lnTo>
                  <a:pt x="15440" y="193855"/>
                </a:lnTo>
                <a:lnTo>
                  <a:pt x="27465" y="185094"/>
                </a:lnTo>
                <a:lnTo>
                  <a:pt x="36231" y="176327"/>
                </a:lnTo>
                <a:lnTo>
                  <a:pt x="30785" y="134711"/>
                </a:lnTo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자유형: 도형 35">
            <a:extLst>
              <a:ext uri="{FF2B5EF4-FFF2-40B4-BE49-F238E27FC236}">
                <a16:creationId xmlns:a16="http://schemas.microsoft.com/office/drawing/2014/main" id="{EF948C53-3000-CBE7-0A60-0E1A64096082}"/>
              </a:ext>
            </a:extLst>
          </p:cNvPr>
          <p:cNvSpPr/>
          <p:nvPr/>
        </p:nvSpPr>
        <p:spPr>
          <a:xfrm>
            <a:off x="3373825" y="4820147"/>
            <a:ext cx="402243" cy="344492"/>
          </a:xfrm>
          <a:custGeom>
            <a:avLst/>
            <a:gdLst>
              <a:gd name="connsiteX0" fmla="*/ 503930 w 503823"/>
              <a:gd name="connsiteY0" fmla="*/ 67908 h 431488"/>
              <a:gd name="connsiteX1" fmla="*/ 501735 w 503823"/>
              <a:gd name="connsiteY1" fmla="*/ 70097 h 431488"/>
              <a:gd name="connsiteX2" fmla="*/ 499546 w 503823"/>
              <a:gd name="connsiteY2" fmla="*/ 76675 h 431488"/>
              <a:gd name="connsiteX3" fmla="*/ 501735 w 503823"/>
              <a:gd name="connsiteY3" fmla="*/ 78858 h 431488"/>
              <a:gd name="connsiteX4" fmla="*/ 498432 w 503823"/>
              <a:gd name="connsiteY4" fmla="*/ 82167 h 431488"/>
              <a:gd name="connsiteX5" fmla="*/ 489665 w 503823"/>
              <a:gd name="connsiteY5" fmla="*/ 82167 h 431488"/>
              <a:gd name="connsiteX6" fmla="*/ 488591 w 503823"/>
              <a:gd name="connsiteY6" fmla="*/ 82167 h 431488"/>
              <a:gd name="connsiteX7" fmla="*/ 480904 w 503823"/>
              <a:gd name="connsiteY7" fmla="*/ 72291 h 431488"/>
              <a:gd name="connsiteX8" fmla="*/ 476527 w 503823"/>
              <a:gd name="connsiteY8" fmla="*/ 73406 h 431488"/>
              <a:gd name="connsiteX9" fmla="*/ 476527 w 503823"/>
              <a:gd name="connsiteY9" fmla="*/ 74480 h 431488"/>
              <a:gd name="connsiteX10" fmla="*/ 473258 w 503823"/>
              <a:gd name="connsiteY10" fmla="*/ 76675 h 431488"/>
              <a:gd name="connsiteX11" fmla="*/ 471074 w 503823"/>
              <a:gd name="connsiteY11" fmla="*/ 76675 h 431488"/>
              <a:gd name="connsiteX12" fmla="*/ 469949 w 503823"/>
              <a:gd name="connsiteY12" fmla="*/ 77789 h 431488"/>
              <a:gd name="connsiteX13" fmla="*/ 464496 w 503823"/>
              <a:gd name="connsiteY13" fmla="*/ 82167 h 431488"/>
              <a:gd name="connsiteX14" fmla="*/ 462308 w 503823"/>
              <a:gd name="connsiteY14" fmla="*/ 86550 h 431488"/>
              <a:gd name="connsiteX15" fmla="*/ 462308 w 503823"/>
              <a:gd name="connsiteY15" fmla="*/ 92002 h 431488"/>
              <a:gd name="connsiteX16" fmla="*/ 460119 w 503823"/>
              <a:gd name="connsiteY16" fmla="*/ 94197 h 431488"/>
              <a:gd name="connsiteX17" fmla="*/ 460119 w 503823"/>
              <a:gd name="connsiteY17" fmla="*/ 96386 h 431488"/>
              <a:gd name="connsiteX18" fmla="*/ 458999 w 503823"/>
              <a:gd name="connsiteY18" fmla="*/ 99695 h 431488"/>
              <a:gd name="connsiteX19" fmla="*/ 460119 w 503823"/>
              <a:gd name="connsiteY19" fmla="*/ 100763 h 431488"/>
              <a:gd name="connsiteX20" fmla="*/ 461188 w 503823"/>
              <a:gd name="connsiteY20" fmla="*/ 101883 h 431488"/>
              <a:gd name="connsiteX21" fmla="*/ 463382 w 503823"/>
              <a:gd name="connsiteY21" fmla="*/ 106261 h 431488"/>
              <a:gd name="connsiteX22" fmla="*/ 460119 w 503823"/>
              <a:gd name="connsiteY22" fmla="*/ 118291 h 431488"/>
              <a:gd name="connsiteX23" fmla="*/ 456810 w 503823"/>
              <a:gd name="connsiteY23" fmla="*/ 129247 h 431488"/>
              <a:gd name="connsiteX24" fmla="*/ 456810 w 503823"/>
              <a:gd name="connsiteY24" fmla="*/ 130361 h 431488"/>
              <a:gd name="connsiteX25" fmla="*/ 455736 w 503823"/>
              <a:gd name="connsiteY25" fmla="*/ 138008 h 431488"/>
              <a:gd name="connsiteX26" fmla="*/ 453546 w 503823"/>
              <a:gd name="connsiteY26" fmla="*/ 140197 h 431488"/>
              <a:gd name="connsiteX27" fmla="*/ 445854 w 503823"/>
              <a:gd name="connsiteY27" fmla="*/ 140197 h 431488"/>
              <a:gd name="connsiteX28" fmla="*/ 444786 w 503823"/>
              <a:gd name="connsiteY28" fmla="*/ 148958 h 431488"/>
              <a:gd name="connsiteX29" fmla="*/ 439287 w 503823"/>
              <a:gd name="connsiteY29" fmla="*/ 148958 h 431488"/>
              <a:gd name="connsiteX30" fmla="*/ 434904 w 503823"/>
              <a:gd name="connsiteY30" fmla="*/ 151147 h 431488"/>
              <a:gd name="connsiteX31" fmla="*/ 437093 w 503823"/>
              <a:gd name="connsiteY31" fmla="*/ 156627 h 431488"/>
              <a:gd name="connsiteX32" fmla="*/ 438213 w 503823"/>
              <a:gd name="connsiteY32" fmla="*/ 156627 h 431488"/>
              <a:gd name="connsiteX33" fmla="*/ 440402 w 503823"/>
              <a:gd name="connsiteY33" fmla="*/ 156627 h 431488"/>
              <a:gd name="connsiteX34" fmla="*/ 442591 w 503823"/>
              <a:gd name="connsiteY34" fmla="*/ 155524 h 431488"/>
              <a:gd name="connsiteX35" fmla="*/ 445854 w 503823"/>
              <a:gd name="connsiteY35" fmla="*/ 154433 h 431488"/>
              <a:gd name="connsiteX36" fmla="*/ 448049 w 503823"/>
              <a:gd name="connsiteY36" fmla="*/ 155524 h 431488"/>
              <a:gd name="connsiteX37" fmla="*/ 449169 w 503823"/>
              <a:gd name="connsiteY37" fmla="*/ 154433 h 431488"/>
              <a:gd name="connsiteX38" fmla="*/ 453546 w 503823"/>
              <a:gd name="connsiteY38" fmla="*/ 156627 h 431488"/>
              <a:gd name="connsiteX39" fmla="*/ 453546 w 503823"/>
              <a:gd name="connsiteY39" fmla="*/ 159908 h 431488"/>
              <a:gd name="connsiteX40" fmla="*/ 451352 w 503823"/>
              <a:gd name="connsiteY40" fmla="*/ 162102 h 431488"/>
              <a:gd name="connsiteX41" fmla="*/ 450238 w 503823"/>
              <a:gd name="connsiteY41" fmla="*/ 176339 h 431488"/>
              <a:gd name="connsiteX42" fmla="*/ 450238 w 503823"/>
              <a:gd name="connsiteY42" fmla="*/ 178533 h 431488"/>
              <a:gd name="connsiteX43" fmla="*/ 449169 w 503823"/>
              <a:gd name="connsiteY43" fmla="*/ 179625 h 431488"/>
              <a:gd name="connsiteX44" fmla="*/ 448049 w 503823"/>
              <a:gd name="connsiteY44" fmla="*/ 181814 h 431488"/>
              <a:gd name="connsiteX45" fmla="*/ 446974 w 503823"/>
              <a:gd name="connsiteY45" fmla="*/ 184008 h 431488"/>
              <a:gd name="connsiteX46" fmla="*/ 443671 w 503823"/>
              <a:gd name="connsiteY46" fmla="*/ 191677 h 431488"/>
              <a:gd name="connsiteX47" fmla="*/ 443671 w 503823"/>
              <a:gd name="connsiteY47" fmla="*/ 192769 h 431488"/>
              <a:gd name="connsiteX48" fmla="*/ 444786 w 503823"/>
              <a:gd name="connsiteY48" fmla="*/ 193861 h 431488"/>
              <a:gd name="connsiteX49" fmla="*/ 443671 w 503823"/>
              <a:gd name="connsiteY49" fmla="*/ 197152 h 431488"/>
              <a:gd name="connsiteX50" fmla="*/ 441476 w 503823"/>
              <a:gd name="connsiteY50" fmla="*/ 202627 h 431488"/>
              <a:gd name="connsiteX51" fmla="*/ 439287 w 503823"/>
              <a:gd name="connsiteY51" fmla="*/ 203719 h 431488"/>
              <a:gd name="connsiteX52" fmla="*/ 433830 w 503823"/>
              <a:gd name="connsiteY52" fmla="*/ 201530 h 431488"/>
              <a:gd name="connsiteX53" fmla="*/ 433830 w 503823"/>
              <a:gd name="connsiteY53" fmla="*/ 200439 h 431488"/>
              <a:gd name="connsiteX54" fmla="*/ 430527 w 503823"/>
              <a:gd name="connsiteY54" fmla="*/ 202627 h 431488"/>
              <a:gd name="connsiteX55" fmla="*/ 436024 w 503823"/>
              <a:gd name="connsiteY55" fmla="*/ 209194 h 431488"/>
              <a:gd name="connsiteX56" fmla="*/ 432715 w 503823"/>
              <a:gd name="connsiteY56" fmla="*/ 222339 h 431488"/>
              <a:gd name="connsiteX57" fmla="*/ 434904 w 503823"/>
              <a:gd name="connsiteY57" fmla="*/ 224533 h 431488"/>
              <a:gd name="connsiteX58" fmla="*/ 433830 w 503823"/>
              <a:gd name="connsiteY58" fmla="*/ 226716 h 431488"/>
              <a:gd name="connsiteX59" fmla="*/ 430527 w 503823"/>
              <a:gd name="connsiteY59" fmla="*/ 236580 h 431488"/>
              <a:gd name="connsiteX60" fmla="*/ 429446 w 503823"/>
              <a:gd name="connsiteY60" fmla="*/ 237672 h 431488"/>
              <a:gd name="connsiteX61" fmla="*/ 427263 w 503823"/>
              <a:gd name="connsiteY61" fmla="*/ 239861 h 431488"/>
              <a:gd name="connsiteX62" fmla="*/ 427263 w 503823"/>
              <a:gd name="connsiteY62" fmla="*/ 240964 h 431488"/>
              <a:gd name="connsiteX63" fmla="*/ 428332 w 503823"/>
              <a:gd name="connsiteY63" fmla="*/ 244244 h 431488"/>
              <a:gd name="connsiteX64" fmla="*/ 427263 w 503823"/>
              <a:gd name="connsiteY64" fmla="*/ 245341 h 431488"/>
              <a:gd name="connsiteX65" fmla="*/ 419571 w 503823"/>
              <a:gd name="connsiteY65" fmla="*/ 244244 h 431488"/>
              <a:gd name="connsiteX66" fmla="*/ 418496 w 503823"/>
              <a:gd name="connsiteY66" fmla="*/ 244244 h 431488"/>
              <a:gd name="connsiteX67" fmla="*/ 416307 w 503823"/>
              <a:gd name="connsiteY67" fmla="*/ 245341 h 431488"/>
              <a:gd name="connsiteX68" fmla="*/ 415187 w 503823"/>
              <a:gd name="connsiteY68" fmla="*/ 250816 h 431488"/>
              <a:gd name="connsiteX69" fmla="*/ 409735 w 503823"/>
              <a:gd name="connsiteY69" fmla="*/ 249725 h 431488"/>
              <a:gd name="connsiteX70" fmla="*/ 410810 w 503823"/>
              <a:gd name="connsiteY70" fmla="*/ 250816 h 431488"/>
              <a:gd name="connsiteX71" fmla="*/ 409735 w 503823"/>
              <a:gd name="connsiteY71" fmla="*/ 253005 h 431488"/>
              <a:gd name="connsiteX72" fmla="*/ 408621 w 503823"/>
              <a:gd name="connsiteY72" fmla="*/ 251914 h 431488"/>
              <a:gd name="connsiteX73" fmla="*/ 403163 w 503823"/>
              <a:gd name="connsiteY73" fmla="*/ 253005 h 431488"/>
              <a:gd name="connsiteX74" fmla="*/ 402043 w 503823"/>
              <a:gd name="connsiteY74" fmla="*/ 254103 h 431488"/>
              <a:gd name="connsiteX75" fmla="*/ 402043 w 503823"/>
              <a:gd name="connsiteY75" fmla="*/ 255200 h 431488"/>
              <a:gd name="connsiteX76" fmla="*/ 400974 w 503823"/>
              <a:gd name="connsiteY76" fmla="*/ 263961 h 431488"/>
              <a:gd name="connsiteX77" fmla="*/ 397665 w 503823"/>
              <a:gd name="connsiteY77" fmla="*/ 271625 h 431488"/>
              <a:gd name="connsiteX78" fmla="*/ 398780 w 503823"/>
              <a:gd name="connsiteY78" fmla="*/ 272722 h 431488"/>
              <a:gd name="connsiteX79" fmla="*/ 397665 w 503823"/>
              <a:gd name="connsiteY79" fmla="*/ 275997 h 431488"/>
              <a:gd name="connsiteX80" fmla="*/ 392213 w 503823"/>
              <a:gd name="connsiteY80" fmla="*/ 277105 h 431488"/>
              <a:gd name="connsiteX81" fmla="*/ 388904 w 503823"/>
              <a:gd name="connsiteY81" fmla="*/ 280386 h 431488"/>
              <a:gd name="connsiteX82" fmla="*/ 388904 w 503823"/>
              <a:gd name="connsiteY82" fmla="*/ 280386 h 431488"/>
              <a:gd name="connsiteX83" fmla="*/ 386715 w 503823"/>
              <a:gd name="connsiteY83" fmla="*/ 282580 h 431488"/>
              <a:gd name="connsiteX84" fmla="*/ 376874 w 503823"/>
              <a:gd name="connsiteY84" fmla="*/ 280386 h 431488"/>
              <a:gd name="connsiteX85" fmla="*/ 375760 w 503823"/>
              <a:gd name="connsiteY85" fmla="*/ 279294 h 431488"/>
              <a:gd name="connsiteX86" fmla="*/ 372502 w 503823"/>
              <a:gd name="connsiteY86" fmla="*/ 278197 h 431488"/>
              <a:gd name="connsiteX87" fmla="*/ 369187 w 503823"/>
              <a:gd name="connsiteY87" fmla="*/ 278197 h 431488"/>
              <a:gd name="connsiteX88" fmla="*/ 363729 w 503823"/>
              <a:gd name="connsiteY88" fmla="*/ 279294 h 431488"/>
              <a:gd name="connsiteX89" fmla="*/ 361552 w 503823"/>
              <a:gd name="connsiteY89" fmla="*/ 280386 h 431488"/>
              <a:gd name="connsiteX90" fmla="*/ 359358 w 503823"/>
              <a:gd name="connsiteY90" fmla="*/ 281483 h 431488"/>
              <a:gd name="connsiteX91" fmla="*/ 358232 w 503823"/>
              <a:gd name="connsiteY91" fmla="*/ 284769 h 431488"/>
              <a:gd name="connsiteX92" fmla="*/ 357163 w 503823"/>
              <a:gd name="connsiteY92" fmla="*/ 280386 h 431488"/>
              <a:gd name="connsiteX93" fmla="*/ 352780 w 503823"/>
              <a:gd name="connsiteY93" fmla="*/ 281483 h 431488"/>
              <a:gd name="connsiteX94" fmla="*/ 346213 w 503823"/>
              <a:gd name="connsiteY94" fmla="*/ 284769 h 431488"/>
              <a:gd name="connsiteX95" fmla="*/ 341830 w 503823"/>
              <a:gd name="connsiteY95" fmla="*/ 278197 h 431488"/>
              <a:gd name="connsiteX96" fmla="*/ 340715 w 503823"/>
              <a:gd name="connsiteY96" fmla="*/ 279294 h 431488"/>
              <a:gd name="connsiteX97" fmla="*/ 339641 w 503823"/>
              <a:gd name="connsiteY97" fmla="*/ 278197 h 431488"/>
              <a:gd name="connsiteX98" fmla="*/ 337452 w 503823"/>
              <a:gd name="connsiteY98" fmla="*/ 277105 h 431488"/>
              <a:gd name="connsiteX99" fmla="*/ 335257 w 503823"/>
              <a:gd name="connsiteY99" fmla="*/ 277105 h 431488"/>
              <a:gd name="connsiteX100" fmla="*/ 337452 w 503823"/>
              <a:gd name="connsiteY100" fmla="*/ 279294 h 431488"/>
              <a:gd name="connsiteX101" fmla="*/ 338521 w 503823"/>
              <a:gd name="connsiteY101" fmla="*/ 281483 h 431488"/>
              <a:gd name="connsiteX102" fmla="*/ 335257 w 503823"/>
              <a:gd name="connsiteY102" fmla="*/ 284769 h 431488"/>
              <a:gd name="connsiteX103" fmla="*/ 334143 w 503823"/>
              <a:gd name="connsiteY103" fmla="*/ 286958 h 431488"/>
              <a:gd name="connsiteX104" fmla="*/ 335257 w 503823"/>
              <a:gd name="connsiteY104" fmla="*/ 285866 h 431488"/>
              <a:gd name="connsiteX105" fmla="*/ 331954 w 503823"/>
              <a:gd name="connsiteY105" fmla="*/ 285866 h 431488"/>
              <a:gd name="connsiteX106" fmla="*/ 331954 w 503823"/>
              <a:gd name="connsiteY106" fmla="*/ 286958 h 431488"/>
              <a:gd name="connsiteX107" fmla="*/ 328691 w 503823"/>
              <a:gd name="connsiteY107" fmla="*/ 286958 h 431488"/>
              <a:gd name="connsiteX108" fmla="*/ 327571 w 503823"/>
              <a:gd name="connsiteY108" fmla="*/ 284769 h 431488"/>
              <a:gd name="connsiteX109" fmla="*/ 323193 w 503823"/>
              <a:gd name="connsiteY109" fmla="*/ 285866 h 431488"/>
              <a:gd name="connsiteX110" fmla="*/ 323193 w 503823"/>
              <a:gd name="connsiteY110" fmla="*/ 286958 h 431488"/>
              <a:gd name="connsiteX111" fmla="*/ 319924 w 503823"/>
              <a:gd name="connsiteY111" fmla="*/ 291341 h 431488"/>
              <a:gd name="connsiteX112" fmla="*/ 319924 w 503823"/>
              <a:gd name="connsiteY112" fmla="*/ 292427 h 431488"/>
              <a:gd name="connsiteX113" fmla="*/ 319924 w 503823"/>
              <a:gd name="connsiteY113" fmla="*/ 294605 h 431488"/>
              <a:gd name="connsiteX114" fmla="*/ 318810 w 503823"/>
              <a:gd name="connsiteY114" fmla="*/ 305555 h 431488"/>
              <a:gd name="connsiteX115" fmla="*/ 318810 w 503823"/>
              <a:gd name="connsiteY115" fmla="*/ 305555 h 431488"/>
              <a:gd name="connsiteX116" fmla="*/ 316615 w 503823"/>
              <a:gd name="connsiteY116" fmla="*/ 306675 h 431488"/>
              <a:gd name="connsiteX117" fmla="*/ 316615 w 503823"/>
              <a:gd name="connsiteY117" fmla="*/ 307749 h 431488"/>
              <a:gd name="connsiteX118" fmla="*/ 318810 w 503823"/>
              <a:gd name="connsiteY118" fmla="*/ 308858 h 431488"/>
              <a:gd name="connsiteX119" fmla="*/ 319924 w 503823"/>
              <a:gd name="connsiteY119" fmla="*/ 309938 h 431488"/>
              <a:gd name="connsiteX120" fmla="*/ 322113 w 503823"/>
              <a:gd name="connsiteY120" fmla="*/ 311052 h 431488"/>
              <a:gd name="connsiteX121" fmla="*/ 319924 w 503823"/>
              <a:gd name="connsiteY121" fmla="*/ 313247 h 431488"/>
              <a:gd name="connsiteX122" fmla="*/ 322113 w 503823"/>
              <a:gd name="connsiteY122" fmla="*/ 314321 h 431488"/>
              <a:gd name="connsiteX123" fmla="*/ 323193 w 503823"/>
              <a:gd name="connsiteY123" fmla="*/ 313247 h 431488"/>
              <a:gd name="connsiteX124" fmla="*/ 325376 w 503823"/>
              <a:gd name="connsiteY124" fmla="*/ 309938 h 431488"/>
              <a:gd name="connsiteX125" fmla="*/ 326496 w 503823"/>
              <a:gd name="connsiteY125" fmla="*/ 313247 h 431488"/>
              <a:gd name="connsiteX126" fmla="*/ 329760 w 503823"/>
              <a:gd name="connsiteY126" fmla="*/ 324197 h 431488"/>
              <a:gd name="connsiteX127" fmla="*/ 331954 w 503823"/>
              <a:gd name="connsiteY127" fmla="*/ 327460 h 431488"/>
              <a:gd name="connsiteX128" fmla="*/ 333069 w 503823"/>
              <a:gd name="connsiteY128" fmla="*/ 337342 h 431488"/>
              <a:gd name="connsiteX129" fmla="*/ 333069 w 503823"/>
              <a:gd name="connsiteY129" fmla="*/ 339536 h 431488"/>
              <a:gd name="connsiteX130" fmla="*/ 330874 w 503823"/>
              <a:gd name="connsiteY130" fmla="*/ 344988 h 431488"/>
              <a:gd name="connsiteX131" fmla="*/ 329760 w 503823"/>
              <a:gd name="connsiteY131" fmla="*/ 347183 h 431488"/>
              <a:gd name="connsiteX132" fmla="*/ 329760 w 503823"/>
              <a:gd name="connsiteY132" fmla="*/ 348297 h 431488"/>
              <a:gd name="connsiteX133" fmla="*/ 329760 w 503823"/>
              <a:gd name="connsiteY133" fmla="*/ 349366 h 431488"/>
              <a:gd name="connsiteX134" fmla="*/ 328691 w 503823"/>
              <a:gd name="connsiteY134" fmla="*/ 351560 h 431488"/>
              <a:gd name="connsiteX135" fmla="*/ 324308 w 503823"/>
              <a:gd name="connsiteY135" fmla="*/ 351560 h 431488"/>
              <a:gd name="connsiteX136" fmla="*/ 317735 w 503823"/>
              <a:gd name="connsiteY136" fmla="*/ 348297 h 431488"/>
              <a:gd name="connsiteX137" fmla="*/ 316615 w 503823"/>
              <a:gd name="connsiteY137" fmla="*/ 350486 h 431488"/>
              <a:gd name="connsiteX138" fmla="*/ 313352 w 503823"/>
              <a:gd name="connsiteY138" fmla="*/ 347183 h 431488"/>
              <a:gd name="connsiteX139" fmla="*/ 300207 w 503823"/>
              <a:gd name="connsiteY139" fmla="*/ 352675 h 431488"/>
              <a:gd name="connsiteX140" fmla="*/ 299093 w 503823"/>
              <a:gd name="connsiteY140" fmla="*/ 342799 h 431488"/>
              <a:gd name="connsiteX141" fmla="*/ 276113 w 503823"/>
              <a:gd name="connsiteY141" fmla="*/ 343914 h 431488"/>
              <a:gd name="connsiteX142" fmla="*/ 279382 w 503823"/>
              <a:gd name="connsiteY142" fmla="*/ 341719 h 431488"/>
              <a:gd name="connsiteX143" fmla="*/ 276113 w 503823"/>
              <a:gd name="connsiteY143" fmla="*/ 338416 h 431488"/>
              <a:gd name="connsiteX144" fmla="*/ 272804 w 503823"/>
              <a:gd name="connsiteY144" fmla="*/ 342799 h 431488"/>
              <a:gd name="connsiteX145" fmla="*/ 274999 w 503823"/>
              <a:gd name="connsiteY145" fmla="*/ 338416 h 431488"/>
              <a:gd name="connsiteX146" fmla="*/ 274999 w 503823"/>
              <a:gd name="connsiteY146" fmla="*/ 338416 h 431488"/>
              <a:gd name="connsiteX147" fmla="*/ 274999 w 503823"/>
              <a:gd name="connsiteY147" fmla="*/ 335153 h 431488"/>
              <a:gd name="connsiteX148" fmla="*/ 277187 w 503823"/>
              <a:gd name="connsiteY148" fmla="*/ 332958 h 431488"/>
              <a:gd name="connsiteX149" fmla="*/ 279382 w 503823"/>
              <a:gd name="connsiteY149" fmla="*/ 331844 h 431488"/>
              <a:gd name="connsiteX150" fmla="*/ 277187 w 503823"/>
              <a:gd name="connsiteY150" fmla="*/ 329655 h 431488"/>
              <a:gd name="connsiteX151" fmla="*/ 277187 w 503823"/>
              <a:gd name="connsiteY151" fmla="*/ 330769 h 431488"/>
              <a:gd name="connsiteX152" fmla="*/ 274999 w 503823"/>
              <a:gd name="connsiteY152" fmla="*/ 329655 h 431488"/>
              <a:gd name="connsiteX153" fmla="*/ 278302 w 503823"/>
              <a:gd name="connsiteY153" fmla="*/ 325277 h 431488"/>
              <a:gd name="connsiteX154" fmla="*/ 274999 w 503823"/>
              <a:gd name="connsiteY154" fmla="*/ 325277 h 431488"/>
              <a:gd name="connsiteX155" fmla="*/ 272804 w 503823"/>
              <a:gd name="connsiteY155" fmla="*/ 325277 h 431488"/>
              <a:gd name="connsiteX156" fmla="*/ 271735 w 503823"/>
              <a:gd name="connsiteY156" fmla="*/ 322008 h 431488"/>
              <a:gd name="connsiteX157" fmla="*/ 269541 w 503823"/>
              <a:gd name="connsiteY157" fmla="*/ 317630 h 431488"/>
              <a:gd name="connsiteX158" fmla="*/ 267352 w 503823"/>
              <a:gd name="connsiteY158" fmla="*/ 323083 h 431488"/>
              <a:gd name="connsiteX159" fmla="*/ 262968 w 503823"/>
              <a:gd name="connsiteY159" fmla="*/ 328580 h 431488"/>
              <a:gd name="connsiteX160" fmla="*/ 261900 w 503823"/>
              <a:gd name="connsiteY160" fmla="*/ 330769 h 431488"/>
              <a:gd name="connsiteX161" fmla="*/ 258591 w 503823"/>
              <a:gd name="connsiteY161" fmla="*/ 328580 h 431488"/>
              <a:gd name="connsiteX162" fmla="*/ 260780 w 503823"/>
              <a:gd name="connsiteY162" fmla="*/ 324197 h 431488"/>
              <a:gd name="connsiteX163" fmla="*/ 255328 w 503823"/>
              <a:gd name="connsiteY163" fmla="*/ 324197 h 431488"/>
              <a:gd name="connsiteX164" fmla="*/ 255328 w 503823"/>
              <a:gd name="connsiteY164" fmla="*/ 325277 h 431488"/>
              <a:gd name="connsiteX165" fmla="*/ 254207 w 503823"/>
              <a:gd name="connsiteY165" fmla="*/ 327460 h 431488"/>
              <a:gd name="connsiteX166" fmla="*/ 256396 w 503823"/>
              <a:gd name="connsiteY166" fmla="*/ 328580 h 431488"/>
              <a:gd name="connsiteX167" fmla="*/ 258591 w 503823"/>
              <a:gd name="connsiteY167" fmla="*/ 330769 h 431488"/>
              <a:gd name="connsiteX168" fmla="*/ 253139 w 503823"/>
              <a:gd name="connsiteY168" fmla="*/ 329655 h 431488"/>
              <a:gd name="connsiteX169" fmla="*/ 252013 w 503823"/>
              <a:gd name="connsiteY169" fmla="*/ 332958 h 431488"/>
              <a:gd name="connsiteX170" fmla="*/ 256396 w 503823"/>
              <a:gd name="connsiteY170" fmla="*/ 335153 h 431488"/>
              <a:gd name="connsiteX171" fmla="*/ 255328 w 503823"/>
              <a:gd name="connsiteY171" fmla="*/ 337342 h 431488"/>
              <a:gd name="connsiteX172" fmla="*/ 250944 w 503823"/>
              <a:gd name="connsiteY172" fmla="*/ 334038 h 431488"/>
              <a:gd name="connsiteX173" fmla="*/ 248755 w 503823"/>
              <a:gd name="connsiteY173" fmla="*/ 339536 h 431488"/>
              <a:gd name="connsiteX174" fmla="*/ 249830 w 503823"/>
              <a:gd name="connsiteY174" fmla="*/ 346102 h 431488"/>
              <a:gd name="connsiteX175" fmla="*/ 249830 w 503823"/>
              <a:gd name="connsiteY175" fmla="*/ 347183 h 431488"/>
              <a:gd name="connsiteX176" fmla="*/ 246561 w 503823"/>
              <a:gd name="connsiteY176" fmla="*/ 343914 h 431488"/>
              <a:gd name="connsiteX177" fmla="*/ 249830 w 503823"/>
              <a:gd name="connsiteY177" fmla="*/ 348297 h 431488"/>
              <a:gd name="connsiteX178" fmla="*/ 247635 w 503823"/>
              <a:gd name="connsiteY178" fmla="*/ 350486 h 431488"/>
              <a:gd name="connsiteX179" fmla="*/ 246561 w 503823"/>
              <a:gd name="connsiteY179" fmla="*/ 349366 h 431488"/>
              <a:gd name="connsiteX180" fmla="*/ 245446 w 503823"/>
              <a:gd name="connsiteY180" fmla="*/ 347183 h 431488"/>
              <a:gd name="connsiteX181" fmla="*/ 244378 w 503823"/>
              <a:gd name="connsiteY181" fmla="*/ 352675 h 431488"/>
              <a:gd name="connsiteX182" fmla="*/ 244378 w 503823"/>
              <a:gd name="connsiteY182" fmla="*/ 353749 h 431488"/>
              <a:gd name="connsiteX183" fmla="*/ 245446 w 503823"/>
              <a:gd name="connsiteY183" fmla="*/ 357058 h 431488"/>
              <a:gd name="connsiteX184" fmla="*/ 244378 w 503823"/>
              <a:gd name="connsiteY184" fmla="*/ 355944 h 431488"/>
              <a:gd name="connsiteX185" fmla="*/ 242183 w 503823"/>
              <a:gd name="connsiteY185" fmla="*/ 357058 h 431488"/>
              <a:gd name="connsiteX186" fmla="*/ 232302 w 503823"/>
              <a:gd name="connsiteY186" fmla="*/ 365819 h 431488"/>
              <a:gd name="connsiteX187" fmla="*/ 232302 w 503823"/>
              <a:gd name="connsiteY187" fmla="*/ 370203 h 431488"/>
              <a:gd name="connsiteX188" fmla="*/ 232302 w 503823"/>
              <a:gd name="connsiteY188" fmla="*/ 374580 h 431488"/>
              <a:gd name="connsiteX189" fmla="*/ 227924 w 503823"/>
              <a:gd name="connsiteY189" fmla="*/ 381153 h 431488"/>
              <a:gd name="connsiteX190" fmla="*/ 222472 w 503823"/>
              <a:gd name="connsiteY190" fmla="*/ 383347 h 431488"/>
              <a:gd name="connsiteX191" fmla="*/ 223541 w 503823"/>
              <a:gd name="connsiteY191" fmla="*/ 387719 h 431488"/>
              <a:gd name="connsiteX192" fmla="*/ 225735 w 503823"/>
              <a:gd name="connsiteY192" fmla="*/ 387719 h 431488"/>
              <a:gd name="connsiteX193" fmla="*/ 226850 w 503823"/>
              <a:gd name="connsiteY193" fmla="*/ 389914 h 431488"/>
              <a:gd name="connsiteX194" fmla="*/ 229039 w 503823"/>
              <a:gd name="connsiteY194" fmla="*/ 398675 h 431488"/>
              <a:gd name="connsiteX195" fmla="*/ 230113 w 503823"/>
              <a:gd name="connsiteY195" fmla="*/ 399749 h 431488"/>
              <a:gd name="connsiteX196" fmla="*/ 226850 w 503823"/>
              <a:gd name="connsiteY196" fmla="*/ 401944 h 431488"/>
              <a:gd name="connsiteX197" fmla="*/ 225735 w 503823"/>
              <a:gd name="connsiteY197" fmla="*/ 403058 h 431488"/>
              <a:gd name="connsiteX198" fmla="*/ 225735 w 503823"/>
              <a:gd name="connsiteY198" fmla="*/ 404127 h 431488"/>
              <a:gd name="connsiteX199" fmla="*/ 222472 w 503823"/>
              <a:gd name="connsiteY199" fmla="*/ 410705 h 431488"/>
              <a:gd name="connsiteX200" fmla="*/ 215894 w 503823"/>
              <a:gd name="connsiteY200" fmla="*/ 414008 h 431488"/>
              <a:gd name="connsiteX201" fmla="*/ 220277 w 503823"/>
              <a:gd name="connsiteY201" fmla="*/ 410705 h 431488"/>
              <a:gd name="connsiteX202" fmla="*/ 218088 w 503823"/>
              <a:gd name="connsiteY202" fmla="*/ 407442 h 431488"/>
              <a:gd name="connsiteX203" fmla="*/ 216974 w 503823"/>
              <a:gd name="connsiteY203" fmla="*/ 400864 h 431488"/>
              <a:gd name="connsiteX204" fmla="*/ 220277 w 503823"/>
              <a:gd name="connsiteY204" fmla="*/ 398675 h 431488"/>
              <a:gd name="connsiteX205" fmla="*/ 218088 w 503823"/>
              <a:gd name="connsiteY205" fmla="*/ 395366 h 431488"/>
              <a:gd name="connsiteX206" fmla="*/ 215894 w 503823"/>
              <a:gd name="connsiteY206" fmla="*/ 394297 h 431488"/>
              <a:gd name="connsiteX207" fmla="*/ 214780 w 503823"/>
              <a:gd name="connsiteY207" fmla="*/ 392103 h 431488"/>
              <a:gd name="connsiteX208" fmla="*/ 213705 w 503823"/>
              <a:gd name="connsiteY208" fmla="*/ 389914 h 431488"/>
              <a:gd name="connsiteX209" fmla="*/ 212591 w 503823"/>
              <a:gd name="connsiteY209" fmla="*/ 388799 h 431488"/>
              <a:gd name="connsiteX210" fmla="*/ 211516 w 503823"/>
              <a:gd name="connsiteY210" fmla="*/ 383347 h 431488"/>
              <a:gd name="connsiteX211" fmla="*/ 210396 w 503823"/>
              <a:gd name="connsiteY211" fmla="*/ 376769 h 431488"/>
              <a:gd name="connsiteX212" fmla="*/ 211516 w 503823"/>
              <a:gd name="connsiteY212" fmla="*/ 372392 h 431488"/>
              <a:gd name="connsiteX213" fmla="*/ 210396 w 503823"/>
              <a:gd name="connsiteY213" fmla="*/ 370203 h 431488"/>
              <a:gd name="connsiteX214" fmla="*/ 207133 w 503823"/>
              <a:gd name="connsiteY214" fmla="*/ 372392 h 431488"/>
              <a:gd name="connsiteX215" fmla="*/ 206018 w 503823"/>
              <a:gd name="connsiteY215" fmla="*/ 373460 h 431488"/>
              <a:gd name="connsiteX216" fmla="*/ 206018 w 503823"/>
              <a:gd name="connsiteY216" fmla="*/ 375655 h 431488"/>
              <a:gd name="connsiteX217" fmla="*/ 203830 w 503823"/>
              <a:gd name="connsiteY217" fmla="*/ 374580 h 431488"/>
              <a:gd name="connsiteX218" fmla="*/ 199446 w 503823"/>
              <a:gd name="connsiteY218" fmla="*/ 373460 h 431488"/>
              <a:gd name="connsiteX219" fmla="*/ 199446 w 503823"/>
              <a:gd name="connsiteY219" fmla="*/ 377844 h 431488"/>
              <a:gd name="connsiteX220" fmla="*/ 199446 w 503823"/>
              <a:gd name="connsiteY220" fmla="*/ 378964 h 431488"/>
              <a:gd name="connsiteX221" fmla="*/ 201635 w 503823"/>
              <a:gd name="connsiteY221" fmla="*/ 383347 h 431488"/>
              <a:gd name="connsiteX222" fmla="*/ 201635 w 503823"/>
              <a:gd name="connsiteY222" fmla="*/ 384416 h 431488"/>
              <a:gd name="connsiteX223" fmla="*/ 200572 w 503823"/>
              <a:gd name="connsiteY223" fmla="*/ 385536 h 431488"/>
              <a:gd name="connsiteX224" fmla="*/ 203830 w 503823"/>
              <a:gd name="connsiteY224" fmla="*/ 401944 h 431488"/>
              <a:gd name="connsiteX225" fmla="*/ 207133 w 503823"/>
              <a:gd name="connsiteY225" fmla="*/ 410705 h 431488"/>
              <a:gd name="connsiteX226" fmla="*/ 206018 w 503823"/>
              <a:gd name="connsiteY226" fmla="*/ 416203 h 431488"/>
              <a:gd name="connsiteX227" fmla="*/ 203830 w 503823"/>
              <a:gd name="connsiteY227" fmla="*/ 416203 h 431488"/>
              <a:gd name="connsiteX228" fmla="*/ 200572 w 503823"/>
              <a:gd name="connsiteY228" fmla="*/ 416203 h 431488"/>
              <a:gd name="connsiteX229" fmla="*/ 197252 w 503823"/>
              <a:gd name="connsiteY229" fmla="*/ 414008 h 431488"/>
              <a:gd name="connsiteX230" fmla="*/ 195069 w 503823"/>
              <a:gd name="connsiteY230" fmla="*/ 405247 h 431488"/>
              <a:gd name="connsiteX231" fmla="*/ 192874 w 503823"/>
              <a:gd name="connsiteY231" fmla="*/ 404127 h 431488"/>
              <a:gd name="connsiteX232" fmla="*/ 191799 w 503823"/>
              <a:gd name="connsiteY232" fmla="*/ 403058 h 431488"/>
              <a:gd name="connsiteX233" fmla="*/ 187422 w 503823"/>
              <a:gd name="connsiteY233" fmla="*/ 405247 h 431488"/>
              <a:gd name="connsiteX234" fmla="*/ 184113 w 503823"/>
              <a:gd name="connsiteY234" fmla="*/ 406322 h 431488"/>
              <a:gd name="connsiteX235" fmla="*/ 180844 w 503823"/>
              <a:gd name="connsiteY235" fmla="*/ 410705 h 431488"/>
              <a:gd name="connsiteX236" fmla="*/ 189611 w 503823"/>
              <a:gd name="connsiteY236" fmla="*/ 412894 h 431488"/>
              <a:gd name="connsiteX237" fmla="*/ 189611 w 503823"/>
              <a:gd name="connsiteY237" fmla="*/ 414008 h 431488"/>
              <a:gd name="connsiteX238" fmla="*/ 183038 w 503823"/>
              <a:gd name="connsiteY238" fmla="*/ 416203 h 431488"/>
              <a:gd name="connsiteX239" fmla="*/ 179729 w 503823"/>
              <a:gd name="connsiteY239" fmla="*/ 416203 h 431488"/>
              <a:gd name="connsiteX240" fmla="*/ 180844 w 503823"/>
              <a:gd name="connsiteY240" fmla="*/ 417271 h 431488"/>
              <a:gd name="connsiteX241" fmla="*/ 179729 w 503823"/>
              <a:gd name="connsiteY241" fmla="*/ 416203 h 431488"/>
              <a:gd name="connsiteX242" fmla="*/ 177541 w 503823"/>
              <a:gd name="connsiteY242" fmla="*/ 417271 h 431488"/>
              <a:gd name="connsiteX243" fmla="*/ 176466 w 503823"/>
              <a:gd name="connsiteY243" fmla="*/ 419466 h 431488"/>
              <a:gd name="connsiteX244" fmla="*/ 176466 w 503823"/>
              <a:gd name="connsiteY244" fmla="*/ 421655 h 431488"/>
              <a:gd name="connsiteX245" fmla="*/ 178661 w 503823"/>
              <a:gd name="connsiteY245" fmla="*/ 421655 h 431488"/>
              <a:gd name="connsiteX246" fmla="*/ 179729 w 503823"/>
              <a:gd name="connsiteY246" fmla="*/ 422769 h 431488"/>
              <a:gd name="connsiteX247" fmla="*/ 177541 w 503823"/>
              <a:gd name="connsiteY247" fmla="*/ 427130 h 431488"/>
              <a:gd name="connsiteX248" fmla="*/ 173163 w 503823"/>
              <a:gd name="connsiteY248" fmla="*/ 429324 h 431488"/>
              <a:gd name="connsiteX249" fmla="*/ 173163 w 503823"/>
              <a:gd name="connsiteY249" fmla="*/ 430416 h 431488"/>
              <a:gd name="connsiteX250" fmla="*/ 173163 w 503823"/>
              <a:gd name="connsiteY250" fmla="*/ 431508 h 431488"/>
              <a:gd name="connsiteX251" fmla="*/ 170968 w 503823"/>
              <a:gd name="connsiteY251" fmla="*/ 431508 h 431488"/>
              <a:gd name="connsiteX252" fmla="*/ 172083 w 503823"/>
              <a:gd name="connsiteY252" fmla="*/ 424941 h 431488"/>
              <a:gd name="connsiteX253" fmla="*/ 168780 w 503823"/>
              <a:gd name="connsiteY253" fmla="*/ 418397 h 431488"/>
              <a:gd name="connsiteX254" fmla="*/ 166585 w 503823"/>
              <a:gd name="connsiteY254" fmla="*/ 418397 h 431488"/>
              <a:gd name="connsiteX255" fmla="*/ 164396 w 503823"/>
              <a:gd name="connsiteY255" fmla="*/ 415083 h 431488"/>
              <a:gd name="connsiteX256" fmla="*/ 163322 w 503823"/>
              <a:gd name="connsiteY256" fmla="*/ 411819 h 431488"/>
              <a:gd name="connsiteX257" fmla="*/ 164396 w 503823"/>
              <a:gd name="connsiteY257" fmla="*/ 409625 h 431488"/>
              <a:gd name="connsiteX258" fmla="*/ 162207 w 503823"/>
              <a:gd name="connsiteY258" fmla="*/ 403058 h 431488"/>
              <a:gd name="connsiteX259" fmla="*/ 160018 w 503823"/>
              <a:gd name="connsiteY259" fmla="*/ 392103 h 431488"/>
              <a:gd name="connsiteX260" fmla="*/ 157824 w 503823"/>
              <a:gd name="connsiteY260" fmla="*/ 381153 h 431488"/>
              <a:gd name="connsiteX261" fmla="*/ 158938 w 503823"/>
              <a:gd name="connsiteY261" fmla="*/ 369083 h 431488"/>
              <a:gd name="connsiteX262" fmla="*/ 160018 w 503823"/>
              <a:gd name="connsiteY262" fmla="*/ 366894 h 431488"/>
              <a:gd name="connsiteX263" fmla="*/ 161133 w 503823"/>
              <a:gd name="connsiteY263" fmla="*/ 361442 h 431488"/>
              <a:gd name="connsiteX264" fmla="*/ 161133 w 503823"/>
              <a:gd name="connsiteY264" fmla="*/ 360322 h 431488"/>
              <a:gd name="connsiteX265" fmla="*/ 153441 w 503823"/>
              <a:gd name="connsiteY265" fmla="*/ 357058 h 431488"/>
              <a:gd name="connsiteX266" fmla="*/ 153441 w 503823"/>
              <a:gd name="connsiteY266" fmla="*/ 360322 h 431488"/>
              <a:gd name="connsiteX267" fmla="*/ 153441 w 503823"/>
              <a:gd name="connsiteY267" fmla="*/ 364699 h 431488"/>
              <a:gd name="connsiteX268" fmla="*/ 151257 w 503823"/>
              <a:gd name="connsiteY268" fmla="*/ 369083 h 431488"/>
              <a:gd name="connsiteX269" fmla="*/ 147988 w 503823"/>
              <a:gd name="connsiteY269" fmla="*/ 373460 h 431488"/>
              <a:gd name="connsiteX270" fmla="*/ 146874 w 503823"/>
              <a:gd name="connsiteY270" fmla="*/ 373460 h 431488"/>
              <a:gd name="connsiteX271" fmla="*/ 147988 w 503823"/>
              <a:gd name="connsiteY271" fmla="*/ 370203 h 431488"/>
              <a:gd name="connsiteX272" fmla="*/ 144679 w 503823"/>
              <a:gd name="connsiteY272" fmla="*/ 371272 h 431488"/>
              <a:gd name="connsiteX273" fmla="*/ 141422 w 503823"/>
              <a:gd name="connsiteY273" fmla="*/ 373460 h 431488"/>
              <a:gd name="connsiteX274" fmla="*/ 140302 w 503823"/>
              <a:gd name="connsiteY274" fmla="*/ 371272 h 431488"/>
              <a:gd name="connsiteX275" fmla="*/ 138113 w 503823"/>
              <a:gd name="connsiteY275" fmla="*/ 365819 h 431488"/>
              <a:gd name="connsiteX276" fmla="*/ 141422 w 503823"/>
              <a:gd name="connsiteY276" fmla="*/ 352675 h 431488"/>
              <a:gd name="connsiteX277" fmla="*/ 141422 w 503823"/>
              <a:gd name="connsiteY277" fmla="*/ 347183 h 431488"/>
              <a:gd name="connsiteX278" fmla="*/ 143611 w 503823"/>
              <a:gd name="connsiteY278" fmla="*/ 344988 h 431488"/>
              <a:gd name="connsiteX279" fmla="*/ 142490 w 503823"/>
              <a:gd name="connsiteY279" fmla="*/ 343914 h 431488"/>
              <a:gd name="connsiteX280" fmla="*/ 139227 w 503823"/>
              <a:gd name="connsiteY280" fmla="*/ 342799 h 431488"/>
              <a:gd name="connsiteX281" fmla="*/ 138113 w 503823"/>
              <a:gd name="connsiteY281" fmla="*/ 346102 h 431488"/>
              <a:gd name="connsiteX282" fmla="*/ 137038 w 503823"/>
              <a:gd name="connsiteY282" fmla="*/ 348297 h 431488"/>
              <a:gd name="connsiteX283" fmla="*/ 135918 w 503823"/>
              <a:gd name="connsiteY283" fmla="*/ 352675 h 431488"/>
              <a:gd name="connsiteX284" fmla="*/ 135918 w 503823"/>
              <a:gd name="connsiteY284" fmla="*/ 355944 h 431488"/>
              <a:gd name="connsiteX285" fmla="*/ 130466 w 503823"/>
              <a:gd name="connsiteY285" fmla="*/ 366894 h 431488"/>
              <a:gd name="connsiteX286" fmla="*/ 129352 w 503823"/>
              <a:gd name="connsiteY286" fmla="*/ 371272 h 431488"/>
              <a:gd name="connsiteX287" fmla="*/ 122779 w 503823"/>
              <a:gd name="connsiteY287" fmla="*/ 373460 h 431488"/>
              <a:gd name="connsiteX288" fmla="*/ 114018 w 503823"/>
              <a:gd name="connsiteY288" fmla="*/ 376769 h 431488"/>
              <a:gd name="connsiteX289" fmla="*/ 108561 w 503823"/>
              <a:gd name="connsiteY289" fmla="*/ 372392 h 431488"/>
              <a:gd name="connsiteX290" fmla="*/ 104177 w 503823"/>
              <a:gd name="connsiteY290" fmla="*/ 364699 h 431488"/>
              <a:gd name="connsiteX291" fmla="*/ 105257 w 503823"/>
              <a:gd name="connsiteY291" fmla="*/ 355944 h 431488"/>
              <a:gd name="connsiteX292" fmla="*/ 106372 w 503823"/>
              <a:gd name="connsiteY292" fmla="*/ 347183 h 431488"/>
              <a:gd name="connsiteX293" fmla="*/ 106372 w 503823"/>
              <a:gd name="connsiteY293" fmla="*/ 342799 h 431488"/>
              <a:gd name="connsiteX294" fmla="*/ 106372 w 503823"/>
              <a:gd name="connsiteY294" fmla="*/ 341719 h 431488"/>
              <a:gd name="connsiteX295" fmla="*/ 107446 w 503823"/>
              <a:gd name="connsiteY295" fmla="*/ 338416 h 431488"/>
              <a:gd name="connsiteX296" fmla="*/ 109635 w 503823"/>
              <a:gd name="connsiteY296" fmla="*/ 337342 h 431488"/>
              <a:gd name="connsiteX297" fmla="*/ 110755 w 503823"/>
              <a:gd name="connsiteY297" fmla="*/ 336227 h 431488"/>
              <a:gd name="connsiteX298" fmla="*/ 110755 w 503823"/>
              <a:gd name="connsiteY298" fmla="*/ 334038 h 431488"/>
              <a:gd name="connsiteX299" fmla="*/ 108561 w 503823"/>
              <a:gd name="connsiteY299" fmla="*/ 332958 h 431488"/>
              <a:gd name="connsiteX300" fmla="*/ 108561 w 503823"/>
              <a:gd name="connsiteY300" fmla="*/ 334038 h 431488"/>
              <a:gd name="connsiteX301" fmla="*/ 106372 w 503823"/>
              <a:gd name="connsiteY301" fmla="*/ 332958 h 431488"/>
              <a:gd name="connsiteX302" fmla="*/ 105257 w 503823"/>
              <a:gd name="connsiteY302" fmla="*/ 338416 h 431488"/>
              <a:gd name="connsiteX303" fmla="*/ 104177 w 503823"/>
              <a:gd name="connsiteY303" fmla="*/ 342799 h 431488"/>
              <a:gd name="connsiteX304" fmla="*/ 101994 w 503823"/>
              <a:gd name="connsiteY304" fmla="*/ 350486 h 431488"/>
              <a:gd name="connsiteX305" fmla="*/ 98679 w 503823"/>
              <a:gd name="connsiteY305" fmla="*/ 362510 h 431488"/>
              <a:gd name="connsiteX306" fmla="*/ 94302 w 503823"/>
              <a:gd name="connsiteY306" fmla="*/ 376769 h 431488"/>
              <a:gd name="connsiteX307" fmla="*/ 93227 w 503823"/>
              <a:gd name="connsiteY307" fmla="*/ 381153 h 431488"/>
              <a:gd name="connsiteX308" fmla="*/ 92113 w 503823"/>
              <a:gd name="connsiteY308" fmla="*/ 399749 h 431488"/>
              <a:gd name="connsiteX309" fmla="*/ 89918 w 503823"/>
              <a:gd name="connsiteY309" fmla="*/ 401944 h 431488"/>
              <a:gd name="connsiteX310" fmla="*/ 88850 w 503823"/>
              <a:gd name="connsiteY310" fmla="*/ 404127 h 431488"/>
              <a:gd name="connsiteX311" fmla="*/ 80088 w 503823"/>
              <a:gd name="connsiteY311" fmla="*/ 403058 h 431488"/>
              <a:gd name="connsiteX312" fmla="*/ 66944 w 503823"/>
              <a:gd name="connsiteY312" fmla="*/ 394297 h 431488"/>
              <a:gd name="connsiteX313" fmla="*/ 65824 w 503823"/>
              <a:gd name="connsiteY313" fmla="*/ 393177 h 431488"/>
              <a:gd name="connsiteX314" fmla="*/ 66944 w 503823"/>
              <a:gd name="connsiteY314" fmla="*/ 390988 h 431488"/>
              <a:gd name="connsiteX315" fmla="*/ 70207 w 503823"/>
              <a:gd name="connsiteY315" fmla="*/ 393177 h 431488"/>
              <a:gd name="connsiteX316" fmla="*/ 89918 w 503823"/>
              <a:gd name="connsiteY316" fmla="*/ 394297 h 431488"/>
              <a:gd name="connsiteX317" fmla="*/ 91038 w 503823"/>
              <a:gd name="connsiteY317" fmla="*/ 392103 h 431488"/>
              <a:gd name="connsiteX318" fmla="*/ 85541 w 503823"/>
              <a:gd name="connsiteY318" fmla="*/ 382221 h 431488"/>
              <a:gd name="connsiteX319" fmla="*/ 78968 w 503823"/>
              <a:gd name="connsiteY319" fmla="*/ 380038 h 431488"/>
              <a:gd name="connsiteX320" fmla="*/ 40655 w 503823"/>
              <a:gd name="connsiteY320" fmla="*/ 381153 h 431488"/>
              <a:gd name="connsiteX321" fmla="*/ 42844 w 503823"/>
              <a:gd name="connsiteY321" fmla="*/ 378964 h 431488"/>
              <a:gd name="connsiteX322" fmla="*/ 39540 w 503823"/>
              <a:gd name="connsiteY322" fmla="*/ 377844 h 431488"/>
              <a:gd name="connsiteX323" fmla="*/ 39540 w 503823"/>
              <a:gd name="connsiteY323" fmla="*/ 375655 h 431488"/>
              <a:gd name="connsiteX324" fmla="*/ 39540 w 503823"/>
              <a:gd name="connsiteY324" fmla="*/ 372392 h 431488"/>
              <a:gd name="connsiteX325" fmla="*/ 39540 w 503823"/>
              <a:gd name="connsiteY325" fmla="*/ 369083 h 431488"/>
              <a:gd name="connsiteX326" fmla="*/ 28585 w 503823"/>
              <a:gd name="connsiteY326" fmla="*/ 360322 h 431488"/>
              <a:gd name="connsiteX327" fmla="*/ 29705 w 503823"/>
              <a:gd name="connsiteY327" fmla="*/ 354864 h 431488"/>
              <a:gd name="connsiteX328" fmla="*/ 39540 w 503823"/>
              <a:gd name="connsiteY328" fmla="*/ 354864 h 431488"/>
              <a:gd name="connsiteX329" fmla="*/ 42844 w 503823"/>
              <a:gd name="connsiteY329" fmla="*/ 354864 h 431488"/>
              <a:gd name="connsiteX330" fmla="*/ 43918 w 503823"/>
              <a:gd name="connsiteY330" fmla="*/ 352675 h 431488"/>
              <a:gd name="connsiteX331" fmla="*/ 46107 w 503823"/>
              <a:gd name="connsiteY331" fmla="*/ 350486 h 431488"/>
              <a:gd name="connsiteX332" fmla="*/ 47227 w 503823"/>
              <a:gd name="connsiteY332" fmla="*/ 349366 h 431488"/>
              <a:gd name="connsiteX333" fmla="*/ 40655 w 503823"/>
              <a:gd name="connsiteY333" fmla="*/ 326392 h 431488"/>
              <a:gd name="connsiteX334" fmla="*/ 39540 w 503823"/>
              <a:gd name="connsiteY334" fmla="*/ 322008 h 431488"/>
              <a:gd name="connsiteX335" fmla="*/ 36271 w 503823"/>
              <a:gd name="connsiteY335" fmla="*/ 322008 h 431488"/>
              <a:gd name="connsiteX336" fmla="*/ 20944 w 503823"/>
              <a:gd name="connsiteY336" fmla="*/ 317630 h 431488"/>
              <a:gd name="connsiteX337" fmla="*/ 19824 w 503823"/>
              <a:gd name="connsiteY337" fmla="*/ 316510 h 431488"/>
              <a:gd name="connsiteX338" fmla="*/ 18749 w 503823"/>
              <a:gd name="connsiteY338" fmla="*/ 315436 h 431488"/>
              <a:gd name="connsiteX339" fmla="*/ 17635 w 503823"/>
              <a:gd name="connsiteY339" fmla="*/ 314321 h 431488"/>
              <a:gd name="connsiteX340" fmla="*/ 1227 w 503823"/>
              <a:gd name="connsiteY340" fmla="*/ 293530 h 431488"/>
              <a:gd name="connsiteX341" fmla="*/ 107 w 503823"/>
              <a:gd name="connsiteY341" fmla="*/ 286958 h 431488"/>
              <a:gd name="connsiteX342" fmla="*/ 3410 w 503823"/>
              <a:gd name="connsiteY342" fmla="*/ 286958 h 431488"/>
              <a:gd name="connsiteX343" fmla="*/ 5605 w 503823"/>
              <a:gd name="connsiteY343" fmla="*/ 286958 h 431488"/>
              <a:gd name="connsiteX344" fmla="*/ 6679 w 503823"/>
              <a:gd name="connsiteY344" fmla="*/ 285866 h 431488"/>
              <a:gd name="connsiteX345" fmla="*/ 12183 w 503823"/>
              <a:gd name="connsiteY345" fmla="*/ 284769 h 431488"/>
              <a:gd name="connsiteX346" fmla="*/ 17635 w 503823"/>
              <a:gd name="connsiteY346" fmla="*/ 284769 h 431488"/>
              <a:gd name="connsiteX347" fmla="*/ 19824 w 503823"/>
              <a:gd name="connsiteY347" fmla="*/ 283672 h 431488"/>
              <a:gd name="connsiteX348" fmla="*/ 22013 w 503823"/>
              <a:gd name="connsiteY348" fmla="*/ 284769 h 431488"/>
              <a:gd name="connsiteX349" fmla="*/ 23133 w 503823"/>
              <a:gd name="connsiteY349" fmla="*/ 286958 h 431488"/>
              <a:gd name="connsiteX350" fmla="*/ 25322 w 503823"/>
              <a:gd name="connsiteY350" fmla="*/ 286958 h 431488"/>
              <a:gd name="connsiteX351" fmla="*/ 27510 w 503823"/>
              <a:gd name="connsiteY351" fmla="*/ 286958 h 431488"/>
              <a:gd name="connsiteX352" fmla="*/ 27510 w 503823"/>
              <a:gd name="connsiteY352" fmla="*/ 288055 h 431488"/>
              <a:gd name="connsiteX353" fmla="*/ 30779 w 503823"/>
              <a:gd name="connsiteY353" fmla="*/ 289147 h 431488"/>
              <a:gd name="connsiteX354" fmla="*/ 32962 w 503823"/>
              <a:gd name="connsiteY354" fmla="*/ 288055 h 431488"/>
              <a:gd name="connsiteX355" fmla="*/ 34083 w 503823"/>
              <a:gd name="connsiteY355" fmla="*/ 288055 h 431488"/>
              <a:gd name="connsiteX356" fmla="*/ 48302 w 503823"/>
              <a:gd name="connsiteY356" fmla="*/ 285866 h 431488"/>
              <a:gd name="connsiteX357" fmla="*/ 48302 w 503823"/>
              <a:gd name="connsiteY357" fmla="*/ 285866 h 431488"/>
              <a:gd name="connsiteX358" fmla="*/ 51605 w 503823"/>
              <a:gd name="connsiteY358" fmla="*/ 277105 h 431488"/>
              <a:gd name="connsiteX359" fmla="*/ 52685 w 503823"/>
              <a:gd name="connsiteY359" fmla="*/ 277105 h 431488"/>
              <a:gd name="connsiteX360" fmla="*/ 54868 w 503823"/>
              <a:gd name="connsiteY360" fmla="*/ 277105 h 431488"/>
              <a:gd name="connsiteX361" fmla="*/ 55988 w 503823"/>
              <a:gd name="connsiteY361" fmla="*/ 275997 h 431488"/>
              <a:gd name="connsiteX362" fmla="*/ 58177 w 503823"/>
              <a:gd name="connsiteY362" fmla="*/ 275997 h 431488"/>
              <a:gd name="connsiteX363" fmla="*/ 59251 w 503823"/>
              <a:gd name="connsiteY363" fmla="*/ 275997 h 431488"/>
              <a:gd name="connsiteX364" fmla="*/ 63635 w 503823"/>
              <a:gd name="connsiteY364" fmla="*/ 273819 h 431488"/>
              <a:gd name="connsiteX365" fmla="*/ 64749 w 503823"/>
              <a:gd name="connsiteY365" fmla="*/ 273819 h 431488"/>
              <a:gd name="connsiteX366" fmla="*/ 70207 w 503823"/>
              <a:gd name="connsiteY366" fmla="*/ 283672 h 431488"/>
              <a:gd name="connsiteX367" fmla="*/ 73510 w 503823"/>
              <a:gd name="connsiteY367" fmla="*/ 294605 h 431488"/>
              <a:gd name="connsiteX368" fmla="*/ 78968 w 503823"/>
              <a:gd name="connsiteY368" fmla="*/ 284769 h 431488"/>
              <a:gd name="connsiteX369" fmla="*/ 78968 w 503823"/>
              <a:gd name="connsiteY369" fmla="*/ 273819 h 431488"/>
              <a:gd name="connsiteX370" fmla="*/ 77894 w 503823"/>
              <a:gd name="connsiteY370" fmla="*/ 271625 h 431488"/>
              <a:gd name="connsiteX371" fmla="*/ 75705 w 503823"/>
              <a:gd name="connsiteY371" fmla="*/ 268344 h 431488"/>
              <a:gd name="connsiteX372" fmla="*/ 76774 w 503823"/>
              <a:gd name="connsiteY372" fmla="*/ 265053 h 431488"/>
              <a:gd name="connsiteX373" fmla="*/ 81157 w 503823"/>
              <a:gd name="connsiteY373" fmla="*/ 267241 h 431488"/>
              <a:gd name="connsiteX374" fmla="*/ 84466 w 503823"/>
              <a:gd name="connsiteY374" fmla="*/ 268344 h 431488"/>
              <a:gd name="connsiteX375" fmla="*/ 84466 w 503823"/>
              <a:gd name="connsiteY375" fmla="*/ 260675 h 431488"/>
              <a:gd name="connsiteX376" fmla="*/ 84466 w 503823"/>
              <a:gd name="connsiteY376" fmla="*/ 257389 h 431488"/>
              <a:gd name="connsiteX377" fmla="*/ 83352 w 503823"/>
              <a:gd name="connsiteY377" fmla="*/ 251914 h 431488"/>
              <a:gd name="connsiteX378" fmla="*/ 82272 w 503823"/>
              <a:gd name="connsiteY378" fmla="*/ 250816 h 431488"/>
              <a:gd name="connsiteX379" fmla="*/ 80088 w 503823"/>
              <a:gd name="connsiteY379" fmla="*/ 249725 h 431488"/>
              <a:gd name="connsiteX380" fmla="*/ 80088 w 503823"/>
              <a:gd name="connsiteY380" fmla="*/ 248622 h 431488"/>
              <a:gd name="connsiteX381" fmla="*/ 80088 w 503823"/>
              <a:gd name="connsiteY381" fmla="*/ 243147 h 431488"/>
              <a:gd name="connsiteX382" fmla="*/ 80088 w 503823"/>
              <a:gd name="connsiteY382" fmla="*/ 243147 h 431488"/>
              <a:gd name="connsiteX383" fmla="*/ 78968 w 503823"/>
              <a:gd name="connsiteY383" fmla="*/ 240964 h 431488"/>
              <a:gd name="connsiteX384" fmla="*/ 76774 w 503823"/>
              <a:gd name="connsiteY384" fmla="*/ 236580 h 431488"/>
              <a:gd name="connsiteX385" fmla="*/ 74591 w 503823"/>
              <a:gd name="connsiteY385" fmla="*/ 232197 h 431488"/>
              <a:gd name="connsiteX386" fmla="*/ 74591 w 503823"/>
              <a:gd name="connsiteY386" fmla="*/ 232197 h 431488"/>
              <a:gd name="connsiteX387" fmla="*/ 76774 w 503823"/>
              <a:gd name="connsiteY387" fmla="*/ 230008 h 431488"/>
              <a:gd name="connsiteX388" fmla="*/ 78968 w 503823"/>
              <a:gd name="connsiteY388" fmla="*/ 227819 h 431488"/>
              <a:gd name="connsiteX389" fmla="*/ 81157 w 503823"/>
              <a:gd name="connsiteY389" fmla="*/ 224533 h 431488"/>
              <a:gd name="connsiteX390" fmla="*/ 81157 w 503823"/>
              <a:gd name="connsiteY390" fmla="*/ 224533 h 431488"/>
              <a:gd name="connsiteX391" fmla="*/ 82272 w 503823"/>
              <a:gd name="connsiteY391" fmla="*/ 222339 h 431488"/>
              <a:gd name="connsiteX392" fmla="*/ 85541 w 503823"/>
              <a:gd name="connsiteY392" fmla="*/ 220150 h 431488"/>
              <a:gd name="connsiteX393" fmla="*/ 87729 w 503823"/>
              <a:gd name="connsiteY393" fmla="*/ 220150 h 431488"/>
              <a:gd name="connsiteX394" fmla="*/ 87729 w 503823"/>
              <a:gd name="connsiteY394" fmla="*/ 217955 h 431488"/>
              <a:gd name="connsiteX395" fmla="*/ 97611 w 503823"/>
              <a:gd name="connsiteY395" fmla="*/ 217955 h 431488"/>
              <a:gd name="connsiteX396" fmla="*/ 99799 w 503823"/>
              <a:gd name="connsiteY396" fmla="*/ 217955 h 431488"/>
              <a:gd name="connsiteX397" fmla="*/ 108561 w 503823"/>
              <a:gd name="connsiteY397" fmla="*/ 215766 h 431488"/>
              <a:gd name="connsiteX398" fmla="*/ 111824 w 503823"/>
              <a:gd name="connsiteY398" fmla="*/ 215766 h 431488"/>
              <a:gd name="connsiteX399" fmla="*/ 112950 w 503823"/>
              <a:gd name="connsiteY399" fmla="*/ 215766 h 431488"/>
              <a:gd name="connsiteX400" fmla="*/ 108561 w 503823"/>
              <a:gd name="connsiteY400" fmla="*/ 209194 h 431488"/>
              <a:gd name="connsiteX401" fmla="*/ 112950 w 503823"/>
              <a:gd name="connsiteY401" fmla="*/ 205914 h 431488"/>
              <a:gd name="connsiteX402" fmla="*/ 118402 w 503823"/>
              <a:gd name="connsiteY402" fmla="*/ 211389 h 431488"/>
              <a:gd name="connsiteX403" fmla="*/ 119516 w 503823"/>
              <a:gd name="connsiteY403" fmla="*/ 212480 h 431488"/>
              <a:gd name="connsiteX404" fmla="*/ 120585 w 503823"/>
              <a:gd name="connsiteY404" fmla="*/ 214675 h 431488"/>
              <a:gd name="connsiteX405" fmla="*/ 122779 w 503823"/>
              <a:gd name="connsiteY405" fmla="*/ 214675 h 431488"/>
              <a:gd name="connsiteX406" fmla="*/ 123900 w 503823"/>
              <a:gd name="connsiteY406" fmla="*/ 216864 h 431488"/>
              <a:gd name="connsiteX407" fmla="*/ 126083 w 503823"/>
              <a:gd name="connsiteY407" fmla="*/ 215766 h 431488"/>
              <a:gd name="connsiteX408" fmla="*/ 128277 w 503823"/>
              <a:gd name="connsiteY408" fmla="*/ 213577 h 431488"/>
              <a:gd name="connsiteX409" fmla="*/ 129352 w 503823"/>
              <a:gd name="connsiteY409" fmla="*/ 211389 h 431488"/>
              <a:gd name="connsiteX410" fmla="*/ 130466 w 503823"/>
              <a:gd name="connsiteY410" fmla="*/ 211389 h 431488"/>
              <a:gd name="connsiteX411" fmla="*/ 131535 w 503823"/>
              <a:gd name="connsiteY411" fmla="*/ 209194 h 431488"/>
              <a:gd name="connsiteX412" fmla="*/ 133729 w 503823"/>
              <a:gd name="connsiteY412" fmla="*/ 208102 h 431488"/>
              <a:gd name="connsiteX413" fmla="*/ 134849 w 503823"/>
              <a:gd name="connsiteY413" fmla="*/ 207005 h 431488"/>
              <a:gd name="connsiteX414" fmla="*/ 140302 w 503823"/>
              <a:gd name="connsiteY414" fmla="*/ 202627 h 431488"/>
              <a:gd name="connsiteX415" fmla="*/ 143611 w 503823"/>
              <a:gd name="connsiteY415" fmla="*/ 200439 h 431488"/>
              <a:gd name="connsiteX416" fmla="*/ 147988 w 503823"/>
              <a:gd name="connsiteY416" fmla="*/ 199336 h 431488"/>
              <a:gd name="connsiteX417" fmla="*/ 149063 w 503823"/>
              <a:gd name="connsiteY417" fmla="*/ 200439 h 431488"/>
              <a:gd name="connsiteX418" fmla="*/ 150177 w 503823"/>
              <a:gd name="connsiteY418" fmla="*/ 200439 h 431488"/>
              <a:gd name="connsiteX419" fmla="*/ 151257 w 503823"/>
              <a:gd name="connsiteY419" fmla="*/ 201530 h 431488"/>
              <a:gd name="connsiteX420" fmla="*/ 153441 w 503823"/>
              <a:gd name="connsiteY420" fmla="*/ 202627 h 431488"/>
              <a:gd name="connsiteX421" fmla="*/ 162207 w 503823"/>
              <a:gd name="connsiteY421" fmla="*/ 202627 h 431488"/>
              <a:gd name="connsiteX422" fmla="*/ 166585 w 503823"/>
              <a:gd name="connsiteY422" fmla="*/ 201530 h 431488"/>
              <a:gd name="connsiteX423" fmla="*/ 173163 w 503823"/>
              <a:gd name="connsiteY423" fmla="*/ 199336 h 431488"/>
              <a:gd name="connsiteX424" fmla="*/ 179729 w 503823"/>
              <a:gd name="connsiteY424" fmla="*/ 198244 h 431488"/>
              <a:gd name="connsiteX425" fmla="*/ 184113 w 503823"/>
              <a:gd name="connsiteY425" fmla="*/ 198244 h 431488"/>
              <a:gd name="connsiteX426" fmla="*/ 188491 w 503823"/>
              <a:gd name="connsiteY426" fmla="*/ 196055 h 431488"/>
              <a:gd name="connsiteX427" fmla="*/ 191799 w 503823"/>
              <a:gd name="connsiteY427" fmla="*/ 194958 h 431488"/>
              <a:gd name="connsiteX428" fmla="*/ 195069 w 503823"/>
              <a:gd name="connsiteY428" fmla="*/ 192769 h 431488"/>
              <a:gd name="connsiteX429" fmla="*/ 195069 w 503823"/>
              <a:gd name="connsiteY429" fmla="*/ 192769 h 431488"/>
              <a:gd name="connsiteX430" fmla="*/ 200572 w 503823"/>
              <a:gd name="connsiteY430" fmla="*/ 190574 h 431488"/>
              <a:gd name="connsiteX431" fmla="*/ 201635 w 503823"/>
              <a:gd name="connsiteY431" fmla="*/ 186197 h 431488"/>
              <a:gd name="connsiteX432" fmla="*/ 202749 w 503823"/>
              <a:gd name="connsiteY432" fmla="*/ 184008 h 431488"/>
              <a:gd name="connsiteX433" fmla="*/ 203830 w 503823"/>
              <a:gd name="connsiteY433" fmla="*/ 179625 h 431488"/>
              <a:gd name="connsiteX434" fmla="*/ 204944 w 503823"/>
              <a:gd name="connsiteY434" fmla="*/ 178533 h 431488"/>
              <a:gd name="connsiteX435" fmla="*/ 206018 w 503823"/>
              <a:gd name="connsiteY435" fmla="*/ 174150 h 431488"/>
              <a:gd name="connsiteX436" fmla="*/ 207133 w 503823"/>
              <a:gd name="connsiteY436" fmla="*/ 171955 h 431488"/>
              <a:gd name="connsiteX437" fmla="*/ 213705 w 503823"/>
              <a:gd name="connsiteY437" fmla="*/ 153342 h 431488"/>
              <a:gd name="connsiteX438" fmla="*/ 214780 w 503823"/>
              <a:gd name="connsiteY438" fmla="*/ 142391 h 431488"/>
              <a:gd name="connsiteX439" fmla="*/ 225735 w 503823"/>
              <a:gd name="connsiteY439" fmla="*/ 138008 h 431488"/>
              <a:gd name="connsiteX440" fmla="*/ 226850 w 503823"/>
              <a:gd name="connsiteY440" fmla="*/ 136934 h 431488"/>
              <a:gd name="connsiteX441" fmla="*/ 233422 w 503823"/>
              <a:gd name="connsiteY441" fmla="*/ 136934 h 431488"/>
              <a:gd name="connsiteX442" fmla="*/ 235611 w 503823"/>
              <a:gd name="connsiteY442" fmla="*/ 138008 h 431488"/>
              <a:gd name="connsiteX443" fmla="*/ 243257 w 503823"/>
              <a:gd name="connsiteY443" fmla="*/ 135814 h 431488"/>
              <a:gd name="connsiteX444" fmla="*/ 243257 w 503823"/>
              <a:gd name="connsiteY444" fmla="*/ 135814 h 431488"/>
              <a:gd name="connsiteX445" fmla="*/ 245446 w 503823"/>
              <a:gd name="connsiteY445" fmla="*/ 133625 h 431488"/>
              <a:gd name="connsiteX446" fmla="*/ 260780 w 503823"/>
              <a:gd name="connsiteY446" fmla="*/ 115028 h 431488"/>
              <a:gd name="connsiteX447" fmla="*/ 264088 w 503823"/>
              <a:gd name="connsiteY447" fmla="*/ 118291 h 431488"/>
              <a:gd name="connsiteX448" fmla="*/ 274999 w 503823"/>
              <a:gd name="connsiteY448" fmla="*/ 120486 h 431488"/>
              <a:gd name="connsiteX449" fmla="*/ 278302 w 503823"/>
              <a:gd name="connsiteY449" fmla="*/ 117217 h 431488"/>
              <a:gd name="connsiteX450" fmla="*/ 279382 w 503823"/>
              <a:gd name="connsiteY450" fmla="*/ 116102 h 431488"/>
              <a:gd name="connsiteX451" fmla="*/ 281565 w 503823"/>
              <a:gd name="connsiteY451" fmla="*/ 112839 h 431488"/>
              <a:gd name="connsiteX452" fmla="*/ 287063 w 503823"/>
              <a:gd name="connsiteY452" fmla="*/ 107341 h 431488"/>
              <a:gd name="connsiteX453" fmla="*/ 288143 w 503823"/>
              <a:gd name="connsiteY453" fmla="*/ 106261 h 431488"/>
              <a:gd name="connsiteX454" fmla="*/ 298018 w 503823"/>
              <a:gd name="connsiteY454" fmla="*/ 104072 h 431488"/>
              <a:gd name="connsiteX455" fmla="*/ 302402 w 503823"/>
              <a:gd name="connsiteY455" fmla="*/ 101883 h 431488"/>
              <a:gd name="connsiteX456" fmla="*/ 310049 w 503823"/>
              <a:gd name="connsiteY456" fmla="*/ 101883 h 431488"/>
              <a:gd name="connsiteX457" fmla="*/ 311163 w 503823"/>
              <a:gd name="connsiteY457" fmla="*/ 100763 h 431488"/>
              <a:gd name="connsiteX458" fmla="*/ 312238 w 503823"/>
              <a:gd name="connsiteY458" fmla="*/ 94197 h 431488"/>
              <a:gd name="connsiteX459" fmla="*/ 312238 w 503823"/>
              <a:gd name="connsiteY459" fmla="*/ 88739 h 431488"/>
              <a:gd name="connsiteX460" fmla="*/ 313352 w 503823"/>
              <a:gd name="connsiteY460" fmla="*/ 84355 h 431488"/>
              <a:gd name="connsiteX461" fmla="*/ 317735 w 503823"/>
              <a:gd name="connsiteY461" fmla="*/ 81052 h 431488"/>
              <a:gd name="connsiteX462" fmla="*/ 318810 w 503823"/>
              <a:gd name="connsiteY462" fmla="*/ 79978 h 431488"/>
              <a:gd name="connsiteX463" fmla="*/ 319924 w 503823"/>
              <a:gd name="connsiteY463" fmla="*/ 74480 h 431488"/>
              <a:gd name="connsiteX464" fmla="*/ 324308 w 503823"/>
              <a:gd name="connsiteY464" fmla="*/ 71211 h 431488"/>
              <a:gd name="connsiteX465" fmla="*/ 327571 w 503823"/>
              <a:gd name="connsiteY465" fmla="*/ 51500 h 431488"/>
              <a:gd name="connsiteX466" fmla="*/ 329760 w 503823"/>
              <a:gd name="connsiteY466" fmla="*/ 48191 h 431488"/>
              <a:gd name="connsiteX467" fmla="*/ 333069 w 503823"/>
              <a:gd name="connsiteY467" fmla="*/ 42739 h 431488"/>
              <a:gd name="connsiteX468" fmla="*/ 330874 w 503823"/>
              <a:gd name="connsiteY468" fmla="*/ 38355 h 431488"/>
              <a:gd name="connsiteX469" fmla="*/ 329760 w 503823"/>
              <a:gd name="connsiteY469" fmla="*/ 37241 h 431488"/>
              <a:gd name="connsiteX470" fmla="*/ 339641 w 503823"/>
              <a:gd name="connsiteY470" fmla="*/ 28480 h 431488"/>
              <a:gd name="connsiteX471" fmla="*/ 347282 w 503823"/>
              <a:gd name="connsiteY471" fmla="*/ 29595 h 431488"/>
              <a:gd name="connsiteX472" fmla="*/ 370307 w 503823"/>
              <a:gd name="connsiteY472" fmla="*/ 42739 h 431488"/>
              <a:gd name="connsiteX473" fmla="*/ 381257 w 503823"/>
              <a:gd name="connsiteY473" fmla="*/ 39430 h 431488"/>
              <a:gd name="connsiteX474" fmla="*/ 392213 w 503823"/>
              <a:gd name="connsiteY474" fmla="*/ 6597 h 431488"/>
              <a:gd name="connsiteX475" fmla="*/ 402043 w 503823"/>
              <a:gd name="connsiteY475" fmla="*/ 3311 h 431488"/>
              <a:gd name="connsiteX476" fmla="*/ 404237 w 503823"/>
              <a:gd name="connsiteY476" fmla="*/ 4403 h 431488"/>
              <a:gd name="connsiteX477" fmla="*/ 411924 w 503823"/>
              <a:gd name="connsiteY477" fmla="*/ 8786 h 431488"/>
              <a:gd name="connsiteX478" fmla="*/ 414119 w 503823"/>
              <a:gd name="connsiteY478" fmla="*/ 9883 h 431488"/>
              <a:gd name="connsiteX479" fmla="*/ 421765 w 503823"/>
              <a:gd name="connsiteY479" fmla="*/ 8786 h 431488"/>
              <a:gd name="connsiteX480" fmla="*/ 426143 w 503823"/>
              <a:gd name="connsiteY480" fmla="*/ 7689 h 431488"/>
              <a:gd name="connsiteX481" fmla="*/ 427263 w 503823"/>
              <a:gd name="connsiteY481" fmla="*/ 7689 h 431488"/>
              <a:gd name="connsiteX482" fmla="*/ 429446 w 503823"/>
              <a:gd name="connsiteY482" fmla="*/ 6597 h 431488"/>
              <a:gd name="connsiteX483" fmla="*/ 433830 w 503823"/>
              <a:gd name="connsiteY483" fmla="*/ 7689 h 431488"/>
              <a:gd name="connsiteX484" fmla="*/ 446974 w 503823"/>
              <a:gd name="connsiteY484" fmla="*/ 3311 h 431488"/>
              <a:gd name="connsiteX485" fmla="*/ 460119 w 503823"/>
              <a:gd name="connsiteY485" fmla="*/ 1122 h 431488"/>
              <a:gd name="connsiteX486" fmla="*/ 463382 w 503823"/>
              <a:gd name="connsiteY486" fmla="*/ 19 h 431488"/>
              <a:gd name="connsiteX487" fmla="*/ 464496 w 503823"/>
              <a:gd name="connsiteY487" fmla="*/ 3311 h 431488"/>
              <a:gd name="connsiteX488" fmla="*/ 466691 w 503823"/>
              <a:gd name="connsiteY488" fmla="*/ 6597 h 431488"/>
              <a:gd name="connsiteX489" fmla="*/ 468880 w 503823"/>
              <a:gd name="connsiteY489" fmla="*/ 9883 h 431488"/>
              <a:gd name="connsiteX490" fmla="*/ 469949 w 503823"/>
              <a:gd name="connsiteY490" fmla="*/ 10975 h 431488"/>
              <a:gd name="connsiteX491" fmla="*/ 472143 w 503823"/>
              <a:gd name="connsiteY491" fmla="*/ 15358 h 431488"/>
              <a:gd name="connsiteX492" fmla="*/ 474332 w 503823"/>
              <a:gd name="connsiteY492" fmla="*/ 16450 h 431488"/>
              <a:gd name="connsiteX493" fmla="*/ 475452 w 503823"/>
              <a:gd name="connsiteY493" fmla="*/ 19719 h 431488"/>
              <a:gd name="connsiteX494" fmla="*/ 476527 w 503823"/>
              <a:gd name="connsiteY494" fmla="*/ 21919 h 431488"/>
              <a:gd name="connsiteX495" fmla="*/ 477641 w 503823"/>
              <a:gd name="connsiteY495" fmla="*/ 24096 h 431488"/>
              <a:gd name="connsiteX496" fmla="*/ 480904 w 503823"/>
              <a:gd name="connsiteY496" fmla="*/ 25217 h 431488"/>
              <a:gd name="connsiteX497" fmla="*/ 479830 w 503823"/>
              <a:gd name="connsiteY497" fmla="*/ 30669 h 431488"/>
              <a:gd name="connsiteX498" fmla="*/ 479830 w 503823"/>
              <a:gd name="connsiteY498" fmla="*/ 37241 h 431488"/>
              <a:gd name="connsiteX499" fmla="*/ 483093 w 503823"/>
              <a:gd name="connsiteY499" fmla="*/ 40550 h 431488"/>
              <a:gd name="connsiteX500" fmla="*/ 480904 w 503823"/>
              <a:gd name="connsiteY500" fmla="*/ 51500 h 431488"/>
              <a:gd name="connsiteX501" fmla="*/ 479830 w 503823"/>
              <a:gd name="connsiteY501" fmla="*/ 54769 h 431488"/>
              <a:gd name="connsiteX502" fmla="*/ 480904 w 503823"/>
              <a:gd name="connsiteY502" fmla="*/ 55883 h 431488"/>
              <a:gd name="connsiteX503" fmla="*/ 485288 w 503823"/>
              <a:gd name="connsiteY503" fmla="*/ 55883 h 431488"/>
              <a:gd name="connsiteX504" fmla="*/ 486402 w 503823"/>
              <a:gd name="connsiteY504" fmla="*/ 54769 h 431488"/>
              <a:gd name="connsiteX505" fmla="*/ 487476 w 503823"/>
              <a:gd name="connsiteY505" fmla="*/ 55883 h 431488"/>
              <a:gd name="connsiteX506" fmla="*/ 488591 w 503823"/>
              <a:gd name="connsiteY506" fmla="*/ 55883 h 431488"/>
              <a:gd name="connsiteX507" fmla="*/ 489665 w 503823"/>
              <a:gd name="connsiteY507" fmla="*/ 56952 h 431488"/>
              <a:gd name="connsiteX508" fmla="*/ 491854 w 503823"/>
              <a:gd name="connsiteY508" fmla="*/ 60255 h 431488"/>
              <a:gd name="connsiteX509" fmla="*/ 498432 w 503823"/>
              <a:gd name="connsiteY509" fmla="*/ 61336 h 431488"/>
              <a:gd name="connsiteX510" fmla="*/ 499546 w 503823"/>
              <a:gd name="connsiteY510" fmla="*/ 62450 h 431488"/>
              <a:gd name="connsiteX511" fmla="*/ 502810 w 503823"/>
              <a:gd name="connsiteY511" fmla="*/ 65719 h 431488"/>
              <a:gd name="connsiteX512" fmla="*/ 502810 w 503823"/>
              <a:gd name="connsiteY512" fmla="*/ 66833 h 431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</a:cxnLst>
            <a:rect l="l" t="t" r="r" b="b"/>
            <a:pathLst>
              <a:path w="503823" h="431488">
                <a:moveTo>
                  <a:pt x="503930" y="67908"/>
                </a:moveTo>
                <a:lnTo>
                  <a:pt x="501735" y="70097"/>
                </a:lnTo>
                <a:lnTo>
                  <a:pt x="499546" y="76675"/>
                </a:lnTo>
                <a:lnTo>
                  <a:pt x="501735" y="78858"/>
                </a:lnTo>
                <a:lnTo>
                  <a:pt x="498432" y="82167"/>
                </a:lnTo>
                <a:lnTo>
                  <a:pt x="489665" y="82167"/>
                </a:lnTo>
                <a:lnTo>
                  <a:pt x="488591" y="82167"/>
                </a:lnTo>
                <a:lnTo>
                  <a:pt x="480904" y="72291"/>
                </a:lnTo>
                <a:lnTo>
                  <a:pt x="476527" y="73406"/>
                </a:lnTo>
                <a:lnTo>
                  <a:pt x="476527" y="74480"/>
                </a:lnTo>
                <a:lnTo>
                  <a:pt x="473258" y="76675"/>
                </a:lnTo>
                <a:lnTo>
                  <a:pt x="471074" y="76675"/>
                </a:lnTo>
                <a:lnTo>
                  <a:pt x="469949" y="77789"/>
                </a:lnTo>
                <a:lnTo>
                  <a:pt x="464496" y="82167"/>
                </a:lnTo>
                <a:lnTo>
                  <a:pt x="462308" y="86550"/>
                </a:lnTo>
                <a:lnTo>
                  <a:pt x="462308" y="92002"/>
                </a:lnTo>
                <a:lnTo>
                  <a:pt x="460119" y="94197"/>
                </a:lnTo>
                <a:lnTo>
                  <a:pt x="460119" y="96386"/>
                </a:lnTo>
                <a:lnTo>
                  <a:pt x="458999" y="99695"/>
                </a:lnTo>
                <a:lnTo>
                  <a:pt x="460119" y="100763"/>
                </a:lnTo>
                <a:lnTo>
                  <a:pt x="461188" y="101883"/>
                </a:lnTo>
                <a:lnTo>
                  <a:pt x="463382" y="106261"/>
                </a:lnTo>
                <a:lnTo>
                  <a:pt x="460119" y="118291"/>
                </a:lnTo>
                <a:lnTo>
                  <a:pt x="456810" y="129247"/>
                </a:lnTo>
                <a:lnTo>
                  <a:pt x="456810" y="130361"/>
                </a:lnTo>
                <a:lnTo>
                  <a:pt x="455736" y="138008"/>
                </a:lnTo>
                <a:lnTo>
                  <a:pt x="453546" y="140197"/>
                </a:lnTo>
                <a:lnTo>
                  <a:pt x="445854" y="140197"/>
                </a:lnTo>
                <a:lnTo>
                  <a:pt x="444786" y="148958"/>
                </a:lnTo>
                <a:lnTo>
                  <a:pt x="439287" y="148958"/>
                </a:lnTo>
                <a:lnTo>
                  <a:pt x="434904" y="151147"/>
                </a:lnTo>
                <a:lnTo>
                  <a:pt x="437093" y="156627"/>
                </a:lnTo>
                <a:lnTo>
                  <a:pt x="438213" y="156627"/>
                </a:lnTo>
                <a:lnTo>
                  <a:pt x="440402" y="156627"/>
                </a:lnTo>
                <a:lnTo>
                  <a:pt x="442591" y="155524"/>
                </a:lnTo>
                <a:lnTo>
                  <a:pt x="445854" y="154433"/>
                </a:lnTo>
                <a:lnTo>
                  <a:pt x="448049" y="155524"/>
                </a:lnTo>
                <a:lnTo>
                  <a:pt x="449169" y="154433"/>
                </a:lnTo>
                <a:lnTo>
                  <a:pt x="453546" y="156627"/>
                </a:lnTo>
                <a:lnTo>
                  <a:pt x="453546" y="159908"/>
                </a:lnTo>
                <a:lnTo>
                  <a:pt x="451352" y="162102"/>
                </a:lnTo>
                <a:lnTo>
                  <a:pt x="450238" y="176339"/>
                </a:lnTo>
                <a:lnTo>
                  <a:pt x="450238" y="178533"/>
                </a:lnTo>
                <a:lnTo>
                  <a:pt x="449169" y="179625"/>
                </a:lnTo>
                <a:lnTo>
                  <a:pt x="448049" y="181814"/>
                </a:lnTo>
                <a:lnTo>
                  <a:pt x="446974" y="184008"/>
                </a:lnTo>
                <a:lnTo>
                  <a:pt x="443671" y="191677"/>
                </a:lnTo>
                <a:lnTo>
                  <a:pt x="443671" y="192769"/>
                </a:lnTo>
                <a:lnTo>
                  <a:pt x="444786" y="193861"/>
                </a:lnTo>
                <a:lnTo>
                  <a:pt x="443671" y="197152"/>
                </a:lnTo>
                <a:lnTo>
                  <a:pt x="441476" y="202627"/>
                </a:lnTo>
                <a:lnTo>
                  <a:pt x="439287" y="203719"/>
                </a:lnTo>
                <a:lnTo>
                  <a:pt x="433830" y="201530"/>
                </a:lnTo>
                <a:lnTo>
                  <a:pt x="433830" y="200439"/>
                </a:lnTo>
                <a:lnTo>
                  <a:pt x="430527" y="202627"/>
                </a:lnTo>
                <a:lnTo>
                  <a:pt x="436024" y="209194"/>
                </a:lnTo>
                <a:lnTo>
                  <a:pt x="432715" y="222339"/>
                </a:lnTo>
                <a:lnTo>
                  <a:pt x="434904" y="224533"/>
                </a:lnTo>
                <a:lnTo>
                  <a:pt x="433830" y="226716"/>
                </a:lnTo>
                <a:lnTo>
                  <a:pt x="430527" y="236580"/>
                </a:lnTo>
                <a:lnTo>
                  <a:pt x="429446" y="237672"/>
                </a:lnTo>
                <a:lnTo>
                  <a:pt x="427263" y="239861"/>
                </a:lnTo>
                <a:lnTo>
                  <a:pt x="427263" y="240964"/>
                </a:lnTo>
                <a:lnTo>
                  <a:pt x="428332" y="244244"/>
                </a:lnTo>
                <a:lnTo>
                  <a:pt x="427263" y="245341"/>
                </a:lnTo>
                <a:lnTo>
                  <a:pt x="419571" y="244244"/>
                </a:lnTo>
                <a:lnTo>
                  <a:pt x="418496" y="244244"/>
                </a:lnTo>
                <a:lnTo>
                  <a:pt x="416307" y="245341"/>
                </a:lnTo>
                <a:lnTo>
                  <a:pt x="415187" y="250816"/>
                </a:lnTo>
                <a:lnTo>
                  <a:pt x="409735" y="249725"/>
                </a:lnTo>
                <a:lnTo>
                  <a:pt x="410810" y="250816"/>
                </a:lnTo>
                <a:lnTo>
                  <a:pt x="409735" y="253005"/>
                </a:lnTo>
                <a:lnTo>
                  <a:pt x="408621" y="251914"/>
                </a:lnTo>
                <a:lnTo>
                  <a:pt x="403163" y="253005"/>
                </a:lnTo>
                <a:lnTo>
                  <a:pt x="402043" y="254103"/>
                </a:lnTo>
                <a:lnTo>
                  <a:pt x="402043" y="255200"/>
                </a:lnTo>
                <a:lnTo>
                  <a:pt x="400974" y="263961"/>
                </a:lnTo>
                <a:lnTo>
                  <a:pt x="397665" y="271625"/>
                </a:lnTo>
                <a:lnTo>
                  <a:pt x="398780" y="272722"/>
                </a:lnTo>
                <a:lnTo>
                  <a:pt x="397665" y="275997"/>
                </a:lnTo>
                <a:lnTo>
                  <a:pt x="392213" y="277105"/>
                </a:lnTo>
                <a:lnTo>
                  <a:pt x="388904" y="280386"/>
                </a:lnTo>
                <a:lnTo>
                  <a:pt x="388904" y="280386"/>
                </a:lnTo>
                <a:lnTo>
                  <a:pt x="386715" y="282580"/>
                </a:lnTo>
                <a:lnTo>
                  <a:pt x="376874" y="280386"/>
                </a:lnTo>
                <a:lnTo>
                  <a:pt x="375760" y="279294"/>
                </a:lnTo>
                <a:lnTo>
                  <a:pt x="372502" y="278197"/>
                </a:lnTo>
                <a:lnTo>
                  <a:pt x="369187" y="278197"/>
                </a:lnTo>
                <a:lnTo>
                  <a:pt x="363729" y="279294"/>
                </a:lnTo>
                <a:lnTo>
                  <a:pt x="361552" y="280386"/>
                </a:lnTo>
                <a:lnTo>
                  <a:pt x="359358" y="281483"/>
                </a:lnTo>
                <a:lnTo>
                  <a:pt x="358232" y="284769"/>
                </a:lnTo>
                <a:lnTo>
                  <a:pt x="357163" y="280386"/>
                </a:lnTo>
                <a:lnTo>
                  <a:pt x="352780" y="281483"/>
                </a:lnTo>
                <a:lnTo>
                  <a:pt x="346213" y="284769"/>
                </a:lnTo>
                <a:lnTo>
                  <a:pt x="341830" y="278197"/>
                </a:lnTo>
                <a:lnTo>
                  <a:pt x="340715" y="279294"/>
                </a:lnTo>
                <a:lnTo>
                  <a:pt x="339641" y="278197"/>
                </a:lnTo>
                <a:lnTo>
                  <a:pt x="337452" y="277105"/>
                </a:lnTo>
                <a:lnTo>
                  <a:pt x="335257" y="277105"/>
                </a:lnTo>
                <a:lnTo>
                  <a:pt x="337452" y="279294"/>
                </a:lnTo>
                <a:lnTo>
                  <a:pt x="338521" y="281483"/>
                </a:lnTo>
                <a:lnTo>
                  <a:pt x="335257" y="284769"/>
                </a:lnTo>
                <a:lnTo>
                  <a:pt x="334143" y="286958"/>
                </a:lnTo>
                <a:lnTo>
                  <a:pt x="335257" y="285866"/>
                </a:lnTo>
                <a:lnTo>
                  <a:pt x="331954" y="285866"/>
                </a:lnTo>
                <a:lnTo>
                  <a:pt x="331954" y="286958"/>
                </a:lnTo>
                <a:lnTo>
                  <a:pt x="328691" y="286958"/>
                </a:lnTo>
                <a:lnTo>
                  <a:pt x="327571" y="284769"/>
                </a:lnTo>
                <a:lnTo>
                  <a:pt x="323193" y="285866"/>
                </a:lnTo>
                <a:lnTo>
                  <a:pt x="323193" y="286958"/>
                </a:lnTo>
                <a:lnTo>
                  <a:pt x="319924" y="291341"/>
                </a:lnTo>
                <a:lnTo>
                  <a:pt x="319924" y="292427"/>
                </a:lnTo>
                <a:lnTo>
                  <a:pt x="319924" y="294605"/>
                </a:lnTo>
                <a:lnTo>
                  <a:pt x="318810" y="305555"/>
                </a:lnTo>
                <a:lnTo>
                  <a:pt x="318810" y="305555"/>
                </a:lnTo>
                <a:lnTo>
                  <a:pt x="316615" y="306675"/>
                </a:lnTo>
                <a:lnTo>
                  <a:pt x="316615" y="307749"/>
                </a:lnTo>
                <a:lnTo>
                  <a:pt x="318810" y="308858"/>
                </a:lnTo>
                <a:lnTo>
                  <a:pt x="319924" y="309938"/>
                </a:lnTo>
                <a:lnTo>
                  <a:pt x="322113" y="311052"/>
                </a:lnTo>
                <a:lnTo>
                  <a:pt x="319924" y="313247"/>
                </a:lnTo>
                <a:lnTo>
                  <a:pt x="322113" y="314321"/>
                </a:lnTo>
                <a:lnTo>
                  <a:pt x="323193" y="313247"/>
                </a:lnTo>
                <a:lnTo>
                  <a:pt x="325376" y="309938"/>
                </a:lnTo>
                <a:lnTo>
                  <a:pt x="326496" y="313247"/>
                </a:lnTo>
                <a:lnTo>
                  <a:pt x="329760" y="324197"/>
                </a:lnTo>
                <a:lnTo>
                  <a:pt x="331954" y="327460"/>
                </a:lnTo>
                <a:lnTo>
                  <a:pt x="333069" y="337342"/>
                </a:lnTo>
                <a:lnTo>
                  <a:pt x="333069" y="339536"/>
                </a:lnTo>
                <a:lnTo>
                  <a:pt x="330874" y="344988"/>
                </a:lnTo>
                <a:lnTo>
                  <a:pt x="329760" y="347183"/>
                </a:lnTo>
                <a:lnTo>
                  <a:pt x="329760" y="348297"/>
                </a:lnTo>
                <a:lnTo>
                  <a:pt x="329760" y="349366"/>
                </a:lnTo>
                <a:lnTo>
                  <a:pt x="328691" y="351560"/>
                </a:lnTo>
                <a:lnTo>
                  <a:pt x="324308" y="351560"/>
                </a:lnTo>
                <a:lnTo>
                  <a:pt x="317735" y="348297"/>
                </a:lnTo>
                <a:lnTo>
                  <a:pt x="316615" y="350486"/>
                </a:lnTo>
                <a:lnTo>
                  <a:pt x="313352" y="347183"/>
                </a:lnTo>
                <a:lnTo>
                  <a:pt x="300207" y="352675"/>
                </a:lnTo>
                <a:lnTo>
                  <a:pt x="299093" y="342799"/>
                </a:lnTo>
                <a:lnTo>
                  <a:pt x="276113" y="343914"/>
                </a:lnTo>
                <a:lnTo>
                  <a:pt x="279382" y="341719"/>
                </a:lnTo>
                <a:lnTo>
                  <a:pt x="276113" y="338416"/>
                </a:lnTo>
                <a:lnTo>
                  <a:pt x="272804" y="342799"/>
                </a:lnTo>
                <a:lnTo>
                  <a:pt x="274999" y="338416"/>
                </a:lnTo>
                <a:lnTo>
                  <a:pt x="274999" y="338416"/>
                </a:lnTo>
                <a:lnTo>
                  <a:pt x="274999" y="335153"/>
                </a:lnTo>
                <a:lnTo>
                  <a:pt x="277187" y="332958"/>
                </a:lnTo>
                <a:lnTo>
                  <a:pt x="279382" y="331844"/>
                </a:lnTo>
                <a:lnTo>
                  <a:pt x="277187" y="329655"/>
                </a:lnTo>
                <a:lnTo>
                  <a:pt x="277187" y="330769"/>
                </a:lnTo>
                <a:lnTo>
                  <a:pt x="274999" y="329655"/>
                </a:lnTo>
                <a:lnTo>
                  <a:pt x="278302" y="325277"/>
                </a:lnTo>
                <a:lnTo>
                  <a:pt x="274999" y="325277"/>
                </a:lnTo>
                <a:lnTo>
                  <a:pt x="272804" y="325277"/>
                </a:lnTo>
                <a:lnTo>
                  <a:pt x="271735" y="322008"/>
                </a:lnTo>
                <a:lnTo>
                  <a:pt x="269541" y="317630"/>
                </a:lnTo>
                <a:lnTo>
                  <a:pt x="267352" y="323083"/>
                </a:lnTo>
                <a:lnTo>
                  <a:pt x="262968" y="328580"/>
                </a:lnTo>
                <a:lnTo>
                  <a:pt x="261900" y="330769"/>
                </a:lnTo>
                <a:lnTo>
                  <a:pt x="258591" y="328580"/>
                </a:lnTo>
                <a:lnTo>
                  <a:pt x="260780" y="324197"/>
                </a:lnTo>
                <a:lnTo>
                  <a:pt x="255328" y="324197"/>
                </a:lnTo>
                <a:lnTo>
                  <a:pt x="255328" y="325277"/>
                </a:lnTo>
                <a:lnTo>
                  <a:pt x="254207" y="327460"/>
                </a:lnTo>
                <a:lnTo>
                  <a:pt x="256396" y="328580"/>
                </a:lnTo>
                <a:lnTo>
                  <a:pt x="258591" y="330769"/>
                </a:lnTo>
                <a:lnTo>
                  <a:pt x="253139" y="329655"/>
                </a:lnTo>
                <a:lnTo>
                  <a:pt x="252013" y="332958"/>
                </a:lnTo>
                <a:lnTo>
                  <a:pt x="256396" y="335153"/>
                </a:lnTo>
                <a:lnTo>
                  <a:pt x="255328" y="337342"/>
                </a:lnTo>
                <a:lnTo>
                  <a:pt x="250944" y="334038"/>
                </a:lnTo>
                <a:lnTo>
                  <a:pt x="248755" y="339536"/>
                </a:lnTo>
                <a:lnTo>
                  <a:pt x="249830" y="346102"/>
                </a:lnTo>
                <a:lnTo>
                  <a:pt x="249830" y="347183"/>
                </a:lnTo>
                <a:lnTo>
                  <a:pt x="246561" y="343914"/>
                </a:lnTo>
                <a:lnTo>
                  <a:pt x="249830" y="348297"/>
                </a:lnTo>
                <a:lnTo>
                  <a:pt x="247635" y="350486"/>
                </a:lnTo>
                <a:lnTo>
                  <a:pt x="246561" y="349366"/>
                </a:lnTo>
                <a:lnTo>
                  <a:pt x="245446" y="347183"/>
                </a:lnTo>
                <a:lnTo>
                  <a:pt x="244378" y="352675"/>
                </a:lnTo>
                <a:lnTo>
                  <a:pt x="244378" y="353749"/>
                </a:lnTo>
                <a:lnTo>
                  <a:pt x="245446" y="357058"/>
                </a:lnTo>
                <a:lnTo>
                  <a:pt x="244378" y="355944"/>
                </a:lnTo>
                <a:lnTo>
                  <a:pt x="242183" y="357058"/>
                </a:lnTo>
                <a:lnTo>
                  <a:pt x="232302" y="365819"/>
                </a:lnTo>
                <a:lnTo>
                  <a:pt x="232302" y="370203"/>
                </a:lnTo>
                <a:lnTo>
                  <a:pt x="232302" y="374580"/>
                </a:lnTo>
                <a:lnTo>
                  <a:pt x="227924" y="381153"/>
                </a:lnTo>
                <a:lnTo>
                  <a:pt x="222472" y="383347"/>
                </a:lnTo>
                <a:lnTo>
                  <a:pt x="223541" y="387719"/>
                </a:lnTo>
                <a:lnTo>
                  <a:pt x="225735" y="387719"/>
                </a:lnTo>
                <a:lnTo>
                  <a:pt x="226850" y="389914"/>
                </a:lnTo>
                <a:lnTo>
                  <a:pt x="229039" y="398675"/>
                </a:lnTo>
                <a:lnTo>
                  <a:pt x="230113" y="399749"/>
                </a:lnTo>
                <a:lnTo>
                  <a:pt x="226850" y="401944"/>
                </a:lnTo>
                <a:lnTo>
                  <a:pt x="225735" y="403058"/>
                </a:lnTo>
                <a:lnTo>
                  <a:pt x="225735" y="404127"/>
                </a:lnTo>
                <a:lnTo>
                  <a:pt x="222472" y="410705"/>
                </a:lnTo>
                <a:lnTo>
                  <a:pt x="215894" y="414008"/>
                </a:lnTo>
                <a:lnTo>
                  <a:pt x="220277" y="410705"/>
                </a:lnTo>
                <a:lnTo>
                  <a:pt x="218088" y="407442"/>
                </a:lnTo>
                <a:lnTo>
                  <a:pt x="216974" y="400864"/>
                </a:lnTo>
                <a:lnTo>
                  <a:pt x="220277" y="398675"/>
                </a:lnTo>
                <a:lnTo>
                  <a:pt x="218088" y="395366"/>
                </a:lnTo>
                <a:lnTo>
                  <a:pt x="215894" y="394297"/>
                </a:lnTo>
                <a:lnTo>
                  <a:pt x="214780" y="392103"/>
                </a:lnTo>
                <a:lnTo>
                  <a:pt x="213705" y="389914"/>
                </a:lnTo>
                <a:lnTo>
                  <a:pt x="212591" y="388799"/>
                </a:lnTo>
                <a:lnTo>
                  <a:pt x="211516" y="383347"/>
                </a:lnTo>
                <a:lnTo>
                  <a:pt x="210396" y="376769"/>
                </a:lnTo>
                <a:lnTo>
                  <a:pt x="211516" y="372392"/>
                </a:lnTo>
                <a:lnTo>
                  <a:pt x="210396" y="370203"/>
                </a:lnTo>
                <a:lnTo>
                  <a:pt x="207133" y="372392"/>
                </a:lnTo>
                <a:lnTo>
                  <a:pt x="206018" y="373460"/>
                </a:lnTo>
                <a:lnTo>
                  <a:pt x="206018" y="375655"/>
                </a:lnTo>
                <a:lnTo>
                  <a:pt x="203830" y="374580"/>
                </a:lnTo>
                <a:lnTo>
                  <a:pt x="199446" y="373460"/>
                </a:lnTo>
                <a:lnTo>
                  <a:pt x="199446" y="377844"/>
                </a:lnTo>
                <a:lnTo>
                  <a:pt x="199446" y="378964"/>
                </a:lnTo>
                <a:lnTo>
                  <a:pt x="201635" y="383347"/>
                </a:lnTo>
                <a:lnTo>
                  <a:pt x="201635" y="384416"/>
                </a:lnTo>
                <a:lnTo>
                  <a:pt x="200572" y="385536"/>
                </a:lnTo>
                <a:lnTo>
                  <a:pt x="203830" y="401944"/>
                </a:lnTo>
                <a:lnTo>
                  <a:pt x="207133" y="410705"/>
                </a:lnTo>
                <a:lnTo>
                  <a:pt x="206018" y="416203"/>
                </a:lnTo>
                <a:lnTo>
                  <a:pt x="203830" y="416203"/>
                </a:lnTo>
                <a:lnTo>
                  <a:pt x="200572" y="416203"/>
                </a:lnTo>
                <a:lnTo>
                  <a:pt x="197252" y="414008"/>
                </a:lnTo>
                <a:lnTo>
                  <a:pt x="195069" y="405247"/>
                </a:lnTo>
                <a:lnTo>
                  <a:pt x="192874" y="404127"/>
                </a:lnTo>
                <a:lnTo>
                  <a:pt x="191799" y="403058"/>
                </a:lnTo>
                <a:lnTo>
                  <a:pt x="187422" y="405247"/>
                </a:lnTo>
                <a:lnTo>
                  <a:pt x="184113" y="406322"/>
                </a:lnTo>
                <a:lnTo>
                  <a:pt x="180844" y="410705"/>
                </a:lnTo>
                <a:lnTo>
                  <a:pt x="189611" y="412894"/>
                </a:lnTo>
                <a:lnTo>
                  <a:pt x="189611" y="414008"/>
                </a:lnTo>
                <a:lnTo>
                  <a:pt x="183038" y="416203"/>
                </a:lnTo>
                <a:lnTo>
                  <a:pt x="179729" y="416203"/>
                </a:lnTo>
                <a:lnTo>
                  <a:pt x="180844" y="417271"/>
                </a:lnTo>
                <a:lnTo>
                  <a:pt x="179729" y="416203"/>
                </a:lnTo>
                <a:lnTo>
                  <a:pt x="177541" y="417271"/>
                </a:lnTo>
                <a:lnTo>
                  <a:pt x="176466" y="419466"/>
                </a:lnTo>
                <a:lnTo>
                  <a:pt x="176466" y="421655"/>
                </a:lnTo>
                <a:lnTo>
                  <a:pt x="178661" y="421655"/>
                </a:lnTo>
                <a:lnTo>
                  <a:pt x="179729" y="422769"/>
                </a:lnTo>
                <a:lnTo>
                  <a:pt x="177541" y="427130"/>
                </a:lnTo>
                <a:lnTo>
                  <a:pt x="173163" y="429324"/>
                </a:lnTo>
                <a:lnTo>
                  <a:pt x="173163" y="430416"/>
                </a:lnTo>
                <a:lnTo>
                  <a:pt x="173163" y="431508"/>
                </a:lnTo>
                <a:lnTo>
                  <a:pt x="170968" y="431508"/>
                </a:lnTo>
                <a:lnTo>
                  <a:pt x="172083" y="424941"/>
                </a:lnTo>
                <a:lnTo>
                  <a:pt x="168780" y="418397"/>
                </a:lnTo>
                <a:lnTo>
                  <a:pt x="166585" y="418397"/>
                </a:lnTo>
                <a:lnTo>
                  <a:pt x="164396" y="415083"/>
                </a:lnTo>
                <a:lnTo>
                  <a:pt x="163322" y="411819"/>
                </a:lnTo>
                <a:lnTo>
                  <a:pt x="164396" y="409625"/>
                </a:lnTo>
                <a:lnTo>
                  <a:pt x="162207" y="403058"/>
                </a:lnTo>
                <a:lnTo>
                  <a:pt x="160018" y="392103"/>
                </a:lnTo>
                <a:lnTo>
                  <a:pt x="157824" y="381153"/>
                </a:lnTo>
                <a:lnTo>
                  <a:pt x="158938" y="369083"/>
                </a:lnTo>
                <a:lnTo>
                  <a:pt x="160018" y="366894"/>
                </a:lnTo>
                <a:lnTo>
                  <a:pt x="161133" y="361442"/>
                </a:lnTo>
                <a:lnTo>
                  <a:pt x="161133" y="360322"/>
                </a:lnTo>
                <a:lnTo>
                  <a:pt x="153441" y="357058"/>
                </a:lnTo>
                <a:lnTo>
                  <a:pt x="153441" y="360322"/>
                </a:lnTo>
                <a:lnTo>
                  <a:pt x="153441" y="364699"/>
                </a:lnTo>
                <a:lnTo>
                  <a:pt x="151257" y="369083"/>
                </a:lnTo>
                <a:lnTo>
                  <a:pt x="147988" y="373460"/>
                </a:lnTo>
                <a:lnTo>
                  <a:pt x="146874" y="373460"/>
                </a:lnTo>
                <a:lnTo>
                  <a:pt x="147988" y="370203"/>
                </a:lnTo>
                <a:lnTo>
                  <a:pt x="144679" y="371272"/>
                </a:lnTo>
                <a:lnTo>
                  <a:pt x="141422" y="373460"/>
                </a:lnTo>
                <a:lnTo>
                  <a:pt x="140302" y="371272"/>
                </a:lnTo>
                <a:lnTo>
                  <a:pt x="138113" y="365819"/>
                </a:lnTo>
                <a:lnTo>
                  <a:pt x="141422" y="352675"/>
                </a:lnTo>
                <a:lnTo>
                  <a:pt x="141422" y="347183"/>
                </a:lnTo>
                <a:lnTo>
                  <a:pt x="143611" y="344988"/>
                </a:lnTo>
                <a:lnTo>
                  <a:pt x="142490" y="343914"/>
                </a:lnTo>
                <a:lnTo>
                  <a:pt x="139227" y="342799"/>
                </a:lnTo>
                <a:lnTo>
                  <a:pt x="138113" y="346102"/>
                </a:lnTo>
                <a:lnTo>
                  <a:pt x="137038" y="348297"/>
                </a:lnTo>
                <a:lnTo>
                  <a:pt x="135918" y="352675"/>
                </a:lnTo>
                <a:lnTo>
                  <a:pt x="135918" y="355944"/>
                </a:lnTo>
                <a:lnTo>
                  <a:pt x="130466" y="366894"/>
                </a:lnTo>
                <a:lnTo>
                  <a:pt x="129352" y="371272"/>
                </a:lnTo>
                <a:lnTo>
                  <a:pt x="122779" y="373460"/>
                </a:lnTo>
                <a:lnTo>
                  <a:pt x="114018" y="376769"/>
                </a:lnTo>
                <a:lnTo>
                  <a:pt x="108561" y="372392"/>
                </a:lnTo>
                <a:lnTo>
                  <a:pt x="104177" y="364699"/>
                </a:lnTo>
                <a:lnTo>
                  <a:pt x="105257" y="355944"/>
                </a:lnTo>
                <a:lnTo>
                  <a:pt x="106372" y="347183"/>
                </a:lnTo>
                <a:lnTo>
                  <a:pt x="106372" y="342799"/>
                </a:lnTo>
                <a:lnTo>
                  <a:pt x="106372" y="341719"/>
                </a:lnTo>
                <a:lnTo>
                  <a:pt x="107446" y="338416"/>
                </a:lnTo>
                <a:lnTo>
                  <a:pt x="109635" y="337342"/>
                </a:lnTo>
                <a:lnTo>
                  <a:pt x="110755" y="336227"/>
                </a:lnTo>
                <a:lnTo>
                  <a:pt x="110755" y="334038"/>
                </a:lnTo>
                <a:lnTo>
                  <a:pt x="108561" y="332958"/>
                </a:lnTo>
                <a:lnTo>
                  <a:pt x="108561" y="334038"/>
                </a:lnTo>
                <a:lnTo>
                  <a:pt x="106372" y="332958"/>
                </a:lnTo>
                <a:lnTo>
                  <a:pt x="105257" y="338416"/>
                </a:lnTo>
                <a:lnTo>
                  <a:pt x="104177" y="342799"/>
                </a:lnTo>
                <a:lnTo>
                  <a:pt x="101994" y="350486"/>
                </a:lnTo>
                <a:lnTo>
                  <a:pt x="98679" y="362510"/>
                </a:lnTo>
                <a:lnTo>
                  <a:pt x="94302" y="376769"/>
                </a:lnTo>
                <a:lnTo>
                  <a:pt x="93227" y="381153"/>
                </a:lnTo>
                <a:lnTo>
                  <a:pt x="92113" y="399749"/>
                </a:lnTo>
                <a:lnTo>
                  <a:pt x="89918" y="401944"/>
                </a:lnTo>
                <a:lnTo>
                  <a:pt x="88850" y="404127"/>
                </a:lnTo>
                <a:lnTo>
                  <a:pt x="80088" y="403058"/>
                </a:lnTo>
                <a:lnTo>
                  <a:pt x="66944" y="394297"/>
                </a:lnTo>
                <a:lnTo>
                  <a:pt x="65824" y="393177"/>
                </a:lnTo>
                <a:lnTo>
                  <a:pt x="66944" y="390988"/>
                </a:lnTo>
                <a:lnTo>
                  <a:pt x="70207" y="393177"/>
                </a:lnTo>
                <a:lnTo>
                  <a:pt x="89918" y="394297"/>
                </a:lnTo>
                <a:lnTo>
                  <a:pt x="91038" y="392103"/>
                </a:lnTo>
                <a:lnTo>
                  <a:pt x="85541" y="382221"/>
                </a:lnTo>
                <a:lnTo>
                  <a:pt x="78968" y="380038"/>
                </a:lnTo>
                <a:lnTo>
                  <a:pt x="40655" y="381153"/>
                </a:lnTo>
                <a:lnTo>
                  <a:pt x="42844" y="378964"/>
                </a:lnTo>
                <a:lnTo>
                  <a:pt x="39540" y="377844"/>
                </a:lnTo>
                <a:lnTo>
                  <a:pt x="39540" y="375655"/>
                </a:lnTo>
                <a:lnTo>
                  <a:pt x="39540" y="372392"/>
                </a:lnTo>
                <a:lnTo>
                  <a:pt x="39540" y="369083"/>
                </a:lnTo>
                <a:lnTo>
                  <a:pt x="28585" y="360322"/>
                </a:lnTo>
                <a:lnTo>
                  <a:pt x="29705" y="354864"/>
                </a:lnTo>
                <a:lnTo>
                  <a:pt x="39540" y="354864"/>
                </a:lnTo>
                <a:lnTo>
                  <a:pt x="42844" y="354864"/>
                </a:lnTo>
                <a:lnTo>
                  <a:pt x="43918" y="352675"/>
                </a:lnTo>
                <a:lnTo>
                  <a:pt x="46107" y="350486"/>
                </a:lnTo>
                <a:lnTo>
                  <a:pt x="47227" y="349366"/>
                </a:lnTo>
                <a:lnTo>
                  <a:pt x="40655" y="326392"/>
                </a:lnTo>
                <a:lnTo>
                  <a:pt x="39540" y="322008"/>
                </a:lnTo>
                <a:lnTo>
                  <a:pt x="36271" y="322008"/>
                </a:lnTo>
                <a:lnTo>
                  <a:pt x="20944" y="317630"/>
                </a:lnTo>
                <a:lnTo>
                  <a:pt x="19824" y="316510"/>
                </a:lnTo>
                <a:lnTo>
                  <a:pt x="18749" y="315436"/>
                </a:lnTo>
                <a:lnTo>
                  <a:pt x="17635" y="314321"/>
                </a:lnTo>
                <a:lnTo>
                  <a:pt x="1227" y="293530"/>
                </a:lnTo>
                <a:lnTo>
                  <a:pt x="107" y="286958"/>
                </a:lnTo>
                <a:lnTo>
                  <a:pt x="3410" y="286958"/>
                </a:lnTo>
                <a:lnTo>
                  <a:pt x="5605" y="286958"/>
                </a:lnTo>
                <a:lnTo>
                  <a:pt x="6679" y="285866"/>
                </a:lnTo>
                <a:lnTo>
                  <a:pt x="12183" y="284769"/>
                </a:lnTo>
                <a:lnTo>
                  <a:pt x="17635" y="284769"/>
                </a:lnTo>
                <a:lnTo>
                  <a:pt x="19824" y="283672"/>
                </a:lnTo>
                <a:lnTo>
                  <a:pt x="22013" y="284769"/>
                </a:lnTo>
                <a:lnTo>
                  <a:pt x="23133" y="286958"/>
                </a:lnTo>
                <a:lnTo>
                  <a:pt x="25322" y="286958"/>
                </a:lnTo>
                <a:lnTo>
                  <a:pt x="27510" y="286958"/>
                </a:lnTo>
                <a:lnTo>
                  <a:pt x="27510" y="288055"/>
                </a:lnTo>
                <a:lnTo>
                  <a:pt x="30779" y="289147"/>
                </a:lnTo>
                <a:lnTo>
                  <a:pt x="32962" y="288055"/>
                </a:lnTo>
                <a:lnTo>
                  <a:pt x="34083" y="288055"/>
                </a:lnTo>
                <a:lnTo>
                  <a:pt x="48302" y="285866"/>
                </a:lnTo>
                <a:lnTo>
                  <a:pt x="48302" y="285866"/>
                </a:lnTo>
                <a:lnTo>
                  <a:pt x="51605" y="277105"/>
                </a:lnTo>
                <a:lnTo>
                  <a:pt x="52685" y="277105"/>
                </a:lnTo>
                <a:lnTo>
                  <a:pt x="54868" y="277105"/>
                </a:lnTo>
                <a:lnTo>
                  <a:pt x="55988" y="275997"/>
                </a:lnTo>
                <a:lnTo>
                  <a:pt x="58177" y="275997"/>
                </a:lnTo>
                <a:lnTo>
                  <a:pt x="59251" y="275997"/>
                </a:lnTo>
                <a:lnTo>
                  <a:pt x="63635" y="273819"/>
                </a:lnTo>
                <a:lnTo>
                  <a:pt x="64749" y="273819"/>
                </a:lnTo>
                <a:lnTo>
                  <a:pt x="70207" y="283672"/>
                </a:lnTo>
                <a:lnTo>
                  <a:pt x="73510" y="294605"/>
                </a:lnTo>
                <a:lnTo>
                  <a:pt x="78968" y="284769"/>
                </a:lnTo>
                <a:lnTo>
                  <a:pt x="78968" y="273819"/>
                </a:lnTo>
                <a:lnTo>
                  <a:pt x="77894" y="271625"/>
                </a:lnTo>
                <a:lnTo>
                  <a:pt x="75705" y="268344"/>
                </a:lnTo>
                <a:lnTo>
                  <a:pt x="76774" y="265053"/>
                </a:lnTo>
                <a:lnTo>
                  <a:pt x="81157" y="267241"/>
                </a:lnTo>
                <a:lnTo>
                  <a:pt x="84466" y="268344"/>
                </a:lnTo>
                <a:lnTo>
                  <a:pt x="84466" y="260675"/>
                </a:lnTo>
                <a:lnTo>
                  <a:pt x="84466" y="257389"/>
                </a:lnTo>
                <a:lnTo>
                  <a:pt x="83352" y="251914"/>
                </a:lnTo>
                <a:lnTo>
                  <a:pt x="82272" y="250816"/>
                </a:lnTo>
                <a:lnTo>
                  <a:pt x="80088" y="249725"/>
                </a:lnTo>
                <a:lnTo>
                  <a:pt x="80088" y="248622"/>
                </a:lnTo>
                <a:lnTo>
                  <a:pt x="80088" y="243147"/>
                </a:lnTo>
                <a:lnTo>
                  <a:pt x="80088" y="243147"/>
                </a:lnTo>
                <a:lnTo>
                  <a:pt x="78968" y="240964"/>
                </a:lnTo>
                <a:lnTo>
                  <a:pt x="76774" y="236580"/>
                </a:lnTo>
                <a:lnTo>
                  <a:pt x="74591" y="232197"/>
                </a:lnTo>
                <a:lnTo>
                  <a:pt x="74591" y="232197"/>
                </a:lnTo>
                <a:lnTo>
                  <a:pt x="76774" y="230008"/>
                </a:lnTo>
                <a:lnTo>
                  <a:pt x="78968" y="227819"/>
                </a:lnTo>
                <a:lnTo>
                  <a:pt x="81157" y="224533"/>
                </a:lnTo>
                <a:lnTo>
                  <a:pt x="81157" y="224533"/>
                </a:lnTo>
                <a:lnTo>
                  <a:pt x="82272" y="222339"/>
                </a:lnTo>
                <a:lnTo>
                  <a:pt x="85541" y="220150"/>
                </a:lnTo>
                <a:lnTo>
                  <a:pt x="87729" y="220150"/>
                </a:lnTo>
                <a:lnTo>
                  <a:pt x="87729" y="217955"/>
                </a:lnTo>
                <a:lnTo>
                  <a:pt x="97611" y="217955"/>
                </a:lnTo>
                <a:lnTo>
                  <a:pt x="99799" y="217955"/>
                </a:lnTo>
                <a:lnTo>
                  <a:pt x="108561" y="215766"/>
                </a:lnTo>
                <a:lnTo>
                  <a:pt x="111824" y="215766"/>
                </a:lnTo>
                <a:lnTo>
                  <a:pt x="112950" y="215766"/>
                </a:lnTo>
                <a:lnTo>
                  <a:pt x="108561" y="209194"/>
                </a:lnTo>
                <a:lnTo>
                  <a:pt x="112950" y="205914"/>
                </a:lnTo>
                <a:lnTo>
                  <a:pt x="118402" y="211389"/>
                </a:lnTo>
                <a:lnTo>
                  <a:pt x="119516" y="212480"/>
                </a:lnTo>
                <a:lnTo>
                  <a:pt x="120585" y="214675"/>
                </a:lnTo>
                <a:lnTo>
                  <a:pt x="122779" y="214675"/>
                </a:lnTo>
                <a:lnTo>
                  <a:pt x="123900" y="216864"/>
                </a:lnTo>
                <a:lnTo>
                  <a:pt x="126083" y="215766"/>
                </a:lnTo>
                <a:lnTo>
                  <a:pt x="128277" y="213577"/>
                </a:lnTo>
                <a:lnTo>
                  <a:pt x="129352" y="211389"/>
                </a:lnTo>
                <a:lnTo>
                  <a:pt x="130466" y="211389"/>
                </a:lnTo>
                <a:lnTo>
                  <a:pt x="131535" y="209194"/>
                </a:lnTo>
                <a:lnTo>
                  <a:pt x="133729" y="208102"/>
                </a:lnTo>
                <a:lnTo>
                  <a:pt x="134849" y="207005"/>
                </a:lnTo>
                <a:lnTo>
                  <a:pt x="140302" y="202627"/>
                </a:lnTo>
                <a:lnTo>
                  <a:pt x="143611" y="200439"/>
                </a:lnTo>
                <a:lnTo>
                  <a:pt x="147988" y="199336"/>
                </a:lnTo>
                <a:lnTo>
                  <a:pt x="149063" y="200439"/>
                </a:lnTo>
                <a:lnTo>
                  <a:pt x="150177" y="200439"/>
                </a:lnTo>
                <a:lnTo>
                  <a:pt x="151257" y="201530"/>
                </a:lnTo>
                <a:lnTo>
                  <a:pt x="153441" y="202627"/>
                </a:lnTo>
                <a:lnTo>
                  <a:pt x="162207" y="202627"/>
                </a:lnTo>
                <a:lnTo>
                  <a:pt x="166585" y="201530"/>
                </a:lnTo>
                <a:lnTo>
                  <a:pt x="173163" y="199336"/>
                </a:lnTo>
                <a:lnTo>
                  <a:pt x="179729" y="198244"/>
                </a:lnTo>
                <a:lnTo>
                  <a:pt x="184113" y="198244"/>
                </a:lnTo>
                <a:lnTo>
                  <a:pt x="188491" y="196055"/>
                </a:lnTo>
                <a:lnTo>
                  <a:pt x="191799" y="194958"/>
                </a:lnTo>
                <a:lnTo>
                  <a:pt x="195069" y="192769"/>
                </a:lnTo>
                <a:lnTo>
                  <a:pt x="195069" y="192769"/>
                </a:lnTo>
                <a:lnTo>
                  <a:pt x="200572" y="190574"/>
                </a:lnTo>
                <a:lnTo>
                  <a:pt x="201635" y="186197"/>
                </a:lnTo>
                <a:lnTo>
                  <a:pt x="202749" y="184008"/>
                </a:lnTo>
                <a:lnTo>
                  <a:pt x="203830" y="179625"/>
                </a:lnTo>
                <a:lnTo>
                  <a:pt x="204944" y="178533"/>
                </a:lnTo>
                <a:lnTo>
                  <a:pt x="206018" y="174150"/>
                </a:lnTo>
                <a:lnTo>
                  <a:pt x="207133" y="171955"/>
                </a:lnTo>
                <a:lnTo>
                  <a:pt x="213705" y="153342"/>
                </a:lnTo>
                <a:lnTo>
                  <a:pt x="214780" y="142391"/>
                </a:lnTo>
                <a:lnTo>
                  <a:pt x="225735" y="138008"/>
                </a:lnTo>
                <a:lnTo>
                  <a:pt x="226850" y="136934"/>
                </a:lnTo>
                <a:lnTo>
                  <a:pt x="233422" y="136934"/>
                </a:lnTo>
                <a:lnTo>
                  <a:pt x="235611" y="138008"/>
                </a:lnTo>
                <a:lnTo>
                  <a:pt x="243257" y="135814"/>
                </a:lnTo>
                <a:lnTo>
                  <a:pt x="243257" y="135814"/>
                </a:lnTo>
                <a:lnTo>
                  <a:pt x="245446" y="133625"/>
                </a:lnTo>
                <a:lnTo>
                  <a:pt x="260780" y="115028"/>
                </a:lnTo>
                <a:lnTo>
                  <a:pt x="264088" y="118291"/>
                </a:lnTo>
                <a:lnTo>
                  <a:pt x="274999" y="120486"/>
                </a:lnTo>
                <a:lnTo>
                  <a:pt x="278302" y="117217"/>
                </a:lnTo>
                <a:lnTo>
                  <a:pt x="279382" y="116102"/>
                </a:lnTo>
                <a:lnTo>
                  <a:pt x="281565" y="112839"/>
                </a:lnTo>
                <a:lnTo>
                  <a:pt x="287063" y="107341"/>
                </a:lnTo>
                <a:lnTo>
                  <a:pt x="288143" y="106261"/>
                </a:lnTo>
                <a:lnTo>
                  <a:pt x="298018" y="104072"/>
                </a:lnTo>
                <a:lnTo>
                  <a:pt x="302402" y="101883"/>
                </a:lnTo>
                <a:lnTo>
                  <a:pt x="310049" y="101883"/>
                </a:lnTo>
                <a:lnTo>
                  <a:pt x="311163" y="100763"/>
                </a:lnTo>
                <a:lnTo>
                  <a:pt x="312238" y="94197"/>
                </a:lnTo>
                <a:lnTo>
                  <a:pt x="312238" y="88739"/>
                </a:lnTo>
                <a:lnTo>
                  <a:pt x="313352" y="84355"/>
                </a:lnTo>
                <a:lnTo>
                  <a:pt x="317735" y="81052"/>
                </a:lnTo>
                <a:lnTo>
                  <a:pt x="318810" y="79978"/>
                </a:lnTo>
                <a:lnTo>
                  <a:pt x="319924" y="74480"/>
                </a:lnTo>
                <a:lnTo>
                  <a:pt x="324308" y="71211"/>
                </a:lnTo>
                <a:lnTo>
                  <a:pt x="327571" y="51500"/>
                </a:lnTo>
                <a:lnTo>
                  <a:pt x="329760" y="48191"/>
                </a:lnTo>
                <a:lnTo>
                  <a:pt x="333069" y="42739"/>
                </a:lnTo>
                <a:lnTo>
                  <a:pt x="330874" y="38355"/>
                </a:lnTo>
                <a:lnTo>
                  <a:pt x="329760" y="37241"/>
                </a:lnTo>
                <a:lnTo>
                  <a:pt x="339641" y="28480"/>
                </a:lnTo>
                <a:lnTo>
                  <a:pt x="347282" y="29595"/>
                </a:lnTo>
                <a:lnTo>
                  <a:pt x="370307" y="42739"/>
                </a:lnTo>
                <a:lnTo>
                  <a:pt x="381257" y="39430"/>
                </a:lnTo>
                <a:lnTo>
                  <a:pt x="392213" y="6597"/>
                </a:lnTo>
                <a:lnTo>
                  <a:pt x="402043" y="3311"/>
                </a:lnTo>
                <a:lnTo>
                  <a:pt x="404237" y="4403"/>
                </a:lnTo>
                <a:lnTo>
                  <a:pt x="411924" y="8786"/>
                </a:lnTo>
                <a:lnTo>
                  <a:pt x="414119" y="9883"/>
                </a:lnTo>
                <a:lnTo>
                  <a:pt x="421765" y="8786"/>
                </a:lnTo>
                <a:lnTo>
                  <a:pt x="426143" y="7689"/>
                </a:lnTo>
                <a:lnTo>
                  <a:pt x="427263" y="7689"/>
                </a:lnTo>
                <a:lnTo>
                  <a:pt x="429446" y="6597"/>
                </a:lnTo>
                <a:lnTo>
                  <a:pt x="433830" y="7689"/>
                </a:lnTo>
                <a:lnTo>
                  <a:pt x="446974" y="3311"/>
                </a:lnTo>
                <a:lnTo>
                  <a:pt x="460119" y="1122"/>
                </a:lnTo>
                <a:lnTo>
                  <a:pt x="463382" y="19"/>
                </a:lnTo>
                <a:lnTo>
                  <a:pt x="464496" y="3311"/>
                </a:lnTo>
                <a:lnTo>
                  <a:pt x="466691" y="6597"/>
                </a:lnTo>
                <a:lnTo>
                  <a:pt x="468880" y="9883"/>
                </a:lnTo>
                <a:lnTo>
                  <a:pt x="469949" y="10975"/>
                </a:lnTo>
                <a:lnTo>
                  <a:pt x="472143" y="15358"/>
                </a:lnTo>
                <a:lnTo>
                  <a:pt x="474332" y="16450"/>
                </a:lnTo>
                <a:lnTo>
                  <a:pt x="475452" y="19719"/>
                </a:lnTo>
                <a:lnTo>
                  <a:pt x="476527" y="21919"/>
                </a:lnTo>
                <a:lnTo>
                  <a:pt x="477641" y="24096"/>
                </a:lnTo>
                <a:lnTo>
                  <a:pt x="480904" y="25217"/>
                </a:lnTo>
                <a:lnTo>
                  <a:pt x="479830" y="30669"/>
                </a:lnTo>
                <a:lnTo>
                  <a:pt x="479830" y="37241"/>
                </a:lnTo>
                <a:lnTo>
                  <a:pt x="483093" y="40550"/>
                </a:lnTo>
                <a:lnTo>
                  <a:pt x="480904" y="51500"/>
                </a:lnTo>
                <a:lnTo>
                  <a:pt x="479830" y="54769"/>
                </a:lnTo>
                <a:lnTo>
                  <a:pt x="480904" y="55883"/>
                </a:lnTo>
                <a:lnTo>
                  <a:pt x="485288" y="55883"/>
                </a:lnTo>
                <a:lnTo>
                  <a:pt x="486402" y="54769"/>
                </a:lnTo>
                <a:lnTo>
                  <a:pt x="487476" y="55883"/>
                </a:lnTo>
                <a:lnTo>
                  <a:pt x="488591" y="55883"/>
                </a:lnTo>
                <a:lnTo>
                  <a:pt x="489665" y="56952"/>
                </a:lnTo>
                <a:lnTo>
                  <a:pt x="491854" y="60255"/>
                </a:lnTo>
                <a:lnTo>
                  <a:pt x="498432" y="61336"/>
                </a:lnTo>
                <a:lnTo>
                  <a:pt x="499546" y="62450"/>
                </a:lnTo>
                <a:lnTo>
                  <a:pt x="502810" y="65719"/>
                </a:lnTo>
                <a:lnTo>
                  <a:pt x="502810" y="66833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707C7521-6C94-67F1-68C1-1AA88248DF30}"/>
              </a:ext>
            </a:extLst>
          </p:cNvPr>
          <p:cNvSpPr/>
          <p:nvPr/>
        </p:nvSpPr>
        <p:spPr>
          <a:xfrm>
            <a:off x="3012738" y="4219447"/>
            <a:ext cx="322655" cy="399600"/>
          </a:xfrm>
          <a:custGeom>
            <a:avLst/>
            <a:gdLst>
              <a:gd name="connsiteX0" fmla="*/ 20892 w 404136"/>
              <a:gd name="connsiteY0" fmla="*/ 495058 h 500513"/>
              <a:gd name="connsiteX1" fmla="*/ 26390 w 404136"/>
              <a:gd name="connsiteY1" fmla="*/ 496156 h 500513"/>
              <a:gd name="connsiteX2" fmla="*/ 29659 w 404136"/>
              <a:gd name="connsiteY2" fmla="*/ 496156 h 500513"/>
              <a:gd name="connsiteX3" fmla="*/ 36232 w 404136"/>
              <a:gd name="connsiteY3" fmla="*/ 493961 h 500513"/>
              <a:gd name="connsiteX4" fmla="*/ 37346 w 404136"/>
              <a:gd name="connsiteY4" fmla="*/ 492864 h 500513"/>
              <a:gd name="connsiteX5" fmla="*/ 38420 w 404136"/>
              <a:gd name="connsiteY5" fmla="*/ 490681 h 500513"/>
              <a:gd name="connsiteX6" fmla="*/ 39535 w 404136"/>
              <a:gd name="connsiteY6" fmla="*/ 487389 h 500513"/>
              <a:gd name="connsiteX7" fmla="*/ 40609 w 404136"/>
              <a:gd name="connsiteY7" fmla="*/ 484103 h 500513"/>
              <a:gd name="connsiteX8" fmla="*/ 42798 w 404136"/>
              <a:gd name="connsiteY8" fmla="*/ 480817 h 500513"/>
              <a:gd name="connsiteX9" fmla="*/ 42798 w 404136"/>
              <a:gd name="connsiteY9" fmla="*/ 479725 h 500513"/>
              <a:gd name="connsiteX10" fmla="*/ 44987 w 404136"/>
              <a:gd name="connsiteY10" fmla="*/ 477536 h 500513"/>
              <a:gd name="connsiteX11" fmla="*/ 46107 w 404136"/>
              <a:gd name="connsiteY11" fmla="*/ 475342 h 500513"/>
              <a:gd name="connsiteX12" fmla="*/ 46107 w 404136"/>
              <a:gd name="connsiteY12" fmla="*/ 475342 h 500513"/>
              <a:gd name="connsiteX13" fmla="*/ 47181 w 404136"/>
              <a:gd name="connsiteY13" fmla="*/ 474250 h 500513"/>
              <a:gd name="connsiteX14" fmla="*/ 48296 w 404136"/>
              <a:gd name="connsiteY14" fmla="*/ 472061 h 500513"/>
              <a:gd name="connsiteX15" fmla="*/ 49370 w 404136"/>
              <a:gd name="connsiteY15" fmla="*/ 472061 h 500513"/>
              <a:gd name="connsiteX16" fmla="*/ 50490 w 404136"/>
              <a:gd name="connsiteY16" fmla="*/ 470958 h 500513"/>
              <a:gd name="connsiteX17" fmla="*/ 51565 w 404136"/>
              <a:gd name="connsiteY17" fmla="*/ 468775 h 500513"/>
              <a:gd name="connsiteX18" fmla="*/ 50490 w 404136"/>
              <a:gd name="connsiteY18" fmla="*/ 454533 h 500513"/>
              <a:gd name="connsiteX19" fmla="*/ 50490 w 404136"/>
              <a:gd name="connsiteY19" fmla="*/ 454533 h 500513"/>
              <a:gd name="connsiteX20" fmla="*/ 48296 w 404136"/>
              <a:gd name="connsiteY20" fmla="*/ 452344 h 500513"/>
              <a:gd name="connsiteX21" fmla="*/ 46107 w 404136"/>
              <a:gd name="connsiteY21" fmla="*/ 450156 h 500513"/>
              <a:gd name="connsiteX22" fmla="*/ 41729 w 404136"/>
              <a:gd name="connsiteY22" fmla="*/ 447961 h 500513"/>
              <a:gd name="connsiteX23" fmla="*/ 37346 w 404136"/>
              <a:gd name="connsiteY23" fmla="*/ 445772 h 500513"/>
              <a:gd name="connsiteX24" fmla="*/ 36232 w 404136"/>
              <a:gd name="connsiteY24" fmla="*/ 444675 h 500513"/>
              <a:gd name="connsiteX25" fmla="*/ 35157 w 404136"/>
              <a:gd name="connsiteY25" fmla="*/ 444675 h 500513"/>
              <a:gd name="connsiteX26" fmla="*/ 34037 w 404136"/>
              <a:gd name="connsiteY26" fmla="*/ 443578 h 500513"/>
              <a:gd name="connsiteX27" fmla="*/ 31848 w 404136"/>
              <a:gd name="connsiteY27" fmla="*/ 442486 h 500513"/>
              <a:gd name="connsiteX28" fmla="*/ 30774 w 404136"/>
              <a:gd name="connsiteY28" fmla="*/ 441395 h 500513"/>
              <a:gd name="connsiteX29" fmla="*/ 29659 w 404136"/>
              <a:gd name="connsiteY29" fmla="*/ 440291 h 500513"/>
              <a:gd name="connsiteX30" fmla="*/ 27470 w 404136"/>
              <a:gd name="connsiteY30" fmla="*/ 438103 h 500513"/>
              <a:gd name="connsiteX31" fmla="*/ 26390 w 404136"/>
              <a:gd name="connsiteY31" fmla="*/ 437011 h 500513"/>
              <a:gd name="connsiteX32" fmla="*/ 25276 w 404136"/>
              <a:gd name="connsiteY32" fmla="*/ 435914 h 500513"/>
              <a:gd name="connsiteX33" fmla="*/ 24201 w 404136"/>
              <a:gd name="connsiteY33" fmla="*/ 434817 h 500513"/>
              <a:gd name="connsiteX34" fmla="*/ 23087 w 404136"/>
              <a:gd name="connsiteY34" fmla="*/ 433725 h 500513"/>
              <a:gd name="connsiteX35" fmla="*/ 20892 w 404136"/>
              <a:gd name="connsiteY35" fmla="*/ 430439 h 500513"/>
              <a:gd name="connsiteX36" fmla="*/ 18709 w 404136"/>
              <a:gd name="connsiteY36" fmla="*/ 428250 h 500513"/>
              <a:gd name="connsiteX37" fmla="*/ 15440 w 404136"/>
              <a:gd name="connsiteY37" fmla="*/ 426056 h 500513"/>
              <a:gd name="connsiteX38" fmla="*/ 14326 w 404136"/>
              <a:gd name="connsiteY38" fmla="*/ 424964 h 500513"/>
              <a:gd name="connsiteX39" fmla="*/ 13246 w 404136"/>
              <a:gd name="connsiteY39" fmla="*/ 423867 h 500513"/>
              <a:gd name="connsiteX40" fmla="*/ 11063 w 404136"/>
              <a:gd name="connsiteY40" fmla="*/ 420581 h 500513"/>
              <a:gd name="connsiteX41" fmla="*/ 8868 w 404136"/>
              <a:gd name="connsiteY41" fmla="*/ 417294 h 500513"/>
              <a:gd name="connsiteX42" fmla="*/ 7754 w 404136"/>
              <a:gd name="connsiteY42" fmla="*/ 415106 h 500513"/>
              <a:gd name="connsiteX43" fmla="*/ 4485 w 404136"/>
              <a:gd name="connsiteY43" fmla="*/ 410722 h 500513"/>
              <a:gd name="connsiteX44" fmla="*/ 4485 w 404136"/>
              <a:gd name="connsiteY44" fmla="*/ 409631 h 500513"/>
              <a:gd name="connsiteX45" fmla="*/ 3370 w 404136"/>
              <a:gd name="connsiteY45" fmla="*/ 406344 h 500513"/>
              <a:gd name="connsiteX46" fmla="*/ 1181 w 404136"/>
              <a:gd name="connsiteY46" fmla="*/ 399766 h 500513"/>
              <a:gd name="connsiteX47" fmla="*/ 1181 w 404136"/>
              <a:gd name="connsiteY47" fmla="*/ 398675 h 500513"/>
              <a:gd name="connsiteX48" fmla="*/ 107 w 404136"/>
              <a:gd name="connsiteY48" fmla="*/ 395389 h 500513"/>
              <a:gd name="connsiteX49" fmla="*/ 107 w 404136"/>
              <a:gd name="connsiteY49" fmla="*/ 386628 h 500513"/>
              <a:gd name="connsiteX50" fmla="*/ 1181 w 404136"/>
              <a:gd name="connsiteY50" fmla="*/ 382244 h 500513"/>
              <a:gd name="connsiteX51" fmla="*/ 2296 w 404136"/>
              <a:gd name="connsiteY51" fmla="*/ 381153 h 500513"/>
              <a:gd name="connsiteX52" fmla="*/ 5565 w 404136"/>
              <a:gd name="connsiteY52" fmla="*/ 378964 h 500513"/>
              <a:gd name="connsiteX53" fmla="*/ 5565 w 404136"/>
              <a:gd name="connsiteY53" fmla="*/ 378964 h 500513"/>
              <a:gd name="connsiteX54" fmla="*/ 11063 w 404136"/>
              <a:gd name="connsiteY54" fmla="*/ 378964 h 500513"/>
              <a:gd name="connsiteX55" fmla="*/ 13246 w 404136"/>
              <a:gd name="connsiteY55" fmla="*/ 380055 h 500513"/>
              <a:gd name="connsiteX56" fmla="*/ 15440 w 404136"/>
              <a:gd name="connsiteY56" fmla="*/ 381153 h 500513"/>
              <a:gd name="connsiteX57" fmla="*/ 18709 w 404136"/>
              <a:gd name="connsiteY57" fmla="*/ 382244 h 500513"/>
              <a:gd name="connsiteX58" fmla="*/ 27470 w 404136"/>
              <a:gd name="connsiteY58" fmla="*/ 385530 h 500513"/>
              <a:gd name="connsiteX59" fmla="*/ 40609 w 404136"/>
              <a:gd name="connsiteY59" fmla="*/ 387725 h 500513"/>
              <a:gd name="connsiteX60" fmla="*/ 44987 w 404136"/>
              <a:gd name="connsiteY60" fmla="*/ 389914 h 500513"/>
              <a:gd name="connsiteX61" fmla="*/ 51565 w 404136"/>
              <a:gd name="connsiteY61" fmla="*/ 392108 h 500513"/>
              <a:gd name="connsiteX62" fmla="*/ 55943 w 404136"/>
              <a:gd name="connsiteY62" fmla="*/ 393200 h 500513"/>
              <a:gd name="connsiteX63" fmla="*/ 69087 w 404136"/>
              <a:gd name="connsiteY63" fmla="*/ 394292 h 500513"/>
              <a:gd name="connsiteX64" fmla="*/ 73470 w 404136"/>
              <a:gd name="connsiteY64" fmla="*/ 391005 h 500513"/>
              <a:gd name="connsiteX65" fmla="*/ 74585 w 404136"/>
              <a:gd name="connsiteY65" fmla="*/ 389914 h 500513"/>
              <a:gd name="connsiteX66" fmla="*/ 75654 w 404136"/>
              <a:gd name="connsiteY66" fmla="*/ 387725 h 500513"/>
              <a:gd name="connsiteX67" fmla="*/ 76774 w 404136"/>
              <a:gd name="connsiteY67" fmla="*/ 387725 h 500513"/>
              <a:gd name="connsiteX68" fmla="*/ 78968 w 404136"/>
              <a:gd name="connsiteY68" fmla="*/ 385530 h 500513"/>
              <a:gd name="connsiteX69" fmla="*/ 80037 w 404136"/>
              <a:gd name="connsiteY69" fmla="*/ 384439 h 500513"/>
              <a:gd name="connsiteX70" fmla="*/ 81151 w 404136"/>
              <a:gd name="connsiteY70" fmla="*/ 383342 h 500513"/>
              <a:gd name="connsiteX71" fmla="*/ 82231 w 404136"/>
              <a:gd name="connsiteY71" fmla="*/ 381153 h 500513"/>
              <a:gd name="connsiteX72" fmla="*/ 81151 w 404136"/>
              <a:gd name="connsiteY72" fmla="*/ 358150 h 500513"/>
              <a:gd name="connsiteX73" fmla="*/ 80037 w 404136"/>
              <a:gd name="connsiteY73" fmla="*/ 354864 h 500513"/>
              <a:gd name="connsiteX74" fmla="*/ 78968 w 404136"/>
              <a:gd name="connsiteY74" fmla="*/ 352675 h 500513"/>
              <a:gd name="connsiteX75" fmla="*/ 73470 w 404136"/>
              <a:gd name="connsiteY75" fmla="*/ 349389 h 500513"/>
              <a:gd name="connsiteX76" fmla="*/ 71276 w 404136"/>
              <a:gd name="connsiteY76" fmla="*/ 348309 h 500513"/>
              <a:gd name="connsiteX77" fmla="*/ 69087 w 404136"/>
              <a:gd name="connsiteY77" fmla="*/ 347200 h 500513"/>
              <a:gd name="connsiteX78" fmla="*/ 68018 w 404136"/>
              <a:gd name="connsiteY78" fmla="*/ 346125 h 500513"/>
              <a:gd name="connsiteX79" fmla="*/ 66892 w 404136"/>
              <a:gd name="connsiteY79" fmla="*/ 345005 h 500513"/>
              <a:gd name="connsiteX80" fmla="*/ 65824 w 404136"/>
              <a:gd name="connsiteY80" fmla="*/ 343937 h 500513"/>
              <a:gd name="connsiteX81" fmla="*/ 54874 w 404136"/>
              <a:gd name="connsiteY81" fmla="*/ 339553 h 500513"/>
              <a:gd name="connsiteX82" fmla="*/ 53748 w 404136"/>
              <a:gd name="connsiteY82" fmla="*/ 339553 h 500513"/>
              <a:gd name="connsiteX83" fmla="*/ 51565 w 404136"/>
              <a:gd name="connsiteY83" fmla="*/ 338439 h 500513"/>
              <a:gd name="connsiteX84" fmla="*/ 49370 w 404136"/>
              <a:gd name="connsiteY84" fmla="*/ 337359 h 500513"/>
              <a:gd name="connsiteX85" fmla="*/ 47181 w 404136"/>
              <a:gd name="connsiteY85" fmla="*/ 335176 h 500513"/>
              <a:gd name="connsiteX86" fmla="*/ 43918 w 404136"/>
              <a:gd name="connsiteY86" fmla="*/ 334055 h 500513"/>
              <a:gd name="connsiteX87" fmla="*/ 41729 w 404136"/>
              <a:gd name="connsiteY87" fmla="*/ 332981 h 500513"/>
              <a:gd name="connsiteX88" fmla="*/ 39535 w 404136"/>
              <a:gd name="connsiteY88" fmla="*/ 330792 h 500513"/>
              <a:gd name="connsiteX89" fmla="*/ 37346 w 404136"/>
              <a:gd name="connsiteY89" fmla="*/ 328598 h 500513"/>
              <a:gd name="connsiteX90" fmla="*/ 37346 w 404136"/>
              <a:gd name="connsiteY90" fmla="*/ 326409 h 500513"/>
              <a:gd name="connsiteX91" fmla="*/ 36232 w 404136"/>
              <a:gd name="connsiteY91" fmla="*/ 325295 h 500513"/>
              <a:gd name="connsiteX92" fmla="*/ 34037 w 404136"/>
              <a:gd name="connsiteY92" fmla="*/ 320917 h 500513"/>
              <a:gd name="connsiteX93" fmla="*/ 32968 w 404136"/>
              <a:gd name="connsiteY93" fmla="*/ 315447 h 500513"/>
              <a:gd name="connsiteX94" fmla="*/ 32968 w 404136"/>
              <a:gd name="connsiteY94" fmla="*/ 314339 h 500513"/>
              <a:gd name="connsiteX95" fmla="*/ 34037 w 404136"/>
              <a:gd name="connsiteY95" fmla="*/ 309961 h 500513"/>
              <a:gd name="connsiteX96" fmla="*/ 35157 w 404136"/>
              <a:gd name="connsiteY96" fmla="*/ 307772 h 500513"/>
              <a:gd name="connsiteX97" fmla="*/ 36232 w 404136"/>
              <a:gd name="connsiteY97" fmla="*/ 307772 h 500513"/>
              <a:gd name="connsiteX98" fmla="*/ 37346 w 404136"/>
              <a:gd name="connsiteY98" fmla="*/ 305578 h 500513"/>
              <a:gd name="connsiteX99" fmla="*/ 38420 w 404136"/>
              <a:gd name="connsiteY99" fmla="*/ 304503 h 500513"/>
              <a:gd name="connsiteX100" fmla="*/ 40609 w 404136"/>
              <a:gd name="connsiteY100" fmla="*/ 301194 h 500513"/>
              <a:gd name="connsiteX101" fmla="*/ 41729 w 404136"/>
              <a:gd name="connsiteY101" fmla="*/ 300125 h 500513"/>
              <a:gd name="connsiteX102" fmla="*/ 43918 w 404136"/>
              <a:gd name="connsiteY102" fmla="*/ 295742 h 500513"/>
              <a:gd name="connsiteX103" fmla="*/ 44987 w 404136"/>
              <a:gd name="connsiteY103" fmla="*/ 294628 h 500513"/>
              <a:gd name="connsiteX104" fmla="*/ 48296 w 404136"/>
              <a:gd name="connsiteY104" fmla="*/ 286981 h 500513"/>
              <a:gd name="connsiteX105" fmla="*/ 49370 w 404136"/>
              <a:gd name="connsiteY105" fmla="*/ 284787 h 500513"/>
              <a:gd name="connsiteX106" fmla="*/ 50490 w 404136"/>
              <a:gd name="connsiteY106" fmla="*/ 280409 h 500513"/>
              <a:gd name="connsiteX107" fmla="*/ 51565 w 404136"/>
              <a:gd name="connsiteY107" fmla="*/ 277111 h 500513"/>
              <a:gd name="connsiteX108" fmla="*/ 52679 w 404136"/>
              <a:gd name="connsiteY108" fmla="*/ 272722 h 500513"/>
              <a:gd name="connsiteX109" fmla="*/ 53748 w 404136"/>
              <a:gd name="connsiteY109" fmla="*/ 271642 h 500513"/>
              <a:gd name="connsiteX110" fmla="*/ 54874 w 404136"/>
              <a:gd name="connsiteY110" fmla="*/ 268339 h 500513"/>
              <a:gd name="connsiteX111" fmla="*/ 57063 w 404136"/>
              <a:gd name="connsiteY111" fmla="*/ 266150 h 500513"/>
              <a:gd name="connsiteX112" fmla="*/ 58131 w 404136"/>
              <a:gd name="connsiteY112" fmla="*/ 265075 h 500513"/>
              <a:gd name="connsiteX113" fmla="*/ 59246 w 404136"/>
              <a:gd name="connsiteY113" fmla="*/ 263961 h 500513"/>
              <a:gd name="connsiteX114" fmla="*/ 60326 w 404136"/>
              <a:gd name="connsiteY114" fmla="*/ 262886 h 500513"/>
              <a:gd name="connsiteX115" fmla="*/ 62515 w 404136"/>
              <a:gd name="connsiteY115" fmla="*/ 259578 h 500513"/>
              <a:gd name="connsiteX116" fmla="*/ 64704 w 404136"/>
              <a:gd name="connsiteY116" fmla="*/ 257383 h 500513"/>
              <a:gd name="connsiteX117" fmla="*/ 65824 w 404136"/>
              <a:gd name="connsiteY117" fmla="*/ 256314 h 500513"/>
              <a:gd name="connsiteX118" fmla="*/ 65824 w 404136"/>
              <a:gd name="connsiteY118" fmla="*/ 255200 h 500513"/>
              <a:gd name="connsiteX119" fmla="*/ 81151 w 404136"/>
              <a:gd name="connsiteY119" fmla="*/ 254126 h 500513"/>
              <a:gd name="connsiteX120" fmla="*/ 96491 w 404136"/>
              <a:gd name="connsiteY120" fmla="*/ 254126 h 500513"/>
              <a:gd name="connsiteX121" fmla="*/ 109635 w 404136"/>
              <a:gd name="connsiteY121" fmla="*/ 254126 h 500513"/>
              <a:gd name="connsiteX122" fmla="*/ 116201 w 404136"/>
              <a:gd name="connsiteY122" fmla="*/ 254126 h 500513"/>
              <a:gd name="connsiteX123" fmla="*/ 118396 w 404136"/>
              <a:gd name="connsiteY123" fmla="*/ 253005 h 500513"/>
              <a:gd name="connsiteX124" fmla="*/ 122779 w 404136"/>
              <a:gd name="connsiteY124" fmla="*/ 248622 h 500513"/>
              <a:gd name="connsiteX125" fmla="*/ 126043 w 404136"/>
              <a:gd name="connsiteY125" fmla="*/ 244250 h 500513"/>
              <a:gd name="connsiteX126" fmla="*/ 126043 w 404136"/>
              <a:gd name="connsiteY126" fmla="*/ 243170 h 500513"/>
              <a:gd name="connsiteX127" fmla="*/ 126043 w 404136"/>
              <a:gd name="connsiteY127" fmla="*/ 235483 h 500513"/>
              <a:gd name="connsiteX128" fmla="*/ 124963 w 404136"/>
              <a:gd name="connsiteY128" fmla="*/ 234409 h 500513"/>
              <a:gd name="connsiteX129" fmla="*/ 119465 w 404136"/>
              <a:gd name="connsiteY129" fmla="*/ 227836 h 500513"/>
              <a:gd name="connsiteX130" fmla="*/ 119465 w 404136"/>
              <a:gd name="connsiteY130" fmla="*/ 227836 h 500513"/>
              <a:gd name="connsiteX131" fmla="*/ 117282 w 404136"/>
              <a:gd name="connsiteY131" fmla="*/ 224528 h 500513"/>
              <a:gd name="connsiteX132" fmla="*/ 112898 w 404136"/>
              <a:gd name="connsiteY132" fmla="*/ 221264 h 500513"/>
              <a:gd name="connsiteX133" fmla="*/ 111824 w 404136"/>
              <a:gd name="connsiteY133" fmla="*/ 221264 h 500513"/>
              <a:gd name="connsiteX134" fmla="*/ 110704 w 404136"/>
              <a:gd name="connsiteY134" fmla="*/ 219076 h 500513"/>
              <a:gd name="connsiteX135" fmla="*/ 107440 w 404136"/>
              <a:gd name="connsiteY135" fmla="*/ 216881 h 500513"/>
              <a:gd name="connsiteX136" fmla="*/ 107440 w 404136"/>
              <a:gd name="connsiteY136" fmla="*/ 215789 h 500513"/>
              <a:gd name="connsiteX137" fmla="*/ 103057 w 404136"/>
              <a:gd name="connsiteY137" fmla="*/ 213595 h 500513"/>
              <a:gd name="connsiteX138" fmla="*/ 93182 w 404136"/>
              <a:gd name="connsiteY138" fmla="*/ 210314 h 500513"/>
              <a:gd name="connsiteX139" fmla="*/ 89918 w 404136"/>
              <a:gd name="connsiteY139" fmla="*/ 209217 h 500513"/>
              <a:gd name="connsiteX140" fmla="*/ 84420 w 404136"/>
              <a:gd name="connsiteY140" fmla="*/ 208120 h 500513"/>
              <a:gd name="connsiteX141" fmla="*/ 69087 w 404136"/>
              <a:gd name="connsiteY141" fmla="*/ 202645 h 500513"/>
              <a:gd name="connsiteX142" fmla="*/ 58131 w 404136"/>
              <a:gd name="connsiteY142" fmla="*/ 203742 h 500513"/>
              <a:gd name="connsiteX143" fmla="*/ 46107 w 404136"/>
              <a:gd name="connsiteY143" fmla="*/ 204834 h 500513"/>
              <a:gd name="connsiteX144" fmla="*/ 32968 w 404136"/>
              <a:gd name="connsiteY144" fmla="*/ 197170 h 500513"/>
              <a:gd name="connsiteX145" fmla="*/ 32968 w 404136"/>
              <a:gd name="connsiteY145" fmla="*/ 194975 h 500513"/>
              <a:gd name="connsiteX146" fmla="*/ 31848 w 404136"/>
              <a:gd name="connsiteY146" fmla="*/ 185122 h 500513"/>
              <a:gd name="connsiteX147" fmla="*/ 32968 w 404136"/>
              <a:gd name="connsiteY147" fmla="*/ 179647 h 500513"/>
              <a:gd name="connsiteX148" fmla="*/ 34037 w 404136"/>
              <a:gd name="connsiteY148" fmla="*/ 176362 h 500513"/>
              <a:gd name="connsiteX149" fmla="*/ 35157 w 404136"/>
              <a:gd name="connsiteY149" fmla="*/ 174172 h 500513"/>
              <a:gd name="connsiteX150" fmla="*/ 36232 w 404136"/>
              <a:gd name="connsiteY150" fmla="*/ 173069 h 500513"/>
              <a:gd name="connsiteX151" fmla="*/ 37346 w 404136"/>
              <a:gd name="connsiteY151" fmla="*/ 168692 h 500513"/>
              <a:gd name="connsiteX152" fmla="*/ 41729 w 404136"/>
              <a:gd name="connsiteY152" fmla="*/ 164309 h 500513"/>
              <a:gd name="connsiteX153" fmla="*/ 44987 w 404136"/>
              <a:gd name="connsiteY153" fmla="*/ 161028 h 500513"/>
              <a:gd name="connsiteX154" fmla="*/ 46107 w 404136"/>
              <a:gd name="connsiteY154" fmla="*/ 159931 h 500513"/>
              <a:gd name="connsiteX155" fmla="*/ 64704 w 404136"/>
              <a:gd name="connsiteY155" fmla="*/ 117217 h 500513"/>
              <a:gd name="connsiteX156" fmla="*/ 68018 w 404136"/>
              <a:gd name="connsiteY156" fmla="*/ 116120 h 500513"/>
              <a:gd name="connsiteX157" fmla="*/ 69087 w 404136"/>
              <a:gd name="connsiteY157" fmla="*/ 111742 h 500513"/>
              <a:gd name="connsiteX158" fmla="*/ 70202 w 404136"/>
              <a:gd name="connsiteY158" fmla="*/ 108456 h 500513"/>
              <a:gd name="connsiteX159" fmla="*/ 76774 w 404136"/>
              <a:gd name="connsiteY159" fmla="*/ 106261 h 500513"/>
              <a:gd name="connsiteX160" fmla="*/ 81151 w 404136"/>
              <a:gd name="connsiteY160" fmla="*/ 105170 h 500513"/>
              <a:gd name="connsiteX161" fmla="*/ 83346 w 404136"/>
              <a:gd name="connsiteY161" fmla="*/ 104072 h 500513"/>
              <a:gd name="connsiteX162" fmla="*/ 88798 w 404136"/>
              <a:gd name="connsiteY162" fmla="*/ 100786 h 500513"/>
              <a:gd name="connsiteX163" fmla="*/ 92107 w 404136"/>
              <a:gd name="connsiteY163" fmla="*/ 100786 h 500513"/>
              <a:gd name="connsiteX164" fmla="*/ 99754 w 404136"/>
              <a:gd name="connsiteY164" fmla="*/ 92025 h 500513"/>
              <a:gd name="connsiteX165" fmla="*/ 101943 w 404136"/>
              <a:gd name="connsiteY165" fmla="*/ 94220 h 500513"/>
              <a:gd name="connsiteX166" fmla="*/ 103057 w 404136"/>
              <a:gd name="connsiteY166" fmla="*/ 95311 h 500513"/>
              <a:gd name="connsiteX167" fmla="*/ 109635 w 404136"/>
              <a:gd name="connsiteY167" fmla="*/ 96403 h 500513"/>
              <a:gd name="connsiteX168" fmla="*/ 119465 w 404136"/>
              <a:gd name="connsiteY168" fmla="*/ 100786 h 500513"/>
              <a:gd name="connsiteX169" fmla="*/ 119465 w 404136"/>
              <a:gd name="connsiteY169" fmla="*/ 110650 h 500513"/>
              <a:gd name="connsiteX170" fmla="*/ 118396 w 404136"/>
              <a:gd name="connsiteY170" fmla="*/ 111742 h 500513"/>
              <a:gd name="connsiteX171" fmla="*/ 109635 w 404136"/>
              <a:gd name="connsiteY171" fmla="*/ 132550 h 500513"/>
              <a:gd name="connsiteX172" fmla="*/ 110704 w 404136"/>
              <a:gd name="connsiteY172" fmla="*/ 133642 h 500513"/>
              <a:gd name="connsiteX173" fmla="*/ 111824 w 404136"/>
              <a:gd name="connsiteY173" fmla="*/ 135837 h 500513"/>
              <a:gd name="connsiteX174" fmla="*/ 111824 w 404136"/>
              <a:gd name="connsiteY174" fmla="*/ 136934 h 500513"/>
              <a:gd name="connsiteX175" fmla="*/ 111824 w 404136"/>
              <a:gd name="connsiteY175" fmla="*/ 138031 h 500513"/>
              <a:gd name="connsiteX176" fmla="*/ 115087 w 404136"/>
              <a:gd name="connsiteY176" fmla="*/ 145689 h 500513"/>
              <a:gd name="connsiteX177" fmla="*/ 116201 w 404136"/>
              <a:gd name="connsiteY177" fmla="*/ 146786 h 500513"/>
              <a:gd name="connsiteX178" fmla="*/ 118396 w 404136"/>
              <a:gd name="connsiteY178" fmla="*/ 147884 h 500513"/>
              <a:gd name="connsiteX179" fmla="*/ 120585 w 404136"/>
              <a:gd name="connsiteY179" fmla="*/ 147884 h 500513"/>
              <a:gd name="connsiteX180" fmla="*/ 123848 w 404136"/>
              <a:gd name="connsiteY180" fmla="*/ 145689 h 500513"/>
              <a:gd name="connsiteX181" fmla="*/ 124963 w 404136"/>
              <a:gd name="connsiteY181" fmla="*/ 146786 h 500513"/>
              <a:gd name="connsiteX182" fmla="*/ 128232 w 404136"/>
              <a:gd name="connsiteY182" fmla="*/ 148981 h 500513"/>
              <a:gd name="connsiteX183" fmla="*/ 134804 w 404136"/>
              <a:gd name="connsiteY183" fmla="*/ 145689 h 500513"/>
              <a:gd name="connsiteX184" fmla="*/ 135918 w 404136"/>
              <a:gd name="connsiteY184" fmla="*/ 146786 h 500513"/>
              <a:gd name="connsiteX185" fmla="*/ 140302 w 404136"/>
              <a:gd name="connsiteY185" fmla="*/ 154456 h 500513"/>
              <a:gd name="connsiteX186" fmla="*/ 144691 w 404136"/>
              <a:gd name="connsiteY186" fmla="*/ 158834 h 500513"/>
              <a:gd name="connsiteX187" fmla="*/ 147948 w 404136"/>
              <a:gd name="connsiteY187" fmla="*/ 156645 h 500513"/>
              <a:gd name="connsiteX188" fmla="*/ 149063 w 404136"/>
              <a:gd name="connsiteY188" fmla="*/ 155547 h 500513"/>
              <a:gd name="connsiteX189" fmla="*/ 149063 w 404136"/>
              <a:gd name="connsiteY189" fmla="*/ 148981 h 500513"/>
              <a:gd name="connsiteX190" fmla="*/ 182993 w 404136"/>
              <a:gd name="connsiteY190" fmla="*/ 50409 h 500513"/>
              <a:gd name="connsiteX191" fmla="*/ 186256 w 404136"/>
              <a:gd name="connsiteY191" fmla="*/ 54786 h 500513"/>
              <a:gd name="connsiteX192" fmla="*/ 187370 w 404136"/>
              <a:gd name="connsiteY192" fmla="*/ 56981 h 500513"/>
              <a:gd name="connsiteX193" fmla="*/ 189565 w 404136"/>
              <a:gd name="connsiteY193" fmla="*/ 63547 h 500513"/>
              <a:gd name="connsiteX194" fmla="*/ 192828 w 404136"/>
              <a:gd name="connsiteY194" fmla="*/ 66856 h 500513"/>
              <a:gd name="connsiteX195" fmla="*/ 195017 w 404136"/>
              <a:gd name="connsiteY195" fmla="*/ 65742 h 500513"/>
              <a:gd name="connsiteX196" fmla="*/ 203778 w 404136"/>
              <a:gd name="connsiteY196" fmla="*/ 53712 h 500513"/>
              <a:gd name="connsiteX197" fmla="*/ 213659 w 404136"/>
              <a:gd name="connsiteY197" fmla="*/ 47140 h 500513"/>
              <a:gd name="connsiteX198" fmla="*/ 222420 w 404136"/>
              <a:gd name="connsiteY198" fmla="*/ 47140 h 500513"/>
              <a:gd name="connsiteX199" fmla="*/ 224615 w 404136"/>
              <a:gd name="connsiteY199" fmla="*/ 47140 h 500513"/>
              <a:gd name="connsiteX200" fmla="*/ 244326 w 404136"/>
              <a:gd name="connsiteY200" fmla="*/ 36184 h 500513"/>
              <a:gd name="connsiteX201" fmla="*/ 273878 w 404136"/>
              <a:gd name="connsiteY201" fmla="*/ 8780 h 500513"/>
              <a:gd name="connsiteX202" fmla="*/ 290326 w 404136"/>
              <a:gd name="connsiteY202" fmla="*/ 8780 h 500513"/>
              <a:gd name="connsiteX203" fmla="*/ 292521 w 404136"/>
              <a:gd name="connsiteY203" fmla="*/ 8780 h 500513"/>
              <a:gd name="connsiteX204" fmla="*/ 330834 w 404136"/>
              <a:gd name="connsiteY204" fmla="*/ 19 h 500513"/>
              <a:gd name="connsiteX205" fmla="*/ 336332 w 404136"/>
              <a:gd name="connsiteY205" fmla="*/ 19 h 500513"/>
              <a:gd name="connsiteX206" fmla="*/ 336332 w 404136"/>
              <a:gd name="connsiteY206" fmla="*/ 1134 h 500513"/>
              <a:gd name="connsiteX207" fmla="*/ 339595 w 404136"/>
              <a:gd name="connsiteY207" fmla="*/ 4409 h 500513"/>
              <a:gd name="connsiteX208" fmla="*/ 342898 w 404136"/>
              <a:gd name="connsiteY208" fmla="*/ 4409 h 500513"/>
              <a:gd name="connsiteX209" fmla="*/ 348356 w 404136"/>
              <a:gd name="connsiteY209" fmla="*/ 6597 h 500513"/>
              <a:gd name="connsiteX210" fmla="*/ 350545 w 404136"/>
              <a:gd name="connsiteY210" fmla="*/ 6597 h 500513"/>
              <a:gd name="connsiteX211" fmla="*/ 354928 w 404136"/>
              <a:gd name="connsiteY211" fmla="*/ 7712 h 500513"/>
              <a:gd name="connsiteX212" fmla="*/ 356043 w 404136"/>
              <a:gd name="connsiteY212" fmla="*/ 7712 h 500513"/>
              <a:gd name="connsiteX213" fmla="*/ 358237 w 404136"/>
              <a:gd name="connsiteY213" fmla="*/ 7712 h 500513"/>
              <a:gd name="connsiteX214" fmla="*/ 360432 w 404136"/>
              <a:gd name="connsiteY214" fmla="*/ 8780 h 500513"/>
              <a:gd name="connsiteX215" fmla="*/ 362615 w 404136"/>
              <a:gd name="connsiteY215" fmla="*/ 9901 h 500513"/>
              <a:gd name="connsiteX216" fmla="*/ 371382 w 404136"/>
              <a:gd name="connsiteY216" fmla="*/ 33995 h 500513"/>
              <a:gd name="connsiteX217" fmla="*/ 375760 w 404136"/>
              <a:gd name="connsiteY217" fmla="*/ 39459 h 500513"/>
              <a:gd name="connsiteX218" fmla="*/ 383401 w 404136"/>
              <a:gd name="connsiteY218" fmla="*/ 48220 h 500513"/>
              <a:gd name="connsiteX219" fmla="*/ 385595 w 404136"/>
              <a:gd name="connsiteY219" fmla="*/ 53712 h 500513"/>
              <a:gd name="connsiteX220" fmla="*/ 382332 w 404136"/>
              <a:gd name="connsiteY220" fmla="*/ 92025 h 500513"/>
              <a:gd name="connsiteX221" fmla="*/ 379012 w 404136"/>
              <a:gd name="connsiteY221" fmla="*/ 101883 h 500513"/>
              <a:gd name="connsiteX222" fmla="*/ 396545 w 404136"/>
              <a:gd name="connsiteY222" fmla="*/ 119411 h 500513"/>
              <a:gd name="connsiteX223" fmla="*/ 397660 w 404136"/>
              <a:gd name="connsiteY223" fmla="*/ 120503 h 500513"/>
              <a:gd name="connsiteX224" fmla="*/ 398740 w 404136"/>
              <a:gd name="connsiteY224" fmla="*/ 122692 h 500513"/>
              <a:gd name="connsiteX225" fmla="*/ 400923 w 404136"/>
              <a:gd name="connsiteY225" fmla="*/ 128173 h 500513"/>
              <a:gd name="connsiteX226" fmla="*/ 399854 w 404136"/>
              <a:gd name="connsiteY226" fmla="*/ 144597 h 500513"/>
              <a:gd name="connsiteX227" fmla="*/ 400923 w 404136"/>
              <a:gd name="connsiteY227" fmla="*/ 147884 h 500513"/>
              <a:gd name="connsiteX228" fmla="*/ 402043 w 404136"/>
              <a:gd name="connsiteY228" fmla="*/ 151164 h 500513"/>
              <a:gd name="connsiteX229" fmla="*/ 404243 w 404136"/>
              <a:gd name="connsiteY229" fmla="*/ 156645 h 500513"/>
              <a:gd name="connsiteX230" fmla="*/ 402043 w 404136"/>
              <a:gd name="connsiteY230" fmla="*/ 159931 h 500513"/>
              <a:gd name="connsiteX231" fmla="*/ 402043 w 404136"/>
              <a:gd name="connsiteY231" fmla="*/ 168692 h 500513"/>
              <a:gd name="connsiteX232" fmla="*/ 403117 w 404136"/>
              <a:gd name="connsiteY232" fmla="*/ 178550 h 500513"/>
              <a:gd name="connsiteX233" fmla="*/ 399854 w 404136"/>
              <a:gd name="connsiteY233" fmla="*/ 180739 h 500513"/>
              <a:gd name="connsiteX234" fmla="*/ 396545 w 404136"/>
              <a:gd name="connsiteY234" fmla="*/ 181836 h 500513"/>
              <a:gd name="connsiteX235" fmla="*/ 384521 w 404136"/>
              <a:gd name="connsiteY235" fmla="*/ 194975 h 500513"/>
              <a:gd name="connsiteX236" fmla="*/ 381212 w 404136"/>
              <a:gd name="connsiteY236" fmla="*/ 198267 h 500513"/>
              <a:gd name="connsiteX237" fmla="*/ 377949 w 404136"/>
              <a:gd name="connsiteY237" fmla="*/ 197170 h 500513"/>
              <a:gd name="connsiteX238" fmla="*/ 375760 w 404136"/>
              <a:gd name="connsiteY238" fmla="*/ 197170 h 500513"/>
              <a:gd name="connsiteX239" fmla="*/ 369187 w 404136"/>
              <a:gd name="connsiteY239" fmla="*/ 190597 h 500513"/>
              <a:gd name="connsiteX240" fmla="*/ 368067 w 404136"/>
              <a:gd name="connsiteY240" fmla="*/ 196078 h 500513"/>
              <a:gd name="connsiteX241" fmla="*/ 366999 w 404136"/>
              <a:gd name="connsiteY241" fmla="*/ 197170 h 500513"/>
              <a:gd name="connsiteX242" fmla="*/ 368067 w 404136"/>
              <a:gd name="connsiteY242" fmla="*/ 199359 h 500513"/>
              <a:gd name="connsiteX243" fmla="*/ 357117 w 404136"/>
              <a:gd name="connsiteY243" fmla="*/ 222344 h 500513"/>
              <a:gd name="connsiteX244" fmla="*/ 353854 w 404136"/>
              <a:gd name="connsiteY244" fmla="*/ 225648 h 500513"/>
              <a:gd name="connsiteX245" fmla="*/ 342898 w 404136"/>
              <a:gd name="connsiteY245" fmla="*/ 267264 h 500513"/>
              <a:gd name="connsiteX246" fmla="*/ 333023 w 404136"/>
              <a:gd name="connsiteY246" fmla="*/ 270528 h 500513"/>
              <a:gd name="connsiteX247" fmla="*/ 326451 w 404136"/>
              <a:gd name="connsiteY247" fmla="*/ 276025 h 500513"/>
              <a:gd name="connsiteX248" fmla="*/ 336332 w 404136"/>
              <a:gd name="connsiteY248" fmla="*/ 305578 h 500513"/>
              <a:gd name="connsiteX249" fmla="*/ 337401 w 404136"/>
              <a:gd name="connsiteY249" fmla="*/ 309961 h 500513"/>
              <a:gd name="connsiteX250" fmla="*/ 338521 w 404136"/>
              <a:gd name="connsiteY250" fmla="*/ 327483 h 500513"/>
              <a:gd name="connsiteX251" fmla="*/ 338521 w 404136"/>
              <a:gd name="connsiteY251" fmla="*/ 330792 h 500513"/>
              <a:gd name="connsiteX252" fmla="*/ 334137 w 404136"/>
              <a:gd name="connsiteY252" fmla="*/ 337359 h 500513"/>
              <a:gd name="connsiteX253" fmla="*/ 336332 w 404136"/>
              <a:gd name="connsiteY253" fmla="*/ 338439 h 500513"/>
              <a:gd name="connsiteX254" fmla="*/ 334137 w 404136"/>
              <a:gd name="connsiteY254" fmla="*/ 347200 h 500513"/>
              <a:gd name="connsiteX255" fmla="*/ 330834 w 404136"/>
              <a:gd name="connsiteY255" fmla="*/ 349389 h 500513"/>
              <a:gd name="connsiteX256" fmla="*/ 329754 w 404136"/>
              <a:gd name="connsiteY256" fmla="*/ 350503 h 500513"/>
              <a:gd name="connsiteX257" fmla="*/ 302351 w 404136"/>
              <a:gd name="connsiteY257" fmla="*/ 362533 h 500513"/>
              <a:gd name="connsiteX258" fmla="*/ 301282 w 404136"/>
              <a:gd name="connsiteY258" fmla="*/ 364722 h 500513"/>
              <a:gd name="connsiteX259" fmla="*/ 300167 w 404136"/>
              <a:gd name="connsiteY259" fmla="*/ 365820 h 500513"/>
              <a:gd name="connsiteX260" fmla="*/ 293589 w 404136"/>
              <a:gd name="connsiteY260" fmla="*/ 370203 h 500513"/>
              <a:gd name="connsiteX261" fmla="*/ 291401 w 404136"/>
              <a:gd name="connsiteY261" fmla="*/ 373483 h 500513"/>
              <a:gd name="connsiteX262" fmla="*/ 290326 w 404136"/>
              <a:gd name="connsiteY262" fmla="*/ 374580 h 500513"/>
              <a:gd name="connsiteX263" fmla="*/ 287023 w 404136"/>
              <a:gd name="connsiteY263" fmla="*/ 375678 h 500513"/>
              <a:gd name="connsiteX264" fmla="*/ 281565 w 404136"/>
              <a:gd name="connsiteY264" fmla="*/ 375678 h 500513"/>
              <a:gd name="connsiteX265" fmla="*/ 268426 w 404136"/>
              <a:gd name="connsiteY265" fmla="*/ 378964 h 500513"/>
              <a:gd name="connsiteX266" fmla="*/ 264043 w 404136"/>
              <a:gd name="connsiteY266" fmla="*/ 374580 h 500513"/>
              <a:gd name="connsiteX267" fmla="*/ 261848 w 404136"/>
              <a:gd name="connsiteY267" fmla="*/ 358150 h 500513"/>
              <a:gd name="connsiteX268" fmla="*/ 258539 w 404136"/>
              <a:gd name="connsiteY268" fmla="*/ 349389 h 500513"/>
              <a:gd name="connsiteX269" fmla="*/ 259665 w 404136"/>
              <a:gd name="connsiteY269" fmla="*/ 348309 h 500513"/>
              <a:gd name="connsiteX270" fmla="*/ 258539 w 404136"/>
              <a:gd name="connsiteY270" fmla="*/ 337359 h 500513"/>
              <a:gd name="connsiteX271" fmla="*/ 246521 w 404136"/>
              <a:gd name="connsiteY271" fmla="*/ 339553 h 500513"/>
              <a:gd name="connsiteX272" fmla="*/ 238828 w 404136"/>
              <a:gd name="connsiteY272" fmla="*/ 342822 h 500513"/>
              <a:gd name="connsiteX273" fmla="*/ 225684 w 404136"/>
              <a:gd name="connsiteY273" fmla="*/ 338439 h 500513"/>
              <a:gd name="connsiteX274" fmla="*/ 224615 w 404136"/>
              <a:gd name="connsiteY274" fmla="*/ 338439 h 500513"/>
              <a:gd name="connsiteX275" fmla="*/ 220232 w 404136"/>
              <a:gd name="connsiteY275" fmla="*/ 340628 h 500513"/>
              <a:gd name="connsiteX276" fmla="*/ 197212 w 404136"/>
              <a:gd name="connsiteY276" fmla="*/ 354864 h 500513"/>
              <a:gd name="connsiteX277" fmla="*/ 192828 w 404136"/>
              <a:gd name="connsiteY277" fmla="*/ 358150 h 500513"/>
              <a:gd name="connsiteX278" fmla="*/ 178609 w 404136"/>
              <a:gd name="connsiteY278" fmla="*/ 366911 h 500513"/>
              <a:gd name="connsiteX279" fmla="*/ 177495 w 404136"/>
              <a:gd name="connsiteY279" fmla="*/ 374580 h 500513"/>
              <a:gd name="connsiteX280" fmla="*/ 178609 w 404136"/>
              <a:gd name="connsiteY280" fmla="*/ 376769 h 500513"/>
              <a:gd name="connsiteX281" fmla="*/ 179695 w 404136"/>
              <a:gd name="connsiteY281" fmla="*/ 383342 h 500513"/>
              <a:gd name="connsiteX282" fmla="*/ 179695 w 404136"/>
              <a:gd name="connsiteY282" fmla="*/ 387725 h 500513"/>
              <a:gd name="connsiteX283" fmla="*/ 180804 w 404136"/>
              <a:gd name="connsiteY283" fmla="*/ 389914 h 500513"/>
              <a:gd name="connsiteX284" fmla="*/ 180804 w 404136"/>
              <a:gd name="connsiteY284" fmla="*/ 391005 h 500513"/>
              <a:gd name="connsiteX285" fmla="*/ 181872 w 404136"/>
              <a:gd name="connsiteY285" fmla="*/ 393200 h 500513"/>
              <a:gd name="connsiteX286" fmla="*/ 172043 w 404136"/>
              <a:gd name="connsiteY286" fmla="*/ 407436 h 500513"/>
              <a:gd name="connsiteX287" fmla="*/ 168734 w 404136"/>
              <a:gd name="connsiteY287" fmla="*/ 409631 h 500513"/>
              <a:gd name="connsiteX288" fmla="*/ 166591 w 404136"/>
              <a:gd name="connsiteY288" fmla="*/ 410722 h 500513"/>
              <a:gd name="connsiteX289" fmla="*/ 157824 w 404136"/>
              <a:gd name="connsiteY289" fmla="*/ 416197 h 500513"/>
              <a:gd name="connsiteX290" fmla="*/ 156704 w 404136"/>
              <a:gd name="connsiteY290" fmla="*/ 429342 h 500513"/>
              <a:gd name="connsiteX291" fmla="*/ 156704 w 404136"/>
              <a:gd name="connsiteY291" fmla="*/ 431531 h 500513"/>
              <a:gd name="connsiteX292" fmla="*/ 156704 w 404136"/>
              <a:gd name="connsiteY292" fmla="*/ 432628 h 500513"/>
              <a:gd name="connsiteX293" fmla="*/ 157824 w 404136"/>
              <a:gd name="connsiteY293" fmla="*/ 440291 h 500513"/>
              <a:gd name="connsiteX294" fmla="*/ 160013 w 404136"/>
              <a:gd name="connsiteY294" fmla="*/ 453436 h 500513"/>
              <a:gd name="connsiteX295" fmla="*/ 152326 w 404136"/>
              <a:gd name="connsiteY295" fmla="*/ 460008 h 500513"/>
              <a:gd name="connsiteX296" fmla="*/ 150137 w 404136"/>
              <a:gd name="connsiteY296" fmla="*/ 460008 h 500513"/>
              <a:gd name="connsiteX297" fmla="*/ 144691 w 404136"/>
              <a:gd name="connsiteY297" fmla="*/ 461106 h 500513"/>
              <a:gd name="connsiteX298" fmla="*/ 131541 w 404136"/>
              <a:gd name="connsiteY298" fmla="*/ 462197 h 500513"/>
              <a:gd name="connsiteX299" fmla="*/ 130420 w 404136"/>
              <a:gd name="connsiteY299" fmla="*/ 460008 h 500513"/>
              <a:gd name="connsiteX300" fmla="*/ 129346 w 404136"/>
              <a:gd name="connsiteY300" fmla="*/ 458917 h 500513"/>
              <a:gd name="connsiteX301" fmla="*/ 123848 w 404136"/>
              <a:gd name="connsiteY301" fmla="*/ 460008 h 500513"/>
              <a:gd name="connsiteX302" fmla="*/ 122779 w 404136"/>
              <a:gd name="connsiteY302" fmla="*/ 460008 h 500513"/>
              <a:gd name="connsiteX303" fmla="*/ 121659 w 404136"/>
              <a:gd name="connsiteY303" fmla="*/ 461106 h 500513"/>
              <a:gd name="connsiteX304" fmla="*/ 119465 w 404136"/>
              <a:gd name="connsiteY304" fmla="*/ 463300 h 500513"/>
              <a:gd name="connsiteX305" fmla="*/ 114013 w 404136"/>
              <a:gd name="connsiteY305" fmla="*/ 462197 h 500513"/>
              <a:gd name="connsiteX306" fmla="*/ 112898 w 404136"/>
              <a:gd name="connsiteY306" fmla="*/ 461106 h 500513"/>
              <a:gd name="connsiteX307" fmla="*/ 110704 w 404136"/>
              <a:gd name="connsiteY307" fmla="*/ 458917 h 500513"/>
              <a:gd name="connsiteX308" fmla="*/ 110704 w 404136"/>
              <a:gd name="connsiteY308" fmla="*/ 458917 h 500513"/>
              <a:gd name="connsiteX309" fmla="*/ 105252 w 404136"/>
              <a:gd name="connsiteY309" fmla="*/ 462197 h 500513"/>
              <a:gd name="connsiteX310" fmla="*/ 101943 w 404136"/>
              <a:gd name="connsiteY310" fmla="*/ 462197 h 500513"/>
              <a:gd name="connsiteX311" fmla="*/ 92107 w 404136"/>
              <a:gd name="connsiteY311" fmla="*/ 465483 h 500513"/>
              <a:gd name="connsiteX312" fmla="*/ 90993 w 404136"/>
              <a:gd name="connsiteY312" fmla="*/ 466581 h 500513"/>
              <a:gd name="connsiteX313" fmla="*/ 88798 w 404136"/>
              <a:gd name="connsiteY313" fmla="*/ 468775 h 500513"/>
              <a:gd name="connsiteX314" fmla="*/ 87729 w 404136"/>
              <a:gd name="connsiteY314" fmla="*/ 469867 h 500513"/>
              <a:gd name="connsiteX315" fmla="*/ 84420 w 404136"/>
              <a:gd name="connsiteY315" fmla="*/ 475342 h 500513"/>
              <a:gd name="connsiteX316" fmla="*/ 82231 w 404136"/>
              <a:gd name="connsiteY316" fmla="*/ 478628 h 500513"/>
              <a:gd name="connsiteX317" fmla="*/ 76774 w 404136"/>
              <a:gd name="connsiteY317" fmla="*/ 479725 h 500513"/>
              <a:gd name="connsiteX318" fmla="*/ 62515 w 404136"/>
              <a:gd name="connsiteY318" fmla="*/ 488486 h 500513"/>
              <a:gd name="connsiteX319" fmla="*/ 57063 w 404136"/>
              <a:gd name="connsiteY319" fmla="*/ 490681 h 500513"/>
              <a:gd name="connsiteX320" fmla="*/ 46107 w 404136"/>
              <a:gd name="connsiteY320" fmla="*/ 490681 h 500513"/>
              <a:gd name="connsiteX321" fmla="*/ 39535 w 404136"/>
              <a:gd name="connsiteY321" fmla="*/ 495058 h 500513"/>
              <a:gd name="connsiteX322" fmla="*/ 34037 w 404136"/>
              <a:gd name="connsiteY322" fmla="*/ 498339 h 500513"/>
              <a:gd name="connsiteX323" fmla="*/ 31848 w 404136"/>
              <a:gd name="connsiteY323" fmla="*/ 500533 h 500513"/>
              <a:gd name="connsiteX324" fmla="*/ 29659 w 404136"/>
              <a:gd name="connsiteY324" fmla="*/ 499419 h 500513"/>
              <a:gd name="connsiteX325" fmla="*/ 27470 w 404136"/>
              <a:gd name="connsiteY325" fmla="*/ 500533 h 500513"/>
              <a:gd name="connsiteX326" fmla="*/ 25276 w 404136"/>
              <a:gd name="connsiteY326" fmla="*/ 499419 h 500513"/>
              <a:gd name="connsiteX327" fmla="*/ 22013 w 404136"/>
              <a:gd name="connsiteY327" fmla="*/ 497224 h 500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</a:cxnLst>
            <a:rect l="l" t="t" r="r" b="b"/>
            <a:pathLst>
              <a:path w="404136" h="500513">
                <a:moveTo>
                  <a:pt x="20892" y="495058"/>
                </a:moveTo>
                <a:lnTo>
                  <a:pt x="26390" y="496156"/>
                </a:lnTo>
                <a:lnTo>
                  <a:pt x="29659" y="496156"/>
                </a:lnTo>
                <a:lnTo>
                  <a:pt x="36232" y="493961"/>
                </a:lnTo>
                <a:lnTo>
                  <a:pt x="37346" y="492864"/>
                </a:lnTo>
                <a:lnTo>
                  <a:pt x="38420" y="490681"/>
                </a:lnTo>
                <a:lnTo>
                  <a:pt x="39535" y="487389"/>
                </a:lnTo>
                <a:lnTo>
                  <a:pt x="40609" y="484103"/>
                </a:lnTo>
                <a:lnTo>
                  <a:pt x="42798" y="480817"/>
                </a:lnTo>
                <a:lnTo>
                  <a:pt x="42798" y="479725"/>
                </a:lnTo>
                <a:lnTo>
                  <a:pt x="44987" y="477536"/>
                </a:lnTo>
                <a:lnTo>
                  <a:pt x="46107" y="475342"/>
                </a:lnTo>
                <a:lnTo>
                  <a:pt x="46107" y="475342"/>
                </a:lnTo>
                <a:lnTo>
                  <a:pt x="47181" y="474250"/>
                </a:lnTo>
                <a:lnTo>
                  <a:pt x="48296" y="472061"/>
                </a:lnTo>
                <a:lnTo>
                  <a:pt x="49370" y="472061"/>
                </a:lnTo>
                <a:lnTo>
                  <a:pt x="50490" y="470958"/>
                </a:lnTo>
                <a:lnTo>
                  <a:pt x="51565" y="468775"/>
                </a:lnTo>
                <a:lnTo>
                  <a:pt x="50490" y="454533"/>
                </a:lnTo>
                <a:lnTo>
                  <a:pt x="50490" y="454533"/>
                </a:lnTo>
                <a:lnTo>
                  <a:pt x="48296" y="452344"/>
                </a:lnTo>
                <a:lnTo>
                  <a:pt x="46107" y="450156"/>
                </a:lnTo>
                <a:lnTo>
                  <a:pt x="41729" y="447961"/>
                </a:lnTo>
                <a:lnTo>
                  <a:pt x="37346" y="445772"/>
                </a:lnTo>
                <a:lnTo>
                  <a:pt x="36232" y="444675"/>
                </a:lnTo>
                <a:lnTo>
                  <a:pt x="35157" y="444675"/>
                </a:lnTo>
                <a:lnTo>
                  <a:pt x="34037" y="443578"/>
                </a:lnTo>
                <a:lnTo>
                  <a:pt x="31848" y="442486"/>
                </a:lnTo>
                <a:lnTo>
                  <a:pt x="30774" y="441395"/>
                </a:lnTo>
                <a:lnTo>
                  <a:pt x="29659" y="440291"/>
                </a:lnTo>
                <a:lnTo>
                  <a:pt x="27470" y="438103"/>
                </a:lnTo>
                <a:lnTo>
                  <a:pt x="26390" y="437011"/>
                </a:lnTo>
                <a:lnTo>
                  <a:pt x="25276" y="435914"/>
                </a:lnTo>
                <a:lnTo>
                  <a:pt x="24201" y="434817"/>
                </a:lnTo>
                <a:lnTo>
                  <a:pt x="23087" y="433725"/>
                </a:lnTo>
                <a:lnTo>
                  <a:pt x="20892" y="430439"/>
                </a:lnTo>
                <a:lnTo>
                  <a:pt x="18709" y="428250"/>
                </a:lnTo>
                <a:lnTo>
                  <a:pt x="15440" y="426056"/>
                </a:lnTo>
                <a:lnTo>
                  <a:pt x="14326" y="424964"/>
                </a:lnTo>
                <a:lnTo>
                  <a:pt x="13246" y="423867"/>
                </a:lnTo>
                <a:lnTo>
                  <a:pt x="11063" y="420581"/>
                </a:lnTo>
                <a:lnTo>
                  <a:pt x="8868" y="417294"/>
                </a:lnTo>
                <a:lnTo>
                  <a:pt x="7754" y="415106"/>
                </a:lnTo>
                <a:lnTo>
                  <a:pt x="4485" y="410722"/>
                </a:lnTo>
                <a:lnTo>
                  <a:pt x="4485" y="409631"/>
                </a:lnTo>
                <a:lnTo>
                  <a:pt x="3370" y="406344"/>
                </a:lnTo>
                <a:lnTo>
                  <a:pt x="1181" y="399766"/>
                </a:lnTo>
                <a:lnTo>
                  <a:pt x="1181" y="398675"/>
                </a:lnTo>
                <a:lnTo>
                  <a:pt x="107" y="395389"/>
                </a:lnTo>
                <a:lnTo>
                  <a:pt x="107" y="386628"/>
                </a:lnTo>
                <a:lnTo>
                  <a:pt x="1181" y="382244"/>
                </a:lnTo>
                <a:lnTo>
                  <a:pt x="2296" y="381153"/>
                </a:lnTo>
                <a:lnTo>
                  <a:pt x="5565" y="378964"/>
                </a:lnTo>
                <a:lnTo>
                  <a:pt x="5565" y="378964"/>
                </a:lnTo>
                <a:lnTo>
                  <a:pt x="11063" y="378964"/>
                </a:lnTo>
                <a:lnTo>
                  <a:pt x="13246" y="380055"/>
                </a:lnTo>
                <a:lnTo>
                  <a:pt x="15440" y="381153"/>
                </a:lnTo>
                <a:lnTo>
                  <a:pt x="18709" y="382244"/>
                </a:lnTo>
                <a:lnTo>
                  <a:pt x="27470" y="385530"/>
                </a:lnTo>
                <a:lnTo>
                  <a:pt x="40609" y="387725"/>
                </a:lnTo>
                <a:lnTo>
                  <a:pt x="44987" y="389914"/>
                </a:lnTo>
                <a:lnTo>
                  <a:pt x="51565" y="392108"/>
                </a:lnTo>
                <a:lnTo>
                  <a:pt x="55943" y="393200"/>
                </a:lnTo>
                <a:lnTo>
                  <a:pt x="69087" y="394292"/>
                </a:lnTo>
                <a:lnTo>
                  <a:pt x="73470" y="391005"/>
                </a:lnTo>
                <a:lnTo>
                  <a:pt x="74585" y="389914"/>
                </a:lnTo>
                <a:lnTo>
                  <a:pt x="75654" y="387725"/>
                </a:lnTo>
                <a:lnTo>
                  <a:pt x="76774" y="387725"/>
                </a:lnTo>
                <a:lnTo>
                  <a:pt x="78968" y="385530"/>
                </a:lnTo>
                <a:lnTo>
                  <a:pt x="80037" y="384439"/>
                </a:lnTo>
                <a:lnTo>
                  <a:pt x="81151" y="383342"/>
                </a:lnTo>
                <a:lnTo>
                  <a:pt x="82231" y="381153"/>
                </a:lnTo>
                <a:lnTo>
                  <a:pt x="81151" y="358150"/>
                </a:lnTo>
                <a:lnTo>
                  <a:pt x="80037" y="354864"/>
                </a:lnTo>
                <a:lnTo>
                  <a:pt x="78968" y="352675"/>
                </a:lnTo>
                <a:lnTo>
                  <a:pt x="73470" y="349389"/>
                </a:lnTo>
                <a:lnTo>
                  <a:pt x="71276" y="348309"/>
                </a:lnTo>
                <a:lnTo>
                  <a:pt x="69087" y="347200"/>
                </a:lnTo>
                <a:lnTo>
                  <a:pt x="68018" y="346125"/>
                </a:lnTo>
                <a:lnTo>
                  <a:pt x="66892" y="345005"/>
                </a:lnTo>
                <a:lnTo>
                  <a:pt x="65824" y="343937"/>
                </a:lnTo>
                <a:lnTo>
                  <a:pt x="54874" y="339553"/>
                </a:lnTo>
                <a:lnTo>
                  <a:pt x="53748" y="339553"/>
                </a:lnTo>
                <a:lnTo>
                  <a:pt x="51565" y="338439"/>
                </a:lnTo>
                <a:lnTo>
                  <a:pt x="49370" y="337359"/>
                </a:lnTo>
                <a:lnTo>
                  <a:pt x="47181" y="335176"/>
                </a:lnTo>
                <a:lnTo>
                  <a:pt x="43918" y="334055"/>
                </a:lnTo>
                <a:lnTo>
                  <a:pt x="41729" y="332981"/>
                </a:lnTo>
                <a:lnTo>
                  <a:pt x="39535" y="330792"/>
                </a:lnTo>
                <a:lnTo>
                  <a:pt x="37346" y="328598"/>
                </a:lnTo>
                <a:lnTo>
                  <a:pt x="37346" y="326409"/>
                </a:lnTo>
                <a:lnTo>
                  <a:pt x="36232" y="325295"/>
                </a:lnTo>
                <a:lnTo>
                  <a:pt x="34037" y="320917"/>
                </a:lnTo>
                <a:lnTo>
                  <a:pt x="32968" y="315447"/>
                </a:lnTo>
                <a:lnTo>
                  <a:pt x="32968" y="314339"/>
                </a:lnTo>
                <a:lnTo>
                  <a:pt x="34037" y="309961"/>
                </a:lnTo>
                <a:lnTo>
                  <a:pt x="35157" y="307772"/>
                </a:lnTo>
                <a:lnTo>
                  <a:pt x="36232" y="307772"/>
                </a:lnTo>
                <a:lnTo>
                  <a:pt x="37346" y="305578"/>
                </a:lnTo>
                <a:lnTo>
                  <a:pt x="38420" y="304503"/>
                </a:lnTo>
                <a:lnTo>
                  <a:pt x="40609" y="301194"/>
                </a:lnTo>
                <a:lnTo>
                  <a:pt x="41729" y="300125"/>
                </a:lnTo>
                <a:lnTo>
                  <a:pt x="43918" y="295742"/>
                </a:lnTo>
                <a:lnTo>
                  <a:pt x="44987" y="294628"/>
                </a:lnTo>
                <a:lnTo>
                  <a:pt x="48296" y="286981"/>
                </a:lnTo>
                <a:lnTo>
                  <a:pt x="49370" y="284787"/>
                </a:lnTo>
                <a:lnTo>
                  <a:pt x="50490" y="280409"/>
                </a:lnTo>
                <a:lnTo>
                  <a:pt x="51565" y="277111"/>
                </a:lnTo>
                <a:lnTo>
                  <a:pt x="52679" y="272722"/>
                </a:lnTo>
                <a:lnTo>
                  <a:pt x="53748" y="271642"/>
                </a:lnTo>
                <a:lnTo>
                  <a:pt x="54874" y="268339"/>
                </a:lnTo>
                <a:lnTo>
                  <a:pt x="57063" y="266150"/>
                </a:lnTo>
                <a:lnTo>
                  <a:pt x="58131" y="265075"/>
                </a:lnTo>
                <a:lnTo>
                  <a:pt x="59246" y="263961"/>
                </a:lnTo>
                <a:lnTo>
                  <a:pt x="60326" y="262886"/>
                </a:lnTo>
                <a:lnTo>
                  <a:pt x="62515" y="259578"/>
                </a:lnTo>
                <a:lnTo>
                  <a:pt x="64704" y="257383"/>
                </a:lnTo>
                <a:lnTo>
                  <a:pt x="65824" y="256314"/>
                </a:lnTo>
                <a:lnTo>
                  <a:pt x="65824" y="255200"/>
                </a:lnTo>
                <a:lnTo>
                  <a:pt x="81151" y="254126"/>
                </a:lnTo>
                <a:lnTo>
                  <a:pt x="96491" y="254126"/>
                </a:lnTo>
                <a:lnTo>
                  <a:pt x="109635" y="254126"/>
                </a:lnTo>
                <a:lnTo>
                  <a:pt x="116201" y="254126"/>
                </a:lnTo>
                <a:lnTo>
                  <a:pt x="118396" y="253005"/>
                </a:lnTo>
                <a:lnTo>
                  <a:pt x="122779" y="248622"/>
                </a:lnTo>
                <a:lnTo>
                  <a:pt x="126043" y="244250"/>
                </a:lnTo>
                <a:lnTo>
                  <a:pt x="126043" y="243170"/>
                </a:lnTo>
                <a:lnTo>
                  <a:pt x="126043" y="235483"/>
                </a:lnTo>
                <a:lnTo>
                  <a:pt x="124963" y="234409"/>
                </a:lnTo>
                <a:lnTo>
                  <a:pt x="119465" y="227836"/>
                </a:lnTo>
                <a:lnTo>
                  <a:pt x="119465" y="227836"/>
                </a:lnTo>
                <a:lnTo>
                  <a:pt x="117282" y="224528"/>
                </a:lnTo>
                <a:lnTo>
                  <a:pt x="112898" y="221264"/>
                </a:lnTo>
                <a:lnTo>
                  <a:pt x="111824" y="221264"/>
                </a:lnTo>
                <a:lnTo>
                  <a:pt x="110704" y="219076"/>
                </a:lnTo>
                <a:lnTo>
                  <a:pt x="107440" y="216881"/>
                </a:lnTo>
                <a:lnTo>
                  <a:pt x="107440" y="215789"/>
                </a:lnTo>
                <a:lnTo>
                  <a:pt x="103057" y="213595"/>
                </a:lnTo>
                <a:lnTo>
                  <a:pt x="93182" y="210314"/>
                </a:lnTo>
                <a:lnTo>
                  <a:pt x="89918" y="209217"/>
                </a:lnTo>
                <a:lnTo>
                  <a:pt x="84420" y="208120"/>
                </a:lnTo>
                <a:lnTo>
                  <a:pt x="69087" y="202645"/>
                </a:lnTo>
                <a:lnTo>
                  <a:pt x="58131" y="203742"/>
                </a:lnTo>
                <a:lnTo>
                  <a:pt x="46107" y="204834"/>
                </a:lnTo>
                <a:lnTo>
                  <a:pt x="32968" y="197170"/>
                </a:lnTo>
                <a:lnTo>
                  <a:pt x="32968" y="194975"/>
                </a:lnTo>
                <a:lnTo>
                  <a:pt x="31848" y="185122"/>
                </a:lnTo>
                <a:lnTo>
                  <a:pt x="32968" y="179647"/>
                </a:lnTo>
                <a:lnTo>
                  <a:pt x="34037" y="176362"/>
                </a:lnTo>
                <a:lnTo>
                  <a:pt x="35157" y="174172"/>
                </a:lnTo>
                <a:lnTo>
                  <a:pt x="36232" y="173069"/>
                </a:lnTo>
                <a:lnTo>
                  <a:pt x="37346" y="168692"/>
                </a:lnTo>
                <a:lnTo>
                  <a:pt x="41729" y="164309"/>
                </a:lnTo>
                <a:lnTo>
                  <a:pt x="44987" y="161028"/>
                </a:lnTo>
                <a:lnTo>
                  <a:pt x="46107" y="159931"/>
                </a:lnTo>
                <a:lnTo>
                  <a:pt x="64704" y="117217"/>
                </a:lnTo>
                <a:lnTo>
                  <a:pt x="68018" y="116120"/>
                </a:lnTo>
                <a:lnTo>
                  <a:pt x="69087" y="111742"/>
                </a:lnTo>
                <a:lnTo>
                  <a:pt x="70202" y="108456"/>
                </a:lnTo>
                <a:lnTo>
                  <a:pt x="76774" y="106261"/>
                </a:lnTo>
                <a:lnTo>
                  <a:pt x="81151" y="105170"/>
                </a:lnTo>
                <a:lnTo>
                  <a:pt x="83346" y="104072"/>
                </a:lnTo>
                <a:lnTo>
                  <a:pt x="88798" y="100786"/>
                </a:lnTo>
                <a:lnTo>
                  <a:pt x="92107" y="100786"/>
                </a:lnTo>
                <a:lnTo>
                  <a:pt x="99754" y="92025"/>
                </a:lnTo>
                <a:lnTo>
                  <a:pt x="101943" y="94220"/>
                </a:lnTo>
                <a:lnTo>
                  <a:pt x="103057" y="95311"/>
                </a:lnTo>
                <a:lnTo>
                  <a:pt x="109635" y="96403"/>
                </a:lnTo>
                <a:lnTo>
                  <a:pt x="119465" y="100786"/>
                </a:lnTo>
                <a:lnTo>
                  <a:pt x="119465" y="110650"/>
                </a:lnTo>
                <a:lnTo>
                  <a:pt x="118396" y="111742"/>
                </a:lnTo>
                <a:lnTo>
                  <a:pt x="109635" y="132550"/>
                </a:lnTo>
                <a:lnTo>
                  <a:pt x="110704" y="133642"/>
                </a:lnTo>
                <a:lnTo>
                  <a:pt x="111824" y="135837"/>
                </a:lnTo>
                <a:lnTo>
                  <a:pt x="111824" y="136934"/>
                </a:lnTo>
                <a:lnTo>
                  <a:pt x="111824" y="138031"/>
                </a:lnTo>
                <a:lnTo>
                  <a:pt x="115087" y="145689"/>
                </a:lnTo>
                <a:lnTo>
                  <a:pt x="116201" y="146786"/>
                </a:lnTo>
                <a:lnTo>
                  <a:pt x="118396" y="147884"/>
                </a:lnTo>
                <a:lnTo>
                  <a:pt x="120585" y="147884"/>
                </a:lnTo>
                <a:lnTo>
                  <a:pt x="123848" y="145689"/>
                </a:lnTo>
                <a:lnTo>
                  <a:pt x="124963" y="146786"/>
                </a:lnTo>
                <a:lnTo>
                  <a:pt x="128232" y="148981"/>
                </a:lnTo>
                <a:lnTo>
                  <a:pt x="134804" y="145689"/>
                </a:lnTo>
                <a:lnTo>
                  <a:pt x="135918" y="146786"/>
                </a:lnTo>
                <a:lnTo>
                  <a:pt x="140302" y="154456"/>
                </a:lnTo>
                <a:lnTo>
                  <a:pt x="144691" y="158834"/>
                </a:lnTo>
                <a:lnTo>
                  <a:pt x="147948" y="156645"/>
                </a:lnTo>
                <a:lnTo>
                  <a:pt x="149063" y="155547"/>
                </a:lnTo>
                <a:lnTo>
                  <a:pt x="149063" y="148981"/>
                </a:lnTo>
                <a:lnTo>
                  <a:pt x="182993" y="50409"/>
                </a:lnTo>
                <a:lnTo>
                  <a:pt x="186256" y="54786"/>
                </a:lnTo>
                <a:lnTo>
                  <a:pt x="187370" y="56981"/>
                </a:lnTo>
                <a:lnTo>
                  <a:pt x="189565" y="63547"/>
                </a:lnTo>
                <a:lnTo>
                  <a:pt x="192828" y="66856"/>
                </a:lnTo>
                <a:lnTo>
                  <a:pt x="195017" y="65742"/>
                </a:lnTo>
                <a:lnTo>
                  <a:pt x="203778" y="53712"/>
                </a:lnTo>
                <a:lnTo>
                  <a:pt x="213659" y="47140"/>
                </a:lnTo>
                <a:lnTo>
                  <a:pt x="222420" y="47140"/>
                </a:lnTo>
                <a:lnTo>
                  <a:pt x="224615" y="47140"/>
                </a:lnTo>
                <a:lnTo>
                  <a:pt x="244326" y="36184"/>
                </a:lnTo>
                <a:lnTo>
                  <a:pt x="273878" y="8780"/>
                </a:lnTo>
                <a:lnTo>
                  <a:pt x="290326" y="8780"/>
                </a:lnTo>
                <a:lnTo>
                  <a:pt x="292521" y="8780"/>
                </a:lnTo>
                <a:lnTo>
                  <a:pt x="330834" y="19"/>
                </a:lnTo>
                <a:lnTo>
                  <a:pt x="336332" y="19"/>
                </a:lnTo>
                <a:lnTo>
                  <a:pt x="336332" y="1134"/>
                </a:lnTo>
                <a:lnTo>
                  <a:pt x="339595" y="4409"/>
                </a:lnTo>
                <a:lnTo>
                  <a:pt x="342898" y="4409"/>
                </a:lnTo>
                <a:lnTo>
                  <a:pt x="348356" y="6597"/>
                </a:lnTo>
                <a:lnTo>
                  <a:pt x="350545" y="6597"/>
                </a:lnTo>
                <a:lnTo>
                  <a:pt x="354928" y="7712"/>
                </a:lnTo>
                <a:lnTo>
                  <a:pt x="356043" y="7712"/>
                </a:lnTo>
                <a:lnTo>
                  <a:pt x="358237" y="7712"/>
                </a:lnTo>
                <a:lnTo>
                  <a:pt x="360432" y="8780"/>
                </a:lnTo>
                <a:lnTo>
                  <a:pt x="362615" y="9901"/>
                </a:lnTo>
                <a:lnTo>
                  <a:pt x="371382" y="33995"/>
                </a:lnTo>
                <a:lnTo>
                  <a:pt x="375760" y="39459"/>
                </a:lnTo>
                <a:lnTo>
                  <a:pt x="383401" y="48220"/>
                </a:lnTo>
                <a:lnTo>
                  <a:pt x="385595" y="53712"/>
                </a:lnTo>
                <a:lnTo>
                  <a:pt x="382332" y="92025"/>
                </a:lnTo>
                <a:lnTo>
                  <a:pt x="379012" y="101883"/>
                </a:lnTo>
                <a:lnTo>
                  <a:pt x="396545" y="119411"/>
                </a:lnTo>
                <a:lnTo>
                  <a:pt x="397660" y="120503"/>
                </a:lnTo>
                <a:lnTo>
                  <a:pt x="398740" y="122692"/>
                </a:lnTo>
                <a:lnTo>
                  <a:pt x="400923" y="128173"/>
                </a:lnTo>
                <a:lnTo>
                  <a:pt x="399854" y="144597"/>
                </a:lnTo>
                <a:lnTo>
                  <a:pt x="400923" y="147884"/>
                </a:lnTo>
                <a:lnTo>
                  <a:pt x="402043" y="151164"/>
                </a:lnTo>
                <a:lnTo>
                  <a:pt x="404243" y="156645"/>
                </a:lnTo>
                <a:lnTo>
                  <a:pt x="402043" y="159931"/>
                </a:lnTo>
                <a:lnTo>
                  <a:pt x="402043" y="168692"/>
                </a:lnTo>
                <a:lnTo>
                  <a:pt x="403117" y="178550"/>
                </a:lnTo>
                <a:lnTo>
                  <a:pt x="399854" y="180739"/>
                </a:lnTo>
                <a:lnTo>
                  <a:pt x="396545" y="181836"/>
                </a:lnTo>
                <a:lnTo>
                  <a:pt x="384521" y="194975"/>
                </a:lnTo>
                <a:lnTo>
                  <a:pt x="381212" y="198267"/>
                </a:lnTo>
                <a:lnTo>
                  <a:pt x="377949" y="197170"/>
                </a:lnTo>
                <a:lnTo>
                  <a:pt x="375760" y="197170"/>
                </a:lnTo>
                <a:lnTo>
                  <a:pt x="369187" y="190597"/>
                </a:lnTo>
                <a:lnTo>
                  <a:pt x="368067" y="196078"/>
                </a:lnTo>
                <a:lnTo>
                  <a:pt x="366999" y="197170"/>
                </a:lnTo>
                <a:lnTo>
                  <a:pt x="368067" y="199359"/>
                </a:lnTo>
                <a:lnTo>
                  <a:pt x="357117" y="222344"/>
                </a:lnTo>
                <a:lnTo>
                  <a:pt x="353854" y="225648"/>
                </a:lnTo>
                <a:lnTo>
                  <a:pt x="342898" y="267264"/>
                </a:lnTo>
                <a:lnTo>
                  <a:pt x="333023" y="270528"/>
                </a:lnTo>
                <a:lnTo>
                  <a:pt x="326451" y="276025"/>
                </a:lnTo>
                <a:lnTo>
                  <a:pt x="336332" y="305578"/>
                </a:lnTo>
                <a:lnTo>
                  <a:pt x="337401" y="309961"/>
                </a:lnTo>
                <a:lnTo>
                  <a:pt x="338521" y="327483"/>
                </a:lnTo>
                <a:lnTo>
                  <a:pt x="338521" y="330792"/>
                </a:lnTo>
                <a:lnTo>
                  <a:pt x="334137" y="337359"/>
                </a:lnTo>
                <a:lnTo>
                  <a:pt x="336332" y="338439"/>
                </a:lnTo>
                <a:lnTo>
                  <a:pt x="334137" y="347200"/>
                </a:lnTo>
                <a:lnTo>
                  <a:pt x="330834" y="349389"/>
                </a:lnTo>
                <a:lnTo>
                  <a:pt x="329754" y="350503"/>
                </a:lnTo>
                <a:lnTo>
                  <a:pt x="302351" y="362533"/>
                </a:lnTo>
                <a:lnTo>
                  <a:pt x="301282" y="364722"/>
                </a:lnTo>
                <a:lnTo>
                  <a:pt x="300167" y="365820"/>
                </a:lnTo>
                <a:lnTo>
                  <a:pt x="293589" y="370203"/>
                </a:lnTo>
                <a:lnTo>
                  <a:pt x="291401" y="373483"/>
                </a:lnTo>
                <a:lnTo>
                  <a:pt x="290326" y="374580"/>
                </a:lnTo>
                <a:lnTo>
                  <a:pt x="287023" y="375678"/>
                </a:lnTo>
                <a:lnTo>
                  <a:pt x="281565" y="375678"/>
                </a:lnTo>
                <a:lnTo>
                  <a:pt x="268426" y="378964"/>
                </a:lnTo>
                <a:lnTo>
                  <a:pt x="264043" y="374580"/>
                </a:lnTo>
                <a:lnTo>
                  <a:pt x="261848" y="358150"/>
                </a:lnTo>
                <a:lnTo>
                  <a:pt x="258539" y="349389"/>
                </a:lnTo>
                <a:lnTo>
                  <a:pt x="259665" y="348309"/>
                </a:lnTo>
                <a:lnTo>
                  <a:pt x="258539" y="337359"/>
                </a:lnTo>
                <a:lnTo>
                  <a:pt x="246521" y="339553"/>
                </a:lnTo>
                <a:lnTo>
                  <a:pt x="238828" y="342822"/>
                </a:lnTo>
                <a:lnTo>
                  <a:pt x="225684" y="338439"/>
                </a:lnTo>
                <a:lnTo>
                  <a:pt x="224615" y="338439"/>
                </a:lnTo>
                <a:lnTo>
                  <a:pt x="220232" y="340628"/>
                </a:lnTo>
                <a:lnTo>
                  <a:pt x="197212" y="354864"/>
                </a:lnTo>
                <a:lnTo>
                  <a:pt x="192828" y="358150"/>
                </a:lnTo>
                <a:lnTo>
                  <a:pt x="178609" y="366911"/>
                </a:lnTo>
                <a:lnTo>
                  <a:pt x="177495" y="374580"/>
                </a:lnTo>
                <a:lnTo>
                  <a:pt x="178609" y="376769"/>
                </a:lnTo>
                <a:lnTo>
                  <a:pt x="179695" y="383342"/>
                </a:lnTo>
                <a:lnTo>
                  <a:pt x="179695" y="387725"/>
                </a:lnTo>
                <a:lnTo>
                  <a:pt x="180804" y="389914"/>
                </a:lnTo>
                <a:lnTo>
                  <a:pt x="180804" y="391005"/>
                </a:lnTo>
                <a:lnTo>
                  <a:pt x="181872" y="393200"/>
                </a:lnTo>
                <a:lnTo>
                  <a:pt x="172043" y="407436"/>
                </a:lnTo>
                <a:lnTo>
                  <a:pt x="168734" y="409631"/>
                </a:lnTo>
                <a:lnTo>
                  <a:pt x="166591" y="410722"/>
                </a:lnTo>
                <a:lnTo>
                  <a:pt x="157824" y="416197"/>
                </a:lnTo>
                <a:lnTo>
                  <a:pt x="156704" y="429342"/>
                </a:lnTo>
                <a:lnTo>
                  <a:pt x="156704" y="431531"/>
                </a:lnTo>
                <a:lnTo>
                  <a:pt x="156704" y="432628"/>
                </a:lnTo>
                <a:lnTo>
                  <a:pt x="157824" y="440291"/>
                </a:lnTo>
                <a:lnTo>
                  <a:pt x="160013" y="453436"/>
                </a:lnTo>
                <a:lnTo>
                  <a:pt x="152326" y="460008"/>
                </a:lnTo>
                <a:lnTo>
                  <a:pt x="150137" y="460008"/>
                </a:lnTo>
                <a:lnTo>
                  <a:pt x="144691" y="461106"/>
                </a:lnTo>
                <a:lnTo>
                  <a:pt x="131541" y="462197"/>
                </a:lnTo>
                <a:lnTo>
                  <a:pt x="130420" y="460008"/>
                </a:lnTo>
                <a:lnTo>
                  <a:pt x="129346" y="458917"/>
                </a:lnTo>
                <a:lnTo>
                  <a:pt x="123848" y="460008"/>
                </a:lnTo>
                <a:lnTo>
                  <a:pt x="122779" y="460008"/>
                </a:lnTo>
                <a:lnTo>
                  <a:pt x="121659" y="461106"/>
                </a:lnTo>
                <a:lnTo>
                  <a:pt x="119465" y="463300"/>
                </a:lnTo>
                <a:lnTo>
                  <a:pt x="114013" y="462197"/>
                </a:lnTo>
                <a:lnTo>
                  <a:pt x="112898" y="461106"/>
                </a:lnTo>
                <a:lnTo>
                  <a:pt x="110704" y="458917"/>
                </a:lnTo>
                <a:lnTo>
                  <a:pt x="110704" y="458917"/>
                </a:lnTo>
                <a:lnTo>
                  <a:pt x="105252" y="462197"/>
                </a:lnTo>
                <a:lnTo>
                  <a:pt x="101943" y="462197"/>
                </a:lnTo>
                <a:lnTo>
                  <a:pt x="92107" y="465483"/>
                </a:lnTo>
                <a:lnTo>
                  <a:pt x="90993" y="466581"/>
                </a:lnTo>
                <a:lnTo>
                  <a:pt x="88798" y="468775"/>
                </a:lnTo>
                <a:lnTo>
                  <a:pt x="87729" y="469867"/>
                </a:lnTo>
                <a:lnTo>
                  <a:pt x="84420" y="475342"/>
                </a:lnTo>
                <a:lnTo>
                  <a:pt x="82231" y="478628"/>
                </a:lnTo>
                <a:lnTo>
                  <a:pt x="76774" y="479725"/>
                </a:lnTo>
                <a:lnTo>
                  <a:pt x="62515" y="488486"/>
                </a:lnTo>
                <a:lnTo>
                  <a:pt x="57063" y="490681"/>
                </a:lnTo>
                <a:lnTo>
                  <a:pt x="46107" y="490681"/>
                </a:lnTo>
                <a:lnTo>
                  <a:pt x="39535" y="495058"/>
                </a:lnTo>
                <a:lnTo>
                  <a:pt x="34037" y="498339"/>
                </a:lnTo>
                <a:lnTo>
                  <a:pt x="31848" y="500533"/>
                </a:lnTo>
                <a:lnTo>
                  <a:pt x="29659" y="499419"/>
                </a:lnTo>
                <a:lnTo>
                  <a:pt x="27470" y="500533"/>
                </a:lnTo>
                <a:lnTo>
                  <a:pt x="25276" y="499419"/>
                </a:lnTo>
                <a:lnTo>
                  <a:pt x="22013" y="497224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51302389-BF35-F689-3EA0-3E0BF9BFDB9D}"/>
              </a:ext>
            </a:extLst>
          </p:cNvPr>
          <p:cNvSpPr/>
          <p:nvPr/>
        </p:nvSpPr>
        <p:spPr>
          <a:xfrm>
            <a:off x="2138365" y="3759540"/>
            <a:ext cx="242199" cy="306899"/>
          </a:xfrm>
          <a:custGeom>
            <a:avLst/>
            <a:gdLst>
              <a:gd name="connsiteX0" fmla="*/ 110727 w 303363"/>
              <a:gd name="connsiteY0" fmla="*/ 10975 h 384402"/>
              <a:gd name="connsiteX1" fmla="*/ 116207 w 303363"/>
              <a:gd name="connsiteY1" fmla="*/ 12072 h 384402"/>
              <a:gd name="connsiteX2" fmla="*/ 120585 w 303363"/>
              <a:gd name="connsiteY2" fmla="*/ 12072 h 384402"/>
              <a:gd name="connsiteX3" fmla="*/ 122779 w 303363"/>
              <a:gd name="connsiteY3" fmla="*/ 9878 h 384402"/>
              <a:gd name="connsiteX4" fmla="*/ 124968 w 303363"/>
              <a:gd name="connsiteY4" fmla="*/ 7689 h 384402"/>
              <a:gd name="connsiteX5" fmla="*/ 126060 w 303363"/>
              <a:gd name="connsiteY5" fmla="*/ 5500 h 384402"/>
              <a:gd name="connsiteX6" fmla="*/ 128254 w 303363"/>
              <a:gd name="connsiteY6" fmla="*/ 2214 h 384402"/>
              <a:gd name="connsiteX7" fmla="*/ 129352 w 303363"/>
              <a:gd name="connsiteY7" fmla="*/ 1117 h 384402"/>
              <a:gd name="connsiteX8" fmla="*/ 131541 w 303363"/>
              <a:gd name="connsiteY8" fmla="*/ 19 h 384402"/>
              <a:gd name="connsiteX9" fmla="*/ 135924 w 303363"/>
              <a:gd name="connsiteY9" fmla="*/ 1117 h 384402"/>
              <a:gd name="connsiteX10" fmla="*/ 137016 w 303363"/>
              <a:gd name="connsiteY10" fmla="*/ 2214 h 384402"/>
              <a:gd name="connsiteX11" fmla="*/ 138113 w 303363"/>
              <a:gd name="connsiteY11" fmla="*/ 4403 h 384402"/>
              <a:gd name="connsiteX12" fmla="*/ 140302 w 303363"/>
              <a:gd name="connsiteY12" fmla="*/ 7689 h 384402"/>
              <a:gd name="connsiteX13" fmla="*/ 142490 w 303363"/>
              <a:gd name="connsiteY13" fmla="*/ 8781 h 384402"/>
              <a:gd name="connsiteX14" fmla="*/ 144679 w 303363"/>
              <a:gd name="connsiteY14" fmla="*/ 9878 h 384402"/>
              <a:gd name="connsiteX15" fmla="*/ 145777 w 303363"/>
              <a:gd name="connsiteY15" fmla="*/ 10975 h 384402"/>
              <a:gd name="connsiteX16" fmla="*/ 146874 w 303363"/>
              <a:gd name="connsiteY16" fmla="*/ 13164 h 384402"/>
              <a:gd name="connsiteX17" fmla="*/ 150160 w 303363"/>
              <a:gd name="connsiteY17" fmla="*/ 15353 h 384402"/>
              <a:gd name="connsiteX18" fmla="*/ 151252 w 303363"/>
              <a:gd name="connsiteY18" fmla="*/ 17547 h 384402"/>
              <a:gd name="connsiteX19" fmla="*/ 153440 w 303363"/>
              <a:gd name="connsiteY19" fmla="*/ 20833 h 384402"/>
              <a:gd name="connsiteX20" fmla="*/ 152349 w 303363"/>
              <a:gd name="connsiteY20" fmla="*/ 29595 h 384402"/>
              <a:gd name="connsiteX21" fmla="*/ 150160 w 303363"/>
              <a:gd name="connsiteY21" fmla="*/ 33978 h 384402"/>
              <a:gd name="connsiteX22" fmla="*/ 150160 w 303363"/>
              <a:gd name="connsiteY22" fmla="*/ 52586 h 384402"/>
              <a:gd name="connsiteX23" fmla="*/ 151252 w 303363"/>
              <a:gd name="connsiteY23" fmla="*/ 53689 h 384402"/>
              <a:gd name="connsiteX24" fmla="*/ 154538 w 303363"/>
              <a:gd name="connsiteY24" fmla="*/ 54786 h 384402"/>
              <a:gd name="connsiteX25" fmla="*/ 165493 w 303363"/>
              <a:gd name="connsiteY25" fmla="*/ 54786 h 384402"/>
              <a:gd name="connsiteX26" fmla="*/ 172066 w 303363"/>
              <a:gd name="connsiteY26" fmla="*/ 53689 h 384402"/>
              <a:gd name="connsiteX27" fmla="*/ 184090 w 303363"/>
              <a:gd name="connsiteY27" fmla="*/ 52586 h 384402"/>
              <a:gd name="connsiteX28" fmla="*/ 185210 w 303363"/>
              <a:gd name="connsiteY28" fmla="*/ 53689 h 384402"/>
              <a:gd name="connsiteX29" fmla="*/ 187399 w 303363"/>
              <a:gd name="connsiteY29" fmla="*/ 55878 h 384402"/>
              <a:gd name="connsiteX30" fmla="*/ 188468 w 303363"/>
              <a:gd name="connsiteY30" fmla="*/ 56975 h 384402"/>
              <a:gd name="connsiteX31" fmla="*/ 191777 w 303363"/>
              <a:gd name="connsiteY31" fmla="*/ 60261 h 384402"/>
              <a:gd name="connsiteX32" fmla="*/ 201612 w 303363"/>
              <a:gd name="connsiteY32" fmla="*/ 60261 h 384402"/>
              <a:gd name="connsiteX33" fmla="*/ 203801 w 303363"/>
              <a:gd name="connsiteY33" fmla="*/ 59164 h 384402"/>
              <a:gd name="connsiteX34" fmla="*/ 205996 w 303363"/>
              <a:gd name="connsiteY34" fmla="*/ 56975 h 384402"/>
              <a:gd name="connsiteX35" fmla="*/ 207093 w 303363"/>
              <a:gd name="connsiteY35" fmla="*/ 56975 h 384402"/>
              <a:gd name="connsiteX36" fmla="*/ 209282 w 303363"/>
              <a:gd name="connsiteY36" fmla="*/ 54786 h 384402"/>
              <a:gd name="connsiteX37" fmla="*/ 211471 w 303363"/>
              <a:gd name="connsiteY37" fmla="*/ 52586 h 384402"/>
              <a:gd name="connsiteX38" fmla="*/ 212568 w 303363"/>
              <a:gd name="connsiteY38" fmla="*/ 39453 h 384402"/>
              <a:gd name="connsiteX39" fmla="*/ 213665 w 303363"/>
              <a:gd name="connsiteY39" fmla="*/ 37259 h 384402"/>
              <a:gd name="connsiteX40" fmla="*/ 214757 w 303363"/>
              <a:gd name="connsiteY40" fmla="*/ 35070 h 384402"/>
              <a:gd name="connsiteX41" fmla="*/ 215854 w 303363"/>
              <a:gd name="connsiteY41" fmla="*/ 33978 h 384402"/>
              <a:gd name="connsiteX42" fmla="*/ 216946 w 303363"/>
              <a:gd name="connsiteY42" fmla="*/ 32881 h 384402"/>
              <a:gd name="connsiteX43" fmla="*/ 219140 w 303363"/>
              <a:gd name="connsiteY43" fmla="*/ 30686 h 384402"/>
              <a:gd name="connsiteX44" fmla="*/ 221329 w 303363"/>
              <a:gd name="connsiteY44" fmla="*/ 29595 h 384402"/>
              <a:gd name="connsiteX45" fmla="*/ 223518 w 303363"/>
              <a:gd name="connsiteY45" fmla="*/ 28497 h 384402"/>
              <a:gd name="connsiteX46" fmla="*/ 226804 w 303363"/>
              <a:gd name="connsiteY46" fmla="*/ 27406 h 384402"/>
              <a:gd name="connsiteX47" fmla="*/ 230090 w 303363"/>
              <a:gd name="connsiteY47" fmla="*/ 36155 h 384402"/>
              <a:gd name="connsiteX48" fmla="*/ 226804 w 303363"/>
              <a:gd name="connsiteY48" fmla="*/ 47117 h 384402"/>
              <a:gd name="connsiteX49" fmla="*/ 230090 w 303363"/>
              <a:gd name="connsiteY49" fmla="*/ 53689 h 384402"/>
              <a:gd name="connsiteX50" fmla="*/ 234473 w 303363"/>
              <a:gd name="connsiteY50" fmla="*/ 54786 h 384402"/>
              <a:gd name="connsiteX51" fmla="*/ 242137 w 303363"/>
              <a:gd name="connsiteY51" fmla="*/ 54786 h 384402"/>
              <a:gd name="connsiteX52" fmla="*/ 246521 w 303363"/>
              <a:gd name="connsiteY52" fmla="*/ 53689 h 384402"/>
              <a:gd name="connsiteX53" fmla="*/ 248709 w 303363"/>
              <a:gd name="connsiteY53" fmla="*/ 53689 h 384402"/>
              <a:gd name="connsiteX54" fmla="*/ 248709 w 303363"/>
              <a:gd name="connsiteY54" fmla="*/ 54786 h 384402"/>
              <a:gd name="connsiteX55" fmla="*/ 249807 w 303363"/>
              <a:gd name="connsiteY55" fmla="*/ 55878 h 384402"/>
              <a:gd name="connsiteX56" fmla="*/ 248709 w 303363"/>
              <a:gd name="connsiteY56" fmla="*/ 63547 h 384402"/>
              <a:gd name="connsiteX57" fmla="*/ 246521 w 303363"/>
              <a:gd name="connsiteY57" fmla="*/ 65736 h 384402"/>
              <a:gd name="connsiteX58" fmla="*/ 245423 w 303363"/>
              <a:gd name="connsiteY58" fmla="*/ 65736 h 384402"/>
              <a:gd name="connsiteX59" fmla="*/ 244326 w 303363"/>
              <a:gd name="connsiteY59" fmla="*/ 66834 h 384402"/>
              <a:gd name="connsiteX60" fmla="*/ 243235 w 303363"/>
              <a:gd name="connsiteY60" fmla="*/ 67931 h 384402"/>
              <a:gd name="connsiteX61" fmla="*/ 241046 w 303363"/>
              <a:gd name="connsiteY61" fmla="*/ 70120 h 384402"/>
              <a:gd name="connsiteX62" fmla="*/ 238851 w 303363"/>
              <a:gd name="connsiteY62" fmla="*/ 73406 h 384402"/>
              <a:gd name="connsiteX63" fmla="*/ 237754 w 303363"/>
              <a:gd name="connsiteY63" fmla="*/ 76692 h 384402"/>
              <a:gd name="connsiteX64" fmla="*/ 236662 w 303363"/>
              <a:gd name="connsiteY64" fmla="*/ 79967 h 384402"/>
              <a:gd name="connsiteX65" fmla="*/ 236662 w 303363"/>
              <a:gd name="connsiteY65" fmla="*/ 82167 h 384402"/>
              <a:gd name="connsiteX66" fmla="*/ 241046 w 303363"/>
              <a:gd name="connsiteY66" fmla="*/ 89836 h 384402"/>
              <a:gd name="connsiteX67" fmla="*/ 245423 w 303363"/>
              <a:gd name="connsiteY67" fmla="*/ 98592 h 384402"/>
              <a:gd name="connsiteX68" fmla="*/ 246521 w 303363"/>
              <a:gd name="connsiteY68" fmla="*/ 102964 h 384402"/>
              <a:gd name="connsiteX69" fmla="*/ 249807 w 303363"/>
              <a:gd name="connsiteY69" fmla="*/ 109536 h 384402"/>
              <a:gd name="connsiteX70" fmla="*/ 249807 w 303363"/>
              <a:gd name="connsiteY70" fmla="*/ 110633 h 384402"/>
              <a:gd name="connsiteX71" fmla="*/ 256379 w 303363"/>
              <a:gd name="connsiteY71" fmla="*/ 115011 h 384402"/>
              <a:gd name="connsiteX72" fmla="*/ 257471 w 303363"/>
              <a:gd name="connsiteY72" fmla="*/ 117206 h 384402"/>
              <a:gd name="connsiteX73" fmla="*/ 258568 w 303363"/>
              <a:gd name="connsiteY73" fmla="*/ 112822 h 384402"/>
              <a:gd name="connsiteX74" fmla="*/ 261854 w 303363"/>
              <a:gd name="connsiteY74" fmla="*/ 99689 h 384402"/>
              <a:gd name="connsiteX75" fmla="*/ 262951 w 303363"/>
              <a:gd name="connsiteY75" fmla="*/ 94214 h 384402"/>
              <a:gd name="connsiteX76" fmla="*/ 264043 w 303363"/>
              <a:gd name="connsiteY76" fmla="*/ 94214 h 384402"/>
              <a:gd name="connsiteX77" fmla="*/ 265140 w 303363"/>
              <a:gd name="connsiteY77" fmla="*/ 95311 h 384402"/>
              <a:gd name="connsiteX78" fmla="*/ 266232 w 303363"/>
              <a:gd name="connsiteY78" fmla="*/ 96397 h 384402"/>
              <a:gd name="connsiteX79" fmla="*/ 268426 w 303363"/>
              <a:gd name="connsiteY79" fmla="*/ 95311 h 384402"/>
              <a:gd name="connsiteX80" fmla="*/ 269518 w 303363"/>
              <a:gd name="connsiteY80" fmla="*/ 93117 h 384402"/>
              <a:gd name="connsiteX81" fmla="*/ 270615 w 303363"/>
              <a:gd name="connsiteY81" fmla="*/ 93117 h 384402"/>
              <a:gd name="connsiteX82" fmla="*/ 271712 w 303363"/>
              <a:gd name="connsiteY82" fmla="*/ 93117 h 384402"/>
              <a:gd name="connsiteX83" fmla="*/ 272804 w 303363"/>
              <a:gd name="connsiteY83" fmla="*/ 95311 h 384402"/>
              <a:gd name="connsiteX84" fmla="*/ 276090 w 303363"/>
              <a:gd name="connsiteY84" fmla="*/ 97500 h 384402"/>
              <a:gd name="connsiteX85" fmla="*/ 279376 w 303363"/>
              <a:gd name="connsiteY85" fmla="*/ 97500 h 384402"/>
              <a:gd name="connsiteX86" fmla="*/ 280473 w 303363"/>
              <a:gd name="connsiteY86" fmla="*/ 98592 h 384402"/>
              <a:gd name="connsiteX87" fmla="*/ 283760 w 303363"/>
              <a:gd name="connsiteY87" fmla="*/ 96397 h 384402"/>
              <a:gd name="connsiteX88" fmla="*/ 285948 w 303363"/>
              <a:gd name="connsiteY88" fmla="*/ 96397 h 384402"/>
              <a:gd name="connsiteX89" fmla="*/ 290332 w 303363"/>
              <a:gd name="connsiteY89" fmla="*/ 96397 h 384402"/>
              <a:gd name="connsiteX90" fmla="*/ 289235 w 303363"/>
              <a:gd name="connsiteY90" fmla="*/ 100786 h 384402"/>
              <a:gd name="connsiteX91" fmla="*/ 291423 w 303363"/>
              <a:gd name="connsiteY91" fmla="*/ 107353 h 384402"/>
              <a:gd name="connsiteX92" fmla="*/ 293618 w 303363"/>
              <a:gd name="connsiteY92" fmla="*/ 109536 h 384402"/>
              <a:gd name="connsiteX93" fmla="*/ 296898 w 303363"/>
              <a:gd name="connsiteY93" fmla="*/ 112822 h 384402"/>
              <a:gd name="connsiteX94" fmla="*/ 297996 w 303363"/>
              <a:gd name="connsiteY94" fmla="*/ 113920 h 384402"/>
              <a:gd name="connsiteX95" fmla="*/ 300184 w 303363"/>
              <a:gd name="connsiteY95" fmla="*/ 117206 h 384402"/>
              <a:gd name="connsiteX96" fmla="*/ 301282 w 303363"/>
              <a:gd name="connsiteY96" fmla="*/ 121583 h 384402"/>
              <a:gd name="connsiteX97" fmla="*/ 302379 w 303363"/>
              <a:gd name="connsiteY97" fmla="*/ 123784 h 384402"/>
              <a:gd name="connsiteX98" fmla="*/ 303471 w 303363"/>
              <a:gd name="connsiteY98" fmla="*/ 123784 h 384402"/>
              <a:gd name="connsiteX99" fmla="*/ 302379 w 303363"/>
              <a:gd name="connsiteY99" fmla="*/ 125967 h 384402"/>
              <a:gd name="connsiteX100" fmla="*/ 300184 w 303363"/>
              <a:gd name="connsiteY100" fmla="*/ 127058 h 384402"/>
              <a:gd name="connsiteX101" fmla="*/ 297996 w 303363"/>
              <a:gd name="connsiteY101" fmla="*/ 127058 h 384402"/>
              <a:gd name="connsiteX102" fmla="*/ 296898 w 303363"/>
              <a:gd name="connsiteY102" fmla="*/ 125967 h 384402"/>
              <a:gd name="connsiteX103" fmla="*/ 292521 w 303363"/>
              <a:gd name="connsiteY103" fmla="*/ 125967 h 384402"/>
              <a:gd name="connsiteX104" fmla="*/ 290332 w 303363"/>
              <a:gd name="connsiteY104" fmla="*/ 127058 h 384402"/>
              <a:gd name="connsiteX105" fmla="*/ 285948 w 303363"/>
              <a:gd name="connsiteY105" fmla="*/ 125967 h 384402"/>
              <a:gd name="connsiteX106" fmla="*/ 280473 w 303363"/>
              <a:gd name="connsiteY106" fmla="*/ 128156 h 384402"/>
              <a:gd name="connsiteX107" fmla="*/ 280473 w 303363"/>
              <a:gd name="connsiteY107" fmla="*/ 131442 h 384402"/>
              <a:gd name="connsiteX108" fmla="*/ 279376 w 303363"/>
              <a:gd name="connsiteY108" fmla="*/ 132539 h 384402"/>
              <a:gd name="connsiteX109" fmla="*/ 274993 w 303363"/>
              <a:gd name="connsiteY109" fmla="*/ 134734 h 384402"/>
              <a:gd name="connsiteX110" fmla="*/ 272804 w 303363"/>
              <a:gd name="connsiteY110" fmla="*/ 136917 h 384402"/>
              <a:gd name="connsiteX111" fmla="*/ 272804 w 303363"/>
              <a:gd name="connsiteY111" fmla="*/ 139111 h 384402"/>
              <a:gd name="connsiteX112" fmla="*/ 272804 w 303363"/>
              <a:gd name="connsiteY112" fmla="*/ 140203 h 384402"/>
              <a:gd name="connsiteX113" fmla="*/ 272804 w 303363"/>
              <a:gd name="connsiteY113" fmla="*/ 152250 h 384402"/>
              <a:gd name="connsiteX114" fmla="*/ 273901 w 303363"/>
              <a:gd name="connsiteY114" fmla="*/ 158822 h 384402"/>
              <a:gd name="connsiteX115" fmla="*/ 272804 w 303363"/>
              <a:gd name="connsiteY115" fmla="*/ 159919 h 384402"/>
              <a:gd name="connsiteX116" fmla="*/ 272804 w 303363"/>
              <a:gd name="connsiteY116" fmla="*/ 162108 h 384402"/>
              <a:gd name="connsiteX117" fmla="*/ 271712 w 303363"/>
              <a:gd name="connsiteY117" fmla="*/ 167595 h 384402"/>
              <a:gd name="connsiteX118" fmla="*/ 270615 w 303363"/>
              <a:gd name="connsiteY118" fmla="*/ 173064 h 384402"/>
              <a:gd name="connsiteX119" fmla="*/ 268426 w 303363"/>
              <a:gd name="connsiteY119" fmla="*/ 177442 h 384402"/>
              <a:gd name="connsiteX120" fmla="*/ 257471 w 303363"/>
              <a:gd name="connsiteY120" fmla="*/ 180728 h 384402"/>
              <a:gd name="connsiteX121" fmla="*/ 257471 w 303363"/>
              <a:gd name="connsiteY121" fmla="*/ 181825 h 384402"/>
              <a:gd name="connsiteX122" fmla="*/ 256379 w 303363"/>
              <a:gd name="connsiteY122" fmla="*/ 184014 h 384402"/>
              <a:gd name="connsiteX123" fmla="*/ 256379 w 303363"/>
              <a:gd name="connsiteY123" fmla="*/ 185106 h 384402"/>
              <a:gd name="connsiteX124" fmla="*/ 257471 w 303363"/>
              <a:gd name="connsiteY124" fmla="*/ 190586 h 384402"/>
              <a:gd name="connsiteX125" fmla="*/ 256379 w 303363"/>
              <a:gd name="connsiteY125" fmla="*/ 191678 h 384402"/>
              <a:gd name="connsiteX126" fmla="*/ 255282 w 303363"/>
              <a:gd name="connsiteY126" fmla="*/ 191678 h 384402"/>
              <a:gd name="connsiteX127" fmla="*/ 249807 w 303363"/>
              <a:gd name="connsiteY127" fmla="*/ 193872 h 384402"/>
              <a:gd name="connsiteX128" fmla="*/ 248709 w 303363"/>
              <a:gd name="connsiteY128" fmla="*/ 196061 h 384402"/>
              <a:gd name="connsiteX129" fmla="*/ 250898 w 303363"/>
              <a:gd name="connsiteY129" fmla="*/ 210303 h 384402"/>
              <a:gd name="connsiteX130" fmla="*/ 250898 w 303363"/>
              <a:gd name="connsiteY130" fmla="*/ 212492 h 384402"/>
              <a:gd name="connsiteX131" fmla="*/ 248709 w 303363"/>
              <a:gd name="connsiteY131" fmla="*/ 214681 h 384402"/>
              <a:gd name="connsiteX132" fmla="*/ 248709 w 303363"/>
              <a:gd name="connsiteY132" fmla="*/ 216875 h 384402"/>
              <a:gd name="connsiteX133" fmla="*/ 246521 w 303363"/>
              <a:gd name="connsiteY133" fmla="*/ 219064 h 384402"/>
              <a:gd name="connsiteX134" fmla="*/ 247612 w 303363"/>
              <a:gd name="connsiteY134" fmla="*/ 223442 h 384402"/>
              <a:gd name="connsiteX135" fmla="*/ 244326 w 303363"/>
              <a:gd name="connsiteY135" fmla="*/ 226728 h 384402"/>
              <a:gd name="connsiteX136" fmla="*/ 243235 w 303363"/>
              <a:gd name="connsiteY136" fmla="*/ 227825 h 384402"/>
              <a:gd name="connsiteX137" fmla="*/ 243235 w 303363"/>
              <a:gd name="connsiteY137" fmla="*/ 228917 h 384402"/>
              <a:gd name="connsiteX138" fmla="*/ 245423 w 303363"/>
              <a:gd name="connsiteY138" fmla="*/ 234397 h 384402"/>
              <a:gd name="connsiteX139" fmla="*/ 246521 w 303363"/>
              <a:gd name="connsiteY139" fmla="*/ 234397 h 384402"/>
              <a:gd name="connsiteX140" fmla="*/ 244326 w 303363"/>
              <a:gd name="connsiteY140" fmla="*/ 238775 h 384402"/>
              <a:gd name="connsiteX141" fmla="*/ 241046 w 303363"/>
              <a:gd name="connsiteY141" fmla="*/ 243158 h 384402"/>
              <a:gd name="connsiteX142" fmla="*/ 237754 w 303363"/>
              <a:gd name="connsiteY142" fmla="*/ 242061 h 384402"/>
              <a:gd name="connsiteX143" fmla="*/ 239948 w 303363"/>
              <a:gd name="connsiteY143" fmla="*/ 243158 h 384402"/>
              <a:gd name="connsiteX144" fmla="*/ 239948 w 303363"/>
              <a:gd name="connsiteY144" fmla="*/ 247536 h 384402"/>
              <a:gd name="connsiteX145" fmla="*/ 241046 w 303363"/>
              <a:gd name="connsiteY145" fmla="*/ 249719 h 384402"/>
              <a:gd name="connsiteX146" fmla="*/ 245423 w 303363"/>
              <a:gd name="connsiteY146" fmla="*/ 258480 h 384402"/>
              <a:gd name="connsiteX147" fmla="*/ 245423 w 303363"/>
              <a:gd name="connsiteY147" fmla="*/ 266150 h 384402"/>
              <a:gd name="connsiteX148" fmla="*/ 243235 w 303363"/>
              <a:gd name="connsiteY148" fmla="*/ 269430 h 384402"/>
              <a:gd name="connsiteX149" fmla="*/ 243235 w 303363"/>
              <a:gd name="connsiteY149" fmla="*/ 269430 h 384402"/>
              <a:gd name="connsiteX150" fmla="*/ 242137 w 303363"/>
              <a:gd name="connsiteY150" fmla="*/ 270528 h 384402"/>
              <a:gd name="connsiteX151" fmla="*/ 241046 w 303363"/>
              <a:gd name="connsiteY151" fmla="*/ 271625 h 384402"/>
              <a:gd name="connsiteX152" fmla="*/ 239948 w 303363"/>
              <a:gd name="connsiteY152" fmla="*/ 272722 h 384402"/>
              <a:gd name="connsiteX153" fmla="*/ 237754 w 303363"/>
              <a:gd name="connsiteY153" fmla="*/ 281483 h 384402"/>
              <a:gd name="connsiteX154" fmla="*/ 236662 w 303363"/>
              <a:gd name="connsiteY154" fmla="*/ 303389 h 384402"/>
              <a:gd name="connsiteX155" fmla="*/ 241046 w 303363"/>
              <a:gd name="connsiteY155" fmla="*/ 311053 h 384402"/>
              <a:gd name="connsiteX156" fmla="*/ 241046 w 303363"/>
              <a:gd name="connsiteY156" fmla="*/ 313242 h 384402"/>
              <a:gd name="connsiteX157" fmla="*/ 238851 w 303363"/>
              <a:gd name="connsiteY157" fmla="*/ 318717 h 384402"/>
              <a:gd name="connsiteX158" fmla="*/ 234473 w 303363"/>
              <a:gd name="connsiteY158" fmla="*/ 324197 h 384402"/>
              <a:gd name="connsiteX159" fmla="*/ 233376 w 303363"/>
              <a:gd name="connsiteY159" fmla="*/ 326386 h 384402"/>
              <a:gd name="connsiteX160" fmla="*/ 226804 w 303363"/>
              <a:gd name="connsiteY160" fmla="*/ 329672 h 384402"/>
              <a:gd name="connsiteX161" fmla="*/ 226804 w 303363"/>
              <a:gd name="connsiteY161" fmla="*/ 330770 h 384402"/>
              <a:gd name="connsiteX162" fmla="*/ 220232 w 303363"/>
              <a:gd name="connsiteY162" fmla="*/ 334050 h 384402"/>
              <a:gd name="connsiteX163" fmla="*/ 216946 w 303363"/>
              <a:gd name="connsiteY163" fmla="*/ 343914 h 384402"/>
              <a:gd name="connsiteX164" fmla="*/ 218043 w 303363"/>
              <a:gd name="connsiteY164" fmla="*/ 346103 h 384402"/>
              <a:gd name="connsiteX165" fmla="*/ 210373 w 303363"/>
              <a:gd name="connsiteY165" fmla="*/ 348292 h 384402"/>
              <a:gd name="connsiteX166" fmla="*/ 207093 w 303363"/>
              <a:gd name="connsiteY166" fmla="*/ 353767 h 384402"/>
              <a:gd name="connsiteX167" fmla="*/ 202709 w 303363"/>
              <a:gd name="connsiteY167" fmla="*/ 355955 h 384402"/>
              <a:gd name="connsiteX168" fmla="*/ 202709 w 303363"/>
              <a:gd name="connsiteY168" fmla="*/ 357053 h 384402"/>
              <a:gd name="connsiteX169" fmla="*/ 203801 w 303363"/>
              <a:gd name="connsiteY169" fmla="*/ 363625 h 384402"/>
              <a:gd name="connsiteX170" fmla="*/ 199423 w 303363"/>
              <a:gd name="connsiteY170" fmla="*/ 366911 h 384402"/>
              <a:gd name="connsiteX171" fmla="*/ 196160 w 303363"/>
              <a:gd name="connsiteY171" fmla="*/ 369100 h 384402"/>
              <a:gd name="connsiteX172" fmla="*/ 192851 w 303363"/>
              <a:gd name="connsiteY172" fmla="*/ 371295 h 384402"/>
              <a:gd name="connsiteX173" fmla="*/ 190662 w 303363"/>
              <a:gd name="connsiteY173" fmla="*/ 371295 h 384402"/>
              <a:gd name="connsiteX174" fmla="*/ 183016 w 303363"/>
              <a:gd name="connsiteY174" fmla="*/ 364722 h 384402"/>
              <a:gd name="connsiteX175" fmla="*/ 181895 w 303363"/>
              <a:gd name="connsiteY175" fmla="*/ 362528 h 384402"/>
              <a:gd name="connsiteX176" fmla="*/ 180827 w 303363"/>
              <a:gd name="connsiteY176" fmla="*/ 360339 h 384402"/>
              <a:gd name="connsiteX177" fmla="*/ 179707 w 303363"/>
              <a:gd name="connsiteY177" fmla="*/ 359247 h 384402"/>
              <a:gd name="connsiteX178" fmla="*/ 167682 w 303363"/>
              <a:gd name="connsiteY178" fmla="*/ 354864 h 384402"/>
              <a:gd name="connsiteX179" fmla="*/ 165493 w 303363"/>
              <a:gd name="connsiteY179" fmla="*/ 353767 h 384402"/>
              <a:gd name="connsiteX180" fmla="*/ 164379 w 303363"/>
              <a:gd name="connsiteY180" fmla="*/ 352675 h 384402"/>
              <a:gd name="connsiteX181" fmla="*/ 163305 w 303363"/>
              <a:gd name="connsiteY181" fmla="*/ 351578 h 384402"/>
              <a:gd name="connsiteX182" fmla="*/ 161110 w 303363"/>
              <a:gd name="connsiteY182" fmla="*/ 350480 h 384402"/>
              <a:gd name="connsiteX183" fmla="*/ 160013 w 303363"/>
              <a:gd name="connsiteY183" fmla="*/ 342817 h 384402"/>
              <a:gd name="connsiteX184" fmla="*/ 155635 w 303363"/>
              <a:gd name="connsiteY184" fmla="*/ 338433 h 384402"/>
              <a:gd name="connsiteX185" fmla="*/ 153440 w 303363"/>
              <a:gd name="connsiteY185" fmla="*/ 334050 h 384402"/>
              <a:gd name="connsiteX186" fmla="*/ 152349 w 303363"/>
              <a:gd name="connsiteY186" fmla="*/ 331861 h 384402"/>
              <a:gd name="connsiteX187" fmla="*/ 151252 w 303363"/>
              <a:gd name="connsiteY187" fmla="*/ 328575 h 384402"/>
              <a:gd name="connsiteX188" fmla="*/ 147965 w 303363"/>
              <a:gd name="connsiteY188" fmla="*/ 324197 h 384402"/>
              <a:gd name="connsiteX189" fmla="*/ 142490 w 303363"/>
              <a:gd name="connsiteY189" fmla="*/ 323100 h 384402"/>
              <a:gd name="connsiteX190" fmla="*/ 140302 w 303363"/>
              <a:gd name="connsiteY190" fmla="*/ 317619 h 384402"/>
              <a:gd name="connsiteX191" fmla="*/ 138113 w 303363"/>
              <a:gd name="connsiteY191" fmla="*/ 307767 h 384402"/>
              <a:gd name="connsiteX192" fmla="*/ 137016 w 303363"/>
              <a:gd name="connsiteY192" fmla="*/ 300103 h 384402"/>
              <a:gd name="connsiteX193" fmla="*/ 140302 w 303363"/>
              <a:gd name="connsiteY193" fmla="*/ 291336 h 384402"/>
              <a:gd name="connsiteX194" fmla="*/ 140302 w 303363"/>
              <a:gd name="connsiteY194" fmla="*/ 289147 h 384402"/>
              <a:gd name="connsiteX195" fmla="*/ 139204 w 303363"/>
              <a:gd name="connsiteY195" fmla="*/ 285861 h 384402"/>
              <a:gd name="connsiteX196" fmla="*/ 135924 w 303363"/>
              <a:gd name="connsiteY196" fmla="*/ 282575 h 384402"/>
              <a:gd name="connsiteX197" fmla="*/ 133729 w 303363"/>
              <a:gd name="connsiteY197" fmla="*/ 281483 h 384402"/>
              <a:gd name="connsiteX198" fmla="*/ 131541 w 303363"/>
              <a:gd name="connsiteY198" fmla="*/ 280386 h 384402"/>
              <a:gd name="connsiteX199" fmla="*/ 129352 w 303363"/>
              <a:gd name="connsiteY199" fmla="*/ 279289 h 384402"/>
              <a:gd name="connsiteX200" fmla="*/ 128254 w 303363"/>
              <a:gd name="connsiteY200" fmla="*/ 278197 h 384402"/>
              <a:gd name="connsiteX201" fmla="*/ 122779 w 303363"/>
              <a:gd name="connsiteY201" fmla="*/ 277100 h 384402"/>
              <a:gd name="connsiteX202" fmla="*/ 121682 w 303363"/>
              <a:gd name="connsiteY202" fmla="*/ 279289 h 384402"/>
              <a:gd name="connsiteX203" fmla="*/ 112921 w 303363"/>
              <a:gd name="connsiteY203" fmla="*/ 282575 h 384402"/>
              <a:gd name="connsiteX204" fmla="*/ 111824 w 303363"/>
              <a:gd name="connsiteY204" fmla="*/ 286958 h 384402"/>
              <a:gd name="connsiteX205" fmla="*/ 110727 w 303363"/>
              <a:gd name="connsiteY205" fmla="*/ 289147 h 384402"/>
              <a:gd name="connsiteX206" fmla="*/ 110727 w 303363"/>
              <a:gd name="connsiteY206" fmla="*/ 293530 h 384402"/>
              <a:gd name="connsiteX207" fmla="*/ 115110 w 303363"/>
              <a:gd name="connsiteY207" fmla="*/ 308864 h 384402"/>
              <a:gd name="connsiteX208" fmla="*/ 114018 w 303363"/>
              <a:gd name="connsiteY208" fmla="*/ 315436 h 384402"/>
              <a:gd name="connsiteX209" fmla="*/ 111824 w 303363"/>
              <a:gd name="connsiteY209" fmla="*/ 323100 h 384402"/>
              <a:gd name="connsiteX210" fmla="*/ 110727 w 303363"/>
              <a:gd name="connsiteY210" fmla="*/ 332958 h 384402"/>
              <a:gd name="connsiteX211" fmla="*/ 112921 w 303363"/>
              <a:gd name="connsiteY211" fmla="*/ 335147 h 384402"/>
              <a:gd name="connsiteX212" fmla="*/ 115110 w 303363"/>
              <a:gd name="connsiteY212" fmla="*/ 339531 h 384402"/>
              <a:gd name="connsiteX213" fmla="*/ 115110 w 303363"/>
              <a:gd name="connsiteY213" fmla="*/ 341719 h 384402"/>
              <a:gd name="connsiteX214" fmla="*/ 110727 w 303363"/>
              <a:gd name="connsiteY214" fmla="*/ 343914 h 384402"/>
              <a:gd name="connsiteX215" fmla="*/ 108538 w 303363"/>
              <a:gd name="connsiteY215" fmla="*/ 348292 h 384402"/>
              <a:gd name="connsiteX216" fmla="*/ 106349 w 303363"/>
              <a:gd name="connsiteY216" fmla="*/ 349389 h 384402"/>
              <a:gd name="connsiteX217" fmla="*/ 104154 w 303363"/>
              <a:gd name="connsiteY217" fmla="*/ 350480 h 384402"/>
              <a:gd name="connsiteX218" fmla="*/ 100874 w 303363"/>
              <a:gd name="connsiteY218" fmla="*/ 353767 h 384402"/>
              <a:gd name="connsiteX219" fmla="*/ 99777 w 303363"/>
              <a:gd name="connsiteY219" fmla="*/ 357053 h 384402"/>
              <a:gd name="connsiteX220" fmla="*/ 98679 w 303363"/>
              <a:gd name="connsiteY220" fmla="*/ 360339 h 384402"/>
              <a:gd name="connsiteX221" fmla="*/ 98679 w 303363"/>
              <a:gd name="connsiteY221" fmla="*/ 368008 h 384402"/>
              <a:gd name="connsiteX222" fmla="*/ 96490 w 303363"/>
              <a:gd name="connsiteY222" fmla="*/ 368008 h 384402"/>
              <a:gd name="connsiteX223" fmla="*/ 93204 w 303363"/>
              <a:gd name="connsiteY223" fmla="*/ 373483 h 384402"/>
              <a:gd name="connsiteX224" fmla="*/ 92113 w 303363"/>
              <a:gd name="connsiteY224" fmla="*/ 377855 h 384402"/>
              <a:gd name="connsiteX225" fmla="*/ 88821 w 303363"/>
              <a:gd name="connsiteY225" fmla="*/ 381141 h 384402"/>
              <a:gd name="connsiteX226" fmla="*/ 86632 w 303363"/>
              <a:gd name="connsiteY226" fmla="*/ 384422 h 384402"/>
              <a:gd name="connsiteX227" fmla="*/ 83346 w 303363"/>
              <a:gd name="connsiteY227" fmla="*/ 384422 h 384402"/>
              <a:gd name="connsiteX228" fmla="*/ 81157 w 303363"/>
              <a:gd name="connsiteY228" fmla="*/ 372386 h 384402"/>
              <a:gd name="connsiteX229" fmla="*/ 68013 w 303363"/>
              <a:gd name="connsiteY229" fmla="*/ 341719 h 384402"/>
              <a:gd name="connsiteX230" fmla="*/ 66921 w 303363"/>
              <a:gd name="connsiteY230" fmla="*/ 339531 h 384402"/>
              <a:gd name="connsiteX231" fmla="*/ 62538 w 303363"/>
              <a:gd name="connsiteY231" fmla="*/ 336244 h 384402"/>
              <a:gd name="connsiteX232" fmla="*/ 59251 w 303363"/>
              <a:gd name="connsiteY232" fmla="*/ 334050 h 384402"/>
              <a:gd name="connsiteX233" fmla="*/ 58160 w 303363"/>
              <a:gd name="connsiteY233" fmla="*/ 332958 h 384402"/>
              <a:gd name="connsiteX234" fmla="*/ 54868 w 303363"/>
              <a:gd name="connsiteY234" fmla="*/ 335147 h 384402"/>
              <a:gd name="connsiteX235" fmla="*/ 54868 w 303363"/>
              <a:gd name="connsiteY235" fmla="*/ 338433 h 384402"/>
              <a:gd name="connsiteX236" fmla="*/ 45015 w 303363"/>
              <a:gd name="connsiteY236" fmla="*/ 335147 h 384402"/>
              <a:gd name="connsiteX237" fmla="*/ 41729 w 303363"/>
              <a:gd name="connsiteY237" fmla="*/ 327483 h 384402"/>
              <a:gd name="connsiteX238" fmla="*/ 32963 w 303363"/>
              <a:gd name="connsiteY238" fmla="*/ 313242 h 384402"/>
              <a:gd name="connsiteX239" fmla="*/ 30774 w 303363"/>
              <a:gd name="connsiteY239" fmla="*/ 308864 h 384402"/>
              <a:gd name="connsiteX240" fmla="*/ 30774 w 303363"/>
              <a:gd name="connsiteY240" fmla="*/ 300103 h 384402"/>
              <a:gd name="connsiteX241" fmla="*/ 31871 w 303363"/>
              <a:gd name="connsiteY241" fmla="*/ 300103 h 384402"/>
              <a:gd name="connsiteX242" fmla="*/ 34060 w 303363"/>
              <a:gd name="connsiteY242" fmla="*/ 294628 h 384402"/>
              <a:gd name="connsiteX243" fmla="*/ 37346 w 303363"/>
              <a:gd name="connsiteY243" fmla="*/ 291336 h 384402"/>
              <a:gd name="connsiteX244" fmla="*/ 39535 w 303363"/>
              <a:gd name="connsiteY244" fmla="*/ 290244 h 384402"/>
              <a:gd name="connsiteX245" fmla="*/ 42821 w 303363"/>
              <a:gd name="connsiteY245" fmla="*/ 288056 h 384402"/>
              <a:gd name="connsiteX246" fmla="*/ 42821 w 303363"/>
              <a:gd name="connsiteY246" fmla="*/ 286958 h 384402"/>
              <a:gd name="connsiteX247" fmla="*/ 36254 w 303363"/>
              <a:gd name="connsiteY247" fmla="*/ 285861 h 384402"/>
              <a:gd name="connsiteX248" fmla="*/ 32963 w 303363"/>
              <a:gd name="connsiteY248" fmla="*/ 285861 h 384402"/>
              <a:gd name="connsiteX249" fmla="*/ 30774 w 303363"/>
              <a:gd name="connsiteY249" fmla="*/ 283672 h 384402"/>
              <a:gd name="connsiteX250" fmla="*/ 27488 w 303363"/>
              <a:gd name="connsiteY250" fmla="*/ 282575 h 384402"/>
              <a:gd name="connsiteX251" fmla="*/ 25299 w 303363"/>
              <a:gd name="connsiteY251" fmla="*/ 281483 h 384402"/>
              <a:gd name="connsiteX252" fmla="*/ 22013 w 303363"/>
              <a:gd name="connsiteY252" fmla="*/ 279289 h 384402"/>
              <a:gd name="connsiteX253" fmla="*/ 20915 w 303363"/>
              <a:gd name="connsiteY253" fmla="*/ 277100 h 384402"/>
              <a:gd name="connsiteX254" fmla="*/ 18726 w 303363"/>
              <a:gd name="connsiteY254" fmla="*/ 274911 h 384402"/>
              <a:gd name="connsiteX255" fmla="*/ 17635 w 303363"/>
              <a:gd name="connsiteY255" fmla="*/ 274911 h 384402"/>
              <a:gd name="connsiteX256" fmla="*/ 14349 w 303363"/>
              <a:gd name="connsiteY256" fmla="*/ 272722 h 384402"/>
              <a:gd name="connsiteX257" fmla="*/ 11063 w 303363"/>
              <a:gd name="connsiteY257" fmla="*/ 271625 h 384402"/>
              <a:gd name="connsiteX258" fmla="*/ 8874 w 303363"/>
              <a:gd name="connsiteY258" fmla="*/ 270528 h 384402"/>
              <a:gd name="connsiteX259" fmla="*/ 4490 w 303363"/>
              <a:gd name="connsiteY259" fmla="*/ 265053 h 384402"/>
              <a:gd name="connsiteX260" fmla="*/ 3393 w 303363"/>
              <a:gd name="connsiteY260" fmla="*/ 265053 h 384402"/>
              <a:gd name="connsiteX261" fmla="*/ 2302 w 303363"/>
              <a:gd name="connsiteY261" fmla="*/ 263955 h 384402"/>
              <a:gd name="connsiteX262" fmla="*/ 1204 w 303363"/>
              <a:gd name="connsiteY262" fmla="*/ 261767 h 384402"/>
              <a:gd name="connsiteX263" fmla="*/ 107 w 303363"/>
              <a:gd name="connsiteY263" fmla="*/ 256292 h 384402"/>
              <a:gd name="connsiteX264" fmla="*/ 1204 w 303363"/>
              <a:gd name="connsiteY264" fmla="*/ 251908 h 384402"/>
              <a:gd name="connsiteX265" fmla="*/ 9965 w 303363"/>
              <a:gd name="connsiteY265" fmla="*/ 221253 h 384402"/>
              <a:gd name="connsiteX266" fmla="*/ 15440 w 303363"/>
              <a:gd name="connsiteY266" fmla="*/ 210303 h 384402"/>
              <a:gd name="connsiteX267" fmla="*/ 17635 w 303363"/>
              <a:gd name="connsiteY267" fmla="*/ 209206 h 384402"/>
              <a:gd name="connsiteX268" fmla="*/ 18726 w 303363"/>
              <a:gd name="connsiteY268" fmla="*/ 207011 h 384402"/>
              <a:gd name="connsiteX269" fmla="*/ 27488 w 303363"/>
              <a:gd name="connsiteY269" fmla="*/ 188397 h 384402"/>
              <a:gd name="connsiteX270" fmla="*/ 28585 w 303363"/>
              <a:gd name="connsiteY270" fmla="*/ 182917 h 384402"/>
              <a:gd name="connsiteX271" fmla="*/ 29682 w 303363"/>
              <a:gd name="connsiteY271" fmla="*/ 159919 h 384402"/>
              <a:gd name="connsiteX272" fmla="*/ 30774 w 303363"/>
              <a:gd name="connsiteY272" fmla="*/ 156633 h 384402"/>
              <a:gd name="connsiteX273" fmla="*/ 34060 w 303363"/>
              <a:gd name="connsiteY273" fmla="*/ 104061 h 384402"/>
              <a:gd name="connsiteX274" fmla="*/ 39535 w 303363"/>
              <a:gd name="connsiteY274" fmla="*/ 102964 h 384402"/>
              <a:gd name="connsiteX275" fmla="*/ 40632 w 303363"/>
              <a:gd name="connsiteY275" fmla="*/ 98592 h 384402"/>
              <a:gd name="connsiteX276" fmla="*/ 45015 w 303363"/>
              <a:gd name="connsiteY276" fmla="*/ 96397 h 384402"/>
              <a:gd name="connsiteX277" fmla="*/ 48296 w 303363"/>
              <a:gd name="connsiteY277" fmla="*/ 94214 h 384402"/>
              <a:gd name="connsiteX278" fmla="*/ 50490 w 303363"/>
              <a:gd name="connsiteY278" fmla="*/ 94214 h 384402"/>
              <a:gd name="connsiteX279" fmla="*/ 53777 w 303363"/>
              <a:gd name="connsiteY279" fmla="*/ 93117 h 384402"/>
              <a:gd name="connsiteX280" fmla="*/ 55965 w 303363"/>
              <a:gd name="connsiteY280" fmla="*/ 92025 h 384402"/>
              <a:gd name="connsiteX281" fmla="*/ 61440 w 303363"/>
              <a:gd name="connsiteY281" fmla="*/ 92025 h 384402"/>
              <a:gd name="connsiteX282" fmla="*/ 62538 w 303363"/>
              <a:gd name="connsiteY282" fmla="*/ 93117 h 384402"/>
              <a:gd name="connsiteX283" fmla="*/ 65824 w 303363"/>
              <a:gd name="connsiteY283" fmla="*/ 95311 h 384402"/>
              <a:gd name="connsiteX284" fmla="*/ 66921 w 303363"/>
              <a:gd name="connsiteY284" fmla="*/ 96397 h 384402"/>
              <a:gd name="connsiteX285" fmla="*/ 70207 w 303363"/>
              <a:gd name="connsiteY285" fmla="*/ 96397 h 384402"/>
              <a:gd name="connsiteX286" fmla="*/ 70207 w 303363"/>
              <a:gd name="connsiteY286" fmla="*/ 95311 h 384402"/>
              <a:gd name="connsiteX287" fmla="*/ 71299 w 303363"/>
              <a:gd name="connsiteY287" fmla="*/ 93117 h 384402"/>
              <a:gd name="connsiteX288" fmla="*/ 73493 w 303363"/>
              <a:gd name="connsiteY288" fmla="*/ 94214 h 384402"/>
              <a:gd name="connsiteX289" fmla="*/ 78968 w 303363"/>
              <a:gd name="connsiteY289" fmla="*/ 94214 h 384402"/>
              <a:gd name="connsiteX290" fmla="*/ 80066 w 303363"/>
              <a:gd name="connsiteY290" fmla="*/ 93117 h 384402"/>
              <a:gd name="connsiteX291" fmla="*/ 81157 w 303363"/>
              <a:gd name="connsiteY291" fmla="*/ 92025 h 384402"/>
              <a:gd name="connsiteX292" fmla="*/ 82254 w 303363"/>
              <a:gd name="connsiteY292" fmla="*/ 90928 h 384402"/>
              <a:gd name="connsiteX293" fmla="*/ 86632 w 303363"/>
              <a:gd name="connsiteY293" fmla="*/ 87642 h 384402"/>
              <a:gd name="connsiteX294" fmla="*/ 87729 w 303363"/>
              <a:gd name="connsiteY294" fmla="*/ 87642 h 384402"/>
              <a:gd name="connsiteX295" fmla="*/ 88821 w 303363"/>
              <a:gd name="connsiteY295" fmla="*/ 86545 h 384402"/>
              <a:gd name="connsiteX296" fmla="*/ 91015 w 303363"/>
              <a:gd name="connsiteY296" fmla="*/ 84356 h 384402"/>
              <a:gd name="connsiteX297" fmla="*/ 92113 w 303363"/>
              <a:gd name="connsiteY297" fmla="*/ 75595 h 384402"/>
              <a:gd name="connsiteX298" fmla="*/ 92113 w 303363"/>
              <a:gd name="connsiteY298" fmla="*/ 75595 h 384402"/>
              <a:gd name="connsiteX299" fmla="*/ 93204 w 303363"/>
              <a:gd name="connsiteY299" fmla="*/ 72309 h 384402"/>
              <a:gd name="connsiteX300" fmla="*/ 94302 w 303363"/>
              <a:gd name="connsiteY300" fmla="*/ 67931 h 384402"/>
              <a:gd name="connsiteX301" fmla="*/ 98679 w 303363"/>
              <a:gd name="connsiteY301" fmla="*/ 64639 h 384402"/>
              <a:gd name="connsiteX302" fmla="*/ 101965 w 303363"/>
              <a:gd name="connsiteY302" fmla="*/ 63547 h 384402"/>
              <a:gd name="connsiteX303" fmla="*/ 103063 w 303363"/>
              <a:gd name="connsiteY303" fmla="*/ 62450 h 384402"/>
              <a:gd name="connsiteX304" fmla="*/ 104154 w 303363"/>
              <a:gd name="connsiteY304" fmla="*/ 61359 h 384402"/>
              <a:gd name="connsiteX305" fmla="*/ 107446 w 303363"/>
              <a:gd name="connsiteY305" fmla="*/ 54786 h 384402"/>
              <a:gd name="connsiteX306" fmla="*/ 106349 w 303363"/>
              <a:gd name="connsiteY306" fmla="*/ 50403 h 384402"/>
              <a:gd name="connsiteX307" fmla="*/ 106349 w 303363"/>
              <a:gd name="connsiteY307" fmla="*/ 44928 h 384402"/>
              <a:gd name="connsiteX308" fmla="*/ 108538 w 303363"/>
              <a:gd name="connsiteY308" fmla="*/ 42739 h 384402"/>
              <a:gd name="connsiteX309" fmla="*/ 109635 w 303363"/>
              <a:gd name="connsiteY309" fmla="*/ 41642 h 384402"/>
              <a:gd name="connsiteX310" fmla="*/ 112921 w 303363"/>
              <a:gd name="connsiteY310" fmla="*/ 36155 h 384402"/>
              <a:gd name="connsiteX311" fmla="*/ 110727 w 303363"/>
              <a:gd name="connsiteY311" fmla="*/ 25211 h 384402"/>
              <a:gd name="connsiteX312" fmla="*/ 109635 w 303363"/>
              <a:gd name="connsiteY312" fmla="*/ 23022 h 384402"/>
              <a:gd name="connsiteX313" fmla="*/ 109635 w 303363"/>
              <a:gd name="connsiteY313" fmla="*/ 14261 h 384402"/>
              <a:gd name="connsiteX314" fmla="*/ 110727 w 303363"/>
              <a:gd name="connsiteY314" fmla="*/ 10975 h 384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</a:cxnLst>
            <a:rect l="l" t="t" r="r" b="b"/>
            <a:pathLst>
              <a:path w="303363" h="384402">
                <a:moveTo>
                  <a:pt x="110727" y="10975"/>
                </a:moveTo>
                <a:lnTo>
                  <a:pt x="116207" y="12072"/>
                </a:lnTo>
                <a:lnTo>
                  <a:pt x="120585" y="12072"/>
                </a:lnTo>
                <a:lnTo>
                  <a:pt x="122779" y="9878"/>
                </a:lnTo>
                <a:lnTo>
                  <a:pt x="124968" y="7689"/>
                </a:lnTo>
                <a:lnTo>
                  <a:pt x="126060" y="5500"/>
                </a:lnTo>
                <a:lnTo>
                  <a:pt x="128254" y="2214"/>
                </a:lnTo>
                <a:lnTo>
                  <a:pt x="129352" y="1117"/>
                </a:lnTo>
                <a:lnTo>
                  <a:pt x="131541" y="19"/>
                </a:lnTo>
                <a:lnTo>
                  <a:pt x="135924" y="1117"/>
                </a:lnTo>
                <a:lnTo>
                  <a:pt x="137016" y="2214"/>
                </a:lnTo>
                <a:lnTo>
                  <a:pt x="138113" y="4403"/>
                </a:lnTo>
                <a:lnTo>
                  <a:pt x="140302" y="7689"/>
                </a:lnTo>
                <a:lnTo>
                  <a:pt x="142490" y="8781"/>
                </a:lnTo>
                <a:lnTo>
                  <a:pt x="144679" y="9878"/>
                </a:lnTo>
                <a:lnTo>
                  <a:pt x="145777" y="10975"/>
                </a:lnTo>
                <a:lnTo>
                  <a:pt x="146874" y="13164"/>
                </a:lnTo>
                <a:lnTo>
                  <a:pt x="150160" y="15353"/>
                </a:lnTo>
                <a:lnTo>
                  <a:pt x="151252" y="17547"/>
                </a:lnTo>
                <a:lnTo>
                  <a:pt x="153440" y="20833"/>
                </a:lnTo>
                <a:lnTo>
                  <a:pt x="152349" y="29595"/>
                </a:lnTo>
                <a:lnTo>
                  <a:pt x="150160" y="33978"/>
                </a:lnTo>
                <a:lnTo>
                  <a:pt x="150160" y="52586"/>
                </a:lnTo>
                <a:lnTo>
                  <a:pt x="151252" y="53689"/>
                </a:lnTo>
                <a:lnTo>
                  <a:pt x="154538" y="54786"/>
                </a:lnTo>
                <a:lnTo>
                  <a:pt x="165493" y="54786"/>
                </a:lnTo>
                <a:lnTo>
                  <a:pt x="172066" y="53689"/>
                </a:lnTo>
                <a:lnTo>
                  <a:pt x="184090" y="52586"/>
                </a:lnTo>
                <a:lnTo>
                  <a:pt x="185210" y="53689"/>
                </a:lnTo>
                <a:lnTo>
                  <a:pt x="187399" y="55878"/>
                </a:lnTo>
                <a:lnTo>
                  <a:pt x="188468" y="56975"/>
                </a:lnTo>
                <a:lnTo>
                  <a:pt x="191777" y="60261"/>
                </a:lnTo>
                <a:lnTo>
                  <a:pt x="201612" y="60261"/>
                </a:lnTo>
                <a:lnTo>
                  <a:pt x="203801" y="59164"/>
                </a:lnTo>
                <a:lnTo>
                  <a:pt x="205996" y="56975"/>
                </a:lnTo>
                <a:lnTo>
                  <a:pt x="207093" y="56975"/>
                </a:lnTo>
                <a:lnTo>
                  <a:pt x="209282" y="54786"/>
                </a:lnTo>
                <a:lnTo>
                  <a:pt x="211471" y="52586"/>
                </a:lnTo>
                <a:lnTo>
                  <a:pt x="212568" y="39453"/>
                </a:lnTo>
                <a:lnTo>
                  <a:pt x="213665" y="37259"/>
                </a:lnTo>
                <a:lnTo>
                  <a:pt x="214757" y="35070"/>
                </a:lnTo>
                <a:lnTo>
                  <a:pt x="215854" y="33978"/>
                </a:lnTo>
                <a:lnTo>
                  <a:pt x="216946" y="32881"/>
                </a:lnTo>
                <a:lnTo>
                  <a:pt x="219140" y="30686"/>
                </a:lnTo>
                <a:lnTo>
                  <a:pt x="221329" y="29595"/>
                </a:lnTo>
                <a:lnTo>
                  <a:pt x="223518" y="28497"/>
                </a:lnTo>
                <a:lnTo>
                  <a:pt x="226804" y="27406"/>
                </a:lnTo>
                <a:lnTo>
                  <a:pt x="230090" y="36155"/>
                </a:lnTo>
                <a:lnTo>
                  <a:pt x="226804" y="47117"/>
                </a:lnTo>
                <a:lnTo>
                  <a:pt x="230090" y="53689"/>
                </a:lnTo>
                <a:lnTo>
                  <a:pt x="234473" y="54786"/>
                </a:lnTo>
                <a:lnTo>
                  <a:pt x="242137" y="54786"/>
                </a:lnTo>
                <a:lnTo>
                  <a:pt x="246521" y="53689"/>
                </a:lnTo>
                <a:lnTo>
                  <a:pt x="248709" y="53689"/>
                </a:lnTo>
                <a:lnTo>
                  <a:pt x="248709" y="54786"/>
                </a:lnTo>
                <a:lnTo>
                  <a:pt x="249807" y="55878"/>
                </a:lnTo>
                <a:lnTo>
                  <a:pt x="248709" y="63547"/>
                </a:lnTo>
                <a:lnTo>
                  <a:pt x="246521" y="65736"/>
                </a:lnTo>
                <a:lnTo>
                  <a:pt x="245423" y="65736"/>
                </a:lnTo>
                <a:lnTo>
                  <a:pt x="244326" y="66834"/>
                </a:lnTo>
                <a:lnTo>
                  <a:pt x="243235" y="67931"/>
                </a:lnTo>
                <a:lnTo>
                  <a:pt x="241046" y="70120"/>
                </a:lnTo>
                <a:lnTo>
                  <a:pt x="238851" y="73406"/>
                </a:lnTo>
                <a:lnTo>
                  <a:pt x="237754" y="76692"/>
                </a:lnTo>
                <a:lnTo>
                  <a:pt x="236662" y="79967"/>
                </a:lnTo>
                <a:lnTo>
                  <a:pt x="236662" y="82167"/>
                </a:lnTo>
                <a:lnTo>
                  <a:pt x="241046" y="89836"/>
                </a:lnTo>
                <a:lnTo>
                  <a:pt x="245423" y="98592"/>
                </a:lnTo>
                <a:lnTo>
                  <a:pt x="246521" y="102964"/>
                </a:lnTo>
                <a:lnTo>
                  <a:pt x="249807" y="109536"/>
                </a:lnTo>
                <a:lnTo>
                  <a:pt x="249807" y="110633"/>
                </a:lnTo>
                <a:lnTo>
                  <a:pt x="256379" y="115011"/>
                </a:lnTo>
                <a:lnTo>
                  <a:pt x="257471" y="117206"/>
                </a:lnTo>
                <a:lnTo>
                  <a:pt x="258568" y="112822"/>
                </a:lnTo>
                <a:lnTo>
                  <a:pt x="261854" y="99689"/>
                </a:lnTo>
                <a:lnTo>
                  <a:pt x="262951" y="94214"/>
                </a:lnTo>
                <a:lnTo>
                  <a:pt x="264043" y="94214"/>
                </a:lnTo>
                <a:lnTo>
                  <a:pt x="265140" y="95311"/>
                </a:lnTo>
                <a:lnTo>
                  <a:pt x="266232" y="96397"/>
                </a:lnTo>
                <a:lnTo>
                  <a:pt x="268426" y="95311"/>
                </a:lnTo>
                <a:lnTo>
                  <a:pt x="269518" y="93117"/>
                </a:lnTo>
                <a:lnTo>
                  <a:pt x="270615" y="93117"/>
                </a:lnTo>
                <a:lnTo>
                  <a:pt x="271712" y="93117"/>
                </a:lnTo>
                <a:lnTo>
                  <a:pt x="272804" y="95311"/>
                </a:lnTo>
                <a:lnTo>
                  <a:pt x="276090" y="97500"/>
                </a:lnTo>
                <a:lnTo>
                  <a:pt x="279376" y="97500"/>
                </a:lnTo>
                <a:lnTo>
                  <a:pt x="280473" y="98592"/>
                </a:lnTo>
                <a:lnTo>
                  <a:pt x="283760" y="96397"/>
                </a:lnTo>
                <a:lnTo>
                  <a:pt x="285948" y="96397"/>
                </a:lnTo>
                <a:lnTo>
                  <a:pt x="290332" y="96397"/>
                </a:lnTo>
                <a:lnTo>
                  <a:pt x="289235" y="100786"/>
                </a:lnTo>
                <a:lnTo>
                  <a:pt x="291423" y="107353"/>
                </a:lnTo>
                <a:lnTo>
                  <a:pt x="293618" y="109536"/>
                </a:lnTo>
                <a:lnTo>
                  <a:pt x="296898" y="112822"/>
                </a:lnTo>
                <a:lnTo>
                  <a:pt x="297996" y="113920"/>
                </a:lnTo>
                <a:lnTo>
                  <a:pt x="300184" y="117206"/>
                </a:lnTo>
                <a:lnTo>
                  <a:pt x="301282" y="121583"/>
                </a:lnTo>
                <a:lnTo>
                  <a:pt x="302379" y="123784"/>
                </a:lnTo>
                <a:lnTo>
                  <a:pt x="303471" y="123784"/>
                </a:lnTo>
                <a:lnTo>
                  <a:pt x="302379" y="125967"/>
                </a:lnTo>
                <a:lnTo>
                  <a:pt x="300184" y="127058"/>
                </a:lnTo>
                <a:lnTo>
                  <a:pt x="297996" y="127058"/>
                </a:lnTo>
                <a:lnTo>
                  <a:pt x="296898" y="125967"/>
                </a:lnTo>
                <a:lnTo>
                  <a:pt x="292521" y="125967"/>
                </a:lnTo>
                <a:lnTo>
                  <a:pt x="290332" y="127058"/>
                </a:lnTo>
                <a:lnTo>
                  <a:pt x="285948" y="125967"/>
                </a:lnTo>
                <a:lnTo>
                  <a:pt x="280473" y="128156"/>
                </a:lnTo>
                <a:lnTo>
                  <a:pt x="280473" y="131442"/>
                </a:lnTo>
                <a:lnTo>
                  <a:pt x="279376" y="132539"/>
                </a:lnTo>
                <a:lnTo>
                  <a:pt x="274993" y="134734"/>
                </a:lnTo>
                <a:lnTo>
                  <a:pt x="272804" y="136917"/>
                </a:lnTo>
                <a:lnTo>
                  <a:pt x="272804" y="139111"/>
                </a:lnTo>
                <a:lnTo>
                  <a:pt x="272804" y="140203"/>
                </a:lnTo>
                <a:lnTo>
                  <a:pt x="272804" y="152250"/>
                </a:lnTo>
                <a:lnTo>
                  <a:pt x="273901" y="158822"/>
                </a:lnTo>
                <a:lnTo>
                  <a:pt x="272804" y="159919"/>
                </a:lnTo>
                <a:lnTo>
                  <a:pt x="272804" y="162108"/>
                </a:lnTo>
                <a:lnTo>
                  <a:pt x="271712" y="167595"/>
                </a:lnTo>
                <a:lnTo>
                  <a:pt x="270615" y="173064"/>
                </a:lnTo>
                <a:lnTo>
                  <a:pt x="268426" y="177442"/>
                </a:lnTo>
                <a:lnTo>
                  <a:pt x="257471" y="180728"/>
                </a:lnTo>
                <a:lnTo>
                  <a:pt x="257471" y="181825"/>
                </a:lnTo>
                <a:lnTo>
                  <a:pt x="256379" y="184014"/>
                </a:lnTo>
                <a:lnTo>
                  <a:pt x="256379" y="185106"/>
                </a:lnTo>
                <a:lnTo>
                  <a:pt x="257471" y="190586"/>
                </a:lnTo>
                <a:lnTo>
                  <a:pt x="256379" y="191678"/>
                </a:lnTo>
                <a:lnTo>
                  <a:pt x="255282" y="191678"/>
                </a:lnTo>
                <a:lnTo>
                  <a:pt x="249807" y="193872"/>
                </a:lnTo>
                <a:lnTo>
                  <a:pt x="248709" y="196061"/>
                </a:lnTo>
                <a:lnTo>
                  <a:pt x="250898" y="210303"/>
                </a:lnTo>
                <a:lnTo>
                  <a:pt x="250898" y="212492"/>
                </a:lnTo>
                <a:lnTo>
                  <a:pt x="248709" y="214681"/>
                </a:lnTo>
                <a:lnTo>
                  <a:pt x="248709" y="216875"/>
                </a:lnTo>
                <a:lnTo>
                  <a:pt x="246521" y="219064"/>
                </a:lnTo>
                <a:lnTo>
                  <a:pt x="247612" y="223442"/>
                </a:lnTo>
                <a:lnTo>
                  <a:pt x="244326" y="226728"/>
                </a:lnTo>
                <a:lnTo>
                  <a:pt x="243235" y="227825"/>
                </a:lnTo>
                <a:lnTo>
                  <a:pt x="243235" y="228917"/>
                </a:lnTo>
                <a:lnTo>
                  <a:pt x="245423" y="234397"/>
                </a:lnTo>
                <a:lnTo>
                  <a:pt x="246521" y="234397"/>
                </a:lnTo>
                <a:lnTo>
                  <a:pt x="244326" y="238775"/>
                </a:lnTo>
                <a:lnTo>
                  <a:pt x="241046" y="243158"/>
                </a:lnTo>
                <a:lnTo>
                  <a:pt x="237754" y="242061"/>
                </a:lnTo>
                <a:lnTo>
                  <a:pt x="239948" y="243158"/>
                </a:lnTo>
                <a:lnTo>
                  <a:pt x="239948" y="247536"/>
                </a:lnTo>
                <a:lnTo>
                  <a:pt x="241046" y="249719"/>
                </a:lnTo>
                <a:lnTo>
                  <a:pt x="245423" y="258480"/>
                </a:lnTo>
                <a:lnTo>
                  <a:pt x="245423" y="266150"/>
                </a:lnTo>
                <a:lnTo>
                  <a:pt x="243235" y="269430"/>
                </a:lnTo>
                <a:lnTo>
                  <a:pt x="243235" y="269430"/>
                </a:lnTo>
                <a:lnTo>
                  <a:pt x="242137" y="270528"/>
                </a:lnTo>
                <a:lnTo>
                  <a:pt x="241046" y="271625"/>
                </a:lnTo>
                <a:lnTo>
                  <a:pt x="239948" y="272722"/>
                </a:lnTo>
                <a:lnTo>
                  <a:pt x="237754" y="281483"/>
                </a:lnTo>
                <a:lnTo>
                  <a:pt x="236662" y="303389"/>
                </a:lnTo>
                <a:lnTo>
                  <a:pt x="241046" y="311053"/>
                </a:lnTo>
                <a:lnTo>
                  <a:pt x="241046" y="313242"/>
                </a:lnTo>
                <a:lnTo>
                  <a:pt x="238851" y="318717"/>
                </a:lnTo>
                <a:lnTo>
                  <a:pt x="234473" y="324197"/>
                </a:lnTo>
                <a:lnTo>
                  <a:pt x="233376" y="326386"/>
                </a:lnTo>
                <a:lnTo>
                  <a:pt x="226804" y="329672"/>
                </a:lnTo>
                <a:lnTo>
                  <a:pt x="226804" y="330770"/>
                </a:lnTo>
                <a:lnTo>
                  <a:pt x="220232" y="334050"/>
                </a:lnTo>
                <a:lnTo>
                  <a:pt x="216946" y="343914"/>
                </a:lnTo>
                <a:lnTo>
                  <a:pt x="218043" y="346103"/>
                </a:lnTo>
                <a:lnTo>
                  <a:pt x="210373" y="348292"/>
                </a:lnTo>
                <a:lnTo>
                  <a:pt x="207093" y="353767"/>
                </a:lnTo>
                <a:lnTo>
                  <a:pt x="202709" y="355955"/>
                </a:lnTo>
                <a:lnTo>
                  <a:pt x="202709" y="357053"/>
                </a:lnTo>
                <a:lnTo>
                  <a:pt x="203801" y="363625"/>
                </a:lnTo>
                <a:lnTo>
                  <a:pt x="199423" y="366911"/>
                </a:lnTo>
                <a:lnTo>
                  <a:pt x="196160" y="369100"/>
                </a:lnTo>
                <a:lnTo>
                  <a:pt x="192851" y="371295"/>
                </a:lnTo>
                <a:lnTo>
                  <a:pt x="190662" y="371295"/>
                </a:lnTo>
                <a:lnTo>
                  <a:pt x="183016" y="364722"/>
                </a:lnTo>
                <a:lnTo>
                  <a:pt x="181895" y="362528"/>
                </a:lnTo>
                <a:lnTo>
                  <a:pt x="180827" y="360339"/>
                </a:lnTo>
                <a:lnTo>
                  <a:pt x="179707" y="359247"/>
                </a:lnTo>
                <a:lnTo>
                  <a:pt x="167682" y="354864"/>
                </a:lnTo>
                <a:lnTo>
                  <a:pt x="165493" y="353767"/>
                </a:lnTo>
                <a:lnTo>
                  <a:pt x="164379" y="352675"/>
                </a:lnTo>
                <a:lnTo>
                  <a:pt x="163305" y="351578"/>
                </a:lnTo>
                <a:lnTo>
                  <a:pt x="161110" y="350480"/>
                </a:lnTo>
                <a:lnTo>
                  <a:pt x="160013" y="342817"/>
                </a:lnTo>
                <a:lnTo>
                  <a:pt x="155635" y="338433"/>
                </a:lnTo>
                <a:lnTo>
                  <a:pt x="153440" y="334050"/>
                </a:lnTo>
                <a:lnTo>
                  <a:pt x="152349" y="331861"/>
                </a:lnTo>
                <a:lnTo>
                  <a:pt x="151252" y="328575"/>
                </a:lnTo>
                <a:lnTo>
                  <a:pt x="147965" y="324197"/>
                </a:lnTo>
                <a:lnTo>
                  <a:pt x="142490" y="323100"/>
                </a:lnTo>
                <a:lnTo>
                  <a:pt x="140302" y="317619"/>
                </a:lnTo>
                <a:lnTo>
                  <a:pt x="138113" y="307767"/>
                </a:lnTo>
                <a:lnTo>
                  <a:pt x="137016" y="300103"/>
                </a:lnTo>
                <a:lnTo>
                  <a:pt x="140302" y="291336"/>
                </a:lnTo>
                <a:lnTo>
                  <a:pt x="140302" y="289147"/>
                </a:lnTo>
                <a:lnTo>
                  <a:pt x="139204" y="285861"/>
                </a:lnTo>
                <a:lnTo>
                  <a:pt x="135924" y="282575"/>
                </a:lnTo>
                <a:lnTo>
                  <a:pt x="133729" y="281483"/>
                </a:lnTo>
                <a:lnTo>
                  <a:pt x="131541" y="280386"/>
                </a:lnTo>
                <a:lnTo>
                  <a:pt x="129352" y="279289"/>
                </a:lnTo>
                <a:lnTo>
                  <a:pt x="128254" y="278197"/>
                </a:lnTo>
                <a:lnTo>
                  <a:pt x="122779" y="277100"/>
                </a:lnTo>
                <a:lnTo>
                  <a:pt x="121682" y="279289"/>
                </a:lnTo>
                <a:lnTo>
                  <a:pt x="112921" y="282575"/>
                </a:lnTo>
                <a:lnTo>
                  <a:pt x="111824" y="286958"/>
                </a:lnTo>
                <a:lnTo>
                  <a:pt x="110727" y="289147"/>
                </a:lnTo>
                <a:lnTo>
                  <a:pt x="110727" y="293530"/>
                </a:lnTo>
                <a:lnTo>
                  <a:pt x="115110" y="308864"/>
                </a:lnTo>
                <a:lnTo>
                  <a:pt x="114018" y="315436"/>
                </a:lnTo>
                <a:lnTo>
                  <a:pt x="111824" y="323100"/>
                </a:lnTo>
                <a:lnTo>
                  <a:pt x="110727" y="332958"/>
                </a:lnTo>
                <a:lnTo>
                  <a:pt x="112921" y="335147"/>
                </a:lnTo>
                <a:lnTo>
                  <a:pt x="115110" y="339531"/>
                </a:lnTo>
                <a:lnTo>
                  <a:pt x="115110" y="341719"/>
                </a:lnTo>
                <a:lnTo>
                  <a:pt x="110727" y="343914"/>
                </a:lnTo>
                <a:lnTo>
                  <a:pt x="108538" y="348292"/>
                </a:lnTo>
                <a:lnTo>
                  <a:pt x="106349" y="349389"/>
                </a:lnTo>
                <a:lnTo>
                  <a:pt x="104154" y="350480"/>
                </a:lnTo>
                <a:lnTo>
                  <a:pt x="100874" y="353767"/>
                </a:lnTo>
                <a:lnTo>
                  <a:pt x="99777" y="357053"/>
                </a:lnTo>
                <a:lnTo>
                  <a:pt x="98679" y="360339"/>
                </a:lnTo>
                <a:lnTo>
                  <a:pt x="98679" y="368008"/>
                </a:lnTo>
                <a:lnTo>
                  <a:pt x="96490" y="368008"/>
                </a:lnTo>
                <a:lnTo>
                  <a:pt x="93204" y="373483"/>
                </a:lnTo>
                <a:lnTo>
                  <a:pt x="92113" y="377855"/>
                </a:lnTo>
                <a:lnTo>
                  <a:pt x="88821" y="381141"/>
                </a:lnTo>
                <a:lnTo>
                  <a:pt x="86632" y="384422"/>
                </a:lnTo>
                <a:lnTo>
                  <a:pt x="83346" y="384422"/>
                </a:lnTo>
                <a:lnTo>
                  <a:pt x="81157" y="372386"/>
                </a:lnTo>
                <a:lnTo>
                  <a:pt x="68013" y="341719"/>
                </a:lnTo>
                <a:lnTo>
                  <a:pt x="66921" y="339531"/>
                </a:lnTo>
                <a:lnTo>
                  <a:pt x="62538" y="336244"/>
                </a:lnTo>
                <a:lnTo>
                  <a:pt x="59251" y="334050"/>
                </a:lnTo>
                <a:lnTo>
                  <a:pt x="58160" y="332958"/>
                </a:lnTo>
                <a:lnTo>
                  <a:pt x="54868" y="335147"/>
                </a:lnTo>
                <a:lnTo>
                  <a:pt x="54868" y="338433"/>
                </a:lnTo>
                <a:lnTo>
                  <a:pt x="45015" y="335147"/>
                </a:lnTo>
                <a:lnTo>
                  <a:pt x="41729" y="327483"/>
                </a:lnTo>
                <a:lnTo>
                  <a:pt x="32963" y="313242"/>
                </a:lnTo>
                <a:lnTo>
                  <a:pt x="30774" y="308864"/>
                </a:lnTo>
                <a:lnTo>
                  <a:pt x="30774" y="300103"/>
                </a:lnTo>
                <a:lnTo>
                  <a:pt x="31871" y="300103"/>
                </a:lnTo>
                <a:lnTo>
                  <a:pt x="34060" y="294628"/>
                </a:lnTo>
                <a:lnTo>
                  <a:pt x="37346" y="291336"/>
                </a:lnTo>
                <a:lnTo>
                  <a:pt x="39535" y="290244"/>
                </a:lnTo>
                <a:lnTo>
                  <a:pt x="42821" y="288056"/>
                </a:lnTo>
                <a:lnTo>
                  <a:pt x="42821" y="286958"/>
                </a:lnTo>
                <a:lnTo>
                  <a:pt x="36254" y="285861"/>
                </a:lnTo>
                <a:lnTo>
                  <a:pt x="32963" y="285861"/>
                </a:lnTo>
                <a:lnTo>
                  <a:pt x="30774" y="283672"/>
                </a:lnTo>
                <a:lnTo>
                  <a:pt x="27488" y="282575"/>
                </a:lnTo>
                <a:lnTo>
                  <a:pt x="25299" y="281483"/>
                </a:lnTo>
                <a:lnTo>
                  <a:pt x="22013" y="279289"/>
                </a:lnTo>
                <a:lnTo>
                  <a:pt x="20915" y="277100"/>
                </a:lnTo>
                <a:lnTo>
                  <a:pt x="18726" y="274911"/>
                </a:lnTo>
                <a:lnTo>
                  <a:pt x="17635" y="274911"/>
                </a:lnTo>
                <a:lnTo>
                  <a:pt x="14349" y="272722"/>
                </a:lnTo>
                <a:lnTo>
                  <a:pt x="11063" y="271625"/>
                </a:lnTo>
                <a:lnTo>
                  <a:pt x="8874" y="270528"/>
                </a:lnTo>
                <a:lnTo>
                  <a:pt x="4490" y="265053"/>
                </a:lnTo>
                <a:lnTo>
                  <a:pt x="3393" y="265053"/>
                </a:lnTo>
                <a:lnTo>
                  <a:pt x="2302" y="263955"/>
                </a:lnTo>
                <a:lnTo>
                  <a:pt x="1204" y="261767"/>
                </a:lnTo>
                <a:lnTo>
                  <a:pt x="107" y="256292"/>
                </a:lnTo>
                <a:lnTo>
                  <a:pt x="1204" y="251908"/>
                </a:lnTo>
                <a:lnTo>
                  <a:pt x="9965" y="221253"/>
                </a:lnTo>
                <a:lnTo>
                  <a:pt x="15440" y="210303"/>
                </a:lnTo>
                <a:lnTo>
                  <a:pt x="17635" y="209206"/>
                </a:lnTo>
                <a:lnTo>
                  <a:pt x="18726" y="207011"/>
                </a:lnTo>
                <a:lnTo>
                  <a:pt x="27488" y="188397"/>
                </a:lnTo>
                <a:lnTo>
                  <a:pt x="28585" y="182917"/>
                </a:lnTo>
                <a:lnTo>
                  <a:pt x="29682" y="159919"/>
                </a:lnTo>
                <a:lnTo>
                  <a:pt x="30774" y="156633"/>
                </a:lnTo>
                <a:lnTo>
                  <a:pt x="34060" y="104061"/>
                </a:lnTo>
                <a:lnTo>
                  <a:pt x="39535" y="102964"/>
                </a:lnTo>
                <a:lnTo>
                  <a:pt x="40632" y="98592"/>
                </a:lnTo>
                <a:lnTo>
                  <a:pt x="45015" y="96397"/>
                </a:lnTo>
                <a:lnTo>
                  <a:pt x="48296" y="94214"/>
                </a:lnTo>
                <a:lnTo>
                  <a:pt x="50490" y="94214"/>
                </a:lnTo>
                <a:lnTo>
                  <a:pt x="53777" y="93117"/>
                </a:lnTo>
                <a:lnTo>
                  <a:pt x="55965" y="92025"/>
                </a:lnTo>
                <a:lnTo>
                  <a:pt x="61440" y="92025"/>
                </a:lnTo>
                <a:lnTo>
                  <a:pt x="62538" y="93117"/>
                </a:lnTo>
                <a:lnTo>
                  <a:pt x="65824" y="95311"/>
                </a:lnTo>
                <a:lnTo>
                  <a:pt x="66921" y="96397"/>
                </a:lnTo>
                <a:lnTo>
                  <a:pt x="70207" y="96397"/>
                </a:lnTo>
                <a:lnTo>
                  <a:pt x="70207" y="95311"/>
                </a:lnTo>
                <a:lnTo>
                  <a:pt x="71299" y="93117"/>
                </a:lnTo>
                <a:lnTo>
                  <a:pt x="73493" y="94214"/>
                </a:lnTo>
                <a:lnTo>
                  <a:pt x="78968" y="94214"/>
                </a:lnTo>
                <a:lnTo>
                  <a:pt x="80066" y="93117"/>
                </a:lnTo>
                <a:lnTo>
                  <a:pt x="81157" y="92025"/>
                </a:lnTo>
                <a:lnTo>
                  <a:pt x="82254" y="90928"/>
                </a:lnTo>
                <a:lnTo>
                  <a:pt x="86632" y="87642"/>
                </a:lnTo>
                <a:lnTo>
                  <a:pt x="87729" y="87642"/>
                </a:lnTo>
                <a:lnTo>
                  <a:pt x="88821" y="86545"/>
                </a:lnTo>
                <a:lnTo>
                  <a:pt x="91015" y="84356"/>
                </a:lnTo>
                <a:lnTo>
                  <a:pt x="92113" y="75595"/>
                </a:lnTo>
                <a:lnTo>
                  <a:pt x="92113" y="75595"/>
                </a:lnTo>
                <a:lnTo>
                  <a:pt x="93204" y="72309"/>
                </a:lnTo>
                <a:lnTo>
                  <a:pt x="94302" y="67931"/>
                </a:lnTo>
                <a:lnTo>
                  <a:pt x="98679" y="64639"/>
                </a:lnTo>
                <a:lnTo>
                  <a:pt x="101965" y="63547"/>
                </a:lnTo>
                <a:lnTo>
                  <a:pt x="103063" y="62450"/>
                </a:lnTo>
                <a:lnTo>
                  <a:pt x="104154" y="61359"/>
                </a:lnTo>
                <a:lnTo>
                  <a:pt x="107446" y="54786"/>
                </a:lnTo>
                <a:lnTo>
                  <a:pt x="106349" y="50403"/>
                </a:lnTo>
                <a:lnTo>
                  <a:pt x="106349" y="44928"/>
                </a:lnTo>
                <a:lnTo>
                  <a:pt x="108538" y="42739"/>
                </a:lnTo>
                <a:lnTo>
                  <a:pt x="109635" y="41642"/>
                </a:lnTo>
                <a:lnTo>
                  <a:pt x="112921" y="36155"/>
                </a:lnTo>
                <a:lnTo>
                  <a:pt x="110727" y="25211"/>
                </a:lnTo>
                <a:lnTo>
                  <a:pt x="109635" y="23022"/>
                </a:lnTo>
                <a:lnTo>
                  <a:pt x="109635" y="14261"/>
                </a:lnTo>
                <a:lnTo>
                  <a:pt x="110727" y="10975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자유형: 도형 38">
            <a:extLst>
              <a:ext uri="{FF2B5EF4-FFF2-40B4-BE49-F238E27FC236}">
                <a16:creationId xmlns:a16="http://schemas.microsoft.com/office/drawing/2014/main" id="{9187D53D-3365-AEAF-F81C-F91EEBA28497}"/>
              </a:ext>
            </a:extLst>
          </p:cNvPr>
          <p:cNvSpPr/>
          <p:nvPr/>
        </p:nvSpPr>
        <p:spPr>
          <a:xfrm>
            <a:off x="1613758" y="2653470"/>
            <a:ext cx="170496" cy="251822"/>
          </a:xfrm>
          <a:custGeom>
            <a:avLst/>
            <a:gdLst>
              <a:gd name="connsiteX0" fmla="*/ 213659 w 213552"/>
              <a:gd name="connsiteY0" fmla="*/ 71211 h 315416"/>
              <a:gd name="connsiteX1" fmla="*/ 213659 w 213552"/>
              <a:gd name="connsiteY1" fmla="*/ 72309 h 315416"/>
              <a:gd name="connsiteX2" fmla="*/ 208184 w 213552"/>
              <a:gd name="connsiteY2" fmla="*/ 77784 h 315416"/>
              <a:gd name="connsiteX3" fmla="*/ 204898 w 213552"/>
              <a:gd name="connsiteY3" fmla="*/ 79972 h 315416"/>
              <a:gd name="connsiteX4" fmla="*/ 202704 w 213552"/>
              <a:gd name="connsiteY4" fmla="*/ 83258 h 315416"/>
              <a:gd name="connsiteX5" fmla="*/ 200515 w 213552"/>
              <a:gd name="connsiteY5" fmla="*/ 88739 h 315416"/>
              <a:gd name="connsiteX6" fmla="*/ 197229 w 213552"/>
              <a:gd name="connsiteY6" fmla="*/ 90928 h 315416"/>
              <a:gd name="connsiteX7" fmla="*/ 197229 w 213552"/>
              <a:gd name="connsiteY7" fmla="*/ 92020 h 315416"/>
              <a:gd name="connsiteX8" fmla="*/ 198326 w 213552"/>
              <a:gd name="connsiteY8" fmla="*/ 96403 h 315416"/>
              <a:gd name="connsiteX9" fmla="*/ 198326 w 213552"/>
              <a:gd name="connsiteY9" fmla="*/ 97500 h 315416"/>
              <a:gd name="connsiteX10" fmla="*/ 196137 w 213552"/>
              <a:gd name="connsiteY10" fmla="*/ 95306 h 315416"/>
              <a:gd name="connsiteX11" fmla="*/ 193948 w 213552"/>
              <a:gd name="connsiteY11" fmla="*/ 100781 h 315416"/>
              <a:gd name="connsiteX12" fmla="*/ 189565 w 213552"/>
              <a:gd name="connsiteY12" fmla="*/ 102975 h 315416"/>
              <a:gd name="connsiteX13" fmla="*/ 188468 w 213552"/>
              <a:gd name="connsiteY13" fmla="*/ 102975 h 315416"/>
              <a:gd name="connsiteX14" fmla="*/ 185187 w 213552"/>
              <a:gd name="connsiteY14" fmla="*/ 108450 h 315416"/>
              <a:gd name="connsiteX15" fmla="*/ 184090 w 213552"/>
              <a:gd name="connsiteY15" fmla="*/ 113914 h 315416"/>
              <a:gd name="connsiteX16" fmla="*/ 184090 w 213552"/>
              <a:gd name="connsiteY16" fmla="*/ 118297 h 315416"/>
              <a:gd name="connsiteX17" fmla="*/ 182993 w 213552"/>
              <a:gd name="connsiteY17" fmla="*/ 121583 h 315416"/>
              <a:gd name="connsiteX18" fmla="*/ 181895 w 213552"/>
              <a:gd name="connsiteY18" fmla="*/ 125967 h 315416"/>
              <a:gd name="connsiteX19" fmla="*/ 173134 w 213552"/>
              <a:gd name="connsiteY19" fmla="*/ 152250 h 315416"/>
              <a:gd name="connsiteX20" fmla="*/ 172043 w 213552"/>
              <a:gd name="connsiteY20" fmla="*/ 152250 h 315416"/>
              <a:gd name="connsiteX21" fmla="*/ 166562 w 213552"/>
              <a:gd name="connsiteY21" fmla="*/ 153347 h 315416"/>
              <a:gd name="connsiteX22" fmla="*/ 165470 w 213552"/>
              <a:gd name="connsiteY22" fmla="*/ 156628 h 315416"/>
              <a:gd name="connsiteX23" fmla="*/ 164373 w 213552"/>
              <a:gd name="connsiteY23" fmla="*/ 158822 h 315416"/>
              <a:gd name="connsiteX24" fmla="*/ 163282 w 213552"/>
              <a:gd name="connsiteY24" fmla="*/ 159919 h 315416"/>
              <a:gd name="connsiteX25" fmla="*/ 165470 w 213552"/>
              <a:gd name="connsiteY25" fmla="*/ 168681 h 315416"/>
              <a:gd name="connsiteX26" fmla="*/ 164373 w 213552"/>
              <a:gd name="connsiteY26" fmla="*/ 173058 h 315416"/>
              <a:gd name="connsiteX27" fmla="*/ 167659 w 213552"/>
              <a:gd name="connsiteY27" fmla="*/ 187300 h 315416"/>
              <a:gd name="connsiteX28" fmla="*/ 175323 w 213552"/>
              <a:gd name="connsiteY28" fmla="*/ 190586 h 315416"/>
              <a:gd name="connsiteX29" fmla="*/ 176420 w 213552"/>
              <a:gd name="connsiteY29" fmla="*/ 191678 h 315416"/>
              <a:gd name="connsiteX30" fmla="*/ 179707 w 213552"/>
              <a:gd name="connsiteY30" fmla="*/ 198250 h 315416"/>
              <a:gd name="connsiteX31" fmla="*/ 184090 w 213552"/>
              <a:gd name="connsiteY31" fmla="*/ 200439 h 315416"/>
              <a:gd name="connsiteX32" fmla="*/ 190662 w 213552"/>
              <a:gd name="connsiteY32" fmla="*/ 204822 h 315416"/>
              <a:gd name="connsiteX33" fmla="*/ 198326 w 213552"/>
              <a:gd name="connsiteY33" fmla="*/ 204822 h 315416"/>
              <a:gd name="connsiteX34" fmla="*/ 198326 w 213552"/>
              <a:gd name="connsiteY34" fmla="*/ 205914 h 315416"/>
              <a:gd name="connsiteX35" fmla="*/ 198326 w 213552"/>
              <a:gd name="connsiteY35" fmla="*/ 220156 h 315416"/>
              <a:gd name="connsiteX36" fmla="*/ 198326 w 213552"/>
              <a:gd name="connsiteY36" fmla="*/ 223442 h 315416"/>
              <a:gd name="connsiteX37" fmla="*/ 199423 w 213552"/>
              <a:gd name="connsiteY37" fmla="*/ 226728 h 315416"/>
              <a:gd name="connsiteX38" fmla="*/ 189565 w 213552"/>
              <a:gd name="connsiteY38" fmla="*/ 237683 h 315416"/>
              <a:gd name="connsiteX39" fmla="*/ 189565 w 213552"/>
              <a:gd name="connsiteY39" fmla="*/ 238775 h 315416"/>
              <a:gd name="connsiteX40" fmla="*/ 189565 w 213552"/>
              <a:gd name="connsiteY40" fmla="*/ 253017 h 315416"/>
              <a:gd name="connsiteX41" fmla="*/ 190662 w 213552"/>
              <a:gd name="connsiteY41" fmla="*/ 257395 h 315416"/>
              <a:gd name="connsiteX42" fmla="*/ 188468 w 213552"/>
              <a:gd name="connsiteY42" fmla="*/ 259578 h 315416"/>
              <a:gd name="connsiteX43" fmla="*/ 185187 w 213552"/>
              <a:gd name="connsiteY43" fmla="*/ 260669 h 315416"/>
              <a:gd name="connsiteX44" fmla="*/ 182993 w 213552"/>
              <a:gd name="connsiteY44" fmla="*/ 260669 h 315416"/>
              <a:gd name="connsiteX45" fmla="*/ 175323 w 213552"/>
              <a:gd name="connsiteY45" fmla="*/ 265053 h 315416"/>
              <a:gd name="connsiteX46" fmla="*/ 174232 w 213552"/>
              <a:gd name="connsiteY46" fmla="*/ 271625 h 315416"/>
              <a:gd name="connsiteX47" fmla="*/ 173134 w 213552"/>
              <a:gd name="connsiteY47" fmla="*/ 274911 h 315416"/>
              <a:gd name="connsiteX48" fmla="*/ 172043 w 213552"/>
              <a:gd name="connsiteY48" fmla="*/ 279289 h 315416"/>
              <a:gd name="connsiteX49" fmla="*/ 170945 w 213552"/>
              <a:gd name="connsiteY49" fmla="*/ 281477 h 315416"/>
              <a:gd name="connsiteX50" fmla="*/ 169848 w 213552"/>
              <a:gd name="connsiteY50" fmla="*/ 284764 h 315416"/>
              <a:gd name="connsiteX51" fmla="*/ 168757 w 213552"/>
              <a:gd name="connsiteY51" fmla="*/ 286958 h 315416"/>
              <a:gd name="connsiteX52" fmla="*/ 165470 w 213552"/>
              <a:gd name="connsiteY52" fmla="*/ 291336 h 315416"/>
              <a:gd name="connsiteX53" fmla="*/ 163282 w 213552"/>
              <a:gd name="connsiteY53" fmla="*/ 292433 h 315416"/>
              <a:gd name="connsiteX54" fmla="*/ 162184 w 213552"/>
              <a:gd name="connsiteY54" fmla="*/ 293530 h 315416"/>
              <a:gd name="connsiteX55" fmla="*/ 159990 w 213552"/>
              <a:gd name="connsiteY55" fmla="*/ 295719 h 315416"/>
              <a:gd name="connsiteX56" fmla="*/ 157801 w 213552"/>
              <a:gd name="connsiteY56" fmla="*/ 297908 h 315416"/>
              <a:gd name="connsiteX57" fmla="*/ 155612 w 213552"/>
              <a:gd name="connsiteY57" fmla="*/ 301194 h 315416"/>
              <a:gd name="connsiteX58" fmla="*/ 152326 w 213552"/>
              <a:gd name="connsiteY58" fmla="*/ 304480 h 315416"/>
              <a:gd name="connsiteX59" fmla="*/ 151229 w 213552"/>
              <a:gd name="connsiteY59" fmla="*/ 306669 h 315416"/>
              <a:gd name="connsiteX60" fmla="*/ 146851 w 213552"/>
              <a:gd name="connsiteY60" fmla="*/ 309955 h 315416"/>
              <a:gd name="connsiteX61" fmla="*/ 143565 w 213552"/>
              <a:gd name="connsiteY61" fmla="*/ 313242 h 315416"/>
              <a:gd name="connsiteX62" fmla="*/ 142468 w 213552"/>
              <a:gd name="connsiteY62" fmla="*/ 315436 h 315416"/>
              <a:gd name="connsiteX63" fmla="*/ 131518 w 213552"/>
              <a:gd name="connsiteY63" fmla="*/ 314339 h 315416"/>
              <a:gd name="connsiteX64" fmla="*/ 109612 w 213552"/>
              <a:gd name="connsiteY64" fmla="*/ 307767 h 315416"/>
              <a:gd name="connsiteX65" fmla="*/ 107423 w 213552"/>
              <a:gd name="connsiteY65" fmla="*/ 308864 h 315416"/>
              <a:gd name="connsiteX66" fmla="*/ 95370 w 213552"/>
              <a:gd name="connsiteY66" fmla="*/ 305572 h 315416"/>
              <a:gd name="connsiteX67" fmla="*/ 90993 w 213552"/>
              <a:gd name="connsiteY67" fmla="*/ 302291 h 315416"/>
              <a:gd name="connsiteX68" fmla="*/ 89895 w 213552"/>
              <a:gd name="connsiteY68" fmla="*/ 301194 h 315416"/>
              <a:gd name="connsiteX69" fmla="*/ 86609 w 213552"/>
              <a:gd name="connsiteY69" fmla="*/ 299005 h 315416"/>
              <a:gd name="connsiteX70" fmla="*/ 85518 w 213552"/>
              <a:gd name="connsiteY70" fmla="*/ 297908 h 315416"/>
              <a:gd name="connsiteX71" fmla="*/ 74562 w 213552"/>
              <a:gd name="connsiteY71" fmla="*/ 288050 h 315416"/>
              <a:gd name="connsiteX72" fmla="*/ 73470 w 213552"/>
              <a:gd name="connsiteY72" fmla="*/ 286958 h 315416"/>
              <a:gd name="connsiteX73" fmla="*/ 71276 w 213552"/>
              <a:gd name="connsiteY73" fmla="*/ 284764 h 315416"/>
              <a:gd name="connsiteX74" fmla="*/ 67990 w 213552"/>
              <a:gd name="connsiteY74" fmla="*/ 281477 h 315416"/>
              <a:gd name="connsiteX75" fmla="*/ 70184 w 213552"/>
              <a:gd name="connsiteY75" fmla="*/ 281477 h 315416"/>
              <a:gd name="connsiteX76" fmla="*/ 65801 w 213552"/>
              <a:gd name="connsiteY76" fmla="*/ 277100 h 315416"/>
              <a:gd name="connsiteX77" fmla="*/ 65801 w 213552"/>
              <a:gd name="connsiteY77" fmla="*/ 276003 h 315416"/>
              <a:gd name="connsiteX78" fmla="*/ 63612 w 213552"/>
              <a:gd name="connsiteY78" fmla="*/ 277100 h 315416"/>
              <a:gd name="connsiteX79" fmla="*/ 61418 w 213552"/>
              <a:gd name="connsiteY79" fmla="*/ 274911 h 315416"/>
              <a:gd name="connsiteX80" fmla="*/ 59229 w 213552"/>
              <a:gd name="connsiteY80" fmla="*/ 270528 h 315416"/>
              <a:gd name="connsiteX81" fmla="*/ 58137 w 213552"/>
              <a:gd name="connsiteY81" fmla="*/ 266150 h 315416"/>
              <a:gd name="connsiteX82" fmla="*/ 57040 w 213552"/>
              <a:gd name="connsiteY82" fmla="*/ 257395 h 315416"/>
              <a:gd name="connsiteX83" fmla="*/ 59229 w 213552"/>
              <a:gd name="connsiteY83" fmla="*/ 255206 h 315416"/>
              <a:gd name="connsiteX84" fmla="*/ 58137 w 213552"/>
              <a:gd name="connsiteY84" fmla="*/ 246445 h 315416"/>
              <a:gd name="connsiteX85" fmla="*/ 54845 w 213552"/>
              <a:gd name="connsiteY85" fmla="*/ 240964 h 315416"/>
              <a:gd name="connsiteX86" fmla="*/ 53754 w 213552"/>
              <a:gd name="connsiteY86" fmla="*/ 243158 h 315416"/>
              <a:gd name="connsiteX87" fmla="*/ 51565 w 213552"/>
              <a:gd name="connsiteY87" fmla="*/ 246445 h 315416"/>
              <a:gd name="connsiteX88" fmla="*/ 50468 w 213552"/>
              <a:gd name="connsiteY88" fmla="*/ 249731 h 315416"/>
              <a:gd name="connsiteX89" fmla="*/ 41706 w 213552"/>
              <a:gd name="connsiteY89" fmla="*/ 247536 h 315416"/>
              <a:gd name="connsiteX90" fmla="*/ 39512 w 213552"/>
              <a:gd name="connsiteY90" fmla="*/ 246445 h 315416"/>
              <a:gd name="connsiteX91" fmla="*/ 34037 w 213552"/>
              <a:gd name="connsiteY91" fmla="*/ 242061 h 315416"/>
              <a:gd name="connsiteX92" fmla="*/ 36231 w 213552"/>
              <a:gd name="connsiteY92" fmla="*/ 237683 h 315416"/>
              <a:gd name="connsiteX93" fmla="*/ 41706 w 213552"/>
              <a:gd name="connsiteY93" fmla="*/ 240964 h 315416"/>
              <a:gd name="connsiteX94" fmla="*/ 42804 w 213552"/>
              <a:gd name="connsiteY94" fmla="*/ 237683 h 315416"/>
              <a:gd name="connsiteX95" fmla="*/ 35134 w 213552"/>
              <a:gd name="connsiteY95" fmla="*/ 233300 h 315416"/>
              <a:gd name="connsiteX96" fmla="*/ 38420 w 213552"/>
              <a:gd name="connsiteY96" fmla="*/ 227825 h 315416"/>
              <a:gd name="connsiteX97" fmla="*/ 36231 w 213552"/>
              <a:gd name="connsiteY97" fmla="*/ 226728 h 315416"/>
              <a:gd name="connsiteX98" fmla="*/ 28562 w 213552"/>
              <a:gd name="connsiteY98" fmla="*/ 240964 h 315416"/>
              <a:gd name="connsiteX99" fmla="*/ 22013 w 213552"/>
              <a:gd name="connsiteY99" fmla="*/ 230014 h 315416"/>
              <a:gd name="connsiteX100" fmla="*/ 20892 w 213552"/>
              <a:gd name="connsiteY100" fmla="*/ 227825 h 315416"/>
              <a:gd name="connsiteX101" fmla="*/ 18704 w 213552"/>
              <a:gd name="connsiteY101" fmla="*/ 224539 h 315416"/>
              <a:gd name="connsiteX102" fmla="*/ 19824 w 213552"/>
              <a:gd name="connsiteY102" fmla="*/ 224539 h 315416"/>
              <a:gd name="connsiteX103" fmla="*/ 23087 w 213552"/>
              <a:gd name="connsiteY103" fmla="*/ 224539 h 315416"/>
              <a:gd name="connsiteX104" fmla="*/ 27465 w 213552"/>
              <a:gd name="connsiteY104" fmla="*/ 222344 h 315416"/>
              <a:gd name="connsiteX105" fmla="*/ 25276 w 213552"/>
              <a:gd name="connsiteY105" fmla="*/ 220156 h 315416"/>
              <a:gd name="connsiteX106" fmla="*/ 23087 w 213552"/>
              <a:gd name="connsiteY106" fmla="*/ 222344 h 315416"/>
              <a:gd name="connsiteX107" fmla="*/ 20892 w 213552"/>
              <a:gd name="connsiteY107" fmla="*/ 223442 h 315416"/>
              <a:gd name="connsiteX108" fmla="*/ 18704 w 213552"/>
              <a:gd name="connsiteY108" fmla="*/ 221253 h 315416"/>
              <a:gd name="connsiteX109" fmla="*/ 19824 w 213552"/>
              <a:gd name="connsiteY109" fmla="*/ 220156 h 315416"/>
              <a:gd name="connsiteX110" fmla="*/ 18704 w 213552"/>
              <a:gd name="connsiteY110" fmla="*/ 212486 h 315416"/>
              <a:gd name="connsiteX111" fmla="*/ 19824 w 213552"/>
              <a:gd name="connsiteY111" fmla="*/ 212486 h 315416"/>
              <a:gd name="connsiteX112" fmla="*/ 22013 w 213552"/>
              <a:gd name="connsiteY112" fmla="*/ 213583 h 315416"/>
              <a:gd name="connsiteX113" fmla="*/ 25276 w 213552"/>
              <a:gd name="connsiteY113" fmla="*/ 212486 h 315416"/>
              <a:gd name="connsiteX114" fmla="*/ 28562 w 213552"/>
              <a:gd name="connsiteY114" fmla="*/ 212486 h 315416"/>
              <a:gd name="connsiteX115" fmla="*/ 29659 w 213552"/>
              <a:gd name="connsiteY115" fmla="*/ 215778 h 315416"/>
              <a:gd name="connsiteX116" fmla="*/ 28562 w 213552"/>
              <a:gd name="connsiteY116" fmla="*/ 217967 h 315416"/>
              <a:gd name="connsiteX117" fmla="*/ 30751 w 213552"/>
              <a:gd name="connsiteY117" fmla="*/ 217967 h 315416"/>
              <a:gd name="connsiteX118" fmla="*/ 35134 w 213552"/>
              <a:gd name="connsiteY118" fmla="*/ 216869 h 315416"/>
              <a:gd name="connsiteX119" fmla="*/ 42804 w 213552"/>
              <a:gd name="connsiteY119" fmla="*/ 219058 h 315416"/>
              <a:gd name="connsiteX120" fmla="*/ 46084 w 213552"/>
              <a:gd name="connsiteY120" fmla="*/ 220156 h 315416"/>
              <a:gd name="connsiteX121" fmla="*/ 47181 w 213552"/>
              <a:gd name="connsiteY121" fmla="*/ 220156 h 315416"/>
              <a:gd name="connsiteX122" fmla="*/ 49370 w 213552"/>
              <a:gd name="connsiteY122" fmla="*/ 221253 h 315416"/>
              <a:gd name="connsiteX123" fmla="*/ 49370 w 213552"/>
              <a:gd name="connsiteY123" fmla="*/ 221253 h 315416"/>
              <a:gd name="connsiteX124" fmla="*/ 48279 w 213552"/>
              <a:gd name="connsiteY124" fmla="*/ 219058 h 315416"/>
              <a:gd name="connsiteX125" fmla="*/ 44993 w 213552"/>
              <a:gd name="connsiteY125" fmla="*/ 216869 h 315416"/>
              <a:gd name="connsiteX126" fmla="*/ 41706 w 213552"/>
              <a:gd name="connsiteY126" fmla="*/ 214681 h 315416"/>
              <a:gd name="connsiteX127" fmla="*/ 39512 w 213552"/>
              <a:gd name="connsiteY127" fmla="*/ 213583 h 315416"/>
              <a:gd name="connsiteX128" fmla="*/ 39512 w 213552"/>
              <a:gd name="connsiteY128" fmla="*/ 209206 h 315416"/>
              <a:gd name="connsiteX129" fmla="*/ 41706 w 213552"/>
              <a:gd name="connsiteY129" fmla="*/ 207011 h 315416"/>
              <a:gd name="connsiteX130" fmla="*/ 37323 w 213552"/>
              <a:gd name="connsiteY130" fmla="*/ 198250 h 315416"/>
              <a:gd name="connsiteX131" fmla="*/ 35134 w 213552"/>
              <a:gd name="connsiteY131" fmla="*/ 199347 h 315416"/>
              <a:gd name="connsiteX132" fmla="*/ 36231 w 213552"/>
              <a:gd name="connsiteY132" fmla="*/ 201536 h 315416"/>
              <a:gd name="connsiteX133" fmla="*/ 34037 w 213552"/>
              <a:gd name="connsiteY133" fmla="*/ 199347 h 315416"/>
              <a:gd name="connsiteX134" fmla="*/ 32940 w 213552"/>
              <a:gd name="connsiteY134" fmla="*/ 199347 h 315416"/>
              <a:gd name="connsiteX135" fmla="*/ 35134 w 213552"/>
              <a:gd name="connsiteY135" fmla="*/ 208108 h 315416"/>
              <a:gd name="connsiteX136" fmla="*/ 34037 w 213552"/>
              <a:gd name="connsiteY136" fmla="*/ 210297 h 315416"/>
              <a:gd name="connsiteX137" fmla="*/ 30751 w 213552"/>
              <a:gd name="connsiteY137" fmla="*/ 211395 h 315416"/>
              <a:gd name="connsiteX138" fmla="*/ 25276 w 213552"/>
              <a:gd name="connsiteY138" fmla="*/ 211395 h 315416"/>
              <a:gd name="connsiteX139" fmla="*/ 25276 w 213552"/>
              <a:gd name="connsiteY139" fmla="*/ 210297 h 315416"/>
              <a:gd name="connsiteX140" fmla="*/ 23087 w 213552"/>
              <a:gd name="connsiteY140" fmla="*/ 207011 h 315416"/>
              <a:gd name="connsiteX141" fmla="*/ 20892 w 213552"/>
              <a:gd name="connsiteY141" fmla="*/ 208108 h 315416"/>
              <a:gd name="connsiteX142" fmla="*/ 22013 w 213552"/>
              <a:gd name="connsiteY142" fmla="*/ 205914 h 315416"/>
              <a:gd name="connsiteX143" fmla="*/ 22013 w 213552"/>
              <a:gd name="connsiteY143" fmla="*/ 202633 h 315416"/>
              <a:gd name="connsiteX144" fmla="*/ 24201 w 213552"/>
              <a:gd name="connsiteY144" fmla="*/ 197153 h 315416"/>
              <a:gd name="connsiteX145" fmla="*/ 25276 w 213552"/>
              <a:gd name="connsiteY145" fmla="*/ 194964 h 315416"/>
              <a:gd name="connsiteX146" fmla="*/ 25276 w 213552"/>
              <a:gd name="connsiteY146" fmla="*/ 193872 h 315416"/>
              <a:gd name="connsiteX147" fmla="*/ 28562 w 213552"/>
              <a:gd name="connsiteY147" fmla="*/ 191678 h 315416"/>
              <a:gd name="connsiteX148" fmla="*/ 28562 w 213552"/>
              <a:gd name="connsiteY148" fmla="*/ 189489 h 315416"/>
              <a:gd name="connsiteX149" fmla="*/ 31848 w 213552"/>
              <a:gd name="connsiteY149" fmla="*/ 190586 h 315416"/>
              <a:gd name="connsiteX150" fmla="*/ 31848 w 213552"/>
              <a:gd name="connsiteY150" fmla="*/ 186203 h 315416"/>
              <a:gd name="connsiteX151" fmla="*/ 34037 w 213552"/>
              <a:gd name="connsiteY151" fmla="*/ 186203 h 315416"/>
              <a:gd name="connsiteX152" fmla="*/ 35134 w 213552"/>
              <a:gd name="connsiteY152" fmla="*/ 190586 h 315416"/>
              <a:gd name="connsiteX153" fmla="*/ 30751 w 213552"/>
              <a:gd name="connsiteY153" fmla="*/ 192775 h 315416"/>
              <a:gd name="connsiteX154" fmla="*/ 30751 w 213552"/>
              <a:gd name="connsiteY154" fmla="*/ 193872 h 315416"/>
              <a:gd name="connsiteX155" fmla="*/ 37323 w 213552"/>
              <a:gd name="connsiteY155" fmla="*/ 191678 h 315416"/>
              <a:gd name="connsiteX156" fmla="*/ 38420 w 213552"/>
              <a:gd name="connsiteY156" fmla="*/ 196061 h 315416"/>
              <a:gd name="connsiteX157" fmla="*/ 38420 w 213552"/>
              <a:gd name="connsiteY157" fmla="*/ 191678 h 315416"/>
              <a:gd name="connsiteX158" fmla="*/ 41706 w 213552"/>
              <a:gd name="connsiteY158" fmla="*/ 190586 h 315416"/>
              <a:gd name="connsiteX159" fmla="*/ 42804 w 213552"/>
              <a:gd name="connsiteY159" fmla="*/ 188397 h 315416"/>
              <a:gd name="connsiteX160" fmla="*/ 43895 w 213552"/>
              <a:gd name="connsiteY160" fmla="*/ 187300 h 315416"/>
              <a:gd name="connsiteX161" fmla="*/ 37323 w 213552"/>
              <a:gd name="connsiteY161" fmla="*/ 190586 h 315416"/>
              <a:gd name="connsiteX162" fmla="*/ 35134 w 213552"/>
              <a:gd name="connsiteY162" fmla="*/ 185105 h 315416"/>
              <a:gd name="connsiteX163" fmla="*/ 37323 w 213552"/>
              <a:gd name="connsiteY163" fmla="*/ 185105 h 315416"/>
              <a:gd name="connsiteX164" fmla="*/ 38420 w 213552"/>
              <a:gd name="connsiteY164" fmla="*/ 187300 h 315416"/>
              <a:gd name="connsiteX165" fmla="*/ 38420 w 213552"/>
              <a:gd name="connsiteY165" fmla="*/ 185105 h 315416"/>
              <a:gd name="connsiteX166" fmla="*/ 40609 w 213552"/>
              <a:gd name="connsiteY166" fmla="*/ 182917 h 315416"/>
              <a:gd name="connsiteX167" fmla="*/ 41706 w 213552"/>
              <a:gd name="connsiteY167" fmla="*/ 182917 h 315416"/>
              <a:gd name="connsiteX168" fmla="*/ 43895 w 213552"/>
              <a:gd name="connsiteY168" fmla="*/ 181825 h 315416"/>
              <a:gd name="connsiteX169" fmla="*/ 47181 w 213552"/>
              <a:gd name="connsiteY169" fmla="*/ 180728 h 315416"/>
              <a:gd name="connsiteX170" fmla="*/ 49370 w 213552"/>
              <a:gd name="connsiteY170" fmla="*/ 181825 h 315416"/>
              <a:gd name="connsiteX171" fmla="*/ 49370 w 213552"/>
              <a:gd name="connsiteY171" fmla="*/ 179631 h 315416"/>
              <a:gd name="connsiteX172" fmla="*/ 51565 w 213552"/>
              <a:gd name="connsiteY172" fmla="*/ 179631 h 315416"/>
              <a:gd name="connsiteX173" fmla="*/ 52656 w 213552"/>
              <a:gd name="connsiteY173" fmla="*/ 180728 h 315416"/>
              <a:gd name="connsiteX174" fmla="*/ 53754 w 213552"/>
              <a:gd name="connsiteY174" fmla="*/ 182917 h 315416"/>
              <a:gd name="connsiteX175" fmla="*/ 55943 w 213552"/>
              <a:gd name="connsiteY175" fmla="*/ 184014 h 315416"/>
              <a:gd name="connsiteX176" fmla="*/ 57040 w 213552"/>
              <a:gd name="connsiteY176" fmla="*/ 185105 h 315416"/>
              <a:gd name="connsiteX177" fmla="*/ 55943 w 213552"/>
              <a:gd name="connsiteY177" fmla="*/ 181825 h 315416"/>
              <a:gd name="connsiteX178" fmla="*/ 64709 w 213552"/>
              <a:gd name="connsiteY178" fmla="*/ 175253 h 315416"/>
              <a:gd name="connsiteX179" fmla="*/ 67990 w 213552"/>
              <a:gd name="connsiteY179" fmla="*/ 176344 h 315416"/>
              <a:gd name="connsiteX180" fmla="*/ 69087 w 213552"/>
              <a:gd name="connsiteY180" fmla="*/ 177442 h 315416"/>
              <a:gd name="connsiteX181" fmla="*/ 66898 w 213552"/>
              <a:gd name="connsiteY181" fmla="*/ 162108 h 315416"/>
              <a:gd name="connsiteX182" fmla="*/ 65801 w 213552"/>
              <a:gd name="connsiteY182" fmla="*/ 164297 h 315416"/>
              <a:gd name="connsiteX183" fmla="*/ 59229 w 213552"/>
              <a:gd name="connsiteY183" fmla="*/ 167583 h 315416"/>
              <a:gd name="connsiteX184" fmla="*/ 41706 w 213552"/>
              <a:gd name="connsiteY184" fmla="*/ 162108 h 315416"/>
              <a:gd name="connsiteX185" fmla="*/ 43895 w 213552"/>
              <a:gd name="connsiteY185" fmla="*/ 139105 h 315416"/>
              <a:gd name="connsiteX186" fmla="*/ 47181 w 213552"/>
              <a:gd name="connsiteY186" fmla="*/ 139105 h 315416"/>
              <a:gd name="connsiteX187" fmla="*/ 54845 w 213552"/>
              <a:gd name="connsiteY187" fmla="*/ 142392 h 315416"/>
              <a:gd name="connsiteX188" fmla="*/ 60326 w 213552"/>
              <a:gd name="connsiteY188" fmla="*/ 142392 h 315416"/>
              <a:gd name="connsiteX189" fmla="*/ 64709 w 213552"/>
              <a:gd name="connsiteY189" fmla="*/ 138014 h 315416"/>
              <a:gd name="connsiteX190" fmla="*/ 89895 w 213552"/>
              <a:gd name="connsiteY190" fmla="*/ 128156 h 315416"/>
              <a:gd name="connsiteX191" fmla="*/ 87706 w 213552"/>
              <a:gd name="connsiteY191" fmla="*/ 124869 h 315416"/>
              <a:gd name="connsiteX192" fmla="*/ 83323 w 213552"/>
              <a:gd name="connsiteY192" fmla="*/ 122680 h 315416"/>
              <a:gd name="connsiteX193" fmla="*/ 72373 w 213552"/>
              <a:gd name="connsiteY193" fmla="*/ 132539 h 315416"/>
              <a:gd name="connsiteX194" fmla="*/ 67990 w 213552"/>
              <a:gd name="connsiteY194" fmla="*/ 133630 h 315416"/>
              <a:gd name="connsiteX195" fmla="*/ 28562 w 213552"/>
              <a:gd name="connsiteY195" fmla="*/ 132539 h 315416"/>
              <a:gd name="connsiteX196" fmla="*/ 31848 w 213552"/>
              <a:gd name="connsiteY196" fmla="*/ 104072 h 315416"/>
              <a:gd name="connsiteX197" fmla="*/ 30751 w 213552"/>
              <a:gd name="connsiteY197" fmla="*/ 102975 h 315416"/>
              <a:gd name="connsiteX198" fmla="*/ 25276 w 213552"/>
              <a:gd name="connsiteY198" fmla="*/ 104072 h 315416"/>
              <a:gd name="connsiteX199" fmla="*/ 19824 w 213552"/>
              <a:gd name="connsiteY199" fmla="*/ 104072 h 315416"/>
              <a:gd name="connsiteX200" fmla="*/ 19824 w 213552"/>
              <a:gd name="connsiteY200" fmla="*/ 97500 h 315416"/>
              <a:gd name="connsiteX201" fmla="*/ 8868 w 213552"/>
              <a:gd name="connsiteY201" fmla="*/ 83258 h 315416"/>
              <a:gd name="connsiteX202" fmla="*/ 2296 w 213552"/>
              <a:gd name="connsiteY202" fmla="*/ 69022 h 315416"/>
              <a:gd name="connsiteX203" fmla="*/ 107 w 213552"/>
              <a:gd name="connsiteY203" fmla="*/ 63542 h 315416"/>
              <a:gd name="connsiteX204" fmla="*/ 4485 w 213552"/>
              <a:gd name="connsiteY204" fmla="*/ 61359 h 315416"/>
              <a:gd name="connsiteX205" fmla="*/ 16515 w 213552"/>
              <a:gd name="connsiteY205" fmla="*/ 58067 h 315416"/>
              <a:gd name="connsiteX206" fmla="*/ 23087 w 213552"/>
              <a:gd name="connsiteY206" fmla="*/ 54786 h 315416"/>
              <a:gd name="connsiteX207" fmla="*/ 24201 w 213552"/>
              <a:gd name="connsiteY207" fmla="*/ 53689 h 315416"/>
              <a:gd name="connsiteX208" fmla="*/ 27465 w 213552"/>
              <a:gd name="connsiteY208" fmla="*/ 51494 h 315416"/>
              <a:gd name="connsiteX209" fmla="*/ 29659 w 213552"/>
              <a:gd name="connsiteY209" fmla="*/ 50403 h 315416"/>
              <a:gd name="connsiteX210" fmla="*/ 30751 w 213552"/>
              <a:gd name="connsiteY210" fmla="*/ 50403 h 315416"/>
              <a:gd name="connsiteX211" fmla="*/ 30751 w 213552"/>
              <a:gd name="connsiteY211" fmla="*/ 49306 h 315416"/>
              <a:gd name="connsiteX212" fmla="*/ 32940 w 213552"/>
              <a:gd name="connsiteY212" fmla="*/ 48214 h 315416"/>
              <a:gd name="connsiteX213" fmla="*/ 34037 w 213552"/>
              <a:gd name="connsiteY213" fmla="*/ 44928 h 315416"/>
              <a:gd name="connsiteX214" fmla="*/ 35134 w 213552"/>
              <a:gd name="connsiteY214" fmla="*/ 43831 h 315416"/>
              <a:gd name="connsiteX215" fmla="*/ 39512 w 213552"/>
              <a:gd name="connsiteY215" fmla="*/ 41642 h 315416"/>
              <a:gd name="connsiteX216" fmla="*/ 42804 w 213552"/>
              <a:gd name="connsiteY216" fmla="*/ 43831 h 315416"/>
              <a:gd name="connsiteX217" fmla="*/ 50468 w 213552"/>
              <a:gd name="connsiteY217" fmla="*/ 46020 h 315416"/>
              <a:gd name="connsiteX218" fmla="*/ 50468 w 213552"/>
              <a:gd name="connsiteY218" fmla="*/ 43831 h 315416"/>
              <a:gd name="connsiteX219" fmla="*/ 53754 w 213552"/>
              <a:gd name="connsiteY219" fmla="*/ 39453 h 315416"/>
              <a:gd name="connsiteX220" fmla="*/ 54845 w 213552"/>
              <a:gd name="connsiteY220" fmla="*/ 37258 h 315416"/>
              <a:gd name="connsiteX221" fmla="*/ 54845 w 213552"/>
              <a:gd name="connsiteY221" fmla="*/ 35070 h 315416"/>
              <a:gd name="connsiteX222" fmla="*/ 57040 w 213552"/>
              <a:gd name="connsiteY222" fmla="*/ 31783 h 315416"/>
              <a:gd name="connsiteX223" fmla="*/ 58137 w 213552"/>
              <a:gd name="connsiteY223" fmla="*/ 28497 h 315416"/>
              <a:gd name="connsiteX224" fmla="*/ 58137 w 213552"/>
              <a:gd name="connsiteY224" fmla="*/ 27400 h 315416"/>
              <a:gd name="connsiteX225" fmla="*/ 61418 w 213552"/>
              <a:gd name="connsiteY225" fmla="*/ 24114 h 315416"/>
              <a:gd name="connsiteX226" fmla="*/ 62515 w 213552"/>
              <a:gd name="connsiteY226" fmla="*/ 16450 h 315416"/>
              <a:gd name="connsiteX227" fmla="*/ 70184 w 213552"/>
              <a:gd name="connsiteY227" fmla="*/ 14256 h 315416"/>
              <a:gd name="connsiteX228" fmla="*/ 71276 w 213552"/>
              <a:gd name="connsiteY228" fmla="*/ 14256 h 315416"/>
              <a:gd name="connsiteX229" fmla="*/ 72373 w 213552"/>
              <a:gd name="connsiteY229" fmla="*/ 14256 h 315416"/>
              <a:gd name="connsiteX230" fmla="*/ 73470 w 213552"/>
              <a:gd name="connsiteY230" fmla="*/ 10975 h 315416"/>
              <a:gd name="connsiteX231" fmla="*/ 74562 w 213552"/>
              <a:gd name="connsiteY231" fmla="*/ 9878 h 315416"/>
              <a:gd name="connsiteX232" fmla="*/ 76751 w 213552"/>
              <a:gd name="connsiteY232" fmla="*/ 5494 h 315416"/>
              <a:gd name="connsiteX233" fmla="*/ 77848 w 213552"/>
              <a:gd name="connsiteY233" fmla="*/ 19 h 315416"/>
              <a:gd name="connsiteX234" fmla="*/ 77848 w 213552"/>
              <a:gd name="connsiteY234" fmla="*/ 2208 h 315416"/>
              <a:gd name="connsiteX235" fmla="*/ 83323 w 213552"/>
              <a:gd name="connsiteY235" fmla="*/ 1117 h 315416"/>
              <a:gd name="connsiteX236" fmla="*/ 85518 w 213552"/>
              <a:gd name="connsiteY236" fmla="*/ 4403 h 315416"/>
              <a:gd name="connsiteX237" fmla="*/ 89895 w 213552"/>
              <a:gd name="connsiteY237" fmla="*/ 4403 h 315416"/>
              <a:gd name="connsiteX238" fmla="*/ 93181 w 213552"/>
              <a:gd name="connsiteY238" fmla="*/ 5494 h 315416"/>
              <a:gd name="connsiteX239" fmla="*/ 95370 w 213552"/>
              <a:gd name="connsiteY239" fmla="*/ 6592 h 315416"/>
              <a:gd name="connsiteX240" fmla="*/ 98656 w 213552"/>
              <a:gd name="connsiteY240" fmla="*/ 9878 h 315416"/>
              <a:gd name="connsiteX241" fmla="*/ 99754 w 213552"/>
              <a:gd name="connsiteY241" fmla="*/ 12072 h 315416"/>
              <a:gd name="connsiteX242" fmla="*/ 104131 w 213552"/>
              <a:gd name="connsiteY242" fmla="*/ 14256 h 315416"/>
              <a:gd name="connsiteX243" fmla="*/ 105229 w 213552"/>
              <a:gd name="connsiteY243" fmla="*/ 16450 h 315416"/>
              <a:gd name="connsiteX244" fmla="*/ 108515 w 213552"/>
              <a:gd name="connsiteY244" fmla="*/ 19736 h 315416"/>
              <a:gd name="connsiteX245" fmla="*/ 111801 w 213552"/>
              <a:gd name="connsiteY245" fmla="*/ 21925 h 315416"/>
              <a:gd name="connsiteX246" fmla="*/ 113995 w 213552"/>
              <a:gd name="connsiteY246" fmla="*/ 21925 h 315416"/>
              <a:gd name="connsiteX247" fmla="*/ 117276 w 213552"/>
              <a:gd name="connsiteY247" fmla="*/ 24114 h 315416"/>
              <a:gd name="connsiteX248" fmla="*/ 121659 w 213552"/>
              <a:gd name="connsiteY248" fmla="*/ 27400 h 315416"/>
              <a:gd name="connsiteX249" fmla="*/ 123848 w 213552"/>
              <a:gd name="connsiteY249" fmla="*/ 31783 h 315416"/>
              <a:gd name="connsiteX250" fmla="*/ 127134 w 213552"/>
              <a:gd name="connsiteY250" fmla="*/ 33972 h 315416"/>
              <a:gd name="connsiteX251" fmla="*/ 130420 w 213552"/>
              <a:gd name="connsiteY251" fmla="*/ 37258 h 315416"/>
              <a:gd name="connsiteX252" fmla="*/ 129329 w 213552"/>
              <a:gd name="connsiteY252" fmla="*/ 39453 h 315416"/>
              <a:gd name="connsiteX253" fmla="*/ 127134 w 213552"/>
              <a:gd name="connsiteY253" fmla="*/ 43831 h 315416"/>
              <a:gd name="connsiteX254" fmla="*/ 127134 w 213552"/>
              <a:gd name="connsiteY254" fmla="*/ 46020 h 315416"/>
              <a:gd name="connsiteX255" fmla="*/ 129329 w 213552"/>
              <a:gd name="connsiteY255" fmla="*/ 44928 h 315416"/>
              <a:gd name="connsiteX256" fmla="*/ 131518 w 213552"/>
              <a:gd name="connsiteY256" fmla="*/ 42733 h 315416"/>
              <a:gd name="connsiteX257" fmla="*/ 132609 w 213552"/>
              <a:gd name="connsiteY257" fmla="*/ 42733 h 315416"/>
              <a:gd name="connsiteX258" fmla="*/ 134804 w 213552"/>
              <a:gd name="connsiteY258" fmla="*/ 42733 h 315416"/>
              <a:gd name="connsiteX259" fmla="*/ 134804 w 213552"/>
              <a:gd name="connsiteY259" fmla="*/ 43831 h 315416"/>
              <a:gd name="connsiteX260" fmla="*/ 143565 w 213552"/>
              <a:gd name="connsiteY260" fmla="*/ 53689 h 315416"/>
              <a:gd name="connsiteX261" fmla="*/ 146851 w 213552"/>
              <a:gd name="connsiteY261" fmla="*/ 56975 h 315416"/>
              <a:gd name="connsiteX262" fmla="*/ 149040 w 213552"/>
              <a:gd name="connsiteY262" fmla="*/ 58067 h 315416"/>
              <a:gd name="connsiteX263" fmla="*/ 155612 w 213552"/>
              <a:gd name="connsiteY263" fmla="*/ 59164 h 315416"/>
              <a:gd name="connsiteX264" fmla="*/ 156709 w 213552"/>
              <a:gd name="connsiteY264" fmla="*/ 60261 h 315416"/>
              <a:gd name="connsiteX265" fmla="*/ 165470 w 213552"/>
              <a:gd name="connsiteY265" fmla="*/ 59164 h 315416"/>
              <a:gd name="connsiteX266" fmla="*/ 166562 w 213552"/>
              <a:gd name="connsiteY266" fmla="*/ 61359 h 315416"/>
              <a:gd name="connsiteX267" fmla="*/ 169848 w 213552"/>
              <a:gd name="connsiteY267" fmla="*/ 66834 h 315416"/>
              <a:gd name="connsiteX268" fmla="*/ 170945 w 213552"/>
              <a:gd name="connsiteY268" fmla="*/ 67925 h 315416"/>
              <a:gd name="connsiteX269" fmla="*/ 173134 w 213552"/>
              <a:gd name="connsiteY269" fmla="*/ 72309 h 315416"/>
              <a:gd name="connsiteX270" fmla="*/ 173134 w 213552"/>
              <a:gd name="connsiteY270" fmla="*/ 73400 h 315416"/>
              <a:gd name="connsiteX271" fmla="*/ 175323 w 213552"/>
              <a:gd name="connsiteY271" fmla="*/ 72309 h 315416"/>
              <a:gd name="connsiteX272" fmla="*/ 178615 w 213552"/>
              <a:gd name="connsiteY272" fmla="*/ 67925 h 315416"/>
              <a:gd name="connsiteX273" fmla="*/ 187376 w 213552"/>
              <a:gd name="connsiteY273" fmla="*/ 64639 h 315416"/>
              <a:gd name="connsiteX274" fmla="*/ 191754 w 213552"/>
              <a:gd name="connsiteY274" fmla="*/ 65736 h 315416"/>
              <a:gd name="connsiteX275" fmla="*/ 193948 w 213552"/>
              <a:gd name="connsiteY275" fmla="*/ 66834 h 315416"/>
              <a:gd name="connsiteX276" fmla="*/ 199423 w 213552"/>
              <a:gd name="connsiteY276" fmla="*/ 67925 h 315416"/>
              <a:gd name="connsiteX277" fmla="*/ 200515 w 213552"/>
              <a:gd name="connsiteY277" fmla="*/ 67925 h 315416"/>
              <a:gd name="connsiteX278" fmla="*/ 204898 w 213552"/>
              <a:gd name="connsiteY278" fmla="*/ 67925 h 315416"/>
              <a:gd name="connsiteX279" fmla="*/ 205996 w 213552"/>
              <a:gd name="connsiteY279" fmla="*/ 67925 h 315416"/>
              <a:gd name="connsiteX280" fmla="*/ 207087 w 213552"/>
              <a:gd name="connsiteY280" fmla="*/ 66834 h 315416"/>
              <a:gd name="connsiteX281" fmla="*/ 212568 w 213552"/>
              <a:gd name="connsiteY281" fmla="*/ 70114 h 315416"/>
              <a:gd name="connsiteX282" fmla="*/ 213659 w 213552"/>
              <a:gd name="connsiteY282" fmla="*/ 71211 h 315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</a:cxnLst>
            <a:rect l="l" t="t" r="r" b="b"/>
            <a:pathLst>
              <a:path w="213552" h="315416">
                <a:moveTo>
                  <a:pt x="213659" y="71211"/>
                </a:moveTo>
                <a:lnTo>
                  <a:pt x="213659" y="72309"/>
                </a:lnTo>
                <a:lnTo>
                  <a:pt x="208184" y="77784"/>
                </a:lnTo>
                <a:lnTo>
                  <a:pt x="204898" y="79972"/>
                </a:lnTo>
                <a:lnTo>
                  <a:pt x="202704" y="83258"/>
                </a:lnTo>
                <a:lnTo>
                  <a:pt x="200515" y="88739"/>
                </a:lnTo>
                <a:lnTo>
                  <a:pt x="197229" y="90928"/>
                </a:lnTo>
                <a:lnTo>
                  <a:pt x="197229" y="92020"/>
                </a:lnTo>
                <a:lnTo>
                  <a:pt x="198326" y="96403"/>
                </a:lnTo>
                <a:lnTo>
                  <a:pt x="198326" y="97500"/>
                </a:lnTo>
                <a:lnTo>
                  <a:pt x="196137" y="95306"/>
                </a:lnTo>
                <a:lnTo>
                  <a:pt x="193948" y="100781"/>
                </a:lnTo>
                <a:lnTo>
                  <a:pt x="189565" y="102975"/>
                </a:lnTo>
                <a:lnTo>
                  <a:pt x="188468" y="102975"/>
                </a:lnTo>
                <a:lnTo>
                  <a:pt x="185187" y="108450"/>
                </a:lnTo>
                <a:lnTo>
                  <a:pt x="184090" y="113914"/>
                </a:lnTo>
                <a:lnTo>
                  <a:pt x="184090" y="118297"/>
                </a:lnTo>
                <a:lnTo>
                  <a:pt x="182993" y="121583"/>
                </a:lnTo>
                <a:lnTo>
                  <a:pt x="181895" y="125967"/>
                </a:lnTo>
                <a:lnTo>
                  <a:pt x="173134" y="152250"/>
                </a:lnTo>
                <a:lnTo>
                  <a:pt x="172043" y="152250"/>
                </a:lnTo>
                <a:lnTo>
                  <a:pt x="166562" y="153347"/>
                </a:lnTo>
                <a:lnTo>
                  <a:pt x="165470" y="156628"/>
                </a:lnTo>
                <a:lnTo>
                  <a:pt x="164373" y="158822"/>
                </a:lnTo>
                <a:lnTo>
                  <a:pt x="163282" y="159919"/>
                </a:lnTo>
                <a:lnTo>
                  <a:pt x="165470" y="168681"/>
                </a:lnTo>
                <a:lnTo>
                  <a:pt x="164373" y="173058"/>
                </a:lnTo>
                <a:lnTo>
                  <a:pt x="167659" y="187300"/>
                </a:lnTo>
                <a:lnTo>
                  <a:pt x="175323" y="190586"/>
                </a:lnTo>
                <a:lnTo>
                  <a:pt x="176420" y="191678"/>
                </a:lnTo>
                <a:lnTo>
                  <a:pt x="179707" y="198250"/>
                </a:lnTo>
                <a:lnTo>
                  <a:pt x="184090" y="200439"/>
                </a:lnTo>
                <a:lnTo>
                  <a:pt x="190662" y="204822"/>
                </a:lnTo>
                <a:lnTo>
                  <a:pt x="198326" y="204822"/>
                </a:lnTo>
                <a:lnTo>
                  <a:pt x="198326" y="205914"/>
                </a:lnTo>
                <a:lnTo>
                  <a:pt x="198326" y="220156"/>
                </a:lnTo>
                <a:lnTo>
                  <a:pt x="198326" y="223442"/>
                </a:lnTo>
                <a:lnTo>
                  <a:pt x="199423" y="226728"/>
                </a:lnTo>
                <a:lnTo>
                  <a:pt x="189565" y="237683"/>
                </a:lnTo>
                <a:lnTo>
                  <a:pt x="189565" y="238775"/>
                </a:lnTo>
                <a:lnTo>
                  <a:pt x="189565" y="253017"/>
                </a:lnTo>
                <a:lnTo>
                  <a:pt x="190662" y="257395"/>
                </a:lnTo>
                <a:lnTo>
                  <a:pt x="188468" y="259578"/>
                </a:lnTo>
                <a:lnTo>
                  <a:pt x="185187" y="260669"/>
                </a:lnTo>
                <a:lnTo>
                  <a:pt x="182993" y="260669"/>
                </a:lnTo>
                <a:lnTo>
                  <a:pt x="175323" y="265053"/>
                </a:lnTo>
                <a:lnTo>
                  <a:pt x="174232" y="271625"/>
                </a:lnTo>
                <a:lnTo>
                  <a:pt x="173134" y="274911"/>
                </a:lnTo>
                <a:lnTo>
                  <a:pt x="172043" y="279289"/>
                </a:lnTo>
                <a:lnTo>
                  <a:pt x="170945" y="281477"/>
                </a:lnTo>
                <a:lnTo>
                  <a:pt x="169848" y="284764"/>
                </a:lnTo>
                <a:lnTo>
                  <a:pt x="168757" y="286958"/>
                </a:lnTo>
                <a:lnTo>
                  <a:pt x="165470" y="291336"/>
                </a:lnTo>
                <a:lnTo>
                  <a:pt x="163282" y="292433"/>
                </a:lnTo>
                <a:lnTo>
                  <a:pt x="162184" y="293530"/>
                </a:lnTo>
                <a:lnTo>
                  <a:pt x="159990" y="295719"/>
                </a:lnTo>
                <a:lnTo>
                  <a:pt x="157801" y="297908"/>
                </a:lnTo>
                <a:lnTo>
                  <a:pt x="155612" y="301194"/>
                </a:lnTo>
                <a:lnTo>
                  <a:pt x="152326" y="304480"/>
                </a:lnTo>
                <a:lnTo>
                  <a:pt x="151229" y="306669"/>
                </a:lnTo>
                <a:lnTo>
                  <a:pt x="146851" y="309955"/>
                </a:lnTo>
                <a:lnTo>
                  <a:pt x="143565" y="313242"/>
                </a:lnTo>
                <a:lnTo>
                  <a:pt x="142468" y="315436"/>
                </a:lnTo>
                <a:lnTo>
                  <a:pt x="131518" y="314339"/>
                </a:lnTo>
                <a:lnTo>
                  <a:pt x="109612" y="307767"/>
                </a:lnTo>
                <a:lnTo>
                  <a:pt x="107423" y="308864"/>
                </a:lnTo>
                <a:lnTo>
                  <a:pt x="95370" y="305572"/>
                </a:lnTo>
                <a:lnTo>
                  <a:pt x="90993" y="302291"/>
                </a:lnTo>
                <a:lnTo>
                  <a:pt x="89895" y="301194"/>
                </a:lnTo>
                <a:lnTo>
                  <a:pt x="86609" y="299005"/>
                </a:lnTo>
                <a:lnTo>
                  <a:pt x="85518" y="297908"/>
                </a:lnTo>
                <a:lnTo>
                  <a:pt x="74562" y="288050"/>
                </a:lnTo>
                <a:lnTo>
                  <a:pt x="73470" y="286958"/>
                </a:lnTo>
                <a:lnTo>
                  <a:pt x="71276" y="284764"/>
                </a:lnTo>
                <a:lnTo>
                  <a:pt x="67990" y="281477"/>
                </a:lnTo>
                <a:lnTo>
                  <a:pt x="70184" y="281477"/>
                </a:lnTo>
                <a:lnTo>
                  <a:pt x="65801" y="277100"/>
                </a:lnTo>
                <a:lnTo>
                  <a:pt x="65801" y="276003"/>
                </a:lnTo>
                <a:lnTo>
                  <a:pt x="63612" y="277100"/>
                </a:lnTo>
                <a:lnTo>
                  <a:pt x="61418" y="274911"/>
                </a:lnTo>
                <a:lnTo>
                  <a:pt x="59229" y="270528"/>
                </a:lnTo>
                <a:lnTo>
                  <a:pt x="58137" y="266150"/>
                </a:lnTo>
                <a:lnTo>
                  <a:pt x="57040" y="257395"/>
                </a:lnTo>
                <a:lnTo>
                  <a:pt x="59229" y="255206"/>
                </a:lnTo>
                <a:lnTo>
                  <a:pt x="58137" y="246445"/>
                </a:lnTo>
                <a:lnTo>
                  <a:pt x="54845" y="240964"/>
                </a:lnTo>
                <a:lnTo>
                  <a:pt x="53754" y="243158"/>
                </a:lnTo>
                <a:lnTo>
                  <a:pt x="51565" y="246445"/>
                </a:lnTo>
                <a:lnTo>
                  <a:pt x="50468" y="249731"/>
                </a:lnTo>
                <a:lnTo>
                  <a:pt x="41706" y="247536"/>
                </a:lnTo>
                <a:lnTo>
                  <a:pt x="39512" y="246445"/>
                </a:lnTo>
                <a:lnTo>
                  <a:pt x="34037" y="242061"/>
                </a:lnTo>
                <a:lnTo>
                  <a:pt x="36231" y="237683"/>
                </a:lnTo>
                <a:lnTo>
                  <a:pt x="41706" y="240964"/>
                </a:lnTo>
                <a:lnTo>
                  <a:pt x="42804" y="237683"/>
                </a:lnTo>
                <a:lnTo>
                  <a:pt x="35134" y="233300"/>
                </a:lnTo>
                <a:lnTo>
                  <a:pt x="38420" y="227825"/>
                </a:lnTo>
                <a:lnTo>
                  <a:pt x="36231" y="226728"/>
                </a:lnTo>
                <a:lnTo>
                  <a:pt x="28562" y="240964"/>
                </a:lnTo>
                <a:lnTo>
                  <a:pt x="22013" y="230014"/>
                </a:lnTo>
                <a:lnTo>
                  <a:pt x="20892" y="227825"/>
                </a:lnTo>
                <a:lnTo>
                  <a:pt x="18704" y="224539"/>
                </a:lnTo>
                <a:lnTo>
                  <a:pt x="19824" y="224539"/>
                </a:lnTo>
                <a:lnTo>
                  <a:pt x="23087" y="224539"/>
                </a:lnTo>
                <a:lnTo>
                  <a:pt x="27465" y="222344"/>
                </a:lnTo>
                <a:lnTo>
                  <a:pt x="25276" y="220156"/>
                </a:lnTo>
                <a:lnTo>
                  <a:pt x="23087" y="222344"/>
                </a:lnTo>
                <a:lnTo>
                  <a:pt x="20892" y="223442"/>
                </a:lnTo>
                <a:lnTo>
                  <a:pt x="18704" y="221253"/>
                </a:lnTo>
                <a:lnTo>
                  <a:pt x="19824" y="220156"/>
                </a:lnTo>
                <a:lnTo>
                  <a:pt x="18704" y="212486"/>
                </a:lnTo>
                <a:lnTo>
                  <a:pt x="19824" y="212486"/>
                </a:lnTo>
                <a:lnTo>
                  <a:pt x="22013" y="213583"/>
                </a:lnTo>
                <a:lnTo>
                  <a:pt x="25276" y="212486"/>
                </a:lnTo>
                <a:lnTo>
                  <a:pt x="28562" y="212486"/>
                </a:lnTo>
                <a:lnTo>
                  <a:pt x="29659" y="215778"/>
                </a:lnTo>
                <a:lnTo>
                  <a:pt x="28562" y="217967"/>
                </a:lnTo>
                <a:lnTo>
                  <a:pt x="30751" y="217967"/>
                </a:lnTo>
                <a:lnTo>
                  <a:pt x="35134" y="216869"/>
                </a:lnTo>
                <a:lnTo>
                  <a:pt x="42804" y="219058"/>
                </a:lnTo>
                <a:lnTo>
                  <a:pt x="46084" y="220156"/>
                </a:lnTo>
                <a:lnTo>
                  <a:pt x="47181" y="220156"/>
                </a:lnTo>
                <a:lnTo>
                  <a:pt x="49370" y="221253"/>
                </a:lnTo>
                <a:lnTo>
                  <a:pt x="49370" y="221253"/>
                </a:lnTo>
                <a:lnTo>
                  <a:pt x="48279" y="219058"/>
                </a:lnTo>
                <a:lnTo>
                  <a:pt x="44993" y="216869"/>
                </a:lnTo>
                <a:lnTo>
                  <a:pt x="41706" y="214681"/>
                </a:lnTo>
                <a:lnTo>
                  <a:pt x="39512" y="213583"/>
                </a:lnTo>
                <a:lnTo>
                  <a:pt x="39512" y="209206"/>
                </a:lnTo>
                <a:lnTo>
                  <a:pt x="41706" y="207011"/>
                </a:lnTo>
                <a:lnTo>
                  <a:pt x="37323" y="198250"/>
                </a:lnTo>
                <a:lnTo>
                  <a:pt x="35134" y="199347"/>
                </a:lnTo>
                <a:lnTo>
                  <a:pt x="36231" y="201536"/>
                </a:lnTo>
                <a:lnTo>
                  <a:pt x="34037" y="199347"/>
                </a:lnTo>
                <a:lnTo>
                  <a:pt x="32940" y="199347"/>
                </a:lnTo>
                <a:lnTo>
                  <a:pt x="35134" y="208108"/>
                </a:lnTo>
                <a:lnTo>
                  <a:pt x="34037" y="210297"/>
                </a:lnTo>
                <a:lnTo>
                  <a:pt x="30751" y="211395"/>
                </a:lnTo>
                <a:lnTo>
                  <a:pt x="25276" y="211395"/>
                </a:lnTo>
                <a:lnTo>
                  <a:pt x="25276" y="210297"/>
                </a:lnTo>
                <a:lnTo>
                  <a:pt x="23087" y="207011"/>
                </a:lnTo>
                <a:lnTo>
                  <a:pt x="20892" y="208108"/>
                </a:lnTo>
                <a:lnTo>
                  <a:pt x="22013" y="205914"/>
                </a:lnTo>
                <a:lnTo>
                  <a:pt x="22013" y="202633"/>
                </a:lnTo>
                <a:lnTo>
                  <a:pt x="24201" y="197153"/>
                </a:lnTo>
                <a:lnTo>
                  <a:pt x="25276" y="194964"/>
                </a:lnTo>
                <a:lnTo>
                  <a:pt x="25276" y="193872"/>
                </a:lnTo>
                <a:lnTo>
                  <a:pt x="28562" y="191678"/>
                </a:lnTo>
                <a:lnTo>
                  <a:pt x="28562" y="189489"/>
                </a:lnTo>
                <a:lnTo>
                  <a:pt x="31848" y="190586"/>
                </a:lnTo>
                <a:lnTo>
                  <a:pt x="31848" y="186203"/>
                </a:lnTo>
                <a:lnTo>
                  <a:pt x="34037" y="186203"/>
                </a:lnTo>
                <a:lnTo>
                  <a:pt x="35134" y="190586"/>
                </a:lnTo>
                <a:lnTo>
                  <a:pt x="30751" y="192775"/>
                </a:lnTo>
                <a:lnTo>
                  <a:pt x="30751" y="193872"/>
                </a:lnTo>
                <a:lnTo>
                  <a:pt x="37323" y="191678"/>
                </a:lnTo>
                <a:lnTo>
                  <a:pt x="38420" y="196061"/>
                </a:lnTo>
                <a:lnTo>
                  <a:pt x="38420" y="191678"/>
                </a:lnTo>
                <a:lnTo>
                  <a:pt x="41706" y="190586"/>
                </a:lnTo>
                <a:lnTo>
                  <a:pt x="42804" y="188397"/>
                </a:lnTo>
                <a:lnTo>
                  <a:pt x="43895" y="187300"/>
                </a:lnTo>
                <a:lnTo>
                  <a:pt x="37323" y="190586"/>
                </a:lnTo>
                <a:lnTo>
                  <a:pt x="35134" y="185105"/>
                </a:lnTo>
                <a:lnTo>
                  <a:pt x="37323" y="185105"/>
                </a:lnTo>
                <a:lnTo>
                  <a:pt x="38420" y="187300"/>
                </a:lnTo>
                <a:lnTo>
                  <a:pt x="38420" y="185105"/>
                </a:lnTo>
                <a:lnTo>
                  <a:pt x="40609" y="182917"/>
                </a:lnTo>
                <a:lnTo>
                  <a:pt x="41706" y="182917"/>
                </a:lnTo>
                <a:lnTo>
                  <a:pt x="43895" y="181825"/>
                </a:lnTo>
                <a:lnTo>
                  <a:pt x="47181" y="180728"/>
                </a:lnTo>
                <a:lnTo>
                  <a:pt x="49370" y="181825"/>
                </a:lnTo>
                <a:lnTo>
                  <a:pt x="49370" y="179631"/>
                </a:lnTo>
                <a:lnTo>
                  <a:pt x="51565" y="179631"/>
                </a:lnTo>
                <a:lnTo>
                  <a:pt x="52656" y="180728"/>
                </a:lnTo>
                <a:lnTo>
                  <a:pt x="53754" y="182917"/>
                </a:lnTo>
                <a:lnTo>
                  <a:pt x="55943" y="184014"/>
                </a:lnTo>
                <a:lnTo>
                  <a:pt x="57040" y="185105"/>
                </a:lnTo>
                <a:lnTo>
                  <a:pt x="55943" y="181825"/>
                </a:lnTo>
                <a:lnTo>
                  <a:pt x="64709" y="175253"/>
                </a:lnTo>
                <a:lnTo>
                  <a:pt x="67990" y="176344"/>
                </a:lnTo>
                <a:lnTo>
                  <a:pt x="69087" y="177442"/>
                </a:lnTo>
                <a:lnTo>
                  <a:pt x="66898" y="162108"/>
                </a:lnTo>
                <a:lnTo>
                  <a:pt x="65801" y="164297"/>
                </a:lnTo>
                <a:lnTo>
                  <a:pt x="59229" y="167583"/>
                </a:lnTo>
                <a:lnTo>
                  <a:pt x="41706" y="162108"/>
                </a:lnTo>
                <a:lnTo>
                  <a:pt x="43895" y="139105"/>
                </a:lnTo>
                <a:lnTo>
                  <a:pt x="47181" y="139105"/>
                </a:lnTo>
                <a:lnTo>
                  <a:pt x="54845" y="142392"/>
                </a:lnTo>
                <a:lnTo>
                  <a:pt x="60326" y="142392"/>
                </a:lnTo>
                <a:lnTo>
                  <a:pt x="64709" y="138014"/>
                </a:lnTo>
                <a:lnTo>
                  <a:pt x="89895" y="128156"/>
                </a:lnTo>
                <a:lnTo>
                  <a:pt x="87706" y="124869"/>
                </a:lnTo>
                <a:lnTo>
                  <a:pt x="83323" y="122680"/>
                </a:lnTo>
                <a:lnTo>
                  <a:pt x="72373" y="132539"/>
                </a:lnTo>
                <a:lnTo>
                  <a:pt x="67990" y="133630"/>
                </a:lnTo>
                <a:lnTo>
                  <a:pt x="28562" y="132539"/>
                </a:lnTo>
                <a:lnTo>
                  <a:pt x="31848" y="104072"/>
                </a:lnTo>
                <a:lnTo>
                  <a:pt x="30751" y="102975"/>
                </a:lnTo>
                <a:lnTo>
                  <a:pt x="25276" y="104072"/>
                </a:lnTo>
                <a:lnTo>
                  <a:pt x="19824" y="104072"/>
                </a:lnTo>
                <a:lnTo>
                  <a:pt x="19824" y="97500"/>
                </a:lnTo>
                <a:lnTo>
                  <a:pt x="8868" y="83258"/>
                </a:lnTo>
                <a:lnTo>
                  <a:pt x="2296" y="69022"/>
                </a:lnTo>
                <a:lnTo>
                  <a:pt x="107" y="63542"/>
                </a:lnTo>
                <a:lnTo>
                  <a:pt x="4485" y="61359"/>
                </a:lnTo>
                <a:lnTo>
                  <a:pt x="16515" y="58067"/>
                </a:lnTo>
                <a:lnTo>
                  <a:pt x="23087" y="54786"/>
                </a:lnTo>
                <a:lnTo>
                  <a:pt x="24201" y="53689"/>
                </a:lnTo>
                <a:lnTo>
                  <a:pt x="27465" y="51494"/>
                </a:lnTo>
                <a:lnTo>
                  <a:pt x="29659" y="50403"/>
                </a:lnTo>
                <a:lnTo>
                  <a:pt x="30751" y="50403"/>
                </a:lnTo>
                <a:lnTo>
                  <a:pt x="30751" y="49306"/>
                </a:lnTo>
                <a:lnTo>
                  <a:pt x="32940" y="48214"/>
                </a:lnTo>
                <a:lnTo>
                  <a:pt x="34037" y="44928"/>
                </a:lnTo>
                <a:lnTo>
                  <a:pt x="35134" y="43831"/>
                </a:lnTo>
                <a:lnTo>
                  <a:pt x="39512" y="41642"/>
                </a:lnTo>
                <a:lnTo>
                  <a:pt x="42804" y="43831"/>
                </a:lnTo>
                <a:lnTo>
                  <a:pt x="50468" y="46020"/>
                </a:lnTo>
                <a:lnTo>
                  <a:pt x="50468" y="43831"/>
                </a:lnTo>
                <a:lnTo>
                  <a:pt x="53754" y="39453"/>
                </a:lnTo>
                <a:lnTo>
                  <a:pt x="54845" y="37258"/>
                </a:lnTo>
                <a:lnTo>
                  <a:pt x="54845" y="35070"/>
                </a:lnTo>
                <a:lnTo>
                  <a:pt x="57040" y="31783"/>
                </a:lnTo>
                <a:lnTo>
                  <a:pt x="58137" y="28497"/>
                </a:lnTo>
                <a:lnTo>
                  <a:pt x="58137" y="27400"/>
                </a:lnTo>
                <a:lnTo>
                  <a:pt x="61418" y="24114"/>
                </a:lnTo>
                <a:lnTo>
                  <a:pt x="62515" y="16450"/>
                </a:lnTo>
                <a:lnTo>
                  <a:pt x="70184" y="14256"/>
                </a:lnTo>
                <a:lnTo>
                  <a:pt x="71276" y="14256"/>
                </a:lnTo>
                <a:lnTo>
                  <a:pt x="72373" y="14256"/>
                </a:lnTo>
                <a:lnTo>
                  <a:pt x="73470" y="10975"/>
                </a:lnTo>
                <a:lnTo>
                  <a:pt x="74562" y="9878"/>
                </a:lnTo>
                <a:lnTo>
                  <a:pt x="76751" y="5494"/>
                </a:lnTo>
                <a:lnTo>
                  <a:pt x="77848" y="19"/>
                </a:lnTo>
                <a:lnTo>
                  <a:pt x="77848" y="2208"/>
                </a:lnTo>
                <a:lnTo>
                  <a:pt x="83323" y="1117"/>
                </a:lnTo>
                <a:lnTo>
                  <a:pt x="85518" y="4403"/>
                </a:lnTo>
                <a:lnTo>
                  <a:pt x="89895" y="4403"/>
                </a:lnTo>
                <a:lnTo>
                  <a:pt x="93181" y="5494"/>
                </a:lnTo>
                <a:lnTo>
                  <a:pt x="95370" y="6592"/>
                </a:lnTo>
                <a:lnTo>
                  <a:pt x="98656" y="9878"/>
                </a:lnTo>
                <a:lnTo>
                  <a:pt x="99754" y="12072"/>
                </a:lnTo>
                <a:lnTo>
                  <a:pt x="104131" y="14256"/>
                </a:lnTo>
                <a:lnTo>
                  <a:pt x="105229" y="16450"/>
                </a:lnTo>
                <a:lnTo>
                  <a:pt x="108515" y="19736"/>
                </a:lnTo>
                <a:lnTo>
                  <a:pt x="111801" y="21925"/>
                </a:lnTo>
                <a:lnTo>
                  <a:pt x="113995" y="21925"/>
                </a:lnTo>
                <a:lnTo>
                  <a:pt x="117276" y="24114"/>
                </a:lnTo>
                <a:lnTo>
                  <a:pt x="121659" y="27400"/>
                </a:lnTo>
                <a:lnTo>
                  <a:pt x="123848" y="31783"/>
                </a:lnTo>
                <a:lnTo>
                  <a:pt x="127134" y="33972"/>
                </a:lnTo>
                <a:lnTo>
                  <a:pt x="130420" y="37258"/>
                </a:lnTo>
                <a:lnTo>
                  <a:pt x="129329" y="39453"/>
                </a:lnTo>
                <a:lnTo>
                  <a:pt x="127134" y="43831"/>
                </a:lnTo>
                <a:lnTo>
                  <a:pt x="127134" y="46020"/>
                </a:lnTo>
                <a:lnTo>
                  <a:pt x="129329" y="44928"/>
                </a:lnTo>
                <a:lnTo>
                  <a:pt x="131518" y="42733"/>
                </a:lnTo>
                <a:lnTo>
                  <a:pt x="132609" y="42733"/>
                </a:lnTo>
                <a:lnTo>
                  <a:pt x="134804" y="42733"/>
                </a:lnTo>
                <a:lnTo>
                  <a:pt x="134804" y="43831"/>
                </a:lnTo>
                <a:lnTo>
                  <a:pt x="143565" y="53689"/>
                </a:lnTo>
                <a:lnTo>
                  <a:pt x="146851" y="56975"/>
                </a:lnTo>
                <a:lnTo>
                  <a:pt x="149040" y="58067"/>
                </a:lnTo>
                <a:lnTo>
                  <a:pt x="155612" y="59164"/>
                </a:lnTo>
                <a:lnTo>
                  <a:pt x="156709" y="60261"/>
                </a:lnTo>
                <a:lnTo>
                  <a:pt x="165470" y="59164"/>
                </a:lnTo>
                <a:lnTo>
                  <a:pt x="166562" y="61359"/>
                </a:lnTo>
                <a:lnTo>
                  <a:pt x="169848" y="66834"/>
                </a:lnTo>
                <a:lnTo>
                  <a:pt x="170945" y="67925"/>
                </a:lnTo>
                <a:lnTo>
                  <a:pt x="173134" y="72309"/>
                </a:lnTo>
                <a:lnTo>
                  <a:pt x="173134" y="73400"/>
                </a:lnTo>
                <a:lnTo>
                  <a:pt x="175323" y="72309"/>
                </a:lnTo>
                <a:lnTo>
                  <a:pt x="178615" y="67925"/>
                </a:lnTo>
                <a:lnTo>
                  <a:pt x="187376" y="64639"/>
                </a:lnTo>
                <a:lnTo>
                  <a:pt x="191754" y="65736"/>
                </a:lnTo>
                <a:lnTo>
                  <a:pt x="193948" y="66834"/>
                </a:lnTo>
                <a:lnTo>
                  <a:pt x="199423" y="67925"/>
                </a:lnTo>
                <a:lnTo>
                  <a:pt x="200515" y="67925"/>
                </a:lnTo>
                <a:lnTo>
                  <a:pt x="204898" y="67925"/>
                </a:lnTo>
                <a:lnTo>
                  <a:pt x="205996" y="67925"/>
                </a:lnTo>
                <a:lnTo>
                  <a:pt x="207087" y="66834"/>
                </a:lnTo>
                <a:lnTo>
                  <a:pt x="212568" y="70114"/>
                </a:lnTo>
                <a:lnTo>
                  <a:pt x="213659" y="71211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자유형: 도형 39">
            <a:extLst>
              <a:ext uri="{FF2B5EF4-FFF2-40B4-BE49-F238E27FC236}">
                <a16:creationId xmlns:a16="http://schemas.microsoft.com/office/drawing/2014/main" id="{1AD753C5-D4DC-B560-9940-F42932A84375}"/>
              </a:ext>
            </a:extLst>
          </p:cNvPr>
          <p:cNvSpPr/>
          <p:nvPr/>
        </p:nvSpPr>
        <p:spPr>
          <a:xfrm>
            <a:off x="1765017" y="2595770"/>
            <a:ext cx="319132" cy="263183"/>
          </a:xfrm>
          <a:custGeom>
            <a:avLst/>
            <a:gdLst>
              <a:gd name="connsiteX0" fmla="*/ 24201 w 399724"/>
              <a:gd name="connsiteY0" fmla="*/ 143483 h 329646"/>
              <a:gd name="connsiteX1" fmla="*/ 25299 w 399724"/>
              <a:gd name="connsiteY1" fmla="*/ 140197 h 329646"/>
              <a:gd name="connsiteX2" fmla="*/ 26390 w 399724"/>
              <a:gd name="connsiteY2" fmla="*/ 142386 h 329646"/>
              <a:gd name="connsiteX3" fmla="*/ 27488 w 399724"/>
              <a:gd name="connsiteY3" fmla="*/ 139105 h 329646"/>
              <a:gd name="connsiteX4" fmla="*/ 30774 w 399724"/>
              <a:gd name="connsiteY4" fmla="*/ 135814 h 329646"/>
              <a:gd name="connsiteX5" fmla="*/ 29676 w 399724"/>
              <a:gd name="connsiteY5" fmla="*/ 132533 h 329646"/>
              <a:gd name="connsiteX6" fmla="*/ 29676 w 399724"/>
              <a:gd name="connsiteY6" fmla="*/ 132533 h 329646"/>
              <a:gd name="connsiteX7" fmla="*/ 28585 w 399724"/>
              <a:gd name="connsiteY7" fmla="*/ 127058 h 329646"/>
              <a:gd name="connsiteX8" fmla="*/ 30774 w 399724"/>
              <a:gd name="connsiteY8" fmla="*/ 117200 h 329646"/>
              <a:gd name="connsiteX9" fmla="*/ 37346 w 399724"/>
              <a:gd name="connsiteY9" fmla="*/ 118291 h 329646"/>
              <a:gd name="connsiteX10" fmla="*/ 37346 w 399724"/>
              <a:gd name="connsiteY10" fmla="*/ 118291 h 329646"/>
              <a:gd name="connsiteX11" fmla="*/ 39535 w 399724"/>
              <a:gd name="connsiteY11" fmla="*/ 120486 h 329646"/>
              <a:gd name="connsiteX12" fmla="*/ 40632 w 399724"/>
              <a:gd name="connsiteY12" fmla="*/ 122675 h 329646"/>
              <a:gd name="connsiteX13" fmla="*/ 42821 w 399724"/>
              <a:gd name="connsiteY13" fmla="*/ 124864 h 329646"/>
              <a:gd name="connsiteX14" fmla="*/ 46107 w 399724"/>
              <a:gd name="connsiteY14" fmla="*/ 128150 h 329646"/>
              <a:gd name="connsiteX15" fmla="*/ 47204 w 399724"/>
              <a:gd name="connsiteY15" fmla="*/ 130339 h 329646"/>
              <a:gd name="connsiteX16" fmla="*/ 50490 w 399724"/>
              <a:gd name="connsiteY16" fmla="*/ 132533 h 329646"/>
              <a:gd name="connsiteX17" fmla="*/ 51582 w 399724"/>
              <a:gd name="connsiteY17" fmla="*/ 133630 h 329646"/>
              <a:gd name="connsiteX18" fmla="*/ 55965 w 399724"/>
              <a:gd name="connsiteY18" fmla="*/ 135814 h 329646"/>
              <a:gd name="connsiteX19" fmla="*/ 68013 w 399724"/>
              <a:gd name="connsiteY19" fmla="*/ 143483 h 329646"/>
              <a:gd name="connsiteX20" fmla="*/ 71299 w 399724"/>
              <a:gd name="connsiteY20" fmla="*/ 145672 h 329646"/>
              <a:gd name="connsiteX21" fmla="*/ 72396 w 399724"/>
              <a:gd name="connsiteY21" fmla="*/ 145672 h 329646"/>
              <a:gd name="connsiteX22" fmla="*/ 76774 w 399724"/>
              <a:gd name="connsiteY22" fmla="*/ 148958 h 329646"/>
              <a:gd name="connsiteX23" fmla="*/ 78968 w 399724"/>
              <a:gd name="connsiteY23" fmla="*/ 151147 h 329646"/>
              <a:gd name="connsiteX24" fmla="*/ 83346 w 399724"/>
              <a:gd name="connsiteY24" fmla="*/ 152244 h 329646"/>
              <a:gd name="connsiteX25" fmla="*/ 86609 w 399724"/>
              <a:gd name="connsiteY25" fmla="*/ 152244 h 329646"/>
              <a:gd name="connsiteX26" fmla="*/ 92107 w 399724"/>
              <a:gd name="connsiteY26" fmla="*/ 150055 h 329646"/>
              <a:gd name="connsiteX27" fmla="*/ 94302 w 399724"/>
              <a:gd name="connsiteY27" fmla="*/ 151147 h 329646"/>
              <a:gd name="connsiteX28" fmla="*/ 96490 w 399724"/>
              <a:gd name="connsiteY28" fmla="*/ 148958 h 329646"/>
              <a:gd name="connsiteX29" fmla="*/ 98679 w 399724"/>
              <a:gd name="connsiteY29" fmla="*/ 148958 h 329646"/>
              <a:gd name="connsiteX30" fmla="*/ 100874 w 399724"/>
              <a:gd name="connsiteY30" fmla="*/ 146769 h 329646"/>
              <a:gd name="connsiteX31" fmla="*/ 103063 w 399724"/>
              <a:gd name="connsiteY31" fmla="*/ 146769 h 329646"/>
              <a:gd name="connsiteX32" fmla="*/ 104131 w 399724"/>
              <a:gd name="connsiteY32" fmla="*/ 145672 h 329646"/>
              <a:gd name="connsiteX33" fmla="*/ 105252 w 399724"/>
              <a:gd name="connsiteY33" fmla="*/ 139105 h 329646"/>
              <a:gd name="connsiteX34" fmla="*/ 107440 w 399724"/>
              <a:gd name="connsiteY34" fmla="*/ 135814 h 329646"/>
              <a:gd name="connsiteX35" fmla="*/ 109635 w 399724"/>
              <a:gd name="connsiteY35" fmla="*/ 132533 h 329646"/>
              <a:gd name="connsiteX36" fmla="*/ 120562 w 399724"/>
              <a:gd name="connsiteY36" fmla="*/ 134722 h 329646"/>
              <a:gd name="connsiteX37" fmla="*/ 128232 w 399724"/>
              <a:gd name="connsiteY37" fmla="*/ 128150 h 329646"/>
              <a:gd name="connsiteX38" fmla="*/ 132609 w 399724"/>
              <a:gd name="connsiteY38" fmla="*/ 96386 h 329646"/>
              <a:gd name="connsiteX39" fmla="*/ 133707 w 399724"/>
              <a:gd name="connsiteY39" fmla="*/ 95294 h 329646"/>
              <a:gd name="connsiteX40" fmla="*/ 133707 w 399724"/>
              <a:gd name="connsiteY40" fmla="*/ 93100 h 329646"/>
              <a:gd name="connsiteX41" fmla="*/ 133707 w 399724"/>
              <a:gd name="connsiteY41" fmla="*/ 92008 h 329646"/>
              <a:gd name="connsiteX42" fmla="*/ 134804 w 399724"/>
              <a:gd name="connsiteY42" fmla="*/ 90911 h 329646"/>
              <a:gd name="connsiteX43" fmla="*/ 135895 w 399724"/>
              <a:gd name="connsiteY43" fmla="*/ 87625 h 329646"/>
              <a:gd name="connsiteX44" fmla="*/ 133707 w 399724"/>
              <a:gd name="connsiteY44" fmla="*/ 83247 h 329646"/>
              <a:gd name="connsiteX45" fmla="*/ 136993 w 399724"/>
              <a:gd name="connsiteY45" fmla="*/ 78864 h 329646"/>
              <a:gd name="connsiteX46" fmla="*/ 139182 w 399724"/>
              <a:gd name="connsiteY46" fmla="*/ 70103 h 329646"/>
              <a:gd name="connsiteX47" fmla="*/ 139182 w 399724"/>
              <a:gd name="connsiteY47" fmla="*/ 67914 h 329646"/>
              <a:gd name="connsiteX48" fmla="*/ 134804 w 399724"/>
              <a:gd name="connsiteY48" fmla="*/ 65719 h 329646"/>
              <a:gd name="connsiteX49" fmla="*/ 132609 w 399724"/>
              <a:gd name="connsiteY49" fmla="*/ 62439 h 329646"/>
              <a:gd name="connsiteX50" fmla="*/ 133707 w 399724"/>
              <a:gd name="connsiteY50" fmla="*/ 62439 h 329646"/>
              <a:gd name="connsiteX51" fmla="*/ 134804 w 399724"/>
              <a:gd name="connsiteY51" fmla="*/ 63530 h 329646"/>
              <a:gd name="connsiteX52" fmla="*/ 135895 w 399724"/>
              <a:gd name="connsiteY52" fmla="*/ 64627 h 329646"/>
              <a:gd name="connsiteX53" fmla="*/ 138090 w 399724"/>
              <a:gd name="connsiteY53" fmla="*/ 65719 h 329646"/>
              <a:gd name="connsiteX54" fmla="*/ 140279 w 399724"/>
              <a:gd name="connsiteY54" fmla="*/ 66816 h 329646"/>
              <a:gd name="connsiteX55" fmla="*/ 149040 w 399724"/>
              <a:gd name="connsiteY55" fmla="*/ 65719 h 329646"/>
              <a:gd name="connsiteX56" fmla="*/ 154515 w 399724"/>
              <a:gd name="connsiteY56" fmla="*/ 61341 h 329646"/>
              <a:gd name="connsiteX57" fmla="*/ 163276 w 399724"/>
              <a:gd name="connsiteY57" fmla="*/ 58055 h 329646"/>
              <a:gd name="connsiteX58" fmla="*/ 164373 w 399724"/>
              <a:gd name="connsiteY58" fmla="*/ 56958 h 329646"/>
              <a:gd name="connsiteX59" fmla="*/ 164373 w 399724"/>
              <a:gd name="connsiteY59" fmla="*/ 55866 h 329646"/>
              <a:gd name="connsiteX60" fmla="*/ 166562 w 399724"/>
              <a:gd name="connsiteY60" fmla="*/ 52586 h 329646"/>
              <a:gd name="connsiteX61" fmla="*/ 168751 w 399724"/>
              <a:gd name="connsiteY61" fmla="*/ 51494 h 329646"/>
              <a:gd name="connsiteX62" fmla="*/ 173134 w 399724"/>
              <a:gd name="connsiteY62" fmla="*/ 50397 h 329646"/>
              <a:gd name="connsiteX63" fmla="*/ 185182 w 399724"/>
              <a:gd name="connsiteY63" fmla="*/ 62439 h 329646"/>
              <a:gd name="connsiteX64" fmla="*/ 186279 w 399724"/>
              <a:gd name="connsiteY64" fmla="*/ 65719 h 329646"/>
              <a:gd name="connsiteX65" fmla="*/ 188468 w 399724"/>
              <a:gd name="connsiteY65" fmla="*/ 69005 h 329646"/>
              <a:gd name="connsiteX66" fmla="*/ 193948 w 399724"/>
              <a:gd name="connsiteY66" fmla="*/ 77766 h 329646"/>
              <a:gd name="connsiteX67" fmla="*/ 195040 w 399724"/>
              <a:gd name="connsiteY67" fmla="*/ 79961 h 329646"/>
              <a:gd name="connsiteX68" fmla="*/ 199423 w 399724"/>
              <a:gd name="connsiteY68" fmla="*/ 83247 h 329646"/>
              <a:gd name="connsiteX69" fmla="*/ 208184 w 399724"/>
              <a:gd name="connsiteY69" fmla="*/ 67914 h 329646"/>
              <a:gd name="connsiteX70" fmla="*/ 207087 w 399724"/>
              <a:gd name="connsiteY70" fmla="*/ 60244 h 329646"/>
              <a:gd name="connsiteX71" fmla="*/ 204898 w 399724"/>
              <a:gd name="connsiteY71" fmla="*/ 55866 h 329646"/>
              <a:gd name="connsiteX72" fmla="*/ 207087 w 399724"/>
              <a:gd name="connsiteY72" fmla="*/ 51494 h 329646"/>
              <a:gd name="connsiteX73" fmla="*/ 210373 w 399724"/>
              <a:gd name="connsiteY73" fmla="*/ 48208 h 329646"/>
              <a:gd name="connsiteX74" fmla="*/ 214757 w 399724"/>
              <a:gd name="connsiteY74" fmla="*/ 43825 h 329646"/>
              <a:gd name="connsiteX75" fmla="*/ 218043 w 399724"/>
              <a:gd name="connsiteY75" fmla="*/ 33972 h 329646"/>
              <a:gd name="connsiteX76" fmla="*/ 216946 w 399724"/>
              <a:gd name="connsiteY76" fmla="*/ 28492 h 329646"/>
              <a:gd name="connsiteX77" fmla="*/ 231182 w 399724"/>
              <a:gd name="connsiteY77" fmla="*/ 18633 h 329646"/>
              <a:gd name="connsiteX78" fmla="*/ 234468 w 399724"/>
              <a:gd name="connsiteY78" fmla="*/ 3300 h 329646"/>
              <a:gd name="connsiteX79" fmla="*/ 244326 w 399724"/>
              <a:gd name="connsiteY79" fmla="*/ 19 h 329646"/>
              <a:gd name="connsiteX80" fmla="*/ 251996 w 399724"/>
              <a:gd name="connsiteY80" fmla="*/ 1111 h 329646"/>
              <a:gd name="connsiteX81" fmla="*/ 271712 w 399724"/>
              <a:gd name="connsiteY81" fmla="*/ 10969 h 329646"/>
              <a:gd name="connsiteX82" fmla="*/ 284851 w 399724"/>
              <a:gd name="connsiteY82" fmla="*/ 13158 h 329646"/>
              <a:gd name="connsiteX83" fmla="*/ 287040 w 399724"/>
              <a:gd name="connsiteY83" fmla="*/ 12067 h 329646"/>
              <a:gd name="connsiteX84" fmla="*/ 288137 w 399724"/>
              <a:gd name="connsiteY84" fmla="*/ 9872 h 329646"/>
              <a:gd name="connsiteX85" fmla="*/ 316615 w 399724"/>
              <a:gd name="connsiteY85" fmla="*/ 15347 h 329646"/>
              <a:gd name="connsiteX86" fmla="*/ 316615 w 399724"/>
              <a:gd name="connsiteY86" fmla="*/ 16444 h 329646"/>
              <a:gd name="connsiteX87" fmla="*/ 315518 w 399724"/>
              <a:gd name="connsiteY87" fmla="*/ 40539 h 329646"/>
              <a:gd name="connsiteX88" fmla="*/ 315518 w 399724"/>
              <a:gd name="connsiteY88" fmla="*/ 43825 h 329646"/>
              <a:gd name="connsiteX89" fmla="*/ 316615 w 399724"/>
              <a:gd name="connsiteY89" fmla="*/ 46014 h 329646"/>
              <a:gd name="connsiteX90" fmla="*/ 316615 w 399724"/>
              <a:gd name="connsiteY90" fmla="*/ 49306 h 329646"/>
              <a:gd name="connsiteX91" fmla="*/ 313329 w 399724"/>
              <a:gd name="connsiteY91" fmla="*/ 51494 h 329646"/>
              <a:gd name="connsiteX92" fmla="*/ 308946 w 399724"/>
              <a:gd name="connsiteY92" fmla="*/ 52586 h 329646"/>
              <a:gd name="connsiteX93" fmla="*/ 311140 w 399724"/>
              <a:gd name="connsiteY93" fmla="*/ 54781 h 329646"/>
              <a:gd name="connsiteX94" fmla="*/ 312232 w 399724"/>
              <a:gd name="connsiteY94" fmla="*/ 53683 h 329646"/>
              <a:gd name="connsiteX95" fmla="*/ 331948 w 399724"/>
              <a:gd name="connsiteY95" fmla="*/ 75577 h 329646"/>
              <a:gd name="connsiteX96" fmla="*/ 331948 w 399724"/>
              <a:gd name="connsiteY96" fmla="*/ 82150 h 329646"/>
              <a:gd name="connsiteX97" fmla="*/ 331948 w 399724"/>
              <a:gd name="connsiteY97" fmla="*/ 82150 h 329646"/>
              <a:gd name="connsiteX98" fmla="*/ 329760 w 399724"/>
              <a:gd name="connsiteY98" fmla="*/ 96386 h 329646"/>
              <a:gd name="connsiteX99" fmla="*/ 337423 w 399724"/>
              <a:gd name="connsiteY99" fmla="*/ 107341 h 329646"/>
              <a:gd name="connsiteX100" fmla="*/ 335235 w 399724"/>
              <a:gd name="connsiteY100" fmla="*/ 120486 h 329646"/>
              <a:gd name="connsiteX101" fmla="*/ 334137 w 399724"/>
              <a:gd name="connsiteY101" fmla="*/ 121578 h 329646"/>
              <a:gd name="connsiteX102" fmla="*/ 334137 w 399724"/>
              <a:gd name="connsiteY102" fmla="*/ 122675 h 329646"/>
              <a:gd name="connsiteX103" fmla="*/ 336332 w 399724"/>
              <a:gd name="connsiteY103" fmla="*/ 125961 h 329646"/>
              <a:gd name="connsiteX104" fmla="*/ 338521 w 399724"/>
              <a:gd name="connsiteY104" fmla="*/ 127058 h 329646"/>
              <a:gd name="connsiteX105" fmla="*/ 335235 w 399724"/>
              <a:gd name="connsiteY105" fmla="*/ 129247 h 329646"/>
              <a:gd name="connsiteX106" fmla="*/ 331948 w 399724"/>
              <a:gd name="connsiteY106" fmla="*/ 132533 h 329646"/>
              <a:gd name="connsiteX107" fmla="*/ 323187 w 399724"/>
              <a:gd name="connsiteY107" fmla="*/ 143483 h 329646"/>
              <a:gd name="connsiteX108" fmla="*/ 323187 w 399724"/>
              <a:gd name="connsiteY108" fmla="*/ 146769 h 329646"/>
              <a:gd name="connsiteX109" fmla="*/ 323187 w 399724"/>
              <a:gd name="connsiteY109" fmla="*/ 147866 h 329646"/>
              <a:gd name="connsiteX110" fmla="*/ 331948 w 399724"/>
              <a:gd name="connsiteY110" fmla="*/ 169772 h 329646"/>
              <a:gd name="connsiteX111" fmla="*/ 335235 w 399724"/>
              <a:gd name="connsiteY111" fmla="*/ 170864 h 329646"/>
              <a:gd name="connsiteX112" fmla="*/ 338521 w 399724"/>
              <a:gd name="connsiteY112" fmla="*/ 167578 h 329646"/>
              <a:gd name="connsiteX113" fmla="*/ 340710 w 399724"/>
              <a:gd name="connsiteY113" fmla="*/ 165389 h 329646"/>
              <a:gd name="connsiteX114" fmla="*/ 341807 w 399724"/>
              <a:gd name="connsiteY114" fmla="*/ 165389 h 329646"/>
              <a:gd name="connsiteX115" fmla="*/ 350568 w 399724"/>
              <a:gd name="connsiteY115" fmla="*/ 161011 h 329646"/>
              <a:gd name="connsiteX116" fmla="*/ 360426 w 399724"/>
              <a:gd name="connsiteY116" fmla="*/ 157719 h 329646"/>
              <a:gd name="connsiteX117" fmla="*/ 365878 w 399724"/>
              <a:gd name="connsiteY117" fmla="*/ 155530 h 329646"/>
              <a:gd name="connsiteX118" fmla="*/ 371376 w 399724"/>
              <a:gd name="connsiteY118" fmla="*/ 153342 h 329646"/>
              <a:gd name="connsiteX119" fmla="*/ 376834 w 399724"/>
              <a:gd name="connsiteY119" fmla="*/ 150055 h 329646"/>
              <a:gd name="connsiteX120" fmla="*/ 380137 w 399724"/>
              <a:gd name="connsiteY120" fmla="*/ 148958 h 329646"/>
              <a:gd name="connsiteX121" fmla="*/ 383406 w 399724"/>
              <a:gd name="connsiteY121" fmla="*/ 146769 h 329646"/>
              <a:gd name="connsiteX122" fmla="*/ 395448 w 399724"/>
              <a:gd name="connsiteY122" fmla="*/ 144580 h 329646"/>
              <a:gd name="connsiteX123" fmla="*/ 396545 w 399724"/>
              <a:gd name="connsiteY123" fmla="*/ 157719 h 329646"/>
              <a:gd name="connsiteX124" fmla="*/ 397642 w 399724"/>
              <a:gd name="connsiteY124" fmla="*/ 164291 h 329646"/>
              <a:gd name="connsiteX125" fmla="*/ 399831 w 399724"/>
              <a:gd name="connsiteY125" fmla="*/ 168675 h 329646"/>
              <a:gd name="connsiteX126" fmla="*/ 399831 w 399724"/>
              <a:gd name="connsiteY126" fmla="*/ 171961 h 329646"/>
              <a:gd name="connsiteX127" fmla="*/ 393259 w 399724"/>
              <a:gd name="connsiteY127" fmla="*/ 188380 h 329646"/>
              <a:gd name="connsiteX128" fmla="*/ 388898 w 399724"/>
              <a:gd name="connsiteY128" fmla="*/ 188380 h 329646"/>
              <a:gd name="connsiteX129" fmla="*/ 387784 w 399724"/>
              <a:gd name="connsiteY129" fmla="*/ 188380 h 329646"/>
              <a:gd name="connsiteX130" fmla="*/ 382332 w 399724"/>
              <a:gd name="connsiteY130" fmla="*/ 188380 h 329646"/>
              <a:gd name="connsiteX131" fmla="*/ 379023 w 399724"/>
              <a:gd name="connsiteY131" fmla="*/ 192758 h 329646"/>
              <a:gd name="connsiteX132" fmla="*/ 377948 w 399724"/>
              <a:gd name="connsiteY132" fmla="*/ 193855 h 329646"/>
              <a:gd name="connsiteX133" fmla="*/ 376834 w 399724"/>
              <a:gd name="connsiteY133" fmla="*/ 194952 h 329646"/>
              <a:gd name="connsiteX134" fmla="*/ 373565 w 399724"/>
              <a:gd name="connsiteY134" fmla="*/ 200427 h 329646"/>
              <a:gd name="connsiteX135" fmla="*/ 372451 w 399724"/>
              <a:gd name="connsiteY135" fmla="*/ 203713 h 329646"/>
              <a:gd name="connsiteX136" fmla="*/ 372451 w 399724"/>
              <a:gd name="connsiteY136" fmla="*/ 204811 h 329646"/>
              <a:gd name="connsiteX137" fmla="*/ 372451 w 399724"/>
              <a:gd name="connsiteY137" fmla="*/ 205902 h 329646"/>
              <a:gd name="connsiteX138" fmla="*/ 366993 w 399724"/>
              <a:gd name="connsiteY138" fmla="*/ 215761 h 329646"/>
              <a:gd name="connsiteX139" fmla="*/ 364804 w 399724"/>
              <a:gd name="connsiteY139" fmla="*/ 217950 h 329646"/>
              <a:gd name="connsiteX140" fmla="*/ 359306 w 399724"/>
              <a:gd name="connsiteY140" fmla="*/ 224522 h 329646"/>
              <a:gd name="connsiteX141" fmla="*/ 360426 w 399724"/>
              <a:gd name="connsiteY141" fmla="*/ 228899 h 329646"/>
              <a:gd name="connsiteX142" fmla="*/ 360426 w 399724"/>
              <a:gd name="connsiteY142" fmla="*/ 229997 h 329646"/>
              <a:gd name="connsiteX143" fmla="*/ 360426 w 399724"/>
              <a:gd name="connsiteY143" fmla="*/ 234380 h 329646"/>
              <a:gd name="connsiteX144" fmla="*/ 360426 w 399724"/>
              <a:gd name="connsiteY144" fmla="*/ 235472 h 329646"/>
              <a:gd name="connsiteX145" fmla="*/ 361501 w 399724"/>
              <a:gd name="connsiteY145" fmla="*/ 236569 h 329646"/>
              <a:gd name="connsiteX146" fmla="*/ 364804 w 399724"/>
              <a:gd name="connsiteY146" fmla="*/ 238764 h 329646"/>
              <a:gd name="connsiteX147" fmla="*/ 366993 w 399724"/>
              <a:gd name="connsiteY147" fmla="*/ 238764 h 329646"/>
              <a:gd name="connsiteX148" fmla="*/ 369187 w 399724"/>
              <a:gd name="connsiteY148" fmla="*/ 237666 h 329646"/>
              <a:gd name="connsiteX149" fmla="*/ 374640 w 399724"/>
              <a:gd name="connsiteY149" fmla="*/ 239855 h 329646"/>
              <a:gd name="connsiteX150" fmla="*/ 376834 w 399724"/>
              <a:gd name="connsiteY150" fmla="*/ 238764 h 329646"/>
              <a:gd name="connsiteX151" fmla="*/ 380137 w 399724"/>
              <a:gd name="connsiteY151" fmla="*/ 243141 h 329646"/>
              <a:gd name="connsiteX152" fmla="*/ 379023 w 399724"/>
              <a:gd name="connsiteY152" fmla="*/ 246427 h 329646"/>
              <a:gd name="connsiteX153" fmla="*/ 375760 w 399724"/>
              <a:gd name="connsiteY153" fmla="*/ 256286 h 329646"/>
              <a:gd name="connsiteX154" fmla="*/ 370262 w 399724"/>
              <a:gd name="connsiteY154" fmla="*/ 261761 h 329646"/>
              <a:gd name="connsiteX155" fmla="*/ 369187 w 399724"/>
              <a:gd name="connsiteY155" fmla="*/ 265047 h 329646"/>
              <a:gd name="connsiteX156" fmla="*/ 366993 w 399724"/>
              <a:gd name="connsiteY156" fmla="*/ 270522 h 329646"/>
              <a:gd name="connsiteX157" fmla="*/ 361501 w 399724"/>
              <a:gd name="connsiteY157" fmla="*/ 271619 h 329646"/>
              <a:gd name="connsiteX158" fmla="*/ 353854 w 399724"/>
              <a:gd name="connsiteY158" fmla="*/ 273808 h 329646"/>
              <a:gd name="connsiteX159" fmla="*/ 350568 w 399724"/>
              <a:gd name="connsiteY159" fmla="*/ 272711 h 329646"/>
              <a:gd name="connsiteX160" fmla="*/ 350568 w 399724"/>
              <a:gd name="connsiteY160" fmla="*/ 277094 h 329646"/>
              <a:gd name="connsiteX161" fmla="*/ 354928 w 399724"/>
              <a:gd name="connsiteY161" fmla="*/ 280380 h 329646"/>
              <a:gd name="connsiteX162" fmla="*/ 352757 w 399724"/>
              <a:gd name="connsiteY162" fmla="*/ 282569 h 329646"/>
              <a:gd name="connsiteX163" fmla="*/ 346185 w 399724"/>
              <a:gd name="connsiteY163" fmla="*/ 281477 h 329646"/>
              <a:gd name="connsiteX164" fmla="*/ 345087 w 399724"/>
              <a:gd name="connsiteY164" fmla="*/ 283666 h 329646"/>
              <a:gd name="connsiteX165" fmla="*/ 341807 w 399724"/>
              <a:gd name="connsiteY165" fmla="*/ 285855 h 329646"/>
              <a:gd name="connsiteX166" fmla="*/ 341807 w 399724"/>
              <a:gd name="connsiteY166" fmla="*/ 286952 h 329646"/>
              <a:gd name="connsiteX167" fmla="*/ 337423 w 399724"/>
              <a:gd name="connsiteY167" fmla="*/ 289141 h 329646"/>
              <a:gd name="connsiteX168" fmla="*/ 334137 w 399724"/>
              <a:gd name="connsiteY168" fmla="*/ 292427 h 329646"/>
              <a:gd name="connsiteX169" fmla="*/ 331948 w 399724"/>
              <a:gd name="connsiteY169" fmla="*/ 290239 h 329646"/>
              <a:gd name="connsiteX170" fmla="*/ 328662 w 399724"/>
              <a:gd name="connsiteY170" fmla="*/ 289141 h 329646"/>
              <a:gd name="connsiteX171" fmla="*/ 325376 w 399724"/>
              <a:gd name="connsiteY171" fmla="*/ 290239 h 329646"/>
              <a:gd name="connsiteX172" fmla="*/ 322090 w 399724"/>
              <a:gd name="connsiteY172" fmla="*/ 292427 h 329646"/>
              <a:gd name="connsiteX173" fmla="*/ 314426 w 399724"/>
              <a:gd name="connsiteY173" fmla="*/ 296811 h 329646"/>
              <a:gd name="connsiteX174" fmla="*/ 311140 w 399724"/>
              <a:gd name="connsiteY174" fmla="*/ 302286 h 329646"/>
              <a:gd name="connsiteX175" fmla="*/ 306757 w 399724"/>
              <a:gd name="connsiteY175" fmla="*/ 309955 h 329646"/>
              <a:gd name="connsiteX176" fmla="*/ 306757 w 399724"/>
              <a:gd name="connsiteY176" fmla="*/ 309955 h 329646"/>
              <a:gd name="connsiteX177" fmla="*/ 305665 w 399724"/>
              <a:gd name="connsiteY177" fmla="*/ 311047 h 329646"/>
              <a:gd name="connsiteX178" fmla="*/ 301282 w 399724"/>
              <a:gd name="connsiteY178" fmla="*/ 314333 h 329646"/>
              <a:gd name="connsiteX179" fmla="*/ 295801 w 399724"/>
              <a:gd name="connsiteY179" fmla="*/ 313236 h 329646"/>
              <a:gd name="connsiteX180" fmla="*/ 293612 w 399724"/>
              <a:gd name="connsiteY180" fmla="*/ 313236 h 329646"/>
              <a:gd name="connsiteX181" fmla="*/ 294709 w 399724"/>
              <a:gd name="connsiteY181" fmla="*/ 316528 h 329646"/>
              <a:gd name="connsiteX182" fmla="*/ 294709 w 399724"/>
              <a:gd name="connsiteY182" fmla="*/ 319808 h 329646"/>
              <a:gd name="connsiteX183" fmla="*/ 292521 w 399724"/>
              <a:gd name="connsiteY183" fmla="*/ 324191 h 329646"/>
              <a:gd name="connsiteX184" fmla="*/ 291423 w 399724"/>
              <a:gd name="connsiteY184" fmla="*/ 327478 h 329646"/>
              <a:gd name="connsiteX185" fmla="*/ 290326 w 399724"/>
              <a:gd name="connsiteY185" fmla="*/ 327478 h 329646"/>
              <a:gd name="connsiteX186" fmla="*/ 288137 w 399724"/>
              <a:gd name="connsiteY186" fmla="*/ 328569 h 329646"/>
              <a:gd name="connsiteX187" fmla="*/ 284851 w 399724"/>
              <a:gd name="connsiteY187" fmla="*/ 328569 h 329646"/>
              <a:gd name="connsiteX188" fmla="*/ 273901 w 399724"/>
              <a:gd name="connsiteY188" fmla="*/ 329666 h 329646"/>
              <a:gd name="connsiteX189" fmla="*/ 267329 w 399724"/>
              <a:gd name="connsiteY189" fmla="*/ 323094 h 329646"/>
              <a:gd name="connsiteX190" fmla="*/ 257471 w 399724"/>
              <a:gd name="connsiteY190" fmla="*/ 286952 h 329646"/>
              <a:gd name="connsiteX191" fmla="*/ 254184 w 399724"/>
              <a:gd name="connsiteY191" fmla="*/ 284758 h 329646"/>
              <a:gd name="connsiteX192" fmla="*/ 253087 w 399724"/>
              <a:gd name="connsiteY192" fmla="*/ 284758 h 329646"/>
              <a:gd name="connsiteX193" fmla="*/ 251996 w 399724"/>
              <a:gd name="connsiteY193" fmla="*/ 289141 h 329646"/>
              <a:gd name="connsiteX194" fmla="*/ 250898 w 399724"/>
              <a:gd name="connsiteY194" fmla="*/ 290239 h 329646"/>
              <a:gd name="connsiteX195" fmla="*/ 248709 w 399724"/>
              <a:gd name="connsiteY195" fmla="*/ 293525 h 329646"/>
              <a:gd name="connsiteX196" fmla="*/ 245423 w 399724"/>
              <a:gd name="connsiteY196" fmla="*/ 295714 h 329646"/>
              <a:gd name="connsiteX197" fmla="*/ 245423 w 399724"/>
              <a:gd name="connsiteY197" fmla="*/ 295714 h 329646"/>
              <a:gd name="connsiteX198" fmla="*/ 241040 w 399724"/>
              <a:gd name="connsiteY198" fmla="*/ 296811 h 329646"/>
              <a:gd name="connsiteX199" fmla="*/ 234468 w 399724"/>
              <a:gd name="connsiteY199" fmla="*/ 296811 h 329646"/>
              <a:gd name="connsiteX200" fmla="*/ 233376 w 399724"/>
              <a:gd name="connsiteY200" fmla="*/ 295714 h 329646"/>
              <a:gd name="connsiteX201" fmla="*/ 230090 w 399724"/>
              <a:gd name="connsiteY201" fmla="*/ 289141 h 329646"/>
              <a:gd name="connsiteX202" fmla="*/ 227901 w 399724"/>
              <a:gd name="connsiteY202" fmla="*/ 285855 h 329646"/>
              <a:gd name="connsiteX203" fmla="*/ 227901 w 399724"/>
              <a:gd name="connsiteY203" fmla="*/ 284758 h 329646"/>
              <a:gd name="connsiteX204" fmla="*/ 227901 w 399724"/>
              <a:gd name="connsiteY204" fmla="*/ 284758 h 329646"/>
              <a:gd name="connsiteX205" fmla="*/ 219134 w 399724"/>
              <a:gd name="connsiteY205" fmla="*/ 290239 h 329646"/>
              <a:gd name="connsiteX206" fmla="*/ 216946 w 399724"/>
              <a:gd name="connsiteY206" fmla="*/ 291330 h 329646"/>
              <a:gd name="connsiteX207" fmla="*/ 213659 w 399724"/>
              <a:gd name="connsiteY207" fmla="*/ 293525 h 329646"/>
              <a:gd name="connsiteX208" fmla="*/ 211470 w 399724"/>
              <a:gd name="connsiteY208" fmla="*/ 294616 h 329646"/>
              <a:gd name="connsiteX209" fmla="*/ 205996 w 399724"/>
              <a:gd name="connsiteY209" fmla="*/ 299000 h 329646"/>
              <a:gd name="connsiteX210" fmla="*/ 199423 w 399724"/>
              <a:gd name="connsiteY210" fmla="*/ 305572 h 329646"/>
              <a:gd name="connsiteX211" fmla="*/ 165470 w 399724"/>
              <a:gd name="connsiteY211" fmla="*/ 320905 h 329646"/>
              <a:gd name="connsiteX212" fmla="*/ 163276 w 399724"/>
              <a:gd name="connsiteY212" fmla="*/ 314333 h 329646"/>
              <a:gd name="connsiteX213" fmla="*/ 162184 w 399724"/>
              <a:gd name="connsiteY213" fmla="*/ 313236 h 329646"/>
              <a:gd name="connsiteX214" fmla="*/ 159996 w 399724"/>
              <a:gd name="connsiteY214" fmla="*/ 311047 h 329646"/>
              <a:gd name="connsiteX215" fmla="*/ 156709 w 399724"/>
              <a:gd name="connsiteY215" fmla="*/ 305572 h 329646"/>
              <a:gd name="connsiteX216" fmla="*/ 150137 w 399724"/>
              <a:gd name="connsiteY216" fmla="*/ 307761 h 329646"/>
              <a:gd name="connsiteX217" fmla="*/ 146851 w 399724"/>
              <a:gd name="connsiteY217" fmla="*/ 312144 h 329646"/>
              <a:gd name="connsiteX218" fmla="*/ 140279 w 399724"/>
              <a:gd name="connsiteY218" fmla="*/ 316528 h 329646"/>
              <a:gd name="connsiteX219" fmla="*/ 128232 w 399724"/>
              <a:gd name="connsiteY219" fmla="*/ 319808 h 329646"/>
              <a:gd name="connsiteX220" fmla="*/ 127134 w 399724"/>
              <a:gd name="connsiteY220" fmla="*/ 318716 h 329646"/>
              <a:gd name="connsiteX221" fmla="*/ 126037 w 399724"/>
              <a:gd name="connsiteY221" fmla="*/ 317619 h 329646"/>
              <a:gd name="connsiteX222" fmla="*/ 126037 w 399724"/>
              <a:gd name="connsiteY222" fmla="*/ 316528 h 329646"/>
              <a:gd name="connsiteX223" fmla="*/ 126037 w 399724"/>
              <a:gd name="connsiteY223" fmla="*/ 313236 h 329646"/>
              <a:gd name="connsiteX224" fmla="*/ 121659 w 399724"/>
              <a:gd name="connsiteY224" fmla="*/ 302286 h 329646"/>
              <a:gd name="connsiteX225" fmla="*/ 113990 w 399724"/>
              <a:gd name="connsiteY225" fmla="*/ 291330 h 329646"/>
              <a:gd name="connsiteX226" fmla="*/ 113990 w 399724"/>
              <a:gd name="connsiteY226" fmla="*/ 284758 h 329646"/>
              <a:gd name="connsiteX227" fmla="*/ 110704 w 399724"/>
              <a:gd name="connsiteY227" fmla="*/ 281477 h 329646"/>
              <a:gd name="connsiteX228" fmla="*/ 110704 w 399724"/>
              <a:gd name="connsiteY228" fmla="*/ 280380 h 329646"/>
              <a:gd name="connsiteX229" fmla="*/ 108515 w 399724"/>
              <a:gd name="connsiteY229" fmla="*/ 278186 h 329646"/>
              <a:gd name="connsiteX230" fmla="*/ 108515 w 399724"/>
              <a:gd name="connsiteY230" fmla="*/ 277094 h 329646"/>
              <a:gd name="connsiteX231" fmla="*/ 106326 w 399724"/>
              <a:gd name="connsiteY231" fmla="*/ 274905 h 329646"/>
              <a:gd name="connsiteX232" fmla="*/ 106326 w 399724"/>
              <a:gd name="connsiteY232" fmla="*/ 273808 h 329646"/>
              <a:gd name="connsiteX233" fmla="*/ 105252 w 399724"/>
              <a:gd name="connsiteY233" fmla="*/ 271619 h 329646"/>
              <a:gd name="connsiteX234" fmla="*/ 103063 w 399724"/>
              <a:gd name="connsiteY234" fmla="*/ 267236 h 329646"/>
              <a:gd name="connsiteX235" fmla="*/ 101943 w 399724"/>
              <a:gd name="connsiteY235" fmla="*/ 262858 h 329646"/>
              <a:gd name="connsiteX236" fmla="*/ 104131 w 399724"/>
              <a:gd name="connsiteY236" fmla="*/ 256286 h 329646"/>
              <a:gd name="connsiteX237" fmla="*/ 97565 w 399724"/>
              <a:gd name="connsiteY237" fmla="*/ 250805 h 329646"/>
              <a:gd name="connsiteX238" fmla="*/ 94302 w 399724"/>
              <a:gd name="connsiteY238" fmla="*/ 251902 h 329646"/>
              <a:gd name="connsiteX239" fmla="*/ 88804 w 399724"/>
              <a:gd name="connsiteY239" fmla="*/ 256286 h 329646"/>
              <a:gd name="connsiteX240" fmla="*/ 88804 w 399724"/>
              <a:gd name="connsiteY240" fmla="*/ 256286 h 329646"/>
              <a:gd name="connsiteX241" fmla="*/ 86609 w 399724"/>
              <a:gd name="connsiteY241" fmla="*/ 259572 h 329646"/>
              <a:gd name="connsiteX242" fmla="*/ 77871 w 399724"/>
              <a:gd name="connsiteY242" fmla="*/ 265047 h 329646"/>
              <a:gd name="connsiteX243" fmla="*/ 75676 w 399724"/>
              <a:gd name="connsiteY243" fmla="*/ 265047 h 329646"/>
              <a:gd name="connsiteX244" fmla="*/ 74585 w 399724"/>
              <a:gd name="connsiteY244" fmla="*/ 270522 h 329646"/>
              <a:gd name="connsiteX245" fmla="*/ 73488 w 399724"/>
              <a:gd name="connsiteY245" fmla="*/ 274905 h 329646"/>
              <a:gd name="connsiteX246" fmla="*/ 68013 w 399724"/>
              <a:gd name="connsiteY246" fmla="*/ 272711 h 329646"/>
              <a:gd name="connsiteX247" fmla="*/ 61440 w 399724"/>
              <a:gd name="connsiteY247" fmla="*/ 270522 h 329646"/>
              <a:gd name="connsiteX248" fmla="*/ 49393 w 399724"/>
              <a:gd name="connsiteY248" fmla="*/ 269425 h 329646"/>
              <a:gd name="connsiteX249" fmla="*/ 49393 w 399724"/>
              <a:gd name="connsiteY249" fmla="*/ 265047 h 329646"/>
              <a:gd name="connsiteX250" fmla="*/ 49393 w 399724"/>
              <a:gd name="connsiteY250" fmla="*/ 261761 h 329646"/>
              <a:gd name="connsiteX251" fmla="*/ 52679 w 399724"/>
              <a:gd name="connsiteY251" fmla="*/ 257377 h 329646"/>
              <a:gd name="connsiteX252" fmla="*/ 49393 w 399724"/>
              <a:gd name="connsiteY252" fmla="*/ 254097 h 329646"/>
              <a:gd name="connsiteX253" fmla="*/ 46107 w 399724"/>
              <a:gd name="connsiteY253" fmla="*/ 251902 h 329646"/>
              <a:gd name="connsiteX254" fmla="*/ 43918 w 399724"/>
              <a:gd name="connsiteY254" fmla="*/ 250805 h 329646"/>
              <a:gd name="connsiteX255" fmla="*/ 43918 w 399724"/>
              <a:gd name="connsiteY255" fmla="*/ 245330 h 329646"/>
              <a:gd name="connsiteX256" fmla="*/ 49393 w 399724"/>
              <a:gd name="connsiteY256" fmla="*/ 242044 h 329646"/>
              <a:gd name="connsiteX257" fmla="*/ 51582 w 399724"/>
              <a:gd name="connsiteY257" fmla="*/ 238764 h 329646"/>
              <a:gd name="connsiteX258" fmla="*/ 53777 w 399724"/>
              <a:gd name="connsiteY258" fmla="*/ 233283 h 329646"/>
              <a:gd name="connsiteX259" fmla="*/ 53777 w 399724"/>
              <a:gd name="connsiteY259" fmla="*/ 232191 h 329646"/>
              <a:gd name="connsiteX260" fmla="*/ 53777 w 399724"/>
              <a:gd name="connsiteY260" fmla="*/ 229997 h 329646"/>
              <a:gd name="connsiteX261" fmla="*/ 53777 w 399724"/>
              <a:gd name="connsiteY261" fmla="*/ 225619 h 329646"/>
              <a:gd name="connsiteX262" fmla="*/ 54868 w 399724"/>
              <a:gd name="connsiteY262" fmla="*/ 219047 h 329646"/>
              <a:gd name="connsiteX263" fmla="*/ 53777 w 399724"/>
              <a:gd name="connsiteY263" fmla="*/ 204811 h 329646"/>
              <a:gd name="connsiteX264" fmla="*/ 51582 w 399724"/>
              <a:gd name="connsiteY264" fmla="*/ 193855 h 329646"/>
              <a:gd name="connsiteX265" fmla="*/ 43918 w 399724"/>
              <a:gd name="connsiteY265" fmla="*/ 191666 h 329646"/>
              <a:gd name="connsiteX266" fmla="*/ 39535 w 399724"/>
              <a:gd name="connsiteY266" fmla="*/ 190569 h 329646"/>
              <a:gd name="connsiteX267" fmla="*/ 34060 w 399724"/>
              <a:gd name="connsiteY267" fmla="*/ 190569 h 329646"/>
              <a:gd name="connsiteX268" fmla="*/ 31871 w 399724"/>
              <a:gd name="connsiteY268" fmla="*/ 192758 h 329646"/>
              <a:gd name="connsiteX269" fmla="*/ 29676 w 399724"/>
              <a:gd name="connsiteY269" fmla="*/ 194952 h 329646"/>
              <a:gd name="connsiteX270" fmla="*/ 26390 w 399724"/>
              <a:gd name="connsiteY270" fmla="*/ 198239 h 329646"/>
              <a:gd name="connsiteX271" fmla="*/ 25299 w 399724"/>
              <a:gd name="connsiteY271" fmla="*/ 199330 h 329646"/>
              <a:gd name="connsiteX272" fmla="*/ 19818 w 399724"/>
              <a:gd name="connsiteY272" fmla="*/ 189477 h 329646"/>
              <a:gd name="connsiteX273" fmla="*/ 18726 w 399724"/>
              <a:gd name="connsiteY273" fmla="*/ 188380 h 329646"/>
              <a:gd name="connsiteX274" fmla="*/ 17629 w 399724"/>
              <a:gd name="connsiteY274" fmla="*/ 186186 h 329646"/>
              <a:gd name="connsiteX275" fmla="*/ 7771 w 399724"/>
              <a:gd name="connsiteY275" fmla="*/ 184008 h 329646"/>
              <a:gd name="connsiteX276" fmla="*/ 1204 w 399724"/>
              <a:gd name="connsiteY276" fmla="*/ 181819 h 329646"/>
              <a:gd name="connsiteX277" fmla="*/ 107 w 399724"/>
              <a:gd name="connsiteY277" fmla="*/ 180722 h 329646"/>
              <a:gd name="connsiteX278" fmla="*/ 107 w 399724"/>
              <a:gd name="connsiteY278" fmla="*/ 179625 h 329646"/>
              <a:gd name="connsiteX279" fmla="*/ 107 w 399724"/>
              <a:gd name="connsiteY279" fmla="*/ 175247 h 329646"/>
              <a:gd name="connsiteX280" fmla="*/ 107 w 399724"/>
              <a:gd name="connsiteY280" fmla="*/ 174150 h 329646"/>
              <a:gd name="connsiteX281" fmla="*/ 3393 w 399724"/>
              <a:gd name="connsiteY281" fmla="*/ 171961 h 329646"/>
              <a:gd name="connsiteX282" fmla="*/ 7771 w 399724"/>
              <a:gd name="connsiteY282" fmla="*/ 168675 h 329646"/>
              <a:gd name="connsiteX283" fmla="*/ 8868 w 399724"/>
              <a:gd name="connsiteY283" fmla="*/ 169772 h 329646"/>
              <a:gd name="connsiteX284" fmla="*/ 8868 w 399724"/>
              <a:gd name="connsiteY284" fmla="*/ 167578 h 329646"/>
              <a:gd name="connsiteX285" fmla="*/ 6679 w 399724"/>
              <a:gd name="connsiteY285" fmla="*/ 163200 h 329646"/>
              <a:gd name="connsiteX286" fmla="*/ 8868 w 399724"/>
              <a:gd name="connsiteY286" fmla="*/ 162103 h 329646"/>
              <a:gd name="connsiteX287" fmla="*/ 11057 w 399724"/>
              <a:gd name="connsiteY287" fmla="*/ 161011 h 329646"/>
              <a:gd name="connsiteX288" fmla="*/ 13246 w 399724"/>
              <a:gd name="connsiteY288" fmla="*/ 154439 h 329646"/>
              <a:gd name="connsiteX289" fmla="*/ 15440 w 399724"/>
              <a:gd name="connsiteY289" fmla="*/ 152244 h 329646"/>
              <a:gd name="connsiteX290" fmla="*/ 18726 w 399724"/>
              <a:gd name="connsiteY290" fmla="*/ 150055 h 329646"/>
              <a:gd name="connsiteX291" fmla="*/ 24201 w 399724"/>
              <a:gd name="connsiteY291" fmla="*/ 143483 h 329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</a:cxnLst>
            <a:rect l="l" t="t" r="r" b="b"/>
            <a:pathLst>
              <a:path w="399724" h="329646">
                <a:moveTo>
                  <a:pt x="24201" y="143483"/>
                </a:moveTo>
                <a:lnTo>
                  <a:pt x="25299" y="140197"/>
                </a:lnTo>
                <a:lnTo>
                  <a:pt x="26390" y="142386"/>
                </a:lnTo>
                <a:lnTo>
                  <a:pt x="27488" y="139105"/>
                </a:lnTo>
                <a:lnTo>
                  <a:pt x="30774" y="135814"/>
                </a:lnTo>
                <a:lnTo>
                  <a:pt x="29676" y="132533"/>
                </a:lnTo>
                <a:lnTo>
                  <a:pt x="29676" y="132533"/>
                </a:lnTo>
                <a:lnTo>
                  <a:pt x="28585" y="127058"/>
                </a:lnTo>
                <a:lnTo>
                  <a:pt x="30774" y="117200"/>
                </a:lnTo>
                <a:lnTo>
                  <a:pt x="37346" y="118291"/>
                </a:lnTo>
                <a:lnTo>
                  <a:pt x="37346" y="118291"/>
                </a:lnTo>
                <a:lnTo>
                  <a:pt x="39535" y="120486"/>
                </a:lnTo>
                <a:lnTo>
                  <a:pt x="40632" y="122675"/>
                </a:lnTo>
                <a:lnTo>
                  <a:pt x="42821" y="124864"/>
                </a:lnTo>
                <a:lnTo>
                  <a:pt x="46107" y="128150"/>
                </a:lnTo>
                <a:lnTo>
                  <a:pt x="47204" y="130339"/>
                </a:lnTo>
                <a:lnTo>
                  <a:pt x="50490" y="132533"/>
                </a:lnTo>
                <a:lnTo>
                  <a:pt x="51582" y="133630"/>
                </a:lnTo>
                <a:lnTo>
                  <a:pt x="55965" y="135814"/>
                </a:lnTo>
                <a:lnTo>
                  <a:pt x="68013" y="143483"/>
                </a:lnTo>
                <a:lnTo>
                  <a:pt x="71299" y="145672"/>
                </a:lnTo>
                <a:lnTo>
                  <a:pt x="72396" y="145672"/>
                </a:lnTo>
                <a:lnTo>
                  <a:pt x="76774" y="148958"/>
                </a:lnTo>
                <a:lnTo>
                  <a:pt x="78968" y="151147"/>
                </a:lnTo>
                <a:lnTo>
                  <a:pt x="83346" y="152244"/>
                </a:lnTo>
                <a:lnTo>
                  <a:pt x="86609" y="152244"/>
                </a:lnTo>
                <a:lnTo>
                  <a:pt x="92107" y="150055"/>
                </a:lnTo>
                <a:lnTo>
                  <a:pt x="94302" y="151147"/>
                </a:lnTo>
                <a:lnTo>
                  <a:pt x="96490" y="148958"/>
                </a:lnTo>
                <a:lnTo>
                  <a:pt x="98679" y="148958"/>
                </a:lnTo>
                <a:lnTo>
                  <a:pt x="100874" y="146769"/>
                </a:lnTo>
                <a:lnTo>
                  <a:pt x="103063" y="146769"/>
                </a:lnTo>
                <a:lnTo>
                  <a:pt x="104131" y="145672"/>
                </a:lnTo>
                <a:lnTo>
                  <a:pt x="105252" y="139105"/>
                </a:lnTo>
                <a:lnTo>
                  <a:pt x="107440" y="135814"/>
                </a:lnTo>
                <a:lnTo>
                  <a:pt x="109635" y="132533"/>
                </a:lnTo>
                <a:lnTo>
                  <a:pt x="120562" y="134722"/>
                </a:lnTo>
                <a:lnTo>
                  <a:pt x="128232" y="128150"/>
                </a:lnTo>
                <a:lnTo>
                  <a:pt x="132609" y="96386"/>
                </a:lnTo>
                <a:lnTo>
                  <a:pt x="133707" y="95294"/>
                </a:lnTo>
                <a:lnTo>
                  <a:pt x="133707" y="93100"/>
                </a:lnTo>
                <a:lnTo>
                  <a:pt x="133707" y="92008"/>
                </a:lnTo>
                <a:lnTo>
                  <a:pt x="134804" y="90911"/>
                </a:lnTo>
                <a:lnTo>
                  <a:pt x="135895" y="87625"/>
                </a:lnTo>
                <a:lnTo>
                  <a:pt x="133707" y="83247"/>
                </a:lnTo>
                <a:lnTo>
                  <a:pt x="136993" y="78864"/>
                </a:lnTo>
                <a:lnTo>
                  <a:pt x="139182" y="70103"/>
                </a:lnTo>
                <a:lnTo>
                  <a:pt x="139182" y="67914"/>
                </a:lnTo>
                <a:lnTo>
                  <a:pt x="134804" y="65719"/>
                </a:lnTo>
                <a:lnTo>
                  <a:pt x="132609" y="62439"/>
                </a:lnTo>
                <a:lnTo>
                  <a:pt x="133707" y="62439"/>
                </a:lnTo>
                <a:lnTo>
                  <a:pt x="134804" y="63530"/>
                </a:lnTo>
                <a:lnTo>
                  <a:pt x="135895" y="64627"/>
                </a:lnTo>
                <a:lnTo>
                  <a:pt x="138090" y="65719"/>
                </a:lnTo>
                <a:lnTo>
                  <a:pt x="140279" y="66816"/>
                </a:lnTo>
                <a:lnTo>
                  <a:pt x="149040" y="65719"/>
                </a:lnTo>
                <a:lnTo>
                  <a:pt x="154515" y="61341"/>
                </a:lnTo>
                <a:lnTo>
                  <a:pt x="163276" y="58055"/>
                </a:lnTo>
                <a:lnTo>
                  <a:pt x="164373" y="56958"/>
                </a:lnTo>
                <a:lnTo>
                  <a:pt x="164373" y="55866"/>
                </a:lnTo>
                <a:lnTo>
                  <a:pt x="166562" y="52586"/>
                </a:lnTo>
                <a:lnTo>
                  <a:pt x="168751" y="51494"/>
                </a:lnTo>
                <a:lnTo>
                  <a:pt x="173134" y="50397"/>
                </a:lnTo>
                <a:lnTo>
                  <a:pt x="185182" y="62439"/>
                </a:lnTo>
                <a:lnTo>
                  <a:pt x="186279" y="65719"/>
                </a:lnTo>
                <a:lnTo>
                  <a:pt x="188468" y="69005"/>
                </a:lnTo>
                <a:lnTo>
                  <a:pt x="193948" y="77766"/>
                </a:lnTo>
                <a:lnTo>
                  <a:pt x="195040" y="79961"/>
                </a:lnTo>
                <a:lnTo>
                  <a:pt x="199423" y="83247"/>
                </a:lnTo>
                <a:lnTo>
                  <a:pt x="208184" y="67914"/>
                </a:lnTo>
                <a:lnTo>
                  <a:pt x="207087" y="60244"/>
                </a:lnTo>
                <a:lnTo>
                  <a:pt x="204898" y="55866"/>
                </a:lnTo>
                <a:lnTo>
                  <a:pt x="207087" y="51494"/>
                </a:lnTo>
                <a:lnTo>
                  <a:pt x="210373" y="48208"/>
                </a:lnTo>
                <a:lnTo>
                  <a:pt x="214757" y="43825"/>
                </a:lnTo>
                <a:lnTo>
                  <a:pt x="218043" y="33972"/>
                </a:lnTo>
                <a:lnTo>
                  <a:pt x="216946" y="28492"/>
                </a:lnTo>
                <a:lnTo>
                  <a:pt x="231182" y="18633"/>
                </a:lnTo>
                <a:lnTo>
                  <a:pt x="234468" y="3300"/>
                </a:lnTo>
                <a:lnTo>
                  <a:pt x="244326" y="19"/>
                </a:lnTo>
                <a:lnTo>
                  <a:pt x="251996" y="1111"/>
                </a:lnTo>
                <a:lnTo>
                  <a:pt x="271712" y="10969"/>
                </a:lnTo>
                <a:lnTo>
                  <a:pt x="284851" y="13158"/>
                </a:lnTo>
                <a:lnTo>
                  <a:pt x="287040" y="12067"/>
                </a:lnTo>
                <a:lnTo>
                  <a:pt x="288137" y="9872"/>
                </a:lnTo>
                <a:lnTo>
                  <a:pt x="316615" y="15347"/>
                </a:lnTo>
                <a:lnTo>
                  <a:pt x="316615" y="16444"/>
                </a:lnTo>
                <a:lnTo>
                  <a:pt x="315518" y="40539"/>
                </a:lnTo>
                <a:lnTo>
                  <a:pt x="315518" y="43825"/>
                </a:lnTo>
                <a:lnTo>
                  <a:pt x="316615" y="46014"/>
                </a:lnTo>
                <a:lnTo>
                  <a:pt x="316615" y="49306"/>
                </a:lnTo>
                <a:lnTo>
                  <a:pt x="313329" y="51494"/>
                </a:lnTo>
                <a:lnTo>
                  <a:pt x="308946" y="52586"/>
                </a:lnTo>
                <a:lnTo>
                  <a:pt x="311140" y="54781"/>
                </a:lnTo>
                <a:lnTo>
                  <a:pt x="312232" y="53683"/>
                </a:lnTo>
                <a:lnTo>
                  <a:pt x="331948" y="75577"/>
                </a:lnTo>
                <a:lnTo>
                  <a:pt x="331948" y="82150"/>
                </a:lnTo>
                <a:lnTo>
                  <a:pt x="331948" y="82150"/>
                </a:lnTo>
                <a:lnTo>
                  <a:pt x="329760" y="96386"/>
                </a:lnTo>
                <a:lnTo>
                  <a:pt x="337423" y="107341"/>
                </a:lnTo>
                <a:lnTo>
                  <a:pt x="335235" y="120486"/>
                </a:lnTo>
                <a:lnTo>
                  <a:pt x="334137" y="121578"/>
                </a:lnTo>
                <a:lnTo>
                  <a:pt x="334137" y="122675"/>
                </a:lnTo>
                <a:lnTo>
                  <a:pt x="336332" y="125961"/>
                </a:lnTo>
                <a:lnTo>
                  <a:pt x="338521" y="127058"/>
                </a:lnTo>
                <a:lnTo>
                  <a:pt x="335235" y="129247"/>
                </a:lnTo>
                <a:lnTo>
                  <a:pt x="331948" y="132533"/>
                </a:lnTo>
                <a:lnTo>
                  <a:pt x="323187" y="143483"/>
                </a:lnTo>
                <a:lnTo>
                  <a:pt x="323187" y="146769"/>
                </a:lnTo>
                <a:lnTo>
                  <a:pt x="323187" y="147866"/>
                </a:lnTo>
                <a:lnTo>
                  <a:pt x="331948" y="169772"/>
                </a:lnTo>
                <a:lnTo>
                  <a:pt x="335235" y="170864"/>
                </a:lnTo>
                <a:lnTo>
                  <a:pt x="338521" y="167578"/>
                </a:lnTo>
                <a:lnTo>
                  <a:pt x="340710" y="165389"/>
                </a:lnTo>
                <a:lnTo>
                  <a:pt x="341807" y="165389"/>
                </a:lnTo>
                <a:lnTo>
                  <a:pt x="350568" y="161011"/>
                </a:lnTo>
                <a:lnTo>
                  <a:pt x="360426" y="157719"/>
                </a:lnTo>
                <a:lnTo>
                  <a:pt x="365878" y="155530"/>
                </a:lnTo>
                <a:lnTo>
                  <a:pt x="371376" y="153342"/>
                </a:lnTo>
                <a:lnTo>
                  <a:pt x="376834" y="150055"/>
                </a:lnTo>
                <a:lnTo>
                  <a:pt x="380137" y="148958"/>
                </a:lnTo>
                <a:lnTo>
                  <a:pt x="383406" y="146769"/>
                </a:lnTo>
                <a:lnTo>
                  <a:pt x="395448" y="144580"/>
                </a:lnTo>
                <a:lnTo>
                  <a:pt x="396545" y="157719"/>
                </a:lnTo>
                <a:lnTo>
                  <a:pt x="397642" y="164291"/>
                </a:lnTo>
                <a:lnTo>
                  <a:pt x="399831" y="168675"/>
                </a:lnTo>
                <a:lnTo>
                  <a:pt x="399831" y="171961"/>
                </a:lnTo>
                <a:lnTo>
                  <a:pt x="393259" y="188380"/>
                </a:lnTo>
                <a:lnTo>
                  <a:pt x="388898" y="188380"/>
                </a:lnTo>
                <a:lnTo>
                  <a:pt x="387784" y="188380"/>
                </a:lnTo>
                <a:lnTo>
                  <a:pt x="382332" y="188380"/>
                </a:lnTo>
                <a:lnTo>
                  <a:pt x="379023" y="192758"/>
                </a:lnTo>
                <a:lnTo>
                  <a:pt x="377948" y="193855"/>
                </a:lnTo>
                <a:lnTo>
                  <a:pt x="376834" y="194952"/>
                </a:lnTo>
                <a:lnTo>
                  <a:pt x="373565" y="200427"/>
                </a:lnTo>
                <a:lnTo>
                  <a:pt x="372451" y="203713"/>
                </a:lnTo>
                <a:lnTo>
                  <a:pt x="372451" y="204811"/>
                </a:lnTo>
                <a:lnTo>
                  <a:pt x="372451" y="205902"/>
                </a:lnTo>
                <a:lnTo>
                  <a:pt x="366993" y="215761"/>
                </a:lnTo>
                <a:lnTo>
                  <a:pt x="364804" y="217950"/>
                </a:lnTo>
                <a:lnTo>
                  <a:pt x="359306" y="224522"/>
                </a:lnTo>
                <a:lnTo>
                  <a:pt x="360426" y="228899"/>
                </a:lnTo>
                <a:lnTo>
                  <a:pt x="360426" y="229997"/>
                </a:lnTo>
                <a:lnTo>
                  <a:pt x="360426" y="234380"/>
                </a:lnTo>
                <a:lnTo>
                  <a:pt x="360426" y="235472"/>
                </a:lnTo>
                <a:lnTo>
                  <a:pt x="361501" y="236569"/>
                </a:lnTo>
                <a:lnTo>
                  <a:pt x="364804" y="238764"/>
                </a:lnTo>
                <a:lnTo>
                  <a:pt x="366993" y="238764"/>
                </a:lnTo>
                <a:lnTo>
                  <a:pt x="369187" y="237666"/>
                </a:lnTo>
                <a:lnTo>
                  <a:pt x="374640" y="239855"/>
                </a:lnTo>
                <a:lnTo>
                  <a:pt x="376834" y="238764"/>
                </a:lnTo>
                <a:lnTo>
                  <a:pt x="380137" y="243141"/>
                </a:lnTo>
                <a:lnTo>
                  <a:pt x="379023" y="246427"/>
                </a:lnTo>
                <a:lnTo>
                  <a:pt x="375760" y="256286"/>
                </a:lnTo>
                <a:lnTo>
                  <a:pt x="370262" y="261761"/>
                </a:lnTo>
                <a:lnTo>
                  <a:pt x="369187" y="265047"/>
                </a:lnTo>
                <a:lnTo>
                  <a:pt x="366993" y="270522"/>
                </a:lnTo>
                <a:lnTo>
                  <a:pt x="361501" y="271619"/>
                </a:lnTo>
                <a:lnTo>
                  <a:pt x="353854" y="273808"/>
                </a:lnTo>
                <a:lnTo>
                  <a:pt x="350568" y="272711"/>
                </a:lnTo>
                <a:lnTo>
                  <a:pt x="350568" y="277094"/>
                </a:lnTo>
                <a:lnTo>
                  <a:pt x="354928" y="280380"/>
                </a:lnTo>
                <a:lnTo>
                  <a:pt x="352757" y="282569"/>
                </a:lnTo>
                <a:lnTo>
                  <a:pt x="346185" y="281477"/>
                </a:lnTo>
                <a:lnTo>
                  <a:pt x="345087" y="283666"/>
                </a:lnTo>
                <a:lnTo>
                  <a:pt x="341807" y="285855"/>
                </a:lnTo>
                <a:lnTo>
                  <a:pt x="341807" y="286952"/>
                </a:lnTo>
                <a:lnTo>
                  <a:pt x="337423" y="289141"/>
                </a:lnTo>
                <a:lnTo>
                  <a:pt x="334137" y="292427"/>
                </a:lnTo>
                <a:lnTo>
                  <a:pt x="331948" y="290239"/>
                </a:lnTo>
                <a:lnTo>
                  <a:pt x="328662" y="289141"/>
                </a:lnTo>
                <a:lnTo>
                  <a:pt x="325376" y="290239"/>
                </a:lnTo>
                <a:lnTo>
                  <a:pt x="322090" y="292427"/>
                </a:lnTo>
                <a:lnTo>
                  <a:pt x="314426" y="296811"/>
                </a:lnTo>
                <a:lnTo>
                  <a:pt x="311140" y="302286"/>
                </a:lnTo>
                <a:lnTo>
                  <a:pt x="306757" y="309955"/>
                </a:lnTo>
                <a:lnTo>
                  <a:pt x="306757" y="309955"/>
                </a:lnTo>
                <a:lnTo>
                  <a:pt x="305665" y="311047"/>
                </a:lnTo>
                <a:lnTo>
                  <a:pt x="301282" y="314333"/>
                </a:lnTo>
                <a:lnTo>
                  <a:pt x="295801" y="313236"/>
                </a:lnTo>
                <a:lnTo>
                  <a:pt x="293612" y="313236"/>
                </a:lnTo>
                <a:lnTo>
                  <a:pt x="294709" y="316528"/>
                </a:lnTo>
                <a:lnTo>
                  <a:pt x="294709" y="319808"/>
                </a:lnTo>
                <a:lnTo>
                  <a:pt x="292521" y="324191"/>
                </a:lnTo>
                <a:lnTo>
                  <a:pt x="291423" y="327478"/>
                </a:lnTo>
                <a:lnTo>
                  <a:pt x="290326" y="327478"/>
                </a:lnTo>
                <a:lnTo>
                  <a:pt x="288137" y="328569"/>
                </a:lnTo>
                <a:lnTo>
                  <a:pt x="284851" y="328569"/>
                </a:lnTo>
                <a:lnTo>
                  <a:pt x="273901" y="329666"/>
                </a:lnTo>
                <a:lnTo>
                  <a:pt x="267329" y="323094"/>
                </a:lnTo>
                <a:lnTo>
                  <a:pt x="257471" y="286952"/>
                </a:lnTo>
                <a:lnTo>
                  <a:pt x="254184" y="284758"/>
                </a:lnTo>
                <a:lnTo>
                  <a:pt x="253087" y="284758"/>
                </a:lnTo>
                <a:lnTo>
                  <a:pt x="251996" y="289141"/>
                </a:lnTo>
                <a:lnTo>
                  <a:pt x="250898" y="290239"/>
                </a:lnTo>
                <a:lnTo>
                  <a:pt x="248709" y="293525"/>
                </a:lnTo>
                <a:lnTo>
                  <a:pt x="245423" y="295714"/>
                </a:lnTo>
                <a:lnTo>
                  <a:pt x="245423" y="295714"/>
                </a:lnTo>
                <a:lnTo>
                  <a:pt x="241040" y="296811"/>
                </a:lnTo>
                <a:lnTo>
                  <a:pt x="234468" y="296811"/>
                </a:lnTo>
                <a:lnTo>
                  <a:pt x="233376" y="295714"/>
                </a:lnTo>
                <a:lnTo>
                  <a:pt x="230090" y="289141"/>
                </a:lnTo>
                <a:lnTo>
                  <a:pt x="227901" y="285855"/>
                </a:lnTo>
                <a:lnTo>
                  <a:pt x="227901" y="284758"/>
                </a:lnTo>
                <a:lnTo>
                  <a:pt x="227901" y="284758"/>
                </a:lnTo>
                <a:lnTo>
                  <a:pt x="219134" y="290239"/>
                </a:lnTo>
                <a:lnTo>
                  <a:pt x="216946" y="291330"/>
                </a:lnTo>
                <a:lnTo>
                  <a:pt x="213659" y="293525"/>
                </a:lnTo>
                <a:lnTo>
                  <a:pt x="211470" y="294616"/>
                </a:lnTo>
                <a:lnTo>
                  <a:pt x="205996" y="299000"/>
                </a:lnTo>
                <a:lnTo>
                  <a:pt x="199423" y="305572"/>
                </a:lnTo>
                <a:lnTo>
                  <a:pt x="165470" y="320905"/>
                </a:lnTo>
                <a:lnTo>
                  <a:pt x="163276" y="314333"/>
                </a:lnTo>
                <a:lnTo>
                  <a:pt x="162184" y="313236"/>
                </a:lnTo>
                <a:lnTo>
                  <a:pt x="159996" y="311047"/>
                </a:lnTo>
                <a:lnTo>
                  <a:pt x="156709" y="305572"/>
                </a:lnTo>
                <a:lnTo>
                  <a:pt x="150137" y="307761"/>
                </a:lnTo>
                <a:lnTo>
                  <a:pt x="146851" y="312144"/>
                </a:lnTo>
                <a:lnTo>
                  <a:pt x="140279" y="316528"/>
                </a:lnTo>
                <a:lnTo>
                  <a:pt x="128232" y="319808"/>
                </a:lnTo>
                <a:lnTo>
                  <a:pt x="127134" y="318716"/>
                </a:lnTo>
                <a:lnTo>
                  <a:pt x="126037" y="317619"/>
                </a:lnTo>
                <a:lnTo>
                  <a:pt x="126037" y="316528"/>
                </a:lnTo>
                <a:lnTo>
                  <a:pt x="126037" y="313236"/>
                </a:lnTo>
                <a:lnTo>
                  <a:pt x="121659" y="302286"/>
                </a:lnTo>
                <a:lnTo>
                  <a:pt x="113990" y="291330"/>
                </a:lnTo>
                <a:lnTo>
                  <a:pt x="113990" y="284758"/>
                </a:lnTo>
                <a:lnTo>
                  <a:pt x="110704" y="281477"/>
                </a:lnTo>
                <a:lnTo>
                  <a:pt x="110704" y="280380"/>
                </a:lnTo>
                <a:lnTo>
                  <a:pt x="108515" y="278186"/>
                </a:lnTo>
                <a:lnTo>
                  <a:pt x="108515" y="277094"/>
                </a:lnTo>
                <a:lnTo>
                  <a:pt x="106326" y="274905"/>
                </a:lnTo>
                <a:lnTo>
                  <a:pt x="106326" y="273808"/>
                </a:lnTo>
                <a:lnTo>
                  <a:pt x="105252" y="271619"/>
                </a:lnTo>
                <a:lnTo>
                  <a:pt x="103063" y="267236"/>
                </a:lnTo>
                <a:lnTo>
                  <a:pt x="101943" y="262858"/>
                </a:lnTo>
                <a:lnTo>
                  <a:pt x="104131" y="256286"/>
                </a:lnTo>
                <a:lnTo>
                  <a:pt x="97565" y="250805"/>
                </a:lnTo>
                <a:lnTo>
                  <a:pt x="94302" y="251902"/>
                </a:lnTo>
                <a:lnTo>
                  <a:pt x="88804" y="256286"/>
                </a:lnTo>
                <a:lnTo>
                  <a:pt x="88804" y="256286"/>
                </a:lnTo>
                <a:lnTo>
                  <a:pt x="86609" y="259572"/>
                </a:lnTo>
                <a:lnTo>
                  <a:pt x="77871" y="265047"/>
                </a:lnTo>
                <a:lnTo>
                  <a:pt x="75676" y="265047"/>
                </a:lnTo>
                <a:lnTo>
                  <a:pt x="74585" y="270522"/>
                </a:lnTo>
                <a:lnTo>
                  <a:pt x="73488" y="274905"/>
                </a:lnTo>
                <a:lnTo>
                  <a:pt x="68013" y="272711"/>
                </a:lnTo>
                <a:lnTo>
                  <a:pt x="61440" y="270522"/>
                </a:lnTo>
                <a:lnTo>
                  <a:pt x="49393" y="269425"/>
                </a:lnTo>
                <a:lnTo>
                  <a:pt x="49393" y="265047"/>
                </a:lnTo>
                <a:lnTo>
                  <a:pt x="49393" y="261761"/>
                </a:lnTo>
                <a:lnTo>
                  <a:pt x="52679" y="257377"/>
                </a:lnTo>
                <a:lnTo>
                  <a:pt x="49393" y="254097"/>
                </a:lnTo>
                <a:lnTo>
                  <a:pt x="46107" y="251902"/>
                </a:lnTo>
                <a:lnTo>
                  <a:pt x="43918" y="250805"/>
                </a:lnTo>
                <a:lnTo>
                  <a:pt x="43918" y="245330"/>
                </a:lnTo>
                <a:lnTo>
                  <a:pt x="49393" y="242044"/>
                </a:lnTo>
                <a:lnTo>
                  <a:pt x="51582" y="238764"/>
                </a:lnTo>
                <a:lnTo>
                  <a:pt x="53777" y="233283"/>
                </a:lnTo>
                <a:lnTo>
                  <a:pt x="53777" y="232191"/>
                </a:lnTo>
                <a:lnTo>
                  <a:pt x="53777" y="229997"/>
                </a:lnTo>
                <a:lnTo>
                  <a:pt x="53777" y="225619"/>
                </a:lnTo>
                <a:lnTo>
                  <a:pt x="54868" y="219047"/>
                </a:lnTo>
                <a:lnTo>
                  <a:pt x="53777" y="204811"/>
                </a:lnTo>
                <a:lnTo>
                  <a:pt x="51582" y="193855"/>
                </a:lnTo>
                <a:lnTo>
                  <a:pt x="43918" y="191666"/>
                </a:lnTo>
                <a:lnTo>
                  <a:pt x="39535" y="190569"/>
                </a:lnTo>
                <a:lnTo>
                  <a:pt x="34060" y="190569"/>
                </a:lnTo>
                <a:lnTo>
                  <a:pt x="31871" y="192758"/>
                </a:lnTo>
                <a:lnTo>
                  <a:pt x="29676" y="194952"/>
                </a:lnTo>
                <a:lnTo>
                  <a:pt x="26390" y="198239"/>
                </a:lnTo>
                <a:lnTo>
                  <a:pt x="25299" y="199330"/>
                </a:lnTo>
                <a:lnTo>
                  <a:pt x="19818" y="189477"/>
                </a:lnTo>
                <a:lnTo>
                  <a:pt x="18726" y="188380"/>
                </a:lnTo>
                <a:lnTo>
                  <a:pt x="17629" y="186186"/>
                </a:lnTo>
                <a:lnTo>
                  <a:pt x="7771" y="184008"/>
                </a:lnTo>
                <a:lnTo>
                  <a:pt x="1204" y="181819"/>
                </a:lnTo>
                <a:lnTo>
                  <a:pt x="107" y="180722"/>
                </a:lnTo>
                <a:lnTo>
                  <a:pt x="107" y="179625"/>
                </a:lnTo>
                <a:lnTo>
                  <a:pt x="107" y="175247"/>
                </a:lnTo>
                <a:lnTo>
                  <a:pt x="107" y="174150"/>
                </a:lnTo>
                <a:lnTo>
                  <a:pt x="3393" y="171961"/>
                </a:lnTo>
                <a:lnTo>
                  <a:pt x="7771" y="168675"/>
                </a:lnTo>
                <a:lnTo>
                  <a:pt x="8868" y="169772"/>
                </a:lnTo>
                <a:lnTo>
                  <a:pt x="8868" y="167578"/>
                </a:lnTo>
                <a:lnTo>
                  <a:pt x="6679" y="163200"/>
                </a:lnTo>
                <a:lnTo>
                  <a:pt x="8868" y="162103"/>
                </a:lnTo>
                <a:lnTo>
                  <a:pt x="11057" y="161011"/>
                </a:lnTo>
                <a:lnTo>
                  <a:pt x="13246" y="154439"/>
                </a:lnTo>
                <a:lnTo>
                  <a:pt x="15440" y="152244"/>
                </a:lnTo>
                <a:lnTo>
                  <a:pt x="18726" y="150055"/>
                </a:lnTo>
                <a:lnTo>
                  <a:pt x="24201" y="143483"/>
                </a:lnTo>
              </a:path>
            </a:pathLst>
          </a:custGeom>
          <a:solidFill>
            <a:schemeClr val="accent3"/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자유형: 도형 40">
            <a:extLst>
              <a:ext uri="{FF2B5EF4-FFF2-40B4-BE49-F238E27FC236}">
                <a16:creationId xmlns:a16="http://schemas.microsoft.com/office/drawing/2014/main" id="{04491D75-2C2C-482E-E9F6-E53DF0E4528B}"/>
              </a:ext>
            </a:extLst>
          </p:cNvPr>
          <p:cNvSpPr/>
          <p:nvPr/>
        </p:nvSpPr>
        <p:spPr>
          <a:xfrm>
            <a:off x="1662707" y="4964417"/>
            <a:ext cx="298166" cy="200222"/>
          </a:xfrm>
          <a:custGeom>
            <a:avLst/>
            <a:gdLst>
              <a:gd name="connsiteX0" fmla="*/ 139204 w 373463"/>
              <a:gd name="connsiteY0" fmla="*/ 43831 h 250785"/>
              <a:gd name="connsiteX1" fmla="*/ 140302 w 373463"/>
              <a:gd name="connsiteY1" fmla="*/ 42733 h 250785"/>
              <a:gd name="connsiteX2" fmla="*/ 143588 w 373463"/>
              <a:gd name="connsiteY2" fmla="*/ 43831 h 250785"/>
              <a:gd name="connsiteX3" fmla="*/ 145777 w 373463"/>
              <a:gd name="connsiteY3" fmla="*/ 46014 h 250785"/>
              <a:gd name="connsiteX4" fmla="*/ 146874 w 373463"/>
              <a:gd name="connsiteY4" fmla="*/ 47117 h 250785"/>
              <a:gd name="connsiteX5" fmla="*/ 149063 w 373463"/>
              <a:gd name="connsiteY5" fmla="*/ 47117 h 250785"/>
              <a:gd name="connsiteX6" fmla="*/ 154538 w 373463"/>
              <a:gd name="connsiteY6" fmla="*/ 46014 h 250785"/>
              <a:gd name="connsiteX7" fmla="*/ 157824 w 373463"/>
              <a:gd name="connsiteY7" fmla="*/ 49306 h 250785"/>
              <a:gd name="connsiteX8" fmla="*/ 160018 w 373463"/>
              <a:gd name="connsiteY8" fmla="*/ 47117 h 250785"/>
              <a:gd name="connsiteX9" fmla="*/ 161110 w 373463"/>
              <a:gd name="connsiteY9" fmla="*/ 44922 h 250785"/>
              <a:gd name="connsiteX10" fmla="*/ 165493 w 373463"/>
              <a:gd name="connsiteY10" fmla="*/ 43831 h 250785"/>
              <a:gd name="connsiteX11" fmla="*/ 170968 w 373463"/>
              <a:gd name="connsiteY11" fmla="*/ 41636 h 250785"/>
              <a:gd name="connsiteX12" fmla="*/ 178638 w 373463"/>
              <a:gd name="connsiteY12" fmla="*/ 32875 h 250785"/>
              <a:gd name="connsiteX13" fmla="*/ 181924 w 373463"/>
              <a:gd name="connsiteY13" fmla="*/ 33973 h 250785"/>
              <a:gd name="connsiteX14" fmla="*/ 183016 w 373463"/>
              <a:gd name="connsiteY14" fmla="*/ 35064 h 250785"/>
              <a:gd name="connsiteX15" fmla="*/ 184113 w 373463"/>
              <a:gd name="connsiteY15" fmla="*/ 36161 h 250785"/>
              <a:gd name="connsiteX16" fmla="*/ 185210 w 373463"/>
              <a:gd name="connsiteY16" fmla="*/ 36161 h 250785"/>
              <a:gd name="connsiteX17" fmla="*/ 188496 w 373463"/>
              <a:gd name="connsiteY17" fmla="*/ 36161 h 250785"/>
              <a:gd name="connsiteX18" fmla="*/ 192874 w 373463"/>
              <a:gd name="connsiteY18" fmla="*/ 33973 h 250785"/>
              <a:gd name="connsiteX19" fmla="*/ 191777 w 373463"/>
              <a:gd name="connsiteY19" fmla="*/ 32875 h 250785"/>
              <a:gd name="connsiteX20" fmla="*/ 192874 w 373463"/>
              <a:gd name="connsiteY20" fmla="*/ 30686 h 250785"/>
              <a:gd name="connsiteX21" fmla="*/ 196160 w 373463"/>
              <a:gd name="connsiteY21" fmla="*/ 28492 h 250785"/>
              <a:gd name="connsiteX22" fmla="*/ 197252 w 373463"/>
              <a:gd name="connsiteY22" fmla="*/ 26303 h 250785"/>
              <a:gd name="connsiteX23" fmla="*/ 198349 w 373463"/>
              <a:gd name="connsiteY23" fmla="*/ 26303 h 250785"/>
              <a:gd name="connsiteX24" fmla="*/ 201635 w 373463"/>
              <a:gd name="connsiteY24" fmla="*/ 27400 h 250785"/>
              <a:gd name="connsiteX25" fmla="*/ 202732 w 373463"/>
              <a:gd name="connsiteY25" fmla="*/ 26303 h 250785"/>
              <a:gd name="connsiteX26" fmla="*/ 203824 w 373463"/>
              <a:gd name="connsiteY26" fmla="*/ 25211 h 250785"/>
              <a:gd name="connsiteX27" fmla="*/ 206018 w 373463"/>
              <a:gd name="connsiteY27" fmla="*/ 24114 h 250785"/>
              <a:gd name="connsiteX28" fmla="*/ 207116 w 373463"/>
              <a:gd name="connsiteY28" fmla="*/ 25211 h 250785"/>
              <a:gd name="connsiteX29" fmla="*/ 210379 w 373463"/>
              <a:gd name="connsiteY29" fmla="*/ 23017 h 250785"/>
              <a:gd name="connsiteX30" fmla="*/ 211493 w 373463"/>
              <a:gd name="connsiteY30" fmla="*/ 23017 h 250785"/>
              <a:gd name="connsiteX31" fmla="*/ 212568 w 373463"/>
              <a:gd name="connsiteY31" fmla="*/ 20828 h 250785"/>
              <a:gd name="connsiteX32" fmla="*/ 213682 w 373463"/>
              <a:gd name="connsiteY32" fmla="*/ 17542 h 250785"/>
              <a:gd name="connsiteX33" fmla="*/ 218066 w 373463"/>
              <a:gd name="connsiteY33" fmla="*/ 15353 h 250785"/>
              <a:gd name="connsiteX34" fmla="*/ 223523 w 373463"/>
              <a:gd name="connsiteY34" fmla="*/ 14256 h 250785"/>
              <a:gd name="connsiteX35" fmla="*/ 225712 w 373463"/>
              <a:gd name="connsiteY35" fmla="*/ 12067 h 250785"/>
              <a:gd name="connsiteX36" fmla="*/ 229021 w 373463"/>
              <a:gd name="connsiteY36" fmla="*/ 9872 h 250785"/>
              <a:gd name="connsiteX37" fmla="*/ 231210 w 373463"/>
              <a:gd name="connsiteY37" fmla="*/ 10975 h 250785"/>
              <a:gd name="connsiteX38" fmla="*/ 236662 w 373463"/>
              <a:gd name="connsiteY38" fmla="*/ 14256 h 250785"/>
              <a:gd name="connsiteX39" fmla="*/ 242137 w 373463"/>
              <a:gd name="connsiteY39" fmla="*/ 13158 h 250785"/>
              <a:gd name="connsiteX40" fmla="*/ 243234 w 373463"/>
              <a:gd name="connsiteY40" fmla="*/ 12067 h 250785"/>
              <a:gd name="connsiteX41" fmla="*/ 246521 w 373463"/>
              <a:gd name="connsiteY41" fmla="*/ 9872 h 250785"/>
              <a:gd name="connsiteX42" fmla="*/ 247612 w 373463"/>
              <a:gd name="connsiteY42" fmla="*/ 8781 h 250785"/>
              <a:gd name="connsiteX43" fmla="*/ 251996 w 373463"/>
              <a:gd name="connsiteY43" fmla="*/ 4397 h 250785"/>
              <a:gd name="connsiteX44" fmla="*/ 254184 w 373463"/>
              <a:gd name="connsiteY44" fmla="*/ 3306 h 250785"/>
              <a:gd name="connsiteX45" fmla="*/ 257476 w 373463"/>
              <a:gd name="connsiteY45" fmla="*/ 19 h 250785"/>
              <a:gd name="connsiteX46" fmla="*/ 257476 w 373463"/>
              <a:gd name="connsiteY46" fmla="*/ 19 h 250785"/>
              <a:gd name="connsiteX47" fmla="*/ 262951 w 373463"/>
              <a:gd name="connsiteY47" fmla="*/ 19 h 250785"/>
              <a:gd name="connsiteX48" fmla="*/ 265140 w 373463"/>
              <a:gd name="connsiteY48" fmla="*/ 1111 h 250785"/>
              <a:gd name="connsiteX49" fmla="*/ 266237 w 373463"/>
              <a:gd name="connsiteY49" fmla="*/ 3306 h 250785"/>
              <a:gd name="connsiteX50" fmla="*/ 267329 w 373463"/>
              <a:gd name="connsiteY50" fmla="*/ 3306 h 250785"/>
              <a:gd name="connsiteX51" fmla="*/ 270615 w 373463"/>
              <a:gd name="connsiteY51" fmla="*/ 5494 h 250785"/>
              <a:gd name="connsiteX52" fmla="*/ 272810 w 373463"/>
              <a:gd name="connsiteY52" fmla="*/ 5494 h 250785"/>
              <a:gd name="connsiteX53" fmla="*/ 282662 w 373463"/>
              <a:gd name="connsiteY53" fmla="*/ 8781 h 250785"/>
              <a:gd name="connsiteX54" fmla="*/ 283760 w 373463"/>
              <a:gd name="connsiteY54" fmla="*/ 9872 h 250785"/>
              <a:gd name="connsiteX55" fmla="*/ 284857 w 373463"/>
              <a:gd name="connsiteY55" fmla="*/ 13158 h 250785"/>
              <a:gd name="connsiteX56" fmla="*/ 289235 w 373463"/>
              <a:gd name="connsiteY56" fmla="*/ 24114 h 250785"/>
              <a:gd name="connsiteX57" fmla="*/ 290332 w 373463"/>
              <a:gd name="connsiteY57" fmla="*/ 25211 h 250785"/>
              <a:gd name="connsiteX58" fmla="*/ 293618 w 373463"/>
              <a:gd name="connsiteY58" fmla="*/ 27400 h 250785"/>
              <a:gd name="connsiteX59" fmla="*/ 295807 w 373463"/>
              <a:gd name="connsiteY59" fmla="*/ 33973 h 250785"/>
              <a:gd name="connsiteX60" fmla="*/ 300190 w 373463"/>
              <a:gd name="connsiteY60" fmla="*/ 33973 h 250785"/>
              <a:gd name="connsiteX61" fmla="*/ 300190 w 373463"/>
              <a:gd name="connsiteY61" fmla="*/ 35064 h 250785"/>
              <a:gd name="connsiteX62" fmla="*/ 301282 w 373463"/>
              <a:gd name="connsiteY62" fmla="*/ 38356 h 250785"/>
              <a:gd name="connsiteX63" fmla="*/ 303471 w 373463"/>
              <a:gd name="connsiteY63" fmla="*/ 40539 h 250785"/>
              <a:gd name="connsiteX64" fmla="*/ 301282 w 373463"/>
              <a:gd name="connsiteY64" fmla="*/ 43831 h 250785"/>
              <a:gd name="connsiteX65" fmla="*/ 301282 w 373463"/>
              <a:gd name="connsiteY65" fmla="*/ 47117 h 250785"/>
              <a:gd name="connsiteX66" fmla="*/ 301282 w 373463"/>
              <a:gd name="connsiteY66" fmla="*/ 49306 h 250785"/>
              <a:gd name="connsiteX67" fmla="*/ 303471 w 373463"/>
              <a:gd name="connsiteY67" fmla="*/ 52592 h 250785"/>
              <a:gd name="connsiteX68" fmla="*/ 304568 w 373463"/>
              <a:gd name="connsiteY68" fmla="*/ 53683 h 250785"/>
              <a:gd name="connsiteX69" fmla="*/ 304568 w 373463"/>
              <a:gd name="connsiteY69" fmla="*/ 55878 h 250785"/>
              <a:gd name="connsiteX70" fmla="*/ 305665 w 373463"/>
              <a:gd name="connsiteY70" fmla="*/ 56970 h 250785"/>
              <a:gd name="connsiteX71" fmla="*/ 307854 w 373463"/>
              <a:gd name="connsiteY71" fmla="*/ 61353 h 250785"/>
              <a:gd name="connsiteX72" fmla="*/ 311140 w 373463"/>
              <a:gd name="connsiteY72" fmla="*/ 63542 h 250785"/>
              <a:gd name="connsiteX73" fmla="*/ 312237 w 373463"/>
              <a:gd name="connsiteY73" fmla="*/ 65736 h 250785"/>
              <a:gd name="connsiteX74" fmla="*/ 315524 w 373463"/>
              <a:gd name="connsiteY74" fmla="*/ 66828 h 250785"/>
              <a:gd name="connsiteX75" fmla="*/ 317712 w 373463"/>
              <a:gd name="connsiteY75" fmla="*/ 67920 h 250785"/>
              <a:gd name="connsiteX76" fmla="*/ 316615 w 373463"/>
              <a:gd name="connsiteY76" fmla="*/ 72303 h 250785"/>
              <a:gd name="connsiteX77" fmla="*/ 313329 w 373463"/>
              <a:gd name="connsiteY77" fmla="*/ 75589 h 250785"/>
              <a:gd name="connsiteX78" fmla="*/ 313329 w 373463"/>
              <a:gd name="connsiteY78" fmla="*/ 77783 h 250785"/>
              <a:gd name="connsiteX79" fmla="*/ 311140 w 373463"/>
              <a:gd name="connsiteY79" fmla="*/ 77783 h 250785"/>
              <a:gd name="connsiteX80" fmla="*/ 313329 w 373463"/>
              <a:gd name="connsiteY80" fmla="*/ 84350 h 250785"/>
              <a:gd name="connsiteX81" fmla="*/ 313329 w 373463"/>
              <a:gd name="connsiteY81" fmla="*/ 85447 h 250785"/>
              <a:gd name="connsiteX82" fmla="*/ 314426 w 373463"/>
              <a:gd name="connsiteY82" fmla="*/ 85447 h 250785"/>
              <a:gd name="connsiteX83" fmla="*/ 316615 w 373463"/>
              <a:gd name="connsiteY83" fmla="*/ 87642 h 250785"/>
              <a:gd name="connsiteX84" fmla="*/ 317712 w 373463"/>
              <a:gd name="connsiteY84" fmla="*/ 89825 h 250785"/>
              <a:gd name="connsiteX85" fmla="*/ 318804 w 373463"/>
              <a:gd name="connsiteY85" fmla="*/ 92020 h 250785"/>
              <a:gd name="connsiteX86" fmla="*/ 320998 w 373463"/>
              <a:gd name="connsiteY86" fmla="*/ 94208 h 250785"/>
              <a:gd name="connsiteX87" fmla="*/ 322096 w 373463"/>
              <a:gd name="connsiteY87" fmla="*/ 95294 h 250785"/>
              <a:gd name="connsiteX88" fmla="*/ 324285 w 373463"/>
              <a:gd name="connsiteY88" fmla="*/ 90922 h 250785"/>
              <a:gd name="connsiteX89" fmla="*/ 324285 w 373463"/>
              <a:gd name="connsiteY89" fmla="*/ 89825 h 250785"/>
              <a:gd name="connsiteX90" fmla="*/ 326473 w 373463"/>
              <a:gd name="connsiteY90" fmla="*/ 87642 h 250785"/>
              <a:gd name="connsiteX91" fmla="*/ 329760 w 373463"/>
              <a:gd name="connsiteY91" fmla="*/ 88733 h 250785"/>
              <a:gd name="connsiteX92" fmla="*/ 334143 w 373463"/>
              <a:gd name="connsiteY92" fmla="*/ 90922 h 250785"/>
              <a:gd name="connsiteX93" fmla="*/ 335235 w 373463"/>
              <a:gd name="connsiteY93" fmla="*/ 90922 h 250785"/>
              <a:gd name="connsiteX94" fmla="*/ 336332 w 373463"/>
              <a:gd name="connsiteY94" fmla="*/ 88733 h 250785"/>
              <a:gd name="connsiteX95" fmla="*/ 335235 w 373463"/>
              <a:gd name="connsiteY95" fmla="*/ 86539 h 250785"/>
              <a:gd name="connsiteX96" fmla="*/ 336332 w 373463"/>
              <a:gd name="connsiteY96" fmla="*/ 85447 h 250785"/>
              <a:gd name="connsiteX97" fmla="*/ 338521 w 373463"/>
              <a:gd name="connsiteY97" fmla="*/ 85447 h 250785"/>
              <a:gd name="connsiteX98" fmla="*/ 340710 w 373463"/>
              <a:gd name="connsiteY98" fmla="*/ 85447 h 250785"/>
              <a:gd name="connsiteX99" fmla="*/ 354951 w 373463"/>
              <a:gd name="connsiteY99" fmla="*/ 87642 h 250785"/>
              <a:gd name="connsiteX100" fmla="*/ 359329 w 373463"/>
              <a:gd name="connsiteY100" fmla="*/ 89825 h 250785"/>
              <a:gd name="connsiteX101" fmla="*/ 360426 w 373463"/>
              <a:gd name="connsiteY101" fmla="*/ 90922 h 250785"/>
              <a:gd name="connsiteX102" fmla="*/ 361524 w 373463"/>
              <a:gd name="connsiteY102" fmla="*/ 92020 h 250785"/>
              <a:gd name="connsiteX103" fmla="*/ 363712 w 373463"/>
              <a:gd name="connsiteY103" fmla="*/ 95294 h 250785"/>
              <a:gd name="connsiteX104" fmla="*/ 368090 w 373463"/>
              <a:gd name="connsiteY104" fmla="*/ 96403 h 250785"/>
              <a:gd name="connsiteX105" fmla="*/ 369187 w 373463"/>
              <a:gd name="connsiteY105" fmla="*/ 98592 h 250785"/>
              <a:gd name="connsiteX106" fmla="*/ 370285 w 373463"/>
              <a:gd name="connsiteY106" fmla="*/ 101878 h 250785"/>
              <a:gd name="connsiteX107" fmla="*/ 372474 w 373463"/>
              <a:gd name="connsiteY107" fmla="*/ 102970 h 250785"/>
              <a:gd name="connsiteX108" fmla="*/ 373571 w 373463"/>
              <a:gd name="connsiteY108" fmla="*/ 110639 h 250785"/>
              <a:gd name="connsiteX109" fmla="*/ 370285 w 373463"/>
              <a:gd name="connsiteY109" fmla="*/ 112828 h 250785"/>
              <a:gd name="connsiteX110" fmla="*/ 366998 w 373463"/>
              <a:gd name="connsiteY110" fmla="*/ 113902 h 250785"/>
              <a:gd name="connsiteX111" fmla="*/ 365901 w 373463"/>
              <a:gd name="connsiteY111" fmla="*/ 113902 h 250785"/>
              <a:gd name="connsiteX112" fmla="*/ 364810 w 373463"/>
              <a:gd name="connsiteY112" fmla="*/ 115023 h 250785"/>
              <a:gd name="connsiteX113" fmla="*/ 364810 w 373463"/>
              <a:gd name="connsiteY113" fmla="*/ 118286 h 250785"/>
              <a:gd name="connsiteX114" fmla="*/ 364810 w 373463"/>
              <a:gd name="connsiteY114" fmla="*/ 119400 h 250785"/>
              <a:gd name="connsiteX115" fmla="*/ 361524 w 373463"/>
              <a:gd name="connsiteY115" fmla="*/ 123784 h 250785"/>
              <a:gd name="connsiteX116" fmla="*/ 360426 w 373463"/>
              <a:gd name="connsiteY116" fmla="*/ 125972 h 250785"/>
              <a:gd name="connsiteX117" fmla="*/ 361524 w 373463"/>
              <a:gd name="connsiteY117" fmla="*/ 131430 h 250785"/>
              <a:gd name="connsiteX118" fmla="*/ 362615 w 373463"/>
              <a:gd name="connsiteY118" fmla="*/ 132545 h 250785"/>
              <a:gd name="connsiteX119" fmla="*/ 361524 w 373463"/>
              <a:gd name="connsiteY119" fmla="*/ 133619 h 250785"/>
              <a:gd name="connsiteX120" fmla="*/ 360426 w 373463"/>
              <a:gd name="connsiteY120" fmla="*/ 134734 h 250785"/>
              <a:gd name="connsiteX121" fmla="*/ 360426 w 373463"/>
              <a:gd name="connsiteY121" fmla="*/ 141306 h 250785"/>
              <a:gd name="connsiteX122" fmla="*/ 361524 w 373463"/>
              <a:gd name="connsiteY122" fmla="*/ 142380 h 250785"/>
              <a:gd name="connsiteX123" fmla="*/ 362615 w 373463"/>
              <a:gd name="connsiteY123" fmla="*/ 145689 h 250785"/>
              <a:gd name="connsiteX124" fmla="*/ 362615 w 373463"/>
              <a:gd name="connsiteY124" fmla="*/ 147878 h 250785"/>
              <a:gd name="connsiteX125" fmla="*/ 361524 w 373463"/>
              <a:gd name="connsiteY125" fmla="*/ 163211 h 250785"/>
              <a:gd name="connsiteX126" fmla="*/ 358237 w 373463"/>
              <a:gd name="connsiteY126" fmla="*/ 164286 h 250785"/>
              <a:gd name="connsiteX127" fmla="*/ 356049 w 373463"/>
              <a:gd name="connsiteY127" fmla="*/ 166480 h 250785"/>
              <a:gd name="connsiteX128" fmla="*/ 354951 w 373463"/>
              <a:gd name="connsiteY128" fmla="*/ 168664 h 250785"/>
              <a:gd name="connsiteX129" fmla="*/ 354951 w 373463"/>
              <a:gd name="connsiteY129" fmla="*/ 169784 h 250785"/>
              <a:gd name="connsiteX130" fmla="*/ 351665 w 373463"/>
              <a:gd name="connsiteY130" fmla="*/ 171972 h 250785"/>
              <a:gd name="connsiteX131" fmla="*/ 350568 w 373463"/>
              <a:gd name="connsiteY131" fmla="*/ 174161 h 250785"/>
              <a:gd name="connsiteX132" fmla="*/ 347282 w 373463"/>
              <a:gd name="connsiteY132" fmla="*/ 181808 h 250785"/>
              <a:gd name="connsiteX133" fmla="*/ 346190 w 373463"/>
              <a:gd name="connsiteY133" fmla="*/ 183997 h 250785"/>
              <a:gd name="connsiteX134" fmla="*/ 344001 w 373463"/>
              <a:gd name="connsiteY134" fmla="*/ 187306 h 250785"/>
              <a:gd name="connsiteX135" fmla="*/ 331948 w 373463"/>
              <a:gd name="connsiteY135" fmla="*/ 202645 h 250785"/>
              <a:gd name="connsiteX136" fmla="*/ 320998 w 373463"/>
              <a:gd name="connsiteY136" fmla="*/ 204834 h 250785"/>
              <a:gd name="connsiteX137" fmla="*/ 312237 w 373463"/>
              <a:gd name="connsiteY137" fmla="*/ 211400 h 250785"/>
              <a:gd name="connsiteX138" fmla="*/ 311140 w 373463"/>
              <a:gd name="connsiteY138" fmla="*/ 215784 h 250785"/>
              <a:gd name="connsiteX139" fmla="*/ 304568 w 373463"/>
              <a:gd name="connsiteY139" fmla="*/ 224545 h 250785"/>
              <a:gd name="connsiteX140" fmla="*/ 295807 w 373463"/>
              <a:gd name="connsiteY140" fmla="*/ 225619 h 250785"/>
              <a:gd name="connsiteX141" fmla="*/ 293618 w 373463"/>
              <a:gd name="connsiteY141" fmla="*/ 225619 h 250785"/>
              <a:gd name="connsiteX142" fmla="*/ 282662 w 373463"/>
              <a:gd name="connsiteY142" fmla="*/ 219047 h 250785"/>
              <a:gd name="connsiteX143" fmla="*/ 268426 w 373463"/>
              <a:gd name="connsiteY143" fmla="*/ 203714 h 250785"/>
              <a:gd name="connsiteX144" fmla="*/ 267329 w 373463"/>
              <a:gd name="connsiteY144" fmla="*/ 204834 h 250785"/>
              <a:gd name="connsiteX145" fmla="*/ 264043 w 373463"/>
              <a:gd name="connsiteY145" fmla="*/ 205902 h 250785"/>
              <a:gd name="connsiteX146" fmla="*/ 260757 w 373463"/>
              <a:gd name="connsiteY146" fmla="*/ 210286 h 250785"/>
              <a:gd name="connsiteX147" fmla="*/ 259665 w 373463"/>
              <a:gd name="connsiteY147" fmla="*/ 211400 h 250785"/>
              <a:gd name="connsiteX148" fmla="*/ 245423 w 373463"/>
              <a:gd name="connsiteY148" fmla="*/ 219047 h 250785"/>
              <a:gd name="connsiteX149" fmla="*/ 244332 w 373463"/>
              <a:gd name="connsiteY149" fmla="*/ 219047 h 250785"/>
              <a:gd name="connsiteX150" fmla="*/ 239971 w 373463"/>
              <a:gd name="connsiteY150" fmla="*/ 216858 h 250785"/>
              <a:gd name="connsiteX151" fmla="*/ 236662 w 373463"/>
              <a:gd name="connsiteY151" fmla="*/ 215784 h 250785"/>
              <a:gd name="connsiteX152" fmla="*/ 235588 w 373463"/>
              <a:gd name="connsiteY152" fmla="*/ 216858 h 250785"/>
              <a:gd name="connsiteX153" fmla="*/ 233399 w 373463"/>
              <a:gd name="connsiteY153" fmla="*/ 219047 h 250785"/>
              <a:gd name="connsiteX154" fmla="*/ 231210 w 373463"/>
              <a:gd name="connsiteY154" fmla="*/ 219047 h 250785"/>
              <a:gd name="connsiteX155" fmla="*/ 229021 w 373463"/>
              <a:gd name="connsiteY155" fmla="*/ 220161 h 250785"/>
              <a:gd name="connsiteX156" fmla="*/ 223523 w 373463"/>
              <a:gd name="connsiteY156" fmla="*/ 224545 h 250785"/>
              <a:gd name="connsiteX157" fmla="*/ 220254 w 373463"/>
              <a:gd name="connsiteY157" fmla="*/ 222356 h 250785"/>
              <a:gd name="connsiteX158" fmla="*/ 218066 w 373463"/>
              <a:gd name="connsiteY158" fmla="*/ 222356 h 250785"/>
              <a:gd name="connsiteX159" fmla="*/ 216951 w 373463"/>
              <a:gd name="connsiteY159" fmla="*/ 223425 h 250785"/>
              <a:gd name="connsiteX160" fmla="*/ 214757 w 373463"/>
              <a:gd name="connsiteY160" fmla="*/ 221242 h 250785"/>
              <a:gd name="connsiteX161" fmla="*/ 212568 w 373463"/>
              <a:gd name="connsiteY161" fmla="*/ 219047 h 250785"/>
              <a:gd name="connsiteX162" fmla="*/ 210379 w 373463"/>
              <a:gd name="connsiteY162" fmla="*/ 219047 h 250785"/>
              <a:gd name="connsiteX163" fmla="*/ 207116 w 373463"/>
              <a:gd name="connsiteY163" fmla="*/ 221242 h 250785"/>
              <a:gd name="connsiteX164" fmla="*/ 204921 w 373463"/>
              <a:gd name="connsiteY164" fmla="*/ 224545 h 250785"/>
              <a:gd name="connsiteX165" fmla="*/ 201635 w 373463"/>
              <a:gd name="connsiteY165" fmla="*/ 225619 h 250785"/>
              <a:gd name="connsiteX166" fmla="*/ 200543 w 373463"/>
              <a:gd name="connsiteY166" fmla="*/ 226739 h 250785"/>
              <a:gd name="connsiteX167" fmla="*/ 199446 w 373463"/>
              <a:gd name="connsiteY167" fmla="*/ 230003 h 250785"/>
              <a:gd name="connsiteX168" fmla="*/ 198349 w 373463"/>
              <a:gd name="connsiteY168" fmla="*/ 231117 h 250785"/>
              <a:gd name="connsiteX169" fmla="*/ 195063 w 373463"/>
              <a:gd name="connsiteY169" fmla="*/ 233306 h 250785"/>
              <a:gd name="connsiteX170" fmla="*/ 195063 w 373463"/>
              <a:gd name="connsiteY170" fmla="*/ 235501 h 250785"/>
              <a:gd name="connsiteX171" fmla="*/ 183016 w 373463"/>
              <a:gd name="connsiteY171" fmla="*/ 237695 h 250785"/>
              <a:gd name="connsiteX172" fmla="*/ 181924 w 373463"/>
              <a:gd name="connsiteY172" fmla="*/ 238764 h 250785"/>
              <a:gd name="connsiteX173" fmla="*/ 178638 w 373463"/>
              <a:gd name="connsiteY173" fmla="*/ 238764 h 250785"/>
              <a:gd name="connsiteX174" fmla="*/ 176443 w 373463"/>
              <a:gd name="connsiteY174" fmla="*/ 240953 h 250785"/>
              <a:gd name="connsiteX175" fmla="*/ 174254 w 373463"/>
              <a:gd name="connsiteY175" fmla="*/ 240953 h 250785"/>
              <a:gd name="connsiteX176" fmla="*/ 174254 w 373463"/>
              <a:gd name="connsiteY176" fmla="*/ 242067 h 250785"/>
              <a:gd name="connsiteX177" fmla="*/ 172066 w 373463"/>
              <a:gd name="connsiteY177" fmla="*/ 247525 h 250785"/>
              <a:gd name="connsiteX178" fmla="*/ 168779 w 373463"/>
              <a:gd name="connsiteY178" fmla="*/ 250805 h 250785"/>
              <a:gd name="connsiteX179" fmla="*/ 168779 w 373463"/>
              <a:gd name="connsiteY179" fmla="*/ 249714 h 250785"/>
              <a:gd name="connsiteX180" fmla="*/ 167682 w 373463"/>
              <a:gd name="connsiteY180" fmla="*/ 249714 h 250785"/>
              <a:gd name="connsiteX181" fmla="*/ 161110 w 373463"/>
              <a:gd name="connsiteY181" fmla="*/ 250805 h 250785"/>
              <a:gd name="connsiteX182" fmla="*/ 155635 w 373463"/>
              <a:gd name="connsiteY182" fmla="*/ 248622 h 250785"/>
              <a:gd name="connsiteX183" fmla="*/ 154538 w 373463"/>
              <a:gd name="connsiteY183" fmla="*/ 246428 h 250785"/>
              <a:gd name="connsiteX184" fmla="*/ 153446 w 373463"/>
              <a:gd name="connsiteY184" fmla="*/ 244239 h 250785"/>
              <a:gd name="connsiteX185" fmla="*/ 151257 w 373463"/>
              <a:gd name="connsiteY185" fmla="*/ 243147 h 250785"/>
              <a:gd name="connsiteX186" fmla="*/ 150160 w 373463"/>
              <a:gd name="connsiteY186" fmla="*/ 242067 h 250785"/>
              <a:gd name="connsiteX187" fmla="*/ 140302 w 373463"/>
              <a:gd name="connsiteY187" fmla="*/ 244239 h 250785"/>
              <a:gd name="connsiteX188" fmla="*/ 139204 w 373463"/>
              <a:gd name="connsiteY188" fmla="*/ 244239 h 250785"/>
              <a:gd name="connsiteX189" fmla="*/ 138113 w 373463"/>
              <a:gd name="connsiteY189" fmla="*/ 245330 h 250785"/>
              <a:gd name="connsiteX190" fmla="*/ 132638 w 373463"/>
              <a:gd name="connsiteY190" fmla="*/ 249714 h 250785"/>
              <a:gd name="connsiteX191" fmla="*/ 124968 w 373463"/>
              <a:gd name="connsiteY191" fmla="*/ 248622 h 250785"/>
              <a:gd name="connsiteX192" fmla="*/ 120585 w 373463"/>
              <a:gd name="connsiteY192" fmla="*/ 247525 h 250785"/>
              <a:gd name="connsiteX193" fmla="*/ 120585 w 373463"/>
              <a:gd name="connsiteY193" fmla="*/ 246428 h 250785"/>
              <a:gd name="connsiteX194" fmla="*/ 119493 w 373463"/>
              <a:gd name="connsiteY194" fmla="*/ 245330 h 250785"/>
              <a:gd name="connsiteX195" fmla="*/ 119493 w 373463"/>
              <a:gd name="connsiteY195" fmla="*/ 242067 h 250785"/>
              <a:gd name="connsiteX196" fmla="*/ 120585 w 373463"/>
              <a:gd name="connsiteY196" fmla="*/ 239878 h 250785"/>
              <a:gd name="connsiteX197" fmla="*/ 116207 w 373463"/>
              <a:gd name="connsiteY197" fmla="*/ 236569 h 250785"/>
              <a:gd name="connsiteX198" fmla="*/ 116207 w 373463"/>
              <a:gd name="connsiteY198" fmla="*/ 236569 h 250785"/>
              <a:gd name="connsiteX199" fmla="*/ 110732 w 373463"/>
              <a:gd name="connsiteY199" fmla="*/ 239878 h 250785"/>
              <a:gd name="connsiteX200" fmla="*/ 109635 w 373463"/>
              <a:gd name="connsiteY200" fmla="*/ 242067 h 250785"/>
              <a:gd name="connsiteX201" fmla="*/ 108538 w 373463"/>
              <a:gd name="connsiteY201" fmla="*/ 239878 h 250785"/>
              <a:gd name="connsiteX202" fmla="*/ 106349 w 373463"/>
              <a:gd name="connsiteY202" fmla="*/ 236569 h 250785"/>
              <a:gd name="connsiteX203" fmla="*/ 105252 w 373463"/>
              <a:gd name="connsiteY203" fmla="*/ 236569 h 250785"/>
              <a:gd name="connsiteX204" fmla="*/ 105252 w 373463"/>
              <a:gd name="connsiteY204" fmla="*/ 233306 h 250785"/>
              <a:gd name="connsiteX205" fmla="*/ 106349 w 373463"/>
              <a:gd name="connsiteY205" fmla="*/ 232191 h 250785"/>
              <a:gd name="connsiteX206" fmla="*/ 108538 w 373463"/>
              <a:gd name="connsiteY206" fmla="*/ 231117 h 250785"/>
              <a:gd name="connsiteX207" fmla="*/ 109635 w 373463"/>
              <a:gd name="connsiteY207" fmla="*/ 231117 h 250785"/>
              <a:gd name="connsiteX208" fmla="*/ 117304 w 373463"/>
              <a:gd name="connsiteY208" fmla="*/ 232191 h 250785"/>
              <a:gd name="connsiteX209" fmla="*/ 120585 w 373463"/>
              <a:gd name="connsiteY209" fmla="*/ 231117 h 250785"/>
              <a:gd name="connsiteX210" fmla="*/ 122779 w 373463"/>
              <a:gd name="connsiteY210" fmla="*/ 228923 h 250785"/>
              <a:gd name="connsiteX211" fmla="*/ 122779 w 373463"/>
              <a:gd name="connsiteY211" fmla="*/ 225619 h 250785"/>
              <a:gd name="connsiteX212" fmla="*/ 120585 w 373463"/>
              <a:gd name="connsiteY212" fmla="*/ 223425 h 250785"/>
              <a:gd name="connsiteX213" fmla="*/ 119493 w 373463"/>
              <a:gd name="connsiteY213" fmla="*/ 222356 h 250785"/>
              <a:gd name="connsiteX214" fmla="*/ 118396 w 373463"/>
              <a:gd name="connsiteY214" fmla="*/ 220161 h 250785"/>
              <a:gd name="connsiteX215" fmla="*/ 117304 w 373463"/>
              <a:gd name="connsiteY215" fmla="*/ 216858 h 250785"/>
              <a:gd name="connsiteX216" fmla="*/ 118396 w 373463"/>
              <a:gd name="connsiteY216" fmla="*/ 214664 h 250785"/>
              <a:gd name="connsiteX217" fmla="*/ 118396 w 373463"/>
              <a:gd name="connsiteY217" fmla="*/ 213595 h 250785"/>
              <a:gd name="connsiteX218" fmla="*/ 106349 w 373463"/>
              <a:gd name="connsiteY218" fmla="*/ 202645 h 250785"/>
              <a:gd name="connsiteX219" fmla="*/ 105252 w 373463"/>
              <a:gd name="connsiteY219" fmla="*/ 198261 h 250785"/>
              <a:gd name="connsiteX220" fmla="*/ 103063 w 373463"/>
              <a:gd name="connsiteY220" fmla="*/ 194952 h 250785"/>
              <a:gd name="connsiteX221" fmla="*/ 97588 w 373463"/>
              <a:gd name="connsiteY221" fmla="*/ 188380 h 250785"/>
              <a:gd name="connsiteX222" fmla="*/ 97588 w 373463"/>
              <a:gd name="connsiteY222" fmla="*/ 188380 h 250785"/>
              <a:gd name="connsiteX223" fmla="*/ 96490 w 373463"/>
              <a:gd name="connsiteY223" fmla="*/ 187306 h 250785"/>
              <a:gd name="connsiteX224" fmla="*/ 94302 w 373463"/>
              <a:gd name="connsiteY224" fmla="*/ 186191 h 250785"/>
              <a:gd name="connsiteX225" fmla="*/ 88827 w 373463"/>
              <a:gd name="connsiteY225" fmla="*/ 182928 h 250785"/>
              <a:gd name="connsiteX226" fmla="*/ 86632 w 373463"/>
              <a:gd name="connsiteY226" fmla="*/ 181808 h 250785"/>
              <a:gd name="connsiteX227" fmla="*/ 85540 w 373463"/>
              <a:gd name="connsiteY227" fmla="*/ 180739 h 250785"/>
              <a:gd name="connsiteX228" fmla="*/ 83346 w 373463"/>
              <a:gd name="connsiteY228" fmla="*/ 177430 h 250785"/>
              <a:gd name="connsiteX229" fmla="*/ 83346 w 373463"/>
              <a:gd name="connsiteY229" fmla="*/ 180739 h 250785"/>
              <a:gd name="connsiteX230" fmla="*/ 70207 w 373463"/>
              <a:gd name="connsiteY230" fmla="*/ 181808 h 250785"/>
              <a:gd name="connsiteX231" fmla="*/ 70207 w 373463"/>
              <a:gd name="connsiteY231" fmla="*/ 180739 h 250785"/>
              <a:gd name="connsiteX232" fmla="*/ 68018 w 373463"/>
              <a:gd name="connsiteY232" fmla="*/ 179619 h 250785"/>
              <a:gd name="connsiteX233" fmla="*/ 59251 w 373463"/>
              <a:gd name="connsiteY233" fmla="*/ 178545 h 250785"/>
              <a:gd name="connsiteX234" fmla="*/ 53777 w 373463"/>
              <a:gd name="connsiteY234" fmla="*/ 177430 h 250785"/>
              <a:gd name="connsiteX235" fmla="*/ 52685 w 373463"/>
              <a:gd name="connsiteY235" fmla="*/ 179619 h 250785"/>
              <a:gd name="connsiteX236" fmla="*/ 52685 w 373463"/>
              <a:gd name="connsiteY236" fmla="*/ 181808 h 250785"/>
              <a:gd name="connsiteX237" fmla="*/ 50490 w 373463"/>
              <a:gd name="connsiteY237" fmla="*/ 181808 h 250785"/>
              <a:gd name="connsiteX238" fmla="*/ 46113 w 373463"/>
              <a:gd name="connsiteY238" fmla="*/ 181808 h 250785"/>
              <a:gd name="connsiteX239" fmla="*/ 39540 w 373463"/>
              <a:gd name="connsiteY239" fmla="*/ 178545 h 250785"/>
              <a:gd name="connsiteX240" fmla="*/ 37346 w 373463"/>
              <a:gd name="connsiteY240" fmla="*/ 180739 h 250785"/>
              <a:gd name="connsiteX241" fmla="*/ 37346 w 373463"/>
              <a:gd name="connsiteY241" fmla="*/ 180739 h 250785"/>
              <a:gd name="connsiteX242" fmla="*/ 36254 w 373463"/>
              <a:gd name="connsiteY242" fmla="*/ 182928 h 250785"/>
              <a:gd name="connsiteX243" fmla="*/ 32968 w 373463"/>
              <a:gd name="connsiteY243" fmla="*/ 183997 h 250785"/>
              <a:gd name="connsiteX244" fmla="*/ 30779 w 373463"/>
              <a:gd name="connsiteY244" fmla="*/ 185117 h 250785"/>
              <a:gd name="connsiteX245" fmla="*/ 26396 w 373463"/>
              <a:gd name="connsiteY245" fmla="*/ 185117 h 250785"/>
              <a:gd name="connsiteX246" fmla="*/ 24207 w 373463"/>
              <a:gd name="connsiteY246" fmla="*/ 186191 h 250785"/>
              <a:gd name="connsiteX247" fmla="*/ 22013 w 373463"/>
              <a:gd name="connsiteY247" fmla="*/ 186191 h 250785"/>
              <a:gd name="connsiteX248" fmla="*/ 22013 w 373463"/>
              <a:gd name="connsiteY248" fmla="*/ 181808 h 250785"/>
              <a:gd name="connsiteX249" fmla="*/ 18726 w 373463"/>
              <a:gd name="connsiteY249" fmla="*/ 177430 h 250785"/>
              <a:gd name="connsiteX250" fmla="*/ 18726 w 373463"/>
              <a:gd name="connsiteY250" fmla="*/ 176356 h 250785"/>
              <a:gd name="connsiteX251" fmla="*/ 17635 w 373463"/>
              <a:gd name="connsiteY251" fmla="*/ 175242 h 250785"/>
              <a:gd name="connsiteX252" fmla="*/ 13251 w 373463"/>
              <a:gd name="connsiteY252" fmla="*/ 175242 h 250785"/>
              <a:gd name="connsiteX253" fmla="*/ 7776 w 373463"/>
              <a:gd name="connsiteY253" fmla="*/ 174161 h 250785"/>
              <a:gd name="connsiteX254" fmla="*/ 7776 w 373463"/>
              <a:gd name="connsiteY254" fmla="*/ 171972 h 250785"/>
              <a:gd name="connsiteX255" fmla="*/ 7776 w 373463"/>
              <a:gd name="connsiteY255" fmla="*/ 170858 h 250785"/>
              <a:gd name="connsiteX256" fmla="*/ 5588 w 373463"/>
              <a:gd name="connsiteY256" fmla="*/ 169784 h 250785"/>
              <a:gd name="connsiteX257" fmla="*/ 4490 w 373463"/>
              <a:gd name="connsiteY257" fmla="*/ 168664 h 250785"/>
              <a:gd name="connsiteX258" fmla="*/ 4490 w 373463"/>
              <a:gd name="connsiteY258" fmla="*/ 165400 h 250785"/>
              <a:gd name="connsiteX259" fmla="*/ 4490 w 373463"/>
              <a:gd name="connsiteY259" fmla="*/ 162097 h 250785"/>
              <a:gd name="connsiteX260" fmla="*/ 5588 w 373463"/>
              <a:gd name="connsiteY260" fmla="*/ 159902 h 250785"/>
              <a:gd name="connsiteX261" fmla="*/ 6679 w 373463"/>
              <a:gd name="connsiteY261" fmla="*/ 151141 h 250785"/>
              <a:gd name="connsiteX262" fmla="*/ 6679 w 373463"/>
              <a:gd name="connsiteY262" fmla="*/ 145689 h 250785"/>
              <a:gd name="connsiteX263" fmla="*/ 5588 w 373463"/>
              <a:gd name="connsiteY263" fmla="*/ 142380 h 250785"/>
              <a:gd name="connsiteX264" fmla="*/ 5588 w 373463"/>
              <a:gd name="connsiteY264" fmla="*/ 141306 h 250785"/>
              <a:gd name="connsiteX265" fmla="*/ 5588 w 373463"/>
              <a:gd name="connsiteY265" fmla="*/ 137997 h 250785"/>
              <a:gd name="connsiteX266" fmla="*/ 4490 w 373463"/>
              <a:gd name="connsiteY266" fmla="*/ 136928 h 250785"/>
              <a:gd name="connsiteX267" fmla="*/ 2301 w 373463"/>
              <a:gd name="connsiteY267" fmla="*/ 136928 h 250785"/>
              <a:gd name="connsiteX268" fmla="*/ 107 w 373463"/>
              <a:gd name="connsiteY268" fmla="*/ 137997 h 250785"/>
              <a:gd name="connsiteX269" fmla="*/ 107 w 373463"/>
              <a:gd name="connsiteY269" fmla="*/ 134734 h 250785"/>
              <a:gd name="connsiteX270" fmla="*/ 2301 w 373463"/>
              <a:gd name="connsiteY270" fmla="*/ 132545 h 250785"/>
              <a:gd name="connsiteX271" fmla="*/ 3399 w 373463"/>
              <a:gd name="connsiteY271" fmla="*/ 130350 h 250785"/>
              <a:gd name="connsiteX272" fmla="*/ 4490 w 373463"/>
              <a:gd name="connsiteY272" fmla="*/ 130350 h 250785"/>
              <a:gd name="connsiteX273" fmla="*/ 5588 w 373463"/>
              <a:gd name="connsiteY273" fmla="*/ 129236 h 250785"/>
              <a:gd name="connsiteX274" fmla="*/ 3399 w 373463"/>
              <a:gd name="connsiteY274" fmla="*/ 125972 h 250785"/>
              <a:gd name="connsiteX275" fmla="*/ 5588 w 373463"/>
              <a:gd name="connsiteY275" fmla="*/ 123784 h 250785"/>
              <a:gd name="connsiteX276" fmla="*/ 6679 w 373463"/>
              <a:gd name="connsiteY276" fmla="*/ 122669 h 250785"/>
              <a:gd name="connsiteX277" fmla="*/ 7776 w 373463"/>
              <a:gd name="connsiteY277" fmla="*/ 121589 h 250785"/>
              <a:gd name="connsiteX278" fmla="*/ 6679 w 373463"/>
              <a:gd name="connsiteY278" fmla="*/ 119400 h 250785"/>
              <a:gd name="connsiteX279" fmla="*/ 6679 w 373463"/>
              <a:gd name="connsiteY279" fmla="*/ 117206 h 250785"/>
              <a:gd name="connsiteX280" fmla="*/ 6679 w 373463"/>
              <a:gd name="connsiteY280" fmla="*/ 113902 h 250785"/>
              <a:gd name="connsiteX281" fmla="*/ 8874 w 373463"/>
              <a:gd name="connsiteY281" fmla="*/ 112828 h 250785"/>
              <a:gd name="connsiteX282" fmla="*/ 9965 w 373463"/>
              <a:gd name="connsiteY282" fmla="*/ 111725 h 250785"/>
              <a:gd name="connsiteX283" fmla="*/ 14349 w 373463"/>
              <a:gd name="connsiteY283" fmla="*/ 112828 h 250785"/>
              <a:gd name="connsiteX284" fmla="*/ 17635 w 373463"/>
              <a:gd name="connsiteY284" fmla="*/ 111725 h 250785"/>
              <a:gd name="connsiteX285" fmla="*/ 24207 w 373463"/>
              <a:gd name="connsiteY285" fmla="*/ 101878 h 250785"/>
              <a:gd name="connsiteX286" fmla="*/ 19824 w 373463"/>
              <a:gd name="connsiteY286" fmla="*/ 98592 h 250785"/>
              <a:gd name="connsiteX287" fmla="*/ 18726 w 373463"/>
              <a:gd name="connsiteY287" fmla="*/ 97495 h 250785"/>
              <a:gd name="connsiteX288" fmla="*/ 15440 w 373463"/>
              <a:gd name="connsiteY288" fmla="*/ 94208 h 250785"/>
              <a:gd name="connsiteX289" fmla="*/ 15440 w 373463"/>
              <a:gd name="connsiteY289" fmla="*/ 90922 h 250785"/>
              <a:gd name="connsiteX290" fmla="*/ 14349 w 373463"/>
              <a:gd name="connsiteY290" fmla="*/ 88733 h 250785"/>
              <a:gd name="connsiteX291" fmla="*/ 13251 w 373463"/>
              <a:gd name="connsiteY291" fmla="*/ 88733 h 250785"/>
              <a:gd name="connsiteX292" fmla="*/ 9965 w 373463"/>
              <a:gd name="connsiteY292" fmla="*/ 85447 h 250785"/>
              <a:gd name="connsiteX293" fmla="*/ 7776 w 373463"/>
              <a:gd name="connsiteY293" fmla="*/ 83258 h 250785"/>
              <a:gd name="connsiteX294" fmla="*/ 7776 w 373463"/>
              <a:gd name="connsiteY294" fmla="*/ 78875 h 250785"/>
              <a:gd name="connsiteX295" fmla="*/ 8874 w 373463"/>
              <a:gd name="connsiteY295" fmla="*/ 77783 h 250785"/>
              <a:gd name="connsiteX296" fmla="*/ 12160 w 373463"/>
              <a:gd name="connsiteY296" fmla="*/ 81064 h 250785"/>
              <a:gd name="connsiteX297" fmla="*/ 14349 w 373463"/>
              <a:gd name="connsiteY297" fmla="*/ 78875 h 250785"/>
              <a:gd name="connsiteX298" fmla="*/ 14349 w 373463"/>
              <a:gd name="connsiteY298" fmla="*/ 78875 h 250785"/>
              <a:gd name="connsiteX299" fmla="*/ 17635 w 373463"/>
              <a:gd name="connsiteY299" fmla="*/ 79972 h 250785"/>
              <a:gd name="connsiteX300" fmla="*/ 22013 w 373463"/>
              <a:gd name="connsiteY300" fmla="*/ 77783 h 250785"/>
              <a:gd name="connsiteX301" fmla="*/ 23110 w 373463"/>
              <a:gd name="connsiteY301" fmla="*/ 77783 h 250785"/>
              <a:gd name="connsiteX302" fmla="*/ 29682 w 373463"/>
              <a:gd name="connsiteY302" fmla="*/ 77783 h 250785"/>
              <a:gd name="connsiteX303" fmla="*/ 29682 w 373463"/>
              <a:gd name="connsiteY303" fmla="*/ 74498 h 250785"/>
              <a:gd name="connsiteX304" fmla="*/ 30779 w 373463"/>
              <a:gd name="connsiteY304" fmla="*/ 70114 h 250785"/>
              <a:gd name="connsiteX305" fmla="*/ 30779 w 373463"/>
              <a:gd name="connsiteY305" fmla="*/ 66828 h 250785"/>
              <a:gd name="connsiteX306" fmla="*/ 32968 w 373463"/>
              <a:gd name="connsiteY306" fmla="*/ 64639 h 250785"/>
              <a:gd name="connsiteX307" fmla="*/ 37346 w 373463"/>
              <a:gd name="connsiteY307" fmla="*/ 58067 h 250785"/>
              <a:gd name="connsiteX308" fmla="*/ 38443 w 373463"/>
              <a:gd name="connsiteY308" fmla="*/ 54781 h 250785"/>
              <a:gd name="connsiteX309" fmla="*/ 39540 w 373463"/>
              <a:gd name="connsiteY309" fmla="*/ 52592 h 250785"/>
              <a:gd name="connsiteX310" fmla="*/ 46113 w 373463"/>
              <a:gd name="connsiteY310" fmla="*/ 55878 h 250785"/>
              <a:gd name="connsiteX311" fmla="*/ 47204 w 373463"/>
              <a:gd name="connsiteY311" fmla="*/ 56970 h 250785"/>
              <a:gd name="connsiteX312" fmla="*/ 52685 w 373463"/>
              <a:gd name="connsiteY312" fmla="*/ 60261 h 250785"/>
              <a:gd name="connsiteX313" fmla="*/ 55965 w 373463"/>
              <a:gd name="connsiteY313" fmla="*/ 61353 h 250785"/>
              <a:gd name="connsiteX314" fmla="*/ 59251 w 373463"/>
              <a:gd name="connsiteY314" fmla="*/ 59158 h 250785"/>
              <a:gd name="connsiteX315" fmla="*/ 61446 w 373463"/>
              <a:gd name="connsiteY315" fmla="*/ 58067 h 250785"/>
              <a:gd name="connsiteX316" fmla="*/ 62538 w 373463"/>
              <a:gd name="connsiteY316" fmla="*/ 56970 h 250785"/>
              <a:gd name="connsiteX317" fmla="*/ 71299 w 373463"/>
              <a:gd name="connsiteY317" fmla="*/ 54781 h 250785"/>
              <a:gd name="connsiteX318" fmla="*/ 71299 w 373463"/>
              <a:gd name="connsiteY318" fmla="*/ 52592 h 250785"/>
              <a:gd name="connsiteX319" fmla="*/ 73493 w 373463"/>
              <a:gd name="connsiteY319" fmla="*/ 48208 h 250785"/>
              <a:gd name="connsiteX320" fmla="*/ 72396 w 373463"/>
              <a:gd name="connsiteY320" fmla="*/ 47117 h 250785"/>
              <a:gd name="connsiteX321" fmla="*/ 72396 w 373463"/>
              <a:gd name="connsiteY321" fmla="*/ 44922 h 250785"/>
              <a:gd name="connsiteX322" fmla="*/ 72396 w 373463"/>
              <a:gd name="connsiteY322" fmla="*/ 41636 h 250785"/>
              <a:gd name="connsiteX323" fmla="*/ 75682 w 373463"/>
              <a:gd name="connsiteY323" fmla="*/ 36161 h 250785"/>
              <a:gd name="connsiteX324" fmla="*/ 76774 w 373463"/>
              <a:gd name="connsiteY324" fmla="*/ 32875 h 250785"/>
              <a:gd name="connsiteX325" fmla="*/ 77871 w 373463"/>
              <a:gd name="connsiteY325" fmla="*/ 28492 h 250785"/>
              <a:gd name="connsiteX326" fmla="*/ 82254 w 373463"/>
              <a:gd name="connsiteY326" fmla="*/ 25211 h 250785"/>
              <a:gd name="connsiteX327" fmla="*/ 83346 w 373463"/>
              <a:gd name="connsiteY327" fmla="*/ 23017 h 250785"/>
              <a:gd name="connsiteX328" fmla="*/ 83346 w 373463"/>
              <a:gd name="connsiteY328" fmla="*/ 17542 h 250785"/>
              <a:gd name="connsiteX329" fmla="*/ 87729 w 373463"/>
              <a:gd name="connsiteY329" fmla="*/ 10975 h 250785"/>
              <a:gd name="connsiteX330" fmla="*/ 87729 w 373463"/>
              <a:gd name="connsiteY330" fmla="*/ 10975 h 250785"/>
              <a:gd name="connsiteX331" fmla="*/ 91015 w 373463"/>
              <a:gd name="connsiteY331" fmla="*/ 7683 h 250785"/>
              <a:gd name="connsiteX332" fmla="*/ 94302 w 373463"/>
              <a:gd name="connsiteY332" fmla="*/ 8781 h 250785"/>
              <a:gd name="connsiteX333" fmla="*/ 95399 w 373463"/>
              <a:gd name="connsiteY333" fmla="*/ 8781 h 250785"/>
              <a:gd name="connsiteX334" fmla="*/ 97588 w 373463"/>
              <a:gd name="connsiteY334" fmla="*/ 7683 h 250785"/>
              <a:gd name="connsiteX335" fmla="*/ 98679 w 373463"/>
              <a:gd name="connsiteY335" fmla="*/ 4397 h 250785"/>
              <a:gd name="connsiteX336" fmla="*/ 106349 w 373463"/>
              <a:gd name="connsiteY336" fmla="*/ 4397 h 250785"/>
              <a:gd name="connsiteX337" fmla="*/ 107446 w 373463"/>
              <a:gd name="connsiteY337" fmla="*/ 3306 h 250785"/>
              <a:gd name="connsiteX338" fmla="*/ 109635 w 373463"/>
              <a:gd name="connsiteY338" fmla="*/ 1111 h 250785"/>
              <a:gd name="connsiteX339" fmla="*/ 112921 w 373463"/>
              <a:gd name="connsiteY339" fmla="*/ 19 h 250785"/>
              <a:gd name="connsiteX340" fmla="*/ 115110 w 373463"/>
              <a:gd name="connsiteY340" fmla="*/ 1111 h 250785"/>
              <a:gd name="connsiteX341" fmla="*/ 116207 w 373463"/>
              <a:gd name="connsiteY341" fmla="*/ 4397 h 250785"/>
              <a:gd name="connsiteX342" fmla="*/ 116207 w 373463"/>
              <a:gd name="connsiteY342" fmla="*/ 6592 h 250785"/>
              <a:gd name="connsiteX343" fmla="*/ 114013 w 373463"/>
              <a:gd name="connsiteY343" fmla="*/ 8781 h 250785"/>
              <a:gd name="connsiteX344" fmla="*/ 114013 w 373463"/>
              <a:gd name="connsiteY344" fmla="*/ 13158 h 250785"/>
              <a:gd name="connsiteX345" fmla="*/ 111824 w 373463"/>
              <a:gd name="connsiteY345" fmla="*/ 15353 h 250785"/>
              <a:gd name="connsiteX346" fmla="*/ 110732 w 373463"/>
              <a:gd name="connsiteY346" fmla="*/ 16450 h 250785"/>
              <a:gd name="connsiteX347" fmla="*/ 109635 w 373463"/>
              <a:gd name="connsiteY347" fmla="*/ 17542 h 250785"/>
              <a:gd name="connsiteX348" fmla="*/ 107446 w 373463"/>
              <a:gd name="connsiteY348" fmla="*/ 24114 h 250785"/>
              <a:gd name="connsiteX349" fmla="*/ 108538 w 373463"/>
              <a:gd name="connsiteY349" fmla="*/ 29589 h 250785"/>
              <a:gd name="connsiteX350" fmla="*/ 110732 w 373463"/>
              <a:gd name="connsiteY350" fmla="*/ 30686 h 250785"/>
              <a:gd name="connsiteX351" fmla="*/ 116207 w 373463"/>
              <a:gd name="connsiteY351" fmla="*/ 30686 h 250785"/>
              <a:gd name="connsiteX352" fmla="*/ 119493 w 373463"/>
              <a:gd name="connsiteY352" fmla="*/ 31778 h 250785"/>
              <a:gd name="connsiteX353" fmla="*/ 120585 w 373463"/>
              <a:gd name="connsiteY353" fmla="*/ 32875 h 250785"/>
              <a:gd name="connsiteX354" fmla="*/ 122779 w 373463"/>
              <a:gd name="connsiteY354" fmla="*/ 31778 h 250785"/>
              <a:gd name="connsiteX355" fmla="*/ 123877 w 373463"/>
              <a:gd name="connsiteY355" fmla="*/ 32875 h 250785"/>
              <a:gd name="connsiteX356" fmla="*/ 126066 w 373463"/>
              <a:gd name="connsiteY356" fmla="*/ 33973 h 250785"/>
              <a:gd name="connsiteX357" fmla="*/ 126066 w 373463"/>
              <a:gd name="connsiteY357" fmla="*/ 36161 h 250785"/>
              <a:gd name="connsiteX358" fmla="*/ 127157 w 373463"/>
              <a:gd name="connsiteY358" fmla="*/ 37253 h 250785"/>
              <a:gd name="connsiteX359" fmla="*/ 134827 w 373463"/>
              <a:gd name="connsiteY359" fmla="*/ 40539 h 250785"/>
              <a:gd name="connsiteX360" fmla="*/ 137015 w 373463"/>
              <a:gd name="connsiteY360" fmla="*/ 41636 h 250785"/>
              <a:gd name="connsiteX361" fmla="*/ 139204 w 373463"/>
              <a:gd name="connsiteY361" fmla="*/ 43831 h 250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</a:cxnLst>
            <a:rect l="l" t="t" r="r" b="b"/>
            <a:pathLst>
              <a:path w="373463" h="250785">
                <a:moveTo>
                  <a:pt x="139204" y="43831"/>
                </a:moveTo>
                <a:lnTo>
                  <a:pt x="140302" y="42733"/>
                </a:lnTo>
                <a:lnTo>
                  <a:pt x="143588" y="43831"/>
                </a:lnTo>
                <a:lnTo>
                  <a:pt x="145777" y="46014"/>
                </a:lnTo>
                <a:lnTo>
                  <a:pt x="146874" y="47117"/>
                </a:lnTo>
                <a:lnTo>
                  <a:pt x="149063" y="47117"/>
                </a:lnTo>
                <a:lnTo>
                  <a:pt x="154538" y="46014"/>
                </a:lnTo>
                <a:lnTo>
                  <a:pt x="157824" y="49306"/>
                </a:lnTo>
                <a:lnTo>
                  <a:pt x="160018" y="47117"/>
                </a:lnTo>
                <a:lnTo>
                  <a:pt x="161110" y="44922"/>
                </a:lnTo>
                <a:lnTo>
                  <a:pt x="165493" y="43831"/>
                </a:lnTo>
                <a:lnTo>
                  <a:pt x="170968" y="41636"/>
                </a:lnTo>
                <a:lnTo>
                  <a:pt x="178638" y="32875"/>
                </a:lnTo>
                <a:lnTo>
                  <a:pt x="181924" y="33973"/>
                </a:lnTo>
                <a:lnTo>
                  <a:pt x="183016" y="35064"/>
                </a:lnTo>
                <a:lnTo>
                  <a:pt x="184113" y="36161"/>
                </a:lnTo>
                <a:lnTo>
                  <a:pt x="185210" y="36161"/>
                </a:lnTo>
                <a:lnTo>
                  <a:pt x="188496" y="36161"/>
                </a:lnTo>
                <a:lnTo>
                  <a:pt x="192874" y="33973"/>
                </a:lnTo>
                <a:lnTo>
                  <a:pt x="191777" y="32875"/>
                </a:lnTo>
                <a:lnTo>
                  <a:pt x="192874" y="30686"/>
                </a:lnTo>
                <a:lnTo>
                  <a:pt x="196160" y="28492"/>
                </a:lnTo>
                <a:lnTo>
                  <a:pt x="197252" y="26303"/>
                </a:lnTo>
                <a:lnTo>
                  <a:pt x="198349" y="26303"/>
                </a:lnTo>
                <a:lnTo>
                  <a:pt x="201635" y="27400"/>
                </a:lnTo>
                <a:lnTo>
                  <a:pt x="202732" y="26303"/>
                </a:lnTo>
                <a:lnTo>
                  <a:pt x="203824" y="25211"/>
                </a:lnTo>
                <a:lnTo>
                  <a:pt x="206018" y="24114"/>
                </a:lnTo>
                <a:lnTo>
                  <a:pt x="207116" y="25211"/>
                </a:lnTo>
                <a:lnTo>
                  <a:pt x="210379" y="23017"/>
                </a:lnTo>
                <a:lnTo>
                  <a:pt x="211493" y="23017"/>
                </a:lnTo>
                <a:lnTo>
                  <a:pt x="212568" y="20828"/>
                </a:lnTo>
                <a:lnTo>
                  <a:pt x="213682" y="17542"/>
                </a:lnTo>
                <a:lnTo>
                  <a:pt x="218066" y="15353"/>
                </a:lnTo>
                <a:lnTo>
                  <a:pt x="223523" y="14256"/>
                </a:lnTo>
                <a:lnTo>
                  <a:pt x="225712" y="12067"/>
                </a:lnTo>
                <a:lnTo>
                  <a:pt x="229021" y="9872"/>
                </a:lnTo>
                <a:lnTo>
                  <a:pt x="231210" y="10975"/>
                </a:lnTo>
                <a:lnTo>
                  <a:pt x="236662" y="14256"/>
                </a:lnTo>
                <a:lnTo>
                  <a:pt x="242137" y="13158"/>
                </a:lnTo>
                <a:lnTo>
                  <a:pt x="243234" y="12067"/>
                </a:lnTo>
                <a:lnTo>
                  <a:pt x="246521" y="9872"/>
                </a:lnTo>
                <a:lnTo>
                  <a:pt x="247612" y="8781"/>
                </a:lnTo>
                <a:lnTo>
                  <a:pt x="251996" y="4397"/>
                </a:lnTo>
                <a:lnTo>
                  <a:pt x="254184" y="3306"/>
                </a:lnTo>
                <a:lnTo>
                  <a:pt x="257476" y="19"/>
                </a:lnTo>
                <a:lnTo>
                  <a:pt x="257476" y="19"/>
                </a:lnTo>
                <a:lnTo>
                  <a:pt x="262951" y="19"/>
                </a:lnTo>
                <a:lnTo>
                  <a:pt x="265140" y="1111"/>
                </a:lnTo>
                <a:lnTo>
                  <a:pt x="266237" y="3306"/>
                </a:lnTo>
                <a:lnTo>
                  <a:pt x="267329" y="3306"/>
                </a:lnTo>
                <a:lnTo>
                  <a:pt x="270615" y="5494"/>
                </a:lnTo>
                <a:lnTo>
                  <a:pt x="272810" y="5494"/>
                </a:lnTo>
                <a:lnTo>
                  <a:pt x="282662" y="8781"/>
                </a:lnTo>
                <a:lnTo>
                  <a:pt x="283760" y="9872"/>
                </a:lnTo>
                <a:lnTo>
                  <a:pt x="284857" y="13158"/>
                </a:lnTo>
                <a:lnTo>
                  <a:pt x="289235" y="24114"/>
                </a:lnTo>
                <a:lnTo>
                  <a:pt x="290332" y="25211"/>
                </a:lnTo>
                <a:lnTo>
                  <a:pt x="293618" y="27400"/>
                </a:lnTo>
                <a:lnTo>
                  <a:pt x="295807" y="33973"/>
                </a:lnTo>
                <a:lnTo>
                  <a:pt x="300190" y="33973"/>
                </a:lnTo>
                <a:lnTo>
                  <a:pt x="300190" y="35064"/>
                </a:lnTo>
                <a:lnTo>
                  <a:pt x="301282" y="38356"/>
                </a:lnTo>
                <a:lnTo>
                  <a:pt x="303471" y="40539"/>
                </a:lnTo>
                <a:lnTo>
                  <a:pt x="301282" y="43831"/>
                </a:lnTo>
                <a:lnTo>
                  <a:pt x="301282" y="47117"/>
                </a:lnTo>
                <a:lnTo>
                  <a:pt x="301282" y="49306"/>
                </a:lnTo>
                <a:lnTo>
                  <a:pt x="303471" y="52592"/>
                </a:lnTo>
                <a:lnTo>
                  <a:pt x="304568" y="53683"/>
                </a:lnTo>
                <a:lnTo>
                  <a:pt x="304568" y="55878"/>
                </a:lnTo>
                <a:lnTo>
                  <a:pt x="305665" y="56970"/>
                </a:lnTo>
                <a:lnTo>
                  <a:pt x="307854" y="61353"/>
                </a:lnTo>
                <a:lnTo>
                  <a:pt x="311140" y="63542"/>
                </a:lnTo>
                <a:lnTo>
                  <a:pt x="312237" y="65736"/>
                </a:lnTo>
                <a:lnTo>
                  <a:pt x="315524" y="66828"/>
                </a:lnTo>
                <a:lnTo>
                  <a:pt x="317712" y="67920"/>
                </a:lnTo>
                <a:lnTo>
                  <a:pt x="316615" y="72303"/>
                </a:lnTo>
                <a:lnTo>
                  <a:pt x="313329" y="75589"/>
                </a:lnTo>
                <a:lnTo>
                  <a:pt x="313329" y="77783"/>
                </a:lnTo>
                <a:lnTo>
                  <a:pt x="311140" y="77783"/>
                </a:lnTo>
                <a:lnTo>
                  <a:pt x="313329" y="84350"/>
                </a:lnTo>
                <a:lnTo>
                  <a:pt x="313329" y="85447"/>
                </a:lnTo>
                <a:lnTo>
                  <a:pt x="314426" y="85447"/>
                </a:lnTo>
                <a:lnTo>
                  <a:pt x="316615" y="87642"/>
                </a:lnTo>
                <a:lnTo>
                  <a:pt x="317712" y="89825"/>
                </a:lnTo>
                <a:lnTo>
                  <a:pt x="318804" y="92020"/>
                </a:lnTo>
                <a:lnTo>
                  <a:pt x="320998" y="94208"/>
                </a:lnTo>
                <a:lnTo>
                  <a:pt x="322096" y="95294"/>
                </a:lnTo>
                <a:lnTo>
                  <a:pt x="324285" y="90922"/>
                </a:lnTo>
                <a:lnTo>
                  <a:pt x="324285" y="89825"/>
                </a:lnTo>
                <a:lnTo>
                  <a:pt x="326473" y="87642"/>
                </a:lnTo>
                <a:lnTo>
                  <a:pt x="329760" y="88733"/>
                </a:lnTo>
                <a:lnTo>
                  <a:pt x="334143" y="90922"/>
                </a:lnTo>
                <a:lnTo>
                  <a:pt x="335235" y="90922"/>
                </a:lnTo>
                <a:lnTo>
                  <a:pt x="336332" y="88733"/>
                </a:lnTo>
                <a:lnTo>
                  <a:pt x="335235" y="86539"/>
                </a:lnTo>
                <a:lnTo>
                  <a:pt x="336332" y="85447"/>
                </a:lnTo>
                <a:lnTo>
                  <a:pt x="338521" y="85447"/>
                </a:lnTo>
                <a:lnTo>
                  <a:pt x="340710" y="85447"/>
                </a:lnTo>
                <a:lnTo>
                  <a:pt x="354951" y="87642"/>
                </a:lnTo>
                <a:lnTo>
                  <a:pt x="359329" y="89825"/>
                </a:lnTo>
                <a:lnTo>
                  <a:pt x="360426" y="90922"/>
                </a:lnTo>
                <a:lnTo>
                  <a:pt x="361524" y="92020"/>
                </a:lnTo>
                <a:lnTo>
                  <a:pt x="363712" y="95294"/>
                </a:lnTo>
                <a:lnTo>
                  <a:pt x="368090" y="96403"/>
                </a:lnTo>
                <a:lnTo>
                  <a:pt x="369187" y="98592"/>
                </a:lnTo>
                <a:lnTo>
                  <a:pt x="370285" y="101878"/>
                </a:lnTo>
                <a:lnTo>
                  <a:pt x="372474" y="102970"/>
                </a:lnTo>
                <a:lnTo>
                  <a:pt x="373571" y="110639"/>
                </a:lnTo>
                <a:lnTo>
                  <a:pt x="370285" y="112828"/>
                </a:lnTo>
                <a:lnTo>
                  <a:pt x="366998" y="113902"/>
                </a:lnTo>
                <a:lnTo>
                  <a:pt x="365901" y="113902"/>
                </a:lnTo>
                <a:lnTo>
                  <a:pt x="364810" y="115023"/>
                </a:lnTo>
                <a:lnTo>
                  <a:pt x="364810" y="118286"/>
                </a:lnTo>
                <a:lnTo>
                  <a:pt x="364810" y="119400"/>
                </a:lnTo>
                <a:lnTo>
                  <a:pt x="361524" y="123784"/>
                </a:lnTo>
                <a:lnTo>
                  <a:pt x="360426" y="125972"/>
                </a:lnTo>
                <a:lnTo>
                  <a:pt x="361524" y="131430"/>
                </a:lnTo>
                <a:lnTo>
                  <a:pt x="362615" y="132545"/>
                </a:lnTo>
                <a:lnTo>
                  <a:pt x="361524" y="133619"/>
                </a:lnTo>
                <a:lnTo>
                  <a:pt x="360426" y="134734"/>
                </a:lnTo>
                <a:lnTo>
                  <a:pt x="360426" y="141306"/>
                </a:lnTo>
                <a:lnTo>
                  <a:pt x="361524" y="142380"/>
                </a:lnTo>
                <a:lnTo>
                  <a:pt x="362615" y="145689"/>
                </a:lnTo>
                <a:lnTo>
                  <a:pt x="362615" y="147878"/>
                </a:lnTo>
                <a:lnTo>
                  <a:pt x="361524" y="163211"/>
                </a:lnTo>
                <a:lnTo>
                  <a:pt x="358237" y="164286"/>
                </a:lnTo>
                <a:lnTo>
                  <a:pt x="356049" y="166480"/>
                </a:lnTo>
                <a:lnTo>
                  <a:pt x="354951" y="168664"/>
                </a:lnTo>
                <a:lnTo>
                  <a:pt x="354951" y="169784"/>
                </a:lnTo>
                <a:lnTo>
                  <a:pt x="351665" y="171972"/>
                </a:lnTo>
                <a:lnTo>
                  <a:pt x="350568" y="174161"/>
                </a:lnTo>
                <a:lnTo>
                  <a:pt x="347282" y="181808"/>
                </a:lnTo>
                <a:lnTo>
                  <a:pt x="346190" y="183997"/>
                </a:lnTo>
                <a:lnTo>
                  <a:pt x="344001" y="187306"/>
                </a:lnTo>
                <a:lnTo>
                  <a:pt x="331948" y="202645"/>
                </a:lnTo>
                <a:lnTo>
                  <a:pt x="320998" y="204834"/>
                </a:lnTo>
                <a:lnTo>
                  <a:pt x="312237" y="211400"/>
                </a:lnTo>
                <a:lnTo>
                  <a:pt x="311140" y="215784"/>
                </a:lnTo>
                <a:lnTo>
                  <a:pt x="304568" y="224545"/>
                </a:lnTo>
                <a:lnTo>
                  <a:pt x="295807" y="225619"/>
                </a:lnTo>
                <a:lnTo>
                  <a:pt x="293618" y="225619"/>
                </a:lnTo>
                <a:lnTo>
                  <a:pt x="282662" y="219047"/>
                </a:lnTo>
                <a:lnTo>
                  <a:pt x="268426" y="203714"/>
                </a:lnTo>
                <a:lnTo>
                  <a:pt x="267329" y="204834"/>
                </a:lnTo>
                <a:lnTo>
                  <a:pt x="264043" y="205902"/>
                </a:lnTo>
                <a:lnTo>
                  <a:pt x="260757" y="210286"/>
                </a:lnTo>
                <a:lnTo>
                  <a:pt x="259665" y="211400"/>
                </a:lnTo>
                <a:lnTo>
                  <a:pt x="245423" y="219047"/>
                </a:lnTo>
                <a:lnTo>
                  <a:pt x="244332" y="219047"/>
                </a:lnTo>
                <a:lnTo>
                  <a:pt x="239971" y="216858"/>
                </a:lnTo>
                <a:lnTo>
                  <a:pt x="236662" y="215784"/>
                </a:lnTo>
                <a:lnTo>
                  <a:pt x="235588" y="216858"/>
                </a:lnTo>
                <a:lnTo>
                  <a:pt x="233399" y="219047"/>
                </a:lnTo>
                <a:lnTo>
                  <a:pt x="231210" y="219047"/>
                </a:lnTo>
                <a:lnTo>
                  <a:pt x="229021" y="220161"/>
                </a:lnTo>
                <a:lnTo>
                  <a:pt x="223523" y="224545"/>
                </a:lnTo>
                <a:lnTo>
                  <a:pt x="220254" y="222356"/>
                </a:lnTo>
                <a:lnTo>
                  <a:pt x="218066" y="222356"/>
                </a:lnTo>
                <a:lnTo>
                  <a:pt x="216951" y="223425"/>
                </a:lnTo>
                <a:lnTo>
                  <a:pt x="214757" y="221242"/>
                </a:lnTo>
                <a:lnTo>
                  <a:pt x="212568" y="219047"/>
                </a:lnTo>
                <a:lnTo>
                  <a:pt x="210379" y="219047"/>
                </a:lnTo>
                <a:lnTo>
                  <a:pt x="207116" y="221242"/>
                </a:lnTo>
                <a:lnTo>
                  <a:pt x="204921" y="224545"/>
                </a:lnTo>
                <a:lnTo>
                  <a:pt x="201635" y="225619"/>
                </a:lnTo>
                <a:lnTo>
                  <a:pt x="200543" y="226739"/>
                </a:lnTo>
                <a:lnTo>
                  <a:pt x="199446" y="230003"/>
                </a:lnTo>
                <a:lnTo>
                  <a:pt x="198349" y="231117"/>
                </a:lnTo>
                <a:lnTo>
                  <a:pt x="195063" y="233306"/>
                </a:lnTo>
                <a:lnTo>
                  <a:pt x="195063" y="235501"/>
                </a:lnTo>
                <a:lnTo>
                  <a:pt x="183016" y="237695"/>
                </a:lnTo>
                <a:lnTo>
                  <a:pt x="181924" y="238764"/>
                </a:lnTo>
                <a:lnTo>
                  <a:pt x="178638" y="238764"/>
                </a:lnTo>
                <a:lnTo>
                  <a:pt x="176443" y="240953"/>
                </a:lnTo>
                <a:lnTo>
                  <a:pt x="174254" y="240953"/>
                </a:lnTo>
                <a:lnTo>
                  <a:pt x="174254" y="242067"/>
                </a:lnTo>
                <a:lnTo>
                  <a:pt x="172066" y="247525"/>
                </a:lnTo>
                <a:lnTo>
                  <a:pt x="168779" y="250805"/>
                </a:lnTo>
                <a:lnTo>
                  <a:pt x="168779" y="249714"/>
                </a:lnTo>
                <a:lnTo>
                  <a:pt x="167682" y="249714"/>
                </a:lnTo>
                <a:lnTo>
                  <a:pt x="161110" y="250805"/>
                </a:lnTo>
                <a:lnTo>
                  <a:pt x="155635" y="248622"/>
                </a:lnTo>
                <a:lnTo>
                  <a:pt x="154538" y="246428"/>
                </a:lnTo>
                <a:lnTo>
                  <a:pt x="153446" y="244239"/>
                </a:lnTo>
                <a:lnTo>
                  <a:pt x="151257" y="243147"/>
                </a:lnTo>
                <a:lnTo>
                  <a:pt x="150160" y="242067"/>
                </a:lnTo>
                <a:lnTo>
                  <a:pt x="140302" y="244239"/>
                </a:lnTo>
                <a:lnTo>
                  <a:pt x="139204" y="244239"/>
                </a:lnTo>
                <a:lnTo>
                  <a:pt x="138113" y="245330"/>
                </a:lnTo>
                <a:lnTo>
                  <a:pt x="132638" y="249714"/>
                </a:lnTo>
                <a:lnTo>
                  <a:pt x="124968" y="248622"/>
                </a:lnTo>
                <a:lnTo>
                  <a:pt x="120585" y="247525"/>
                </a:lnTo>
                <a:lnTo>
                  <a:pt x="120585" y="246428"/>
                </a:lnTo>
                <a:lnTo>
                  <a:pt x="119493" y="245330"/>
                </a:lnTo>
                <a:lnTo>
                  <a:pt x="119493" y="242067"/>
                </a:lnTo>
                <a:lnTo>
                  <a:pt x="120585" y="239878"/>
                </a:lnTo>
                <a:lnTo>
                  <a:pt x="116207" y="236569"/>
                </a:lnTo>
                <a:lnTo>
                  <a:pt x="116207" y="236569"/>
                </a:lnTo>
                <a:lnTo>
                  <a:pt x="110732" y="239878"/>
                </a:lnTo>
                <a:lnTo>
                  <a:pt x="109635" y="242067"/>
                </a:lnTo>
                <a:lnTo>
                  <a:pt x="108538" y="239878"/>
                </a:lnTo>
                <a:lnTo>
                  <a:pt x="106349" y="236569"/>
                </a:lnTo>
                <a:lnTo>
                  <a:pt x="105252" y="236569"/>
                </a:lnTo>
                <a:lnTo>
                  <a:pt x="105252" y="233306"/>
                </a:lnTo>
                <a:lnTo>
                  <a:pt x="106349" y="232191"/>
                </a:lnTo>
                <a:lnTo>
                  <a:pt x="108538" y="231117"/>
                </a:lnTo>
                <a:lnTo>
                  <a:pt x="109635" y="231117"/>
                </a:lnTo>
                <a:lnTo>
                  <a:pt x="117304" y="232191"/>
                </a:lnTo>
                <a:lnTo>
                  <a:pt x="120585" y="231117"/>
                </a:lnTo>
                <a:lnTo>
                  <a:pt x="122779" y="228923"/>
                </a:lnTo>
                <a:lnTo>
                  <a:pt x="122779" y="225619"/>
                </a:lnTo>
                <a:lnTo>
                  <a:pt x="120585" y="223425"/>
                </a:lnTo>
                <a:lnTo>
                  <a:pt x="119493" y="222356"/>
                </a:lnTo>
                <a:lnTo>
                  <a:pt x="118396" y="220161"/>
                </a:lnTo>
                <a:lnTo>
                  <a:pt x="117304" y="216858"/>
                </a:lnTo>
                <a:lnTo>
                  <a:pt x="118396" y="214664"/>
                </a:lnTo>
                <a:lnTo>
                  <a:pt x="118396" y="213595"/>
                </a:lnTo>
                <a:lnTo>
                  <a:pt x="106349" y="202645"/>
                </a:lnTo>
                <a:lnTo>
                  <a:pt x="105252" y="198261"/>
                </a:lnTo>
                <a:lnTo>
                  <a:pt x="103063" y="194952"/>
                </a:lnTo>
                <a:lnTo>
                  <a:pt x="97588" y="188380"/>
                </a:lnTo>
                <a:lnTo>
                  <a:pt x="97588" y="188380"/>
                </a:lnTo>
                <a:lnTo>
                  <a:pt x="96490" y="187306"/>
                </a:lnTo>
                <a:lnTo>
                  <a:pt x="94302" y="186191"/>
                </a:lnTo>
                <a:lnTo>
                  <a:pt x="88827" y="182928"/>
                </a:lnTo>
                <a:lnTo>
                  <a:pt x="86632" y="181808"/>
                </a:lnTo>
                <a:lnTo>
                  <a:pt x="85540" y="180739"/>
                </a:lnTo>
                <a:lnTo>
                  <a:pt x="83346" y="177430"/>
                </a:lnTo>
                <a:lnTo>
                  <a:pt x="83346" y="180739"/>
                </a:lnTo>
                <a:lnTo>
                  <a:pt x="70207" y="181808"/>
                </a:lnTo>
                <a:lnTo>
                  <a:pt x="70207" y="180739"/>
                </a:lnTo>
                <a:lnTo>
                  <a:pt x="68018" y="179619"/>
                </a:lnTo>
                <a:lnTo>
                  <a:pt x="59251" y="178545"/>
                </a:lnTo>
                <a:lnTo>
                  <a:pt x="53777" y="177430"/>
                </a:lnTo>
                <a:lnTo>
                  <a:pt x="52685" y="179619"/>
                </a:lnTo>
                <a:lnTo>
                  <a:pt x="52685" y="181808"/>
                </a:lnTo>
                <a:lnTo>
                  <a:pt x="50490" y="181808"/>
                </a:lnTo>
                <a:lnTo>
                  <a:pt x="46113" y="181808"/>
                </a:lnTo>
                <a:lnTo>
                  <a:pt x="39540" y="178545"/>
                </a:lnTo>
                <a:lnTo>
                  <a:pt x="37346" y="180739"/>
                </a:lnTo>
                <a:lnTo>
                  <a:pt x="37346" y="180739"/>
                </a:lnTo>
                <a:lnTo>
                  <a:pt x="36254" y="182928"/>
                </a:lnTo>
                <a:lnTo>
                  <a:pt x="32968" y="183997"/>
                </a:lnTo>
                <a:lnTo>
                  <a:pt x="30779" y="185117"/>
                </a:lnTo>
                <a:lnTo>
                  <a:pt x="26396" y="185117"/>
                </a:lnTo>
                <a:lnTo>
                  <a:pt x="24207" y="186191"/>
                </a:lnTo>
                <a:lnTo>
                  <a:pt x="22013" y="186191"/>
                </a:lnTo>
                <a:lnTo>
                  <a:pt x="22013" y="181808"/>
                </a:lnTo>
                <a:lnTo>
                  <a:pt x="18726" y="177430"/>
                </a:lnTo>
                <a:lnTo>
                  <a:pt x="18726" y="176356"/>
                </a:lnTo>
                <a:lnTo>
                  <a:pt x="17635" y="175242"/>
                </a:lnTo>
                <a:lnTo>
                  <a:pt x="13251" y="175242"/>
                </a:lnTo>
                <a:lnTo>
                  <a:pt x="7776" y="174161"/>
                </a:lnTo>
                <a:lnTo>
                  <a:pt x="7776" y="171972"/>
                </a:lnTo>
                <a:lnTo>
                  <a:pt x="7776" y="170858"/>
                </a:lnTo>
                <a:lnTo>
                  <a:pt x="5588" y="169784"/>
                </a:lnTo>
                <a:lnTo>
                  <a:pt x="4490" y="168664"/>
                </a:lnTo>
                <a:lnTo>
                  <a:pt x="4490" y="165400"/>
                </a:lnTo>
                <a:lnTo>
                  <a:pt x="4490" y="162097"/>
                </a:lnTo>
                <a:lnTo>
                  <a:pt x="5588" y="159902"/>
                </a:lnTo>
                <a:lnTo>
                  <a:pt x="6679" y="151141"/>
                </a:lnTo>
                <a:lnTo>
                  <a:pt x="6679" y="145689"/>
                </a:lnTo>
                <a:lnTo>
                  <a:pt x="5588" y="142380"/>
                </a:lnTo>
                <a:lnTo>
                  <a:pt x="5588" y="141306"/>
                </a:lnTo>
                <a:lnTo>
                  <a:pt x="5588" y="137997"/>
                </a:lnTo>
                <a:lnTo>
                  <a:pt x="4490" y="136928"/>
                </a:lnTo>
                <a:lnTo>
                  <a:pt x="2301" y="136928"/>
                </a:lnTo>
                <a:lnTo>
                  <a:pt x="107" y="137997"/>
                </a:lnTo>
                <a:lnTo>
                  <a:pt x="107" y="134734"/>
                </a:lnTo>
                <a:lnTo>
                  <a:pt x="2301" y="132545"/>
                </a:lnTo>
                <a:lnTo>
                  <a:pt x="3399" y="130350"/>
                </a:lnTo>
                <a:lnTo>
                  <a:pt x="4490" y="130350"/>
                </a:lnTo>
                <a:lnTo>
                  <a:pt x="5588" y="129236"/>
                </a:lnTo>
                <a:lnTo>
                  <a:pt x="3399" y="125972"/>
                </a:lnTo>
                <a:lnTo>
                  <a:pt x="5588" y="123784"/>
                </a:lnTo>
                <a:lnTo>
                  <a:pt x="6679" y="122669"/>
                </a:lnTo>
                <a:lnTo>
                  <a:pt x="7776" y="121589"/>
                </a:lnTo>
                <a:lnTo>
                  <a:pt x="6679" y="119400"/>
                </a:lnTo>
                <a:lnTo>
                  <a:pt x="6679" y="117206"/>
                </a:lnTo>
                <a:lnTo>
                  <a:pt x="6679" y="113902"/>
                </a:lnTo>
                <a:lnTo>
                  <a:pt x="8874" y="112828"/>
                </a:lnTo>
                <a:lnTo>
                  <a:pt x="9965" y="111725"/>
                </a:lnTo>
                <a:lnTo>
                  <a:pt x="14349" y="112828"/>
                </a:lnTo>
                <a:lnTo>
                  <a:pt x="17635" y="111725"/>
                </a:lnTo>
                <a:lnTo>
                  <a:pt x="24207" y="101878"/>
                </a:lnTo>
                <a:lnTo>
                  <a:pt x="19824" y="98592"/>
                </a:lnTo>
                <a:lnTo>
                  <a:pt x="18726" y="97495"/>
                </a:lnTo>
                <a:lnTo>
                  <a:pt x="15440" y="94208"/>
                </a:lnTo>
                <a:lnTo>
                  <a:pt x="15440" y="90922"/>
                </a:lnTo>
                <a:lnTo>
                  <a:pt x="14349" y="88733"/>
                </a:lnTo>
                <a:lnTo>
                  <a:pt x="13251" y="88733"/>
                </a:lnTo>
                <a:lnTo>
                  <a:pt x="9965" y="85447"/>
                </a:lnTo>
                <a:lnTo>
                  <a:pt x="7776" y="83258"/>
                </a:lnTo>
                <a:lnTo>
                  <a:pt x="7776" y="78875"/>
                </a:lnTo>
                <a:lnTo>
                  <a:pt x="8874" y="77783"/>
                </a:lnTo>
                <a:lnTo>
                  <a:pt x="12160" y="81064"/>
                </a:lnTo>
                <a:lnTo>
                  <a:pt x="14349" y="78875"/>
                </a:lnTo>
                <a:lnTo>
                  <a:pt x="14349" y="78875"/>
                </a:lnTo>
                <a:lnTo>
                  <a:pt x="17635" y="79972"/>
                </a:lnTo>
                <a:lnTo>
                  <a:pt x="22013" y="77783"/>
                </a:lnTo>
                <a:lnTo>
                  <a:pt x="23110" y="77783"/>
                </a:lnTo>
                <a:lnTo>
                  <a:pt x="29682" y="77783"/>
                </a:lnTo>
                <a:lnTo>
                  <a:pt x="29682" y="74498"/>
                </a:lnTo>
                <a:lnTo>
                  <a:pt x="30779" y="70114"/>
                </a:lnTo>
                <a:lnTo>
                  <a:pt x="30779" y="66828"/>
                </a:lnTo>
                <a:lnTo>
                  <a:pt x="32968" y="64639"/>
                </a:lnTo>
                <a:lnTo>
                  <a:pt x="37346" y="58067"/>
                </a:lnTo>
                <a:lnTo>
                  <a:pt x="38443" y="54781"/>
                </a:lnTo>
                <a:lnTo>
                  <a:pt x="39540" y="52592"/>
                </a:lnTo>
                <a:lnTo>
                  <a:pt x="46113" y="55878"/>
                </a:lnTo>
                <a:lnTo>
                  <a:pt x="47204" y="56970"/>
                </a:lnTo>
                <a:lnTo>
                  <a:pt x="52685" y="60261"/>
                </a:lnTo>
                <a:lnTo>
                  <a:pt x="55965" y="61353"/>
                </a:lnTo>
                <a:lnTo>
                  <a:pt x="59251" y="59158"/>
                </a:lnTo>
                <a:lnTo>
                  <a:pt x="61446" y="58067"/>
                </a:lnTo>
                <a:lnTo>
                  <a:pt x="62538" y="56970"/>
                </a:lnTo>
                <a:lnTo>
                  <a:pt x="71299" y="54781"/>
                </a:lnTo>
                <a:lnTo>
                  <a:pt x="71299" y="52592"/>
                </a:lnTo>
                <a:lnTo>
                  <a:pt x="73493" y="48208"/>
                </a:lnTo>
                <a:lnTo>
                  <a:pt x="72396" y="47117"/>
                </a:lnTo>
                <a:lnTo>
                  <a:pt x="72396" y="44922"/>
                </a:lnTo>
                <a:lnTo>
                  <a:pt x="72396" y="41636"/>
                </a:lnTo>
                <a:lnTo>
                  <a:pt x="75682" y="36161"/>
                </a:lnTo>
                <a:lnTo>
                  <a:pt x="76774" y="32875"/>
                </a:lnTo>
                <a:lnTo>
                  <a:pt x="77871" y="28492"/>
                </a:lnTo>
                <a:lnTo>
                  <a:pt x="82254" y="25211"/>
                </a:lnTo>
                <a:lnTo>
                  <a:pt x="83346" y="23017"/>
                </a:lnTo>
                <a:lnTo>
                  <a:pt x="83346" y="17542"/>
                </a:lnTo>
                <a:lnTo>
                  <a:pt x="87729" y="10975"/>
                </a:lnTo>
                <a:lnTo>
                  <a:pt x="87729" y="10975"/>
                </a:lnTo>
                <a:lnTo>
                  <a:pt x="91015" y="7683"/>
                </a:lnTo>
                <a:lnTo>
                  <a:pt x="94302" y="8781"/>
                </a:lnTo>
                <a:lnTo>
                  <a:pt x="95399" y="8781"/>
                </a:lnTo>
                <a:lnTo>
                  <a:pt x="97588" y="7683"/>
                </a:lnTo>
                <a:lnTo>
                  <a:pt x="98679" y="4397"/>
                </a:lnTo>
                <a:lnTo>
                  <a:pt x="106349" y="4397"/>
                </a:lnTo>
                <a:lnTo>
                  <a:pt x="107446" y="3306"/>
                </a:lnTo>
                <a:lnTo>
                  <a:pt x="109635" y="1111"/>
                </a:lnTo>
                <a:lnTo>
                  <a:pt x="112921" y="19"/>
                </a:lnTo>
                <a:lnTo>
                  <a:pt x="115110" y="1111"/>
                </a:lnTo>
                <a:lnTo>
                  <a:pt x="116207" y="4397"/>
                </a:lnTo>
                <a:lnTo>
                  <a:pt x="116207" y="6592"/>
                </a:lnTo>
                <a:lnTo>
                  <a:pt x="114013" y="8781"/>
                </a:lnTo>
                <a:lnTo>
                  <a:pt x="114013" y="13158"/>
                </a:lnTo>
                <a:lnTo>
                  <a:pt x="111824" y="15353"/>
                </a:lnTo>
                <a:lnTo>
                  <a:pt x="110732" y="16450"/>
                </a:lnTo>
                <a:lnTo>
                  <a:pt x="109635" y="17542"/>
                </a:lnTo>
                <a:lnTo>
                  <a:pt x="107446" y="24114"/>
                </a:lnTo>
                <a:lnTo>
                  <a:pt x="108538" y="29589"/>
                </a:lnTo>
                <a:lnTo>
                  <a:pt x="110732" y="30686"/>
                </a:lnTo>
                <a:lnTo>
                  <a:pt x="116207" y="30686"/>
                </a:lnTo>
                <a:lnTo>
                  <a:pt x="119493" y="31778"/>
                </a:lnTo>
                <a:lnTo>
                  <a:pt x="120585" y="32875"/>
                </a:lnTo>
                <a:lnTo>
                  <a:pt x="122779" y="31778"/>
                </a:lnTo>
                <a:lnTo>
                  <a:pt x="123877" y="32875"/>
                </a:lnTo>
                <a:lnTo>
                  <a:pt x="126066" y="33973"/>
                </a:lnTo>
                <a:lnTo>
                  <a:pt x="126066" y="36161"/>
                </a:lnTo>
                <a:lnTo>
                  <a:pt x="127157" y="37253"/>
                </a:lnTo>
                <a:lnTo>
                  <a:pt x="134827" y="40539"/>
                </a:lnTo>
                <a:lnTo>
                  <a:pt x="137015" y="41636"/>
                </a:lnTo>
                <a:lnTo>
                  <a:pt x="139204" y="43831"/>
                </a:lnTo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자유형: 도형 41">
            <a:extLst>
              <a:ext uri="{FF2B5EF4-FFF2-40B4-BE49-F238E27FC236}">
                <a16:creationId xmlns:a16="http://schemas.microsoft.com/office/drawing/2014/main" id="{23FB4DA8-AA3B-0C07-8243-26F3AE567787}"/>
              </a:ext>
            </a:extLst>
          </p:cNvPr>
          <p:cNvSpPr/>
          <p:nvPr/>
        </p:nvSpPr>
        <p:spPr>
          <a:xfrm>
            <a:off x="2054492" y="3529601"/>
            <a:ext cx="186001" cy="305316"/>
          </a:xfrm>
          <a:custGeom>
            <a:avLst/>
            <a:gdLst>
              <a:gd name="connsiteX0" fmla="*/ 137360 w 232972"/>
              <a:gd name="connsiteY0" fmla="*/ 370532 h 382419"/>
              <a:gd name="connsiteX1" fmla="*/ 97184 w 232972"/>
              <a:gd name="connsiteY1" fmla="*/ 343037 h 382419"/>
              <a:gd name="connsiteX2" fmla="*/ 79896 w 232972"/>
              <a:gd name="connsiteY2" fmla="*/ 316039 h 382419"/>
              <a:gd name="connsiteX3" fmla="*/ 71015 w 232972"/>
              <a:gd name="connsiteY3" fmla="*/ 276983 h 382419"/>
              <a:gd name="connsiteX4" fmla="*/ 75684 w 232972"/>
              <a:gd name="connsiteY4" fmla="*/ 234801 h 382419"/>
              <a:gd name="connsiteX5" fmla="*/ 79890 w 232972"/>
              <a:gd name="connsiteY5" fmla="*/ 185835 h 382419"/>
              <a:gd name="connsiteX6" fmla="*/ 49521 w 232972"/>
              <a:gd name="connsiteY6" fmla="*/ 169410 h 382419"/>
              <a:gd name="connsiteX7" fmla="*/ 14013 w 232972"/>
              <a:gd name="connsiteY7" fmla="*/ 121855 h 382419"/>
              <a:gd name="connsiteX8" fmla="*/ 24295 w 232972"/>
              <a:gd name="connsiteY8" fmla="*/ 90154 h 382419"/>
              <a:gd name="connsiteX9" fmla="*/ 19625 w 232972"/>
              <a:gd name="connsiteY9" fmla="*/ 47554 h 382419"/>
              <a:gd name="connsiteX10" fmla="*/ 0 w 232972"/>
              <a:gd name="connsiteY10" fmla="*/ 27740 h 382419"/>
              <a:gd name="connsiteX11" fmla="*/ 13082 w 232972"/>
              <a:gd name="connsiteY11" fmla="*/ 1983 h 382419"/>
              <a:gd name="connsiteX12" fmla="*/ 47652 w 232972"/>
              <a:gd name="connsiteY12" fmla="*/ 0 h 382419"/>
              <a:gd name="connsiteX13" fmla="*/ 113991 w 232972"/>
              <a:gd name="connsiteY13" fmla="*/ 41611 h 382419"/>
              <a:gd name="connsiteX14" fmla="*/ 146693 w 232972"/>
              <a:gd name="connsiteY14" fmla="*/ 40622 h 382419"/>
              <a:gd name="connsiteX15" fmla="*/ 150430 w 232972"/>
              <a:gd name="connsiteY15" fmla="*/ 57464 h 382419"/>
              <a:gd name="connsiteX16" fmla="*/ 162580 w 232972"/>
              <a:gd name="connsiteY16" fmla="*/ 57464 h 382419"/>
              <a:gd name="connsiteX17" fmla="*/ 158843 w 232972"/>
              <a:gd name="connsiteY17" fmla="*/ 88177 h 382419"/>
              <a:gd name="connsiteX18" fmla="*/ 138286 w 232972"/>
              <a:gd name="connsiteY18" fmla="*/ 103036 h 382419"/>
              <a:gd name="connsiteX19" fmla="*/ 147630 w 232972"/>
              <a:gd name="connsiteY19" fmla="*/ 126816 h 382419"/>
              <a:gd name="connsiteX20" fmla="*/ 162580 w 232972"/>
              <a:gd name="connsiteY20" fmla="*/ 145641 h 382419"/>
              <a:gd name="connsiteX21" fmla="*/ 162580 w 232972"/>
              <a:gd name="connsiteY21" fmla="*/ 177342 h 382419"/>
              <a:gd name="connsiteX22" fmla="*/ 187806 w 232972"/>
              <a:gd name="connsiteY22" fmla="*/ 188241 h 382419"/>
              <a:gd name="connsiteX23" fmla="*/ 219993 w 232972"/>
              <a:gd name="connsiteY23" fmla="*/ 202574 h 382419"/>
              <a:gd name="connsiteX24" fmla="*/ 232972 w 232972"/>
              <a:gd name="connsiteY24" fmla="*/ 218862 h 382419"/>
              <a:gd name="connsiteX25" fmla="*/ 226120 w 232972"/>
              <a:gd name="connsiteY25" fmla="*/ 259821 h 382419"/>
              <a:gd name="connsiteX26" fmla="*/ 232972 w 232972"/>
              <a:gd name="connsiteY26" fmla="*/ 275669 h 382419"/>
              <a:gd name="connsiteX27" fmla="*/ 217347 w 232972"/>
              <a:gd name="connsiteY27" fmla="*/ 284950 h 382419"/>
              <a:gd name="connsiteX28" fmla="*/ 221211 w 232972"/>
              <a:gd name="connsiteY28" fmla="*/ 317497 h 382419"/>
              <a:gd name="connsiteX29" fmla="*/ 208369 w 232972"/>
              <a:gd name="connsiteY29" fmla="*/ 350718 h 382419"/>
              <a:gd name="connsiteX30" fmla="*/ 180337 w 232972"/>
              <a:gd name="connsiteY30" fmla="*/ 381430 h 382419"/>
              <a:gd name="connsiteX31" fmla="*/ 151373 w 232972"/>
              <a:gd name="connsiteY31" fmla="*/ 382419 h 382419"/>
              <a:gd name="connsiteX32" fmla="*/ 137360 w 232972"/>
              <a:gd name="connsiteY32" fmla="*/ 370532 h 382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32972" h="382419">
                <a:moveTo>
                  <a:pt x="137360" y="370532"/>
                </a:moveTo>
                <a:lnTo>
                  <a:pt x="97184" y="343037"/>
                </a:lnTo>
                <a:lnTo>
                  <a:pt x="79896" y="316039"/>
                </a:lnTo>
                <a:lnTo>
                  <a:pt x="71015" y="276983"/>
                </a:lnTo>
                <a:lnTo>
                  <a:pt x="75684" y="234801"/>
                </a:lnTo>
                <a:lnTo>
                  <a:pt x="79890" y="185835"/>
                </a:lnTo>
                <a:lnTo>
                  <a:pt x="49521" y="169410"/>
                </a:lnTo>
                <a:lnTo>
                  <a:pt x="14013" y="121855"/>
                </a:lnTo>
                <a:lnTo>
                  <a:pt x="24295" y="90154"/>
                </a:lnTo>
                <a:lnTo>
                  <a:pt x="19625" y="47554"/>
                </a:lnTo>
                <a:lnTo>
                  <a:pt x="0" y="27740"/>
                </a:lnTo>
                <a:lnTo>
                  <a:pt x="13082" y="1983"/>
                </a:lnTo>
                <a:lnTo>
                  <a:pt x="47652" y="0"/>
                </a:lnTo>
                <a:lnTo>
                  <a:pt x="113991" y="41611"/>
                </a:lnTo>
                <a:lnTo>
                  <a:pt x="146693" y="40622"/>
                </a:lnTo>
                <a:lnTo>
                  <a:pt x="150430" y="57464"/>
                </a:lnTo>
                <a:lnTo>
                  <a:pt x="162580" y="57464"/>
                </a:lnTo>
                <a:lnTo>
                  <a:pt x="158843" y="88177"/>
                </a:lnTo>
                <a:lnTo>
                  <a:pt x="138286" y="103036"/>
                </a:lnTo>
                <a:lnTo>
                  <a:pt x="147630" y="126816"/>
                </a:lnTo>
                <a:lnTo>
                  <a:pt x="162580" y="145641"/>
                </a:lnTo>
                <a:lnTo>
                  <a:pt x="162580" y="177342"/>
                </a:lnTo>
                <a:lnTo>
                  <a:pt x="187806" y="188241"/>
                </a:lnTo>
                <a:lnTo>
                  <a:pt x="219993" y="202574"/>
                </a:lnTo>
                <a:lnTo>
                  <a:pt x="232972" y="218862"/>
                </a:lnTo>
                <a:lnTo>
                  <a:pt x="226120" y="259821"/>
                </a:lnTo>
                <a:lnTo>
                  <a:pt x="232972" y="275669"/>
                </a:lnTo>
                <a:lnTo>
                  <a:pt x="217347" y="284950"/>
                </a:lnTo>
                <a:lnTo>
                  <a:pt x="221211" y="317497"/>
                </a:lnTo>
                <a:lnTo>
                  <a:pt x="208369" y="350718"/>
                </a:lnTo>
                <a:lnTo>
                  <a:pt x="180337" y="381430"/>
                </a:lnTo>
                <a:lnTo>
                  <a:pt x="151373" y="382419"/>
                </a:lnTo>
                <a:lnTo>
                  <a:pt x="137360" y="370532"/>
                </a:lnTo>
                <a:close/>
              </a:path>
            </a:pathLst>
          </a:custGeom>
          <a:solidFill>
            <a:schemeClr val="accent3">
              <a:lumMod val="40000"/>
              <a:lumOff val="60000"/>
            </a:schemeClr>
          </a:solidFill>
          <a:ln w="5715" cap="flat">
            <a:solidFill>
              <a:srgbClr val="FFFFFF"/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이등변 삼각형 49">
            <a:extLst>
              <a:ext uri="{FF2B5EF4-FFF2-40B4-BE49-F238E27FC236}">
                <a16:creationId xmlns:a16="http://schemas.microsoft.com/office/drawing/2014/main" id="{C787BDB9-5A05-D034-F90A-255068AFFA04}"/>
              </a:ext>
            </a:extLst>
          </p:cNvPr>
          <p:cNvSpPr/>
          <p:nvPr/>
        </p:nvSpPr>
        <p:spPr>
          <a:xfrm rot="16413538">
            <a:off x="3210916" y="823612"/>
            <a:ext cx="2062901" cy="4704772"/>
          </a:xfrm>
          <a:prstGeom prst="triangle">
            <a:avLst>
              <a:gd name="adj" fmla="val 62929"/>
            </a:avLst>
          </a:prstGeom>
          <a:gradFill>
            <a:gsLst>
              <a:gs pos="0">
                <a:schemeClr val="accent2">
                  <a:lumMod val="25000"/>
                  <a:lumOff val="75000"/>
                  <a:alpha val="10000"/>
                </a:schemeClr>
              </a:gs>
              <a:gs pos="100000">
                <a:schemeClr val="accent2">
                  <a:lumMod val="75000"/>
                  <a:lumOff val="25000"/>
                  <a:alpha val="0"/>
                </a:schemeClr>
              </a:gs>
              <a:gs pos="71000">
                <a:schemeClr val="accent2">
                  <a:lumMod val="75000"/>
                  <a:lumOff val="25000"/>
                  <a:alpha val="2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5D8B3FCF-122D-7DB1-0C64-4937F668B021}"/>
              </a:ext>
            </a:extLst>
          </p:cNvPr>
          <p:cNvGrpSpPr/>
          <p:nvPr/>
        </p:nvGrpSpPr>
        <p:grpSpPr>
          <a:xfrm>
            <a:off x="4716979" y="2102784"/>
            <a:ext cx="3012797" cy="2695171"/>
            <a:chOff x="7725053" y="2379867"/>
            <a:chExt cx="4460432" cy="3990188"/>
          </a:xfrm>
        </p:grpSpPr>
        <p:sp>
          <p:nvSpPr>
            <p:cNvPr id="109" name="자유형: 도형 108">
              <a:extLst>
                <a:ext uri="{FF2B5EF4-FFF2-40B4-BE49-F238E27FC236}">
                  <a16:creationId xmlns:a16="http://schemas.microsoft.com/office/drawing/2014/main" id="{542C40A8-25D2-0919-9E6F-1F4DEEB94D01}"/>
                </a:ext>
              </a:extLst>
            </p:cNvPr>
            <p:cNvSpPr/>
            <p:nvPr/>
          </p:nvSpPr>
          <p:spPr>
            <a:xfrm>
              <a:off x="10346090" y="2379867"/>
              <a:ext cx="517930" cy="987163"/>
            </a:xfrm>
            <a:custGeom>
              <a:avLst/>
              <a:gdLst>
                <a:gd name="connsiteX0" fmla="*/ 517539 w 517930"/>
                <a:gd name="connsiteY0" fmla="*/ 131346 h 987163"/>
                <a:gd name="connsiteX1" fmla="*/ 510755 w 517930"/>
                <a:gd name="connsiteY1" fmla="*/ 224553 h 987163"/>
                <a:gd name="connsiteX2" fmla="*/ 471779 w 517930"/>
                <a:gd name="connsiteY2" fmla="*/ 338096 h 987163"/>
                <a:gd name="connsiteX3" fmla="*/ 466696 w 517930"/>
                <a:gd name="connsiteY3" fmla="*/ 385547 h 987163"/>
                <a:gd name="connsiteX4" fmla="*/ 461613 w 517930"/>
                <a:gd name="connsiteY4" fmla="*/ 432998 h 987163"/>
                <a:gd name="connsiteX5" fmla="*/ 490423 w 517930"/>
                <a:gd name="connsiteY5" fmla="*/ 504176 h 987163"/>
                <a:gd name="connsiteX6" fmla="*/ 517539 w 517930"/>
                <a:gd name="connsiteY6" fmla="*/ 577048 h 987163"/>
                <a:gd name="connsiteX7" fmla="*/ 512449 w 517930"/>
                <a:gd name="connsiteY7" fmla="*/ 636363 h 987163"/>
                <a:gd name="connsiteX8" fmla="*/ 505672 w 517930"/>
                <a:gd name="connsiteY8" fmla="*/ 695677 h 987163"/>
                <a:gd name="connsiteX9" fmla="*/ 495506 w 517930"/>
                <a:gd name="connsiteY9" fmla="*/ 817695 h 987163"/>
                <a:gd name="connsiteX10" fmla="*/ 471779 w 517930"/>
                <a:gd name="connsiteY10" fmla="*/ 890568 h 987163"/>
                <a:gd name="connsiteX11" fmla="*/ 461613 w 517930"/>
                <a:gd name="connsiteY11" fmla="*/ 983775 h 987163"/>
                <a:gd name="connsiteX12" fmla="*/ 395515 w 517930"/>
                <a:gd name="connsiteY12" fmla="*/ 987164 h 987163"/>
                <a:gd name="connsiteX13" fmla="*/ 231132 w 517930"/>
                <a:gd name="connsiteY13" fmla="*/ 790579 h 987163"/>
                <a:gd name="connsiteX14" fmla="*/ 171818 w 517930"/>
                <a:gd name="connsiteY14" fmla="*/ 727876 h 987163"/>
                <a:gd name="connsiteX15" fmla="*/ 97248 w 517930"/>
                <a:gd name="connsiteY15" fmla="*/ 704152 h 987163"/>
                <a:gd name="connsiteX16" fmla="*/ 49800 w 517930"/>
                <a:gd name="connsiteY16" fmla="*/ 656701 h 987163"/>
                <a:gd name="connsiteX17" fmla="*/ 44711 w 517930"/>
                <a:gd name="connsiteY17" fmla="*/ 649924 h 987163"/>
                <a:gd name="connsiteX18" fmla="*/ 2346 w 517930"/>
                <a:gd name="connsiteY18" fmla="*/ 607556 h 987163"/>
                <a:gd name="connsiteX19" fmla="*/ 14206 w 517930"/>
                <a:gd name="connsiteY19" fmla="*/ 526212 h 987163"/>
                <a:gd name="connsiteX20" fmla="*/ 15900 w 517930"/>
                <a:gd name="connsiteY20" fmla="*/ 499100 h 987163"/>
                <a:gd name="connsiteX21" fmla="*/ 15900 w 517930"/>
                <a:gd name="connsiteY21" fmla="*/ 456732 h 987163"/>
                <a:gd name="connsiteX22" fmla="*/ 24379 w 517930"/>
                <a:gd name="connsiteY22" fmla="*/ 331322 h 987163"/>
                <a:gd name="connsiteX23" fmla="*/ 4040 w 517930"/>
                <a:gd name="connsiteY23" fmla="*/ 207610 h 987163"/>
                <a:gd name="connsiteX24" fmla="*/ 34545 w 517930"/>
                <a:gd name="connsiteY24" fmla="*/ 87287 h 987163"/>
                <a:gd name="connsiteX25" fmla="*/ 56577 w 517930"/>
                <a:gd name="connsiteY25" fmla="*/ 21195 h 987163"/>
                <a:gd name="connsiteX26" fmla="*/ 185372 w 517930"/>
                <a:gd name="connsiteY26" fmla="*/ 2554 h 987163"/>
                <a:gd name="connsiteX27" fmla="*/ 209100 w 517930"/>
                <a:gd name="connsiteY27" fmla="*/ 860 h 987163"/>
                <a:gd name="connsiteX28" fmla="*/ 244687 w 517930"/>
                <a:gd name="connsiteY28" fmla="*/ 860 h 987163"/>
                <a:gd name="connsiteX29" fmla="*/ 278580 w 517930"/>
                <a:gd name="connsiteY29" fmla="*/ 85592 h 987163"/>
                <a:gd name="connsiteX30" fmla="*/ 348067 w 517930"/>
                <a:gd name="connsiteY30" fmla="*/ 90675 h 987163"/>
                <a:gd name="connsiteX31" fmla="*/ 419242 w 517930"/>
                <a:gd name="connsiteY31" fmla="*/ 94064 h 987163"/>
                <a:gd name="connsiteX32" fmla="*/ 517539 w 517930"/>
                <a:gd name="connsiteY32" fmla="*/ 131346 h 987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17930" h="987163">
                  <a:moveTo>
                    <a:pt x="517539" y="131346"/>
                  </a:moveTo>
                  <a:cubicBezTo>
                    <a:pt x="512636" y="161904"/>
                    <a:pt x="516573" y="192697"/>
                    <a:pt x="510755" y="224553"/>
                  </a:cubicBezTo>
                  <a:cubicBezTo>
                    <a:pt x="503747" y="262953"/>
                    <a:pt x="480196" y="299445"/>
                    <a:pt x="471779" y="338096"/>
                  </a:cubicBezTo>
                  <a:cubicBezTo>
                    <a:pt x="468841" y="351579"/>
                    <a:pt x="468468" y="369275"/>
                    <a:pt x="466696" y="385547"/>
                  </a:cubicBezTo>
                  <a:cubicBezTo>
                    <a:pt x="464975" y="401324"/>
                    <a:pt x="460024" y="419870"/>
                    <a:pt x="461613" y="432998"/>
                  </a:cubicBezTo>
                  <a:cubicBezTo>
                    <a:pt x="464253" y="454875"/>
                    <a:pt x="481118" y="480574"/>
                    <a:pt x="490423" y="504176"/>
                  </a:cubicBezTo>
                  <a:cubicBezTo>
                    <a:pt x="498173" y="523847"/>
                    <a:pt x="515448" y="558218"/>
                    <a:pt x="517539" y="577048"/>
                  </a:cubicBezTo>
                  <a:cubicBezTo>
                    <a:pt x="519366" y="593504"/>
                    <a:pt x="514310" y="616451"/>
                    <a:pt x="512449" y="636363"/>
                  </a:cubicBezTo>
                  <a:cubicBezTo>
                    <a:pt x="510596" y="656285"/>
                    <a:pt x="507421" y="676701"/>
                    <a:pt x="505672" y="695677"/>
                  </a:cubicBezTo>
                  <a:cubicBezTo>
                    <a:pt x="501826" y="737513"/>
                    <a:pt x="502965" y="781640"/>
                    <a:pt x="495506" y="817695"/>
                  </a:cubicBezTo>
                  <a:cubicBezTo>
                    <a:pt x="490145" y="843588"/>
                    <a:pt x="476632" y="866498"/>
                    <a:pt x="471779" y="890568"/>
                  </a:cubicBezTo>
                  <a:cubicBezTo>
                    <a:pt x="465934" y="919567"/>
                    <a:pt x="467472" y="953047"/>
                    <a:pt x="461613" y="983775"/>
                  </a:cubicBezTo>
                  <a:cubicBezTo>
                    <a:pt x="438527" y="983850"/>
                    <a:pt x="416250" y="984734"/>
                    <a:pt x="395515" y="987164"/>
                  </a:cubicBezTo>
                  <a:cubicBezTo>
                    <a:pt x="345387" y="922404"/>
                    <a:pt x="288078" y="853282"/>
                    <a:pt x="231132" y="790579"/>
                  </a:cubicBezTo>
                  <a:cubicBezTo>
                    <a:pt x="214521" y="772288"/>
                    <a:pt x="193122" y="736097"/>
                    <a:pt x="171818" y="727876"/>
                  </a:cubicBezTo>
                  <a:cubicBezTo>
                    <a:pt x="148043" y="718703"/>
                    <a:pt x="112100" y="728018"/>
                    <a:pt x="97248" y="704152"/>
                  </a:cubicBezTo>
                  <a:cubicBezTo>
                    <a:pt x="82138" y="687629"/>
                    <a:pt x="66320" y="671811"/>
                    <a:pt x="49800" y="656701"/>
                  </a:cubicBezTo>
                  <a:cubicBezTo>
                    <a:pt x="49299" y="653245"/>
                    <a:pt x="45212" y="653381"/>
                    <a:pt x="44711" y="649924"/>
                  </a:cubicBezTo>
                  <a:cubicBezTo>
                    <a:pt x="31295" y="635096"/>
                    <a:pt x="17171" y="620972"/>
                    <a:pt x="2346" y="607556"/>
                  </a:cubicBezTo>
                  <a:cubicBezTo>
                    <a:pt x="-6071" y="574609"/>
                    <a:pt x="10594" y="552708"/>
                    <a:pt x="14206" y="526212"/>
                  </a:cubicBezTo>
                  <a:cubicBezTo>
                    <a:pt x="18123" y="520526"/>
                    <a:pt x="14802" y="507598"/>
                    <a:pt x="15900" y="499100"/>
                  </a:cubicBezTo>
                  <a:cubicBezTo>
                    <a:pt x="15900" y="484976"/>
                    <a:pt x="15900" y="470856"/>
                    <a:pt x="15900" y="456732"/>
                  </a:cubicBezTo>
                  <a:cubicBezTo>
                    <a:pt x="9415" y="410972"/>
                    <a:pt x="25836" y="370718"/>
                    <a:pt x="24379" y="331322"/>
                  </a:cubicBezTo>
                  <a:cubicBezTo>
                    <a:pt x="22823" y="289357"/>
                    <a:pt x="6636" y="250680"/>
                    <a:pt x="4040" y="207610"/>
                  </a:cubicBezTo>
                  <a:cubicBezTo>
                    <a:pt x="43877" y="203120"/>
                    <a:pt x="29668" y="135832"/>
                    <a:pt x="34545" y="87287"/>
                  </a:cubicBezTo>
                  <a:cubicBezTo>
                    <a:pt x="37384" y="59049"/>
                    <a:pt x="53009" y="40161"/>
                    <a:pt x="56577" y="21195"/>
                  </a:cubicBezTo>
                  <a:cubicBezTo>
                    <a:pt x="90457" y="5926"/>
                    <a:pt x="133154" y="-519"/>
                    <a:pt x="185372" y="2554"/>
                  </a:cubicBezTo>
                  <a:cubicBezTo>
                    <a:pt x="192753" y="1460"/>
                    <a:pt x="204532" y="4764"/>
                    <a:pt x="209100" y="860"/>
                  </a:cubicBezTo>
                  <a:cubicBezTo>
                    <a:pt x="220794" y="2934"/>
                    <a:pt x="236042" y="-1861"/>
                    <a:pt x="244687" y="860"/>
                  </a:cubicBezTo>
                  <a:cubicBezTo>
                    <a:pt x="275788" y="10643"/>
                    <a:pt x="256720" y="71536"/>
                    <a:pt x="278580" y="85592"/>
                  </a:cubicBezTo>
                  <a:cubicBezTo>
                    <a:pt x="293497" y="95186"/>
                    <a:pt x="326166" y="89716"/>
                    <a:pt x="348067" y="90675"/>
                  </a:cubicBezTo>
                  <a:cubicBezTo>
                    <a:pt x="373282" y="91787"/>
                    <a:pt x="396521" y="92824"/>
                    <a:pt x="419242" y="94064"/>
                  </a:cubicBezTo>
                  <a:cubicBezTo>
                    <a:pt x="449668" y="108835"/>
                    <a:pt x="465903" y="137787"/>
                    <a:pt x="517539" y="131346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4F07A9CA-1656-1B17-4030-EC52764693F7}"/>
                </a:ext>
              </a:extLst>
            </p:cNvPr>
            <p:cNvSpPr/>
            <p:nvPr/>
          </p:nvSpPr>
          <p:spPr>
            <a:xfrm>
              <a:off x="10499267" y="3785627"/>
              <a:ext cx="579593" cy="666017"/>
            </a:xfrm>
            <a:custGeom>
              <a:avLst/>
              <a:gdLst>
                <a:gd name="connsiteX0" fmla="*/ 293184 w 579593"/>
                <a:gd name="connsiteY0" fmla="*/ 72872 h 666017"/>
                <a:gd name="connsiteX1" fmla="*/ 527070 w 579593"/>
                <a:gd name="connsiteY1" fmla="*/ 0 h 666017"/>
                <a:gd name="connsiteX2" fmla="*/ 579594 w 579593"/>
                <a:gd name="connsiteY2" fmla="*/ 511798 h 666017"/>
                <a:gd name="connsiteX3" fmla="*/ 515210 w 579593"/>
                <a:gd name="connsiteY3" fmla="*/ 666018 h 666017"/>
                <a:gd name="connsiteX4" fmla="*/ 272845 w 579593"/>
                <a:gd name="connsiteY4" fmla="*/ 579587 h 666017"/>
                <a:gd name="connsiteX5" fmla="*/ 249125 w 579593"/>
                <a:gd name="connsiteY5" fmla="*/ 503326 h 666017"/>
                <a:gd name="connsiteX6" fmla="*/ 227092 w 579593"/>
                <a:gd name="connsiteY6" fmla="*/ 499938 h 666017"/>
                <a:gd name="connsiteX7" fmla="*/ 210142 w 579593"/>
                <a:gd name="connsiteY7" fmla="*/ 498243 h 666017"/>
                <a:gd name="connsiteX8" fmla="*/ 159306 w 579593"/>
                <a:gd name="connsiteY8" fmla="*/ 496549 h 666017"/>
                <a:gd name="connsiteX9" fmla="*/ 108463 w 579593"/>
                <a:gd name="connsiteY9" fmla="*/ 494855 h 666017"/>
                <a:gd name="connsiteX10" fmla="*/ 77959 w 579593"/>
                <a:gd name="connsiteY10" fmla="*/ 532140 h 666017"/>
                <a:gd name="connsiteX11" fmla="*/ 62703 w 579593"/>
                <a:gd name="connsiteY11" fmla="*/ 532140 h 666017"/>
                <a:gd name="connsiteX12" fmla="*/ 45760 w 579593"/>
                <a:gd name="connsiteY12" fmla="*/ 530445 h 666017"/>
                <a:gd name="connsiteX13" fmla="*/ 0 w 579593"/>
                <a:gd name="connsiteY13" fmla="*/ 499941 h 666017"/>
                <a:gd name="connsiteX14" fmla="*/ 0 w 579593"/>
                <a:gd name="connsiteY14" fmla="*/ 479606 h 666017"/>
                <a:gd name="connsiteX15" fmla="*/ 1694 w 579593"/>
                <a:gd name="connsiteY15" fmla="*/ 457576 h 666017"/>
                <a:gd name="connsiteX16" fmla="*/ 1694 w 579593"/>
                <a:gd name="connsiteY16" fmla="*/ 423683 h 666017"/>
                <a:gd name="connsiteX17" fmla="*/ 33893 w 579593"/>
                <a:gd name="connsiteY17" fmla="*/ 362675 h 666017"/>
                <a:gd name="connsiteX18" fmla="*/ 52537 w 579593"/>
                <a:gd name="connsiteY18" fmla="*/ 294888 h 666017"/>
                <a:gd name="connsiteX19" fmla="*/ 198282 w 579593"/>
                <a:gd name="connsiteY19" fmla="*/ 208458 h 666017"/>
                <a:gd name="connsiteX20" fmla="*/ 255902 w 579593"/>
                <a:gd name="connsiteY20" fmla="*/ 110168 h 666017"/>
                <a:gd name="connsiteX21" fmla="*/ 293184 w 579593"/>
                <a:gd name="connsiteY21" fmla="*/ 72872 h 666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79593" h="666017">
                  <a:moveTo>
                    <a:pt x="293184" y="72872"/>
                  </a:moveTo>
                  <a:cubicBezTo>
                    <a:pt x="351855" y="29295"/>
                    <a:pt x="448552" y="23744"/>
                    <a:pt x="527070" y="0"/>
                  </a:cubicBezTo>
                  <a:cubicBezTo>
                    <a:pt x="543065" y="172098"/>
                    <a:pt x="561871" y="341411"/>
                    <a:pt x="579594" y="511798"/>
                  </a:cubicBezTo>
                  <a:cubicBezTo>
                    <a:pt x="557365" y="562461"/>
                    <a:pt x="537778" y="615727"/>
                    <a:pt x="515210" y="666018"/>
                  </a:cubicBezTo>
                  <a:cubicBezTo>
                    <a:pt x="437770" y="633846"/>
                    <a:pt x="355470" y="606554"/>
                    <a:pt x="272845" y="579587"/>
                  </a:cubicBezTo>
                  <a:cubicBezTo>
                    <a:pt x="266082" y="553027"/>
                    <a:pt x="258549" y="527230"/>
                    <a:pt x="249125" y="503326"/>
                  </a:cubicBezTo>
                  <a:cubicBezTo>
                    <a:pt x="245723" y="498250"/>
                    <a:pt x="235215" y="500290"/>
                    <a:pt x="227092" y="499938"/>
                  </a:cubicBezTo>
                  <a:cubicBezTo>
                    <a:pt x="224744" y="496075"/>
                    <a:pt x="215300" y="499304"/>
                    <a:pt x="210142" y="498243"/>
                  </a:cubicBezTo>
                  <a:cubicBezTo>
                    <a:pt x="193436" y="499280"/>
                    <a:pt x="176449" y="497240"/>
                    <a:pt x="159306" y="496549"/>
                  </a:cubicBezTo>
                  <a:cubicBezTo>
                    <a:pt x="141987" y="495851"/>
                    <a:pt x="120933" y="490859"/>
                    <a:pt x="108463" y="494855"/>
                  </a:cubicBezTo>
                  <a:cubicBezTo>
                    <a:pt x="91618" y="500250"/>
                    <a:pt x="93275" y="523726"/>
                    <a:pt x="77959" y="532140"/>
                  </a:cubicBezTo>
                  <a:cubicBezTo>
                    <a:pt x="72876" y="532140"/>
                    <a:pt x="67786" y="532140"/>
                    <a:pt x="62703" y="532140"/>
                  </a:cubicBezTo>
                  <a:cubicBezTo>
                    <a:pt x="60355" y="528273"/>
                    <a:pt x="50911" y="531506"/>
                    <a:pt x="45760" y="530445"/>
                  </a:cubicBezTo>
                  <a:cubicBezTo>
                    <a:pt x="22385" y="528399"/>
                    <a:pt x="15012" y="510354"/>
                    <a:pt x="0" y="499941"/>
                  </a:cubicBezTo>
                  <a:cubicBezTo>
                    <a:pt x="0" y="493164"/>
                    <a:pt x="0" y="486383"/>
                    <a:pt x="0" y="479606"/>
                  </a:cubicBezTo>
                  <a:cubicBezTo>
                    <a:pt x="3897" y="475594"/>
                    <a:pt x="610" y="464398"/>
                    <a:pt x="1694" y="457576"/>
                  </a:cubicBezTo>
                  <a:cubicBezTo>
                    <a:pt x="1694" y="446279"/>
                    <a:pt x="1694" y="434981"/>
                    <a:pt x="1694" y="423683"/>
                  </a:cubicBezTo>
                  <a:cubicBezTo>
                    <a:pt x="-4327" y="393809"/>
                    <a:pt x="24368" y="382650"/>
                    <a:pt x="33893" y="362675"/>
                  </a:cubicBezTo>
                  <a:cubicBezTo>
                    <a:pt x="44696" y="340022"/>
                    <a:pt x="42280" y="318999"/>
                    <a:pt x="52537" y="294888"/>
                  </a:cubicBezTo>
                  <a:cubicBezTo>
                    <a:pt x="97047" y="262002"/>
                    <a:pt x="139920" y="227485"/>
                    <a:pt x="198282" y="208458"/>
                  </a:cubicBezTo>
                  <a:cubicBezTo>
                    <a:pt x="218560" y="176764"/>
                    <a:pt x="231572" y="137809"/>
                    <a:pt x="255902" y="110168"/>
                  </a:cubicBezTo>
                  <a:cubicBezTo>
                    <a:pt x="269033" y="98436"/>
                    <a:pt x="281463" y="86007"/>
                    <a:pt x="293184" y="7287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D97CE6DF-921A-507A-CE74-3C54478A7AFC}"/>
                </a:ext>
              </a:extLst>
            </p:cNvPr>
            <p:cNvSpPr/>
            <p:nvPr/>
          </p:nvSpPr>
          <p:spPr>
            <a:xfrm>
              <a:off x="9165544" y="5051567"/>
              <a:ext cx="872761" cy="635097"/>
            </a:xfrm>
            <a:custGeom>
              <a:avLst/>
              <a:gdLst>
                <a:gd name="connsiteX0" fmla="*/ 293177 w 872761"/>
                <a:gd name="connsiteY0" fmla="*/ 0 h 635097"/>
                <a:gd name="connsiteX1" fmla="*/ 430447 w 872761"/>
                <a:gd name="connsiteY1" fmla="*/ 5083 h 635097"/>
                <a:gd name="connsiteX2" fmla="*/ 489762 w 872761"/>
                <a:gd name="connsiteY2" fmla="*/ 3389 h 635097"/>
                <a:gd name="connsiteX3" fmla="*/ 505014 w 872761"/>
                <a:gd name="connsiteY3" fmla="*/ 0 h 635097"/>
                <a:gd name="connsiteX4" fmla="*/ 571109 w 872761"/>
                <a:gd name="connsiteY4" fmla="*/ 74570 h 635097"/>
                <a:gd name="connsiteX5" fmla="*/ 643981 w 872761"/>
                <a:gd name="connsiteY5" fmla="*/ 144051 h 635097"/>
                <a:gd name="connsiteX6" fmla="*/ 738883 w 872761"/>
                <a:gd name="connsiteY6" fmla="*/ 162695 h 635097"/>
                <a:gd name="connsiteX7" fmla="*/ 755830 w 872761"/>
                <a:gd name="connsiteY7" fmla="*/ 228786 h 635097"/>
                <a:gd name="connsiteX8" fmla="*/ 833785 w 872761"/>
                <a:gd name="connsiteY8" fmla="*/ 235564 h 635097"/>
                <a:gd name="connsiteX9" fmla="*/ 872761 w 872761"/>
                <a:gd name="connsiteY9" fmla="*/ 318605 h 635097"/>
                <a:gd name="connsiteX10" fmla="*/ 840562 w 872761"/>
                <a:gd name="connsiteY10" fmla="*/ 457573 h 635097"/>
                <a:gd name="connsiteX11" fmla="*/ 847340 w 872761"/>
                <a:gd name="connsiteY11" fmla="*/ 610095 h 635097"/>
                <a:gd name="connsiteX12" fmla="*/ 755830 w 872761"/>
                <a:gd name="connsiteY12" fmla="*/ 633815 h 635097"/>
                <a:gd name="connsiteX13" fmla="*/ 725325 w 872761"/>
                <a:gd name="connsiteY13" fmla="*/ 633815 h 635097"/>
                <a:gd name="connsiteX14" fmla="*/ 682961 w 872761"/>
                <a:gd name="connsiteY14" fmla="*/ 599929 h 635097"/>
                <a:gd name="connsiteX15" fmla="*/ 642287 w 872761"/>
                <a:gd name="connsiteY15" fmla="*/ 564349 h 635097"/>
                <a:gd name="connsiteX16" fmla="*/ 621952 w 872761"/>
                <a:gd name="connsiteY16" fmla="*/ 482988 h 635097"/>
                <a:gd name="connsiteX17" fmla="*/ 599923 w 872761"/>
                <a:gd name="connsiteY17" fmla="*/ 403355 h 635097"/>
                <a:gd name="connsiteX18" fmla="*/ 474513 w 872761"/>
                <a:gd name="connsiteY18" fmla="*/ 355880 h 635097"/>
                <a:gd name="connsiteX19" fmla="*/ 394863 w 872761"/>
                <a:gd name="connsiteY19" fmla="*/ 355880 h 635097"/>
                <a:gd name="connsiteX20" fmla="*/ 344024 w 872761"/>
                <a:gd name="connsiteY20" fmla="*/ 357575 h 635097"/>
                <a:gd name="connsiteX21" fmla="*/ 276237 w 872761"/>
                <a:gd name="connsiteY21" fmla="*/ 357575 h 635097"/>
                <a:gd name="connsiteX22" fmla="*/ 218617 w 872761"/>
                <a:gd name="connsiteY22" fmla="*/ 359269 h 635097"/>
                <a:gd name="connsiteX23" fmla="*/ 189807 w 872761"/>
                <a:gd name="connsiteY23" fmla="*/ 420298 h 635097"/>
                <a:gd name="connsiteX24" fmla="*/ 89819 w 872761"/>
                <a:gd name="connsiteY24" fmla="*/ 440630 h 635097"/>
                <a:gd name="connsiteX25" fmla="*/ 0 w 872761"/>
                <a:gd name="connsiteY25" fmla="*/ 486376 h 635097"/>
                <a:gd name="connsiteX26" fmla="*/ 11860 w 872761"/>
                <a:gd name="connsiteY26" fmla="*/ 410132 h 635097"/>
                <a:gd name="connsiteX27" fmla="*/ 57617 w 872761"/>
                <a:gd name="connsiteY27" fmla="*/ 371129 h 635097"/>
                <a:gd name="connsiteX28" fmla="*/ 160994 w 872761"/>
                <a:gd name="connsiteY28" fmla="*/ 347409 h 635097"/>
                <a:gd name="connsiteX29" fmla="*/ 194887 w 872761"/>
                <a:gd name="connsiteY29" fmla="*/ 260985 h 635097"/>
                <a:gd name="connsiteX30" fmla="*/ 199970 w 872761"/>
                <a:gd name="connsiteY30" fmla="*/ 171166 h 635097"/>
                <a:gd name="connsiteX31" fmla="*/ 216916 w 872761"/>
                <a:gd name="connsiteY31" fmla="*/ 133885 h 635097"/>
                <a:gd name="connsiteX32" fmla="*/ 293177 w 872761"/>
                <a:gd name="connsiteY32" fmla="*/ 0 h 635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72761" h="635097">
                  <a:moveTo>
                    <a:pt x="293177" y="0"/>
                  </a:moveTo>
                  <a:cubicBezTo>
                    <a:pt x="336823" y="6147"/>
                    <a:pt x="381505" y="7973"/>
                    <a:pt x="430447" y="5083"/>
                  </a:cubicBezTo>
                  <a:cubicBezTo>
                    <a:pt x="449661" y="3961"/>
                    <a:pt x="473371" y="7336"/>
                    <a:pt x="489762" y="3389"/>
                  </a:cubicBezTo>
                  <a:cubicBezTo>
                    <a:pt x="496078" y="3494"/>
                    <a:pt x="500480" y="1681"/>
                    <a:pt x="505014" y="0"/>
                  </a:cubicBezTo>
                  <a:cubicBezTo>
                    <a:pt x="527057" y="23375"/>
                    <a:pt x="548974" y="48359"/>
                    <a:pt x="571109" y="74570"/>
                  </a:cubicBezTo>
                  <a:cubicBezTo>
                    <a:pt x="591763" y="99019"/>
                    <a:pt x="614792" y="129398"/>
                    <a:pt x="643981" y="144051"/>
                  </a:cubicBezTo>
                  <a:cubicBezTo>
                    <a:pt x="670040" y="157134"/>
                    <a:pt x="703299" y="154288"/>
                    <a:pt x="738883" y="162695"/>
                  </a:cubicBezTo>
                  <a:cubicBezTo>
                    <a:pt x="744325" y="184934"/>
                    <a:pt x="747826" y="209112"/>
                    <a:pt x="755830" y="228786"/>
                  </a:cubicBezTo>
                  <a:cubicBezTo>
                    <a:pt x="778649" y="234215"/>
                    <a:pt x="809821" y="231287"/>
                    <a:pt x="833785" y="235564"/>
                  </a:cubicBezTo>
                  <a:cubicBezTo>
                    <a:pt x="847970" y="262056"/>
                    <a:pt x="859928" y="290751"/>
                    <a:pt x="872761" y="318605"/>
                  </a:cubicBezTo>
                  <a:cubicBezTo>
                    <a:pt x="858471" y="356931"/>
                    <a:pt x="846686" y="404575"/>
                    <a:pt x="840562" y="457573"/>
                  </a:cubicBezTo>
                  <a:cubicBezTo>
                    <a:pt x="833694" y="517044"/>
                    <a:pt x="834002" y="565535"/>
                    <a:pt x="847340" y="610095"/>
                  </a:cubicBezTo>
                  <a:cubicBezTo>
                    <a:pt x="821183" y="622362"/>
                    <a:pt x="800445" y="640017"/>
                    <a:pt x="755830" y="633815"/>
                  </a:cubicBezTo>
                  <a:cubicBezTo>
                    <a:pt x="745664" y="633815"/>
                    <a:pt x="735495" y="633815"/>
                    <a:pt x="725325" y="633815"/>
                  </a:cubicBezTo>
                  <a:cubicBezTo>
                    <a:pt x="710829" y="623548"/>
                    <a:pt x="697810" y="612094"/>
                    <a:pt x="682961" y="599929"/>
                  </a:cubicBezTo>
                  <a:cubicBezTo>
                    <a:pt x="670657" y="589831"/>
                    <a:pt x="649898" y="578513"/>
                    <a:pt x="642287" y="564349"/>
                  </a:cubicBezTo>
                  <a:cubicBezTo>
                    <a:pt x="630315" y="542052"/>
                    <a:pt x="628655" y="509622"/>
                    <a:pt x="621952" y="482988"/>
                  </a:cubicBezTo>
                  <a:cubicBezTo>
                    <a:pt x="615107" y="455811"/>
                    <a:pt x="607093" y="429989"/>
                    <a:pt x="599923" y="403355"/>
                  </a:cubicBezTo>
                  <a:cubicBezTo>
                    <a:pt x="557541" y="388106"/>
                    <a:pt x="520097" y="367910"/>
                    <a:pt x="474513" y="355880"/>
                  </a:cubicBezTo>
                  <a:cubicBezTo>
                    <a:pt x="447963" y="355880"/>
                    <a:pt x="421413" y="355880"/>
                    <a:pt x="394863" y="355880"/>
                  </a:cubicBezTo>
                  <a:cubicBezTo>
                    <a:pt x="378472" y="356999"/>
                    <a:pt x="357592" y="353644"/>
                    <a:pt x="344024" y="357575"/>
                  </a:cubicBezTo>
                  <a:cubicBezTo>
                    <a:pt x="321428" y="357575"/>
                    <a:pt x="298833" y="357575"/>
                    <a:pt x="276237" y="357575"/>
                  </a:cubicBezTo>
                  <a:cubicBezTo>
                    <a:pt x="257590" y="358693"/>
                    <a:pt x="234446" y="355338"/>
                    <a:pt x="218617" y="359269"/>
                  </a:cubicBezTo>
                  <a:cubicBezTo>
                    <a:pt x="202613" y="373196"/>
                    <a:pt x="201474" y="401999"/>
                    <a:pt x="189807" y="420298"/>
                  </a:cubicBezTo>
                  <a:cubicBezTo>
                    <a:pt x="161912" y="441138"/>
                    <a:pt x="123590" y="429989"/>
                    <a:pt x="89819" y="440630"/>
                  </a:cubicBezTo>
                  <a:cubicBezTo>
                    <a:pt x="57888" y="450694"/>
                    <a:pt x="33341" y="487359"/>
                    <a:pt x="0" y="486376"/>
                  </a:cubicBezTo>
                  <a:cubicBezTo>
                    <a:pt x="4121" y="461131"/>
                    <a:pt x="7116" y="434734"/>
                    <a:pt x="11860" y="410132"/>
                  </a:cubicBezTo>
                  <a:cubicBezTo>
                    <a:pt x="28126" y="399424"/>
                    <a:pt x="37678" y="380075"/>
                    <a:pt x="57617" y="371129"/>
                  </a:cubicBezTo>
                  <a:cubicBezTo>
                    <a:pt x="87508" y="357778"/>
                    <a:pt x="126043" y="358151"/>
                    <a:pt x="160994" y="347409"/>
                  </a:cubicBezTo>
                  <a:cubicBezTo>
                    <a:pt x="169513" y="317047"/>
                    <a:pt x="188486" y="291869"/>
                    <a:pt x="194887" y="260985"/>
                  </a:cubicBezTo>
                  <a:cubicBezTo>
                    <a:pt x="200888" y="232056"/>
                    <a:pt x="194121" y="203199"/>
                    <a:pt x="199970" y="171166"/>
                  </a:cubicBezTo>
                  <a:cubicBezTo>
                    <a:pt x="202125" y="159374"/>
                    <a:pt x="211250" y="146646"/>
                    <a:pt x="216916" y="133885"/>
                  </a:cubicBezTo>
                  <a:cubicBezTo>
                    <a:pt x="239268" y="83543"/>
                    <a:pt x="266187" y="36831"/>
                    <a:pt x="293177" y="0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자유형: 도형 111">
              <a:extLst>
                <a:ext uri="{FF2B5EF4-FFF2-40B4-BE49-F238E27FC236}">
                  <a16:creationId xmlns:a16="http://schemas.microsoft.com/office/drawing/2014/main" id="{A1FDAD5E-B663-BDAD-8037-0B3D5B331C41}"/>
                </a:ext>
              </a:extLst>
            </p:cNvPr>
            <p:cNvSpPr/>
            <p:nvPr/>
          </p:nvSpPr>
          <p:spPr>
            <a:xfrm>
              <a:off x="8980827" y="2965397"/>
              <a:ext cx="880558" cy="1165938"/>
            </a:xfrm>
            <a:custGeom>
              <a:avLst/>
              <a:gdLst>
                <a:gd name="connsiteX0" fmla="*/ 566023 w 880558"/>
                <a:gd name="connsiteY0" fmla="*/ 108456 h 1165938"/>
                <a:gd name="connsiteX1" fmla="*/ 610085 w 880558"/>
                <a:gd name="connsiteY1" fmla="*/ 86427 h 1165938"/>
                <a:gd name="connsiteX2" fmla="*/ 671094 w 880558"/>
                <a:gd name="connsiteY2" fmla="*/ 0 h 1165938"/>
                <a:gd name="connsiteX3" fmla="*/ 827004 w 880558"/>
                <a:gd name="connsiteY3" fmla="*/ 133881 h 1165938"/>
                <a:gd name="connsiteX4" fmla="*/ 877844 w 880558"/>
                <a:gd name="connsiteY4" fmla="*/ 179638 h 1165938"/>
                <a:gd name="connsiteX5" fmla="*/ 877844 w 880558"/>
                <a:gd name="connsiteY5" fmla="*/ 210142 h 1165938"/>
                <a:gd name="connsiteX6" fmla="*/ 877844 w 880558"/>
                <a:gd name="connsiteY6" fmla="*/ 259288 h 1165938"/>
                <a:gd name="connsiteX7" fmla="*/ 879538 w 880558"/>
                <a:gd name="connsiteY7" fmla="*/ 284706 h 1165938"/>
                <a:gd name="connsiteX8" fmla="*/ 847340 w 880558"/>
                <a:gd name="connsiteY8" fmla="*/ 379611 h 1165938"/>
                <a:gd name="connsiteX9" fmla="*/ 850728 w 880558"/>
                <a:gd name="connsiteY9" fmla="*/ 384694 h 1165938"/>
                <a:gd name="connsiteX10" fmla="*/ 793108 w 880558"/>
                <a:gd name="connsiteY10" fmla="*/ 469430 h 1165938"/>
                <a:gd name="connsiteX11" fmla="*/ 762604 w 880558"/>
                <a:gd name="connsiteY11" fmla="*/ 503323 h 1165938"/>
                <a:gd name="connsiteX12" fmla="*/ 747351 w 880558"/>
                <a:gd name="connsiteY12" fmla="*/ 584670 h 1165938"/>
                <a:gd name="connsiteX13" fmla="*/ 745657 w 880558"/>
                <a:gd name="connsiteY13" fmla="*/ 608394 h 1165938"/>
                <a:gd name="connsiteX14" fmla="*/ 745657 w 880558"/>
                <a:gd name="connsiteY14" fmla="*/ 645676 h 1165938"/>
                <a:gd name="connsiteX15" fmla="*/ 745657 w 880558"/>
                <a:gd name="connsiteY15" fmla="*/ 679569 h 1165938"/>
                <a:gd name="connsiteX16" fmla="*/ 743963 w 880558"/>
                <a:gd name="connsiteY16" fmla="*/ 703292 h 1165938"/>
                <a:gd name="connsiteX17" fmla="*/ 743963 w 880558"/>
                <a:gd name="connsiteY17" fmla="*/ 740574 h 1165938"/>
                <a:gd name="connsiteX18" fmla="*/ 743963 w 880558"/>
                <a:gd name="connsiteY18" fmla="*/ 782942 h 1165938"/>
                <a:gd name="connsiteX19" fmla="*/ 674479 w 880558"/>
                <a:gd name="connsiteY19" fmla="*/ 796500 h 1165938"/>
                <a:gd name="connsiteX20" fmla="*/ 645669 w 880558"/>
                <a:gd name="connsiteY20" fmla="*/ 815141 h 1165938"/>
                <a:gd name="connsiteX21" fmla="*/ 604995 w 880558"/>
                <a:gd name="connsiteY21" fmla="*/ 910043 h 1165938"/>
                <a:gd name="connsiteX22" fmla="*/ 505010 w 880558"/>
                <a:gd name="connsiteY22" fmla="*/ 947328 h 1165938"/>
                <a:gd name="connsiteX23" fmla="*/ 466034 w 880558"/>
                <a:gd name="connsiteY23" fmla="*/ 1023589 h 1165938"/>
                <a:gd name="connsiteX24" fmla="*/ 447394 w 880558"/>
                <a:gd name="connsiteY24" fmla="*/ 1025283 h 1165938"/>
                <a:gd name="connsiteX25" fmla="*/ 413501 w 880558"/>
                <a:gd name="connsiteY25" fmla="*/ 1026978 h 1165938"/>
                <a:gd name="connsiteX26" fmla="*/ 366050 w 880558"/>
                <a:gd name="connsiteY26" fmla="*/ 1026978 h 1165938"/>
                <a:gd name="connsiteX27" fmla="*/ 310124 w 880558"/>
                <a:gd name="connsiteY27" fmla="*/ 1028672 h 1165938"/>
                <a:gd name="connsiteX28" fmla="*/ 291483 w 880558"/>
                <a:gd name="connsiteY28" fmla="*/ 1038838 h 1165938"/>
                <a:gd name="connsiteX29" fmla="*/ 272842 w 880558"/>
                <a:gd name="connsiteY29" fmla="*/ 1057478 h 1165938"/>
                <a:gd name="connsiteX30" fmla="*/ 255895 w 880558"/>
                <a:gd name="connsiteY30" fmla="*/ 1074425 h 1165938"/>
                <a:gd name="connsiteX31" fmla="*/ 255895 w 880558"/>
                <a:gd name="connsiteY31" fmla="*/ 1076119 h 1165938"/>
                <a:gd name="connsiteX32" fmla="*/ 237255 w 880558"/>
                <a:gd name="connsiteY32" fmla="*/ 1094760 h 1165938"/>
                <a:gd name="connsiteX33" fmla="*/ 225391 w 880558"/>
                <a:gd name="connsiteY33" fmla="*/ 1165938 h 1165938"/>
                <a:gd name="connsiteX34" fmla="*/ 154213 w 880558"/>
                <a:gd name="connsiteY34" fmla="*/ 1111707 h 1165938"/>
                <a:gd name="connsiteX35" fmla="*/ 81341 w 880558"/>
                <a:gd name="connsiteY35" fmla="*/ 1057478 h 1165938"/>
                <a:gd name="connsiteX36" fmla="*/ 54228 w 880558"/>
                <a:gd name="connsiteY36" fmla="*/ 1018502 h 1165938"/>
                <a:gd name="connsiteX37" fmla="*/ 0 w 880558"/>
                <a:gd name="connsiteY37" fmla="*/ 972746 h 1165938"/>
                <a:gd name="connsiteX38" fmla="*/ 140659 w 880558"/>
                <a:gd name="connsiteY38" fmla="*/ 993081 h 1165938"/>
                <a:gd name="connsiteX39" fmla="*/ 208448 w 880558"/>
                <a:gd name="connsiteY39" fmla="*/ 916820 h 1165938"/>
                <a:gd name="connsiteX40" fmla="*/ 235564 w 880558"/>
                <a:gd name="connsiteY40" fmla="*/ 811749 h 1165938"/>
                <a:gd name="connsiteX41" fmla="*/ 235564 w 880558"/>
                <a:gd name="connsiteY41" fmla="*/ 779550 h 1165938"/>
                <a:gd name="connsiteX42" fmla="*/ 235564 w 880558"/>
                <a:gd name="connsiteY42" fmla="*/ 706678 h 1165938"/>
                <a:gd name="connsiteX43" fmla="*/ 233869 w 880558"/>
                <a:gd name="connsiteY43" fmla="*/ 652450 h 1165938"/>
                <a:gd name="connsiteX44" fmla="*/ 233869 w 880558"/>
                <a:gd name="connsiteY44" fmla="*/ 547378 h 1165938"/>
                <a:gd name="connsiteX45" fmla="*/ 266068 w 880558"/>
                <a:gd name="connsiteY45" fmla="*/ 515180 h 1165938"/>
                <a:gd name="connsiteX46" fmla="*/ 269457 w 880558"/>
                <a:gd name="connsiteY46" fmla="*/ 469423 h 1165938"/>
                <a:gd name="connsiteX47" fmla="*/ 296573 w 880558"/>
                <a:gd name="connsiteY47" fmla="*/ 149127 h 1165938"/>
                <a:gd name="connsiteX48" fmla="*/ 413507 w 880558"/>
                <a:gd name="connsiteY48" fmla="*/ 152515 h 1165938"/>
                <a:gd name="connsiteX49" fmla="*/ 452487 w 880558"/>
                <a:gd name="connsiteY49" fmla="*/ 152515 h 1165938"/>
                <a:gd name="connsiteX50" fmla="*/ 516884 w 880558"/>
                <a:gd name="connsiteY50" fmla="*/ 106759 h 1165938"/>
                <a:gd name="connsiteX51" fmla="*/ 533831 w 880558"/>
                <a:gd name="connsiteY51" fmla="*/ 108453 h 1165938"/>
                <a:gd name="connsiteX52" fmla="*/ 566023 w 880558"/>
                <a:gd name="connsiteY52" fmla="*/ 108456 h 1165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880558" h="1165938">
                  <a:moveTo>
                    <a:pt x="566023" y="108456"/>
                  </a:moveTo>
                  <a:cubicBezTo>
                    <a:pt x="591732" y="111682"/>
                    <a:pt x="597503" y="99968"/>
                    <a:pt x="610085" y="86427"/>
                  </a:cubicBezTo>
                  <a:cubicBezTo>
                    <a:pt x="634564" y="60080"/>
                    <a:pt x="655896" y="28248"/>
                    <a:pt x="671094" y="0"/>
                  </a:cubicBezTo>
                  <a:cubicBezTo>
                    <a:pt x="720883" y="41111"/>
                    <a:pt x="775403" y="89043"/>
                    <a:pt x="827004" y="133881"/>
                  </a:cubicBezTo>
                  <a:cubicBezTo>
                    <a:pt x="840200" y="145345"/>
                    <a:pt x="873605" y="165650"/>
                    <a:pt x="877844" y="179638"/>
                  </a:cubicBezTo>
                  <a:cubicBezTo>
                    <a:pt x="880765" y="189275"/>
                    <a:pt x="875563" y="202653"/>
                    <a:pt x="877844" y="210142"/>
                  </a:cubicBezTo>
                  <a:cubicBezTo>
                    <a:pt x="877844" y="226523"/>
                    <a:pt x="877844" y="242907"/>
                    <a:pt x="877844" y="259288"/>
                  </a:cubicBezTo>
                  <a:cubicBezTo>
                    <a:pt x="878942" y="267227"/>
                    <a:pt x="875628" y="279582"/>
                    <a:pt x="879538" y="284706"/>
                  </a:cubicBezTo>
                  <a:cubicBezTo>
                    <a:pt x="886156" y="333692"/>
                    <a:pt x="858837" y="348737"/>
                    <a:pt x="847340" y="379611"/>
                  </a:cubicBezTo>
                  <a:cubicBezTo>
                    <a:pt x="849468" y="380305"/>
                    <a:pt x="850803" y="381796"/>
                    <a:pt x="850728" y="384694"/>
                  </a:cubicBezTo>
                  <a:cubicBezTo>
                    <a:pt x="833301" y="417215"/>
                    <a:pt x="816361" y="443893"/>
                    <a:pt x="793108" y="469430"/>
                  </a:cubicBezTo>
                  <a:cubicBezTo>
                    <a:pt x="782817" y="480731"/>
                    <a:pt x="767395" y="491093"/>
                    <a:pt x="762604" y="503323"/>
                  </a:cubicBezTo>
                  <a:cubicBezTo>
                    <a:pt x="753149" y="527467"/>
                    <a:pt x="756243" y="554518"/>
                    <a:pt x="747351" y="584670"/>
                  </a:cubicBezTo>
                  <a:cubicBezTo>
                    <a:pt x="743448" y="589238"/>
                    <a:pt x="746748" y="601014"/>
                    <a:pt x="745657" y="608394"/>
                  </a:cubicBezTo>
                  <a:cubicBezTo>
                    <a:pt x="745657" y="620820"/>
                    <a:pt x="745657" y="633250"/>
                    <a:pt x="745657" y="645676"/>
                  </a:cubicBezTo>
                  <a:cubicBezTo>
                    <a:pt x="745657" y="656973"/>
                    <a:pt x="745657" y="668271"/>
                    <a:pt x="745657" y="679569"/>
                  </a:cubicBezTo>
                  <a:cubicBezTo>
                    <a:pt x="741753" y="684137"/>
                    <a:pt x="745054" y="695915"/>
                    <a:pt x="743963" y="703292"/>
                  </a:cubicBezTo>
                  <a:cubicBezTo>
                    <a:pt x="743963" y="715719"/>
                    <a:pt x="743963" y="728148"/>
                    <a:pt x="743963" y="740574"/>
                  </a:cubicBezTo>
                  <a:cubicBezTo>
                    <a:pt x="743963" y="754695"/>
                    <a:pt x="743963" y="768818"/>
                    <a:pt x="743963" y="782942"/>
                  </a:cubicBezTo>
                  <a:cubicBezTo>
                    <a:pt x="710385" y="774050"/>
                    <a:pt x="695041" y="784128"/>
                    <a:pt x="674479" y="796500"/>
                  </a:cubicBezTo>
                  <a:cubicBezTo>
                    <a:pt x="664425" y="802549"/>
                    <a:pt x="651985" y="808723"/>
                    <a:pt x="645669" y="815141"/>
                  </a:cubicBezTo>
                  <a:cubicBezTo>
                    <a:pt x="622596" y="838587"/>
                    <a:pt x="613992" y="879416"/>
                    <a:pt x="604995" y="910043"/>
                  </a:cubicBezTo>
                  <a:cubicBezTo>
                    <a:pt x="572556" y="923360"/>
                    <a:pt x="540571" y="937131"/>
                    <a:pt x="505010" y="947328"/>
                  </a:cubicBezTo>
                  <a:cubicBezTo>
                    <a:pt x="494902" y="975633"/>
                    <a:pt x="483167" y="1002315"/>
                    <a:pt x="466034" y="1023589"/>
                  </a:cubicBezTo>
                  <a:cubicBezTo>
                    <a:pt x="462395" y="1026730"/>
                    <a:pt x="453618" y="1024734"/>
                    <a:pt x="447394" y="1025283"/>
                  </a:cubicBezTo>
                  <a:cubicBezTo>
                    <a:pt x="436641" y="1026395"/>
                    <a:pt x="421433" y="1023050"/>
                    <a:pt x="413501" y="1026978"/>
                  </a:cubicBezTo>
                  <a:cubicBezTo>
                    <a:pt x="397682" y="1026978"/>
                    <a:pt x="381868" y="1026978"/>
                    <a:pt x="366050" y="1026978"/>
                  </a:cubicBezTo>
                  <a:cubicBezTo>
                    <a:pt x="347965" y="1028102"/>
                    <a:pt x="325386" y="1024727"/>
                    <a:pt x="310124" y="1028672"/>
                  </a:cubicBezTo>
                  <a:cubicBezTo>
                    <a:pt x="299328" y="1027479"/>
                    <a:pt x="295570" y="1033328"/>
                    <a:pt x="291483" y="1038838"/>
                  </a:cubicBezTo>
                  <a:cubicBezTo>
                    <a:pt x="284560" y="1044344"/>
                    <a:pt x="278345" y="1050556"/>
                    <a:pt x="272842" y="1057478"/>
                  </a:cubicBezTo>
                  <a:cubicBezTo>
                    <a:pt x="266485" y="1062419"/>
                    <a:pt x="260836" y="1068068"/>
                    <a:pt x="255895" y="1074425"/>
                  </a:cubicBezTo>
                  <a:cubicBezTo>
                    <a:pt x="255895" y="1074991"/>
                    <a:pt x="255895" y="1075553"/>
                    <a:pt x="255895" y="1076119"/>
                  </a:cubicBezTo>
                  <a:cubicBezTo>
                    <a:pt x="248973" y="1081622"/>
                    <a:pt x="242761" y="1087837"/>
                    <a:pt x="237255" y="1094760"/>
                  </a:cubicBezTo>
                  <a:cubicBezTo>
                    <a:pt x="230904" y="1116092"/>
                    <a:pt x="229298" y="1142164"/>
                    <a:pt x="225391" y="1165938"/>
                  </a:cubicBezTo>
                  <a:cubicBezTo>
                    <a:pt x="200542" y="1150564"/>
                    <a:pt x="178869" y="1130368"/>
                    <a:pt x="154213" y="1111707"/>
                  </a:cubicBezTo>
                  <a:cubicBezTo>
                    <a:pt x="130337" y="1093635"/>
                    <a:pt x="100405" y="1078810"/>
                    <a:pt x="81341" y="1057478"/>
                  </a:cubicBezTo>
                  <a:cubicBezTo>
                    <a:pt x="70609" y="1045469"/>
                    <a:pt x="67163" y="1028848"/>
                    <a:pt x="54228" y="1018502"/>
                  </a:cubicBezTo>
                  <a:cubicBezTo>
                    <a:pt x="20776" y="1018621"/>
                    <a:pt x="14473" y="991600"/>
                    <a:pt x="0" y="972746"/>
                  </a:cubicBezTo>
                  <a:cubicBezTo>
                    <a:pt x="36424" y="989987"/>
                    <a:pt x="86295" y="993782"/>
                    <a:pt x="140659" y="993081"/>
                  </a:cubicBezTo>
                  <a:cubicBezTo>
                    <a:pt x="160096" y="970235"/>
                    <a:pt x="189377" y="944481"/>
                    <a:pt x="208448" y="916820"/>
                  </a:cubicBezTo>
                  <a:cubicBezTo>
                    <a:pt x="227102" y="889762"/>
                    <a:pt x="240386" y="859888"/>
                    <a:pt x="235564" y="811749"/>
                  </a:cubicBezTo>
                  <a:cubicBezTo>
                    <a:pt x="235564" y="801017"/>
                    <a:pt x="235564" y="790285"/>
                    <a:pt x="235564" y="779550"/>
                  </a:cubicBezTo>
                  <a:cubicBezTo>
                    <a:pt x="235564" y="755261"/>
                    <a:pt x="235564" y="730971"/>
                    <a:pt x="235564" y="706678"/>
                  </a:cubicBezTo>
                  <a:cubicBezTo>
                    <a:pt x="234442" y="689159"/>
                    <a:pt x="237814" y="667146"/>
                    <a:pt x="233869" y="652450"/>
                  </a:cubicBezTo>
                  <a:cubicBezTo>
                    <a:pt x="233869" y="617428"/>
                    <a:pt x="233869" y="582403"/>
                    <a:pt x="233869" y="547378"/>
                  </a:cubicBezTo>
                  <a:cubicBezTo>
                    <a:pt x="241734" y="535068"/>
                    <a:pt x="261378" y="529002"/>
                    <a:pt x="266068" y="515180"/>
                  </a:cubicBezTo>
                  <a:cubicBezTo>
                    <a:pt x="269911" y="503858"/>
                    <a:pt x="268186" y="484685"/>
                    <a:pt x="269457" y="469423"/>
                  </a:cubicBezTo>
                  <a:cubicBezTo>
                    <a:pt x="278196" y="364481"/>
                    <a:pt x="286454" y="247475"/>
                    <a:pt x="296573" y="149127"/>
                  </a:cubicBezTo>
                  <a:cubicBezTo>
                    <a:pt x="335596" y="150591"/>
                    <a:pt x="378764" y="150987"/>
                    <a:pt x="413507" y="152515"/>
                  </a:cubicBezTo>
                  <a:cubicBezTo>
                    <a:pt x="426025" y="153068"/>
                    <a:pt x="440616" y="157209"/>
                    <a:pt x="452487" y="152515"/>
                  </a:cubicBezTo>
                  <a:cubicBezTo>
                    <a:pt x="477041" y="142803"/>
                    <a:pt x="474065" y="92923"/>
                    <a:pt x="516884" y="106759"/>
                  </a:cubicBezTo>
                  <a:cubicBezTo>
                    <a:pt x="519233" y="110625"/>
                    <a:pt x="528680" y="107392"/>
                    <a:pt x="533831" y="108453"/>
                  </a:cubicBezTo>
                  <a:cubicBezTo>
                    <a:pt x="544556" y="108456"/>
                    <a:pt x="555287" y="108456"/>
                    <a:pt x="566023" y="108456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A77785B8-A201-CE0D-4BDC-ABE4643B9943}"/>
                </a:ext>
              </a:extLst>
            </p:cNvPr>
            <p:cNvSpPr/>
            <p:nvPr/>
          </p:nvSpPr>
          <p:spPr>
            <a:xfrm>
              <a:off x="10075594" y="2590866"/>
              <a:ext cx="716857" cy="1079518"/>
            </a:xfrm>
            <a:custGeom>
              <a:avLst/>
              <a:gdLst>
                <a:gd name="connsiteX0" fmla="*/ 262680 w 716857"/>
                <a:gd name="connsiteY0" fmla="*/ 0 h 1079518"/>
                <a:gd name="connsiteX1" fmla="*/ 284706 w 716857"/>
                <a:gd name="connsiteY1" fmla="*/ 123712 h 1079518"/>
                <a:gd name="connsiteX2" fmla="*/ 274540 w 716857"/>
                <a:gd name="connsiteY2" fmla="*/ 215225 h 1079518"/>
                <a:gd name="connsiteX3" fmla="*/ 272845 w 716857"/>
                <a:gd name="connsiteY3" fmla="*/ 242338 h 1079518"/>
                <a:gd name="connsiteX4" fmla="*/ 272845 w 716857"/>
                <a:gd name="connsiteY4" fmla="*/ 284706 h 1079518"/>
                <a:gd name="connsiteX5" fmla="*/ 260985 w 716857"/>
                <a:gd name="connsiteY5" fmla="*/ 399946 h 1079518"/>
                <a:gd name="connsiteX6" fmla="*/ 274540 w 716857"/>
                <a:gd name="connsiteY6" fmla="*/ 416893 h 1079518"/>
                <a:gd name="connsiteX7" fmla="*/ 318599 w 716857"/>
                <a:gd name="connsiteY7" fmla="*/ 460955 h 1079518"/>
                <a:gd name="connsiteX8" fmla="*/ 366053 w 716857"/>
                <a:gd name="connsiteY8" fmla="*/ 508406 h 1079518"/>
                <a:gd name="connsiteX9" fmla="*/ 440623 w 716857"/>
                <a:gd name="connsiteY9" fmla="*/ 527047 h 1079518"/>
                <a:gd name="connsiteX10" fmla="*/ 716857 w 716857"/>
                <a:gd name="connsiteY10" fmla="*/ 881239 h 1079518"/>
                <a:gd name="connsiteX11" fmla="*/ 627038 w 716857"/>
                <a:gd name="connsiteY11" fmla="*/ 1047319 h 1079518"/>
                <a:gd name="connsiteX12" fmla="*/ 579584 w 716857"/>
                <a:gd name="connsiteY12" fmla="*/ 1076129 h 1079518"/>
                <a:gd name="connsiteX13" fmla="*/ 547385 w 716857"/>
                <a:gd name="connsiteY13" fmla="*/ 1077824 h 1079518"/>
                <a:gd name="connsiteX14" fmla="*/ 516881 w 716857"/>
                <a:gd name="connsiteY14" fmla="*/ 1077824 h 1079518"/>
                <a:gd name="connsiteX15" fmla="*/ 481294 w 716857"/>
                <a:gd name="connsiteY15" fmla="*/ 1077824 h 1079518"/>
                <a:gd name="connsiteX16" fmla="*/ 457566 w 716857"/>
                <a:gd name="connsiteY16" fmla="*/ 1079518 h 1079518"/>
                <a:gd name="connsiteX17" fmla="*/ 427062 w 716857"/>
                <a:gd name="connsiteY17" fmla="*/ 1079518 h 1079518"/>
                <a:gd name="connsiteX18" fmla="*/ 391474 w 716857"/>
                <a:gd name="connsiteY18" fmla="*/ 1079518 h 1079518"/>
                <a:gd name="connsiteX19" fmla="*/ 366053 w 716857"/>
                <a:gd name="connsiteY19" fmla="*/ 1079518 h 1079518"/>
                <a:gd name="connsiteX20" fmla="*/ 333854 w 716857"/>
                <a:gd name="connsiteY20" fmla="*/ 1059183 h 1079518"/>
                <a:gd name="connsiteX21" fmla="*/ 293184 w 716857"/>
                <a:gd name="connsiteY21" fmla="*/ 898186 h 1079518"/>
                <a:gd name="connsiteX22" fmla="*/ 159299 w 716857"/>
                <a:gd name="connsiteY22" fmla="*/ 794809 h 1079518"/>
                <a:gd name="connsiteX23" fmla="*/ 115234 w 716857"/>
                <a:gd name="connsiteY23" fmla="*/ 759222 h 1079518"/>
                <a:gd name="connsiteX24" fmla="*/ 38976 w 716857"/>
                <a:gd name="connsiteY24" fmla="*/ 732106 h 1079518"/>
                <a:gd name="connsiteX25" fmla="*/ 0 w 716857"/>
                <a:gd name="connsiteY25" fmla="*/ 681266 h 1079518"/>
                <a:gd name="connsiteX26" fmla="*/ 15249 w 716857"/>
                <a:gd name="connsiteY26" fmla="*/ 654151 h 1079518"/>
                <a:gd name="connsiteX27" fmla="*/ 16943 w 716857"/>
                <a:gd name="connsiteY27" fmla="*/ 623646 h 1079518"/>
                <a:gd name="connsiteX28" fmla="*/ 15249 w 716857"/>
                <a:gd name="connsiteY28" fmla="*/ 596530 h 1079518"/>
                <a:gd name="connsiteX29" fmla="*/ 15249 w 716857"/>
                <a:gd name="connsiteY29" fmla="*/ 543993 h 1079518"/>
                <a:gd name="connsiteX30" fmla="*/ 15249 w 716857"/>
                <a:gd name="connsiteY30" fmla="*/ 493154 h 1079518"/>
                <a:gd name="connsiteX31" fmla="*/ 13555 w 716857"/>
                <a:gd name="connsiteY31" fmla="*/ 467732 h 1079518"/>
                <a:gd name="connsiteX32" fmla="*/ 13555 w 716857"/>
                <a:gd name="connsiteY32" fmla="*/ 415198 h 1079518"/>
                <a:gd name="connsiteX33" fmla="*/ 13555 w 716857"/>
                <a:gd name="connsiteY33" fmla="*/ 364359 h 1079518"/>
                <a:gd name="connsiteX34" fmla="*/ 13555 w 716857"/>
                <a:gd name="connsiteY34" fmla="*/ 340632 h 1079518"/>
                <a:gd name="connsiteX35" fmla="*/ 84729 w 716857"/>
                <a:gd name="connsiteY35" fmla="*/ 223697 h 1079518"/>
                <a:gd name="connsiteX36" fmla="*/ 108457 w 716857"/>
                <a:gd name="connsiteY36" fmla="*/ 183026 h 1079518"/>
                <a:gd name="connsiteX37" fmla="*/ 137266 w 716857"/>
                <a:gd name="connsiteY37" fmla="*/ 45757 h 1079518"/>
                <a:gd name="connsiteX38" fmla="*/ 262680 w 716857"/>
                <a:gd name="connsiteY38" fmla="*/ 0 h 107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716857" h="1079518">
                  <a:moveTo>
                    <a:pt x="262680" y="0"/>
                  </a:moveTo>
                  <a:cubicBezTo>
                    <a:pt x="265770" y="42182"/>
                    <a:pt x="284309" y="82093"/>
                    <a:pt x="284706" y="123712"/>
                  </a:cubicBezTo>
                  <a:cubicBezTo>
                    <a:pt x="284990" y="153539"/>
                    <a:pt x="271158" y="182149"/>
                    <a:pt x="274540" y="215225"/>
                  </a:cubicBezTo>
                  <a:cubicBezTo>
                    <a:pt x="270622" y="220911"/>
                    <a:pt x="273943" y="233836"/>
                    <a:pt x="272845" y="242338"/>
                  </a:cubicBezTo>
                  <a:cubicBezTo>
                    <a:pt x="272845" y="256458"/>
                    <a:pt x="272845" y="270582"/>
                    <a:pt x="272845" y="284706"/>
                  </a:cubicBezTo>
                  <a:cubicBezTo>
                    <a:pt x="278976" y="333434"/>
                    <a:pt x="251480" y="352925"/>
                    <a:pt x="260985" y="399946"/>
                  </a:cubicBezTo>
                  <a:cubicBezTo>
                    <a:pt x="265414" y="405683"/>
                    <a:pt x="270575" y="410691"/>
                    <a:pt x="274540" y="416893"/>
                  </a:cubicBezTo>
                  <a:cubicBezTo>
                    <a:pt x="288518" y="432287"/>
                    <a:pt x="303211" y="446973"/>
                    <a:pt x="318599" y="460955"/>
                  </a:cubicBezTo>
                  <a:cubicBezTo>
                    <a:pt x="333715" y="477478"/>
                    <a:pt x="349527" y="493296"/>
                    <a:pt x="366053" y="508406"/>
                  </a:cubicBezTo>
                  <a:cubicBezTo>
                    <a:pt x="380197" y="525332"/>
                    <a:pt x="416279" y="520320"/>
                    <a:pt x="440623" y="527047"/>
                  </a:cubicBezTo>
                  <a:cubicBezTo>
                    <a:pt x="540984" y="636825"/>
                    <a:pt x="639949" y="748002"/>
                    <a:pt x="716857" y="881239"/>
                  </a:cubicBezTo>
                  <a:cubicBezTo>
                    <a:pt x="685665" y="935349"/>
                    <a:pt x="656333" y="991312"/>
                    <a:pt x="627038" y="1047319"/>
                  </a:cubicBezTo>
                  <a:cubicBezTo>
                    <a:pt x="610400" y="1056099"/>
                    <a:pt x="596547" y="1067665"/>
                    <a:pt x="579584" y="1076129"/>
                  </a:cubicBezTo>
                  <a:cubicBezTo>
                    <a:pt x="569398" y="1077238"/>
                    <a:pt x="554759" y="1073896"/>
                    <a:pt x="547385" y="1077824"/>
                  </a:cubicBezTo>
                  <a:cubicBezTo>
                    <a:pt x="537219" y="1077824"/>
                    <a:pt x="527053" y="1077824"/>
                    <a:pt x="516881" y="1077824"/>
                  </a:cubicBezTo>
                  <a:cubicBezTo>
                    <a:pt x="505021" y="1077824"/>
                    <a:pt x="493154" y="1077824"/>
                    <a:pt x="481294" y="1077824"/>
                  </a:cubicBezTo>
                  <a:cubicBezTo>
                    <a:pt x="473913" y="1078918"/>
                    <a:pt x="462141" y="1075614"/>
                    <a:pt x="457566" y="1079518"/>
                  </a:cubicBezTo>
                  <a:cubicBezTo>
                    <a:pt x="447400" y="1079518"/>
                    <a:pt x="437235" y="1079518"/>
                    <a:pt x="427062" y="1079518"/>
                  </a:cubicBezTo>
                  <a:cubicBezTo>
                    <a:pt x="415202" y="1079518"/>
                    <a:pt x="403335" y="1079518"/>
                    <a:pt x="391474" y="1079518"/>
                  </a:cubicBezTo>
                  <a:cubicBezTo>
                    <a:pt x="383003" y="1079518"/>
                    <a:pt x="374525" y="1079518"/>
                    <a:pt x="366053" y="1079518"/>
                  </a:cubicBezTo>
                  <a:cubicBezTo>
                    <a:pt x="355277" y="1072785"/>
                    <a:pt x="342116" y="1068434"/>
                    <a:pt x="333854" y="1059183"/>
                  </a:cubicBezTo>
                  <a:cubicBezTo>
                    <a:pt x="319375" y="1006439"/>
                    <a:pt x="308216" y="950381"/>
                    <a:pt x="293184" y="898186"/>
                  </a:cubicBezTo>
                  <a:cubicBezTo>
                    <a:pt x="249979" y="862023"/>
                    <a:pt x="203274" y="829241"/>
                    <a:pt x="159299" y="794809"/>
                  </a:cubicBezTo>
                  <a:cubicBezTo>
                    <a:pt x="144660" y="783349"/>
                    <a:pt x="130899" y="767676"/>
                    <a:pt x="115234" y="759222"/>
                  </a:cubicBezTo>
                  <a:cubicBezTo>
                    <a:pt x="92015" y="746687"/>
                    <a:pt x="64140" y="745173"/>
                    <a:pt x="38976" y="732106"/>
                  </a:cubicBezTo>
                  <a:cubicBezTo>
                    <a:pt x="25428" y="715712"/>
                    <a:pt x="13541" y="697661"/>
                    <a:pt x="0" y="681266"/>
                  </a:cubicBezTo>
                  <a:cubicBezTo>
                    <a:pt x="4283" y="671429"/>
                    <a:pt x="12514" y="665536"/>
                    <a:pt x="15249" y="654151"/>
                  </a:cubicBezTo>
                  <a:cubicBezTo>
                    <a:pt x="19173" y="647339"/>
                    <a:pt x="15838" y="633273"/>
                    <a:pt x="16943" y="623646"/>
                  </a:cubicBezTo>
                  <a:cubicBezTo>
                    <a:pt x="15845" y="615144"/>
                    <a:pt x="19166" y="602217"/>
                    <a:pt x="15249" y="596530"/>
                  </a:cubicBezTo>
                  <a:cubicBezTo>
                    <a:pt x="15249" y="579018"/>
                    <a:pt x="15249" y="561506"/>
                    <a:pt x="15249" y="543993"/>
                  </a:cubicBezTo>
                  <a:cubicBezTo>
                    <a:pt x="15249" y="527047"/>
                    <a:pt x="15249" y="510100"/>
                    <a:pt x="15249" y="493154"/>
                  </a:cubicBezTo>
                  <a:cubicBezTo>
                    <a:pt x="14151" y="485211"/>
                    <a:pt x="17465" y="472859"/>
                    <a:pt x="13555" y="467732"/>
                  </a:cubicBezTo>
                  <a:cubicBezTo>
                    <a:pt x="13555" y="450220"/>
                    <a:pt x="13555" y="432707"/>
                    <a:pt x="13555" y="415198"/>
                  </a:cubicBezTo>
                  <a:cubicBezTo>
                    <a:pt x="13555" y="398252"/>
                    <a:pt x="13555" y="381305"/>
                    <a:pt x="13555" y="364359"/>
                  </a:cubicBezTo>
                  <a:cubicBezTo>
                    <a:pt x="13555" y="356450"/>
                    <a:pt x="13555" y="348541"/>
                    <a:pt x="13555" y="340632"/>
                  </a:cubicBezTo>
                  <a:cubicBezTo>
                    <a:pt x="35018" y="301893"/>
                    <a:pt x="61849" y="261941"/>
                    <a:pt x="84729" y="223697"/>
                  </a:cubicBezTo>
                  <a:cubicBezTo>
                    <a:pt x="92570" y="210593"/>
                    <a:pt x="104160" y="195307"/>
                    <a:pt x="108457" y="183026"/>
                  </a:cubicBezTo>
                  <a:cubicBezTo>
                    <a:pt x="123634" y="139608"/>
                    <a:pt x="121337" y="93567"/>
                    <a:pt x="137266" y="45757"/>
                  </a:cubicBezTo>
                  <a:cubicBezTo>
                    <a:pt x="178760" y="30189"/>
                    <a:pt x="220501" y="14876"/>
                    <a:pt x="262680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C4F46341-5149-5185-6E37-67C387596553}"/>
                </a:ext>
              </a:extLst>
            </p:cNvPr>
            <p:cNvSpPr/>
            <p:nvPr/>
          </p:nvSpPr>
          <p:spPr>
            <a:xfrm>
              <a:off x="11473704" y="4234722"/>
              <a:ext cx="711781" cy="833798"/>
            </a:xfrm>
            <a:custGeom>
              <a:avLst/>
              <a:gdLst>
                <a:gd name="connsiteX0" fmla="*/ 84750 w 711781"/>
                <a:gd name="connsiteY0" fmla="*/ 230481 h 833798"/>
                <a:gd name="connsiteX1" fmla="*/ 159299 w 711781"/>
                <a:gd name="connsiteY1" fmla="*/ 177943 h 833798"/>
                <a:gd name="connsiteX2" fmla="*/ 249132 w 711781"/>
                <a:gd name="connsiteY2" fmla="*/ 133881 h 833798"/>
                <a:gd name="connsiteX3" fmla="*/ 359296 w 711781"/>
                <a:gd name="connsiteY3" fmla="*/ 132187 h 833798"/>
                <a:gd name="connsiteX4" fmla="*/ 508430 w 711781"/>
                <a:gd name="connsiteY4" fmla="*/ 47451 h 833798"/>
                <a:gd name="connsiteX5" fmla="*/ 605039 w 711781"/>
                <a:gd name="connsiteY5" fmla="*/ 0 h 833798"/>
                <a:gd name="connsiteX6" fmla="*/ 605039 w 711781"/>
                <a:gd name="connsiteY6" fmla="*/ 16946 h 833798"/>
                <a:gd name="connsiteX7" fmla="*/ 606734 w 711781"/>
                <a:gd name="connsiteY7" fmla="*/ 44062 h 833798"/>
                <a:gd name="connsiteX8" fmla="*/ 664340 w 711781"/>
                <a:gd name="connsiteY8" fmla="*/ 96599 h 833798"/>
                <a:gd name="connsiteX9" fmla="*/ 689755 w 711781"/>
                <a:gd name="connsiteY9" fmla="*/ 98294 h 833798"/>
                <a:gd name="connsiteX10" fmla="*/ 705004 w 711781"/>
                <a:gd name="connsiteY10" fmla="*/ 166083 h 833798"/>
                <a:gd name="connsiteX11" fmla="*/ 672812 w 711781"/>
                <a:gd name="connsiteY11" fmla="*/ 274543 h 833798"/>
                <a:gd name="connsiteX12" fmla="*/ 693144 w 711781"/>
                <a:gd name="connsiteY12" fmla="*/ 320300 h 833798"/>
                <a:gd name="connsiteX13" fmla="*/ 694838 w 711781"/>
                <a:gd name="connsiteY13" fmla="*/ 386392 h 833798"/>
                <a:gd name="connsiteX14" fmla="*/ 711781 w 711781"/>
                <a:gd name="connsiteY14" fmla="*/ 418594 h 833798"/>
                <a:gd name="connsiteX15" fmla="*/ 684672 w 711781"/>
                <a:gd name="connsiteY15" fmla="*/ 467739 h 833798"/>
                <a:gd name="connsiteX16" fmla="*/ 537233 w 711781"/>
                <a:gd name="connsiteY16" fmla="*/ 515193 h 833798"/>
                <a:gd name="connsiteX17" fmla="*/ 464378 w 711781"/>
                <a:gd name="connsiteY17" fmla="*/ 538917 h 833798"/>
                <a:gd name="connsiteX18" fmla="*/ 391488 w 711781"/>
                <a:gd name="connsiteY18" fmla="*/ 564338 h 833798"/>
                <a:gd name="connsiteX19" fmla="*/ 384711 w 711781"/>
                <a:gd name="connsiteY19" fmla="*/ 618567 h 833798"/>
                <a:gd name="connsiteX20" fmla="*/ 383017 w 711781"/>
                <a:gd name="connsiteY20" fmla="*/ 672798 h 833798"/>
                <a:gd name="connsiteX21" fmla="*/ 359296 w 711781"/>
                <a:gd name="connsiteY21" fmla="*/ 721947 h 833798"/>
                <a:gd name="connsiteX22" fmla="*/ 289795 w 711781"/>
                <a:gd name="connsiteY22" fmla="*/ 833799 h 833798"/>
                <a:gd name="connsiteX23" fmla="*/ 244049 w 711781"/>
                <a:gd name="connsiteY23" fmla="*/ 825324 h 833798"/>
                <a:gd name="connsiteX24" fmla="*/ 206774 w 711781"/>
                <a:gd name="connsiteY24" fmla="*/ 794816 h 833798"/>
                <a:gd name="connsiteX25" fmla="*/ 135579 w 711781"/>
                <a:gd name="connsiteY25" fmla="*/ 788039 h 833798"/>
                <a:gd name="connsiteX26" fmla="*/ 99998 w 711781"/>
                <a:gd name="connsiteY26" fmla="*/ 703303 h 833798"/>
                <a:gd name="connsiteX27" fmla="*/ 47475 w 711781"/>
                <a:gd name="connsiteY27" fmla="*/ 655852 h 833798"/>
                <a:gd name="connsiteX28" fmla="*/ 71195 w 711781"/>
                <a:gd name="connsiteY28" fmla="*/ 482994 h 833798"/>
                <a:gd name="connsiteX29" fmla="*/ 28837 w 711781"/>
                <a:gd name="connsiteY29" fmla="*/ 479602 h 833798"/>
                <a:gd name="connsiteX30" fmla="*/ 0 w 711781"/>
                <a:gd name="connsiteY30" fmla="*/ 445706 h 833798"/>
                <a:gd name="connsiteX31" fmla="*/ 62724 w 711781"/>
                <a:gd name="connsiteY31" fmla="*/ 252514 h 833798"/>
                <a:gd name="connsiteX32" fmla="*/ 84750 w 711781"/>
                <a:gd name="connsiteY32" fmla="*/ 230481 h 83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11781" h="833798">
                  <a:moveTo>
                    <a:pt x="84750" y="230481"/>
                  </a:moveTo>
                  <a:cubicBezTo>
                    <a:pt x="104166" y="207594"/>
                    <a:pt x="130089" y="196218"/>
                    <a:pt x="159299" y="177943"/>
                  </a:cubicBezTo>
                  <a:cubicBezTo>
                    <a:pt x="189594" y="159015"/>
                    <a:pt x="207350" y="134203"/>
                    <a:pt x="249132" y="133881"/>
                  </a:cubicBezTo>
                  <a:cubicBezTo>
                    <a:pt x="285289" y="132753"/>
                    <a:pt x="325952" y="136141"/>
                    <a:pt x="359296" y="132187"/>
                  </a:cubicBezTo>
                  <a:cubicBezTo>
                    <a:pt x="422054" y="117433"/>
                    <a:pt x="458956" y="76556"/>
                    <a:pt x="508430" y="47451"/>
                  </a:cubicBezTo>
                  <a:cubicBezTo>
                    <a:pt x="538114" y="29986"/>
                    <a:pt x="576202" y="17299"/>
                    <a:pt x="605039" y="0"/>
                  </a:cubicBezTo>
                  <a:cubicBezTo>
                    <a:pt x="605039" y="5649"/>
                    <a:pt x="605039" y="11298"/>
                    <a:pt x="605039" y="16946"/>
                  </a:cubicBezTo>
                  <a:cubicBezTo>
                    <a:pt x="606124" y="25449"/>
                    <a:pt x="602803" y="38373"/>
                    <a:pt x="606734" y="44062"/>
                  </a:cubicBezTo>
                  <a:cubicBezTo>
                    <a:pt x="605853" y="81649"/>
                    <a:pt x="644076" y="80138"/>
                    <a:pt x="664340" y="96599"/>
                  </a:cubicBezTo>
                  <a:cubicBezTo>
                    <a:pt x="669457" y="100510"/>
                    <a:pt x="681826" y="97196"/>
                    <a:pt x="689755" y="98294"/>
                  </a:cubicBezTo>
                  <a:cubicBezTo>
                    <a:pt x="693449" y="122295"/>
                    <a:pt x="694804" y="148625"/>
                    <a:pt x="705004" y="166083"/>
                  </a:cubicBezTo>
                  <a:cubicBezTo>
                    <a:pt x="698464" y="201399"/>
                    <a:pt x="667966" y="232995"/>
                    <a:pt x="672812" y="274543"/>
                  </a:cubicBezTo>
                  <a:cubicBezTo>
                    <a:pt x="674303" y="287328"/>
                    <a:pt x="689958" y="302509"/>
                    <a:pt x="693144" y="320300"/>
                  </a:cubicBezTo>
                  <a:cubicBezTo>
                    <a:pt x="697041" y="342024"/>
                    <a:pt x="690738" y="367144"/>
                    <a:pt x="694838" y="386392"/>
                  </a:cubicBezTo>
                  <a:cubicBezTo>
                    <a:pt x="697447" y="398529"/>
                    <a:pt x="709816" y="408194"/>
                    <a:pt x="711781" y="418594"/>
                  </a:cubicBezTo>
                  <a:cubicBezTo>
                    <a:pt x="702666" y="434886"/>
                    <a:pt x="694770" y="452419"/>
                    <a:pt x="684672" y="467739"/>
                  </a:cubicBezTo>
                  <a:cubicBezTo>
                    <a:pt x="637028" y="480656"/>
                    <a:pt x="592840" y="496790"/>
                    <a:pt x="537233" y="515193"/>
                  </a:cubicBezTo>
                  <a:cubicBezTo>
                    <a:pt x="514462" y="522736"/>
                    <a:pt x="490029" y="530838"/>
                    <a:pt x="464378" y="538917"/>
                  </a:cubicBezTo>
                  <a:cubicBezTo>
                    <a:pt x="443266" y="545559"/>
                    <a:pt x="400976" y="552810"/>
                    <a:pt x="391488" y="564338"/>
                  </a:cubicBezTo>
                  <a:cubicBezTo>
                    <a:pt x="384033" y="573416"/>
                    <a:pt x="385694" y="598404"/>
                    <a:pt x="384711" y="618567"/>
                  </a:cubicBezTo>
                  <a:cubicBezTo>
                    <a:pt x="383796" y="637275"/>
                    <a:pt x="384338" y="658363"/>
                    <a:pt x="383017" y="672798"/>
                  </a:cubicBezTo>
                  <a:cubicBezTo>
                    <a:pt x="381356" y="691364"/>
                    <a:pt x="368581" y="706691"/>
                    <a:pt x="359296" y="721947"/>
                  </a:cubicBezTo>
                  <a:cubicBezTo>
                    <a:pt x="334763" y="762227"/>
                    <a:pt x="314600" y="793298"/>
                    <a:pt x="289795" y="833799"/>
                  </a:cubicBezTo>
                  <a:cubicBezTo>
                    <a:pt x="271869" y="827862"/>
                    <a:pt x="258993" y="831942"/>
                    <a:pt x="244049" y="825324"/>
                  </a:cubicBezTo>
                  <a:cubicBezTo>
                    <a:pt x="228292" y="818343"/>
                    <a:pt x="221481" y="799750"/>
                    <a:pt x="206774" y="794816"/>
                  </a:cubicBezTo>
                  <a:cubicBezTo>
                    <a:pt x="186442" y="788008"/>
                    <a:pt x="162790" y="793555"/>
                    <a:pt x="135579" y="788039"/>
                  </a:cubicBezTo>
                  <a:cubicBezTo>
                    <a:pt x="119924" y="760533"/>
                    <a:pt x="116806" y="727630"/>
                    <a:pt x="99998" y="703303"/>
                  </a:cubicBezTo>
                  <a:cubicBezTo>
                    <a:pt x="86241" y="683394"/>
                    <a:pt x="59911" y="676431"/>
                    <a:pt x="47475" y="655852"/>
                  </a:cubicBezTo>
                  <a:cubicBezTo>
                    <a:pt x="64960" y="606486"/>
                    <a:pt x="103353" y="536477"/>
                    <a:pt x="71195" y="482994"/>
                  </a:cubicBezTo>
                  <a:cubicBezTo>
                    <a:pt x="58251" y="480690"/>
                    <a:pt x="44459" y="479216"/>
                    <a:pt x="28837" y="479602"/>
                  </a:cubicBezTo>
                  <a:cubicBezTo>
                    <a:pt x="17655" y="469877"/>
                    <a:pt x="10234" y="456387"/>
                    <a:pt x="0" y="445706"/>
                  </a:cubicBezTo>
                  <a:cubicBezTo>
                    <a:pt x="13690" y="374101"/>
                    <a:pt x="15655" y="290747"/>
                    <a:pt x="62724" y="252514"/>
                  </a:cubicBezTo>
                  <a:cubicBezTo>
                    <a:pt x="70755" y="245875"/>
                    <a:pt x="78108" y="238532"/>
                    <a:pt x="84750" y="230481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8CB01B67-28E4-5BAF-85CB-C6C63B1B7160}"/>
                </a:ext>
              </a:extLst>
            </p:cNvPr>
            <p:cNvSpPr/>
            <p:nvPr/>
          </p:nvSpPr>
          <p:spPr>
            <a:xfrm>
              <a:off x="7725053" y="3751734"/>
              <a:ext cx="1169330" cy="1101588"/>
            </a:xfrm>
            <a:custGeom>
              <a:avLst/>
              <a:gdLst>
                <a:gd name="connsiteX0" fmla="*/ 328765 w 1169330"/>
                <a:gd name="connsiteY0" fmla="*/ 0 h 1101588"/>
                <a:gd name="connsiteX1" fmla="*/ 469423 w 1169330"/>
                <a:gd name="connsiteY1" fmla="*/ 91513 h 1101588"/>
                <a:gd name="connsiteX2" fmla="*/ 513485 w 1169330"/>
                <a:gd name="connsiteY2" fmla="*/ 123712 h 1101588"/>
                <a:gd name="connsiteX3" fmla="*/ 552461 w 1169330"/>
                <a:gd name="connsiteY3" fmla="*/ 174555 h 1101588"/>
                <a:gd name="connsiteX4" fmla="*/ 591441 w 1169330"/>
                <a:gd name="connsiteY4" fmla="*/ 225395 h 1101588"/>
                <a:gd name="connsiteX5" fmla="*/ 664313 w 1169330"/>
                <a:gd name="connsiteY5" fmla="*/ 289795 h 1101588"/>
                <a:gd name="connsiteX6" fmla="*/ 737186 w 1169330"/>
                <a:gd name="connsiteY6" fmla="*/ 388086 h 1101588"/>
                <a:gd name="connsiteX7" fmla="*/ 825310 w 1169330"/>
                <a:gd name="connsiteY7" fmla="*/ 438926 h 1101588"/>
                <a:gd name="connsiteX8" fmla="*/ 860898 w 1169330"/>
                <a:gd name="connsiteY8" fmla="*/ 460955 h 1101588"/>
                <a:gd name="connsiteX9" fmla="*/ 899873 w 1169330"/>
                <a:gd name="connsiteY9" fmla="*/ 481290 h 1101588"/>
                <a:gd name="connsiteX10" fmla="*/ 933767 w 1169330"/>
                <a:gd name="connsiteY10" fmla="*/ 523658 h 1101588"/>
                <a:gd name="connsiteX11" fmla="*/ 969354 w 1169330"/>
                <a:gd name="connsiteY11" fmla="*/ 564328 h 1101588"/>
                <a:gd name="connsiteX12" fmla="*/ 998164 w 1169330"/>
                <a:gd name="connsiteY12" fmla="*/ 627032 h 1101588"/>
                <a:gd name="connsiteX13" fmla="*/ 1076119 w 1169330"/>
                <a:gd name="connsiteY13" fmla="*/ 701598 h 1101588"/>
                <a:gd name="connsiteX14" fmla="*/ 1159161 w 1169330"/>
                <a:gd name="connsiteY14" fmla="*/ 772776 h 1101588"/>
                <a:gd name="connsiteX15" fmla="*/ 1169330 w 1169330"/>
                <a:gd name="connsiteY15" fmla="*/ 837174 h 1101588"/>
                <a:gd name="connsiteX16" fmla="*/ 1169330 w 1169330"/>
                <a:gd name="connsiteY16" fmla="*/ 840562 h 1101588"/>
                <a:gd name="connsiteX17" fmla="*/ 1108321 w 1169330"/>
                <a:gd name="connsiteY17" fmla="*/ 840562 h 1101588"/>
                <a:gd name="connsiteX18" fmla="*/ 1045618 w 1169330"/>
                <a:gd name="connsiteY18" fmla="*/ 825314 h 1101588"/>
                <a:gd name="connsiteX19" fmla="*/ 1011725 w 1169330"/>
                <a:gd name="connsiteY19" fmla="*/ 877847 h 1101588"/>
                <a:gd name="connsiteX20" fmla="*/ 1006642 w 1169330"/>
                <a:gd name="connsiteY20" fmla="*/ 981224 h 1101588"/>
                <a:gd name="connsiteX21" fmla="*/ 955803 w 1169330"/>
                <a:gd name="connsiteY21" fmla="*/ 1069349 h 1101588"/>
                <a:gd name="connsiteX22" fmla="*/ 871067 w 1169330"/>
                <a:gd name="connsiteY22" fmla="*/ 1101548 h 1101588"/>
                <a:gd name="connsiteX23" fmla="*/ 825310 w 1169330"/>
                <a:gd name="connsiteY23" fmla="*/ 1093076 h 1101588"/>
                <a:gd name="connsiteX24" fmla="*/ 740574 w 1169330"/>
                <a:gd name="connsiteY24" fmla="*/ 1052402 h 1101588"/>
                <a:gd name="connsiteX25" fmla="*/ 723628 w 1169330"/>
                <a:gd name="connsiteY25" fmla="*/ 1011729 h 1101588"/>
                <a:gd name="connsiteX26" fmla="*/ 688040 w 1169330"/>
                <a:gd name="connsiteY26" fmla="*/ 928687 h 1101588"/>
                <a:gd name="connsiteX27" fmla="*/ 671094 w 1169330"/>
                <a:gd name="connsiteY27" fmla="*/ 886323 h 1101588"/>
                <a:gd name="connsiteX28" fmla="*/ 635506 w 1169330"/>
                <a:gd name="connsiteY28" fmla="*/ 859207 h 1101588"/>
                <a:gd name="connsiteX29" fmla="*/ 567717 w 1169330"/>
                <a:gd name="connsiteY29" fmla="*/ 865984 h 1101588"/>
                <a:gd name="connsiteX30" fmla="*/ 537213 w 1169330"/>
                <a:gd name="connsiteY30" fmla="*/ 921910 h 1101588"/>
                <a:gd name="connsiteX31" fmla="*/ 452480 w 1169330"/>
                <a:gd name="connsiteY31" fmla="*/ 916827 h 1101588"/>
                <a:gd name="connsiteX32" fmla="*/ 366050 w 1169330"/>
                <a:gd name="connsiteY32" fmla="*/ 911744 h 1101588"/>
                <a:gd name="connsiteX33" fmla="*/ 318599 w 1169330"/>
                <a:gd name="connsiteY33" fmla="*/ 959195 h 1101588"/>
                <a:gd name="connsiteX34" fmla="*/ 271148 w 1169330"/>
                <a:gd name="connsiteY34" fmla="*/ 1006646 h 1101588"/>
                <a:gd name="connsiteX35" fmla="*/ 245726 w 1169330"/>
                <a:gd name="connsiteY35" fmla="*/ 952414 h 1101588"/>
                <a:gd name="connsiteX36" fmla="*/ 222002 w 1169330"/>
                <a:gd name="connsiteY36" fmla="*/ 896488 h 1101588"/>
                <a:gd name="connsiteX37" fmla="*/ 176246 w 1169330"/>
                <a:gd name="connsiteY37" fmla="*/ 877847 h 1101588"/>
                <a:gd name="connsiteX38" fmla="*/ 33893 w 1169330"/>
                <a:gd name="connsiteY38" fmla="*/ 821925 h 1101588"/>
                <a:gd name="connsiteX39" fmla="*/ 0 w 1169330"/>
                <a:gd name="connsiteY39" fmla="*/ 711768 h 1101588"/>
                <a:gd name="connsiteX40" fmla="*/ 52537 w 1169330"/>
                <a:gd name="connsiteY40" fmla="*/ 677874 h 1101588"/>
                <a:gd name="connsiteX41" fmla="*/ 61009 w 1169330"/>
                <a:gd name="connsiteY41" fmla="*/ 637197 h 1101588"/>
                <a:gd name="connsiteX42" fmla="*/ 91513 w 1169330"/>
                <a:gd name="connsiteY42" fmla="*/ 516874 h 1101588"/>
                <a:gd name="connsiteX43" fmla="*/ 150828 w 1169330"/>
                <a:gd name="connsiteY43" fmla="*/ 491456 h 1101588"/>
                <a:gd name="connsiteX44" fmla="*/ 206750 w 1169330"/>
                <a:gd name="connsiteY44" fmla="*/ 462646 h 1101588"/>
                <a:gd name="connsiteX45" fmla="*/ 218610 w 1169330"/>
                <a:gd name="connsiteY45" fmla="*/ 391471 h 1101588"/>
                <a:gd name="connsiteX46" fmla="*/ 227085 w 1169330"/>
                <a:gd name="connsiteY46" fmla="*/ 316904 h 1101588"/>
                <a:gd name="connsiteX47" fmla="*/ 271148 w 1169330"/>
                <a:gd name="connsiteY47" fmla="*/ 276234 h 1101588"/>
                <a:gd name="connsiteX48" fmla="*/ 315210 w 1169330"/>
                <a:gd name="connsiteY48" fmla="*/ 198279 h 1101588"/>
                <a:gd name="connsiteX49" fmla="*/ 316904 w 1169330"/>
                <a:gd name="connsiteY49" fmla="*/ 171163 h 1101588"/>
                <a:gd name="connsiteX50" fmla="*/ 296569 w 1169330"/>
                <a:gd name="connsiteY50" fmla="*/ 44062 h 1101588"/>
                <a:gd name="connsiteX51" fmla="*/ 328765 w 1169330"/>
                <a:gd name="connsiteY51" fmla="*/ 0 h 110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9330" h="1101588">
                  <a:moveTo>
                    <a:pt x="328765" y="0"/>
                  </a:moveTo>
                  <a:cubicBezTo>
                    <a:pt x="376836" y="26777"/>
                    <a:pt x="426628" y="59210"/>
                    <a:pt x="469423" y="91513"/>
                  </a:cubicBezTo>
                  <a:cubicBezTo>
                    <a:pt x="483828" y="102387"/>
                    <a:pt x="501476" y="112099"/>
                    <a:pt x="513485" y="123712"/>
                  </a:cubicBezTo>
                  <a:cubicBezTo>
                    <a:pt x="527826" y="137582"/>
                    <a:pt x="539541" y="158208"/>
                    <a:pt x="552461" y="174555"/>
                  </a:cubicBezTo>
                  <a:cubicBezTo>
                    <a:pt x="565738" y="191349"/>
                    <a:pt x="577608" y="210488"/>
                    <a:pt x="591441" y="225395"/>
                  </a:cubicBezTo>
                  <a:cubicBezTo>
                    <a:pt x="613670" y="249352"/>
                    <a:pt x="642636" y="266651"/>
                    <a:pt x="664313" y="289795"/>
                  </a:cubicBezTo>
                  <a:cubicBezTo>
                    <a:pt x="691592" y="318921"/>
                    <a:pt x="708033" y="358584"/>
                    <a:pt x="737186" y="388086"/>
                  </a:cubicBezTo>
                  <a:cubicBezTo>
                    <a:pt x="758785" y="409946"/>
                    <a:pt x="795809" y="422406"/>
                    <a:pt x="825310" y="438926"/>
                  </a:cubicBezTo>
                  <a:cubicBezTo>
                    <a:pt x="836940" y="445435"/>
                    <a:pt x="848793" y="454218"/>
                    <a:pt x="860898" y="460955"/>
                  </a:cubicBezTo>
                  <a:cubicBezTo>
                    <a:pt x="874012" y="468257"/>
                    <a:pt x="889803" y="473130"/>
                    <a:pt x="899873" y="481290"/>
                  </a:cubicBezTo>
                  <a:cubicBezTo>
                    <a:pt x="911724" y="490890"/>
                    <a:pt x="921513" y="509189"/>
                    <a:pt x="933767" y="523658"/>
                  </a:cubicBezTo>
                  <a:cubicBezTo>
                    <a:pt x="946101" y="538219"/>
                    <a:pt x="961557" y="550970"/>
                    <a:pt x="969354" y="564328"/>
                  </a:cubicBezTo>
                  <a:cubicBezTo>
                    <a:pt x="981214" y="584640"/>
                    <a:pt x="986192" y="608442"/>
                    <a:pt x="998164" y="627032"/>
                  </a:cubicBezTo>
                  <a:cubicBezTo>
                    <a:pt x="1017127" y="656475"/>
                    <a:pt x="1050478" y="678776"/>
                    <a:pt x="1076119" y="701598"/>
                  </a:cubicBezTo>
                  <a:cubicBezTo>
                    <a:pt x="1103482" y="725956"/>
                    <a:pt x="1132709" y="747707"/>
                    <a:pt x="1159161" y="772776"/>
                  </a:cubicBezTo>
                  <a:cubicBezTo>
                    <a:pt x="1166806" y="789987"/>
                    <a:pt x="1167772" y="813877"/>
                    <a:pt x="1169330" y="837174"/>
                  </a:cubicBezTo>
                  <a:cubicBezTo>
                    <a:pt x="1169330" y="838306"/>
                    <a:pt x="1169330" y="839434"/>
                    <a:pt x="1169330" y="840562"/>
                  </a:cubicBezTo>
                  <a:cubicBezTo>
                    <a:pt x="1148992" y="840562"/>
                    <a:pt x="1128657" y="840562"/>
                    <a:pt x="1108321" y="840562"/>
                  </a:cubicBezTo>
                  <a:cubicBezTo>
                    <a:pt x="1088261" y="834642"/>
                    <a:pt x="1071213" y="825703"/>
                    <a:pt x="1045618" y="825314"/>
                  </a:cubicBezTo>
                  <a:cubicBezTo>
                    <a:pt x="1032596" y="841098"/>
                    <a:pt x="1023694" y="861006"/>
                    <a:pt x="1011725" y="877847"/>
                  </a:cubicBezTo>
                  <a:cubicBezTo>
                    <a:pt x="1011142" y="913418"/>
                    <a:pt x="1006653" y="945085"/>
                    <a:pt x="1006642" y="981224"/>
                  </a:cubicBezTo>
                  <a:cubicBezTo>
                    <a:pt x="987957" y="1008862"/>
                    <a:pt x="971634" y="1038865"/>
                    <a:pt x="955803" y="1069349"/>
                  </a:cubicBezTo>
                  <a:cubicBezTo>
                    <a:pt x="926440" y="1075140"/>
                    <a:pt x="900372" y="1099965"/>
                    <a:pt x="871067" y="1101548"/>
                  </a:cubicBezTo>
                  <a:cubicBezTo>
                    <a:pt x="859711" y="1102164"/>
                    <a:pt x="838326" y="1095672"/>
                    <a:pt x="825310" y="1093076"/>
                  </a:cubicBezTo>
                  <a:cubicBezTo>
                    <a:pt x="789055" y="1085855"/>
                    <a:pt x="756762" y="1076241"/>
                    <a:pt x="740574" y="1052402"/>
                  </a:cubicBezTo>
                  <a:cubicBezTo>
                    <a:pt x="733868" y="1042525"/>
                    <a:pt x="729480" y="1025371"/>
                    <a:pt x="723628" y="1011729"/>
                  </a:cubicBezTo>
                  <a:cubicBezTo>
                    <a:pt x="710978" y="982227"/>
                    <a:pt x="699528" y="956040"/>
                    <a:pt x="688040" y="928687"/>
                  </a:cubicBezTo>
                  <a:cubicBezTo>
                    <a:pt x="681758" y="913730"/>
                    <a:pt x="678234" y="896434"/>
                    <a:pt x="671094" y="886323"/>
                  </a:cubicBezTo>
                  <a:cubicBezTo>
                    <a:pt x="664344" y="876760"/>
                    <a:pt x="644422" y="860745"/>
                    <a:pt x="635506" y="859207"/>
                  </a:cubicBezTo>
                  <a:cubicBezTo>
                    <a:pt x="614965" y="855659"/>
                    <a:pt x="586866" y="868949"/>
                    <a:pt x="567717" y="865984"/>
                  </a:cubicBezTo>
                  <a:cubicBezTo>
                    <a:pt x="556528" y="883605"/>
                    <a:pt x="547168" y="903052"/>
                    <a:pt x="537213" y="921910"/>
                  </a:cubicBezTo>
                  <a:cubicBezTo>
                    <a:pt x="508172" y="919897"/>
                    <a:pt x="481209" y="918884"/>
                    <a:pt x="452480" y="916827"/>
                  </a:cubicBezTo>
                  <a:cubicBezTo>
                    <a:pt x="429627" y="915190"/>
                    <a:pt x="387720" y="907051"/>
                    <a:pt x="366050" y="911744"/>
                  </a:cubicBezTo>
                  <a:cubicBezTo>
                    <a:pt x="349022" y="915427"/>
                    <a:pt x="330388" y="946315"/>
                    <a:pt x="318599" y="959195"/>
                  </a:cubicBezTo>
                  <a:cubicBezTo>
                    <a:pt x="302459" y="976822"/>
                    <a:pt x="287786" y="992092"/>
                    <a:pt x="271148" y="1006646"/>
                  </a:cubicBezTo>
                  <a:cubicBezTo>
                    <a:pt x="262080" y="988869"/>
                    <a:pt x="253391" y="972475"/>
                    <a:pt x="245726" y="952414"/>
                  </a:cubicBezTo>
                  <a:cubicBezTo>
                    <a:pt x="239444" y="935962"/>
                    <a:pt x="233758" y="907769"/>
                    <a:pt x="222002" y="896488"/>
                  </a:cubicBezTo>
                  <a:cubicBezTo>
                    <a:pt x="213443" y="888278"/>
                    <a:pt x="190583" y="883381"/>
                    <a:pt x="176246" y="877847"/>
                  </a:cubicBezTo>
                  <a:cubicBezTo>
                    <a:pt x="127016" y="858854"/>
                    <a:pt x="78826" y="840163"/>
                    <a:pt x="33893" y="821925"/>
                  </a:cubicBezTo>
                  <a:cubicBezTo>
                    <a:pt x="32202" y="775596"/>
                    <a:pt x="14785" y="745000"/>
                    <a:pt x="0" y="711768"/>
                  </a:cubicBezTo>
                  <a:cubicBezTo>
                    <a:pt x="13748" y="693808"/>
                    <a:pt x="40172" y="696803"/>
                    <a:pt x="52537" y="677874"/>
                  </a:cubicBezTo>
                  <a:cubicBezTo>
                    <a:pt x="58183" y="669230"/>
                    <a:pt x="58074" y="651223"/>
                    <a:pt x="61009" y="637197"/>
                  </a:cubicBezTo>
                  <a:cubicBezTo>
                    <a:pt x="69541" y="596453"/>
                    <a:pt x="81442" y="551801"/>
                    <a:pt x="91513" y="516874"/>
                  </a:cubicBezTo>
                  <a:cubicBezTo>
                    <a:pt x="110141" y="508220"/>
                    <a:pt x="128897" y="500653"/>
                    <a:pt x="150828" y="491456"/>
                  </a:cubicBezTo>
                  <a:cubicBezTo>
                    <a:pt x="166853" y="484736"/>
                    <a:pt x="197574" y="477681"/>
                    <a:pt x="206750" y="462646"/>
                  </a:cubicBezTo>
                  <a:cubicBezTo>
                    <a:pt x="217292" y="445374"/>
                    <a:pt x="215442" y="416212"/>
                    <a:pt x="218610" y="391471"/>
                  </a:cubicBezTo>
                  <a:cubicBezTo>
                    <a:pt x="221806" y="366541"/>
                    <a:pt x="224866" y="341696"/>
                    <a:pt x="227085" y="316904"/>
                  </a:cubicBezTo>
                  <a:cubicBezTo>
                    <a:pt x="240094" y="304811"/>
                    <a:pt x="253503" y="291500"/>
                    <a:pt x="271148" y="276234"/>
                  </a:cubicBezTo>
                  <a:cubicBezTo>
                    <a:pt x="293106" y="257231"/>
                    <a:pt x="324434" y="244262"/>
                    <a:pt x="315210" y="198279"/>
                  </a:cubicBezTo>
                  <a:cubicBezTo>
                    <a:pt x="319124" y="192593"/>
                    <a:pt x="315803" y="179665"/>
                    <a:pt x="316904" y="171163"/>
                  </a:cubicBezTo>
                  <a:cubicBezTo>
                    <a:pt x="323261" y="126247"/>
                    <a:pt x="286661" y="86234"/>
                    <a:pt x="296569" y="44062"/>
                  </a:cubicBezTo>
                  <a:cubicBezTo>
                    <a:pt x="300744" y="26259"/>
                    <a:pt x="321696" y="18698"/>
                    <a:pt x="328765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C1852A32-77B7-6337-AA50-8E9C5CDEE184}"/>
                </a:ext>
              </a:extLst>
            </p:cNvPr>
            <p:cNvSpPr/>
            <p:nvPr/>
          </p:nvSpPr>
          <p:spPr>
            <a:xfrm>
              <a:off x="8819820" y="5517612"/>
              <a:ext cx="532136" cy="734959"/>
            </a:xfrm>
            <a:custGeom>
              <a:avLst/>
              <a:gdLst>
                <a:gd name="connsiteX0" fmla="*/ 164389 w 532136"/>
                <a:gd name="connsiteY0" fmla="*/ 37275 h 734959"/>
                <a:gd name="connsiteX1" fmla="*/ 238956 w 532136"/>
                <a:gd name="connsiteY1" fmla="*/ 0 h 734959"/>
                <a:gd name="connsiteX2" fmla="*/ 337250 w 532136"/>
                <a:gd name="connsiteY2" fmla="*/ 38969 h 734959"/>
                <a:gd name="connsiteX3" fmla="*/ 360973 w 532136"/>
                <a:gd name="connsiteY3" fmla="*/ 83055 h 734959"/>
                <a:gd name="connsiteX4" fmla="*/ 405036 w 532136"/>
                <a:gd name="connsiteY4" fmla="*/ 103387 h 734959"/>
                <a:gd name="connsiteX5" fmla="*/ 403341 w 532136"/>
                <a:gd name="connsiteY5" fmla="*/ 140662 h 734959"/>
                <a:gd name="connsiteX6" fmla="*/ 403341 w 532136"/>
                <a:gd name="connsiteY6" fmla="*/ 159299 h 734959"/>
                <a:gd name="connsiteX7" fmla="*/ 425374 w 532136"/>
                <a:gd name="connsiteY7" fmla="*/ 367768 h 734959"/>
                <a:gd name="connsiteX8" fmla="*/ 433846 w 532136"/>
                <a:gd name="connsiteY8" fmla="*/ 437235 h 734959"/>
                <a:gd name="connsiteX9" fmla="*/ 469433 w 532136"/>
                <a:gd name="connsiteY9" fmla="*/ 491453 h 734959"/>
                <a:gd name="connsiteX10" fmla="*/ 515190 w 532136"/>
                <a:gd name="connsiteY10" fmla="*/ 506701 h 734959"/>
                <a:gd name="connsiteX11" fmla="*/ 532136 w 532136"/>
                <a:gd name="connsiteY11" fmla="*/ 566036 h 734959"/>
                <a:gd name="connsiteX12" fmla="*/ 516884 w 532136"/>
                <a:gd name="connsiteY12" fmla="*/ 582979 h 734959"/>
                <a:gd name="connsiteX13" fmla="*/ 432148 w 532136"/>
                <a:gd name="connsiteY13" fmla="*/ 699921 h 734959"/>
                <a:gd name="connsiteX14" fmla="*/ 354193 w 532136"/>
                <a:gd name="connsiteY14" fmla="*/ 733807 h 734959"/>
                <a:gd name="connsiteX15" fmla="*/ 247427 w 532136"/>
                <a:gd name="connsiteY15" fmla="*/ 728724 h 734959"/>
                <a:gd name="connsiteX16" fmla="*/ 166080 w 532136"/>
                <a:gd name="connsiteY16" fmla="*/ 430457 h 734959"/>
                <a:gd name="connsiteX17" fmla="*/ 135576 w 532136"/>
                <a:gd name="connsiteY17" fmla="*/ 333848 h 734959"/>
                <a:gd name="connsiteX18" fmla="*/ 89819 w 532136"/>
                <a:gd name="connsiteY18" fmla="*/ 327070 h 734959"/>
                <a:gd name="connsiteX19" fmla="*/ 0 w 532136"/>
                <a:gd name="connsiteY19" fmla="*/ 40664 h 734959"/>
                <a:gd name="connsiteX20" fmla="*/ 25418 w 532136"/>
                <a:gd name="connsiteY20" fmla="*/ 40664 h 734959"/>
                <a:gd name="connsiteX21" fmla="*/ 67786 w 532136"/>
                <a:gd name="connsiteY21" fmla="*/ 40664 h 734959"/>
                <a:gd name="connsiteX22" fmla="*/ 96596 w 532136"/>
                <a:gd name="connsiteY22" fmla="*/ 40664 h 734959"/>
                <a:gd name="connsiteX23" fmla="*/ 116935 w 532136"/>
                <a:gd name="connsiteY23" fmla="*/ 38969 h 734959"/>
                <a:gd name="connsiteX24" fmla="*/ 144047 w 532136"/>
                <a:gd name="connsiteY24" fmla="*/ 38969 h 734959"/>
                <a:gd name="connsiteX25" fmla="*/ 164389 w 532136"/>
                <a:gd name="connsiteY25" fmla="*/ 37275 h 734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2136" h="734959">
                  <a:moveTo>
                    <a:pt x="164389" y="37275"/>
                  </a:moveTo>
                  <a:cubicBezTo>
                    <a:pt x="198462" y="34056"/>
                    <a:pt x="212199" y="10539"/>
                    <a:pt x="238956" y="0"/>
                  </a:cubicBezTo>
                  <a:cubicBezTo>
                    <a:pt x="268467" y="13419"/>
                    <a:pt x="299223" y="63334"/>
                    <a:pt x="337250" y="38969"/>
                  </a:cubicBezTo>
                  <a:cubicBezTo>
                    <a:pt x="343810" y="54997"/>
                    <a:pt x="353891" y="67536"/>
                    <a:pt x="360973" y="83055"/>
                  </a:cubicBezTo>
                  <a:cubicBezTo>
                    <a:pt x="375785" y="89697"/>
                    <a:pt x="391193" y="95763"/>
                    <a:pt x="405036" y="103387"/>
                  </a:cubicBezTo>
                  <a:cubicBezTo>
                    <a:pt x="404653" y="115993"/>
                    <a:pt x="402308" y="126633"/>
                    <a:pt x="403341" y="140662"/>
                  </a:cubicBezTo>
                  <a:cubicBezTo>
                    <a:pt x="400536" y="143034"/>
                    <a:pt x="400536" y="156927"/>
                    <a:pt x="403341" y="159299"/>
                  </a:cubicBezTo>
                  <a:cubicBezTo>
                    <a:pt x="407628" y="226530"/>
                    <a:pt x="417618" y="302740"/>
                    <a:pt x="425374" y="367768"/>
                  </a:cubicBezTo>
                  <a:cubicBezTo>
                    <a:pt x="428228" y="391657"/>
                    <a:pt x="427695" y="419173"/>
                    <a:pt x="433846" y="437235"/>
                  </a:cubicBezTo>
                  <a:cubicBezTo>
                    <a:pt x="440484" y="456753"/>
                    <a:pt x="463856" y="472544"/>
                    <a:pt x="469433" y="491453"/>
                  </a:cubicBezTo>
                  <a:cubicBezTo>
                    <a:pt x="485611" y="495621"/>
                    <a:pt x="499355" y="502228"/>
                    <a:pt x="515190" y="506701"/>
                  </a:cubicBezTo>
                  <a:cubicBezTo>
                    <a:pt x="519273" y="528050"/>
                    <a:pt x="526528" y="546213"/>
                    <a:pt x="532136" y="566036"/>
                  </a:cubicBezTo>
                  <a:cubicBezTo>
                    <a:pt x="530079" y="574711"/>
                    <a:pt x="521435" y="576778"/>
                    <a:pt x="516884" y="582979"/>
                  </a:cubicBezTo>
                  <a:cubicBezTo>
                    <a:pt x="461399" y="594704"/>
                    <a:pt x="447326" y="647872"/>
                    <a:pt x="432148" y="699921"/>
                  </a:cubicBezTo>
                  <a:cubicBezTo>
                    <a:pt x="404738" y="702157"/>
                    <a:pt x="382264" y="729571"/>
                    <a:pt x="354193" y="733807"/>
                  </a:cubicBezTo>
                  <a:cubicBezTo>
                    <a:pt x="320320" y="738924"/>
                    <a:pt x="287291" y="725132"/>
                    <a:pt x="247427" y="728724"/>
                  </a:cubicBezTo>
                  <a:cubicBezTo>
                    <a:pt x="223866" y="637672"/>
                    <a:pt x="192772" y="528355"/>
                    <a:pt x="166080" y="430457"/>
                  </a:cubicBezTo>
                  <a:cubicBezTo>
                    <a:pt x="159293" y="405551"/>
                    <a:pt x="153115" y="346385"/>
                    <a:pt x="135576" y="333848"/>
                  </a:cubicBezTo>
                  <a:cubicBezTo>
                    <a:pt x="125271" y="326494"/>
                    <a:pt x="103651" y="327714"/>
                    <a:pt x="89819" y="327070"/>
                  </a:cubicBezTo>
                  <a:cubicBezTo>
                    <a:pt x="80009" y="211484"/>
                    <a:pt x="31928" y="134156"/>
                    <a:pt x="0" y="40664"/>
                  </a:cubicBezTo>
                  <a:cubicBezTo>
                    <a:pt x="8472" y="40664"/>
                    <a:pt x="16947" y="40664"/>
                    <a:pt x="25418" y="40664"/>
                  </a:cubicBezTo>
                  <a:cubicBezTo>
                    <a:pt x="35614" y="43476"/>
                    <a:pt x="57593" y="43476"/>
                    <a:pt x="67786" y="40664"/>
                  </a:cubicBezTo>
                  <a:cubicBezTo>
                    <a:pt x="77389" y="40664"/>
                    <a:pt x="86993" y="40664"/>
                    <a:pt x="96596" y="40664"/>
                  </a:cubicBezTo>
                  <a:cubicBezTo>
                    <a:pt x="102862" y="39579"/>
                    <a:pt x="113478" y="42866"/>
                    <a:pt x="116935" y="38969"/>
                  </a:cubicBezTo>
                  <a:cubicBezTo>
                    <a:pt x="125972" y="38969"/>
                    <a:pt x="135010" y="38969"/>
                    <a:pt x="144047" y="38969"/>
                  </a:cubicBezTo>
                  <a:cubicBezTo>
                    <a:pt x="150313" y="37885"/>
                    <a:pt x="160933" y="41172"/>
                    <a:pt x="164389" y="37275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D2181283-FCDA-AF37-A648-8097254399AE}"/>
                </a:ext>
              </a:extLst>
            </p:cNvPr>
            <p:cNvSpPr/>
            <p:nvPr/>
          </p:nvSpPr>
          <p:spPr>
            <a:xfrm>
              <a:off x="8186018" y="5117659"/>
              <a:ext cx="865976" cy="598371"/>
            </a:xfrm>
            <a:custGeom>
              <a:avLst/>
              <a:gdLst>
                <a:gd name="connsiteX0" fmla="*/ 864283 w 865976"/>
                <a:gd name="connsiteY0" fmla="*/ 360984 h 598371"/>
                <a:gd name="connsiteX1" fmla="*/ 865977 w 865976"/>
                <a:gd name="connsiteY1" fmla="*/ 379621 h 598371"/>
                <a:gd name="connsiteX2" fmla="*/ 865977 w 865976"/>
                <a:gd name="connsiteY2" fmla="*/ 389787 h 598371"/>
                <a:gd name="connsiteX3" fmla="*/ 796497 w 865976"/>
                <a:gd name="connsiteY3" fmla="*/ 425368 h 598371"/>
                <a:gd name="connsiteX4" fmla="*/ 776162 w 865976"/>
                <a:gd name="connsiteY4" fmla="*/ 427062 h 598371"/>
                <a:gd name="connsiteX5" fmla="*/ 749046 w 865976"/>
                <a:gd name="connsiteY5" fmla="*/ 427062 h 598371"/>
                <a:gd name="connsiteX6" fmla="*/ 728711 w 865976"/>
                <a:gd name="connsiteY6" fmla="*/ 428756 h 598371"/>
                <a:gd name="connsiteX7" fmla="*/ 699901 w 865976"/>
                <a:gd name="connsiteY7" fmla="*/ 428756 h 598371"/>
                <a:gd name="connsiteX8" fmla="*/ 660924 w 865976"/>
                <a:gd name="connsiteY8" fmla="*/ 428756 h 598371"/>
                <a:gd name="connsiteX9" fmla="*/ 628726 w 865976"/>
                <a:gd name="connsiteY9" fmla="*/ 427062 h 598371"/>
                <a:gd name="connsiteX10" fmla="*/ 621949 w 865976"/>
                <a:gd name="connsiteY10" fmla="*/ 344007 h 598371"/>
                <a:gd name="connsiteX11" fmla="*/ 588055 w 865976"/>
                <a:gd name="connsiteY11" fmla="*/ 320286 h 598371"/>
                <a:gd name="connsiteX12" fmla="*/ 549080 w 865976"/>
                <a:gd name="connsiteY12" fmla="*/ 299954 h 598371"/>
                <a:gd name="connsiteX13" fmla="*/ 515186 w 865976"/>
                <a:gd name="connsiteY13" fmla="*/ 313509 h 598371"/>
                <a:gd name="connsiteX14" fmla="*/ 482988 w 865976"/>
                <a:gd name="connsiteY14" fmla="*/ 330452 h 598371"/>
                <a:gd name="connsiteX15" fmla="*/ 452483 w 865976"/>
                <a:gd name="connsiteY15" fmla="*/ 371150 h 598371"/>
                <a:gd name="connsiteX16" fmla="*/ 435537 w 865976"/>
                <a:gd name="connsiteY16" fmla="*/ 435533 h 598371"/>
                <a:gd name="connsiteX17" fmla="*/ 410115 w 865976"/>
                <a:gd name="connsiteY17" fmla="*/ 460948 h 598371"/>
                <a:gd name="connsiteX18" fmla="*/ 376222 w 865976"/>
                <a:gd name="connsiteY18" fmla="*/ 494868 h 598371"/>
                <a:gd name="connsiteX19" fmla="*/ 362664 w 865976"/>
                <a:gd name="connsiteY19" fmla="*/ 510117 h 598371"/>
                <a:gd name="connsiteX20" fmla="*/ 337243 w 865976"/>
                <a:gd name="connsiteY20" fmla="*/ 535532 h 598371"/>
                <a:gd name="connsiteX21" fmla="*/ 303350 w 865976"/>
                <a:gd name="connsiteY21" fmla="*/ 569418 h 598371"/>
                <a:gd name="connsiteX22" fmla="*/ 277928 w 865976"/>
                <a:gd name="connsiteY22" fmla="*/ 594833 h 598371"/>
                <a:gd name="connsiteX23" fmla="*/ 203362 w 865976"/>
                <a:gd name="connsiteY23" fmla="*/ 594833 h 598371"/>
                <a:gd name="connsiteX24" fmla="*/ 150824 w 865976"/>
                <a:gd name="connsiteY24" fmla="*/ 577890 h 598371"/>
                <a:gd name="connsiteX25" fmla="*/ 52534 w 865976"/>
                <a:gd name="connsiteY25" fmla="*/ 598221 h 598371"/>
                <a:gd name="connsiteX26" fmla="*/ 0 w 865976"/>
                <a:gd name="connsiteY26" fmla="*/ 593139 h 598371"/>
                <a:gd name="connsiteX27" fmla="*/ 61009 w 865976"/>
                <a:gd name="connsiteY27" fmla="*/ 460948 h 598371"/>
                <a:gd name="connsiteX28" fmla="*/ 81344 w 865976"/>
                <a:gd name="connsiteY28" fmla="*/ 415202 h 598371"/>
                <a:gd name="connsiteX29" fmla="*/ 52534 w 865976"/>
                <a:gd name="connsiteY29" fmla="*/ 347395 h 598371"/>
                <a:gd name="connsiteX30" fmla="*/ 23724 w 865976"/>
                <a:gd name="connsiteY30" fmla="*/ 279623 h 598371"/>
                <a:gd name="connsiteX31" fmla="*/ 38976 w 865976"/>
                <a:gd name="connsiteY31" fmla="*/ 245736 h 598371"/>
                <a:gd name="connsiteX32" fmla="*/ 111848 w 865976"/>
                <a:gd name="connsiteY32" fmla="*/ 52534 h 598371"/>
                <a:gd name="connsiteX33" fmla="*/ 96596 w 865976"/>
                <a:gd name="connsiteY33" fmla="*/ 32199 h 598371"/>
                <a:gd name="connsiteX34" fmla="*/ 169469 w 865976"/>
                <a:gd name="connsiteY34" fmla="*/ 44062 h 598371"/>
                <a:gd name="connsiteX35" fmla="*/ 193192 w 865976"/>
                <a:gd name="connsiteY35" fmla="*/ 98294 h 598371"/>
                <a:gd name="connsiteX36" fmla="*/ 210139 w 865976"/>
                <a:gd name="connsiteY36" fmla="*/ 98294 h 598371"/>
                <a:gd name="connsiteX37" fmla="*/ 245726 w 865976"/>
                <a:gd name="connsiteY37" fmla="*/ 98294 h 598371"/>
                <a:gd name="connsiteX38" fmla="*/ 288094 w 865976"/>
                <a:gd name="connsiteY38" fmla="*/ 96600 h 598371"/>
                <a:gd name="connsiteX39" fmla="*/ 344020 w 865976"/>
                <a:gd name="connsiteY39" fmla="*/ 50840 h 598371"/>
                <a:gd name="connsiteX40" fmla="*/ 371133 w 865976"/>
                <a:gd name="connsiteY40" fmla="*/ 28810 h 598371"/>
                <a:gd name="connsiteX41" fmla="*/ 416889 w 865976"/>
                <a:gd name="connsiteY41" fmla="*/ 5083 h 598371"/>
                <a:gd name="connsiteX42" fmla="*/ 435530 w 865976"/>
                <a:gd name="connsiteY42" fmla="*/ 6781 h 598371"/>
                <a:gd name="connsiteX43" fmla="*/ 477898 w 865976"/>
                <a:gd name="connsiteY43" fmla="*/ 6781 h 598371"/>
                <a:gd name="connsiteX44" fmla="*/ 501622 w 865976"/>
                <a:gd name="connsiteY44" fmla="*/ 81344 h 598371"/>
                <a:gd name="connsiteX45" fmla="*/ 554156 w 865976"/>
                <a:gd name="connsiteY45" fmla="*/ 103377 h 598371"/>
                <a:gd name="connsiteX46" fmla="*/ 640586 w 865976"/>
                <a:gd name="connsiteY46" fmla="*/ 99988 h 598371"/>
                <a:gd name="connsiteX47" fmla="*/ 657532 w 865976"/>
                <a:gd name="connsiteY47" fmla="*/ 98294 h 598371"/>
                <a:gd name="connsiteX48" fmla="*/ 688037 w 865976"/>
                <a:gd name="connsiteY48" fmla="*/ 49145 h 598371"/>
                <a:gd name="connsiteX49" fmla="*/ 711764 w 865976"/>
                <a:gd name="connsiteY49" fmla="*/ 0 h 598371"/>
                <a:gd name="connsiteX50" fmla="*/ 757521 w 865976"/>
                <a:gd name="connsiteY50" fmla="*/ 27113 h 598371"/>
                <a:gd name="connsiteX51" fmla="*/ 803277 w 865976"/>
                <a:gd name="connsiteY51" fmla="*/ 54228 h 598371"/>
                <a:gd name="connsiteX52" fmla="*/ 813447 w 865976"/>
                <a:gd name="connsiteY52" fmla="*/ 89819 h 598371"/>
                <a:gd name="connsiteX53" fmla="*/ 835476 w 865976"/>
                <a:gd name="connsiteY53" fmla="*/ 210146 h 598371"/>
                <a:gd name="connsiteX54" fmla="*/ 860894 w 865976"/>
                <a:gd name="connsiteY54" fmla="*/ 267763 h 598371"/>
                <a:gd name="connsiteX55" fmla="*/ 862588 w 865976"/>
                <a:gd name="connsiteY55" fmla="*/ 286400 h 598371"/>
                <a:gd name="connsiteX56" fmla="*/ 862588 w 865976"/>
                <a:gd name="connsiteY56" fmla="*/ 315203 h 598371"/>
                <a:gd name="connsiteX57" fmla="*/ 864283 w 865976"/>
                <a:gd name="connsiteY57" fmla="*/ 333841 h 598371"/>
                <a:gd name="connsiteX58" fmla="*/ 864283 w 865976"/>
                <a:gd name="connsiteY58" fmla="*/ 360984 h 59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865976" h="598371">
                  <a:moveTo>
                    <a:pt x="864283" y="360984"/>
                  </a:moveTo>
                  <a:cubicBezTo>
                    <a:pt x="865357" y="366677"/>
                    <a:pt x="862100" y="376707"/>
                    <a:pt x="865977" y="379621"/>
                  </a:cubicBezTo>
                  <a:cubicBezTo>
                    <a:pt x="865977" y="383010"/>
                    <a:pt x="865977" y="386398"/>
                    <a:pt x="865977" y="389787"/>
                  </a:cubicBezTo>
                  <a:cubicBezTo>
                    <a:pt x="842209" y="401037"/>
                    <a:pt x="828282" y="422149"/>
                    <a:pt x="796497" y="425368"/>
                  </a:cubicBezTo>
                  <a:cubicBezTo>
                    <a:pt x="790231" y="426452"/>
                    <a:pt x="779615" y="423165"/>
                    <a:pt x="776162" y="427062"/>
                  </a:cubicBezTo>
                  <a:cubicBezTo>
                    <a:pt x="767124" y="427062"/>
                    <a:pt x="758087" y="427062"/>
                    <a:pt x="749046" y="427062"/>
                  </a:cubicBezTo>
                  <a:cubicBezTo>
                    <a:pt x="742784" y="428146"/>
                    <a:pt x="732164" y="424859"/>
                    <a:pt x="728711" y="428756"/>
                  </a:cubicBezTo>
                  <a:cubicBezTo>
                    <a:pt x="719107" y="428756"/>
                    <a:pt x="709504" y="428756"/>
                    <a:pt x="699901" y="428756"/>
                  </a:cubicBezTo>
                  <a:cubicBezTo>
                    <a:pt x="686908" y="428756"/>
                    <a:pt x="673917" y="428756"/>
                    <a:pt x="660924" y="428756"/>
                  </a:cubicBezTo>
                  <a:cubicBezTo>
                    <a:pt x="650521" y="427875"/>
                    <a:pt x="636391" y="430688"/>
                    <a:pt x="628726" y="427062"/>
                  </a:cubicBezTo>
                  <a:cubicBezTo>
                    <a:pt x="621864" y="398665"/>
                    <a:pt x="633812" y="366609"/>
                    <a:pt x="621949" y="344007"/>
                  </a:cubicBezTo>
                  <a:cubicBezTo>
                    <a:pt x="617262" y="335128"/>
                    <a:pt x="595948" y="325132"/>
                    <a:pt x="588055" y="320286"/>
                  </a:cubicBezTo>
                  <a:cubicBezTo>
                    <a:pt x="575646" y="312696"/>
                    <a:pt x="560126" y="300327"/>
                    <a:pt x="549080" y="299954"/>
                  </a:cubicBezTo>
                  <a:cubicBezTo>
                    <a:pt x="539534" y="299650"/>
                    <a:pt x="523573" y="309205"/>
                    <a:pt x="515186" y="313509"/>
                  </a:cubicBezTo>
                  <a:cubicBezTo>
                    <a:pt x="505576" y="318456"/>
                    <a:pt x="490954" y="324454"/>
                    <a:pt x="482988" y="330452"/>
                  </a:cubicBezTo>
                  <a:cubicBezTo>
                    <a:pt x="474797" y="336653"/>
                    <a:pt x="455984" y="361018"/>
                    <a:pt x="452483" y="371150"/>
                  </a:cubicBezTo>
                  <a:cubicBezTo>
                    <a:pt x="444828" y="393277"/>
                    <a:pt x="454062" y="427502"/>
                    <a:pt x="435537" y="435533"/>
                  </a:cubicBezTo>
                  <a:cubicBezTo>
                    <a:pt x="426357" y="443294"/>
                    <a:pt x="417882" y="451765"/>
                    <a:pt x="410115" y="460948"/>
                  </a:cubicBezTo>
                  <a:cubicBezTo>
                    <a:pt x="398113" y="471555"/>
                    <a:pt x="386812" y="482839"/>
                    <a:pt x="376222" y="494868"/>
                  </a:cubicBezTo>
                  <a:cubicBezTo>
                    <a:pt x="372529" y="500765"/>
                    <a:pt x="368605" y="506458"/>
                    <a:pt x="362664" y="510117"/>
                  </a:cubicBezTo>
                  <a:cubicBezTo>
                    <a:pt x="353485" y="517877"/>
                    <a:pt x="345010" y="526349"/>
                    <a:pt x="337243" y="535532"/>
                  </a:cubicBezTo>
                  <a:cubicBezTo>
                    <a:pt x="325240" y="546104"/>
                    <a:pt x="313939" y="557422"/>
                    <a:pt x="303350" y="569418"/>
                  </a:cubicBezTo>
                  <a:cubicBezTo>
                    <a:pt x="294529" y="578805"/>
                    <a:pt x="289714" y="591614"/>
                    <a:pt x="277928" y="594833"/>
                  </a:cubicBezTo>
                  <a:cubicBezTo>
                    <a:pt x="257288" y="600492"/>
                    <a:pt x="223067" y="597815"/>
                    <a:pt x="203362" y="594833"/>
                  </a:cubicBezTo>
                  <a:cubicBezTo>
                    <a:pt x="183731" y="591885"/>
                    <a:pt x="168269" y="578466"/>
                    <a:pt x="150824" y="577890"/>
                  </a:cubicBezTo>
                  <a:cubicBezTo>
                    <a:pt x="115684" y="576738"/>
                    <a:pt x="83967" y="596358"/>
                    <a:pt x="52534" y="598221"/>
                  </a:cubicBezTo>
                  <a:cubicBezTo>
                    <a:pt x="35038" y="599272"/>
                    <a:pt x="19640" y="594528"/>
                    <a:pt x="0" y="593139"/>
                  </a:cubicBezTo>
                  <a:cubicBezTo>
                    <a:pt x="20084" y="552068"/>
                    <a:pt x="40321" y="504831"/>
                    <a:pt x="61009" y="460948"/>
                  </a:cubicBezTo>
                  <a:cubicBezTo>
                    <a:pt x="68186" y="445767"/>
                    <a:pt x="81317" y="429129"/>
                    <a:pt x="81344" y="415202"/>
                  </a:cubicBezTo>
                  <a:cubicBezTo>
                    <a:pt x="81385" y="396700"/>
                    <a:pt x="63262" y="371353"/>
                    <a:pt x="52534" y="347395"/>
                  </a:cubicBezTo>
                  <a:cubicBezTo>
                    <a:pt x="45550" y="331842"/>
                    <a:pt x="23439" y="293211"/>
                    <a:pt x="23724" y="279623"/>
                  </a:cubicBezTo>
                  <a:cubicBezTo>
                    <a:pt x="23873" y="272541"/>
                    <a:pt x="33347" y="257359"/>
                    <a:pt x="38976" y="245736"/>
                  </a:cubicBezTo>
                  <a:cubicBezTo>
                    <a:pt x="68891" y="183938"/>
                    <a:pt x="101987" y="125006"/>
                    <a:pt x="111848" y="52534"/>
                  </a:cubicBezTo>
                  <a:cubicBezTo>
                    <a:pt x="110869" y="41650"/>
                    <a:pt x="100317" y="40338"/>
                    <a:pt x="96596" y="32199"/>
                  </a:cubicBezTo>
                  <a:cubicBezTo>
                    <a:pt x="122241" y="34798"/>
                    <a:pt x="145819" y="39464"/>
                    <a:pt x="169469" y="44062"/>
                  </a:cubicBezTo>
                  <a:cubicBezTo>
                    <a:pt x="177168" y="62344"/>
                    <a:pt x="181051" y="84448"/>
                    <a:pt x="193192" y="98294"/>
                  </a:cubicBezTo>
                  <a:cubicBezTo>
                    <a:pt x="195022" y="101096"/>
                    <a:pt x="208312" y="101096"/>
                    <a:pt x="210139" y="98294"/>
                  </a:cubicBezTo>
                  <a:cubicBezTo>
                    <a:pt x="221999" y="98294"/>
                    <a:pt x="233863" y="98294"/>
                    <a:pt x="245726" y="98294"/>
                  </a:cubicBezTo>
                  <a:cubicBezTo>
                    <a:pt x="259294" y="97176"/>
                    <a:pt x="277342" y="100537"/>
                    <a:pt x="288094" y="96600"/>
                  </a:cubicBezTo>
                  <a:cubicBezTo>
                    <a:pt x="307176" y="89185"/>
                    <a:pt x="324393" y="68006"/>
                    <a:pt x="344020" y="50840"/>
                  </a:cubicBezTo>
                  <a:cubicBezTo>
                    <a:pt x="351604" y="44208"/>
                    <a:pt x="361627" y="37617"/>
                    <a:pt x="371133" y="28810"/>
                  </a:cubicBezTo>
                  <a:cubicBezTo>
                    <a:pt x="385900" y="15127"/>
                    <a:pt x="392444" y="335"/>
                    <a:pt x="416889" y="5083"/>
                  </a:cubicBezTo>
                  <a:cubicBezTo>
                    <a:pt x="419786" y="8963"/>
                    <a:pt x="429824" y="5707"/>
                    <a:pt x="435530" y="6781"/>
                  </a:cubicBezTo>
                  <a:cubicBezTo>
                    <a:pt x="449650" y="6781"/>
                    <a:pt x="463774" y="6781"/>
                    <a:pt x="477898" y="6781"/>
                  </a:cubicBezTo>
                  <a:cubicBezTo>
                    <a:pt x="485163" y="32273"/>
                    <a:pt x="495061" y="55140"/>
                    <a:pt x="501622" y="81344"/>
                  </a:cubicBezTo>
                  <a:cubicBezTo>
                    <a:pt x="518480" y="85749"/>
                    <a:pt x="533451" y="101171"/>
                    <a:pt x="554156" y="103377"/>
                  </a:cubicBezTo>
                  <a:cubicBezTo>
                    <a:pt x="580353" y="106169"/>
                    <a:pt x="609221" y="96606"/>
                    <a:pt x="640586" y="99988"/>
                  </a:cubicBezTo>
                  <a:cubicBezTo>
                    <a:pt x="645737" y="98924"/>
                    <a:pt x="655184" y="102160"/>
                    <a:pt x="657532" y="98294"/>
                  </a:cubicBezTo>
                  <a:cubicBezTo>
                    <a:pt x="670379" y="90788"/>
                    <a:pt x="679731" y="66837"/>
                    <a:pt x="688037" y="49145"/>
                  </a:cubicBezTo>
                  <a:cubicBezTo>
                    <a:pt x="696417" y="31301"/>
                    <a:pt x="700971" y="12389"/>
                    <a:pt x="711764" y="0"/>
                  </a:cubicBezTo>
                  <a:cubicBezTo>
                    <a:pt x="727684" y="7052"/>
                    <a:pt x="741011" y="17614"/>
                    <a:pt x="757521" y="27113"/>
                  </a:cubicBezTo>
                  <a:cubicBezTo>
                    <a:pt x="770235" y="34432"/>
                    <a:pt x="795172" y="41592"/>
                    <a:pt x="803277" y="54228"/>
                  </a:cubicBezTo>
                  <a:cubicBezTo>
                    <a:pt x="808021" y="61633"/>
                    <a:pt x="810295" y="77979"/>
                    <a:pt x="813447" y="89819"/>
                  </a:cubicBezTo>
                  <a:cubicBezTo>
                    <a:pt x="823487" y="127541"/>
                    <a:pt x="830939" y="167344"/>
                    <a:pt x="835476" y="210146"/>
                  </a:cubicBezTo>
                  <a:cubicBezTo>
                    <a:pt x="847218" y="226082"/>
                    <a:pt x="866418" y="234554"/>
                    <a:pt x="860894" y="267763"/>
                  </a:cubicBezTo>
                  <a:cubicBezTo>
                    <a:pt x="861968" y="273455"/>
                    <a:pt x="858712" y="283520"/>
                    <a:pt x="862588" y="286400"/>
                  </a:cubicBezTo>
                  <a:cubicBezTo>
                    <a:pt x="862588" y="296024"/>
                    <a:pt x="862588" y="305614"/>
                    <a:pt x="862588" y="315203"/>
                  </a:cubicBezTo>
                  <a:cubicBezTo>
                    <a:pt x="863663" y="320930"/>
                    <a:pt x="860406" y="330960"/>
                    <a:pt x="864283" y="333841"/>
                  </a:cubicBezTo>
                  <a:cubicBezTo>
                    <a:pt x="864283" y="342889"/>
                    <a:pt x="864283" y="351936"/>
                    <a:pt x="864283" y="360984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029003CB-20E6-4039-200B-130AF75F3A2C}"/>
                </a:ext>
              </a:extLst>
            </p:cNvPr>
            <p:cNvSpPr/>
            <p:nvPr/>
          </p:nvSpPr>
          <p:spPr>
            <a:xfrm>
              <a:off x="9167246" y="5421002"/>
              <a:ext cx="947341" cy="818363"/>
            </a:xfrm>
            <a:custGeom>
              <a:avLst/>
              <a:gdLst>
                <a:gd name="connsiteX0" fmla="*/ 781245 w 947341"/>
                <a:gd name="connsiteY0" fmla="*/ 635537 h 818363"/>
                <a:gd name="connsiteX1" fmla="*/ 730405 w 947341"/>
                <a:gd name="connsiteY1" fmla="*/ 684672 h 818363"/>
                <a:gd name="connsiteX2" fmla="*/ 677868 w 947341"/>
                <a:gd name="connsiteY2" fmla="*/ 733807 h 818363"/>
                <a:gd name="connsiteX3" fmla="*/ 610082 w 947341"/>
                <a:gd name="connsiteY3" fmla="*/ 771116 h 818363"/>
                <a:gd name="connsiteX4" fmla="*/ 542295 w 947341"/>
                <a:gd name="connsiteY4" fmla="*/ 810085 h 818363"/>
                <a:gd name="connsiteX5" fmla="*/ 491452 w 947341"/>
                <a:gd name="connsiteY5" fmla="*/ 811780 h 818363"/>
                <a:gd name="connsiteX6" fmla="*/ 438919 w 947341"/>
                <a:gd name="connsiteY6" fmla="*/ 813474 h 818363"/>
                <a:gd name="connsiteX7" fmla="*/ 333848 w 947341"/>
                <a:gd name="connsiteY7" fmla="*/ 816863 h 818363"/>
                <a:gd name="connsiteX8" fmla="*/ 277925 w 947341"/>
                <a:gd name="connsiteY8" fmla="*/ 784671 h 818363"/>
                <a:gd name="connsiteX9" fmla="*/ 249115 w 947341"/>
                <a:gd name="connsiteY9" fmla="*/ 699921 h 818363"/>
                <a:gd name="connsiteX10" fmla="*/ 183020 w 947341"/>
                <a:gd name="connsiteY10" fmla="*/ 682978 h 818363"/>
                <a:gd name="connsiteX11" fmla="*/ 176243 w 947341"/>
                <a:gd name="connsiteY11" fmla="*/ 596534 h 818363"/>
                <a:gd name="connsiteX12" fmla="*/ 130486 w 947341"/>
                <a:gd name="connsiteY12" fmla="*/ 579591 h 818363"/>
                <a:gd name="connsiteX13" fmla="*/ 96593 w 947341"/>
                <a:gd name="connsiteY13" fmla="*/ 527067 h 818363"/>
                <a:gd name="connsiteX14" fmla="*/ 88121 w 947341"/>
                <a:gd name="connsiteY14" fmla="*/ 457566 h 818363"/>
                <a:gd name="connsiteX15" fmla="*/ 79650 w 947341"/>
                <a:gd name="connsiteY15" fmla="*/ 388099 h 818363"/>
                <a:gd name="connsiteX16" fmla="*/ 66092 w 947341"/>
                <a:gd name="connsiteY16" fmla="*/ 191525 h 818363"/>
                <a:gd name="connsiteX17" fmla="*/ 22029 w 947341"/>
                <a:gd name="connsiteY17" fmla="*/ 171160 h 818363"/>
                <a:gd name="connsiteX18" fmla="*/ 0 w 947341"/>
                <a:gd name="connsiteY18" fmla="*/ 130496 h 818363"/>
                <a:gd name="connsiteX19" fmla="*/ 93208 w 947341"/>
                <a:gd name="connsiteY19" fmla="*/ 81361 h 818363"/>
                <a:gd name="connsiteX20" fmla="*/ 198279 w 947341"/>
                <a:gd name="connsiteY20" fmla="*/ 57641 h 818363"/>
                <a:gd name="connsiteX21" fmla="*/ 220312 w 947341"/>
                <a:gd name="connsiteY21" fmla="*/ 1694 h 818363"/>
                <a:gd name="connsiteX22" fmla="*/ 281320 w 947341"/>
                <a:gd name="connsiteY22" fmla="*/ 1694 h 818363"/>
                <a:gd name="connsiteX23" fmla="*/ 330466 w 947341"/>
                <a:gd name="connsiteY23" fmla="*/ 0 h 818363"/>
                <a:gd name="connsiteX24" fmla="*/ 398255 w 947341"/>
                <a:gd name="connsiteY24" fmla="*/ 0 h 818363"/>
                <a:gd name="connsiteX25" fmla="*/ 481297 w 947341"/>
                <a:gd name="connsiteY25" fmla="*/ 0 h 818363"/>
                <a:gd name="connsiteX26" fmla="*/ 589757 w 947341"/>
                <a:gd name="connsiteY26" fmla="*/ 44052 h 818363"/>
                <a:gd name="connsiteX27" fmla="*/ 630430 w 947341"/>
                <a:gd name="connsiteY27" fmla="*/ 203385 h 818363"/>
                <a:gd name="connsiteX28" fmla="*/ 720249 w 947341"/>
                <a:gd name="connsiteY28" fmla="*/ 276241 h 818363"/>
                <a:gd name="connsiteX29" fmla="*/ 757534 w 947341"/>
                <a:gd name="connsiteY29" fmla="*/ 277935 h 818363"/>
                <a:gd name="connsiteX30" fmla="*/ 777869 w 947341"/>
                <a:gd name="connsiteY30" fmla="*/ 276241 h 818363"/>
                <a:gd name="connsiteX31" fmla="*/ 845656 w 947341"/>
                <a:gd name="connsiteY31" fmla="*/ 254215 h 818363"/>
                <a:gd name="connsiteX32" fmla="*/ 865994 w 947341"/>
                <a:gd name="connsiteY32" fmla="*/ 352519 h 818363"/>
                <a:gd name="connsiteX33" fmla="*/ 947341 w 947341"/>
                <a:gd name="connsiteY33" fmla="*/ 499958 h 818363"/>
                <a:gd name="connsiteX34" fmla="*/ 908365 w 947341"/>
                <a:gd name="connsiteY34" fmla="*/ 508430 h 818363"/>
                <a:gd name="connsiteX35" fmla="*/ 781245 w 947341"/>
                <a:gd name="connsiteY35" fmla="*/ 635537 h 818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47341" h="818363">
                  <a:moveTo>
                    <a:pt x="781245" y="635537"/>
                  </a:moveTo>
                  <a:cubicBezTo>
                    <a:pt x="766114" y="650684"/>
                    <a:pt x="749086" y="667153"/>
                    <a:pt x="730405" y="684672"/>
                  </a:cubicBezTo>
                  <a:cubicBezTo>
                    <a:pt x="713784" y="700260"/>
                    <a:pt x="697254" y="720693"/>
                    <a:pt x="677868" y="733807"/>
                  </a:cubicBezTo>
                  <a:cubicBezTo>
                    <a:pt x="658963" y="746616"/>
                    <a:pt x="634859" y="756884"/>
                    <a:pt x="610082" y="771116"/>
                  </a:cubicBezTo>
                  <a:cubicBezTo>
                    <a:pt x="587744" y="783925"/>
                    <a:pt x="563752" y="805883"/>
                    <a:pt x="542295" y="810085"/>
                  </a:cubicBezTo>
                  <a:cubicBezTo>
                    <a:pt x="526694" y="813101"/>
                    <a:pt x="507999" y="811203"/>
                    <a:pt x="491452" y="811780"/>
                  </a:cubicBezTo>
                  <a:cubicBezTo>
                    <a:pt x="474652" y="812355"/>
                    <a:pt x="456814" y="812762"/>
                    <a:pt x="438919" y="813474"/>
                  </a:cubicBezTo>
                  <a:cubicBezTo>
                    <a:pt x="410583" y="814592"/>
                    <a:pt x="359947" y="821301"/>
                    <a:pt x="333848" y="816863"/>
                  </a:cubicBezTo>
                  <a:cubicBezTo>
                    <a:pt x="313346" y="813372"/>
                    <a:pt x="298565" y="792295"/>
                    <a:pt x="277925" y="784671"/>
                  </a:cubicBezTo>
                  <a:cubicBezTo>
                    <a:pt x="263659" y="763220"/>
                    <a:pt x="265963" y="716152"/>
                    <a:pt x="249115" y="699921"/>
                  </a:cubicBezTo>
                  <a:cubicBezTo>
                    <a:pt x="233703" y="685045"/>
                    <a:pt x="206228" y="692940"/>
                    <a:pt x="183020" y="682978"/>
                  </a:cubicBezTo>
                  <a:cubicBezTo>
                    <a:pt x="210891" y="664035"/>
                    <a:pt x="179963" y="624659"/>
                    <a:pt x="176243" y="596534"/>
                  </a:cubicBezTo>
                  <a:cubicBezTo>
                    <a:pt x="162918" y="588977"/>
                    <a:pt x="147158" y="583827"/>
                    <a:pt x="130486" y="579591"/>
                  </a:cubicBezTo>
                  <a:cubicBezTo>
                    <a:pt x="124295" y="562105"/>
                    <a:pt x="102137" y="546077"/>
                    <a:pt x="96593" y="527067"/>
                  </a:cubicBezTo>
                  <a:cubicBezTo>
                    <a:pt x="91259" y="508802"/>
                    <a:pt x="91059" y="481761"/>
                    <a:pt x="88121" y="457566"/>
                  </a:cubicBezTo>
                  <a:cubicBezTo>
                    <a:pt x="85363" y="434862"/>
                    <a:pt x="82439" y="411074"/>
                    <a:pt x="79650" y="388099"/>
                  </a:cubicBezTo>
                  <a:cubicBezTo>
                    <a:pt x="70971" y="316633"/>
                    <a:pt x="66434" y="252927"/>
                    <a:pt x="66092" y="191525"/>
                  </a:cubicBezTo>
                  <a:cubicBezTo>
                    <a:pt x="52320" y="183799"/>
                    <a:pt x="36994" y="177666"/>
                    <a:pt x="22029" y="171160"/>
                  </a:cubicBezTo>
                  <a:cubicBezTo>
                    <a:pt x="14978" y="157334"/>
                    <a:pt x="5757" y="145643"/>
                    <a:pt x="0" y="130496"/>
                  </a:cubicBezTo>
                  <a:cubicBezTo>
                    <a:pt x="37685" y="125820"/>
                    <a:pt x="64069" y="89765"/>
                    <a:pt x="93208" y="81361"/>
                  </a:cubicBezTo>
                  <a:cubicBezTo>
                    <a:pt x="130835" y="70484"/>
                    <a:pt x="169960" y="82005"/>
                    <a:pt x="198279" y="57641"/>
                  </a:cubicBezTo>
                  <a:cubicBezTo>
                    <a:pt x="205873" y="39240"/>
                    <a:pt x="212243" y="19620"/>
                    <a:pt x="220312" y="1694"/>
                  </a:cubicBezTo>
                  <a:cubicBezTo>
                    <a:pt x="240647" y="1694"/>
                    <a:pt x="260982" y="1694"/>
                    <a:pt x="281320" y="1694"/>
                  </a:cubicBezTo>
                  <a:cubicBezTo>
                    <a:pt x="297145" y="576"/>
                    <a:pt x="317460" y="3965"/>
                    <a:pt x="330466" y="0"/>
                  </a:cubicBezTo>
                  <a:cubicBezTo>
                    <a:pt x="353061" y="0"/>
                    <a:pt x="375660" y="0"/>
                    <a:pt x="398255" y="0"/>
                  </a:cubicBezTo>
                  <a:cubicBezTo>
                    <a:pt x="425933" y="0"/>
                    <a:pt x="453615" y="0"/>
                    <a:pt x="481297" y="0"/>
                  </a:cubicBezTo>
                  <a:cubicBezTo>
                    <a:pt x="518097" y="14063"/>
                    <a:pt x="555372" y="27617"/>
                    <a:pt x="589757" y="44052"/>
                  </a:cubicBezTo>
                  <a:cubicBezTo>
                    <a:pt x="603582" y="96915"/>
                    <a:pt x="617523" y="149608"/>
                    <a:pt x="630430" y="203385"/>
                  </a:cubicBezTo>
                  <a:cubicBezTo>
                    <a:pt x="660498" y="227546"/>
                    <a:pt x="689430" y="252825"/>
                    <a:pt x="720249" y="276241"/>
                  </a:cubicBezTo>
                  <a:cubicBezTo>
                    <a:pt x="729310" y="280172"/>
                    <a:pt x="745654" y="276817"/>
                    <a:pt x="757534" y="277935"/>
                  </a:cubicBezTo>
                  <a:cubicBezTo>
                    <a:pt x="763797" y="276851"/>
                    <a:pt x="774413" y="280138"/>
                    <a:pt x="777869" y="276241"/>
                  </a:cubicBezTo>
                  <a:cubicBezTo>
                    <a:pt x="811407" y="280985"/>
                    <a:pt x="825629" y="257366"/>
                    <a:pt x="845656" y="254215"/>
                  </a:cubicBezTo>
                  <a:cubicBezTo>
                    <a:pt x="840274" y="300402"/>
                    <a:pt x="851779" y="324224"/>
                    <a:pt x="865994" y="352519"/>
                  </a:cubicBezTo>
                  <a:cubicBezTo>
                    <a:pt x="891480" y="403213"/>
                    <a:pt x="918142" y="462005"/>
                    <a:pt x="947341" y="499958"/>
                  </a:cubicBezTo>
                  <a:cubicBezTo>
                    <a:pt x="934675" y="503109"/>
                    <a:pt x="919636" y="503889"/>
                    <a:pt x="908365" y="508430"/>
                  </a:cubicBezTo>
                  <a:cubicBezTo>
                    <a:pt x="865272" y="550076"/>
                    <a:pt x="822908" y="592433"/>
                    <a:pt x="781245" y="635537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자유형: 도형 118">
              <a:extLst>
                <a:ext uri="{FF2B5EF4-FFF2-40B4-BE49-F238E27FC236}">
                  <a16:creationId xmlns:a16="http://schemas.microsoft.com/office/drawing/2014/main" id="{05D1A504-3095-4C1D-6123-395273A5979C}"/>
                </a:ext>
              </a:extLst>
            </p:cNvPr>
            <p:cNvSpPr/>
            <p:nvPr/>
          </p:nvSpPr>
          <p:spPr>
            <a:xfrm>
              <a:off x="10878878" y="4256567"/>
              <a:ext cx="535524" cy="681522"/>
            </a:xfrm>
            <a:custGeom>
              <a:avLst/>
              <a:gdLst>
                <a:gd name="connsiteX0" fmla="*/ 0 w 535524"/>
                <a:gd name="connsiteY0" fmla="*/ 649255 h 681522"/>
                <a:gd name="connsiteX1" fmla="*/ 25421 w 535524"/>
                <a:gd name="connsiteY1" fmla="*/ 503510 h 681522"/>
                <a:gd name="connsiteX2" fmla="*/ 106762 w 535524"/>
                <a:gd name="connsiteY2" fmla="*/ 378104 h 681522"/>
                <a:gd name="connsiteX3" fmla="*/ 144037 w 535524"/>
                <a:gd name="connsiteY3" fmla="*/ 205243 h 681522"/>
                <a:gd name="connsiteX4" fmla="*/ 177957 w 535524"/>
                <a:gd name="connsiteY4" fmla="*/ 125590 h 681522"/>
                <a:gd name="connsiteX5" fmla="*/ 211843 w 535524"/>
                <a:gd name="connsiteY5" fmla="*/ 45941 h 681522"/>
                <a:gd name="connsiteX6" fmla="*/ 340645 w 535524"/>
                <a:gd name="connsiteY6" fmla="*/ 37466 h 681522"/>
                <a:gd name="connsiteX7" fmla="*/ 457586 w 535524"/>
                <a:gd name="connsiteY7" fmla="*/ 1878 h 681522"/>
                <a:gd name="connsiteX8" fmla="*/ 464364 w 535524"/>
                <a:gd name="connsiteY8" fmla="*/ 23908 h 681522"/>
                <a:gd name="connsiteX9" fmla="*/ 420278 w 535524"/>
                <a:gd name="connsiteY9" fmla="*/ 105255 h 681522"/>
                <a:gd name="connsiteX10" fmla="*/ 438915 w 535524"/>
                <a:gd name="connsiteY10" fmla="*/ 164570 h 681522"/>
                <a:gd name="connsiteX11" fmla="*/ 457586 w 535524"/>
                <a:gd name="connsiteY11" fmla="*/ 245914 h 681522"/>
                <a:gd name="connsiteX12" fmla="*/ 479612 w 535524"/>
                <a:gd name="connsiteY12" fmla="*/ 245914 h 681522"/>
                <a:gd name="connsiteX13" fmla="*/ 506721 w 535524"/>
                <a:gd name="connsiteY13" fmla="*/ 247608 h 681522"/>
                <a:gd name="connsiteX14" fmla="*/ 535525 w 535524"/>
                <a:gd name="connsiteY14" fmla="*/ 247608 h 681522"/>
                <a:gd name="connsiteX15" fmla="*/ 516887 w 535524"/>
                <a:gd name="connsiteY15" fmla="*/ 315398 h 681522"/>
                <a:gd name="connsiteX16" fmla="*/ 505027 w 535524"/>
                <a:gd name="connsiteY16" fmla="*/ 391659 h 681522"/>
                <a:gd name="connsiteX17" fmla="*/ 466058 w 535524"/>
                <a:gd name="connsiteY17" fmla="*/ 469617 h 681522"/>
                <a:gd name="connsiteX18" fmla="*/ 416889 w 535524"/>
                <a:gd name="connsiteY18" fmla="*/ 537404 h 681522"/>
                <a:gd name="connsiteX19" fmla="*/ 364365 w 535524"/>
                <a:gd name="connsiteY19" fmla="*/ 601804 h 681522"/>
                <a:gd name="connsiteX20" fmla="*/ 311842 w 535524"/>
                <a:gd name="connsiteY20" fmla="*/ 666205 h 681522"/>
                <a:gd name="connsiteX21" fmla="*/ 227092 w 535524"/>
                <a:gd name="connsiteY21" fmla="*/ 679760 h 681522"/>
                <a:gd name="connsiteX22" fmla="*/ 203372 w 535524"/>
                <a:gd name="connsiteY22" fmla="*/ 679760 h 681522"/>
                <a:gd name="connsiteX23" fmla="*/ 169486 w 535524"/>
                <a:gd name="connsiteY23" fmla="*/ 679760 h 681522"/>
                <a:gd name="connsiteX24" fmla="*/ 152508 w 535524"/>
                <a:gd name="connsiteY24" fmla="*/ 681454 h 681522"/>
                <a:gd name="connsiteX25" fmla="*/ 0 w 535524"/>
                <a:gd name="connsiteY25" fmla="*/ 649255 h 68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35524" h="681522">
                  <a:moveTo>
                    <a:pt x="0" y="649255"/>
                  </a:moveTo>
                  <a:cubicBezTo>
                    <a:pt x="7848" y="600049"/>
                    <a:pt x="24388" y="559535"/>
                    <a:pt x="25421" y="503510"/>
                  </a:cubicBezTo>
                  <a:cubicBezTo>
                    <a:pt x="55316" y="463321"/>
                    <a:pt x="87284" y="429611"/>
                    <a:pt x="106762" y="378104"/>
                  </a:cubicBezTo>
                  <a:cubicBezTo>
                    <a:pt x="126518" y="325858"/>
                    <a:pt x="127941" y="264121"/>
                    <a:pt x="144037" y="205243"/>
                  </a:cubicBezTo>
                  <a:cubicBezTo>
                    <a:pt x="151458" y="178219"/>
                    <a:pt x="167147" y="152103"/>
                    <a:pt x="177957" y="125590"/>
                  </a:cubicBezTo>
                  <a:cubicBezTo>
                    <a:pt x="189410" y="97522"/>
                    <a:pt x="197441" y="68824"/>
                    <a:pt x="211843" y="45941"/>
                  </a:cubicBezTo>
                  <a:cubicBezTo>
                    <a:pt x="256099" y="37893"/>
                    <a:pt x="301608" y="48381"/>
                    <a:pt x="340645" y="37466"/>
                  </a:cubicBezTo>
                  <a:cubicBezTo>
                    <a:pt x="375785" y="27635"/>
                    <a:pt x="405944" y="-8586"/>
                    <a:pt x="457586" y="1878"/>
                  </a:cubicBezTo>
                  <a:cubicBezTo>
                    <a:pt x="469921" y="-876"/>
                    <a:pt x="462229" y="16439"/>
                    <a:pt x="464364" y="23908"/>
                  </a:cubicBezTo>
                  <a:cubicBezTo>
                    <a:pt x="458095" y="53064"/>
                    <a:pt x="422819" y="75469"/>
                    <a:pt x="420278" y="105255"/>
                  </a:cubicBezTo>
                  <a:cubicBezTo>
                    <a:pt x="418787" y="123201"/>
                    <a:pt x="434340" y="145373"/>
                    <a:pt x="438915" y="164570"/>
                  </a:cubicBezTo>
                  <a:cubicBezTo>
                    <a:pt x="445862" y="193536"/>
                    <a:pt x="438102" y="227392"/>
                    <a:pt x="457586" y="245914"/>
                  </a:cubicBezTo>
                  <a:cubicBezTo>
                    <a:pt x="464906" y="245914"/>
                    <a:pt x="472259" y="245914"/>
                    <a:pt x="479612" y="245914"/>
                  </a:cubicBezTo>
                  <a:cubicBezTo>
                    <a:pt x="485306" y="249831"/>
                    <a:pt x="498216" y="246510"/>
                    <a:pt x="506721" y="247608"/>
                  </a:cubicBezTo>
                  <a:cubicBezTo>
                    <a:pt x="516312" y="247608"/>
                    <a:pt x="525935" y="247608"/>
                    <a:pt x="535525" y="247608"/>
                  </a:cubicBezTo>
                  <a:cubicBezTo>
                    <a:pt x="526511" y="269773"/>
                    <a:pt x="520886" y="290329"/>
                    <a:pt x="516887" y="315398"/>
                  </a:cubicBezTo>
                  <a:cubicBezTo>
                    <a:pt x="513126" y="338915"/>
                    <a:pt x="512448" y="367613"/>
                    <a:pt x="505027" y="391659"/>
                  </a:cubicBezTo>
                  <a:cubicBezTo>
                    <a:pt x="498081" y="414193"/>
                    <a:pt x="479579" y="443267"/>
                    <a:pt x="466058" y="469617"/>
                  </a:cubicBezTo>
                  <a:cubicBezTo>
                    <a:pt x="452639" y="495696"/>
                    <a:pt x="432510" y="517536"/>
                    <a:pt x="416889" y="537404"/>
                  </a:cubicBezTo>
                  <a:cubicBezTo>
                    <a:pt x="400861" y="557840"/>
                    <a:pt x="382596" y="578525"/>
                    <a:pt x="364365" y="601804"/>
                  </a:cubicBezTo>
                  <a:cubicBezTo>
                    <a:pt x="348710" y="621784"/>
                    <a:pt x="329259" y="657520"/>
                    <a:pt x="311842" y="666205"/>
                  </a:cubicBezTo>
                  <a:cubicBezTo>
                    <a:pt x="288393" y="677865"/>
                    <a:pt x="257285" y="678279"/>
                    <a:pt x="227092" y="679760"/>
                  </a:cubicBezTo>
                  <a:cubicBezTo>
                    <a:pt x="219197" y="679760"/>
                    <a:pt x="211267" y="679760"/>
                    <a:pt x="203372" y="679760"/>
                  </a:cubicBezTo>
                  <a:cubicBezTo>
                    <a:pt x="192054" y="679760"/>
                    <a:pt x="180769" y="679760"/>
                    <a:pt x="169486" y="679760"/>
                  </a:cubicBezTo>
                  <a:cubicBezTo>
                    <a:pt x="164335" y="680824"/>
                    <a:pt x="154881" y="677588"/>
                    <a:pt x="152508" y="681454"/>
                  </a:cubicBezTo>
                  <a:cubicBezTo>
                    <a:pt x="89900" y="682515"/>
                    <a:pt x="39640" y="671193"/>
                    <a:pt x="0" y="649255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09BC952C-F057-3AEF-49AC-F55A293329D6}"/>
                </a:ext>
              </a:extLst>
            </p:cNvPr>
            <p:cNvSpPr/>
            <p:nvPr/>
          </p:nvSpPr>
          <p:spPr>
            <a:xfrm>
              <a:off x="10339968" y="4875987"/>
              <a:ext cx="1221874" cy="1118609"/>
            </a:xfrm>
            <a:custGeom>
              <a:avLst/>
              <a:gdLst>
                <a:gd name="connsiteX0" fmla="*/ 0 w 1221874"/>
                <a:gd name="connsiteY0" fmla="*/ 77290 h 1118609"/>
                <a:gd name="connsiteX1" fmla="*/ 37282 w 1221874"/>
                <a:gd name="connsiteY1" fmla="*/ 45091 h 1118609"/>
                <a:gd name="connsiteX2" fmla="*/ 74563 w 1221874"/>
                <a:gd name="connsiteY2" fmla="*/ 12889 h 1118609"/>
                <a:gd name="connsiteX3" fmla="*/ 116935 w 1221874"/>
                <a:gd name="connsiteY3" fmla="*/ 6108 h 1118609"/>
                <a:gd name="connsiteX4" fmla="*/ 215225 w 1221874"/>
                <a:gd name="connsiteY4" fmla="*/ 1025 h 1118609"/>
                <a:gd name="connsiteX5" fmla="*/ 340632 w 1221874"/>
                <a:gd name="connsiteY5" fmla="*/ 28141 h 1118609"/>
                <a:gd name="connsiteX6" fmla="*/ 606700 w 1221874"/>
                <a:gd name="connsiteY6" fmla="*/ 150159 h 1118609"/>
                <a:gd name="connsiteX7" fmla="*/ 608401 w 1221874"/>
                <a:gd name="connsiteY7" fmla="*/ 185749 h 1118609"/>
                <a:gd name="connsiteX8" fmla="*/ 608401 w 1221874"/>
                <a:gd name="connsiteY8" fmla="*/ 219646 h 1118609"/>
                <a:gd name="connsiteX9" fmla="*/ 610095 w 1221874"/>
                <a:gd name="connsiteY9" fmla="*/ 241675 h 1118609"/>
                <a:gd name="connsiteX10" fmla="*/ 610095 w 1221874"/>
                <a:gd name="connsiteY10" fmla="*/ 270485 h 1118609"/>
                <a:gd name="connsiteX11" fmla="*/ 610095 w 1221874"/>
                <a:gd name="connsiteY11" fmla="*/ 304378 h 1118609"/>
                <a:gd name="connsiteX12" fmla="*/ 611789 w 1221874"/>
                <a:gd name="connsiteY12" fmla="*/ 324714 h 1118609"/>
                <a:gd name="connsiteX13" fmla="*/ 630427 w 1221874"/>
                <a:gd name="connsiteY13" fmla="*/ 389115 h 1118609"/>
                <a:gd name="connsiteX14" fmla="*/ 647367 w 1221874"/>
                <a:gd name="connsiteY14" fmla="*/ 426400 h 1118609"/>
                <a:gd name="connsiteX15" fmla="*/ 684675 w 1221874"/>
                <a:gd name="connsiteY15" fmla="*/ 456904 h 1118609"/>
                <a:gd name="connsiteX16" fmla="*/ 723645 w 1221874"/>
                <a:gd name="connsiteY16" fmla="*/ 487408 h 1118609"/>
                <a:gd name="connsiteX17" fmla="*/ 771085 w 1221874"/>
                <a:gd name="connsiteY17" fmla="*/ 509434 h 1118609"/>
                <a:gd name="connsiteX18" fmla="*/ 816832 w 1221874"/>
                <a:gd name="connsiteY18" fmla="*/ 533155 h 1118609"/>
                <a:gd name="connsiteX19" fmla="*/ 950716 w 1221874"/>
                <a:gd name="connsiteY19" fmla="*/ 556875 h 1118609"/>
                <a:gd name="connsiteX20" fmla="*/ 979520 w 1221874"/>
                <a:gd name="connsiteY20" fmla="*/ 587407 h 1118609"/>
                <a:gd name="connsiteX21" fmla="*/ 993108 w 1221874"/>
                <a:gd name="connsiteY21" fmla="*/ 631459 h 1118609"/>
                <a:gd name="connsiteX22" fmla="*/ 1094767 w 1221874"/>
                <a:gd name="connsiteY22" fmla="*/ 699231 h 1118609"/>
                <a:gd name="connsiteX23" fmla="*/ 1104933 w 1221874"/>
                <a:gd name="connsiteY23" fmla="*/ 760261 h 1118609"/>
                <a:gd name="connsiteX24" fmla="*/ 1115099 w 1221874"/>
                <a:gd name="connsiteY24" fmla="*/ 821256 h 1118609"/>
                <a:gd name="connsiteX25" fmla="*/ 1137159 w 1221874"/>
                <a:gd name="connsiteY25" fmla="*/ 855176 h 1118609"/>
                <a:gd name="connsiteX26" fmla="*/ 1221874 w 1221874"/>
                <a:gd name="connsiteY26" fmla="*/ 1006004 h 1118609"/>
                <a:gd name="connsiteX27" fmla="*/ 1154102 w 1221874"/>
                <a:gd name="connsiteY27" fmla="*/ 1012781 h 1118609"/>
                <a:gd name="connsiteX28" fmla="*/ 1120182 w 1221874"/>
                <a:gd name="connsiteY28" fmla="*/ 1066999 h 1118609"/>
                <a:gd name="connsiteX29" fmla="*/ 1082907 w 1221874"/>
                <a:gd name="connsiteY29" fmla="*/ 1094108 h 1118609"/>
                <a:gd name="connsiteX30" fmla="*/ 1021911 w 1221874"/>
                <a:gd name="connsiteY30" fmla="*/ 1099191 h 1118609"/>
                <a:gd name="connsiteX31" fmla="*/ 984637 w 1221874"/>
                <a:gd name="connsiteY31" fmla="*/ 1117829 h 1118609"/>
                <a:gd name="connsiteX32" fmla="*/ 933773 w 1221874"/>
                <a:gd name="connsiteY32" fmla="*/ 1116134 h 1118609"/>
                <a:gd name="connsiteX33" fmla="*/ 891415 w 1221874"/>
                <a:gd name="connsiteY33" fmla="*/ 1065305 h 1118609"/>
                <a:gd name="connsiteX34" fmla="*/ 842280 w 1221874"/>
                <a:gd name="connsiteY34" fmla="*/ 1034807 h 1118609"/>
                <a:gd name="connsiteX35" fmla="*/ 806666 w 1221874"/>
                <a:gd name="connsiteY35" fmla="*/ 982250 h 1118609"/>
                <a:gd name="connsiteX36" fmla="*/ 806666 w 1221874"/>
                <a:gd name="connsiteY36" fmla="*/ 955141 h 1118609"/>
                <a:gd name="connsiteX37" fmla="*/ 804972 w 1221874"/>
                <a:gd name="connsiteY37" fmla="*/ 938197 h 1118609"/>
                <a:gd name="connsiteX38" fmla="*/ 803277 w 1221874"/>
                <a:gd name="connsiteY38" fmla="*/ 899228 h 1118609"/>
                <a:gd name="connsiteX39" fmla="*/ 759225 w 1221874"/>
                <a:gd name="connsiteY39" fmla="*/ 867036 h 1118609"/>
                <a:gd name="connsiteX40" fmla="*/ 603311 w 1221874"/>
                <a:gd name="connsiteY40" fmla="*/ 887368 h 1118609"/>
                <a:gd name="connsiteX41" fmla="*/ 555864 w 1221874"/>
                <a:gd name="connsiteY41" fmla="*/ 960223 h 1118609"/>
                <a:gd name="connsiteX42" fmla="*/ 418590 w 1221874"/>
                <a:gd name="connsiteY42" fmla="*/ 992415 h 1118609"/>
                <a:gd name="connsiteX43" fmla="*/ 347416 w 1221874"/>
                <a:gd name="connsiteY43" fmla="*/ 755178 h 1118609"/>
                <a:gd name="connsiteX44" fmla="*/ 294878 w 1221874"/>
                <a:gd name="connsiteY44" fmla="*/ 702620 h 1118609"/>
                <a:gd name="connsiteX45" fmla="*/ 227086 w 1221874"/>
                <a:gd name="connsiteY45" fmla="*/ 668734 h 1118609"/>
                <a:gd name="connsiteX46" fmla="*/ 201671 w 1221874"/>
                <a:gd name="connsiteY46" fmla="*/ 643319 h 1118609"/>
                <a:gd name="connsiteX47" fmla="*/ 198275 w 1221874"/>
                <a:gd name="connsiteY47" fmla="*/ 638236 h 1118609"/>
                <a:gd name="connsiteX48" fmla="*/ 174555 w 1221874"/>
                <a:gd name="connsiteY48" fmla="*/ 614516 h 1118609"/>
                <a:gd name="connsiteX49" fmla="*/ 147439 w 1221874"/>
                <a:gd name="connsiteY49" fmla="*/ 484020 h 1118609"/>
                <a:gd name="connsiteX50" fmla="*/ 140655 w 1221874"/>
                <a:gd name="connsiteY50" fmla="*/ 406061 h 1118609"/>
                <a:gd name="connsiteX51" fmla="*/ 88125 w 1221874"/>
                <a:gd name="connsiteY51" fmla="*/ 345052 h 1118609"/>
                <a:gd name="connsiteX52" fmla="*/ 77952 w 1221874"/>
                <a:gd name="connsiteY52" fmla="*/ 278960 h 1118609"/>
                <a:gd name="connsiteX53" fmla="*/ 66092 w 1221874"/>
                <a:gd name="connsiteY53" fmla="*/ 209473 h 1118609"/>
                <a:gd name="connsiteX54" fmla="*/ 32199 w 1221874"/>
                <a:gd name="connsiteY54" fmla="*/ 145076 h 1118609"/>
                <a:gd name="connsiteX55" fmla="*/ 0 w 1221874"/>
                <a:gd name="connsiteY55" fmla="*/ 77290 h 111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221874" h="1118609">
                  <a:moveTo>
                    <a:pt x="0" y="77290"/>
                  </a:moveTo>
                  <a:cubicBezTo>
                    <a:pt x="11332" y="65396"/>
                    <a:pt x="24276" y="56389"/>
                    <a:pt x="37282" y="45091"/>
                  </a:cubicBezTo>
                  <a:cubicBezTo>
                    <a:pt x="49413" y="34549"/>
                    <a:pt x="60473" y="18209"/>
                    <a:pt x="74563" y="12889"/>
                  </a:cubicBezTo>
                  <a:cubicBezTo>
                    <a:pt x="85221" y="8867"/>
                    <a:pt x="103269" y="8477"/>
                    <a:pt x="116935" y="6108"/>
                  </a:cubicBezTo>
                  <a:cubicBezTo>
                    <a:pt x="151231" y="165"/>
                    <a:pt x="176632" y="-1242"/>
                    <a:pt x="215225" y="1025"/>
                  </a:cubicBezTo>
                  <a:cubicBezTo>
                    <a:pt x="269416" y="4207"/>
                    <a:pt x="303543" y="11777"/>
                    <a:pt x="340632" y="28141"/>
                  </a:cubicBezTo>
                  <a:cubicBezTo>
                    <a:pt x="430251" y="67683"/>
                    <a:pt x="501967" y="139197"/>
                    <a:pt x="606700" y="150159"/>
                  </a:cubicBezTo>
                  <a:cubicBezTo>
                    <a:pt x="610387" y="158901"/>
                    <a:pt x="607469" y="174255"/>
                    <a:pt x="608401" y="185749"/>
                  </a:cubicBezTo>
                  <a:cubicBezTo>
                    <a:pt x="608401" y="197047"/>
                    <a:pt x="608401" y="208345"/>
                    <a:pt x="608401" y="219646"/>
                  </a:cubicBezTo>
                  <a:cubicBezTo>
                    <a:pt x="609485" y="226464"/>
                    <a:pt x="606198" y="237663"/>
                    <a:pt x="610095" y="241675"/>
                  </a:cubicBezTo>
                  <a:cubicBezTo>
                    <a:pt x="610095" y="251279"/>
                    <a:pt x="610095" y="260882"/>
                    <a:pt x="610095" y="270485"/>
                  </a:cubicBezTo>
                  <a:cubicBezTo>
                    <a:pt x="610095" y="281783"/>
                    <a:pt x="610095" y="293081"/>
                    <a:pt x="610095" y="304378"/>
                  </a:cubicBezTo>
                  <a:cubicBezTo>
                    <a:pt x="611173" y="310644"/>
                    <a:pt x="607899" y="321257"/>
                    <a:pt x="611789" y="324714"/>
                  </a:cubicBezTo>
                  <a:cubicBezTo>
                    <a:pt x="607984" y="357624"/>
                    <a:pt x="620309" y="368979"/>
                    <a:pt x="630427" y="389115"/>
                  </a:cubicBezTo>
                  <a:cubicBezTo>
                    <a:pt x="637177" y="402540"/>
                    <a:pt x="641362" y="418186"/>
                    <a:pt x="647367" y="426400"/>
                  </a:cubicBezTo>
                  <a:cubicBezTo>
                    <a:pt x="654551" y="436196"/>
                    <a:pt x="672070" y="446860"/>
                    <a:pt x="684675" y="456904"/>
                  </a:cubicBezTo>
                  <a:cubicBezTo>
                    <a:pt x="697925" y="467483"/>
                    <a:pt x="709819" y="479479"/>
                    <a:pt x="723645" y="487408"/>
                  </a:cubicBezTo>
                  <a:cubicBezTo>
                    <a:pt x="737233" y="495202"/>
                    <a:pt x="754820" y="501268"/>
                    <a:pt x="771085" y="509434"/>
                  </a:cubicBezTo>
                  <a:cubicBezTo>
                    <a:pt x="786809" y="517330"/>
                    <a:pt x="802329" y="528919"/>
                    <a:pt x="816832" y="533155"/>
                  </a:cubicBezTo>
                  <a:cubicBezTo>
                    <a:pt x="858207" y="545218"/>
                    <a:pt x="910866" y="544846"/>
                    <a:pt x="950716" y="556875"/>
                  </a:cubicBezTo>
                  <a:cubicBezTo>
                    <a:pt x="959425" y="567990"/>
                    <a:pt x="970845" y="576326"/>
                    <a:pt x="979520" y="587407"/>
                  </a:cubicBezTo>
                  <a:cubicBezTo>
                    <a:pt x="984264" y="601876"/>
                    <a:pt x="987144" y="618209"/>
                    <a:pt x="993108" y="631459"/>
                  </a:cubicBezTo>
                  <a:cubicBezTo>
                    <a:pt x="1025605" y="655450"/>
                    <a:pt x="1063185" y="674359"/>
                    <a:pt x="1094767" y="699231"/>
                  </a:cubicBezTo>
                  <a:cubicBezTo>
                    <a:pt x="1097749" y="720715"/>
                    <a:pt x="1101748" y="740742"/>
                    <a:pt x="1104933" y="760261"/>
                  </a:cubicBezTo>
                  <a:cubicBezTo>
                    <a:pt x="1108288" y="780592"/>
                    <a:pt x="1108491" y="803330"/>
                    <a:pt x="1115099" y="821256"/>
                  </a:cubicBezTo>
                  <a:cubicBezTo>
                    <a:pt x="1118826" y="831252"/>
                    <a:pt x="1129975" y="844434"/>
                    <a:pt x="1137159" y="855176"/>
                  </a:cubicBezTo>
                  <a:cubicBezTo>
                    <a:pt x="1169351" y="903260"/>
                    <a:pt x="1201814" y="949346"/>
                    <a:pt x="1221874" y="1006004"/>
                  </a:cubicBezTo>
                  <a:cubicBezTo>
                    <a:pt x="1203101" y="1012645"/>
                    <a:pt x="1173586" y="1003903"/>
                    <a:pt x="1154102" y="1012781"/>
                  </a:cubicBezTo>
                  <a:cubicBezTo>
                    <a:pt x="1137328" y="1020406"/>
                    <a:pt x="1133736" y="1049853"/>
                    <a:pt x="1120182" y="1066999"/>
                  </a:cubicBezTo>
                  <a:cubicBezTo>
                    <a:pt x="1113235" y="1075810"/>
                    <a:pt x="1094869" y="1090448"/>
                    <a:pt x="1082907" y="1094108"/>
                  </a:cubicBezTo>
                  <a:cubicBezTo>
                    <a:pt x="1063456" y="1100072"/>
                    <a:pt x="1040380" y="1094887"/>
                    <a:pt x="1021911" y="1099191"/>
                  </a:cubicBezTo>
                  <a:cubicBezTo>
                    <a:pt x="1007442" y="1102580"/>
                    <a:pt x="997886" y="1115253"/>
                    <a:pt x="984637" y="1117829"/>
                  </a:cubicBezTo>
                  <a:cubicBezTo>
                    <a:pt x="969862" y="1120709"/>
                    <a:pt x="953970" y="1114575"/>
                    <a:pt x="933773" y="1116134"/>
                  </a:cubicBezTo>
                  <a:cubicBezTo>
                    <a:pt x="917000" y="1101563"/>
                    <a:pt x="909985" y="1081163"/>
                    <a:pt x="891415" y="1065305"/>
                  </a:cubicBezTo>
                  <a:cubicBezTo>
                    <a:pt x="876845" y="1052868"/>
                    <a:pt x="855937" y="1047176"/>
                    <a:pt x="842280" y="1034807"/>
                  </a:cubicBezTo>
                  <a:cubicBezTo>
                    <a:pt x="833436" y="1026776"/>
                    <a:pt x="811308" y="995702"/>
                    <a:pt x="806666" y="982250"/>
                  </a:cubicBezTo>
                  <a:cubicBezTo>
                    <a:pt x="806666" y="973236"/>
                    <a:pt x="806666" y="964188"/>
                    <a:pt x="806666" y="955141"/>
                  </a:cubicBezTo>
                  <a:cubicBezTo>
                    <a:pt x="805616" y="949990"/>
                    <a:pt x="808835" y="940535"/>
                    <a:pt x="804972" y="938197"/>
                  </a:cubicBezTo>
                  <a:cubicBezTo>
                    <a:pt x="806293" y="923321"/>
                    <a:pt x="802498" y="913562"/>
                    <a:pt x="803277" y="899228"/>
                  </a:cubicBezTo>
                  <a:cubicBezTo>
                    <a:pt x="788401" y="889571"/>
                    <a:pt x="777558" y="873814"/>
                    <a:pt x="759225" y="867036"/>
                  </a:cubicBezTo>
                  <a:cubicBezTo>
                    <a:pt x="708599" y="848297"/>
                    <a:pt x="644947" y="868798"/>
                    <a:pt x="603311" y="887368"/>
                  </a:cubicBezTo>
                  <a:cubicBezTo>
                    <a:pt x="587937" y="912105"/>
                    <a:pt x="574423" y="938672"/>
                    <a:pt x="555864" y="960223"/>
                  </a:cubicBezTo>
                  <a:cubicBezTo>
                    <a:pt x="500541" y="961409"/>
                    <a:pt x="460030" y="977370"/>
                    <a:pt x="418590" y="992415"/>
                  </a:cubicBezTo>
                  <a:cubicBezTo>
                    <a:pt x="375358" y="932844"/>
                    <a:pt x="367297" y="838097"/>
                    <a:pt x="347416" y="755178"/>
                  </a:cubicBezTo>
                  <a:cubicBezTo>
                    <a:pt x="330605" y="736947"/>
                    <a:pt x="313092" y="719427"/>
                    <a:pt x="294878" y="702620"/>
                  </a:cubicBezTo>
                  <a:cubicBezTo>
                    <a:pt x="271920" y="691709"/>
                    <a:pt x="244110" y="685609"/>
                    <a:pt x="227086" y="668734"/>
                  </a:cubicBezTo>
                  <a:cubicBezTo>
                    <a:pt x="219322" y="659551"/>
                    <a:pt x="210851" y="651079"/>
                    <a:pt x="201671" y="643319"/>
                  </a:cubicBezTo>
                  <a:cubicBezTo>
                    <a:pt x="201068" y="641082"/>
                    <a:pt x="198685" y="640642"/>
                    <a:pt x="198275" y="638236"/>
                  </a:cubicBezTo>
                  <a:cubicBezTo>
                    <a:pt x="191075" y="629629"/>
                    <a:pt x="183172" y="621700"/>
                    <a:pt x="174555" y="614516"/>
                  </a:cubicBezTo>
                  <a:cubicBezTo>
                    <a:pt x="150055" y="588830"/>
                    <a:pt x="151489" y="535866"/>
                    <a:pt x="147439" y="484020"/>
                  </a:cubicBezTo>
                  <a:cubicBezTo>
                    <a:pt x="145375" y="457633"/>
                    <a:pt x="147585" y="426908"/>
                    <a:pt x="140655" y="406061"/>
                  </a:cubicBezTo>
                  <a:cubicBezTo>
                    <a:pt x="133204" y="383615"/>
                    <a:pt x="96867" y="368722"/>
                    <a:pt x="88125" y="345052"/>
                  </a:cubicBezTo>
                  <a:cubicBezTo>
                    <a:pt x="81307" y="326594"/>
                    <a:pt x="81520" y="300654"/>
                    <a:pt x="77952" y="278960"/>
                  </a:cubicBezTo>
                  <a:cubicBezTo>
                    <a:pt x="74140" y="255735"/>
                    <a:pt x="72056" y="228341"/>
                    <a:pt x="66092" y="209473"/>
                  </a:cubicBezTo>
                  <a:cubicBezTo>
                    <a:pt x="58813" y="186468"/>
                    <a:pt x="42524" y="165618"/>
                    <a:pt x="32199" y="145076"/>
                  </a:cubicBezTo>
                  <a:cubicBezTo>
                    <a:pt x="20491" y="121799"/>
                    <a:pt x="10545" y="99509"/>
                    <a:pt x="0" y="7729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자유형: 도형 120">
              <a:extLst>
                <a:ext uri="{FF2B5EF4-FFF2-40B4-BE49-F238E27FC236}">
                  <a16:creationId xmlns:a16="http://schemas.microsoft.com/office/drawing/2014/main" id="{4C33B253-8ECB-BB02-CA0B-494DAA539565}"/>
                </a:ext>
              </a:extLst>
            </p:cNvPr>
            <p:cNvSpPr/>
            <p:nvPr/>
          </p:nvSpPr>
          <p:spPr>
            <a:xfrm>
              <a:off x="9734959" y="3341633"/>
              <a:ext cx="754145" cy="989688"/>
            </a:xfrm>
            <a:custGeom>
              <a:avLst/>
              <a:gdLst>
                <a:gd name="connsiteX0" fmla="*/ 301656 w 754145"/>
                <a:gd name="connsiteY0" fmla="*/ 923594 h 989688"/>
                <a:gd name="connsiteX1" fmla="*/ 140659 w 754145"/>
                <a:gd name="connsiteY1" fmla="*/ 989689 h 989688"/>
                <a:gd name="connsiteX2" fmla="*/ 76261 w 754145"/>
                <a:gd name="connsiteY2" fmla="*/ 930375 h 989688"/>
                <a:gd name="connsiteX3" fmla="*/ 57620 w 754145"/>
                <a:gd name="connsiteY3" fmla="*/ 911734 h 989688"/>
                <a:gd name="connsiteX4" fmla="*/ 27116 w 754145"/>
                <a:gd name="connsiteY4" fmla="*/ 843948 h 989688"/>
                <a:gd name="connsiteX5" fmla="*/ 40674 w 754145"/>
                <a:gd name="connsiteY5" fmla="*/ 794799 h 989688"/>
                <a:gd name="connsiteX6" fmla="*/ 71178 w 754145"/>
                <a:gd name="connsiteY6" fmla="*/ 698203 h 989688"/>
                <a:gd name="connsiteX7" fmla="*/ 84736 w 754145"/>
                <a:gd name="connsiteY7" fmla="*/ 647363 h 989688"/>
                <a:gd name="connsiteX8" fmla="*/ 72872 w 754145"/>
                <a:gd name="connsiteY8" fmla="*/ 581271 h 989688"/>
                <a:gd name="connsiteX9" fmla="*/ 55926 w 754145"/>
                <a:gd name="connsiteY9" fmla="*/ 520263 h 989688"/>
                <a:gd name="connsiteX10" fmla="*/ 0 w 754145"/>
                <a:gd name="connsiteY10" fmla="*/ 493147 h 989688"/>
                <a:gd name="connsiteX11" fmla="*/ 0 w 754145"/>
                <a:gd name="connsiteY11" fmla="*/ 486370 h 989688"/>
                <a:gd name="connsiteX12" fmla="*/ 1694 w 754145"/>
                <a:gd name="connsiteY12" fmla="*/ 462646 h 989688"/>
                <a:gd name="connsiteX13" fmla="*/ 1694 w 754145"/>
                <a:gd name="connsiteY13" fmla="*/ 425364 h 989688"/>
                <a:gd name="connsiteX14" fmla="*/ 1694 w 754145"/>
                <a:gd name="connsiteY14" fmla="*/ 391471 h 989688"/>
                <a:gd name="connsiteX15" fmla="*/ 3389 w 754145"/>
                <a:gd name="connsiteY15" fmla="*/ 367747 h 989688"/>
                <a:gd name="connsiteX16" fmla="*/ 3389 w 754145"/>
                <a:gd name="connsiteY16" fmla="*/ 330462 h 989688"/>
                <a:gd name="connsiteX17" fmla="*/ 3389 w 754145"/>
                <a:gd name="connsiteY17" fmla="*/ 296569 h 989688"/>
                <a:gd name="connsiteX18" fmla="*/ 5083 w 754145"/>
                <a:gd name="connsiteY18" fmla="*/ 272842 h 989688"/>
                <a:gd name="connsiteX19" fmla="*/ 5083 w 754145"/>
                <a:gd name="connsiteY19" fmla="*/ 235560 h 989688"/>
                <a:gd name="connsiteX20" fmla="*/ 20335 w 754145"/>
                <a:gd name="connsiteY20" fmla="*/ 130489 h 989688"/>
                <a:gd name="connsiteX21" fmla="*/ 76261 w 754145"/>
                <a:gd name="connsiteY21" fmla="*/ 67786 h 989688"/>
                <a:gd name="connsiteX22" fmla="*/ 103377 w 754145"/>
                <a:gd name="connsiteY22" fmla="*/ 18641 h 989688"/>
                <a:gd name="connsiteX23" fmla="*/ 220312 w 754145"/>
                <a:gd name="connsiteY23" fmla="*/ 0 h 989688"/>
                <a:gd name="connsiteX24" fmla="*/ 272845 w 754145"/>
                <a:gd name="connsiteY24" fmla="*/ 38976 h 989688"/>
                <a:gd name="connsiteX25" fmla="*/ 318606 w 754145"/>
                <a:gd name="connsiteY25" fmla="*/ 215225 h 989688"/>
                <a:gd name="connsiteX26" fmla="*/ 376226 w 754145"/>
                <a:gd name="connsiteY26" fmla="*/ 403335 h 989688"/>
                <a:gd name="connsiteX27" fmla="*/ 349110 w 754145"/>
                <a:gd name="connsiteY27" fmla="*/ 464343 h 989688"/>
                <a:gd name="connsiteX28" fmla="*/ 296573 w 754145"/>
                <a:gd name="connsiteY28" fmla="*/ 484679 h 989688"/>
                <a:gd name="connsiteX29" fmla="*/ 289795 w 754145"/>
                <a:gd name="connsiteY29" fmla="*/ 557551 h 989688"/>
                <a:gd name="connsiteX30" fmla="*/ 433846 w 754145"/>
                <a:gd name="connsiteY30" fmla="*/ 594833 h 989688"/>
                <a:gd name="connsiteX31" fmla="*/ 501632 w 754145"/>
                <a:gd name="connsiteY31" fmla="*/ 621949 h 989688"/>
                <a:gd name="connsiteX32" fmla="*/ 620261 w 754145"/>
                <a:gd name="connsiteY32" fmla="*/ 842260 h 989688"/>
                <a:gd name="connsiteX33" fmla="*/ 754146 w 754145"/>
                <a:gd name="connsiteY33" fmla="*/ 852426 h 989688"/>
                <a:gd name="connsiteX34" fmla="*/ 754146 w 754145"/>
                <a:gd name="connsiteY34" fmla="*/ 864290 h 989688"/>
                <a:gd name="connsiteX35" fmla="*/ 752451 w 754145"/>
                <a:gd name="connsiteY35" fmla="*/ 898183 h 989688"/>
                <a:gd name="connsiteX36" fmla="*/ 752451 w 754145"/>
                <a:gd name="connsiteY36" fmla="*/ 942245 h 989688"/>
                <a:gd name="connsiteX37" fmla="*/ 708386 w 754145"/>
                <a:gd name="connsiteY37" fmla="*/ 942245 h 989688"/>
                <a:gd name="connsiteX38" fmla="*/ 688047 w 754145"/>
                <a:gd name="connsiteY38" fmla="*/ 943939 h 989688"/>
                <a:gd name="connsiteX39" fmla="*/ 655848 w 754145"/>
                <a:gd name="connsiteY39" fmla="*/ 943939 h 989688"/>
                <a:gd name="connsiteX40" fmla="*/ 635517 w 754145"/>
                <a:gd name="connsiteY40" fmla="*/ 945634 h 989688"/>
                <a:gd name="connsiteX41" fmla="*/ 605012 w 754145"/>
                <a:gd name="connsiteY41" fmla="*/ 945634 h 989688"/>
                <a:gd name="connsiteX42" fmla="*/ 582979 w 754145"/>
                <a:gd name="connsiteY42" fmla="*/ 947328 h 989688"/>
                <a:gd name="connsiteX43" fmla="*/ 462656 w 754145"/>
                <a:gd name="connsiteY43" fmla="*/ 965969 h 989688"/>
                <a:gd name="connsiteX44" fmla="*/ 377920 w 754145"/>
                <a:gd name="connsiteY44" fmla="*/ 965969 h 989688"/>
                <a:gd name="connsiteX45" fmla="*/ 330466 w 754145"/>
                <a:gd name="connsiteY45" fmla="*/ 923601 h 989688"/>
                <a:gd name="connsiteX46" fmla="*/ 301656 w 754145"/>
                <a:gd name="connsiteY46" fmla="*/ 923594 h 989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754145" h="989688">
                  <a:moveTo>
                    <a:pt x="301656" y="923594"/>
                  </a:moveTo>
                  <a:cubicBezTo>
                    <a:pt x="255425" y="953055"/>
                    <a:pt x="201661" y="974989"/>
                    <a:pt x="140659" y="989689"/>
                  </a:cubicBezTo>
                  <a:cubicBezTo>
                    <a:pt x="118914" y="970194"/>
                    <a:pt x="95742" y="952129"/>
                    <a:pt x="76261" y="930375"/>
                  </a:cubicBezTo>
                  <a:cubicBezTo>
                    <a:pt x="70755" y="923452"/>
                    <a:pt x="64543" y="917240"/>
                    <a:pt x="57620" y="911734"/>
                  </a:cubicBezTo>
                  <a:cubicBezTo>
                    <a:pt x="42385" y="895916"/>
                    <a:pt x="26740" y="868393"/>
                    <a:pt x="27116" y="843948"/>
                  </a:cubicBezTo>
                  <a:cubicBezTo>
                    <a:pt x="27316" y="830915"/>
                    <a:pt x="35553" y="811908"/>
                    <a:pt x="40674" y="794799"/>
                  </a:cubicBezTo>
                  <a:cubicBezTo>
                    <a:pt x="50860" y="760747"/>
                    <a:pt x="61494" y="730761"/>
                    <a:pt x="71178" y="698203"/>
                  </a:cubicBezTo>
                  <a:cubicBezTo>
                    <a:pt x="76221" y="681256"/>
                    <a:pt x="84089" y="662338"/>
                    <a:pt x="84736" y="647363"/>
                  </a:cubicBezTo>
                  <a:cubicBezTo>
                    <a:pt x="85698" y="625100"/>
                    <a:pt x="77810" y="601359"/>
                    <a:pt x="72872" y="581271"/>
                  </a:cubicBezTo>
                  <a:cubicBezTo>
                    <a:pt x="67979" y="561357"/>
                    <a:pt x="61819" y="542296"/>
                    <a:pt x="55926" y="520263"/>
                  </a:cubicBezTo>
                  <a:cubicBezTo>
                    <a:pt x="37509" y="510998"/>
                    <a:pt x="15784" y="505044"/>
                    <a:pt x="0" y="493147"/>
                  </a:cubicBezTo>
                  <a:cubicBezTo>
                    <a:pt x="0" y="490887"/>
                    <a:pt x="0" y="488630"/>
                    <a:pt x="0" y="486370"/>
                  </a:cubicBezTo>
                  <a:cubicBezTo>
                    <a:pt x="3907" y="481802"/>
                    <a:pt x="600" y="470026"/>
                    <a:pt x="1694" y="462646"/>
                  </a:cubicBezTo>
                  <a:cubicBezTo>
                    <a:pt x="1694" y="450220"/>
                    <a:pt x="1694" y="437790"/>
                    <a:pt x="1694" y="425364"/>
                  </a:cubicBezTo>
                  <a:cubicBezTo>
                    <a:pt x="1694" y="414067"/>
                    <a:pt x="1694" y="402769"/>
                    <a:pt x="1694" y="391471"/>
                  </a:cubicBezTo>
                  <a:cubicBezTo>
                    <a:pt x="5598" y="386903"/>
                    <a:pt x="2294" y="375124"/>
                    <a:pt x="3389" y="367747"/>
                  </a:cubicBezTo>
                  <a:cubicBezTo>
                    <a:pt x="3389" y="355318"/>
                    <a:pt x="3389" y="342892"/>
                    <a:pt x="3389" y="330462"/>
                  </a:cubicBezTo>
                  <a:cubicBezTo>
                    <a:pt x="3389" y="319165"/>
                    <a:pt x="3389" y="307867"/>
                    <a:pt x="3389" y="296569"/>
                  </a:cubicBezTo>
                  <a:cubicBezTo>
                    <a:pt x="7292" y="292001"/>
                    <a:pt x="3988" y="280223"/>
                    <a:pt x="5083" y="272842"/>
                  </a:cubicBezTo>
                  <a:cubicBezTo>
                    <a:pt x="5083" y="260416"/>
                    <a:pt x="5083" y="247986"/>
                    <a:pt x="5083" y="235560"/>
                  </a:cubicBezTo>
                  <a:cubicBezTo>
                    <a:pt x="8160" y="192671"/>
                    <a:pt x="7516" y="158737"/>
                    <a:pt x="20335" y="130489"/>
                  </a:cubicBezTo>
                  <a:cubicBezTo>
                    <a:pt x="31236" y="106474"/>
                    <a:pt x="60473" y="90713"/>
                    <a:pt x="76261" y="67786"/>
                  </a:cubicBezTo>
                  <a:cubicBezTo>
                    <a:pt x="87596" y="51324"/>
                    <a:pt x="91507" y="35106"/>
                    <a:pt x="103377" y="18641"/>
                  </a:cubicBezTo>
                  <a:cubicBezTo>
                    <a:pt x="144633" y="14707"/>
                    <a:pt x="178997" y="3880"/>
                    <a:pt x="220312" y="0"/>
                  </a:cubicBezTo>
                  <a:cubicBezTo>
                    <a:pt x="234720" y="16096"/>
                    <a:pt x="254144" y="27177"/>
                    <a:pt x="272845" y="38976"/>
                  </a:cubicBezTo>
                  <a:cubicBezTo>
                    <a:pt x="296366" y="95776"/>
                    <a:pt x="301703" y="155284"/>
                    <a:pt x="318606" y="215225"/>
                  </a:cubicBezTo>
                  <a:cubicBezTo>
                    <a:pt x="335708" y="275902"/>
                    <a:pt x="375317" y="328887"/>
                    <a:pt x="376226" y="403335"/>
                  </a:cubicBezTo>
                  <a:cubicBezTo>
                    <a:pt x="366510" y="422996"/>
                    <a:pt x="358317" y="444178"/>
                    <a:pt x="349110" y="464343"/>
                  </a:cubicBezTo>
                  <a:cubicBezTo>
                    <a:pt x="331259" y="470789"/>
                    <a:pt x="313468" y="477285"/>
                    <a:pt x="296573" y="484679"/>
                  </a:cubicBezTo>
                  <a:cubicBezTo>
                    <a:pt x="293872" y="507481"/>
                    <a:pt x="286902" y="534773"/>
                    <a:pt x="289795" y="557551"/>
                  </a:cubicBezTo>
                  <a:cubicBezTo>
                    <a:pt x="323160" y="587537"/>
                    <a:pt x="382810" y="580753"/>
                    <a:pt x="433846" y="594833"/>
                  </a:cubicBezTo>
                  <a:cubicBezTo>
                    <a:pt x="459850" y="602010"/>
                    <a:pt x="479196" y="616435"/>
                    <a:pt x="501632" y="621949"/>
                  </a:cubicBezTo>
                  <a:cubicBezTo>
                    <a:pt x="539456" y="697101"/>
                    <a:pt x="567392" y="782149"/>
                    <a:pt x="620261" y="842260"/>
                  </a:cubicBezTo>
                  <a:cubicBezTo>
                    <a:pt x="664910" y="845632"/>
                    <a:pt x="710815" y="847740"/>
                    <a:pt x="754146" y="852426"/>
                  </a:cubicBezTo>
                  <a:cubicBezTo>
                    <a:pt x="754146" y="856381"/>
                    <a:pt x="754146" y="860335"/>
                    <a:pt x="754146" y="864290"/>
                  </a:cubicBezTo>
                  <a:cubicBezTo>
                    <a:pt x="750215" y="872222"/>
                    <a:pt x="753563" y="887430"/>
                    <a:pt x="752451" y="898183"/>
                  </a:cubicBezTo>
                  <a:cubicBezTo>
                    <a:pt x="752451" y="912869"/>
                    <a:pt x="752451" y="927555"/>
                    <a:pt x="752451" y="942245"/>
                  </a:cubicBezTo>
                  <a:cubicBezTo>
                    <a:pt x="737765" y="942245"/>
                    <a:pt x="723072" y="942245"/>
                    <a:pt x="708386" y="942245"/>
                  </a:cubicBezTo>
                  <a:cubicBezTo>
                    <a:pt x="702123" y="943326"/>
                    <a:pt x="691504" y="940049"/>
                    <a:pt x="688047" y="943939"/>
                  </a:cubicBezTo>
                  <a:cubicBezTo>
                    <a:pt x="677319" y="943939"/>
                    <a:pt x="666584" y="943939"/>
                    <a:pt x="655848" y="943939"/>
                  </a:cubicBezTo>
                  <a:cubicBezTo>
                    <a:pt x="649586" y="945020"/>
                    <a:pt x="638973" y="941747"/>
                    <a:pt x="635517" y="945634"/>
                  </a:cubicBezTo>
                  <a:cubicBezTo>
                    <a:pt x="625344" y="945634"/>
                    <a:pt x="615178" y="945634"/>
                    <a:pt x="605012" y="945634"/>
                  </a:cubicBezTo>
                  <a:cubicBezTo>
                    <a:pt x="598188" y="946721"/>
                    <a:pt x="586991" y="943431"/>
                    <a:pt x="582979" y="947328"/>
                  </a:cubicBezTo>
                  <a:cubicBezTo>
                    <a:pt x="539846" y="950516"/>
                    <a:pt x="504570" y="961563"/>
                    <a:pt x="462656" y="965969"/>
                  </a:cubicBezTo>
                  <a:cubicBezTo>
                    <a:pt x="434409" y="965969"/>
                    <a:pt x="406161" y="965969"/>
                    <a:pt x="377920" y="965969"/>
                  </a:cubicBezTo>
                  <a:cubicBezTo>
                    <a:pt x="361116" y="952834"/>
                    <a:pt x="349832" y="934177"/>
                    <a:pt x="330466" y="923601"/>
                  </a:cubicBezTo>
                  <a:cubicBezTo>
                    <a:pt x="324759" y="920778"/>
                    <a:pt x="307359" y="920778"/>
                    <a:pt x="301656" y="923594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1898E035-B579-EFD9-0862-C0BADCE411BA}"/>
                </a:ext>
              </a:extLst>
            </p:cNvPr>
            <p:cNvSpPr/>
            <p:nvPr/>
          </p:nvSpPr>
          <p:spPr>
            <a:xfrm>
              <a:off x="9792576" y="4276404"/>
              <a:ext cx="693136" cy="356576"/>
            </a:xfrm>
            <a:custGeom>
              <a:avLst/>
              <a:gdLst>
                <a:gd name="connsiteX0" fmla="*/ 691442 w 693136"/>
                <a:gd name="connsiteY0" fmla="*/ 126095 h 356576"/>
                <a:gd name="connsiteX1" fmla="*/ 645682 w 693136"/>
                <a:gd name="connsiteY1" fmla="*/ 195576 h 356576"/>
                <a:gd name="connsiteX2" fmla="*/ 618567 w 693136"/>
                <a:gd name="connsiteY2" fmla="*/ 222692 h 356576"/>
                <a:gd name="connsiteX3" fmla="*/ 615178 w 693136"/>
                <a:gd name="connsiteY3" fmla="*/ 224386 h 356576"/>
                <a:gd name="connsiteX4" fmla="*/ 593145 w 693136"/>
                <a:gd name="connsiteY4" fmla="*/ 248113 h 356576"/>
                <a:gd name="connsiteX5" fmla="*/ 544003 w 693136"/>
                <a:gd name="connsiteY5" fmla="*/ 356576 h 356576"/>
                <a:gd name="connsiteX6" fmla="*/ 471127 w 693136"/>
                <a:gd name="connsiteY6" fmla="*/ 317597 h 356576"/>
                <a:gd name="connsiteX7" fmla="*/ 450789 w 693136"/>
                <a:gd name="connsiteY7" fmla="*/ 315899 h 356576"/>
                <a:gd name="connsiteX8" fmla="*/ 420284 w 693136"/>
                <a:gd name="connsiteY8" fmla="*/ 315899 h 356576"/>
                <a:gd name="connsiteX9" fmla="*/ 399953 w 693136"/>
                <a:gd name="connsiteY9" fmla="*/ 314205 h 356576"/>
                <a:gd name="connsiteX10" fmla="*/ 299961 w 693136"/>
                <a:gd name="connsiteY10" fmla="*/ 259977 h 356576"/>
                <a:gd name="connsiteX11" fmla="*/ 266068 w 693136"/>
                <a:gd name="connsiteY11" fmla="*/ 258279 h 356576"/>
                <a:gd name="connsiteX12" fmla="*/ 240647 w 693136"/>
                <a:gd name="connsiteY12" fmla="*/ 259977 h 356576"/>
                <a:gd name="connsiteX13" fmla="*/ 206754 w 693136"/>
                <a:gd name="connsiteY13" fmla="*/ 259977 h 356576"/>
                <a:gd name="connsiteX14" fmla="*/ 177943 w 693136"/>
                <a:gd name="connsiteY14" fmla="*/ 261671 h 356576"/>
                <a:gd name="connsiteX15" fmla="*/ 40670 w 693136"/>
                <a:gd name="connsiteY15" fmla="*/ 273535 h 356576"/>
                <a:gd name="connsiteX16" fmla="*/ 0 w 693136"/>
                <a:gd name="connsiteY16" fmla="*/ 148125 h 356576"/>
                <a:gd name="connsiteX17" fmla="*/ 84732 w 693136"/>
                <a:gd name="connsiteY17" fmla="*/ 65087 h 356576"/>
                <a:gd name="connsiteX18" fmla="*/ 205059 w 693136"/>
                <a:gd name="connsiteY18" fmla="*/ 24413 h 356576"/>
                <a:gd name="connsiteX19" fmla="*/ 271151 w 693136"/>
                <a:gd name="connsiteY19" fmla="*/ 689 h 356576"/>
                <a:gd name="connsiteX20" fmla="*/ 313522 w 693136"/>
                <a:gd name="connsiteY20" fmla="*/ 43057 h 356576"/>
                <a:gd name="connsiteX21" fmla="*/ 528748 w 693136"/>
                <a:gd name="connsiteY21" fmla="*/ 24416 h 356576"/>
                <a:gd name="connsiteX22" fmla="*/ 549086 w 693136"/>
                <a:gd name="connsiteY22" fmla="*/ 22722 h 356576"/>
                <a:gd name="connsiteX23" fmla="*/ 579591 w 693136"/>
                <a:gd name="connsiteY23" fmla="*/ 22722 h 356576"/>
                <a:gd name="connsiteX24" fmla="*/ 601617 w 693136"/>
                <a:gd name="connsiteY24" fmla="*/ 21028 h 356576"/>
                <a:gd name="connsiteX25" fmla="*/ 632128 w 693136"/>
                <a:gd name="connsiteY25" fmla="*/ 21028 h 356576"/>
                <a:gd name="connsiteX26" fmla="*/ 654154 w 693136"/>
                <a:gd name="connsiteY26" fmla="*/ 19333 h 356576"/>
                <a:gd name="connsiteX27" fmla="*/ 684658 w 693136"/>
                <a:gd name="connsiteY27" fmla="*/ 19333 h 356576"/>
                <a:gd name="connsiteX28" fmla="*/ 693137 w 693136"/>
                <a:gd name="connsiteY28" fmla="*/ 19333 h 356576"/>
                <a:gd name="connsiteX29" fmla="*/ 693137 w 693136"/>
                <a:gd name="connsiteY29" fmla="*/ 48144 h 356576"/>
                <a:gd name="connsiteX30" fmla="*/ 693137 w 693136"/>
                <a:gd name="connsiteY30" fmla="*/ 78648 h 356576"/>
                <a:gd name="connsiteX31" fmla="*/ 691442 w 693136"/>
                <a:gd name="connsiteY31" fmla="*/ 98986 h 356576"/>
                <a:gd name="connsiteX32" fmla="*/ 691442 w 693136"/>
                <a:gd name="connsiteY32" fmla="*/ 126095 h 35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693136" h="356576">
                  <a:moveTo>
                    <a:pt x="691442" y="126095"/>
                  </a:moveTo>
                  <a:cubicBezTo>
                    <a:pt x="678410" y="151476"/>
                    <a:pt x="667244" y="178731"/>
                    <a:pt x="645682" y="195576"/>
                  </a:cubicBezTo>
                  <a:cubicBezTo>
                    <a:pt x="635933" y="203908"/>
                    <a:pt x="626899" y="212946"/>
                    <a:pt x="618567" y="222692"/>
                  </a:cubicBezTo>
                  <a:cubicBezTo>
                    <a:pt x="617198" y="223017"/>
                    <a:pt x="616879" y="224393"/>
                    <a:pt x="615178" y="224386"/>
                  </a:cubicBezTo>
                  <a:cubicBezTo>
                    <a:pt x="607388" y="231844"/>
                    <a:pt x="598116" y="237835"/>
                    <a:pt x="593145" y="248113"/>
                  </a:cubicBezTo>
                  <a:cubicBezTo>
                    <a:pt x="579438" y="286937"/>
                    <a:pt x="560482" y="320525"/>
                    <a:pt x="544003" y="356576"/>
                  </a:cubicBezTo>
                  <a:cubicBezTo>
                    <a:pt x="517172" y="346119"/>
                    <a:pt x="499721" y="326289"/>
                    <a:pt x="471127" y="317597"/>
                  </a:cubicBezTo>
                  <a:cubicBezTo>
                    <a:pt x="467671" y="313710"/>
                    <a:pt x="457058" y="316984"/>
                    <a:pt x="450789" y="315899"/>
                  </a:cubicBezTo>
                  <a:cubicBezTo>
                    <a:pt x="440623" y="315899"/>
                    <a:pt x="430457" y="315899"/>
                    <a:pt x="420284" y="315899"/>
                  </a:cubicBezTo>
                  <a:cubicBezTo>
                    <a:pt x="416828" y="312016"/>
                    <a:pt x="406215" y="315289"/>
                    <a:pt x="399953" y="314205"/>
                  </a:cubicBezTo>
                  <a:cubicBezTo>
                    <a:pt x="339520" y="323232"/>
                    <a:pt x="332417" y="278929"/>
                    <a:pt x="299961" y="259977"/>
                  </a:cubicBezTo>
                  <a:cubicBezTo>
                    <a:pt x="292025" y="256049"/>
                    <a:pt x="276817" y="259390"/>
                    <a:pt x="266068" y="258279"/>
                  </a:cubicBezTo>
                  <a:cubicBezTo>
                    <a:pt x="258125" y="259377"/>
                    <a:pt x="245777" y="256066"/>
                    <a:pt x="240647" y="259977"/>
                  </a:cubicBezTo>
                  <a:cubicBezTo>
                    <a:pt x="229349" y="259977"/>
                    <a:pt x="218051" y="259977"/>
                    <a:pt x="206754" y="259977"/>
                  </a:cubicBezTo>
                  <a:cubicBezTo>
                    <a:pt x="197686" y="261078"/>
                    <a:pt x="184189" y="257750"/>
                    <a:pt x="177943" y="261671"/>
                  </a:cubicBezTo>
                  <a:cubicBezTo>
                    <a:pt x="132106" y="265548"/>
                    <a:pt x="85414" y="268564"/>
                    <a:pt x="40670" y="273535"/>
                  </a:cubicBezTo>
                  <a:cubicBezTo>
                    <a:pt x="30437" y="228412"/>
                    <a:pt x="15970" y="187514"/>
                    <a:pt x="0" y="148125"/>
                  </a:cubicBezTo>
                  <a:cubicBezTo>
                    <a:pt x="31121" y="123324"/>
                    <a:pt x="66078" y="102355"/>
                    <a:pt x="84732" y="65087"/>
                  </a:cubicBezTo>
                  <a:cubicBezTo>
                    <a:pt x="128249" y="53962"/>
                    <a:pt x="168225" y="43691"/>
                    <a:pt x="205059" y="24413"/>
                  </a:cubicBezTo>
                  <a:cubicBezTo>
                    <a:pt x="227522" y="12654"/>
                    <a:pt x="235967" y="-3547"/>
                    <a:pt x="271151" y="689"/>
                  </a:cubicBezTo>
                  <a:cubicBezTo>
                    <a:pt x="284567" y="15518"/>
                    <a:pt x="298690" y="29642"/>
                    <a:pt x="313522" y="43057"/>
                  </a:cubicBezTo>
                  <a:cubicBezTo>
                    <a:pt x="395473" y="53789"/>
                    <a:pt x="456858" y="29384"/>
                    <a:pt x="528748" y="24416"/>
                  </a:cubicBezTo>
                  <a:cubicBezTo>
                    <a:pt x="535010" y="23335"/>
                    <a:pt x="545630" y="26612"/>
                    <a:pt x="549086" y="22722"/>
                  </a:cubicBezTo>
                  <a:cubicBezTo>
                    <a:pt x="559252" y="22722"/>
                    <a:pt x="569418" y="22722"/>
                    <a:pt x="579591" y="22722"/>
                  </a:cubicBezTo>
                  <a:cubicBezTo>
                    <a:pt x="586409" y="21634"/>
                    <a:pt x="597611" y="24925"/>
                    <a:pt x="601617" y="21028"/>
                  </a:cubicBezTo>
                  <a:cubicBezTo>
                    <a:pt x="611789" y="21028"/>
                    <a:pt x="621955" y="21028"/>
                    <a:pt x="632128" y="21028"/>
                  </a:cubicBezTo>
                  <a:cubicBezTo>
                    <a:pt x="638946" y="19943"/>
                    <a:pt x="650142" y="23230"/>
                    <a:pt x="654154" y="19333"/>
                  </a:cubicBezTo>
                  <a:cubicBezTo>
                    <a:pt x="664327" y="19333"/>
                    <a:pt x="674492" y="19333"/>
                    <a:pt x="684658" y="19333"/>
                  </a:cubicBezTo>
                  <a:cubicBezTo>
                    <a:pt x="687484" y="19333"/>
                    <a:pt x="690311" y="19333"/>
                    <a:pt x="693137" y="19333"/>
                  </a:cubicBezTo>
                  <a:cubicBezTo>
                    <a:pt x="693137" y="28937"/>
                    <a:pt x="693137" y="38540"/>
                    <a:pt x="693137" y="48144"/>
                  </a:cubicBezTo>
                  <a:cubicBezTo>
                    <a:pt x="693137" y="58313"/>
                    <a:pt x="693137" y="68482"/>
                    <a:pt x="693137" y="78648"/>
                  </a:cubicBezTo>
                  <a:cubicBezTo>
                    <a:pt x="689247" y="82104"/>
                    <a:pt x="692520" y="92724"/>
                    <a:pt x="691442" y="98986"/>
                  </a:cubicBezTo>
                  <a:cubicBezTo>
                    <a:pt x="691442" y="108017"/>
                    <a:pt x="691442" y="117055"/>
                    <a:pt x="691442" y="126095"/>
                  </a:cubicBezTo>
                  <a:close/>
                </a:path>
              </a:pathLst>
            </a:custGeom>
            <a:solidFill>
              <a:schemeClr val="accent3">
                <a:lumMod val="20000"/>
                <a:lumOff val="8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131C64A4-24A0-DA32-5C68-61B3EA6BF28B}"/>
                </a:ext>
              </a:extLst>
            </p:cNvPr>
            <p:cNvSpPr/>
            <p:nvPr/>
          </p:nvSpPr>
          <p:spPr>
            <a:xfrm>
              <a:off x="11036405" y="3560233"/>
              <a:ext cx="492590" cy="732099"/>
            </a:xfrm>
            <a:custGeom>
              <a:avLst/>
              <a:gdLst>
                <a:gd name="connsiteX0" fmla="*/ 355971 w 492590"/>
                <a:gd name="connsiteY0" fmla="*/ 0 h 732099"/>
                <a:gd name="connsiteX1" fmla="*/ 447498 w 492590"/>
                <a:gd name="connsiteY1" fmla="*/ 35587 h 732099"/>
                <a:gd name="connsiteX2" fmla="*/ 491550 w 492590"/>
                <a:gd name="connsiteY2" fmla="*/ 118629 h 732099"/>
                <a:gd name="connsiteX3" fmla="*/ 472913 w 492590"/>
                <a:gd name="connsiteY3" fmla="*/ 199973 h 732099"/>
                <a:gd name="connsiteX4" fmla="*/ 428827 w 492590"/>
                <a:gd name="connsiteY4" fmla="*/ 242338 h 732099"/>
                <a:gd name="connsiteX5" fmla="*/ 428827 w 492590"/>
                <a:gd name="connsiteY5" fmla="*/ 245726 h 732099"/>
                <a:gd name="connsiteX6" fmla="*/ 428827 w 492590"/>
                <a:gd name="connsiteY6" fmla="*/ 296566 h 732099"/>
                <a:gd name="connsiteX7" fmla="*/ 444110 w 492590"/>
                <a:gd name="connsiteY7" fmla="*/ 328765 h 732099"/>
                <a:gd name="connsiteX8" fmla="*/ 444110 w 492590"/>
                <a:gd name="connsiteY8" fmla="*/ 362658 h 732099"/>
                <a:gd name="connsiteX9" fmla="*/ 422050 w 492590"/>
                <a:gd name="connsiteY9" fmla="*/ 472812 h 732099"/>
                <a:gd name="connsiteX10" fmla="*/ 357666 w 492590"/>
                <a:gd name="connsiteY10" fmla="*/ 542295 h 732099"/>
                <a:gd name="connsiteX11" fmla="*/ 349194 w 492590"/>
                <a:gd name="connsiteY11" fmla="*/ 571106 h 732099"/>
                <a:gd name="connsiteX12" fmla="*/ 293282 w 492590"/>
                <a:gd name="connsiteY12" fmla="*/ 630420 h 732099"/>
                <a:gd name="connsiteX13" fmla="*/ 306836 w 492590"/>
                <a:gd name="connsiteY13" fmla="*/ 660925 h 732099"/>
                <a:gd name="connsiteX14" fmla="*/ 306836 w 492590"/>
                <a:gd name="connsiteY14" fmla="*/ 684652 h 732099"/>
                <a:gd name="connsiteX15" fmla="*/ 298365 w 492590"/>
                <a:gd name="connsiteY15" fmla="*/ 686346 h 732099"/>
                <a:gd name="connsiteX16" fmla="*/ 176340 w 492590"/>
                <a:gd name="connsiteY16" fmla="*/ 723628 h 732099"/>
                <a:gd name="connsiteX17" fmla="*/ 52622 w 492590"/>
                <a:gd name="connsiteY17" fmla="*/ 732099 h 732099"/>
                <a:gd name="connsiteX18" fmla="*/ 98 w 492590"/>
                <a:gd name="connsiteY18" fmla="*/ 96586 h 732099"/>
                <a:gd name="connsiteX19" fmla="*/ 118700 w 492590"/>
                <a:gd name="connsiteY19" fmla="*/ 37271 h 732099"/>
                <a:gd name="connsiteX20" fmla="*/ 184812 w 492590"/>
                <a:gd name="connsiteY20" fmla="*/ 18631 h 732099"/>
                <a:gd name="connsiteX21" fmla="*/ 203449 w 492590"/>
                <a:gd name="connsiteY21" fmla="*/ 16936 h 732099"/>
                <a:gd name="connsiteX22" fmla="*/ 230558 w 492590"/>
                <a:gd name="connsiteY22" fmla="*/ 16936 h 732099"/>
                <a:gd name="connsiteX23" fmla="*/ 249196 w 492590"/>
                <a:gd name="connsiteY23" fmla="*/ 15242 h 732099"/>
                <a:gd name="connsiteX24" fmla="*/ 276305 w 492590"/>
                <a:gd name="connsiteY24" fmla="*/ 15242 h 732099"/>
                <a:gd name="connsiteX25" fmla="*/ 294976 w 492590"/>
                <a:gd name="connsiteY25" fmla="*/ 13548 h 732099"/>
                <a:gd name="connsiteX26" fmla="*/ 355971 w 492590"/>
                <a:gd name="connsiteY26" fmla="*/ 0 h 73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92590" h="732099">
                  <a:moveTo>
                    <a:pt x="355971" y="0"/>
                  </a:moveTo>
                  <a:cubicBezTo>
                    <a:pt x="371763" y="26570"/>
                    <a:pt x="418051" y="22639"/>
                    <a:pt x="447498" y="35587"/>
                  </a:cubicBezTo>
                  <a:cubicBezTo>
                    <a:pt x="439738" y="76478"/>
                    <a:pt x="485790" y="89239"/>
                    <a:pt x="491550" y="118629"/>
                  </a:cubicBezTo>
                  <a:cubicBezTo>
                    <a:pt x="497548" y="149323"/>
                    <a:pt x="475759" y="169153"/>
                    <a:pt x="472913" y="199973"/>
                  </a:cubicBezTo>
                  <a:cubicBezTo>
                    <a:pt x="458274" y="214138"/>
                    <a:pt x="440619" y="225293"/>
                    <a:pt x="428827" y="242338"/>
                  </a:cubicBezTo>
                  <a:cubicBezTo>
                    <a:pt x="428827" y="243469"/>
                    <a:pt x="428827" y="244598"/>
                    <a:pt x="428827" y="245726"/>
                  </a:cubicBezTo>
                  <a:cubicBezTo>
                    <a:pt x="426014" y="258739"/>
                    <a:pt x="426014" y="283557"/>
                    <a:pt x="428827" y="296566"/>
                  </a:cubicBezTo>
                  <a:cubicBezTo>
                    <a:pt x="431301" y="309927"/>
                    <a:pt x="440484" y="316559"/>
                    <a:pt x="444110" y="328765"/>
                  </a:cubicBezTo>
                  <a:cubicBezTo>
                    <a:pt x="444110" y="340062"/>
                    <a:pt x="444110" y="351360"/>
                    <a:pt x="444110" y="362658"/>
                  </a:cubicBezTo>
                  <a:cubicBezTo>
                    <a:pt x="408156" y="387835"/>
                    <a:pt x="433537" y="431135"/>
                    <a:pt x="422050" y="472812"/>
                  </a:cubicBezTo>
                  <a:cubicBezTo>
                    <a:pt x="416187" y="494106"/>
                    <a:pt x="368713" y="522665"/>
                    <a:pt x="357666" y="542295"/>
                  </a:cubicBezTo>
                  <a:cubicBezTo>
                    <a:pt x="352380" y="551692"/>
                    <a:pt x="353057" y="563878"/>
                    <a:pt x="349194" y="571106"/>
                  </a:cubicBezTo>
                  <a:cubicBezTo>
                    <a:pt x="337504" y="593050"/>
                    <a:pt x="296569" y="606500"/>
                    <a:pt x="293282" y="630420"/>
                  </a:cubicBezTo>
                  <a:cubicBezTo>
                    <a:pt x="291554" y="642755"/>
                    <a:pt x="302296" y="651348"/>
                    <a:pt x="306836" y="660925"/>
                  </a:cubicBezTo>
                  <a:cubicBezTo>
                    <a:pt x="306836" y="668834"/>
                    <a:pt x="306836" y="676743"/>
                    <a:pt x="306836" y="684652"/>
                  </a:cubicBezTo>
                  <a:cubicBezTo>
                    <a:pt x="304363" y="685577"/>
                    <a:pt x="298060" y="682669"/>
                    <a:pt x="298365" y="686346"/>
                  </a:cubicBezTo>
                  <a:cubicBezTo>
                    <a:pt x="242791" y="676515"/>
                    <a:pt x="217343" y="714333"/>
                    <a:pt x="176340" y="723628"/>
                  </a:cubicBezTo>
                  <a:cubicBezTo>
                    <a:pt x="136321" y="732702"/>
                    <a:pt x="99520" y="722719"/>
                    <a:pt x="52622" y="732099"/>
                  </a:cubicBezTo>
                  <a:cubicBezTo>
                    <a:pt x="36729" y="518629"/>
                    <a:pt x="-2206" y="328233"/>
                    <a:pt x="98" y="96586"/>
                  </a:cubicBezTo>
                  <a:cubicBezTo>
                    <a:pt x="40118" y="78857"/>
                    <a:pt x="78172" y="57654"/>
                    <a:pt x="118700" y="37271"/>
                  </a:cubicBezTo>
                  <a:cubicBezTo>
                    <a:pt x="139167" y="26990"/>
                    <a:pt x="154280" y="17133"/>
                    <a:pt x="184812" y="18631"/>
                  </a:cubicBezTo>
                  <a:cubicBezTo>
                    <a:pt x="190505" y="17556"/>
                    <a:pt x="200535" y="20816"/>
                    <a:pt x="203449" y="16936"/>
                  </a:cubicBezTo>
                  <a:cubicBezTo>
                    <a:pt x="212497" y="16936"/>
                    <a:pt x="221511" y="16936"/>
                    <a:pt x="230558" y="16936"/>
                  </a:cubicBezTo>
                  <a:cubicBezTo>
                    <a:pt x="236285" y="15862"/>
                    <a:pt x="246316" y="19119"/>
                    <a:pt x="249196" y="15242"/>
                  </a:cubicBezTo>
                  <a:cubicBezTo>
                    <a:pt x="258244" y="15242"/>
                    <a:pt x="267291" y="15242"/>
                    <a:pt x="276305" y="15242"/>
                  </a:cubicBezTo>
                  <a:cubicBezTo>
                    <a:pt x="282032" y="14168"/>
                    <a:pt x="292062" y="17424"/>
                    <a:pt x="294976" y="13548"/>
                  </a:cubicBezTo>
                  <a:cubicBezTo>
                    <a:pt x="322492" y="16221"/>
                    <a:pt x="337334" y="6218"/>
                    <a:pt x="355971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자유형: 도형 123">
              <a:extLst>
                <a:ext uri="{FF2B5EF4-FFF2-40B4-BE49-F238E27FC236}">
                  <a16:creationId xmlns:a16="http://schemas.microsoft.com/office/drawing/2014/main" id="{E2F0DF1D-00AB-70B5-2547-6AA750BDD5A8}"/>
                </a:ext>
              </a:extLst>
            </p:cNvPr>
            <p:cNvSpPr/>
            <p:nvPr/>
          </p:nvSpPr>
          <p:spPr>
            <a:xfrm>
              <a:off x="8662212" y="3931372"/>
              <a:ext cx="1160870" cy="923610"/>
            </a:xfrm>
            <a:custGeom>
              <a:avLst/>
              <a:gdLst>
                <a:gd name="connsiteX0" fmla="*/ 299965 w 1160870"/>
                <a:gd name="connsiteY0" fmla="*/ 0 h 923610"/>
                <a:gd name="connsiteX1" fmla="*/ 367751 w 1160870"/>
                <a:gd name="connsiteY1" fmla="*/ 61009 h 923610"/>
                <a:gd name="connsiteX2" fmla="*/ 466045 w 1160870"/>
                <a:gd name="connsiteY2" fmla="*/ 155914 h 923610"/>
                <a:gd name="connsiteX3" fmla="*/ 540611 w 1160870"/>
                <a:gd name="connsiteY3" fmla="*/ 211840 h 923610"/>
                <a:gd name="connsiteX4" fmla="*/ 654157 w 1160870"/>
                <a:gd name="connsiteY4" fmla="*/ 333858 h 923610"/>
                <a:gd name="connsiteX5" fmla="*/ 715166 w 1160870"/>
                <a:gd name="connsiteY5" fmla="*/ 383003 h 923610"/>
                <a:gd name="connsiteX6" fmla="*/ 740588 w 1160870"/>
                <a:gd name="connsiteY6" fmla="*/ 408421 h 923610"/>
                <a:gd name="connsiteX7" fmla="*/ 743976 w 1160870"/>
                <a:gd name="connsiteY7" fmla="*/ 410119 h 923610"/>
                <a:gd name="connsiteX8" fmla="*/ 771092 w 1160870"/>
                <a:gd name="connsiteY8" fmla="*/ 437231 h 923610"/>
                <a:gd name="connsiteX9" fmla="*/ 796510 w 1160870"/>
                <a:gd name="connsiteY9" fmla="*/ 462653 h 923610"/>
                <a:gd name="connsiteX10" fmla="*/ 799899 w 1160870"/>
                <a:gd name="connsiteY10" fmla="*/ 464347 h 923610"/>
                <a:gd name="connsiteX11" fmla="*/ 825317 w 1160870"/>
                <a:gd name="connsiteY11" fmla="*/ 489768 h 923610"/>
                <a:gd name="connsiteX12" fmla="*/ 849041 w 1160870"/>
                <a:gd name="connsiteY12" fmla="*/ 511798 h 923610"/>
                <a:gd name="connsiteX13" fmla="*/ 1011732 w 1160870"/>
                <a:gd name="connsiteY13" fmla="*/ 528748 h 923610"/>
                <a:gd name="connsiteX14" fmla="*/ 1065960 w 1160870"/>
                <a:gd name="connsiteY14" fmla="*/ 533831 h 923610"/>
                <a:gd name="connsiteX15" fmla="*/ 1120192 w 1160870"/>
                <a:gd name="connsiteY15" fmla="*/ 498243 h 923610"/>
                <a:gd name="connsiteX16" fmla="*/ 1143916 w 1160870"/>
                <a:gd name="connsiteY16" fmla="*/ 557558 h 923610"/>
                <a:gd name="connsiteX17" fmla="*/ 1160862 w 1160870"/>
                <a:gd name="connsiteY17" fmla="*/ 625344 h 923610"/>
                <a:gd name="connsiteX18" fmla="*/ 1138829 w 1160870"/>
                <a:gd name="connsiteY18" fmla="*/ 703303 h 923610"/>
                <a:gd name="connsiteX19" fmla="*/ 1067651 w 1160870"/>
                <a:gd name="connsiteY19" fmla="*/ 808374 h 923610"/>
                <a:gd name="connsiteX20" fmla="*/ 952411 w 1160870"/>
                <a:gd name="connsiteY20" fmla="*/ 923611 h 923610"/>
                <a:gd name="connsiteX21" fmla="*/ 925298 w 1160870"/>
                <a:gd name="connsiteY21" fmla="*/ 896498 h 923610"/>
                <a:gd name="connsiteX22" fmla="*/ 894794 w 1160870"/>
                <a:gd name="connsiteY22" fmla="*/ 872771 h 923610"/>
                <a:gd name="connsiteX23" fmla="*/ 833785 w 1160870"/>
                <a:gd name="connsiteY23" fmla="*/ 827015 h 923610"/>
                <a:gd name="connsiteX24" fmla="*/ 620254 w 1160870"/>
                <a:gd name="connsiteY24" fmla="*/ 733807 h 923610"/>
                <a:gd name="connsiteX25" fmla="*/ 515183 w 1160870"/>
                <a:gd name="connsiteY25" fmla="*/ 684659 h 923610"/>
                <a:gd name="connsiteX26" fmla="*/ 411806 w 1160870"/>
                <a:gd name="connsiteY26" fmla="*/ 633819 h 923610"/>
                <a:gd name="connsiteX27" fmla="*/ 344020 w 1160870"/>
                <a:gd name="connsiteY27" fmla="*/ 574501 h 923610"/>
                <a:gd name="connsiteX28" fmla="*/ 174551 w 1160870"/>
                <a:gd name="connsiteY28" fmla="*/ 427062 h 923610"/>
                <a:gd name="connsiteX29" fmla="*/ 140659 w 1160870"/>
                <a:gd name="connsiteY29" fmla="*/ 396561 h 923610"/>
                <a:gd name="connsiteX30" fmla="*/ 113543 w 1160870"/>
                <a:gd name="connsiteY30" fmla="*/ 335552 h 923610"/>
                <a:gd name="connsiteX31" fmla="*/ 72872 w 1160870"/>
                <a:gd name="connsiteY31" fmla="*/ 284712 h 923610"/>
                <a:gd name="connsiteX32" fmla="*/ 0 w 1160870"/>
                <a:gd name="connsiteY32" fmla="*/ 215229 h 923610"/>
                <a:gd name="connsiteX33" fmla="*/ 0 w 1160870"/>
                <a:gd name="connsiteY33" fmla="*/ 213534 h 923610"/>
                <a:gd name="connsiteX34" fmla="*/ 84733 w 1160870"/>
                <a:gd name="connsiteY34" fmla="*/ 155914 h 923610"/>
                <a:gd name="connsiteX35" fmla="*/ 184721 w 1160870"/>
                <a:gd name="connsiteY35" fmla="*/ 152525 h 923610"/>
                <a:gd name="connsiteX36" fmla="*/ 223697 w 1160870"/>
                <a:gd name="connsiteY36" fmla="*/ 113546 h 923610"/>
                <a:gd name="connsiteX37" fmla="*/ 259284 w 1160870"/>
                <a:gd name="connsiteY37" fmla="*/ 71178 h 923610"/>
                <a:gd name="connsiteX38" fmla="*/ 260978 w 1160870"/>
                <a:gd name="connsiteY38" fmla="*/ 47454 h 923610"/>
                <a:gd name="connsiteX39" fmla="*/ 299965 w 1160870"/>
                <a:gd name="connsiteY39" fmla="*/ 0 h 92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60870" h="923610">
                  <a:moveTo>
                    <a:pt x="299965" y="0"/>
                  </a:moveTo>
                  <a:cubicBezTo>
                    <a:pt x="322424" y="20471"/>
                    <a:pt x="322248" y="63584"/>
                    <a:pt x="367751" y="61009"/>
                  </a:cubicBezTo>
                  <a:cubicBezTo>
                    <a:pt x="387974" y="106437"/>
                    <a:pt x="427367" y="126196"/>
                    <a:pt x="466045" y="155914"/>
                  </a:cubicBezTo>
                  <a:cubicBezTo>
                    <a:pt x="490975" y="175070"/>
                    <a:pt x="518121" y="192406"/>
                    <a:pt x="540611" y="211840"/>
                  </a:cubicBezTo>
                  <a:cubicBezTo>
                    <a:pt x="583552" y="248949"/>
                    <a:pt x="616022" y="299643"/>
                    <a:pt x="654157" y="333858"/>
                  </a:cubicBezTo>
                  <a:cubicBezTo>
                    <a:pt x="673100" y="350858"/>
                    <a:pt x="696610" y="364179"/>
                    <a:pt x="715166" y="383003"/>
                  </a:cubicBezTo>
                  <a:cubicBezTo>
                    <a:pt x="722933" y="392183"/>
                    <a:pt x="731404" y="400658"/>
                    <a:pt x="740588" y="408421"/>
                  </a:cubicBezTo>
                  <a:cubicBezTo>
                    <a:pt x="742285" y="408418"/>
                    <a:pt x="742604" y="409793"/>
                    <a:pt x="743976" y="410119"/>
                  </a:cubicBezTo>
                  <a:cubicBezTo>
                    <a:pt x="752306" y="419861"/>
                    <a:pt x="761346" y="428902"/>
                    <a:pt x="771092" y="437231"/>
                  </a:cubicBezTo>
                  <a:cubicBezTo>
                    <a:pt x="778859" y="446414"/>
                    <a:pt x="787330" y="454886"/>
                    <a:pt x="796510" y="462653"/>
                  </a:cubicBezTo>
                  <a:cubicBezTo>
                    <a:pt x="798208" y="462649"/>
                    <a:pt x="798527" y="464025"/>
                    <a:pt x="799899" y="464347"/>
                  </a:cubicBezTo>
                  <a:cubicBezTo>
                    <a:pt x="807666" y="473530"/>
                    <a:pt x="816137" y="482002"/>
                    <a:pt x="825317" y="489768"/>
                  </a:cubicBezTo>
                  <a:cubicBezTo>
                    <a:pt x="832779" y="497562"/>
                    <a:pt x="838763" y="506827"/>
                    <a:pt x="849041" y="511798"/>
                  </a:cubicBezTo>
                  <a:cubicBezTo>
                    <a:pt x="893605" y="517487"/>
                    <a:pt x="961367" y="523424"/>
                    <a:pt x="1011732" y="528748"/>
                  </a:cubicBezTo>
                  <a:cubicBezTo>
                    <a:pt x="1030959" y="530781"/>
                    <a:pt x="1052223" y="536823"/>
                    <a:pt x="1065960" y="533831"/>
                  </a:cubicBezTo>
                  <a:cubicBezTo>
                    <a:pt x="1087780" y="529080"/>
                    <a:pt x="1097502" y="501195"/>
                    <a:pt x="1120192" y="498243"/>
                  </a:cubicBezTo>
                  <a:cubicBezTo>
                    <a:pt x="1125546" y="518318"/>
                    <a:pt x="1137111" y="536914"/>
                    <a:pt x="1143916" y="557558"/>
                  </a:cubicBezTo>
                  <a:cubicBezTo>
                    <a:pt x="1149392" y="574159"/>
                    <a:pt x="1161221" y="609831"/>
                    <a:pt x="1160862" y="625344"/>
                  </a:cubicBezTo>
                  <a:cubicBezTo>
                    <a:pt x="1160503" y="640955"/>
                    <a:pt x="1143977" y="690609"/>
                    <a:pt x="1138829" y="703303"/>
                  </a:cubicBezTo>
                  <a:cubicBezTo>
                    <a:pt x="1121778" y="745369"/>
                    <a:pt x="1093625" y="776826"/>
                    <a:pt x="1067651" y="808374"/>
                  </a:cubicBezTo>
                  <a:cubicBezTo>
                    <a:pt x="1032704" y="850827"/>
                    <a:pt x="990353" y="891148"/>
                    <a:pt x="952411" y="923611"/>
                  </a:cubicBezTo>
                  <a:cubicBezTo>
                    <a:pt x="942553" y="915278"/>
                    <a:pt x="935356" y="904550"/>
                    <a:pt x="925298" y="896498"/>
                  </a:cubicBezTo>
                  <a:cubicBezTo>
                    <a:pt x="915112" y="888349"/>
                    <a:pt x="904966" y="880718"/>
                    <a:pt x="894794" y="872771"/>
                  </a:cubicBezTo>
                  <a:cubicBezTo>
                    <a:pt x="875001" y="857312"/>
                    <a:pt x="855303" y="839668"/>
                    <a:pt x="833785" y="827015"/>
                  </a:cubicBezTo>
                  <a:cubicBezTo>
                    <a:pt x="766219" y="787276"/>
                    <a:pt x="693432" y="760974"/>
                    <a:pt x="620254" y="733807"/>
                  </a:cubicBezTo>
                  <a:cubicBezTo>
                    <a:pt x="585992" y="721086"/>
                    <a:pt x="550635" y="702191"/>
                    <a:pt x="515183" y="684659"/>
                  </a:cubicBezTo>
                  <a:cubicBezTo>
                    <a:pt x="480846" y="667678"/>
                    <a:pt x="441887" y="653405"/>
                    <a:pt x="411806" y="633819"/>
                  </a:cubicBezTo>
                  <a:cubicBezTo>
                    <a:pt x="389089" y="619024"/>
                    <a:pt x="366707" y="594165"/>
                    <a:pt x="344020" y="574501"/>
                  </a:cubicBezTo>
                  <a:cubicBezTo>
                    <a:pt x="286295" y="524485"/>
                    <a:pt x="230227" y="477630"/>
                    <a:pt x="174551" y="427062"/>
                  </a:cubicBezTo>
                  <a:cubicBezTo>
                    <a:pt x="163410" y="416947"/>
                    <a:pt x="147676" y="405951"/>
                    <a:pt x="140659" y="396561"/>
                  </a:cubicBezTo>
                  <a:cubicBezTo>
                    <a:pt x="127446" y="378892"/>
                    <a:pt x="124000" y="354040"/>
                    <a:pt x="113543" y="335552"/>
                  </a:cubicBezTo>
                  <a:cubicBezTo>
                    <a:pt x="104024" y="318727"/>
                    <a:pt x="86972" y="301164"/>
                    <a:pt x="72872" y="284712"/>
                  </a:cubicBezTo>
                  <a:cubicBezTo>
                    <a:pt x="49691" y="257675"/>
                    <a:pt x="31287" y="229857"/>
                    <a:pt x="0" y="215229"/>
                  </a:cubicBezTo>
                  <a:cubicBezTo>
                    <a:pt x="0" y="214663"/>
                    <a:pt x="0" y="214100"/>
                    <a:pt x="0" y="213534"/>
                  </a:cubicBezTo>
                  <a:cubicBezTo>
                    <a:pt x="28068" y="204273"/>
                    <a:pt x="55858" y="162159"/>
                    <a:pt x="84733" y="155914"/>
                  </a:cubicBezTo>
                  <a:cubicBezTo>
                    <a:pt x="115708" y="149215"/>
                    <a:pt x="147971" y="158649"/>
                    <a:pt x="184721" y="152525"/>
                  </a:cubicBezTo>
                  <a:cubicBezTo>
                    <a:pt x="196493" y="141431"/>
                    <a:pt x="210061" y="128446"/>
                    <a:pt x="223697" y="113546"/>
                  </a:cubicBezTo>
                  <a:cubicBezTo>
                    <a:pt x="234076" y="102208"/>
                    <a:pt x="255492" y="83696"/>
                    <a:pt x="259284" y="71178"/>
                  </a:cubicBezTo>
                  <a:cubicBezTo>
                    <a:pt x="261683" y="63255"/>
                    <a:pt x="258749" y="54513"/>
                    <a:pt x="260978" y="47454"/>
                  </a:cubicBezTo>
                  <a:cubicBezTo>
                    <a:pt x="267644" y="26367"/>
                    <a:pt x="288514" y="18343"/>
                    <a:pt x="299965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자유형: 도형 124">
              <a:extLst>
                <a:ext uri="{FF2B5EF4-FFF2-40B4-BE49-F238E27FC236}">
                  <a16:creationId xmlns:a16="http://schemas.microsoft.com/office/drawing/2014/main" id="{3A94AE34-3E13-C336-0B70-03F0C7B57262}"/>
                </a:ext>
              </a:extLst>
            </p:cNvPr>
            <p:cNvSpPr/>
            <p:nvPr/>
          </p:nvSpPr>
          <p:spPr>
            <a:xfrm>
              <a:off x="10748389" y="2391418"/>
              <a:ext cx="730784" cy="1256935"/>
            </a:xfrm>
            <a:custGeom>
              <a:avLst/>
              <a:gdLst>
                <a:gd name="connsiteX0" fmla="*/ 520269 w 730784"/>
                <a:gd name="connsiteY0" fmla="*/ 597699 h 1256935"/>
                <a:gd name="connsiteX1" fmla="*/ 505020 w 730784"/>
                <a:gd name="connsiteY1" fmla="*/ 631592 h 1256935"/>
                <a:gd name="connsiteX2" fmla="*/ 510103 w 730784"/>
                <a:gd name="connsiteY2" fmla="*/ 709547 h 1256935"/>
                <a:gd name="connsiteX3" fmla="*/ 540601 w 730784"/>
                <a:gd name="connsiteY3" fmla="*/ 763779 h 1256935"/>
                <a:gd name="connsiteX4" fmla="*/ 620268 w 730784"/>
                <a:gd name="connsiteY4" fmla="*/ 773945 h 1256935"/>
                <a:gd name="connsiteX5" fmla="*/ 694817 w 730784"/>
                <a:gd name="connsiteY5" fmla="*/ 799363 h 1256935"/>
                <a:gd name="connsiteX6" fmla="*/ 704983 w 730784"/>
                <a:gd name="connsiteY6" fmla="*/ 902740 h 1256935"/>
                <a:gd name="connsiteX7" fmla="*/ 728738 w 730784"/>
                <a:gd name="connsiteY7" fmla="*/ 984087 h 1256935"/>
                <a:gd name="connsiteX8" fmla="*/ 698206 w 730784"/>
                <a:gd name="connsiteY8" fmla="*/ 1031538 h 1256935"/>
                <a:gd name="connsiteX9" fmla="*/ 655848 w 730784"/>
                <a:gd name="connsiteY9" fmla="*/ 1040013 h 1256935"/>
                <a:gd name="connsiteX10" fmla="*/ 627045 w 730784"/>
                <a:gd name="connsiteY10" fmla="*/ 1087464 h 1256935"/>
                <a:gd name="connsiteX11" fmla="*/ 647377 w 730784"/>
                <a:gd name="connsiteY11" fmla="*/ 1143390 h 1256935"/>
                <a:gd name="connsiteX12" fmla="*/ 642294 w 730784"/>
                <a:gd name="connsiteY12" fmla="*/ 1158642 h 1256935"/>
                <a:gd name="connsiteX13" fmla="*/ 579604 w 730784"/>
                <a:gd name="connsiteY13" fmla="*/ 1170506 h 1256935"/>
                <a:gd name="connsiteX14" fmla="*/ 560933 w 730784"/>
                <a:gd name="connsiteY14" fmla="*/ 1172200 h 1256935"/>
                <a:gd name="connsiteX15" fmla="*/ 533824 w 730784"/>
                <a:gd name="connsiteY15" fmla="*/ 1172200 h 1256935"/>
                <a:gd name="connsiteX16" fmla="*/ 515186 w 730784"/>
                <a:gd name="connsiteY16" fmla="*/ 1173894 h 1256935"/>
                <a:gd name="connsiteX17" fmla="*/ 488077 w 730784"/>
                <a:gd name="connsiteY17" fmla="*/ 1173894 h 1256935"/>
                <a:gd name="connsiteX18" fmla="*/ 469440 w 730784"/>
                <a:gd name="connsiteY18" fmla="*/ 1175588 h 1256935"/>
                <a:gd name="connsiteX19" fmla="*/ 364358 w 730784"/>
                <a:gd name="connsiteY19" fmla="*/ 1216262 h 1256935"/>
                <a:gd name="connsiteX20" fmla="*/ 282998 w 730784"/>
                <a:gd name="connsiteY20" fmla="*/ 1256936 h 1256935"/>
                <a:gd name="connsiteX21" fmla="*/ 164382 w 730784"/>
                <a:gd name="connsiteY21" fmla="*/ 1228126 h 1256935"/>
                <a:gd name="connsiteX22" fmla="*/ 0 w 730784"/>
                <a:gd name="connsiteY22" fmla="*/ 985781 h 1256935"/>
                <a:gd name="connsiteX23" fmla="*/ 67786 w 730784"/>
                <a:gd name="connsiteY23" fmla="*/ 980698 h 1256935"/>
                <a:gd name="connsiteX24" fmla="*/ 79646 w 730784"/>
                <a:gd name="connsiteY24" fmla="*/ 880710 h 1256935"/>
                <a:gd name="connsiteX25" fmla="*/ 105068 w 730784"/>
                <a:gd name="connsiteY25" fmla="*/ 807838 h 1256935"/>
                <a:gd name="connsiteX26" fmla="*/ 115240 w 730784"/>
                <a:gd name="connsiteY26" fmla="*/ 682428 h 1256935"/>
                <a:gd name="connsiteX27" fmla="*/ 122018 w 730784"/>
                <a:gd name="connsiteY27" fmla="*/ 621419 h 1256935"/>
                <a:gd name="connsiteX28" fmla="*/ 125406 w 730784"/>
                <a:gd name="connsiteY28" fmla="*/ 562105 h 1256935"/>
                <a:gd name="connsiteX29" fmla="*/ 98290 w 730784"/>
                <a:gd name="connsiteY29" fmla="*/ 490927 h 1256935"/>
                <a:gd name="connsiteX30" fmla="*/ 71175 w 730784"/>
                <a:gd name="connsiteY30" fmla="*/ 419749 h 1256935"/>
                <a:gd name="connsiteX31" fmla="*/ 76258 w 730784"/>
                <a:gd name="connsiteY31" fmla="*/ 375686 h 1256935"/>
                <a:gd name="connsiteX32" fmla="*/ 79646 w 730784"/>
                <a:gd name="connsiteY32" fmla="*/ 331624 h 1256935"/>
                <a:gd name="connsiteX33" fmla="*/ 118629 w 730784"/>
                <a:gd name="connsiteY33" fmla="*/ 219772 h 1256935"/>
                <a:gd name="connsiteX34" fmla="*/ 128795 w 730784"/>
                <a:gd name="connsiteY34" fmla="*/ 116395 h 1256935"/>
                <a:gd name="connsiteX35" fmla="*/ 218614 w 730784"/>
                <a:gd name="connsiteY35" fmla="*/ 67250 h 1256935"/>
                <a:gd name="connsiteX36" fmla="*/ 259277 w 730784"/>
                <a:gd name="connsiteY36" fmla="*/ 36746 h 1256935"/>
                <a:gd name="connsiteX37" fmla="*/ 288115 w 730784"/>
                <a:gd name="connsiteY37" fmla="*/ 4547 h 1256935"/>
                <a:gd name="connsiteX38" fmla="*/ 335555 w 730784"/>
                <a:gd name="connsiteY38" fmla="*/ 1158 h 1256935"/>
                <a:gd name="connsiteX39" fmla="*/ 369441 w 730784"/>
                <a:gd name="connsiteY39" fmla="*/ 26580 h 1256935"/>
                <a:gd name="connsiteX40" fmla="*/ 438942 w 730784"/>
                <a:gd name="connsiteY40" fmla="*/ 79114 h 1256935"/>
                <a:gd name="connsiteX41" fmla="*/ 472828 w 730784"/>
                <a:gd name="connsiteY41" fmla="*/ 106229 h 1256935"/>
                <a:gd name="connsiteX42" fmla="*/ 559238 w 730784"/>
                <a:gd name="connsiteY42" fmla="*/ 124870 h 1256935"/>
                <a:gd name="connsiteX43" fmla="*/ 532129 w 730784"/>
                <a:gd name="connsiteY43" fmla="*/ 221466 h 1256935"/>
                <a:gd name="connsiteX44" fmla="*/ 503326 w 730784"/>
                <a:gd name="connsiteY44" fmla="*/ 274000 h 1256935"/>
                <a:gd name="connsiteX45" fmla="*/ 528741 w 730784"/>
                <a:gd name="connsiteY45" fmla="*/ 329926 h 1256935"/>
                <a:gd name="connsiteX46" fmla="*/ 576215 w 730784"/>
                <a:gd name="connsiteY46" fmla="*/ 387546 h 1256935"/>
                <a:gd name="connsiteX47" fmla="*/ 581298 w 730784"/>
                <a:gd name="connsiteY47" fmla="*/ 475671 h 1256935"/>
                <a:gd name="connsiteX48" fmla="*/ 520269 w 730784"/>
                <a:gd name="connsiteY48" fmla="*/ 516345 h 1256935"/>
                <a:gd name="connsiteX49" fmla="*/ 518575 w 730784"/>
                <a:gd name="connsiteY49" fmla="*/ 570573 h 1256935"/>
                <a:gd name="connsiteX50" fmla="*/ 520269 w 730784"/>
                <a:gd name="connsiteY50" fmla="*/ 597699 h 125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30784" h="1256935">
                  <a:moveTo>
                    <a:pt x="520269" y="597699"/>
                  </a:moveTo>
                  <a:cubicBezTo>
                    <a:pt x="518541" y="613073"/>
                    <a:pt x="507867" y="616719"/>
                    <a:pt x="505020" y="631592"/>
                  </a:cubicBezTo>
                  <a:cubicBezTo>
                    <a:pt x="502378" y="645316"/>
                    <a:pt x="505901" y="694312"/>
                    <a:pt x="510103" y="709547"/>
                  </a:cubicBezTo>
                  <a:cubicBezTo>
                    <a:pt x="513085" y="720418"/>
                    <a:pt x="533112" y="759167"/>
                    <a:pt x="540601" y="763779"/>
                  </a:cubicBezTo>
                  <a:cubicBezTo>
                    <a:pt x="560831" y="776222"/>
                    <a:pt x="595022" y="768533"/>
                    <a:pt x="620268" y="773945"/>
                  </a:cubicBezTo>
                  <a:cubicBezTo>
                    <a:pt x="647749" y="779834"/>
                    <a:pt x="670860" y="792809"/>
                    <a:pt x="694817" y="799363"/>
                  </a:cubicBezTo>
                  <a:cubicBezTo>
                    <a:pt x="704102" y="837407"/>
                    <a:pt x="695631" y="869731"/>
                    <a:pt x="704983" y="902740"/>
                  </a:cubicBezTo>
                  <a:cubicBezTo>
                    <a:pt x="712235" y="928307"/>
                    <a:pt x="738192" y="945379"/>
                    <a:pt x="728738" y="984087"/>
                  </a:cubicBezTo>
                  <a:cubicBezTo>
                    <a:pt x="717962" y="999302"/>
                    <a:pt x="710744" y="1018085"/>
                    <a:pt x="698206" y="1031538"/>
                  </a:cubicBezTo>
                  <a:cubicBezTo>
                    <a:pt x="682652" y="1037173"/>
                    <a:pt x="668589" y="1033273"/>
                    <a:pt x="655848" y="1040013"/>
                  </a:cubicBezTo>
                  <a:cubicBezTo>
                    <a:pt x="645276" y="1045608"/>
                    <a:pt x="628807" y="1071880"/>
                    <a:pt x="627045" y="1087464"/>
                  </a:cubicBezTo>
                  <a:cubicBezTo>
                    <a:pt x="624503" y="1109913"/>
                    <a:pt x="634737" y="1130140"/>
                    <a:pt x="647377" y="1143390"/>
                  </a:cubicBezTo>
                  <a:cubicBezTo>
                    <a:pt x="644971" y="1147751"/>
                    <a:pt x="641887" y="1151475"/>
                    <a:pt x="642294" y="1158642"/>
                  </a:cubicBezTo>
                  <a:cubicBezTo>
                    <a:pt x="622369" y="1163562"/>
                    <a:pt x="607764" y="1173816"/>
                    <a:pt x="579604" y="1170506"/>
                  </a:cubicBezTo>
                  <a:cubicBezTo>
                    <a:pt x="573877" y="1171576"/>
                    <a:pt x="563847" y="1168320"/>
                    <a:pt x="560933" y="1172200"/>
                  </a:cubicBezTo>
                  <a:cubicBezTo>
                    <a:pt x="551919" y="1172200"/>
                    <a:pt x="542871" y="1172200"/>
                    <a:pt x="533824" y="1172200"/>
                  </a:cubicBezTo>
                  <a:cubicBezTo>
                    <a:pt x="528131" y="1173271"/>
                    <a:pt x="518100" y="1170014"/>
                    <a:pt x="515186" y="1173894"/>
                  </a:cubicBezTo>
                  <a:cubicBezTo>
                    <a:pt x="506139" y="1173894"/>
                    <a:pt x="497125" y="1173894"/>
                    <a:pt x="488077" y="1173894"/>
                  </a:cubicBezTo>
                  <a:cubicBezTo>
                    <a:pt x="482351" y="1174965"/>
                    <a:pt x="472320" y="1171709"/>
                    <a:pt x="469440" y="1175588"/>
                  </a:cubicBezTo>
                  <a:cubicBezTo>
                    <a:pt x="428065" y="1176256"/>
                    <a:pt x="395534" y="1200597"/>
                    <a:pt x="364358" y="1216262"/>
                  </a:cubicBezTo>
                  <a:cubicBezTo>
                    <a:pt x="335488" y="1230782"/>
                    <a:pt x="308311" y="1241751"/>
                    <a:pt x="282998" y="1256936"/>
                  </a:cubicBezTo>
                  <a:cubicBezTo>
                    <a:pt x="243791" y="1247004"/>
                    <a:pt x="202690" y="1238966"/>
                    <a:pt x="164382" y="1228126"/>
                  </a:cubicBezTo>
                  <a:cubicBezTo>
                    <a:pt x="106366" y="1151699"/>
                    <a:pt x="46251" y="1068328"/>
                    <a:pt x="0" y="985781"/>
                  </a:cubicBezTo>
                  <a:cubicBezTo>
                    <a:pt x="22517" y="984012"/>
                    <a:pt x="47759" y="984965"/>
                    <a:pt x="67786" y="980698"/>
                  </a:cubicBezTo>
                  <a:cubicBezTo>
                    <a:pt x="78481" y="948747"/>
                    <a:pt x="73272" y="911659"/>
                    <a:pt x="79646" y="880710"/>
                  </a:cubicBezTo>
                  <a:cubicBezTo>
                    <a:pt x="84431" y="857485"/>
                    <a:pt x="99792" y="833466"/>
                    <a:pt x="105068" y="807838"/>
                  </a:cubicBezTo>
                  <a:cubicBezTo>
                    <a:pt x="112658" y="771003"/>
                    <a:pt x="111289" y="724759"/>
                    <a:pt x="115240" y="682428"/>
                  </a:cubicBezTo>
                  <a:cubicBezTo>
                    <a:pt x="117046" y="663001"/>
                    <a:pt x="120123" y="642066"/>
                    <a:pt x="122018" y="621419"/>
                  </a:cubicBezTo>
                  <a:cubicBezTo>
                    <a:pt x="123837" y="601508"/>
                    <a:pt x="127887" y="578238"/>
                    <a:pt x="125406" y="562105"/>
                  </a:cubicBezTo>
                  <a:cubicBezTo>
                    <a:pt x="121872" y="539154"/>
                    <a:pt x="107504" y="514613"/>
                    <a:pt x="98290" y="490927"/>
                  </a:cubicBezTo>
                  <a:cubicBezTo>
                    <a:pt x="89521" y="468389"/>
                    <a:pt x="73784" y="441642"/>
                    <a:pt x="71175" y="419749"/>
                  </a:cubicBezTo>
                  <a:cubicBezTo>
                    <a:pt x="69680" y="407170"/>
                    <a:pt x="74495" y="391206"/>
                    <a:pt x="76258" y="375686"/>
                  </a:cubicBezTo>
                  <a:cubicBezTo>
                    <a:pt x="77891" y="361285"/>
                    <a:pt x="76874" y="345094"/>
                    <a:pt x="79646" y="331624"/>
                  </a:cubicBezTo>
                  <a:cubicBezTo>
                    <a:pt x="86901" y="296409"/>
                    <a:pt x="110164" y="259283"/>
                    <a:pt x="118629" y="219772"/>
                  </a:cubicBezTo>
                  <a:cubicBezTo>
                    <a:pt x="125982" y="185462"/>
                    <a:pt x="120018" y="146202"/>
                    <a:pt x="128795" y="116395"/>
                  </a:cubicBezTo>
                  <a:cubicBezTo>
                    <a:pt x="148307" y="85332"/>
                    <a:pt x="182139" y="87409"/>
                    <a:pt x="218614" y="67250"/>
                  </a:cubicBezTo>
                  <a:cubicBezTo>
                    <a:pt x="230613" y="60618"/>
                    <a:pt x="249044" y="46430"/>
                    <a:pt x="259277" y="36746"/>
                  </a:cubicBezTo>
                  <a:cubicBezTo>
                    <a:pt x="269884" y="26746"/>
                    <a:pt x="278423" y="8268"/>
                    <a:pt x="288115" y="4547"/>
                  </a:cubicBezTo>
                  <a:cubicBezTo>
                    <a:pt x="299060" y="331"/>
                    <a:pt x="323017" y="-1312"/>
                    <a:pt x="335555" y="1158"/>
                  </a:cubicBezTo>
                  <a:cubicBezTo>
                    <a:pt x="345958" y="3208"/>
                    <a:pt x="357649" y="17522"/>
                    <a:pt x="369441" y="26580"/>
                  </a:cubicBezTo>
                  <a:cubicBezTo>
                    <a:pt x="396279" y="47186"/>
                    <a:pt x="413866" y="59697"/>
                    <a:pt x="438942" y="79114"/>
                  </a:cubicBezTo>
                  <a:cubicBezTo>
                    <a:pt x="450531" y="88093"/>
                    <a:pt x="462222" y="101689"/>
                    <a:pt x="472828" y="106229"/>
                  </a:cubicBezTo>
                  <a:cubicBezTo>
                    <a:pt x="501395" y="118483"/>
                    <a:pt x="525623" y="111929"/>
                    <a:pt x="559238" y="124870"/>
                  </a:cubicBezTo>
                  <a:cubicBezTo>
                    <a:pt x="573844" y="177177"/>
                    <a:pt x="552461" y="191135"/>
                    <a:pt x="532129" y="221466"/>
                  </a:cubicBezTo>
                  <a:cubicBezTo>
                    <a:pt x="521218" y="237789"/>
                    <a:pt x="503631" y="257596"/>
                    <a:pt x="503326" y="274000"/>
                  </a:cubicBezTo>
                  <a:cubicBezTo>
                    <a:pt x="503055" y="288941"/>
                    <a:pt x="521726" y="319730"/>
                    <a:pt x="528741" y="329926"/>
                  </a:cubicBezTo>
                  <a:cubicBezTo>
                    <a:pt x="540093" y="346388"/>
                    <a:pt x="570624" y="368228"/>
                    <a:pt x="576215" y="387546"/>
                  </a:cubicBezTo>
                  <a:cubicBezTo>
                    <a:pt x="583908" y="414296"/>
                    <a:pt x="574623" y="438660"/>
                    <a:pt x="581298" y="475671"/>
                  </a:cubicBezTo>
                  <a:cubicBezTo>
                    <a:pt x="570116" y="491753"/>
                    <a:pt x="528199" y="498731"/>
                    <a:pt x="520269" y="516345"/>
                  </a:cubicBezTo>
                  <a:cubicBezTo>
                    <a:pt x="514136" y="529974"/>
                    <a:pt x="521252" y="548238"/>
                    <a:pt x="518575" y="570573"/>
                  </a:cubicBezTo>
                  <a:cubicBezTo>
                    <a:pt x="519693" y="579089"/>
                    <a:pt x="516372" y="592013"/>
                    <a:pt x="520269" y="597699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BEB3D2D6-CFBC-2F5C-D802-E401C9AED7F7}"/>
                </a:ext>
              </a:extLst>
            </p:cNvPr>
            <p:cNvSpPr/>
            <p:nvPr/>
          </p:nvSpPr>
          <p:spPr>
            <a:xfrm>
              <a:off x="9916288" y="4963443"/>
              <a:ext cx="1345592" cy="1406612"/>
            </a:xfrm>
            <a:custGeom>
              <a:avLst/>
              <a:gdLst>
                <a:gd name="connsiteX0" fmla="*/ 413507 w 1345592"/>
                <a:gd name="connsiteY0" fmla="*/ 0 h 1406612"/>
                <a:gd name="connsiteX1" fmla="*/ 479606 w 1345592"/>
                <a:gd name="connsiteY1" fmla="*/ 127104 h 1406612"/>
                <a:gd name="connsiteX2" fmla="*/ 491466 w 1345592"/>
                <a:gd name="connsiteY2" fmla="*/ 194894 h 1406612"/>
                <a:gd name="connsiteX3" fmla="*/ 501632 w 1345592"/>
                <a:gd name="connsiteY3" fmla="*/ 264374 h 1406612"/>
                <a:gd name="connsiteX4" fmla="*/ 554169 w 1345592"/>
                <a:gd name="connsiteY4" fmla="*/ 323689 h 1406612"/>
                <a:gd name="connsiteX5" fmla="*/ 559252 w 1345592"/>
                <a:gd name="connsiteY5" fmla="*/ 405036 h 1406612"/>
                <a:gd name="connsiteX6" fmla="*/ 596541 w 1345592"/>
                <a:gd name="connsiteY6" fmla="*/ 544003 h 1406612"/>
                <a:gd name="connsiteX7" fmla="*/ 620261 w 1345592"/>
                <a:gd name="connsiteY7" fmla="*/ 567724 h 1406612"/>
                <a:gd name="connsiteX8" fmla="*/ 645682 w 1345592"/>
                <a:gd name="connsiteY8" fmla="*/ 593139 h 1406612"/>
                <a:gd name="connsiteX9" fmla="*/ 710080 w 1345592"/>
                <a:gd name="connsiteY9" fmla="*/ 625364 h 1406612"/>
                <a:gd name="connsiteX10" fmla="*/ 760923 w 1345592"/>
                <a:gd name="connsiteY10" fmla="*/ 676194 h 1406612"/>
                <a:gd name="connsiteX11" fmla="*/ 837187 w 1345592"/>
                <a:gd name="connsiteY11" fmla="*/ 916854 h 1406612"/>
                <a:gd name="connsiteX12" fmla="*/ 988015 w 1345592"/>
                <a:gd name="connsiteY12" fmla="*/ 881240 h 1406612"/>
                <a:gd name="connsiteX13" fmla="*/ 1013436 w 1345592"/>
                <a:gd name="connsiteY13" fmla="*/ 845659 h 1406612"/>
                <a:gd name="connsiteX14" fmla="*/ 1037164 w 1345592"/>
                <a:gd name="connsiteY14" fmla="*/ 808384 h 1406612"/>
                <a:gd name="connsiteX15" fmla="*/ 1181211 w 1345592"/>
                <a:gd name="connsiteY15" fmla="*/ 789747 h 1406612"/>
                <a:gd name="connsiteX16" fmla="*/ 1211708 w 1345592"/>
                <a:gd name="connsiteY16" fmla="*/ 813467 h 1406612"/>
                <a:gd name="connsiteX17" fmla="*/ 1215097 w 1345592"/>
                <a:gd name="connsiteY17" fmla="*/ 830410 h 1406612"/>
                <a:gd name="connsiteX18" fmla="*/ 1216791 w 1345592"/>
                <a:gd name="connsiteY18" fmla="*/ 847353 h 1406612"/>
                <a:gd name="connsiteX19" fmla="*/ 1216791 w 1345592"/>
                <a:gd name="connsiteY19" fmla="*/ 869379 h 1406612"/>
                <a:gd name="connsiteX20" fmla="*/ 1218486 w 1345592"/>
                <a:gd name="connsiteY20" fmla="*/ 896488 h 1406612"/>
                <a:gd name="connsiteX21" fmla="*/ 1218486 w 1345592"/>
                <a:gd name="connsiteY21" fmla="*/ 903266 h 1406612"/>
                <a:gd name="connsiteX22" fmla="*/ 1257455 w 1345592"/>
                <a:gd name="connsiteY22" fmla="*/ 955823 h 1406612"/>
                <a:gd name="connsiteX23" fmla="*/ 1345593 w 1345592"/>
                <a:gd name="connsiteY23" fmla="*/ 1033762 h 1406612"/>
                <a:gd name="connsiteX24" fmla="*/ 1274432 w 1345592"/>
                <a:gd name="connsiteY24" fmla="*/ 1060905 h 1406612"/>
                <a:gd name="connsiteX25" fmla="*/ 1272737 w 1345592"/>
                <a:gd name="connsiteY25" fmla="*/ 1108345 h 1406612"/>
                <a:gd name="connsiteX26" fmla="*/ 1254066 w 1345592"/>
                <a:gd name="connsiteY26" fmla="*/ 1160869 h 1406612"/>
                <a:gd name="connsiteX27" fmla="*/ 1187988 w 1345592"/>
                <a:gd name="connsiteY27" fmla="*/ 1176118 h 1406612"/>
                <a:gd name="connsiteX28" fmla="*/ 1152407 w 1345592"/>
                <a:gd name="connsiteY28" fmla="*/ 1243924 h 1406612"/>
                <a:gd name="connsiteX29" fmla="*/ 1082907 w 1345592"/>
                <a:gd name="connsiteY29" fmla="*/ 1260868 h 1406612"/>
                <a:gd name="connsiteX30" fmla="*/ 1015131 w 1345592"/>
                <a:gd name="connsiteY30" fmla="*/ 1279505 h 1406612"/>
                <a:gd name="connsiteX31" fmla="*/ 1001576 w 1345592"/>
                <a:gd name="connsiteY31" fmla="*/ 1343889 h 1406612"/>
                <a:gd name="connsiteX32" fmla="*/ 986321 w 1345592"/>
                <a:gd name="connsiteY32" fmla="*/ 1406612 h 1406612"/>
                <a:gd name="connsiteX33" fmla="*/ 918535 w 1345592"/>
                <a:gd name="connsiteY33" fmla="*/ 1406612 h 1406612"/>
                <a:gd name="connsiteX34" fmla="*/ 840576 w 1345592"/>
                <a:gd name="connsiteY34" fmla="*/ 1394752 h 1406612"/>
                <a:gd name="connsiteX35" fmla="*/ 730418 w 1345592"/>
                <a:gd name="connsiteY35" fmla="*/ 1321863 h 1406612"/>
                <a:gd name="connsiteX36" fmla="*/ 693137 w 1345592"/>
                <a:gd name="connsiteY36" fmla="*/ 1286282 h 1406612"/>
                <a:gd name="connsiteX37" fmla="*/ 693137 w 1345592"/>
                <a:gd name="connsiteY37" fmla="*/ 1255785 h 1406612"/>
                <a:gd name="connsiteX38" fmla="*/ 654161 w 1345592"/>
                <a:gd name="connsiteY38" fmla="*/ 1099874 h 1406612"/>
                <a:gd name="connsiteX39" fmla="*/ 654161 w 1345592"/>
                <a:gd name="connsiteY39" fmla="*/ 1081236 h 1406612"/>
                <a:gd name="connsiteX40" fmla="*/ 654161 w 1345592"/>
                <a:gd name="connsiteY40" fmla="*/ 1064293 h 1406612"/>
                <a:gd name="connsiteX41" fmla="*/ 654161 w 1345592"/>
                <a:gd name="connsiteY41" fmla="*/ 1004958 h 1406612"/>
                <a:gd name="connsiteX42" fmla="*/ 655855 w 1345592"/>
                <a:gd name="connsiteY42" fmla="*/ 976155 h 1406612"/>
                <a:gd name="connsiteX43" fmla="*/ 654161 w 1345592"/>
                <a:gd name="connsiteY43" fmla="*/ 937186 h 1406612"/>
                <a:gd name="connsiteX44" fmla="*/ 603318 w 1345592"/>
                <a:gd name="connsiteY44" fmla="*/ 906654 h 1406612"/>
                <a:gd name="connsiteX45" fmla="*/ 550780 w 1345592"/>
                <a:gd name="connsiteY45" fmla="*/ 896488 h 1406612"/>
                <a:gd name="connsiteX46" fmla="*/ 494855 w 1345592"/>
                <a:gd name="connsiteY46" fmla="*/ 930409 h 1406612"/>
                <a:gd name="connsiteX47" fmla="*/ 438929 w 1345592"/>
                <a:gd name="connsiteY47" fmla="*/ 964295 h 1406612"/>
                <a:gd name="connsiteX48" fmla="*/ 381309 w 1345592"/>
                <a:gd name="connsiteY48" fmla="*/ 1033762 h 1406612"/>
                <a:gd name="connsiteX49" fmla="*/ 321994 w 1345592"/>
                <a:gd name="connsiteY49" fmla="*/ 1033762 h 1406612"/>
                <a:gd name="connsiteX50" fmla="*/ 313522 w 1345592"/>
                <a:gd name="connsiteY50" fmla="*/ 959212 h 1406612"/>
                <a:gd name="connsiteX51" fmla="*/ 279629 w 1345592"/>
                <a:gd name="connsiteY51" fmla="*/ 918548 h 1406612"/>
                <a:gd name="connsiteX52" fmla="*/ 235564 w 1345592"/>
                <a:gd name="connsiteY52" fmla="*/ 918548 h 1406612"/>
                <a:gd name="connsiteX53" fmla="*/ 208448 w 1345592"/>
                <a:gd name="connsiteY53" fmla="*/ 950740 h 1406612"/>
                <a:gd name="connsiteX54" fmla="*/ 110157 w 1345592"/>
                <a:gd name="connsiteY54" fmla="*/ 767721 h 1406612"/>
                <a:gd name="connsiteX55" fmla="*/ 108463 w 1345592"/>
                <a:gd name="connsiteY55" fmla="*/ 698220 h 1406612"/>
                <a:gd name="connsiteX56" fmla="*/ 103380 w 1345592"/>
                <a:gd name="connsiteY56" fmla="*/ 537226 h 1406612"/>
                <a:gd name="connsiteX57" fmla="*/ 118629 w 1345592"/>
                <a:gd name="connsiteY57" fmla="*/ 445699 h 1406612"/>
                <a:gd name="connsiteX58" fmla="*/ 132190 w 1345592"/>
                <a:gd name="connsiteY58" fmla="*/ 405036 h 1406612"/>
                <a:gd name="connsiteX59" fmla="*/ 111852 w 1345592"/>
                <a:gd name="connsiteY59" fmla="*/ 359279 h 1406612"/>
                <a:gd name="connsiteX60" fmla="*/ 91513 w 1345592"/>
                <a:gd name="connsiteY60" fmla="*/ 313523 h 1406612"/>
                <a:gd name="connsiteX61" fmla="*/ 13558 w 1345592"/>
                <a:gd name="connsiteY61" fmla="*/ 308440 h 1406612"/>
                <a:gd name="connsiteX62" fmla="*/ 0 w 1345592"/>
                <a:gd name="connsiteY62" fmla="*/ 250819 h 1406612"/>
                <a:gd name="connsiteX63" fmla="*/ 169472 w 1345592"/>
                <a:gd name="connsiteY63" fmla="*/ 235564 h 1406612"/>
                <a:gd name="connsiteX64" fmla="*/ 233869 w 1345592"/>
                <a:gd name="connsiteY64" fmla="*/ 181332 h 1406612"/>
                <a:gd name="connsiteX65" fmla="*/ 413507 w 1345592"/>
                <a:gd name="connsiteY65" fmla="*/ 0 h 1406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345592" h="1406612">
                  <a:moveTo>
                    <a:pt x="413507" y="0"/>
                  </a:moveTo>
                  <a:cubicBezTo>
                    <a:pt x="429895" y="41836"/>
                    <a:pt x="465496" y="80141"/>
                    <a:pt x="479606" y="127104"/>
                  </a:cubicBezTo>
                  <a:cubicBezTo>
                    <a:pt x="485654" y="147246"/>
                    <a:pt x="487688" y="172688"/>
                    <a:pt x="491466" y="194894"/>
                  </a:cubicBezTo>
                  <a:cubicBezTo>
                    <a:pt x="495397" y="218021"/>
                    <a:pt x="493550" y="245462"/>
                    <a:pt x="501632" y="264374"/>
                  </a:cubicBezTo>
                  <a:cubicBezTo>
                    <a:pt x="511605" y="287708"/>
                    <a:pt x="547087" y="301951"/>
                    <a:pt x="554169" y="323689"/>
                  </a:cubicBezTo>
                  <a:cubicBezTo>
                    <a:pt x="561292" y="345562"/>
                    <a:pt x="557175" y="377774"/>
                    <a:pt x="559252" y="405036"/>
                  </a:cubicBezTo>
                  <a:cubicBezTo>
                    <a:pt x="563573" y="461694"/>
                    <a:pt x="566148" y="515505"/>
                    <a:pt x="596541" y="544003"/>
                  </a:cubicBezTo>
                  <a:cubicBezTo>
                    <a:pt x="603741" y="552611"/>
                    <a:pt x="611644" y="560540"/>
                    <a:pt x="620261" y="567724"/>
                  </a:cubicBezTo>
                  <a:cubicBezTo>
                    <a:pt x="628031" y="576907"/>
                    <a:pt x="636503" y="585378"/>
                    <a:pt x="645682" y="593139"/>
                  </a:cubicBezTo>
                  <a:cubicBezTo>
                    <a:pt x="663141" y="607879"/>
                    <a:pt x="690256" y="612962"/>
                    <a:pt x="710080" y="625364"/>
                  </a:cubicBezTo>
                  <a:cubicBezTo>
                    <a:pt x="726322" y="642985"/>
                    <a:pt x="743271" y="659962"/>
                    <a:pt x="760923" y="676194"/>
                  </a:cubicBezTo>
                  <a:cubicBezTo>
                    <a:pt x="781929" y="760808"/>
                    <a:pt x="790018" y="858366"/>
                    <a:pt x="837187" y="916854"/>
                  </a:cubicBezTo>
                  <a:cubicBezTo>
                    <a:pt x="879809" y="904079"/>
                    <a:pt x="930659" y="884933"/>
                    <a:pt x="988015" y="881240"/>
                  </a:cubicBezTo>
                  <a:cubicBezTo>
                    <a:pt x="996473" y="870260"/>
                    <a:pt x="1004450" y="859620"/>
                    <a:pt x="1013436" y="845659"/>
                  </a:cubicBezTo>
                  <a:cubicBezTo>
                    <a:pt x="1020637" y="834476"/>
                    <a:pt x="1025205" y="816754"/>
                    <a:pt x="1037164" y="808384"/>
                  </a:cubicBezTo>
                  <a:cubicBezTo>
                    <a:pt x="1063988" y="789577"/>
                    <a:pt x="1140412" y="773244"/>
                    <a:pt x="1181211" y="789747"/>
                  </a:cubicBezTo>
                  <a:cubicBezTo>
                    <a:pt x="1193884" y="794864"/>
                    <a:pt x="1200458" y="809028"/>
                    <a:pt x="1211708" y="813467"/>
                  </a:cubicBezTo>
                  <a:cubicBezTo>
                    <a:pt x="1215707" y="816246"/>
                    <a:pt x="1215402" y="823362"/>
                    <a:pt x="1215097" y="830410"/>
                  </a:cubicBezTo>
                  <a:cubicBezTo>
                    <a:pt x="1216181" y="835561"/>
                    <a:pt x="1212928" y="845015"/>
                    <a:pt x="1216791" y="847353"/>
                  </a:cubicBezTo>
                  <a:cubicBezTo>
                    <a:pt x="1216791" y="854707"/>
                    <a:pt x="1216791" y="862026"/>
                    <a:pt x="1216791" y="869379"/>
                  </a:cubicBezTo>
                  <a:cubicBezTo>
                    <a:pt x="1217910" y="877885"/>
                    <a:pt x="1214589" y="890795"/>
                    <a:pt x="1218486" y="896488"/>
                  </a:cubicBezTo>
                  <a:cubicBezTo>
                    <a:pt x="1218486" y="898759"/>
                    <a:pt x="1218486" y="901029"/>
                    <a:pt x="1218486" y="903266"/>
                  </a:cubicBezTo>
                  <a:cubicBezTo>
                    <a:pt x="1230583" y="921700"/>
                    <a:pt x="1245900" y="936881"/>
                    <a:pt x="1257455" y="955823"/>
                  </a:cubicBezTo>
                  <a:cubicBezTo>
                    <a:pt x="1294459" y="974189"/>
                    <a:pt x="1323906" y="1000079"/>
                    <a:pt x="1345593" y="1033762"/>
                  </a:cubicBezTo>
                  <a:cubicBezTo>
                    <a:pt x="1327023" y="1045215"/>
                    <a:pt x="1285716" y="1043284"/>
                    <a:pt x="1274432" y="1060905"/>
                  </a:cubicBezTo>
                  <a:cubicBezTo>
                    <a:pt x="1265825" y="1074290"/>
                    <a:pt x="1275245" y="1090589"/>
                    <a:pt x="1272737" y="1108345"/>
                  </a:cubicBezTo>
                  <a:cubicBezTo>
                    <a:pt x="1270061" y="1127084"/>
                    <a:pt x="1253219" y="1144095"/>
                    <a:pt x="1254066" y="1160869"/>
                  </a:cubicBezTo>
                  <a:cubicBezTo>
                    <a:pt x="1232786" y="1166697"/>
                    <a:pt x="1200390" y="1161411"/>
                    <a:pt x="1187988" y="1176118"/>
                  </a:cubicBezTo>
                  <a:cubicBezTo>
                    <a:pt x="1178195" y="1203972"/>
                    <a:pt x="1177246" y="1230878"/>
                    <a:pt x="1152407" y="1243924"/>
                  </a:cubicBezTo>
                  <a:cubicBezTo>
                    <a:pt x="1136854" y="1252091"/>
                    <a:pt x="1104187" y="1255954"/>
                    <a:pt x="1082907" y="1260868"/>
                  </a:cubicBezTo>
                  <a:cubicBezTo>
                    <a:pt x="1062809" y="1265510"/>
                    <a:pt x="1024873" y="1268424"/>
                    <a:pt x="1015131" y="1279505"/>
                  </a:cubicBezTo>
                  <a:cubicBezTo>
                    <a:pt x="1003515" y="1292720"/>
                    <a:pt x="1005189" y="1324709"/>
                    <a:pt x="1001576" y="1343889"/>
                  </a:cubicBezTo>
                  <a:cubicBezTo>
                    <a:pt x="997049" y="1367846"/>
                    <a:pt x="991986" y="1387399"/>
                    <a:pt x="986321" y="1406612"/>
                  </a:cubicBezTo>
                  <a:cubicBezTo>
                    <a:pt x="963725" y="1406612"/>
                    <a:pt x="941130" y="1406612"/>
                    <a:pt x="918535" y="1406612"/>
                  </a:cubicBezTo>
                  <a:cubicBezTo>
                    <a:pt x="890558" y="1404647"/>
                    <a:pt x="868281" y="1396988"/>
                    <a:pt x="840576" y="1394752"/>
                  </a:cubicBezTo>
                  <a:cubicBezTo>
                    <a:pt x="806710" y="1373370"/>
                    <a:pt x="767151" y="1345448"/>
                    <a:pt x="730418" y="1321863"/>
                  </a:cubicBezTo>
                  <a:cubicBezTo>
                    <a:pt x="717210" y="1313391"/>
                    <a:pt x="688406" y="1305428"/>
                    <a:pt x="693137" y="1286282"/>
                  </a:cubicBezTo>
                  <a:cubicBezTo>
                    <a:pt x="695956" y="1280013"/>
                    <a:pt x="695956" y="1262053"/>
                    <a:pt x="693137" y="1255785"/>
                  </a:cubicBezTo>
                  <a:cubicBezTo>
                    <a:pt x="684401" y="1199533"/>
                    <a:pt x="667353" y="1151652"/>
                    <a:pt x="654161" y="1099874"/>
                  </a:cubicBezTo>
                  <a:cubicBezTo>
                    <a:pt x="654161" y="1093638"/>
                    <a:pt x="654161" y="1087437"/>
                    <a:pt x="654161" y="1081236"/>
                  </a:cubicBezTo>
                  <a:cubicBezTo>
                    <a:pt x="654161" y="1075577"/>
                    <a:pt x="654161" y="1069918"/>
                    <a:pt x="654161" y="1064293"/>
                  </a:cubicBezTo>
                  <a:cubicBezTo>
                    <a:pt x="654161" y="1044503"/>
                    <a:pt x="654161" y="1024748"/>
                    <a:pt x="654161" y="1004958"/>
                  </a:cubicBezTo>
                  <a:cubicBezTo>
                    <a:pt x="658078" y="998723"/>
                    <a:pt x="654750" y="985202"/>
                    <a:pt x="655855" y="976155"/>
                  </a:cubicBezTo>
                  <a:cubicBezTo>
                    <a:pt x="654737" y="963719"/>
                    <a:pt x="658092" y="946809"/>
                    <a:pt x="654161" y="937186"/>
                  </a:cubicBezTo>
                  <a:cubicBezTo>
                    <a:pt x="656509" y="906925"/>
                    <a:pt x="626343" y="911297"/>
                    <a:pt x="603318" y="906654"/>
                  </a:cubicBezTo>
                  <a:cubicBezTo>
                    <a:pt x="582854" y="902554"/>
                    <a:pt x="568120" y="894015"/>
                    <a:pt x="550780" y="896488"/>
                  </a:cubicBezTo>
                  <a:cubicBezTo>
                    <a:pt x="534996" y="898759"/>
                    <a:pt x="512004" y="919667"/>
                    <a:pt x="494855" y="930409"/>
                  </a:cubicBezTo>
                  <a:cubicBezTo>
                    <a:pt x="476488" y="941896"/>
                    <a:pt x="452873" y="952028"/>
                    <a:pt x="438929" y="964295"/>
                  </a:cubicBezTo>
                  <a:cubicBezTo>
                    <a:pt x="414778" y="985542"/>
                    <a:pt x="400292" y="1018886"/>
                    <a:pt x="381309" y="1033762"/>
                  </a:cubicBezTo>
                  <a:cubicBezTo>
                    <a:pt x="365318" y="1036574"/>
                    <a:pt x="337985" y="1036574"/>
                    <a:pt x="321994" y="1033762"/>
                  </a:cubicBezTo>
                  <a:cubicBezTo>
                    <a:pt x="302848" y="1016446"/>
                    <a:pt x="318114" y="984457"/>
                    <a:pt x="313522" y="959212"/>
                  </a:cubicBezTo>
                  <a:cubicBezTo>
                    <a:pt x="311035" y="945488"/>
                    <a:pt x="289067" y="922039"/>
                    <a:pt x="279629" y="918548"/>
                  </a:cubicBezTo>
                  <a:cubicBezTo>
                    <a:pt x="272151" y="915736"/>
                    <a:pt x="249925" y="912855"/>
                    <a:pt x="235564" y="918548"/>
                  </a:cubicBezTo>
                  <a:cubicBezTo>
                    <a:pt x="221399" y="924140"/>
                    <a:pt x="221552" y="941117"/>
                    <a:pt x="208448" y="950740"/>
                  </a:cubicBezTo>
                  <a:cubicBezTo>
                    <a:pt x="166832" y="898589"/>
                    <a:pt x="142681" y="828953"/>
                    <a:pt x="110157" y="767721"/>
                  </a:cubicBezTo>
                  <a:cubicBezTo>
                    <a:pt x="109032" y="745118"/>
                    <a:pt x="112408" y="718009"/>
                    <a:pt x="108463" y="698220"/>
                  </a:cubicBezTo>
                  <a:cubicBezTo>
                    <a:pt x="92533" y="646645"/>
                    <a:pt x="94570" y="598492"/>
                    <a:pt x="103380" y="537226"/>
                  </a:cubicBezTo>
                  <a:cubicBezTo>
                    <a:pt x="108080" y="504492"/>
                    <a:pt x="111957" y="471182"/>
                    <a:pt x="118629" y="445699"/>
                  </a:cubicBezTo>
                  <a:cubicBezTo>
                    <a:pt x="122248" y="431908"/>
                    <a:pt x="132739" y="418252"/>
                    <a:pt x="132190" y="405036"/>
                  </a:cubicBezTo>
                  <a:cubicBezTo>
                    <a:pt x="131502" y="388635"/>
                    <a:pt x="117900" y="372596"/>
                    <a:pt x="111852" y="359279"/>
                  </a:cubicBezTo>
                  <a:cubicBezTo>
                    <a:pt x="104332" y="342736"/>
                    <a:pt x="99283" y="328653"/>
                    <a:pt x="91513" y="313523"/>
                  </a:cubicBezTo>
                  <a:cubicBezTo>
                    <a:pt x="67522" y="309836"/>
                    <a:pt x="40931" y="308745"/>
                    <a:pt x="13558" y="308440"/>
                  </a:cubicBezTo>
                  <a:cubicBezTo>
                    <a:pt x="8265" y="290002"/>
                    <a:pt x="3649" y="270894"/>
                    <a:pt x="0" y="250819"/>
                  </a:cubicBezTo>
                  <a:cubicBezTo>
                    <a:pt x="67400" y="249098"/>
                    <a:pt x="121780" y="255116"/>
                    <a:pt x="169472" y="235564"/>
                  </a:cubicBezTo>
                  <a:cubicBezTo>
                    <a:pt x="191698" y="226455"/>
                    <a:pt x="214727" y="198906"/>
                    <a:pt x="233869" y="181332"/>
                  </a:cubicBezTo>
                  <a:cubicBezTo>
                    <a:pt x="298009" y="122458"/>
                    <a:pt x="359974" y="61155"/>
                    <a:pt x="413507" y="0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자유형: 도형 126">
              <a:extLst>
                <a:ext uri="{FF2B5EF4-FFF2-40B4-BE49-F238E27FC236}">
                  <a16:creationId xmlns:a16="http://schemas.microsoft.com/office/drawing/2014/main" id="{B1B22C16-655B-C535-B1F0-F51D07292274}"/>
                </a:ext>
              </a:extLst>
            </p:cNvPr>
            <p:cNvSpPr/>
            <p:nvPr/>
          </p:nvSpPr>
          <p:spPr>
            <a:xfrm>
              <a:off x="9216141" y="3756424"/>
              <a:ext cx="649311" cy="698609"/>
            </a:xfrm>
            <a:custGeom>
              <a:avLst/>
              <a:gdLst>
                <a:gd name="connsiteX0" fmla="*/ 589997 w 649311"/>
                <a:gd name="connsiteY0" fmla="*/ 527446 h 698609"/>
                <a:gd name="connsiteX1" fmla="*/ 649311 w 649311"/>
                <a:gd name="connsiteY1" fmla="*/ 583369 h 698609"/>
                <a:gd name="connsiteX2" fmla="*/ 508653 w 649311"/>
                <a:gd name="connsiteY2" fmla="*/ 698609 h 698609"/>
                <a:gd name="connsiteX3" fmla="*/ 354433 w 649311"/>
                <a:gd name="connsiteY3" fmla="*/ 681663 h 698609"/>
                <a:gd name="connsiteX4" fmla="*/ 284953 w 649311"/>
                <a:gd name="connsiteY4" fmla="*/ 661324 h 698609"/>
                <a:gd name="connsiteX5" fmla="*/ 257837 w 649311"/>
                <a:gd name="connsiteY5" fmla="*/ 634212 h 698609"/>
                <a:gd name="connsiteX6" fmla="*/ 232418 w 649311"/>
                <a:gd name="connsiteY6" fmla="*/ 608790 h 698609"/>
                <a:gd name="connsiteX7" fmla="*/ 229030 w 649311"/>
                <a:gd name="connsiteY7" fmla="*/ 607096 h 698609"/>
                <a:gd name="connsiteX8" fmla="*/ 201914 w 649311"/>
                <a:gd name="connsiteY8" fmla="*/ 579980 h 698609"/>
                <a:gd name="connsiteX9" fmla="*/ 176493 w 649311"/>
                <a:gd name="connsiteY9" fmla="*/ 554559 h 698609"/>
                <a:gd name="connsiteX10" fmla="*/ 52781 w 649311"/>
                <a:gd name="connsiteY10" fmla="*/ 439319 h 698609"/>
                <a:gd name="connsiteX11" fmla="*/ 247 w 649311"/>
                <a:gd name="connsiteY11" fmla="*/ 381702 h 698609"/>
                <a:gd name="connsiteX12" fmla="*/ 10413 w 649311"/>
                <a:gd name="connsiteY12" fmla="*/ 313916 h 698609"/>
                <a:gd name="connsiteX13" fmla="*/ 25665 w 649311"/>
                <a:gd name="connsiteY13" fmla="*/ 296969 h 698609"/>
                <a:gd name="connsiteX14" fmla="*/ 42611 w 649311"/>
                <a:gd name="connsiteY14" fmla="*/ 280022 h 698609"/>
                <a:gd name="connsiteX15" fmla="*/ 42611 w 649311"/>
                <a:gd name="connsiteY15" fmla="*/ 278328 h 698609"/>
                <a:gd name="connsiteX16" fmla="*/ 61252 w 649311"/>
                <a:gd name="connsiteY16" fmla="*/ 259687 h 698609"/>
                <a:gd name="connsiteX17" fmla="*/ 79893 w 649311"/>
                <a:gd name="connsiteY17" fmla="*/ 249518 h 698609"/>
                <a:gd name="connsiteX18" fmla="*/ 135819 w 649311"/>
                <a:gd name="connsiteY18" fmla="*/ 249518 h 698609"/>
                <a:gd name="connsiteX19" fmla="*/ 169712 w 649311"/>
                <a:gd name="connsiteY19" fmla="*/ 247824 h 698609"/>
                <a:gd name="connsiteX20" fmla="*/ 232415 w 649311"/>
                <a:gd name="connsiteY20" fmla="*/ 246129 h 698609"/>
                <a:gd name="connsiteX21" fmla="*/ 278172 w 649311"/>
                <a:gd name="connsiteY21" fmla="*/ 164785 h 698609"/>
                <a:gd name="connsiteX22" fmla="*/ 378160 w 649311"/>
                <a:gd name="connsiteY22" fmla="*/ 127504 h 698609"/>
                <a:gd name="connsiteX23" fmla="*/ 417136 w 649311"/>
                <a:gd name="connsiteY23" fmla="*/ 32599 h 698609"/>
                <a:gd name="connsiteX24" fmla="*/ 508649 w 649311"/>
                <a:gd name="connsiteY24" fmla="*/ 2094 h 698609"/>
                <a:gd name="connsiteX25" fmla="*/ 508649 w 649311"/>
                <a:gd name="connsiteY25" fmla="*/ 7177 h 698609"/>
                <a:gd name="connsiteX26" fmla="*/ 506955 w 649311"/>
                <a:gd name="connsiteY26" fmla="*/ 44459 h 698609"/>
                <a:gd name="connsiteX27" fmla="*/ 506955 w 649311"/>
                <a:gd name="connsiteY27" fmla="*/ 83438 h 698609"/>
                <a:gd name="connsiteX28" fmla="*/ 566270 w 649311"/>
                <a:gd name="connsiteY28" fmla="*/ 113943 h 698609"/>
                <a:gd name="connsiteX29" fmla="*/ 593385 w 649311"/>
                <a:gd name="connsiteY29" fmla="*/ 230877 h 698609"/>
                <a:gd name="connsiteX30" fmla="*/ 549323 w 649311"/>
                <a:gd name="connsiteY30" fmla="*/ 380011 h 698609"/>
                <a:gd name="connsiteX31" fmla="*/ 534071 w 649311"/>
                <a:gd name="connsiteY31" fmla="*/ 429159 h 698609"/>
                <a:gd name="connsiteX32" fmla="*/ 552712 w 649311"/>
                <a:gd name="connsiteY32" fmla="*/ 490168 h 698609"/>
                <a:gd name="connsiteX33" fmla="*/ 571352 w 649311"/>
                <a:gd name="connsiteY33" fmla="*/ 508809 h 698609"/>
                <a:gd name="connsiteX34" fmla="*/ 589997 w 649311"/>
                <a:gd name="connsiteY34" fmla="*/ 527446 h 69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9311" h="698609">
                  <a:moveTo>
                    <a:pt x="589997" y="527446"/>
                  </a:moveTo>
                  <a:cubicBezTo>
                    <a:pt x="608268" y="547588"/>
                    <a:pt x="631826" y="562444"/>
                    <a:pt x="649311" y="583369"/>
                  </a:cubicBezTo>
                  <a:cubicBezTo>
                    <a:pt x="618691" y="638051"/>
                    <a:pt x="554233" y="658891"/>
                    <a:pt x="508653" y="698609"/>
                  </a:cubicBezTo>
                  <a:cubicBezTo>
                    <a:pt x="462659" y="693543"/>
                    <a:pt x="406431" y="687098"/>
                    <a:pt x="354433" y="681663"/>
                  </a:cubicBezTo>
                  <a:cubicBezTo>
                    <a:pt x="324040" y="678484"/>
                    <a:pt x="297463" y="681127"/>
                    <a:pt x="284953" y="661324"/>
                  </a:cubicBezTo>
                  <a:cubicBezTo>
                    <a:pt x="276623" y="651582"/>
                    <a:pt x="267586" y="642541"/>
                    <a:pt x="257837" y="634212"/>
                  </a:cubicBezTo>
                  <a:cubicBezTo>
                    <a:pt x="250070" y="625029"/>
                    <a:pt x="241598" y="616557"/>
                    <a:pt x="232418" y="608790"/>
                  </a:cubicBezTo>
                  <a:cubicBezTo>
                    <a:pt x="231046" y="608469"/>
                    <a:pt x="230728" y="607093"/>
                    <a:pt x="229030" y="607096"/>
                  </a:cubicBezTo>
                  <a:cubicBezTo>
                    <a:pt x="220697" y="597350"/>
                    <a:pt x="211660" y="588310"/>
                    <a:pt x="201914" y="579980"/>
                  </a:cubicBezTo>
                  <a:cubicBezTo>
                    <a:pt x="194147" y="570800"/>
                    <a:pt x="185676" y="562326"/>
                    <a:pt x="176493" y="554559"/>
                  </a:cubicBezTo>
                  <a:cubicBezTo>
                    <a:pt x="131831" y="525000"/>
                    <a:pt x="90133" y="480341"/>
                    <a:pt x="52781" y="439319"/>
                  </a:cubicBezTo>
                  <a:cubicBezTo>
                    <a:pt x="38992" y="424178"/>
                    <a:pt x="3588" y="399194"/>
                    <a:pt x="247" y="381702"/>
                  </a:cubicBezTo>
                  <a:cubicBezTo>
                    <a:pt x="-1448" y="372833"/>
                    <a:pt x="5980" y="325196"/>
                    <a:pt x="10413" y="313916"/>
                  </a:cubicBezTo>
                  <a:cubicBezTo>
                    <a:pt x="13520" y="306003"/>
                    <a:pt x="20406" y="301489"/>
                    <a:pt x="25665" y="296969"/>
                  </a:cubicBezTo>
                  <a:cubicBezTo>
                    <a:pt x="32022" y="292028"/>
                    <a:pt x="37671" y="286379"/>
                    <a:pt x="42611" y="280022"/>
                  </a:cubicBezTo>
                  <a:cubicBezTo>
                    <a:pt x="42611" y="279457"/>
                    <a:pt x="42611" y="278894"/>
                    <a:pt x="42611" y="278328"/>
                  </a:cubicBezTo>
                  <a:cubicBezTo>
                    <a:pt x="49534" y="272825"/>
                    <a:pt x="55746" y="266610"/>
                    <a:pt x="61252" y="259687"/>
                  </a:cubicBezTo>
                  <a:cubicBezTo>
                    <a:pt x="65583" y="254415"/>
                    <a:pt x="68402" y="247630"/>
                    <a:pt x="79893" y="249518"/>
                  </a:cubicBezTo>
                  <a:cubicBezTo>
                    <a:pt x="98537" y="249518"/>
                    <a:pt x="117178" y="249518"/>
                    <a:pt x="135819" y="249518"/>
                  </a:cubicBezTo>
                  <a:cubicBezTo>
                    <a:pt x="146571" y="248407"/>
                    <a:pt x="161779" y="251755"/>
                    <a:pt x="169712" y="247824"/>
                  </a:cubicBezTo>
                  <a:cubicBezTo>
                    <a:pt x="191694" y="248339"/>
                    <a:pt x="212378" y="247556"/>
                    <a:pt x="232415" y="246129"/>
                  </a:cubicBezTo>
                  <a:cubicBezTo>
                    <a:pt x="253852" y="225201"/>
                    <a:pt x="267616" y="196594"/>
                    <a:pt x="278172" y="164785"/>
                  </a:cubicBezTo>
                  <a:cubicBezTo>
                    <a:pt x="315071" y="155924"/>
                    <a:pt x="345033" y="140137"/>
                    <a:pt x="378160" y="127504"/>
                  </a:cubicBezTo>
                  <a:cubicBezTo>
                    <a:pt x="386642" y="91357"/>
                    <a:pt x="400057" y="60148"/>
                    <a:pt x="417136" y="32599"/>
                  </a:cubicBezTo>
                  <a:cubicBezTo>
                    <a:pt x="445180" y="19654"/>
                    <a:pt x="462835" y="-7760"/>
                    <a:pt x="508649" y="2094"/>
                  </a:cubicBezTo>
                  <a:cubicBezTo>
                    <a:pt x="508649" y="3788"/>
                    <a:pt x="508649" y="5483"/>
                    <a:pt x="508649" y="7177"/>
                  </a:cubicBezTo>
                  <a:cubicBezTo>
                    <a:pt x="504715" y="16235"/>
                    <a:pt x="508070" y="32582"/>
                    <a:pt x="506955" y="44459"/>
                  </a:cubicBezTo>
                  <a:cubicBezTo>
                    <a:pt x="506955" y="57451"/>
                    <a:pt x="506955" y="70446"/>
                    <a:pt x="506955" y="83438"/>
                  </a:cubicBezTo>
                  <a:cubicBezTo>
                    <a:pt x="521817" y="98514"/>
                    <a:pt x="546605" y="103665"/>
                    <a:pt x="566270" y="113943"/>
                  </a:cubicBezTo>
                  <a:cubicBezTo>
                    <a:pt x="576249" y="151980"/>
                    <a:pt x="585863" y="190380"/>
                    <a:pt x="593385" y="230877"/>
                  </a:cubicBezTo>
                  <a:cubicBezTo>
                    <a:pt x="578804" y="275668"/>
                    <a:pt x="564460" y="329120"/>
                    <a:pt x="549323" y="380011"/>
                  </a:cubicBezTo>
                  <a:cubicBezTo>
                    <a:pt x="544145" y="397411"/>
                    <a:pt x="534328" y="414903"/>
                    <a:pt x="534071" y="429159"/>
                  </a:cubicBezTo>
                  <a:cubicBezTo>
                    <a:pt x="533681" y="450691"/>
                    <a:pt x="548791" y="468850"/>
                    <a:pt x="552712" y="490168"/>
                  </a:cubicBezTo>
                  <a:cubicBezTo>
                    <a:pt x="558218" y="497091"/>
                    <a:pt x="564429" y="503302"/>
                    <a:pt x="571352" y="508809"/>
                  </a:cubicBezTo>
                  <a:cubicBezTo>
                    <a:pt x="576859" y="515725"/>
                    <a:pt x="583074" y="521940"/>
                    <a:pt x="589997" y="527446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4" name="자유형: 도형 1023">
              <a:extLst>
                <a:ext uri="{FF2B5EF4-FFF2-40B4-BE49-F238E27FC236}">
                  <a16:creationId xmlns:a16="http://schemas.microsoft.com/office/drawing/2014/main" id="{5CBBC4DB-F09A-BF47-78EB-E2BEED478A46}"/>
                </a:ext>
              </a:extLst>
            </p:cNvPr>
            <p:cNvSpPr/>
            <p:nvPr/>
          </p:nvSpPr>
          <p:spPr>
            <a:xfrm>
              <a:off x="9968829" y="3282301"/>
              <a:ext cx="1055814" cy="901256"/>
            </a:xfrm>
            <a:custGeom>
              <a:avLst/>
              <a:gdLst>
                <a:gd name="connsiteX0" fmla="*/ 99985 w 1055814"/>
                <a:gd name="connsiteY0" fmla="*/ 0 h 901256"/>
                <a:gd name="connsiteX1" fmla="*/ 138967 w 1055814"/>
                <a:gd name="connsiteY1" fmla="*/ 50840 h 901256"/>
                <a:gd name="connsiteX2" fmla="*/ 216919 w 1055814"/>
                <a:gd name="connsiteY2" fmla="*/ 77955 h 901256"/>
                <a:gd name="connsiteX3" fmla="*/ 260985 w 1055814"/>
                <a:gd name="connsiteY3" fmla="*/ 111848 h 901256"/>
                <a:gd name="connsiteX4" fmla="*/ 391474 w 1055814"/>
                <a:gd name="connsiteY4" fmla="*/ 215225 h 901256"/>
                <a:gd name="connsiteX5" fmla="*/ 430457 w 1055814"/>
                <a:gd name="connsiteY5" fmla="*/ 376222 h 901256"/>
                <a:gd name="connsiteX6" fmla="*/ 501632 w 1055814"/>
                <a:gd name="connsiteY6" fmla="*/ 401640 h 901256"/>
                <a:gd name="connsiteX7" fmla="*/ 537219 w 1055814"/>
                <a:gd name="connsiteY7" fmla="*/ 401640 h 901256"/>
                <a:gd name="connsiteX8" fmla="*/ 559252 w 1055814"/>
                <a:gd name="connsiteY8" fmla="*/ 399946 h 901256"/>
                <a:gd name="connsiteX9" fmla="*/ 591451 w 1055814"/>
                <a:gd name="connsiteY9" fmla="*/ 399946 h 901256"/>
                <a:gd name="connsiteX10" fmla="*/ 627038 w 1055814"/>
                <a:gd name="connsiteY10" fmla="*/ 399946 h 901256"/>
                <a:gd name="connsiteX11" fmla="*/ 649071 w 1055814"/>
                <a:gd name="connsiteY11" fmla="*/ 398252 h 901256"/>
                <a:gd name="connsiteX12" fmla="*/ 742279 w 1055814"/>
                <a:gd name="connsiteY12" fmla="*/ 364359 h 901256"/>
                <a:gd name="connsiteX13" fmla="*/ 830403 w 1055814"/>
                <a:gd name="connsiteY13" fmla="*/ 199973 h 901256"/>
                <a:gd name="connsiteX14" fmla="*/ 882941 w 1055814"/>
                <a:gd name="connsiteY14" fmla="*/ 274540 h 901256"/>
                <a:gd name="connsiteX15" fmla="*/ 938866 w 1055814"/>
                <a:gd name="connsiteY15" fmla="*/ 347412 h 901256"/>
                <a:gd name="connsiteX16" fmla="*/ 1055815 w 1055814"/>
                <a:gd name="connsiteY16" fmla="*/ 377917 h 901256"/>
                <a:gd name="connsiteX17" fmla="*/ 1055815 w 1055814"/>
                <a:gd name="connsiteY17" fmla="*/ 401640 h 901256"/>
                <a:gd name="connsiteX18" fmla="*/ 1054120 w 1055814"/>
                <a:gd name="connsiteY18" fmla="*/ 491459 h 901256"/>
                <a:gd name="connsiteX19" fmla="*/ 810071 w 1055814"/>
                <a:gd name="connsiteY19" fmla="*/ 572807 h 901256"/>
                <a:gd name="connsiteX20" fmla="*/ 772783 w 1055814"/>
                <a:gd name="connsiteY20" fmla="*/ 610088 h 901256"/>
                <a:gd name="connsiteX21" fmla="*/ 720253 w 1055814"/>
                <a:gd name="connsiteY21" fmla="*/ 703296 h 901256"/>
                <a:gd name="connsiteX22" fmla="*/ 606706 w 1055814"/>
                <a:gd name="connsiteY22" fmla="*/ 767693 h 901256"/>
                <a:gd name="connsiteX23" fmla="*/ 572813 w 1055814"/>
                <a:gd name="connsiteY23" fmla="*/ 793115 h 901256"/>
                <a:gd name="connsiteX24" fmla="*/ 554169 w 1055814"/>
                <a:gd name="connsiteY24" fmla="*/ 860904 h 901256"/>
                <a:gd name="connsiteX25" fmla="*/ 520276 w 1055814"/>
                <a:gd name="connsiteY25" fmla="*/ 899880 h 901256"/>
                <a:gd name="connsiteX26" fmla="*/ 457573 w 1055814"/>
                <a:gd name="connsiteY26" fmla="*/ 894797 h 901256"/>
                <a:gd name="connsiteX27" fmla="*/ 393169 w 1055814"/>
                <a:gd name="connsiteY27" fmla="*/ 891409 h 901256"/>
                <a:gd name="connsiteX28" fmla="*/ 272845 w 1055814"/>
                <a:gd name="connsiteY28" fmla="*/ 671097 h 901256"/>
                <a:gd name="connsiteX29" fmla="*/ 201671 w 1055814"/>
                <a:gd name="connsiteY29" fmla="*/ 642287 h 901256"/>
                <a:gd name="connsiteX30" fmla="*/ 66092 w 1055814"/>
                <a:gd name="connsiteY30" fmla="*/ 610088 h 901256"/>
                <a:gd name="connsiteX31" fmla="*/ 72869 w 1055814"/>
                <a:gd name="connsiteY31" fmla="*/ 550774 h 901256"/>
                <a:gd name="connsiteX32" fmla="*/ 123712 w 1055814"/>
                <a:gd name="connsiteY32" fmla="*/ 532133 h 901256"/>
                <a:gd name="connsiteX33" fmla="*/ 152522 w 1055814"/>
                <a:gd name="connsiteY33" fmla="*/ 462649 h 901256"/>
                <a:gd name="connsiteX34" fmla="*/ 122018 w 1055814"/>
                <a:gd name="connsiteY34" fmla="*/ 338937 h 901256"/>
                <a:gd name="connsiteX35" fmla="*/ 96596 w 1055814"/>
                <a:gd name="connsiteY35" fmla="*/ 272842 h 901256"/>
                <a:gd name="connsiteX36" fmla="*/ 49149 w 1055814"/>
                <a:gd name="connsiteY36" fmla="*/ 91510 h 901256"/>
                <a:gd name="connsiteX37" fmla="*/ 0 w 1055814"/>
                <a:gd name="connsiteY37" fmla="*/ 55919 h 901256"/>
                <a:gd name="connsiteX38" fmla="*/ 61009 w 1055814"/>
                <a:gd name="connsiteY38" fmla="*/ 52531 h 901256"/>
                <a:gd name="connsiteX39" fmla="*/ 99985 w 1055814"/>
                <a:gd name="connsiteY39" fmla="*/ 0 h 90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55814" h="901256">
                  <a:moveTo>
                    <a:pt x="99985" y="0"/>
                  </a:moveTo>
                  <a:cubicBezTo>
                    <a:pt x="116165" y="11616"/>
                    <a:pt x="122302" y="39064"/>
                    <a:pt x="138967" y="50840"/>
                  </a:cubicBezTo>
                  <a:cubicBezTo>
                    <a:pt x="160770" y="66248"/>
                    <a:pt x="192498" y="64767"/>
                    <a:pt x="216919" y="77955"/>
                  </a:cubicBezTo>
                  <a:cubicBezTo>
                    <a:pt x="231863" y="86024"/>
                    <a:pt x="246363" y="100618"/>
                    <a:pt x="260985" y="111848"/>
                  </a:cubicBezTo>
                  <a:cubicBezTo>
                    <a:pt x="305468" y="146026"/>
                    <a:pt x="350160" y="181661"/>
                    <a:pt x="391474" y="215225"/>
                  </a:cubicBezTo>
                  <a:cubicBezTo>
                    <a:pt x="404083" y="269281"/>
                    <a:pt x="417967" y="322052"/>
                    <a:pt x="430457" y="376222"/>
                  </a:cubicBezTo>
                  <a:cubicBezTo>
                    <a:pt x="451436" y="387435"/>
                    <a:pt x="465123" y="405951"/>
                    <a:pt x="501632" y="401640"/>
                  </a:cubicBezTo>
                  <a:cubicBezTo>
                    <a:pt x="513499" y="401640"/>
                    <a:pt x="525359" y="401640"/>
                    <a:pt x="537219" y="401640"/>
                  </a:cubicBezTo>
                  <a:cubicBezTo>
                    <a:pt x="544044" y="400553"/>
                    <a:pt x="555240" y="403843"/>
                    <a:pt x="559252" y="399946"/>
                  </a:cubicBezTo>
                  <a:cubicBezTo>
                    <a:pt x="569987" y="399946"/>
                    <a:pt x="580722" y="399946"/>
                    <a:pt x="591451" y="399946"/>
                  </a:cubicBezTo>
                  <a:cubicBezTo>
                    <a:pt x="603318" y="399946"/>
                    <a:pt x="615178" y="399946"/>
                    <a:pt x="627038" y="399946"/>
                  </a:cubicBezTo>
                  <a:cubicBezTo>
                    <a:pt x="633863" y="398858"/>
                    <a:pt x="645059" y="402149"/>
                    <a:pt x="649071" y="398252"/>
                  </a:cubicBezTo>
                  <a:cubicBezTo>
                    <a:pt x="697969" y="404778"/>
                    <a:pt x="713018" y="377462"/>
                    <a:pt x="742279" y="364359"/>
                  </a:cubicBezTo>
                  <a:cubicBezTo>
                    <a:pt x="770560" y="308463"/>
                    <a:pt x="800448" y="254188"/>
                    <a:pt x="830403" y="199973"/>
                  </a:cubicBezTo>
                  <a:cubicBezTo>
                    <a:pt x="847956" y="222070"/>
                    <a:pt x="864089" y="247607"/>
                    <a:pt x="882941" y="274540"/>
                  </a:cubicBezTo>
                  <a:cubicBezTo>
                    <a:pt x="895309" y="292205"/>
                    <a:pt x="920276" y="337595"/>
                    <a:pt x="938866" y="347412"/>
                  </a:cubicBezTo>
                  <a:cubicBezTo>
                    <a:pt x="971634" y="364718"/>
                    <a:pt x="1018269" y="359269"/>
                    <a:pt x="1055815" y="377917"/>
                  </a:cubicBezTo>
                  <a:cubicBezTo>
                    <a:pt x="1055815" y="385826"/>
                    <a:pt x="1055815" y="393731"/>
                    <a:pt x="1055815" y="401640"/>
                  </a:cubicBezTo>
                  <a:cubicBezTo>
                    <a:pt x="1051850" y="428194"/>
                    <a:pt x="1055238" y="462083"/>
                    <a:pt x="1054120" y="491459"/>
                  </a:cubicBezTo>
                  <a:cubicBezTo>
                    <a:pt x="972556" y="518368"/>
                    <a:pt x="867969" y="522248"/>
                    <a:pt x="810071" y="572807"/>
                  </a:cubicBezTo>
                  <a:cubicBezTo>
                    <a:pt x="796934" y="584528"/>
                    <a:pt x="784504" y="596954"/>
                    <a:pt x="772783" y="610088"/>
                  </a:cubicBezTo>
                  <a:cubicBezTo>
                    <a:pt x="753353" y="639234"/>
                    <a:pt x="738704" y="673171"/>
                    <a:pt x="720253" y="703296"/>
                  </a:cubicBezTo>
                  <a:cubicBezTo>
                    <a:pt x="671826" y="719660"/>
                    <a:pt x="642968" y="739754"/>
                    <a:pt x="606706" y="767693"/>
                  </a:cubicBezTo>
                  <a:cubicBezTo>
                    <a:pt x="595124" y="776619"/>
                    <a:pt x="578896" y="783088"/>
                    <a:pt x="572813" y="793115"/>
                  </a:cubicBezTo>
                  <a:cubicBezTo>
                    <a:pt x="562403" y="810265"/>
                    <a:pt x="563996" y="840169"/>
                    <a:pt x="554169" y="860904"/>
                  </a:cubicBezTo>
                  <a:cubicBezTo>
                    <a:pt x="550343" y="868973"/>
                    <a:pt x="527297" y="898010"/>
                    <a:pt x="520276" y="899880"/>
                  </a:cubicBezTo>
                  <a:cubicBezTo>
                    <a:pt x="503089" y="904458"/>
                    <a:pt x="478111" y="896268"/>
                    <a:pt x="457573" y="894797"/>
                  </a:cubicBezTo>
                  <a:cubicBezTo>
                    <a:pt x="436540" y="893293"/>
                    <a:pt x="415730" y="891968"/>
                    <a:pt x="393169" y="891409"/>
                  </a:cubicBezTo>
                  <a:cubicBezTo>
                    <a:pt x="339229" y="831806"/>
                    <a:pt x="315030" y="742458"/>
                    <a:pt x="272845" y="671097"/>
                  </a:cubicBezTo>
                  <a:cubicBezTo>
                    <a:pt x="248925" y="666133"/>
                    <a:pt x="229573" y="649213"/>
                    <a:pt x="201671" y="642287"/>
                  </a:cubicBezTo>
                  <a:cubicBezTo>
                    <a:pt x="152840" y="630166"/>
                    <a:pt x="96762" y="635859"/>
                    <a:pt x="66092" y="610088"/>
                  </a:cubicBezTo>
                  <a:cubicBezTo>
                    <a:pt x="67058" y="589025"/>
                    <a:pt x="70260" y="570194"/>
                    <a:pt x="72869" y="550774"/>
                  </a:cubicBezTo>
                  <a:cubicBezTo>
                    <a:pt x="90883" y="545623"/>
                    <a:pt x="106782" y="538358"/>
                    <a:pt x="123712" y="532133"/>
                  </a:cubicBezTo>
                  <a:cubicBezTo>
                    <a:pt x="130343" y="506284"/>
                    <a:pt x="149730" y="488626"/>
                    <a:pt x="152522" y="462649"/>
                  </a:cubicBezTo>
                  <a:cubicBezTo>
                    <a:pt x="157822" y="413385"/>
                    <a:pt x="135365" y="374467"/>
                    <a:pt x="122018" y="338937"/>
                  </a:cubicBezTo>
                  <a:cubicBezTo>
                    <a:pt x="114054" y="317735"/>
                    <a:pt x="103367" y="295383"/>
                    <a:pt x="96596" y="272842"/>
                  </a:cubicBezTo>
                  <a:cubicBezTo>
                    <a:pt x="77681" y="209847"/>
                    <a:pt x="70924" y="144206"/>
                    <a:pt x="49149" y="91510"/>
                  </a:cubicBezTo>
                  <a:cubicBezTo>
                    <a:pt x="32734" y="79673"/>
                    <a:pt x="12619" y="71544"/>
                    <a:pt x="0" y="55919"/>
                  </a:cubicBezTo>
                  <a:cubicBezTo>
                    <a:pt x="22199" y="49813"/>
                    <a:pt x="44642" y="59132"/>
                    <a:pt x="61009" y="52531"/>
                  </a:cubicBezTo>
                  <a:cubicBezTo>
                    <a:pt x="81889" y="44113"/>
                    <a:pt x="83160" y="12030"/>
                    <a:pt x="99985" y="0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5" name="자유형: 도형 1024">
              <a:extLst>
                <a:ext uri="{FF2B5EF4-FFF2-40B4-BE49-F238E27FC236}">
                  <a16:creationId xmlns:a16="http://schemas.microsoft.com/office/drawing/2014/main" id="{9DB6ABA0-E257-7991-04B3-5F83E4C5669E}"/>
                </a:ext>
              </a:extLst>
            </p:cNvPr>
            <p:cNvSpPr/>
            <p:nvPr/>
          </p:nvSpPr>
          <p:spPr>
            <a:xfrm>
              <a:off x="10343356" y="4291606"/>
              <a:ext cx="667732" cy="607446"/>
            </a:xfrm>
            <a:custGeom>
              <a:avLst/>
              <a:gdLst>
                <a:gd name="connsiteX0" fmla="*/ 216920 w 667732"/>
                <a:gd name="connsiteY0" fmla="*/ 38021 h 607446"/>
                <a:gd name="connsiteX1" fmla="*/ 238952 w 667732"/>
                <a:gd name="connsiteY1" fmla="*/ 38021 h 607446"/>
                <a:gd name="connsiteX2" fmla="*/ 288101 w 667732"/>
                <a:gd name="connsiteY2" fmla="*/ 740 h 607446"/>
                <a:gd name="connsiteX3" fmla="*/ 305044 w 667732"/>
                <a:gd name="connsiteY3" fmla="*/ 2434 h 607446"/>
                <a:gd name="connsiteX4" fmla="*/ 396557 w 667732"/>
                <a:gd name="connsiteY4" fmla="*/ 5823 h 607446"/>
                <a:gd name="connsiteX5" fmla="*/ 420285 w 667732"/>
                <a:gd name="connsiteY5" fmla="*/ 82087 h 607446"/>
                <a:gd name="connsiteX6" fmla="*/ 667732 w 667732"/>
                <a:gd name="connsiteY6" fmla="*/ 171906 h 607446"/>
                <a:gd name="connsiteX7" fmla="*/ 598228 w 667732"/>
                <a:gd name="connsiteY7" fmla="*/ 404081 h 607446"/>
                <a:gd name="connsiteX8" fmla="*/ 550781 w 667732"/>
                <a:gd name="connsiteY8" fmla="*/ 465090 h 607446"/>
                <a:gd name="connsiteX9" fmla="*/ 545698 w 667732"/>
                <a:gd name="connsiteY9" fmla="*/ 519321 h 607446"/>
                <a:gd name="connsiteX10" fmla="*/ 523665 w 667732"/>
                <a:gd name="connsiteY10" fmla="*/ 607446 h 607446"/>
                <a:gd name="connsiteX11" fmla="*/ 288101 w 667732"/>
                <a:gd name="connsiteY11" fmla="*/ 495594 h 607446"/>
                <a:gd name="connsiteX12" fmla="*/ 218614 w 667732"/>
                <a:gd name="connsiteY12" fmla="*/ 490511 h 607446"/>
                <a:gd name="connsiteX13" fmla="*/ 40670 w 667732"/>
                <a:gd name="connsiteY13" fmla="*/ 507458 h 607446"/>
                <a:gd name="connsiteX14" fmla="*/ 0 w 667732"/>
                <a:gd name="connsiteY14" fmla="*/ 349849 h 607446"/>
                <a:gd name="connsiteX15" fmla="*/ 55926 w 667732"/>
                <a:gd name="connsiteY15" fmla="*/ 236303 h 607446"/>
                <a:gd name="connsiteX16" fmla="*/ 81347 w 667732"/>
                <a:gd name="connsiteY16" fmla="*/ 210882 h 607446"/>
                <a:gd name="connsiteX17" fmla="*/ 108456 w 667732"/>
                <a:gd name="connsiteY17" fmla="*/ 183766 h 607446"/>
                <a:gd name="connsiteX18" fmla="*/ 152522 w 667732"/>
                <a:gd name="connsiteY18" fmla="*/ 114286 h 607446"/>
                <a:gd name="connsiteX19" fmla="*/ 154216 w 667732"/>
                <a:gd name="connsiteY19" fmla="*/ 87170 h 607446"/>
                <a:gd name="connsiteX20" fmla="*/ 154216 w 667732"/>
                <a:gd name="connsiteY20" fmla="*/ 58360 h 607446"/>
                <a:gd name="connsiteX21" fmla="*/ 155911 w 667732"/>
                <a:gd name="connsiteY21" fmla="*/ 36330 h 607446"/>
                <a:gd name="connsiteX22" fmla="*/ 155911 w 667732"/>
                <a:gd name="connsiteY22" fmla="*/ 10912 h 607446"/>
                <a:gd name="connsiteX23" fmla="*/ 199977 w 667732"/>
                <a:gd name="connsiteY23" fmla="*/ 36330 h 607446"/>
                <a:gd name="connsiteX24" fmla="*/ 216920 w 667732"/>
                <a:gd name="connsiteY24" fmla="*/ 38021 h 60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7732" h="607446">
                  <a:moveTo>
                    <a:pt x="216920" y="38021"/>
                  </a:moveTo>
                  <a:cubicBezTo>
                    <a:pt x="224266" y="38021"/>
                    <a:pt x="231606" y="38021"/>
                    <a:pt x="238952" y="38021"/>
                  </a:cubicBezTo>
                  <a:cubicBezTo>
                    <a:pt x="256973" y="27232"/>
                    <a:pt x="253263" y="-5292"/>
                    <a:pt x="288101" y="740"/>
                  </a:cubicBezTo>
                  <a:cubicBezTo>
                    <a:pt x="290449" y="4606"/>
                    <a:pt x="299893" y="1373"/>
                    <a:pt x="305044" y="2434"/>
                  </a:cubicBezTo>
                  <a:cubicBezTo>
                    <a:pt x="336985" y="2129"/>
                    <a:pt x="366192" y="4558"/>
                    <a:pt x="396557" y="5823"/>
                  </a:cubicBezTo>
                  <a:cubicBezTo>
                    <a:pt x="405215" y="30495"/>
                    <a:pt x="412626" y="56415"/>
                    <a:pt x="420285" y="82087"/>
                  </a:cubicBezTo>
                  <a:cubicBezTo>
                    <a:pt x="503550" y="111239"/>
                    <a:pt x="590370" y="136827"/>
                    <a:pt x="667732" y="171906"/>
                  </a:cubicBezTo>
                  <a:cubicBezTo>
                    <a:pt x="652280" y="264446"/>
                    <a:pt x="639210" y="339728"/>
                    <a:pt x="598228" y="404081"/>
                  </a:cubicBezTo>
                  <a:cubicBezTo>
                    <a:pt x="584311" y="425941"/>
                    <a:pt x="558043" y="442745"/>
                    <a:pt x="550781" y="465090"/>
                  </a:cubicBezTo>
                  <a:cubicBezTo>
                    <a:pt x="545050" y="482721"/>
                    <a:pt x="548385" y="502463"/>
                    <a:pt x="545698" y="519321"/>
                  </a:cubicBezTo>
                  <a:cubicBezTo>
                    <a:pt x="540774" y="550127"/>
                    <a:pt x="529663" y="576650"/>
                    <a:pt x="523665" y="607446"/>
                  </a:cubicBezTo>
                  <a:cubicBezTo>
                    <a:pt x="452046" y="571012"/>
                    <a:pt x="380265" y="516746"/>
                    <a:pt x="288101" y="495594"/>
                  </a:cubicBezTo>
                  <a:cubicBezTo>
                    <a:pt x="269087" y="491233"/>
                    <a:pt x="242229" y="491897"/>
                    <a:pt x="218614" y="490511"/>
                  </a:cubicBezTo>
                  <a:cubicBezTo>
                    <a:pt x="149523" y="486455"/>
                    <a:pt x="100290" y="493656"/>
                    <a:pt x="40670" y="507458"/>
                  </a:cubicBezTo>
                  <a:cubicBezTo>
                    <a:pt x="27367" y="454666"/>
                    <a:pt x="14063" y="401878"/>
                    <a:pt x="0" y="349849"/>
                  </a:cubicBezTo>
                  <a:cubicBezTo>
                    <a:pt x="21511" y="314872"/>
                    <a:pt x="35720" y="272592"/>
                    <a:pt x="55926" y="236303"/>
                  </a:cubicBezTo>
                  <a:cubicBezTo>
                    <a:pt x="65106" y="228540"/>
                    <a:pt x="73577" y="220065"/>
                    <a:pt x="81347" y="210882"/>
                  </a:cubicBezTo>
                  <a:cubicBezTo>
                    <a:pt x="91090" y="202553"/>
                    <a:pt x="100131" y="193515"/>
                    <a:pt x="108456" y="183766"/>
                  </a:cubicBezTo>
                  <a:cubicBezTo>
                    <a:pt x="128741" y="166199"/>
                    <a:pt x="137907" y="137521"/>
                    <a:pt x="152522" y="114286"/>
                  </a:cubicBezTo>
                  <a:cubicBezTo>
                    <a:pt x="156439" y="108596"/>
                    <a:pt x="153119" y="95672"/>
                    <a:pt x="154216" y="87170"/>
                  </a:cubicBezTo>
                  <a:cubicBezTo>
                    <a:pt x="154216" y="77567"/>
                    <a:pt x="154216" y="67963"/>
                    <a:pt x="154216" y="58360"/>
                  </a:cubicBezTo>
                  <a:cubicBezTo>
                    <a:pt x="158113" y="54348"/>
                    <a:pt x="154826" y="43148"/>
                    <a:pt x="155911" y="36330"/>
                  </a:cubicBezTo>
                  <a:cubicBezTo>
                    <a:pt x="155911" y="27859"/>
                    <a:pt x="155911" y="19384"/>
                    <a:pt x="155911" y="10912"/>
                  </a:cubicBezTo>
                  <a:cubicBezTo>
                    <a:pt x="172257" y="17723"/>
                    <a:pt x="176263" y="36883"/>
                    <a:pt x="199977" y="36330"/>
                  </a:cubicBezTo>
                  <a:cubicBezTo>
                    <a:pt x="202325" y="40190"/>
                    <a:pt x="211769" y="36957"/>
                    <a:pt x="216920" y="3802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7" name="자유형: 도형 1026">
              <a:extLst>
                <a:ext uri="{FF2B5EF4-FFF2-40B4-BE49-F238E27FC236}">
                  <a16:creationId xmlns:a16="http://schemas.microsoft.com/office/drawing/2014/main" id="{2737980A-DC90-AE44-C8C0-A43895E813A4}"/>
                </a:ext>
              </a:extLst>
            </p:cNvPr>
            <p:cNvSpPr/>
            <p:nvPr/>
          </p:nvSpPr>
          <p:spPr>
            <a:xfrm>
              <a:off x="10960225" y="4692292"/>
              <a:ext cx="966274" cy="1177805"/>
            </a:xfrm>
            <a:custGeom>
              <a:avLst/>
              <a:gdLst>
                <a:gd name="connsiteX0" fmla="*/ 506701 w 966274"/>
                <a:gd name="connsiteY0" fmla="*/ 0 h 1177805"/>
                <a:gd name="connsiteX1" fmla="*/ 533844 w 966274"/>
                <a:gd name="connsiteY1" fmla="*/ 32199 h 1177805"/>
                <a:gd name="connsiteX2" fmla="*/ 576202 w 966274"/>
                <a:gd name="connsiteY2" fmla="*/ 33893 h 1177805"/>
                <a:gd name="connsiteX3" fmla="*/ 564342 w 966274"/>
                <a:gd name="connsiteY3" fmla="*/ 160993 h 1177805"/>
                <a:gd name="connsiteX4" fmla="*/ 549093 w 966274"/>
                <a:gd name="connsiteY4" fmla="*/ 201671 h 1177805"/>
                <a:gd name="connsiteX5" fmla="*/ 603311 w 966274"/>
                <a:gd name="connsiteY5" fmla="*/ 252510 h 1177805"/>
                <a:gd name="connsiteX6" fmla="*/ 643975 w 966274"/>
                <a:gd name="connsiteY6" fmla="*/ 338940 h 1177805"/>
                <a:gd name="connsiteX7" fmla="*/ 716864 w 966274"/>
                <a:gd name="connsiteY7" fmla="*/ 347416 h 1177805"/>
                <a:gd name="connsiteX8" fmla="*/ 796497 w 966274"/>
                <a:gd name="connsiteY8" fmla="*/ 386392 h 1177805"/>
                <a:gd name="connsiteX9" fmla="*/ 760916 w 966274"/>
                <a:gd name="connsiteY9" fmla="*/ 445706 h 1177805"/>
                <a:gd name="connsiteX10" fmla="*/ 728724 w 966274"/>
                <a:gd name="connsiteY10" fmla="*/ 510103 h 1177805"/>
                <a:gd name="connsiteX11" fmla="*/ 757527 w 966274"/>
                <a:gd name="connsiteY11" fmla="*/ 544000 h 1177805"/>
                <a:gd name="connsiteX12" fmla="*/ 757527 w 966274"/>
                <a:gd name="connsiteY12" fmla="*/ 596534 h 1177805"/>
                <a:gd name="connsiteX13" fmla="*/ 932076 w 966274"/>
                <a:gd name="connsiteY13" fmla="*/ 672798 h 1177805"/>
                <a:gd name="connsiteX14" fmla="*/ 964301 w 966274"/>
                <a:gd name="connsiteY14" fmla="*/ 674492 h 1177805"/>
                <a:gd name="connsiteX15" fmla="*/ 965996 w 966274"/>
                <a:gd name="connsiteY15" fmla="*/ 720239 h 1177805"/>
                <a:gd name="connsiteX16" fmla="*/ 894801 w 966274"/>
                <a:gd name="connsiteY16" fmla="*/ 789740 h 1177805"/>
                <a:gd name="connsiteX17" fmla="*/ 881246 w 966274"/>
                <a:gd name="connsiteY17" fmla="*/ 882927 h 1177805"/>
                <a:gd name="connsiteX18" fmla="*/ 847360 w 966274"/>
                <a:gd name="connsiteY18" fmla="*/ 932096 h 1177805"/>
                <a:gd name="connsiteX19" fmla="*/ 791414 w 966274"/>
                <a:gd name="connsiteY19" fmla="*/ 949039 h 1177805"/>
                <a:gd name="connsiteX20" fmla="*/ 767693 w 966274"/>
                <a:gd name="connsiteY20" fmla="*/ 1008340 h 1177805"/>
                <a:gd name="connsiteX21" fmla="*/ 769388 w 966274"/>
                <a:gd name="connsiteY21" fmla="*/ 1049037 h 1177805"/>
                <a:gd name="connsiteX22" fmla="*/ 745667 w 966274"/>
                <a:gd name="connsiteY22" fmla="*/ 1076146 h 1177805"/>
                <a:gd name="connsiteX23" fmla="*/ 718558 w 966274"/>
                <a:gd name="connsiteY23" fmla="*/ 1077841 h 1177805"/>
                <a:gd name="connsiteX24" fmla="*/ 657563 w 966274"/>
                <a:gd name="connsiteY24" fmla="*/ 1081229 h 1177805"/>
                <a:gd name="connsiteX25" fmla="*/ 632114 w 966274"/>
                <a:gd name="connsiteY25" fmla="*/ 1128670 h 1177805"/>
                <a:gd name="connsiteX26" fmla="*/ 608394 w 966274"/>
                <a:gd name="connsiteY26" fmla="*/ 1177805 h 1177805"/>
                <a:gd name="connsiteX27" fmla="*/ 533844 w 966274"/>
                <a:gd name="connsiteY27" fmla="*/ 1040566 h 1177805"/>
                <a:gd name="connsiteX28" fmla="*/ 505007 w 966274"/>
                <a:gd name="connsiteY28" fmla="*/ 998174 h 1177805"/>
                <a:gd name="connsiteX29" fmla="*/ 482981 w 966274"/>
                <a:gd name="connsiteY29" fmla="*/ 874455 h 1177805"/>
                <a:gd name="connsiteX30" fmla="*/ 381322 w 966274"/>
                <a:gd name="connsiteY30" fmla="*/ 806683 h 1177805"/>
                <a:gd name="connsiteX31" fmla="*/ 367768 w 966274"/>
                <a:gd name="connsiteY31" fmla="*/ 760936 h 1177805"/>
                <a:gd name="connsiteX32" fmla="*/ 337236 w 966274"/>
                <a:gd name="connsiteY32" fmla="*/ 730405 h 1177805"/>
                <a:gd name="connsiteX33" fmla="*/ 196574 w 966274"/>
                <a:gd name="connsiteY33" fmla="*/ 704990 h 1177805"/>
                <a:gd name="connsiteX34" fmla="*/ 152522 w 966274"/>
                <a:gd name="connsiteY34" fmla="*/ 681270 h 1177805"/>
                <a:gd name="connsiteX35" fmla="*/ 71161 w 966274"/>
                <a:gd name="connsiteY35" fmla="*/ 632124 h 1177805"/>
                <a:gd name="connsiteX36" fmla="*/ 37275 w 966274"/>
                <a:gd name="connsiteY36" fmla="*/ 603314 h 1177805"/>
                <a:gd name="connsiteX37" fmla="*/ 5083 w 966274"/>
                <a:gd name="connsiteY37" fmla="*/ 537219 h 1177805"/>
                <a:gd name="connsiteX38" fmla="*/ 3389 w 966274"/>
                <a:gd name="connsiteY38" fmla="*/ 513495 h 1177805"/>
                <a:gd name="connsiteX39" fmla="*/ 3389 w 966274"/>
                <a:gd name="connsiteY39" fmla="*/ 484685 h 1177805"/>
                <a:gd name="connsiteX40" fmla="*/ 3389 w 966274"/>
                <a:gd name="connsiteY40" fmla="*/ 450789 h 1177805"/>
                <a:gd name="connsiteX41" fmla="*/ 1694 w 966274"/>
                <a:gd name="connsiteY41" fmla="*/ 430454 h 1177805"/>
                <a:gd name="connsiteX42" fmla="*/ 1694 w 966274"/>
                <a:gd name="connsiteY42" fmla="*/ 399949 h 1177805"/>
                <a:gd name="connsiteX43" fmla="*/ 1694 w 966274"/>
                <a:gd name="connsiteY43" fmla="*/ 366053 h 1177805"/>
                <a:gd name="connsiteX44" fmla="*/ 0 w 966274"/>
                <a:gd name="connsiteY44" fmla="*/ 345721 h 1177805"/>
                <a:gd name="connsiteX45" fmla="*/ 0 w 966274"/>
                <a:gd name="connsiteY45" fmla="*/ 337243 h 1177805"/>
                <a:gd name="connsiteX46" fmla="*/ 40664 w 966274"/>
                <a:gd name="connsiteY46" fmla="*/ 342329 h 1177805"/>
                <a:gd name="connsiteX47" fmla="*/ 64384 w 966274"/>
                <a:gd name="connsiteY47" fmla="*/ 342329 h 1177805"/>
                <a:gd name="connsiteX48" fmla="*/ 98304 w 966274"/>
                <a:gd name="connsiteY48" fmla="*/ 342329 h 1177805"/>
                <a:gd name="connsiteX49" fmla="*/ 115247 w 966274"/>
                <a:gd name="connsiteY49" fmla="*/ 340635 h 1177805"/>
                <a:gd name="connsiteX50" fmla="*/ 160993 w 966274"/>
                <a:gd name="connsiteY50" fmla="*/ 340635 h 1177805"/>
                <a:gd name="connsiteX51" fmla="*/ 179631 w 966274"/>
                <a:gd name="connsiteY51" fmla="*/ 338940 h 1177805"/>
                <a:gd name="connsiteX52" fmla="*/ 271158 w 966274"/>
                <a:gd name="connsiteY52" fmla="*/ 318605 h 1177805"/>
                <a:gd name="connsiteX53" fmla="*/ 325376 w 966274"/>
                <a:gd name="connsiteY53" fmla="*/ 267762 h 1177805"/>
                <a:gd name="connsiteX54" fmla="*/ 408431 w 966274"/>
                <a:gd name="connsiteY54" fmla="*/ 160993 h 1177805"/>
                <a:gd name="connsiteX55" fmla="*/ 462649 w 966274"/>
                <a:gd name="connsiteY55" fmla="*/ 89819 h 1177805"/>
                <a:gd name="connsiteX56" fmla="*/ 506701 w 966274"/>
                <a:gd name="connsiteY56" fmla="*/ 0 h 117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966274" h="1177805">
                  <a:moveTo>
                    <a:pt x="506701" y="0"/>
                  </a:moveTo>
                  <a:cubicBezTo>
                    <a:pt x="517884" y="8624"/>
                    <a:pt x="525203" y="21074"/>
                    <a:pt x="533844" y="32199"/>
                  </a:cubicBezTo>
                  <a:cubicBezTo>
                    <a:pt x="547094" y="33625"/>
                    <a:pt x="560987" y="34408"/>
                    <a:pt x="576202" y="33893"/>
                  </a:cubicBezTo>
                  <a:cubicBezTo>
                    <a:pt x="597855" y="69223"/>
                    <a:pt x="578642" y="123431"/>
                    <a:pt x="564342" y="160993"/>
                  </a:cubicBezTo>
                  <a:cubicBezTo>
                    <a:pt x="559225" y="174423"/>
                    <a:pt x="547670" y="192145"/>
                    <a:pt x="549093" y="201671"/>
                  </a:cubicBezTo>
                  <a:cubicBezTo>
                    <a:pt x="551973" y="221240"/>
                    <a:pt x="595416" y="235367"/>
                    <a:pt x="603311" y="252510"/>
                  </a:cubicBezTo>
                  <a:cubicBezTo>
                    <a:pt x="618051" y="280138"/>
                    <a:pt x="626625" y="313922"/>
                    <a:pt x="643975" y="338940"/>
                  </a:cubicBezTo>
                  <a:cubicBezTo>
                    <a:pt x="664306" y="345745"/>
                    <a:pt x="692533" y="344644"/>
                    <a:pt x="716864" y="347416"/>
                  </a:cubicBezTo>
                  <a:cubicBezTo>
                    <a:pt x="736518" y="367320"/>
                    <a:pt x="759019" y="384358"/>
                    <a:pt x="796497" y="386392"/>
                  </a:cubicBezTo>
                  <a:cubicBezTo>
                    <a:pt x="787008" y="407760"/>
                    <a:pt x="774335" y="423744"/>
                    <a:pt x="760916" y="445706"/>
                  </a:cubicBezTo>
                  <a:cubicBezTo>
                    <a:pt x="753156" y="458393"/>
                    <a:pt x="726352" y="492808"/>
                    <a:pt x="728724" y="510103"/>
                  </a:cubicBezTo>
                  <a:cubicBezTo>
                    <a:pt x="730723" y="524546"/>
                    <a:pt x="753156" y="527202"/>
                    <a:pt x="757527" y="544000"/>
                  </a:cubicBezTo>
                  <a:cubicBezTo>
                    <a:pt x="762543" y="563207"/>
                    <a:pt x="753969" y="572034"/>
                    <a:pt x="757527" y="596534"/>
                  </a:cubicBezTo>
                  <a:cubicBezTo>
                    <a:pt x="791617" y="646048"/>
                    <a:pt x="872402" y="648891"/>
                    <a:pt x="932076" y="672798"/>
                  </a:cubicBezTo>
                  <a:cubicBezTo>
                    <a:pt x="939463" y="676729"/>
                    <a:pt x="954102" y="673374"/>
                    <a:pt x="964301" y="674492"/>
                  </a:cubicBezTo>
                  <a:cubicBezTo>
                    <a:pt x="968232" y="686353"/>
                    <a:pt x="964878" y="705566"/>
                    <a:pt x="965996" y="720239"/>
                  </a:cubicBezTo>
                  <a:cubicBezTo>
                    <a:pt x="925671" y="732303"/>
                    <a:pt x="905712" y="749585"/>
                    <a:pt x="894801" y="789740"/>
                  </a:cubicBezTo>
                  <a:cubicBezTo>
                    <a:pt x="886973" y="818543"/>
                    <a:pt x="891107" y="855479"/>
                    <a:pt x="881246" y="882927"/>
                  </a:cubicBezTo>
                  <a:cubicBezTo>
                    <a:pt x="873554" y="904377"/>
                    <a:pt x="856306" y="915492"/>
                    <a:pt x="847360" y="932096"/>
                  </a:cubicBezTo>
                  <a:cubicBezTo>
                    <a:pt x="827638" y="941211"/>
                    <a:pt x="804833" y="936806"/>
                    <a:pt x="791414" y="949039"/>
                  </a:cubicBezTo>
                  <a:cubicBezTo>
                    <a:pt x="784332" y="955511"/>
                    <a:pt x="772912" y="990550"/>
                    <a:pt x="767693" y="1008340"/>
                  </a:cubicBezTo>
                  <a:cubicBezTo>
                    <a:pt x="763898" y="1021352"/>
                    <a:pt x="771726" y="1038261"/>
                    <a:pt x="769388" y="1049037"/>
                  </a:cubicBezTo>
                  <a:cubicBezTo>
                    <a:pt x="766643" y="1061677"/>
                    <a:pt x="752241" y="1068488"/>
                    <a:pt x="745667" y="1076146"/>
                  </a:cubicBezTo>
                  <a:cubicBezTo>
                    <a:pt x="737162" y="1077231"/>
                    <a:pt x="724251" y="1073910"/>
                    <a:pt x="718558" y="1077841"/>
                  </a:cubicBezTo>
                  <a:cubicBezTo>
                    <a:pt x="693448" y="1080551"/>
                    <a:pt x="672812" y="1073131"/>
                    <a:pt x="657563" y="1081229"/>
                  </a:cubicBezTo>
                  <a:cubicBezTo>
                    <a:pt x="645093" y="1087837"/>
                    <a:pt x="638892" y="1113998"/>
                    <a:pt x="632114" y="1128670"/>
                  </a:cubicBezTo>
                  <a:cubicBezTo>
                    <a:pt x="623168" y="1148087"/>
                    <a:pt x="616289" y="1164759"/>
                    <a:pt x="608394" y="1177805"/>
                  </a:cubicBezTo>
                  <a:cubicBezTo>
                    <a:pt x="588333" y="1128534"/>
                    <a:pt x="562309" y="1082381"/>
                    <a:pt x="533844" y="1040566"/>
                  </a:cubicBezTo>
                  <a:cubicBezTo>
                    <a:pt x="524119" y="1026266"/>
                    <a:pt x="509887" y="1012542"/>
                    <a:pt x="505007" y="998174"/>
                  </a:cubicBezTo>
                  <a:cubicBezTo>
                    <a:pt x="492164" y="960188"/>
                    <a:pt x="497484" y="916610"/>
                    <a:pt x="482981" y="874455"/>
                  </a:cubicBezTo>
                  <a:cubicBezTo>
                    <a:pt x="450925" y="850057"/>
                    <a:pt x="413311" y="831149"/>
                    <a:pt x="381322" y="806683"/>
                  </a:cubicBezTo>
                  <a:cubicBezTo>
                    <a:pt x="376341" y="791874"/>
                    <a:pt x="372715" y="775711"/>
                    <a:pt x="367768" y="760936"/>
                  </a:cubicBezTo>
                  <a:cubicBezTo>
                    <a:pt x="358280" y="750059"/>
                    <a:pt x="348114" y="739893"/>
                    <a:pt x="337236" y="730405"/>
                  </a:cubicBezTo>
                  <a:cubicBezTo>
                    <a:pt x="292913" y="716783"/>
                    <a:pt x="237610" y="718782"/>
                    <a:pt x="196574" y="704990"/>
                  </a:cubicBezTo>
                  <a:cubicBezTo>
                    <a:pt x="182681" y="700314"/>
                    <a:pt x="167432" y="688759"/>
                    <a:pt x="152522" y="681270"/>
                  </a:cubicBezTo>
                  <a:cubicBezTo>
                    <a:pt x="118534" y="664191"/>
                    <a:pt x="97626" y="653144"/>
                    <a:pt x="71161" y="632124"/>
                  </a:cubicBezTo>
                  <a:cubicBezTo>
                    <a:pt x="59606" y="622921"/>
                    <a:pt x="44018" y="612287"/>
                    <a:pt x="37275" y="603314"/>
                  </a:cubicBezTo>
                  <a:cubicBezTo>
                    <a:pt x="23270" y="584626"/>
                    <a:pt x="18387" y="560133"/>
                    <a:pt x="5083" y="537219"/>
                  </a:cubicBezTo>
                  <a:cubicBezTo>
                    <a:pt x="3992" y="529839"/>
                    <a:pt x="7292" y="518067"/>
                    <a:pt x="3389" y="513495"/>
                  </a:cubicBezTo>
                  <a:cubicBezTo>
                    <a:pt x="3389" y="503892"/>
                    <a:pt x="3389" y="494289"/>
                    <a:pt x="3389" y="484685"/>
                  </a:cubicBezTo>
                  <a:cubicBezTo>
                    <a:pt x="3389" y="473384"/>
                    <a:pt x="3389" y="462087"/>
                    <a:pt x="3389" y="450789"/>
                  </a:cubicBezTo>
                  <a:cubicBezTo>
                    <a:pt x="2311" y="444527"/>
                    <a:pt x="5584" y="433910"/>
                    <a:pt x="1694" y="430454"/>
                  </a:cubicBezTo>
                  <a:cubicBezTo>
                    <a:pt x="1694" y="420284"/>
                    <a:pt x="1694" y="410119"/>
                    <a:pt x="1694" y="399949"/>
                  </a:cubicBezTo>
                  <a:cubicBezTo>
                    <a:pt x="1694" y="388652"/>
                    <a:pt x="1694" y="377354"/>
                    <a:pt x="1694" y="366053"/>
                  </a:cubicBezTo>
                  <a:cubicBezTo>
                    <a:pt x="617" y="359791"/>
                    <a:pt x="3890" y="349174"/>
                    <a:pt x="0" y="345721"/>
                  </a:cubicBezTo>
                  <a:cubicBezTo>
                    <a:pt x="0" y="342895"/>
                    <a:pt x="0" y="340069"/>
                    <a:pt x="0" y="337243"/>
                  </a:cubicBezTo>
                  <a:cubicBezTo>
                    <a:pt x="12924" y="339574"/>
                    <a:pt x="24608" y="343139"/>
                    <a:pt x="40664" y="342329"/>
                  </a:cubicBezTo>
                  <a:cubicBezTo>
                    <a:pt x="48593" y="342329"/>
                    <a:pt x="56488" y="342329"/>
                    <a:pt x="64384" y="342329"/>
                  </a:cubicBezTo>
                  <a:cubicBezTo>
                    <a:pt x="75702" y="342329"/>
                    <a:pt x="86986" y="342329"/>
                    <a:pt x="98304" y="342329"/>
                  </a:cubicBezTo>
                  <a:cubicBezTo>
                    <a:pt x="103455" y="341268"/>
                    <a:pt x="112909" y="344498"/>
                    <a:pt x="115247" y="340635"/>
                  </a:cubicBezTo>
                  <a:cubicBezTo>
                    <a:pt x="130496" y="340635"/>
                    <a:pt x="145745" y="340635"/>
                    <a:pt x="160993" y="340635"/>
                  </a:cubicBezTo>
                  <a:cubicBezTo>
                    <a:pt x="166720" y="339561"/>
                    <a:pt x="176751" y="342820"/>
                    <a:pt x="179631" y="338940"/>
                  </a:cubicBezTo>
                  <a:cubicBezTo>
                    <a:pt x="208773" y="331736"/>
                    <a:pt x="241948" y="330147"/>
                    <a:pt x="271158" y="318605"/>
                  </a:cubicBezTo>
                  <a:cubicBezTo>
                    <a:pt x="297047" y="308362"/>
                    <a:pt x="309212" y="288653"/>
                    <a:pt x="325376" y="267762"/>
                  </a:cubicBezTo>
                  <a:cubicBezTo>
                    <a:pt x="353671" y="231263"/>
                    <a:pt x="381051" y="196157"/>
                    <a:pt x="408431" y="160993"/>
                  </a:cubicBezTo>
                  <a:cubicBezTo>
                    <a:pt x="427068" y="137060"/>
                    <a:pt x="449332" y="114447"/>
                    <a:pt x="462649" y="89819"/>
                  </a:cubicBezTo>
                  <a:cubicBezTo>
                    <a:pt x="479253" y="59175"/>
                    <a:pt x="491588" y="26485"/>
                    <a:pt x="506701" y="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8" name="자유형: 도형 1027">
              <a:extLst>
                <a:ext uri="{FF2B5EF4-FFF2-40B4-BE49-F238E27FC236}">
                  <a16:creationId xmlns:a16="http://schemas.microsoft.com/office/drawing/2014/main" id="{35D42F87-4A86-6DF8-CC22-A063B5969603}"/>
                </a:ext>
              </a:extLst>
            </p:cNvPr>
            <p:cNvSpPr/>
            <p:nvPr/>
          </p:nvSpPr>
          <p:spPr>
            <a:xfrm>
              <a:off x="8263960" y="4588915"/>
              <a:ext cx="718548" cy="619499"/>
            </a:xfrm>
            <a:custGeom>
              <a:avLst/>
              <a:gdLst>
                <a:gd name="connsiteX0" fmla="*/ 8475 w 718548"/>
                <a:gd name="connsiteY0" fmla="*/ 89819 h 619499"/>
                <a:gd name="connsiteX1" fmla="*/ 37285 w 718548"/>
                <a:gd name="connsiteY1" fmla="*/ 38979 h 619499"/>
                <a:gd name="connsiteX2" fmla="*/ 94905 w 718548"/>
                <a:gd name="connsiteY2" fmla="*/ 33893 h 619499"/>
                <a:gd name="connsiteX3" fmla="*/ 123715 w 718548"/>
                <a:gd name="connsiteY3" fmla="*/ 57620 h 619499"/>
                <a:gd name="connsiteX4" fmla="*/ 140662 w 718548"/>
                <a:gd name="connsiteY4" fmla="*/ 99992 h 619499"/>
                <a:gd name="connsiteX5" fmla="*/ 193199 w 718548"/>
                <a:gd name="connsiteY5" fmla="*/ 225398 h 619499"/>
                <a:gd name="connsiteX6" fmla="*/ 284712 w 718548"/>
                <a:gd name="connsiteY6" fmla="*/ 266068 h 619499"/>
                <a:gd name="connsiteX7" fmla="*/ 335552 w 718548"/>
                <a:gd name="connsiteY7" fmla="*/ 274547 h 619499"/>
                <a:gd name="connsiteX8" fmla="*/ 427065 w 718548"/>
                <a:gd name="connsiteY8" fmla="*/ 238956 h 619499"/>
                <a:gd name="connsiteX9" fmla="*/ 477905 w 718548"/>
                <a:gd name="connsiteY9" fmla="*/ 147439 h 619499"/>
                <a:gd name="connsiteX10" fmla="*/ 484685 w 718548"/>
                <a:gd name="connsiteY10" fmla="*/ 44066 h 619499"/>
                <a:gd name="connsiteX11" fmla="*/ 513496 w 718548"/>
                <a:gd name="connsiteY11" fmla="*/ 0 h 619499"/>
                <a:gd name="connsiteX12" fmla="*/ 567724 w 718548"/>
                <a:gd name="connsiteY12" fmla="*/ 15256 h 619499"/>
                <a:gd name="connsiteX13" fmla="*/ 635510 w 718548"/>
                <a:gd name="connsiteY13" fmla="*/ 18644 h 619499"/>
                <a:gd name="connsiteX14" fmla="*/ 691436 w 718548"/>
                <a:gd name="connsiteY14" fmla="*/ 147439 h 619499"/>
                <a:gd name="connsiteX15" fmla="*/ 713465 w 718548"/>
                <a:gd name="connsiteY15" fmla="*/ 179641 h 619499"/>
                <a:gd name="connsiteX16" fmla="*/ 718548 w 718548"/>
                <a:gd name="connsiteY16" fmla="*/ 238956 h 619499"/>
                <a:gd name="connsiteX17" fmla="*/ 625337 w 718548"/>
                <a:gd name="connsiteY17" fmla="*/ 320300 h 619499"/>
                <a:gd name="connsiteX18" fmla="*/ 625337 w 718548"/>
                <a:gd name="connsiteY18" fmla="*/ 371143 h 619499"/>
                <a:gd name="connsiteX19" fmla="*/ 623643 w 718548"/>
                <a:gd name="connsiteY19" fmla="*/ 423680 h 619499"/>
                <a:gd name="connsiteX20" fmla="*/ 623643 w 718548"/>
                <a:gd name="connsiteY20" fmla="*/ 508416 h 619499"/>
                <a:gd name="connsiteX21" fmla="*/ 579580 w 718548"/>
                <a:gd name="connsiteY21" fmla="*/ 613484 h 619499"/>
                <a:gd name="connsiteX22" fmla="*/ 562634 w 718548"/>
                <a:gd name="connsiteY22" fmla="*/ 616876 h 619499"/>
                <a:gd name="connsiteX23" fmla="*/ 433836 w 718548"/>
                <a:gd name="connsiteY23" fmla="*/ 601624 h 619499"/>
                <a:gd name="connsiteX24" fmla="*/ 408418 w 718548"/>
                <a:gd name="connsiteY24" fmla="*/ 527053 h 619499"/>
                <a:gd name="connsiteX25" fmla="*/ 359272 w 718548"/>
                <a:gd name="connsiteY25" fmla="*/ 523665 h 619499"/>
                <a:gd name="connsiteX26" fmla="*/ 340632 w 718548"/>
                <a:gd name="connsiteY26" fmla="*/ 521971 h 619499"/>
                <a:gd name="connsiteX27" fmla="*/ 315210 w 718548"/>
                <a:gd name="connsiteY27" fmla="*/ 521971 h 619499"/>
                <a:gd name="connsiteX28" fmla="*/ 206750 w 718548"/>
                <a:gd name="connsiteY28" fmla="*/ 613484 h 619499"/>
                <a:gd name="connsiteX29" fmla="*/ 164386 w 718548"/>
                <a:gd name="connsiteY29" fmla="*/ 613484 h 619499"/>
                <a:gd name="connsiteX30" fmla="*/ 138964 w 718548"/>
                <a:gd name="connsiteY30" fmla="*/ 615178 h 619499"/>
                <a:gd name="connsiteX31" fmla="*/ 118629 w 718548"/>
                <a:gd name="connsiteY31" fmla="*/ 615178 h 619499"/>
                <a:gd name="connsiteX32" fmla="*/ 98294 w 718548"/>
                <a:gd name="connsiteY32" fmla="*/ 562644 h 619499"/>
                <a:gd name="connsiteX33" fmla="*/ 0 w 718548"/>
                <a:gd name="connsiteY33" fmla="*/ 545698 h 619499"/>
                <a:gd name="connsiteX34" fmla="*/ 42368 w 718548"/>
                <a:gd name="connsiteY34" fmla="*/ 454184 h 619499"/>
                <a:gd name="connsiteX35" fmla="*/ 42368 w 718548"/>
                <a:gd name="connsiteY35" fmla="*/ 308439 h 619499"/>
                <a:gd name="connsiteX36" fmla="*/ 42368 w 718548"/>
                <a:gd name="connsiteY36" fmla="*/ 161000 h 619499"/>
                <a:gd name="connsiteX37" fmla="*/ 8475 w 718548"/>
                <a:gd name="connsiteY37" fmla="*/ 89819 h 619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18548" h="619499">
                  <a:moveTo>
                    <a:pt x="8475" y="89819"/>
                  </a:moveTo>
                  <a:cubicBezTo>
                    <a:pt x="17980" y="72777"/>
                    <a:pt x="24988" y="53232"/>
                    <a:pt x="37285" y="38979"/>
                  </a:cubicBezTo>
                  <a:cubicBezTo>
                    <a:pt x="59738" y="41311"/>
                    <a:pt x="77688" y="30081"/>
                    <a:pt x="94905" y="33893"/>
                  </a:cubicBezTo>
                  <a:cubicBezTo>
                    <a:pt x="102801" y="35648"/>
                    <a:pt x="119408" y="51040"/>
                    <a:pt x="123715" y="57620"/>
                  </a:cubicBezTo>
                  <a:cubicBezTo>
                    <a:pt x="130445" y="67915"/>
                    <a:pt x="134220" y="84773"/>
                    <a:pt x="140662" y="99992"/>
                  </a:cubicBezTo>
                  <a:cubicBezTo>
                    <a:pt x="157253" y="139167"/>
                    <a:pt x="180671" y="190092"/>
                    <a:pt x="193199" y="225398"/>
                  </a:cubicBezTo>
                  <a:cubicBezTo>
                    <a:pt x="215588" y="247925"/>
                    <a:pt x="244100" y="257685"/>
                    <a:pt x="284712" y="266068"/>
                  </a:cubicBezTo>
                  <a:cubicBezTo>
                    <a:pt x="302462" y="269735"/>
                    <a:pt x="320788" y="275855"/>
                    <a:pt x="335552" y="274547"/>
                  </a:cubicBezTo>
                  <a:cubicBezTo>
                    <a:pt x="369848" y="271507"/>
                    <a:pt x="399031" y="246556"/>
                    <a:pt x="427065" y="238956"/>
                  </a:cubicBezTo>
                  <a:cubicBezTo>
                    <a:pt x="434442" y="206957"/>
                    <a:pt x="470050" y="176317"/>
                    <a:pt x="477905" y="147439"/>
                  </a:cubicBezTo>
                  <a:cubicBezTo>
                    <a:pt x="486983" y="114082"/>
                    <a:pt x="476014" y="73821"/>
                    <a:pt x="484685" y="44066"/>
                  </a:cubicBezTo>
                  <a:cubicBezTo>
                    <a:pt x="490175" y="25211"/>
                    <a:pt x="503757" y="15486"/>
                    <a:pt x="513496" y="0"/>
                  </a:cubicBezTo>
                  <a:cubicBezTo>
                    <a:pt x="535149" y="1508"/>
                    <a:pt x="550188" y="9630"/>
                    <a:pt x="567724" y="15256"/>
                  </a:cubicBezTo>
                  <a:cubicBezTo>
                    <a:pt x="586429" y="20271"/>
                    <a:pt x="616788" y="13639"/>
                    <a:pt x="635510" y="18644"/>
                  </a:cubicBezTo>
                  <a:cubicBezTo>
                    <a:pt x="657834" y="59758"/>
                    <a:pt x="669505" y="106877"/>
                    <a:pt x="691436" y="147439"/>
                  </a:cubicBezTo>
                  <a:cubicBezTo>
                    <a:pt x="697254" y="158205"/>
                    <a:pt x="709731" y="167154"/>
                    <a:pt x="713465" y="179641"/>
                  </a:cubicBezTo>
                  <a:cubicBezTo>
                    <a:pt x="719304" y="199163"/>
                    <a:pt x="712981" y="218800"/>
                    <a:pt x="718548" y="238956"/>
                  </a:cubicBezTo>
                  <a:cubicBezTo>
                    <a:pt x="688745" y="267339"/>
                    <a:pt x="654462" y="291242"/>
                    <a:pt x="625337" y="320300"/>
                  </a:cubicBezTo>
                  <a:cubicBezTo>
                    <a:pt x="625337" y="337250"/>
                    <a:pt x="625337" y="354196"/>
                    <a:pt x="625337" y="371143"/>
                  </a:cubicBezTo>
                  <a:cubicBezTo>
                    <a:pt x="621396" y="385277"/>
                    <a:pt x="624764" y="406723"/>
                    <a:pt x="623643" y="423680"/>
                  </a:cubicBezTo>
                  <a:cubicBezTo>
                    <a:pt x="623643" y="451924"/>
                    <a:pt x="623643" y="480168"/>
                    <a:pt x="623643" y="508416"/>
                  </a:cubicBezTo>
                  <a:cubicBezTo>
                    <a:pt x="616005" y="550489"/>
                    <a:pt x="593626" y="577815"/>
                    <a:pt x="579580" y="613484"/>
                  </a:cubicBezTo>
                  <a:cubicBezTo>
                    <a:pt x="577015" y="617699"/>
                    <a:pt x="564982" y="612443"/>
                    <a:pt x="562634" y="616876"/>
                  </a:cubicBezTo>
                  <a:cubicBezTo>
                    <a:pt x="514343" y="618696"/>
                    <a:pt x="461324" y="626591"/>
                    <a:pt x="433836" y="601624"/>
                  </a:cubicBezTo>
                  <a:cubicBezTo>
                    <a:pt x="424866" y="577266"/>
                    <a:pt x="417387" y="551414"/>
                    <a:pt x="408418" y="527053"/>
                  </a:cubicBezTo>
                  <a:cubicBezTo>
                    <a:pt x="393714" y="524248"/>
                    <a:pt x="377242" y="523207"/>
                    <a:pt x="359272" y="523665"/>
                  </a:cubicBezTo>
                  <a:cubicBezTo>
                    <a:pt x="356372" y="519785"/>
                    <a:pt x="346338" y="523041"/>
                    <a:pt x="340632" y="521971"/>
                  </a:cubicBezTo>
                  <a:cubicBezTo>
                    <a:pt x="332157" y="521971"/>
                    <a:pt x="323685" y="521971"/>
                    <a:pt x="315210" y="521971"/>
                  </a:cubicBezTo>
                  <a:cubicBezTo>
                    <a:pt x="278199" y="551617"/>
                    <a:pt x="248027" y="588110"/>
                    <a:pt x="206750" y="613484"/>
                  </a:cubicBezTo>
                  <a:cubicBezTo>
                    <a:pt x="192630" y="613484"/>
                    <a:pt x="178506" y="613484"/>
                    <a:pt x="164386" y="613484"/>
                  </a:cubicBezTo>
                  <a:cubicBezTo>
                    <a:pt x="156443" y="614582"/>
                    <a:pt x="144091" y="611271"/>
                    <a:pt x="138964" y="615178"/>
                  </a:cubicBezTo>
                  <a:cubicBezTo>
                    <a:pt x="132187" y="615178"/>
                    <a:pt x="125406" y="615178"/>
                    <a:pt x="118629" y="615178"/>
                  </a:cubicBezTo>
                  <a:cubicBezTo>
                    <a:pt x="112709" y="596805"/>
                    <a:pt x="106342" y="578886"/>
                    <a:pt x="98294" y="562644"/>
                  </a:cubicBezTo>
                  <a:cubicBezTo>
                    <a:pt x="66146" y="556379"/>
                    <a:pt x="33137" y="550977"/>
                    <a:pt x="0" y="545698"/>
                  </a:cubicBezTo>
                  <a:cubicBezTo>
                    <a:pt x="6645" y="520103"/>
                    <a:pt x="38335" y="481592"/>
                    <a:pt x="42368" y="454184"/>
                  </a:cubicBezTo>
                  <a:cubicBezTo>
                    <a:pt x="48298" y="413917"/>
                    <a:pt x="42368" y="359869"/>
                    <a:pt x="42368" y="308439"/>
                  </a:cubicBezTo>
                  <a:cubicBezTo>
                    <a:pt x="42368" y="256888"/>
                    <a:pt x="49633" y="200671"/>
                    <a:pt x="42368" y="161000"/>
                  </a:cubicBezTo>
                  <a:cubicBezTo>
                    <a:pt x="37000" y="131665"/>
                    <a:pt x="12884" y="109951"/>
                    <a:pt x="8475" y="89819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9" name="자유형: 도형 1028">
              <a:extLst>
                <a:ext uri="{FF2B5EF4-FFF2-40B4-BE49-F238E27FC236}">
                  <a16:creationId xmlns:a16="http://schemas.microsoft.com/office/drawing/2014/main" id="{664858FD-B6D3-ACC7-AFFB-653E5629A4CD}"/>
                </a:ext>
              </a:extLst>
            </p:cNvPr>
            <p:cNvSpPr/>
            <p:nvPr/>
          </p:nvSpPr>
          <p:spPr>
            <a:xfrm>
              <a:off x="8901083" y="4539766"/>
              <a:ext cx="720461" cy="1013426"/>
            </a:xfrm>
            <a:custGeom>
              <a:avLst/>
              <a:gdLst>
                <a:gd name="connsiteX0" fmla="*/ 1778 w 720461"/>
                <a:gd name="connsiteY0" fmla="*/ 371139 h 1013426"/>
                <a:gd name="connsiteX1" fmla="*/ 47535 w 720461"/>
                <a:gd name="connsiteY1" fmla="*/ 332163 h 1013426"/>
                <a:gd name="connsiteX2" fmla="*/ 91597 w 720461"/>
                <a:gd name="connsiteY2" fmla="*/ 291490 h 1013426"/>
                <a:gd name="connsiteX3" fmla="*/ 88209 w 720461"/>
                <a:gd name="connsiteY3" fmla="*/ 225395 h 1013426"/>
                <a:gd name="connsiteX4" fmla="*/ 35675 w 720461"/>
                <a:gd name="connsiteY4" fmla="*/ 122021 h 1013426"/>
                <a:gd name="connsiteX5" fmla="*/ 84 w 720461"/>
                <a:gd name="connsiteY5" fmla="*/ 0 h 1013426"/>
                <a:gd name="connsiteX6" fmla="*/ 118713 w 720461"/>
                <a:gd name="connsiteY6" fmla="*/ 103377 h 1013426"/>
                <a:gd name="connsiteX7" fmla="*/ 191586 w 720461"/>
                <a:gd name="connsiteY7" fmla="*/ 138964 h 1013426"/>
                <a:gd name="connsiteX8" fmla="*/ 416983 w 720461"/>
                <a:gd name="connsiteY8" fmla="*/ 238956 h 1013426"/>
                <a:gd name="connsiteX9" fmla="*/ 459351 w 720461"/>
                <a:gd name="connsiteY9" fmla="*/ 428760 h 1013426"/>
                <a:gd name="connsiteX10" fmla="*/ 545782 w 720461"/>
                <a:gd name="connsiteY10" fmla="*/ 505024 h 1013426"/>
                <a:gd name="connsiteX11" fmla="*/ 545782 w 720461"/>
                <a:gd name="connsiteY11" fmla="*/ 506718 h 1013426"/>
                <a:gd name="connsiteX12" fmla="*/ 454268 w 720461"/>
                <a:gd name="connsiteY12" fmla="*/ 674496 h 1013426"/>
                <a:gd name="connsiteX13" fmla="*/ 416987 w 720461"/>
                <a:gd name="connsiteY13" fmla="*/ 850738 h 1013426"/>
                <a:gd name="connsiteX14" fmla="*/ 313610 w 720461"/>
                <a:gd name="connsiteY14" fmla="*/ 872765 h 1013426"/>
                <a:gd name="connsiteX15" fmla="*/ 264465 w 720461"/>
                <a:gd name="connsiteY15" fmla="*/ 918545 h 1013426"/>
                <a:gd name="connsiteX16" fmla="*/ 250907 w 720461"/>
                <a:gd name="connsiteY16" fmla="*/ 1006649 h 1013426"/>
                <a:gd name="connsiteX17" fmla="*/ 230572 w 720461"/>
                <a:gd name="connsiteY17" fmla="*/ 1013426 h 1013426"/>
                <a:gd name="connsiteX18" fmla="*/ 162786 w 720461"/>
                <a:gd name="connsiteY18" fmla="*/ 967680 h 1013426"/>
                <a:gd name="connsiteX19" fmla="*/ 162786 w 720461"/>
                <a:gd name="connsiteY19" fmla="*/ 955820 h 1013426"/>
                <a:gd name="connsiteX20" fmla="*/ 161091 w 720461"/>
                <a:gd name="connsiteY20" fmla="*/ 937182 h 1013426"/>
                <a:gd name="connsiteX21" fmla="*/ 161091 w 720461"/>
                <a:gd name="connsiteY21" fmla="*/ 910073 h 1013426"/>
                <a:gd name="connsiteX22" fmla="*/ 159397 w 720461"/>
                <a:gd name="connsiteY22" fmla="*/ 891402 h 1013426"/>
                <a:gd name="connsiteX23" fmla="*/ 159397 w 720461"/>
                <a:gd name="connsiteY23" fmla="*/ 862599 h 1013426"/>
                <a:gd name="connsiteX24" fmla="*/ 157703 w 720461"/>
                <a:gd name="connsiteY24" fmla="*/ 843961 h 1013426"/>
                <a:gd name="connsiteX25" fmla="*/ 130587 w 720461"/>
                <a:gd name="connsiteY25" fmla="*/ 779564 h 1013426"/>
                <a:gd name="connsiteX26" fmla="*/ 117029 w 720461"/>
                <a:gd name="connsiteY26" fmla="*/ 699914 h 1013426"/>
                <a:gd name="connsiteX27" fmla="*/ 98388 w 720461"/>
                <a:gd name="connsiteY27" fmla="*/ 623653 h 1013426"/>
                <a:gd name="connsiteX28" fmla="*/ 94 w 720461"/>
                <a:gd name="connsiteY28" fmla="*/ 566033 h 1013426"/>
                <a:gd name="connsiteX29" fmla="*/ 94 w 720461"/>
                <a:gd name="connsiteY29" fmla="*/ 479603 h 1013426"/>
                <a:gd name="connsiteX30" fmla="*/ 94 w 720461"/>
                <a:gd name="connsiteY30" fmla="*/ 405036 h 1013426"/>
                <a:gd name="connsiteX31" fmla="*/ 1778 w 720461"/>
                <a:gd name="connsiteY31" fmla="*/ 371139 h 1013426"/>
                <a:gd name="connsiteX32" fmla="*/ 720330 w 720461"/>
                <a:gd name="connsiteY32" fmla="*/ 464350 h 1013426"/>
                <a:gd name="connsiteX33" fmla="*/ 469514 w 720461"/>
                <a:gd name="connsiteY33" fmla="*/ 262680 h 1013426"/>
                <a:gd name="connsiteX34" fmla="*/ 501713 w 720461"/>
                <a:gd name="connsiteY34" fmla="*/ 408424 h 1013426"/>
                <a:gd name="connsiteX35" fmla="*/ 572887 w 720461"/>
                <a:gd name="connsiteY35" fmla="*/ 466045 h 1013426"/>
                <a:gd name="connsiteX36" fmla="*/ 688128 w 720461"/>
                <a:gd name="connsiteY36" fmla="*/ 469437 h 1013426"/>
                <a:gd name="connsiteX37" fmla="*/ 720330 w 720461"/>
                <a:gd name="connsiteY37" fmla="*/ 464350 h 101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720461" h="1013426">
                  <a:moveTo>
                    <a:pt x="1778" y="371139"/>
                  </a:moveTo>
                  <a:cubicBezTo>
                    <a:pt x="15042" y="360309"/>
                    <a:pt x="29762" y="346795"/>
                    <a:pt x="47535" y="332163"/>
                  </a:cubicBezTo>
                  <a:cubicBezTo>
                    <a:pt x="59561" y="322262"/>
                    <a:pt x="87680" y="306298"/>
                    <a:pt x="91597" y="291490"/>
                  </a:cubicBezTo>
                  <a:cubicBezTo>
                    <a:pt x="96840" y="271670"/>
                    <a:pt x="84962" y="251880"/>
                    <a:pt x="88209" y="225395"/>
                  </a:cubicBezTo>
                  <a:cubicBezTo>
                    <a:pt x="64058" y="195493"/>
                    <a:pt x="52662" y="161441"/>
                    <a:pt x="35675" y="122021"/>
                  </a:cubicBezTo>
                  <a:cubicBezTo>
                    <a:pt x="18759" y="82767"/>
                    <a:pt x="-1468" y="53110"/>
                    <a:pt x="84" y="0"/>
                  </a:cubicBezTo>
                  <a:cubicBezTo>
                    <a:pt x="42733" y="29583"/>
                    <a:pt x="74258" y="73730"/>
                    <a:pt x="118713" y="103377"/>
                  </a:cubicBezTo>
                  <a:cubicBezTo>
                    <a:pt x="140106" y="117646"/>
                    <a:pt x="167262" y="126738"/>
                    <a:pt x="191586" y="138964"/>
                  </a:cubicBezTo>
                  <a:cubicBezTo>
                    <a:pt x="262940" y="174843"/>
                    <a:pt x="336209" y="215178"/>
                    <a:pt x="416983" y="238956"/>
                  </a:cubicBezTo>
                  <a:cubicBezTo>
                    <a:pt x="431050" y="306800"/>
                    <a:pt x="433561" y="376209"/>
                    <a:pt x="459351" y="428760"/>
                  </a:cubicBezTo>
                  <a:cubicBezTo>
                    <a:pt x="477687" y="466126"/>
                    <a:pt x="513969" y="482144"/>
                    <a:pt x="545782" y="505024"/>
                  </a:cubicBezTo>
                  <a:cubicBezTo>
                    <a:pt x="545782" y="505587"/>
                    <a:pt x="545782" y="506153"/>
                    <a:pt x="545782" y="506718"/>
                  </a:cubicBezTo>
                  <a:cubicBezTo>
                    <a:pt x="512122" y="559489"/>
                    <a:pt x="479632" y="613426"/>
                    <a:pt x="454268" y="674496"/>
                  </a:cubicBezTo>
                  <a:cubicBezTo>
                    <a:pt x="454607" y="746010"/>
                    <a:pt x="440297" y="802891"/>
                    <a:pt x="416987" y="850738"/>
                  </a:cubicBezTo>
                  <a:cubicBezTo>
                    <a:pt x="385503" y="859379"/>
                    <a:pt x="340543" y="859413"/>
                    <a:pt x="313610" y="872765"/>
                  </a:cubicBezTo>
                  <a:cubicBezTo>
                    <a:pt x="303607" y="877746"/>
                    <a:pt x="268240" y="909430"/>
                    <a:pt x="264465" y="918545"/>
                  </a:cubicBezTo>
                  <a:cubicBezTo>
                    <a:pt x="254126" y="943451"/>
                    <a:pt x="262584" y="976931"/>
                    <a:pt x="250907" y="1006649"/>
                  </a:cubicBezTo>
                  <a:cubicBezTo>
                    <a:pt x="242384" y="1007158"/>
                    <a:pt x="237518" y="1011359"/>
                    <a:pt x="230572" y="1013426"/>
                  </a:cubicBezTo>
                  <a:cubicBezTo>
                    <a:pt x="207061" y="999093"/>
                    <a:pt x="184839" y="983471"/>
                    <a:pt x="162786" y="967680"/>
                  </a:cubicBezTo>
                  <a:cubicBezTo>
                    <a:pt x="162786" y="963715"/>
                    <a:pt x="162786" y="959785"/>
                    <a:pt x="162786" y="955820"/>
                  </a:cubicBezTo>
                  <a:cubicBezTo>
                    <a:pt x="161711" y="950093"/>
                    <a:pt x="164968" y="940063"/>
                    <a:pt x="161091" y="937182"/>
                  </a:cubicBezTo>
                  <a:cubicBezTo>
                    <a:pt x="161091" y="928135"/>
                    <a:pt x="161091" y="919087"/>
                    <a:pt x="161091" y="910073"/>
                  </a:cubicBezTo>
                  <a:cubicBezTo>
                    <a:pt x="160021" y="904347"/>
                    <a:pt x="163277" y="894316"/>
                    <a:pt x="159397" y="891402"/>
                  </a:cubicBezTo>
                  <a:cubicBezTo>
                    <a:pt x="159397" y="881812"/>
                    <a:pt x="159397" y="872222"/>
                    <a:pt x="159397" y="862599"/>
                  </a:cubicBezTo>
                  <a:cubicBezTo>
                    <a:pt x="158326" y="856906"/>
                    <a:pt x="161583" y="846875"/>
                    <a:pt x="157703" y="843961"/>
                  </a:cubicBezTo>
                  <a:cubicBezTo>
                    <a:pt x="166334" y="806856"/>
                    <a:pt x="138116" y="801790"/>
                    <a:pt x="130587" y="779564"/>
                  </a:cubicBezTo>
                  <a:cubicBezTo>
                    <a:pt x="122573" y="755898"/>
                    <a:pt x="123745" y="726810"/>
                    <a:pt x="117029" y="699914"/>
                  </a:cubicBezTo>
                  <a:cubicBezTo>
                    <a:pt x="110408" y="673405"/>
                    <a:pt x="104183" y="648041"/>
                    <a:pt x="98388" y="623653"/>
                  </a:cubicBezTo>
                  <a:cubicBezTo>
                    <a:pt x="66359" y="603711"/>
                    <a:pt x="32361" y="585738"/>
                    <a:pt x="94" y="566033"/>
                  </a:cubicBezTo>
                  <a:cubicBezTo>
                    <a:pt x="94" y="537223"/>
                    <a:pt x="94" y="508413"/>
                    <a:pt x="94" y="479603"/>
                  </a:cubicBezTo>
                  <a:cubicBezTo>
                    <a:pt x="94" y="454747"/>
                    <a:pt x="94" y="429891"/>
                    <a:pt x="94" y="405036"/>
                  </a:cubicBezTo>
                  <a:cubicBezTo>
                    <a:pt x="4012" y="397103"/>
                    <a:pt x="667" y="381895"/>
                    <a:pt x="1778" y="371139"/>
                  </a:cubicBezTo>
                  <a:close/>
                  <a:moveTo>
                    <a:pt x="720330" y="464350"/>
                  </a:moveTo>
                  <a:cubicBezTo>
                    <a:pt x="649657" y="384199"/>
                    <a:pt x="576896" y="306129"/>
                    <a:pt x="469514" y="262680"/>
                  </a:cubicBezTo>
                  <a:cubicBezTo>
                    <a:pt x="476522" y="314990"/>
                    <a:pt x="484912" y="365911"/>
                    <a:pt x="501713" y="408424"/>
                  </a:cubicBezTo>
                  <a:cubicBezTo>
                    <a:pt x="521018" y="425747"/>
                    <a:pt x="545765" y="458230"/>
                    <a:pt x="572887" y="466045"/>
                  </a:cubicBezTo>
                  <a:cubicBezTo>
                    <a:pt x="607350" y="475970"/>
                    <a:pt x="644896" y="468467"/>
                    <a:pt x="688128" y="469437"/>
                  </a:cubicBezTo>
                  <a:cubicBezTo>
                    <a:pt x="694014" y="463683"/>
                    <a:pt x="722631" y="472757"/>
                    <a:pt x="720330" y="464350"/>
                  </a:cubicBezTo>
                  <a:close/>
                </a:path>
              </a:pathLst>
            </a:custGeom>
            <a:solidFill>
              <a:schemeClr val="accent3"/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0" name="자유형: 도형 1029">
              <a:extLst>
                <a:ext uri="{FF2B5EF4-FFF2-40B4-BE49-F238E27FC236}">
                  <a16:creationId xmlns:a16="http://schemas.microsoft.com/office/drawing/2014/main" id="{CDDE0A7C-4C4D-A574-5777-4D5A787D6E2B}"/>
                </a:ext>
              </a:extLst>
            </p:cNvPr>
            <p:cNvSpPr/>
            <p:nvPr/>
          </p:nvSpPr>
          <p:spPr>
            <a:xfrm>
              <a:off x="9623117" y="4548048"/>
              <a:ext cx="749052" cy="572642"/>
            </a:xfrm>
            <a:custGeom>
              <a:avLst/>
              <a:gdLst>
                <a:gd name="connsiteX0" fmla="*/ 471118 w 749052"/>
                <a:gd name="connsiteY0" fmla="*/ 5279 h 572642"/>
                <a:gd name="connsiteX1" fmla="*/ 567714 w 749052"/>
                <a:gd name="connsiteY1" fmla="*/ 54428 h 572642"/>
                <a:gd name="connsiteX2" fmla="*/ 588052 w 749052"/>
                <a:gd name="connsiteY2" fmla="*/ 56122 h 572642"/>
                <a:gd name="connsiteX3" fmla="*/ 618557 w 749052"/>
                <a:gd name="connsiteY3" fmla="*/ 56122 h 572642"/>
                <a:gd name="connsiteX4" fmla="*/ 638895 w 749052"/>
                <a:gd name="connsiteY4" fmla="*/ 57817 h 572642"/>
                <a:gd name="connsiteX5" fmla="*/ 711764 w 749052"/>
                <a:gd name="connsiteY5" fmla="*/ 100181 h 572642"/>
                <a:gd name="connsiteX6" fmla="*/ 749053 w 749052"/>
                <a:gd name="connsiteY6" fmla="*/ 256095 h 572642"/>
                <a:gd name="connsiteX7" fmla="*/ 584664 w 749052"/>
                <a:gd name="connsiteY7" fmla="*/ 408621 h 572642"/>
                <a:gd name="connsiteX8" fmla="*/ 464340 w 749052"/>
                <a:gd name="connsiteY8" fmla="*/ 525555 h 572642"/>
                <a:gd name="connsiteX9" fmla="*/ 389770 w 749052"/>
                <a:gd name="connsiteY9" fmla="*/ 569618 h 572642"/>
                <a:gd name="connsiteX10" fmla="*/ 233859 w 749052"/>
                <a:gd name="connsiteY10" fmla="*/ 562837 h 572642"/>
                <a:gd name="connsiteX11" fmla="*/ 183020 w 749052"/>
                <a:gd name="connsiteY11" fmla="*/ 513692 h 572642"/>
                <a:gd name="connsiteX12" fmla="*/ 137263 w 749052"/>
                <a:gd name="connsiteY12" fmla="*/ 459460 h 572642"/>
                <a:gd name="connsiteX13" fmla="*/ 110151 w 749052"/>
                <a:gd name="connsiteY13" fmla="*/ 430650 h 572642"/>
                <a:gd name="connsiteX14" fmla="*/ 94899 w 749052"/>
                <a:gd name="connsiteY14" fmla="*/ 417092 h 572642"/>
                <a:gd name="connsiteX15" fmla="*/ 72869 w 749052"/>
                <a:gd name="connsiteY15" fmla="*/ 395063 h 572642"/>
                <a:gd name="connsiteX16" fmla="*/ 52534 w 749052"/>
                <a:gd name="connsiteY16" fmla="*/ 374728 h 572642"/>
                <a:gd name="connsiteX17" fmla="*/ 0 w 749052"/>
                <a:gd name="connsiteY17" fmla="*/ 317107 h 572642"/>
                <a:gd name="connsiteX18" fmla="*/ 211837 w 749052"/>
                <a:gd name="connsiteY18" fmla="*/ 12060 h 572642"/>
                <a:gd name="connsiteX19" fmla="*/ 349107 w 749052"/>
                <a:gd name="connsiteY19" fmla="*/ 1894 h 572642"/>
                <a:gd name="connsiteX20" fmla="*/ 377917 w 749052"/>
                <a:gd name="connsiteY20" fmla="*/ 1894 h 572642"/>
                <a:gd name="connsiteX21" fmla="*/ 403338 w 749052"/>
                <a:gd name="connsiteY21" fmla="*/ 200 h 572642"/>
                <a:gd name="connsiteX22" fmla="*/ 437231 w 749052"/>
                <a:gd name="connsiteY22" fmla="*/ 200 h 572642"/>
                <a:gd name="connsiteX23" fmla="*/ 471118 w 749052"/>
                <a:gd name="connsiteY23" fmla="*/ 5279 h 57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49052" h="572642">
                  <a:moveTo>
                    <a:pt x="471118" y="5279"/>
                  </a:moveTo>
                  <a:cubicBezTo>
                    <a:pt x="500470" y="24960"/>
                    <a:pt x="510866" y="63394"/>
                    <a:pt x="567714" y="54428"/>
                  </a:cubicBezTo>
                  <a:cubicBezTo>
                    <a:pt x="571170" y="58311"/>
                    <a:pt x="581790" y="55038"/>
                    <a:pt x="588052" y="56122"/>
                  </a:cubicBezTo>
                  <a:cubicBezTo>
                    <a:pt x="598225" y="56122"/>
                    <a:pt x="608391" y="56122"/>
                    <a:pt x="618557" y="56122"/>
                  </a:cubicBezTo>
                  <a:cubicBezTo>
                    <a:pt x="622013" y="60006"/>
                    <a:pt x="632633" y="56735"/>
                    <a:pt x="638895" y="57817"/>
                  </a:cubicBezTo>
                  <a:cubicBezTo>
                    <a:pt x="666475" y="68650"/>
                    <a:pt x="688766" y="84773"/>
                    <a:pt x="711764" y="100181"/>
                  </a:cubicBezTo>
                  <a:cubicBezTo>
                    <a:pt x="721818" y="153420"/>
                    <a:pt x="741123" y="206384"/>
                    <a:pt x="749053" y="256095"/>
                  </a:cubicBezTo>
                  <a:cubicBezTo>
                    <a:pt x="689328" y="292858"/>
                    <a:pt x="636486" y="351553"/>
                    <a:pt x="584664" y="408621"/>
                  </a:cubicBezTo>
                  <a:cubicBezTo>
                    <a:pt x="545396" y="451860"/>
                    <a:pt x="505932" y="486078"/>
                    <a:pt x="464340" y="525555"/>
                  </a:cubicBezTo>
                  <a:cubicBezTo>
                    <a:pt x="439190" y="549428"/>
                    <a:pt x="427536" y="565961"/>
                    <a:pt x="389770" y="569618"/>
                  </a:cubicBezTo>
                  <a:cubicBezTo>
                    <a:pt x="346108" y="573843"/>
                    <a:pt x="266356" y="575273"/>
                    <a:pt x="233859" y="562837"/>
                  </a:cubicBezTo>
                  <a:cubicBezTo>
                    <a:pt x="214212" y="555321"/>
                    <a:pt x="197205" y="530374"/>
                    <a:pt x="183020" y="513692"/>
                  </a:cubicBezTo>
                  <a:cubicBezTo>
                    <a:pt x="166802" y="494621"/>
                    <a:pt x="151096" y="477711"/>
                    <a:pt x="137263" y="459460"/>
                  </a:cubicBezTo>
                  <a:cubicBezTo>
                    <a:pt x="130398" y="447685"/>
                    <a:pt x="119778" y="439660"/>
                    <a:pt x="110151" y="430650"/>
                  </a:cubicBezTo>
                  <a:cubicBezTo>
                    <a:pt x="102740" y="428461"/>
                    <a:pt x="99497" y="422101"/>
                    <a:pt x="94899" y="417092"/>
                  </a:cubicBezTo>
                  <a:cubicBezTo>
                    <a:pt x="88264" y="409041"/>
                    <a:pt x="80920" y="401698"/>
                    <a:pt x="72869" y="395063"/>
                  </a:cubicBezTo>
                  <a:cubicBezTo>
                    <a:pt x="66797" y="387574"/>
                    <a:pt x="60019" y="380797"/>
                    <a:pt x="52534" y="374728"/>
                  </a:cubicBezTo>
                  <a:cubicBezTo>
                    <a:pt x="33941" y="356599"/>
                    <a:pt x="17404" y="336419"/>
                    <a:pt x="0" y="317107"/>
                  </a:cubicBezTo>
                  <a:cubicBezTo>
                    <a:pt x="87630" y="232446"/>
                    <a:pt x="181617" y="154131"/>
                    <a:pt x="211837" y="12060"/>
                  </a:cubicBezTo>
                  <a:cubicBezTo>
                    <a:pt x="258664" y="9742"/>
                    <a:pt x="301632" y="3565"/>
                    <a:pt x="349107" y="1894"/>
                  </a:cubicBezTo>
                  <a:cubicBezTo>
                    <a:pt x="358710" y="1894"/>
                    <a:pt x="368313" y="1894"/>
                    <a:pt x="377917" y="1894"/>
                  </a:cubicBezTo>
                  <a:cubicBezTo>
                    <a:pt x="385860" y="796"/>
                    <a:pt x="398208" y="4110"/>
                    <a:pt x="403338" y="200"/>
                  </a:cubicBezTo>
                  <a:cubicBezTo>
                    <a:pt x="414636" y="200"/>
                    <a:pt x="425933" y="200"/>
                    <a:pt x="437231" y="200"/>
                  </a:cubicBezTo>
                  <a:cubicBezTo>
                    <a:pt x="449376" y="1037"/>
                    <a:pt x="466207" y="-2806"/>
                    <a:pt x="471118" y="5279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3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A1597AA2-A0A3-6136-CB31-D65938DEDDFA}"/>
              </a:ext>
            </a:extLst>
          </p:cNvPr>
          <p:cNvSpPr txBox="1"/>
          <p:nvPr/>
        </p:nvSpPr>
        <p:spPr>
          <a:xfrm flipH="1">
            <a:off x="8530723" y="2417441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6A8C64A1-AFC6-A5EC-9354-E01D325793C1}"/>
              </a:ext>
            </a:extLst>
          </p:cNvPr>
          <p:cNvSpPr txBox="1"/>
          <p:nvPr/>
        </p:nvSpPr>
        <p:spPr>
          <a:xfrm>
            <a:off x="8540247" y="2207432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37" name="타원 1036">
            <a:extLst>
              <a:ext uri="{FF2B5EF4-FFF2-40B4-BE49-F238E27FC236}">
                <a16:creationId xmlns:a16="http://schemas.microsoft.com/office/drawing/2014/main" id="{ECAE77C6-070C-4E60-019A-88C277D6044F}"/>
              </a:ext>
            </a:extLst>
          </p:cNvPr>
          <p:cNvSpPr/>
          <p:nvPr/>
        </p:nvSpPr>
        <p:spPr>
          <a:xfrm>
            <a:off x="8368688" y="2289884"/>
            <a:ext cx="140653" cy="140653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41" name="TextBox 1040">
            <a:extLst>
              <a:ext uri="{FF2B5EF4-FFF2-40B4-BE49-F238E27FC236}">
                <a16:creationId xmlns:a16="http://schemas.microsoft.com/office/drawing/2014/main" id="{819AD095-7E7E-8DA7-5E78-81D405F53D22}"/>
              </a:ext>
            </a:extLst>
          </p:cNvPr>
          <p:cNvSpPr txBox="1"/>
          <p:nvPr/>
        </p:nvSpPr>
        <p:spPr>
          <a:xfrm flipH="1">
            <a:off x="8530723" y="2953934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42" name="TextBox 1041">
            <a:extLst>
              <a:ext uri="{FF2B5EF4-FFF2-40B4-BE49-F238E27FC236}">
                <a16:creationId xmlns:a16="http://schemas.microsoft.com/office/drawing/2014/main" id="{1256DCAC-67A7-FCA9-C468-F3DBEA17A2D1}"/>
              </a:ext>
            </a:extLst>
          </p:cNvPr>
          <p:cNvSpPr txBox="1"/>
          <p:nvPr/>
        </p:nvSpPr>
        <p:spPr>
          <a:xfrm>
            <a:off x="8540247" y="2743925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43" name="타원 1042">
            <a:extLst>
              <a:ext uri="{FF2B5EF4-FFF2-40B4-BE49-F238E27FC236}">
                <a16:creationId xmlns:a16="http://schemas.microsoft.com/office/drawing/2014/main" id="{D5547002-C4F8-4C92-EE4E-FA9BEA53CEEC}"/>
              </a:ext>
            </a:extLst>
          </p:cNvPr>
          <p:cNvSpPr/>
          <p:nvPr/>
        </p:nvSpPr>
        <p:spPr>
          <a:xfrm>
            <a:off x="8368688" y="2826377"/>
            <a:ext cx="140653" cy="14065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45" name="TextBox 1044">
            <a:extLst>
              <a:ext uri="{FF2B5EF4-FFF2-40B4-BE49-F238E27FC236}">
                <a16:creationId xmlns:a16="http://schemas.microsoft.com/office/drawing/2014/main" id="{C5475A3E-9A80-28EC-346C-FAE1C31B7C2F}"/>
              </a:ext>
            </a:extLst>
          </p:cNvPr>
          <p:cNvSpPr txBox="1"/>
          <p:nvPr/>
        </p:nvSpPr>
        <p:spPr>
          <a:xfrm flipH="1">
            <a:off x="8530723" y="3490427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46" name="TextBox 1045">
            <a:extLst>
              <a:ext uri="{FF2B5EF4-FFF2-40B4-BE49-F238E27FC236}">
                <a16:creationId xmlns:a16="http://schemas.microsoft.com/office/drawing/2014/main" id="{B6C9765D-38EB-559C-3DCB-7B1F748BC24A}"/>
              </a:ext>
            </a:extLst>
          </p:cNvPr>
          <p:cNvSpPr txBox="1"/>
          <p:nvPr/>
        </p:nvSpPr>
        <p:spPr>
          <a:xfrm>
            <a:off x="8540247" y="3280418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47" name="타원 1046">
            <a:extLst>
              <a:ext uri="{FF2B5EF4-FFF2-40B4-BE49-F238E27FC236}">
                <a16:creationId xmlns:a16="http://schemas.microsoft.com/office/drawing/2014/main" id="{63EFFECB-ABF5-348F-1C7A-6EAA33546CE6}"/>
              </a:ext>
            </a:extLst>
          </p:cNvPr>
          <p:cNvSpPr/>
          <p:nvPr/>
        </p:nvSpPr>
        <p:spPr>
          <a:xfrm>
            <a:off x="8368688" y="3362870"/>
            <a:ext cx="140653" cy="140653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49" name="TextBox 1048">
            <a:extLst>
              <a:ext uri="{FF2B5EF4-FFF2-40B4-BE49-F238E27FC236}">
                <a16:creationId xmlns:a16="http://schemas.microsoft.com/office/drawing/2014/main" id="{38162993-9E57-CF8B-C78C-2DE58ABBDD74}"/>
              </a:ext>
            </a:extLst>
          </p:cNvPr>
          <p:cNvSpPr txBox="1"/>
          <p:nvPr/>
        </p:nvSpPr>
        <p:spPr>
          <a:xfrm flipH="1">
            <a:off x="8530723" y="4026920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50" name="TextBox 1049">
            <a:extLst>
              <a:ext uri="{FF2B5EF4-FFF2-40B4-BE49-F238E27FC236}">
                <a16:creationId xmlns:a16="http://schemas.microsoft.com/office/drawing/2014/main" id="{8ED5E8E6-3E69-F5BD-9A19-92DD67E874F4}"/>
              </a:ext>
            </a:extLst>
          </p:cNvPr>
          <p:cNvSpPr txBox="1"/>
          <p:nvPr/>
        </p:nvSpPr>
        <p:spPr>
          <a:xfrm>
            <a:off x="8540247" y="3816911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51" name="타원 1050">
            <a:extLst>
              <a:ext uri="{FF2B5EF4-FFF2-40B4-BE49-F238E27FC236}">
                <a16:creationId xmlns:a16="http://schemas.microsoft.com/office/drawing/2014/main" id="{12639A28-C04B-FDDE-8357-1883CDF42636}"/>
              </a:ext>
            </a:extLst>
          </p:cNvPr>
          <p:cNvSpPr/>
          <p:nvPr/>
        </p:nvSpPr>
        <p:spPr>
          <a:xfrm>
            <a:off x="8368688" y="3899363"/>
            <a:ext cx="140653" cy="140653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53" name="TextBox 1052">
            <a:extLst>
              <a:ext uri="{FF2B5EF4-FFF2-40B4-BE49-F238E27FC236}">
                <a16:creationId xmlns:a16="http://schemas.microsoft.com/office/drawing/2014/main" id="{323C4C7B-F3A7-0E2D-7F08-C2AA4FAF6720}"/>
              </a:ext>
            </a:extLst>
          </p:cNvPr>
          <p:cNvSpPr txBox="1"/>
          <p:nvPr/>
        </p:nvSpPr>
        <p:spPr>
          <a:xfrm flipH="1">
            <a:off x="8530723" y="4563413"/>
            <a:ext cx="2497640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1054" name="TextBox 1053">
            <a:extLst>
              <a:ext uri="{FF2B5EF4-FFF2-40B4-BE49-F238E27FC236}">
                <a16:creationId xmlns:a16="http://schemas.microsoft.com/office/drawing/2014/main" id="{09550337-792F-5744-E722-368620DD8C6A}"/>
              </a:ext>
            </a:extLst>
          </p:cNvPr>
          <p:cNvSpPr txBox="1"/>
          <p:nvPr/>
        </p:nvSpPr>
        <p:spPr>
          <a:xfrm>
            <a:off x="8540247" y="4353404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055" name="타원 1054">
            <a:extLst>
              <a:ext uri="{FF2B5EF4-FFF2-40B4-BE49-F238E27FC236}">
                <a16:creationId xmlns:a16="http://schemas.microsoft.com/office/drawing/2014/main" id="{34F7605A-FCC1-2B03-C967-34C6379D32B5}"/>
              </a:ext>
            </a:extLst>
          </p:cNvPr>
          <p:cNvSpPr/>
          <p:nvPr/>
        </p:nvSpPr>
        <p:spPr>
          <a:xfrm>
            <a:off x="8368688" y="4435856"/>
            <a:ext cx="140653" cy="140653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AEDE61FF-1E9F-5B7E-AB60-4C84EEE719E8}"/>
              </a:ext>
            </a:extLst>
          </p:cNvPr>
          <p:cNvGrpSpPr/>
          <p:nvPr/>
        </p:nvGrpSpPr>
        <p:grpSpPr>
          <a:xfrm rot="10800000">
            <a:off x="4872583" y="5587991"/>
            <a:ext cx="6155780" cy="165939"/>
            <a:chOff x="4864100" y="5642796"/>
            <a:chExt cx="6155780" cy="165939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6398C3DC-461C-6396-8E20-DA1EDC1DAA70}"/>
                </a:ext>
              </a:extLst>
            </p:cNvPr>
            <p:cNvSpPr/>
            <p:nvPr/>
          </p:nvSpPr>
          <p:spPr>
            <a:xfrm>
              <a:off x="4864100" y="5642796"/>
              <a:ext cx="1231900" cy="165939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4C20AB56-7AAF-E991-C67E-685617B04D62}"/>
                </a:ext>
              </a:extLst>
            </p:cNvPr>
            <p:cNvSpPr/>
            <p:nvPr/>
          </p:nvSpPr>
          <p:spPr>
            <a:xfrm>
              <a:off x="6095070" y="5642796"/>
              <a:ext cx="1231900" cy="16593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5" name="직사각형 14">
              <a:extLst>
                <a:ext uri="{FF2B5EF4-FFF2-40B4-BE49-F238E27FC236}">
                  <a16:creationId xmlns:a16="http://schemas.microsoft.com/office/drawing/2014/main" id="{9309CAC4-CA30-0838-D2EC-86E82F5A76EF}"/>
                </a:ext>
              </a:extLst>
            </p:cNvPr>
            <p:cNvSpPr/>
            <p:nvPr/>
          </p:nvSpPr>
          <p:spPr>
            <a:xfrm>
              <a:off x="7326040" y="5642796"/>
              <a:ext cx="1231900" cy="165939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6" name="직사각형 15">
              <a:extLst>
                <a:ext uri="{FF2B5EF4-FFF2-40B4-BE49-F238E27FC236}">
                  <a16:creationId xmlns:a16="http://schemas.microsoft.com/office/drawing/2014/main" id="{CB8791F0-C812-E069-A52D-95B3E6C0D300}"/>
                </a:ext>
              </a:extLst>
            </p:cNvPr>
            <p:cNvSpPr/>
            <p:nvPr/>
          </p:nvSpPr>
          <p:spPr>
            <a:xfrm>
              <a:off x="8557010" y="5642796"/>
              <a:ext cx="1231900" cy="165939"/>
            </a:xfrm>
            <a:prstGeom prst="rect">
              <a:avLst/>
            </a:pr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7" name="직사각형 16">
              <a:extLst>
                <a:ext uri="{FF2B5EF4-FFF2-40B4-BE49-F238E27FC236}">
                  <a16:creationId xmlns:a16="http://schemas.microsoft.com/office/drawing/2014/main" id="{6EE5BEAC-A892-CA14-FAAE-F999ECE21257}"/>
                </a:ext>
              </a:extLst>
            </p:cNvPr>
            <p:cNvSpPr/>
            <p:nvPr/>
          </p:nvSpPr>
          <p:spPr>
            <a:xfrm>
              <a:off x="9787980" y="5642796"/>
              <a:ext cx="1231900" cy="16593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2FAC8A9F-C53F-4B6C-D1DB-1E5B76BA5FEA}"/>
              </a:ext>
            </a:extLst>
          </p:cNvPr>
          <p:cNvSpPr txBox="1"/>
          <p:nvPr/>
        </p:nvSpPr>
        <p:spPr>
          <a:xfrm>
            <a:off x="4753234" y="5814652"/>
            <a:ext cx="226344" cy="184666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200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</a:rPr>
              <a:t>낮음</a:t>
            </a:r>
            <a:endParaRPr lang="en-US" altLang="ko-KR" sz="1200"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DE8C855-523D-09D8-709D-A4E172470EEF}"/>
              </a:ext>
            </a:extLst>
          </p:cNvPr>
          <p:cNvSpPr txBox="1"/>
          <p:nvPr/>
        </p:nvSpPr>
        <p:spPr>
          <a:xfrm>
            <a:off x="10895769" y="5814652"/>
            <a:ext cx="226344" cy="184666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 sz="1200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5 Medium" pitchFamily="2" charset="-127"/>
                <a:ea typeface="프리젠테이션 5 Medium" pitchFamily="2" charset="-127"/>
              </a:rPr>
              <a:t>높음</a:t>
            </a:r>
            <a:endParaRPr lang="en-US" altLang="ko-KR" sz="1200">
              <a:solidFill>
                <a:schemeClr val="accent2">
                  <a:lumMod val="75000"/>
                  <a:lumOff val="25000"/>
                </a:schemeClr>
              </a:solidFill>
              <a:latin typeface="프리젠테이션 5 Medium" pitchFamily="2" charset="-127"/>
              <a:ea typeface="프리젠테이션 5 Medium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43805386"/>
      </p:ext>
    </p:extLst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텍스트, 계산기, 사무용품, 친필이(가) 표시된 사진&#10;&#10;자동 생성된 설명">
            <a:extLst>
              <a:ext uri="{FF2B5EF4-FFF2-40B4-BE49-F238E27FC236}">
                <a16:creationId xmlns:a16="http://schemas.microsoft.com/office/drawing/2014/main" id="{9E70BB5D-6737-7609-2D33-62A7816D1DE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4" b="24"/>
          <a:stretch/>
        </p:blipFill>
        <p:spPr>
          <a:xfrm>
            <a:off x="1174750" y="2476500"/>
            <a:ext cx="9853613" cy="2324100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719AF7BC-62E9-804D-1B87-0EEAB5FA8C91}"/>
              </a:ext>
            </a:extLst>
          </p:cNvPr>
          <p:cNvSpPr txBox="1"/>
          <p:nvPr/>
        </p:nvSpPr>
        <p:spPr>
          <a:xfrm>
            <a:off x="3587750" y="1840215"/>
            <a:ext cx="5016500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목표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를 완전 멋있게 적어주세요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15143275-4781-D30A-8707-4ECCBCDDF576}"/>
              </a:ext>
            </a:extLst>
          </p:cNvPr>
          <p:cNvCxnSpPr/>
          <p:nvPr/>
        </p:nvCxnSpPr>
        <p:spPr>
          <a:xfrm>
            <a:off x="4418016" y="5154774"/>
            <a:ext cx="0" cy="91440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1C1AFB60-834D-DF96-DA7B-27B2EAEE76B2}"/>
              </a:ext>
            </a:extLst>
          </p:cNvPr>
          <p:cNvCxnSpPr/>
          <p:nvPr/>
        </p:nvCxnSpPr>
        <p:spPr>
          <a:xfrm>
            <a:off x="7788275" y="5154774"/>
            <a:ext cx="0" cy="91440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FEC70DB5-B66E-3181-A610-F6CA9073D9FD}"/>
              </a:ext>
            </a:extLst>
          </p:cNvPr>
          <p:cNvSpPr txBox="1"/>
          <p:nvPr/>
        </p:nvSpPr>
        <p:spPr>
          <a:xfrm flipH="1">
            <a:off x="1062042" y="5519921"/>
            <a:ext cx="335597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E9A8476-7B5C-EE88-5A14-0443A985D234}"/>
              </a:ext>
            </a:extLst>
          </p:cNvPr>
          <p:cNvSpPr txBox="1"/>
          <p:nvPr/>
        </p:nvSpPr>
        <p:spPr>
          <a:xfrm flipH="1">
            <a:off x="2234601" y="513758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1F7F163-63A6-D6DE-28C5-A060287EA708}"/>
              </a:ext>
            </a:extLst>
          </p:cNvPr>
          <p:cNvSpPr txBox="1"/>
          <p:nvPr/>
        </p:nvSpPr>
        <p:spPr>
          <a:xfrm flipH="1">
            <a:off x="4418015" y="5519921"/>
            <a:ext cx="335597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69663F8-C0D8-E7FA-E090-622892EC91F2}"/>
              </a:ext>
            </a:extLst>
          </p:cNvPr>
          <p:cNvSpPr txBox="1"/>
          <p:nvPr/>
        </p:nvSpPr>
        <p:spPr>
          <a:xfrm flipH="1">
            <a:off x="5590574" y="513758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7155EBE-D70C-AD52-52C9-999023B86957}"/>
              </a:ext>
            </a:extLst>
          </p:cNvPr>
          <p:cNvSpPr txBox="1"/>
          <p:nvPr/>
        </p:nvSpPr>
        <p:spPr>
          <a:xfrm flipH="1">
            <a:off x="7773985" y="5519921"/>
            <a:ext cx="335597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215F8493-E3E7-D20A-606E-A4C1F2BD08EB}"/>
              </a:ext>
            </a:extLst>
          </p:cNvPr>
          <p:cNvSpPr txBox="1"/>
          <p:nvPr/>
        </p:nvSpPr>
        <p:spPr>
          <a:xfrm flipH="1">
            <a:off x="8946544" y="5137585"/>
            <a:ext cx="1010854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84561664"/>
      </p:ext>
    </p:extLst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E0010868-7185-9FC3-CEEA-3097EFCDA157}"/>
              </a:ext>
            </a:extLst>
          </p:cNvPr>
          <p:cNvSpPr txBox="1"/>
          <p:nvPr/>
        </p:nvSpPr>
        <p:spPr>
          <a:xfrm>
            <a:off x="1084508" y="3044946"/>
            <a:ext cx="3847095" cy="10298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2041E29-8D04-8F8C-A377-3C4538153544}"/>
              </a:ext>
            </a:extLst>
          </p:cNvPr>
          <p:cNvSpPr txBox="1"/>
          <p:nvPr/>
        </p:nvSpPr>
        <p:spPr>
          <a:xfrm>
            <a:off x="1084508" y="2558273"/>
            <a:ext cx="291150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 Proposal</a:t>
            </a:r>
          </a:p>
        </p:txBody>
      </p:sp>
      <p:cxnSp>
        <p:nvCxnSpPr>
          <p:cNvPr id="14" name="직선 연결선 13">
            <a:extLst>
              <a:ext uri="{FF2B5EF4-FFF2-40B4-BE49-F238E27FC236}">
                <a16:creationId xmlns:a16="http://schemas.microsoft.com/office/drawing/2014/main" id="{F19CF62D-CA3E-B4E7-F643-1CC3D1FE5CAC}"/>
              </a:ext>
            </a:extLst>
          </p:cNvPr>
          <p:cNvCxnSpPr>
            <a:cxnSpLocks/>
          </p:cNvCxnSpPr>
          <p:nvPr/>
        </p:nvCxnSpPr>
        <p:spPr>
          <a:xfrm>
            <a:off x="1725279" y="2166777"/>
            <a:ext cx="1349829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F0405089-A372-6BA2-339A-AC126A367D43}"/>
              </a:ext>
            </a:extLst>
          </p:cNvPr>
          <p:cNvSpPr txBox="1"/>
          <p:nvPr/>
        </p:nvSpPr>
        <p:spPr>
          <a:xfrm>
            <a:off x="1138359" y="1951334"/>
            <a:ext cx="420308" cy="4308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C4983F4-145D-54EA-D578-7C30A9FE3302}"/>
              </a:ext>
            </a:extLst>
          </p:cNvPr>
          <p:cNvSpPr txBox="1"/>
          <p:nvPr/>
        </p:nvSpPr>
        <p:spPr>
          <a:xfrm flipH="1">
            <a:off x="1084508" y="5298174"/>
            <a:ext cx="403359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pic>
        <p:nvPicPr>
          <p:cNvPr id="18" name="그래픽 17" descr="열린 폴더 단색으로 채워진">
            <a:extLst>
              <a:ext uri="{FF2B5EF4-FFF2-40B4-BE49-F238E27FC236}">
                <a16:creationId xmlns:a16="http://schemas.microsoft.com/office/drawing/2014/main" id="{CBC55C36-F2BD-478F-608A-E002D245D2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147442" y="1887218"/>
            <a:ext cx="2062200" cy="2062199"/>
          </a:xfrm>
          <a:prstGeom prst="rect">
            <a:avLst/>
          </a:prstGeom>
        </p:spPr>
      </p:pic>
      <p:pic>
        <p:nvPicPr>
          <p:cNvPr id="21" name="그래픽 20" descr="폴더 단색으로 채워진">
            <a:extLst>
              <a:ext uri="{FF2B5EF4-FFF2-40B4-BE49-F238E27FC236}">
                <a16:creationId xmlns:a16="http://schemas.microsoft.com/office/drawing/2014/main" id="{6B21A1B5-1BC5-B50E-C881-2B40EE24D3F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638400" y="1887217"/>
            <a:ext cx="2062200" cy="2062200"/>
          </a:xfrm>
          <a:prstGeom prst="rect">
            <a:avLst/>
          </a:prstGeom>
        </p:spPr>
      </p:pic>
      <p:pic>
        <p:nvPicPr>
          <p:cNvPr id="26" name="그래픽 25" descr="폴더 단색으로 채워진">
            <a:extLst>
              <a:ext uri="{FF2B5EF4-FFF2-40B4-BE49-F238E27FC236}">
                <a16:creationId xmlns:a16="http://schemas.microsoft.com/office/drawing/2014/main" id="{78BED825-5432-AC93-8104-B1F18DEFDF5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096000" y="4074843"/>
            <a:ext cx="2062200" cy="2062200"/>
          </a:xfrm>
          <a:prstGeom prst="rect">
            <a:avLst/>
          </a:prstGeom>
        </p:spPr>
      </p:pic>
      <p:pic>
        <p:nvPicPr>
          <p:cNvPr id="30" name="그래픽 29" descr="폴더 단색으로 채워진">
            <a:extLst>
              <a:ext uri="{FF2B5EF4-FFF2-40B4-BE49-F238E27FC236}">
                <a16:creationId xmlns:a16="http://schemas.microsoft.com/office/drawing/2014/main" id="{B1498367-CB86-0B72-85C6-8133EFCC172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638400" y="4074843"/>
            <a:ext cx="2062200" cy="2062200"/>
          </a:xfrm>
          <a:prstGeom prst="rect">
            <a:avLst/>
          </a:prstGeom>
        </p:spPr>
      </p:pic>
      <p:sp>
        <p:nvSpPr>
          <p:cNvPr id="35" name="TextBox 34">
            <a:extLst>
              <a:ext uri="{FF2B5EF4-FFF2-40B4-BE49-F238E27FC236}">
                <a16:creationId xmlns:a16="http://schemas.microsoft.com/office/drawing/2014/main" id="{6FC008F8-82A6-A1C1-F82B-1F4B3132E519}"/>
              </a:ext>
            </a:extLst>
          </p:cNvPr>
          <p:cNvSpPr txBox="1"/>
          <p:nvPr/>
        </p:nvSpPr>
        <p:spPr>
          <a:xfrm flipH="1">
            <a:off x="9176095" y="364164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6782ACA-97D1-9B94-5B22-EE376A7C4016}"/>
              </a:ext>
            </a:extLst>
          </p:cNvPr>
          <p:cNvSpPr txBox="1"/>
          <p:nvPr/>
        </p:nvSpPr>
        <p:spPr>
          <a:xfrm flipH="1">
            <a:off x="6685136" y="364164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A6B6E82-EF3C-5B8F-76C0-D11C42CF7345}"/>
              </a:ext>
            </a:extLst>
          </p:cNvPr>
          <p:cNvSpPr txBox="1"/>
          <p:nvPr/>
        </p:nvSpPr>
        <p:spPr>
          <a:xfrm flipH="1">
            <a:off x="6633695" y="5829266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52BD3F04-C621-83F3-396E-13409168E262}"/>
              </a:ext>
            </a:extLst>
          </p:cNvPr>
          <p:cNvSpPr txBox="1"/>
          <p:nvPr/>
        </p:nvSpPr>
        <p:spPr>
          <a:xfrm flipH="1">
            <a:off x="9176095" y="5829266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pic>
        <p:nvPicPr>
          <p:cNvPr id="40" name="그래픽 39" descr="커서 윤곽선">
            <a:extLst>
              <a:ext uri="{FF2B5EF4-FFF2-40B4-BE49-F238E27FC236}">
                <a16:creationId xmlns:a16="http://schemas.microsoft.com/office/drawing/2014/main" id="{9888B948-D37B-961A-B46F-1F4F21F4FAF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7792690" y="3260357"/>
            <a:ext cx="457200" cy="457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78157087"/>
      </p:ext>
    </p:extLst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타원 4">
            <a:extLst>
              <a:ext uri="{FF2B5EF4-FFF2-40B4-BE49-F238E27FC236}">
                <a16:creationId xmlns:a16="http://schemas.microsoft.com/office/drawing/2014/main" id="{E1ED4A52-EF01-F9D7-8CF2-A843162A5F9B}"/>
              </a:ext>
            </a:extLst>
          </p:cNvPr>
          <p:cNvSpPr/>
          <p:nvPr/>
        </p:nvSpPr>
        <p:spPr>
          <a:xfrm>
            <a:off x="1852198" y="3244672"/>
            <a:ext cx="1219200" cy="1219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39BC7526-089D-1AB1-20EE-1DF98CACA61F}"/>
              </a:ext>
            </a:extLst>
          </p:cNvPr>
          <p:cNvCxnSpPr>
            <a:cxnSpLocks/>
            <a:stCxn id="5" idx="6"/>
          </p:cNvCxnSpPr>
          <p:nvPr/>
        </p:nvCxnSpPr>
        <p:spPr>
          <a:xfrm>
            <a:off x="3071398" y="3854272"/>
            <a:ext cx="50800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C29C4360-6EE7-C06C-59EB-C8D6E81E7AA6}"/>
              </a:ext>
            </a:extLst>
          </p:cNvPr>
          <p:cNvCxnSpPr>
            <a:cxnSpLocks/>
          </p:cNvCxnSpPr>
          <p:nvPr/>
        </p:nvCxnSpPr>
        <p:spPr>
          <a:xfrm>
            <a:off x="3579398" y="2639517"/>
            <a:ext cx="0" cy="242951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5C8014F3-DBD1-4FA2-FB53-D4EF023667DA}"/>
              </a:ext>
            </a:extLst>
          </p:cNvPr>
          <p:cNvCxnSpPr>
            <a:cxnSpLocks/>
          </p:cNvCxnSpPr>
          <p:nvPr/>
        </p:nvCxnSpPr>
        <p:spPr>
          <a:xfrm>
            <a:off x="3579398" y="3854272"/>
            <a:ext cx="50800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4CA64B86-2FB2-4871-9A6C-3F82813CDF4D}"/>
              </a:ext>
            </a:extLst>
          </p:cNvPr>
          <p:cNvCxnSpPr>
            <a:cxnSpLocks/>
          </p:cNvCxnSpPr>
          <p:nvPr/>
        </p:nvCxnSpPr>
        <p:spPr>
          <a:xfrm>
            <a:off x="3577017" y="2641898"/>
            <a:ext cx="50800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145EE2D5-CA34-FCA4-AA80-B2B4285E6888}"/>
              </a:ext>
            </a:extLst>
          </p:cNvPr>
          <p:cNvCxnSpPr>
            <a:cxnSpLocks/>
          </p:cNvCxnSpPr>
          <p:nvPr/>
        </p:nvCxnSpPr>
        <p:spPr>
          <a:xfrm>
            <a:off x="3579398" y="5064741"/>
            <a:ext cx="50800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5D7C838D-2646-05CB-987E-EB344A62732E}"/>
              </a:ext>
            </a:extLst>
          </p:cNvPr>
          <p:cNvSpPr/>
          <p:nvPr/>
        </p:nvSpPr>
        <p:spPr>
          <a:xfrm>
            <a:off x="4085017" y="2101354"/>
            <a:ext cx="2703548" cy="10721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7E4535E-CF46-502C-FA11-56A52B187D6F}"/>
              </a:ext>
            </a:extLst>
          </p:cNvPr>
          <p:cNvSpPr/>
          <p:nvPr/>
        </p:nvSpPr>
        <p:spPr>
          <a:xfrm>
            <a:off x="4085017" y="3316269"/>
            <a:ext cx="2703548" cy="10721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550DC40-02D4-A48B-C995-44FBC25C881E}"/>
              </a:ext>
            </a:extLst>
          </p:cNvPr>
          <p:cNvSpPr/>
          <p:nvPr/>
        </p:nvSpPr>
        <p:spPr>
          <a:xfrm>
            <a:off x="4085017" y="4531184"/>
            <a:ext cx="2703548" cy="107219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4" name="그래픽 23" descr="오른쪽 캐럿 윤곽선">
            <a:extLst>
              <a:ext uri="{FF2B5EF4-FFF2-40B4-BE49-F238E27FC236}">
                <a16:creationId xmlns:a16="http://schemas.microsoft.com/office/drawing/2014/main" id="{70FDDC77-9006-ABD6-2BBC-1137E9D133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78651" y="2321920"/>
            <a:ext cx="631064" cy="631064"/>
          </a:xfrm>
          <a:prstGeom prst="rect">
            <a:avLst/>
          </a:prstGeom>
        </p:spPr>
      </p:pic>
      <p:pic>
        <p:nvPicPr>
          <p:cNvPr id="25" name="그래픽 24" descr="오른쪽 캐럿 윤곽선">
            <a:extLst>
              <a:ext uri="{FF2B5EF4-FFF2-40B4-BE49-F238E27FC236}">
                <a16:creationId xmlns:a16="http://schemas.microsoft.com/office/drawing/2014/main" id="{5D9FEBA3-BA27-8C9C-3A07-11EEFCF363C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78651" y="3536835"/>
            <a:ext cx="631064" cy="631064"/>
          </a:xfrm>
          <a:prstGeom prst="rect">
            <a:avLst/>
          </a:prstGeom>
        </p:spPr>
      </p:pic>
      <p:pic>
        <p:nvPicPr>
          <p:cNvPr id="26" name="그래픽 25" descr="오른쪽 캐럿 윤곽선">
            <a:extLst>
              <a:ext uri="{FF2B5EF4-FFF2-40B4-BE49-F238E27FC236}">
                <a16:creationId xmlns:a16="http://schemas.microsoft.com/office/drawing/2014/main" id="{EA342AD3-1DE1-C9A2-C6EE-D3627D4CC46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78651" y="4751750"/>
            <a:ext cx="631064" cy="631064"/>
          </a:xfrm>
          <a:prstGeom prst="rect">
            <a:avLst/>
          </a:prstGeom>
        </p:spPr>
      </p:pic>
      <p:sp>
        <p:nvSpPr>
          <p:cNvPr id="27" name="사각형: 둥근 모서리 26">
            <a:extLst>
              <a:ext uri="{FF2B5EF4-FFF2-40B4-BE49-F238E27FC236}">
                <a16:creationId xmlns:a16="http://schemas.microsoft.com/office/drawing/2014/main" id="{D5640547-3164-9D33-DE16-7243307DBE7B}"/>
              </a:ext>
            </a:extLst>
          </p:cNvPr>
          <p:cNvSpPr/>
          <p:nvPr/>
        </p:nvSpPr>
        <p:spPr>
          <a:xfrm>
            <a:off x="7799801" y="2101354"/>
            <a:ext cx="2540000" cy="105287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사각형: 둥근 모서리 27">
            <a:extLst>
              <a:ext uri="{FF2B5EF4-FFF2-40B4-BE49-F238E27FC236}">
                <a16:creationId xmlns:a16="http://schemas.microsoft.com/office/drawing/2014/main" id="{EC2BE8A2-E5C4-89CE-3556-C72BDD09DDA8}"/>
              </a:ext>
            </a:extLst>
          </p:cNvPr>
          <p:cNvSpPr/>
          <p:nvPr/>
        </p:nvSpPr>
        <p:spPr>
          <a:xfrm>
            <a:off x="7799801" y="3316269"/>
            <a:ext cx="2540000" cy="105287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사각형: 둥근 모서리 28">
            <a:extLst>
              <a:ext uri="{FF2B5EF4-FFF2-40B4-BE49-F238E27FC236}">
                <a16:creationId xmlns:a16="http://schemas.microsoft.com/office/drawing/2014/main" id="{8376B9DE-1F7F-A8F4-0983-9F3405C6426E}"/>
              </a:ext>
            </a:extLst>
          </p:cNvPr>
          <p:cNvSpPr/>
          <p:nvPr/>
        </p:nvSpPr>
        <p:spPr>
          <a:xfrm>
            <a:off x="7799801" y="4531184"/>
            <a:ext cx="2540000" cy="105287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9DBFF1F-D71F-D140-2AEA-F9DFBE090ABB}"/>
              </a:ext>
            </a:extLst>
          </p:cNvPr>
          <p:cNvGrpSpPr/>
          <p:nvPr/>
        </p:nvGrpSpPr>
        <p:grpSpPr>
          <a:xfrm>
            <a:off x="4260229" y="2220072"/>
            <a:ext cx="2353123" cy="834760"/>
            <a:chOff x="4161977" y="2267429"/>
            <a:chExt cx="2353123" cy="83476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1DEEE59-5173-A132-8B24-9149DBAE30FF}"/>
                </a:ext>
              </a:extLst>
            </p:cNvPr>
            <p:cNvSpPr txBox="1"/>
            <p:nvPr/>
          </p:nvSpPr>
          <p:spPr>
            <a:xfrm>
              <a:off x="4161977" y="2267429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C5C6682-70A4-E2FD-47AB-D9E76635B549}"/>
                </a:ext>
              </a:extLst>
            </p:cNvPr>
            <p:cNvSpPr txBox="1"/>
            <p:nvPr/>
          </p:nvSpPr>
          <p:spPr>
            <a:xfrm flipH="1">
              <a:off x="4162805" y="2552871"/>
              <a:ext cx="2352295" cy="549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정래해주세요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ABF99E06-2C83-F927-3A48-69D2A905663E}"/>
              </a:ext>
            </a:extLst>
          </p:cNvPr>
          <p:cNvGrpSpPr/>
          <p:nvPr/>
        </p:nvGrpSpPr>
        <p:grpSpPr>
          <a:xfrm>
            <a:off x="4260229" y="3434987"/>
            <a:ext cx="2353123" cy="834760"/>
            <a:chOff x="4161977" y="2267429"/>
            <a:chExt cx="2353123" cy="834760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1669DDB-8D60-E4E5-6F0E-6E7D8E348A89}"/>
                </a:ext>
              </a:extLst>
            </p:cNvPr>
            <p:cNvSpPr txBox="1"/>
            <p:nvPr/>
          </p:nvSpPr>
          <p:spPr>
            <a:xfrm>
              <a:off x="4161977" y="2267429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17FDF98-BD70-05FE-5DFB-46B7EB6C0941}"/>
                </a:ext>
              </a:extLst>
            </p:cNvPr>
            <p:cNvSpPr txBox="1"/>
            <p:nvPr/>
          </p:nvSpPr>
          <p:spPr>
            <a:xfrm flipH="1">
              <a:off x="4162805" y="2552871"/>
              <a:ext cx="2352295" cy="549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정래해주세요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A004A998-B1D3-3C45-EAA0-5EE1B1ABDB6C}"/>
              </a:ext>
            </a:extLst>
          </p:cNvPr>
          <p:cNvGrpSpPr/>
          <p:nvPr/>
        </p:nvGrpSpPr>
        <p:grpSpPr>
          <a:xfrm>
            <a:off x="4260229" y="4647361"/>
            <a:ext cx="2353123" cy="834760"/>
            <a:chOff x="4161977" y="2267429"/>
            <a:chExt cx="2353123" cy="834760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1973092-19D6-37C2-A6ED-BDFDFB0F239B}"/>
                </a:ext>
              </a:extLst>
            </p:cNvPr>
            <p:cNvSpPr txBox="1"/>
            <p:nvPr/>
          </p:nvSpPr>
          <p:spPr>
            <a:xfrm>
              <a:off x="4161977" y="2267429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03A9819-5ED7-BE88-2045-454FA7A645FC}"/>
                </a:ext>
              </a:extLst>
            </p:cNvPr>
            <p:cNvSpPr txBox="1"/>
            <p:nvPr/>
          </p:nvSpPr>
          <p:spPr>
            <a:xfrm flipH="1">
              <a:off x="4162805" y="2552871"/>
              <a:ext cx="2352295" cy="549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내용이 잘 정래해주세요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A9F33886-04C5-276C-32C8-F3925B934FFC}"/>
              </a:ext>
            </a:extLst>
          </p:cNvPr>
          <p:cNvSpPr txBox="1"/>
          <p:nvPr/>
        </p:nvSpPr>
        <p:spPr>
          <a:xfrm flipH="1">
            <a:off x="2132862" y="3552474"/>
            <a:ext cx="657872" cy="61536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endParaRPr lang="en-US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  <a:p>
            <a:pPr algn="ctr"/>
            <a:r>
              <a:rPr lang="ko-KR" altLang="en-US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입력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E5A4B53E-E35F-CD66-C66C-F1261925C74B}"/>
              </a:ext>
            </a:extLst>
          </p:cNvPr>
          <p:cNvGrpSpPr/>
          <p:nvPr/>
        </p:nvGrpSpPr>
        <p:grpSpPr>
          <a:xfrm>
            <a:off x="7799800" y="2329382"/>
            <a:ext cx="2540000" cy="584217"/>
            <a:chOff x="7687502" y="2331588"/>
            <a:chExt cx="2540000" cy="584217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8828A783-6D19-C4E7-D509-98F2E2394D3C}"/>
                </a:ext>
              </a:extLst>
            </p:cNvPr>
            <p:cNvSpPr txBox="1"/>
            <p:nvPr/>
          </p:nvSpPr>
          <p:spPr>
            <a:xfrm flipH="1">
              <a:off x="8464098" y="2331588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67D3612-3DBF-6CCD-E27D-F2D1A462E78C}"/>
                </a:ext>
              </a:extLst>
            </p:cNvPr>
            <p:cNvSpPr txBox="1"/>
            <p:nvPr/>
          </p:nvSpPr>
          <p:spPr>
            <a:xfrm flipH="1">
              <a:off x="7687502" y="2606553"/>
              <a:ext cx="2540000" cy="3092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737C5BC8-BA92-CDC4-BC63-7644FF100F00}"/>
              </a:ext>
            </a:extLst>
          </p:cNvPr>
          <p:cNvGrpSpPr/>
          <p:nvPr/>
        </p:nvGrpSpPr>
        <p:grpSpPr>
          <a:xfrm>
            <a:off x="7799800" y="3550598"/>
            <a:ext cx="2540000" cy="584217"/>
            <a:chOff x="7687502" y="2331588"/>
            <a:chExt cx="2540000" cy="58421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16F93C8-9902-C9A6-8ADC-CC53949C4F5B}"/>
                </a:ext>
              </a:extLst>
            </p:cNvPr>
            <p:cNvSpPr txBox="1"/>
            <p:nvPr/>
          </p:nvSpPr>
          <p:spPr>
            <a:xfrm flipH="1">
              <a:off x="8464098" y="2331588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B336036-2454-2DBA-A03E-267AC9008354}"/>
                </a:ext>
              </a:extLst>
            </p:cNvPr>
            <p:cNvSpPr txBox="1"/>
            <p:nvPr/>
          </p:nvSpPr>
          <p:spPr>
            <a:xfrm flipH="1">
              <a:off x="7687502" y="2606553"/>
              <a:ext cx="2540000" cy="3092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B4ADD680-6CE5-7458-2A51-0C32AC22130C}"/>
              </a:ext>
            </a:extLst>
          </p:cNvPr>
          <p:cNvGrpSpPr/>
          <p:nvPr/>
        </p:nvGrpSpPr>
        <p:grpSpPr>
          <a:xfrm>
            <a:off x="7799800" y="4760808"/>
            <a:ext cx="2540000" cy="584217"/>
            <a:chOff x="7687502" y="2331588"/>
            <a:chExt cx="2540000" cy="584217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535E0457-1313-2BC1-D841-767B52813B8C}"/>
                </a:ext>
              </a:extLst>
            </p:cNvPr>
            <p:cNvSpPr txBox="1"/>
            <p:nvPr/>
          </p:nvSpPr>
          <p:spPr>
            <a:xfrm flipH="1">
              <a:off x="8464098" y="2331588"/>
              <a:ext cx="901850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bg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키워드 입력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1D3FDA25-36D6-2E76-837F-7D022A2760F7}"/>
                </a:ext>
              </a:extLst>
            </p:cNvPr>
            <p:cNvSpPr txBox="1"/>
            <p:nvPr/>
          </p:nvSpPr>
          <p:spPr>
            <a:xfrm flipH="1">
              <a:off x="7687502" y="2606553"/>
              <a:ext cx="2540000" cy="3092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pPr algn="ctr"/>
              <a:r>
                <a:rPr lang="ko-KR" altLang="en-US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본문 내용을 잘 정리 해서 입력해주세요</a:t>
              </a:r>
              <a:r>
                <a:rPr lang="en-US" altLang="ko-KR">
                  <a:solidFill>
                    <a:schemeClr val="bg1"/>
                  </a:solidFill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35405565"/>
      </p:ext>
    </p:extLst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그림 개체 틀 3" descr="하늘, 사람, 야외, 건물이(가) 표시된 사진&#10;&#10;자동 생성된 설명">
            <a:extLst>
              <a:ext uri="{FF2B5EF4-FFF2-40B4-BE49-F238E27FC236}">
                <a16:creationId xmlns:a16="http://schemas.microsoft.com/office/drawing/2014/main" id="{500EADCA-1E32-4CEC-6A46-2733369A302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" r="71"/>
          <a:stretch/>
        </p:blipFill>
        <p:spPr>
          <a:xfrm>
            <a:off x="1174750" y="1265238"/>
            <a:ext cx="3354388" cy="5043487"/>
          </a:xfrm>
          <a:prstGeom prst="rect">
            <a:avLst/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B0B8A3B3-156F-01F1-9642-E03734288836}"/>
              </a:ext>
            </a:extLst>
          </p:cNvPr>
          <p:cNvSpPr txBox="1"/>
          <p:nvPr/>
        </p:nvSpPr>
        <p:spPr>
          <a:xfrm flipH="1">
            <a:off x="5245857" y="5603378"/>
            <a:ext cx="1982274" cy="344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부제목을 입력해주세요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DBAA60E-9B35-01CD-FB05-945607D57605}"/>
              </a:ext>
            </a:extLst>
          </p:cNvPr>
          <p:cNvSpPr txBox="1"/>
          <p:nvPr/>
        </p:nvSpPr>
        <p:spPr>
          <a:xfrm>
            <a:off x="7564928" y="5603378"/>
            <a:ext cx="3525626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1A1D67B7-6D6A-194B-6945-814D440086B6}"/>
              </a:ext>
            </a:extLst>
          </p:cNvPr>
          <p:cNvSpPr/>
          <p:nvPr/>
        </p:nvSpPr>
        <p:spPr>
          <a:xfrm>
            <a:off x="7571306" y="1862458"/>
            <a:ext cx="1193800" cy="1193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EF4D1AF9-821A-AD7C-0583-FEFC4E133C77}"/>
              </a:ext>
            </a:extLst>
          </p:cNvPr>
          <p:cNvSpPr/>
          <p:nvPr/>
        </p:nvSpPr>
        <p:spPr>
          <a:xfrm>
            <a:off x="6350731" y="3801741"/>
            <a:ext cx="1193800" cy="1193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2" name="타원 51">
            <a:extLst>
              <a:ext uri="{FF2B5EF4-FFF2-40B4-BE49-F238E27FC236}">
                <a16:creationId xmlns:a16="http://schemas.microsoft.com/office/drawing/2014/main" id="{CB3B2535-4F48-642E-2E50-490312A140C5}"/>
              </a:ext>
            </a:extLst>
          </p:cNvPr>
          <p:cNvSpPr/>
          <p:nvPr/>
        </p:nvSpPr>
        <p:spPr>
          <a:xfrm>
            <a:off x="8791883" y="3801741"/>
            <a:ext cx="1193800" cy="11938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64" name="직선 연결선 63">
            <a:extLst>
              <a:ext uri="{FF2B5EF4-FFF2-40B4-BE49-F238E27FC236}">
                <a16:creationId xmlns:a16="http://schemas.microsoft.com/office/drawing/2014/main" id="{C29EE6D2-CC9E-AF92-C1CC-7170886F8D21}"/>
              </a:ext>
            </a:extLst>
          </p:cNvPr>
          <p:cNvCxnSpPr/>
          <p:nvPr/>
        </p:nvCxnSpPr>
        <p:spPr>
          <a:xfrm flipH="1">
            <a:off x="7361728" y="3099754"/>
            <a:ext cx="406400" cy="658492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E8516168-C69E-C89B-1293-5255508F249E}"/>
              </a:ext>
            </a:extLst>
          </p:cNvPr>
          <p:cNvCxnSpPr>
            <a:cxnSpLocks/>
          </p:cNvCxnSpPr>
          <p:nvPr/>
        </p:nvCxnSpPr>
        <p:spPr>
          <a:xfrm>
            <a:off x="8561906" y="3099754"/>
            <a:ext cx="406400" cy="658492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직선 연결선 67">
            <a:extLst>
              <a:ext uri="{FF2B5EF4-FFF2-40B4-BE49-F238E27FC236}">
                <a16:creationId xmlns:a16="http://schemas.microsoft.com/office/drawing/2014/main" id="{911E6D55-FB35-8A2A-7244-14CBF5D6D0C8}"/>
              </a:ext>
            </a:extLst>
          </p:cNvPr>
          <p:cNvCxnSpPr>
            <a:cxnSpLocks/>
          </p:cNvCxnSpPr>
          <p:nvPr/>
        </p:nvCxnSpPr>
        <p:spPr>
          <a:xfrm>
            <a:off x="7752346" y="4419283"/>
            <a:ext cx="831719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1" name="TextBox 70">
            <a:extLst>
              <a:ext uri="{FF2B5EF4-FFF2-40B4-BE49-F238E27FC236}">
                <a16:creationId xmlns:a16="http://schemas.microsoft.com/office/drawing/2014/main" id="{1315AB84-7650-9F05-D4C9-C3B30108839B}"/>
              </a:ext>
            </a:extLst>
          </p:cNvPr>
          <p:cNvSpPr txBox="1"/>
          <p:nvPr/>
        </p:nvSpPr>
        <p:spPr>
          <a:xfrm flipH="1">
            <a:off x="7717281" y="2307570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B019CCAA-F4C9-19F9-1112-E508CA4AA9C2}"/>
              </a:ext>
            </a:extLst>
          </p:cNvPr>
          <p:cNvSpPr txBox="1"/>
          <p:nvPr/>
        </p:nvSpPr>
        <p:spPr>
          <a:xfrm flipH="1">
            <a:off x="6496706" y="4265394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B9E7303-0C31-28DA-7848-DB4FD00414B9}"/>
              </a:ext>
            </a:extLst>
          </p:cNvPr>
          <p:cNvSpPr txBox="1"/>
          <p:nvPr/>
        </p:nvSpPr>
        <p:spPr>
          <a:xfrm flipH="1">
            <a:off x="8937858" y="4265394"/>
            <a:ext cx="90185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9468844-F618-5119-D9A8-68FBB982B4B0}"/>
              </a:ext>
            </a:extLst>
          </p:cNvPr>
          <p:cNvSpPr txBox="1"/>
          <p:nvPr/>
        </p:nvSpPr>
        <p:spPr>
          <a:xfrm>
            <a:off x="1463310" y="1782848"/>
            <a:ext cx="1430000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소제목 입력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90EBF050-0044-B73A-F30B-0F7B1233C559}"/>
              </a:ext>
            </a:extLst>
          </p:cNvPr>
          <p:cNvSpPr txBox="1"/>
          <p:nvPr/>
        </p:nvSpPr>
        <p:spPr>
          <a:xfrm flipH="1">
            <a:off x="1463310" y="2366925"/>
            <a:ext cx="1912600" cy="11855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b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</a:b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401448142"/>
      </p:ext>
    </p:extLst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직사각형 4">
            <a:extLst>
              <a:ext uri="{FF2B5EF4-FFF2-40B4-BE49-F238E27FC236}">
                <a16:creationId xmlns:a16="http://schemas.microsoft.com/office/drawing/2014/main" id="{1050616E-27BE-BE68-1C00-E7EAF6D57BDC}"/>
              </a:ext>
            </a:extLst>
          </p:cNvPr>
          <p:cNvSpPr/>
          <p:nvPr/>
        </p:nvSpPr>
        <p:spPr>
          <a:xfrm>
            <a:off x="2304426" y="2462891"/>
            <a:ext cx="7537450" cy="10286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990E472-6A64-C765-4933-A4A1967C9F04}"/>
              </a:ext>
            </a:extLst>
          </p:cNvPr>
          <p:cNvSpPr/>
          <p:nvPr/>
        </p:nvSpPr>
        <p:spPr>
          <a:xfrm>
            <a:off x="2350123" y="3671161"/>
            <a:ext cx="7537450" cy="102869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BB07CE8-CB30-9FC3-9BA7-BC8C89B9D21A}"/>
              </a:ext>
            </a:extLst>
          </p:cNvPr>
          <p:cNvSpPr txBox="1"/>
          <p:nvPr/>
        </p:nvSpPr>
        <p:spPr>
          <a:xfrm>
            <a:off x="3587750" y="1694544"/>
            <a:ext cx="5016500" cy="4076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멋있게 적어주세요</a:t>
            </a:r>
            <a:endParaRPr lang="id-ID" altLang="ko-KR" sz="20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159D1079-DB8A-2C46-3E01-E2A22B901C8A}"/>
              </a:ext>
            </a:extLst>
          </p:cNvPr>
          <p:cNvSpPr/>
          <p:nvPr/>
        </p:nvSpPr>
        <p:spPr>
          <a:xfrm>
            <a:off x="2304426" y="5280026"/>
            <a:ext cx="7583147" cy="1028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1522D6C-F452-DF58-10C6-9ED6229966DD}"/>
              </a:ext>
            </a:extLst>
          </p:cNvPr>
          <p:cNvSpPr/>
          <p:nvPr/>
        </p:nvSpPr>
        <p:spPr>
          <a:xfrm>
            <a:off x="1886573" y="2723243"/>
            <a:ext cx="1879600" cy="50799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9A44121-EFE0-6EC2-EFB2-F88EC5488690}"/>
              </a:ext>
            </a:extLst>
          </p:cNvPr>
          <p:cNvSpPr/>
          <p:nvPr/>
        </p:nvSpPr>
        <p:spPr>
          <a:xfrm>
            <a:off x="1886573" y="3931513"/>
            <a:ext cx="1879600" cy="50799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DABEAFB-ACDF-D0B2-474C-A32C553F1037}"/>
              </a:ext>
            </a:extLst>
          </p:cNvPr>
          <p:cNvSpPr txBox="1"/>
          <p:nvPr/>
        </p:nvSpPr>
        <p:spPr>
          <a:xfrm flipH="1">
            <a:off x="2244873" y="2813192"/>
            <a:ext cx="10108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F0992F-5787-75F0-DA2D-5D3E26EE4574}"/>
              </a:ext>
            </a:extLst>
          </p:cNvPr>
          <p:cNvSpPr txBox="1"/>
          <p:nvPr/>
        </p:nvSpPr>
        <p:spPr>
          <a:xfrm flipH="1">
            <a:off x="2244873" y="4022589"/>
            <a:ext cx="101085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32BED92-7FF1-3BC5-09D7-083E1F7A41F4}"/>
              </a:ext>
            </a:extLst>
          </p:cNvPr>
          <p:cNvSpPr txBox="1"/>
          <p:nvPr/>
        </p:nvSpPr>
        <p:spPr>
          <a:xfrm flipH="1">
            <a:off x="4556577" y="2701584"/>
            <a:ext cx="4562646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20F1DD9-8471-3143-25A7-A7BA2FC28332}"/>
              </a:ext>
            </a:extLst>
          </p:cNvPr>
          <p:cNvSpPr txBox="1"/>
          <p:nvPr/>
        </p:nvSpPr>
        <p:spPr>
          <a:xfrm flipH="1">
            <a:off x="4556577" y="3910851"/>
            <a:ext cx="4562646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 잘 정래해주세요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pic>
        <p:nvPicPr>
          <p:cNvPr id="22" name="그래픽 21" descr="재생 단색으로 채워진">
            <a:extLst>
              <a:ext uri="{FF2B5EF4-FFF2-40B4-BE49-F238E27FC236}">
                <a16:creationId xmlns:a16="http://schemas.microsoft.com/office/drawing/2014/main" id="{2E63963B-70B5-BD24-1123-B7131BCEC61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rot="5400000">
            <a:off x="5931307" y="4822868"/>
            <a:ext cx="329385" cy="329385"/>
          </a:xfrm>
          <a:prstGeom prst="rect">
            <a:avLst/>
          </a:prstGeom>
        </p:spPr>
      </p:pic>
      <p:sp>
        <p:nvSpPr>
          <p:cNvPr id="25" name="TextBox 24">
            <a:extLst>
              <a:ext uri="{FF2B5EF4-FFF2-40B4-BE49-F238E27FC236}">
                <a16:creationId xmlns:a16="http://schemas.microsoft.com/office/drawing/2014/main" id="{FA6305B1-1637-ED1A-39BB-DE30F096CB6E}"/>
              </a:ext>
            </a:extLst>
          </p:cNvPr>
          <p:cNvSpPr txBox="1"/>
          <p:nvPr/>
        </p:nvSpPr>
        <p:spPr>
          <a:xfrm flipH="1">
            <a:off x="3152700" y="5603378"/>
            <a:ext cx="5886600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결론을 잘 정리 해서 입력해주세요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 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740559297"/>
      </p:ext>
    </p:extLst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0EE70D03-A29C-DB15-8697-24C0F30D7AF4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1FEFECED-B560-0D95-0A01-B27737CBEED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0A5C74-C623-7B2A-38E2-258A6D22CEB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1D65F46-88A6-049E-064F-5A02105F565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D11FA1-5DCA-67B6-F257-09E1FDC70F9C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6F9B262-4E31-CE1B-B407-21946702487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611F4936-C19D-7F85-B189-41302B440369}"/>
              </a:ext>
            </a:extLst>
          </p:cNvPr>
          <p:cNvSpPr/>
          <p:nvPr/>
        </p:nvSpPr>
        <p:spPr>
          <a:xfrm>
            <a:off x="1163639" y="1582057"/>
            <a:ext cx="1844418" cy="474300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A24CDFEC-4029-F891-4579-1F8E4C8924F5}"/>
              </a:ext>
            </a:extLst>
          </p:cNvPr>
          <p:cNvSpPr/>
          <p:nvPr/>
        </p:nvSpPr>
        <p:spPr>
          <a:xfrm>
            <a:off x="3187531" y="1582057"/>
            <a:ext cx="2493961" cy="4743004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48A8012-1FD3-4AF2-5FBD-5DA6DD2D13EE}"/>
              </a:ext>
            </a:extLst>
          </p:cNvPr>
          <p:cNvSpPr/>
          <p:nvPr/>
        </p:nvSpPr>
        <p:spPr>
          <a:xfrm>
            <a:off x="5860966" y="1582057"/>
            <a:ext cx="2493961" cy="4743004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797BA8D-7CFA-A314-BBE1-5F561CD297C2}"/>
              </a:ext>
            </a:extLst>
          </p:cNvPr>
          <p:cNvSpPr/>
          <p:nvPr/>
        </p:nvSpPr>
        <p:spPr>
          <a:xfrm>
            <a:off x="8534400" y="1582057"/>
            <a:ext cx="2493961" cy="4743004"/>
          </a:xfrm>
          <a:prstGeom prst="rect">
            <a:avLst/>
          </a:prstGeom>
          <a:solidFill>
            <a:srgbClr val="F3F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E6CAC98-DBB9-99B3-364B-013700A378E6}"/>
              </a:ext>
            </a:extLst>
          </p:cNvPr>
          <p:cNvSpPr/>
          <p:nvPr/>
        </p:nvSpPr>
        <p:spPr>
          <a:xfrm>
            <a:off x="3187529" y="1582057"/>
            <a:ext cx="2493961" cy="59508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9EB7143A-6C1E-3835-F351-303B8ED71EC6}"/>
              </a:ext>
            </a:extLst>
          </p:cNvPr>
          <p:cNvSpPr/>
          <p:nvPr/>
        </p:nvSpPr>
        <p:spPr>
          <a:xfrm>
            <a:off x="5860966" y="1582057"/>
            <a:ext cx="2493961" cy="59508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E9468D88-64CD-8048-88D0-24CFA6F46201}"/>
              </a:ext>
            </a:extLst>
          </p:cNvPr>
          <p:cNvSpPr/>
          <p:nvPr/>
        </p:nvSpPr>
        <p:spPr>
          <a:xfrm>
            <a:off x="8534403" y="1582057"/>
            <a:ext cx="2493961" cy="59508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A16F4C27-4634-2BEC-2A68-773B877AFAAE}"/>
              </a:ext>
            </a:extLst>
          </p:cNvPr>
          <p:cNvSpPr txBox="1"/>
          <p:nvPr/>
        </p:nvSpPr>
        <p:spPr>
          <a:xfrm>
            <a:off x="1370848" y="2229293"/>
            <a:ext cx="1430000" cy="6808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서비스</a:t>
            </a:r>
            <a:endParaRPr lang="en-US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요금 안내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AD7D1F8-6D8A-AA9B-9856-AA359B965E3B}"/>
              </a:ext>
            </a:extLst>
          </p:cNvPr>
          <p:cNvSpPr txBox="1"/>
          <p:nvPr/>
        </p:nvSpPr>
        <p:spPr>
          <a:xfrm>
            <a:off x="1370848" y="1879600"/>
            <a:ext cx="1430000" cy="281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서비스 이름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458C75E-2A3B-878F-2F8E-C94004B905CC}"/>
              </a:ext>
            </a:extLst>
          </p:cNvPr>
          <p:cNvSpPr txBox="1"/>
          <p:nvPr/>
        </p:nvSpPr>
        <p:spPr>
          <a:xfrm flipH="1">
            <a:off x="1370848" y="5130273"/>
            <a:ext cx="1430000" cy="6253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4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EEF135E8-B6F5-EEA2-0339-C283732EFB9F}"/>
              </a:ext>
            </a:extLst>
          </p:cNvPr>
          <p:cNvSpPr txBox="1"/>
          <p:nvPr/>
        </p:nvSpPr>
        <p:spPr>
          <a:xfrm>
            <a:off x="3719509" y="1691535"/>
            <a:ext cx="1430000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Service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A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B0F8AB2-0D3D-5B98-AF66-C97C715BFD21}"/>
              </a:ext>
            </a:extLst>
          </p:cNvPr>
          <p:cNvSpPr txBox="1"/>
          <p:nvPr/>
        </p:nvSpPr>
        <p:spPr>
          <a:xfrm>
            <a:off x="6389399" y="1691535"/>
            <a:ext cx="1430000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Service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B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FAF86222-616B-D9B9-CEB5-E268AD093FFF}"/>
              </a:ext>
            </a:extLst>
          </p:cNvPr>
          <p:cNvSpPr txBox="1"/>
          <p:nvPr/>
        </p:nvSpPr>
        <p:spPr>
          <a:xfrm>
            <a:off x="9059289" y="1691535"/>
            <a:ext cx="1430000" cy="3761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Service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C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F4FA4391-E8EC-D39E-2EE1-7EE71B51D6AD}"/>
              </a:ext>
            </a:extLst>
          </p:cNvPr>
          <p:cNvCxnSpPr>
            <a:cxnSpLocks/>
          </p:cNvCxnSpPr>
          <p:nvPr/>
        </p:nvCxnSpPr>
        <p:spPr>
          <a:xfrm>
            <a:off x="3352800" y="5704114"/>
            <a:ext cx="219075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11280FD-D073-2774-9F4F-9BE98288CD33}"/>
              </a:ext>
            </a:extLst>
          </p:cNvPr>
          <p:cNvCxnSpPr>
            <a:cxnSpLocks/>
          </p:cNvCxnSpPr>
          <p:nvPr/>
        </p:nvCxnSpPr>
        <p:spPr>
          <a:xfrm>
            <a:off x="6009024" y="5704114"/>
            <a:ext cx="219075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40460B70-A78C-9974-8119-AB0F4517C4BA}"/>
              </a:ext>
            </a:extLst>
          </p:cNvPr>
          <p:cNvCxnSpPr>
            <a:cxnSpLocks/>
          </p:cNvCxnSpPr>
          <p:nvPr/>
        </p:nvCxnSpPr>
        <p:spPr>
          <a:xfrm>
            <a:off x="8686005" y="5704114"/>
            <a:ext cx="2190750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AD4C0B04-F700-A288-61C2-A88DEF491F52}"/>
              </a:ext>
            </a:extLst>
          </p:cNvPr>
          <p:cNvSpPr txBox="1"/>
          <p:nvPr/>
        </p:nvSpPr>
        <p:spPr>
          <a:xfrm>
            <a:off x="4199178" y="5814533"/>
            <a:ext cx="13443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50,000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₩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4C56DA0-8363-5699-ABF9-FFD1979C2BA3}"/>
              </a:ext>
            </a:extLst>
          </p:cNvPr>
          <p:cNvSpPr txBox="1"/>
          <p:nvPr/>
        </p:nvSpPr>
        <p:spPr>
          <a:xfrm>
            <a:off x="6855402" y="5814533"/>
            <a:ext cx="13443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50,000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₩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5DBECD5-702E-DC2C-EA06-820CCCD1F8C7}"/>
              </a:ext>
            </a:extLst>
          </p:cNvPr>
          <p:cNvSpPr txBox="1"/>
          <p:nvPr/>
        </p:nvSpPr>
        <p:spPr>
          <a:xfrm>
            <a:off x="9511626" y="5814533"/>
            <a:ext cx="13443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50,000</a:t>
            </a:r>
            <a:r>
              <a:rPr lang="ko-KR" altLang="en-US" sz="2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₩</a:t>
            </a:r>
            <a:endParaRPr lang="en-US" altLang="ko-KR" sz="2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152C136-7918-6E29-D906-FDE6AE1802B3}"/>
              </a:ext>
            </a:extLst>
          </p:cNvPr>
          <p:cNvSpPr txBox="1"/>
          <p:nvPr/>
        </p:nvSpPr>
        <p:spPr>
          <a:xfrm>
            <a:off x="3997250" y="2675114"/>
            <a:ext cx="90184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서비스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 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특징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A2691816-F17A-2B80-3752-60346001A5E3}"/>
              </a:ext>
            </a:extLst>
          </p:cNvPr>
          <p:cNvSpPr txBox="1"/>
          <p:nvPr/>
        </p:nvSpPr>
        <p:spPr>
          <a:xfrm>
            <a:off x="6653474" y="2675114"/>
            <a:ext cx="90184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서비스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 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특징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B86E06F4-58C2-2C06-5D5F-8B36C0BFE2F8}"/>
              </a:ext>
            </a:extLst>
          </p:cNvPr>
          <p:cNvSpPr txBox="1"/>
          <p:nvPr/>
        </p:nvSpPr>
        <p:spPr>
          <a:xfrm>
            <a:off x="9330455" y="2675114"/>
            <a:ext cx="90184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서비스</a:t>
            </a: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 </a:t>
            </a: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특징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235DBF43-595B-9A57-6051-6181434C07B6}"/>
              </a:ext>
            </a:extLst>
          </p:cNvPr>
          <p:cNvSpPr txBox="1"/>
          <p:nvPr/>
        </p:nvSpPr>
        <p:spPr>
          <a:xfrm>
            <a:off x="3525965" y="3057954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25B46930-0870-1354-F2A0-D9C69E449059}"/>
              </a:ext>
            </a:extLst>
          </p:cNvPr>
          <p:cNvSpPr txBox="1"/>
          <p:nvPr/>
        </p:nvSpPr>
        <p:spPr>
          <a:xfrm>
            <a:off x="6182189" y="3057954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A329211-EA26-B054-4702-1F96A983306E}"/>
              </a:ext>
            </a:extLst>
          </p:cNvPr>
          <p:cNvSpPr txBox="1"/>
          <p:nvPr/>
        </p:nvSpPr>
        <p:spPr>
          <a:xfrm>
            <a:off x="8838413" y="3057954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F208D79-D8D9-A1FA-4B52-0D8CE64896F8}"/>
              </a:ext>
            </a:extLst>
          </p:cNvPr>
          <p:cNvSpPr txBox="1"/>
          <p:nvPr/>
        </p:nvSpPr>
        <p:spPr>
          <a:xfrm>
            <a:off x="3425716" y="4319679"/>
            <a:ext cx="2017586" cy="8909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1089D66-6C40-0A0E-949B-59EA6533358C}"/>
              </a:ext>
            </a:extLst>
          </p:cNvPr>
          <p:cNvSpPr txBox="1"/>
          <p:nvPr/>
        </p:nvSpPr>
        <p:spPr>
          <a:xfrm>
            <a:off x="6093044" y="4319679"/>
            <a:ext cx="2017586" cy="8909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D2E5DACE-7411-14CC-8A92-974FEB7DDC24}"/>
              </a:ext>
            </a:extLst>
          </p:cNvPr>
          <p:cNvSpPr txBox="1"/>
          <p:nvPr/>
        </p:nvSpPr>
        <p:spPr>
          <a:xfrm>
            <a:off x="8760372" y="4319679"/>
            <a:ext cx="2017586" cy="8909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  <a:p>
            <a:pPr marL="171450" indent="-171450" algn="ctr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4 Regular" pitchFamily="2" charset="-127"/>
                <a:ea typeface="프리젠테이션 4 Regular" pitchFamily="2" charset="-127"/>
                <a:cs typeface="Pretendard" panose="02000503000000020004" pitchFamily="2" charset="-127"/>
              </a:rPr>
              <a:t>서비스 설명을 입력해주세요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4 Regular" pitchFamily="2" charset="-127"/>
              <a:ea typeface="프리젠테이션 4 Regular" pitchFamily="2" charset="-127"/>
              <a:cs typeface="Pretendard" panose="020005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156661923"/>
      </p:ext>
    </p:extLst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개체 틀 6">
            <a:extLst>
              <a:ext uri="{FF2B5EF4-FFF2-40B4-BE49-F238E27FC236}">
                <a16:creationId xmlns:a16="http://schemas.microsoft.com/office/drawing/2014/main" id="{A469872D-AE79-2E4A-8D35-002D3D99483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2" b="32"/>
          <a:stretch/>
        </p:blipFill>
        <p:spPr>
          <a:xfrm>
            <a:off x="5472113" y="0"/>
            <a:ext cx="6719887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sp>
        <p:nvSpPr>
          <p:cNvPr id="26" name="직사각형 25">
            <a:extLst>
              <a:ext uri="{FF2B5EF4-FFF2-40B4-BE49-F238E27FC236}">
                <a16:creationId xmlns:a16="http://schemas.microsoft.com/office/drawing/2014/main" id="{0DDDA56F-2C7A-03A5-A485-E303B046ECB5}"/>
              </a:ext>
            </a:extLst>
          </p:cNvPr>
          <p:cNvSpPr/>
          <p:nvPr/>
        </p:nvSpPr>
        <p:spPr>
          <a:xfrm>
            <a:off x="5471765" y="0"/>
            <a:ext cx="6720235" cy="6858000"/>
          </a:xfrm>
          <a:prstGeom prst="rect">
            <a:avLst/>
          </a:prstGeom>
          <a:solidFill>
            <a:schemeClr val="accent3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+mn-cs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D7844F3-1410-65EA-CE62-D60107BED555}"/>
              </a:ext>
            </a:extLst>
          </p:cNvPr>
          <p:cNvSpPr txBox="1"/>
          <p:nvPr/>
        </p:nvSpPr>
        <p:spPr>
          <a:xfrm>
            <a:off x="1096929" y="2000778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815A6F86-DBEF-41D9-44F2-6CCE90A54253}"/>
              </a:ext>
            </a:extLst>
          </p:cNvPr>
          <p:cNvCxnSpPr>
            <a:cxnSpLocks/>
          </p:cNvCxnSpPr>
          <p:nvPr/>
        </p:nvCxnSpPr>
        <p:spPr>
          <a:xfrm>
            <a:off x="1174750" y="3189025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Oval 197">
            <a:extLst>
              <a:ext uri="{FF2B5EF4-FFF2-40B4-BE49-F238E27FC236}">
                <a16:creationId xmlns:a16="http://schemas.microsoft.com/office/drawing/2014/main" id="{38BADDE9-A66F-589B-A1F4-FB1BDD3A2F10}"/>
              </a:ext>
            </a:extLst>
          </p:cNvPr>
          <p:cNvSpPr/>
          <p:nvPr/>
        </p:nvSpPr>
        <p:spPr>
          <a:xfrm rot="5400000">
            <a:off x="1175448" y="3695810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+mn-cs"/>
            </a:endParaRPr>
          </a:p>
        </p:txBody>
      </p:sp>
      <p:grpSp>
        <p:nvGrpSpPr>
          <p:cNvPr id="67" name="그래픽 102">
            <a:extLst>
              <a:ext uri="{FF2B5EF4-FFF2-40B4-BE49-F238E27FC236}">
                <a16:creationId xmlns:a16="http://schemas.microsoft.com/office/drawing/2014/main" id="{F3D16906-6048-6077-4CBC-28CC02F4157B}"/>
              </a:ext>
            </a:extLst>
          </p:cNvPr>
          <p:cNvGrpSpPr/>
          <p:nvPr/>
        </p:nvGrpSpPr>
        <p:grpSpPr>
          <a:xfrm>
            <a:off x="1289090" y="3808830"/>
            <a:ext cx="216393" cy="219032"/>
            <a:chOff x="7683364" y="3599084"/>
            <a:chExt cx="216393" cy="219032"/>
          </a:xfrm>
          <a:solidFill>
            <a:schemeClr val="accent1"/>
          </a:solidFill>
        </p:grpSpPr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C2E11E19-5FA7-6522-2489-94E1E430B0A8}"/>
                </a:ext>
              </a:extLst>
            </p:cNvPr>
            <p:cNvSpPr/>
            <p:nvPr/>
          </p:nvSpPr>
          <p:spPr>
            <a:xfrm>
              <a:off x="7683364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66084701-7AED-8F02-C916-69013CA50F73}"/>
                </a:ext>
              </a:extLst>
            </p:cNvPr>
            <p:cNvSpPr/>
            <p:nvPr/>
          </p:nvSpPr>
          <p:spPr>
            <a:xfrm>
              <a:off x="7731796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90B26D40-4E4C-20B6-6DAC-B29D1BF16E3F}"/>
                </a:ext>
              </a:extLst>
            </p:cNvPr>
            <p:cNvSpPr/>
            <p:nvPr/>
          </p:nvSpPr>
          <p:spPr>
            <a:xfrm>
              <a:off x="7755521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sp>
        <p:nvSpPr>
          <p:cNvPr id="71" name="TextBox 70">
            <a:extLst>
              <a:ext uri="{FF2B5EF4-FFF2-40B4-BE49-F238E27FC236}">
                <a16:creationId xmlns:a16="http://schemas.microsoft.com/office/drawing/2014/main" id="{8D88D204-7D24-ADE5-0F23-F1CC72AC1608}"/>
              </a:ext>
            </a:extLst>
          </p:cNvPr>
          <p:cNvSpPr txBox="1"/>
          <p:nvPr/>
        </p:nvSpPr>
        <p:spPr>
          <a:xfrm>
            <a:off x="1729715" y="369365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7D3831A0-12E4-2825-724F-54B0308C78A4}"/>
              </a:ext>
            </a:extLst>
          </p:cNvPr>
          <p:cNvSpPr txBox="1"/>
          <p:nvPr/>
        </p:nvSpPr>
        <p:spPr>
          <a:xfrm>
            <a:off x="1729714" y="4038171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3" name="Oval 197">
            <a:extLst>
              <a:ext uri="{FF2B5EF4-FFF2-40B4-BE49-F238E27FC236}">
                <a16:creationId xmlns:a16="http://schemas.microsoft.com/office/drawing/2014/main" id="{32FB387B-465B-2B1A-A888-823ABA5C7A11}"/>
              </a:ext>
            </a:extLst>
          </p:cNvPr>
          <p:cNvSpPr/>
          <p:nvPr/>
        </p:nvSpPr>
        <p:spPr>
          <a:xfrm rot="5400000">
            <a:off x="1175448" y="4831682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+mn-cs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A733A704-831E-E282-4D3D-680DF7C370DD}"/>
              </a:ext>
            </a:extLst>
          </p:cNvPr>
          <p:cNvSpPr txBox="1"/>
          <p:nvPr/>
        </p:nvSpPr>
        <p:spPr>
          <a:xfrm>
            <a:off x="1729715" y="482952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DDD2A0F1-D60D-26EC-E1AE-C6297416A46A}"/>
              </a:ext>
            </a:extLst>
          </p:cNvPr>
          <p:cNvSpPr txBox="1"/>
          <p:nvPr/>
        </p:nvSpPr>
        <p:spPr>
          <a:xfrm>
            <a:off x="1729714" y="5174043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76" name="그래픽 27">
            <a:extLst>
              <a:ext uri="{FF2B5EF4-FFF2-40B4-BE49-F238E27FC236}">
                <a16:creationId xmlns:a16="http://schemas.microsoft.com/office/drawing/2014/main" id="{3DDA1E9E-733D-CD0D-0A19-C06D60AA8116}"/>
              </a:ext>
            </a:extLst>
          </p:cNvPr>
          <p:cNvGrpSpPr/>
          <p:nvPr/>
        </p:nvGrpSpPr>
        <p:grpSpPr>
          <a:xfrm>
            <a:off x="1312275" y="4965848"/>
            <a:ext cx="170024" cy="167216"/>
            <a:chOff x="6294468" y="3539016"/>
            <a:chExt cx="481530" cy="473583"/>
          </a:xfrm>
          <a:solidFill>
            <a:schemeClr val="accent1"/>
          </a:solidFill>
        </p:grpSpPr>
        <p:sp>
          <p:nvSpPr>
            <p:cNvPr id="77" name="자유형: 도형 76">
              <a:extLst>
                <a:ext uri="{FF2B5EF4-FFF2-40B4-BE49-F238E27FC236}">
                  <a16:creationId xmlns:a16="http://schemas.microsoft.com/office/drawing/2014/main" id="{30D8A186-1411-39EA-EB4C-F2B9A5B9407F}"/>
                </a:ext>
              </a:extLst>
            </p:cNvPr>
            <p:cNvSpPr/>
            <p:nvPr/>
          </p:nvSpPr>
          <p:spPr>
            <a:xfrm>
              <a:off x="6460478" y="3539016"/>
              <a:ext cx="152784" cy="66771"/>
            </a:xfrm>
            <a:custGeom>
              <a:avLst/>
              <a:gdLst>
                <a:gd name="connsiteX0" fmla="*/ 142996 w 152784"/>
                <a:gd name="connsiteY0" fmla="*/ 66771 h 66771"/>
                <a:gd name="connsiteX1" fmla="*/ 87289 w 152784"/>
                <a:gd name="connsiteY1" fmla="*/ 19348 h 66771"/>
                <a:gd name="connsiteX2" fmla="*/ 62249 w 152784"/>
                <a:gd name="connsiteY2" fmla="*/ 19348 h 66771"/>
                <a:gd name="connsiteX3" fmla="*/ 9785 w 152784"/>
                <a:gd name="connsiteY3" fmla="*/ 64014 h 66771"/>
                <a:gd name="connsiteX4" fmla="*/ 0 w 152784"/>
                <a:gd name="connsiteY4" fmla="*/ 52506 h 66771"/>
                <a:gd name="connsiteX5" fmla="*/ 52464 w 152784"/>
                <a:gd name="connsiteY5" fmla="*/ 7848 h 66771"/>
                <a:gd name="connsiteX6" fmla="*/ 97081 w 152784"/>
                <a:gd name="connsiteY6" fmla="*/ 7848 h 66771"/>
                <a:gd name="connsiteX7" fmla="*/ 152784 w 152784"/>
                <a:gd name="connsiteY7" fmla="*/ 55271 h 66771"/>
                <a:gd name="connsiteX8" fmla="*/ 142996 w 152784"/>
                <a:gd name="connsiteY8" fmla="*/ 66771 h 66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784" h="66771">
                  <a:moveTo>
                    <a:pt x="142996" y="66771"/>
                  </a:moveTo>
                  <a:lnTo>
                    <a:pt x="87289" y="19348"/>
                  </a:lnTo>
                  <a:cubicBezTo>
                    <a:pt x="80506" y="13577"/>
                    <a:pt x="69039" y="13581"/>
                    <a:pt x="62249" y="19348"/>
                  </a:cubicBezTo>
                  <a:lnTo>
                    <a:pt x="9785" y="64014"/>
                  </a:lnTo>
                  <a:lnTo>
                    <a:pt x="0" y="52506"/>
                  </a:lnTo>
                  <a:lnTo>
                    <a:pt x="52464" y="7848"/>
                  </a:lnTo>
                  <a:cubicBezTo>
                    <a:pt x="64766" y="-2618"/>
                    <a:pt x="84779" y="-2614"/>
                    <a:pt x="97081" y="7848"/>
                  </a:cubicBezTo>
                  <a:lnTo>
                    <a:pt x="152784" y="55271"/>
                  </a:lnTo>
                  <a:lnTo>
                    <a:pt x="142996" y="66771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78" name="자유형: 도형 77">
              <a:extLst>
                <a:ext uri="{FF2B5EF4-FFF2-40B4-BE49-F238E27FC236}">
                  <a16:creationId xmlns:a16="http://schemas.microsoft.com/office/drawing/2014/main" id="{17856ED8-B19B-D39C-46CC-1BEA6C8904BC}"/>
                </a:ext>
              </a:extLst>
            </p:cNvPr>
            <p:cNvSpPr/>
            <p:nvPr/>
          </p:nvSpPr>
          <p:spPr>
            <a:xfrm>
              <a:off x="6294468" y="3688974"/>
              <a:ext cx="481530" cy="323624"/>
            </a:xfrm>
            <a:custGeom>
              <a:avLst/>
              <a:gdLst>
                <a:gd name="connsiteX0" fmla="*/ 473933 w 481530"/>
                <a:gd name="connsiteY0" fmla="*/ 323624 h 323624"/>
                <a:gd name="connsiteX1" fmla="*/ 7582 w 481530"/>
                <a:gd name="connsiteY1" fmla="*/ 323624 h 323624"/>
                <a:gd name="connsiteX2" fmla="*/ 32 w 481530"/>
                <a:gd name="connsiteY2" fmla="*/ 316074 h 323624"/>
                <a:gd name="connsiteX3" fmla="*/ 32 w 481530"/>
                <a:gd name="connsiteY3" fmla="*/ 48047 h 323624"/>
                <a:gd name="connsiteX4" fmla="*/ 1161 w 481530"/>
                <a:gd name="connsiteY4" fmla="*/ 43341 h 323624"/>
                <a:gd name="connsiteX5" fmla="*/ 3512 w 481530"/>
                <a:gd name="connsiteY5" fmla="*/ 40896 h 323624"/>
                <a:gd name="connsiteX6" fmla="*/ 50803 w 481530"/>
                <a:gd name="connsiteY6" fmla="*/ 643 h 323624"/>
                <a:gd name="connsiteX7" fmla="*/ 60592 w 481530"/>
                <a:gd name="connsiteY7" fmla="*/ 12144 h 323624"/>
                <a:gd name="connsiteX8" fmla="*/ 15133 w 481530"/>
                <a:gd name="connsiteY8" fmla="*/ 50831 h 323624"/>
                <a:gd name="connsiteX9" fmla="*/ 15133 w 481530"/>
                <a:gd name="connsiteY9" fmla="*/ 308524 h 323624"/>
                <a:gd name="connsiteX10" fmla="*/ 466383 w 481530"/>
                <a:gd name="connsiteY10" fmla="*/ 308524 h 323624"/>
                <a:gd name="connsiteX11" fmla="*/ 466383 w 481530"/>
                <a:gd name="connsiteY11" fmla="*/ 50794 h 323624"/>
                <a:gd name="connsiteX12" fmla="*/ 420227 w 481530"/>
                <a:gd name="connsiteY12" fmla="*/ 11500 h 323624"/>
                <a:gd name="connsiteX13" fmla="*/ 430023 w 481530"/>
                <a:gd name="connsiteY13" fmla="*/ 0 h 323624"/>
                <a:gd name="connsiteX14" fmla="*/ 478293 w 481530"/>
                <a:gd name="connsiteY14" fmla="*/ 41099 h 323624"/>
                <a:gd name="connsiteX15" fmla="*/ 481122 w 481530"/>
                <a:gd name="connsiteY15" fmla="*/ 44933 h 323624"/>
                <a:gd name="connsiteX16" fmla="*/ 481487 w 481530"/>
                <a:gd name="connsiteY16" fmla="*/ 48213 h 323624"/>
                <a:gd name="connsiteX17" fmla="*/ 481487 w 481530"/>
                <a:gd name="connsiteY17" fmla="*/ 316086 h 323624"/>
                <a:gd name="connsiteX18" fmla="*/ 473933 w 481530"/>
                <a:gd name="connsiteY18" fmla="*/ 323624 h 323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1530" h="323624">
                  <a:moveTo>
                    <a:pt x="473933" y="323624"/>
                  </a:moveTo>
                  <a:lnTo>
                    <a:pt x="7582" y="323624"/>
                  </a:lnTo>
                  <a:cubicBezTo>
                    <a:pt x="3410" y="323624"/>
                    <a:pt x="32" y="320246"/>
                    <a:pt x="32" y="316074"/>
                  </a:cubicBezTo>
                  <a:lnTo>
                    <a:pt x="32" y="48047"/>
                  </a:lnTo>
                  <a:cubicBezTo>
                    <a:pt x="-122" y="46385"/>
                    <a:pt x="284" y="44729"/>
                    <a:pt x="1161" y="43341"/>
                  </a:cubicBezTo>
                  <a:cubicBezTo>
                    <a:pt x="1755" y="42363"/>
                    <a:pt x="2560" y="41524"/>
                    <a:pt x="3512" y="40896"/>
                  </a:cubicBezTo>
                  <a:lnTo>
                    <a:pt x="50803" y="643"/>
                  </a:lnTo>
                  <a:lnTo>
                    <a:pt x="60592" y="12144"/>
                  </a:lnTo>
                  <a:lnTo>
                    <a:pt x="15133" y="50831"/>
                  </a:lnTo>
                  <a:lnTo>
                    <a:pt x="15133" y="308524"/>
                  </a:lnTo>
                  <a:lnTo>
                    <a:pt x="466383" y="308524"/>
                  </a:lnTo>
                  <a:lnTo>
                    <a:pt x="466383" y="50794"/>
                  </a:lnTo>
                  <a:lnTo>
                    <a:pt x="420227" y="11500"/>
                  </a:lnTo>
                  <a:lnTo>
                    <a:pt x="430023" y="0"/>
                  </a:lnTo>
                  <a:lnTo>
                    <a:pt x="478293" y="41099"/>
                  </a:lnTo>
                  <a:cubicBezTo>
                    <a:pt x="479606" y="42040"/>
                    <a:pt x="480614" y="43375"/>
                    <a:pt x="481122" y="44933"/>
                  </a:cubicBezTo>
                  <a:cubicBezTo>
                    <a:pt x="481479" y="45978"/>
                    <a:pt x="481607" y="47099"/>
                    <a:pt x="481487" y="48213"/>
                  </a:cubicBezTo>
                  <a:lnTo>
                    <a:pt x="481487" y="316086"/>
                  </a:lnTo>
                  <a:cubicBezTo>
                    <a:pt x="481483" y="320246"/>
                    <a:pt x="478105" y="323624"/>
                    <a:pt x="473933" y="323624"/>
                  </a:cubicBez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79" name="자유형: 도형 78">
              <a:extLst>
                <a:ext uri="{FF2B5EF4-FFF2-40B4-BE49-F238E27FC236}">
                  <a16:creationId xmlns:a16="http://schemas.microsoft.com/office/drawing/2014/main" id="{A26B1FA5-9C6C-ACBA-DDFB-B7C5EE9D60CA}"/>
                </a:ext>
              </a:extLst>
            </p:cNvPr>
            <p:cNvSpPr/>
            <p:nvPr/>
          </p:nvSpPr>
          <p:spPr>
            <a:xfrm>
              <a:off x="6342563" y="3592439"/>
              <a:ext cx="383049" cy="158204"/>
            </a:xfrm>
            <a:custGeom>
              <a:avLst/>
              <a:gdLst>
                <a:gd name="connsiteX0" fmla="*/ 383050 w 383049"/>
                <a:gd name="connsiteY0" fmla="*/ 158205 h 158204"/>
                <a:gd name="connsiteX1" fmla="*/ 367949 w 383049"/>
                <a:gd name="connsiteY1" fmla="*/ 158205 h 158204"/>
                <a:gd name="connsiteX2" fmla="*/ 367949 w 383049"/>
                <a:gd name="connsiteY2" fmla="*/ 15104 h 158204"/>
                <a:gd name="connsiteX3" fmla="*/ 15100 w 383049"/>
                <a:gd name="connsiteY3" fmla="*/ 15104 h 158204"/>
                <a:gd name="connsiteX4" fmla="*/ 15100 w 383049"/>
                <a:gd name="connsiteY4" fmla="*/ 158205 h 158204"/>
                <a:gd name="connsiteX5" fmla="*/ 0 w 383049"/>
                <a:gd name="connsiteY5" fmla="*/ 158205 h 158204"/>
                <a:gd name="connsiteX6" fmla="*/ 0 w 383049"/>
                <a:gd name="connsiteY6" fmla="*/ 0 h 158204"/>
                <a:gd name="connsiteX7" fmla="*/ 383050 w 383049"/>
                <a:gd name="connsiteY7" fmla="*/ 0 h 158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3049" h="158204">
                  <a:moveTo>
                    <a:pt x="383050" y="158205"/>
                  </a:moveTo>
                  <a:lnTo>
                    <a:pt x="367949" y="158205"/>
                  </a:lnTo>
                  <a:lnTo>
                    <a:pt x="367949" y="15104"/>
                  </a:lnTo>
                  <a:lnTo>
                    <a:pt x="15100" y="15104"/>
                  </a:lnTo>
                  <a:lnTo>
                    <a:pt x="15100" y="158205"/>
                  </a:lnTo>
                  <a:lnTo>
                    <a:pt x="0" y="158205"/>
                  </a:lnTo>
                  <a:lnTo>
                    <a:pt x="0" y="0"/>
                  </a:lnTo>
                  <a:lnTo>
                    <a:pt x="383050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C1E76B54-23AA-F029-4CBD-1F1051D142D9}"/>
                </a:ext>
              </a:extLst>
            </p:cNvPr>
            <p:cNvSpPr/>
            <p:nvPr/>
          </p:nvSpPr>
          <p:spPr>
            <a:xfrm>
              <a:off x="6382082" y="3735833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6F53EA21-9BAD-F96D-00F0-38C1CBE488D6}"/>
                </a:ext>
              </a:extLst>
            </p:cNvPr>
            <p:cNvSpPr/>
            <p:nvPr/>
          </p:nvSpPr>
          <p:spPr>
            <a:xfrm>
              <a:off x="6382082" y="3784625"/>
              <a:ext cx="196987" cy="15104"/>
            </a:xfrm>
            <a:custGeom>
              <a:avLst/>
              <a:gdLst>
                <a:gd name="connsiteX0" fmla="*/ 0 w 196987"/>
                <a:gd name="connsiteY0" fmla="*/ 0 h 15104"/>
                <a:gd name="connsiteX1" fmla="*/ 196987 w 196987"/>
                <a:gd name="connsiteY1" fmla="*/ 0 h 15104"/>
                <a:gd name="connsiteX2" fmla="*/ 196987 w 196987"/>
                <a:gd name="connsiteY2" fmla="*/ 15104 h 15104"/>
                <a:gd name="connsiteX3" fmla="*/ 0 w 19698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987" h="15104">
                  <a:moveTo>
                    <a:pt x="0" y="0"/>
                  </a:moveTo>
                  <a:lnTo>
                    <a:pt x="196987" y="0"/>
                  </a:lnTo>
                  <a:lnTo>
                    <a:pt x="19698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1621253E-721E-6638-C4F8-1CAA0FD648B4}"/>
                </a:ext>
              </a:extLst>
            </p:cNvPr>
            <p:cNvSpPr/>
            <p:nvPr/>
          </p:nvSpPr>
          <p:spPr>
            <a:xfrm>
              <a:off x="6422644" y="3833418"/>
              <a:ext cx="156425" cy="15104"/>
            </a:xfrm>
            <a:custGeom>
              <a:avLst/>
              <a:gdLst>
                <a:gd name="connsiteX0" fmla="*/ 0 w 156425"/>
                <a:gd name="connsiteY0" fmla="*/ 0 h 15104"/>
                <a:gd name="connsiteX1" fmla="*/ 156426 w 156425"/>
                <a:gd name="connsiteY1" fmla="*/ 0 h 15104"/>
                <a:gd name="connsiteX2" fmla="*/ 156426 w 156425"/>
                <a:gd name="connsiteY2" fmla="*/ 15104 h 15104"/>
                <a:gd name="connsiteX3" fmla="*/ 0 w 156425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425" h="15104">
                  <a:moveTo>
                    <a:pt x="0" y="0"/>
                  </a:moveTo>
                  <a:lnTo>
                    <a:pt x="156426" y="0"/>
                  </a:lnTo>
                  <a:lnTo>
                    <a:pt x="156426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27161F92-3ED6-61B2-D1FC-C49994CD6C59}"/>
                </a:ext>
              </a:extLst>
            </p:cNvPr>
            <p:cNvSpPr/>
            <p:nvPr/>
          </p:nvSpPr>
          <p:spPr>
            <a:xfrm>
              <a:off x="6605324" y="3735833"/>
              <a:ext cx="77639" cy="15104"/>
            </a:xfrm>
            <a:custGeom>
              <a:avLst/>
              <a:gdLst>
                <a:gd name="connsiteX0" fmla="*/ 0 w 77639"/>
                <a:gd name="connsiteY0" fmla="*/ 0 h 15104"/>
                <a:gd name="connsiteX1" fmla="*/ 77639 w 77639"/>
                <a:gd name="connsiteY1" fmla="*/ 0 h 15104"/>
                <a:gd name="connsiteX2" fmla="*/ 77639 w 77639"/>
                <a:gd name="connsiteY2" fmla="*/ 15104 h 15104"/>
                <a:gd name="connsiteX3" fmla="*/ 0 w 77639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39" h="15104">
                  <a:moveTo>
                    <a:pt x="0" y="0"/>
                  </a:moveTo>
                  <a:lnTo>
                    <a:pt x="77639" y="0"/>
                  </a:lnTo>
                  <a:lnTo>
                    <a:pt x="77639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295573AE-7AA2-137D-4583-54E908F6FE84}"/>
                </a:ext>
              </a:extLst>
            </p:cNvPr>
            <p:cNvSpPr/>
            <p:nvPr/>
          </p:nvSpPr>
          <p:spPr>
            <a:xfrm>
              <a:off x="6605324" y="3784625"/>
              <a:ext cx="51117" cy="15104"/>
            </a:xfrm>
            <a:custGeom>
              <a:avLst/>
              <a:gdLst>
                <a:gd name="connsiteX0" fmla="*/ 0 w 51117"/>
                <a:gd name="connsiteY0" fmla="*/ 0 h 15104"/>
                <a:gd name="connsiteX1" fmla="*/ 51117 w 51117"/>
                <a:gd name="connsiteY1" fmla="*/ 0 h 15104"/>
                <a:gd name="connsiteX2" fmla="*/ 51117 w 51117"/>
                <a:gd name="connsiteY2" fmla="*/ 15104 h 15104"/>
                <a:gd name="connsiteX3" fmla="*/ 0 w 51117"/>
                <a:gd name="connsiteY3" fmla="*/ 15104 h 1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7" h="15104">
                  <a:moveTo>
                    <a:pt x="0" y="0"/>
                  </a:moveTo>
                  <a:lnTo>
                    <a:pt x="51117" y="0"/>
                  </a:lnTo>
                  <a:lnTo>
                    <a:pt x="51117" y="15104"/>
                  </a:lnTo>
                  <a:lnTo>
                    <a:pt x="0" y="15104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9DA037ED-3E29-85FB-3A12-B7E8700D82F6}"/>
                </a:ext>
              </a:extLst>
            </p:cNvPr>
            <p:cNvSpPr/>
            <p:nvPr/>
          </p:nvSpPr>
          <p:spPr>
            <a:xfrm>
              <a:off x="6382481" y="3635025"/>
              <a:ext cx="198676" cy="67598"/>
            </a:xfrm>
            <a:custGeom>
              <a:avLst/>
              <a:gdLst>
                <a:gd name="connsiteX0" fmla="*/ 183865 w 198676"/>
                <a:gd name="connsiteY0" fmla="*/ 14807 h 67598"/>
                <a:gd name="connsiteX1" fmla="*/ 183865 w 198676"/>
                <a:gd name="connsiteY1" fmla="*/ 52788 h 67598"/>
                <a:gd name="connsiteX2" fmla="*/ 14807 w 198676"/>
                <a:gd name="connsiteY2" fmla="*/ 52788 h 67598"/>
                <a:gd name="connsiteX3" fmla="*/ 14807 w 198676"/>
                <a:gd name="connsiteY3" fmla="*/ 14807 h 67598"/>
                <a:gd name="connsiteX4" fmla="*/ 183865 w 198676"/>
                <a:gd name="connsiteY4" fmla="*/ 14807 h 67598"/>
                <a:gd name="connsiteX5" fmla="*/ 198673 w 198676"/>
                <a:gd name="connsiteY5" fmla="*/ 0 h 67598"/>
                <a:gd name="connsiteX6" fmla="*/ 0 w 198676"/>
                <a:gd name="connsiteY6" fmla="*/ 0 h 67598"/>
                <a:gd name="connsiteX7" fmla="*/ 0 w 198676"/>
                <a:gd name="connsiteY7" fmla="*/ 67598 h 67598"/>
                <a:gd name="connsiteX8" fmla="*/ 198676 w 198676"/>
                <a:gd name="connsiteY8" fmla="*/ 67598 h 67598"/>
                <a:gd name="connsiteX9" fmla="*/ 198676 w 198676"/>
                <a:gd name="connsiteY9" fmla="*/ 0 h 67598"/>
                <a:gd name="connsiteX10" fmla="*/ 198673 w 198676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676" h="67598">
                  <a:moveTo>
                    <a:pt x="183865" y="14807"/>
                  </a:moveTo>
                  <a:lnTo>
                    <a:pt x="183865" y="52788"/>
                  </a:lnTo>
                  <a:lnTo>
                    <a:pt x="14807" y="52788"/>
                  </a:lnTo>
                  <a:lnTo>
                    <a:pt x="14807" y="14807"/>
                  </a:lnTo>
                  <a:lnTo>
                    <a:pt x="183865" y="14807"/>
                  </a:lnTo>
                  <a:moveTo>
                    <a:pt x="198673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198676" y="67598"/>
                  </a:lnTo>
                  <a:lnTo>
                    <a:pt x="198676" y="0"/>
                  </a:lnTo>
                  <a:lnTo>
                    <a:pt x="198673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885C423A-460A-367C-0AAB-FB2FAC91FD48}"/>
                </a:ext>
              </a:extLst>
            </p:cNvPr>
            <p:cNvSpPr/>
            <p:nvPr/>
          </p:nvSpPr>
          <p:spPr>
            <a:xfrm>
              <a:off x="6605324" y="3635025"/>
              <a:ext cx="77244" cy="67598"/>
            </a:xfrm>
            <a:custGeom>
              <a:avLst/>
              <a:gdLst>
                <a:gd name="connsiteX0" fmla="*/ 62445 w 77244"/>
                <a:gd name="connsiteY0" fmla="*/ 14807 h 67598"/>
                <a:gd name="connsiteX1" fmla="*/ 62445 w 77244"/>
                <a:gd name="connsiteY1" fmla="*/ 52788 h 67598"/>
                <a:gd name="connsiteX2" fmla="*/ 14803 w 77244"/>
                <a:gd name="connsiteY2" fmla="*/ 52788 h 67598"/>
                <a:gd name="connsiteX3" fmla="*/ 14803 w 77244"/>
                <a:gd name="connsiteY3" fmla="*/ 14807 h 67598"/>
                <a:gd name="connsiteX4" fmla="*/ 62445 w 77244"/>
                <a:gd name="connsiteY4" fmla="*/ 14807 h 67598"/>
                <a:gd name="connsiteX5" fmla="*/ 77244 w 77244"/>
                <a:gd name="connsiteY5" fmla="*/ 0 h 67598"/>
                <a:gd name="connsiteX6" fmla="*/ 0 w 77244"/>
                <a:gd name="connsiteY6" fmla="*/ 0 h 67598"/>
                <a:gd name="connsiteX7" fmla="*/ 0 w 77244"/>
                <a:gd name="connsiteY7" fmla="*/ 67598 h 67598"/>
                <a:gd name="connsiteX8" fmla="*/ 77244 w 77244"/>
                <a:gd name="connsiteY8" fmla="*/ 67598 h 67598"/>
                <a:gd name="connsiteX9" fmla="*/ 77244 w 77244"/>
                <a:gd name="connsiteY9" fmla="*/ 0 h 67598"/>
                <a:gd name="connsiteX10" fmla="*/ 77244 w 77244"/>
                <a:gd name="connsiteY10" fmla="*/ 0 h 67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244" h="67598">
                  <a:moveTo>
                    <a:pt x="62445" y="14807"/>
                  </a:moveTo>
                  <a:lnTo>
                    <a:pt x="62445" y="52788"/>
                  </a:lnTo>
                  <a:lnTo>
                    <a:pt x="14803" y="52788"/>
                  </a:lnTo>
                  <a:lnTo>
                    <a:pt x="14803" y="14807"/>
                  </a:lnTo>
                  <a:lnTo>
                    <a:pt x="62445" y="14807"/>
                  </a:lnTo>
                  <a:moveTo>
                    <a:pt x="77244" y="0"/>
                  </a:moveTo>
                  <a:lnTo>
                    <a:pt x="0" y="0"/>
                  </a:lnTo>
                  <a:lnTo>
                    <a:pt x="0" y="67598"/>
                  </a:lnTo>
                  <a:lnTo>
                    <a:pt x="77244" y="67598"/>
                  </a:lnTo>
                  <a:lnTo>
                    <a:pt x="77244" y="0"/>
                  </a:lnTo>
                  <a:lnTo>
                    <a:pt x="77244" y="0"/>
                  </a:lnTo>
                  <a:close/>
                </a:path>
              </a:pathLst>
            </a:custGeom>
            <a:grpFill/>
            <a:ln w="372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grpSp>
          <p:nvGrpSpPr>
            <p:cNvPr id="87" name="그래픽 27">
              <a:extLst>
                <a:ext uri="{FF2B5EF4-FFF2-40B4-BE49-F238E27FC236}">
                  <a16:creationId xmlns:a16="http://schemas.microsoft.com/office/drawing/2014/main" id="{BF102532-3AE6-7F11-DB14-03D89A397C56}"/>
                </a:ext>
              </a:extLst>
            </p:cNvPr>
            <p:cNvGrpSpPr/>
            <p:nvPr/>
          </p:nvGrpSpPr>
          <p:grpSpPr>
            <a:xfrm>
              <a:off x="6296663" y="3740047"/>
              <a:ext cx="477753" cy="270876"/>
              <a:chOff x="6296663" y="3740047"/>
              <a:chExt cx="477753" cy="270876"/>
            </a:xfrm>
            <a:grpFill/>
          </p:grpSpPr>
          <p:sp>
            <p:nvSpPr>
              <p:cNvPr id="88" name="자유형: 도형 87">
                <a:extLst>
                  <a:ext uri="{FF2B5EF4-FFF2-40B4-BE49-F238E27FC236}">
                    <a16:creationId xmlns:a16="http://schemas.microsoft.com/office/drawing/2014/main" id="{86F21C8C-EAF7-B0FE-42FF-CEF6E4E141DA}"/>
                  </a:ext>
                </a:extLst>
              </p:cNvPr>
              <p:cNvSpPr/>
              <p:nvPr/>
            </p:nvSpPr>
            <p:spPr>
              <a:xfrm>
                <a:off x="6296663" y="3740047"/>
                <a:ext cx="477753" cy="143803"/>
              </a:xfrm>
              <a:custGeom>
                <a:avLst/>
                <a:gdLst>
                  <a:gd name="connsiteX0" fmla="*/ 313145 w 477753"/>
                  <a:gd name="connsiteY0" fmla="*/ 143804 h 143803"/>
                  <a:gd name="connsiteX1" fmla="*/ 163999 w 477753"/>
                  <a:gd name="connsiteY1" fmla="*/ 143804 h 143803"/>
                  <a:gd name="connsiteX2" fmla="*/ 159213 w 477753"/>
                  <a:gd name="connsiteY2" fmla="*/ 142096 h 143803"/>
                  <a:gd name="connsiteX3" fmla="*/ 0 w 477753"/>
                  <a:gd name="connsiteY3" fmla="*/ 11692 h 143803"/>
                  <a:gd name="connsiteX4" fmla="*/ 9567 w 477753"/>
                  <a:gd name="connsiteY4" fmla="*/ 8 h 143803"/>
                  <a:gd name="connsiteX5" fmla="*/ 166696 w 477753"/>
                  <a:gd name="connsiteY5" fmla="*/ 128700 h 143803"/>
                  <a:gd name="connsiteX6" fmla="*/ 310455 w 477753"/>
                  <a:gd name="connsiteY6" fmla="*/ 128700 h 143803"/>
                  <a:gd name="connsiteX7" fmla="*/ 468201 w 477753"/>
                  <a:gd name="connsiteY7" fmla="*/ 0 h 143803"/>
                  <a:gd name="connsiteX8" fmla="*/ 477753 w 477753"/>
                  <a:gd name="connsiteY8" fmla="*/ 11703 h 143803"/>
                  <a:gd name="connsiteX9" fmla="*/ 317923 w 477753"/>
                  <a:gd name="connsiteY9" fmla="*/ 142107 h 143803"/>
                  <a:gd name="connsiteX10" fmla="*/ 313145 w 477753"/>
                  <a:gd name="connsiteY10" fmla="*/ 143804 h 143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77753" h="143803">
                    <a:moveTo>
                      <a:pt x="313145" y="143804"/>
                    </a:moveTo>
                    <a:lnTo>
                      <a:pt x="163999" y="143804"/>
                    </a:lnTo>
                    <a:cubicBezTo>
                      <a:pt x="162253" y="143804"/>
                      <a:pt x="160564" y="143202"/>
                      <a:pt x="159213" y="142096"/>
                    </a:cubicBezTo>
                    <a:lnTo>
                      <a:pt x="0" y="11692"/>
                    </a:lnTo>
                    <a:lnTo>
                      <a:pt x="9567" y="8"/>
                    </a:lnTo>
                    <a:lnTo>
                      <a:pt x="166696" y="128700"/>
                    </a:lnTo>
                    <a:lnTo>
                      <a:pt x="310455" y="128700"/>
                    </a:lnTo>
                    <a:lnTo>
                      <a:pt x="468201" y="0"/>
                    </a:lnTo>
                    <a:lnTo>
                      <a:pt x="477753" y="11703"/>
                    </a:lnTo>
                    <a:lnTo>
                      <a:pt x="317923" y="142107"/>
                    </a:lnTo>
                    <a:cubicBezTo>
                      <a:pt x="316568" y="143206"/>
                      <a:pt x="314887" y="143804"/>
                      <a:pt x="313145" y="143804"/>
                    </a:cubicBezTo>
                    <a:close/>
                  </a:path>
                </a:pathLst>
              </a:custGeom>
              <a:grpFill/>
              <a:ln w="37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  <p:grpSp>
            <p:nvGrpSpPr>
              <p:cNvPr id="89" name="그래픽 27">
                <a:extLst>
                  <a:ext uri="{FF2B5EF4-FFF2-40B4-BE49-F238E27FC236}">
                    <a16:creationId xmlns:a16="http://schemas.microsoft.com/office/drawing/2014/main" id="{523340CD-C05E-D469-A4F4-7AC797F737FB}"/>
                  </a:ext>
                </a:extLst>
              </p:cNvPr>
              <p:cNvGrpSpPr/>
              <p:nvPr/>
            </p:nvGrpSpPr>
            <p:grpSpPr>
              <a:xfrm>
                <a:off x="6310993" y="3870375"/>
                <a:ext cx="452506" cy="140547"/>
                <a:chOff x="6310993" y="3870375"/>
                <a:chExt cx="452506" cy="140547"/>
              </a:xfrm>
              <a:grpFill/>
            </p:grpSpPr>
            <p:sp>
              <p:nvSpPr>
                <p:cNvPr id="90" name="자유형: 도형 89">
                  <a:extLst>
                    <a:ext uri="{FF2B5EF4-FFF2-40B4-BE49-F238E27FC236}">
                      <a16:creationId xmlns:a16="http://schemas.microsoft.com/office/drawing/2014/main" id="{661949A1-2457-C52F-3899-EDBE69510671}"/>
                    </a:ext>
                  </a:extLst>
                </p:cNvPr>
                <p:cNvSpPr/>
                <p:nvPr/>
              </p:nvSpPr>
              <p:spPr>
                <a:xfrm>
                  <a:off x="6310993" y="3870375"/>
                  <a:ext cx="156286" cy="136802"/>
                </a:xfrm>
                <a:custGeom>
                  <a:avLst/>
                  <a:gdLst>
                    <a:gd name="connsiteX0" fmla="*/ 9785 w 156286"/>
                    <a:gd name="connsiteY0" fmla="*/ 136803 h 136802"/>
                    <a:gd name="connsiteX1" fmla="*/ 0 w 156286"/>
                    <a:gd name="connsiteY1" fmla="*/ 125295 h 136802"/>
                    <a:gd name="connsiteX2" fmla="*/ 51881 w 156286"/>
                    <a:gd name="connsiteY2" fmla="*/ 81168 h 136802"/>
                    <a:gd name="connsiteX3" fmla="*/ 91005 w 156286"/>
                    <a:gd name="connsiteY3" fmla="*/ 47581 h 136802"/>
                    <a:gd name="connsiteX4" fmla="*/ 107667 w 156286"/>
                    <a:gd name="connsiteY4" fmla="*/ 33274 h 136802"/>
                    <a:gd name="connsiteX5" fmla="*/ 146453 w 156286"/>
                    <a:gd name="connsiteY5" fmla="*/ 0 h 136802"/>
                    <a:gd name="connsiteX6" fmla="*/ 156287 w 156286"/>
                    <a:gd name="connsiteY6" fmla="*/ 11459 h 136802"/>
                    <a:gd name="connsiteX7" fmla="*/ 117508 w 156286"/>
                    <a:gd name="connsiteY7" fmla="*/ 44726 h 136802"/>
                    <a:gd name="connsiteX8" fmla="*/ 100835 w 156286"/>
                    <a:gd name="connsiteY8" fmla="*/ 59051 h 136802"/>
                    <a:gd name="connsiteX9" fmla="*/ 61692 w 156286"/>
                    <a:gd name="connsiteY9" fmla="*/ 92649 h 136802"/>
                    <a:gd name="connsiteX10" fmla="*/ 9785 w 156286"/>
                    <a:gd name="connsiteY10" fmla="*/ 136803 h 136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56286" h="136802">
                      <a:moveTo>
                        <a:pt x="9785" y="136803"/>
                      </a:moveTo>
                      <a:lnTo>
                        <a:pt x="0" y="125295"/>
                      </a:lnTo>
                      <a:lnTo>
                        <a:pt x="51881" y="81168"/>
                      </a:lnTo>
                      <a:lnTo>
                        <a:pt x="91005" y="47581"/>
                      </a:lnTo>
                      <a:cubicBezTo>
                        <a:pt x="95614" y="43638"/>
                        <a:pt x="101637" y="38458"/>
                        <a:pt x="107667" y="33274"/>
                      </a:cubicBezTo>
                      <a:lnTo>
                        <a:pt x="146453" y="0"/>
                      </a:lnTo>
                      <a:lnTo>
                        <a:pt x="156287" y="11459"/>
                      </a:lnTo>
                      <a:lnTo>
                        <a:pt x="117508" y="44726"/>
                      </a:lnTo>
                      <a:cubicBezTo>
                        <a:pt x="111474" y="49921"/>
                        <a:pt x="105440" y="55109"/>
                        <a:pt x="100835" y="59051"/>
                      </a:cubicBezTo>
                      <a:lnTo>
                        <a:pt x="61692" y="92649"/>
                      </a:lnTo>
                      <a:lnTo>
                        <a:pt x="9785" y="136803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  <p:sp>
              <p:nvSpPr>
                <p:cNvPr id="91" name="자유형: 도형 90">
                  <a:extLst>
                    <a:ext uri="{FF2B5EF4-FFF2-40B4-BE49-F238E27FC236}">
                      <a16:creationId xmlns:a16="http://schemas.microsoft.com/office/drawing/2014/main" id="{A0CD1925-E0C4-E8E6-C59F-CB5591CA73FA}"/>
                    </a:ext>
                  </a:extLst>
                </p:cNvPr>
                <p:cNvSpPr/>
                <p:nvPr/>
              </p:nvSpPr>
              <p:spPr>
                <a:xfrm rot="2437942">
                  <a:off x="6584259" y="3933105"/>
                  <a:ext cx="198220" cy="15096"/>
                </a:xfrm>
                <a:custGeom>
                  <a:avLst/>
                  <a:gdLst>
                    <a:gd name="connsiteX0" fmla="*/ 0 w 198220"/>
                    <a:gd name="connsiteY0" fmla="*/ 0 h 15096"/>
                    <a:gd name="connsiteX1" fmla="*/ 198220 w 198220"/>
                    <a:gd name="connsiteY1" fmla="*/ 0 h 15096"/>
                    <a:gd name="connsiteX2" fmla="*/ 198220 w 198220"/>
                    <a:gd name="connsiteY2" fmla="*/ 15097 h 15096"/>
                    <a:gd name="connsiteX3" fmla="*/ 0 w 198220"/>
                    <a:gd name="connsiteY3" fmla="*/ 15097 h 15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8220" h="15096">
                      <a:moveTo>
                        <a:pt x="0" y="0"/>
                      </a:moveTo>
                      <a:lnTo>
                        <a:pt x="198220" y="0"/>
                      </a:lnTo>
                      <a:lnTo>
                        <a:pt x="198220" y="15097"/>
                      </a:lnTo>
                      <a:lnTo>
                        <a:pt x="0" y="15097"/>
                      </a:lnTo>
                      <a:close/>
                    </a:path>
                  </a:pathLst>
                </a:custGeom>
                <a:grpFill/>
                <a:ln w="372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</p:grpSp>
        </p:grp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5FF73792-07EC-87F5-0183-85216AC68E4C}"/>
              </a:ext>
            </a:extLst>
          </p:cNvPr>
          <p:cNvSpPr txBox="1"/>
          <p:nvPr/>
        </p:nvSpPr>
        <p:spPr>
          <a:xfrm>
            <a:off x="7538570" y="239159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718B5623-F4AD-62A0-09DC-A12659ABD873}"/>
              </a:ext>
            </a:extLst>
          </p:cNvPr>
          <p:cNvSpPr txBox="1"/>
          <p:nvPr/>
        </p:nvSpPr>
        <p:spPr>
          <a:xfrm>
            <a:off x="7538569" y="2736109"/>
            <a:ext cx="299370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E314CE51-F706-19D3-107B-6EF7462F3009}"/>
              </a:ext>
            </a:extLst>
          </p:cNvPr>
          <p:cNvGrpSpPr/>
          <p:nvPr/>
        </p:nvGrpSpPr>
        <p:grpSpPr>
          <a:xfrm>
            <a:off x="6338215" y="2311698"/>
            <a:ext cx="1044647" cy="847476"/>
            <a:chOff x="6717513" y="2288850"/>
            <a:chExt cx="1044647" cy="847476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EB987E45-3113-7072-B759-A93293CADEE7}"/>
                </a:ext>
              </a:extLst>
            </p:cNvPr>
            <p:cNvSpPr txBox="1"/>
            <p:nvPr/>
          </p:nvSpPr>
          <p:spPr>
            <a:xfrm>
              <a:off x="6717513" y="2288850"/>
              <a:ext cx="822661" cy="8474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800" b="0" i="0" u="none" strike="noStrike" kern="1200" cap="none" spc="-30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80</a:t>
              </a:r>
              <a:endParaRPr kumimoji="0" lang="id-ID" altLang="ko-KR" sz="48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94433D4B-8F6B-B139-5B4C-CC71C0940989}"/>
                </a:ext>
              </a:extLst>
            </p:cNvPr>
            <p:cNvSpPr txBox="1"/>
            <p:nvPr/>
          </p:nvSpPr>
          <p:spPr>
            <a:xfrm>
              <a:off x="7406935" y="2681542"/>
              <a:ext cx="355225" cy="344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600" b="0" i="0" u="none" strike="noStrike" kern="1200" cap="none" spc="-2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%</a:t>
              </a:r>
              <a:endParaRPr kumimoji="0" lang="id-ID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99" name="TextBox 98">
            <a:extLst>
              <a:ext uri="{FF2B5EF4-FFF2-40B4-BE49-F238E27FC236}">
                <a16:creationId xmlns:a16="http://schemas.microsoft.com/office/drawing/2014/main" id="{95AD95F3-78E6-9C26-B5AE-C59CA2FBC9E0}"/>
              </a:ext>
            </a:extLst>
          </p:cNvPr>
          <p:cNvSpPr txBox="1"/>
          <p:nvPr/>
        </p:nvSpPr>
        <p:spPr>
          <a:xfrm>
            <a:off x="7538570" y="372399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3586C0A2-7369-A0AA-06ED-538D4DFFF065}"/>
              </a:ext>
            </a:extLst>
          </p:cNvPr>
          <p:cNvSpPr txBox="1"/>
          <p:nvPr/>
        </p:nvSpPr>
        <p:spPr>
          <a:xfrm>
            <a:off x="7538569" y="4068515"/>
            <a:ext cx="299370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01" name="그룹 100">
            <a:extLst>
              <a:ext uri="{FF2B5EF4-FFF2-40B4-BE49-F238E27FC236}">
                <a16:creationId xmlns:a16="http://schemas.microsoft.com/office/drawing/2014/main" id="{74328040-E852-09A7-BC11-A9885AB9837A}"/>
              </a:ext>
            </a:extLst>
          </p:cNvPr>
          <p:cNvGrpSpPr/>
          <p:nvPr/>
        </p:nvGrpSpPr>
        <p:grpSpPr>
          <a:xfrm>
            <a:off x="6338215" y="3644104"/>
            <a:ext cx="1044647" cy="847476"/>
            <a:chOff x="6717513" y="2288850"/>
            <a:chExt cx="1044647" cy="847476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4371EEBC-04E4-1BA8-1416-486A66ED5145}"/>
                </a:ext>
              </a:extLst>
            </p:cNvPr>
            <p:cNvSpPr txBox="1"/>
            <p:nvPr/>
          </p:nvSpPr>
          <p:spPr>
            <a:xfrm>
              <a:off x="6717513" y="2288850"/>
              <a:ext cx="822661" cy="8474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800" b="0" i="0" u="none" strike="noStrike" kern="1200" cap="none" spc="-30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45</a:t>
              </a:r>
              <a:endParaRPr kumimoji="0" lang="id-ID" altLang="ko-KR" sz="48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F80D7F37-DCDC-29BE-90CC-69610CE39CB9}"/>
                </a:ext>
              </a:extLst>
            </p:cNvPr>
            <p:cNvSpPr txBox="1"/>
            <p:nvPr/>
          </p:nvSpPr>
          <p:spPr>
            <a:xfrm>
              <a:off x="7406935" y="2681542"/>
              <a:ext cx="355225" cy="344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600" b="0" i="0" u="none" strike="noStrike" kern="1200" cap="none" spc="-2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%</a:t>
              </a:r>
              <a:endParaRPr kumimoji="0" lang="id-ID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105" name="TextBox 104">
            <a:extLst>
              <a:ext uri="{FF2B5EF4-FFF2-40B4-BE49-F238E27FC236}">
                <a16:creationId xmlns:a16="http://schemas.microsoft.com/office/drawing/2014/main" id="{D8EB9521-AA7A-F9F8-EA45-8ED796DD8B65}"/>
              </a:ext>
            </a:extLst>
          </p:cNvPr>
          <p:cNvSpPr txBox="1"/>
          <p:nvPr/>
        </p:nvSpPr>
        <p:spPr>
          <a:xfrm>
            <a:off x="7538570" y="505640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0F17F2D1-7197-C1A6-CD8B-A9B7CDB52810}"/>
              </a:ext>
            </a:extLst>
          </p:cNvPr>
          <p:cNvSpPr txBox="1"/>
          <p:nvPr/>
        </p:nvSpPr>
        <p:spPr>
          <a:xfrm>
            <a:off x="7538569" y="5400921"/>
            <a:ext cx="2993703" cy="3091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8B9CB5BE-8640-40B9-8CBD-F410AEB2DED2}"/>
              </a:ext>
            </a:extLst>
          </p:cNvPr>
          <p:cNvGrpSpPr/>
          <p:nvPr/>
        </p:nvGrpSpPr>
        <p:grpSpPr>
          <a:xfrm>
            <a:off x="6338215" y="4976510"/>
            <a:ext cx="1044647" cy="847476"/>
            <a:chOff x="6717513" y="2288850"/>
            <a:chExt cx="1044647" cy="847476"/>
          </a:xfrm>
        </p:grpSpPr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8911B2D8-0053-6DA8-E07C-DBE5DE99DEF7}"/>
                </a:ext>
              </a:extLst>
            </p:cNvPr>
            <p:cNvSpPr txBox="1"/>
            <p:nvPr/>
          </p:nvSpPr>
          <p:spPr>
            <a:xfrm>
              <a:off x="6717513" y="2288850"/>
              <a:ext cx="822661" cy="8474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r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4800" b="0" i="0" u="none" strike="noStrike" kern="1200" cap="none" spc="-30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9 Black" pitchFamily="2" charset="-127"/>
                  <a:ea typeface="프리젠테이션 9 Black" pitchFamily="2" charset="-127"/>
                  <a:cs typeface="Pretendard Black" panose="02000A03000000020004" pitchFamily="2" charset="-127"/>
                </a:rPr>
                <a:t>25</a:t>
              </a:r>
              <a:endParaRPr kumimoji="0" lang="id-ID" altLang="ko-KR" sz="48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F0AB96FC-2A8F-32AF-2EA6-3E306BCFEFAA}"/>
                </a:ext>
              </a:extLst>
            </p:cNvPr>
            <p:cNvSpPr txBox="1"/>
            <p:nvPr/>
          </p:nvSpPr>
          <p:spPr>
            <a:xfrm>
              <a:off x="7406935" y="2681542"/>
              <a:ext cx="355225" cy="34451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1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600" b="0" i="0" u="none" strike="noStrike" kern="1200" cap="none" spc="-20" normalizeH="0" baseline="0" noProof="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rgbClr val="FFFFFF"/>
                  </a:solidFill>
                  <a:effectLst/>
                  <a:uLnTx/>
                  <a:uFillTx/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%</a:t>
              </a:r>
              <a:endParaRPr kumimoji="0" lang="id-ID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39CC7BF7-71F4-1DF8-0A17-B7A00FA7ED25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9A3353D-61AB-6D6F-E863-03187844FB4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4EB3E58-E80D-CAA4-FA08-19EC4241280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844D2B8B-2DF1-BAEC-C3A2-18C5659E1286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1986327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D7F0E0E-D950-486A-8185-861386C40EA6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239A354-DB8E-487C-8DB8-016288D48F35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9184119-C634-4EDC-9553-16C929B1C0A0}"/>
              </a:ext>
            </a:extLst>
          </p:cNvPr>
          <p:cNvSpPr txBox="1"/>
          <p:nvPr/>
        </p:nvSpPr>
        <p:spPr>
          <a:xfrm>
            <a:off x="2246770" y="238675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E56BB11-22D7-4A1B-B2D3-536D5EFD1C35}"/>
              </a:ext>
            </a:extLst>
          </p:cNvPr>
          <p:cNvSpPr txBox="1"/>
          <p:nvPr/>
        </p:nvSpPr>
        <p:spPr>
          <a:xfrm>
            <a:off x="2246770" y="2706944"/>
            <a:ext cx="3089307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2AC7CAF-D135-450C-BAC9-4E50CAFC4CB6}"/>
              </a:ext>
            </a:extLst>
          </p:cNvPr>
          <p:cNvSpPr txBox="1"/>
          <p:nvPr/>
        </p:nvSpPr>
        <p:spPr>
          <a:xfrm>
            <a:off x="2246770" y="420275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C8BAD34-0706-451B-B1C9-67ACDEE9A4AE}"/>
              </a:ext>
            </a:extLst>
          </p:cNvPr>
          <p:cNvSpPr txBox="1"/>
          <p:nvPr/>
        </p:nvSpPr>
        <p:spPr>
          <a:xfrm>
            <a:off x="2246770" y="4522944"/>
            <a:ext cx="316562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0FF50F0-8CD6-48B8-B566-0827EF6AA8A5}"/>
              </a:ext>
            </a:extLst>
          </p:cNvPr>
          <p:cNvSpPr txBox="1"/>
          <p:nvPr/>
        </p:nvSpPr>
        <p:spPr>
          <a:xfrm>
            <a:off x="7173332" y="238675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BB8A93-68A8-4338-A06A-A9594BDD722F}"/>
              </a:ext>
            </a:extLst>
          </p:cNvPr>
          <p:cNvSpPr txBox="1"/>
          <p:nvPr/>
        </p:nvSpPr>
        <p:spPr>
          <a:xfrm>
            <a:off x="7173332" y="2706944"/>
            <a:ext cx="316562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AF45A06-CD74-41E9-99B5-ADBEE96200F4}"/>
              </a:ext>
            </a:extLst>
          </p:cNvPr>
          <p:cNvSpPr txBox="1"/>
          <p:nvPr/>
        </p:nvSpPr>
        <p:spPr>
          <a:xfrm>
            <a:off x="7173332" y="420275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235C3E5-A58E-4411-AEE0-2B05BF3F8D9F}"/>
              </a:ext>
            </a:extLst>
          </p:cNvPr>
          <p:cNvSpPr txBox="1"/>
          <p:nvPr/>
        </p:nvSpPr>
        <p:spPr>
          <a:xfrm>
            <a:off x="7173332" y="4522944"/>
            <a:ext cx="316562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내용이</a:t>
            </a:r>
            <a:endParaRPr lang="en-US" altLang="ko-KR">
              <a:latin typeface="프리젠테이션 3 Light" pitchFamily="2" charset="-127"/>
              <a:ea typeface="프리젠테이션 3 Light" pitchFamily="2" charset="-127"/>
            </a:endParaRP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잘 전달 시켜서 성공적인 제안서를 제출해주세요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5" name="Oval 172">
            <a:extLst>
              <a:ext uri="{FF2B5EF4-FFF2-40B4-BE49-F238E27FC236}">
                <a16:creationId xmlns:a16="http://schemas.microsoft.com/office/drawing/2014/main" id="{90EE12B5-891D-47A5-98B6-C572FB910F52}"/>
              </a:ext>
            </a:extLst>
          </p:cNvPr>
          <p:cNvSpPr/>
          <p:nvPr/>
        </p:nvSpPr>
        <p:spPr>
          <a:xfrm rot="5400000">
            <a:off x="6141410" y="4304894"/>
            <a:ext cx="875073" cy="87782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2" name="그래픽 64">
            <a:extLst>
              <a:ext uri="{FF2B5EF4-FFF2-40B4-BE49-F238E27FC236}">
                <a16:creationId xmlns:a16="http://schemas.microsoft.com/office/drawing/2014/main" id="{5BBB01F8-38EE-4AED-B444-050B12591F51}"/>
              </a:ext>
            </a:extLst>
          </p:cNvPr>
          <p:cNvGrpSpPr/>
          <p:nvPr/>
        </p:nvGrpSpPr>
        <p:grpSpPr>
          <a:xfrm>
            <a:off x="6381569" y="4527806"/>
            <a:ext cx="394756" cy="432000"/>
            <a:chOff x="6381569" y="4527806"/>
            <a:chExt cx="394756" cy="432000"/>
          </a:xfrm>
          <a:solidFill>
            <a:schemeClr val="accent3"/>
          </a:solidFill>
        </p:grpSpPr>
        <p:grpSp>
          <p:nvGrpSpPr>
            <p:cNvPr id="32" name="그래픽 64">
              <a:extLst>
                <a:ext uri="{FF2B5EF4-FFF2-40B4-BE49-F238E27FC236}">
                  <a16:creationId xmlns:a16="http://schemas.microsoft.com/office/drawing/2014/main" id="{C30934E3-2A50-4480-9417-13C06CCF537B}"/>
                </a:ext>
              </a:extLst>
            </p:cNvPr>
            <p:cNvGrpSpPr/>
            <p:nvPr/>
          </p:nvGrpSpPr>
          <p:grpSpPr>
            <a:xfrm>
              <a:off x="6381569" y="4626960"/>
              <a:ext cx="394756" cy="233695"/>
              <a:chOff x="6381569" y="4626960"/>
              <a:chExt cx="394756" cy="233695"/>
            </a:xfrm>
            <a:grpFill/>
          </p:grpSpPr>
          <p:grpSp>
            <p:nvGrpSpPr>
              <p:cNvPr id="33" name="그래픽 64">
                <a:extLst>
                  <a:ext uri="{FF2B5EF4-FFF2-40B4-BE49-F238E27FC236}">
                    <a16:creationId xmlns:a16="http://schemas.microsoft.com/office/drawing/2014/main" id="{C781BD41-3BAB-4FD0-8703-74D2C3772B06}"/>
                  </a:ext>
                </a:extLst>
              </p:cNvPr>
              <p:cNvGrpSpPr/>
              <p:nvPr/>
            </p:nvGrpSpPr>
            <p:grpSpPr>
              <a:xfrm>
                <a:off x="6381569" y="4626960"/>
                <a:ext cx="394756" cy="233695"/>
                <a:chOff x="6381569" y="4626960"/>
                <a:chExt cx="394756" cy="233695"/>
              </a:xfrm>
              <a:grpFill/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DAAEE700-48A4-44E7-BEF3-023DB2E413D7}"/>
                    </a:ext>
                  </a:extLst>
                </p:cNvPr>
                <p:cNvSpPr/>
                <p:nvPr/>
              </p:nvSpPr>
              <p:spPr>
                <a:xfrm>
                  <a:off x="6381569" y="4627206"/>
                  <a:ext cx="394756" cy="233448"/>
                </a:xfrm>
                <a:custGeom>
                  <a:avLst/>
                  <a:gdLst>
                    <a:gd name="connsiteX0" fmla="*/ 394754 w 394756"/>
                    <a:gd name="connsiteY0" fmla="*/ 233449 h 233448"/>
                    <a:gd name="connsiteX1" fmla="*/ 0 w 394756"/>
                    <a:gd name="connsiteY1" fmla="*/ 233449 h 233448"/>
                    <a:gd name="connsiteX2" fmla="*/ 0 w 394756"/>
                    <a:gd name="connsiteY2" fmla="*/ 0 h 233448"/>
                    <a:gd name="connsiteX3" fmla="*/ 394757 w 394756"/>
                    <a:gd name="connsiteY3" fmla="*/ 0 h 233448"/>
                    <a:gd name="connsiteX4" fmla="*/ 394757 w 394756"/>
                    <a:gd name="connsiteY4" fmla="*/ 233449 h 233448"/>
                    <a:gd name="connsiteX5" fmla="*/ 13500 w 394756"/>
                    <a:gd name="connsiteY5" fmla="*/ 219949 h 233448"/>
                    <a:gd name="connsiteX6" fmla="*/ 381257 w 394756"/>
                    <a:gd name="connsiteY6" fmla="*/ 219949 h 233448"/>
                    <a:gd name="connsiteX7" fmla="*/ 381257 w 394756"/>
                    <a:gd name="connsiteY7" fmla="*/ 13500 h 233448"/>
                    <a:gd name="connsiteX8" fmla="*/ 13500 w 394756"/>
                    <a:gd name="connsiteY8" fmla="*/ 13500 h 233448"/>
                    <a:gd name="connsiteX9" fmla="*/ 13500 w 394756"/>
                    <a:gd name="connsiteY9" fmla="*/ 219949 h 23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4756" h="233448">
                      <a:moveTo>
                        <a:pt x="394754" y="233449"/>
                      </a:moveTo>
                      <a:lnTo>
                        <a:pt x="0" y="233449"/>
                      </a:lnTo>
                      <a:lnTo>
                        <a:pt x="0" y="0"/>
                      </a:lnTo>
                      <a:lnTo>
                        <a:pt x="394757" y="0"/>
                      </a:lnTo>
                      <a:lnTo>
                        <a:pt x="394757" y="233449"/>
                      </a:lnTo>
                      <a:close/>
                      <a:moveTo>
                        <a:pt x="13500" y="219949"/>
                      </a:moveTo>
                      <a:lnTo>
                        <a:pt x="381257" y="219949"/>
                      </a:lnTo>
                      <a:lnTo>
                        <a:pt x="381257" y="13500"/>
                      </a:lnTo>
                      <a:lnTo>
                        <a:pt x="13500" y="13500"/>
                      </a:lnTo>
                      <a:lnTo>
                        <a:pt x="13500" y="21994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2C73D3AA-76E7-4134-AA08-BAF1771E07C3}"/>
                    </a:ext>
                  </a:extLst>
                </p:cNvPr>
                <p:cNvSpPr/>
                <p:nvPr/>
              </p:nvSpPr>
              <p:spPr>
                <a:xfrm>
                  <a:off x="6383891" y="4626960"/>
                  <a:ext cx="389792" cy="169151"/>
                </a:xfrm>
                <a:custGeom>
                  <a:avLst/>
                  <a:gdLst>
                    <a:gd name="connsiteX0" fmla="*/ 194893 w 389792"/>
                    <a:gd name="connsiteY0" fmla="*/ 169152 h 169151"/>
                    <a:gd name="connsiteX1" fmla="*/ 176290 w 389792"/>
                    <a:gd name="connsiteY1" fmla="*/ 162523 h 169151"/>
                    <a:gd name="connsiteX2" fmla="*/ 0 w 389792"/>
                    <a:gd name="connsiteY2" fmla="*/ 11880 h 169151"/>
                    <a:gd name="connsiteX3" fmla="*/ 4388 w 389792"/>
                    <a:gd name="connsiteY3" fmla="*/ 0 h 169151"/>
                    <a:gd name="connsiteX4" fmla="*/ 385405 w 389792"/>
                    <a:gd name="connsiteY4" fmla="*/ 0 h 169151"/>
                    <a:gd name="connsiteX5" fmla="*/ 389792 w 389792"/>
                    <a:gd name="connsiteY5" fmla="*/ 11880 h 169151"/>
                    <a:gd name="connsiteX6" fmla="*/ 213509 w 389792"/>
                    <a:gd name="connsiteY6" fmla="*/ 162523 h 169151"/>
                    <a:gd name="connsiteX7" fmla="*/ 194893 w 389792"/>
                    <a:gd name="connsiteY7" fmla="*/ 169152 h 169151"/>
                    <a:gd name="connsiteX8" fmla="*/ 22670 w 389792"/>
                    <a:gd name="connsiteY8" fmla="*/ 13500 h 169151"/>
                    <a:gd name="connsiteX9" fmla="*/ 185061 w 389792"/>
                    <a:gd name="connsiteY9" fmla="*/ 152260 h 169151"/>
                    <a:gd name="connsiteX10" fmla="*/ 194893 w 389792"/>
                    <a:gd name="connsiteY10" fmla="*/ 155652 h 169151"/>
                    <a:gd name="connsiteX11" fmla="*/ 204744 w 389792"/>
                    <a:gd name="connsiteY11" fmla="*/ 152256 h 169151"/>
                    <a:gd name="connsiteX12" fmla="*/ 367122 w 389792"/>
                    <a:gd name="connsiteY12" fmla="*/ 13500 h 169151"/>
                    <a:gd name="connsiteX13" fmla="*/ 22670 w 389792"/>
                    <a:gd name="connsiteY13" fmla="*/ 13500 h 16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9792" h="169151">
                      <a:moveTo>
                        <a:pt x="194893" y="169152"/>
                      </a:moveTo>
                      <a:cubicBezTo>
                        <a:pt x="187896" y="169152"/>
                        <a:pt x="181292" y="166799"/>
                        <a:pt x="176290" y="162523"/>
                      </a:cubicBezTo>
                      <a:lnTo>
                        <a:pt x="0" y="11880"/>
                      </a:lnTo>
                      <a:lnTo>
                        <a:pt x="4388" y="0"/>
                      </a:lnTo>
                      <a:lnTo>
                        <a:pt x="385405" y="0"/>
                      </a:lnTo>
                      <a:lnTo>
                        <a:pt x="389792" y="11880"/>
                      </a:lnTo>
                      <a:lnTo>
                        <a:pt x="213509" y="162523"/>
                      </a:lnTo>
                      <a:cubicBezTo>
                        <a:pt x="208494" y="166799"/>
                        <a:pt x="201886" y="169152"/>
                        <a:pt x="194893" y="169152"/>
                      </a:cubicBezTo>
                      <a:close/>
                      <a:moveTo>
                        <a:pt x="22670" y="13500"/>
                      </a:moveTo>
                      <a:lnTo>
                        <a:pt x="185061" y="152260"/>
                      </a:lnTo>
                      <a:cubicBezTo>
                        <a:pt x="187583" y="154416"/>
                        <a:pt x="191167" y="155652"/>
                        <a:pt x="194893" y="155652"/>
                      </a:cubicBezTo>
                      <a:cubicBezTo>
                        <a:pt x="198622" y="155652"/>
                        <a:pt x="202213" y="154416"/>
                        <a:pt x="204744" y="152256"/>
                      </a:cubicBezTo>
                      <a:lnTo>
                        <a:pt x="367122" y="13500"/>
                      </a:lnTo>
                      <a:lnTo>
                        <a:pt x="2267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788CBD03-9A4A-4753-8939-D30536267E0B}"/>
                  </a:ext>
                </a:extLst>
              </p:cNvPr>
              <p:cNvSpPr/>
              <p:nvPr/>
            </p:nvSpPr>
            <p:spPr>
              <a:xfrm rot="2948410">
                <a:off x="6446453" y="4713582"/>
                <a:ext cx="13499" cy="167782"/>
              </a:xfrm>
              <a:custGeom>
                <a:avLst/>
                <a:gdLst>
                  <a:gd name="connsiteX0" fmla="*/ 0 w 13499"/>
                  <a:gd name="connsiteY0" fmla="*/ 0 h 167782"/>
                  <a:gd name="connsiteX1" fmla="*/ 13500 w 13499"/>
                  <a:gd name="connsiteY1" fmla="*/ 0 h 167782"/>
                  <a:gd name="connsiteX2" fmla="*/ 13500 w 13499"/>
                  <a:gd name="connsiteY2" fmla="*/ 167782 h 167782"/>
                  <a:gd name="connsiteX3" fmla="*/ 0 w 13499"/>
                  <a:gd name="connsiteY3" fmla="*/ 167782 h 16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167782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167782"/>
                    </a:lnTo>
                    <a:lnTo>
                      <a:pt x="0" y="167782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D476BD68-0F91-4EBD-8F0F-691CC425C066}"/>
                  </a:ext>
                </a:extLst>
              </p:cNvPr>
              <p:cNvSpPr/>
              <p:nvPr/>
            </p:nvSpPr>
            <p:spPr>
              <a:xfrm rot="2451590">
                <a:off x="6621908" y="4790731"/>
                <a:ext cx="167792" cy="13499"/>
              </a:xfrm>
              <a:custGeom>
                <a:avLst/>
                <a:gdLst>
                  <a:gd name="connsiteX0" fmla="*/ 0 w 167792"/>
                  <a:gd name="connsiteY0" fmla="*/ 0 h 13499"/>
                  <a:gd name="connsiteX1" fmla="*/ 167792 w 167792"/>
                  <a:gd name="connsiteY1" fmla="*/ 0 h 13499"/>
                  <a:gd name="connsiteX2" fmla="*/ 167792 w 167792"/>
                  <a:gd name="connsiteY2" fmla="*/ 13500 h 13499"/>
                  <a:gd name="connsiteX3" fmla="*/ 0 w 167792"/>
                  <a:gd name="connsiteY3" fmla="*/ 13500 h 1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792" h="13499">
                    <a:moveTo>
                      <a:pt x="0" y="0"/>
                    </a:moveTo>
                    <a:lnTo>
                      <a:pt x="167792" y="0"/>
                    </a:lnTo>
                    <a:lnTo>
                      <a:pt x="167792" y="13500"/>
                    </a:lnTo>
                    <a:lnTo>
                      <a:pt x="0" y="13500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0" name="그래픽 64">
              <a:extLst>
                <a:ext uri="{FF2B5EF4-FFF2-40B4-BE49-F238E27FC236}">
                  <a16:creationId xmlns:a16="http://schemas.microsoft.com/office/drawing/2014/main" id="{4CAD7449-67C4-4476-847C-D30E09F5A391}"/>
                </a:ext>
              </a:extLst>
            </p:cNvPr>
            <p:cNvGrpSpPr/>
            <p:nvPr/>
          </p:nvGrpSpPr>
          <p:grpSpPr>
            <a:xfrm>
              <a:off x="6487161" y="4527806"/>
              <a:ext cx="183540" cy="432000"/>
              <a:chOff x="6487161" y="4527806"/>
              <a:chExt cx="183540" cy="432000"/>
            </a:xfrm>
            <a:grpFill/>
          </p:grpSpPr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D7F824FB-9D4A-44A5-86DE-8FBE06467777}"/>
                  </a:ext>
                </a:extLst>
              </p:cNvPr>
              <p:cNvSpPr/>
              <p:nvPr/>
            </p:nvSpPr>
            <p:spPr>
              <a:xfrm>
                <a:off x="6572172" y="4527806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2" name="그래픽 64">
                <a:extLst>
                  <a:ext uri="{FF2B5EF4-FFF2-40B4-BE49-F238E27FC236}">
                    <a16:creationId xmlns:a16="http://schemas.microsoft.com/office/drawing/2014/main" id="{46AC775A-A3AB-4A37-9976-61FB818C4373}"/>
                  </a:ext>
                </a:extLst>
              </p:cNvPr>
              <p:cNvGrpSpPr/>
              <p:nvPr/>
            </p:nvGrpSpPr>
            <p:grpSpPr>
              <a:xfrm>
                <a:off x="6487161" y="4544171"/>
                <a:ext cx="183540" cy="44854"/>
                <a:chOff x="6487161" y="4544171"/>
                <a:chExt cx="183540" cy="44854"/>
              </a:xfrm>
              <a:grpFill/>
            </p:grpSpPr>
            <p:sp>
              <p:nvSpPr>
                <p:cNvPr id="43" name="자유형: 도형 42">
                  <a:extLst>
                    <a:ext uri="{FF2B5EF4-FFF2-40B4-BE49-F238E27FC236}">
                      <a16:creationId xmlns:a16="http://schemas.microsoft.com/office/drawing/2014/main" id="{CFC8E106-099E-4397-A0AC-6ACC47F0A2C6}"/>
                    </a:ext>
                  </a:extLst>
                </p:cNvPr>
                <p:cNvSpPr/>
                <p:nvPr/>
              </p:nvSpPr>
              <p:spPr>
                <a:xfrm rot="3902351">
                  <a:off x="6480802" y="4559855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4" name="자유형: 도형 43">
                  <a:extLst>
                    <a:ext uri="{FF2B5EF4-FFF2-40B4-BE49-F238E27FC236}">
                      <a16:creationId xmlns:a16="http://schemas.microsoft.com/office/drawing/2014/main" id="{65106187-F96E-4530-A426-70F23D1C9EC6}"/>
                    </a:ext>
                  </a:extLst>
                </p:cNvPr>
                <p:cNvSpPr/>
                <p:nvPr/>
              </p:nvSpPr>
              <p:spPr>
                <a:xfrm rot="1496881">
                  <a:off x="6648725" y="4545003"/>
                  <a:ext cx="13500" cy="43176"/>
                </a:xfrm>
                <a:custGeom>
                  <a:avLst/>
                  <a:gdLst>
                    <a:gd name="connsiteX0" fmla="*/ 0 w 13500"/>
                    <a:gd name="connsiteY0" fmla="*/ 0 h 43176"/>
                    <a:gd name="connsiteX1" fmla="*/ 13500 w 13500"/>
                    <a:gd name="connsiteY1" fmla="*/ 0 h 43176"/>
                    <a:gd name="connsiteX2" fmla="*/ 13500 w 13500"/>
                    <a:gd name="connsiteY2" fmla="*/ 43177 h 43176"/>
                    <a:gd name="connsiteX3" fmla="*/ 0 w 13500"/>
                    <a:gd name="connsiteY3" fmla="*/ 43177 h 4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500" h="43176">
                      <a:moveTo>
                        <a:pt x="0" y="0"/>
                      </a:moveTo>
                      <a:lnTo>
                        <a:pt x="13500" y="0"/>
                      </a:lnTo>
                      <a:lnTo>
                        <a:pt x="13500" y="43177"/>
                      </a:lnTo>
                      <a:lnTo>
                        <a:pt x="0" y="43177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E02C095E-A53B-4929-849A-CC587D8FF57C}"/>
                  </a:ext>
                </a:extLst>
              </p:cNvPr>
              <p:cNvSpPr/>
              <p:nvPr/>
            </p:nvSpPr>
            <p:spPr>
              <a:xfrm>
                <a:off x="6572172" y="4916612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9" name="그래픽 64">
                <a:extLst>
                  <a:ext uri="{FF2B5EF4-FFF2-40B4-BE49-F238E27FC236}">
                    <a16:creationId xmlns:a16="http://schemas.microsoft.com/office/drawing/2014/main" id="{796ADE71-4374-4F38-866C-A61C2CFE44AC}"/>
                  </a:ext>
                </a:extLst>
              </p:cNvPr>
              <p:cNvGrpSpPr/>
              <p:nvPr/>
            </p:nvGrpSpPr>
            <p:grpSpPr>
              <a:xfrm>
                <a:off x="6487169" y="4898573"/>
                <a:ext cx="183521" cy="44856"/>
                <a:chOff x="6487169" y="4898573"/>
                <a:chExt cx="183521" cy="44856"/>
              </a:xfrm>
              <a:grpFill/>
            </p:grpSpPr>
            <p:sp>
              <p:nvSpPr>
                <p:cNvPr id="51" name="자유형: 도형 50">
                  <a:extLst>
                    <a:ext uri="{FF2B5EF4-FFF2-40B4-BE49-F238E27FC236}">
                      <a16:creationId xmlns:a16="http://schemas.microsoft.com/office/drawing/2014/main" id="{D881158F-F505-4BDE-819A-CA45DA40BF5C}"/>
                    </a:ext>
                  </a:extLst>
                </p:cNvPr>
                <p:cNvSpPr/>
                <p:nvPr/>
              </p:nvSpPr>
              <p:spPr>
                <a:xfrm rot="3902351">
                  <a:off x="6633873" y="4914259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2" name="자유형: 도형 51">
                  <a:extLst>
                    <a:ext uri="{FF2B5EF4-FFF2-40B4-BE49-F238E27FC236}">
                      <a16:creationId xmlns:a16="http://schemas.microsoft.com/office/drawing/2014/main" id="{2DA022BF-F5C7-4B84-B6CC-FEFD304E9AE1}"/>
                    </a:ext>
                  </a:extLst>
                </p:cNvPr>
                <p:cNvSpPr/>
                <p:nvPr/>
              </p:nvSpPr>
              <p:spPr>
                <a:xfrm rot="1497337">
                  <a:off x="6495647" y="4899405"/>
                  <a:ext cx="13496" cy="43174"/>
                </a:xfrm>
                <a:custGeom>
                  <a:avLst/>
                  <a:gdLst>
                    <a:gd name="connsiteX0" fmla="*/ 0 w 13496"/>
                    <a:gd name="connsiteY0" fmla="*/ 0 h 43174"/>
                    <a:gd name="connsiteX1" fmla="*/ 13496 w 13496"/>
                    <a:gd name="connsiteY1" fmla="*/ 0 h 43174"/>
                    <a:gd name="connsiteX2" fmla="*/ 13496 w 13496"/>
                    <a:gd name="connsiteY2" fmla="*/ 43175 h 43174"/>
                    <a:gd name="connsiteX3" fmla="*/ 0 w 13496"/>
                    <a:gd name="connsiteY3" fmla="*/ 43175 h 4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96" h="43174">
                      <a:moveTo>
                        <a:pt x="0" y="0"/>
                      </a:moveTo>
                      <a:lnTo>
                        <a:pt x="13496" y="0"/>
                      </a:lnTo>
                      <a:lnTo>
                        <a:pt x="13496" y="43175"/>
                      </a:lnTo>
                      <a:lnTo>
                        <a:pt x="0" y="43175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31" name="Oval 167">
            <a:extLst>
              <a:ext uri="{FF2B5EF4-FFF2-40B4-BE49-F238E27FC236}">
                <a16:creationId xmlns:a16="http://schemas.microsoft.com/office/drawing/2014/main" id="{0E1D1F22-BC5D-46F2-BFCD-1E842AA0A386}"/>
              </a:ext>
            </a:extLst>
          </p:cNvPr>
          <p:cNvSpPr/>
          <p:nvPr/>
        </p:nvSpPr>
        <p:spPr>
          <a:xfrm rot="5400000">
            <a:off x="1212701" y="2474245"/>
            <a:ext cx="875073" cy="87782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7" name="그래픽 65">
            <a:extLst>
              <a:ext uri="{FF2B5EF4-FFF2-40B4-BE49-F238E27FC236}">
                <a16:creationId xmlns:a16="http://schemas.microsoft.com/office/drawing/2014/main" id="{5953C3E0-3B39-4B6D-B4FF-4D266ADABFB0}"/>
              </a:ext>
            </a:extLst>
          </p:cNvPr>
          <p:cNvGrpSpPr/>
          <p:nvPr/>
        </p:nvGrpSpPr>
        <p:grpSpPr>
          <a:xfrm>
            <a:off x="1494912" y="2697157"/>
            <a:ext cx="310648" cy="432000"/>
            <a:chOff x="1494912" y="2697157"/>
            <a:chExt cx="310648" cy="432000"/>
          </a:xfrm>
          <a:solidFill>
            <a:schemeClr val="accent3"/>
          </a:solidFill>
        </p:grpSpPr>
        <p:grpSp>
          <p:nvGrpSpPr>
            <p:cNvPr id="8" name="그래픽 65">
              <a:extLst>
                <a:ext uri="{FF2B5EF4-FFF2-40B4-BE49-F238E27FC236}">
                  <a16:creationId xmlns:a16="http://schemas.microsoft.com/office/drawing/2014/main" id="{F92B9F89-533A-4B7D-918B-BC1890E92397}"/>
                </a:ext>
              </a:extLst>
            </p:cNvPr>
            <p:cNvGrpSpPr/>
            <p:nvPr/>
          </p:nvGrpSpPr>
          <p:grpSpPr>
            <a:xfrm>
              <a:off x="1525085" y="2697157"/>
              <a:ext cx="250310" cy="377213"/>
              <a:chOff x="1525085" y="2697157"/>
              <a:chExt cx="250310" cy="377213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F4081A76-946E-4420-A8AE-2AB0C19FEA31}"/>
                  </a:ext>
                </a:extLst>
              </p:cNvPr>
              <p:cNvSpPr/>
              <p:nvPr/>
            </p:nvSpPr>
            <p:spPr>
              <a:xfrm>
                <a:off x="1525085" y="2697157"/>
                <a:ext cx="250310" cy="377213"/>
              </a:xfrm>
              <a:custGeom>
                <a:avLst/>
                <a:gdLst>
                  <a:gd name="connsiteX0" fmla="*/ 125155 w 250310"/>
                  <a:gd name="connsiteY0" fmla="*/ 377214 h 377213"/>
                  <a:gd name="connsiteX1" fmla="*/ 119546 w 250310"/>
                  <a:gd name="connsiteY1" fmla="*/ 368834 h 377213"/>
                  <a:gd name="connsiteX2" fmla="*/ 0 w 250310"/>
                  <a:gd name="connsiteY2" fmla="*/ 123596 h 377213"/>
                  <a:gd name="connsiteX3" fmla="*/ 125155 w 250310"/>
                  <a:gd name="connsiteY3" fmla="*/ 0 h 377213"/>
                  <a:gd name="connsiteX4" fmla="*/ 250310 w 250310"/>
                  <a:gd name="connsiteY4" fmla="*/ 123593 h 377213"/>
                  <a:gd name="connsiteX5" fmla="*/ 130764 w 250310"/>
                  <a:gd name="connsiteY5" fmla="*/ 368830 h 377213"/>
                  <a:gd name="connsiteX6" fmla="*/ 125155 w 250310"/>
                  <a:gd name="connsiteY6" fmla="*/ 377214 h 377213"/>
                  <a:gd name="connsiteX7" fmla="*/ 125155 w 250310"/>
                  <a:gd name="connsiteY7" fmla="*/ 13500 h 377213"/>
                  <a:gd name="connsiteX8" fmla="*/ 13500 w 250310"/>
                  <a:gd name="connsiteY8" fmla="*/ 123593 h 377213"/>
                  <a:gd name="connsiteX9" fmla="*/ 125155 w 250310"/>
                  <a:gd name="connsiteY9" fmla="*/ 352775 h 377213"/>
                  <a:gd name="connsiteX10" fmla="*/ 236810 w 250310"/>
                  <a:gd name="connsiteY10" fmla="*/ 123593 h 377213"/>
                  <a:gd name="connsiteX11" fmla="*/ 125155 w 250310"/>
                  <a:gd name="connsiteY11" fmla="*/ 13500 h 37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0310" h="377213">
                    <a:moveTo>
                      <a:pt x="125155" y="377214"/>
                    </a:moveTo>
                    <a:lnTo>
                      <a:pt x="119546" y="368834"/>
                    </a:lnTo>
                    <a:cubicBezTo>
                      <a:pt x="114666" y="361540"/>
                      <a:pt x="0" y="189446"/>
                      <a:pt x="0" y="123596"/>
                    </a:cubicBezTo>
                    <a:cubicBezTo>
                      <a:pt x="0" y="55445"/>
                      <a:pt x="56143" y="0"/>
                      <a:pt x="125155" y="0"/>
                    </a:cubicBezTo>
                    <a:cubicBezTo>
                      <a:pt x="194164" y="0"/>
                      <a:pt x="250310" y="55445"/>
                      <a:pt x="250310" y="123593"/>
                    </a:cubicBezTo>
                    <a:cubicBezTo>
                      <a:pt x="250310" y="189442"/>
                      <a:pt x="135645" y="361537"/>
                      <a:pt x="130764" y="368830"/>
                    </a:cubicBezTo>
                    <a:lnTo>
                      <a:pt x="125155" y="377214"/>
                    </a:lnTo>
                    <a:close/>
                    <a:moveTo>
                      <a:pt x="125155" y="13500"/>
                    </a:moveTo>
                    <a:cubicBezTo>
                      <a:pt x="63588" y="13500"/>
                      <a:pt x="13500" y="62886"/>
                      <a:pt x="13500" y="123593"/>
                    </a:cubicBezTo>
                    <a:cubicBezTo>
                      <a:pt x="13500" y="177468"/>
                      <a:pt x="101787" y="316838"/>
                      <a:pt x="125155" y="352775"/>
                    </a:cubicBezTo>
                    <a:cubicBezTo>
                      <a:pt x="148524" y="316838"/>
                      <a:pt x="236810" y="177468"/>
                      <a:pt x="236810" y="123593"/>
                    </a:cubicBezTo>
                    <a:cubicBezTo>
                      <a:pt x="236810" y="62886"/>
                      <a:pt x="186722" y="13500"/>
                      <a:pt x="125155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CBA1CFE6-E6A7-472D-9CAF-32E17286EA20}"/>
                  </a:ext>
                </a:extLst>
              </p:cNvPr>
              <p:cNvSpPr/>
              <p:nvPr/>
            </p:nvSpPr>
            <p:spPr>
              <a:xfrm>
                <a:off x="1596128" y="2767265"/>
                <a:ext cx="108219" cy="106974"/>
              </a:xfrm>
              <a:custGeom>
                <a:avLst/>
                <a:gdLst>
                  <a:gd name="connsiteX0" fmla="*/ 54111 w 108219"/>
                  <a:gd name="connsiteY0" fmla="*/ 106974 h 106974"/>
                  <a:gd name="connsiteX1" fmla="*/ 0 w 108219"/>
                  <a:gd name="connsiteY1" fmla="*/ 53484 h 106974"/>
                  <a:gd name="connsiteX2" fmla="*/ 54111 w 108219"/>
                  <a:gd name="connsiteY2" fmla="*/ 0 h 106974"/>
                  <a:gd name="connsiteX3" fmla="*/ 108219 w 108219"/>
                  <a:gd name="connsiteY3" fmla="*/ 53484 h 106974"/>
                  <a:gd name="connsiteX4" fmla="*/ 54111 w 108219"/>
                  <a:gd name="connsiteY4" fmla="*/ 106974 h 106974"/>
                  <a:gd name="connsiteX5" fmla="*/ 54111 w 108219"/>
                  <a:gd name="connsiteY5" fmla="*/ 13500 h 106974"/>
                  <a:gd name="connsiteX6" fmla="*/ 13500 w 108219"/>
                  <a:gd name="connsiteY6" fmla="*/ 53484 h 106974"/>
                  <a:gd name="connsiteX7" fmla="*/ 54111 w 108219"/>
                  <a:gd name="connsiteY7" fmla="*/ 93474 h 106974"/>
                  <a:gd name="connsiteX8" fmla="*/ 94719 w 108219"/>
                  <a:gd name="connsiteY8" fmla="*/ 53484 h 106974"/>
                  <a:gd name="connsiteX9" fmla="*/ 54111 w 108219"/>
                  <a:gd name="connsiteY9" fmla="*/ 13500 h 10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219" h="106974">
                    <a:moveTo>
                      <a:pt x="54111" y="106974"/>
                    </a:moveTo>
                    <a:cubicBezTo>
                      <a:pt x="24273" y="106974"/>
                      <a:pt x="0" y="82978"/>
                      <a:pt x="0" y="53484"/>
                    </a:cubicBezTo>
                    <a:cubicBezTo>
                      <a:pt x="0" y="23993"/>
                      <a:pt x="24273" y="0"/>
                      <a:pt x="54111" y="0"/>
                    </a:cubicBezTo>
                    <a:cubicBezTo>
                      <a:pt x="83946" y="0"/>
                      <a:pt x="108219" y="23993"/>
                      <a:pt x="108219" y="53484"/>
                    </a:cubicBezTo>
                    <a:cubicBezTo>
                      <a:pt x="108219" y="82978"/>
                      <a:pt x="83946" y="106974"/>
                      <a:pt x="54111" y="106974"/>
                    </a:cubicBezTo>
                    <a:close/>
                    <a:moveTo>
                      <a:pt x="54111" y="13500"/>
                    </a:moveTo>
                    <a:cubicBezTo>
                      <a:pt x="31715" y="13500"/>
                      <a:pt x="13500" y="31435"/>
                      <a:pt x="13500" y="53484"/>
                    </a:cubicBezTo>
                    <a:cubicBezTo>
                      <a:pt x="13500" y="75533"/>
                      <a:pt x="31715" y="93474"/>
                      <a:pt x="54111" y="93474"/>
                    </a:cubicBezTo>
                    <a:cubicBezTo>
                      <a:pt x="76505" y="93474"/>
                      <a:pt x="94719" y="75536"/>
                      <a:pt x="94719" y="53484"/>
                    </a:cubicBezTo>
                    <a:cubicBezTo>
                      <a:pt x="94719" y="31435"/>
                      <a:pt x="76505" y="13500"/>
                      <a:pt x="54111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6EF7DA4C-7489-4F60-9AFE-2F4FD3AC896C}"/>
                </a:ext>
              </a:extLst>
            </p:cNvPr>
            <p:cNvSpPr/>
            <p:nvPr/>
          </p:nvSpPr>
          <p:spPr>
            <a:xfrm>
              <a:off x="1494912" y="3010849"/>
              <a:ext cx="310648" cy="118307"/>
            </a:xfrm>
            <a:custGeom>
              <a:avLst/>
              <a:gdLst>
                <a:gd name="connsiteX0" fmla="*/ 155328 w 310648"/>
                <a:gd name="connsiteY0" fmla="*/ 118307 h 118307"/>
                <a:gd name="connsiteX1" fmla="*/ 0 w 310648"/>
                <a:gd name="connsiteY1" fmla="*/ 56352 h 118307"/>
                <a:gd name="connsiteX2" fmla="*/ 89508 w 310648"/>
                <a:gd name="connsiteY2" fmla="*/ 0 h 118307"/>
                <a:gd name="connsiteX3" fmla="*/ 91898 w 310648"/>
                <a:gd name="connsiteY3" fmla="*/ 13291 h 118307"/>
                <a:gd name="connsiteX4" fmla="*/ 13500 w 310648"/>
                <a:gd name="connsiteY4" fmla="*/ 56356 h 118307"/>
                <a:gd name="connsiteX5" fmla="*/ 155328 w 310648"/>
                <a:gd name="connsiteY5" fmla="*/ 104807 h 118307"/>
                <a:gd name="connsiteX6" fmla="*/ 297149 w 310648"/>
                <a:gd name="connsiteY6" fmla="*/ 56359 h 118307"/>
                <a:gd name="connsiteX7" fmla="*/ 218757 w 310648"/>
                <a:gd name="connsiteY7" fmla="*/ 13291 h 118307"/>
                <a:gd name="connsiteX8" fmla="*/ 221144 w 310648"/>
                <a:gd name="connsiteY8" fmla="*/ 0 h 118307"/>
                <a:gd name="connsiteX9" fmla="*/ 310649 w 310648"/>
                <a:gd name="connsiteY9" fmla="*/ 56356 h 118307"/>
                <a:gd name="connsiteX10" fmla="*/ 155328 w 310648"/>
                <a:gd name="connsiteY10" fmla="*/ 118307 h 11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0648" h="118307">
                  <a:moveTo>
                    <a:pt x="155328" y="118307"/>
                  </a:moveTo>
                  <a:cubicBezTo>
                    <a:pt x="66781" y="118307"/>
                    <a:pt x="3" y="91672"/>
                    <a:pt x="0" y="56352"/>
                  </a:cubicBezTo>
                  <a:cubicBezTo>
                    <a:pt x="0" y="31141"/>
                    <a:pt x="33460" y="10078"/>
                    <a:pt x="89508" y="0"/>
                  </a:cubicBezTo>
                  <a:lnTo>
                    <a:pt x="91898" y="13291"/>
                  </a:lnTo>
                  <a:cubicBezTo>
                    <a:pt x="45006" y="21722"/>
                    <a:pt x="13500" y="39029"/>
                    <a:pt x="13500" y="56356"/>
                  </a:cubicBezTo>
                  <a:cubicBezTo>
                    <a:pt x="13503" y="79272"/>
                    <a:pt x="71749" y="104807"/>
                    <a:pt x="155328" y="104807"/>
                  </a:cubicBezTo>
                  <a:cubicBezTo>
                    <a:pt x="238906" y="104807"/>
                    <a:pt x="297149" y="79275"/>
                    <a:pt x="297149" y="56359"/>
                  </a:cubicBezTo>
                  <a:cubicBezTo>
                    <a:pt x="297149" y="39025"/>
                    <a:pt x="265646" y="21715"/>
                    <a:pt x="218757" y="13291"/>
                  </a:cubicBezTo>
                  <a:lnTo>
                    <a:pt x="221144" y="0"/>
                  </a:lnTo>
                  <a:cubicBezTo>
                    <a:pt x="277185" y="10071"/>
                    <a:pt x="310649" y="31141"/>
                    <a:pt x="310649" y="56356"/>
                  </a:cubicBezTo>
                  <a:cubicBezTo>
                    <a:pt x="310649" y="91672"/>
                    <a:pt x="243874" y="118307"/>
                    <a:pt x="155328" y="118307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7" name="Oval 175">
            <a:extLst>
              <a:ext uri="{FF2B5EF4-FFF2-40B4-BE49-F238E27FC236}">
                <a16:creationId xmlns:a16="http://schemas.microsoft.com/office/drawing/2014/main" id="{93FA8F12-22CD-4C08-9216-D34D26CE9473}"/>
              </a:ext>
            </a:extLst>
          </p:cNvPr>
          <p:cNvSpPr/>
          <p:nvPr/>
        </p:nvSpPr>
        <p:spPr>
          <a:xfrm rot="5400000">
            <a:off x="1212701" y="4304894"/>
            <a:ext cx="875073" cy="877824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3" name="그래픽 66">
            <a:extLst>
              <a:ext uri="{FF2B5EF4-FFF2-40B4-BE49-F238E27FC236}">
                <a16:creationId xmlns:a16="http://schemas.microsoft.com/office/drawing/2014/main" id="{93BA02C2-494C-4583-AB95-18CF79CFA78C}"/>
              </a:ext>
            </a:extLst>
          </p:cNvPr>
          <p:cNvGrpSpPr/>
          <p:nvPr/>
        </p:nvGrpSpPr>
        <p:grpSpPr>
          <a:xfrm>
            <a:off x="1434237" y="4527806"/>
            <a:ext cx="429887" cy="432000"/>
            <a:chOff x="1434237" y="4527806"/>
            <a:chExt cx="429887" cy="432000"/>
          </a:xfrm>
          <a:solidFill>
            <a:schemeClr val="accent1"/>
          </a:solidFill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AA8DB7EE-E40C-46F1-86EC-9FF224F0EE3D}"/>
                </a:ext>
              </a:extLst>
            </p:cNvPr>
            <p:cNvSpPr/>
            <p:nvPr/>
          </p:nvSpPr>
          <p:spPr>
            <a:xfrm>
              <a:off x="1434237" y="4527806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3375" h="3375"/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DA51ADB5-D08E-447C-8941-2DA903D8C54C}"/>
                </a:ext>
              </a:extLst>
            </p:cNvPr>
            <p:cNvSpPr/>
            <p:nvPr/>
          </p:nvSpPr>
          <p:spPr>
            <a:xfrm>
              <a:off x="1436349" y="4527806"/>
              <a:ext cx="291731" cy="294553"/>
            </a:xfrm>
            <a:custGeom>
              <a:avLst/>
              <a:gdLst>
                <a:gd name="connsiteX0" fmla="*/ 145803 w 291731"/>
                <a:gd name="connsiteY0" fmla="*/ 294553 h 294553"/>
                <a:gd name="connsiteX1" fmla="*/ 0 w 291731"/>
                <a:gd name="connsiteY1" fmla="*/ 147305 h 294553"/>
                <a:gd name="connsiteX2" fmla="*/ 42528 w 291731"/>
                <a:gd name="connsiteY2" fmla="*/ 43389 h 294553"/>
                <a:gd name="connsiteX3" fmla="*/ 145760 w 291731"/>
                <a:gd name="connsiteY3" fmla="*/ 0 h 294553"/>
                <a:gd name="connsiteX4" fmla="*/ 248974 w 291731"/>
                <a:gd name="connsiteY4" fmla="*/ 43163 h 294553"/>
                <a:gd name="connsiteX5" fmla="*/ 291732 w 291731"/>
                <a:gd name="connsiteY5" fmla="*/ 147248 h 294553"/>
                <a:gd name="connsiteX6" fmla="*/ 249234 w 291731"/>
                <a:gd name="connsiteY6" fmla="*/ 251134 h 294553"/>
                <a:gd name="connsiteX7" fmla="*/ 145881 w 291731"/>
                <a:gd name="connsiteY7" fmla="*/ 294553 h 294553"/>
                <a:gd name="connsiteX8" fmla="*/ 145803 w 291731"/>
                <a:gd name="connsiteY8" fmla="*/ 294553 h 294553"/>
                <a:gd name="connsiteX9" fmla="*/ 145888 w 291731"/>
                <a:gd name="connsiteY9" fmla="*/ 13500 h 294553"/>
                <a:gd name="connsiteX10" fmla="*/ 52144 w 291731"/>
                <a:gd name="connsiteY10" fmla="*/ 52863 h 294553"/>
                <a:gd name="connsiteX11" fmla="*/ 13500 w 291731"/>
                <a:gd name="connsiteY11" fmla="*/ 147302 h 294553"/>
                <a:gd name="connsiteX12" fmla="*/ 145803 w 291731"/>
                <a:gd name="connsiteY12" fmla="*/ 281053 h 294553"/>
                <a:gd name="connsiteX13" fmla="*/ 145803 w 291731"/>
                <a:gd name="connsiteY13" fmla="*/ 287803 h 294553"/>
                <a:gd name="connsiteX14" fmla="*/ 145878 w 291731"/>
                <a:gd name="connsiteY14" fmla="*/ 281053 h 294553"/>
                <a:gd name="connsiteX15" fmla="*/ 239618 w 291731"/>
                <a:gd name="connsiteY15" fmla="*/ 241653 h 294553"/>
                <a:gd name="connsiteX16" fmla="*/ 278228 w 291731"/>
                <a:gd name="connsiteY16" fmla="*/ 147248 h 294553"/>
                <a:gd name="connsiteX17" fmla="*/ 239379 w 291731"/>
                <a:gd name="connsiteY17" fmla="*/ 52667 h 294553"/>
                <a:gd name="connsiteX18" fmla="*/ 145888 w 291731"/>
                <a:gd name="connsiteY18" fmla="*/ 13500 h 29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731" h="294553">
                  <a:moveTo>
                    <a:pt x="145803" y="294553"/>
                  </a:moveTo>
                  <a:cubicBezTo>
                    <a:pt x="65438" y="294553"/>
                    <a:pt x="34" y="228498"/>
                    <a:pt x="0" y="147305"/>
                  </a:cubicBezTo>
                  <a:cubicBezTo>
                    <a:pt x="-7" y="108152"/>
                    <a:pt x="15096" y="71250"/>
                    <a:pt x="42528" y="43389"/>
                  </a:cubicBezTo>
                  <a:cubicBezTo>
                    <a:pt x="70106" y="15410"/>
                    <a:pt x="106768" y="0"/>
                    <a:pt x="145760" y="0"/>
                  </a:cubicBezTo>
                  <a:cubicBezTo>
                    <a:pt x="184771" y="0"/>
                    <a:pt x="221380" y="15329"/>
                    <a:pt x="248974" y="43163"/>
                  </a:cubicBezTo>
                  <a:cubicBezTo>
                    <a:pt x="276548" y="70983"/>
                    <a:pt x="291732" y="107946"/>
                    <a:pt x="291732" y="147248"/>
                  </a:cubicBezTo>
                  <a:cubicBezTo>
                    <a:pt x="291732" y="186408"/>
                    <a:pt x="276639" y="223297"/>
                    <a:pt x="249234" y="251134"/>
                  </a:cubicBezTo>
                  <a:cubicBezTo>
                    <a:pt x="221599" y="279136"/>
                    <a:pt x="184896" y="294553"/>
                    <a:pt x="145881" y="294553"/>
                  </a:cubicBezTo>
                  <a:lnTo>
                    <a:pt x="145803" y="294553"/>
                  </a:lnTo>
                  <a:close/>
                  <a:moveTo>
                    <a:pt x="145888" y="13500"/>
                  </a:moveTo>
                  <a:cubicBezTo>
                    <a:pt x="110410" y="13500"/>
                    <a:pt x="77163" y="27483"/>
                    <a:pt x="52144" y="52863"/>
                  </a:cubicBezTo>
                  <a:cubicBezTo>
                    <a:pt x="27219" y="78179"/>
                    <a:pt x="13493" y="111719"/>
                    <a:pt x="13500" y="147302"/>
                  </a:cubicBezTo>
                  <a:cubicBezTo>
                    <a:pt x="13527" y="221049"/>
                    <a:pt x="72880" y="281053"/>
                    <a:pt x="145803" y="281053"/>
                  </a:cubicBezTo>
                  <a:lnTo>
                    <a:pt x="145803" y="287803"/>
                  </a:lnTo>
                  <a:lnTo>
                    <a:pt x="145878" y="281053"/>
                  </a:lnTo>
                  <a:cubicBezTo>
                    <a:pt x="181254" y="281053"/>
                    <a:pt x="214545" y="267060"/>
                    <a:pt x="239618" y="241653"/>
                  </a:cubicBezTo>
                  <a:cubicBezTo>
                    <a:pt x="264516" y="216368"/>
                    <a:pt x="278228" y="182837"/>
                    <a:pt x="278228" y="147248"/>
                  </a:cubicBezTo>
                  <a:cubicBezTo>
                    <a:pt x="278228" y="111530"/>
                    <a:pt x="264431" y="77939"/>
                    <a:pt x="239379" y="52667"/>
                  </a:cubicBezTo>
                  <a:cubicBezTo>
                    <a:pt x="214346" y="27412"/>
                    <a:pt x="181143" y="13500"/>
                    <a:pt x="145888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C56B3189-36D0-455D-9E17-E419E289E254}"/>
                </a:ext>
              </a:extLst>
            </p:cNvPr>
            <p:cNvSpPr/>
            <p:nvPr/>
          </p:nvSpPr>
          <p:spPr>
            <a:xfrm>
              <a:off x="1473150" y="4564927"/>
              <a:ext cx="218197" cy="220272"/>
            </a:xfrm>
            <a:custGeom>
              <a:avLst/>
              <a:gdLst>
                <a:gd name="connsiteX0" fmla="*/ 108996 w 218197"/>
                <a:gd name="connsiteY0" fmla="*/ 220269 h 220272"/>
                <a:gd name="connsiteX1" fmla="*/ 31921 w 218197"/>
                <a:gd name="connsiteY1" fmla="*/ 187971 h 220272"/>
                <a:gd name="connsiteX2" fmla="*/ 0 w 218197"/>
                <a:gd name="connsiteY2" fmla="*/ 110174 h 220272"/>
                <a:gd name="connsiteX3" fmla="*/ 31813 w 218197"/>
                <a:gd name="connsiteY3" fmla="*/ 32481 h 220272"/>
                <a:gd name="connsiteX4" fmla="*/ 109043 w 218197"/>
                <a:gd name="connsiteY4" fmla="*/ 0 h 220272"/>
                <a:gd name="connsiteX5" fmla="*/ 186206 w 218197"/>
                <a:gd name="connsiteY5" fmla="*/ 32316 h 220272"/>
                <a:gd name="connsiteX6" fmla="*/ 218197 w 218197"/>
                <a:gd name="connsiteY6" fmla="*/ 110116 h 220272"/>
                <a:gd name="connsiteX7" fmla="*/ 186398 w 218197"/>
                <a:gd name="connsiteY7" fmla="*/ 187768 h 220272"/>
                <a:gd name="connsiteX8" fmla="*/ 109087 w 218197"/>
                <a:gd name="connsiteY8" fmla="*/ 220273 h 220272"/>
                <a:gd name="connsiteX9" fmla="*/ 108996 w 218197"/>
                <a:gd name="connsiteY9" fmla="*/ 220273 h 220272"/>
                <a:gd name="connsiteX10" fmla="*/ 109080 w 218197"/>
                <a:gd name="connsiteY10" fmla="*/ 13500 h 220272"/>
                <a:gd name="connsiteX11" fmla="*/ 41425 w 218197"/>
                <a:gd name="connsiteY11" fmla="*/ 41958 h 220272"/>
                <a:gd name="connsiteX12" fmla="*/ 13500 w 218197"/>
                <a:gd name="connsiteY12" fmla="*/ 110177 h 220272"/>
                <a:gd name="connsiteX13" fmla="*/ 41519 w 218197"/>
                <a:gd name="connsiteY13" fmla="*/ 178473 h 220272"/>
                <a:gd name="connsiteX14" fmla="*/ 108999 w 218197"/>
                <a:gd name="connsiteY14" fmla="*/ 206769 h 220272"/>
                <a:gd name="connsiteX15" fmla="*/ 108999 w 218197"/>
                <a:gd name="connsiteY15" fmla="*/ 213519 h 220272"/>
                <a:gd name="connsiteX16" fmla="*/ 109077 w 218197"/>
                <a:gd name="connsiteY16" fmla="*/ 206769 h 220272"/>
                <a:gd name="connsiteX17" fmla="*/ 176783 w 218197"/>
                <a:gd name="connsiteY17" fmla="*/ 178288 h 220272"/>
                <a:gd name="connsiteX18" fmla="*/ 204694 w 218197"/>
                <a:gd name="connsiteY18" fmla="*/ 110120 h 220272"/>
                <a:gd name="connsiteX19" fmla="*/ 176614 w 218197"/>
                <a:gd name="connsiteY19" fmla="*/ 41813 h 220272"/>
                <a:gd name="connsiteX20" fmla="*/ 109080 w 218197"/>
                <a:gd name="connsiteY20" fmla="*/ 13500 h 22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8197" h="220272">
                  <a:moveTo>
                    <a:pt x="108996" y="220269"/>
                  </a:moveTo>
                  <a:cubicBezTo>
                    <a:pt x="79903" y="220269"/>
                    <a:pt x="52532" y="208801"/>
                    <a:pt x="31921" y="187971"/>
                  </a:cubicBezTo>
                  <a:cubicBezTo>
                    <a:pt x="11330" y="167157"/>
                    <a:pt x="-7" y="139526"/>
                    <a:pt x="0" y="110174"/>
                  </a:cubicBezTo>
                  <a:cubicBezTo>
                    <a:pt x="3" y="80872"/>
                    <a:pt x="11303" y="53281"/>
                    <a:pt x="31813" y="32481"/>
                  </a:cubicBezTo>
                  <a:cubicBezTo>
                    <a:pt x="52448" y="11546"/>
                    <a:pt x="79873" y="10"/>
                    <a:pt x="109043" y="0"/>
                  </a:cubicBezTo>
                  <a:cubicBezTo>
                    <a:pt x="138216" y="0"/>
                    <a:pt x="165605" y="11475"/>
                    <a:pt x="186206" y="32316"/>
                  </a:cubicBezTo>
                  <a:cubicBezTo>
                    <a:pt x="206810" y="53092"/>
                    <a:pt x="218177" y="80723"/>
                    <a:pt x="218197" y="110116"/>
                  </a:cubicBezTo>
                  <a:cubicBezTo>
                    <a:pt x="218204" y="139391"/>
                    <a:pt x="206911" y="166968"/>
                    <a:pt x="186398" y="187768"/>
                  </a:cubicBezTo>
                  <a:cubicBezTo>
                    <a:pt x="165740" y="208724"/>
                    <a:pt x="138284" y="220266"/>
                    <a:pt x="109087" y="220273"/>
                  </a:cubicBezTo>
                  <a:lnTo>
                    <a:pt x="108996" y="220273"/>
                  </a:lnTo>
                  <a:close/>
                  <a:moveTo>
                    <a:pt x="109080" y="13500"/>
                  </a:moveTo>
                  <a:cubicBezTo>
                    <a:pt x="83518" y="13510"/>
                    <a:pt x="59505" y="23615"/>
                    <a:pt x="41425" y="41958"/>
                  </a:cubicBezTo>
                  <a:cubicBezTo>
                    <a:pt x="23423" y="60220"/>
                    <a:pt x="13503" y="84446"/>
                    <a:pt x="13500" y="110177"/>
                  </a:cubicBezTo>
                  <a:cubicBezTo>
                    <a:pt x="13493" y="135952"/>
                    <a:pt x="23443" y="160208"/>
                    <a:pt x="41519" y="178473"/>
                  </a:cubicBezTo>
                  <a:cubicBezTo>
                    <a:pt x="59576" y="196725"/>
                    <a:pt x="83538" y="206769"/>
                    <a:pt x="108999" y="206769"/>
                  </a:cubicBezTo>
                  <a:lnTo>
                    <a:pt x="108999" y="213519"/>
                  </a:lnTo>
                  <a:lnTo>
                    <a:pt x="109077" y="206769"/>
                  </a:lnTo>
                  <a:cubicBezTo>
                    <a:pt x="134636" y="206763"/>
                    <a:pt x="158679" y="196651"/>
                    <a:pt x="176783" y="178288"/>
                  </a:cubicBezTo>
                  <a:cubicBezTo>
                    <a:pt x="194785" y="160029"/>
                    <a:pt x="204701" y="135820"/>
                    <a:pt x="204694" y="110120"/>
                  </a:cubicBezTo>
                  <a:cubicBezTo>
                    <a:pt x="204674" y="84314"/>
                    <a:pt x="194704" y="60055"/>
                    <a:pt x="176614" y="41813"/>
                  </a:cubicBezTo>
                  <a:cubicBezTo>
                    <a:pt x="158558" y="23551"/>
                    <a:pt x="134578" y="13500"/>
                    <a:pt x="109080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73D63435-335F-4379-8946-61CCEDB5B2AC}"/>
                </a:ext>
              </a:extLst>
            </p:cNvPr>
            <p:cNvSpPr/>
            <p:nvPr/>
          </p:nvSpPr>
          <p:spPr>
            <a:xfrm>
              <a:off x="1672555" y="4766364"/>
              <a:ext cx="184538" cy="186428"/>
            </a:xfrm>
            <a:custGeom>
              <a:avLst/>
              <a:gdLst>
                <a:gd name="connsiteX0" fmla="*/ 123005 w 184538"/>
                <a:gd name="connsiteY0" fmla="*/ 186428 h 186428"/>
                <a:gd name="connsiteX1" fmla="*/ 0 w 184538"/>
                <a:gd name="connsiteY1" fmla="*/ 62167 h 186428"/>
                <a:gd name="connsiteX2" fmla="*/ 61560 w 184538"/>
                <a:gd name="connsiteY2" fmla="*/ 0 h 186428"/>
                <a:gd name="connsiteX3" fmla="*/ 184538 w 184538"/>
                <a:gd name="connsiteY3" fmla="*/ 124247 h 186428"/>
                <a:gd name="connsiteX4" fmla="*/ 123005 w 184538"/>
                <a:gd name="connsiteY4" fmla="*/ 186428 h 186428"/>
                <a:gd name="connsiteX5" fmla="*/ 18998 w 184538"/>
                <a:gd name="connsiteY5" fmla="*/ 62167 h 186428"/>
                <a:gd name="connsiteX6" fmla="*/ 123002 w 184538"/>
                <a:gd name="connsiteY6" fmla="*/ 167241 h 186428"/>
                <a:gd name="connsiteX7" fmla="*/ 165547 w 184538"/>
                <a:gd name="connsiteY7" fmla="*/ 124251 h 186428"/>
                <a:gd name="connsiteX8" fmla="*/ 61563 w 184538"/>
                <a:gd name="connsiteY8" fmla="*/ 19187 h 186428"/>
                <a:gd name="connsiteX9" fmla="*/ 18998 w 184538"/>
                <a:gd name="connsiteY9" fmla="*/ 62167 h 186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38" h="186428">
                  <a:moveTo>
                    <a:pt x="123005" y="186428"/>
                  </a:moveTo>
                  <a:lnTo>
                    <a:pt x="0" y="62167"/>
                  </a:lnTo>
                  <a:lnTo>
                    <a:pt x="61560" y="0"/>
                  </a:lnTo>
                  <a:lnTo>
                    <a:pt x="184538" y="124247"/>
                  </a:lnTo>
                  <a:lnTo>
                    <a:pt x="123005" y="186428"/>
                  </a:lnTo>
                  <a:close/>
                  <a:moveTo>
                    <a:pt x="18998" y="62167"/>
                  </a:moveTo>
                  <a:lnTo>
                    <a:pt x="123002" y="167241"/>
                  </a:lnTo>
                  <a:lnTo>
                    <a:pt x="165547" y="124251"/>
                  </a:lnTo>
                  <a:lnTo>
                    <a:pt x="61563" y="19187"/>
                  </a:lnTo>
                  <a:lnTo>
                    <a:pt x="18998" y="62167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7A43252C-9C44-40E9-9F14-582E23412C99}"/>
                </a:ext>
              </a:extLst>
            </p:cNvPr>
            <p:cNvSpPr/>
            <p:nvPr/>
          </p:nvSpPr>
          <p:spPr>
            <a:xfrm rot="2717988">
              <a:off x="1751341" y="4860498"/>
              <a:ext cx="58850" cy="13503"/>
            </a:xfrm>
            <a:custGeom>
              <a:avLst/>
              <a:gdLst>
                <a:gd name="connsiteX0" fmla="*/ 0 w 58850"/>
                <a:gd name="connsiteY0" fmla="*/ 0 h 13503"/>
                <a:gd name="connsiteX1" fmla="*/ 58850 w 58850"/>
                <a:gd name="connsiteY1" fmla="*/ 0 h 13503"/>
                <a:gd name="connsiteX2" fmla="*/ 58850 w 58850"/>
                <a:gd name="connsiteY2" fmla="*/ 13503 h 13503"/>
                <a:gd name="connsiteX3" fmla="*/ 0 w 58850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0" h="13503">
                  <a:moveTo>
                    <a:pt x="0" y="0"/>
                  </a:moveTo>
                  <a:lnTo>
                    <a:pt x="58850" y="0"/>
                  </a:lnTo>
                  <a:lnTo>
                    <a:pt x="58850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A345D3B8-0E88-4B83-BD2E-569501449BC5}"/>
                </a:ext>
              </a:extLst>
            </p:cNvPr>
            <p:cNvSpPr/>
            <p:nvPr/>
          </p:nvSpPr>
          <p:spPr>
            <a:xfrm rot="2681039">
              <a:off x="1734394" y="4803435"/>
              <a:ext cx="13500" cy="39656"/>
            </a:xfrm>
            <a:custGeom>
              <a:avLst/>
              <a:gdLst>
                <a:gd name="connsiteX0" fmla="*/ 0 w 13500"/>
                <a:gd name="connsiteY0" fmla="*/ 0 h 39656"/>
                <a:gd name="connsiteX1" fmla="*/ 13500 w 13500"/>
                <a:gd name="connsiteY1" fmla="*/ 0 h 39656"/>
                <a:gd name="connsiteX2" fmla="*/ 13500 w 13500"/>
                <a:gd name="connsiteY2" fmla="*/ 39656 h 39656"/>
                <a:gd name="connsiteX3" fmla="*/ 0 w 13500"/>
                <a:gd name="connsiteY3" fmla="*/ 39656 h 3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00" h="39656">
                  <a:moveTo>
                    <a:pt x="0" y="0"/>
                  </a:moveTo>
                  <a:lnTo>
                    <a:pt x="13500" y="0"/>
                  </a:lnTo>
                  <a:lnTo>
                    <a:pt x="13500" y="39656"/>
                  </a:lnTo>
                  <a:lnTo>
                    <a:pt x="0" y="39656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92A429C3-CC06-4D01-BEBC-9CADE3E13DF4}"/>
                </a:ext>
              </a:extLst>
            </p:cNvPr>
            <p:cNvSpPr/>
            <p:nvPr/>
          </p:nvSpPr>
          <p:spPr>
            <a:xfrm>
              <a:off x="1788210" y="4883281"/>
              <a:ext cx="75913" cy="76524"/>
            </a:xfrm>
            <a:custGeom>
              <a:avLst/>
              <a:gdLst>
                <a:gd name="connsiteX0" fmla="*/ 14432 w 75913"/>
                <a:gd name="connsiteY0" fmla="*/ 76525 h 76524"/>
                <a:gd name="connsiteX1" fmla="*/ 0 w 75913"/>
                <a:gd name="connsiteY1" fmla="*/ 61931 h 76524"/>
                <a:gd name="connsiteX2" fmla="*/ 9612 w 75913"/>
                <a:gd name="connsiteY2" fmla="*/ 52451 h 76524"/>
                <a:gd name="connsiteX3" fmla="*/ 19987 w 75913"/>
                <a:gd name="connsiteY3" fmla="*/ 62937 h 76524"/>
                <a:gd name="connsiteX4" fmla="*/ 62336 w 75913"/>
                <a:gd name="connsiteY4" fmla="*/ 20037 h 76524"/>
                <a:gd name="connsiteX5" fmla="*/ 51908 w 75913"/>
                <a:gd name="connsiteY5" fmla="*/ 9518 h 76524"/>
                <a:gd name="connsiteX6" fmla="*/ 61486 w 75913"/>
                <a:gd name="connsiteY6" fmla="*/ 0 h 76524"/>
                <a:gd name="connsiteX7" fmla="*/ 73967 w 75913"/>
                <a:gd name="connsiteY7" fmla="*/ 12596 h 76524"/>
                <a:gd name="connsiteX8" fmla="*/ 75914 w 75913"/>
                <a:gd name="connsiteY8" fmla="*/ 14573 h 76524"/>
                <a:gd name="connsiteX9" fmla="*/ 75914 w 75913"/>
                <a:gd name="connsiteY9" fmla="*/ 17341 h 76524"/>
                <a:gd name="connsiteX10" fmla="*/ 17250 w 75913"/>
                <a:gd name="connsiteY10" fmla="*/ 76521 h 76524"/>
                <a:gd name="connsiteX11" fmla="*/ 14432 w 75913"/>
                <a:gd name="connsiteY11" fmla="*/ 76521 h 7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13" h="76524">
                  <a:moveTo>
                    <a:pt x="14432" y="76525"/>
                  </a:moveTo>
                  <a:lnTo>
                    <a:pt x="0" y="61931"/>
                  </a:lnTo>
                  <a:lnTo>
                    <a:pt x="9612" y="52451"/>
                  </a:lnTo>
                  <a:lnTo>
                    <a:pt x="19987" y="62937"/>
                  </a:lnTo>
                  <a:cubicBezTo>
                    <a:pt x="42738" y="61553"/>
                    <a:pt x="61003" y="43055"/>
                    <a:pt x="62336" y="20037"/>
                  </a:cubicBezTo>
                  <a:cubicBezTo>
                    <a:pt x="58860" y="16517"/>
                    <a:pt x="55380" y="13011"/>
                    <a:pt x="51908" y="9518"/>
                  </a:cubicBezTo>
                  <a:lnTo>
                    <a:pt x="61486" y="0"/>
                  </a:lnTo>
                  <a:cubicBezTo>
                    <a:pt x="65640" y="4185"/>
                    <a:pt x="69798" y="8384"/>
                    <a:pt x="73967" y="12596"/>
                  </a:cubicBezTo>
                  <a:lnTo>
                    <a:pt x="75914" y="14573"/>
                  </a:lnTo>
                  <a:lnTo>
                    <a:pt x="75914" y="17341"/>
                  </a:lnTo>
                  <a:cubicBezTo>
                    <a:pt x="75914" y="49964"/>
                    <a:pt x="49599" y="76515"/>
                    <a:pt x="17250" y="76521"/>
                  </a:cubicBezTo>
                  <a:lnTo>
                    <a:pt x="14432" y="76521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FE50947F-B7FA-438C-AB0F-E3B69178B5D3}"/>
                </a:ext>
              </a:extLst>
            </p:cNvPr>
            <p:cNvSpPr/>
            <p:nvPr/>
          </p:nvSpPr>
          <p:spPr>
            <a:xfrm rot="2717502">
              <a:off x="1678364" y="4782097"/>
              <a:ext cx="30969" cy="13503"/>
            </a:xfrm>
            <a:custGeom>
              <a:avLst/>
              <a:gdLst>
                <a:gd name="connsiteX0" fmla="*/ 0 w 30969"/>
                <a:gd name="connsiteY0" fmla="*/ 0 h 13503"/>
                <a:gd name="connsiteX1" fmla="*/ 30969 w 30969"/>
                <a:gd name="connsiteY1" fmla="*/ 0 h 13503"/>
                <a:gd name="connsiteX2" fmla="*/ 30969 w 30969"/>
                <a:gd name="connsiteY2" fmla="*/ 13503 h 13503"/>
                <a:gd name="connsiteX3" fmla="*/ 0 w 30969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69" h="13503">
                  <a:moveTo>
                    <a:pt x="0" y="0"/>
                  </a:moveTo>
                  <a:lnTo>
                    <a:pt x="30969" y="0"/>
                  </a:lnTo>
                  <a:lnTo>
                    <a:pt x="30969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8" name="Oval 197">
            <a:extLst>
              <a:ext uri="{FF2B5EF4-FFF2-40B4-BE49-F238E27FC236}">
                <a16:creationId xmlns:a16="http://schemas.microsoft.com/office/drawing/2014/main" id="{7927FC9E-E08C-4BD6-ABF8-76F9CE3698AB}"/>
              </a:ext>
            </a:extLst>
          </p:cNvPr>
          <p:cNvSpPr/>
          <p:nvPr/>
        </p:nvSpPr>
        <p:spPr>
          <a:xfrm rot="5400000">
            <a:off x="6141410" y="2474245"/>
            <a:ext cx="875073" cy="877824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53" name="그래픽 67">
            <a:extLst>
              <a:ext uri="{FF2B5EF4-FFF2-40B4-BE49-F238E27FC236}">
                <a16:creationId xmlns:a16="http://schemas.microsoft.com/office/drawing/2014/main" id="{BB35B37B-8DD2-43E2-A1D9-344851CCB361}"/>
              </a:ext>
            </a:extLst>
          </p:cNvPr>
          <p:cNvGrpSpPr/>
          <p:nvPr/>
        </p:nvGrpSpPr>
        <p:grpSpPr>
          <a:xfrm>
            <a:off x="6365548" y="2697157"/>
            <a:ext cx="426795" cy="432000"/>
            <a:chOff x="6365548" y="2697157"/>
            <a:chExt cx="426795" cy="432000"/>
          </a:xfrm>
          <a:solidFill>
            <a:schemeClr val="accent1"/>
          </a:solidFill>
        </p:grpSpPr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DB58B849-4132-4F1D-80B3-DA2654874361}"/>
                </a:ext>
              </a:extLst>
            </p:cNvPr>
            <p:cNvSpPr/>
            <p:nvPr/>
          </p:nvSpPr>
          <p:spPr>
            <a:xfrm>
              <a:off x="6365548" y="2697157"/>
              <a:ext cx="426795" cy="432000"/>
            </a:xfrm>
            <a:custGeom>
              <a:avLst/>
              <a:gdLst>
                <a:gd name="connsiteX0" fmla="*/ 244985 w 426795"/>
                <a:gd name="connsiteY0" fmla="*/ 432000 h 432000"/>
                <a:gd name="connsiteX1" fmla="*/ 174555 w 426795"/>
                <a:gd name="connsiteY1" fmla="*/ 432000 h 432000"/>
                <a:gd name="connsiteX2" fmla="*/ 170009 w 426795"/>
                <a:gd name="connsiteY2" fmla="*/ 376768 h 432000"/>
                <a:gd name="connsiteX3" fmla="*/ 125223 w 426795"/>
                <a:gd name="connsiteY3" fmla="*/ 356758 h 432000"/>
                <a:gd name="connsiteX4" fmla="*/ 84837 w 426795"/>
                <a:gd name="connsiteY4" fmla="*/ 391352 h 432000"/>
                <a:gd name="connsiteX5" fmla="*/ 35103 w 426795"/>
                <a:gd name="connsiteY5" fmla="*/ 340976 h 432000"/>
                <a:gd name="connsiteX6" fmla="*/ 70433 w 426795"/>
                <a:gd name="connsiteY6" fmla="*/ 298694 h 432000"/>
                <a:gd name="connsiteX7" fmla="*/ 52714 w 426795"/>
                <a:gd name="connsiteY7" fmla="*/ 252349 h 432000"/>
                <a:gd name="connsiteX8" fmla="*/ 0 w 426795"/>
                <a:gd name="connsiteY8" fmla="*/ 247894 h 432000"/>
                <a:gd name="connsiteX9" fmla="*/ 17 w 426795"/>
                <a:gd name="connsiteY9" fmla="*/ 176756 h 432000"/>
                <a:gd name="connsiteX10" fmla="*/ 54543 w 426795"/>
                <a:gd name="connsiteY10" fmla="*/ 172155 h 432000"/>
                <a:gd name="connsiteX11" fmla="*/ 74372 w 426795"/>
                <a:gd name="connsiteY11" fmla="*/ 126698 h 432000"/>
                <a:gd name="connsiteX12" fmla="*/ 40220 w 426795"/>
                <a:gd name="connsiteY12" fmla="*/ 85826 h 432000"/>
                <a:gd name="connsiteX13" fmla="*/ 89964 w 426795"/>
                <a:gd name="connsiteY13" fmla="*/ 35454 h 432000"/>
                <a:gd name="connsiteX14" fmla="*/ 131750 w 426795"/>
                <a:gd name="connsiteY14" fmla="*/ 71260 h 432000"/>
                <a:gd name="connsiteX15" fmla="*/ 177407 w 426795"/>
                <a:gd name="connsiteY15" fmla="*/ 53382 h 432000"/>
                <a:gd name="connsiteX16" fmla="*/ 181805 w 426795"/>
                <a:gd name="connsiteY16" fmla="*/ 0 h 432000"/>
                <a:gd name="connsiteX17" fmla="*/ 252244 w 426795"/>
                <a:gd name="connsiteY17" fmla="*/ 0 h 432000"/>
                <a:gd name="connsiteX18" fmla="*/ 256794 w 426795"/>
                <a:gd name="connsiteY18" fmla="*/ 55239 h 432000"/>
                <a:gd name="connsiteX19" fmla="*/ 301580 w 426795"/>
                <a:gd name="connsiteY19" fmla="*/ 75246 h 432000"/>
                <a:gd name="connsiteX20" fmla="*/ 341975 w 426795"/>
                <a:gd name="connsiteY20" fmla="*/ 40642 h 432000"/>
                <a:gd name="connsiteX21" fmla="*/ 391716 w 426795"/>
                <a:gd name="connsiteY21" fmla="*/ 91014 h 432000"/>
                <a:gd name="connsiteX22" fmla="*/ 356370 w 426795"/>
                <a:gd name="connsiteY22" fmla="*/ 133292 h 432000"/>
                <a:gd name="connsiteX23" fmla="*/ 374095 w 426795"/>
                <a:gd name="connsiteY23" fmla="*/ 179651 h 432000"/>
                <a:gd name="connsiteX24" fmla="*/ 426796 w 426795"/>
                <a:gd name="connsiteY24" fmla="*/ 184100 h 432000"/>
                <a:gd name="connsiteX25" fmla="*/ 426789 w 426795"/>
                <a:gd name="connsiteY25" fmla="*/ 255238 h 432000"/>
                <a:gd name="connsiteX26" fmla="*/ 372256 w 426795"/>
                <a:gd name="connsiteY26" fmla="*/ 259841 h 432000"/>
                <a:gd name="connsiteX27" fmla="*/ 352428 w 426795"/>
                <a:gd name="connsiteY27" fmla="*/ 305299 h 432000"/>
                <a:gd name="connsiteX28" fmla="*/ 386579 w 426795"/>
                <a:gd name="connsiteY28" fmla="*/ 346167 h 432000"/>
                <a:gd name="connsiteX29" fmla="*/ 336839 w 426795"/>
                <a:gd name="connsiteY29" fmla="*/ 396542 h 432000"/>
                <a:gd name="connsiteX30" fmla="*/ 295039 w 426795"/>
                <a:gd name="connsiteY30" fmla="*/ 360734 h 432000"/>
                <a:gd name="connsiteX31" fmla="*/ 249392 w 426795"/>
                <a:gd name="connsiteY31" fmla="*/ 378618 h 432000"/>
                <a:gd name="connsiteX32" fmla="*/ 244985 w 426795"/>
                <a:gd name="connsiteY32" fmla="*/ 432000 h 432000"/>
                <a:gd name="connsiteX33" fmla="*/ 186992 w 426795"/>
                <a:gd name="connsiteY33" fmla="*/ 418500 h 432000"/>
                <a:gd name="connsiteX34" fmla="*/ 232554 w 426795"/>
                <a:gd name="connsiteY34" fmla="*/ 418500 h 432000"/>
                <a:gd name="connsiteX35" fmla="*/ 236773 w 426795"/>
                <a:gd name="connsiteY35" fmla="*/ 367382 h 432000"/>
                <a:gd name="connsiteX36" fmla="*/ 241795 w 426795"/>
                <a:gd name="connsiteY36" fmla="*/ 366414 h 432000"/>
                <a:gd name="connsiteX37" fmla="*/ 292184 w 426795"/>
                <a:gd name="connsiteY37" fmla="*/ 346710 h 432000"/>
                <a:gd name="connsiteX38" fmla="*/ 296382 w 426795"/>
                <a:gd name="connsiteY38" fmla="*/ 344108 h 432000"/>
                <a:gd name="connsiteX39" fmla="*/ 336066 w 426795"/>
                <a:gd name="connsiteY39" fmla="*/ 378105 h 432000"/>
                <a:gd name="connsiteX40" fmla="*/ 368351 w 426795"/>
                <a:gd name="connsiteY40" fmla="*/ 345408 h 432000"/>
                <a:gd name="connsiteX41" fmla="*/ 335624 w 426795"/>
                <a:gd name="connsiteY41" fmla="*/ 306244 h 432000"/>
                <a:gd name="connsiteX42" fmla="*/ 338452 w 426795"/>
                <a:gd name="connsiteY42" fmla="*/ 302039 h 432000"/>
                <a:gd name="connsiteX43" fmla="*/ 360322 w 426795"/>
                <a:gd name="connsiteY43" fmla="*/ 251961 h 432000"/>
                <a:gd name="connsiteX44" fmla="*/ 361449 w 426795"/>
                <a:gd name="connsiteY44" fmla="*/ 247205 h 432000"/>
                <a:gd name="connsiteX45" fmla="*/ 413286 w 426795"/>
                <a:gd name="connsiteY45" fmla="*/ 242831 h 432000"/>
                <a:gd name="connsiteX46" fmla="*/ 413292 w 426795"/>
                <a:gd name="connsiteY46" fmla="*/ 196506 h 432000"/>
                <a:gd name="connsiteX47" fmla="*/ 362799 w 426795"/>
                <a:gd name="connsiteY47" fmla="*/ 192240 h 432000"/>
                <a:gd name="connsiteX48" fmla="*/ 361851 w 426795"/>
                <a:gd name="connsiteY48" fmla="*/ 187191 h 432000"/>
                <a:gd name="connsiteX49" fmla="*/ 342374 w 426795"/>
                <a:gd name="connsiteY49" fmla="*/ 136087 h 432000"/>
                <a:gd name="connsiteX50" fmla="*/ 339883 w 426795"/>
                <a:gd name="connsiteY50" fmla="*/ 131963 h 432000"/>
                <a:gd name="connsiteX51" fmla="*/ 373488 w 426795"/>
                <a:gd name="connsiteY51" fmla="*/ 91760 h 432000"/>
                <a:gd name="connsiteX52" fmla="*/ 341202 w 426795"/>
                <a:gd name="connsiteY52" fmla="*/ 59066 h 432000"/>
                <a:gd name="connsiteX53" fmla="*/ 302542 w 426795"/>
                <a:gd name="connsiteY53" fmla="*/ 92185 h 432000"/>
                <a:gd name="connsiteX54" fmla="*/ 298269 w 426795"/>
                <a:gd name="connsiteY54" fmla="*/ 89242 h 432000"/>
                <a:gd name="connsiteX55" fmla="*/ 248856 w 426795"/>
                <a:gd name="connsiteY55" fmla="*/ 67112 h 432000"/>
                <a:gd name="connsiteX56" fmla="*/ 244131 w 426795"/>
                <a:gd name="connsiteY56" fmla="*/ 65958 h 432000"/>
                <a:gd name="connsiteX57" fmla="*/ 239811 w 426795"/>
                <a:gd name="connsiteY57" fmla="*/ 13500 h 432000"/>
                <a:gd name="connsiteX58" fmla="*/ 194241 w 426795"/>
                <a:gd name="connsiteY58" fmla="*/ 13500 h 432000"/>
                <a:gd name="connsiteX59" fmla="*/ 190029 w 426795"/>
                <a:gd name="connsiteY59" fmla="*/ 64614 h 432000"/>
                <a:gd name="connsiteX60" fmla="*/ 185001 w 426795"/>
                <a:gd name="connsiteY60" fmla="*/ 65586 h 432000"/>
                <a:gd name="connsiteX61" fmla="*/ 134609 w 426795"/>
                <a:gd name="connsiteY61" fmla="*/ 85286 h 432000"/>
                <a:gd name="connsiteX62" fmla="*/ 130410 w 426795"/>
                <a:gd name="connsiteY62" fmla="*/ 87888 h 432000"/>
                <a:gd name="connsiteX63" fmla="*/ 90734 w 426795"/>
                <a:gd name="connsiteY63" fmla="*/ 53889 h 432000"/>
                <a:gd name="connsiteX64" fmla="*/ 58448 w 426795"/>
                <a:gd name="connsiteY64" fmla="*/ 86582 h 432000"/>
                <a:gd name="connsiteX65" fmla="*/ 91179 w 426795"/>
                <a:gd name="connsiteY65" fmla="*/ 125752 h 432000"/>
                <a:gd name="connsiteX66" fmla="*/ 88354 w 426795"/>
                <a:gd name="connsiteY66" fmla="*/ 129958 h 432000"/>
                <a:gd name="connsiteX67" fmla="*/ 66477 w 426795"/>
                <a:gd name="connsiteY67" fmla="*/ 180033 h 432000"/>
                <a:gd name="connsiteX68" fmla="*/ 65350 w 426795"/>
                <a:gd name="connsiteY68" fmla="*/ 184791 h 432000"/>
                <a:gd name="connsiteX69" fmla="*/ 13514 w 426795"/>
                <a:gd name="connsiteY69" fmla="*/ 189162 h 432000"/>
                <a:gd name="connsiteX70" fmla="*/ 13503 w 426795"/>
                <a:gd name="connsiteY70" fmla="*/ 235484 h 432000"/>
                <a:gd name="connsiteX71" fmla="*/ 64004 w 426795"/>
                <a:gd name="connsiteY71" fmla="*/ 239750 h 432000"/>
                <a:gd name="connsiteX72" fmla="*/ 64952 w 426795"/>
                <a:gd name="connsiteY72" fmla="*/ 244799 h 432000"/>
                <a:gd name="connsiteX73" fmla="*/ 84429 w 426795"/>
                <a:gd name="connsiteY73" fmla="*/ 295886 h 432000"/>
                <a:gd name="connsiteX74" fmla="*/ 86927 w 426795"/>
                <a:gd name="connsiteY74" fmla="*/ 300011 h 432000"/>
                <a:gd name="connsiteX75" fmla="*/ 53325 w 426795"/>
                <a:gd name="connsiteY75" fmla="*/ 340220 h 432000"/>
                <a:gd name="connsiteX76" fmla="*/ 85607 w 426795"/>
                <a:gd name="connsiteY76" fmla="*/ 372917 h 432000"/>
                <a:gd name="connsiteX77" fmla="*/ 124257 w 426795"/>
                <a:gd name="connsiteY77" fmla="*/ 339809 h 432000"/>
                <a:gd name="connsiteX78" fmla="*/ 128534 w 426795"/>
                <a:gd name="connsiteY78" fmla="*/ 342752 h 432000"/>
                <a:gd name="connsiteX79" fmla="*/ 177933 w 426795"/>
                <a:gd name="connsiteY79" fmla="*/ 364878 h 432000"/>
                <a:gd name="connsiteX80" fmla="*/ 182669 w 426795"/>
                <a:gd name="connsiteY80" fmla="*/ 366029 h 432000"/>
                <a:gd name="connsiteX81" fmla="*/ 186992 w 426795"/>
                <a:gd name="connsiteY81" fmla="*/ 41850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26795" h="432000">
                  <a:moveTo>
                    <a:pt x="244985" y="432000"/>
                  </a:moveTo>
                  <a:lnTo>
                    <a:pt x="174555" y="432000"/>
                  </a:lnTo>
                  <a:lnTo>
                    <a:pt x="170009" y="376768"/>
                  </a:lnTo>
                  <a:cubicBezTo>
                    <a:pt x="154140" y="372404"/>
                    <a:pt x="139114" y="365691"/>
                    <a:pt x="125223" y="356758"/>
                  </a:cubicBezTo>
                  <a:lnTo>
                    <a:pt x="84837" y="391352"/>
                  </a:lnTo>
                  <a:lnTo>
                    <a:pt x="35103" y="340976"/>
                  </a:lnTo>
                  <a:lnTo>
                    <a:pt x="70433" y="298694"/>
                  </a:lnTo>
                  <a:cubicBezTo>
                    <a:pt x="62238" y="284222"/>
                    <a:pt x="56295" y="268670"/>
                    <a:pt x="52714" y="252349"/>
                  </a:cubicBezTo>
                  <a:lnTo>
                    <a:pt x="0" y="247894"/>
                  </a:lnTo>
                  <a:lnTo>
                    <a:pt x="17" y="176756"/>
                  </a:lnTo>
                  <a:lnTo>
                    <a:pt x="54543" y="172155"/>
                  </a:lnTo>
                  <a:cubicBezTo>
                    <a:pt x="58860" y="156043"/>
                    <a:pt x="65512" y="140795"/>
                    <a:pt x="74372" y="126698"/>
                  </a:cubicBezTo>
                  <a:lnTo>
                    <a:pt x="40220" y="85826"/>
                  </a:lnTo>
                  <a:lnTo>
                    <a:pt x="89964" y="35454"/>
                  </a:lnTo>
                  <a:lnTo>
                    <a:pt x="131750" y="71260"/>
                  </a:lnTo>
                  <a:cubicBezTo>
                    <a:pt x="146003" y="63004"/>
                    <a:pt x="161318" y="57007"/>
                    <a:pt x="177407" y="53382"/>
                  </a:cubicBezTo>
                  <a:lnTo>
                    <a:pt x="181805" y="0"/>
                  </a:lnTo>
                  <a:lnTo>
                    <a:pt x="252244" y="0"/>
                  </a:lnTo>
                  <a:lnTo>
                    <a:pt x="256794" y="55239"/>
                  </a:lnTo>
                  <a:cubicBezTo>
                    <a:pt x="272687" y="59619"/>
                    <a:pt x="287709" y="66332"/>
                    <a:pt x="301580" y="75246"/>
                  </a:cubicBezTo>
                  <a:lnTo>
                    <a:pt x="341975" y="40642"/>
                  </a:lnTo>
                  <a:lnTo>
                    <a:pt x="391716" y="91014"/>
                  </a:lnTo>
                  <a:lnTo>
                    <a:pt x="356370" y="133292"/>
                  </a:lnTo>
                  <a:cubicBezTo>
                    <a:pt x="364571" y="147785"/>
                    <a:pt x="370514" y="163337"/>
                    <a:pt x="374095" y="179651"/>
                  </a:cubicBezTo>
                  <a:lnTo>
                    <a:pt x="426796" y="184100"/>
                  </a:lnTo>
                  <a:lnTo>
                    <a:pt x="426789" y="255238"/>
                  </a:lnTo>
                  <a:lnTo>
                    <a:pt x="372256" y="259841"/>
                  </a:lnTo>
                  <a:cubicBezTo>
                    <a:pt x="367932" y="275967"/>
                    <a:pt x="361280" y="291219"/>
                    <a:pt x="352428" y="305299"/>
                  </a:cubicBezTo>
                  <a:lnTo>
                    <a:pt x="386579" y="346167"/>
                  </a:lnTo>
                  <a:lnTo>
                    <a:pt x="336839" y="396542"/>
                  </a:lnTo>
                  <a:lnTo>
                    <a:pt x="295039" y="360734"/>
                  </a:lnTo>
                  <a:cubicBezTo>
                    <a:pt x="280763" y="368996"/>
                    <a:pt x="265447" y="374996"/>
                    <a:pt x="249392" y="378618"/>
                  </a:cubicBezTo>
                  <a:lnTo>
                    <a:pt x="244985" y="432000"/>
                  </a:lnTo>
                  <a:close/>
                  <a:moveTo>
                    <a:pt x="186992" y="418500"/>
                  </a:moveTo>
                  <a:lnTo>
                    <a:pt x="232554" y="418500"/>
                  </a:lnTo>
                  <a:lnTo>
                    <a:pt x="236773" y="367382"/>
                  </a:lnTo>
                  <a:lnTo>
                    <a:pt x="241795" y="366414"/>
                  </a:lnTo>
                  <a:cubicBezTo>
                    <a:pt x="259693" y="362968"/>
                    <a:pt x="276645" y="356336"/>
                    <a:pt x="292184" y="346710"/>
                  </a:cubicBezTo>
                  <a:lnTo>
                    <a:pt x="296382" y="344108"/>
                  </a:lnTo>
                  <a:lnTo>
                    <a:pt x="336066" y="378105"/>
                  </a:lnTo>
                  <a:lnTo>
                    <a:pt x="368351" y="345408"/>
                  </a:lnTo>
                  <a:lnTo>
                    <a:pt x="335624" y="306244"/>
                  </a:lnTo>
                  <a:lnTo>
                    <a:pt x="338452" y="302039"/>
                  </a:lnTo>
                  <a:cubicBezTo>
                    <a:pt x="348695" y="286781"/>
                    <a:pt x="356059" y="269933"/>
                    <a:pt x="360322" y="251961"/>
                  </a:cubicBezTo>
                  <a:lnTo>
                    <a:pt x="361449" y="247205"/>
                  </a:lnTo>
                  <a:lnTo>
                    <a:pt x="413286" y="242831"/>
                  </a:lnTo>
                  <a:lnTo>
                    <a:pt x="413292" y="196506"/>
                  </a:lnTo>
                  <a:lnTo>
                    <a:pt x="362799" y="192240"/>
                  </a:lnTo>
                  <a:lnTo>
                    <a:pt x="361851" y="187191"/>
                  </a:lnTo>
                  <a:cubicBezTo>
                    <a:pt x="358435" y="169030"/>
                    <a:pt x="351884" y="151835"/>
                    <a:pt x="342374" y="136087"/>
                  </a:cubicBezTo>
                  <a:lnTo>
                    <a:pt x="339883" y="131963"/>
                  </a:lnTo>
                  <a:lnTo>
                    <a:pt x="373488" y="91760"/>
                  </a:lnTo>
                  <a:lnTo>
                    <a:pt x="341202" y="59066"/>
                  </a:lnTo>
                  <a:lnTo>
                    <a:pt x="302542" y="92185"/>
                  </a:lnTo>
                  <a:lnTo>
                    <a:pt x="298269" y="89242"/>
                  </a:lnTo>
                  <a:cubicBezTo>
                    <a:pt x="283220" y="78887"/>
                    <a:pt x="266595" y="71442"/>
                    <a:pt x="248856" y="67112"/>
                  </a:cubicBezTo>
                  <a:lnTo>
                    <a:pt x="244131" y="65958"/>
                  </a:lnTo>
                  <a:lnTo>
                    <a:pt x="239811" y="13500"/>
                  </a:lnTo>
                  <a:lnTo>
                    <a:pt x="194241" y="13500"/>
                  </a:lnTo>
                  <a:lnTo>
                    <a:pt x="190029" y="64614"/>
                  </a:lnTo>
                  <a:lnTo>
                    <a:pt x="185001" y="65586"/>
                  </a:lnTo>
                  <a:cubicBezTo>
                    <a:pt x="167063" y="69046"/>
                    <a:pt x="150110" y="75674"/>
                    <a:pt x="134609" y="85286"/>
                  </a:cubicBezTo>
                  <a:lnTo>
                    <a:pt x="130410" y="87888"/>
                  </a:lnTo>
                  <a:lnTo>
                    <a:pt x="90734" y="53889"/>
                  </a:lnTo>
                  <a:lnTo>
                    <a:pt x="58448" y="86582"/>
                  </a:lnTo>
                  <a:lnTo>
                    <a:pt x="91179" y="125752"/>
                  </a:lnTo>
                  <a:lnTo>
                    <a:pt x="88354" y="129958"/>
                  </a:lnTo>
                  <a:cubicBezTo>
                    <a:pt x="78094" y="145236"/>
                    <a:pt x="70733" y="162084"/>
                    <a:pt x="66477" y="180033"/>
                  </a:cubicBezTo>
                  <a:lnTo>
                    <a:pt x="65350" y="184791"/>
                  </a:lnTo>
                  <a:lnTo>
                    <a:pt x="13514" y="189162"/>
                  </a:lnTo>
                  <a:lnTo>
                    <a:pt x="13503" y="235484"/>
                  </a:lnTo>
                  <a:lnTo>
                    <a:pt x="64004" y="239750"/>
                  </a:lnTo>
                  <a:lnTo>
                    <a:pt x="64952" y="244799"/>
                  </a:lnTo>
                  <a:cubicBezTo>
                    <a:pt x="68364" y="262980"/>
                    <a:pt x="74918" y="280166"/>
                    <a:pt x="84429" y="295886"/>
                  </a:cubicBezTo>
                  <a:lnTo>
                    <a:pt x="86927" y="300011"/>
                  </a:lnTo>
                  <a:lnTo>
                    <a:pt x="53325" y="340220"/>
                  </a:lnTo>
                  <a:lnTo>
                    <a:pt x="85607" y="372917"/>
                  </a:lnTo>
                  <a:lnTo>
                    <a:pt x="124257" y="339809"/>
                  </a:lnTo>
                  <a:lnTo>
                    <a:pt x="128534" y="342752"/>
                  </a:lnTo>
                  <a:cubicBezTo>
                    <a:pt x="143613" y="353130"/>
                    <a:pt x="160235" y="360575"/>
                    <a:pt x="177933" y="364878"/>
                  </a:cubicBezTo>
                  <a:lnTo>
                    <a:pt x="182669" y="366029"/>
                  </a:lnTo>
                  <a:lnTo>
                    <a:pt x="186992" y="418500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E77702D8-F7E7-420B-A453-B19348739514}"/>
                </a:ext>
              </a:extLst>
            </p:cNvPr>
            <p:cNvSpPr/>
            <p:nvPr/>
          </p:nvSpPr>
          <p:spPr>
            <a:xfrm>
              <a:off x="6461070" y="2793877"/>
              <a:ext cx="117881" cy="119282"/>
            </a:xfrm>
            <a:custGeom>
              <a:avLst/>
              <a:gdLst>
                <a:gd name="connsiteX0" fmla="*/ 13500 w 117881"/>
                <a:gd name="connsiteY0" fmla="*/ 119283 h 119282"/>
                <a:gd name="connsiteX1" fmla="*/ 0 w 117881"/>
                <a:gd name="connsiteY1" fmla="*/ 119283 h 119282"/>
                <a:gd name="connsiteX2" fmla="*/ 117882 w 117881"/>
                <a:gd name="connsiteY2" fmla="*/ 0 h 119282"/>
                <a:gd name="connsiteX3" fmla="*/ 117882 w 117881"/>
                <a:gd name="connsiteY3" fmla="*/ 13500 h 119282"/>
                <a:gd name="connsiteX4" fmla="*/ 13500 w 117881"/>
                <a:gd name="connsiteY4" fmla="*/ 119283 h 119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881" h="119282">
                  <a:moveTo>
                    <a:pt x="13500" y="119283"/>
                  </a:moveTo>
                  <a:lnTo>
                    <a:pt x="0" y="119283"/>
                  </a:lnTo>
                  <a:cubicBezTo>
                    <a:pt x="0" y="53511"/>
                    <a:pt x="52880" y="0"/>
                    <a:pt x="117882" y="0"/>
                  </a:cubicBezTo>
                  <a:lnTo>
                    <a:pt x="117882" y="13500"/>
                  </a:lnTo>
                  <a:cubicBezTo>
                    <a:pt x="60325" y="13500"/>
                    <a:pt x="13500" y="60956"/>
                    <a:pt x="13500" y="119283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2BECBADA-5C52-4DDA-AD1C-3CDDBB7F2292}"/>
                </a:ext>
              </a:extLst>
            </p:cNvPr>
            <p:cNvSpPr/>
            <p:nvPr/>
          </p:nvSpPr>
          <p:spPr>
            <a:xfrm>
              <a:off x="6507865" y="2841262"/>
              <a:ext cx="142158" cy="143798"/>
            </a:xfrm>
            <a:custGeom>
              <a:avLst/>
              <a:gdLst>
                <a:gd name="connsiteX0" fmla="*/ 71081 w 142158"/>
                <a:gd name="connsiteY0" fmla="*/ 143799 h 143798"/>
                <a:gd name="connsiteX1" fmla="*/ 0 w 142158"/>
                <a:gd name="connsiteY1" fmla="*/ 71898 h 143798"/>
                <a:gd name="connsiteX2" fmla="*/ 71081 w 142158"/>
                <a:gd name="connsiteY2" fmla="*/ 0 h 143798"/>
                <a:gd name="connsiteX3" fmla="*/ 142158 w 142158"/>
                <a:gd name="connsiteY3" fmla="*/ 71898 h 143798"/>
                <a:gd name="connsiteX4" fmla="*/ 71081 w 142158"/>
                <a:gd name="connsiteY4" fmla="*/ 143799 h 143798"/>
                <a:gd name="connsiteX5" fmla="*/ 71081 w 142158"/>
                <a:gd name="connsiteY5" fmla="*/ 13500 h 143798"/>
                <a:gd name="connsiteX6" fmla="*/ 13500 w 142158"/>
                <a:gd name="connsiteY6" fmla="*/ 71898 h 143798"/>
                <a:gd name="connsiteX7" fmla="*/ 71081 w 142158"/>
                <a:gd name="connsiteY7" fmla="*/ 130299 h 143798"/>
                <a:gd name="connsiteX8" fmla="*/ 128658 w 142158"/>
                <a:gd name="connsiteY8" fmla="*/ 71898 h 143798"/>
                <a:gd name="connsiteX9" fmla="*/ 71081 w 142158"/>
                <a:gd name="connsiteY9" fmla="*/ 13500 h 14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58" h="143798">
                  <a:moveTo>
                    <a:pt x="71081" y="143799"/>
                  </a:moveTo>
                  <a:cubicBezTo>
                    <a:pt x="31887" y="143799"/>
                    <a:pt x="0" y="111544"/>
                    <a:pt x="0" y="71898"/>
                  </a:cubicBezTo>
                  <a:cubicBezTo>
                    <a:pt x="0" y="32252"/>
                    <a:pt x="31887" y="0"/>
                    <a:pt x="71081" y="0"/>
                  </a:cubicBezTo>
                  <a:cubicBezTo>
                    <a:pt x="110275" y="0"/>
                    <a:pt x="142158" y="32252"/>
                    <a:pt x="142158" y="71898"/>
                  </a:cubicBezTo>
                  <a:cubicBezTo>
                    <a:pt x="142162" y="111544"/>
                    <a:pt x="110275" y="143799"/>
                    <a:pt x="71081" y="143799"/>
                  </a:cubicBezTo>
                  <a:close/>
                  <a:moveTo>
                    <a:pt x="71081" y="13500"/>
                  </a:moveTo>
                  <a:cubicBezTo>
                    <a:pt x="39329" y="13500"/>
                    <a:pt x="13500" y="39697"/>
                    <a:pt x="13500" y="71898"/>
                  </a:cubicBezTo>
                  <a:cubicBezTo>
                    <a:pt x="13500" y="104098"/>
                    <a:pt x="39329" y="130299"/>
                    <a:pt x="71081" y="130299"/>
                  </a:cubicBezTo>
                  <a:cubicBezTo>
                    <a:pt x="102833" y="130299"/>
                    <a:pt x="128658" y="104098"/>
                    <a:pt x="128658" y="71898"/>
                  </a:cubicBezTo>
                  <a:cubicBezTo>
                    <a:pt x="128662" y="39697"/>
                    <a:pt x="102833" y="13500"/>
                    <a:pt x="71081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cxnSp>
        <p:nvCxnSpPr>
          <p:cNvPr id="45" name="직선 연결선 9">
            <a:extLst>
              <a:ext uri="{FF2B5EF4-FFF2-40B4-BE49-F238E27FC236}">
                <a16:creationId xmlns:a16="http://schemas.microsoft.com/office/drawing/2014/main" id="{160CDB16-B2C7-4F5E-AE64-7FA6FFA368A6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직선 연결선 10">
            <a:extLst>
              <a:ext uri="{FF2B5EF4-FFF2-40B4-BE49-F238E27FC236}">
                <a16:creationId xmlns:a16="http://schemas.microsoft.com/office/drawing/2014/main" id="{F8F0652E-9028-42AD-8410-F27B0FDE9042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23F2EB79-8B2F-4701-AE55-48AEBBA4401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2D88451-820B-9BF2-9248-2BF14FD1B108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6569701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049F0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0" name="사각형: 둥근 위쪽 모서리 9">
            <a:extLst>
              <a:ext uri="{FF2B5EF4-FFF2-40B4-BE49-F238E27FC236}">
                <a16:creationId xmlns:a16="http://schemas.microsoft.com/office/drawing/2014/main" id="{048784BC-20CA-D6BD-D458-56E37C0F2665}"/>
              </a:ext>
            </a:extLst>
          </p:cNvPr>
          <p:cNvSpPr/>
          <p:nvPr/>
        </p:nvSpPr>
        <p:spPr>
          <a:xfrm>
            <a:off x="7824757" y="2225842"/>
            <a:ext cx="3203606" cy="4648199"/>
          </a:xfrm>
          <a:prstGeom prst="round2SameRect">
            <a:avLst>
              <a:gd name="adj1" fmla="val 3287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+mn-cs"/>
            </a:endParaRPr>
          </a:p>
        </p:txBody>
      </p:sp>
      <p:grpSp>
        <p:nvGrpSpPr>
          <p:cNvPr id="14" name="그래픽 80">
            <a:extLst>
              <a:ext uri="{FF2B5EF4-FFF2-40B4-BE49-F238E27FC236}">
                <a16:creationId xmlns:a16="http://schemas.microsoft.com/office/drawing/2014/main" id="{5B69A31F-CBC6-84C9-B17F-C8835696CE7A}"/>
              </a:ext>
            </a:extLst>
          </p:cNvPr>
          <p:cNvGrpSpPr/>
          <p:nvPr/>
        </p:nvGrpSpPr>
        <p:grpSpPr>
          <a:xfrm>
            <a:off x="5273385" y="3777243"/>
            <a:ext cx="394151" cy="431337"/>
            <a:chOff x="9009586" y="3702036"/>
            <a:chExt cx="394151" cy="431337"/>
          </a:xfrm>
          <a:solidFill>
            <a:schemeClr val="accent3"/>
          </a:solidFill>
        </p:grpSpPr>
        <p:grpSp>
          <p:nvGrpSpPr>
            <p:cNvPr id="15" name="그래픽 80">
              <a:extLst>
                <a:ext uri="{FF2B5EF4-FFF2-40B4-BE49-F238E27FC236}">
                  <a16:creationId xmlns:a16="http://schemas.microsoft.com/office/drawing/2014/main" id="{890F330F-9CAF-7411-80B4-07B3A8677B3C}"/>
                </a:ext>
              </a:extLst>
            </p:cNvPr>
            <p:cNvGrpSpPr/>
            <p:nvPr/>
          </p:nvGrpSpPr>
          <p:grpSpPr>
            <a:xfrm>
              <a:off x="9009586" y="3801037"/>
              <a:ext cx="394151" cy="233336"/>
              <a:chOff x="9009586" y="3801037"/>
              <a:chExt cx="394151" cy="233336"/>
            </a:xfrm>
            <a:grpFill/>
          </p:grpSpPr>
          <p:grpSp>
            <p:nvGrpSpPr>
              <p:cNvPr id="26" name="그래픽 80">
                <a:extLst>
                  <a:ext uri="{FF2B5EF4-FFF2-40B4-BE49-F238E27FC236}">
                    <a16:creationId xmlns:a16="http://schemas.microsoft.com/office/drawing/2014/main" id="{0A1C453A-C3B8-5DCF-87E3-DDFCA96ABA61}"/>
                  </a:ext>
                </a:extLst>
              </p:cNvPr>
              <p:cNvGrpSpPr/>
              <p:nvPr/>
            </p:nvGrpSpPr>
            <p:grpSpPr>
              <a:xfrm>
                <a:off x="9009586" y="3801037"/>
                <a:ext cx="394151" cy="233336"/>
                <a:chOff x="9009586" y="3801037"/>
                <a:chExt cx="394151" cy="233336"/>
              </a:xfrm>
              <a:grpFill/>
            </p:grpSpPr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7C72A6B9-EECF-FEDD-4479-0042CB0F00A2}"/>
                    </a:ext>
                  </a:extLst>
                </p:cNvPr>
                <p:cNvSpPr/>
                <p:nvPr/>
              </p:nvSpPr>
              <p:spPr>
                <a:xfrm>
                  <a:off x="9009586" y="3801283"/>
                  <a:ext cx="394151" cy="233090"/>
                </a:xfrm>
                <a:custGeom>
                  <a:avLst/>
                  <a:gdLst>
                    <a:gd name="connsiteX0" fmla="*/ 394148 w 394151"/>
                    <a:gd name="connsiteY0" fmla="*/ 233090 h 233090"/>
                    <a:gd name="connsiteX1" fmla="*/ 0 w 394151"/>
                    <a:gd name="connsiteY1" fmla="*/ 233090 h 233090"/>
                    <a:gd name="connsiteX2" fmla="*/ 0 w 394151"/>
                    <a:gd name="connsiteY2" fmla="*/ 0 h 233090"/>
                    <a:gd name="connsiteX3" fmla="*/ 394151 w 394151"/>
                    <a:gd name="connsiteY3" fmla="*/ 0 h 233090"/>
                    <a:gd name="connsiteX4" fmla="*/ 394151 w 394151"/>
                    <a:gd name="connsiteY4" fmla="*/ 233090 h 233090"/>
                    <a:gd name="connsiteX5" fmla="*/ 13479 w 394151"/>
                    <a:gd name="connsiteY5" fmla="*/ 219611 h 233090"/>
                    <a:gd name="connsiteX6" fmla="*/ 380672 w 394151"/>
                    <a:gd name="connsiteY6" fmla="*/ 219611 h 233090"/>
                    <a:gd name="connsiteX7" fmla="*/ 380672 w 394151"/>
                    <a:gd name="connsiteY7" fmla="*/ 13479 h 233090"/>
                    <a:gd name="connsiteX8" fmla="*/ 13479 w 394151"/>
                    <a:gd name="connsiteY8" fmla="*/ 13479 h 233090"/>
                    <a:gd name="connsiteX9" fmla="*/ 13479 w 394151"/>
                    <a:gd name="connsiteY9" fmla="*/ 219611 h 233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4151" h="233090">
                      <a:moveTo>
                        <a:pt x="394148" y="233090"/>
                      </a:moveTo>
                      <a:lnTo>
                        <a:pt x="0" y="233090"/>
                      </a:lnTo>
                      <a:lnTo>
                        <a:pt x="0" y="0"/>
                      </a:lnTo>
                      <a:lnTo>
                        <a:pt x="394151" y="0"/>
                      </a:lnTo>
                      <a:lnTo>
                        <a:pt x="394151" y="233090"/>
                      </a:lnTo>
                      <a:close/>
                      <a:moveTo>
                        <a:pt x="13479" y="219611"/>
                      </a:moveTo>
                      <a:lnTo>
                        <a:pt x="380672" y="219611"/>
                      </a:lnTo>
                      <a:lnTo>
                        <a:pt x="380672" y="13479"/>
                      </a:lnTo>
                      <a:lnTo>
                        <a:pt x="13479" y="13479"/>
                      </a:lnTo>
                      <a:lnTo>
                        <a:pt x="13479" y="219611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  <p:sp>
              <p:nvSpPr>
                <p:cNvPr id="30" name="자유형: 도형 29">
                  <a:extLst>
                    <a:ext uri="{FF2B5EF4-FFF2-40B4-BE49-F238E27FC236}">
                      <a16:creationId xmlns:a16="http://schemas.microsoft.com/office/drawing/2014/main" id="{1BAA80D6-2B6C-A38A-5F27-A4BFAFE8AD87}"/>
                    </a:ext>
                  </a:extLst>
                </p:cNvPr>
                <p:cNvSpPr/>
                <p:nvPr/>
              </p:nvSpPr>
              <p:spPr>
                <a:xfrm>
                  <a:off x="9011905" y="3801037"/>
                  <a:ext cx="389194" cy="168892"/>
                </a:xfrm>
                <a:custGeom>
                  <a:avLst/>
                  <a:gdLst>
                    <a:gd name="connsiteX0" fmla="*/ 194594 w 389194"/>
                    <a:gd name="connsiteY0" fmla="*/ 168892 h 168892"/>
                    <a:gd name="connsiteX1" fmla="*/ 176019 w 389194"/>
                    <a:gd name="connsiteY1" fmla="*/ 162274 h 168892"/>
                    <a:gd name="connsiteX2" fmla="*/ 0 w 389194"/>
                    <a:gd name="connsiteY2" fmla="*/ 11862 h 168892"/>
                    <a:gd name="connsiteX3" fmla="*/ 4381 w 389194"/>
                    <a:gd name="connsiteY3" fmla="*/ 0 h 168892"/>
                    <a:gd name="connsiteX4" fmla="*/ 384813 w 389194"/>
                    <a:gd name="connsiteY4" fmla="*/ 0 h 168892"/>
                    <a:gd name="connsiteX5" fmla="*/ 389194 w 389194"/>
                    <a:gd name="connsiteY5" fmla="*/ 11862 h 168892"/>
                    <a:gd name="connsiteX6" fmla="*/ 213182 w 389194"/>
                    <a:gd name="connsiteY6" fmla="*/ 162274 h 168892"/>
                    <a:gd name="connsiteX7" fmla="*/ 194594 w 389194"/>
                    <a:gd name="connsiteY7" fmla="*/ 168892 h 168892"/>
                    <a:gd name="connsiteX8" fmla="*/ 22635 w 389194"/>
                    <a:gd name="connsiteY8" fmla="*/ 13479 h 168892"/>
                    <a:gd name="connsiteX9" fmla="*/ 184777 w 389194"/>
                    <a:gd name="connsiteY9" fmla="*/ 152026 h 168892"/>
                    <a:gd name="connsiteX10" fmla="*/ 194594 w 389194"/>
                    <a:gd name="connsiteY10" fmla="*/ 155413 h 168892"/>
                    <a:gd name="connsiteX11" fmla="*/ 204430 w 389194"/>
                    <a:gd name="connsiteY11" fmla="*/ 152023 h 168892"/>
                    <a:gd name="connsiteX12" fmla="*/ 366559 w 389194"/>
                    <a:gd name="connsiteY12" fmla="*/ 13479 h 168892"/>
                    <a:gd name="connsiteX13" fmla="*/ 22635 w 389194"/>
                    <a:gd name="connsiteY13" fmla="*/ 13479 h 168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9194" h="168892">
                      <a:moveTo>
                        <a:pt x="194594" y="168892"/>
                      </a:moveTo>
                      <a:cubicBezTo>
                        <a:pt x="187608" y="168892"/>
                        <a:pt x="181013" y="166543"/>
                        <a:pt x="176019" y="162274"/>
                      </a:cubicBezTo>
                      <a:lnTo>
                        <a:pt x="0" y="11862"/>
                      </a:lnTo>
                      <a:lnTo>
                        <a:pt x="4381" y="0"/>
                      </a:lnTo>
                      <a:lnTo>
                        <a:pt x="384813" y="0"/>
                      </a:lnTo>
                      <a:lnTo>
                        <a:pt x="389194" y="11862"/>
                      </a:lnTo>
                      <a:lnTo>
                        <a:pt x="213182" y="162274"/>
                      </a:lnTo>
                      <a:cubicBezTo>
                        <a:pt x="208174" y="166543"/>
                        <a:pt x="201576" y="168892"/>
                        <a:pt x="194594" y="168892"/>
                      </a:cubicBezTo>
                      <a:close/>
                      <a:moveTo>
                        <a:pt x="22635" y="13479"/>
                      </a:moveTo>
                      <a:lnTo>
                        <a:pt x="184777" y="152026"/>
                      </a:lnTo>
                      <a:cubicBezTo>
                        <a:pt x="187295" y="154179"/>
                        <a:pt x="190873" y="155413"/>
                        <a:pt x="194594" y="155413"/>
                      </a:cubicBezTo>
                      <a:cubicBezTo>
                        <a:pt x="198317" y="155413"/>
                        <a:pt x="201903" y="154179"/>
                        <a:pt x="204430" y="152023"/>
                      </a:cubicBezTo>
                      <a:lnTo>
                        <a:pt x="366559" y="13479"/>
                      </a:lnTo>
                      <a:lnTo>
                        <a:pt x="22635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</p:grp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CE1F7B3F-3527-D30D-4400-22775399F4F7}"/>
                  </a:ext>
                </a:extLst>
              </p:cNvPr>
              <p:cNvSpPr/>
              <p:nvPr/>
            </p:nvSpPr>
            <p:spPr>
              <a:xfrm rot="2948410">
                <a:off x="9074371" y="3887527"/>
                <a:ext cx="13479" cy="167524"/>
              </a:xfrm>
              <a:custGeom>
                <a:avLst/>
                <a:gdLst>
                  <a:gd name="connsiteX0" fmla="*/ 0 w 13479"/>
                  <a:gd name="connsiteY0" fmla="*/ 0 h 167524"/>
                  <a:gd name="connsiteX1" fmla="*/ 13479 w 13479"/>
                  <a:gd name="connsiteY1" fmla="*/ 0 h 167524"/>
                  <a:gd name="connsiteX2" fmla="*/ 13479 w 13479"/>
                  <a:gd name="connsiteY2" fmla="*/ 167525 h 167524"/>
                  <a:gd name="connsiteX3" fmla="*/ 0 w 13479"/>
                  <a:gd name="connsiteY3" fmla="*/ 167525 h 167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167524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167525"/>
                    </a:lnTo>
                    <a:lnTo>
                      <a:pt x="0" y="167525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  <p:sp>
            <p:nvSpPr>
              <p:cNvPr id="28" name="자유형: 도형 27">
                <a:extLst>
                  <a:ext uri="{FF2B5EF4-FFF2-40B4-BE49-F238E27FC236}">
                    <a16:creationId xmlns:a16="http://schemas.microsoft.com/office/drawing/2014/main" id="{762045FC-6AC2-1881-A5C4-7EAE0CAF9544}"/>
                  </a:ext>
                </a:extLst>
              </p:cNvPr>
              <p:cNvSpPr/>
              <p:nvPr/>
            </p:nvSpPr>
            <p:spPr>
              <a:xfrm rot="2451590">
                <a:off x="9249556" y="3964557"/>
                <a:ext cx="167534" cy="13479"/>
              </a:xfrm>
              <a:custGeom>
                <a:avLst/>
                <a:gdLst>
                  <a:gd name="connsiteX0" fmla="*/ 0 w 167534"/>
                  <a:gd name="connsiteY0" fmla="*/ 0 h 13479"/>
                  <a:gd name="connsiteX1" fmla="*/ 167535 w 167534"/>
                  <a:gd name="connsiteY1" fmla="*/ 0 h 13479"/>
                  <a:gd name="connsiteX2" fmla="*/ 167535 w 167534"/>
                  <a:gd name="connsiteY2" fmla="*/ 13479 h 13479"/>
                  <a:gd name="connsiteX3" fmla="*/ 0 w 167534"/>
                  <a:gd name="connsiteY3" fmla="*/ 13479 h 1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534" h="13479">
                    <a:moveTo>
                      <a:pt x="0" y="0"/>
                    </a:moveTo>
                    <a:lnTo>
                      <a:pt x="167535" y="0"/>
                    </a:lnTo>
                    <a:lnTo>
                      <a:pt x="167535" y="13479"/>
                    </a:lnTo>
                    <a:lnTo>
                      <a:pt x="0" y="13479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</p:grpSp>
        <p:grpSp>
          <p:nvGrpSpPr>
            <p:cNvPr id="16" name="그래픽 80">
              <a:extLst>
                <a:ext uri="{FF2B5EF4-FFF2-40B4-BE49-F238E27FC236}">
                  <a16:creationId xmlns:a16="http://schemas.microsoft.com/office/drawing/2014/main" id="{50B980EC-1672-1A30-3BF1-47CBD4E5D2CB}"/>
                </a:ext>
              </a:extLst>
            </p:cNvPr>
            <p:cNvGrpSpPr/>
            <p:nvPr/>
          </p:nvGrpSpPr>
          <p:grpSpPr>
            <a:xfrm>
              <a:off x="9115016" y="3702036"/>
              <a:ext cx="183258" cy="431337"/>
              <a:chOff x="9115016" y="3702036"/>
              <a:chExt cx="183258" cy="431337"/>
            </a:xfrm>
            <a:grpFill/>
          </p:grpSpPr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E21520FE-2E72-5E62-26AF-F2D519096DF1}"/>
                  </a:ext>
                </a:extLst>
              </p:cNvPr>
              <p:cNvSpPr/>
              <p:nvPr/>
            </p:nvSpPr>
            <p:spPr>
              <a:xfrm>
                <a:off x="9199897" y="3702036"/>
                <a:ext cx="13479" cy="43126"/>
              </a:xfrm>
              <a:custGeom>
                <a:avLst/>
                <a:gdLst>
                  <a:gd name="connsiteX0" fmla="*/ 0 w 13479"/>
                  <a:gd name="connsiteY0" fmla="*/ 0 h 43126"/>
                  <a:gd name="connsiteX1" fmla="*/ 13479 w 13479"/>
                  <a:gd name="connsiteY1" fmla="*/ 0 h 43126"/>
                  <a:gd name="connsiteX2" fmla="*/ 13479 w 13479"/>
                  <a:gd name="connsiteY2" fmla="*/ 43127 h 43126"/>
                  <a:gd name="connsiteX3" fmla="*/ 0 w 13479"/>
                  <a:gd name="connsiteY3" fmla="*/ 43127 h 4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43126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43127"/>
                    </a:lnTo>
                    <a:lnTo>
                      <a:pt x="0" y="43127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  <p:grpSp>
            <p:nvGrpSpPr>
              <p:cNvPr id="18" name="그래픽 80">
                <a:extLst>
                  <a:ext uri="{FF2B5EF4-FFF2-40B4-BE49-F238E27FC236}">
                    <a16:creationId xmlns:a16="http://schemas.microsoft.com/office/drawing/2014/main" id="{829DCB16-DF52-3467-C05B-89F223305CDE}"/>
                  </a:ext>
                </a:extLst>
              </p:cNvPr>
              <p:cNvGrpSpPr/>
              <p:nvPr/>
            </p:nvGrpSpPr>
            <p:grpSpPr>
              <a:xfrm>
                <a:off x="9115016" y="3718375"/>
                <a:ext cx="183258" cy="44785"/>
                <a:chOff x="9115016" y="3718375"/>
                <a:chExt cx="183258" cy="44785"/>
              </a:xfrm>
              <a:grpFill/>
            </p:grpSpPr>
            <p:sp>
              <p:nvSpPr>
                <p:cNvPr id="24" name="자유형: 도형 23">
                  <a:extLst>
                    <a:ext uri="{FF2B5EF4-FFF2-40B4-BE49-F238E27FC236}">
                      <a16:creationId xmlns:a16="http://schemas.microsoft.com/office/drawing/2014/main" id="{D193D617-1308-6849-E9EC-8D8EC35F4384}"/>
                    </a:ext>
                  </a:extLst>
                </p:cNvPr>
                <p:cNvSpPr/>
                <p:nvPr/>
              </p:nvSpPr>
              <p:spPr>
                <a:xfrm rot="3902351">
                  <a:off x="9108667" y="3734035"/>
                  <a:ext cx="43110" cy="13479"/>
                </a:xfrm>
                <a:custGeom>
                  <a:avLst/>
                  <a:gdLst>
                    <a:gd name="connsiteX0" fmla="*/ 0 w 43110"/>
                    <a:gd name="connsiteY0" fmla="*/ 0 h 13479"/>
                    <a:gd name="connsiteX1" fmla="*/ 43110 w 43110"/>
                    <a:gd name="connsiteY1" fmla="*/ 0 h 13479"/>
                    <a:gd name="connsiteX2" fmla="*/ 43110 w 43110"/>
                    <a:gd name="connsiteY2" fmla="*/ 13479 h 13479"/>
                    <a:gd name="connsiteX3" fmla="*/ 0 w 43110"/>
                    <a:gd name="connsiteY3" fmla="*/ 13479 h 1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0" h="13479">
                      <a:moveTo>
                        <a:pt x="0" y="0"/>
                      </a:moveTo>
                      <a:lnTo>
                        <a:pt x="43110" y="0"/>
                      </a:lnTo>
                      <a:lnTo>
                        <a:pt x="43110" y="13479"/>
                      </a:lnTo>
                      <a:lnTo>
                        <a:pt x="0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880BEA45-72A8-BBF1-8B93-D0800A94E5B6}"/>
                    </a:ext>
                  </a:extLst>
                </p:cNvPr>
                <p:cNvSpPr/>
                <p:nvPr/>
              </p:nvSpPr>
              <p:spPr>
                <a:xfrm rot="1496881">
                  <a:off x="9276332" y="3719207"/>
                  <a:ext cx="13479" cy="43110"/>
                </a:xfrm>
                <a:custGeom>
                  <a:avLst/>
                  <a:gdLst>
                    <a:gd name="connsiteX0" fmla="*/ 0 w 13479"/>
                    <a:gd name="connsiteY0" fmla="*/ 0 h 43110"/>
                    <a:gd name="connsiteX1" fmla="*/ 13479 w 13479"/>
                    <a:gd name="connsiteY1" fmla="*/ 0 h 43110"/>
                    <a:gd name="connsiteX2" fmla="*/ 13479 w 13479"/>
                    <a:gd name="connsiteY2" fmla="*/ 43111 h 43110"/>
                    <a:gd name="connsiteX3" fmla="*/ 0 w 13479"/>
                    <a:gd name="connsiteY3" fmla="*/ 43111 h 4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79" h="43110">
                      <a:moveTo>
                        <a:pt x="0" y="0"/>
                      </a:moveTo>
                      <a:lnTo>
                        <a:pt x="13479" y="0"/>
                      </a:lnTo>
                      <a:lnTo>
                        <a:pt x="13479" y="43111"/>
                      </a:lnTo>
                      <a:lnTo>
                        <a:pt x="0" y="43111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</p:grp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0394F5B2-F279-13EF-C016-9354E38ED027}"/>
                  </a:ext>
                </a:extLst>
              </p:cNvPr>
              <p:cNvSpPr/>
              <p:nvPr/>
            </p:nvSpPr>
            <p:spPr>
              <a:xfrm>
                <a:off x="9199897" y="4090246"/>
                <a:ext cx="13479" cy="43126"/>
              </a:xfrm>
              <a:custGeom>
                <a:avLst/>
                <a:gdLst>
                  <a:gd name="connsiteX0" fmla="*/ 0 w 13479"/>
                  <a:gd name="connsiteY0" fmla="*/ 0 h 43126"/>
                  <a:gd name="connsiteX1" fmla="*/ 13479 w 13479"/>
                  <a:gd name="connsiteY1" fmla="*/ 0 h 43126"/>
                  <a:gd name="connsiteX2" fmla="*/ 13479 w 13479"/>
                  <a:gd name="connsiteY2" fmla="*/ 43127 h 43126"/>
                  <a:gd name="connsiteX3" fmla="*/ 0 w 13479"/>
                  <a:gd name="connsiteY3" fmla="*/ 43127 h 4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43126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43127"/>
                    </a:lnTo>
                    <a:lnTo>
                      <a:pt x="0" y="43127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  <p:grpSp>
            <p:nvGrpSpPr>
              <p:cNvPr id="20" name="그래픽 80">
                <a:extLst>
                  <a:ext uri="{FF2B5EF4-FFF2-40B4-BE49-F238E27FC236}">
                    <a16:creationId xmlns:a16="http://schemas.microsoft.com/office/drawing/2014/main" id="{F8E83809-8670-343C-2C61-382296CCFD8B}"/>
                  </a:ext>
                </a:extLst>
              </p:cNvPr>
              <p:cNvGrpSpPr/>
              <p:nvPr/>
            </p:nvGrpSpPr>
            <p:grpSpPr>
              <a:xfrm>
                <a:off x="9115025" y="4072234"/>
                <a:ext cx="183239" cy="44787"/>
                <a:chOff x="9115025" y="4072234"/>
                <a:chExt cx="183239" cy="44787"/>
              </a:xfrm>
              <a:grpFill/>
            </p:grpSpPr>
            <p:sp>
              <p:nvSpPr>
                <p:cNvPr id="21" name="자유형: 도형 20">
                  <a:extLst>
                    <a:ext uri="{FF2B5EF4-FFF2-40B4-BE49-F238E27FC236}">
                      <a16:creationId xmlns:a16="http://schemas.microsoft.com/office/drawing/2014/main" id="{079D0906-548C-B802-E828-E4F2DF21EC01}"/>
                    </a:ext>
                  </a:extLst>
                </p:cNvPr>
                <p:cNvSpPr/>
                <p:nvPr/>
              </p:nvSpPr>
              <p:spPr>
                <a:xfrm rot="3902351">
                  <a:off x="9261503" y="4087896"/>
                  <a:ext cx="43110" cy="13479"/>
                </a:xfrm>
                <a:custGeom>
                  <a:avLst/>
                  <a:gdLst>
                    <a:gd name="connsiteX0" fmla="*/ 0 w 43110"/>
                    <a:gd name="connsiteY0" fmla="*/ 0 h 13479"/>
                    <a:gd name="connsiteX1" fmla="*/ 43110 w 43110"/>
                    <a:gd name="connsiteY1" fmla="*/ 0 h 13479"/>
                    <a:gd name="connsiteX2" fmla="*/ 43110 w 43110"/>
                    <a:gd name="connsiteY2" fmla="*/ 13479 h 13479"/>
                    <a:gd name="connsiteX3" fmla="*/ 0 w 43110"/>
                    <a:gd name="connsiteY3" fmla="*/ 13479 h 1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0" h="13479">
                      <a:moveTo>
                        <a:pt x="0" y="0"/>
                      </a:moveTo>
                      <a:lnTo>
                        <a:pt x="43110" y="0"/>
                      </a:lnTo>
                      <a:lnTo>
                        <a:pt x="43110" y="13479"/>
                      </a:lnTo>
                      <a:lnTo>
                        <a:pt x="0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4072505B-FB29-3F55-C205-7619EBEDF826}"/>
                    </a:ext>
                  </a:extLst>
                </p:cNvPr>
                <p:cNvSpPr/>
                <p:nvPr/>
              </p:nvSpPr>
              <p:spPr>
                <a:xfrm rot="1497337">
                  <a:off x="9123490" y="4073065"/>
                  <a:ext cx="13475" cy="43108"/>
                </a:xfrm>
                <a:custGeom>
                  <a:avLst/>
                  <a:gdLst>
                    <a:gd name="connsiteX0" fmla="*/ 0 w 13475"/>
                    <a:gd name="connsiteY0" fmla="*/ 0 h 43108"/>
                    <a:gd name="connsiteX1" fmla="*/ 13475 w 13475"/>
                    <a:gd name="connsiteY1" fmla="*/ 0 h 43108"/>
                    <a:gd name="connsiteX2" fmla="*/ 13475 w 13475"/>
                    <a:gd name="connsiteY2" fmla="*/ 43108 h 43108"/>
                    <a:gd name="connsiteX3" fmla="*/ 0 w 13475"/>
                    <a:gd name="connsiteY3" fmla="*/ 43108 h 43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75" h="43108">
                      <a:moveTo>
                        <a:pt x="0" y="0"/>
                      </a:moveTo>
                      <a:lnTo>
                        <a:pt x="13475" y="0"/>
                      </a:lnTo>
                      <a:lnTo>
                        <a:pt x="13475" y="43108"/>
                      </a:lnTo>
                      <a:lnTo>
                        <a:pt x="0" y="43108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프리젠테이션 3 Light" pitchFamily="2" charset="-127"/>
                    <a:ea typeface="프리젠테이션 3 Light" pitchFamily="2" charset="-127"/>
                    <a:cs typeface="+mn-cs"/>
                  </a:endParaRPr>
                </a:p>
              </p:txBody>
            </p:sp>
          </p:grpSp>
        </p:grpSp>
      </p:grpSp>
      <p:grpSp>
        <p:nvGrpSpPr>
          <p:cNvPr id="32" name="그래픽 88">
            <a:extLst>
              <a:ext uri="{FF2B5EF4-FFF2-40B4-BE49-F238E27FC236}">
                <a16:creationId xmlns:a16="http://schemas.microsoft.com/office/drawing/2014/main" id="{70363C83-D3BE-B622-00BA-00183AE1A2E6}"/>
              </a:ext>
            </a:extLst>
          </p:cNvPr>
          <p:cNvGrpSpPr/>
          <p:nvPr/>
        </p:nvGrpSpPr>
        <p:grpSpPr>
          <a:xfrm>
            <a:off x="3228497" y="3777244"/>
            <a:ext cx="426140" cy="431337"/>
            <a:chOff x="6418279" y="3703914"/>
            <a:chExt cx="426140" cy="431337"/>
          </a:xfrm>
          <a:solidFill>
            <a:schemeClr val="accent3"/>
          </a:solidFill>
        </p:grpSpPr>
        <p:sp>
          <p:nvSpPr>
            <p:cNvPr id="33" name="자유형: 도형 32">
              <a:extLst>
                <a:ext uri="{FF2B5EF4-FFF2-40B4-BE49-F238E27FC236}">
                  <a16:creationId xmlns:a16="http://schemas.microsoft.com/office/drawing/2014/main" id="{AF13DBCC-FEAC-1333-ED6D-F9EBA57F0A90}"/>
                </a:ext>
              </a:extLst>
            </p:cNvPr>
            <p:cNvSpPr/>
            <p:nvPr/>
          </p:nvSpPr>
          <p:spPr>
            <a:xfrm>
              <a:off x="6418279" y="3703914"/>
              <a:ext cx="426140" cy="431337"/>
            </a:xfrm>
            <a:custGeom>
              <a:avLst/>
              <a:gdLst>
                <a:gd name="connsiteX0" fmla="*/ 244609 w 426140"/>
                <a:gd name="connsiteY0" fmla="*/ 431337 h 431337"/>
                <a:gd name="connsiteX1" fmla="*/ 174287 w 426140"/>
                <a:gd name="connsiteY1" fmla="*/ 431337 h 431337"/>
                <a:gd name="connsiteX2" fmla="*/ 169748 w 426140"/>
                <a:gd name="connsiteY2" fmla="*/ 376190 h 431337"/>
                <a:gd name="connsiteX3" fmla="*/ 125030 w 426140"/>
                <a:gd name="connsiteY3" fmla="*/ 356210 h 431337"/>
                <a:gd name="connsiteX4" fmla="*/ 84707 w 426140"/>
                <a:gd name="connsiteY4" fmla="*/ 390751 h 431337"/>
                <a:gd name="connsiteX5" fmla="*/ 35050 w 426140"/>
                <a:gd name="connsiteY5" fmla="*/ 340453 h 431337"/>
                <a:gd name="connsiteX6" fmla="*/ 70325 w 426140"/>
                <a:gd name="connsiteY6" fmla="*/ 298236 h 431337"/>
                <a:gd name="connsiteX7" fmla="*/ 52633 w 426140"/>
                <a:gd name="connsiteY7" fmla="*/ 251961 h 431337"/>
                <a:gd name="connsiteX8" fmla="*/ 0 w 426140"/>
                <a:gd name="connsiteY8" fmla="*/ 247513 h 431337"/>
                <a:gd name="connsiteX9" fmla="*/ 17 w 426140"/>
                <a:gd name="connsiteY9" fmla="*/ 176484 h 431337"/>
                <a:gd name="connsiteX10" fmla="*/ 54460 w 426140"/>
                <a:gd name="connsiteY10" fmla="*/ 171891 h 431337"/>
                <a:gd name="connsiteX11" fmla="*/ 74257 w 426140"/>
                <a:gd name="connsiteY11" fmla="*/ 126503 h 431337"/>
                <a:gd name="connsiteX12" fmla="*/ 40158 w 426140"/>
                <a:gd name="connsiteY12" fmla="*/ 85695 h 431337"/>
                <a:gd name="connsiteX13" fmla="*/ 89826 w 426140"/>
                <a:gd name="connsiteY13" fmla="*/ 35400 h 431337"/>
                <a:gd name="connsiteX14" fmla="*/ 131548 w 426140"/>
                <a:gd name="connsiteY14" fmla="*/ 71150 h 431337"/>
                <a:gd name="connsiteX15" fmla="*/ 177135 w 426140"/>
                <a:gd name="connsiteY15" fmla="*/ 53300 h 431337"/>
                <a:gd name="connsiteX16" fmla="*/ 181525 w 426140"/>
                <a:gd name="connsiteY16" fmla="*/ 0 h 431337"/>
                <a:gd name="connsiteX17" fmla="*/ 251857 w 426140"/>
                <a:gd name="connsiteY17" fmla="*/ 0 h 431337"/>
                <a:gd name="connsiteX18" fmla="*/ 256400 w 426140"/>
                <a:gd name="connsiteY18" fmla="*/ 55154 h 431337"/>
                <a:gd name="connsiteX19" fmla="*/ 301117 w 426140"/>
                <a:gd name="connsiteY19" fmla="*/ 75130 h 431337"/>
                <a:gd name="connsiteX20" fmla="*/ 341450 w 426140"/>
                <a:gd name="connsiteY20" fmla="*/ 40579 h 431337"/>
                <a:gd name="connsiteX21" fmla="*/ 391115 w 426140"/>
                <a:gd name="connsiteY21" fmla="*/ 90874 h 431337"/>
                <a:gd name="connsiteX22" fmla="*/ 355823 w 426140"/>
                <a:gd name="connsiteY22" fmla="*/ 133088 h 431337"/>
                <a:gd name="connsiteX23" fmla="*/ 373521 w 426140"/>
                <a:gd name="connsiteY23" fmla="*/ 179376 h 431337"/>
                <a:gd name="connsiteX24" fmla="*/ 426141 w 426140"/>
                <a:gd name="connsiteY24" fmla="*/ 183817 h 431337"/>
                <a:gd name="connsiteX25" fmla="*/ 426134 w 426140"/>
                <a:gd name="connsiteY25" fmla="*/ 254846 h 431337"/>
                <a:gd name="connsiteX26" fmla="*/ 371684 w 426140"/>
                <a:gd name="connsiteY26" fmla="*/ 259442 h 431337"/>
                <a:gd name="connsiteX27" fmla="*/ 351887 w 426140"/>
                <a:gd name="connsiteY27" fmla="*/ 304831 h 431337"/>
                <a:gd name="connsiteX28" fmla="*/ 385986 w 426140"/>
                <a:gd name="connsiteY28" fmla="*/ 345636 h 431337"/>
                <a:gd name="connsiteX29" fmla="*/ 336322 w 426140"/>
                <a:gd name="connsiteY29" fmla="*/ 395934 h 431337"/>
                <a:gd name="connsiteX30" fmla="*/ 294586 w 426140"/>
                <a:gd name="connsiteY30" fmla="*/ 360180 h 431337"/>
                <a:gd name="connsiteX31" fmla="*/ 249010 w 426140"/>
                <a:gd name="connsiteY31" fmla="*/ 378037 h 431337"/>
                <a:gd name="connsiteX32" fmla="*/ 244609 w 426140"/>
                <a:gd name="connsiteY32" fmla="*/ 431337 h 431337"/>
                <a:gd name="connsiteX33" fmla="*/ 186705 w 426140"/>
                <a:gd name="connsiteY33" fmla="*/ 417858 h 431337"/>
                <a:gd name="connsiteX34" fmla="*/ 232197 w 426140"/>
                <a:gd name="connsiteY34" fmla="*/ 417858 h 431337"/>
                <a:gd name="connsiteX35" fmla="*/ 236410 w 426140"/>
                <a:gd name="connsiteY35" fmla="*/ 366818 h 431337"/>
                <a:gd name="connsiteX36" fmla="*/ 241424 w 426140"/>
                <a:gd name="connsiteY36" fmla="*/ 365851 h 431337"/>
                <a:gd name="connsiteX37" fmla="*/ 291735 w 426140"/>
                <a:gd name="connsiteY37" fmla="*/ 346178 h 431337"/>
                <a:gd name="connsiteX38" fmla="*/ 295928 w 426140"/>
                <a:gd name="connsiteY38" fmla="*/ 343580 h 431337"/>
                <a:gd name="connsiteX39" fmla="*/ 335550 w 426140"/>
                <a:gd name="connsiteY39" fmla="*/ 377524 h 431337"/>
                <a:gd name="connsiteX40" fmla="*/ 367786 w 426140"/>
                <a:gd name="connsiteY40" fmla="*/ 344878 h 431337"/>
                <a:gd name="connsiteX41" fmla="*/ 335108 w 426140"/>
                <a:gd name="connsiteY41" fmla="*/ 305774 h 431337"/>
                <a:gd name="connsiteX42" fmla="*/ 337932 w 426140"/>
                <a:gd name="connsiteY42" fmla="*/ 301575 h 431337"/>
                <a:gd name="connsiteX43" fmla="*/ 359769 w 426140"/>
                <a:gd name="connsiteY43" fmla="*/ 251574 h 431337"/>
                <a:gd name="connsiteX44" fmla="*/ 360894 w 426140"/>
                <a:gd name="connsiteY44" fmla="*/ 246826 h 431337"/>
                <a:gd name="connsiteX45" fmla="*/ 412651 w 426140"/>
                <a:gd name="connsiteY45" fmla="*/ 242459 h 431337"/>
                <a:gd name="connsiteX46" fmla="*/ 412658 w 426140"/>
                <a:gd name="connsiteY46" fmla="*/ 196204 h 431337"/>
                <a:gd name="connsiteX47" fmla="*/ 362242 w 426140"/>
                <a:gd name="connsiteY47" fmla="*/ 191945 h 431337"/>
                <a:gd name="connsiteX48" fmla="*/ 361295 w 426140"/>
                <a:gd name="connsiteY48" fmla="*/ 186904 h 431337"/>
                <a:gd name="connsiteX49" fmla="*/ 341848 w 426140"/>
                <a:gd name="connsiteY49" fmla="*/ 135878 h 431337"/>
                <a:gd name="connsiteX50" fmla="*/ 339361 w 426140"/>
                <a:gd name="connsiteY50" fmla="*/ 131760 h 431337"/>
                <a:gd name="connsiteX51" fmla="*/ 372914 w 426140"/>
                <a:gd name="connsiteY51" fmla="*/ 91619 h 431337"/>
                <a:gd name="connsiteX52" fmla="*/ 340679 w 426140"/>
                <a:gd name="connsiteY52" fmla="*/ 58975 h 431337"/>
                <a:gd name="connsiteX53" fmla="*/ 302077 w 426140"/>
                <a:gd name="connsiteY53" fmla="*/ 92043 h 431337"/>
                <a:gd name="connsiteX54" fmla="*/ 297811 w 426140"/>
                <a:gd name="connsiteY54" fmla="*/ 89105 h 431337"/>
                <a:gd name="connsiteX55" fmla="*/ 248474 w 426140"/>
                <a:gd name="connsiteY55" fmla="*/ 67009 h 431337"/>
                <a:gd name="connsiteX56" fmla="*/ 243756 w 426140"/>
                <a:gd name="connsiteY56" fmla="*/ 65856 h 431337"/>
                <a:gd name="connsiteX57" fmla="*/ 239443 w 426140"/>
                <a:gd name="connsiteY57" fmla="*/ 13479 h 431337"/>
                <a:gd name="connsiteX58" fmla="*/ 193943 w 426140"/>
                <a:gd name="connsiteY58" fmla="*/ 13479 h 431337"/>
                <a:gd name="connsiteX59" fmla="*/ 189738 w 426140"/>
                <a:gd name="connsiteY59" fmla="*/ 64515 h 431337"/>
                <a:gd name="connsiteX60" fmla="*/ 184717 w 426140"/>
                <a:gd name="connsiteY60" fmla="*/ 65486 h 431337"/>
                <a:gd name="connsiteX61" fmla="*/ 134402 w 426140"/>
                <a:gd name="connsiteY61" fmla="*/ 85155 h 431337"/>
                <a:gd name="connsiteX62" fmla="*/ 130210 w 426140"/>
                <a:gd name="connsiteY62" fmla="*/ 87753 h 431337"/>
                <a:gd name="connsiteX63" fmla="*/ 90594 w 426140"/>
                <a:gd name="connsiteY63" fmla="*/ 53806 h 431337"/>
                <a:gd name="connsiteX64" fmla="*/ 58359 w 426140"/>
                <a:gd name="connsiteY64" fmla="*/ 86449 h 431337"/>
                <a:gd name="connsiteX65" fmla="*/ 91039 w 426140"/>
                <a:gd name="connsiteY65" fmla="*/ 125560 h 431337"/>
                <a:gd name="connsiteX66" fmla="*/ 88219 w 426140"/>
                <a:gd name="connsiteY66" fmla="*/ 129758 h 431337"/>
                <a:gd name="connsiteX67" fmla="*/ 66375 w 426140"/>
                <a:gd name="connsiteY67" fmla="*/ 179756 h 431337"/>
                <a:gd name="connsiteX68" fmla="*/ 65250 w 426140"/>
                <a:gd name="connsiteY68" fmla="*/ 184508 h 431337"/>
                <a:gd name="connsiteX69" fmla="*/ 13493 w 426140"/>
                <a:gd name="connsiteY69" fmla="*/ 188872 h 431337"/>
                <a:gd name="connsiteX70" fmla="*/ 13483 w 426140"/>
                <a:gd name="connsiteY70" fmla="*/ 235122 h 431337"/>
                <a:gd name="connsiteX71" fmla="*/ 63905 w 426140"/>
                <a:gd name="connsiteY71" fmla="*/ 239382 h 431337"/>
                <a:gd name="connsiteX72" fmla="*/ 64852 w 426140"/>
                <a:gd name="connsiteY72" fmla="*/ 244423 h 431337"/>
                <a:gd name="connsiteX73" fmla="*/ 84299 w 426140"/>
                <a:gd name="connsiteY73" fmla="*/ 295432 h 431337"/>
                <a:gd name="connsiteX74" fmla="*/ 86793 w 426140"/>
                <a:gd name="connsiteY74" fmla="*/ 299550 h 431337"/>
                <a:gd name="connsiteX75" fmla="*/ 53243 w 426140"/>
                <a:gd name="connsiteY75" fmla="*/ 339698 h 431337"/>
                <a:gd name="connsiteX76" fmla="*/ 85475 w 426140"/>
                <a:gd name="connsiteY76" fmla="*/ 372345 h 431337"/>
                <a:gd name="connsiteX77" fmla="*/ 124067 w 426140"/>
                <a:gd name="connsiteY77" fmla="*/ 339287 h 431337"/>
                <a:gd name="connsiteX78" fmla="*/ 128336 w 426140"/>
                <a:gd name="connsiteY78" fmla="*/ 342225 h 431337"/>
                <a:gd name="connsiteX79" fmla="*/ 177660 w 426140"/>
                <a:gd name="connsiteY79" fmla="*/ 364318 h 431337"/>
                <a:gd name="connsiteX80" fmla="*/ 182388 w 426140"/>
                <a:gd name="connsiteY80" fmla="*/ 365467 h 431337"/>
                <a:gd name="connsiteX81" fmla="*/ 186705 w 426140"/>
                <a:gd name="connsiteY81" fmla="*/ 417858 h 43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26140" h="431337">
                  <a:moveTo>
                    <a:pt x="244609" y="431337"/>
                  </a:moveTo>
                  <a:lnTo>
                    <a:pt x="174287" y="431337"/>
                  </a:lnTo>
                  <a:lnTo>
                    <a:pt x="169748" y="376190"/>
                  </a:lnTo>
                  <a:cubicBezTo>
                    <a:pt x="153903" y="371833"/>
                    <a:pt x="138901" y="365130"/>
                    <a:pt x="125030" y="356210"/>
                  </a:cubicBezTo>
                  <a:lnTo>
                    <a:pt x="84707" y="390751"/>
                  </a:lnTo>
                  <a:lnTo>
                    <a:pt x="35050" y="340453"/>
                  </a:lnTo>
                  <a:lnTo>
                    <a:pt x="70325" y="298236"/>
                  </a:lnTo>
                  <a:cubicBezTo>
                    <a:pt x="62143" y="283786"/>
                    <a:pt x="56209" y="268258"/>
                    <a:pt x="52633" y="251961"/>
                  </a:cubicBezTo>
                  <a:lnTo>
                    <a:pt x="0" y="247513"/>
                  </a:lnTo>
                  <a:lnTo>
                    <a:pt x="17" y="176484"/>
                  </a:lnTo>
                  <a:lnTo>
                    <a:pt x="54460" y="171891"/>
                  </a:lnTo>
                  <a:cubicBezTo>
                    <a:pt x="58770" y="155804"/>
                    <a:pt x="65412" y="140579"/>
                    <a:pt x="74257" y="126503"/>
                  </a:cubicBezTo>
                  <a:lnTo>
                    <a:pt x="40158" y="85695"/>
                  </a:lnTo>
                  <a:lnTo>
                    <a:pt x="89826" y="35400"/>
                  </a:lnTo>
                  <a:lnTo>
                    <a:pt x="131548" y="71150"/>
                  </a:lnTo>
                  <a:cubicBezTo>
                    <a:pt x="145778" y="62908"/>
                    <a:pt x="161071" y="56920"/>
                    <a:pt x="177135" y="53300"/>
                  </a:cubicBezTo>
                  <a:lnTo>
                    <a:pt x="181525" y="0"/>
                  </a:lnTo>
                  <a:lnTo>
                    <a:pt x="251857" y="0"/>
                  </a:lnTo>
                  <a:lnTo>
                    <a:pt x="256400" y="55154"/>
                  </a:lnTo>
                  <a:cubicBezTo>
                    <a:pt x="272268" y="59528"/>
                    <a:pt x="287267" y="66230"/>
                    <a:pt x="301117" y="75130"/>
                  </a:cubicBezTo>
                  <a:lnTo>
                    <a:pt x="341450" y="40579"/>
                  </a:lnTo>
                  <a:lnTo>
                    <a:pt x="391115" y="90874"/>
                  </a:lnTo>
                  <a:lnTo>
                    <a:pt x="355823" y="133088"/>
                  </a:lnTo>
                  <a:cubicBezTo>
                    <a:pt x="364011" y="147558"/>
                    <a:pt x="369946" y="163086"/>
                    <a:pt x="373521" y="179376"/>
                  </a:cubicBezTo>
                  <a:lnTo>
                    <a:pt x="426141" y="183817"/>
                  </a:lnTo>
                  <a:lnTo>
                    <a:pt x="426134" y="254846"/>
                  </a:lnTo>
                  <a:lnTo>
                    <a:pt x="371684" y="259442"/>
                  </a:lnTo>
                  <a:cubicBezTo>
                    <a:pt x="367368" y="275543"/>
                    <a:pt x="360726" y="290772"/>
                    <a:pt x="351887" y="304831"/>
                  </a:cubicBezTo>
                  <a:lnTo>
                    <a:pt x="385986" y="345636"/>
                  </a:lnTo>
                  <a:lnTo>
                    <a:pt x="336322" y="395934"/>
                  </a:lnTo>
                  <a:lnTo>
                    <a:pt x="294586" y="360180"/>
                  </a:lnTo>
                  <a:cubicBezTo>
                    <a:pt x="280332" y="368429"/>
                    <a:pt x="265040" y="374421"/>
                    <a:pt x="249010" y="378037"/>
                  </a:cubicBezTo>
                  <a:lnTo>
                    <a:pt x="244609" y="431337"/>
                  </a:lnTo>
                  <a:close/>
                  <a:moveTo>
                    <a:pt x="186705" y="417858"/>
                  </a:moveTo>
                  <a:lnTo>
                    <a:pt x="232197" y="417858"/>
                  </a:lnTo>
                  <a:lnTo>
                    <a:pt x="236410" y="366818"/>
                  </a:lnTo>
                  <a:lnTo>
                    <a:pt x="241424" y="365851"/>
                  </a:lnTo>
                  <a:cubicBezTo>
                    <a:pt x="259294" y="362411"/>
                    <a:pt x="276221" y="355789"/>
                    <a:pt x="291735" y="346178"/>
                  </a:cubicBezTo>
                  <a:lnTo>
                    <a:pt x="295928" y="343580"/>
                  </a:lnTo>
                  <a:lnTo>
                    <a:pt x="335550" y="377524"/>
                  </a:lnTo>
                  <a:lnTo>
                    <a:pt x="367786" y="344878"/>
                  </a:lnTo>
                  <a:lnTo>
                    <a:pt x="335108" y="305774"/>
                  </a:lnTo>
                  <a:lnTo>
                    <a:pt x="337932" y="301575"/>
                  </a:lnTo>
                  <a:cubicBezTo>
                    <a:pt x="348160" y="286340"/>
                    <a:pt x="355513" y="269518"/>
                    <a:pt x="359769" y="251574"/>
                  </a:cubicBezTo>
                  <a:lnTo>
                    <a:pt x="360894" y="246826"/>
                  </a:lnTo>
                  <a:lnTo>
                    <a:pt x="412651" y="242459"/>
                  </a:lnTo>
                  <a:lnTo>
                    <a:pt x="412658" y="196204"/>
                  </a:lnTo>
                  <a:lnTo>
                    <a:pt x="362242" y="191945"/>
                  </a:lnTo>
                  <a:lnTo>
                    <a:pt x="361295" y="186904"/>
                  </a:lnTo>
                  <a:cubicBezTo>
                    <a:pt x="357885" y="168771"/>
                    <a:pt x="351344" y="151601"/>
                    <a:pt x="341848" y="135878"/>
                  </a:cubicBezTo>
                  <a:lnTo>
                    <a:pt x="339361" y="131760"/>
                  </a:lnTo>
                  <a:lnTo>
                    <a:pt x="372914" y="91619"/>
                  </a:lnTo>
                  <a:lnTo>
                    <a:pt x="340679" y="58975"/>
                  </a:lnTo>
                  <a:lnTo>
                    <a:pt x="302077" y="92043"/>
                  </a:lnTo>
                  <a:lnTo>
                    <a:pt x="297811" y="89105"/>
                  </a:lnTo>
                  <a:cubicBezTo>
                    <a:pt x="282785" y="78766"/>
                    <a:pt x="266185" y="71332"/>
                    <a:pt x="248474" y="67009"/>
                  </a:cubicBezTo>
                  <a:lnTo>
                    <a:pt x="243756" y="65856"/>
                  </a:lnTo>
                  <a:lnTo>
                    <a:pt x="239443" y="13479"/>
                  </a:lnTo>
                  <a:lnTo>
                    <a:pt x="193943" y="13479"/>
                  </a:lnTo>
                  <a:lnTo>
                    <a:pt x="189738" y="64515"/>
                  </a:lnTo>
                  <a:lnTo>
                    <a:pt x="184717" y="65486"/>
                  </a:lnTo>
                  <a:cubicBezTo>
                    <a:pt x="166806" y="68940"/>
                    <a:pt x="149880" y="75558"/>
                    <a:pt x="134402" y="85155"/>
                  </a:cubicBezTo>
                  <a:lnTo>
                    <a:pt x="130210" y="87753"/>
                  </a:lnTo>
                  <a:lnTo>
                    <a:pt x="90594" y="53806"/>
                  </a:lnTo>
                  <a:lnTo>
                    <a:pt x="58359" y="86449"/>
                  </a:lnTo>
                  <a:lnTo>
                    <a:pt x="91039" y="125560"/>
                  </a:lnTo>
                  <a:lnTo>
                    <a:pt x="88219" y="129758"/>
                  </a:lnTo>
                  <a:cubicBezTo>
                    <a:pt x="77974" y="145013"/>
                    <a:pt x="70625" y="161836"/>
                    <a:pt x="66375" y="179756"/>
                  </a:cubicBezTo>
                  <a:lnTo>
                    <a:pt x="65250" y="184508"/>
                  </a:lnTo>
                  <a:lnTo>
                    <a:pt x="13493" y="188872"/>
                  </a:lnTo>
                  <a:lnTo>
                    <a:pt x="13483" y="235122"/>
                  </a:lnTo>
                  <a:lnTo>
                    <a:pt x="63905" y="239382"/>
                  </a:lnTo>
                  <a:lnTo>
                    <a:pt x="64852" y="244423"/>
                  </a:lnTo>
                  <a:cubicBezTo>
                    <a:pt x="68259" y="262576"/>
                    <a:pt x="74803" y="279736"/>
                    <a:pt x="84299" y="295432"/>
                  </a:cubicBezTo>
                  <a:lnTo>
                    <a:pt x="86793" y="299550"/>
                  </a:lnTo>
                  <a:lnTo>
                    <a:pt x="53243" y="339698"/>
                  </a:lnTo>
                  <a:lnTo>
                    <a:pt x="85475" y="372345"/>
                  </a:lnTo>
                  <a:lnTo>
                    <a:pt x="124067" y="339287"/>
                  </a:lnTo>
                  <a:lnTo>
                    <a:pt x="128336" y="342225"/>
                  </a:lnTo>
                  <a:cubicBezTo>
                    <a:pt x="143393" y="352588"/>
                    <a:pt x="159989" y="360022"/>
                    <a:pt x="177660" y="364318"/>
                  </a:cubicBezTo>
                  <a:lnTo>
                    <a:pt x="182388" y="365467"/>
                  </a:lnTo>
                  <a:lnTo>
                    <a:pt x="186705" y="417858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31755CCD-CC45-CDEC-0A6F-E5E0F177BDC6}"/>
                </a:ext>
              </a:extLst>
            </p:cNvPr>
            <p:cNvSpPr/>
            <p:nvPr/>
          </p:nvSpPr>
          <p:spPr>
            <a:xfrm>
              <a:off x="6513655" y="3800486"/>
              <a:ext cx="117701" cy="119099"/>
            </a:xfrm>
            <a:custGeom>
              <a:avLst/>
              <a:gdLst>
                <a:gd name="connsiteX0" fmla="*/ 13479 w 117701"/>
                <a:gd name="connsiteY0" fmla="*/ 119100 h 119099"/>
                <a:gd name="connsiteX1" fmla="*/ 0 w 117701"/>
                <a:gd name="connsiteY1" fmla="*/ 119100 h 119099"/>
                <a:gd name="connsiteX2" fmla="*/ 117701 w 117701"/>
                <a:gd name="connsiteY2" fmla="*/ 0 h 119099"/>
                <a:gd name="connsiteX3" fmla="*/ 117701 w 117701"/>
                <a:gd name="connsiteY3" fmla="*/ 13479 h 119099"/>
                <a:gd name="connsiteX4" fmla="*/ 13479 w 117701"/>
                <a:gd name="connsiteY4" fmla="*/ 119100 h 1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1" h="119099">
                  <a:moveTo>
                    <a:pt x="13479" y="119100"/>
                  </a:moveTo>
                  <a:lnTo>
                    <a:pt x="0" y="119100"/>
                  </a:lnTo>
                  <a:cubicBezTo>
                    <a:pt x="0" y="53429"/>
                    <a:pt x="52798" y="0"/>
                    <a:pt x="117701" y="0"/>
                  </a:cubicBezTo>
                  <a:lnTo>
                    <a:pt x="117701" y="13479"/>
                  </a:lnTo>
                  <a:cubicBezTo>
                    <a:pt x="60232" y="13479"/>
                    <a:pt x="13479" y="60862"/>
                    <a:pt x="13479" y="1191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657C1E44-2165-C911-73F7-EEE5F3C1D804}"/>
                </a:ext>
              </a:extLst>
            </p:cNvPr>
            <p:cNvSpPr/>
            <p:nvPr/>
          </p:nvSpPr>
          <p:spPr>
            <a:xfrm>
              <a:off x="6560377" y="3847798"/>
              <a:ext cx="141940" cy="143577"/>
            </a:xfrm>
            <a:custGeom>
              <a:avLst/>
              <a:gdLst>
                <a:gd name="connsiteX0" fmla="*/ 70972 w 141940"/>
                <a:gd name="connsiteY0" fmla="*/ 143578 h 143577"/>
                <a:gd name="connsiteX1" fmla="*/ 0 w 141940"/>
                <a:gd name="connsiteY1" fmla="*/ 71787 h 143577"/>
                <a:gd name="connsiteX2" fmla="*/ 70972 w 141940"/>
                <a:gd name="connsiteY2" fmla="*/ 0 h 143577"/>
                <a:gd name="connsiteX3" fmla="*/ 141940 w 141940"/>
                <a:gd name="connsiteY3" fmla="*/ 71787 h 143577"/>
                <a:gd name="connsiteX4" fmla="*/ 70972 w 141940"/>
                <a:gd name="connsiteY4" fmla="*/ 143578 h 143577"/>
                <a:gd name="connsiteX5" fmla="*/ 70972 w 141940"/>
                <a:gd name="connsiteY5" fmla="*/ 13479 h 143577"/>
                <a:gd name="connsiteX6" fmla="*/ 13479 w 141940"/>
                <a:gd name="connsiteY6" fmla="*/ 71787 h 143577"/>
                <a:gd name="connsiteX7" fmla="*/ 70972 w 141940"/>
                <a:gd name="connsiteY7" fmla="*/ 130099 h 143577"/>
                <a:gd name="connsiteX8" fmla="*/ 128461 w 141940"/>
                <a:gd name="connsiteY8" fmla="*/ 71787 h 143577"/>
                <a:gd name="connsiteX9" fmla="*/ 70972 w 141940"/>
                <a:gd name="connsiteY9" fmla="*/ 13479 h 14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940" h="143577">
                  <a:moveTo>
                    <a:pt x="70972" y="143578"/>
                  </a:moveTo>
                  <a:cubicBezTo>
                    <a:pt x="31838" y="143578"/>
                    <a:pt x="0" y="111373"/>
                    <a:pt x="0" y="71787"/>
                  </a:cubicBezTo>
                  <a:cubicBezTo>
                    <a:pt x="0" y="32202"/>
                    <a:pt x="31838" y="0"/>
                    <a:pt x="70972" y="0"/>
                  </a:cubicBezTo>
                  <a:cubicBezTo>
                    <a:pt x="110106" y="0"/>
                    <a:pt x="141940" y="32202"/>
                    <a:pt x="141940" y="71787"/>
                  </a:cubicBezTo>
                  <a:cubicBezTo>
                    <a:pt x="141944" y="111373"/>
                    <a:pt x="110106" y="143578"/>
                    <a:pt x="70972" y="143578"/>
                  </a:cubicBezTo>
                  <a:close/>
                  <a:moveTo>
                    <a:pt x="70972" y="13479"/>
                  </a:moveTo>
                  <a:cubicBezTo>
                    <a:pt x="39269" y="13479"/>
                    <a:pt x="13479" y="39636"/>
                    <a:pt x="13479" y="71787"/>
                  </a:cubicBezTo>
                  <a:cubicBezTo>
                    <a:pt x="13479" y="103939"/>
                    <a:pt x="39269" y="130099"/>
                    <a:pt x="70972" y="130099"/>
                  </a:cubicBezTo>
                  <a:cubicBezTo>
                    <a:pt x="102675" y="130099"/>
                    <a:pt x="128461" y="103939"/>
                    <a:pt x="128461" y="71787"/>
                  </a:cubicBezTo>
                  <a:cubicBezTo>
                    <a:pt x="128464" y="39636"/>
                    <a:pt x="102675" y="13479"/>
                    <a:pt x="70972" y="13479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37" name="그래픽 83">
            <a:extLst>
              <a:ext uri="{FF2B5EF4-FFF2-40B4-BE49-F238E27FC236}">
                <a16:creationId xmlns:a16="http://schemas.microsoft.com/office/drawing/2014/main" id="{95437EDE-15E9-D435-F3C3-168B91412934}"/>
              </a:ext>
            </a:extLst>
          </p:cNvPr>
          <p:cNvGrpSpPr/>
          <p:nvPr/>
        </p:nvGrpSpPr>
        <p:grpSpPr>
          <a:xfrm>
            <a:off x="1231730" y="3779892"/>
            <a:ext cx="310171" cy="431337"/>
            <a:chOff x="3900954" y="3702036"/>
            <a:chExt cx="310171" cy="431337"/>
          </a:xfrm>
          <a:solidFill>
            <a:schemeClr val="accent3"/>
          </a:solidFill>
        </p:grpSpPr>
        <p:grpSp>
          <p:nvGrpSpPr>
            <p:cNvPr id="38" name="그래픽 83">
              <a:extLst>
                <a:ext uri="{FF2B5EF4-FFF2-40B4-BE49-F238E27FC236}">
                  <a16:creationId xmlns:a16="http://schemas.microsoft.com/office/drawing/2014/main" id="{F6F97A0A-1CBE-C006-70BA-5F502D2D858C}"/>
                </a:ext>
              </a:extLst>
            </p:cNvPr>
            <p:cNvGrpSpPr/>
            <p:nvPr/>
          </p:nvGrpSpPr>
          <p:grpSpPr>
            <a:xfrm>
              <a:off x="3931080" y="3702036"/>
              <a:ext cx="249926" cy="376634"/>
              <a:chOff x="3931080" y="3702036"/>
              <a:chExt cx="249926" cy="376634"/>
            </a:xfrm>
            <a:grpFill/>
          </p:grpSpPr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28523B7F-9137-AFFE-4726-2A59C0EF9C68}"/>
                  </a:ext>
                </a:extLst>
              </p:cNvPr>
              <p:cNvSpPr/>
              <p:nvPr/>
            </p:nvSpPr>
            <p:spPr>
              <a:xfrm>
                <a:off x="3931080" y="3702036"/>
                <a:ext cx="249926" cy="376634"/>
              </a:xfrm>
              <a:custGeom>
                <a:avLst/>
                <a:gdLst>
                  <a:gd name="connsiteX0" fmla="*/ 124963 w 249926"/>
                  <a:gd name="connsiteY0" fmla="*/ 376635 h 376634"/>
                  <a:gd name="connsiteX1" fmla="*/ 119362 w 249926"/>
                  <a:gd name="connsiteY1" fmla="*/ 368267 h 376634"/>
                  <a:gd name="connsiteX2" fmla="*/ 0 w 249926"/>
                  <a:gd name="connsiteY2" fmla="*/ 123406 h 376634"/>
                  <a:gd name="connsiteX3" fmla="*/ 124963 w 249926"/>
                  <a:gd name="connsiteY3" fmla="*/ 0 h 376634"/>
                  <a:gd name="connsiteX4" fmla="*/ 249926 w 249926"/>
                  <a:gd name="connsiteY4" fmla="*/ 123403 h 376634"/>
                  <a:gd name="connsiteX5" fmla="*/ 130564 w 249926"/>
                  <a:gd name="connsiteY5" fmla="*/ 368264 h 376634"/>
                  <a:gd name="connsiteX6" fmla="*/ 124963 w 249926"/>
                  <a:gd name="connsiteY6" fmla="*/ 376635 h 376634"/>
                  <a:gd name="connsiteX7" fmla="*/ 124963 w 249926"/>
                  <a:gd name="connsiteY7" fmla="*/ 13479 h 376634"/>
                  <a:gd name="connsiteX8" fmla="*/ 13479 w 249926"/>
                  <a:gd name="connsiteY8" fmla="*/ 123403 h 376634"/>
                  <a:gd name="connsiteX9" fmla="*/ 124963 w 249926"/>
                  <a:gd name="connsiteY9" fmla="*/ 352234 h 376634"/>
                  <a:gd name="connsiteX10" fmla="*/ 236447 w 249926"/>
                  <a:gd name="connsiteY10" fmla="*/ 123403 h 376634"/>
                  <a:gd name="connsiteX11" fmla="*/ 124963 w 249926"/>
                  <a:gd name="connsiteY11" fmla="*/ 13479 h 3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9926" h="376634">
                    <a:moveTo>
                      <a:pt x="124963" y="376635"/>
                    </a:moveTo>
                    <a:lnTo>
                      <a:pt x="119362" y="368267"/>
                    </a:lnTo>
                    <a:cubicBezTo>
                      <a:pt x="114490" y="360985"/>
                      <a:pt x="0" y="189155"/>
                      <a:pt x="0" y="123406"/>
                    </a:cubicBezTo>
                    <a:cubicBezTo>
                      <a:pt x="0" y="55359"/>
                      <a:pt x="56057" y="0"/>
                      <a:pt x="124963" y="0"/>
                    </a:cubicBezTo>
                    <a:cubicBezTo>
                      <a:pt x="193866" y="0"/>
                      <a:pt x="249926" y="55359"/>
                      <a:pt x="249926" y="123403"/>
                    </a:cubicBezTo>
                    <a:cubicBezTo>
                      <a:pt x="249926" y="189151"/>
                      <a:pt x="135436" y="360982"/>
                      <a:pt x="130564" y="368264"/>
                    </a:cubicBezTo>
                    <a:lnTo>
                      <a:pt x="124963" y="376635"/>
                    </a:lnTo>
                    <a:close/>
                    <a:moveTo>
                      <a:pt x="124963" y="13479"/>
                    </a:moveTo>
                    <a:cubicBezTo>
                      <a:pt x="63491" y="13479"/>
                      <a:pt x="13479" y="62790"/>
                      <a:pt x="13479" y="123403"/>
                    </a:cubicBezTo>
                    <a:cubicBezTo>
                      <a:pt x="13479" y="177195"/>
                      <a:pt x="101630" y="316352"/>
                      <a:pt x="124963" y="352234"/>
                    </a:cubicBezTo>
                    <a:cubicBezTo>
                      <a:pt x="148296" y="316352"/>
                      <a:pt x="236447" y="177195"/>
                      <a:pt x="236447" y="123403"/>
                    </a:cubicBezTo>
                    <a:cubicBezTo>
                      <a:pt x="236447" y="62790"/>
                      <a:pt x="186435" y="13479"/>
                      <a:pt x="124963" y="13479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9A6B60D7-B690-033B-1E28-79DCB2C736F9}"/>
                  </a:ext>
                </a:extLst>
              </p:cNvPr>
              <p:cNvSpPr/>
              <p:nvPr/>
            </p:nvSpPr>
            <p:spPr>
              <a:xfrm>
                <a:off x="4002015" y="3772037"/>
                <a:ext cx="108053" cy="106809"/>
              </a:xfrm>
              <a:custGeom>
                <a:avLst/>
                <a:gdLst>
                  <a:gd name="connsiteX0" fmla="*/ 54028 w 108053"/>
                  <a:gd name="connsiteY0" fmla="*/ 106810 h 106809"/>
                  <a:gd name="connsiteX1" fmla="*/ 0 w 108053"/>
                  <a:gd name="connsiteY1" fmla="*/ 53402 h 106809"/>
                  <a:gd name="connsiteX2" fmla="*/ 54028 w 108053"/>
                  <a:gd name="connsiteY2" fmla="*/ 0 h 106809"/>
                  <a:gd name="connsiteX3" fmla="*/ 108053 w 108053"/>
                  <a:gd name="connsiteY3" fmla="*/ 53402 h 106809"/>
                  <a:gd name="connsiteX4" fmla="*/ 54028 w 108053"/>
                  <a:gd name="connsiteY4" fmla="*/ 106810 h 106809"/>
                  <a:gd name="connsiteX5" fmla="*/ 54028 w 108053"/>
                  <a:gd name="connsiteY5" fmla="*/ 13479 h 106809"/>
                  <a:gd name="connsiteX6" fmla="*/ 13479 w 108053"/>
                  <a:gd name="connsiteY6" fmla="*/ 53402 h 106809"/>
                  <a:gd name="connsiteX7" fmla="*/ 54028 w 108053"/>
                  <a:gd name="connsiteY7" fmla="*/ 93331 h 106809"/>
                  <a:gd name="connsiteX8" fmla="*/ 94574 w 108053"/>
                  <a:gd name="connsiteY8" fmla="*/ 53402 h 106809"/>
                  <a:gd name="connsiteX9" fmla="*/ 54028 w 108053"/>
                  <a:gd name="connsiteY9" fmla="*/ 13479 h 10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53" h="106809">
                    <a:moveTo>
                      <a:pt x="54028" y="106810"/>
                    </a:moveTo>
                    <a:cubicBezTo>
                      <a:pt x="24236" y="106810"/>
                      <a:pt x="0" y="82850"/>
                      <a:pt x="0" y="53402"/>
                    </a:cubicBezTo>
                    <a:cubicBezTo>
                      <a:pt x="0" y="23956"/>
                      <a:pt x="24236" y="0"/>
                      <a:pt x="54028" y="0"/>
                    </a:cubicBezTo>
                    <a:cubicBezTo>
                      <a:pt x="83818" y="0"/>
                      <a:pt x="108053" y="23956"/>
                      <a:pt x="108053" y="53402"/>
                    </a:cubicBezTo>
                    <a:cubicBezTo>
                      <a:pt x="108053" y="82850"/>
                      <a:pt x="83818" y="106810"/>
                      <a:pt x="54028" y="106810"/>
                    </a:cubicBezTo>
                    <a:close/>
                    <a:moveTo>
                      <a:pt x="54028" y="13479"/>
                    </a:moveTo>
                    <a:cubicBezTo>
                      <a:pt x="31666" y="13479"/>
                      <a:pt x="13479" y="31387"/>
                      <a:pt x="13479" y="53402"/>
                    </a:cubicBezTo>
                    <a:cubicBezTo>
                      <a:pt x="13479" y="75417"/>
                      <a:pt x="31666" y="93331"/>
                      <a:pt x="54028" y="93331"/>
                    </a:cubicBezTo>
                    <a:cubicBezTo>
                      <a:pt x="76387" y="93331"/>
                      <a:pt x="94574" y="75420"/>
                      <a:pt x="94574" y="53402"/>
                    </a:cubicBezTo>
                    <a:cubicBezTo>
                      <a:pt x="94574" y="31387"/>
                      <a:pt x="76387" y="13479"/>
                      <a:pt x="54028" y="13479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프리젠테이션 3 Light" pitchFamily="2" charset="-127"/>
                  <a:ea typeface="프리젠테이션 3 Light" pitchFamily="2" charset="-127"/>
                  <a:cs typeface="+mn-cs"/>
                </a:endParaRPr>
              </a:p>
            </p:txBody>
          </p:sp>
        </p:grpSp>
        <p:sp>
          <p:nvSpPr>
            <p:cNvPr id="39" name="자유형: 도형 38">
              <a:extLst>
                <a:ext uri="{FF2B5EF4-FFF2-40B4-BE49-F238E27FC236}">
                  <a16:creationId xmlns:a16="http://schemas.microsoft.com/office/drawing/2014/main" id="{66D18BA6-2DA0-F8D0-38D3-EBFC96D5DC34}"/>
                </a:ext>
              </a:extLst>
            </p:cNvPr>
            <p:cNvSpPr/>
            <p:nvPr/>
          </p:nvSpPr>
          <p:spPr>
            <a:xfrm>
              <a:off x="3900954" y="4015247"/>
              <a:ext cx="310171" cy="118125"/>
            </a:xfrm>
            <a:custGeom>
              <a:avLst/>
              <a:gdLst>
                <a:gd name="connsiteX0" fmla="*/ 155089 w 310171"/>
                <a:gd name="connsiteY0" fmla="*/ 118126 h 118125"/>
                <a:gd name="connsiteX1" fmla="*/ 0 w 310171"/>
                <a:gd name="connsiteY1" fmla="*/ 56266 h 118125"/>
                <a:gd name="connsiteX2" fmla="*/ 89371 w 310171"/>
                <a:gd name="connsiteY2" fmla="*/ 0 h 118125"/>
                <a:gd name="connsiteX3" fmla="*/ 91757 w 310171"/>
                <a:gd name="connsiteY3" fmla="*/ 13270 h 118125"/>
                <a:gd name="connsiteX4" fmla="*/ 13479 w 310171"/>
                <a:gd name="connsiteY4" fmla="*/ 56269 h 118125"/>
                <a:gd name="connsiteX5" fmla="*/ 155089 w 310171"/>
                <a:gd name="connsiteY5" fmla="*/ 104646 h 118125"/>
                <a:gd name="connsiteX6" fmla="*/ 296692 w 310171"/>
                <a:gd name="connsiteY6" fmla="*/ 56273 h 118125"/>
                <a:gd name="connsiteX7" fmla="*/ 218422 w 310171"/>
                <a:gd name="connsiteY7" fmla="*/ 13270 h 118125"/>
                <a:gd name="connsiteX8" fmla="*/ 220804 w 310171"/>
                <a:gd name="connsiteY8" fmla="*/ 0 h 118125"/>
                <a:gd name="connsiteX9" fmla="*/ 310172 w 310171"/>
                <a:gd name="connsiteY9" fmla="*/ 56269 h 118125"/>
                <a:gd name="connsiteX10" fmla="*/ 155089 w 310171"/>
                <a:gd name="connsiteY10" fmla="*/ 118126 h 11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0171" h="118125">
                  <a:moveTo>
                    <a:pt x="155089" y="118126"/>
                  </a:moveTo>
                  <a:cubicBezTo>
                    <a:pt x="66679" y="118126"/>
                    <a:pt x="3" y="91531"/>
                    <a:pt x="0" y="56266"/>
                  </a:cubicBezTo>
                  <a:cubicBezTo>
                    <a:pt x="0" y="31093"/>
                    <a:pt x="33408" y="10062"/>
                    <a:pt x="89371" y="0"/>
                  </a:cubicBezTo>
                  <a:lnTo>
                    <a:pt x="91757" y="13270"/>
                  </a:lnTo>
                  <a:cubicBezTo>
                    <a:pt x="44937" y="21688"/>
                    <a:pt x="13479" y="38969"/>
                    <a:pt x="13479" y="56269"/>
                  </a:cubicBezTo>
                  <a:cubicBezTo>
                    <a:pt x="13483" y="79150"/>
                    <a:pt x="71639" y="104646"/>
                    <a:pt x="155089" y="104646"/>
                  </a:cubicBezTo>
                  <a:cubicBezTo>
                    <a:pt x="238539" y="104646"/>
                    <a:pt x="296692" y="79154"/>
                    <a:pt x="296692" y="56273"/>
                  </a:cubicBezTo>
                  <a:cubicBezTo>
                    <a:pt x="296692" y="38965"/>
                    <a:pt x="265239" y="21681"/>
                    <a:pt x="218422" y="13270"/>
                  </a:cubicBezTo>
                  <a:lnTo>
                    <a:pt x="220804" y="0"/>
                  </a:lnTo>
                  <a:cubicBezTo>
                    <a:pt x="276760" y="10056"/>
                    <a:pt x="310172" y="31093"/>
                    <a:pt x="310172" y="56269"/>
                  </a:cubicBezTo>
                  <a:cubicBezTo>
                    <a:pt x="310172" y="91531"/>
                    <a:pt x="243500" y="118126"/>
                    <a:pt x="155089" y="118126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86D09AEB-2658-BDE2-C416-AB6E33044E09}"/>
              </a:ext>
            </a:extLst>
          </p:cNvPr>
          <p:cNvSpPr txBox="1"/>
          <p:nvPr/>
        </p:nvSpPr>
        <p:spPr>
          <a:xfrm>
            <a:off x="1114262" y="453423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8C10318-BDD4-AC9D-BF4E-45804F54A120}"/>
              </a:ext>
            </a:extLst>
          </p:cNvPr>
          <p:cNvSpPr txBox="1"/>
          <p:nvPr/>
        </p:nvSpPr>
        <p:spPr>
          <a:xfrm>
            <a:off x="1114262" y="4928045"/>
            <a:ext cx="170085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CDA83E5F-8D75-A90B-74ED-3E29A43ED0D8}"/>
              </a:ext>
            </a:extLst>
          </p:cNvPr>
          <p:cNvSpPr txBox="1"/>
          <p:nvPr/>
        </p:nvSpPr>
        <p:spPr>
          <a:xfrm>
            <a:off x="1121934" y="2213742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9A63737-F3D4-D5C7-2FD1-96DCBDC06B27}"/>
              </a:ext>
            </a:extLst>
          </p:cNvPr>
          <p:cNvSpPr txBox="1"/>
          <p:nvPr/>
        </p:nvSpPr>
        <p:spPr>
          <a:xfrm>
            <a:off x="3150389" y="453423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815ABDA-1143-4E7B-0216-86F70B3051C0}"/>
              </a:ext>
            </a:extLst>
          </p:cNvPr>
          <p:cNvSpPr txBox="1"/>
          <p:nvPr/>
        </p:nvSpPr>
        <p:spPr>
          <a:xfrm>
            <a:off x="3150389" y="4928045"/>
            <a:ext cx="170085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727755D5-C809-7F49-1F0B-CA0F2843E828}"/>
              </a:ext>
            </a:extLst>
          </p:cNvPr>
          <p:cNvSpPr txBox="1"/>
          <p:nvPr/>
        </p:nvSpPr>
        <p:spPr>
          <a:xfrm>
            <a:off x="5186514" y="453423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43CDF594-2A93-775C-BED4-3DD6AEDD2D97}"/>
              </a:ext>
            </a:extLst>
          </p:cNvPr>
          <p:cNvSpPr txBox="1"/>
          <p:nvPr/>
        </p:nvSpPr>
        <p:spPr>
          <a:xfrm>
            <a:off x="5186514" y="4928045"/>
            <a:ext cx="170085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1E7EAAB0-0B16-C972-EFD5-6AD2C9492816}"/>
              </a:ext>
            </a:extLst>
          </p:cNvPr>
          <p:cNvCxnSpPr>
            <a:cxnSpLocks/>
          </p:cNvCxnSpPr>
          <p:nvPr/>
        </p:nvCxnSpPr>
        <p:spPr>
          <a:xfrm>
            <a:off x="2982753" y="3796331"/>
            <a:ext cx="0" cy="2144658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직선 연결선 68">
            <a:extLst>
              <a:ext uri="{FF2B5EF4-FFF2-40B4-BE49-F238E27FC236}">
                <a16:creationId xmlns:a16="http://schemas.microsoft.com/office/drawing/2014/main" id="{EF1B9628-1394-E365-0198-42C6CF17B581}"/>
              </a:ext>
            </a:extLst>
          </p:cNvPr>
          <p:cNvCxnSpPr>
            <a:cxnSpLocks/>
          </p:cNvCxnSpPr>
          <p:nvPr/>
        </p:nvCxnSpPr>
        <p:spPr>
          <a:xfrm>
            <a:off x="5018880" y="3796331"/>
            <a:ext cx="0" cy="2144658"/>
          </a:xfrm>
          <a:prstGeom prst="line">
            <a:avLst/>
          </a:prstGeom>
          <a:ln w="12700">
            <a:solidFill>
              <a:schemeClr val="accent2">
                <a:lumMod val="25000"/>
                <a:lumOff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55FD70FF-76E9-BBD1-9204-B8CC7DB5A75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A8FAB77-AC3A-E2C8-7380-15A898C2D6A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9F4A89B-48A1-6103-6275-54E90823071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2" name="직선 연결선 10">
            <a:extLst>
              <a:ext uri="{FF2B5EF4-FFF2-40B4-BE49-F238E27FC236}">
                <a16:creationId xmlns:a16="http://schemas.microsoft.com/office/drawing/2014/main" id="{0F8F47AB-2CA1-5D7C-073B-A54CA5649ACA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그림 개체 틀 6">
            <a:extLst>
              <a:ext uri="{FF2B5EF4-FFF2-40B4-BE49-F238E27FC236}">
                <a16:creationId xmlns:a16="http://schemas.microsoft.com/office/drawing/2014/main" id="{D5B45F42-2E43-925F-E5CC-1C95FA4C8CA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426325" y="2609850"/>
            <a:ext cx="2952750" cy="2952750"/>
          </a:xfrm>
          <a:prstGeom prst="roundRect">
            <a:avLst>
              <a:gd name="adj" fmla="val 2796"/>
            </a:avLst>
          </a:prstGeom>
        </p:spPr>
      </p:pic>
    </p:spTree>
    <p:extLst>
      <p:ext uri="{BB962C8B-B14F-4D97-AF65-F5344CB8AC3E}">
        <p14:creationId xmlns:p14="http://schemas.microsoft.com/office/powerpoint/2010/main" val="1689359509"/>
      </p:ext>
    </p:extLst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049F0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2C8C8E0-3A36-9BAA-46EE-459C029A8C26}"/>
              </a:ext>
            </a:extLst>
          </p:cNvPr>
          <p:cNvSpPr txBox="1"/>
          <p:nvPr/>
        </p:nvSpPr>
        <p:spPr>
          <a:xfrm>
            <a:off x="1107571" y="4799209"/>
            <a:ext cx="2150268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9073FFA-8401-9BEA-2345-DA686C670653}"/>
              </a:ext>
            </a:extLst>
          </p:cNvPr>
          <p:cNvSpPr txBox="1"/>
          <p:nvPr/>
        </p:nvSpPr>
        <p:spPr>
          <a:xfrm>
            <a:off x="1107570" y="4447677"/>
            <a:ext cx="19514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</a:t>
            </a: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60B7FF2-835E-EA16-0071-29BDA3924D8F}"/>
              </a:ext>
            </a:extLst>
          </p:cNvPr>
          <p:cNvSpPr txBox="1"/>
          <p:nvPr/>
        </p:nvSpPr>
        <p:spPr>
          <a:xfrm>
            <a:off x="1068985" y="3452600"/>
            <a:ext cx="1952779" cy="9434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4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+150</a:t>
            </a:r>
            <a:r>
              <a:rPr kumimoji="0" lang="en-US" altLang="ko-KR" sz="20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%</a:t>
            </a:r>
            <a:endParaRPr kumimoji="0" lang="id-ID" altLang="ko-KR" sz="4800" b="0" i="0" u="none" strike="noStrike" kern="1200" cap="none" spc="-30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6470064-EE47-2885-899F-93A54EBCDE3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ECB6FA1-F821-6B95-A25D-64273A3D0E4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2001624-BCEE-145C-1E27-A5AB4D9EB937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3A76A81A-EC3F-24BA-0703-6135078F59E4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" name="그림 개체 틀 19">
            <a:extLst>
              <a:ext uri="{FF2B5EF4-FFF2-40B4-BE49-F238E27FC236}">
                <a16:creationId xmlns:a16="http://schemas.microsoft.com/office/drawing/2014/main" id="{D073108F-60FD-1C8A-41AF-2353B94B3AA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" r="84"/>
          <a:stretch/>
        </p:blipFill>
        <p:spPr>
          <a:xfrm>
            <a:off x="4203700" y="2133600"/>
            <a:ext cx="1892300" cy="1676400"/>
          </a:xfrm>
          <a:custGeom>
            <a:avLst/>
            <a:gdLst>
              <a:gd name="connsiteX0" fmla="*/ 0 w 1892420"/>
              <a:gd name="connsiteY0" fmla="*/ 0 h 1676862"/>
              <a:gd name="connsiteX1" fmla="*/ 1892420 w 1892420"/>
              <a:gd name="connsiteY1" fmla="*/ 0 h 1676862"/>
              <a:gd name="connsiteX2" fmla="*/ 1892420 w 1892420"/>
              <a:gd name="connsiteY2" fmla="*/ 1676862 h 1676862"/>
              <a:gd name="connsiteX3" fmla="*/ 0 w 1892420"/>
              <a:gd name="connsiteY3" fmla="*/ 1676862 h 1676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1676862">
                <a:moveTo>
                  <a:pt x="0" y="0"/>
                </a:moveTo>
                <a:lnTo>
                  <a:pt x="1892420" y="0"/>
                </a:lnTo>
                <a:lnTo>
                  <a:pt x="1892420" y="1676862"/>
                </a:lnTo>
                <a:lnTo>
                  <a:pt x="0" y="1676862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21" name="그림 개체 틀 20">
            <a:extLst>
              <a:ext uri="{FF2B5EF4-FFF2-40B4-BE49-F238E27FC236}">
                <a16:creationId xmlns:a16="http://schemas.microsoft.com/office/drawing/2014/main" id="{5242FABF-7889-5173-E974-61E5C25712E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09" b="109"/>
          <a:stretch/>
        </p:blipFill>
        <p:spPr>
          <a:xfrm>
            <a:off x="4203700" y="3867150"/>
            <a:ext cx="1892300" cy="2457450"/>
          </a:xfrm>
          <a:custGeom>
            <a:avLst/>
            <a:gdLst>
              <a:gd name="connsiteX0" fmla="*/ 0 w 1892420"/>
              <a:gd name="connsiteY0" fmla="*/ 0 h 2457913"/>
              <a:gd name="connsiteX1" fmla="*/ 1892420 w 1892420"/>
              <a:gd name="connsiteY1" fmla="*/ 0 h 2457913"/>
              <a:gd name="connsiteX2" fmla="*/ 1892420 w 1892420"/>
              <a:gd name="connsiteY2" fmla="*/ 2457913 h 2457913"/>
              <a:gd name="connsiteX3" fmla="*/ 0 w 1892420"/>
              <a:gd name="connsiteY3" fmla="*/ 2457913 h 245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2457913">
                <a:moveTo>
                  <a:pt x="0" y="0"/>
                </a:moveTo>
                <a:lnTo>
                  <a:pt x="1892420" y="0"/>
                </a:lnTo>
                <a:lnTo>
                  <a:pt x="1892420" y="2457913"/>
                </a:lnTo>
                <a:lnTo>
                  <a:pt x="0" y="2457913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22" name="그림 개체 틀 21">
            <a:extLst>
              <a:ext uri="{FF2B5EF4-FFF2-40B4-BE49-F238E27FC236}">
                <a16:creationId xmlns:a16="http://schemas.microsoft.com/office/drawing/2014/main" id="{B6F7656A-0485-06A5-AED7-B6AC29FA39D2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48" r="1248"/>
          <a:stretch/>
        </p:blipFill>
        <p:spPr>
          <a:xfrm>
            <a:off x="6153150" y="2133600"/>
            <a:ext cx="1892300" cy="2362200"/>
          </a:xfrm>
          <a:custGeom>
            <a:avLst/>
            <a:gdLst>
              <a:gd name="connsiteX0" fmla="*/ 0 w 1892420"/>
              <a:gd name="connsiteY0" fmla="*/ 0 h 2362200"/>
              <a:gd name="connsiteX1" fmla="*/ 1892420 w 1892420"/>
              <a:gd name="connsiteY1" fmla="*/ 0 h 2362200"/>
              <a:gd name="connsiteX2" fmla="*/ 1892420 w 1892420"/>
              <a:gd name="connsiteY2" fmla="*/ 2362200 h 2362200"/>
              <a:gd name="connsiteX3" fmla="*/ 0 w 1892420"/>
              <a:gd name="connsiteY3" fmla="*/ 2362200 h 236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92420" h="2362200">
                <a:moveTo>
                  <a:pt x="0" y="0"/>
                </a:moveTo>
                <a:lnTo>
                  <a:pt x="1892420" y="0"/>
                </a:lnTo>
                <a:lnTo>
                  <a:pt x="1892420" y="2362200"/>
                </a:lnTo>
                <a:lnTo>
                  <a:pt x="0" y="2362200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23" name="그림 개체 틀 22">
            <a:extLst>
              <a:ext uri="{FF2B5EF4-FFF2-40B4-BE49-F238E27FC236}">
                <a16:creationId xmlns:a16="http://schemas.microsoft.com/office/drawing/2014/main" id="{3355F7D6-AD8F-8A4A-06CC-7C0CADC6E4FB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7" b="27"/>
          <a:stretch/>
        </p:blipFill>
        <p:spPr>
          <a:xfrm>
            <a:off x="8112125" y="2133600"/>
            <a:ext cx="2916238" cy="1143000"/>
          </a:xfrm>
          <a:custGeom>
            <a:avLst/>
            <a:gdLst>
              <a:gd name="connsiteX0" fmla="*/ 0 w 2916479"/>
              <a:gd name="connsiteY0" fmla="*/ 0 h 1143000"/>
              <a:gd name="connsiteX1" fmla="*/ 2916479 w 2916479"/>
              <a:gd name="connsiteY1" fmla="*/ 0 h 1143000"/>
              <a:gd name="connsiteX2" fmla="*/ 2916479 w 2916479"/>
              <a:gd name="connsiteY2" fmla="*/ 1143000 h 1143000"/>
              <a:gd name="connsiteX3" fmla="*/ 0 w 2916479"/>
              <a:gd name="connsiteY3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6479" h="1143000">
                <a:moveTo>
                  <a:pt x="0" y="0"/>
                </a:moveTo>
                <a:lnTo>
                  <a:pt x="2916479" y="0"/>
                </a:lnTo>
                <a:lnTo>
                  <a:pt x="2916479" y="1143000"/>
                </a:lnTo>
                <a:lnTo>
                  <a:pt x="0" y="1143000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24" name="그림 개체 틀 23">
            <a:extLst>
              <a:ext uri="{FF2B5EF4-FFF2-40B4-BE49-F238E27FC236}">
                <a16:creationId xmlns:a16="http://schemas.microsoft.com/office/drawing/2014/main" id="{38B24296-C417-AA7B-513E-247B4A9B24E9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36" r="136"/>
          <a:stretch/>
        </p:blipFill>
        <p:spPr>
          <a:xfrm>
            <a:off x="8112125" y="3352800"/>
            <a:ext cx="2916238" cy="1143000"/>
          </a:xfrm>
          <a:custGeom>
            <a:avLst/>
            <a:gdLst>
              <a:gd name="connsiteX0" fmla="*/ 0 w 2916479"/>
              <a:gd name="connsiteY0" fmla="*/ 0 h 1143000"/>
              <a:gd name="connsiteX1" fmla="*/ 2916479 w 2916479"/>
              <a:gd name="connsiteY1" fmla="*/ 0 h 1143000"/>
              <a:gd name="connsiteX2" fmla="*/ 2916479 w 2916479"/>
              <a:gd name="connsiteY2" fmla="*/ 1143000 h 1143000"/>
              <a:gd name="connsiteX3" fmla="*/ 0 w 2916479"/>
              <a:gd name="connsiteY3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16479" h="1143000">
                <a:moveTo>
                  <a:pt x="0" y="0"/>
                </a:moveTo>
                <a:lnTo>
                  <a:pt x="2916479" y="0"/>
                </a:lnTo>
                <a:lnTo>
                  <a:pt x="2916479" y="1143000"/>
                </a:lnTo>
                <a:lnTo>
                  <a:pt x="0" y="1143000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  <p:pic>
        <p:nvPicPr>
          <p:cNvPr id="25" name="그림 개체 틀 24">
            <a:extLst>
              <a:ext uri="{FF2B5EF4-FFF2-40B4-BE49-F238E27FC236}">
                <a16:creationId xmlns:a16="http://schemas.microsoft.com/office/drawing/2014/main" id="{CA361323-1CF0-122E-D87A-0B13DE5B966D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81" b="81"/>
          <a:stretch/>
        </p:blipFill>
        <p:spPr>
          <a:xfrm>
            <a:off x="6153150" y="4552950"/>
            <a:ext cx="4875213" cy="1771650"/>
          </a:xfrm>
          <a:custGeom>
            <a:avLst/>
            <a:gdLst>
              <a:gd name="connsiteX0" fmla="*/ 0 w 4875394"/>
              <a:gd name="connsiteY0" fmla="*/ 0 h 1772113"/>
              <a:gd name="connsiteX1" fmla="*/ 4875394 w 4875394"/>
              <a:gd name="connsiteY1" fmla="*/ 0 h 1772113"/>
              <a:gd name="connsiteX2" fmla="*/ 4875394 w 4875394"/>
              <a:gd name="connsiteY2" fmla="*/ 1772113 h 1772113"/>
              <a:gd name="connsiteX3" fmla="*/ 0 w 4875394"/>
              <a:gd name="connsiteY3" fmla="*/ 1772113 h 1772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5394" h="1772113">
                <a:moveTo>
                  <a:pt x="0" y="0"/>
                </a:moveTo>
                <a:lnTo>
                  <a:pt x="4875394" y="0"/>
                </a:lnTo>
                <a:lnTo>
                  <a:pt x="4875394" y="1772113"/>
                </a:lnTo>
                <a:lnTo>
                  <a:pt x="0" y="1772113"/>
                </a:lnTo>
                <a:close/>
              </a:path>
            </a:pathLst>
          </a:custGeom>
          <a:ln>
            <a:solidFill>
              <a:schemeClr val="accent1">
                <a:lumMod val="75000"/>
              </a:schemeClr>
            </a:solidFill>
          </a:ln>
        </p:spPr>
      </p:pic>
    </p:spTree>
    <p:extLst>
      <p:ext uri="{BB962C8B-B14F-4D97-AF65-F5344CB8AC3E}">
        <p14:creationId xmlns:p14="http://schemas.microsoft.com/office/powerpoint/2010/main" val="3189506428"/>
      </p:ext>
    </p:extLst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049F0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사각형: 둥근 모서리 10">
            <a:extLst>
              <a:ext uri="{FF2B5EF4-FFF2-40B4-BE49-F238E27FC236}">
                <a16:creationId xmlns:a16="http://schemas.microsoft.com/office/drawing/2014/main" id="{A0068F47-AE20-BC3C-5B97-C1F677C96CB9}"/>
              </a:ext>
            </a:extLst>
          </p:cNvPr>
          <p:cNvSpPr/>
          <p:nvPr/>
        </p:nvSpPr>
        <p:spPr>
          <a:xfrm>
            <a:off x="3768365" y="2222500"/>
            <a:ext cx="7259998" cy="3720944"/>
          </a:xfrm>
          <a:prstGeom prst="roundRect">
            <a:avLst>
              <a:gd name="adj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3C34468D-CE23-B7B5-BD65-FB0DDBCAA4CF}"/>
              </a:ext>
            </a:extLst>
          </p:cNvPr>
          <p:cNvSpPr txBox="1"/>
          <p:nvPr/>
        </p:nvSpPr>
        <p:spPr>
          <a:xfrm>
            <a:off x="1078663" y="3396624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5A378F8-6955-37BA-B0DF-2757E3E12DB2}"/>
              </a:ext>
            </a:extLst>
          </p:cNvPr>
          <p:cNvSpPr txBox="1"/>
          <p:nvPr/>
        </p:nvSpPr>
        <p:spPr>
          <a:xfrm>
            <a:off x="1082529" y="2165135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14" name="차트 13">
            <a:extLst>
              <a:ext uri="{FF2B5EF4-FFF2-40B4-BE49-F238E27FC236}">
                <a16:creationId xmlns:a16="http://schemas.microsoft.com/office/drawing/2014/main" id="{9AC70295-F11B-2EE7-193A-CB233A92E0DC}"/>
              </a:ext>
            </a:extLst>
          </p:cNvPr>
          <p:cNvGraphicFramePr/>
          <p:nvPr/>
        </p:nvGraphicFramePr>
        <p:xfrm>
          <a:off x="4148710" y="2654300"/>
          <a:ext cx="4331057" cy="31333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A298E2FF-CDDD-305F-B9AD-71BC77A7C5F7}"/>
              </a:ext>
            </a:extLst>
          </p:cNvPr>
          <p:cNvSpPr txBox="1"/>
          <p:nvPr/>
        </p:nvSpPr>
        <p:spPr>
          <a:xfrm flipH="1">
            <a:off x="4249109" y="2451972"/>
            <a:ext cx="183704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차트 제목을 적어주세요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8E9163E-DB67-C728-E8F2-84220676617A}"/>
              </a:ext>
            </a:extLst>
          </p:cNvPr>
          <p:cNvSpPr txBox="1"/>
          <p:nvPr/>
        </p:nvSpPr>
        <p:spPr>
          <a:xfrm>
            <a:off x="8758512" y="3581176"/>
            <a:ext cx="1747273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40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+250%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244EFA1C-FD55-6E69-F2C5-F5FBC0F8EA4B}"/>
              </a:ext>
            </a:extLst>
          </p:cNvPr>
          <p:cNvSpPr txBox="1"/>
          <p:nvPr/>
        </p:nvSpPr>
        <p:spPr>
          <a:xfrm flipH="1">
            <a:off x="8695135" y="3175872"/>
            <a:ext cx="1010854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20" name="그래픽 19" descr="확인 표시 단색으로 채워진">
            <a:extLst>
              <a:ext uri="{FF2B5EF4-FFF2-40B4-BE49-F238E27FC236}">
                <a16:creationId xmlns:a16="http://schemas.microsoft.com/office/drawing/2014/main" id="{C22D2D48-EB24-7CC6-5BC9-DB7BC364C55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25263" y="4353101"/>
            <a:ext cx="184823" cy="184823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7DCF11B5-E49B-1033-3568-8B4D2513A77E}"/>
              </a:ext>
            </a:extLst>
          </p:cNvPr>
          <p:cNvSpPr txBox="1"/>
          <p:nvPr/>
        </p:nvSpPr>
        <p:spPr>
          <a:xfrm>
            <a:off x="9029890" y="4276363"/>
            <a:ext cx="1319592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 정리해서 작성하기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28" name="그래픽 27" descr="확인 표시 단색으로 채워진">
            <a:extLst>
              <a:ext uri="{FF2B5EF4-FFF2-40B4-BE49-F238E27FC236}">
                <a16:creationId xmlns:a16="http://schemas.microsoft.com/office/drawing/2014/main" id="{7D8E5E64-2AC3-5E63-08BD-B694A8ECF1D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25263" y="4741598"/>
            <a:ext cx="184823" cy="184823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F7BDAE58-8287-67FC-1FE8-569BDFBDD512}"/>
              </a:ext>
            </a:extLst>
          </p:cNvPr>
          <p:cNvSpPr txBox="1"/>
          <p:nvPr/>
        </p:nvSpPr>
        <p:spPr>
          <a:xfrm>
            <a:off x="9029890" y="4664860"/>
            <a:ext cx="1319592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 정리해서 작성하기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31" name="그래픽 30" descr="확인 표시 단색으로 채워진">
            <a:extLst>
              <a:ext uri="{FF2B5EF4-FFF2-40B4-BE49-F238E27FC236}">
                <a16:creationId xmlns:a16="http://schemas.microsoft.com/office/drawing/2014/main" id="{E6648EED-134F-47D5-D5B1-58DF810EC27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825263" y="5130094"/>
            <a:ext cx="184823" cy="184823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B00F3F54-E058-88E9-0BE4-55B01A3C45C0}"/>
              </a:ext>
            </a:extLst>
          </p:cNvPr>
          <p:cNvSpPr txBox="1"/>
          <p:nvPr/>
        </p:nvSpPr>
        <p:spPr>
          <a:xfrm>
            <a:off x="9029890" y="5053356"/>
            <a:ext cx="1319592" cy="30918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 정리해서 작성하기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D212AF7-7233-5F45-9168-9594C604A816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4AE3359-EBFC-9B65-CC28-F8752703867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ED4496A-D7A1-4366-D871-46EC03F2BDCD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8" name="직선 연결선 10">
            <a:extLst>
              <a:ext uri="{FF2B5EF4-FFF2-40B4-BE49-F238E27FC236}">
                <a16:creationId xmlns:a16="http://schemas.microsoft.com/office/drawing/2014/main" id="{26AD454E-38F7-9367-5B05-FA2819DE729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0608655"/>
      </p:ext>
    </p:extLst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049F0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0F3EB7BF-8E48-80E3-07A9-C44ABCDDF312}"/>
              </a:ext>
            </a:extLst>
          </p:cNvPr>
          <p:cNvSpPr/>
          <p:nvPr/>
        </p:nvSpPr>
        <p:spPr>
          <a:xfrm>
            <a:off x="1353323" y="1789594"/>
            <a:ext cx="4647428" cy="2240212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926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750F3CF-0436-EB85-C0A3-9D17E1E00751}"/>
              </a:ext>
            </a:extLst>
          </p:cNvPr>
          <p:cNvSpPr txBox="1"/>
          <p:nvPr/>
        </p:nvSpPr>
        <p:spPr>
          <a:xfrm>
            <a:off x="1558449" y="1955767"/>
            <a:ext cx="249587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+mn-cs"/>
              </a:rPr>
              <a:t>적절한 제목을 알기 쉽게 작성해 주세요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74CA9054-6213-916A-1DE3-FFDC06DB2902}"/>
              </a:ext>
            </a:extLst>
          </p:cNvPr>
          <p:cNvSpPr txBox="1"/>
          <p:nvPr/>
        </p:nvSpPr>
        <p:spPr>
          <a:xfrm>
            <a:off x="1458267" y="3343297"/>
            <a:ext cx="42371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9221162-9071-D517-1318-73045C19CF05}"/>
              </a:ext>
            </a:extLst>
          </p:cNvPr>
          <p:cNvSpPr/>
          <p:nvPr/>
        </p:nvSpPr>
        <p:spPr>
          <a:xfrm>
            <a:off x="1353323" y="4264137"/>
            <a:ext cx="4647428" cy="1771640"/>
          </a:xfrm>
          <a:prstGeom prst="rect">
            <a:avLst/>
          </a:prstGeom>
          <a:solidFill>
            <a:schemeClr val="accent3"/>
          </a:solidFill>
          <a:ln w="127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926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grpSp>
        <p:nvGrpSpPr>
          <p:cNvPr id="85" name="그래픽 33" descr="남자 단색으로 채워진">
            <a:extLst>
              <a:ext uri="{FF2B5EF4-FFF2-40B4-BE49-F238E27FC236}">
                <a16:creationId xmlns:a16="http://schemas.microsoft.com/office/drawing/2014/main" id="{61FDADD7-1018-4B25-8150-A6C7EE571EA5}"/>
              </a:ext>
            </a:extLst>
          </p:cNvPr>
          <p:cNvGrpSpPr/>
          <p:nvPr/>
        </p:nvGrpSpPr>
        <p:grpSpPr>
          <a:xfrm>
            <a:off x="1543469" y="2394453"/>
            <a:ext cx="385630" cy="788789"/>
            <a:chOff x="1543469" y="2394453"/>
            <a:chExt cx="385630" cy="788789"/>
          </a:xfrm>
          <a:solidFill>
            <a:schemeClr val="accent3"/>
          </a:solidFill>
        </p:grpSpPr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C27AC664-C04A-36BE-C25F-24EF2D27BD6C}"/>
                </a:ext>
              </a:extLst>
            </p:cNvPr>
            <p:cNvSpPr/>
            <p:nvPr/>
          </p:nvSpPr>
          <p:spPr>
            <a:xfrm>
              <a:off x="1666169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E1E8A117-7BBE-6D69-C40F-ADFC50021134}"/>
                </a:ext>
              </a:extLst>
            </p:cNvPr>
            <p:cNvSpPr/>
            <p:nvPr/>
          </p:nvSpPr>
          <p:spPr>
            <a:xfrm>
              <a:off x="1543469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88" name="그래픽 34" descr="남자 단색으로 채워진">
            <a:extLst>
              <a:ext uri="{FF2B5EF4-FFF2-40B4-BE49-F238E27FC236}">
                <a16:creationId xmlns:a16="http://schemas.microsoft.com/office/drawing/2014/main" id="{2A5288C1-3651-4D24-A762-BA684D510D2A}"/>
              </a:ext>
            </a:extLst>
          </p:cNvPr>
          <p:cNvGrpSpPr/>
          <p:nvPr/>
        </p:nvGrpSpPr>
        <p:grpSpPr>
          <a:xfrm>
            <a:off x="1964156" y="2394453"/>
            <a:ext cx="385630" cy="788789"/>
            <a:chOff x="1964156" y="2394453"/>
            <a:chExt cx="385630" cy="788789"/>
          </a:xfrm>
          <a:solidFill>
            <a:schemeClr val="accent3"/>
          </a:solidFill>
        </p:grpSpPr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921985DF-7362-2195-A186-E41AE057FB4A}"/>
                </a:ext>
              </a:extLst>
            </p:cNvPr>
            <p:cNvSpPr/>
            <p:nvPr/>
          </p:nvSpPr>
          <p:spPr>
            <a:xfrm>
              <a:off x="2086856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66E72FAC-DFD5-AA18-1404-FB8C7FFBFD43}"/>
                </a:ext>
              </a:extLst>
            </p:cNvPr>
            <p:cNvSpPr/>
            <p:nvPr/>
          </p:nvSpPr>
          <p:spPr>
            <a:xfrm>
              <a:off x="1964156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91" name="그래픽 35" descr="남자 단색으로 채워진">
            <a:extLst>
              <a:ext uri="{FF2B5EF4-FFF2-40B4-BE49-F238E27FC236}">
                <a16:creationId xmlns:a16="http://schemas.microsoft.com/office/drawing/2014/main" id="{0DBDFCDB-6CE2-E50B-541D-638C403419A7}"/>
              </a:ext>
            </a:extLst>
          </p:cNvPr>
          <p:cNvGrpSpPr/>
          <p:nvPr/>
        </p:nvGrpSpPr>
        <p:grpSpPr>
          <a:xfrm>
            <a:off x="2384843" y="2394453"/>
            <a:ext cx="385630" cy="788789"/>
            <a:chOff x="2384843" y="2394453"/>
            <a:chExt cx="385630" cy="788789"/>
          </a:xfrm>
          <a:solidFill>
            <a:schemeClr val="accent3"/>
          </a:solidFill>
        </p:grpSpPr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4780DE2D-10D3-EFD4-FB4C-A6F226CF15AA}"/>
                </a:ext>
              </a:extLst>
            </p:cNvPr>
            <p:cNvSpPr/>
            <p:nvPr/>
          </p:nvSpPr>
          <p:spPr>
            <a:xfrm>
              <a:off x="2507543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65CED739-8D7B-9D97-4930-34E0629BC052}"/>
                </a:ext>
              </a:extLst>
            </p:cNvPr>
            <p:cNvSpPr/>
            <p:nvPr/>
          </p:nvSpPr>
          <p:spPr>
            <a:xfrm>
              <a:off x="2384843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94" name="그래픽 36" descr="남자 단색으로 채워진">
            <a:extLst>
              <a:ext uri="{FF2B5EF4-FFF2-40B4-BE49-F238E27FC236}">
                <a16:creationId xmlns:a16="http://schemas.microsoft.com/office/drawing/2014/main" id="{F6BBCF99-3DD3-A795-CBAD-809201EE76CF}"/>
              </a:ext>
            </a:extLst>
          </p:cNvPr>
          <p:cNvGrpSpPr/>
          <p:nvPr/>
        </p:nvGrpSpPr>
        <p:grpSpPr>
          <a:xfrm>
            <a:off x="2805530" y="2394453"/>
            <a:ext cx="385630" cy="788789"/>
            <a:chOff x="2805530" y="2394453"/>
            <a:chExt cx="385630" cy="788789"/>
          </a:xfrm>
          <a:solidFill>
            <a:schemeClr val="accent3"/>
          </a:solidFill>
        </p:grpSpPr>
        <p:sp>
          <p:nvSpPr>
            <p:cNvPr id="95" name="자유형: 도형 94">
              <a:extLst>
                <a:ext uri="{FF2B5EF4-FFF2-40B4-BE49-F238E27FC236}">
                  <a16:creationId xmlns:a16="http://schemas.microsoft.com/office/drawing/2014/main" id="{5CE3F39C-D5DC-8945-F887-540DAEFF0047}"/>
                </a:ext>
              </a:extLst>
            </p:cNvPr>
            <p:cNvSpPr/>
            <p:nvPr/>
          </p:nvSpPr>
          <p:spPr>
            <a:xfrm>
              <a:off x="2928230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96" name="자유형: 도형 95">
              <a:extLst>
                <a:ext uri="{FF2B5EF4-FFF2-40B4-BE49-F238E27FC236}">
                  <a16:creationId xmlns:a16="http://schemas.microsoft.com/office/drawing/2014/main" id="{DFFB1118-B5B8-1497-3A01-C0A93A8B1833}"/>
                </a:ext>
              </a:extLst>
            </p:cNvPr>
            <p:cNvSpPr/>
            <p:nvPr/>
          </p:nvSpPr>
          <p:spPr>
            <a:xfrm>
              <a:off x="2805530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97" name="그래픽 37" descr="남자 단색으로 채워진">
            <a:extLst>
              <a:ext uri="{FF2B5EF4-FFF2-40B4-BE49-F238E27FC236}">
                <a16:creationId xmlns:a16="http://schemas.microsoft.com/office/drawing/2014/main" id="{B6B5BABD-FF57-595B-2679-8EBFACCFB217}"/>
              </a:ext>
            </a:extLst>
          </p:cNvPr>
          <p:cNvGrpSpPr/>
          <p:nvPr/>
        </p:nvGrpSpPr>
        <p:grpSpPr>
          <a:xfrm>
            <a:off x="3226217" y="2394453"/>
            <a:ext cx="385630" cy="788789"/>
            <a:chOff x="3226217" y="2394453"/>
            <a:chExt cx="385630" cy="788789"/>
          </a:xfrm>
          <a:solidFill>
            <a:schemeClr val="accent3"/>
          </a:solidFill>
        </p:grpSpPr>
        <p:sp>
          <p:nvSpPr>
            <p:cNvPr id="98" name="자유형: 도형 97">
              <a:extLst>
                <a:ext uri="{FF2B5EF4-FFF2-40B4-BE49-F238E27FC236}">
                  <a16:creationId xmlns:a16="http://schemas.microsoft.com/office/drawing/2014/main" id="{9213CB42-FB37-7619-AFA6-F9AC2FACCF43}"/>
                </a:ext>
              </a:extLst>
            </p:cNvPr>
            <p:cNvSpPr/>
            <p:nvPr/>
          </p:nvSpPr>
          <p:spPr>
            <a:xfrm>
              <a:off x="3348917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99" name="자유형: 도형 98">
              <a:extLst>
                <a:ext uri="{FF2B5EF4-FFF2-40B4-BE49-F238E27FC236}">
                  <a16:creationId xmlns:a16="http://schemas.microsoft.com/office/drawing/2014/main" id="{93A4D042-5577-861B-E0B6-12E6938B7F4B}"/>
                </a:ext>
              </a:extLst>
            </p:cNvPr>
            <p:cNvSpPr/>
            <p:nvPr/>
          </p:nvSpPr>
          <p:spPr>
            <a:xfrm>
              <a:off x="3226217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00" name="그래픽 38" descr="남자 단색으로 채워진">
            <a:extLst>
              <a:ext uri="{FF2B5EF4-FFF2-40B4-BE49-F238E27FC236}">
                <a16:creationId xmlns:a16="http://schemas.microsoft.com/office/drawing/2014/main" id="{E4E2EA31-147A-1383-5EDC-0C0B63352D6F}"/>
              </a:ext>
            </a:extLst>
          </p:cNvPr>
          <p:cNvGrpSpPr/>
          <p:nvPr/>
        </p:nvGrpSpPr>
        <p:grpSpPr>
          <a:xfrm>
            <a:off x="3646904" y="2394453"/>
            <a:ext cx="385630" cy="788789"/>
            <a:chOff x="3646904" y="2394453"/>
            <a:chExt cx="385630" cy="788789"/>
          </a:xfrm>
          <a:solidFill>
            <a:schemeClr val="accent3"/>
          </a:solidFill>
        </p:grpSpPr>
        <p:sp>
          <p:nvSpPr>
            <p:cNvPr id="101" name="자유형: 도형 100">
              <a:extLst>
                <a:ext uri="{FF2B5EF4-FFF2-40B4-BE49-F238E27FC236}">
                  <a16:creationId xmlns:a16="http://schemas.microsoft.com/office/drawing/2014/main" id="{0062937B-EA58-B3F2-511F-035FD9E50413}"/>
                </a:ext>
              </a:extLst>
            </p:cNvPr>
            <p:cNvSpPr/>
            <p:nvPr/>
          </p:nvSpPr>
          <p:spPr>
            <a:xfrm>
              <a:off x="3769604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02" name="자유형: 도형 101">
              <a:extLst>
                <a:ext uri="{FF2B5EF4-FFF2-40B4-BE49-F238E27FC236}">
                  <a16:creationId xmlns:a16="http://schemas.microsoft.com/office/drawing/2014/main" id="{FAB42A55-C18F-1847-5113-7A99752A3156}"/>
                </a:ext>
              </a:extLst>
            </p:cNvPr>
            <p:cNvSpPr/>
            <p:nvPr/>
          </p:nvSpPr>
          <p:spPr>
            <a:xfrm>
              <a:off x="3646904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03" name="그래픽 39" descr="남자 단색으로 채워진">
            <a:extLst>
              <a:ext uri="{FF2B5EF4-FFF2-40B4-BE49-F238E27FC236}">
                <a16:creationId xmlns:a16="http://schemas.microsoft.com/office/drawing/2014/main" id="{7D156749-5D00-E5E2-A9EA-16D95BE62878}"/>
              </a:ext>
            </a:extLst>
          </p:cNvPr>
          <p:cNvGrpSpPr/>
          <p:nvPr/>
        </p:nvGrpSpPr>
        <p:grpSpPr>
          <a:xfrm>
            <a:off x="4067591" y="2394453"/>
            <a:ext cx="385630" cy="788789"/>
            <a:chOff x="4067591" y="2394453"/>
            <a:chExt cx="385630" cy="788789"/>
          </a:xfrm>
          <a:solidFill>
            <a:schemeClr val="accent3"/>
          </a:solidFill>
        </p:grpSpPr>
        <p:sp>
          <p:nvSpPr>
            <p:cNvPr id="104" name="자유형: 도형 103">
              <a:extLst>
                <a:ext uri="{FF2B5EF4-FFF2-40B4-BE49-F238E27FC236}">
                  <a16:creationId xmlns:a16="http://schemas.microsoft.com/office/drawing/2014/main" id="{95933F69-4C34-0F07-400E-A86467633F03}"/>
                </a:ext>
              </a:extLst>
            </p:cNvPr>
            <p:cNvSpPr/>
            <p:nvPr/>
          </p:nvSpPr>
          <p:spPr>
            <a:xfrm>
              <a:off x="4190291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05" name="자유형: 도형 104">
              <a:extLst>
                <a:ext uri="{FF2B5EF4-FFF2-40B4-BE49-F238E27FC236}">
                  <a16:creationId xmlns:a16="http://schemas.microsoft.com/office/drawing/2014/main" id="{2BF9D987-2F5E-011D-E48C-11F03CC84564}"/>
                </a:ext>
              </a:extLst>
            </p:cNvPr>
            <p:cNvSpPr/>
            <p:nvPr/>
          </p:nvSpPr>
          <p:spPr>
            <a:xfrm>
              <a:off x="4067591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06" name="그래픽 40" descr="남자 단색으로 채워진">
            <a:extLst>
              <a:ext uri="{FF2B5EF4-FFF2-40B4-BE49-F238E27FC236}">
                <a16:creationId xmlns:a16="http://schemas.microsoft.com/office/drawing/2014/main" id="{DBC491A0-25E6-DDB2-AD3C-6E3921076FBC}"/>
              </a:ext>
            </a:extLst>
          </p:cNvPr>
          <p:cNvGrpSpPr/>
          <p:nvPr/>
        </p:nvGrpSpPr>
        <p:grpSpPr>
          <a:xfrm>
            <a:off x="4488278" y="2394453"/>
            <a:ext cx="385630" cy="788789"/>
            <a:chOff x="4488278" y="2394453"/>
            <a:chExt cx="385630" cy="788789"/>
          </a:xfrm>
          <a:solidFill>
            <a:schemeClr val="accent3"/>
          </a:solidFill>
        </p:grpSpPr>
        <p:sp>
          <p:nvSpPr>
            <p:cNvPr id="107" name="자유형: 도형 106">
              <a:extLst>
                <a:ext uri="{FF2B5EF4-FFF2-40B4-BE49-F238E27FC236}">
                  <a16:creationId xmlns:a16="http://schemas.microsoft.com/office/drawing/2014/main" id="{E0FB5BB2-68B9-CC5E-EE72-B986C20ADE5B}"/>
                </a:ext>
              </a:extLst>
            </p:cNvPr>
            <p:cNvSpPr/>
            <p:nvPr/>
          </p:nvSpPr>
          <p:spPr>
            <a:xfrm>
              <a:off x="4610978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08" name="자유형: 도형 107">
              <a:extLst>
                <a:ext uri="{FF2B5EF4-FFF2-40B4-BE49-F238E27FC236}">
                  <a16:creationId xmlns:a16="http://schemas.microsoft.com/office/drawing/2014/main" id="{936D35A5-6241-19BB-3174-F52B42E92DD2}"/>
                </a:ext>
              </a:extLst>
            </p:cNvPr>
            <p:cNvSpPr/>
            <p:nvPr/>
          </p:nvSpPr>
          <p:spPr>
            <a:xfrm>
              <a:off x="4488278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3"/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09" name="그래픽 41" descr="남자 단색으로 채워진">
            <a:extLst>
              <a:ext uri="{FF2B5EF4-FFF2-40B4-BE49-F238E27FC236}">
                <a16:creationId xmlns:a16="http://schemas.microsoft.com/office/drawing/2014/main" id="{B6BB80B3-FA23-9631-1230-C822F7D61043}"/>
              </a:ext>
            </a:extLst>
          </p:cNvPr>
          <p:cNvGrpSpPr/>
          <p:nvPr/>
        </p:nvGrpSpPr>
        <p:grpSpPr>
          <a:xfrm>
            <a:off x="4908965" y="2394453"/>
            <a:ext cx="385630" cy="788789"/>
            <a:chOff x="4908965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10" name="자유형: 도형 109">
              <a:extLst>
                <a:ext uri="{FF2B5EF4-FFF2-40B4-BE49-F238E27FC236}">
                  <a16:creationId xmlns:a16="http://schemas.microsoft.com/office/drawing/2014/main" id="{2B19A0CB-B704-2E04-9A84-2510849D5947}"/>
                </a:ext>
              </a:extLst>
            </p:cNvPr>
            <p:cNvSpPr/>
            <p:nvPr/>
          </p:nvSpPr>
          <p:spPr>
            <a:xfrm>
              <a:off x="5031665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11" name="자유형: 도형 110">
              <a:extLst>
                <a:ext uri="{FF2B5EF4-FFF2-40B4-BE49-F238E27FC236}">
                  <a16:creationId xmlns:a16="http://schemas.microsoft.com/office/drawing/2014/main" id="{E6201AC8-BFA1-24FF-5D21-5C2D7A7B6138}"/>
                </a:ext>
              </a:extLst>
            </p:cNvPr>
            <p:cNvSpPr/>
            <p:nvPr/>
          </p:nvSpPr>
          <p:spPr>
            <a:xfrm>
              <a:off x="4908965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12" name="그래픽 42" descr="남자 단색으로 채워진">
            <a:extLst>
              <a:ext uri="{FF2B5EF4-FFF2-40B4-BE49-F238E27FC236}">
                <a16:creationId xmlns:a16="http://schemas.microsoft.com/office/drawing/2014/main" id="{5ABD4A20-B852-312C-2ED0-756C8F173680}"/>
              </a:ext>
            </a:extLst>
          </p:cNvPr>
          <p:cNvGrpSpPr/>
          <p:nvPr/>
        </p:nvGrpSpPr>
        <p:grpSpPr>
          <a:xfrm>
            <a:off x="5329652" y="2394453"/>
            <a:ext cx="385630" cy="788789"/>
            <a:chOff x="5329652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13" name="자유형: 도형 112">
              <a:extLst>
                <a:ext uri="{FF2B5EF4-FFF2-40B4-BE49-F238E27FC236}">
                  <a16:creationId xmlns:a16="http://schemas.microsoft.com/office/drawing/2014/main" id="{8A815FF4-AC47-571B-3078-BB31EFA20535}"/>
                </a:ext>
              </a:extLst>
            </p:cNvPr>
            <p:cNvSpPr/>
            <p:nvPr/>
          </p:nvSpPr>
          <p:spPr>
            <a:xfrm>
              <a:off x="5452352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14" name="자유형: 도형 113">
              <a:extLst>
                <a:ext uri="{FF2B5EF4-FFF2-40B4-BE49-F238E27FC236}">
                  <a16:creationId xmlns:a16="http://schemas.microsoft.com/office/drawing/2014/main" id="{39E67B93-B037-3C33-0DFD-8E259191E837}"/>
                </a:ext>
              </a:extLst>
            </p:cNvPr>
            <p:cNvSpPr/>
            <p:nvPr/>
          </p:nvSpPr>
          <p:spPr>
            <a:xfrm>
              <a:off x="5329652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DD13847B-8FBE-FE95-24C9-4F11C824AF2D}"/>
              </a:ext>
            </a:extLst>
          </p:cNvPr>
          <p:cNvSpPr txBox="1"/>
          <p:nvPr/>
        </p:nvSpPr>
        <p:spPr>
          <a:xfrm>
            <a:off x="1628404" y="4472849"/>
            <a:ext cx="1652697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8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80</a:t>
            </a:r>
            <a:r>
              <a:rPr kumimoji="0" lang="en-US" altLang="ko-KR" sz="44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%</a:t>
            </a:r>
            <a:endParaRPr kumimoji="0" lang="en-US" altLang="ko-KR" sz="8800" b="0" i="0" u="none" strike="noStrike" kern="1200" cap="none" spc="-30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36DEB54-D6DC-7370-E9B8-0B662AB4E875}"/>
              </a:ext>
            </a:extLst>
          </p:cNvPr>
          <p:cNvSpPr txBox="1"/>
          <p:nvPr/>
        </p:nvSpPr>
        <p:spPr>
          <a:xfrm>
            <a:off x="4094133" y="4650955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47" name="그래픽 46" descr="확인 표시 단색으로 채워진">
            <a:extLst>
              <a:ext uri="{FF2B5EF4-FFF2-40B4-BE49-F238E27FC236}">
                <a16:creationId xmlns:a16="http://schemas.microsoft.com/office/drawing/2014/main" id="{3932BA42-6B19-FAA8-287F-FD2C07212B5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42541" y="4703373"/>
            <a:ext cx="239686" cy="239684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98D39B40-9392-3C35-4C59-B0C83A2B352A}"/>
              </a:ext>
            </a:extLst>
          </p:cNvPr>
          <p:cNvSpPr txBox="1"/>
          <p:nvPr/>
        </p:nvSpPr>
        <p:spPr>
          <a:xfrm>
            <a:off x="4094133" y="4977698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51" name="그래픽 50" descr="확인 표시 단색으로 채워진">
            <a:extLst>
              <a:ext uri="{FF2B5EF4-FFF2-40B4-BE49-F238E27FC236}">
                <a16:creationId xmlns:a16="http://schemas.microsoft.com/office/drawing/2014/main" id="{BD4DC8A4-8C3F-635B-140B-09FB0DDE249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42541" y="5030116"/>
            <a:ext cx="239686" cy="239684"/>
          </a:xfrm>
          <a:prstGeom prst="rect">
            <a:avLst/>
          </a:prstGeom>
        </p:spPr>
      </p:pic>
      <p:sp>
        <p:nvSpPr>
          <p:cNvPr id="53" name="TextBox 52">
            <a:extLst>
              <a:ext uri="{FF2B5EF4-FFF2-40B4-BE49-F238E27FC236}">
                <a16:creationId xmlns:a16="http://schemas.microsoft.com/office/drawing/2014/main" id="{B6579B04-1162-5F81-BA94-28588644607B}"/>
              </a:ext>
            </a:extLst>
          </p:cNvPr>
          <p:cNvSpPr txBox="1"/>
          <p:nvPr/>
        </p:nvSpPr>
        <p:spPr>
          <a:xfrm>
            <a:off x="4094133" y="5304441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54" name="그래픽 53" descr="확인 표시 단색으로 채워진">
            <a:extLst>
              <a:ext uri="{FF2B5EF4-FFF2-40B4-BE49-F238E27FC236}">
                <a16:creationId xmlns:a16="http://schemas.microsoft.com/office/drawing/2014/main" id="{BAAD8385-C5F3-5E2C-2E32-6A529FB9D71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842541" y="5356859"/>
            <a:ext cx="239686" cy="239684"/>
          </a:xfrm>
          <a:prstGeom prst="rect">
            <a:avLst/>
          </a:prstGeom>
        </p:spPr>
      </p:pic>
      <p:sp>
        <p:nvSpPr>
          <p:cNvPr id="59" name="직사각형 58">
            <a:extLst>
              <a:ext uri="{FF2B5EF4-FFF2-40B4-BE49-F238E27FC236}">
                <a16:creationId xmlns:a16="http://schemas.microsoft.com/office/drawing/2014/main" id="{6D1D2CBC-EA82-28A4-801D-81FB1FBFD86B}"/>
              </a:ext>
            </a:extLst>
          </p:cNvPr>
          <p:cNvSpPr/>
          <p:nvPr/>
        </p:nvSpPr>
        <p:spPr>
          <a:xfrm>
            <a:off x="6228976" y="1789594"/>
            <a:ext cx="4647428" cy="2240212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926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EDF525B1-8DB3-0AB1-D3DF-F55BD6341C21}"/>
              </a:ext>
            </a:extLst>
          </p:cNvPr>
          <p:cNvSpPr txBox="1"/>
          <p:nvPr/>
        </p:nvSpPr>
        <p:spPr>
          <a:xfrm>
            <a:off x="6434102" y="1955767"/>
            <a:ext cx="2495876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100" normalizeH="0" baseline="0" noProof="0">
                <a:ln>
                  <a:solidFill>
                    <a:srgbClr val="FFFFFF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+mn-cs"/>
              </a:rPr>
              <a:t>적절한 제목을 알기 쉽게 작성해 주세요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9F9870D-0325-9D3D-C78D-178F938BF6A7}"/>
              </a:ext>
            </a:extLst>
          </p:cNvPr>
          <p:cNvSpPr txBox="1"/>
          <p:nvPr/>
        </p:nvSpPr>
        <p:spPr>
          <a:xfrm>
            <a:off x="6333920" y="3343297"/>
            <a:ext cx="42371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62" name="직사각형 61">
            <a:extLst>
              <a:ext uri="{FF2B5EF4-FFF2-40B4-BE49-F238E27FC236}">
                <a16:creationId xmlns:a16="http://schemas.microsoft.com/office/drawing/2014/main" id="{5F3887BD-DD87-2B89-1BDE-34AB6E865A80}"/>
              </a:ext>
            </a:extLst>
          </p:cNvPr>
          <p:cNvSpPr/>
          <p:nvPr/>
        </p:nvSpPr>
        <p:spPr>
          <a:xfrm>
            <a:off x="6228976" y="4264137"/>
            <a:ext cx="4647428" cy="1771640"/>
          </a:xfrm>
          <a:prstGeom prst="rect">
            <a:avLst/>
          </a:prstGeom>
          <a:solidFill>
            <a:schemeClr val="accent2"/>
          </a:solidFill>
          <a:ln w="127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8926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grpSp>
        <p:nvGrpSpPr>
          <p:cNvPr id="115" name="그래픽 62" descr="남자 단색으로 채워진">
            <a:extLst>
              <a:ext uri="{FF2B5EF4-FFF2-40B4-BE49-F238E27FC236}">
                <a16:creationId xmlns:a16="http://schemas.microsoft.com/office/drawing/2014/main" id="{E299F8BC-3DD8-B2F6-8C17-FD1F656B642F}"/>
              </a:ext>
            </a:extLst>
          </p:cNvPr>
          <p:cNvGrpSpPr/>
          <p:nvPr/>
        </p:nvGrpSpPr>
        <p:grpSpPr>
          <a:xfrm>
            <a:off x="6419122" y="2394453"/>
            <a:ext cx="385630" cy="788789"/>
            <a:chOff x="6419122" y="2394453"/>
            <a:chExt cx="385630" cy="788789"/>
          </a:xfrm>
          <a:solidFill>
            <a:schemeClr val="accent2"/>
          </a:solidFill>
        </p:grpSpPr>
        <p:sp>
          <p:nvSpPr>
            <p:cNvPr id="116" name="자유형: 도형 115">
              <a:extLst>
                <a:ext uri="{FF2B5EF4-FFF2-40B4-BE49-F238E27FC236}">
                  <a16:creationId xmlns:a16="http://schemas.microsoft.com/office/drawing/2014/main" id="{B3156766-9551-501D-96AE-38D6C543677B}"/>
                </a:ext>
              </a:extLst>
            </p:cNvPr>
            <p:cNvSpPr/>
            <p:nvPr/>
          </p:nvSpPr>
          <p:spPr>
            <a:xfrm>
              <a:off x="6541822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17" name="자유형: 도형 116">
              <a:extLst>
                <a:ext uri="{FF2B5EF4-FFF2-40B4-BE49-F238E27FC236}">
                  <a16:creationId xmlns:a16="http://schemas.microsoft.com/office/drawing/2014/main" id="{F1059980-C449-4AE8-416A-F87CC37EC9D1}"/>
                </a:ext>
              </a:extLst>
            </p:cNvPr>
            <p:cNvSpPr/>
            <p:nvPr/>
          </p:nvSpPr>
          <p:spPr>
            <a:xfrm>
              <a:off x="6419122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18" name="그래픽 63" descr="남자 단색으로 채워진">
            <a:extLst>
              <a:ext uri="{FF2B5EF4-FFF2-40B4-BE49-F238E27FC236}">
                <a16:creationId xmlns:a16="http://schemas.microsoft.com/office/drawing/2014/main" id="{39234B72-C86B-75FD-4247-50E37C2A8988}"/>
              </a:ext>
            </a:extLst>
          </p:cNvPr>
          <p:cNvGrpSpPr/>
          <p:nvPr/>
        </p:nvGrpSpPr>
        <p:grpSpPr>
          <a:xfrm>
            <a:off x="6839809" y="2394453"/>
            <a:ext cx="385630" cy="788789"/>
            <a:chOff x="6839809" y="2394453"/>
            <a:chExt cx="385630" cy="788789"/>
          </a:xfrm>
          <a:solidFill>
            <a:schemeClr val="accent2"/>
          </a:solidFill>
        </p:grpSpPr>
        <p:sp>
          <p:nvSpPr>
            <p:cNvPr id="119" name="자유형: 도형 118">
              <a:extLst>
                <a:ext uri="{FF2B5EF4-FFF2-40B4-BE49-F238E27FC236}">
                  <a16:creationId xmlns:a16="http://schemas.microsoft.com/office/drawing/2014/main" id="{BDFD30CD-FEBE-58A0-BE96-D1DA8D2337AF}"/>
                </a:ext>
              </a:extLst>
            </p:cNvPr>
            <p:cNvSpPr/>
            <p:nvPr/>
          </p:nvSpPr>
          <p:spPr>
            <a:xfrm>
              <a:off x="6962509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20" name="자유형: 도형 119">
              <a:extLst>
                <a:ext uri="{FF2B5EF4-FFF2-40B4-BE49-F238E27FC236}">
                  <a16:creationId xmlns:a16="http://schemas.microsoft.com/office/drawing/2014/main" id="{25E1BA4E-0019-715E-3EE9-3144B139C597}"/>
                </a:ext>
              </a:extLst>
            </p:cNvPr>
            <p:cNvSpPr/>
            <p:nvPr/>
          </p:nvSpPr>
          <p:spPr>
            <a:xfrm>
              <a:off x="6839809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21" name="그래픽 64" descr="남자 단색으로 채워진">
            <a:extLst>
              <a:ext uri="{FF2B5EF4-FFF2-40B4-BE49-F238E27FC236}">
                <a16:creationId xmlns:a16="http://schemas.microsoft.com/office/drawing/2014/main" id="{11647F4A-28B8-DDC6-58E0-13FF6BDA2924}"/>
              </a:ext>
            </a:extLst>
          </p:cNvPr>
          <p:cNvGrpSpPr/>
          <p:nvPr/>
        </p:nvGrpSpPr>
        <p:grpSpPr>
          <a:xfrm>
            <a:off x="7260496" y="2394453"/>
            <a:ext cx="385630" cy="788789"/>
            <a:chOff x="7260496" y="2394453"/>
            <a:chExt cx="385630" cy="788789"/>
          </a:xfrm>
          <a:solidFill>
            <a:schemeClr val="accent2"/>
          </a:solidFill>
        </p:grpSpPr>
        <p:sp>
          <p:nvSpPr>
            <p:cNvPr id="122" name="자유형: 도형 121">
              <a:extLst>
                <a:ext uri="{FF2B5EF4-FFF2-40B4-BE49-F238E27FC236}">
                  <a16:creationId xmlns:a16="http://schemas.microsoft.com/office/drawing/2014/main" id="{167876BE-EF76-5515-8196-F4F6604D7D4A}"/>
                </a:ext>
              </a:extLst>
            </p:cNvPr>
            <p:cNvSpPr/>
            <p:nvPr/>
          </p:nvSpPr>
          <p:spPr>
            <a:xfrm>
              <a:off x="7383196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23" name="자유형: 도형 122">
              <a:extLst>
                <a:ext uri="{FF2B5EF4-FFF2-40B4-BE49-F238E27FC236}">
                  <a16:creationId xmlns:a16="http://schemas.microsoft.com/office/drawing/2014/main" id="{2991C980-7A85-B171-77AA-5D979F497753}"/>
                </a:ext>
              </a:extLst>
            </p:cNvPr>
            <p:cNvSpPr/>
            <p:nvPr/>
          </p:nvSpPr>
          <p:spPr>
            <a:xfrm>
              <a:off x="7260496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24" name="그래픽 65" descr="남자 단색으로 채워진">
            <a:extLst>
              <a:ext uri="{FF2B5EF4-FFF2-40B4-BE49-F238E27FC236}">
                <a16:creationId xmlns:a16="http://schemas.microsoft.com/office/drawing/2014/main" id="{7846E623-5CDD-4AE0-7057-8A35EE953BA8}"/>
              </a:ext>
            </a:extLst>
          </p:cNvPr>
          <p:cNvGrpSpPr/>
          <p:nvPr/>
        </p:nvGrpSpPr>
        <p:grpSpPr>
          <a:xfrm>
            <a:off x="7681183" y="2394453"/>
            <a:ext cx="385630" cy="788789"/>
            <a:chOff x="7681183" y="2394453"/>
            <a:chExt cx="385630" cy="788789"/>
          </a:xfrm>
          <a:solidFill>
            <a:schemeClr val="accent2"/>
          </a:solidFill>
        </p:grpSpPr>
        <p:sp>
          <p:nvSpPr>
            <p:cNvPr id="125" name="자유형: 도형 124">
              <a:extLst>
                <a:ext uri="{FF2B5EF4-FFF2-40B4-BE49-F238E27FC236}">
                  <a16:creationId xmlns:a16="http://schemas.microsoft.com/office/drawing/2014/main" id="{911A6EAE-C441-A507-E2F3-5D0C25FF4CEA}"/>
                </a:ext>
              </a:extLst>
            </p:cNvPr>
            <p:cNvSpPr/>
            <p:nvPr/>
          </p:nvSpPr>
          <p:spPr>
            <a:xfrm>
              <a:off x="7803883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26" name="자유형: 도형 125">
              <a:extLst>
                <a:ext uri="{FF2B5EF4-FFF2-40B4-BE49-F238E27FC236}">
                  <a16:creationId xmlns:a16="http://schemas.microsoft.com/office/drawing/2014/main" id="{5DF29D61-9C7F-3114-C231-2C16022487CF}"/>
                </a:ext>
              </a:extLst>
            </p:cNvPr>
            <p:cNvSpPr/>
            <p:nvPr/>
          </p:nvSpPr>
          <p:spPr>
            <a:xfrm>
              <a:off x="7681183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27" name="그래픽 66" descr="남자 단색으로 채워진">
            <a:extLst>
              <a:ext uri="{FF2B5EF4-FFF2-40B4-BE49-F238E27FC236}">
                <a16:creationId xmlns:a16="http://schemas.microsoft.com/office/drawing/2014/main" id="{93C967BF-6D19-21DA-8121-DE0230BE0FE8}"/>
              </a:ext>
            </a:extLst>
          </p:cNvPr>
          <p:cNvGrpSpPr/>
          <p:nvPr/>
        </p:nvGrpSpPr>
        <p:grpSpPr>
          <a:xfrm>
            <a:off x="8101870" y="2394453"/>
            <a:ext cx="385630" cy="788789"/>
            <a:chOff x="8101870" y="2394453"/>
            <a:chExt cx="385630" cy="788789"/>
          </a:xfrm>
          <a:solidFill>
            <a:schemeClr val="accent2"/>
          </a:solidFill>
        </p:grpSpPr>
        <p:sp>
          <p:nvSpPr>
            <p:cNvPr id="128" name="자유형: 도형 127">
              <a:extLst>
                <a:ext uri="{FF2B5EF4-FFF2-40B4-BE49-F238E27FC236}">
                  <a16:creationId xmlns:a16="http://schemas.microsoft.com/office/drawing/2014/main" id="{841B32DB-5B5F-9909-A9FC-F036826022C9}"/>
                </a:ext>
              </a:extLst>
            </p:cNvPr>
            <p:cNvSpPr/>
            <p:nvPr/>
          </p:nvSpPr>
          <p:spPr>
            <a:xfrm>
              <a:off x="8224570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29" name="자유형: 도형 128">
              <a:extLst>
                <a:ext uri="{FF2B5EF4-FFF2-40B4-BE49-F238E27FC236}">
                  <a16:creationId xmlns:a16="http://schemas.microsoft.com/office/drawing/2014/main" id="{234792EE-2C95-B2C4-4C32-3D5E3E559586}"/>
                </a:ext>
              </a:extLst>
            </p:cNvPr>
            <p:cNvSpPr/>
            <p:nvPr/>
          </p:nvSpPr>
          <p:spPr>
            <a:xfrm>
              <a:off x="8101870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30" name="그래픽 67" descr="남자 단색으로 채워진">
            <a:extLst>
              <a:ext uri="{FF2B5EF4-FFF2-40B4-BE49-F238E27FC236}">
                <a16:creationId xmlns:a16="http://schemas.microsoft.com/office/drawing/2014/main" id="{82DEA739-05FB-AA46-22FB-2D2B7DBE60D8}"/>
              </a:ext>
            </a:extLst>
          </p:cNvPr>
          <p:cNvGrpSpPr/>
          <p:nvPr/>
        </p:nvGrpSpPr>
        <p:grpSpPr>
          <a:xfrm>
            <a:off x="8522557" y="2394453"/>
            <a:ext cx="385630" cy="788789"/>
            <a:chOff x="8522557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31" name="자유형: 도형 130">
              <a:extLst>
                <a:ext uri="{FF2B5EF4-FFF2-40B4-BE49-F238E27FC236}">
                  <a16:creationId xmlns:a16="http://schemas.microsoft.com/office/drawing/2014/main" id="{5A7C88B7-72CB-2160-DE81-40ED01266803}"/>
                </a:ext>
              </a:extLst>
            </p:cNvPr>
            <p:cNvSpPr/>
            <p:nvPr/>
          </p:nvSpPr>
          <p:spPr>
            <a:xfrm>
              <a:off x="8645257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32" name="자유형: 도형 131">
              <a:extLst>
                <a:ext uri="{FF2B5EF4-FFF2-40B4-BE49-F238E27FC236}">
                  <a16:creationId xmlns:a16="http://schemas.microsoft.com/office/drawing/2014/main" id="{8E1BCFB2-B898-8009-BA81-6FCF9D1FB025}"/>
                </a:ext>
              </a:extLst>
            </p:cNvPr>
            <p:cNvSpPr/>
            <p:nvPr/>
          </p:nvSpPr>
          <p:spPr>
            <a:xfrm>
              <a:off x="8522557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33" name="그래픽 68" descr="남자 단색으로 채워진">
            <a:extLst>
              <a:ext uri="{FF2B5EF4-FFF2-40B4-BE49-F238E27FC236}">
                <a16:creationId xmlns:a16="http://schemas.microsoft.com/office/drawing/2014/main" id="{4390FC96-F61E-4BCB-36E6-148B11BE8FD2}"/>
              </a:ext>
            </a:extLst>
          </p:cNvPr>
          <p:cNvGrpSpPr/>
          <p:nvPr/>
        </p:nvGrpSpPr>
        <p:grpSpPr>
          <a:xfrm>
            <a:off x="8943244" y="2394453"/>
            <a:ext cx="385630" cy="788789"/>
            <a:chOff x="8943244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34" name="자유형: 도형 133">
              <a:extLst>
                <a:ext uri="{FF2B5EF4-FFF2-40B4-BE49-F238E27FC236}">
                  <a16:creationId xmlns:a16="http://schemas.microsoft.com/office/drawing/2014/main" id="{7EDD1B3E-ECF7-566E-5407-E5AD3B6BCC25}"/>
                </a:ext>
              </a:extLst>
            </p:cNvPr>
            <p:cNvSpPr/>
            <p:nvPr/>
          </p:nvSpPr>
          <p:spPr>
            <a:xfrm>
              <a:off x="9065944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35" name="자유형: 도형 134">
              <a:extLst>
                <a:ext uri="{FF2B5EF4-FFF2-40B4-BE49-F238E27FC236}">
                  <a16:creationId xmlns:a16="http://schemas.microsoft.com/office/drawing/2014/main" id="{2168F6D4-09B3-3FAB-EE9D-8CF88730BFAE}"/>
                </a:ext>
              </a:extLst>
            </p:cNvPr>
            <p:cNvSpPr/>
            <p:nvPr/>
          </p:nvSpPr>
          <p:spPr>
            <a:xfrm>
              <a:off x="8943244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36" name="그래픽 69" descr="남자 단색으로 채워진">
            <a:extLst>
              <a:ext uri="{FF2B5EF4-FFF2-40B4-BE49-F238E27FC236}">
                <a16:creationId xmlns:a16="http://schemas.microsoft.com/office/drawing/2014/main" id="{088337A7-9DA7-ACCA-BB81-CCC6464E1E09}"/>
              </a:ext>
            </a:extLst>
          </p:cNvPr>
          <p:cNvGrpSpPr/>
          <p:nvPr/>
        </p:nvGrpSpPr>
        <p:grpSpPr>
          <a:xfrm>
            <a:off x="9363931" y="2394453"/>
            <a:ext cx="385630" cy="788789"/>
            <a:chOff x="9363931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37" name="자유형: 도형 136">
              <a:extLst>
                <a:ext uri="{FF2B5EF4-FFF2-40B4-BE49-F238E27FC236}">
                  <a16:creationId xmlns:a16="http://schemas.microsoft.com/office/drawing/2014/main" id="{4F9E26A4-87D5-AFA8-F3A1-A93E10AC8D93}"/>
                </a:ext>
              </a:extLst>
            </p:cNvPr>
            <p:cNvSpPr/>
            <p:nvPr/>
          </p:nvSpPr>
          <p:spPr>
            <a:xfrm>
              <a:off x="9486631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38" name="자유형: 도형 137">
              <a:extLst>
                <a:ext uri="{FF2B5EF4-FFF2-40B4-BE49-F238E27FC236}">
                  <a16:creationId xmlns:a16="http://schemas.microsoft.com/office/drawing/2014/main" id="{6A5E356D-ECCC-84EE-68BE-CE19C714CA04}"/>
                </a:ext>
              </a:extLst>
            </p:cNvPr>
            <p:cNvSpPr/>
            <p:nvPr/>
          </p:nvSpPr>
          <p:spPr>
            <a:xfrm>
              <a:off x="9363931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grpFill/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39" name="그래픽 70" descr="남자 단색으로 채워진">
            <a:extLst>
              <a:ext uri="{FF2B5EF4-FFF2-40B4-BE49-F238E27FC236}">
                <a16:creationId xmlns:a16="http://schemas.microsoft.com/office/drawing/2014/main" id="{CE2A4CF5-D0D2-6584-67FD-E8EF21989095}"/>
              </a:ext>
            </a:extLst>
          </p:cNvPr>
          <p:cNvGrpSpPr/>
          <p:nvPr/>
        </p:nvGrpSpPr>
        <p:grpSpPr>
          <a:xfrm>
            <a:off x="9784618" y="2394453"/>
            <a:ext cx="385630" cy="788789"/>
            <a:chOff x="9784618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40" name="자유형: 도형 139">
              <a:extLst>
                <a:ext uri="{FF2B5EF4-FFF2-40B4-BE49-F238E27FC236}">
                  <a16:creationId xmlns:a16="http://schemas.microsoft.com/office/drawing/2014/main" id="{699E36E2-F4FB-6D73-BAC6-A4FF6112CDA7}"/>
                </a:ext>
              </a:extLst>
            </p:cNvPr>
            <p:cNvSpPr/>
            <p:nvPr/>
          </p:nvSpPr>
          <p:spPr>
            <a:xfrm>
              <a:off x="9907318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41" name="자유형: 도형 140">
              <a:extLst>
                <a:ext uri="{FF2B5EF4-FFF2-40B4-BE49-F238E27FC236}">
                  <a16:creationId xmlns:a16="http://schemas.microsoft.com/office/drawing/2014/main" id="{2F5453FB-D306-3F9E-CD95-B00F29CF6917}"/>
                </a:ext>
              </a:extLst>
            </p:cNvPr>
            <p:cNvSpPr/>
            <p:nvPr/>
          </p:nvSpPr>
          <p:spPr>
            <a:xfrm>
              <a:off x="9784618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grpSp>
        <p:nvGrpSpPr>
          <p:cNvPr id="142" name="그래픽 71" descr="남자 단색으로 채워진">
            <a:extLst>
              <a:ext uri="{FF2B5EF4-FFF2-40B4-BE49-F238E27FC236}">
                <a16:creationId xmlns:a16="http://schemas.microsoft.com/office/drawing/2014/main" id="{37FB48CB-481A-B768-417A-C51FB44DDB41}"/>
              </a:ext>
            </a:extLst>
          </p:cNvPr>
          <p:cNvGrpSpPr/>
          <p:nvPr/>
        </p:nvGrpSpPr>
        <p:grpSpPr>
          <a:xfrm>
            <a:off x="10205305" y="2394453"/>
            <a:ext cx="385630" cy="788789"/>
            <a:chOff x="10205305" y="2394453"/>
            <a:chExt cx="385630" cy="788789"/>
          </a:xfrm>
          <a:solidFill>
            <a:schemeClr val="accent1">
              <a:lumMod val="85000"/>
            </a:schemeClr>
          </a:solidFill>
        </p:grpSpPr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ECBDB79C-2D53-E7B1-175B-D0E3F1EB5EA6}"/>
                </a:ext>
              </a:extLst>
            </p:cNvPr>
            <p:cNvSpPr/>
            <p:nvPr/>
          </p:nvSpPr>
          <p:spPr>
            <a:xfrm>
              <a:off x="10328005" y="2394453"/>
              <a:ext cx="140229" cy="140229"/>
            </a:xfrm>
            <a:custGeom>
              <a:avLst/>
              <a:gdLst>
                <a:gd name="connsiteX0" fmla="*/ 140229 w 140229"/>
                <a:gd name="connsiteY0" fmla="*/ 70115 h 140229"/>
                <a:gd name="connsiteX1" fmla="*/ 70115 w 140229"/>
                <a:gd name="connsiteY1" fmla="*/ 140229 h 140229"/>
                <a:gd name="connsiteX2" fmla="*/ 0 w 140229"/>
                <a:gd name="connsiteY2" fmla="*/ 70115 h 140229"/>
                <a:gd name="connsiteX3" fmla="*/ 70115 w 140229"/>
                <a:gd name="connsiteY3" fmla="*/ 0 h 140229"/>
                <a:gd name="connsiteX4" fmla="*/ 140229 w 140229"/>
                <a:gd name="connsiteY4" fmla="*/ 70115 h 140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229" h="140229">
                  <a:moveTo>
                    <a:pt x="140229" y="70115"/>
                  </a:moveTo>
                  <a:cubicBezTo>
                    <a:pt x="140229" y="108838"/>
                    <a:pt x="108838" y="140229"/>
                    <a:pt x="70115" y="140229"/>
                  </a:cubicBezTo>
                  <a:cubicBezTo>
                    <a:pt x="31391" y="140229"/>
                    <a:pt x="0" y="108838"/>
                    <a:pt x="0" y="70115"/>
                  </a:cubicBezTo>
                  <a:cubicBezTo>
                    <a:pt x="0" y="31391"/>
                    <a:pt x="31391" y="0"/>
                    <a:pt x="70115" y="0"/>
                  </a:cubicBezTo>
                  <a:cubicBezTo>
                    <a:pt x="108838" y="0"/>
                    <a:pt x="140229" y="31391"/>
                    <a:pt x="140229" y="70115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  <p:sp>
          <p:nvSpPr>
            <p:cNvPr id="144" name="자유형: 도형 143">
              <a:extLst>
                <a:ext uri="{FF2B5EF4-FFF2-40B4-BE49-F238E27FC236}">
                  <a16:creationId xmlns:a16="http://schemas.microsoft.com/office/drawing/2014/main" id="{6141F0D0-E552-EEBD-5E11-DFE29F4159A5}"/>
                </a:ext>
              </a:extLst>
            </p:cNvPr>
            <p:cNvSpPr/>
            <p:nvPr/>
          </p:nvSpPr>
          <p:spPr>
            <a:xfrm>
              <a:off x="10205305" y="2552211"/>
              <a:ext cx="385630" cy="631031"/>
            </a:xfrm>
            <a:custGeom>
              <a:avLst/>
              <a:gdLst>
                <a:gd name="connsiteX0" fmla="*/ 383877 w 385630"/>
                <a:gd name="connsiteY0" fmla="*/ 273447 h 631031"/>
                <a:gd name="connsiteX1" fmla="*/ 334797 w 385630"/>
                <a:gd name="connsiteY1" fmla="*/ 64856 h 631031"/>
                <a:gd name="connsiteX2" fmla="*/ 324280 w 385630"/>
                <a:gd name="connsiteY2" fmla="*/ 45574 h 631031"/>
                <a:gd name="connsiteX3" fmla="*/ 250660 w 385630"/>
                <a:gd name="connsiteY3" fmla="*/ 7011 h 631031"/>
                <a:gd name="connsiteX4" fmla="*/ 192815 w 385630"/>
                <a:gd name="connsiteY4" fmla="*/ 0 h 631031"/>
                <a:gd name="connsiteX5" fmla="*/ 134971 w 385630"/>
                <a:gd name="connsiteY5" fmla="*/ 8764 h 631031"/>
                <a:gd name="connsiteX6" fmla="*/ 61350 w 385630"/>
                <a:gd name="connsiteY6" fmla="*/ 47327 h 631031"/>
                <a:gd name="connsiteX7" fmla="*/ 50833 w 385630"/>
                <a:gd name="connsiteY7" fmla="*/ 66609 h 631031"/>
                <a:gd name="connsiteX8" fmla="*/ 1753 w 385630"/>
                <a:gd name="connsiteY8" fmla="*/ 275200 h 631031"/>
                <a:gd name="connsiteX9" fmla="*/ 0 w 385630"/>
                <a:gd name="connsiteY9" fmla="*/ 283964 h 631031"/>
                <a:gd name="connsiteX10" fmla="*/ 35057 w 385630"/>
                <a:gd name="connsiteY10" fmla="*/ 319021 h 631031"/>
                <a:gd name="connsiteX11" fmla="*/ 68362 w 385630"/>
                <a:gd name="connsiteY11" fmla="*/ 292728 h 631031"/>
                <a:gd name="connsiteX12" fmla="*/ 105172 w 385630"/>
                <a:gd name="connsiteY12" fmla="*/ 140229 h 631031"/>
                <a:gd name="connsiteX13" fmla="*/ 105172 w 385630"/>
                <a:gd name="connsiteY13" fmla="*/ 631031 h 631031"/>
                <a:gd name="connsiteX14" fmla="*/ 175286 w 385630"/>
                <a:gd name="connsiteY14" fmla="*/ 631031 h 631031"/>
                <a:gd name="connsiteX15" fmla="*/ 175286 w 385630"/>
                <a:gd name="connsiteY15" fmla="*/ 315516 h 631031"/>
                <a:gd name="connsiteX16" fmla="*/ 210344 w 385630"/>
                <a:gd name="connsiteY16" fmla="*/ 315516 h 631031"/>
                <a:gd name="connsiteX17" fmla="*/ 210344 w 385630"/>
                <a:gd name="connsiteY17" fmla="*/ 631031 h 631031"/>
                <a:gd name="connsiteX18" fmla="*/ 280458 w 385630"/>
                <a:gd name="connsiteY18" fmla="*/ 631031 h 631031"/>
                <a:gd name="connsiteX19" fmla="*/ 280458 w 385630"/>
                <a:gd name="connsiteY19" fmla="*/ 138476 h 631031"/>
                <a:gd name="connsiteX20" fmla="*/ 317269 w 385630"/>
                <a:gd name="connsiteY20" fmla="*/ 290976 h 631031"/>
                <a:gd name="connsiteX21" fmla="*/ 350573 w 385630"/>
                <a:gd name="connsiteY21" fmla="*/ 317269 h 631031"/>
                <a:gd name="connsiteX22" fmla="*/ 385630 w 385630"/>
                <a:gd name="connsiteY22" fmla="*/ 282211 h 631031"/>
                <a:gd name="connsiteX23" fmla="*/ 383877 w 385630"/>
                <a:gd name="connsiteY23" fmla="*/ 273447 h 63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5630" h="631031">
                  <a:moveTo>
                    <a:pt x="383877" y="273447"/>
                  </a:moveTo>
                  <a:lnTo>
                    <a:pt x="334797" y="64856"/>
                  </a:lnTo>
                  <a:cubicBezTo>
                    <a:pt x="333044" y="57845"/>
                    <a:pt x="329539" y="50833"/>
                    <a:pt x="324280" y="45574"/>
                  </a:cubicBezTo>
                  <a:cubicBezTo>
                    <a:pt x="303246" y="28046"/>
                    <a:pt x="278705" y="15776"/>
                    <a:pt x="250660" y="7011"/>
                  </a:cubicBezTo>
                  <a:cubicBezTo>
                    <a:pt x="231378" y="3506"/>
                    <a:pt x="212097" y="0"/>
                    <a:pt x="192815" y="0"/>
                  </a:cubicBezTo>
                  <a:cubicBezTo>
                    <a:pt x="173534" y="0"/>
                    <a:pt x="154252" y="3506"/>
                    <a:pt x="134971" y="8764"/>
                  </a:cubicBezTo>
                  <a:cubicBezTo>
                    <a:pt x="106925" y="15776"/>
                    <a:pt x="82385" y="29799"/>
                    <a:pt x="61350" y="47327"/>
                  </a:cubicBezTo>
                  <a:cubicBezTo>
                    <a:pt x="56092" y="52586"/>
                    <a:pt x="52586" y="59597"/>
                    <a:pt x="50833" y="66609"/>
                  </a:cubicBezTo>
                  <a:lnTo>
                    <a:pt x="1753" y="275200"/>
                  </a:lnTo>
                  <a:cubicBezTo>
                    <a:pt x="1753" y="276953"/>
                    <a:pt x="0" y="280458"/>
                    <a:pt x="0" y="283964"/>
                  </a:cubicBezTo>
                  <a:cubicBezTo>
                    <a:pt x="0" y="303246"/>
                    <a:pt x="15776" y="319021"/>
                    <a:pt x="35057" y="319021"/>
                  </a:cubicBezTo>
                  <a:cubicBezTo>
                    <a:pt x="50833" y="319021"/>
                    <a:pt x="64856" y="306751"/>
                    <a:pt x="68362" y="292728"/>
                  </a:cubicBezTo>
                  <a:lnTo>
                    <a:pt x="105172" y="140229"/>
                  </a:lnTo>
                  <a:lnTo>
                    <a:pt x="105172" y="631031"/>
                  </a:lnTo>
                  <a:lnTo>
                    <a:pt x="175286" y="631031"/>
                  </a:lnTo>
                  <a:lnTo>
                    <a:pt x="175286" y="315516"/>
                  </a:lnTo>
                  <a:lnTo>
                    <a:pt x="210344" y="315516"/>
                  </a:lnTo>
                  <a:lnTo>
                    <a:pt x="210344" y="631031"/>
                  </a:lnTo>
                  <a:lnTo>
                    <a:pt x="280458" y="631031"/>
                  </a:lnTo>
                  <a:lnTo>
                    <a:pt x="280458" y="138476"/>
                  </a:lnTo>
                  <a:lnTo>
                    <a:pt x="317269" y="290976"/>
                  </a:lnTo>
                  <a:cubicBezTo>
                    <a:pt x="320774" y="304998"/>
                    <a:pt x="334797" y="317269"/>
                    <a:pt x="350573" y="317269"/>
                  </a:cubicBezTo>
                  <a:cubicBezTo>
                    <a:pt x="369854" y="317269"/>
                    <a:pt x="385630" y="301493"/>
                    <a:pt x="385630" y="282211"/>
                  </a:cubicBezTo>
                  <a:cubicBezTo>
                    <a:pt x="385630" y="278705"/>
                    <a:pt x="383877" y="275200"/>
                    <a:pt x="383877" y="273447"/>
                  </a:cubicBezTo>
                  <a:close/>
                </a:path>
              </a:pathLst>
            </a:custGeom>
            <a:solidFill>
              <a:schemeClr val="accent1">
                <a:lumMod val="85000"/>
              </a:schemeClr>
            </a:solidFill>
            <a:ln w="8731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+mn-cs"/>
              </a:endParaRPr>
            </a:p>
          </p:txBody>
        </p:sp>
      </p:grpSp>
      <p:sp>
        <p:nvSpPr>
          <p:cNvPr id="73" name="TextBox 72">
            <a:extLst>
              <a:ext uri="{FF2B5EF4-FFF2-40B4-BE49-F238E27FC236}">
                <a16:creationId xmlns:a16="http://schemas.microsoft.com/office/drawing/2014/main" id="{9FCDE6D5-928B-28B0-3ECD-038333545A15}"/>
              </a:ext>
            </a:extLst>
          </p:cNvPr>
          <p:cNvSpPr txBox="1"/>
          <p:nvPr/>
        </p:nvSpPr>
        <p:spPr>
          <a:xfrm>
            <a:off x="6504057" y="4472849"/>
            <a:ext cx="1652697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8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50</a:t>
            </a:r>
            <a:r>
              <a:rPr kumimoji="0" lang="en-US" altLang="ko-KR" sz="44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%</a:t>
            </a:r>
            <a:endParaRPr kumimoji="0" lang="en-US" altLang="ko-KR" sz="8800" b="0" i="0" u="none" strike="noStrike" kern="1200" cap="none" spc="-30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73FA1B1-1556-3EE4-C4BD-B90DD4938BFC}"/>
              </a:ext>
            </a:extLst>
          </p:cNvPr>
          <p:cNvSpPr txBox="1"/>
          <p:nvPr/>
        </p:nvSpPr>
        <p:spPr>
          <a:xfrm>
            <a:off x="8969786" y="4650955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83" name="그래픽 82" descr="확인 표시 단색으로 채워진">
            <a:extLst>
              <a:ext uri="{FF2B5EF4-FFF2-40B4-BE49-F238E27FC236}">
                <a16:creationId xmlns:a16="http://schemas.microsoft.com/office/drawing/2014/main" id="{1D6FE46F-C238-6E35-A44C-7465B453866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18194" y="4703373"/>
            <a:ext cx="239686" cy="239684"/>
          </a:xfrm>
          <a:prstGeom prst="rect">
            <a:avLst/>
          </a:prstGeom>
        </p:spPr>
      </p:pic>
      <p:sp>
        <p:nvSpPr>
          <p:cNvPr id="80" name="TextBox 79">
            <a:extLst>
              <a:ext uri="{FF2B5EF4-FFF2-40B4-BE49-F238E27FC236}">
                <a16:creationId xmlns:a16="http://schemas.microsoft.com/office/drawing/2014/main" id="{9F458600-C727-7C5D-28C2-F13F055CE8B9}"/>
              </a:ext>
            </a:extLst>
          </p:cNvPr>
          <p:cNvSpPr txBox="1"/>
          <p:nvPr/>
        </p:nvSpPr>
        <p:spPr>
          <a:xfrm>
            <a:off x="8969786" y="4977698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81" name="그래픽 80" descr="확인 표시 단색으로 채워진">
            <a:extLst>
              <a:ext uri="{FF2B5EF4-FFF2-40B4-BE49-F238E27FC236}">
                <a16:creationId xmlns:a16="http://schemas.microsoft.com/office/drawing/2014/main" id="{91337F5E-CC26-9EC4-E108-53637B0C2B0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18194" y="5030116"/>
            <a:ext cx="239686" cy="239684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4E0CEF65-5F1D-F73C-971C-A39F3CCD8DEF}"/>
              </a:ext>
            </a:extLst>
          </p:cNvPr>
          <p:cNvSpPr txBox="1"/>
          <p:nvPr/>
        </p:nvSpPr>
        <p:spPr>
          <a:xfrm>
            <a:off x="8969786" y="5304441"/>
            <a:ext cx="1484061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79" name="그래픽 78" descr="확인 표시 단색으로 채워진">
            <a:extLst>
              <a:ext uri="{FF2B5EF4-FFF2-40B4-BE49-F238E27FC236}">
                <a16:creationId xmlns:a16="http://schemas.microsoft.com/office/drawing/2014/main" id="{85379348-F5CB-F8B4-A151-5BD4FC9E824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8718194" y="5356859"/>
            <a:ext cx="239686" cy="239684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82D402FF-C67F-50B5-CACD-69A125238C1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109B1EB-1FF7-5AC9-26E1-8A0DCBC56052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7157E36-8462-4904-6676-3C317A60661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81EB467C-E709-853A-E00C-045993C28DA3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6713353"/>
      </p:ext>
    </p:extLst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" name="직선 연결선 1">
            <a:extLst>
              <a:ext uri="{FF2B5EF4-FFF2-40B4-BE49-F238E27FC236}">
                <a16:creationId xmlns:a16="http://schemas.microsoft.com/office/drawing/2014/main" id="{44E4F348-0B24-6E09-78DC-A255AFC7897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Box 4">
            <a:extLst>
              <a:ext uri="{FF2B5EF4-FFF2-40B4-BE49-F238E27FC236}">
                <a16:creationId xmlns:a16="http://schemas.microsoft.com/office/drawing/2014/main" id="{263E0AA0-226D-D0E6-FDFD-E8D478BCAD8B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1610F3A-A8B9-0A0B-318A-FC03EC8C468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B7307F-1974-5981-2157-24C90084DF8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A371AD-BB23-7D91-8313-813F428849B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9" name="직선 연결선 10">
            <a:extLst>
              <a:ext uri="{FF2B5EF4-FFF2-40B4-BE49-F238E27FC236}">
                <a16:creationId xmlns:a16="http://schemas.microsoft.com/office/drawing/2014/main" id="{97942522-AF46-36C4-8FFD-153C7A258A8E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B2BD78F2-4528-2CB4-EF11-8412B2420E85}"/>
              </a:ext>
            </a:extLst>
          </p:cNvPr>
          <p:cNvSpPr/>
          <p:nvPr/>
        </p:nvSpPr>
        <p:spPr>
          <a:xfrm>
            <a:off x="5041349" y="1494644"/>
            <a:ext cx="2933700" cy="2371679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1612EDC-7E73-6DC6-A18C-671965DEC1A4}"/>
              </a:ext>
            </a:extLst>
          </p:cNvPr>
          <p:cNvSpPr/>
          <p:nvPr/>
        </p:nvSpPr>
        <p:spPr>
          <a:xfrm>
            <a:off x="8094663" y="1494644"/>
            <a:ext cx="2933700" cy="2371679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73CDBBE-320C-C756-F852-FC390884A2F9}"/>
              </a:ext>
            </a:extLst>
          </p:cNvPr>
          <p:cNvSpPr/>
          <p:nvPr/>
        </p:nvSpPr>
        <p:spPr>
          <a:xfrm>
            <a:off x="5041349" y="3937046"/>
            <a:ext cx="2933700" cy="2371679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DDAC1DAB-9830-5832-0FE7-2F7529C88736}"/>
              </a:ext>
            </a:extLst>
          </p:cNvPr>
          <p:cNvSpPr/>
          <p:nvPr/>
        </p:nvSpPr>
        <p:spPr>
          <a:xfrm>
            <a:off x="8094663" y="3937046"/>
            <a:ext cx="2933700" cy="2371679"/>
          </a:xfrm>
          <a:prstGeom prst="rect">
            <a:avLst/>
          </a:prstGeom>
          <a:solidFill>
            <a:schemeClr val="bg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BEBC8567-D16B-E87A-9589-274003973EC3}"/>
              </a:ext>
            </a:extLst>
          </p:cNvPr>
          <p:cNvSpPr/>
          <p:nvPr/>
        </p:nvSpPr>
        <p:spPr>
          <a:xfrm>
            <a:off x="5041349" y="1494644"/>
            <a:ext cx="2933700" cy="6389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A94B3BB7-47FE-48FE-96D9-42380E7991E2}"/>
              </a:ext>
            </a:extLst>
          </p:cNvPr>
          <p:cNvSpPr/>
          <p:nvPr/>
        </p:nvSpPr>
        <p:spPr>
          <a:xfrm>
            <a:off x="8094663" y="1494644"/>
            <a:ext cx="2933700" cy="6389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E4E69DE4-645C-05D8-AB94-ACC9C102955D}"/>
              </a:ext>
            </a:extLst>
          </p:cNvPr>
          <p:cNvSpPr/>
          <p:nvPr/>
        </p:nvSpPr>
        <p:spPr>
          <a:xfrm>
            <a:off x="5041349" y="3937046"/>
            <a:ext cx="2933700" cy="6389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DC81BFC3-2958-A79D-0525-CEF3EA96CB49}"/>
              </a:ext>
            </a:extLst>
          </p:cNvPr>
          <p:cNvSpPr/>
          <p:nvPr/>
        </p:nvSpPr>
        <p:spPr>
          <a:xfrm>
            <a:off x="8094663" y="3937046"/>
            <a:ext cx="2933700" cy="63895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DB06BFB-6B1B-3885-64CA-47673719E48A}"/>
              </a:ext>
            </a:extLst>
          </p:cNvPr>
          <p:cNvSpPr txBox="1"/>
          <p:nvPr/>
        </p:nvSpPr>
        <p:spPr>
          <a:xfrm>
            <a:off x="1163637" y="2794627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478E772-0F2E-3299-F225-9D8CC900A2ED}"/>
              </a:ext>
            </a:extLst>
          </p:cNvPr>
          <p:cNvSpPr txBox="1"/>
          <p:nvPr/>
        </p:nvSpPr>
        <p:spPr>
          <a:xfrm>
            <a:off x="1167503" y="1917020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8" name="타원 127">
            <a:extLst>
              <a:ext uri="{FF2B5EF4-FFF2-40B4-BE49-F238E27FC236}">
                <a16:creationId xmlns:a16="http://schemas.microsoft.com/office/drawing/2014/main" id="{1A3E3C67-3960-9D11-C6F4-976BCE8B9DFC}"/>
              </a:ext>
            </a:extLst>
          </p:cNvPr>
          <p:cNvSpPr/>
          <p:nvPr/>
        </p:nvSpPr>
        <p:spPr>
          <a:xfrm>
            <a:off x="572242" y="4866351"/>
            <a:ext cx="2602812" cy="2602812"/>
          </a:xfrm>
          <a:prstGeom prst="ellipse">
            <a:avLst/>
          </a:prstGeom>
          <a:solidFill>
            <a:schemeClr val="accent3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타원 128">
            <a:extLst>
              <a:ext uri="{FF2B5EF4-FFF2-40B4-BE49-F238E27FC236}">
                <a16:creationId xmlns:a16="http://schemas.microsoft.com/office/drawing/2014/main" id="{9024C758-FE99-BD8F-DB1D-DAFF0822FAB5}"/>
              </a:ext>
            </a:extLst>
          </p:cNvPr>
          <p:cNvSpPr/>
          <p:nvPr/>
        </p:nvSpPr>
        <p:spPr>
          <a:xfrm>
            <a:off x="2806143" y="5383808"/>
            <a:ext cx="1087361" cy="1068289"/>
          </a:xfrm>
          <a:prstGeom prst="ellipse">
            <a:avLst/>
          </a:prstGeom>
          <a:solidFill>
            <a:schemeClr val="accent3">
              <a:lumMod val="40000"/>
              <a:lumOff val="60000"/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8E46FEB-1047-CF0A-EC8D-E2232A72ABDA}"/>
              </a:ext>
            </a:extLst>
          </p:cNvPr>
          <p:cNvSpPr txBox="1"/>
          <p:nvPr/>
        </p:nvSpPr>
        <p:spPr>
          <a:xfrm>
            <a:off x="5268864" y="1626054"/>
            <a:ext cx="2469462" cy="376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1.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7659F83-107D-0C61-78CF-2599984585D8}"/>
              </a:ext>
            </a:extLst>
          </p:cNvPr>
          <p:cNvSpPr txBox="1"/>
          <p:nvPr/>
        </p:nvSpPr>
        <p:spPr>
          <a:xfrm>
            <a:off x="8326782" y="1626054"/>
            <a:ext cx="2469462" cy="376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2.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18C9A5D-B2D5-8AE3-AD5B-1CCD6D324885}"/>
              </a:ext>
            </a:extLst>
          </p:cNvPr>
          <p:cNvSpPr txBox="1"/>
          <p:nvPr/>
        </p:nvSpPr>
        <p:spPr>
          <a:xfrm>
            <a:off x="5268864" y="4061495"/>
            <a:ext cx="2469462" cy="376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3.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6A266B5-B89B-E100-513B-015C487C3718}"/>
              </a:ext>
            </a:extLst>
          </p:cNvPr>
          <p:cNvSpPr txBox="1"/>
          <p:nvPr/>
        </p:nvSpPr>
        <p:spPr>
          <a:xfrm>
            <a:off x="8326782" y="4061495"/>
            <a:ext cx="2469462" cy="376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4. 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45" name="Graphic 44" descr="Books on shelf with solid fill">
            <a:extLst>
              <a:ext uri="{FF2B5EF4-FFF2-40B4-BE49-F238E27FC236}">
                <a16:creationId xmlns:a16="http://schemas.microsoft.com/office/drawing/2014/main" id="{1A826127-65FF-734E-AC32-C05BEFA6A81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145131" y="2327953"/>
            <a:ext cx="716927" cy="716927"/>
          </a:xfrm>
          <a:prstGeom prst="rect">
            <a:avLst/>
          </a:prstGeom>
        </p:spPr>
      </p:pic>
      <p:pic>
        <p:nvPicPr>
          <p:cNvPr id="47" name="Graphic 46" descr="City with solid fill">
            <a:extLst>
              <a:ext uri="{FF2B5EF4-FFF2-40B4-BE49-F238E27FC236}">
                <a16:creationId xmlns:a16="http://schemas.microsoft.com/office/drawing/2014/main" id="{8883FE4D-58EA-3603-E32A-B727C9B04D2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203049" y="2323615"/>
            <a:ext cx="716927" cy="716927"/>
          </a:xfrm>
          <a:prstGeom prst="rect">
            <a:avLst/>
          </a:prstGeom>
        </p:spPr>
      </p:pic>
      <p:pic>
        <p:nvPicPr>
          <p:cNvPr id="49" name="Graphic 48" descr="Employee badge with solid fill">
            <a:extLst>
              <a:ext uri="{FF2B5EF4-FFF2-40B4-BE49-F238E27FC236}">
                <a16:creationId xmlns:a16="http://schemas.microsoft.com/office/drawing/2014/main" id="{EE2A61AF-FECA-B8F6-5C2D-24181DA4E8D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145130" y="4768408"/>
            <a:ext cx="716927" cy="716927"/>
          </a:xfrm>
          <a:prstGeom prst="rect">
            <a:avLst/>
          </a:prstGeom>
        </p:spPr>
      </p:pic>
      <p:pic>
        <p:nvPicPr>
          <p:cNvPr id="51" name="Graphic 50" descr="Full battery with solid fill">
            <a:extLst>
              <a:ext uri="{FF2B5EF4-FFF2-40B4-BE49-F238E27FC236}">
                <a16:creationId xmlns:a16="http://schemas.microsoft.com/office/drawing/2014/main" id="{24286BE2-EEFC-EAA5-37B1-296C1CEF56B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203049" y="4768408"/>
            <a:ext cx="716927" cy="716927"/>
          </a:xfrm>
          <a:prstGeom prst="rect">
            <a:avLst/>
          </a:prstGeom>
        </p:spPr>
      </p:pic>
      <p:sp>
        <p:nvSpPr>
          <p:cNvPr id="52" name="TextBox 51">
            <a:extLst>
              <a:ext uri="{FF2B5EF4-FFF2-40B4-BE49-F238E27FC236}">
                <a16:creationId xmlns:a16="http://schemas.microsoft.com/office/drawing/2014/main" id="{25F24A30-80FD-DCFA-4A90-CC6BB16BF8C6}"/>
              </a:ext>
            </a:extLst>
          </p:cNvPr>
          <p:cNvSpPr txBox="1"/>
          <p:nvPr/>
        </p:nvSpPr>
        <p:spPr>
          <a:xfrm>
            <a:off x="5581384" y="3113656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잘 정리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4AF63B28-2789-F1D6-9A94-A8B48855569A}"/>
              </a:ext>
            </a:extLst>
          </p:cNvPr>
          <p:cNvSpPr txBox="1"/>
          <p:nvPr/>
        </p:nvSpPr>
        <p:spPr>
          <a:xfrm>
            <a:off x="8639303" y="3113656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잘 정리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4667876-9B9D-8F79-E848-EA0ED6B0B67E}"/>
              </a:ext>
            </a:extLst>
          </p:cNvPr>
          <p:cNvSpPr txBox="1"/>
          <p:nvPr/>
        </p:nvSpPr>
        <p:spPr>
          <a:xfrm>
            <a:off x="5581384" y="5553705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잘 정리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E7D449F-B713-BD5C-1F03-6998B3EC955B}"/>
              </a:ext>
            </a:extLst>
          </p:cNvPr>
          <p:cNvSpPr txBox="1"/>
          <p:nvPr/>
        </p:nvSpPr>
        <p:spPr>
          <a:xfrm>
            <a:off x="8639303" y="5553705"/>
            <a:ext cx="1844418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잘 정리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91870673"/>
      </p:ext>
    </p:extLst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152F038C-E624-19E5-DE6E-03BF3F4E481E}"/>
              </a:ext>
            </a:extLst>
          </p:cNvPr>
          <p:cNvSpPr/>
          <p:nvPr/>
        </p:nvSpPr>
        <p:spPr>
          <a:xfrm>
            <a:off x="4419600" y="4114800"/>
            <a:ext cx="1012227" cy="508000"/>
          </a:xfrm>
          <a:custGeom>
            <a:avLst/>
            <a:gdLst>
              <a:gd name="connsiteX0" fmla="*/ 0 w 1231900"/>
              <a:gd name="connsiteY0" fmla="*/ 0 h 508000"/>
              <a:gd name="connsiteX1" fmla="*/ 0 w 1231900"/>
              <a:gd name="connsiteY1" fmla="*/ 508000 h 508000"/>
              <a:gd name="connsiteX2" fmla="*/ 1231900 w 1231900"/>
              <a:gd name="connsiteY2" fmla="*/ 508000 h 5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31900" h="508000">
                <a:moveTo>
                  <a:pt x="0" y="0"/>
                </a:moveTo>
                <a:lnTo>
                  <a:pt x="0" y="508000"/>
                </a:lnTo>
                <a:lnTo>
                  <a:pt x="1231900" y="508000"/>
                </a:lnTo>
              </a:path>
            </a:pathLst>
          </a:cu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81D4721D-CECD-CD51-3634-86E4FA459953}"/>
              </a:ext>
            </a:extLst>
          </p:cNvPr>
          <p:cNvSpPr/>
          <p:nvPr/>
        </p:nvSpPr>
        <p:spPr>
          <a:xfrm flipH="1">
            <a:off x="6830803" y="4114800"/>
            <a:ext cx="1012227" cy="508000"/>
          </a:xfrm>
          <a:custGeom>
            <a:avLst/>
            <a:gdLst>
              <a:gd name="connsiteX0" fmla="*/ 0 w 1231900"/>
              <a:gd name="connsiteY0" fmla="*/ 0 h 508000"/>
              <a:gd name="connsiteX1" fmla="*/ 0 w 1231900"/>
              <a:gd name="connsiteY1" fmla="*/ 508000 h 508000"/>
              <a:gd name="connsiteX2" fmla="*/ 1231900 w 1231900"/>
              <a:gd name="connsiteY2" fmla="*/ 508000 h 50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31900" h="508000">
                <a:moveTo>
                  <a:pt x="0" y="0"/>
                </a:moveTo>
                <a:lnTo>
                  <a:pt x="0" y="508000"/>
                </a:lnTo>
                <a:lnTo>
                  <a:pt x="1231900" y="508000"/>
                </a:lnTo>
              </a:path>
            </a:pathLst>
          </a:cu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1">
            <a:extLst>
              <a:ext uri="{FF2B5EF4-FFF2-40B4-BE49-F238E27FC236}">
                <a16:creationId xmlns:a16="http://schemas.microsoft.com/office/drawing/2014/main" id="{3681640B-AD72-94AE-B1B2-D5E4DAFAF88D}"/>
              </a:ext>
            </a:extLst>
          </p:cNvPr>
          <p:cNvSpPr/>
          <p:nvPr/>
        </p:nvSpPr>
        <p:spPr>
          <a:xfrm>
            <a:off x="3459969" y="2341831"/>
            <a:ext cx="1901227" cy="1901227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타원 3">
            <a:extLst>
              <a:ext uri="{FF2B5EF4-FFF2-40B4-BE49-F238E27FC236}">
                <a16:creationId xmlns:a16="http://schemas.microsoft.com/office/drawing/2014/main" id="{A9A45316-1707-6C8C-62B9-D318B58FE2E9}"/>
              </a:ext>
            </a:extLst>
          </p:cNvPr>
          <p:cNvSpPr/>
          <p:nvPr/>
        </p:nvSpPr>
        <p:spPr>
          <a:xfrm>
            <a:off x="6830804" y="2341831"/>
            <a:ext cx="1901227" cy="1901227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pic>
        <p:nvPicPr>
          <p:cNvPr id="13" name="Graphic 12" descr="Transfer outline">
            <a:extLst>
              <a:ext uri="{FF2B5EF4-FFF2-40B4-BE49-F238E27FC236}">
                <a16:creationId xmlns:a16="http://schemas.microsoft.com/office/drawing/2014/main" id="{557DDF5B-0CDB-4D18-CBF4-34F60D0D6E3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638800" y="2835244"/>
            <a:ext cx="914400" cy="914400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B35BBAD7-E475-A639-BC40-614E5A9E155E}"/>
              </a:ext>
            </a:extLst>
          </p:cNvPr>
          <p:cNvSpPr txBox="1"/>
          <p:nvPr/>
        </p:nvSpPr>
        <p:spPr>
          <a:xfrm>
            <a:off x="5625201" y="4434735"/>
            <a:ext cx="1012227" cy="3761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83E15AF-F2CB-10DE-6AF4-8702242D6388}"/>
              </a:ext>
            </a:extLst>
          </p:cNvPr>
          <p:cNvSpPr txBox="1"/>
          <p:nvPr/>
        </p:nvSpPr>
        <p:spPr>
          <a:xfrm>
            <a:off x="4012724" y="4928149"/>
            <a:ext cx="423717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A3094F6-B3FC-4FF4-CA7E-1A94A664FD69}"/>
              </a:ext>
            </a:extLst>
          </p:cNvPr>
          <p:cNvSpPr txBox="1"/>
          <p:nvPr/>
        </p:nvSpPr>
        <p:spPr>
          <a:xfrm>
            <a:off x="3890408" y="3292444"/>
            <a:ext cx="1040348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+250%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401F944-1CC2-22C7-C8BC-8B67B307EC88}"/>
              </a:ext>
            </a:extLst>
          </p:cNvPr>
          <p:cNvSpPr txBox="1"/>
          <p:nvPr/>
        </p:nvSpPr>
        <p:spPr>
          <a:xfrm>
            <a:off x="7261243" y="3292444"/>
            <a:ext cx="1040348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+250%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8F60E4E-E96A-C4A3-E41B-0491F0D10054}"/>
              </a:ext>
            </a:extLst>
          </p:cNvPr>
          <p:cNvSpPr txBox="1"/>
          <p:nvPr/>
        </p:nvSpPr>
        <p:spPr>
          <a:xfrm>
            <a:off x="3668552" y="2909431"/>
            <a:ext cx="148406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E8B9DBD-DDEC-414F-AB58-7E8041EAE8F9}"/>
              </a:ext>
            </a:extLst>
          </p:cNvPr>
          <p:cNvSpPr txBox="1"/>
          <p:nvPr/>
        </p:nvSpPr>
        <p:spPr>
          <a:xfrm>
            <a:off x="7039387" y="2909431"/>
            <a:ext cx="148406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390CC86-760F-687A-0634-99890B5E9864}"/>
              </a:ext>
            </a:extLst>
          </p:cNvPr>
          <p:cNvSpPr txBox="1"/>
          <p:nvPr/>
        </p:nvSpPr>
        <p:spPr>
          <a:xfrm>
            <a:off x="9009635" y="2909431"/>
            <a:ext cx="2018728" cy="12687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8E5BD46-559A-A5CA-4DAF-C5AD1F4CB95F}"/>
              </a:ext>
            </a:extLst>
          </p:cNvPr>
          <p:cNvSpPr txBox="1"/>
          <p:nvPr/>
        </p:nvSpPr>
        <p:spPr>
          <a:xfrm>
            <a:off x="1163637" y="2909431"/>
            <a:ext cx="2018727" cy="12687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9E9900EF-1FE4-FDE2-D0D4-5081781A5EB1}"/>
              </a:ext>
            </a:extLst>
          </p:cNvPr>
          <p:cNvSpPr/>
          <p:nvPr/>
        </p:nvSpPr>
        <p:spPr>
          <a:xfrm>
            <a:off x="9114410" y="2706568"/>
            <a:ext cx="591565" cy="9207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F7C12C84-A63A-E8A2-0F0B-7BBFACB20B4E}"/>
              </a:ext>
            </a:extLst>
          </p:cNvPr>
          <p:cNvSpPr/>
          <p:nvPr/>
        </p:nvSpPr>
        <p:spPr>
          <a:xfrm>
            <a:off x="2486025" y="2706568"/>
            <a:ext cx="591565" cy="92073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51AB6F4F-AAA7-5026-2794-FFFBC9FC4EBC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80BA5D6A-C219-AA68-8551-CB6D4BB9E1F4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DEACA73-7323-5882-15F0-9B1A525DA852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11B1E36-2863-2802-6409-9488285BD8F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001EF02-E9BD-D9EE-AF06-CBC30FEAD61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8" name="직선 연결선 10">
            <a:extLst>
              <a:ext uri="{FF2B5EF4-FFF2-40B4-BE49-F238E27FC236}">
                <a16:creationId xmlns:a16="http://schemas.microsoft.com/office/drawing/2014/main" id="{7D4239F2-8E09-B972-1AF2-AE6A3086E794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53232769"/>
      </p:ext>
    </p:extLst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화살표: 원형 15">
            <a:extLst>
              <a:ext uri="{FF2B5EF4-FFF2-40B4-BE49-F238E27FC236}">
                <a16:creationId xmlns:a16="http://schemas.microsoft.com/office/drawing/2014/main" id="{C74491A6-806B-209F-4D34-FDCD6433180F}"/>
              </a:ext>
            </a:extLst>
          </p:cNvPr>
          <p:cNvSpPr/>
          <p:nvPr/>
        </p:nvSpPr>
        <p:spPr>
          <a:xfrm rot="2700000">
            <a:off x="8746429" y="2603814"/>
            <a:ext cx="2712842" cy="2712842"/>
          </a:xfrm>
          <a:prstGeom prst="circularArrow">
            <a:avLst>
              <a:gd name="adj1" fmla="val 9458"/>
              <a:gd name="adj2" fmla="val 1142319"/>
              <a:gd name="adj3" fmla="val 20550603"/>
              <a:gd name="adj4" fmla="val 7370107"/>
              <a:gd name="adj5" fmla="val 12500"/>
            </a:avLst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" name="화살표: 원형 1">
            <a:extLst>
              <a:ext uri="{FF2B5EF4-FFF2-40B4-BE49-F238E27FC236}">
                <a16:creationId xmlns:a16="http://schemas.microsoft.com/office/drawing/2014/main" id="{C99422C8-2F2A-E2AF-B1AC-B8994C561CC0}"/>
              </a:ext>
            </a:extLst>
          </p:cNvPr>
          <p:cNvSpPr/>
          <p:nvPr/>
        </p:nvSpPr>
        <p:spPr>
          <a:xfrm flipV="1">
            <a:off x="6706830" y="2603814"/>
            <a:ext cx="2712842" cy="2712842"/>
          </a:xfrm>
          <a:prstGeom prst="circularArrow">
            <a:avLst>
              <a:gd name="adj1" fmla="val 9458"/>
              <a:gd name="adj2" fmla="val 1142319"/>
              <a:gd name="adj3" fmla="val 20550603"/>
              <a:gd name="adj4" fmla="val 10068111"/>
              <a:gd name="adj5" fmla="val 12500"/>
            </a:avLst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" name="화살표: 원형 14">
            <a:extLst>
              <a:ext uri="{FF2B5EF4-FFF2-40B4-BE49-F238E27FC236}">
                <a16:creationId xmlns:a16="http://schemas.microsoft.com/office/drawing/2014/main" id="{358CB744-7C4E-652B-C5CF-57B43D8D3D0C}"/>
              </a:ext>
            </a:extLst>
          </p:cNvPr>
          <p:cNvSpPr/>
          <p:nvPr/>
        </p:nvSpPr>
        <p:spPr>
          <a:xfrm>
            <a:off x="4721224" y="2603814"/>
            <a:ext cx="2712842" cy="2712842"/>
          </a:xfrm>
          <a:prstGeom prst="circularArrow">
            <a:avLst>
              <a:gd name="adj1" fmla="val 9458"/>
              <a:gd name="adj2" fmla="val 1142319"/>
              <a:gd name="adj3" fmla="val 20550603"/>
              <a:gd name="adj4" fmla="val 9949438"/>
              <a:gd name="adj5" fmla="val 125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" name="화살표: 원형 17">
            <a:extLst>
              <a:ext uri="{FF2B5EF4-FFF2-40B4-BE49-F238E27FC236}">
                <a16:creationId xmlns:a16="http://schemas.microsoft.com/office/drawing/2014/main" id="{E5AC6E49-524E-DC17-9B80-B77A8888ACDB}"/>
              </a:ext>
            </a:extLst>
          </p:cNvPr>
          <p:cNvSpPr/>
          <p:nvPr/>
        </p:nvSpPr>
        <p:spPr>
          <a:xfrm flipV="1">
            <a:off x="2736153" y="2603814"/>
            <a:ext cx="2712842" cy="2712842"/>
          </a:xfrm>
          <a:prstGeom prst="circularArrow">
            <a:avLst>
              <a:gd name="adj1" fmla="val 9458"/>
              <a:gd name="adj2" fmla="val 1142319"/>
              <a:gd name="adj3" fmla="val 20550603"/>
              <a:gd name="adj4" fmla="val 10068111"/>
              <a:gd name="adj5" fmla="val 125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타원 9">
            <a:extLst>
              <a:ext uri="{FF2B5EF4-FFF2-40B4-BE49-F238E27FC236}">
                <a16:creationId xmlns:a16="http://schemas.microsoft.com/office/drawing/2014/main" id="{B564A3A2-3559-A318-779C-4685FC6A85DB}"/>
              </a:ext>
            </a:extLst>
          </p:cNvPr>
          <p:cNvSpPr/>
          <p:nvPr/>
        </p:nvSpPr>
        <p:spPr>
          <a:xfrm>
            <a:off x="1460500" y="3331586"/>
            <a:ext cx="1257299" cy="1257299"/>
          </a:xfrm>
          <a:prstGeom prst="ellips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11" name="타원 10">
            <a:extLst>
              <a:ext uri="{FF2B5EF4-FFF2-40B4-BE49-F238E27FC236}">
                <a16:creationId xmlns:a16="http://schemas.microsoft.com/office/drawing/2014/main" id="{31DB40B6-A8F1-A9A5-E8E4-446DAF6DAFA4}"/>
              </a:ext>
            </a:extLst>
          </p:cNvPr>
          <p:cNvSpPr/>
          <p:nvPr/>
        </p:nvSpPr>
        <p:spPr>
          <a:xfrm>
            <a:off x="3463925" y="3331586"/>
            <a:ext cx="1257299" cy="1257299"/>
          </a:xfrm>
          <a:prstGeom prst="ellipse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" name="타원 11">
            <a:extLst>
              <a:ext uri="{FF2B5EF4-FFF2-40B4-BE49-F238E27FC236}">
                <a16:creationId xmlns:a16="http://schemas.microsoft.com/office/drawing/2014/main" id="{EDA360EB-8CF2-A29D-6DDE-8C9575172CA6}"/>
              </a:ext>
            </a:extLst>
          </p:cNvPr>
          <p:cNvSpPr/>
          <p:nvPr/>
        </p:nvSpPr>
        <p:spPr>
          <a:xfrm>
            <a:off x="5467350" y="3331586"/>
            <a:ext cx="1257299" cy="125729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" name="타원 12">
            <a:extLst>
              <a:ext uri="{FF2B5EF4-FFF2-40B4-BE49-F238E27FC236}">
                <a16:creationId xmlns:a16="http://schemas.microsoft.com/office/drawing/2014/main" id="{FE27B591-36A2-73BA-09EA-2E0ED423807D}"/>
              </a:ext>
            </a:extLst>
          </p:cNvPr>
          <p:cNvSpPr/>
          <p:nvPr/>
        </p:nvSpPr>
        <p:spPr>
          <a:xfrm>
            <a:off x="7470775" y="3331586"/>
            <a:ext cx="1257299" cy="1257299"/>
          </a:xfrm>
          <a:prstGeom prst="ellips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7719289A-F4C3-813D-BE31-238A6D23FA4D}"/>
              </a:ext>
            </a:extLst>
          </p:cNvPr>
          <p:cNvSpPr/>
          <p:nvPr/>
        </p:nvSpPr>
        <p:spPr>
          <a:xfrm>
            <a:off x="9474201" y="3331586"/>
            <a:ext cx="1257299" cy="1257299"/>
          </a:xfrm>
          <a:prstGeom prst="ellipse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화살표: 원형 16">
            <a:extLst>
              <a:ext uri="{FF2B5EF4-FFF2-40B4-BE49-F238E27FC236}">
                <a16:creationId xmlns:a16="http://schemas.microsoft.com/office/drawing/2014/main" id="{05ADAE1A-7D3E-6FF3-274A-8B4C125AE074}"/>
              </a:ext>
            </a:extLst>
          </p:cNvPr>
          <p:cNvSpPr/>
          <p:nvPr/>
        </p:nvSpPr>
        <p:spPr>
          <a:xfrm>
            <a:off x="750547" y="2603814"/>
            <a:ext cx="2712842" cy="2712842"/>
          </a:xfrm>
          <a:prstGeom prst="circularArrow">
            <a:avLst>
              <a:gd name="adj1" fmla="val 9458"/>
              <a:gd name="adj2" fmla="val 1142319"/>
              <a:gd name="adj3" fmla="val 20550603"/>
              <a:gd name="adj4" fmla="val 7719759"/>
              <a:gd name="adj5" fmla="val 12500"/>
            </a:avLst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20" name="그래픽 19" descr="과녁 단색으로 채워진">
            <a:extLst>
              <a:ext uri="{FF2B5EF4-FFF2-40B4-BE49-F238E27FC236}">
                <a16:creationId xmlns:a16="http://schemas.microsoft.com/office/drawing/2014/main" id="{BC27865A-C837-C01E-586F-C03F36FA2F8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9850400" y="3707785"/>
            <a:ext cx="504900" cy="504900"/>
          </a:xfrm>
          <a:prstGeom prst="rect">
            <a:avLst/>
          </a:prstGeom>
        </p:spPr>
      </p:pic>
      <p:pic>
        <p:nvPicPr>
          <p:cNvPr id="22" name="그래픽 21" descr="셀 타워 단색으로 채워진">
            <a:extLst>
              <a:ext uri="{FF2B5EF4-FFF2-40B4-BE49-F238E27FC236}">
                <a16:creationId xmlns:a16="http://schemas.microsoft.com/office/drawing/2014/main" id="{BAECC620-1EB1-4A0E-BC61-A69EED40108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852089" y="3707785"/>
            <a:ext cx="504900" cy="504900"/>
          </a:xfrm>
          <a:prstGeom prst="rect">
            <a:avLst/>
          </a:prstGeom>
        </p:spPr>
      </p:pic>
      <p:pic>
        <p:nvPicPr>
          <p:cNvPr id="24" name="그래픽 23" descr="체크 인 단색으로 채워진">
            <a:extLst>
              <a:ext uri="{FF2B5EF4-FFF2-40B4-BE49-F238E27FC236}">
                <a16:creationId xmlns:a16="http://schemas.microsoft.com/office/drawing/2014/main" id="{9C2C0E8C-B043-CCA0-12F5-3F84212FBA5B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843549" y="3707785"/>
            <a:ext cx="504900" cy="504900"/>
          </a:xfrm>
          <a:prstGeom prst="rect">
            <a:avLst/>
          </a:prstGeom>
        </p:spPr>
      </p:pic>
      <p:pic>
        <p:nvPicPr>
          <p:cNvPr id="26" name="그래픽 25" descr="화학 단색으로 채워진">
            <a:extLst>
              <a:ext uri="{FF2B5EF4-FFF2-40B4-BE49-F238E27FC236}">
                <a16:creationId xmlns:a16="http://schemas.microsoft.com/office/drawing/2014/main" id="{772C40BB-AB9E-A691-3F8D-6055DCEA4F5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836699" y="3707785"/>
            <a:ext cx="504900" cy="504900"/>
          </a:xfrm>
          <a:prstGeom prst="rect">
            <a:avLst/>
          </a:prstGeom>
        </p:spPr>
      </p:pic>
      <p:pic>
        <p:nvPicPr>
          <p:cNvPr id="28" name="그래픽 27" descr="사원증 단색으로 채워진">
            <a:extLst>
              <a:ext uri="{FF2B5EF4-FFF2-40B4-BE49-F238E27FC236}">
                <a16:creationId xmlns:a16="http://schemas.microsoft.com/office/drawing/2014/main" id="{9E06148B-07FB-F1BD-4AAC-AE209360737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3840124" y="3707785"/>
            <a:ext cx="504900" cy="504900"/>
          </a:xfrm>
          <a:prstGeom prst="rect">
            <a:avLst/>
          </a:prstGeom>
        </p:spPr>
      </p:pic>
      <p:sp>
        <p:nvSpPr>
          <p:cNvPr id="29" name="TextBox 28">
            <a:extLst>
              <a:ext uri="{FF2B5EF4-FFF2-40B4-BE49-F238E27FC236}">
                <a16:creationId xmlns:a16="http://schemas.microsoft.com/office/drawing/2014/main" id="{BCB5E19F-AC70-85C0-4A49-0E4E2DB7388B}"/>
              </a:ext>
            </a:extLst>
          </p:cNvPr>
          <p:cNvSpPr txBox="1"/>
          <p:nvPr/>
        </p:nvSpPr>
        <p:spPr>
          <a:xfrm flipH="1">
            <a:off x="858148" y="5256141"/>
            <a:ext cx="2497640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5D90FC6-D29D-FA8E-E54F-E41B3627B370}"/>
              </a:ext>
            </a:extLst>
          </p:cNvPr>
          <p:cNvSpPr txBox="1"/>
          <p:nvPr/>
        </p:nvSpPr>
        <p:spPr>
          <a:xfrm>
            <a:off x="1619390" y="4956657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40000"/>
                    <a:lumOff val="6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40000"/>
                  <a:lumOff val="6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D9AD7F54-9909-252E-BDF5-64A8C9A797B2}"/>
              </a:ext>
            </a:extLst>
          </p:cNvPr>
          <p:cNvSpPr txBox="1"/>
          <p:nvPr/>
        </p:nvSpPr>
        <p:spPr>
          <a:xfrm flipH="1">
            <a:off x="4883353" y="5256141"/>
            <a:ext cx="2497640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21528C30-18E0-0DCC-EF92-F5786111383D}"/>
              </a:ext>
            </a:extLst>
          </p:cNvPr>
          <p:cNvSpPr txBox="1"/>
          <p:nvPr/>
        </p:nvSpPr>
        <p:spPr>
          <a:xfrm>
            <a:off x="5644595" y="4956657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2472641-CCC4-C17A-B08B-A39DAD6ADF0B}"/>
              </a:ext>
            </a:extLst>
          </p:cNvPr>
          <p:cNvSpPr txBox="1"/>
          <p:nvPr/>
        </p:nvSpPr>
        <p:spPr>
          <a:xfrm flipH="1">
            <a:off x="8854030" y="5256141"/>
            <a:ext cx="2497640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A047FC9-7F8F-96C5-BA66-22169A736845}"/>
              </a:ext>
            </a:extLst>
          </p:cNvPr>
          <p:cNvSpPr txBox="1"/>
          <p:nvPr/>
        </p:nvSpPr>
        <p:spPr>
          <a:xfrm>
            <a:off x="9609445" y="4956657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5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693879F7-6240-EF78-3CBA-AE4418CE48C1}"/>
              </a:ext>
            </a:extLst>
          </p:cNvPr>
          <p:cNvSpPr txBox="1"/>
          <p:nvPr/>
        </p:nvSpPr>
        <p:spPr>
          <a:xfrm flipH="1">
            <a:off x="2843754" y="2298898"/>
            <a:ext cx="2497640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A5F0E29-3ADC-0A4B-A5FE-AB13DC9236C5}"/>
              </a:ext>
            </a:extLst>
          </p:cNvPr>
          <p:cNvSpPr txBox="1"/>
          <p:nvPr/>
        </p:nvSpPr>
        <p:spPr>
          <a:xfrm>
            <a:off x="3599169" y="1999414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9BE7C5C2-47BD-5E81-D3F7-053960FC52FD}"/>
              </a:ext>
            </a:extLst>
          </p:cNvPr>
          <p:cNvSpPr txBox="1"/>
          <p:nvPr/>
        </p:nvSpPr>
        <p:spPr>
          <a:xfrm flipH="1">
            <a:off x="6850608" y="2298898"/>
            <a:ext cx="2497640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algn="ctr"/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B6A77FD1-54F4-F649-372B-D01955C7F6B5}"/>
              </a:ext>
            </a:extLst>
          </p:cNvPr>
          <p:cNvSpPr txBox="1"/>
          <p:nvPr/>
        </p:nvSpPr>
        <p:spPr>
          <a:xfrm>
            <a:off x="7606023" y="1999414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7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7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cxnSp>
        <p:nvCxnSpPr>
          <p:cNvPr id="3" name="직선 연결선 1">
            <a:extLst>
              <a:ext uri="{FF2B5EF4-FFF2-40B4-BE49-F238E27FC236}">
                <a16:creationId xmlns:a16="http://schemas.microsoft.com/office/drawing/2014/main" id="{97A73FF3-6C8A-C465-DDD7-7931D845E597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070A09B2-1455-4917-1407-299A262CD88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0BC03CF-5E72-D633-9B23-F7A5F72278A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E80B762-4DAB-86D2-6A6D-E7484A4F93B8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2F1D7E2-2507-85C7-97C1-82CCE023DDBE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7" name="직선 연결선 10">
            <a:extLst>
              <a:ext uri="{FF2B5EF4-FFF2-40B4-BE49-F238E27FC236}">
                <a16:creationId xmlns:a16="http://schemas.microsoft.com/office/drawing/2014/main" id="{34AA99D2-72E3-E9CF-CE9D-09E2F9D6F97B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89278572"/>
      </p:ext>
    </p:extLst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직사각형 22">
            <a:extLst>
              <a:ext uri="{FF2B5EF4-FFF2-40B4-BE49-F238E27FC236}">
                <a16:creationId xmlns:a16="http://schemas.microsoft.com/office/drawing/2014/main" id="{BA663886-D19D-3002-1696-13556BF35F9D}"/>
              </a:ext>
            </a:extLst>
          </p:cNvPr>
          <p:cNvSpPr/>
          <p:nvPr/>
        </p:nvSpPr>
        <p:spPr>
          <a:xfrm>
            <a:off x="1149677" y="2467428"/>
            <a:ext cx="4771598" cy="331161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D58DBE89-0CA2-F594-ABC5-55948E9D4A2C}"/>
              </a:ext>
            </a:extLst>
          </p:cNvPr>
          <p:cNvSpPr/>
          <p:nvPr/>
        </p:nvSpPr>
        <p:spPr>
          <a:xfrm>
            <a:off x="6284688" y="2467428"/>
            <a:ext cx="4771598" cy="331161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6D463A7-73BF-4D21-D7A2-C7FDFBF8A315}"/>
              </a:ext>
            </a:extLst>
          </p:cNvPr>
          <p:cNvSpPr txBox="1"/>
          <p:nvPr/>
        </p:nvSpPr>
        <p:spPr>
          <a:xfrm>
            <a:off x="1424894" y="4222173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CFE4154-6541-233F-5F89-948C13E83EBE}"/>
              </a:ext>
            </a:extLst>
          </p:cNvPr>
          <p:cNvSpPr txBox="1"/>
          <p:nvPr/>
        </p:nvSpPr>
        <p:spPr>
          <a:xfrm>
            <a:off x="1428760" y="3344566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57" name="차트 56">
            <a:extLst>
              <a:ext uri="{FF2B5EF4-FFF2-40B4-BE49-F238E27FC236}">
                <a16:creationId xmlns:a16="http://schemas.microsoft.com/office/drawing/2014/main" id="{E39A8F72-718D-73E6-350B-E14BA4F3BF2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20224130"/>
              </p:ext>
            </p:extLst>
          </p:nvPr>
        </p:nvGraphicFramePr>
        <p:xfrm>
          <a:off x="3658390" y="3218480"/>
          <a:ext cx="1993793" cy="24039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8" name="TextBox 57">
            <a:extLst>
              <a:ext uri="{FF2B5EF4-FFF2-40B4-BE49-F238E27FC236}">
                <a16:creationId xmlns:a16="http://schemas.microsoft.com/office/drawing/2014/main" id="{BF954D87-055E-6CDD-B920-3D326834B46B}"/>
              </a:ext>
            </a:extLst>
          </p:cNvPr>
          <p:cNvSpPr txBox="1"/>
          <p:nvPr/>
        </p:nvSpPr>
        <p:spPr>
          <a:xfrm>
            <a:off x="6644594" y="4222173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CCCA87D-D4EC-71A0-89AB-BA654CD83F9C}"/>
              </a:ext>
            </a:extLst>
          </p:cNvPr>
          <p:cNvSpPr txBox="1"/>
          <p:nvPr/>
        </p:nvSpPr>
        <p:spPr>
          <a:xfrm>
            <a:off x="6648460" y="3344566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60" name="차트 59">
            <a:extLst>
              <a:ext uri="{FF2B5EF4-FFF2-40B4-BE49-F238E27FC236}">
                <a16:creationId xmlns:a16="http://schemas.microsoft.com/office/drawing/2014/main" id="{72E6B2CC-A765-638F-DD45-C668C668B607}"/>
              </a:ext>
            </a:extLst>
          </p:cNvPr>
          <p:cNvGraphicFramePr/>
          <p:nvPr/>
        </p:nvGraphicFramePr>
        <p:xfrm>
          <a:off x="8878090" y="3218480"/>
          <a:ext cx="1993793" cy="24039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ED8ACF7C-E309-8BA2-59F6-12C020B40801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720B8E78-4ABE-D8CA-6011-FBD2F84EABB2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4711077-EFAD-8D5E-BB04-0904F1AD154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4031235-E235-C4AE-40F2-F3D63B75328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CB872A4-6AE6-26C3-30EF-4AFA99A3C6E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AA247806-630A-D92F-F125-E6DD4EA7D788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개체 틀 5" descr="하늘, 마천루, 인간의 얼굴, 만화 영화이(가) 표시된 사진&#10;&#10;자동 생성된 설명">
            <a:extLst>
              <a:ext uri="{FF2B5EF4-FFF2-40B4-BE49-F238E27FC236}">
                <a16:creationId xmlns:a16="http://schemas.microsoft.com/office/drawing/2014/main" id="{CE2666D9-A2C9-F9A3-A6E4-44EE759F099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946400" y="1878013"/>
            <a:ext cx="1177925" cy="1177925"/>
          </a:xfrm>
          <a:custGeom>
            <a:avLst/>
            <a:gdLst>
              <a:gd name="connsiteX0" fmla="*/ 589009 w 1178018"/>
              <a:gd name="connsiteY0" fmla="*/ 0 h 1178018"/>
              <a:gd name="connsiteX1" fmla="*/ 1178018 w 1178018"/>
              <a:gd name="connsiteY1" fmla="*/ 589009 h 1178018"/>
              <a:gd name="connsiteX2" fmla="*/ 589009 w 1178018"/>
              <a:gd name="connsiteY2" fmla="*/ 1178018 h 1178018"/>
              <a:gd name="connsiteX3" fmla="*/ 0 w 1178018"/>
              <a:gd name="connsiteY3" fmla="*/ 589009 h 1178018"/>
              <a:gd name="connsiteX4" fmla="*/ 589009 w 1178018"/>
              <a:gd name="connsiteY4" fmla="*/ 0 h 1178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78018" h="1178018">
                <a:moveTo>
                  <a:pt x="589009" y="0"/>
                </a:moveTo>
                <a:cubicBezTo>
                  <a:pt x="914310" y="0"/>
                  <a:pt x="1178018" y="263708"/>
                  <a:pt x="1178018" y="589009"/>
                </a:cubicBezTo>
                <a:cubicBezTo>
                  <a:pt x="1178018" y="914310"/>
                  <a:pt x="914310" y="1178018"/>
                  <a:pt x="589009" y="1178018"/>
                </a:cubicBezTo>
                <a:cubicBezTo>
                  <a:pt x="263708" y="1178018"/>
                  <a:pt x="0" y="914310"/>
                  <a:pt x="0" y="589009"/>
                </a:cubicBezTo>
                <a:cubicBezTo>
                  <a:pt x="0" y="263708"/>
                  <a:pt x="263708" y="0"/>
                  <a:pt x="589009" y="0"/>
                </a:cubicBezTo>
                <a:close/>
              </a:path>
            </a:pathLst>
          </a:custGeom>
        </p:spPr>
      </p:pic>
      <p:pic>
        <p:nvPicPr>
          <p:cNvPr id="7" name="그림 개체 틀 6" descr="사람, 헤드폰, 실내, 의류이(가) 표시된 사진&#10;&#10;자동 생성된 설명">
            <a:extLst>
              <a:ext uri="{FF2B5EF4-FFF2-40B4-BE49-F238E27FC236}">
                <a16:creationId xmlns:a16="http://schemas.microsoft.com/office/drawing/2014/main" id="{95F9ACB8-2A5D-F3EF-9765-E1C13FDB2FA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067675" y="1878013"/>
            <a:ext cx="1177925" cy="1177925"/>
          </a:xfrm>
          <a:custGeom>
            <a:avLst/>
            <a:gdLst>
              <a:gd name="connsiteX0" fmla="*/ 589009 w 1178018"/>
              <a:gd name="connsiteY0" fmla="*/ 0 h 1178018"/>
              <a:gd name="connsiteX1" fmla="*/ 1178018 w 1178018"/>
              <a:gd name="connsiteY1" fmla="*/ 589009 h 1178018"/>
              <a:gd name="connsiteX2" fmla="*/ 589009 w 1178018"/>
              <a:gd name="connsiteY2" fmla="*/ 1178018 h 1178018"/>
              <a:gd name="connsiteX3" fmla="*/ 0 w 1178018"/>
              <a:gd name="connsiteY3" fmla="*/ 589009 h 1178018"/>
              <a:gd name="connsiteX4" fmla="*/ 589009 w 1178018"/>
              <a:gd name="connsiteY4" fmla="*/ 0 h 1178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78018" h="1178018">
                <a:moveTo>
                  <a:pt x="589009" y="0"/>
                </a:moveTo>
                <a:cubicBezTo>
                  <a:pt x="914310" y="0"/>
                  <a:pt x="1178018" y="263708"/>
                  <a:pt x="1178018" y="589009"/>
                </a:cubicBezTo>
                <a:cubicBezTo>
                  <a:pt x="1178018" y="914310"/>
                  <a:pt x="914310" y="1178018"/>
                  <a:pt x="589009" y="1178018"/>
                </a:cubicBezTo>
                <a:cubicBezTo>
                  <a:pt x="263708" y="1178018"/>
                  <a:pt x="0" y="914310"/>
                  <a:pt x="0" y="589009"/>
                </a:cubicBezTo>
                <a:cubicBezTo>
                  <a:pt x="0" y="263708"/>
                  <a:pt x="263708" y="0"/>
                  <a:pt x="589009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078382878"/>
      </p:ext>
    </p:extLst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육각형 1">
            <a:extLst>
              <a:ext uri="{FF2B5EF4-FFF2-40B4-BE49-F238E27FC236}">
                <a16:creationId xmlns:a16="http://schemas.microsoft.com/office/drawing/2014/main" id="{E3D5A84D-439A-ACF6-75A4-D483B97FDAC4}"/>
              </a:ext>
            </a:extLst>
          </p:cNvPr>
          <p:cNvSpPr/>
          <p:nvPr/>
        </p:nvSpPr>
        <p:spPr>
          <a:xfrm rot="16200000">
            <a:off x="4264297" y="2641600"/>
            <a:ext cx="1515292" cy="1306286"/>
          </a:xfrm>
          <a:prstGeom prst="hexagon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" name="육각형 2">
            <a:extLst>
              <a:ext uri="{FF2B5EF4-FFF2-40B4-BE49-F238E27FC236}">
                <a16:creationId xmlns:a16="http://schemas.microsoft.com/office/drawing/2014/main" id="{36DBCC64-357E-39D7-D86C-0184A506136B}"/>
              </a:ext>
            </a:extLst>
          </p:cNvPr>
          <p:cNvSpPr/>
          <p:nvPr/>
        </p:nvSpPr>
        <p:spPr>
          <a:xfrm rot="16200000">
            <a:off x="5701209" y="2641600"/>
            <a:ext cx="1515292" cy="1306286"/>
          </a:xfrm>
          <a:prstGeom prst="hexag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육각형 9">
            <a:extLst>
              <a:ext uri="{FF2B5EF4-FFF2-40B4-BE49-F238E27FC236}">
                <a16:creationId xmlns:a16="http://schemas.microsoft.com/office/drawing/2014/main" id="{F46D6686-D2D6-1160-0B0F-CD1D9875C87E}"/>
              </a:ext>
            </a:extLst>
          </p:cNvPr>
          <p:cNvSpPr/>
          <p:nvPr/>
        </p:nvSpPr>
        <p:spPr>
          <a:xfrm rot="16200000">
            <a:off x="4975498" y="3924075"/>
            <a:ext cx="1515292" cy="1306286"/>
          </a:xfrm>
          <a:prstGeom prst="hexag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1" name="육각형 10">
            <a:extLst>
              <a:ext uri="{FF2B5EF4-FFF2-40B4-BE49-F238E27FC236}">
                <a16:creationId xmlns:a16="http://schemas.microsoft.com/office/drawing/2014/main" id="{5995C738-B505-42BD-A51E-854580CCC7EF}"/>
              </a:ext>
            </a:extLst>
          </p:cNvPr>
          <p:cNvSpPr/>
          <p:nvPr/>
        </p:nvSpPr>
        <p:spPr>
          <a:xfrm rot="16200000">
            <a:off x="6412410" y="3924075"/>
            <a:ext cx="1515292" cy="1306286"/>
          </a:xfrm>
          <a:prstGeom prst="hexagon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BD6DCF8-7C10-3C42-CBAE-44439FA2BF7D}"/>
              </a:ext>
            </a:extLst>
          </p:cNvPr>
          <p:cNvSpPr txBox="1"/>
          <p:nvPr/>
        </p:nvSpPr>
        <p:spPr>
          <a:xfrm>
            <a:off x="4663992" y="2617633"/>
            <a:ext cx="715902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P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B2CD0E3-05B2-9F34-B805-3A6F65E65809}"/>
              </a:ext>
            </a:extLst>
          </p:cNvPr>
          <p:cNvSpPr txBox="1"/>
          <p:nvPr/>
        </p:nvSpPr>
        <p:spPr>
          <a:xfrm>
            <a:off x="6100904" y="2617633"/>
            <a:ext cx="624530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E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bg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358A781-CD55-FBC0-A232-319279082F81}"/>
              </a:ext>
            </a:extLst>
          </p:cNvPr>
          <p:cNvSpPr txBox="1"/>
          <p:nvPr/>
        </p:nvSpPr>
        <p:spPr>
          <a:xfrm>
            <a:off x="5377544" y="3900108"/>
            <a:ext cx="683842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+mj-ea"/>
                <a:ea typeface="+mj-ea"/>
                <a:cs typeface="Pretendard Black" panose="02000A03000000020004" pitchFamily="50" charset="-127"/>
              </a:rPr>
              <a:t>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3859843-2026-7516-9955-57CB870C146D}"/>
              </a:ext>
            </a:extLst>
          </p:cNvPr>
          <p:cNvSpPr txBox="1"/>
          <p:nvPr/>
        </p:nvSpPr>
        <p:spPr>
          <a:xfrm>
            <a:off x="6812105" y="3900108"/>
            <a:ext cx="688650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8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T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1AB3D8B8-6BA5-937C-4D64-07B6B7B4C81F}"/>
              </a:ext>
            </a:extLst>
          </p:cNvPr>
          <p:cNvSpPr txBox="1"/>
          <p:nvPr/>
        </p:nvSpPr>
        <p:spPr>
          <a:xfrm flipH="1">
            <a:off x="3042413" y="2759393"/>
            <a:ext cx="91037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Political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5126FF7-26C9-1558-6A17-A40D2AD2ED9C}"/>
              </a:ext>
            </a:extLst>
          </p:cNvPr>
          <p:cNvSpPr txBox="1"/>
          <p:nvPr/>
        </p:nvSpPr>
        <p:spPr>
          <a:xfrm flipH="1">
            <a:off x="1254369" y="3167041"/>
            <a:ext cx="269842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0C24047-4886-5E53-BBFE-362E9F5E90AF}"/>
              </a:ext>
            </a:extLst>
          </p:cNvPr>
          <p:cNvSpPr txBox="1"/>
          <p:nvPr/>
        </p:nvSpPr>
        <p:spPr>
          <a:xfrm flipH="1">
            <a:off x="3872410" y="4065089"/>
            <a:ext cx="73443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Social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71AE1A7-7234-0EBC-73C7-26D943B71E19}"/>
              </a:ext>
            </a:extLst>
          </p:cNvPr>
          <p:cNvSpPr txBox="1"/>
          <p:nvPr/>
        </p:nvSpPr>
        <p:spPr>
          <a:xfrm flipH="1">
            <a:off x="1908420" y="4472737"/>
            <a:ext cx="269842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2AB3851-25A5-E330-DFEC-D4FCB7099648}"/>
              </a:ext>
            </a:extLst>
          </p:cNvPr>
          <p:cNvSpPr txBox="1"/>
          <p:nvPr/>
        </p:nvSpPr>
        <p:spPr>
          <a:xfrm flipH="1">
            <a:off x="7528007" y="2759393"/>
            <a:ext cx="1077346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Economic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5336316-3E6D-9DFA-8B09-F7D3747451B6}"/>
              </a:ext>
            </a:extLst>
          </p:cNvPr>
          <p:cNvSpPr txBox="1"/>
          <p:nvPr/>
        </p:nvSpPr>
        <p:spPr>
          <a:xfrm flipH="1">
            <a:off x="7528007" y="3167041"/>
            <a:ext cx="269842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314E021-A985-1CB8-B49D-DF83B1914A69}"/>
              </a:ext>
            </a:extLst>
          </p:cNvPr>
          <p:cNvSpPr txBox="1"/>
          <p:nvPr/>
        </p:nvSpPr>
        <p:spPr>
          <a:xfrm flipH="1">
            <a:off x="8118391" y="4071334"/>
            <a:ext cx="1422121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Technological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49DB1F4-B95E-A4E1-BC95-B58BA123F6ED}"/>
              </a:ext>
            </a:extLst>
          </p:cNvPr>
          <p:cNvSpPr txBox="1"/>
          <p:nvPr/>
        </p:nvSpPr>
        <p:spPr>
          <a:xfrm flipH="1">
            <a:off x="8118391" y="4478982"/>
            <a:ext cx="2698422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12" name="직선 연결선 1">
            <a:extLst>
              <a:ext uri="{FF2B5EF4-FFF2-40B4-BE49-F238E27FC236}">
                <a16:creationId xmlns:a16="http://schemas.microsoft.com/office/drawing/2014/main" id="{9CF5F86F-45B1-5EFB-F253-5CC73679238D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75E6AE3C-D94E-B42D-B2CC-618CC4937AD7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AFABEF1-55BD-58BD-1C46-24B9308FA53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B1DB580-2BA9-F240-EA0A-6AA345FB296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3B0F553-1DB3-6F5B-667C-076F31613EF7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9" name="직선 연결선 10">
            <a:extLst>
              <a:ext uri="{FF2B5EF4-FFF2-40B4-BE49-F238E27FC236}">
                <a16:creationId xmlns:a16="http://schemas.microsoft.com/office/drawing/2014/main" id="{F7B7307B-C3DC-3446-D891-652CC1F00817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42104437"/>
      </p:ext>
    </p:extLst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직사각형 20">
            <a:extLst>
              <a:ext uri="{FF2B5EF4-FFF2-40B4-BE49-F238E27FC236}">
                <a16:creationId xmlns:a16="http://schemas.microsoft.com/office/drawing/2014/main" id="{D77C1EA4-361B-2994-DC44-3D941977F6F9}"/>
              </a:ext>
            </a:extLst>
          </p:cNvPr>
          <p:cNvSpPr/>
          <p:nvPr/>
        </p:nvSpPr>
        <p:spPr>
          <a:xfrm>
            <a:off x="2328047" y="3828397"/>
            <a:ext cx="2281594" cy="2281594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  <a:scene3d>
            <a:camera prst="isometricTopUp"/>
            <a:lightRig rig="threePt" dir="t"/>
          </a:scene3d>
          <a:sp3d extrusionH="254000" prstMaterial="matte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7E5A2A7A-A823-9837-B47E-DA36C05934C3}"/>
              </a:ext>
            </a:extLst>
          </p:cNvPr>
          <p:cNvSpPr/>
          <p:nvPr/>
        </p:nvSpPr>
        <p:spPr>
          <a:xfrm>
            <a:off x="2328047" y="2687600"/>
            <a:ext cx="2281594" cy="2281594"/>
          </a:xfrm>
          <a:prstGeom prst="rect">
            <a:avLst/>
          </a:prstGeom>
          <a:solidFill>
            <a:schemeClr val="accent3"/>
          </a:solidFill>
          <a:ln>
            <a:noFill/>
          </a:ln>
          <a:scene3d>
            <a:camera prst="isometricTopUp"/>
            <a:lightRig rig="threePt" dir="t"/>
          </a:scene3d>
          <a:sp3d extrusionH="254000" prstMaterial="matte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59613A2-E746-42B3-497A-E99F255F657E}"/>
              </a:ext>
            </a:extLst>
          </p:cNvPr>
          <p:cNvSpPr/>
          <p:nvPr/>
        </p:nvSpPr>
        <p:spPr>
          <a:xfrm>
            <a:off x="2328047" y="1546803"/>
            <a:ext cx="2281594" cy="2281594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  <a:scene3d>
            <a:camera prst="isometricTopUp"/>
            <a:lightRig rig="threePt" dir="t"/>
          </a:scene3d>
          <a:sp3d extrusionH="254000" prstMaterial="matte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0E66A5A-1CA8-6B24-A28F-9DD601AFCBEC}"/>
              </a:ext>
            </a:extLst>
          </p:cNvPr>
          <p:cNvSpPr txBox="1"/>
          <p:nvPr/>
        </p:nvSpPr>
        <p:spPr>
          <a:xfrm rot="19800000" flipH="1">
            <a:off x="3431301" y="2844837"/>
            <a:ext cx="143398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Segmentation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D8017A-C7FE-0289-0CDC-AD3503938311}"/>
              </a:ext>
            </a:extLst>
          </p:cNvPr>
          <p:cNvSpPr txBox="1"/>
          <p:nvPr/>
        </p:nvSpPr>
        <p:spPr>
          <a:xfrm rot="19800000" flipH="1">
            <a:off x="3633633" y="3985634"/>
            <a:ext cx="102932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Targeting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12D11150-AE0C-70AF-C53A-A452CE6BE7BC}"/>
              </a:ext>
            </a:extLst>
          </p:cNvPr>
          <p:cNvSpPr txBox="1"/>
          <p:nvPr/>
        </p:nvSpPr>
        <p:spPr>
          <a:xfrm rot="19800000" flipH="1">
            <a:off x="3548196" y="5126431"/>
            <a:ext cx="1200200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r"/>
            <a:r>
              <a:rPr lang="en-US" altLang="ko-KR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</a:rPr>
              <a:t>Positioning</a:t>
            </a:r>
            <a:endParaRPr lang="id-ID" altLang="ko-KR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pic>
        <p:nvPicPr>
          <p:cNvPr id="37" name="그래픽 36" descr="갈매기형 화살표 윤곽선">
            <a:extLst>
              <a:ext uri="{FF2B5EF4-FFF2-40B4-BE49-F238E27FC236}">
                <a16:creationId xmlns:a16="http://schemas.microsoft.com/office/drawing/2014/main" id="{7F8574FB-5876-83F9-9071-000C6FACDC5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905500" y="2509249"/>
            <a:ext cx="356702" cy="356702"/>
          </a:xfrm>
          <a:prstGeom prst="rect">
            <a:avLst/>
          </a:prstGeom>
        </p:spPr>
      </p:pic>
      <p:pic>
        <p:nvPicPr>
          <p:cNvPr id="38" name="그래픽 37" descr="갈매기형 화살표 윤곽선">
            <a:extLst>
              <a:ext uri="{FF2B5EF4-FFF2-40B4-BE49-F238E27FC236}">
                <a16:creationId xmlns:a16="http://schemas.microsoft.com/office/drawing/2014/main" id="{9CB2992D-A52B-2EF7-4364-7137EBFC09E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05500" y="3650046"/>
            <a:ext cx="356702" cy="356702"/>
          </a:xfrm>
          <a:prstGeom prst="rect">
            <a:avLst/>
          </a:prstGeom>
        </p:spPr>
      </p:pic>
      <p:pic>
        <p:nvPicPr>
          <p:cNvPr id="39" name="그래픽 38" descr="갈매기형 화살표 윤곽선">
            <a:extLst>
              <a:ext uri="{FF2B5EF4-FFF2-40B4-BE49-F238E27FC236}">
                <a16:creationId xmlns:a16="http://schemas.microsoft.com/office/drawing/2014/main" id="{FC524434-1590-1174-5BE8-3B2B5EB950A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905500" y="4790843"/>
            <a:ext cx="356702" cy="356702"/>
          </a:xfrm>
          <a:prstGeom prst="rect">
            <a:avLst/>
          </a:prstGeom>
        </p:spPr>
      </p:pic>
      <p:pic>
        <p:nvPicPr>
          <p:cNvPr id="41" name="그래픽 40" descr="핀 있는 지도 단색으로 채워진">
            <a:extLst>
              <a:ext uri="{FF2B5EF4-FFF2-40B4-BE49-F238E27FC236}">
                <a16:creationId xmlns:a16="http://schemas.microsoft.com/office/drawing/2014/main" id="{2E3ED1BC-B7D0-4CAA-2DC7-274B365604D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201361" y="4689972"/>
            <a:ext cx="558444" cy="558444"/>
          </a:xfrm>
          <a:prstGeom prst="rect">
            <a:avLst/>
          </a:prstGeom>
        </p:spPr>
      </p:pic>
      <p:pic>
        <p:nvPicPr>
          <p:cNvPr id="43" name="그래픽 42" descr="대상 단색으로 채워진">
            <a:extLst>
              <a:ext uri="{FF2B5EF4-FFF2-40B4-BE49-F238E27FC236}">
                <a16:creationId xmlns:a16="http://schemas.microsoft.com/office/drawing/2014/main" id="{D7B12F98-174F-7F8B-32BB-70B05264E10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7201361" y="3549175"/>
            <a:ext cx="558444" cy="558444"/>
          </a:xfrm>
          <a:prstGeom prst="rect">
            <a:avLst/>
          </a:prstGeom>
        </p:spPr>
      </p:pic>
      <p:pic>
        <p:nvPicPr>
          <p:cNvPr id="45" name="그래픽 44" descr="블록체인 단색으로 채워진">
            <a:extLst>
              <a:ext uri="{FF2B5EF4-FFF2-40B4-BE49-F238E27FC236}">
                <a16:creationId xmlns:a16="http://schemas.microsoft.com/office/drawing/2014/main" id="{834CC571-EE8F-3591-7EC7-CAFE55FBAF1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7201361" y="2408378"/>
            <a:ext cx="558444" cy="558444"/>
          </a:xfrm>
          <a:prstGeom prst="rect">
            <a:avLst/>
          </a:prstGeom>
        </p:spPr>
      </p:pic>
      <p:sp>
        <p:nvSpPr>
          <p:cNvPr id="48" name="TextBox 47">
            <a:extLst>
              <a:ext uri="{FF2B5EF4-FFF2-40B4-BE49-F238E27FC236}">
                <a16:creationId xmlns:a16="http://schemas.microsoft.com/office/drawing/2014/main" id="{43C3CDB1-0CE6-6EAD-3753-797EB29CA626}"/>
              </a:ext>
            </a:extLst>
          </p:cNvPr>
          <p:cNvSpPr txBox="1"/>
          <p:nvPr/>
        </p:nvSpPr>
        <p:spPr>
          <a:xfrm flipH="1">
            <a:off x="8013164" y="2562683"/>
            <a:ext cx="3015199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F1933E9-E951-ED83-E62A-03FC5A0B2ACA}"/>
              </a:ext>
            </a:extLst>
          </p:cNvPr>
          <p:cNvSpPr txBox="1"/>
          <p:nvPr/>
        </p:nvSpPr>
        <p:spPr>
          <a:xfrm>
            <a:off x="8015934" y="2263199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F867557-5069-B9CB-1714-12C4BB1D45CB}"/>
              </a:ext>
            </a:extLst>
          </p:cNvPr>
          <p:cNvSpPr txBox="1"/>
          <p:nvPr/>
        </p:nvSpPr>
        <p:spPr>
          <a:xfrm flipH="1">
            <a:off x="8013164" y="3703480"/>
            <a:ext cx="3015199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A1BEED4F-C147-D4AC-0E03-24A02EA4D156}"/>
              </a:ext>
            </a:extLst>
          </p:cNvPr>
          <p:cNvSpPr txBox="1"/>
          <p:nvPr/>
        </p:nvSpPr>
        <p:spPr>
          <a:xfrm>
            <a:off x="8015934" y="3403996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1948322-4273-6A92-3B7A-C335F2AF8AAE}"/>
              </a:ext>
            </a:extLst>
          </p:cNvPr>
          <p:cNvSpPr txBox="1"/>
          <p:nvPr/>
        </p:nvSpPr>
        <p:spPr>
          <a:xfrm flipH="1">
            <a:off x="8013164" y="4844277"/>
            <a:ext cx="3015199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4D66C9B-D6FD-2AFC-DFB7-2FC525AE1877}"/>
              </a:ext>
            </a:extLst>
          </p:cNvPr>
          <p:cNvSpPr txBox="1"/>
          <p:nvPr/>
        </p:nvSpPr>
        <p:spPr>
          <a:xfrm>
            <a:off x="8015934" y="4544793"/>
            <a:ext cx="901850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ED9D89FA-3CED-8DFA-711D-6A7AF823377B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9C31BAC5-79EB-A54B-5CD2-21A60BA503B2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0504474-F5E1-C247-8AF9-97B4681FC1D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660C1F8-F2B8-D82E-39BC-8F4FA31D1F7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B3247A47-D233-0A8D-BC32-C119313BD08E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5" name="직선 연결선 10">
            <a:extLst>
              <a:ext uri="{FF2B5EF4-FFF2-40B4-BE49-F238E27FC236}">
                <a16:creationId xmlns:a16="http://schemas.microsoft.com/office/drawing/2014/main" id="{8EAC52C1-7165-2A66-BFF9-4E0CC9F755F8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9060398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텍스트, 컴퓨터, 스크린샷, 멀티미디어이(가) 표시된 사진&#10;&#10;자동 생성된 설명">
            <a:extLst>
              <a:ext uri="{FF2B5EF4-FFF2-40B4-BE49-F238E27FC236}">
                <a16:creationId xmlns:a16="http://schemas.microsoft.com/office/drawing/2014/main" id="{11464660-9EE8-F340-E7A3-674A5E98CE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641727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A5B29E8F-CE79-4B28-9D0C-D11C09B109B9}"/>
              </a:ext>
            </a:extLst>
          </p:cNvPr>
          <p:cNvCxnSpPr>
            <a:cxnSpLocks/>
          </p:cNvCxnSpPr>
          <p:nvPr/>
        </p:nvCxnSpPr>
        <p:spPr>
          <a:xfrm>
            <a:off x="8891725" y="2915503"/>
            <a:ext cx="0" cy="2687877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그래픽 45">
            <a:extLst>
              <a:ext uri="{FF2B5EF4-FFF2-40B4-BE49-F238E27FC236}">
                <a16:creationId xmlns:a16="http://schemas.microsoft.com/office/drawing/2014/main" id="{64088559-B15D-47C9-AAC4-AC84E1D4D79C}"/>
              </a:ext>
            </a:extLst>
          </p:cNvPr>
          <p:cNvGrpSpPr/>
          <p:nvPr/>
        </p:nvGrpSpPr>
        <p:grpSpPr>
          <a:xfrm>
            <a:off x="7505694" y="3463148"/>
            <a:ext cx="452200" cy="456537"/>
            <a:chOff x="7505694" y="3463148"/>
            <a:chExt cx="452200" cy="456537"/>
          </a:xfrm>
          <a:solidFill>
            <a:schemeClr val="accent3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DE2253E4-E619-4C25-A561-B8E85B31EF2D}"/>
                </a:ext>
              </a:extLst>
            </p:cNvPr>
            <p:cNvSpPr/>
            <p:nvPr/>
          </p:nvSpPr>
          <p:spPr>
            <a:xfrm>
              <a:off x="7508156" y="3697224"/>
              <a:ext cx="222657" cy="222461"/>
            </a:xfrm>
            <a:custGeom>
              <a:avLst/>
              <a:gdLst>
                <a:gd name="connsiteX0" fmla="*/ 76976 w 222657"/>
                <a:gd name="connsiteY0" fmla="*/ 222462 h 222461"/>
                <a:gd name="connsiteX1" fmla="*/ 50450 w 222657"/>
                <a:gd name="connsiteY1" fmla="*/ 217686 h 222461"/>
                <a:gd name="connsiteX2" fmla="*/ 40043 w 222657"/>
                <a:gd name="connsiteY2" fmla="*/ 213813 h 222461"/>
                <a:gd name="connsiteX3" fmla="*/ 87080 w 222657"/>
                <a:gd name="connsiteY3" fmla="*/ 166051 h 222461"/>
                <a:gd name="connsiteX4" fmla="*/ 80407 w 222657"/>
                <a:gd name="connsiteY4" fmla="*/ 140763 h 222461"/>
                <a:gd name="connsiteX5" fmla="*/ 55726 w 222657"/>
                <a:gd name="connsiteY5" fmla="*/ 134040 h 222461"/>
                <a:gd name="connsiteX6" fmla="*/ 8549 w 222657"/>
                <a:gd name="connsiteY6" fmla="*/ 181962 h 222461"/>
                <a:gd name="connsiteX7" fmla="*/ 4675 w 222657"/>
                <a:gd name="connsiteY7" fmla="*/ 171219 h 222461"/>
                <a:gd name="connsiteX8" fmla="*/ 22463 w 222657"/>
                <a:gd name="connsiteY8" fmla="*/ 89089 h 222461"/>
                <a:gd name="connsiteX9" fmla="*/ 95116 w 222657"/>
                <a:gd name="connsiteY9" fmla="*/ 68341 h 222461"/>
                <a:gd name="connsiteX10" fmla="*/ 162398 w 222657"/>
                <a:gd name="connsiteY10" fmla="*/ 0 h 222461"/>
                <a:gd name="connsiteX11" fmla="*/ 172649 w 222657"/>
                <a:gd name="connsiteY11" fmla="*/ 10090 h 222461"/>
                <a:gd name="connsiteX12" fmla="*/ 99339 w 222657"/>
                <a:gd name="connsiteY12" fmla="*/ 84541 h 222461"/>
                <a:gd name="connsiteX13" fmla="*/ 95170 w 222657"/>
                <a:gd name="connsiteY13" fmla="*/ 83265 h 222461"/>
                <a:gd name="connsiteX14" fmla="*/ 32706 w 222657"/>
                <a:gd name="connsiteY14" fmla="*/ 99176 h 222461"/>
                <a:gd name="connsiteX15" fmla="*/ 15197 w 222657"/>
                <a:gd name="connsiteY15" fmla="*/ 154709 h 222461"/>
                <a:gd name="connsiteX16" fmla="*/ 51381 w 222657"/>
                <a:gd name="connsiteY16" fmla="*/ 117958 h 222461"/>
                <a:gd name="connsiteX17" fmla="*/ 92195 w 222657"/>
                <a:gd name="connsiteY17" fmla="*/ 129072 h 222461"/>
                <a:gd name="connsiteX18" fmla="*/ 103077 w 222657"/>
                <a:gd name="connsiteY18" fmla="*/ 170310 h 222461"/>
                <a:gd name="connsiteX19" fmla="*/ 66722 w 222657"/>
                <a:gd name="connsiteY19" fmla="*/ 207225 h 222461"/>
                <a:gd name="connsiteX20" fmla="*/ 121328 w 222657"/>
                <a:gd name="connsiteY20" fmla="*/ 189513 h 222461"/>
                <a:gd name="connsiteX21" fmla="*/ 137043 w 222657"/>
                <a:gd name="connsiteY21" fmla="*/ 125822 h 222461"/>
                <a:gd name="connsiteX22" fmla="*/ 135834 w 222657"/>
                <a:gd name="connsiteY22" fmla="*/ 121749 h 222461"/>
                <a:gd name="connsiteX23" fmla="*/ 212407 w 222657"/>
                <a:gd name="connsiteY23" fmla="*/ 43981 h 222461"/>
                <a:gd name="connsiteX24" fmla="*/ 222658 w 222657"/>
                <a:gd name="connsiteY24" fmla="*/ 54071 h 222461"/>
                <a:gd name="connsiteX25" fmla="*/ 151948 w 222657"/>
                <a:gd name="connsiteY25" fmla="*/ 125890 h 222461"/>
                <a:gd name="connsiteX26" fmla="*/ 131582 w 222657"/>
                <a:gd name="connsiteY26" fmla="*/ 199599 h 222461"/>
                <a:gd name="connsiteX27" fmla="*/ 76976 w 222657"/>
                <a:gd name="connsiteY27" fmla="*/ 222462 h 222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22657" h="222461">
                  <a:moveTo>
                    <a:pt x="76976" y="222462"/>
                  </a:moveTo>
                  <a:cubicBezTo>
                    <a:pt x="68063" y="222462"/>
                    <a:pt x="59085" y="220900"/>
                    <a:pt x="50450" y="217686"/>
                  </a:cubicBezTo>
                  <a:lnTo>
                    <a:pt x="40043" y="213813"/>
                  </a:lnTo>
                  <a:lnTo>
                    <a:pt x="87080" y="166051"/>
                  </a:lnTo>
                  <a:lnTo>
                    <a:pt x="80407" y="140763"/>
                  </a:lnTo>
                  <a:lnTo>
                    <a:pt x="55726" y="134040"/>
                  </a:lnTo>
                  <a:lnTo>
                    <a:pt x="8549" y="181962"/>
                  </a:lnTo>
                  <a:lnTo>
                    <a:pt x="4675" y="171219"/>
                  </a:lnTo>
                  <a:cubicBezTo>
                    <a:pt x="-5600" y="142725"/>
                    <a:pt x="1383" y="110489"/>
                    <a:pt x="22463" y="89089"/>
                  </a:cubicBezTo>
                  <a:cubicBezTo>
                    <a:pt x="41541" y="69704"/>
                    <a:pt x="69026" y="61961"/>
                    <a:pt x="95116" y="68341"/>
                  </a:cubicBezTo>
                  <a:lnTo>
                    <a:pt x="162398" y="0"/>
                  </a:lnTo>
                  <a:lnTo>
                    <a:pt x="172649" y="10090"/>
                  </a:lnTo>
                  <a:lnTo>
                    <a:pt x="99339" y="84541"/>
                  </a:lnTo>
                  <a:lnTo>
                    <a:pt x="95170" y="83265"/>
                  </a:lnTo>
                  <a:cubicBezTo>
                    <a:pt x="72981" y="76470"/>
                    <a:pt x="49056" y="82562"/>
                    <a:pt x="32706" y="99176"/>
                  </a:cubicBezTo>
                  <a:cubicBezTo>
                    <a:pt x="18300" y="113803"/>
                    <a:pt x="11962" y="134639"/>
                    <a:pt x="15197" y="154709"/>
                  </a:cubicBezTo>
                  <a:lnTo>
                    <a:pt x="51381" y="117958"/>
                  </a:lnTo>
                  <a:lnTo>
                    <a:pt x="92195" y="129072"/>
                  </a:lnTo>
                  <a:lnTo>
                    <a:pt x="103077" y="170310"/>
                  </a:lnTo>
                  <a:lnTo>
                    <a:pt x="66722" y="207225"/>
                  </a:lnTo>
                  <a:cubicBezTo>
                    <a:pt x="86431" y="210553"/>
                    <a:pt x="106940" y="204133"/>
                    <a:pt x="121328" y="189513"/>
                  </a:cubicBezTo>
                  <a:cubicBezTo>
                    <a:pt x="137735" y="172842"/>
                    <a:pt x="143755" y="148432"/>
                    <a:pt x="137043" y="125822"/>
                  </a:cubicBezTo>
                  <a:lnTo>
                    <a:pt x="135834" y="121749"/>
                  </a:lnTo>
                  <a:lnTo>
                    <a:pt x="212407" y="43981"/>
                  </a:lnTo>
                  <a:lnTo>
                    <a:pt x="222658" y="54071"/>
                  </a:lnTo>
                  <a:lnTo>
                    <a:pt x="151948" y="125890"/>
                  </a:lnTo>
                  <a:cubicBezTo>
                    <a:pt x="158264" y="152319"/>
                    <a:pt x="150653" y="180214"/>
                    <a:pt x="131582" y="199599"/>
                  </a:cubicBezTo>
                  <a:cubicBezTo>
                    <a:pt x="116930" y="214483"/>
                    <a:pt x="97124" y="222462"/>
                    <a:pt x="76976" y="222462"/>
                  </a:cubicBezTo>
                  <a:close/>
                </a:path>
              </a:pathLst>
            </a:custGeom>
            <a:grpFill/>
            <a:ln w="3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E1F0BD0A-9847-43BC-B667-3B2CDF45CC1F}"/>
                </a:ext>
              </a:extLst>
            </p:cNvPr>
            <p:cNvSpPr/>
            <p:nvPr/>
          </p:nvSpPr>
          <p:spPr>
            <a:xfrm>
              <a:off x="7729868" y="3463148"/>
              <a:ext cx="228026" cy="238680"/>
            </a:xfrm>
            <a:custGeom>
              <a:avLst/>
              <a:gdLst>
                <a:gd name="connsiteX0" fmla="*/ 49663 w 228026"/>
                <a:gd name="connsiteY0" fmla="*/ 238681 h 238680"/>
                <a:gd name="connsiteX1" fmla="*/ 39408 w 228026"/>
                <a:gd name="connsiteY1" fmla="*/ 228590 h 238680"/>
                <a:gd name="connsiteX2" fmla="*/ 128690 w 228026"/>
                <a:gd name="connsiteY2" fmla="*/ 137907 h 238680"/>
                <a:gd name="connsiteX3" fmla="*/ 132859 w 228026"/>
                <a:gd name="connsiteY3" fmla="*/ 139184 h 238680"/>
                <a:gd name="connsiteX4" fmla="*/ 195323 w 228026"/>
                <a:gd name="connsiteY4" fmla="*/ 123277 h 238680"/>
                <a:gd name="connsiteX5" fmla="*/ 212839 w 228026"/>
                <a:gd name="connsiteY5" fmla="*/ 67743 h 238680"/>
                <a:gd name="connsiteX6" fmla="*/ 176651 w 228026"/>
                <a:gd name="connsiteY6" fmla="*/ 104494 h 238680"/>
                <a:gd name="connsiteX7" fmla="*/ 135838 w 228026"/>
                <a:gd name="connsiteY7" fmla="*/ 93384 h 238680"/>
                <a:gd name="connsiteX8" fmla="*/ 124966 w 228026"/>
                <a:gd name="connsiteY8" fmla="*/ 52157 h 238680"/>
                <a:gd name="connsiteX9" fmla="*/ 161318 w 228026"/>
                <a:gd name="connsiteY9" fmla="*/ 15234 h 238680"/>
                <a:gd name="connsiteX10" fmla="*/ 106687 w 228026"/>
                <a:gd name="connsiteY10" fmla="*/ 32946 h 238680"/>
                <a:gd name="connsiteX11" fmla="*/ 90997 w 228026"/>
                <a:gd name="connsiteY11" fmla="*/ 96637 h 238680"/>
                <a:gd name="connsiteX12" fmla="*/ 92210 w 228026"/>
                <a:gd name="connsiteY12" fmla="*/ 100707 h 238680"/>
                <a:gd name="connsiteX13" fmla="*/ 10247 w 228026"/>
                <a:gd name="connsiteY13" fmla="*/ 183925 h 238680"/>
                <a:gd name="connsiteX14" fmla="*/ 0 w 228026"/>
                <a:gd name="connsiteY14" fmla="*/ 173835 h 238680"/>
                <a:gd name="connsiteX15" fmla="*/ 76088 w 228026"/>
                <a:gd name="connsiteY15" fmla="*/ 96569 h 238680"/>
                <a:gd name="connsiteX16" fmla="*/ 96436 w 228026"/>
                <a:gd name="connsiteY16" fmla="*/ 22856 h 238680"/>
                <a:gd name="connsiteX17" fmla="*/ 177579 w 228026"/>
                <a:gd name="connsiteY17" fmla="*/ 4770 h 238680"/>
                <a:gd name="connsiteX18" fmla="*/ 187986 w 228026"/>
                <a:gd name="connsiteY18" fmla="*/ 8643 h 238680"/>
                <a:gd name="connsiteX19" fmla="*/ 140952 w 228026"/>
                <a:gd name="connsiteY19" fmla="*/ 56412 h 238680"/>
                <a:gd name="connsiteX20" fmla="*/ 147618 w 228026"/>
                <a:gd name="connsiteY20" fmla="*/ 81689 h 238680"/>
                <a:gd name="connsiteX21" fmla="*/ 172303 w 228026"/>
                <a:gd name="connsiteY21" fmla="*/ 88409 h 238680"/>
                <a:gd name="connsiteX22" fmla="*/ 219487 w 228026"/>
                <a:gd name="connsiteY22" fmla="*/ 40486 h 238680"/>
                <a:gd name="connsiteX23" fmla="*/ 223361 w 228026"/>
                <a:gd name="connsiteY23" fmla="*/ 51237 h 238680"/>
                <a:gd name="connsiteX24" fmla="*/ 205563 w 228026"/>
                <a:gd name="connsiteY24" fmla="*/ 133367 h 238680"/>
                <a:gd name="connsiteX25" fmla="*/ 132909 w 228026"/>
                <a:gd name="connsiteY25" fmla="*/ 154107 h 238680"/>
                <a:gd name="connsiteX26" fmla="*/ 49663 w 228026"/>
                <a:gd name="connsiteY26" fmla="*/ 238681 h 23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8026" h="238680">
                  <a:moveTo>
                    <a:pt x="49663" y="238681"/>
                  </a:moveTo>
                  <a:lnTo>
                    <a:pt x="39408" y="228590"/>
                  </a:lnTo>
                  <a:lnTo>
                    <a:pt x="128690" y="137907"/>
                  </a:lnTo>
                  <a:lnTo>
                    <a:pt x="132859" y="139184"/>
                  </a:lnTo>
                  <a:cubicBezTo>
                    <a:pt x="155034" y="145971"/>
                    <a:pt x="178966" y="139883"/>
                    <a:pt x="195323" y="123277"/>
                  </a:cubicBezTo>
                  <a:cubicBezTo>
                    <a:pt x="209722" y="108650"/>
                    <a:pt x="216063" y="87813"/>
                    <a:pt x="212839" y="67743"/>
                  </a:cubicBezTo>
                  <a:lnTo>
                    <a:pt x="176651" y="104494"/>
                  </a:lnTo>
                  <a:lnTo>
                    <a:pt x="135838" y="93384"/>
                  </a:lnTo>
                  <a:lnTo>
                    <a:pt x="124966" y="52157"/>
                  </a:lnTo>
                  <a:lnTo>
                    <a:pt x="161318" y="15234"/>
                  </a:lnTo>
                  <a:cubicBezTo>
                    <a:pt x="141591" y="11896"/>
                    <a:pt x="121082" y="18330"/>
                    <a:pt x="106687" y="32946"/>
                  </a:cubicBezTo>
                  <a:cubicBezTo>
                    <a:pt x="90284" y="49607"/>
                    <a:pt x="84270" y="74013"/>
                    <a:pt x="90997" y="96637"/>
                  </a:cubicBezTo>
                  <a:lnTo>
                    <a:pt x="92210" y="100707"/>
                  </a:lnTo>
                  <a:lnTo>
                    <a:pt x="10247" y="183925"/>
                  </a:lnTo>
                  <a:lnTo>
                    <a:pt x="0" y="173835"/>
                  </a:lnTo>
                  <a:lnTo>
                    <a:pt x="76088" y="96569"/>
                  </a:lnTo>
                  <a:cubicBezTo>
                    <a:pt x="69757" y="70129"/>
                    <a:pt x="77362" y="42231"/>
                    <a:pt x="96436" y="22856"/>
                  </a:cubicBezTo>
                  <a:cubicBezTo>
                    <a:pt x="117576" y="1396"/>
                    <a:pt x="149423" y="-5702"/>
                    <a:pt x="177579" y="4770"/>
                  </a:cubicBezTo>
                  <a:lnTo>
                    <a:pt x="187986" y="8643"/>
                  </a:lnTo>
                  <a:lnTo>
                    <a:pt x="140952" y="56412"/>
                  </a:lnTo>
                  <a:lnTo>
                    <a:pt x="147618" y="81689"/>
                  </a:lnTo>
                  <a:lnTo>
                    <a:pt x="172303" y="88409"/>
                  </a:lnTo>
                  <a:lnTo>
                    <a:pt x="219487" y="40486"/>
                  </a:lnTo>
                  <a:lnTo>
                    <a:pt x="223361" y="51237"/>
                  </a:lnTo>
                  <a:cubicBezTo>
                    <a:pt x="233622" y="79724"/>
                    <a:pt x="226639" y="111959"/>
                    <a:pt x="205563" y="133367"/>
                  </a:cubicBezTo>
                  <a:cubicBezTo>
                    <a:pt x="186474" y="152748"/>
                    <a:pt x="158985" y="160495"/>
                    <a:pt x="132909" y="154107"/>
                  </a:cubicBezTo>
                  <a:lnTo>
                    <a:pt x="49663" y="238681"/>
                  </a:lnTo>
                  <a:close/>
                </a:path>
              </a:pathLst>
            </a:custGeom>
            <a:grpFill/>
            <a:ln w="3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" name="그래픽 45">
              <a:extLst>
                <a:ext uri="{FF2B5EF4-FFF2-40B4-BE49-F238E27FC236}">
                  <a16:creationId xmlns:a16="http://schemas.microsoft.com/office/drawing/2014/main" id="{A29DA44E-81DD-49E9-8C35-E663670113ED}"/>
                </a:ext>
              </a:extLst>
            </p:cNvPr>
            <p:cNvGrpSpPr/>
            <p:nvPr/>
          </p:nvGrpSpPr>
          <p:grpSpPr>
            <a:xfrm>
              <a:off x="7505694" y="3471049"/>
              <a:ext cx="436958" cy="443629"/>
              <a:chOff x="7505694" y="3471049"/>
              <a:chExt cx="436958" cy="443629"/>
            </a:xfrm>
            <a:grpFill/>
          </p:grpSpPr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6BE436D3-1E8F-4688-9D5B-D7CA8C09FF01}"/>
                  </a:ext>
                </a:extLst>
              </p:cNvPr>
              <p:cNvSpPr/>
              <p:nvPr/>
            </p:nvSpPr>
            <p:spPr>
              <a:xfrm>
                <a:off x="7695510" y="3663782"/>
                <a:ext cx="247142" cy="250895"/>
              </a:xfrm>
              <a:custGeom>
                <a:avLst/>
                <a:gdLst>
                  <a:gd name="connsiteX0" fmla="*/ 174986 w 247142"/>
                  <a:gd name="connsiteY0" fmla="*/ 250896 h 250895"/>
                  <a:gd name="connsiteX1" fmla="*/ 174986 w 247142"/>
                  <a:gd name="connsiteY1" fmla="*/ 250896 h 250895"/>
                  <a:gd name="connsiteX2" fmla="*/ 163205 w 247142"/>
                  <a:gd name="connsiteY2" fmla="*/ 245959 h 250895"/>
                  <a:gd name="connsiteX3" fmla="*/ 24307 w 247142"/>
                  <a:gd name="connsiteY3" fmla="*/ 104904 h 250895"/>
                  <a:gd name="connsiteX4" fmla="*/ 24307 w 247142"/>
                  <a:gd name="connsiteY4" fmla="*/ 81267 h 250895"/>
                  <a:gd name="connsiteX5" fmla="*/ 24346 w 247142"/>
                  <a:gd name="connsiteY5" fmla="*/ 81228 h 250895"/>
                  <a:gd name="connsiteX6" fmla="*/ 0 w 247142"/>
                  <a:gd name="connsiteY6" fmla="*/ 56511 h 250895"/>
                  <a:gd name="connsiteX7" fmla="*/ 55644 w 247142"/>
                  <a:gd name="connsiteY7" fmla="*/ 0 h 250895"/>
                  <a:gd name="connsiteX8" fmla="*/ 79987 w 247142"/>
                  <a:gd name="connsiteY8" fmla="*/ 24728 h 250895"/>
                  <a:gd name="connsiteX9" fmla="*/ 91653 w 247142"/>
                  <a:gd name="connsiteY9" fmla="*/ 19902 h 250895"/>
                  <a:gd name="connsiteX10" fmla="*/ 103445 w 247142"/>
                  <a:gd name="connsiteY10" fmla="*/ 24842 h 250895"/>
                  <a:gd name="connsiteX11" fmla="*/ 242336 w 247142"/>
                  <a:gd name="connsiteY11" fmla="*/ 165901 h 250895"/>
                  <a:gd name="connsiteX12" fmla="*/ 242346 w 247142"/>
                  <a:gd name="connsiteY12" fmla="*/ 189527 h 250895"/>
                  <a:gd name="connsiteX13" fmla="*/ 186784 w 247142"/>
                  <a:gd name="connsiteY13" fmla="*/ 245952 h 250895"/>
                  <a:gd name="connsiteX14" fmla="*/ 174986 w 247142"/>
                  <a:gd name="connsiteY14" fmla="*/ 250896 h 250895"/>
                  <a:gd name="connsiteX15" fmla="*/ 20180 w 247142"/>
                  <a:gd name="connsiteY15" fmla="*/ 56514 h 250895"/>
                  <a:gd name="connsiteX16" fmla="*/ 36191 w 247142"/>
                  <a:gd name="connsiteY16" fmla="*/ 72771 h 250895"/>
                  <a:gd name="connsiteX17" fmla="*/ 37750 w 247142"/>
                  <a:gd name="connsiteY17" fmla="*/ 73841 h 250895"/>
                  <a:gd name="connsiteX18" fmla="*/ 47872 w 247142"/>
                  <a:gd name="connsiteY18" fmla="*/ 77822 h 250895"/>
                  <a:gd name="connsiteX19" fmla="*/ 34551 w 247142"/>
                  <a:gd name="connsiteY19" fmla="*/ 91361 h 250895"/>
                  <a:gd name="connsiteX20" fmla="*/ 34551 w 247142"/>
                  <a:gd name="connsiteY20" fmla="*/ 94817 h 250895"/>
                  <a:gd name="connsiteX21" fmla="*/ 173441 w 247142"/>
                  <a:gd name="connsiteY21" fmla="*/ 235869 h 250895"/>
                  <a:gd name="connsiteX22" fmla="*/ 174982 w 247142"/>
                  <a:gd name="connsiteY22" fmla="*/ 236518 h 250895"/>
                  <a:gd name="connsiteX23" fmla="*/ 176544 w 247142"/>
                  <a:gd name="connsiteY23" fmla="*/ 235855 h 250895"/>
                  <a:gd name="connsiteX24" fmla="*/ 232088 w 247142"/>
                  <a:gd name="connsiteY24" fmla="*/ 179455 h 250895"/>
                  <a:gd name="connsiteX25" fmla="*/ 232085 w 247142"/>
                  <a:gd name="connsiteY25" fmla="*/ 175995 h 250895"/>
                  <a:gd name="connsiteX26" fmla="*/ 93205 w 247142"/>
                  <a:gd name="connsiteY26" fmla="*/ 34943 h 250895"/>
                  <a:gd name="connsiteX27" fmla="*/ 91650 w 247142"/>
                  <a:gd name="connsiteY27" fmla="*/ 34283 h 250895"/>
                  <a:gd name="connsiteX28" fmla="*/ 90102 w 247142"/>
                  <a:gd name="connsiteY28" fmla="*/ 34946 h 250895"/>
                  <a:gd name="connsiteX29" fmla="*/ 76652 w 247142"/>
                  <a:gd name="connsiteY29" fmla="*/ 48628 h 250895"/>
                  <a:gd name="connsiteX30" fmla="*/ 72604 w 247142"/>
                  <a:gd name="connsiteY30" fmla="*/ 38299 h 250895"/>
                  <a:gd name="connsiteX31" fmla="*/ 71516 w 247142"/>
                  <a:gd name="connsiteY31" fmla="*/ 36630 h 250895"/>
                  <a:gd name="connsiteX32" fmla="*/ 55640 w 247142"/>
                  <a:gd name="connsiteY32" fmla="*/ 20501 h 250895"/>
                  <a:gd name="connsiteX33" fmla="*/ 20180 w 247142"/>
                  <a:gd name="connsiteY33" fmla="*/ 56514 h 250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47142" h="250895">
                    <a:moveTo>
                      <a:pt x="174986" y="250896"/>
                    </a:moveTo>
                    <a:lnTo>
                      <a:pt x="174986" y="250896"/>
                    </a:lnTo>
                    <a:cubicBezTo>
                      <a:pt x="170527" y="250896"/>
                      <a:pt x="166340" y="249141"/>
                      <a:pt x="163205" y="245959"/>
                    </a:cubicBezTo>
                    <a:lnTo>
                      <a:pt x="24307" y="104904"/>
                    </a:lnTo>
                    <a:cubicBezTo>
                      <a:pt x="17894" y="98387"/>
                      <a:pt x="17894" y="87784"/>
                      <a:pt x="24307" y="81267"/>
                    </a:cubicBezTo>
                    <a:lnTo>
                      <a:pt x="24346" y="81228"/>
                    </a:lnTo>
                    <a:lnTo>
                      <a:pt x="0" y="56511"/>
                    </a:lnTo>
                    <a:lnTo>
                      <a:pt x="55644" y="0"/>
                    </a:lnTo>
                    <a:lnTo>
                      <a:pt x="79987" y="24728"/>
                    </a:lnTo>
                    <a:cubicBezTo>
                      <a:pt x="83125" y="21611"/>
                      <a:pt x="87256" y="19902"/>
                      <a:pt x="91653" y="19902"/>
                    </a:cubicBezTo>
                    <a:cubicBezTo>
                      <a:pt x="96108" y="19902"/>
                      <a:pt x="100299" y="21657"/>
                      <a:pt x="103445" y="24842"/>
                    </a:cubicBezTo>
                    <a:lnTo>
                      <a:pt x="242336" y="165901"/>
                    </a:lnTo>
                    <a:cubicBezTo>
                      <a:pt x="248741" y="172411"/>
                      <a:pt x="248745" y="183007"/>
                      <a:pt x="242346" y="189527"/>
                    </a:cubicBezTo>
                    <a:lnTo>
                      <a:pt x="186784" y="245952"/>
                    </a:lnTo>
                    <a:cubicBezTo>
                      <a:pt x="183624" y="249141"/>
                      <a:pt x="179440" y="250896"/>
                      <a:pt x="174986" y="250896"/>
                    </a:cubicBezTo>
                    <a:close/>
                    <a:moveTo>
                      <a:pt x="20180" y="56514"/>
                    </a:moveTo>
                    <a:lnTo>
                      <a:pt x="36191" y="72771"/>
                    </a:lnTo>
                    <a:cubicBezTo>
                      <a:pt x="36666" y="73256"/>
                      <a:pt x="37215" y="73631"/>
                      <a:pt x="37750" y="73841"/>
                    </a:cubicBezTo>
                    <a:lnTo>
                      <a:pt x="47872" y="77822"/>
                    </a:lnTo>
                    <a:lnTo>
                      <a:pt x="34551" y="91361"/>
                    </a:lnTo>
                    <a:cubicBezTo>
                      <a:pt x="33627" y="92299"/>
                      <a:pt x="33627" y="93879"/>
                      <a:pt x="34551" y="94817"/>
                    </a:cubicBezTo>
                    <a:lnTo>
                      <a:pt x="173441" y="235869"/>
                    </a:lnTo>
                    <a:cubicBezTo>
                      <a:pt x="173969" y="236404"/>
                      <a:pt x="174572" y="236518"/>
                      <a:pt x="174982" y="236518"/>
                    </a:cubicBezTo>
                    <a:cubicBezTo>
                      <a:pt x="175396" y="236518"/>
                      <a:pt x="176002" y="236404"/>
                      <a:pt x="176544" y="235855"/>
                    </a:cubicBezTo>
                    <a:lnTo>
                      <a:pt x="232088" y="179455"/>
                    </a:lnTo>
                    <a:cubicBezTo>
                      <a:pt x="233005" y="178517"/>
                      <a:pt x="233009" y="176933"/>
                      <a:pt x="232085" y="175995"/>
                    </a:cubicBezTo>
                    <a:lnTo>
                      <a:pt x="93205" y="34943"/>
                    </a:lnTo>
                    <a:cubicBezTo>
                      <a:pt x="92666" y="34401"/>
                      <a:pt x="92064" y="34283"/>
                      <a:pt x="91650" y="34283"/>
                    </a:cubicBezTo>
                    <a:cubicBezTo>
                      <a:pt x="91243" y="34283"/>
                      <a:pt x="90640" y="34397"/>
                      <a:pt x="90102" y="34946"/>
                    </a:cubicBezTo>
                    <a:lnTo>
                      <a:pt x="76652" y="48628"/>
                    </a:lnTo>
                    <a:lnTo>
                      <a:pt x="72604" y="38299"/>
                    </a:lnTo>
                    <a:cubicBezTo>
                      <a:pt x="72358" y="37668"/>
                      <a:pt x="71990" y="37108"/>
                      <a:pt x="71516" y="36630"/>
                    </a:cubicBezTo>
                    <a:lnTo>
                      <a:pt x="55640" y="20501"/>
                    </a:lnTo>
                    <a:lnTo>
                      <a:pt x="20180" y="56514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802ADC2A-4AE5-4F12-9F28-31801FE3B042}"/>
                  </a:ext>
                </a:extLst>
              </p:cNvPr>
              <p:cNvSpPr/>
              <p:nvPr/>
            </p:nvSpPr>
            <p:spPr>
              <a:xfrm rot="2726498">
                <a:off x="7528680" y="3606530"/>
                <a:ext cx="235097" cy="14380"/>
              </a:xfrm>
              <a:custGeom>
                <a:avLst/>
                <a:gdLst>
                  <a:gd name="connsiteX0" fmla="*/ 0 w 235097"/>
                  <a:gd name="connsiteY0" fmla="*/ 0 h 14380"/>
                  <a:gd name="connsiteX1" fmla="*/ 235098 w 235097"/>
                  <a:gd name="connsiteY1" fmla="*/ 0 h 14380"/>
                  <a:gd name="connsiteX2" fmla="*/ 235098 w 235097"/>
                  <a:gd name="connsiteY2" fmla="*/ 14380 h 14380"/>
                  <a:gd name="connsiteX3" fmla="*/ 0 w 235097"/>
                  <a:gd name="connsiteY3" fmla="*/ 14380 h 1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5097" h="14380">
                    <a:moveTo>
                      <a:pt x="0" y="0"/>
                    </a:moveTo>
                    <a:lnTo>
                      <a:pt x="235098" y="0"/>
                    </a:lnTo>
                    <a:lnTo>
                      <a:pt x="235098" y="14380"/>
                    </a:lnTo>
                    <a:lnTo>
                      <a:pt x="0" y="14380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76499925-9DE0-49D2-AB37-CAEDBF1FAAE6}"/>
                  </a:ext>
                </a:extLst>
              </p:cNvPr>
              <p:cNvSpPr/>
              <p:nvPr/>
            </p:nvSpPr>
            <p:spPr>
              <a:xfrm>
                <a:off x="7505694" y="3471049"/>
                <a:ext cx="76912" cy="77967"/>
              </a:xfrm>
              <a:custGeom>
                <a:avLst/>
                <a:gdLst>
                  <a:gd name="connsiteX0" fmla="*/ 67810 w 76912"/>
                  <a:gd name="connsiteY0" fmla="*/ 77968 h 77967"/>
                  <a:gd name="connsiteX1" fmla="*/ 31715 w 76912"/>
                  <a:gd name="connsiteY1" fmla="*/ 74212 h 77967"/>
                  <a:gd name="connsiteX2" fmla="*/ 0 w 76912"/>
                  <a:gd name="connsiteY2" fmla="*/ 23704 h 77967"/>
                  <a:gd name="connsiteX3" fmla="*/ 23330 w 76912"/>
                  <a:gd name="connsiteY3" fmla="*/ 0 h 77967"/>
                  <a:gd name="connsiteX4" fmla="*/ 73239 w 76912"/>
                  <a:gd name="connsiteY4" fmla="*/ 32325 h 77967"/>
                  <a:gd name="connsiteX5" fmla="*/ 76912 w 76912"/>
                  <a:gd name="connsiteY5" fmla="*/ 68748 h 77967"/>
                  <a:gd name="connsiteX6" fmla="*/ 67810 w 76912"/>
                  <a:gd name="connsiteY6" fmla="*/ 77968 h 77967"/>
                  <a:gd name="connsiteX7" fmla="*/ 40168 w 76912"/>
                  <a:gd name="connsiteY7" fmla="*/ 60634 h 77967"/>
                  <a:gd name="connsiteX8" fmla="*/ 61864 w 76912"/>
                  <a:gd name="connsiteY8" fmla="*/ 62892 h 77967"/>
                  <a:gd name="connsiteX9" fmla="*/ 59621 w 76912"/>
                  <a:gd name="connsiteY9" fmla="*/ 40639 h 77967"/>
                  <a:gd name="connsiteX10" fmla="*/ 25352 w 76912"/>
                  <a:gd name="connsiteY10" fmla="*/ 18443 h 77967"/>
                  <a:gd name="connsiteX11" fmla="*/ 18226 w 76912"/>
                  <a:gd name="connsiteY11" fmla="*/ 25687 h 77967"/>
                  <a:gd name="connsiteX12" fmla="*/ 40168 w 76912"/>
                  <a:gd name="connsiteY12" fmla="*/ 60634 h 77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6912" h="77967">
                    <a:moveTo>
                      <a:pt x="67810" y="77968"/>
                    </a:moveTo>
                    <a:lnTo>
                      <a:pt x="31715" y="74212"/>
                    </a:lnTo>
                    <a:lnTo>
                      <a:pt x="0" y="23704"/>
                    </a:lnTo>
                    <a:lnTo>
                      <a:pt x="23330" y="0"/>
                    </a:lnTo>
                    <a:lnTo>
                      <a:pt x="73239" y="32325"/>
                    </a:lnTo>
                    <a:lnTo>
                      <a:pt x="76912" y="68748"/>
                    </a:lnTo>
                    <a:lnTo>
                      <a:pt x="67810" y="77968"/>
                    </a:lnTo>
                    <a:close/>
                    <a:moveTo>
                      <a:pt x="40168" y="60634"/>
                    </a:moveTo>
                    <a:lnTo>
                      <a:pt x="61864" y="62892"/>
                    </a:lnTo>
                    <a:lnTo>
                      <a:pt x="59621" y="40639"/>
                    </a:lnTo>
                    <a:lnTo>
                      <a:pt x="25352" y="18443"/>
                    </a:lnTo>
                    <a:lnTo>
                      <a:pt x="18226" y="25687"/>
                    </a:lnTo>
                    <a:lnTo>
                      <a:pt x="40168" y="60634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C004A940-50BC-4960-995B-65E9F94E8D2D}"/>
                  </a:ext>
                </a:extLst>
              </p:cNvPr>
              <p:cNvSpPr/>
              <p:nvPr/>
            </p:nvSpPr>
            <p:spPr>
              <a:xfrm>
                <a:off x="7775414" y="3745031"/>
                <a:ext cx="106857" cy="108306"/>
              </a:xfrm>
              <a:custGeom>
                <a:avLst/>
                <a:gdLst>
                  <a:gd name="connsiteX0" fmla="*/ 99666 w 106857"/>
                  <a:gd name="connsiteY0" fmla="*/ 108307 h 108306"/>
                  <a:gd name="connsiteX1" fmla="*/ 94544 w 106857"/>
                  <a:gd name="connsiteY1" fmla="*/ 106160 h 108306"/>
                  <a:gd name="connsiteX2" fmla="*/ 2067 w 106857"/>
                  <a:gd name="connsiteY2" fmla="*/ 12238 h 108306"/>
                  <a:gd name="connsiteX3" fmla="*/ 2142 w 106857"/>
                  <a:gd name="connsiteY3" fmla="*/ 2069 h 108306"/>
                  <a:gd name="connsiteX4" fmla="*/ 12310 w 106857"/>
                  <a:gd name="connsiteY4" fmla="*/ 2144 h 108306"/>
                  <a:gd name="connsiteX5" fmla="*/ 104791 w 106857"/>
                  <a:gd name="connsiteY5" fmla="*/ 96070 h 108306"/>
                  <a:gd name="connsiteX6" fmla="*/ 104716 w 106857"/>
                  <a:gd name="connsiteY6" fmla="*/ 106238 h 108306"/>
                  <a:gd name="connsiteX7" fmla="*/ 99666 w 106857"/>
                  <a:gd name="connsiteY7" fmla="*/ 108307 h 108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857" h="108306">
                    <a:moveTo>
                      <a:pt x="99666" y="108307"/>
                    </a:moveTo>
                    <a:cubicBezTo>
                      <a:pt x="97807" y="108307"/>
                      <a:pt x="95953" y="107590"/>
                      <a:pt x="94544" y="106160"/>
                    </a:cubicBezTo>
                    <a:lnTo>
                      <a:pt x="2067" y="12238"/>
                    </a:lnTo>
                    <a:cubicBezTo>
                      <a:pt x="-719" y="9406"/>
                      <a:pt x="-683" y="4855"/>
                      <a:pt x="2142" y="2069"/>
                    </a:cubicBezTo>
                    <a:cubicBezTo>
                      <a:pt x="4974" y="-716"/>
                      <a:pt x="9521" y="-688"/>
                      <a:pt x="12310" y="2144"/>
                    </a:cubicBezTo>
                    <a:lnTo>
                      <a:pt x="104791" y="96070"/>
                    </a:lnTo>
                    <a:cubicBezTo>
                      <a:pt x="107577" y="98898"/>
                      <a:pt x="107541" y="103453"/>
                      <a:pt x="104716" y="106238"/>
                    </a:cubicBezTo>
                    <a:cubicBezTo>
                      <a:pt x="103307" y="107619"/>
                      <a:pt x="101488" y="108307"/>
                      <a:pt x="99666" y="108307"/>
                    </a:cubicBez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871DEE0A-67DB-476C-B8B0-CD219C6C8143}"/>
                  </a:ext>
                </a:extLst>
              </p:cNvPr>
              <p:cNvSpPr/>
              <p:nvPr/>
            </p:nvSpPr>
            <p:spPr>
              <a:xfrm rot="2673261">
                <a:off x="7746255" y="3673585"/>
                <a:ext cx="14381" cy="98389"/>
              </a:xfrm>
              <a:custGeom>
                <a:avLst/>
                <a:gdLst>
                  <a:gd name="connsiteX0" fmla="*/ 0 w 14381"/>
                  <a:gd name="connsiteY0" fmla="*/ 0 h 98389"/>
                  <a:gd name="connsiteX1" fmla="*/ 14381 w 14381"/>
                  <a:gd name="connsiteY1" fmla="*/ 0 h 98389"/>
                  <a:gd name="connsiteX2" fmla="*/ 14381 w 14381"/>
                  <a:gd name="connsiteY2" fmla="*/ 98389 h 98389"/>
                  <a:gd name="connsiteX3" fmla="*/ 0 w 14381"/>
                  <a:gd name="connsiteY3" fmla="*/ 98389 h 9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81" h="98389">
                    <a:moveTo>
                      <a:pt x="0" y="0"/>
                    </a:moveTo>
                    <a:lnTo>
                      <a:pt x="14381" y="0"/>
                    </a:lnTo>
                    <a:lnTo>
                      <a:pt x="14381" y="98389"/>
                    </a:lnTo>
                    <a:lnTo>
                      <a:pt x="0" y="98389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C689C6CC-7BFA-48FB-8AE9-BE2E07BEB487}"/>
              </a:ext>
            </a:extLst>
          </p:cNvPr>
          <p:cNvSpPr txBox="1"/>
          <p:nvPr/>
        </p:nvSpPr>
        <p:spPr>
          <a:xfrm>
            <a:off x="7253623" y="4180053"/>
            <a:ext cx="956352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48B2D16-4887-40DD-9858-BCD4608B29DC}"/>
              </a:ext>
            </a:extLst>
          </p:cNvPr>
          <p:cNvSpPr txBox="1"/>
          <p:nvPr/>
        </p:nvSpPr>
        <p:spPr>
          <a:xfrm>
            <a:off x="6942967" y="4506480"/>
            <a:ext cx="157766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</a:t>
            </a:r>
            <a:endParaRPr lang="en-US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정리해서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grpSp>
        <p:nvGrpSpPr>
          <p:cNvPr id="14" name="그래픽 50">
            <a:extLst>
              <a:ext uri="{FF2B5EF4-FFF2-40B4-BE49-F238E27FC236}">
                <a16:creationId xmlns:a16="http://schemas.microsoft.com/office/drawing/2014/main" id="{8E93F567-CB80-424E-B1C0-4E7A30B86697}"/>
              </a:ext>
            </a:extLst>
          </p:cNvPr>
          <p:cNvGrpSpPr/>
          <p:nvPr/>
        </p:nvGrpSpPr>
        <p:grpSpPr>
          <a:xfrm>
            <a:off x="9823385" y="3463149"/>
            <a:ext cx="453643" cy="456537"/>
            <a:chOff x="9823385" y="3463149"/>
            <a:chExt cx="453643" cy="456537"/>
          </a:xfrm>
          <a:solidFill>
            <a:schemeClr val="accent3"/>
          </a:solidFill>
        </p:grpSpPr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3C5EB0E0-4F38-4947-B826-268AB8A0CD64}"/>
                </a:ext>
              </a:extLst>
            </p:cNvPr>
            <p:cNvSpPr/>
            <p:nvPr/>
          </p:nvSpPr>
          <p:spPr>
            <a:xfrm>
              <a:off x="9826277" y="3463149"/>
              <a:ext cx="328763" cy="332904"/>
            </a:xfrm>
            <a:custGeom>
              <a:avLst/>
              <a:gdLst>
                <a:gd name="connsiteX0" fmla="*/ 164289 w 328763"/>
                <a:gd name="connsiteY0" fmla="*/ 332905 h 332904"/>
                <a:gd name="connsiteX1" fmla="*/ 0 w 328763"/>
                <a:gd name="connsiteY1" fmla="*/ 166493 h 332904"/>
                <a:gd name="connsiteX2" fmla="*/ 47922 w 328763"/>
                <a:gd name="connsiteY2" fmla="*/ 49028 h 332904"/>
                <a:gd name="connsiteX3" fmla="*/ 164246 w 328763"/>
                <a:gd name="connsiteY3" fmla="*/ 0 h 332904"/>
                <a:gd name="connsiteX4" fmla="*/ 280581 w 328763"/>
                <a:gd name="connsiteY4" fmla="*/ 48782 h 332904"/>
                <a:gd name="connsiteX5" fmla="*/ 328764 w 328763"/>
                <a:gd name="connsiteY5" fmla="*/ 166426 h 332904"/>
                <a:gd name="connsiteX6" fmla="*/ 280874 w 328763"/>
                <a:gd name="connsiteY6" fmla="*/ 283823 h 332904"/>
                <a:gd name="connsiteX7" fmla="*/ 164418 w 328763"/>
                <a:gd name="connsiteY7" fmla="*/ 332905 h 332904"/>
                <a:gd name="connsiteX8" fmla="*/ 164410 w 328763"/>
                <a:gd name="connsiteY8" fmla="*/ 332905 h 332904"/>
                <a:gd name="connsiteX9" fmla="*/ 164289 w 328763"/>
                <a:gd name="connsiteY9" fmla="*/ 325771 h 332904"/>
                <a:gd name="connsiteX10" fmla="*/ 164393 w 328763"/>
                <a:gd name="connsiteY10" fmla="*/ 318638 h 332904"/>
                <a:gd name="connsiteX11" fmla="*/ 270701 w 328763"/>
                <a:gd name="connsiteY11" fmla="*/ 273826 h 332904"/>
                <a:gd name="connsiteX12" fmla="*/ 314497 w 328763"/>
                <a:gd name="connsiteY12" fmla="*/ 166433 h 332904"/>
                <a:gd name="connsiteX13" fmla="*/ 270434 w 328763"/>
                <a:gd name="connsiteY13" fmla="*/ 58811 h 332904"/>
                <a:gd name="connsiteX14" fmla="*/ 164432 w 328763"/>
                <a:gd name="connsiteY14" fmla="*/ 14267 h 332904"/>
                <a:gd name="connsiteX15" fmla="*/ 58098 w 328763"/>
                <a:gd name="connsiteY15" fmla="*/ 59025 h 332904"/>
                <a:gd name="connsiteX16" fmla="*/ 14267 w 328763"/>
                <a:gd name="connsiteY16" fmla="*/ 166490 h 332904"/>
                <a:gd name="connsiteX17" fmla="*/ 164289 w 328763"/>
                <a:gd name="connsiteY17" fmla="*/ 318638 h 332904"/>
                <a:gd name="connsiteX18" fmla="*/ 164289 w 328763"/>
                <a:gd name="connsiteY18" fmla="*/ 332905 h 332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28763" h="332904">
                  <a:moveTo>
                    <a:pt x="164289" y="332905"/>
                  </a:moveTo>
                  <a:cubicBezTo>
                    <a:pt x="73738" y="332905"/>
                    <a:pt x="39" y="258250"/>
                    <a:pt x="0" y="166493"/>
                  </a:cubicBezTo>
                  <a:cubicBezTo>
                    <a:pt x="-11" y="122238"/>
                    <a:pt x="17010" y="80522"/>
                    <a:pt x="47922" y="49028"/>
                  </a:cubicBezTo>
                  <a:cubicBezTo>
                    <a:pt x="78992" y="17409"/>
                    <a:pt x="120301" y="0"/>
                    <a:pt x="164246" y="0"/>
                  </a:cubicBezTo>
                  <a:cubicBezTo>
                    <a:pt x="208234" y="0"/>
                    <a:pt x="249483" y="17323"/>
                    <a:pt x="280581" y="48782"/>
                  </a:cubicBezTo>
                  <a:cubicBezTo>
                    <a:pt x="311644" y="80229"/>
                    <a:pt x="328757" y="122010"/>
                    <a:pt x="328764" y="166426"/>
                  </a:cubicBezTo>
                  <a:cubicBezTo>
                    <a:pt x="328764" y="210678"/>
                    <a:pt x="311754" y="252369"/>
                    <a:pt x="280874" y="283823"/>
                  </a:cubicBezTo>
                  <a:cubicBezTo>
                    <a:pt x="249736" y="315474"/>
                    <a:pt x="208373" y="332905"/>
                    <a:pt x="164418" y="332905"/>
                  </a:cubicBezTo>
                  <a:cubicBezTo>
                    <a:pt x="164414" y="332905"/>
                    <a:pt x="164414" y="332905"/>
                    <a:pt x="164410" y="332905"/>
                  </a:cubicBezTo>
                  <a:lnTo>
                    <a:pt x="164289" y="325771"/>
                  </a:lnTo>
                  <a:lnTo>
                    <a:pt x="164393" y="318638"/>
                  </a:lnTo>
                  <a:cubicBezTo>
                    <a:pt x="204518" y="318638"/>
                    <a:pt x="242268" y="302723"/>
                    <a:pt x="270701" y="273826"/>
                  </a:cubicBezTo>
                  <a:cubicBezTo>
                    <a:pt x="298943" y="245064"/>
                    <a:pt x="314497" y="206922"/>
                    <a:pt x="314497" y="166433"/>
                  </a:cubicBezTo>
                  <a:cubicBezTo>
                    <a:pt x="314490" y="125794"/>
                    <a:pt x="298839" y="87573"/>
                    <a:pt x="270434" y="58811"/>
                  </a:cubicBezTo>
                  <a:cubicBezTo>
                    <a:pt x="242036" y="30089"/>
                    <a:pt x="204393" y="14267"/>
                    <a:pt x="164432" y="14267"/>
                  </a:cubicBezTo>
                  <a:cubicBezTo>
                    <a:pt x="124160" y="14267"/>
                    <a:pt x="86464" y="30164"/>
                    <a:pt x="58098" y="59025"/>
                  </a:cubicBezTo>
                  <a:cubicBezTo>
                    <a:pt x="29825" y="87830"/>
                    <a:pt x="14256" y="125997"/>
                    <a:pt x="14267" y="166490"/>
                  </a:cubicBezTo>
                  <a:cubicBezTo>
                    <a:pt x="14302" y="250382"/>
                    <a:pt x="81599" y="318638"/>
                    <a:pt x="164289" y="318638"/>
                  </a:cubicBezTo>
                  <a:lnTo>
                    <a:pt x="164289" y="332905"/>
                  </a:lnTo>
                  <a:close/>
                </a:path>
              </a:pathLst>
            </a:custGeom>
            <a:grpFill/>
            <a:ln w="3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2AB4D334-5784-4BF8-BB5A-885D99D67F55}"/>
                </a:ext>
              </a:extLst>
            </p:cNvPr>
            <p:cNvSpPr/>
            <p:nvPr/>
          </p:nvSpPr>
          <p:spPr>
            <a:xfrm>
              <a:off x="9865019" y="3502343"/>
              <a:ext cx="251334" cy="254458"/>
            </a:xfrm>
            <a:custGeom>
              <a:avLst/>
              <a:gdLst>
                <a:gd name="connsiteX0" fmla="*/ 125562 w 251334"/>
                <a:gd name="connsiteY0" fmla="*/ 254459 h 254458"/>
                <a:gd name="connsiteX1" fmla="*/ 36766 w 251334"/>
                <a:gd name="connsiteY1" fmla="*/ 217137 h 254458"/>
                <a:gd name="connsiteX2" fmla="*/ 0 w 251334"/>
                <a:gd name="connsiteY2" fmla="*/ 127270 h 254458"/>
                <a:gd name="connsiteX3" fmla="*/ 36644 w 251334"/>
                <a:gd name="connsiteY3" fmla="*/ 37529 h 254458"/>
                <a:gd name="connsiteX4" fmla="*/ 125612 w 251334"/>
                <a:gd name="connsiteY4" fmla="*/ 0 h 254458"/>
                <a:gd name="connsiteX5" fmla="*/ 214501 w 251334"/>
                <a:gd name="connsiteY5" fmla="*/ 37340 h 254458"/>
                <a:gd name="connsiteX6" fmla="*/ 251334 w 251334"/>
                <a:gd name="connsiteY6" fmla="*/ 127210 h 254458"/>
                <a:gd name="connsiteX7" fmla="*/ 214704 w 251334"/>
                <a:gd name="connsiteY7" fmla="*/ 216916 h 254458"/>
                <a:gd name="connsiteX8" fmla="*/ 125658 w 251334"/>
                <a:gd name="connsiteY8" fmla="*/ 254459 h 254458"/>
                <a:gd name="connsiteX9" fmla="*/ 125562 w 251334"/>
                <a:gd name="connsiteY9" fmla="*/ 254459 h 254458"/>
                <a:gd name="connsiteX10" fmla="*/ 125690 w 251334"/>
                <a:gd name="connsiteY10" fmla="*/ 14267 h 254458"/>
                <a:gd name="connsiteX11" fmla="*/ 46824 w 251334"/>
                <a:gd name="connsiteY11" fmla="*/ 47530 h 254458"/>
                <a:gd name="connsiteX12" fmla="*/ 14270 w 251334"/>
                <a:gd name="connsiteY12" fmla="*/ 127270 h 254458"/>
                <a:gd name="connsiteX13" fmla="*/ 46923 w 251334"/>
                <a:gd name="connsiteY13" fmla="*/ 207114 h 254458"/>
                <a:gd name="connsiteX14" fmla="*/ 125566 w 251334"/>
                <a:gd name="connsiteY14" fmla="*/ 240188 h 254458"/>
                <a:gd name="connsiteX15" fmla="*/ 125566 w 251334"/>
                <a:gd name="connsiteY15" fmla="*/ 247322 h 254458"/>
                <a:gd name="connsiteX16" fmla="*/ 125658 w 251334"/>
                <a:gd name="connsiteY16" fmla="*/ 240188 h 254458"/>
                <a:gd name="connsiteX17" fmla="*/ 204536 w 251334"/>
                <a:gd name="connsiteY17" fmla="*/ 206908 h 254458"/>
                <a:gd name="connsiteX18" fmla="*/ 237071 w 251334"/>
                <a:gd name="connsiteY18" fmla="*/ 127213 h 254458"/>
                <a:gd name="connsiteX19" fmla="*/ 204347 w 251334"/>
                <a:gd name="connsiteY19" fmla="*/ 47355 h 254458"/>
                <a:gd name="connsiteX20" fmla="*/ 125690 w 251334"/>
                <a:gd name="connsiteY20" fmla="*/ 14267 h 254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51334" h="254458">
                  <a:moveTo>
                    <a:pt x="125562" y="254459"/>
                  </a:moveTo>
                  <a:cubicBezTo>
                    <a:pt x="92046" y="254459"/>
                    <a:pt x="60509" y="241205"/>
                    <a:pt x="36766" y="217137"/>
                  </a:cubicBezTo>
                  <a:cubicBezTo>
                    <a:pt x="13047" y="193094"/>
                    <a:pt x="-11" y="161179"/>
                    <a:pt x="0" y="127270"/>
                  </a:cubicBezTo>
                  <a:cubicBezTo>
                    <a:pt x="-4" y="93426"/>
                    <a:pt x="13011" y="61554"/>
                    <a:pt x="36644" y="37529"/>
                  </a:cubicBezTo>
                  <a:cubicBezTo>
                    <a:pt x="60395" y="13347"/>
                    <a:pt x="91992" y="14"/>
                    <a:pt x="125612" y="0"/>
                  </a:cubicBezTo>
                  <a:cubicBezTo>
                    <a:pt x="159228" y="0"/>
                    <a:pt x="190768" y="13261"/>
                    <a:pt x="214501" y="37340"/>
                  </a:cubicBezTo>
                  <a:cubicBezTo>
                    <a:pt x="238227" y="61344"/>
                    <a:pt x="251313" y="93266"/>
                    <a:pt x="251334" y="127210"/>
                  </a:cubicBezTo>
                  <a:cubicBezTo>
                    <a:pt x="251349" y="161043"/>
                    <a:pt x="238337" y="192901"/>
                    <a:pt x="214704" y="216916"/>
                  </a:cubicBezTo>
                  <a:cubicBezTo>
                    <a:pt x="190918" y="241119"/>
                    <a:pt x="159296" y="254455"/>
                    <a:pt x="125658" y="254459"/>
                  </a:cubicBezTo>
                  <a:lnTo>
                    <a:pt x="125562" y="254459"/>
                  </a:lnTo>
                  <a:close/>
                  <a:moveTo>
                    <a:pt x="125690" y="14267"/>
                  </a:moveTo>
                  <a:cubicBezTo>
                    <a:pt x="95859" y="14281"/>
                    <a:pt x="67874" y="26094"/>
                    <a:pt x="46824" y="47530"/>
                  </a:cubicBezTo>
                  <a:cubicBezTo>
                    <a:pt x="25826" y="68873"/>
                    <a:pt x="14267" y="97189"/>
                    <a:pt x="14270" y="127270"/>
                  </a:cubicBezTo>
                  <a:cubicBezTo>
                    <a:pt x="14263" y="157405"/>
                    <a:pt x="25859" y="185757"/>
                    <a:pt x="46923" y="207114"/>
                  </a:cubicBezTo>
                  <a:cubicBezTo>
                    <a:pt x="67963" y="228443"/>
                    <a:pt x="95894" y="240188"/>
                    <a:pt x="125566" y="240188"/>
                  </a:cubicBezTo>
                  <a:lnTo>
                    <a:pt x="125566" y="247322"/>
                  </a:lnTo>
                  <a:lnTo>
                    <a:pt x="125658" y="240188"/>
                  </a:lnTo>
                  <a:cubicBezTo>
                    <a:pt x="155444" y="240185"/>
                    <a:pt x="183453" y="228368"/>
                    <a:pt x="204536" y="206908"/>
                  </a:cubicBezTo>
                  <a:cubicBezTo>
                    <a:pt x="225533" y="185579"/>
                    <a:pt x="237085" y="157277"/>
                    <a:pt x="237071" y="127213"/>
                  </a:cubicBezTo>
                  <a:cubicBezTo>
                    <a:pt x="237050" y="97046"/>
                    <a:pt x="225429" y="68684"/>
                    <a:pt x="204347" y="47355"/>
                  </a:cubicBezTo>
                  <a:cubicBezTo>
                    <a:pt x="183310" y="26019"/>
                    <a:pt x="155376" y="14267"/>
                    <a:pt x="125690" y="14267"/>
                  </a:cubicBezTo>
                  <a:close/>
                </a:path>
              </a:pathLst>
            </a:custGeom>
            <a:grpFill/>
            <a:ln w="3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08FFDBA7-3F22-465D-BB06-42A65A99B81B}"/>
                </a:ext>
              </a:extLst>
            </p:cNvPr>
            <p:cNvSpPr/>
            <p:nvPr/>
          </p:nvSpPr>
          <p:spPr>
            <a:xfrm>
              <a:off x="9908932" y="3546823"/>
              <a:ext cx="81712" cy="82775"/>
            </a:xfrm>
            <a:custGeom>
              <a:avLst/>
              <a:gdLst>
                <a:gd name="connsiteX0" fmla="*/ 14267 w 81712"/>
                <a:gd name="connsiteY0" fmla="*/ 82776 h 82775"/>
                <a:gd name="connsiteX1" fmla="*/ 0 w 81712"/>
                <a:gd name="connsiteY1" fmla="*/ 82772 h 82775"/>
                <a:gd name="connsiteX2" fmla="*/ 23818 w 81712"/>
                <a:gd name="connsiteY2" fmla="*/ 24418 h 82775"/>
                <a:gd name="connsiteX3" fmla="*/ 81713 w 81712"/>
                <a:gd name="connsiteY3" fmla="*/ 0 h 82775"/>
                <a:gd name="connsiteX4" fmla="*/ 81713 w 81712"/>
                <a:gd name="connsiteY4" fmla="*/ 14267 h 82775"/>
                <a:gd name="connsiteX5" fmla="*/ 33994 w 81712"/>
                <a:gd name="connsiteY5" fmla="*/ 34415 h 82775"/>
                <a:gd name="connsiteX6" fmla="*/ 14267 w 81712"/>
                <a:gd name="connsiteY6" fmla="*/ 82776 h 8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712" h="82775">
                  <a:moveTo>
                    <a:pt x="14267" y="82776"/>
                  </a:moveTo>
                  <a:lnTo>
                    <a:pt x="0" y="82772"/>
                  </a:lnTo>
                  <a:cubicBezTo>
                    <a:pt x="4" y="60776"/>
                    <a:pt x="8464" y="40050"/>
                    <a:pt x="23818" y="24418"/>
                  </a:cubicBezTo>
                  <a:cubicBezTo>
                    <a:pt x="39294" y="8671"/>
                    <a:pt x="59856" y="0"/>
                    <a:pt x="81713" y="0"/>
                  </a:cubicBezTo>
                  <a:lnTo>
                    <a:pt x="81713" y="14267"/>
                  </a:lnTo>
                  <a:cubicBezTo>
                    <a:pt x="63712" y="14267"/>
                    <a:pt x="46767" y="21422"/>
                    <a:pt x="33994" y="34415"/>
                  </a:cubicBezTo>
                  <a:cubicBezTo>
                    <a:pt x="21275" y="47366"/>
                    <a:pt x="14270" y="64539"/>
                    <a:pt x="14267" y="82776"/>
                  </a:cubicBezTo>
                  <a:close/>
                </a:path>
              </a:pathLst>
            </a:custGeom>
            <a:grpFill/>
            <a:ln w="3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8" name="그래픽 50">
              <a:extLst>
                <a:ext uri="{FF2B5EF4-FFF2-40B4-BE49-F238E27FC236}">
                  <a16:creationId xmlns:a16="http://schemas.microsoft.com/office/drawing/2014/main" id="{4B118D19-9D17-4958-983E-260D42FA0F86}"/>
                </a:ext>
              </a:extLst>
            </p:cNvPr>
            <p:cNvGrpSpPr/>
            <p:nvPr/>
          </p:nvGrpSpPr>
          <p:grpSpPr>
            <a:xfrm>
              <a:off x="9823385" y="3463149"/>
              <a:ext cx="453643" cy="456537"/>
              <a:chOff x="9823385" y="3463149"/>
              <a:chExt cx="453643" cy="456537"/>
            </a:xfrm>
            <a:grpFill/>
          </p:grpSpPr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ABDCD3C7-32E1-4563-9438-3EA08C754A76}"/>
                  </a:ext>
                </a:extLst>
              </p:cNvPr>
              <p:cNvSpPr/>
              <p:nvPr/>
            </p:nvSpPr>
            <p:spPr>
              <a:xfrm>
                <a:off x="9823385" y="3463149"/>
                <a:ext cx="3566" cy="3566"/>
              </a:xfrm>
              <a:custGeom>
                <a:avLst/>
                <a:gdLst/>
                <a:ahLst/>
                <a:cxnLst/>
                <a:rect l="l" t="t" r="r" b="b"/>
                <a:pathLst>
                  <a:path w="3566" h="3566"/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DFF75D8B-EC75-4CEF-B84C-F680455017F5}"/>
                  </a:ext>
                </a:extLst>
              </p:cNvPr>
              <p:cNvSpPr/>
              <p:nvPr/>
            </p:nvSpPr>
            <p:spPr>
              <a:xfrm>
                <a:off x="10101020" y="3741436"/>
                <a:ext cx="176008" cy="178249"/>
              </a:xfrm>
              <a:custGeom>
                <a:avLst/>
                <a:gdLst>
                  <a:gd name="connsiteX0" fmla="*/ 129760 w 176008"/>
                  <a:gd name="connsiteY0" fmla="*/ 178249 h 178249"/>
                  <a:gd name="connsiteX1" fmla="*/ 111798 w 176008"/>
                  <a:gd name="connsiteY1" fmla="*/ 174558 h 178249"/>
                  <a:gd name="connsiteX2" fmla="*/ 110486 w 176008"/>
                  <a:gd name="connsiteY2" fmla="*/ 174008 h 178249"/>
                  <a:gd name="connsiteX3" fmla="*/ 0 w 176008"/>
                  <a:gd name="connsiteY3" fmla="*/ 62036 h 178249"/>
                  <a:gd name="connsiteX4" fmla="*/ 61229 w 176008"/>
                  <a:gd name="connsiteY4" fmla="*/ 0 h 178249"/>
                  <a:gd name="connsiteX5" fmla="*/ 171840 w 176008"/>
                  <a:gd name="connsiteY5" fmla="*/ 112076 h 178249"/>
                  <a:gd name="connsiteX6" fmla="*/ 172375 w 176008"/>
                  <a:gd name="connsiteY6" fmla="*/ 113382 h 178249"/>
                  <a:gd name="connsiteX7" fmla="*/ 168023 w 176008"/>
                  <a:gd name="connsiteY7" fmla="*/ 157430 h 178249"/>
                  <a:gd name="connsiteX8" fmla="*/ 129760 w 176008"/>
                  <a:gd name="connsiteY8" fmla="*/ 178249 h 178249"/>
                  <a:gd name="connsiteX9" fmla="*/ 118585 w 176008"/>
                  <a:gd name="connsiteY9" fmla="*/ 161907 h 178249"/>
                  <a:gd name="connsiteX10" fmla="*/ 156182 w 176008"/>
                  <a:gd name="connsiteY10" fmla="*/ 149477 h 178249"/>
                  <a:gd name="connsiteX11" fmla="*/ 159656 w 176008"/>
                  <a:gd name="connsiteY11" fmla="*/ 120041 h 178249"/>
                  <a:gd name="connsiteX12" fmla="*/ 61229 w 176008"/>
                  <a:gd name="connsiteY12" fmla="*/ 20312 h 178249"/>
                  <a:gd name="connsiteX13" fmla="*/ 20041 w 176008"/>
                  <a:gd name="connsiteY13" fmla="*/ 62036 h 178249"/>
                  <a:gd name="connsiteX14" fmla="*/ 118585 w 176008"/>
                  <a:gd name="connsiteY14" fmla="*/ 161907 h 178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6008" h="178249">
                    <a:moveTo>
                      <a:pt x="129760" y="178249"/>
                    </a:moveTo>
                    <a:cubicBezTo>
                      <a:pt x="123675" y="178249"/>
                      <a:pt x="117633" y="177004"/>
                      <a:pt x="111798" y="174558"/>
                    </a:cubicBezTo>
                    <a:lnTo>
                      <a:pt x="110486" y="174008"/>
                    </a:lnTo>
                    <a:lnTo>
                      <a:pt x="0" y="62036"/>
                    </a:lnTo>
                    <a:lnTo>
                      <a:pt x="61229" y="0"/>
                    </a:lnTo>
                    <a:lnTo>
                      <a:pt x="171840" y="112076"/>
                    </a:lnTo>
                    <a:lnTo>
                      <a:pt x="172375" y="113382"/>
                    </a:lnTo>
                    <a:cubicBezTo>
                      <a:pt x="178442" y="128223"/>
                      <a:pt x="176858" y="144280"/>
                      <a:pt x="168023" y="157430"/>
                    </a:cubicBezTo>
                    <a:cubicBezTo>
                      <a:pt x="159271" y="170467"/>
                      <a:pt x="144965" y="178249"/>
                      <a:pt x="129760" y="178249"/>
                    </a:cubicBezTo>
                    <a:close/>
                    <a:moveTo>
                      <a:pt x="118585" y="161907"/>
                    </a:moveTo>
                    <a:cubicBezTo>
                      <a:pt x="132496" y="167125"/>
                      <a:pt x="147893" y="161817"/>
                      <a:pt x="156182" y="149477"/>
                    </a:cubicBezTo>
                    <a:cubicBezTo>
                      <a:pt x="162071" y="140710"/>
                      <a:pt x="163312" y="130052"/>
                      <a:pt x="159656" y="120041"/>
                    </a:cubicBezTo>
                    <a:lnTo>
                      <a:pt x="61229" y="20312"/>
                    </a:lnTo>
                    <a:lnTo>
                      <a:pt x="20041" y="62036"/>
                    </a:lnTo>
                    <a:lnTo>
                      <a:pt x="118585" y="161907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6A74DA68-9B46-41F2-9A22-BD740B88284E}"/>
                  </a:ext>
                </a:extLst>
              </p:cNvPr>
              <p:cNvSpPr/>
              <p:nvPr/>
            </p:nvSpPr>
            <p:spPr>
              <a:xfrm rot="2676178">
                <a:off x="10158581" y="3778858"/>
                <a:ext cx="14266" cy="56276"/>
              </a:xfrm>
              <a:custGeom>
                <a:avLst/>
                <a:gdLst>
                  <a:gd name="connsiteX0" fmla="*/ 0 w 14266"/>
                  <a:gd name="connsiteY0" fmla="*/ 0 h 56276"/>
                  <a:gd name="connsiteX1" fmla="*/ 14267 w 14266"/>
                  <a:gd name="connsiteY1" fmla="*/ 0 h 56276"/>
                  <a:gd name="connsiteX2" fmla="*/ 14267 w 14266"/>
                  <a:gd name="connsiteY2" fmla="*/ 56276 h 56276"/>
                  <a:gd name="connsiteX3" fmla="*/ 0 w 14266"/>
                  <a:gd name="connsiteY3" fmla="*/ 56276 h 5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66" h="56276">
                    <a:moveTo>
                      <a:pt x="0" y="0"/>
                    </a:moveTo>
                    <a:lnTo>
                      <a:pt x="14267" y="0"/>
                    </a:lnTo>
                    <a:lnTo>
                      <a:pt x="14267" y="56276"/>
                    </a:lnTo>
                    <a:lnTo>
                      <a:pt x="0" y="56276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73EA9E93-4778-4BAE-B58D-21CB26252762}"/>
                  </a:ext>
                </a:extLst>
              </p:cNvPr>
              <p:cNvSpPr/>
              <p:nvPr/>
            </p:nvSpPr>
            <p:spPr>
              <a:xfrm rot="2723336">
                <a:off x="10099101" y="3752502"/>
                <a:ext cx="39726" cy="14266"/>
              </a:xfrm>
              <a:custGeom>
                <a:avLst/>
                <a:gdLst>
                  <a:gd name="connsiteX0" fmla="*/ 0 w 39726"/>
                  <a:gd name="connsiteY0" fmla="*/ 0 h 14266"/>
                  <a:gd name="connsiteX1" fmla="*/ 39726 w 39726"/>
                  <a:gd name="connsiteY1" fmla="*/ 0 h 14266"/>
                  <a:gd name="connsiteX2" fmla="*/ 39726 w 39726"/>
                  <a:gd name="connsiteY2" fmla="*/ 14267 h 14266"/>
                  <a:gd name="connsiteX3" fmla="*/ 0 w 39726"/>
                  <a:gd name="connsiteY3" fmla="*/ 14267 h 14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26" h="14266">
                    <a:moveTo>
                      <a:pt x="0" y="0"/>
                    </a:moveTo>
                    <a:lnTo>
                      <a:pt x="39726" y="0"/>
                    </a:lnTo>
                    <a:lnTo>
                      <a:pt x="39726" y="14267"/>
                    </a:lnTo>
                    <a:lnTo>
                      <a:pt x="0" y="14267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09831537-FF39-43C8-9115-5A08988AB79A}"/>
              </a:ext>
            </a:extLst>
          </p:cNvPr>
          <p:cNvSpPr txBox="1"/>
          <p:nvPr/>
        </p:nvSpPr>
        <p:spPr>
          <a:xfrm>
            <a:off x="9589508" y="4180053"/>
            <a:ext cx="924292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B201E24-9AEF-491E-9345-12090BB87620}"/>
              </a:ext>
            </a:extLst>
          </p:cNvPr>
          <p:cNvSpPr txBox="1"/>
          <p:nvPr/>
        </p:nvSpPr>
        <p:spPr>
          <a:xfrm>
            <a:off x="9262822" y="4506480"/>
            <a:ext cx="157766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</a:t>
            </a:r>
            <a:endParaRPr lang="en-US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정리해서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5053DB9-6525-4382-97CE-B6FC26A7F9B7}"/>
              </a:ext>
            </a:extLst>
          </p:cNvPr>
          <p:cNvSpPr txBox="1"/>
          <p:nvPr/>
        </p:nvSpPr>
        <p:spPr>
          <a:xfrm>
            <a:off x="1103444" y="1930040"/>
            <a:ext cx="2308965" cy="9854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귀엽고 깜찍하게 말이죠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8DD65FB-9A37-443E-B6E1-E2677A5CEB48}"/>
              </a:ext>
            </a:extLst>
          </p:cNvPr>
          <p:cNvSpPr txBox="1"/>
          <p:nvPr/>
        </p:nvSpPr>
        <p:spPr>
          <a:xfrm>
            <a:off x="4364228" y="1930040"/>
            <a:ext cx="67243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0" name="사각형: 둥근 모서리 9">
            <a:extLst>
              <a:ext uri="{FF2B5EF4-FFF2-40B4-BE49-F238E27FC236}">
                <a16:creationId xmlns:a16="http://schemas.microsoft.com/office/drawing/2014/main" id="{FDE2522E-CDAB-436F-94D0-E734D75A231D}"/>
              </a:ext>
            </a:extLst>
          </p:cNvPr>
          <p:cNvSpPr/>
          <p:nvPr/>
        </p:nvSpPr>
        <p:spPr>
          <a:xfrm>
            <a:off x="1174425" y="4210293"/>
            <a:ext cx="1393087" cy="1393087"/>
          </a:xfrm>
          <a:prstGeom prst="roundRect">
            <a:avLst>
              <a:gd name="adj" fmla="val 4702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432000" rtlCol="0" anchor="ctr"/>
          <a:lstStyle/>
          <a:p>
            <a:pPr>
              <a:lnSpc>
                <a:spcPct val="110000"/>
              </a:lnSpc>
            </a:pPr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</a:t>
            </a:r>
            <a:endParaRPr lang="en-US" altLang="ko-KR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</a:endParaRPr>
          </a:p>
          <a:p>
            <a:pPr>
              <a:lnSpc>
                <a:spcPct val="110000"/>
              </a:lnSpc>
            </a:pPr>
            <a:r>
              <a:rPr lang="ko-KR" altLang="en-US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입력하기</a:t>
            </a:r>
          </a:p>
        </p:txBody>
      </p:sp>
      <p:grpSp>
        <p:nvGrpSpPr>
          <p:cNvPr id="23" name="그래픽 34">
            <a:extLst>
              <a:ext uri="{FF2B5EF4-FFF2-40B4-BE49-F238E27FC236}">
                <a16:creationId xmlns:a16="http://schemas.microsoft.com/office/drawing/2014/main" id="{F346C854-5CF4-4A9D-BE5B-D1F23022D59E}"/>
              </a:ext>
            </a:extLst>
          </p:cNvPr>
          <p:cNvGrpSpPr/>
          <p:nvPr/>
        </p:nvGrpSpPr>
        <p:grpSpPr>
          <a:xfrm>
            <a:off x="5183678" y="3466907"/>
            <a:ext cx="456537" cy="449022"/>
            <a:chOff x="5183678" y="3466907"/>
            <a:chExt cx="456537" cy="449022"/>
          </a:xfrm>
          <a:solidFill>
            <a:schemeClr val="accent3"/>
          </a:solidFill>
        </p:grpSpPr>
        <p:grpSp>
          <p:nvGrpSpPr>
            <p:cNvPr id="24" name="그래픽 34">
              <a:extLst>
                <a:ext uri="{FF2B5EF4-FFF2-40B4-BE49-F238E27FC236}">
                  <a16:creationId xmlns:a16="http://schemas.microsoft.com/office/drawing/2014/main" id="{05070574-7D88-4414-ABEB-F1B089B0D392}"/>
                </a:ext>
              </a:extLst>
            </p:cNvPr>
            <p:cNvGrpSpPr/>
            <p:nvPr/>
          </p:nvGrpSpPr>
          <p:grpSpPr>
            <a:xfrm>
              <a:off x="5183678" y="3466907"/>
              <a:ext cx="456537" cy="449022"/>
              <a:chOff x="5183678" y="3466907"/>
              <a:chExt cx="456537" cy="449022"/>
            </a:xfrm>
            <a:grpFill/>
          </p:grpSpPr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2FC7817C-41FF-4BFC-9C21-088FA78DC717}"/>
                  </a:ext>
                </a:extLst>
              </p:cNvPr>
              <p:cNvSpPr/>
              <p:nvPr/>
            </p:nvSpPr>
            <p:spPr>
              <a:xfrm>
                <a:off x="5341070" y="3466907"/>
                <a:ext cx="144854" cy="63295"/>
              </a:xfrm>
              <a:custGeom>
                <a:avLst/>
                <a:gdLst>
                  <a:gd name="connsiteX0" fmla="*/ 135577 w 144854"/>
                  <a:gd name="connsiteY0" fmla="*/ 63295 h 63295"/>
                  <a:gd name="connsiteX1" fmla="*/ 82765 w 144854"/>
                  <a:gd name="connsiteY1" fmla="*/ 18333 h 63295"/>
                  <a:gd name="connsiteX2" fmla="*/ 59018 w 144854"/>
                  <a:gd name="connsiteY2" fmla="*/ 18337 h 63295"/>
                  <a:gd name="connsiteX3" fmla="*/ 9284 w 144854"/>
                  <a:gd name="connsiteY3" fmla="*/ 60684 h 63295"/>
                  <a:gd name="connsiteX4" fmla="*/ 0 w 144854"/>
                  <a:gd name="connsiteY4" fmla="*/ 49777 h 63295"/>
                  <a:gd name="connsiteX5" fmla="*/ 49741 w 144854"/>
                  <a:gd name="connsiteY5" fmla="*/ 7433 h 63295"/>
                  <a:gd name="connsiteX6" fmla="*/ 92039 w 144854"/>
                  <a:gd name="connsiteY6" fmla="*/ 7426 h 63295"/>
                  <a:gd name="connsiteX7" fmla="*/ 144854 w 144854"/>
                  <a:gd name="connsiteY7" fmla="*/ 52388 h 63295"/>
                  <a:gd name="connsiteX8" fmla="*/ 135577 w 144854"/>
                  <a:gd name="connsiteY8" fmla="*/ 63295 h 6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854" h="63295">
                    <a:moveTo>
                      <a:pt x="135577" y="63295"/>
                    </a:moveTo>
                    <a:lnTo>
                      <a:pt x="82765" y="18333"/>
                    </a:lnTo>
                    <a:cubicBezTo>
                      <a:pt x="76331" y="12869"/>
                      <a:pt x="65452" y="12869"/>
                      <a:pt x="59018" y="18337"/>
                    </a:cubicBezTo>
                    <a:lnTo>
                      <a:pt x="9284" y="60684"/>
                    </a:lnTo>
                    <a:lnTo>
                      <a:pt x="0" y="49777"/>
                    </a:lnTo>
                    <a:lnTo>
                      <a:pt x="49741" y="7433"/>
                    </a:lnTo>
                    <a:cubicBezTo>
                      <a:pt x="61394" y="-2475"/>
                      <a:pt x="80368" y="-2478"/>
                      <a:pt x="92039" y="7426"/>
                    </a:cubicBezTo>
                    <a:lnTo>
                      <a:pt x="144854" y="52388"/>
                    </a:lnTo>
                    <a:lnTo>
                      <a:pt x="135577" y="63295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95A08806-D9B2-44F4-8280-86C2FB255408}"/>
                  </a:ext>
                </a:extLst>
              </p:cNvPr>
              <p:cNvSpPr/>
              <p:nvPr/>
            </p:nvSpPr>
            <p:spPr>
              <a:xfrm>
                <a:off x="5183678" y="3609087"/>
                <a:ext cx="456537" cy="306842"/>
              </a:xfrm>
              <a:custGeom>
                <a:avLst/>
                <a:gdLst>
                  <a:gd name="connsiteX0" fmla="*/ 449333 w 456537"/>
                  <a:gd name="connsiteY0" fmla="*/ 306843 h 306842"/>
                  <a:gd name="connsiteX1" fmla="*/ 7188 w 456537"/>
                  <a:gd name="connsiteY1" fmla="*/ 306843 h 306842"/>
                  <a:gd name="connsiteX2" fmla="*/ 29 w 456537"/>
                  <a:gd name="connsiteY2" fmla="*/ 299681 h 306842"/>
                  <a:gd name="connsiteX3" fmla="*/ 29 w 456537"/>
                  <a:gd name="connsiteY3" fmla="*/ 45550 h 306842"/>
                  <a:gd name="connsiteX4" fmla="*/ 989 w 456537"/>
                  <a:gd name="connsiteY4" fmla="*/ 41277 h 306842"/>
                  <a:gd name="connsiteX5" fmla="*/ 3343 w 456537"/>
                  <a:gd name="connsiteY5" fmla="*/ 38763 h 306842"/>
                  <a:gd name="connsiteX6" fmla="*/ 48162 w 456537"/>
                  <a:gd name="connsiteY6" fmla="*/ 603 h 306842"/>
                  <a:gd name="connsiteX7" fmla="*/ 57442 w 456537"/>
                  <a:gd name="connsiteY7" fmla="*/ 11510 h 306842"/>
                  <a:gd name="connsiteX8" fmla="*/ 14346 w 456537"/>
                  <a:gd name="connsiteY8" fmla="*/ 48197 h 306842"/>
                  <a:gd name="connsiteX9" fmla="*/ 14346 w 456537"/>
                  <a:gd name="connsiteY9" fmla="*/ 292526 h 306842"/>
                  <a:gd name="connsiteX10" fmla="*/ 442178 w 456537"/>
                  <a:gd name="connsiteY10" fmla="*/ 292526 h 306842"/>
                  <a:gd name="connsiteX11" fmla="*/ 442178 w 456537"/>
                  <a:gd name="connsiteY11" fmla="*/ 48158 h 306842"/>
                  <a:gd name="connsiteX12" fmla="*/ 398426 w 456537"/>
                  <a:gd name="connsiteY12" fmla="*/ 10903 h 306842"/>
                  <a:gd name="connsiteX13" fmla="*/ 407710 w 456537"/>
                  <a:gd name="connsiteY13" fmla="*/ 0 h 306842"/>
                  <a:gd name="connsiteX14" fmla="*/ 453456 w 456537"/>
                  <a:gd name="connsiteY14" fmla="*/ 38959 h 306842"/>
                  <a:gd name="connsiteX15" fmla="*/ 456195 w 456537"/>
                  <a:gd name="connsiteY15" fmla="*/ 42736 h 306842"/>
                  <a:gd name="connsiteX16" fmla="*/ 456498 w 456537"/>
                  <a:gd name="connsiteY16" fmla="*/ 45682 h 306842"/>
                  <a:gd name="connsiteX17" fmla="*/ 456498 w 456537"/>
                  <a:gd name="connsiteY17" fmla="*/ 299684 h 306842"/>
                  <a:gd name="connsiteX18" fmla="*/ 449333 w 456537"/>
                  <a:gd name="connsiteY18" fmla="*/ 306843 h 30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56537" h="306842">
                    <a:moveTo>
                      <a:pt x="449333" y="306843"/>
                    </a:moveTo>
                    <a:lnTo>
                      <a:pt x="7188" y="306843"/>
                    </a:lnTo>
                    <a:cubicBezTo>
                      <a:pt x="3232" y="306843"/>
                      <a:pt x="29" y="303636"/>
                      <a:pt x="29" y="299681"/>
                    </a:cubicBezTo>
                    <a:lnTo>
                      <a:pt x="29" y="45550"/>
                    </a:lnTo>
                    <a:cubicBezTo>
                      <a:pt x="-106" y="44056"/>
                      <a:pt x="233" y="42558"/>
                      <a:pt x="989" y="41277"/>
                    </a:cubicBezTo>
                    <a:cubicBezTo>
                      <a:pt x="1566" y="40264"/>
                      <a:pt x="2376" y="39401"/>
                      <a:pt x="3343" y="38763"/>
                    </a:cubicBezTo>
                    <a:lnTo>
                      <a:pt x="48162" y="603"/>
                    </a:lnTo>
                    <a:lnTo>
                      <a:pt x="57442" y="11510"/>
                    </a:lnTo>
                    <a:lnTo>
                      <a:pt x="14346" y="48197"/>
                    </a:lnTo>
                    <a:lnTo>
                      <a:pt x="14346" y="292526"/>
                    </a:lnTo>
                    <a:lnTo>
                      <a:pt x="442178" y="292526"/>
                    </a:lnTo>
                    <a:lnTo>
                      <a:pt x="442178" y="48158"/>
                    </a:lnTo>
                    <a:lnTo>
                      <a:pt x="398426" y="10903"/>
                    </a:lnTo>
                    <a:lnTo>
                      <a:pt x="407710" y="0"/>
                    </a:lnTo>
                    <a:lnTo>
                      <a:pt x="453456" y="38959"/>
                    </a:lnTo>
                    <a:cubicBezTo>
                      <a:pt x="454747" y="39876"/>
                      <a:pt x="455732" y="41199"/>
                      <a:pt x="456195" y="42736"/>
                    </a:cubicBezTo>
                    <a:cubicBezTo>
                      <a:pt x="456498" y="43685"/>
                      <a:pt x="456602" y="44687"/>
                      <a:pt x="456498" y="45682"/>
                    </a:cubicBezTo>
                    <a:lnTo>
                      <a:pt x="456498" y="299684"/>
                    </a:lnTo>
                    <a:cubicBezTo>
                      <a:pt x="456495" y="303636"/>
                      <a:pt x="453288" y="306843"/>
                      <a:pt x="449333" y="306843"/>
                    </a:cubicBez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24FEC925-600D-4237-9B83-C8F42CA6892F}"/>
                  </a:ext>
                </a:extLst>
              </p:cNvPr>
              <p:cNvSpPr/>
              <p:nvPr/>
            </p:nvSpPr>
            <p:spPr>
              <a:xfrm>
                <a:off x="5229279" y="3517569"/>
                <a:ext cx="363164" cy="146198"/>
              </a:xfrm>
              <a:custGeom>
                <a:avLst/>
                <a:gdLst>
                  <a:gd name="connsiteX0" fmla="*/ 363165 w 363164"/>
                  <a:gd name="connsiteY0" fmla="*/ 146199 h 146198"/>
                  <a:gd name="connsiteX1" fmla="*/ 348848 w 363164"/>
                  <a:gd name="connsiteY1" fmla="*/ 146199 h 146198"/>
                  <a:gd name="connsiteX2" fmla="*/ 348848 w 363164"/>
                  <a:gd name="connsiteY2" fmla="*/ 14317 h 146198"/>
                  <a:gd name="connsiteX3" fmla="*/ 14317 w 363164"/>
                  <a:gd name="connsiteY3" fmla="*/ 14317 h 146198"/>
                  <a:gd name="connsiteX4" fmla="*/ 14317 w 363164"/>
                  <a:gd name="connsiteY4" fmla="*/ 146199 h 146198"/>
                  <a:gd name="connsiteX5" fmla="*/ 0 w 363164"/>
                  <a:gd name="connsiteY5" fmla="*/ 146199 h 146198"/>
                  <a:gd name="connsiteX6" fmla="*/ 0 w 363164"/>
                  <a:gd name="connsiteY6" fmla="*/ 0 h 146198"/>
                  <a:gd name="connsiteX7" fmla="*/ 363165 w 363164"/>
                  <a:gd name="connsiteY7" fmla="*/ 0 h 146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3164" h="146198">
                    <a:moveTo>
                      <a:pt x="363165" y="146199"/>
                    </a:moveTo>
                    <a:lnTo>
                      <a:pt x="348848" y="146199"/>
                    </a:lnTo>
                    <a:lnTo>
                      <a:pt x="348848" y="14317"/>
                    </a:lnTo>
                    <a:lnTo>
                      <a:pt x="14317" y="14317"/>
                    </a:lnTo>
                    <a:lnTo>
                      <a:pt x="14317" y="146199"/>
                    </a:lnTo>
                    <a:lnTo>
                      <a:pt x="0" y="146199"/>
                    </a:lnTo>
                    <a:lnTo>
                      <a:pt x="0" y="0"/>
                    </a:lnTo>
                    <a:lnTo>
                      <a:pt x="363165" y="0"/>
                    </a:ln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8" name="그래픽 34">
                <a:extLst>
                  <a:ext uri="{FF2B5EF4-FFF2-40B4-BE49-F238E27FC236}">
                    <a16:creationId xmlns:a16="http://schemas.microsoft.com/office/drawing/2014/main" id="{C6913A1C-DCAC-4793-9AEF-BC1458FAFC9F}"/>
                  </a:ext>
                </a:extLst>
              </p:cNvPr>
              <p:cNvGrpSpPr/>
              <p:nvPr/>
            </p:nvGrpSpPr>
            <p:grpSpPr>
              <a:xfrm>
                <a:off x="5185762" y="3657516"/>
                <a:ext cx="452956" cy="256830"/>
                <a:chOff x="5185762" y="3657516"/>
                <a:chExt cx="452956" cy="256830"/>
              </a:xfrm>
              <a:grpFill/>
            </p:grpSpPr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38446535-054E-4E5F-96DF-44EB269BEB13}"/>
                    </a:ext>
                  </a:extLst>
                </p:cNvPr>
                <p:cNvSpPr/>
                <p:nvPr/>
              </p:nvSpPr>
              <p:spPr>
                <a:xfrm>
                  <a:off x="5185762" y="3657516"/>
                  <a:ext cx="452956" cy="136340"/>
                </a:xfrm>
                <a:custGeom>
                  <a:avLst/>
                  <a:gdLst>
                    <a:gd name="connsiteX0" fmla="*/ 296899 w 452956"/>
                    <a:gd name="connsiteY0" fmla="*/ 136341 h 136340"/>
                    <a:gd name="connsiteX1" fmla="*/ 155487 w 452956"/>
                    <a:gd name="connsiteY1" fmla="*/ 136341 h 136340"/>
                    <a:gd name="connsiteX2" fmla="*/ 150950 w 452956"/>
                    <a:gd name="connsiteY2" fmla="*/ 134718 h 136340"/>
                    <a:gd name="connsiteX3" fmla="*/ 0 w 452956"/>
                    <a:gd name="connsiteY3" fmla="*/ 11085 h 136340"/>
                    <a:gd name="connsiteX4" fmla="*/ 9070 w 452956"/>
                    <a:gd name="connsiteY4" fmla="*/ 11 h 136340"/>
                    <a:gd name="connsiteX5" fmla="*/ 158040 w 452956"/>
                    <a:gd name="connsiteY5" fmla="*/ 122024 h 136340"/>
                    <a:gd name="connsiteX6" fmla="*/ 294352 w 452956"/>
                    <a:gd name="connsiteY6" fmla="*/ 122024 h 136340"/>
                    <a:gd name="connsiteX7" fmla="*/ 443904 w 452956"/>
                    <a:gd name="connsiteY7" fmla="*/ 0 h 136340"/>
                    <a:gd name="connsiteX8" fmla="*/ 452956 w 452956"/>
                    <a:gd name="connsiteY8" fmla="*/ 11096 h 136340"/>
                    <a:gd name="connsiteX9" fmla="*/ 301429 w 452956"/>
                    <a:gd name="connsiteY9" fmla="*/ 134728 h 136340"/>
                    <a:gd name="connsiteX10" fmla="*/ 296899 w 452956"/>
                    <a:gd name="connsiteY10" fmla="*/ 136341 h 136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2956" h="136340">
                      <a:moveTo>
                        <a:pt x="296899" y="136341"/>
                      </a:moveTo>
                      <a:lnTo>
                        <a:pt x="155487" y="136341"/>
                      </a:lnTo>
                      <a:cubicBezTo>
                        <a:pt x="153832" y="136341"/>
                        <a:pt x="152230" y="135766"/>
                        <a:pt x="150950" y="134718"/>
                      </a:cubicBezTo>
                      <a:lnTo>
                        <a:pt x="0" y="11085"/>
                      </a:lnTo>
                      <a:lnTo>
                        <a:pt x="9070" y="11"/>
                      </a:lnTo>
                      <a:lnTo>
                        <a:pt x="158040" y="122024"/>
                      </a:lnTo>
                      <a:lnTo>
                        <a:pt x="294352" y="122024"/>
                      </a:lnTo>
                      <a:lnTo>
                        <a:pt x="443904" y="0"/>
                      </a:lnTo>
                      <a:lnTo>
                        <a:pt x="452956" y="11096"/>
                      </a:lnTo>
                      <a:lnTo>
                        <a:pt x="301429" y="134728"/>
                      </a:lnTo>
                      <a:cubicBezTo>
                        <a:pt x="300148" y="135770"/>
                        <a:pt x="298550" y="136341"/>
                        <a:pt x="296899" y="136341"/>
                      </a:cubicBezTo>
                      <a:close/>
                    </a:path>
                  </a:pathLst>
                </a:custGeom>
                <a:grpFill/>
                <a:ln w="349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34" name="그래픽 34">
                  <a:extLst>
                    <a:ext uri="{FF2B5EF4-FFF2-40B4-BE49-F238E27FC236}">
                      <a16:creationId xmlns:a16="http://schemas.microsoft.com/office/drawing/2014/main" id="{EDB4BCCF-674C-4759-B1BA-C4513E16BB6B}"/>
                    </a:ext>
                  </a:extLst>
                </p:cNvPr>
                <p:cNvGrpSpPr/>
                <p:nvPr/>
              </p:nvGrpSpPr>
              <p:grpSpPr>
                <a:xfrm>
                  <a:off x="5199337" y="3781073"/>
                  <a:ext cx="429016" cy="133273"/>
                  <a:chOff x="5199337" y="3781073"/>
                  <a:chExt cx="429016" cy="133273"/>
                </a:xfrm>
                <a:grpFill/>
              </p:grpSpPr>
              <p:sp>
                <p:nvSpPr>
                  <p:cNvPr id="36" name="자유형: 도형 35">
                    <a:extLst>
                      <a:ext uri="{FF2B5EF4-FFF2-40B4-BE49-F238E27FC236}">
                        <a16:creationId xmlns:a16="http://schemas.microsoft.com/office/drawing/2014/main" id="{54903E22-6B81-4BCC-8CE8-14A4312A9E3C}"/>
                      </a:ext>
                    </a:extLst>
                  </p:cNvPr>
                  <p:cNvSpPr/>
                  <p:nvPr/>
                </p:nvSpPr>
                <p:spPr>
                  <a:xfrm>
                    <a:off x="5199337" y="3781073"/>
                    <a:ext cx="148181" cy="129709"/>
                  </a:xfrm>
                  <a:custGeom>
                    <a:avLst/>
                    <a:gdLst>
                      <a:gd name="connsiteX0" fmla="*/ 9281 w 148181"/>
                      <a:gd name="connsiteY0" fmla="*/ 129710 h 129709"/>
                      <a:gd name="connsiteX1" fmla="*/ 0 w 148181"/>
                      <a:gd name="connsiteY1" fmla="*/ 118803 h 129709"/>
                      <a:gd name="connsiteX2" fmla="*/ 49195 w 148181"/>
                      <a:gd name="connsiteY2" fmla="*/ 76966 h 129709"/>
                      <a:gd name="connsiteX3" fmla="*/ 86289 w 148181"/>
                      <a:gd name="connsiteY3" fmla="*/ 45119 h 129709"/>
                      <a:gd name="connsiteX4" fmla="*/ 102086 w 148181"/>
                      <a:gd name="connsiteY4" fmla="*/ 31551 h 129709"/>
                      <a:gd name="connsiteX5" fmla="*/ 138859 w 148181"/>
                      <a:gd name="connsiteY5" fmla="*/ 0 h 129709"/>
                      <a:gd name="connsiteX6" fmla="*/ 148182 w 148181"/>
                      <a:gd name="connsiteY6" fmla="*/ 10868 h 129709"/>
                      <a:gd name="connsiteX7" fmla="*/ 111413 w 148181"/>
                      <a:gd name="connsiteY7" fmla="*/ 42415 h 129709"/>
                      <a:gd name="connsiteX8" fmla="*/ 95605 w 148181"/>
                      <a:gd name="connsiteY8" fmla="*/ 55986 h 129709"/>
                      <a:gd name="connsiteX9" fmla="*/ 58494 w 148181"/>
                      <a:gd name="connsiteY9" fmla="*/ 87851 h 129709"/>
                      <a:gd name="connsiteX10" fmla="*/ 9281 w 148181"/>
                      <a:gd name="connsiteY10" fmla="*/ 129710 h 12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181" h="129709">
                        <a:moveTo>
                          <a:pt x="9281" y="129710"/>
                        </a:moveTo>
                        <a:lnTo>
                          <a:pt x="0" y="118803"/>
                        </a:lnTo>
                        <a:lnTo>
                          <a:pt x="49195" y="76966"/>
                        </a:lnTo>
                        <a:lnTo>
                          <a:pt x="86289" y="45119"/>
                        </a:lnTo>
                        <a:cubicBezTo>
                          <a:pt x="90651" y="41381"/>
                          <a:pt x="96365" y="36469"/>
                          <a:pt x="102086" y="31551"/>
                        </a:cubicBezTo>
                        <a:lnTo>
                          <a:pt x="138859" y="0"/>
                        </a:lnTo>
                        <a:lnTo>
                          <a:pt x="148182" y="10868"/>
                        </a:lnTo>
                        <a:lnTo>
                          <a:pt x="111413" y="42415"/>
                        </a:lnTo>
                        <a:cubicBezTo>
                          <a:pt x="105692" y="47337"/>
                          <a:pt x="99971" y="52252"/>
                          <a:pt x="95605" y="55986"/>
                        </a:cubicBezTo>
                        <a:lnTo>
                          <a:pt x="58494" y="87851"/>
                        </a:lnTo>
                        <a:lnTo>
                          <a:pt x="9281" y="129710"/>
                        </a:lnTo>
                        <a:close/>
                      </a:path>
                    </a:pathLst>
                  </a:custGeom>
                  <a:grpFill/>
                  <a:ln w="349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37" name="자유형: 도형 36">
                    <a:extLst>
                      <a:ext uri="{FF2B5EF4-FFF2-40B4-BE49-F238E27FC236}">
                        <a16:creationId xmlns:a16="http://schemas.microsoft.com/office/drawing/2014/main" id="{901ED494-35BF-43E3-9813-6F885ABECD74}"/>
                      </a:ext>
                    </a:extLst>
                  </p:cNvPr>
                  <p:cNvSpPr/>
                  <p:nvPr/>
                </p:nvSpPr>
                <p:spPr>
                  <a:xfrm>
                    <a:off x="5476401" y="3781077"/>
                    <a:ext cx="151951" cy="133269"/>
                  </a:xfrm>
                  <a:custGeom>
                    <a:avLst/>
                    <a:gdLst>
                      <a:gd name="connsiteX0" fmla="*/ 142625 w 151951"/>
                      <a:gd name="connsiteY0" fmla="*/ 133270 h 133269"/>
                      <a:gd name="connsiteX1" fmla="*/ 52566 w 151951"/>
                      <a:gd name="connsiteY1" fmla="*/ 55979 h 133269"/>
                      <a:gd name="connsiteX2" fmla="*/ 36758 w 151951"/>
                      <a:gd name="connsiteY2" fmla="*/ 42412 h 133269"/>
                      <a:gd name="connsiteX3" fmla="*/ 0 w 151951"/>
                      <a:gd name="connsiteY3" fmla="*/ 10868 h 133269"/>
                      <a:gd name="connsiteX4" fmla="*/ 9323 w 151951"/>
                      <a:gd name="connsiteY4" fmla="*/ 0 h 133269"/>
                      <a:gd name="connsiteX5" fmla="*/ 46089 w 151951"/>
                      <a:gd name="connsiteY5" fmla="*/ 31547 h 133269"/>
                      <a:gd name="connsiteX6" fmla="*/ 61882 w 151951"/>
                      <a:gd name="connsiteY6" fmla="*/ 45108 h 133269"/>
                      <a:gd name="connsiteX7" fmla="*/ 151952 w 151951"/>
                      <a:gd name="connsiteY7" fmla="*/ 122405 h 133269"/>
                      <a:gd name="connsiteX8" fmla="*/ 142625 w 151951"/>
                      <a:gd name="connsiteY8" fmla="*/ 133270 h 133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1951" h="133269">
                        <a:moveTo>
                          <a:pt x="142625" y="133270"/>
                        </a:moveTo>
                        <a:lnTo>
                          <a:pt x="52566" y="55979"/>
                        </a:lnTo>
                        <a:cubicBezTo>
                          <a:pt x="48211" y="52256"/>
                          <a:pt x="42486" y="47337"/>
                          <a:pt x="36758" y="42412"/>
                        </a:cubicBezTo>
                        <a:lnTo>
                          <a:pt x="0" y="10868"/>
                        </a:lnTo>
                        <a:lnTo>
                          <a:pt x="9323" y="0"/>
                        </a:lnTo>
                        <a:lnTo>
                          <a:pt x="46089" y="31547"/>
                        </a:lnTo>
                        <a:cubicBezTo>
                          <a:pt x="51810" y="36469"/>
                          <a:pt x="57531" y="41384"/>
                          <a:pt x="61882" y="45108"/>
                        </a:cubicBezTo>
                        <a:lnTo>
                          <a:pt x="151952" y="122405"/>
                        </a:lnTo>
                        <a:lnTo>
                          <a:pt x="142625" y="133270"/>
                        </a:lnTo>
                        <a:close/>
                      </a:path>
                    </a:pathLst>
                  </a:custGeom>
                  <a:grpFill/>
                  <a:ln w="349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40" name="그래픽 34">
              <a:extLst>
                <a:ext uri="{FF2B5EF4-FFF2-40B4-BE49-F238E27FC236}">
                  <a16:creationId xmlns:a16="http://schemas.microsoft.com/office/drawing/2014/main" id="{5BAAFB07-4A2F-4DA2-BCAE-7277958EE0A3}"/>
                </a:ext>
              </a:extLst>
            </p:cNvPr>
            <p:cNvGrpSpPr/>
            <p:nvPr/>
          </p:nvGrpSpPr>
          <p:grpSpPr>
            <a:xfrm>
              <a:off x="5330081" y="3570128"/>
              <a:ext cx="165336" cy="168986"/>
              <a:chOff x="5330081" y="3570128"/>
              <a:chExt cx="165336" cy="168986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6E27F9BE-B694-4259-81CF-A1CF5A3F153A}"/>
                  </a:ext>
                </a:extLst>
              </p:cNvPr>
              <p:cNvSpPr/>
              <p:nvPr/>
            </p:nvSpPr>
            <p:spPr>
              <a:xfrm>
                <a:off x="5330081" y="3570128"/>
                <a:ext cx="150111" cy="168986"/>
              </a:xfrm>
              <a:custGeom>
                <a:avLst/>
                <a:gdLst>
                  <a:gd name="connsiteX0" fmla="*/ 84638 w 150111"/>
                  <a:gd name="connsiteY0" fmla="*/ 168986 h 168986"/>
                  <a:gd name="connsiteX1" fmla="*/ 0 w 150111"/>
                  <a:gd name="connsiteY1" fmla="*/ 84491 h 168986"/>
                  <a:gd name="connsiteX2" fmla="*/ 84638 w 150111"/>
                  <a:gd name="connsiteY2" fmla="*/ 0 h 168986"/>
                  <a:gd name="connsiteX3" fmla="*/ 150112 w 150111"/>
                  <a:gd name="connsiteY3" fmla="*/ 30959 h 168986"/>
                  <a:gd name="connsiteX4" fmla="*/ 139040 w 150111"/>
                  <a:gd name="connsiteY4" fmla="*/ 40047 h 168986"/>
                  <a:gd name="connsiteX5" fmla="*/ 84634 w 150111"/>
                  <a:gd name="connsiteY5" fmla="*/ 14320 h 168986"/>
                  <a:gd name="connsiteX6" fmla="*/ 14313 w 150111"/>
                  <a:gd name="connsiteY6" fmla="*/ 84495 h 168986"/>
                  <a:gd name="connsiteX7" fmla="*/ 84634 w 150111"/>
                  <a:gd name="connsiteY7" fmla="*/ 154673 h 168986"/>
                  <a:gd name="connsiteX8" fmla="*/ 127021 w 150111"/>
                  <a:gd name="connsiteY8" fmla="*/ 140492 h 168986"/>
                  <a:gd name="connsiteX9" fmla="*/ 135641 w 150111"/>
                  <a:gd name="connsiteY9" fmla="*/ 151923 h 168986"/>
                  <a:gd name="connsiteX10" fmla="*/ 84638 w 150111"/>
                  <a:gd name="connsiteY10" fmla="*/ 168986 h 168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0111" h="168986">
                    <a:moveTo>
                      <a:pt x="84638" y="168986"/>
                    </a:moveTo>
                    <a:cubicBezTo>
                      <a:pt x="37967" y="168986"/>
                      <a:pt x="0" y="131080"/>
                      <a:pt x="0" y="84491"/>
                    </a:cubicBezTo>
                    <a:cubicBezTo>
                      <a:pt x="0" y="37903"/>
                      <a:pt x="37971" y="0"/>
                      <a:pt x="84638" y="0"/>
                    </a:cubicBezTo>
                    <a:cubicBezTo>
                      <a:pt x="110090" y="0"/>
                      <a:pt x="133951" y="11285"/>
                      <a:pt x="150112" y="30959"/>
                    </a:cubicBezTo>
                    <a:lnTo>
                      <a:pt x="139040" y="40047"/>
                    </a:lnTo>
                    <a:cubicBezTo>
                      <a:pt x="125612" y="23697"/>
                      <a:pt x="105781" y="14320"/>
                      <a:pt x="84634" y="14320"/>
                    </a:cubicBezTo>
                    <a:cubicBezTo>
                      <a:pt x="45857" y="14320"/>
                      <a:pt x="14313" y="45800"/>
                      <a:pt x="14313" y="84495"/>
                    </a:cubicBezTo>
                    <a:cubicBezTo>
                      <a:pt x="14313" y="123194"/>
                      <a:pt x="45857" y="154673"/>
                      <a:pt x="84634" y="154673"/>
                    </a:cubicBezTo>
                    <a:cubicBezTo>
                      <a:pt x="100064" y="154673"/>
                      <a:pt x="114723" y="149769"/>
                      <a:pt x="127021" y="140492"/>
                    </a:cubicBezTo>
                    <a:lnTo>
                      <a:pt x="135641" y="151923"/>
                    </a:lnTo>
                    <a:cubicBezTo>
                      <a:pt x="120843" y="163087"/>
                      <a:pt x="103202" y="168986"/>
                      <a:pt x="84638" y="168986"/>
                    </a:cubicBez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A59BBC5E-13CF-4935-A1CD-4B3A5BB8FA01}"/>
                  </a:ext>
                </a:extLst>
              </p:cNvPr>
              <p:cNvSpPr/>
              <p:nvPr/>
            </p:nvSpPr>
            <p:spPr>
              <a:xfrm>
                <a:off x="5367152" y="3609868"/>
                <a:ext cx="81093" cy="86224"/>
              </a:xfrm>
              <a:custGeom>
                <a:avLst/>
                <a:gdLst>
                  <a:gd name="connsiteX0" fmla="*/ 33582 w 81093"/>
                  <a:gd name="connsiteY0" fmla="*/ 86225 h 86224"/>
                  <a:gd name="connsiteX1" fmla="*/ 33582 w 81093"/>
                  <a:gd name="connsiteY1" fmla="*/ 86225 h 86224"/>
                  <a:gd name="connsiteX2" fmla="*/ 23110 w 81093"/>
                  <a:gd name="connsiteY2" fmla="*/ 84659 h 86224"/>
                  <a:gd name="connsiteX3" fmla="*/ 1185 w 81093"/>
                  <a:gd name="connsiteY3" fmla="*/ 60502 h 86224"/>
                  <a:gd name="connsiteX4" fmla="*/ 16840 w 81093"/>
                  <a:gd name="connsiteY4" fmla="*/ 13475 h 86224"/>
                  <a:gd name="connsiteX5" fmla="*/ 56426 w 81093"/>
                  <a:gd name="connsiteY5" fmla="*/ 0 h 86224"/>
                  <a:gd name="connsiteX6" fmla="*/ 73586 w 81093"/>
                  <a:gd name="connsiteY6" fmla="*/ 1683 h 86224"/>
                  <a:gd name="connsiteX7" fmla="*/ 81094 w 81093"/>
                  <a:gd name="connsiteY7" fmla="*/ 3392 h 86224"/>
                  <a:gd name="connsiteX8" fmla="*/ 78847 w 81093"/>
                  <a:gd name="connsiteY8" fmla="*/ 10754 h 86224"/>
                  <a:gd name="connsiteX9" fmla="*/ 62426 w 81093"/>
                  <a:gd name="connsiteY9" fmla="*/ 63544 h 86224"/>
                  <a:gd name="connsiteX10" fmla="*/ 33582 w 81093"/>
                  <a:gd name="connsiteY10" fmla="*/ 86225 h 86224"/>
                  <a:gd name="connsiteX11" fmla="*/ 56426 w 81093"/>
                  <a:gd name="connsiteY11" fmla="*/ 14313 h 86224"/>
                  <a:gd name="connsiteX12" fmla="*/ 26637 w 81093"/>
                  <a:gd name="connsiteY12" fmla="*/ 23915 h 86224"/>
                  <a:gd name="connsiteX13" fmla="*/ 15106 w 81093"/>
                  <a:gd name="connsiteY13" fmla="*/ 57131 h 86224"/>
                  <a:gd name="connsiteX14" fmla="*/ 27065 w 81093"/>
                  <a:gd name="connsiteY14" fmla="*/ 70888 h 86224"/>
                  <a:gd name="connsiteX15" fmla="*/ 33582 w 81093"/>
                  <a:gd name="connsiteY15" fmla="*/ 71897 h 86224"/>
                  <a:gd name="connsiteX16" fmla="*/ 33582 w 81093"/>
                  <a:gd name="connsiteY16" fmla="*/ 71897 h 86224"/>
                  <a:gd name="connsiteX17" fmla="*/ 48897 w 81093"/>
                  <a:gd name="connsiteY17" fmla="*/ 58822 h 86224"/>
                  <a:gd name="connsiteX18" fmla="*/ 62697 w 81093"/>
                  <a:gd name="connsiteY18" fmla="*/ 14577 h 86224"/>
                  <a:gd name="connsiteX19" fmla="*/ 56426 w 81093"/>
                  <a:gd name="connsiteY19" fmla="*/ 14313 h 86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1093" h="86224">
                    <a:moveTo>
                      <a:pt x="33582" y="86225"/>
                    </a:moveTo>
                    <a:cubicBezTo>
                      <a:pt x="33578" y="86225"/>
                      <a:pt x="33578" y="86225"/>
                      <a:pt x="33582" y="86225"/>
                    </a:cubicBezTo>
                    <a:cubicBezTo>
                      <a:pt x="30250" y="86225"/>
                      <a:pt x="26730" y="85697"/>
                      <a:pt x="23110" y="84659"/>
                    </a:cubicBezTo>
                    <a:cubicBezTo>
                      <a:pt x="12285" y="81552"/>
                      <a:pt x="4089" y="72522"/>
                      <a:pt x="1185" y="60502"/>
                    </a:cubicBezTo>
                    <a:cubicBezTo>
                      <a:pt x="-2745" y="44234"/>
                      <a:pt x="3258" y="26219"/>
                      <a:pt x="16840" y="13475"/>
                    </a:cubicBezTo>
                    <a:cubicBezTo>
                      <a:pt x="28720" y="2336"/>
                      <a:pt x="44924" y="0"/>
                      <a:pt x="56426" y="0"/>
                    </a:cubicBezTo>
                    <a:cubicBezTo>
                      <a:pt x="66067" y="0"/>
                      <a:pt x="73286" y="1616"/>
                      <a:pt x="73586" y="1683"/>
                    </a:cubicBezTo>
                    <a:lnTo>
                      <a:pt x="81094" y="3392"/>
                    </a:lnTo>
                    <a:lnTo>
                      <a:pt x="78847" y="10754"/>
                    </a:lnTo>
                    <a:cubicBezTo>
                      <a:pt x="78272" y="12623"/>
                      <a:pt x="64815" y="56675"/>
                      <a:pt x="62426" y="63544"/>
                    </a:cubicBezTo>
                    <a:cubicBezTo>
                      <a:pt x="57393" y="77954"/>
                      <a:pt x="46882" y="86225"/>
                      <a:pt x="33582" y="86225"/>
                    </a:cubicBezTo>
                    <a:close/>
                    <a:moveTo>
                      <a:pt x="56426" y="14313"/>
                    </a:moveTo>
                    <a:cubicBezTo>
                      <a:pt x="47510" y="14313"/>
                      <a:pt x="35101" y="15979"/>
                      <a:pt x="26637" y="23915"/>
                    </a:cubicBezTo>
                    <a:cubicBezTo>
                      <a:pt x="14881" y="34939"/>
                      <a:pt x="12970" y="48300"/>
                      <a:pt x="15106" y="57131"/>
                    </a:cubicBezTo>
                    <a:cubicBezTo>
                      <a:pt x="16807" y="64186"/>
                      <a:pt x="21166" y="69197"/>
                      <a:pt x="27065" y="70888"/>
                    </a:cubicBezTo>
                    <a:cubicBezTo>
                      <a:pt x="29401" y="71559"/>
                      <a:pt x="31591" y="71897"/>
                      <a:pt x="33582" y="71897"/>
                    </a:cubicBezTo>
                    <a:cubicBezTo>
                      <a:pt x="33582" y="71897"/>
                      <a:pt x="33582" y="71897"/>
                      <a:pt x="33582" y="71897"/>
                    </a:cubicBezTo>
                    <a:cubicBezTo>
                      <a:pt x="42473" y="71897"/>
                      <a:pt x="46818" y="64789"/>
                      <a:pt x="48897" y="58822"/>
                    </a:cubicBezTo>
                    <a:cubicBezTo>
                      <a:pt x="50602" y="53939"/>
                      <a:pt x="58588" y="27974"/>
                      <a:pt x="62697" y="14577"/>
                    </a:cubicBezTo>
                    <a:cubicBezTo>
                      <a:pt x="60831" y="14424"/>
                      <a:pt x="58709" y="14313"/>
                      <a:pt x="56426" y="14313"/>
                    </a:cubicBez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231F1ADA-B356-44AB-B4BD-7B6C139F6E53}"/>
                  </a:ext>
                </a:extLst>
              </p:cNvPr>
              <p:cNvSpPr/>
              <p:nvPr/>
            </p:nvSpPr>
            <p:spPr>
              <a:xfrm>
                <a:off x="5422253" y="3587573"/>
                <a:ext cx="73164" cy="107757"/>
              </a:xfrm>
              <a:custGeom>
                <a:avLst/>
                <a:gdLst>
                  <a:gd name="connsiteX0" fmla="*/ 25115 w 73164"/>
                  <a:gd name="connsiteY0" fmla="*/ 107757 h 107757"/>
                  <a:gd name="connsiteX1" fmla="*/ 5663 w 73164"/>
                  <a:gd name="connsiteY1" fmla="*/ 100360 h 107757"/>
                  <a:gd name="connsiteX2" fmla="*/ 7778 w 73164"/>
                  <a:gd name="connsiteY2" fmla="*/ 36801 h 107757"/>
                  <a:gd name="connsiteX3" fmla="*/ 21541 w 73164"/>
                  <a:gd name="connsiteY3" fmla="*/ 40732 h 107757"/>
                  <a:gd name="connsiteX4" fmla="*/ 15421 w 73164"/>
                  <a:gd name="connsiteY4" fmla="*/ 89906 h 107757"/>
                  <a:gd name="connsiteX5" fmla="*/ 32135 w 73164"/>
                  <a:gd name="connsiteY5" fmla="*/ 92178 h 107757"/>
                  <a:gd name="connsiteX6" fmla="*/ 58275 w 73164"/>
                  <a:gd name="connsiteY6" fmla="*/ 59428 h 107757"/>
                  <a:gd name="connsiteX7" fmla="*/ 35330 w 73164"/>
                  <a:gd name="connsiteY7" fmla="*/ 11203 h 107757"/>
                  <a:gd name="connsiteX8" fmla="*/ 44243 w 73164"/>
                  <a:gd name="connsiteY8" fmla="*/ 0 h 107757"/>
                  <a:gd name="connsiteX9" fmla="*/ 72388 w 73164"/>
                  <a:gd name="connsiteY9" fmla="*/ 61854 h 107757"/>
                  <a:gd name="connsiteX10" fmla="*/ 36796 w 73164"/>
                  <a:gd name="connsiteY10" fmla="*/ 105720 h 107757"/>
                  <a:gd name="connsiteX11" fmla="*/ 25115 w 73164"/>
                  <a:gd name="connsiteY11" fmla="*/ 107757 h 107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3164" h="107757">
                    <a:moveTo>
                      <a:pt x="25115" y="107757"/>
                    </a:moveTo>
                    <a:cubicBezTo>
                      <a:pt x="17804" y="107757"/>
                      <a:pt x="11041" y="105242"/>
                      <a:pt x="5663" y="100360"/>
                    </a:cubicBezTo>
                    <a:cubicBezTo>
                      <a:pt x="-5416" y="90309"/>
                      <a:pt x="2228" y="56222"/>
                      <a:pt x="7778" y="36801"/>
                    </a:cubicBezTo>
                    <a:lnTo>
                      <a:pt x="21541" y="40732"/>
                    </a:lnTo>
                    <a:cubicBezTo>
                      <a:pt x="15378" y="62349"/>
                      <a:pt x="12464" y="85786"/>
                      <a:pt x="15421" y="89906"/>
                    </a:cubicBezTo>
                    <a:cubicBezTo>
                      <a:pt x="20714" y="94689"/>
                      <a:pt x="27444" y="93797"/>
                      <a:pt x="32135" y="92178"/>
                    </a:cubicBezTo>
                    <a:cubicBezTo>
                      <a:pt x="42970" y="88447"/>
                      <a:pt x="55429" y="75999"/>
                      <a:pt x="58275" y="59428"/>
                    </a:cubicBezTo>
                    <a:cubicBezTo>
                      <a:pt x="60340" y="47401"/>
                      <a:pt x="58039" y="29275"/>
                      <a:pt x="35330" y="11203"/>
                    </a:cubicBezTo>
                    <a:lnTo>
                      <a:pt x="44243" y="0"/>
                    </a:lnTo>
                    <a:cubicBezTo>
                      <a:pt x="73918" y="23615"/>
                      <a:pt x="74614" y="48889"/>
                      <a:pt x="72388" y="61854"/>
                    </a:cubicBezTo>
                    <a:cubicBezTo>
                      <a:pt x="68989" y="81627"/>
                      <a:pt x="54355" y="99668"/>
                      <a:pt x="36796" y="105720"/>
                    </a:cubicBezTo>
                    <a:cubicBezTo>
                      <a:pt x="32834" y="107079"/>
                      <a:pt x="28896" y="107753"/>
                      <a:pt x="25115" y="107757"/>
                    </a:cubicBezTo>
                    <a:close/>
                  </a:path>
                </a:pathLst>
              </a:custGeom>
              <a:grpFill/>
              <a:ln w="34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B331EAA8-1915-4C76-B314-8BCEF5D12DF4}"/>
              </a:ext>
            </a:extLst>
          </p:cNvPr>
          <p:cNvSpPr txBox="1"/>
          <p:nvPr/>
        </p:nvSpPr>
        <p:spPr>
          <a:xfrm>
            <a:off x="4948195" y="4180053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A2E60C6-62F8-47A0-A479-DF4C60E65CC3}"/>
              </a:ext>
            </a:extLst>
          </p:cNvPr>
          <p:cNvSpPr txBox="1"/>
          <p:nvPr/>
        </p:nvSpPr>
        <p:spPr>
          <a:xfrm>
            <a:off x="4623113" y="4506480"/>
            <a:ext cx="157766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</a:t>
            </a:r>
            <a:endParaRPr lang="en-US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  <a:p>
            <a:pPr algn="ct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정리해서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6D5D878E-563A-468F-AABE-335A3A414198}"/>
              </a:ext>
            </a:extLst>
          </p:cNvPr>
          <p:cNvCxnSpPr>
            <a:cxnSpLocks/>
          </p:cNvCxnSpPr>
          <p:nvPr/>
        </p:nvCxnSpPr>
        <p:spPr>
          <a:xfrm>
            <a:off x="6571871" y="2915503"/>
            <a:ext cx="0" cy="2687877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3D8D6E47-A488-CA37-8B21-F485C422226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2643320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F39BE9A5-A903-BDE0-2428-A274C1BD0C16}"/>
              </a:ext>
            </a:extLst>
          </p:cNvPr>
          <p:cNvGraphicFramePr>
            <a:graphicFrameLocks noGrp="1"/>
          </p:cNvGraphicFramePr>
          <p:nvPr/>
        </p:nvGraphicFramePr>
        <p:xfrm>
          <a:off x="1705764" y="2738260"/>
          <a:ext cx="2997200" cy="296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650">
                  <a:extLst>
                    <a:ext uri="{9D8B030D-6E8A-4147-A177-3AD203B41FA5}">
                      <a16:colId xmlns:a16="http://schemas.microsoft.com/office/drawing/2014/main" val="2333270681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56578973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19312307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8462294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74198865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1957374044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24513347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00788313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5904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1800" b="1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latinLnBrk="1" hangingPunct="1"/>
                      <a:endParaRPr lang="ko-KR" altLang="en-US" sz="1800" b="1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0846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487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93418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715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5363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4509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420610"/>
                  </a:ext>
                </a:extLst>
              </a:tr>
            </a:tbl>
          </a:graphicData>
        </a:graphic>
      </p:graphicFrame>
      <p:sp>
        <p:nvSpPr>
          <p:cNvPr id="11" name="직사각형 10">
            <a:extLst>
              <a:ext uri="{FF2B5EF4-FFF2-40B4-BE49-F238E27FC236}">
                <a16:creationId xmlns:a16="http://schemas.microsoft.com/office/drawing/2014/main" id="{901AB6F9-32DF-019C-FAFE-24BCF5151DE7}"/>
              </a:ext>
            </a:extLst>
          </p:cNvPr>
          <p:cNvSpPr/>
          <p:nvPr/>
        </p:nvSpPr>
        <p:spPr>
          <a:xfrm>
            <a:off x="1705764" y="2082800"/>
            <a:ext cx="2997200" cy="48260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6D2CD93-9985-37AB-EAB1-0FA048DE769E}"/>
              </a:ext>
            </a:extLst>
          </p:cNvPr>
          <p:cNvSpPr txBox="1"/>
          <p:nvPr/>
        </p:nvSpPr>
        <p:spPr>
          <a:xfrm>
            <a:off x="2673609" y="215244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6A4EB4B-C292-BCD6-80B8-F37CCDFB8BB3}"/>
              </a:ext>
            </a:extLst>
          </p:cNvPr>
          <p:cNvGraphicFramePr>
            <a:graphicFrameLocks noGrp="1"/>
          </p:cNvGraphicFramePr>
          <p:nvPr/>
        </p:nvGraphicFramePr>
        <p:xfrm>
          <a:off x="4899814" y="2738260"/>
          <a:ext cx="2997200" cy="296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650">
                  <a:extLst>
                    <a:ext uri="{9D8B030D-6E8A-4147-A177-3AD203B41FA5}">
                      <a16:colId xmlns:a16="http://schemas.microsoft.com/office/drawing/2014/main" val="2333270681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56578973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19312307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8462294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74198865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1957374044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24513347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00788313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5904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0846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487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93418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715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5363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4509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420610"/>
                  </a:ext>
                </a:extLst>
              </a:tr>
            </a:tbl>
          </a:graphicData>
        </a:graphic>
      </p:graphicFrame>
      <p:sp>
        <p:nvSpPr>
          <p:cNvPr id="16" name="직사각형 15">
            <a:extLst>
              <a:ext uri="{FF2B5EF4-FFF2-40B4-BE49-F238E27FC236}">
                <a16:creationId xmlns:a16="http://schemas.microsoft.com/office/drawing/2014/main" id="{2495E3EA-6E30-677F-3F4A-53B3C6D15291}"/>
              </a:ext>
            </a:extLst>
          </p:cNvPr>
          <p:cNvSpPr/>
          <p:nvPr/>
        </p:nvSpPr>
        <p:spPr>
          <a:xfrm>
            <a:off x="4899814" y="2082800"/>
            <a:ext cx="2997200" cy="482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2AB2E6D-D556-1860-48C0-84C82971D96A}"/>
              </a:ext>
            </a:extLst>
          </p:cNvPr>
          <p:cNvSpPr txBox="1"/>
          <p:nvPr/>
        </p:nvSpPr>
        <p:spPr>
          <a:xfrm>
            <a:off x="5867659" y="215244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5E9BE516-725B-4B66-EEC0-C423A3169399}"/>
              </a:ext>
            </a:extLst>
          </p:cNvPr>
          <p:cNvGraphicFramePr>
            <a:graphicFrameLocks noGrp="1"/>
          </p:cNvGraphicFramePr>
          <p:nvPr/>
        </p:nvGraphicFramePr>
        <p:xfrm>
          <a:off x="8093864" y="2738260"/>
          <a:ext cx="2997200" cy="29667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650">
                  <a:extLst>
                    <a:ext uri="{9D8B030D-6E8A-4147-A177-3AD203B41FA5}">
                      <a16:colId xmlns:a16="http://schemas.microsoft.com/office/drawing/2014/main" val="2333270681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56578973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19312307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08462294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741988655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1957374044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424513347"/>
                    </a:ext>
                  </a:extLst>
                </a:gridCol>
                <a:gridCol w="374650">
                  <a:extLst>
                    <a:ext uri="{9D8B030D-6E8A-4147-A177-3AD203B41FA5}">
                      <a16:colId xmlns:a16="http://schemas.microsoft.com/office/drawing/2014/main" val="2007883136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4859043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08469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8344875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934187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237155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753633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0450931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7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420610"/>
                  </a:ext>
                </a:extLst>
              </a:tr>
            </a:tbl>
          </a:graphicData>
        </a:graphic>
      </p:graphicFrame>
      <p:sp>
        <p:nvSpPr>
          <p:cNvPr id="19" name="직사각형 18">
            <a:extLst>
              <a:ext uri="{FF2B5EF4-FFF2-40B4-BE49-F238E27FC236}">
                <a16:creationId xmlns:a16="http://schemas.microsoft.com/office/drawing/2014/main" id="{4E5696F7-B836-821C-0C7A-3ED226F2A974}"/>
              </a:ext>
            </a:extLst>
          </p:cNvPr>
          <p:cNvSpPr/>
          <p:nvPr/>
        </p:nvSpPr>
        <p:spPr>
          <a:xfrm>
            <a:off x="8093864" y="2082800"/>
            <a:ext cx="2997200" cy="4826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8345011-71D4-83E6-77C4-0941E6779C32}"/>
              </a:ext>
            </a:extLst>
          </p:cNvPr>
          <p:cNvSpPr txBox="1"/>
          <p:nvPr/>
        </p:nvSpPr>
        <p:spPr>
          <a:xfrm>
            <a:off x="9061709" y="215244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1DD62F5-F0E9-6941-BB8F-5A0084B49EC9}"/>
              </a:ext>
            </a:extLst>
          </p:cNvPr>
          <p:cNvSpPr txBox="1"/>
          <p:nvPr/>
        </p:nvSpPr>
        <p:spPr>
          <a:xfrm>
            <a:off x="1031220" y="2763660"/>
            <a:ext cx="576119" cy="3129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0906AC6-5BA3-0D53-F3CF-45BDB34813C2}"/>
              </a:ext>
            </a:extLst>
          </p:cNvPr>
          <p:cNvSpPr txBox="1"/>
          <p:nvPr/>
        </p:nvSpPr>
        <p:spPr>
          <a:xfrm>
            <a:off x="1031220" y="3135135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57F8FC3-E20D-D627-374C-E63C485F159B}"/>
              </a:ext>
            </a:extLst>
          </p:cNvPr>
          <p:cNvSpPr txBox="1"/>
          <p:nvPr/>
        </p:nvSpPr>
        <p:spPr>
          <a:xfrm>
            <a:off x="1031220" y="3506610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CC59D76E-E632-6621-89D2-45DB5BE4F102}"/>
              </a:ext>
            </a:extLst>
          </p:cNvPr>
          <p:cNvSpPr txBox="1"/>
          <p:nvPr/>
        </p:nvSpPr>
        <p:spPr>
          <a:xfrm>
            <a:off x="1031220" y="3880522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61C72B1-9167-9A04-9F99-8203C7189153}"/>
              </a:ext>
            </a:extLst>
          </p:cNvPr>
          <p:cNvSpPr txBox="1"/>
          <p:nvPr/>
        </p:nvSpPr>
        <p:spPr>
          <a:xfrm>
            <a:off x="1031220" y="4249560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BE5DF79-1A0E-B3C9-AD41-706E9ED4A4B5}"/>
              </a:ext>
            </a:extLst>
          </p:cNvPr>
          <p:cNvSpPr txBox="1"/>
          <p:nvPr/>
        </p:nvSpPr>
        <p:spPr>
          <a:xfrm>
            <a:off x="1031220" y="4621035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8152D814-EAAA-1662-F36C-4859C486F13F}"/>
              </a:ext>
            </a:extLst>
          </p:cNvPr>
          <p:cNvSpPr txBox="1"/>
          <p:nvPr/>
        </p:nvSpPr>
        <p:spPr>
          <a:xfrm>
            <a:off x="1031220" y="4992510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0D3C40BD-5491-0F30-8D96-FD47B773778F}"/>
              </a:ext>
            </a:extLst>
          </p:cNvPr>
          <p:cNvSpPr txBox="1"/>
          <p:nvPr/>
        </p:nvSpPr>
        <p:spPr>
          <a:xfrm>
            <a:off x="1031220" y="5363985"/>
            <a:ext cx="576119" cy="31297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키워드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390B446E-1753-5A0C-2D06-B2B600F17369}"/>
              </a:ext>
            </a:extLst>
          </p:cNvPr>
          <p:cNvSpPr txBox="1"/>
          <p:nvPr/>
        </p:nvSpPr>
        <p:spPr>
          <a:xfrm>
            <a:off x="1889866" y="5726710"/>
            <a:ext cx="375744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0.5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BD9352A-A445-C8EB-D225-2304B473A35B}"/>
              </a:ext>
            </a:extLst>
          </p:cNvPr>
          <p:cNvSpPr txBox="1"/>
          <p:nvPr/>
        </p:nvSpPr>
        <p:spPr>
          <a:xfrm>
            <a:off x="2325678" y="5726710"/>
            <a:ext cx="257443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64F14CC-1FEC-E62A-65F7-6BCE114DCC5D}"/>
              </a:ext>
            </a:extLst>
          </p:cNvPr>
          <p:cNvSpPr txBox="1"/>
          <p:nvPr/>
        </p:nvSpPr>
        <p:spPr>
          <a:xfrm>
            <a:off x="265184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0CF20DDE-B012-4302-5E0D-8E399147024D}"/>
              </a:ext>
            </a:extLst>
          </p:cNvPr>
          <p:cNvSpPr txBox="1"/>
          <p:nvPr/>
        </p:nvSpPr>
        <p:spPr>
          <a:xfrm>
            <a:off x="3071634" y="5726710"/>
            <a:ext cx="26545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35086ABF-C757-684C-3CA6-A92B9873D347}"/>
              </a:ext>
            </a:extLst>
          </p:cNvPr>
          <p:cNvSpPr txBox="1"/>
          <p:nvPr/>
        </p:nvSpPr>
        <p:spPr>
          <a:xfrm>
            <a:off x="3386748" y="5726710"/>
            <a:ext cx="37734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4C331CCA-6BE9-7567-C64A-58B383D2126F}"/>
              </a:ext>
            </a:extLst>
          </p:cNvPr>
          <p:cNvSpPr txBox="1"/>
          <p:nvPr/>
        </p:nvSpPr>
        <p:spPr>
          <a:xfrm>
            <a:off x="3827286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B54F9AB-2364-2031-F25A-4BB68688FD5F}"/>
              </a:ext>
            </a:extLst>
          </p:cNvPr>
          <p:cNvSpPr txBox="1"/>
          <p:nvPr/>
        </p:nvSpPr>
        <p:spPr>
          <a:xfrm>
            <a:off x="414792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BD062D25-0A4E-BC6E-D43E-B679AAD4EB4C}"/>
              </a:ext>
            </a:extLst>
          </p:cNvPr>
          <p:cNvSpPr txBox="1"/>
          <p:nvPr/>
        </p:nvSpPr>
        <p:spPr>
          <a:xfrm>
            <a:off x="4574242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4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7CC24550-4E75-484F-58B1-B61CA57C5EC7}"/>
              </a:ext>
            </a:extLst>
          </p:cNvPr>
          <p:cNvSpPr txBox="1"/>
          <p:nvPr/>
        </p:nvSpPr>
        <p:spPr>
          <a:xfrm>
            <a:off x="5083916" y="5726710"/>
            <a:ext cx="375744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0.5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A7B5A924-6E2E-AFBC-20C7-600F64F94D8A}"/>
              </a:ext>
            </a:extLst>
          </p:cNvPr>
          <p:cNvSpPr txBox="1"/>
          <p:nvPr/>
        </p:nvSpPr>
        <p:spPr>
          <a:xfrm>
            <a:off x="5519728" y="5726710"/>
            <a:ext cx="257443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7573FE1-4B41-E2FE-100F-C9D9451A227D}"/>
              </a:ext>
            </a:extLst>
          </p:cNvPr>
          <p:cNvSpPr txBox="1"/>
          <p:nvPr/>
        </p:nvSpPr>
        <p:spPr>
          <a:xfrm>
            <a:off x="584589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98847AF-D7AB-BF44-52B1-EDC256DA53B4}"/>
              </a:ext>
            </a:extLst>
          </p:cNvPr>
          <p:cNvSpPr txBox="1"/>
          <p:nvPr/>
        </p:nvSpPr>
        <p:spPr>
          <a:xfrm>
            <a:off x="6265684" y="5726710"/>
            <a:ext cx="26545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31336244-2826-38CB-A525-6EA47611BF7A}"/>
              </a:ext>
            </a:extLst>
          </p:cNvPr>
          <p:cNvSpPr txBox="1"/>
          <p:nvPr/>
        </p:nvSpPr>
        <p:spPr>
          <a:xfrm>
            <a:off x="6580798" y="5726710"/>
            <a:ext cx="37734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7957A869-0782-FBF8-2517-DA9CAC792CD1}"/>
              </a:ext>
            </a:extLst>
          </p:cNvPr>
          <p:cNvSpPr txBox="1"/>
          <p:nvPr/>
        </p:nvSpPr>
        <p:spPr>
          <a:xfrm>
            <a:off x="7021336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A71F1ED-D8AB-12C4-8774-02C9A294D7B5}"/>
              </a:ext>
            </a:extLst>
          </p:cNvPr>
          <p:cNvSpPr txBox="1"/>
          <p:nvPr/>
        </p:nvSpPr>
        <p:spPr>
          <a:xfrm>
            <a:off x="734197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C024FFEB-41B0-EF56-56F4-F89C1149AB88}"/>
              </a:ext>
            </a:extLst>
          </p:cNvPr>
          <p:cNvSpPr txBox="1"/>
          <p:nvPr/>
        </p:nvSpPr>
        <p:spPr>
          <a:xfrm>
            <a:off x="7768292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4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2F8783E-AC12-F15D-E345-6D510E618D89}"/>
              </a:ext>
            </a:extLst>
          </p:cNvPr>
          <p:cNvSpPr txBox="1"/>
          <p:nvPr/>
        </p:nvSpPr>
        <p:spPr>
          <a:xfrm>
            <a:off x="8277966" y="5726710"/>
            <a:ext cx="375744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0.5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8E0441C6-3013-46F1-E0E9-A70DE9DE4863}"/>
              </a:ext>
            </a:extLst>
          </p:cNvPr>
          <p:cNvSpPr txBox="1"/>
          <p:nvPr/>
        </p:nvSpPr>
        <p:spPr>
          <a:xfrm>
            <a:off x="8713778" y="5726710"/>
            <a:ext cx="257443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F9EF6AFF-F1EF-4BE3-490D-F449DAF95B28}"/>
              </a:ext>
            </a:extLst>
          </p:cNvPr>
          <p:cNvSpPr txBox="1"/>
          <p:nvPr/>
        </p:nvSpPr>
        <p:spPr>
          <a:xfrm>
            <a:off x="903994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1.5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79854CD4-E057-F26D-2AC1-E4D7165439FC}"/>
              </a:ext>
            </a:extLst>
          </p:cNvPr>
          <p:cNvSpPr txBox="1"/>
          <p:nvPr/>
        </p:nvSpPr>
        <p:spPr>
          <a:xfrm>
            <a:off x="9459734" y="5726710"/>
            <a:ext cx="26545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6D2858D-0914-A32C-A8B5-C890CC9BD8AF}"/>
              </a:ext>
            </a:extLst>
          </p:cNvPr>
          <p:cNvSpPr txBox="1"/>
          <p:nvPr/>
        </p:nvSpPr>
        <p:spPr>
          <a:xfrm>
            <a:off x="9774848" y="5726710"/>
            <a:ext cx="377347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2.5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DD369B6-8422-3A22-DE7D-907672A3A8C9}"/>
              </a:ext>
            </a:extLst>
          </p:cNvPr>
          <p:cNvSpPr txBox="1"/>
          <p:nvPr/>
        </p:nvSpPr>
        <p:spPr>
          <a:xfrm>
            <a:off x="10215386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279B645B-5A32-47A6-CC0C-B4D44D50B055}"/>
              </a:ext>
            </a:extLst>
          </p:cNvPr>
          <p:cNvSpPr txBox="1"/>
          <p:nvPr/>
        </p:nvSpPr>
        <p:spPr>
          <a:xfrm>
            <a:off x="10536023" y="5726710"/>
            <a:ext cx="362920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3.5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C4E43355-D190-8AA3-D668-17E9CA35C18F}"/>
              </a:ext>
            </a:extLst>
          </p:cNvPr>
          <p:cNvSpPr txBox="1"/>
          <p:nvPr/>
        </p:nvSpPr>
        <p:spPr>
          <a:xfrm>
            <a:off x="10962342" y="5726710"/>
            <a:ext cx="257442" cy="265778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1100" spc="-20">
                <a:ln>
                  <a:solidFill>
                    <a:srgbClr val="000000">
                      <a:alpha val="0"/>
                    </a:srgbClr>
                  </a:solidFill>
                </a:ln>
                <a:latin typeface="+mn-ea"/>
                <a:cs typeface="Pretendard Medium" panose="02000603000000020004" pitchFamily="2" charset="-127"/>
              </a:rPr>
              <a:t>4</a:t>
            </a:r>
            <a:endParaRPr lang="id-ID" altLang="ko-KR" sz="1100" spc="-20">
              <a:ln>
                <a:solidFill>
                  <a:srgbClr val="000000">
                    <a:alpha val="0"/>
                  </a:srgbClr>
                </a:solidFill>
              </a:ln>
              <a:latin typeface="+mn-ea"/>
              <a:cs typeface="Pretendard Medium" panose="02000603000000020004" pitchFamily="2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DAD2BCE7-519E-6DC2-8B96-BD93A666786C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1C92CB80-5724-878F-1D67-5A2D80F3AE6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D35C5CD-6806-F4B4-8C73-1970877B053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639A13A-CDDB-B1B1-B1A8-C42E5EB1131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DAE0A6-57EE-2170-1281-B3EA8DA80C3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3" name="직선 연결선 10">
            <a:extLst>
              <a:ext uri="{FF2B5EF4-FFF2-40B4-BE49-F238E27FC236}">
                <a16:creationId xmlns:a16="http://schemas.microsoft.com/office/drawing/2014/main" id="{A7E29991-EB1E-3186-C082-197F54C6D823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54900963"/>
      </p:ext>
    </p:extLst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직사각형 12">
            <a:extLst>
              <a:ext uri="{FF2B5EF4-FFF2-40B4-BE49-F238E27FC236}">
                <a16:creationId xmlns:a16="http://schemas.microsoft.com/office/drawing/2014/main" id="{0BFA3FE2-9638-B043-ED50-3481904418FB}"/>
              </a:ext>
            </a:extLst>
          </p:cNvPr>
          <p:cNvSpPr/>
          <p:nvPr/>
        </p:nvSpPr>
        <p:spPr>
          <a:xfrm>
            <a:off x="3657601" y="2351315"/>
            <a:ext cx="259667" cy="25966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79D286B-38E5-2586-3C1B-A48B43095A8D}"/>
              </a:ext>
            </a:extLst>
          </p:cNvPr>
          <p:cNvSpPr txBox="1"/>
          <p:nvPr/>
        </p:nvSpPr>
        <p:spPr>
          <a:xfrm>
            <a:off x="4107581" y="2293083"/>
            <a:ext cx="3501600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37" name="자유형: 도형 36">
            <a:extLst>
              <a:ext uri="{FF2B5EF4-FFF2-40B4-BE49-F238E27FC236}">
                <a16:creationId xmlns:a16="http://schemas.microsoft.com/office/drawing/2014/main" id="{778E7450-835A-452B-D36E-58A11F90C950}"/>
              </a:ext>
            </a:extLst>
          </p:cNvPr>
          <p:cNvSpPr/>
          <p:nvPr/>
        </p:nvSpPr>
        <p:spPr>
          <a:xfrm>
            <a:off x="3690938" y="2257425"/>
            <a:ext cx="287337" cy="285129"/>
          </a:xfrm>
          <a:custGeom>
            <a:avLst/>
            <a:gdLst>
              <a:gd name="connsiteX0" fmla="*/ 132531 w 412699"/>
              <a:gd name="connsiteY0" fmla="*/ 266700 h 293636"/>
              <a:gd name="connsiteX1" fmla="*/ 13468 w 412699"/>
              <a:gd name="connsiteY1" fmla="*/ 147638 h 293636"/>
              <a:gd name="connsiteX2" fmla="*/ 0 w 412699"/>
              <a:gd name="connsiteY2" fmla="*/ 161106 h 293636"/>
              <a:gd name="connsiteX3" fmla="*/ 132531 w 412699"/>
              <a:gd name="connsiteY3" fmla="*/ 293637 h 293636"/>
              <a:gd name="connsiteX4" fmla="*/ 412699 w 412699"/>
              <a:gd name="connsiteY4" fmla="*/ 13468 h 293636"/>
              <a:gd name="connsiteX5" fmla="*/ 399231 w 412699"/>
              <a:gd name="connsiteY5" fmla="*/ 0 h 293636"/>
              <a:gd name="connsiteX6" fmla="*/ 132531 w 412699"/>
              <a:gd name="connsiteY6" fmla="*/ 266700 h 293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2699" h="293636">
                <a:moveTo>
                  <a:pt x="132531" y="266700"/>
                </a:moveTo>
                <a:lnTo>
                  <a:pt x="13468" y="147638"/>
                </a:lnTo>
                <a:lnTo>
                  <a:pt x="0" y="161106"/>
                </a:lnTo>
                <a:lnTo>
                  <a:pt x="132531" y="293637"/>
                </a:lnTo>
                <a:lnTo>
                  <a:pt x="412699" y="13468"/>
                </a:lnTo>
                <a:lnTo>
                  <a:pt x="399231" y="0"/>
                </a:lnTo>
                <a:lnTo>
                  <a:pt x="132531" y="266700"/>
                </a:lnTo>
                <a:close/>
              </a:path>
            </a:pathLst>
          </a:custGeom>
          <a:solidFill>
            <a:schemeClr val="accent3"/>
          </a:solidFill>
          <a:ln w="9525" cap="flat">
            <a:solidFill>
              <a:schemeClr val="accent3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38" name="직사각형 37">
            <a:extLst>
              <a:ext uri="{FF2B5EF4-FFF2-40B4-BE49-F238E27FC236}">
                <a16:creationId xmlns:a16="http://schemas.microsoft.com/office/drawing/2014/main" id="{74529DB4-A19F-66B6-F7E7-77EB9351DCEF}"/>
              </a:ext>
            </a:extLst>
          </p:cNvPr>
          <p:cNvSpPr/>
          <p:nvPr/>
        </p:nvSpPr>
        <p:spPr>
          <a:xfrm>
            <a:off x="3668713" y="2908642"/>
            <a:ext cx="4565650" cy="80009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749F507A-ADD1-8B7B-F61D-D34CE4EB11A5}"/>
              </a:ext>
            </a:extLst>
          </p:cNvPr>
          <p:cNvSpPr/>
          <p:nvPr/>
        </p:nvSpPr>
        <p:spPr>
          <a:xfrm>
            <a:off x="8234363" y="2908642"/>
            <a:ext cx="1701800" cy="800095"/>
          </a:xfrm>
          <a:prstGeom prst="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4B9F92D4-AC84-37A9-EACA-6D4F54B464D5}"/>
              </a:ext>
            </a:extLst>
          </p:cNvPr>
          <p:cNvSpPr/>
          <p:nvPr/>
        </p:nvSpPr>
        <p:spPr>
          <a:xfrm>
            <a:off x="9936163" y="2908642"/>
            <a:ext cx="703606" cy="80009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792C3716-72EE-948D-75F8-0A486786184C}"/>
              </a:ext>
            </a:extLst>
          </p:cNvPr>
          <p:cNvSpPr/>
          <p:nvPr/>
        </p:nvSpPr>
        <p:spPr>
          <a:xfrm>
            <a:off x="10639769" y="2908642"/>
            <a:ext cx="388594" cy="800095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4E624CB1-C8D2-F518-5E2E-2A52A0BA8F90}"/>
              </a:ext>
            </a:extLst>
          </p:cNvPr>
          <p:cNvSpPr/>
          <p:nvPr/>
        </p:nvSpPr>
        <p:spPr>
          <a:xfrm>
            <a:off x="3657601" y="4422031"/>
            <a:ext cx="259667" cy="259667"/>
          </a:xfrm>
          <a:prstGeom prst="rect">
            <a:avLst/>
          </a:prstGeom>
          <a:solidFill>
            <a:schemeClr val="bg1"/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DEAD1E-B861-E3E9-AD9E-977FF432C7AD}"/>
              </a:ext>
            </a:extLst>
          </p:cNvPr>
          <p:cNvSpPr txBox="1"/>
          <p:nvPr/>
        </p:nvSpPr>
        <p:spPr>
          <a:xfrm>
            <a:off x="4107581" y="4363799"/>
            <a:ext cx="3501600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sp>
        <p:nvSpPr>
          <p:cNvPr id="49" name="자유형: 도형 48">
            <a:extLst>
              <a:ext uri="{FF2B5EF4-FFF2-40B4-BE49-F238E27FC236}">
                <a16:creationId xmlns:a16="http://schemas.microsoft.com/office/drawing/2014/main" id="{3F0BD390-B480-AA4A-AC12-6490786304ED}"/>
              </a:ext>
            </a:extLst>
          </p:cNvPr>
          <p:cNvSpPr/>
          <p:nvPr/>
        </p:nvSpPr>
        <p:spPr>
          <a:xfrm>
            <a:off x="3690938" y="4328141"/>
            <a:ext cx="287337" cy="285129"/>
          </a:xfrm>
          <a:custGeom>
            <a:avLst/>
            <a:gdLst>
              <a:gd name="connsiteX0" fmla="*/ 132531 w 412699"/>
              <a:gd name="connsiteY0" fmla="*/ 266700 h 293636"/>
              <a:gd name="connsiteX1" fmla="*/ 13468 w 412699"/>
              <a:gd name="connsiteY1" fmla="*/ 147638 h 293636"/>
              <a:gd name="connsiteX2" fmla="*/ 0 w 412699"/>
              <a:gd name="connsiteY2" fmla="*/ 161106 h 293636"/>
              <a:gd name="connsiteX3" fmla="*/ 132531 w 412699"/>
              <a:gd name="connsiteY3" fmla="*/ 293637 h 293636"/>
              <a:gd name="connsiteX4" fmla="*/ 412699 w 412699"/>
              <a:gd name="connsiteY4" fmla="*/ 13468 h 293636"/>
              <a:gd name="connsiteX5" fmla="*/ 399231 w 412699"/>
              <a:gd name="connsiteY5" fmla="*/ 0 h 293636"/>
              <a:gd name="connsiteX6" fmla="*/ 132531 w 412699"/>
              <a:gd name="connsiteY6" fmla="*/ 266700 h 293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2699" h="293636">
                <a:moveTo>
                  <a:pt x="132531" y="266700"/>
                </a:moveTo>
                <a:lnTo>
                  <a:pt x="13468" y="147638"/>
                </a:lnTo>
                <a:lnTo>
                  <a:pt x="0" y="161106"/>
                </a:lnTo>
                <a:lnTo>
                  <a:pt x="132531" y="293637"/>
                </a:lnTo>
                <a:lnTo>
                  <a:pt x="412699" y="13468"/>
                </a:lnTo>
                <a:lnTo>
                  <a:pt x="399231" y="0"/>
                </a:lnTo>
                <a:lnTo>
                  <a:pt x="132531" y="266700"/>
                </a:lnTo>
                <a:close/>
              </a:path>
            </a:pathLst>
          </a:custGeom>
          <a:solidFill>
            <a:schemeClr val="accent3"/>
          </a:solidFill>
          <a:ln w="9525" cap="flat">
            <a:solidFill>
              <a:schemeClr val="accent3"/>
            </a:solidFill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54" name="직사각형 53">
            <a:extLst>
              <a:ext uri="{FF2B5EF4-FFF2-40B4-BE49-F238E27FC236}">
                <a16:creationId xmlns:a16="http://schemas.microsoft.com/office/drawing/2014/main" id="{76D82437-5624-76C6-4D2F-D44F18B4B725}"/>
              </a:ext>
            </a:extLst>
          </p:cNvPr>
          <p:cNvSpPr/>
          <p:nvPr/>
        </p:nvSpPr>
        <p:spPr>
          <a:xfrm>
            <a:off x="3668713" y="5053174"/>
            <a:ext cx="2447581" cy="80009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C75B6E69-50D2-CE24-1DC1-0614A5484B97}"/>
              </a:ext>
            </a:extLst>
          </p:cNvPr>
          <p:cNvSpPr/>
          <p:nvPr/>
        </p:nvSpPr>
        <p:spPr>
          <a:xfrm>
            <a:off x="6116295" y="5053174"/>
            <a:ext cx="3002306" cy="800095"/>
          </a:xfrm>
          <a:prstGeom prst="rect">
            <a:avLst/>
          </a:prstGeom>
          <a:solidFill>
            <a:schemeClr val="accent2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DFDB943B-487D-B260-BA79-DED9640FA559}"/>
              </a:ext>
            </a:extLst>
          </p:cNvPr>
          <p:cNvSpPr/>
          <p:nvPr/>
        </p:nvSpPr>
        <p:spPr>
          <a:xfrm>
            <a:off x="9118601" y="5053174"/>
            <a:ext cx="1219199" cy="80009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D6707213-E5B1-C107-7BB9-6FDFE8C04441}"/>
              </a:ext>
            </a:extLst>
          </p:cNvPr>
          <p:cNvSpPr/>
          <p:nvPr/>
        </p:nvSpPr>
        <p:spPr>
          <a:xfrm>
            <a:off x="10337800" y="5053174"/>
            <a:ext cx="690563" cy="800095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CE628579-1FD9-C3F7-4D38-D1D7D961C6FE}"/>
              </a:ext>
            </a:extLst>
          </p:cNvPr>
          <p:cNvSpPr txBox="1"/>
          <p:nvPr/>
        </p:nvSpPr>
        <p:spPr>
          <a:xfrm>
            <a:off x="1163637" y="3228922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BE98125F-A9F6-6546-C68A-6593EB0429DE}"/>
              </a:ext>
            </a:extLst>
          </p:cNvPr>
          <p:cNvSpPr txBox="1"/>
          <p:nvPr/>
        </p:nvSpPr>
        <p:spPr>
          <a:xfrm>
            <a:off x="1167503" y="2351315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DCAD0A1F-025C-CA17-CDD4-DCE199F9CA2E}"/>
              </a:ext>
            </a:extLst>
          </p:cNvPr>
          <p:cNvSpPr txBox="1"/>
          <p:nvPr/>
        </p:nvSpPr>
        <p:spPr>
          <a:xfrm>
            <a:off x="1174750" y="5328753"/>
            <a:ext cx="207742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DBBE81C0-279B-76EB-F1DD-18F986D993AB}"/>
              </a:ext>
            </a:extLst>
          </p:cNvPr>
          <p:cNvSpPr txBox="1"/>
          <p:nvPr/>
        </p:nvSpPr>
        <p:spPr>
          <a:xfrm>
            <a:off x="5678312" y="3109116"/>
            <a:ext cx="693138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65%</a:t>
            </a:r>
            <a:endParaRPr kumimoji="0" lang="id-ID" altLang="ko-KR" sz="20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401A5DF1-DD99-1D94-B32E-CE0C4E01BC0F}"/>
              </a:ext>
            </a:extLst>
          </p:cNvPr>
          <p:cNvSpPr txBox="1"/>
          <p:nvPr/>
        </p:nvSpPr>
        <p:spPr>
          <a:xfrm>
            <a:off x="5509355" y="377590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8A510A22-F50E-69C1-1115-46446FC722DF}"/>
              </a:ext>
            </a:extLst>
          </p:cNvPr>
          <p:cNvSpPr txBox="1"/>
          <p:nvPr/>
        </p:nvSpPr>
        <p:spPr>
          <a:xfrm>
            <a:off x="8756803" y="3109116"/>
            <a:ext cx="693138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20%</a:t>
            </a:r>
            <a:endParaRPr kumimoji="0" lang="id-ID" altLang="ko-KR" sz="20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B785D290-D9CE-27C2-59D4-BF4D552DFE54}"/>
              </a:ext>
            </a:extLst>
          </p:cNvPr>
          <p:cNvSpPr txBox="1"/>
          <p:nvPr/>
        </p:nvSpPr>
        <p:spPr>
          <a:xfrm>
            <a:off x="8587846" y="377590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8" name="자유형: 도형 77">
            <a:extLst>
              <a:ext uri="{FF2B5EF4-FFF2-40B4-BE49-F238E27FC236}">
                <a16:creationId xmlns:a16="http://schemas.microsoft.com/office/drawing/2014/main" id="{0DD58EDC-D795-7965-7242-4801C52FB099}"/>
              </a:ext>
            </a:extLst>
          </p:cNvPr>
          <p:cNvSpPr/>
          <p:nvPr/>
        </p:nvSpPr>
        <p:spPr>
          <a:xfrm>
            <a:off x="9588500" y="2578100"/>
            <a:ext cx="685800" cy="330200"/>
          </a:xfrm>
          <a:custGeom>
            <a:avLst/>
            <a:gdLst>
              <a:gd name="connsiteX0" fmla="*/ 685800 w 685800"/>
              <a:gd name="connsiteY0" fmla="*/ 330200 h 330200"/>
              <a:gd name="connsiteX1" fmla="*/ 685800 w 685800"/>
              <a:gd name="connsiteY1" fmla="*/ 0 h 330200"/>
              <a:gd name="connsiteX2" fmla="*/ 0 w 6858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330200">
                <a:moveTo>
                  <a:pt x="685800" y="330200"/>
                </a:moveTo>
                <a:lnTo>
                  <a:pt x="685800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9" name="자유형: 도형 78">
            <a:extLst>
              <a:ext uri="{FF2B5EF4-FFF2-40B4-BE49-F238E27FC236}">
                <a16:creationId xmlns:a16="http://schemas.microsoft.com/office/drawing/2014/main" id="{B20841F0-CDB5-227D-6F55-D63B16F57F7A}"/>
              </a:ext>
            </a:extLst>
          </p:cNvPr>
          <p:cNvSpPr/>
          <p:nvPr/>
        </p:nvSpPr>
        <p:spPr>
          <a:xfrm>
            <a:off x="10426700" y="2120900"/>
            <a:ext cx="406400" cy="787400"/>
          </a:xfrm>
          <a:custGeom>
            <a:avLst/>
            <a:gdLst>
              <a:gd name="connsiteX0" fmla="*/ 406400 w 406400"/>
              <a:gd name="connsiteY0" fmla="*/ 787400 h 787400"/>
              <a:gd name="connsiteX1" fmla="*/ 406400 w 406400"/>
              <a:gd name="connsiteY1" fmla="*/ 0 h 787400"/>
              <a:gd name="connsiteX2" fmla="*/ 0 w 406400"/>
              <a:gd name="connsiteY2" fmla="*/ 0 h 78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6400" h="787400">
                <a:moveTo>
                  <a:pt x="406400" y="787400"/>
                </a:moveTo>
                <a:lnTo>
                  <a:pt x="406400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1EA48005-E1E8-72F7-176D-41476352F840}"/>
              </a:ext>
            </a:extLst>
          </p:cNvPr>
          <p:cNvSpPr txBox="1"/>
          <p:nvPr/>
        </p:nvSpPr>
        <p:spPr>
          <a:xfrm>
            <a:off x="8409701" y="2393787"/>
            <a:ext cx="109805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10%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EE7B9EA5-ED60-7499-F542-D4701075EC6B}"/>
              </a:ext>
            </a:extLst>
          </p:cNvPr>
          <p:cNvSpPr txBox="1"/>
          <p:nvPr/>
        </p:nvSpPr>
        <p:spPr>
          <a:xfrm>
            <a:off x="9345002" y="1948501"/>
            <a:ext cx="994824" cy="344133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%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3A1213DE-0A50-D755-E1D3-6AC626A31657}"/>
              </a:ext>
            </a:extLst>
          </p:cNvPr>
          <p:cNvSpPr txBox="1"/>
          <p:nvPr/>
        </p:nvSpPr>
        <p:spPr>
          <a:xfrm>
            <a:off x="4545933" y="5249383"/>
            <a:ext cx="693138" cy="4064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30%</a:t>
            </a:r>
            <a:endParaRPr kumimoji="0" lang="id-ID" altLang="ko-KR" sz="20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B7D9C494-663F-6DBF-3B53-1BD82C08409F}"/>
              </a:ext>
            </a:extLst>
          </p:cNvPr>
          <p:cNvSpPr txBox="1"/>
          <p:nvPr/>
        </p:nvSpPr>
        <p:spPr>
          <a:xfrm>
            <a:off x="4361748" y="59356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37B99B9D-83EF-710C-3FA8-71F10B7D86B7}"/>
              </a:ext>
            </a:extLst>
          </p:cNvPr>
          <p:cNvSpPr txBox="1"/>
          <p:nvPr/>
        </p:nvSpPr>
        <p:spPr>
          <a:xfrm>
            <a:off x="7275688" y="5249383"/>
            <a:ext cx="688330" cy="4070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45</a:t>
            </a:r>
            <a:r>
              <a:rPr kumimoji="0" lang="en-US" altLang="ko-KR" sz="20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%</a:t>
            </a:r>
            <a:endParaRPr kumimoji="0" lang="id-ID" altLang="ko-KR" sz="20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EE0FD423-A11F-DD6C-0CF3-5298C5C4DB55}"/>
              </a:ext>
            </a:extLst>
          </p:cNvPr>
          <p:cNvSpPr txBox="1"/>
          <p:nvPr/>
        </p:nvSpPr>
        <p:spPr>
          <a:xfrm>
            <a:off x="7086694" y="59356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F1A9674C-336F-2DBE-EDFE-06461F0B8389}"/>
              </a:ext>
            </a:extLst>
          </p:cNvPr>
          <p:cNvSpPr txBox="1"/>
          <p:nvPr/>
        </p:nvSpPr>
        <p:spPr>
          <a:xfrm>
            <a:off x="9384035" y="5249383"/>
            <a:ext cx="688330" cy="4070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0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15</a:t>
            </a:r>
            <a:r>
              <a:rPr kumimoji="0" lang="en-US" altLang="ko-KR" sz="20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%</a:t>
            </a:r>
            <a:endParaRPr kumimoji="0" lang="id-ID" altLang="ko-KR" sz="20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FFFFFF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A442DABD-925F-C031-5E92-7A532DB1F23C}"/>
              </a:ext>
            </a:extLst>
          </p:cNvPr>
          <p:cNvSpPr txBox="1"/>
          <p:nvPr/>
        </p:nvSpPr>
        <p:spPr>
          <a:xfrm>
            <a:off x="9196446" y="59356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50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8" name="자유형: 도형 87">
            <a:extLst>
              <a:ext uri="{FF2B5EF4-FFF2-40B4-BE49-F238E27FC236}">
                <a16:creationId xmlns:a16="http://schemas.microsoft.com/office/drawing/2014/main" id="{623E455E-6F40-33D0-9445-3302F3CD611C}"/>
              </a:ext>
            </a:extLst>
          </p:cNvPr>
          <p:cNvSpPr/>
          <p:nvPr/>
        </p:nvSpPr>
        <p:spPr>
          <a:xfrm>
            <a:off x="9997281" y="4739928"/>
            <a:ext cx="685800" cy="330200"/>
          </a:xfrm>
          <a:custGeom>
            <a:avLst/>
            <a:gdLst>
              <a:gd name="connsiteX0" fmla="*/ 685800 w 685800"/>
              <a:gd name="connsiteY0" fmla="*/ 330200 h 330200"/>
              <a:gd name="connsiteX1" fmla="*/ 685800 w 685800"/>
              <a:gd name="connsiteY1" fmla="*/ 0 h 330200"/>
              <a:gd name="connsiteX2" fmla="*/ 0 w 685800"/>
              <a:gd name="connsiteY2" fmla="*/ 0 h 33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330200">
                <a:moveTo>
                  <a:pt x="685800" y="330200"/>
                </a:moveTo>
                <a:lnTo>
                  <a:pt x="685800" y="0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61C9B864-0F30-8D6D-EC41-A7804827FE9A}"/>
              </a:ext>
            </a:extLst>
          </p:cNvPr>
          <p:cNvSpPr txBox="1"/>
          <p:nvPr/>
        </p:nvSpPr>
        <p:spPr>
          <a:xfrm>
            <a:off x="8844082" y="4567637"/>
            <a:ext cx="1098058" cy="344133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10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%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6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A3F2EA69-90CF-B53B-1AA5-B2BA804A830B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1A1018BD-BB67-3EC7-79BB-AC39398EA3F7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5E694E2-F028-64EE-D863-14330F457A2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F6FEAE-2F64-7CA8-D52B-91519E56506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BDA501C-0F36-8654-938D-342B85335AF3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4" name="직선 연결선 10">
            <a:extLst>
              <a:ext uri="{FF2B5EF4-FFF2-40B4-BE49-F238E27FC236}">
                <a16:creationId xmlns:a16="http://schemas.microsoft.com/office/drawing/2014/main" id="{3D2026E3-5EED-2216-2A9A-FD3D22E2BE9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09587863"/>
      </p:ext>
    </p:extLst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직사각형 14">
            <a:extLst>
              <a:ext uri="{FF2B5EF4-FFF2-40B4-BE49-F238E27FC236}">
                <a16:creationId xmlns:a16="http://schemas.microsoft.com/office/drawing/2014/main" id="{DAA53C5E-89AC-0EBF-A8F3-C49457D2540E}"/>
              </a:ext>
            </a:extLst>
          </p:cNvPr>
          <p:cNvSpPr/>
          <p:nvPr/>
        </p:nvSpPr>
        <p:spPr>
          <a:xfrm>
            <a:off x="3862345" y="2409371"/>
            <a:ext cx="7166018" cy="3899354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99" name="직사각형 98">
            <a:extLst>
              <a:ext uri="{FF2B5EF4-FFF2-40B4-BE49-F238E27FC236}">
                <a16:creationId xmlns:a16="http://schemas.microsoft.com/office/drawing/2014/main" id="{158E86B1-4AB8-7685-4B07-1789BBC98BBF}"/>
              </a:ext>
            </a:extLst>
          </p:cNvPr>
          <p:cNvSpPr/>
          <p:nvPr/>
        </p:nvSpPr>
        <p:spPr>
          <a:xfrm>
            <a:off x="3668288" y="4146145"/>
            <a:ext cx="3532486" cy="596818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FC6EB5B-3CC9-6811-33FE-5D55D1C38E4C}"/>
              </a:ext>
            </a:extLst>
          </p:cNvPr>
          <p:cNvSpPr txBox="1"/>
          <p:nvPr/>
        </p:nvSpPr>
        <p:spPr>
          <a:xfrm>
            <a:off x="1107571" y="4799209"/>
            <a:ext cx="2150268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BD1F193-4059-4C95-9124-409CAAD298C8}"/>
              </a:ext>
            </a:extLst>
          </p:cNvPr>
          <p:cNvSpPr txBox="1"/>
          <p:nvPr/>
        </p:nvSpPr>
        <p:spPr>
          <a:xfrm>
            <a:off x="1107570" y="4447677"/>
            <a:ext cx="1641796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 입력하세요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618F6B2-D9B5-5902-B8A8-1559EDBB1E3E}"/>
              </a:ext>
            </a:extLst>
          </p:cNvPr>
          <p:cNvSpPr txBox="1"/>
          <p:nvPr/>
        </p:nvSpPr>
        <p:spPr>
          <a:xfrm>
            <a:off x="1068985" y="3452600"/>
            <a:ext cx="1023037" cy="93570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54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3</a:t>
            </a:r>
            <a:r>
              <a:rPr kumimoji="0" lang="en-US" altLang="ko-KR" sz="5400" b="0" i="0" u="none" strike="noStrike" kern="1200" cap="none" spc="-300" normalizeH="0" baseline="3000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rd</a:t>
            </a:r>
            <a:r>
              <a:rPr kumimoji="0" lang="en-US" altLang="ko-KR" sz="5400" b="0" i="0" u="none" strike="noStrike" kern="1200" cap="none" spc="-30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 </a:t>
            </a:r>
            <a:endParaRPr kumimoji="0" lang="id-ID" altLang="ko-KR" sz="4800" b="0" i="0" u="none" strike="noStrike" kern="1200" cap="none" spc="-30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9 Black" pitchFamily="2" charset="-127"/>
              <a:ea typeface="프리젠테이션 9 Black" pitchFamily="2" charset="-127"/>
              <a:cs typeface="Pretendard Black" panose="02000A03000000020004" pitchFamily="2" charset="-127"/>
            </a:endParaRP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A41C0271-5767-C14E-369D-D595C6904DA2}"/>
              </a:ext>
            </a:extLst>
          </p:cNvPr>
          <p:cNvCxnSpPr/>
          <p:nvPr/>
        </p:nvCxnSpPr>
        <p:spPr>
          <a:xfrm>
            <a:off x="7445829" y="2785234"/>
            <a:ext cx="0" cy="3222171"/>
          </a:xfrm>
          <a:prstGeom prst="line">
            <a:avLst/>
          </a:prstGeom>
          <a:ln w="1270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6559F6A8-C073-2D19-2FA1-76A8B230173C}"/>
              </a:ext>
            </a:extLst>
          </p:cNvPr>
          <p:cNvCxnSpPr>
            <a:cxnSpLocks/>
          </p:cNvCxnSpPr>
          <p:nvPr/>
        </p:nvCxnSpPr>
        <p:spPr>
          <a:xfrm>
            <a:off x="4428400" y="3253320"/>
            <a:ext cx="2451372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A9D3A434-683F-667D-E6FE-36D43F8D397A}"/>
              </a:ext>
            </a:extLst>
          </p:cNvPr>
          <p:cNvCxnSpPr>
            <a:cxnSpLocks/>
          </p:cNvCxnSpPr>
          <p:nvPr/>
        </p:nvCxnSpPr>
        <p:spPr>
          <a:xfrm>
            <a:off x="8008277" y="3253320"/>
            <a:ext cx="2452227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C2488D91-0A8B-20D2-4E95-C18D68A955EA}"/>
              </a:ext>
            </a:extLst>
          </p:cNvPr>
          <p:cNvCxnSpPr>
            <a:cxnSpLocks/>
          </p:cNvCxnSpPr>
          <p:nvPr/>
        </p:nvCxnSpPr>
        <p:spPr>
          <a:xfrm>
            <a:off x="4428400" y="3924460"/>
            <a:ext cx="2451372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0E0BCC48-E0DA-3E6A-15DD-40FFB0A3731F}"/>
              </a:ext>
            </a:extLst>
          </p:cNvPr>
          <p:cNvCxnSpPr>
            <a:cxnSpLocks/>
          </p:cNvCxnSpPr>
          <p:nvPr/>
        </p:nvCxnSpPr>
        <p:spPr>
          <a:xfrm>
            <a:off x="8008277" y="3924460"/>
            <a:ext cx="2452227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1BD75CA2-FDEF-CA54-FF8F-43CAA409FF92}"/>
              </a:ext>
            </a:extLst>
          </p:cNvPr>
          <p:cNvCxnSpPr>
            <a:cxnSpLocks/>
          </p:cNvCxnSpPr>
          <p:nvPr/>
        </p:nvCxnSpPr>
        <p:spPr>
          <a:xfrm>
            <a:off x="4428400" y="4595600"/>
            <a:ext cx="2451372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BA608E28-0690-C742-983A-4F9AB1DAE0AB}"/>
              </a:ext>
            </a:extLst>
          </p:cNvPr>
          <p:cNvCxnSpPr>
            <a:cxnSpLocks/>
          </p:cNvCxnSpPr>
          <p:nvPr/>
        </p:nvCxnSpPr>
        <p:spPr>
          <a:xfrm>
            <a:off x="8008277" y="4595600"/>
            <a:ext cx="2452227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B006A6F3-93BD-AECE-4463-8475BD3346F6}"/>
              </a:ext>
            </a:extLst>
          </p:cNvPr>
          <p:cNvCxnSpPr>
            <a:cxnSpLocks/>
          </p:cNvCxnSpPr>
          <p:nvPr/>
        </p:nvCxnSpPr>
        <p:spPr>
          <a:xfrm>
            <a:off x="4428400" y="5266740"/>
            <a:ext cx="2451372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084450A6-EF54-A955-F2B5-A4D2FFC43523}"/>
              </a:ext>
            </a:extLst>
          </p:cNvPr>
          <p:cNvCxnSpPr>
            <a:cxnSpLocks/>
          </p:cNvCxnSpPr>
          <p:nvPr/>
        </p:nvCxnSpPr>
        <p:spPr>
          <a:xfrm>
            <a:off x="8008277" y="5266740"/>
            <a:ext cx="2452227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087D6494-BFB4-9356-50CF-FBAD5DCF87E0}"/>
              </a:ext>
            </a:extLst>
          </p:cNvPr>
          <p:cNvCxnSpPr>
            <a:cxnSpLocks/>
          </p:cNvCxnSpPr>
          <p:nvPr/>
        </p:nvCxnSpPr>
        <p:spPr>
          <a:xfrm>
            <a:off x="4428400" y="5937880"/>
            <a:ext cx="2451372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1469AF5F-C3F8-CA0C-CFA6-A001F6F30749}"/>
              </a:ext>
            </a:extLst>
          </p:cNvPr>
          <p:cNvCxnSpPr>
            <a:cxnSpLocks/>
          </p:cNvCxnSpPr>
          <p:nvPr/>
        </p:nvCxnSpPr>
        <p:spPr>
          <a:xfrm>
            <a:off x="8008277" y="5937880"/>
            <a:ext cx="2452227" cy="0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6AD83065-FC02-DDA8-B6D9-0F6065F55C66}"/>
              </a:ext>
            </a:extLst>
          </p:cNvPr>
          <p:cNvSpPr txBox="1"/>
          <p:nvPr/>
        </p:nvSpPr>
        <p:spPr>
          <a:xfrm>
            <a:off x="4428400" y="2877191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1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C5A2E5D-6DBA-808E-7F61-57C12F627E81}"/>
              </a:ext>
            </a:extLst>
          </p:cNvPr>
          <p:cNvSpPr txBox="1"/>
          <p:nvPr/>
        </p:nvSpPr>
        <p:spPr>
          <a:xfrm>
            <a:off x="4428400" y="3543581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2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BD64A2CF-D342-B74D-8167-049D2B9AF2B1}"/>
              </a:ext>
            </a:extLst>
          </p:cNvPr>
          <p:cNvSpPr txBox="1"/>
          <p:nvPr/>
        </p:nvSpPr>
        <p:spPr>
          <a:xfrm>
            <a:off x="4428400" y="4209970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3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A334CD46-258D-ECCB-53C8-FF2E5F1764DE}"/>
              </a:ext>
            </a:extLst>
          </p:cNvPr>
          <p:cNvSpPr txBox="1"/>
          <p:nvPr/>
        </p:nvSpPr>
        <p:spPr>
          <a:xfrm>
            <a:off x="4428400" y="4886395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4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8C0FEE76-F8D2-000E-5092-E0BF878DFBF4}"/>
              </a:ext>
            </a:extLst>
          </p:cNvPr>
          <p:cNvSpPr txBox="1"/>
          <p:nvPr/>
        </p:nvSpPr>
        <p:spPr>
          <a:xfrm>
            <a:off x="4428400" y="5557534"/>
            <a:ext cx="316753" cy="3761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5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3C3BC2A9-69F5-6086-FC37-DB23F9D1FC5E}"/>
              </a:ext>
            </a:extLst>
          </p:cNvPr>
          <p:cNvSpPr txBox="1"/>
          <p:nvPr/>
        </p:nvSpPr>
        <p:spPr>
          <a:xfrm>
            <a:off x="8011031" y="2877191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6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516E74F2-8132-64C1-E42E-46CAECA786BC}"/>
              </a:ext>
            </a:extLst>
          </p:cNvPr>
          <p:cNvSpPr txBox="1"/>
          <p:nvPr/>
        </p:nvSpPr>
        <p:spPr>
          <a:xfrm>
            <a:off x="8011031" y="3543581"/>
            <a:ext cx="316753" cy="3761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7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11E0170E-9AE0-BB62-F632-98D59EAD9072}"/>
              </a:ext>
            </a:extLst>
          </p:cNvPr>
          <p:cNvSpPr txBox="1"/>
          <p:nvPr/>
        </p:nvSpPr>
        <p:spPr>
          <a:xfrm>
            <a:off x="8011031" y="4209970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8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67F42F1-5952-9FA5-9C5C-356874A986E9}"/>
              </a:ext>
            </a:extLst>
          </p:cNvPr>
          <p:cNvSpPr txBox="1"/>
          <p:nvPr/>
        </p:nvSpPr>
        <p:spPr>
          <a:xfrm>
            <a:off x="8011031" y="4886395"/>
            <a:ext cx="305533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9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0D40F90E-487E-F982-80CB-712251D07C4C}"/>
              </a:ext>
            </a:extLst>
          </p:cNvPr>
          <p:cNvSpPr txBox="1"/>
          <p:nvPr/>
        </p:nvSpPr>
        <p:spPr>
          <a:xfrm>
            <a:off x="8011031" y="5557534"/>
            <a:ext cx="426399" cy="376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2" charset="-127"/>
              </a:rPr>
              <a:t>10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9709B03-EBA0-E054-2323-8D5BFE7A075E}"/>
              </a:ext>
            </a:extLst>
          </p:cNvPr>
          <p:cNvSpPr txBox="1"/>
          <p:nvPr/>
        </p:nvSpPr>
        <p:spPr>
          <a:xfrm>
            <a:off x="4993412" y="2877190"/>
            <a:ext cx="538609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미국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8470788-0BDC-717E-9FC7-16851E851FDD}"/>
              </a:ext>
            </a:extLst>
          </p:cNvPr>
          <p:cNvSpPr txBox="1"/>
          <p:nvPr/>
        </p:nvSpPr>
        <p:spPr>
          <a:xfrm>
            <a:off x="4993412" y="3543581"/>
            <a:ext cx="538609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중국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730D7B7-1C8F-4D1D-FCD4-38577E2BA07A}"/>
              </a:ext>
            </a:extLst>
          </p:cNvPr>
          <p:cNvSpPr txBox="1"/>
          <p:nvPr/>
        </p:nvSpPr>
        <p:spPr>
          <a:xfrm>
            <a:off x="4993412" y="4209972"/>
            <a:ext cx="892552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대한민국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5BCA4E82-6DB6-D8E9-1698-6BB2251FAD94}"/>
              </a:ext>
            </a:extLst>
          </p:cNvPr>
          <p:cNvSpPr txBox="1"/>
          <p:nvPr/>
        </p:nvSpPr>
        <p:spPr>
          <a:xfrm>
            <a:off x="4993412" y="4876363"/>
            <a:ext cx="538609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일본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0DF0E5D7-DB3F-EB21-DA98-DC4D5E5F9E16}"/>
              </a:ext>
            </a:extLst>
          </p:cNvPr>
          <p:cNvSpPr txBox="1"/>
          <p:nvPr/>
        </p:nvSpPr>
        <p:spPr>
          <a:xfrm>
            <a:off x="4993412" y="5542754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러시아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C7EB11A0-55B3-598E-6DCE-FEDB57C72EB2}"/>
              </a:ext>
            </a:extLst>
          </p:cNvPr>
          <p:cNvSpPr txBox="1"/>
          <p:nvPr/>
        </p:nvSpPr>
        <p:spPr>
          <a:xfrm>
            <a:off x="8576043" y="2877190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프랑스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479397F0-5453-28B0-DF6B-EDE378A48ACA}"/>
              </a:ext>
            </a:extLst>
          </p:cNvPr>
          <p:cNvSpPr txBox="1"/>
          <p:nvPr/>
        </p:nvSpPr>
        <p:spPr>
          <a:xfrm>
            <a:off x="8576043" y="3543581"/>
            <a:ext cx="538609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독일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883FB19B-E9A5-D153-EE3A-913CB85BC30C}"/>
              </a:ext>
            </a:extLst>
          </p:cNvPr>
          <p:cNvSpPr txBox="1"/>
          <p:nvPr/>
        </p:nvSpPr>
        <p:spPr>
          <a:xfrm>
            <a:off x="8576043" y="4209972"/>
            <a:ext cx="715581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캐나다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D670B606-F0CD-E29D-FE07-7FFA728148B9}"/>
              </a:ext>
            </a:extLst>
          </p:cNvPr>
          <p:cNvSpPr txBox="1"/>
          <p:nvPr/>
        </p:nvSpPr>
        <p:spPr>
          <a:xfrm>
            <a:off x="8576043" y="4876363"/>
            <a:ext cx="538609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영국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7DD56108-4437-1C9E-FE66-674B58F4AE89}"/>
              </a:ext>
            </a:extLst>
          </p:cNvPr>
          <p:cNvSpPr txBox="1"/>
          <p:nvPr/>
        </p:nvSpPr>
        <p:spPr>
          <a:xfrm>
            <a:off x="8576043" y="5542754"/>
            <a:ext cx="892552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이탈리아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7305D546-B48C-865D-7F5A-84C2AFDA1A96}"/>
              </a:ext>
            </a:extLst>
          </p:cNvPr>
          <p:cNvSpPr txBox="1"/>
          <p:nvPr/>
        </p:nvSpPr>
        <p:spPr>
          <a:xfrm>
            <a:off x="6275580" y="2877190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60.0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5B1E77FE-9DA8-0424-2465-9907E7D0AB25}"/>
              </a:ext>
            </a:extLst>
          </p:cNvPr>
          <p:cNvSpPr txBox="1"/>
          <p:nvPr/>
        </p:nvSpPr>
        <p:spPr>
          <a:xfrm>
            <a:off x="6275580" y="3540866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58.8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8A42AC70-5D5C-9B96-248F-BBE15B43FB70}"/>
              </a:ext>
            </a:extLst>
          </p:cNvPr>
          <p:cNvSpPr txBox="1"/>
          <p:nvPr/>
        </p:nvSpPr>
        <p:spPr>
          <a:xfrm>
            <a:off x="6275580" y="4204542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55.2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F8179803-306F-D8BF-7F73-A846D5315681}"/>
              </a:ext>
            </a:extLst>
          </p:cNvPr>
          <p:cNvSpPr txBox="1"/>
          <p:nvPr/>
        </p:nvSpPr>
        <p:spPr>
          <a:xfrm>
            <a:off x="6275580" y="4868218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53.4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2F53E9EF-A477-7007-E396-352AB2D4A331}"/>
              </a:ext>
            </a:extLst>
          </p:cNvPr>
          <p:cNvSpPr txBox="1"/>
          <p:nvPr/>
        </p:nvSpPr>
        <p:spPr>
          <a:xfrm>
            <a:off x="6275580" y="5531894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40.6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92EFAFBF-7C57-65ED-5984-5B68E4070B19}"/>
              </a:ext>
            </a:extLst>
          </p:cNvPr>
          <p:cNvSpPr txBox="1"/>
          <p:nvPr/>
        </p:nvSpPr>
        <p:spPr>
          <a:xfrm>
            <a:off x="9857323" y="2877190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7.8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BFA9B5C4-312B-5F6A-6BBD-DD3F76EFCAA8}"/>
              </a:ext>
            </a:extLst>
          </p:cNvPr>
          <p:cNvSpPr txBox="1"/>
          <p:nvPr/>
        </p:nvSpPr>
        <p:spPr>
          <a:xfrm>
            <a:off x="9857323" y="3540866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35.0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2A96F45-7AD9-6D40-DB71-7296CA7853F8}"/>
              </a:ext>
            </a:extLst>
          </p:cNvPr>
          <p:cNvSpPr txBox="1"/>
          <p:nvPr/>
        </p:nvSpPr>
        <p:spPr>
          <a:xfrm>
            <a:off x="9857323" y="4204542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33.0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F3169AD3-5A34-3F20-E5DC-00A8109F7AB2}"/>
              </a:ext>
            </a:extLst>
          </p:cNvPr>
          <p:cNvSpPr txBox="1"/>
          <p:nvPr/>
        </p:nvSpPr>
        <p:spPr>
          <a:xfrm>
            <a:off x="9857323" y="4868218"/>
            <a:ext cx="632866" cy="3750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32.2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332C4D3D-A1F6-40B6-490A-54D67E74CC33}"/>
              </a:ext>
            </a:extLst>
          </p:cNvPr>
          <p:cNvSpPr txBox="1"/>
          <p:nvPr/>
        </p:nvSpPr>
        <p:spPr>
          <a:xfrm>
            <a:off x="9841293" y="5531894"/>
            <a:ext cx="648896" cy="3761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31.5</a:t>
            </a:r>
            <a:endParaRPr kumimoji="0" lang="en-US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F7D637DF-8BD5-82E4-C428-4D1A54B9B9F9}"/>
              </a:ext>
            </a:extLst>
          </p:cNvPr>
          <p:cNvSpPr txBox="1"/>
          <p:nvPr/>
        </p:nvSpPr>
        <p:spPr>
          <a:xfrm>
            <a:off x="3777132" y="1737153"/>
            <a:ext cx="3971600" cy="596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3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alpha val="95000"/>
                  </a:schemeClr>
                </a:solidFill>
                <a:latin typeface="+mj-lt"/>
                <a:ea typeface="Pretendard Variable ExtraBold" panose="02000003000000020004" pitchFamily="2" charset="-127"/>
                <a:cs typeface="Arial" panose="020B0604020202020204" pitchFamily="34" charset="0"/>
              </a:rPr>
              <a:t>TOP 10 COUNTRIES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B144C205-FF98-0167-7F61-6321B1FD1F2F}"/>
              </a:ext>
            </a:extLst>
          </p:cNvPr>
          <p:cNvSpPr txBox="1"/>
          <p:nvPr/>
        </p:nvSpPr>
        <p:spPr>
          <a:xfrm>
            <a:off x="9890875" y="2077492"/>
            <a:ext cx="1198627" cy="3092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자료 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: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키워드 입력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989D7112-4786-580D-1AD7-2C7C6E7903FE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84381025-6233-DEBF-FC3F-CA235C9DCC33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90213DD-9D4F-C4E6-EE84-AF197FA7FBB6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B7AF1F3-9A5E-4CB0-0A4D-32EA2298055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B48EA84-D0C1-73CE-D089-1EDECC1F949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9" name="직선 연결선 10">
            <a:extLst>
              <a:ext uri="{FF2B5EF4-FFF2-40B4-BE49-F238E27FC236}">
                <a16:creationId xmlns:a16="http://schemas.microsoft.com/office/drawing/2014/main" id="{4E487E9F-6D38-679E-05B2-5DAD223EAC30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3010001"/>
      </p:ext>
    </p:extLst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차트 18">
            <a:extLst>
              <a:ext uri="{FF2B5EF4-FFF2-40B4-BE49-F238E27FC236}">
                <a16:creationId xmlns:a16="http://schemas.microsoft.com/office/drawing/2014/main" id="{C899EA95-4065-E3EB-D0B6-CF0D13033F6D}"/>
              </a:ext>
            </a:extLst>
          </p:cNvPr>
          <p:cNvGraphicFramePr/>
          <p:nvPr/>
        </p:nvGraphicFramePr>
        <p:xfrm>
          <a:off x="5849257" y="2046514"/>
          <a:ext cx="5558064" cy="42785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B63270E0-1EC8-64D4-C2D7-838F18D9A8EE}"/>
              </a:ext>
            </a:extLst>
          </p:cNvPr>
          <p:cNvGraphicFramePr>
            <a:graphicFrameLocks noGrp="1"/>
          </p:cNvGraphicFramePr>
          <p:nvPr/>
        </p:nvGraphicFramePr>
        <p:xfrm>
          <a:off x="1174750" y="4455886"/>
          <a:ext cx="4166508" cy="143402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694418">
                  <a:extLst>
                    <a:ext uri="{9D8B030D-6E8A-4147-A177-3AD203B41FA5}">
                      <a16:colId xmlns:a16="http://schemas.microsoft.com/office/drawing/2014/main" val="2748905448"/>
                    </a:ext>
                  </a:extLst>
                </a:gridCol>
                <a:gridCol w="694418">
                  <a:extLst>
                    <a:ext uri="{9D8B030D-6E8A-4147-A177-3AD203B41FA5}">
                      <a16:colId xmlns:a16="http://schemas.microsoft.com/office/drawing/2014/main" val="4013652511"/>
                    </a:ext>
                  </a:extLst>
                </a:gridCol>
                <a:gridCol w="694418">
                  <a:extLst>
                    <a:ext uri="{9D8B030D-6E8A-4147-A177-3AD203B41FA5}">
                      <a16:colId xmlns:a16="http://schemas.microsoft.com/office/drawing/2014/main" val="548787465"/>
                    </a:ext>
                  </a:extLst>
                </a:gridCol>
                <a:gridCol w="694418">
                  <a:extLst>
                    <a:ext uri="{9D8B030D-6E8A-4147-A177-3AD203B41FA5}">
                      <a16:colId xmlns:a16="http://schemas.microsoft.com/office/drawing/2014/main" val="2976498941"/>
                    </a:ext>
                  </a:extLst>
                </a:gridCol>
                <a:gridCol w="694418">
                  <a:extLst>
                    <a:ext uri="{9D8B030D-6E8A-4147-A177-3AD203B41FA5}">
                      <a16:colId xmlns:a16="http://schemas.microsoft.com/office/drawing/2014/main" val="72512846"/>
                    </a:ext>
                  </a:extLst>
                </a:gridCol>
                <a:gridCol w="694418">
                  <a:extLst>
                    <a:ext uri="{9D8B030D-6E8A-4147-A177-3AD203B41FA5}">
                      <a16:colId xmlns:a16="http://schemas.microsoft.com/office/drawing/2014/main" val="3156806473"/>
                    </a:ext>
                  </a:extLst>
                </a:gridCol>
              </a:tblGrid>
              <a:tr h="391885"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기간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5</a:t>
                      </a:r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6</a:t>
                      </a:r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7</a:t>
                      </a:r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8</a:t>
                      </a:r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9</a:t>
                      </a:r>
                      <a:r>
                        <a:rPr kumimoji="0" lang="ko-KR" altLang="en-US" sz="16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월</a:t>
                      </a: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5022804"/>
                  </a:ext>
                </a:extLst>
              </a:tr>
              <a:tr h="52107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14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A </a:t>
                      </a:r>
                      <a:r>
                        <a:rPr kumimoji="0" lang="ko-KR" altLang="en-US" sz="14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항공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16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29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30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40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50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3177320"/>
                  </a:ext>
                </a:extLst>
              </a:tr>
              <a:tr h="521070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kumimoji="0" lang="en-US" altLang="ko-KR" sz="14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B </a:t>
                      </a:r>
                      <a:r>
                        <a:rPr kumimoji="0" lang="ko-KR" altLang="en-US" sz="1400" b="0" i="0" u="none" strike="noStrike" kern="1200" cap="none" spc="-2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Pretendard ExtraBold" panose="02000903000000020004" pitchFamily="2" charset="-127"/>
                        </a:rPr>
                        <a:t>항공</a:t>
                      </a:r>
                    </a:p>
                  </a:txBody>
                  <a:tcPr anchor="ctr"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12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12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12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21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kumimoji="0" lang="en-US" altLang="ko-KR" sz="1600" b="0" i="0" u="none" strike="noStrike" kern="1200" cap="none" spc="-50" normalizeH="0" baseline="0">
                          <a:ln>
                            <a:solidFill>
                              <a:srgbClr val="000000">
                                <a:alpha val="0"/>
                              </a:srgbClr>
                            </a:solidFill>
                          </a:ln>
                          <a:solidFill>
                            <a:srgbClr val="0C0C0C">
                              <a:lumMod val="75000"/>
                              <a:lumOff val="2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Pretendard Light" panose="02000403000000020004" pitchFamily="50" charset="-127"/>
                        </a:rPr>
                        <a:t>48</a:t>
                      </a:r>
                      <a:endParaRPr kumimoji="0" lang="ko-KR" altLang="en-US" sz="1600" b="0" i="0" u="none" strike="noStrike" kern="1200" cap="none" spc="-50" normalizeH="0" baseline="0">
                        <a:ln>
                          <a:solidFill>
                            <a:srgbClr val="000000">
                              <a:alpha val="0"/>
                            </a:srgbClr>
                          </a:solidFill>
                        </a:ln>
                        <a:solidFill>
                          <a:srgbClr val="0C0C0C">
                            <a:lumMod val="75000"/>
                            <a:lumOff val="25000"/>
                          </a:srgb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Pretendard Light" panose="02000403000000020004" pitchFamily="50" charset="-127"/>
                      </a:endParaRPr>
                    </a:p>
                  </a:txBody>
                  <a:tcPr anchor="ctr">
                    <a:lnL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635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6583396"/>
                  </a:ext>
                </a:extLst>
              </a:tr>
            </a:tbl>
          </a:graphicData>
        </a:graphic>
      </p:graphicFrame>
      <p:sp>
        <p:nvSpPr>
          <p:cNvPr id="23" name="TextBox 22">
            <a:extLst>
              <a:ext uri="{FF2B5EF4-FFF2-40B4-BE49-F238E27FC236}">
                <a16:creationId xmlns:a16="http://schemas.microsoft.com/office/drawing/2014/main" id="{11DA6FC1-A40B-8026-7209-DBB78B17D2E2}"/>
              </a:ext>
            </a:extLst>
          </p:cNvPr>
          <p:cNvSpPr txBox="1"/>
          <p:nvPr/>
        </p:nvSpPr>
        <p:spPr>
          <a:xfrm>
            <a:off x="1096929" y="2000778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kumimoji="0" lang="id-ID" altLang="ko-KR" sz="18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F564F083-A8E0-35F5-2852-538818CFAD31}"/>
              </a:ext>
            </a:extLst>
          </p:cNvPr>
          <p:cNvCxnSpPr>
            <a:cxnSpLocks/>
          </p:cNvCxnSpPr>
          <p:nvPr/>
        </p:nvCxnSpPr>
        <p:spPr>
          <a:xfrm>
            <a:off x="1174750" y="2869710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71BB5B14-B3BC-AC23-263F-75C5630DA7E2}"/>
              </a:ext>
            </a:extLst>
          </p:cNvPr>
          <p:cNvSpPr txBox="1"/>
          <p:nvPr/>
        </p:nvSpPr>
        <p:spPr>
          <a:xfrm>
            <a:off x="1102383" y="3057879"/>
            <a:ext cx="4308249" cy="549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kumimoji="0" lang="ko-KR" altLang="en-US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kumimoji="0" lang="en-US" altLang="ko-KR" sz="1200" b="0" i="0" u="none" strike="noStrike" kern="1200" cap="none" spc="-5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>
                    <a:lumMod val="75000"/>
                    <a:lumOff val="25000"/>
                  </a:srgbClr>
                </a:solidFill>
                <a:effectLst/>
                <a:uLnTx/>
                <a:uFillTx/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kumimoji="0" lang="id-ID" altLang="ko-KR" sz="1200" b="0" i="0" u="none" strike="noStrike" kern="1200" cap="none" spc="-5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>
                  <a:lumMod val="75000"/>
                  <a:lumOff val="25000"/>
                </a:srgbClr>
              </a:solidFill>
              <a:effectLst/>
              <a:uLnTx/>
              <a:uFillTx/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32038832"/>
      </p:ext>
    </p:extLst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직사각형 5">
            <a:extLst>
              <a:ext uri="{FF2B5EF4-FFF2-40B4-BE49-F238E27FC236}">
                <a16:creationId xmlns:a16="http://schemas.microsoft.com/office/drawing/2014/main" id="{3C3B8ED5-F59A-DAA3-84B8-F5DD05C1EB71}"/>
              </a:ext>
            </a:extLst>
          </p:cNvPr>
          <p:cNvSpPr/>
          <p:nvPr/>
        </p:nvSpPr>
        <p:spPr>
          <a:xfrm>
            <a:off x="7322584" y="1767371"/>
            <a:ext cx="3705779" cy="4228289"/>
          </a:xfrm>
          <a:prstGeom prst="rect">
            <a:avLst/>
          </a:prstGeom>
          <a:solidFill>
            <a:srgbClr val="FBFBFB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24F60B6-6495-2656-44AA-636896255444}"/>
              </a:ext>
            </a:extLst>
          </p:cNvPr>
          <p:cNvSpPr txBox="1"/>
          <p:nvPr/>
        </p:nvSpPr>
        <p:spPr>
          <a:xfrm>
            <a:off x="5089071" y="2954066"/>
            <a:ext cx="1093248" cy="21903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lumMod val="7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 입력하세요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D9A2911-4C03-3086-6711-3E96024045BF}"/>
              </a:ext>
            </a:extLst>
          </p:cNvPr>
          <p:cNvSpPr txBox="1"/>
          <p:nvPr/>
        </p:nvSpPr>
        <p:spPr>
          <a:xfrm>
            <a:off x="5089071" y="3210041"/>
            <a:ext cx="676467" cy="1732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약 </a:t>
            </a:r>
            <a:r>
              <a:rPr lang="en-US" altLang="ko-KR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2</a:t>
            </a: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천 </a:t>
            </a:r>
            <a:r>
              <a:rPr lang="en-US" altLang="ko-KR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3</a:t>
            </a: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백억원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29B9231-B976-4EED-284C-02C96B6A6794}"/>
              </a:ext>
            </a:extLst>
          </p:cNvPr>
          <p:cNvSpPr txBox="1"/>
          <p:nvPr/>
        </p:nvSpPr>
        <p:spPr>
          <a:xfrm>
            <a:off x="5089071" y="4742972"/>
            <a:ext cx="1093248" cy="21903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 입력하세요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8C6E106-4F51-AF12-52E7-B405B7739C81}"/>
              </a:ext>
            </a:extLst>
          </p:cNvPr>
          <p:cNvSpPr txBox="1"/>
          <p:nvPr/>
        </p:nvSpPr>
        <p:spPr>
          <a:xfrm>
            <a:off x="5089071" y="4976257"/>
            <a:ext cx="528991" cy="1732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약 </a:t>
            </a:r>
            <a:r>
              <a:rPr lang="en-US" altLang="ko-KR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153</a:t>
            </a: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억원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43020E2-6F6D-8956-35FE-475654E37571}"/>
              </a:ext>
            </a:extLst>
          </p:cNvPr>
          <p:cNvSpPr txBox="1"/>
          <p:nvPr/>
        </p:nvSpPr>
        <p:spPr>
          <a:xfrm>
            <a:off x="5089071" y="2150564"/>
            <a:ext cx="1093248" cy="21903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</a:t>
            </a:r>
            <a:r>
              <a:rPr lang="ko-KR" altLang="en-US" sz="14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 입력하세요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59F6FAE-3A50-7105-CFE9-B3AEEBB2D256}"/>
              </a:ext>
            </a:extLst>
          </p:cNvPr>
          <p:cNvSpPr txBox="1"/>
          <p:nvPr/>
        </p:nvSpPr>
        <p:spPr>
          <a:xfrm>
            <a:off x="5089071" y="2406539"/>
            <a:ext cx="788677" cy="1732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약 </a:t>
            </a:r>
            <a:r>
              <a:rPr lang="en-US" altLang="ko-KR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5</a:t>
            </a: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조 </a:t>
            </a:r>
            <a:r>
              <a:rPr lang="en-US" altLang="ko-KR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7500</a:t>
            </a:r>
            <a:r>
              <a:rPr lang="ko-KR" altLang="en-US" sz="11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억원</a:t>
            </a:r>
          </a:p>
        </p:txBody>
      </p:sp>
      <p:sp>
        <p:nvSpPr>
          <p:cNvPr id="22" name="타원 21">
            <a:extLst>
              <a:ext uri="{FF2B5EF4-FFF2-40B4-BE49-F238E27FC236}">
                <a16:creationId xmlns:a16="http://schemas.microsoft.com/office/drawing/2014/main" id="{BC095F0F-A507-248F-DAAE-F5207BB151CE}"/>
              </a:ext>
            </a:extLst>
          </p:cNvPr>
          <p:cNvSpPr/>
          <p:nvPr/>
        </p:nvSpPr>
        <p:spPr>
          <a:xfrm>
            <a:off x="1174750" y="2037772"/>
            <a:ext cx="3877889" cy="3877889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 latinLnBrk="0"/>
            <a:endParaRPr lang="ko-KR" altLang="en-US"/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D758F08B-F11B-B713-9249-2B99D17853EE}"/>
              </a:ext>
            </a:extLst>
          </p:cNvPr>
          <p:cNvSpPr/>
          <p:nvPr/>
        </p:nvSpPr>
        <p:spPr>
          <a:xfrm>
            <a:off x="1704647" y="3097568"/>
            <a:ext cx="2818092" cy="2818092"/>
          </a:xfrm>
          <a:prstGeom prst="ellipse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 latinLnBrk="0"/>
            <a:endParaRPr lang="ko-KR" altLang="en-US"/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2DECDE34-F1D3-9D85-BB5B-E4C571855326}"/>
              </a:ext>
            </a:extLst>
          </p:cNvPr>
          <p:cNvSpPr/>
          <p:nvPr/>
        </p:nvSpPr>
        <p:spPr>
          <a:xfrm>
            <a:off x="2238301" y="4164244"/>
            <a:ext cx="1751416" cy="1751416"/>
          </a:xfrm>
          <a:prstGeom prst="ellipse">
            <a:avLst/>
          </a:pr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 latinLnBrk="0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A651A436-8D96-E148-0139-EA919D42BD5D}"/>
              </a:ext>
            </a:extLst>
          </p:cNvPr>
          <p:cNvSpPr txBox="1"/>
          <p:nvPr/>
        </p:nvSpPr>
        <p:spPr>
          <a:xfrm>
            <a:off x="2910303" y="2329410"/>
            <a:ext cx="406778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TAM</a:t>
            </a:r>
            <a:endParaRPr lang="ko-KR" altLang="en-US" sz="16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5AE6E3F-22F2-1F70-6242-C43235190ADB}"/>
              </a:ext>
            </a:extLst>
          </p:cNvPr>
          <p:cNvSpPr txBox="1"/>
          <p:nvPr/>
        </p:nvSpPr>
        <p:spPr>
          <a:xfrm>
            <a:off x="2884465" y="2659623"/>
            <a:ext cx="458459" cy="18902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ko-KR" altLang="en-US" sz="12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</a:rPr>
              <a:t>전체 시장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77D080C-3A78-2C09-C9DB-3BF3C9B83180}"/>
              </a:ext>
            </a:extLst>
          </p:cNvPr>
          <p:cNvSpPr txBox="1"/>
          <p:nvPr/>
        </p:nvSpPr>
        <p:spPr>
          <a:xfrm>
            <a:off x="2902097" y="3398172"/>
            <a:ext cx="423193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SAM</a:t>
            </a:r>
            <a:endParaRPr lang="ko-KR" altLang="en-US" sz="16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CDF8372-56F3-8AF6-3110-CAE3678296D8}"/>
              </a:ext>
            </a:extLst>
          </p:cNvPr>
          <p:cNvSpPr txBox="1"/>
          <p:nvPr/>
        </p:nvSpPr>
        <p:spPr>
          <a:xfrm>
            <a:off x="2884465" y="3728385"/>
            <a:ext cx="458459" cy="18902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ko-KR" altLang="en-US" sz="12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</a:rPr>
              <a:t>유효 시장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F6AB13C-40F9-1390-3C6F-435A188FA6C8}"/>
              </a:ext>
            </a:extLst>
          </p:cNvPr>
          <p:cNvSpPr txBox="1"/>
          <p:nvPr/>
        </p:nvSpPr>
        <p:spPr>
          <a:xfrm>
            <a:off x="2900808" y="4757910"/>
            <a:ext cx="426399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SOM</a:t>
            </a:r>
            <a:endParaRPr lang="ko-KR" altLang="en-US" sz="1600" spc="-50">
              <a:ln>
                <a:solidFill>
                  <a:schemeClr val="accent1">
                    <a:shade val="50000"/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2F5AE82-4266-0E6F-859F-86B6B5930A5E}"/>
              </a:ext>
            </a:extLst>
          </p:cNvPr>
          <p:cNvSpPr txBox="1"/>
          <p:nvPr/>
        </p:nvSpPr>
        <p:spPr>
          <a:xfrm>
            <a:off x="2884780" y="5088123"/>
            <a:ext cx="458459" cy="18902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ko-KR" altLang="en-US" sz="12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4 Regular" pitchFamily="2" charset="-127"/>
                <a:ea typeface="프리젠테이션 4 Regular" pitchFamily="2" charset="-127"/>
              </a:rPr>
              <a:t>수익 시장</a:t>
            </a:r>
          </a:p>
        </p:txBody>
      </p:sp>
      <p:sp>
        <p:nvSpPr>
          <p:cNvPr id="37" name="타원 36">
            <a:extLst>
              <a:ext uri="{FF2B5EF4-FFF2-40B4-BE49-F238E27FC236}">
                <a16:creationId xmlns:a16="http://schemas.microsoft.com/office/drawing/2014/main" id="{00BEA83D-8743-18E3-6279-6CCD16FD52CC}"/>
              </a:ext>
            </a:extLst>
          </p:cNvPr>
          <p:cNvSpPr/>
          <p:nvPr/>
        </p:nvSpPr>
        <p:spPr>
          <a:xfrm flipV="1">
            <a:off x="5112745" y="4616793"/>
            <a:ext cx="40804" cy="40804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타원 37">
            <a:extLst>
              <a:ext uri="{FF2B5EF4-FFF2-40B4-BE49-F238E27FC236}">
                <a16:creationId xmlns:a16="http://schemas.microsoft.com/office/drawing/2014/main" id="{CF925FDA-B6B5-5061-6086-0723EB4B56FD}"/>
              </a:ext>
            </a:extLst>
          </p:cNvPr>
          <p:cNvSpPr/>
          <p:nvPr/>
        </p:nvSpPr>
        <p:spPr>
          <a:xfrm flipV="1">
            <a:off x="5112745" y="2854881"/>
            <a:ext cx="40804" cy="40804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9" name="타원 38">
            <a:extLst>
              <a:ext uri="{FF2B5EF4-FFF2-40B4-BE49-F238E27FC236}">
                <a16:creationId xmlns:a16="http://schemas.microsoft.com/office/drawing/2014/main" id="{F26DD5C7-F7F8-3912-A3C6-71A35EB0D060}"/>
              </a:ext>
            </a:extLst>
          </p:cNvPr>
          <p:cNvSpPr/>
          <p:nvPr/>
        </p:nvSpPr>
        <p:spPr>
          <a:xfrm flipV="1">
            <a:off x="5112745" y="2051998"/>
            <a:ext cx="40804" cy="40804"/>
          </a:xfrm>
          <a:prstGeom prst="ellipse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A4AD0763-D6A7-C051-F14B-2E3A1335347F}"/>
              </a:ext>
            </a:extLst>
          </p:cNvPr>
          <p:cNvCxnSpPr>
            <a:cxnSpLocks/>
          </p:cNvCxnSpPr>
          <p:nvPr/>
        </p:nvCxnSpPr>
        <p:spPr>
          <a:xfrm flipH="1">
            <a:off x="4522739" y="4637195"/>
            <a:ext cx="556530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>
            <a:extLst>
              <a:ext uri="{FF2B5EF4-FFF2-40B4-BE49-F238E27FC236}">
                <a16:creationId xmlns:a16="http://schemas.microsoft.com/office/drawing/2014/main" id="{D3EB2D5E-52EB-A5D1-FFD9-19B72ABBC6ED}"/>
              </a:ext>
            </a:extLst>
          </p:cNvPr>
          <p:cNvCxnSpPr>
            <a:cxnSpLocks/>
          </p:cNvCxnSpPr>
          <p:nvPr/>
        </p:nvCxnSpPr>
        <p:spPr>
          <a:xfrm flipH="1">
            <a:off x="4722883" y="2875283"/>
            <a:ext cx="356386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43DB35C2-7BBC-888C-2BD1-FE0E92E557B2}"/>
              </a:ext>
            </a:extLst>
          </p:cNvPr>
          <p:cNvCxnSpPr>
            <a:cxnSpLocks/>
          </p:cNvCxnSpPr>
          <p:nvPr/>
        </p:nvCxnSpPr>
        <p:spPr>
          <a:xfrm flipH="1">
            <a:off x="3951399" y="2874817"/>
            <a:ext cx="774772" cy="480509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415D1870-B6DA-8D8F-64D0-07567F24C5F0}"/>
              </a:ext>
            </a:extLst>
          </p:cNvPr>
          <p:cNvCxnSpPr>
            <a:cxnSpLocks/>
          </p:cNvCxnSpPr>
          <p:nvPr/>
        </p:nvCxnSpPr>
        <p:spPr>
          <a:xfrm flipH="1">
            <a:off x="4888730" y="2076778"/>
            <a:ext cx="186289" cy="0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61A3FB6C-BF84-2BF2-7C0F-137DF0CD3FE3}"/>
              </a:ext>
            </a:extLst>
          </p:cNvPr>
          <p:cNvCxnSpPr>
            <a:cxnSpLocks/>
          </p:cNvCxnSpPr>
          <p:nvPr/>
        </p:nvCxnSpPr>
        <p:spPr>
          <a:xfrm flipH="1">
            <a:off x="4391422" y="2074954"/>
            <a:ext cx="499386" cy="457044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62A8F101-3423-16B0-DB47-57A3595ED65D}"/>
              </a:ext>
            </a:extLst>
          </p:cNvPr>
          <p:cNvSpPr txBox="1"/>
          <p:nvPr/>
        </p:nvSpPr>
        <p:spPr>
          <a:xfrm>
            <a:off x="7578395" y="1909956"/>
            <a:ext cx="2611292" cy="25218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작은 타이틀을 입력해 주시면 됩니다</a:t>
            </a: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903B19D7-6062-E9F1-8BBC-EBA0F17BA066}"/>
              </a:ext>
            </a:extLst>
          </p:cNvPr>
          <p:cNvSpPr/>
          <p:nvPr/>
        </p:nvSpPr>
        <p:spPr>
          <a:xfrm>
            <a:off x="7568685" y="4905495"/>
            <a:ext cx="1606789" cy="8657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F7E7"/>
              </a:solidFill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88FB930B-7A7F-CDFF-B9B1-47700AD674A0}"/>
              </a:ext>
            </a:extLst>
          </p:cNvPr>
          <p:cNvSpPr txBox="1"/>
          <p:nvPr/>
        </p:nvSpPr>
        <p:spPr>
          <a:xfrm>
            <a:off x="7589620" y="4532321"/>
            <a:ext cx="1409040" cy="250325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2</a:t>
            </a:r>
            <a:r>
              <a:rPr lang="ko-KR" altLang="en-US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개 입력하기</a:t>
            </a:r>
            <a:endParaRPr lang="ko-KR" altLang="en-US" sz="1600" spc="-100">
              <a:ln>
                <a:solidFill>
                  <a:srgbClr val="00833D">
                    <a:alpha val="0"/>
                  </a:srgbClr>
                </a:solidFill>
              </a:ln>
              <a:solidFill>
                <a:srgbClr val="FF963F"/>
              </a:solidFill>
              <a:latin typeface="+mj-ea"/>
              <a:ea typeface="+mj-ea"/>
            </a:endParaRPr>
          </a:p>
        </p:txBody>
      </p:sp>
      <p:sp>
        <p:nvSpPr>
          <p:cNvPr id="51" name="타원 50">
            <a:extLst>
              <a:ext uri="{FF2B5EF4-FFF2-40B4-BE49-F238E27FC236}">
                <a16:creationId xmlns:a16="http://schemas.microsoft.com/office/drawing/2014/main" id="{8A5E65E8-D3DC-260C-3760-F72418873097}"/>
              </a:ext>
            </a:extLst>
          </p:cNvPr>
          <p:cNvSpPr/>
          <p:nvPr/>
        </p:nvSpPr>
        <p:spPr>
          <a:xfrm>
            <a:off x="7655120" y="5044962"/>
            <a:ext cx="586795" cy="58679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" panose="020B0604020202020204" pitchFamily="34" charset="0"/>
              <a:ea typeface="프리젠테이션 4 Regular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5E159823-E23A-A451-89CF-EFB6F6D24395}"/>
              </a:ext>
            </a:extLst>
          </p:cNvPr>
          <p:cNvSpPr txBox="1"/>
          <p:nvPr/>
        </p:nvSpPr>
        <p:spPr>
          <a:xfrm>
            <a:off x="8359460" y="5079451"/>
            <a:ext cx="567463" cy="18902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2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키워드 입력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AAD69BA-C823-610D-7340-C78245AFCA34}"/>
              </a:ext>
            </a:extLst>
          </p:cNvPr>
          <p:cNvSpPr txBox="1"/>
          <p:nvPr/>
        </p:nvSpPr>
        <p:spPr>
          <a:xfrm>
            <a:off x="8359460" y="5368038"/>
            <a:ext cx="609141" cy="250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+299K</a:t>
            </a: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EECF928C-2EA3-76DF-EB35-8FB54034225A}"/>
              </a:ext>
            </a:extLst>
          </p:cNvPr>
          <p:cNvSpPr/>
          <p:nvPr/>
        </p:nvSpPr>
        <p:spPr>
          <a:xfrm>
            <a:off x="9284873" y="4905495"/>
            <a:ext cx="1606789" cy="86572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rgbClr val="FFF7E7"/>
              </a:solidFill>
            </a:endParaRPr>
          </a:p>
        </p:txBody>
      </p:sp>
      <p:sp>
        <p:nvSpPr>
          <p:cNvPr id="75" name="타원 74">
            <a:extLst>
              <a:ext uri="{FF2B5EF4-FFF2-40B4-BE49-F238E27FC236}">
                <a16:creationId xmlns:a16="http://schemas.microsoft.com/office/drawing/2014/main" id="{A73CB745-EC3B-AECA-6C56-FA1198575874}"/>
              </a:ext>
            </a:extLst>
          </p:cNvPr>
          <p:cNvSpPr/>
          <p:nvPr/>
        </p:nvSpPr>
        <p:spPr>
          <a:xfrm>
            <a:off x="9371304" y="5044962"/>
            <a:ext cx="586795" cy="58679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latin typeface="Arial" panose="020B0604020202020204" pitchFamily="34" charset="0"/>
              <a:ea typeface="프리젠테이션 4 Regular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59DB57DF-CEB9-BE99-1F67-E484386EA2AB}"/>
              </a:ext>
            </a:extLst>
          </p:cNvPr>
          <p:cNvSpPr txBox="1"/>
          <p:nvPr/>
        </p:nvSpPr>
        <p:spPr>
          <a:xfrm>
            <a:off x="10075642" y="5079451"/>
            <a:ext cx="567463" cy="18902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2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키워드 입력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083CF9F7-417F-B333-FB9B-B30F3D997724}"/>
              </a:ext>
            </a:extLst>
          </p:cNvPr>
          <p:cNvSpPr txBox="1"/>
          <p:nvPr/>
        </p:nvSpPr>
        <p:spPr>
          <a:xfrm>
            <a:off x="10075642" y="5368038"/>
            <a:ext cx="548227" cy="25032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en-US" altLang="ko-KR" sz="16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99.9%</a:t>
            </a:r>
          </a:p>
        </p:txBody>
      </p: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35858366-5BD0-84F8-5EF0-EBEA10AC45CD}"/>
              </a:ext>
            </a:extLst>
          </p:cNvPr>
          <p:cNvCxnSpPr>
            <a:cxnSpLocks/>
            <a:endCxn id="27" idx="6"/>
          </p:cNvCxnSpPr>
          <p:nvPr/>
        </p:nvCxnSpPr>
        <p:spPr>
          <a:xfrm flipH="1">
            <a:off x="3989717" y="4638359"/>
            <a:ext cx="542383" cy="401594"/>
          </a:xfrm>
          <a:prstGeom prst="line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5" name="차트 4">
            <a:extLst>
              <a:ext uri="{FF2B5EF4-FFF2-40B4-BE49-F238E27FC236}">
                <a16:creationId xmlns:a16="http://schemas.microsoft.com/office/drawing/2014/main" id="{989A8C46-39A5-47B7-0113-79C5E3E2D568}"/>
              </a:ext>
            </a:extLst>
          </p:cNvPr>
          <p:cNvGraphicFramePr/>
          <p:nvPr/>
        </p:nvGraphicFramePr>
        <p:xfrm>
          <a:off x="7495536" y="2177425"/>
          <a:ext cx="3427734" cy="22143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9CF0A134-952B-FE90-7D68-5A0A4DA80D93}"/>
              </a:ext>
            </a:extLst>
          </p:cNvPr>
          <p:cNvSpPr txBox="1"/>
          <p:nvPr/>
        </p:nvSpPr>
        <p:spPr>
          <a:xfrm>
            <a:off x="9791386" y="2362531"/>
            <a:ext cx="386324" cy="14177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>
              <a:lnSpc>
                <a:spcPct val="110000"/>
              </a:lnSpc>
            </a:pPr>
            <a:r>
              <a:rPr lang="ko-KR" altLang="en-US" sz="9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단위 </a:t>
            </a:r>
            <a:r>
              <a:rPr lang="en-US" altLang="ko-KR" sz="9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: </a:t>
            </a:r>
            <a:r>
              <a:rPr lang="ko-KR" altLang="en-US" sz="900" spc="-50">
                <a:ln>
                  <a:solidFill>
                    <a:schemeClr val="accent1">
                      <a:shade val="50000"/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4 Regular" pitchFamily="2" charset="-127"/>
                <a:ea typeface="프리젠테이션 4 Regular" pitchFamily="2" charset="-127"/>
              </a:rPr>
              <a:t>조원</a:t>
            </a:r>
          </a:p>
        </p:txBody>
      </p:sp>
      <p:pic>
        <p:nvPicPr>
          <p:cNvPr id="19" name="그래픽 18" descr="사원증 단색으로 채워진">
            <a:extLst>
              <a:ext uri="{FF2B5EF4-FFF2-40B4-BE49-F238E27FC236}">
                <a16:creationId xmlns:a16="http://schemas.microsoft.com/office/drawing/2014/main" id="{AEF98861-B223-04CF-9689-7C5B819212C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7777674" y="5147786"/>
            <a:ext cx="341686" cy="341686"/>
          </a:xfrm>
          <a:prstGeom prst="rect">
            <a:avLst/>
          </a:prstGeom>
        </p:spPr>
      </p:pic>
      <p:pic>
        <p:nvPicPr>
          <p:cNvPr id="21" name="그래픽 20">
            <a:extLst>
              <a:ext uri="{FF2B5EF4-FFF2-40B4-BE49-F238E27FC236}">
                <a16:creationId xmlns:a16="http://schemas.microsoft.com/office/drawing/2014/main" id="{E167F78F-7F28-5467-CC30-A955B94C9C4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9493858" y="5167516"/>
            <a:ext cx="341686" cy="3416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711729"/>
      </p:ext>
    </p:extLst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0002FDF7-5ADD-68F2-9E90-15729EDE63D2}"/>
              </a:ext>
            </a:extLst>
          </p:cNvPr>
          <p:cNvSpPr/>
          <p:nvPr/>
        </p:nvSpPr>
        <p:spPr>
          <a:xfrm>
            <a:off x="3693723" y="199104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  <a:effectLst>
            <a:outerShdw blurRad="139700" dist="38100" dir="5400000" sx="102000" sy="102000" algn="t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4F37ED8-8A68-6B40-0BB4-EE75B2641DDF}"/>
              </a:ext>
            </a:extLst>
          </p:cNvPr>
          <p:cNvSpPr txBox="1"/>
          <p:nvPr/>
        </p:nvSpPr>
        <p:spPr>
          <a:xfrm>
            <a:off x="4000271" y="442320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CF4A34A-38A2-A69C-EB9D-6F782C15FBCE}"/>
              </a:ext>
            </a:extLst>
          </p:cNvPr>
          <p:cNvSpPr txBox="1"/>
          <p:nvPr/>
        </p:nvSpPr>
        <p:spPr>
          <a:xfrm>
            <a:off x="4463601" y="3762467"/>
            <a:ext cx="756937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신 </a:t>
            </a:r>
            <a:r>
              <a:rPr lang="ko-KR" altLang="en-US" err="1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숙</a:t>
            </a:r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 희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B6670AC-2943-F7A3-32BD-8FEC840E6AFB}"/>
              </a:ext>
            </a:extLst>
          </p:cNvPr>
          <p:cNvSpPr txBox="1"/>
          <p:nvPr/>
        </p:nvSpPr>
        <p:spPr>
          <a:xfrm>
            <a:off x="4623741" y="4104865"/>
            <a:ext cx="436658" cy="2487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COO</a:t>
            </a: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F420AD15-B5D0-EF83-1A99-C4F06402E66C}"/>
              </a:ext>
            </a:extLst>
          </p:cNvPr>
          <p:cNvSpPr/>
          <p:nvPr/>
        </p:nvSpPr>
        <p:spPr>
          <a:xfrm>
            <a:off x="3693723" y="1991049"/>
            <a:ext cx="2296693" cy="98277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2BD96E93-2B30-29DE-9BFF-5BE0E2F38835}"/>
              </a:ext>
            </a:extLst>
          </p:cNvPr>
          <p:cNvSpPr/>
          <p:nvPr/>
        </p:nvSpPr>
        <p:spPr>
          <a:xfrm>
            <a:off x="6212696" y="199104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7E6AD9B-5267-632E-1A75-61C86C65CC8C}"/>
              </a:ext>
            </a:extLst>
          </p:cNvPr>
          <p:cNvSpPr txBox="1"/>
          <p:nvPr/>
        </p:nvSpPr>
        <p:spPr>
          <a:xfrm>
            <a:off x="6519244" y="442320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847976D-CC68-C908-575A-6A12C0652543}"/>
              </a:ext>
            </a:extLst>
          </p:cNvPr>
          <p:cNvSpPr txBox="1"/>
          <p:nvPr/>
        </p:nvSpPr>
        <p:spPr>
          <a:xfrm>
            <a:off x="6994597" y="376246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정 영 수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C7CEB48-0B3E-4062-DA85-347C2E812662}"/>
              </a:ext>
            </a:extLst>
          </p:cNvPr>
          <p:cNvSpPr txBox="1"/>
          <p:nvPr/>
        </p:nvSpPr>
        <p:spPr>
          <a:xfrm>
            <a:off x="6969912" y="410486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A54E31E-3179-581D-B369-550022DBB927}"/>
              </a:ext>
            </a:extLst>
          </p:cNvPr>
          <p:cNvSpPr/>
          <p:nvPr/>
        </p:nvSpPr>
        <p:spPr>
          <a:xfrm>
            <a:off x="6212696" y="199104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84769B60-C9C9-6C34-828B-7F3CDE730DA1}"/>
              </a:ext>
            </a:extLst>
          </p:cNvPr>
          <p:cNvSpPr/>
          <p:nvPr/>
        </p:nvSpPr>
        <p:spPr>
          <a:xfrm>
            <a:off x="8731670" y="1991049"/>
            <a:ext cx="2296693" cy="3612331"/>
          </a:xfrm>
          <a:prstGeom prst="rect">
            <a:avLst/>
          </a:prstGeom>
          <a:solidFill>
            <a:schemeClr val="accent1"/>
          </a:solidFill>
          <a:ln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76BD534-5A6D-5C54-65C3-74B5C6211404}"/>
              </a:ext>
            </a:extLst>
          </p:cNvPr>
          <p:cNvSpPr txBox="1"/>
          <p:nvPr/>
        </p:nvSpPr>
        <p:spPr>
          <a:xfrm>
            <a:off x="9038218" y="4423204"/>
            <a:ext cx="16835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C3AD492F-0CA9-C4A8-427F-FD2734848D6A}"/>
              </a:ext>
            </a:extLst>
          </p:cNvPr>
          <p:cNvSpPr txBox="1"/>
          <p:nvPr/>
        </p:nvSpPr>
        <p:spPr>
          <a:xfrm>
            <a:off x="9513572" y="3762467"/>
            <a:ext cx="732893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최 지 은</a:t>
            </a:r>
            <a:endParaRPr lang="id-ID" altLang="ko-KR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419EE0F-04F3-DAEA-67C9-AF213A0CAE50}"/>
              </a:ext>
            </a:extLst>
          </p:cNvPr>
          <p:cNvSpPr txBox="1"/>
          <p:nvPr/>
        </p:nvSpPr>
        <p:spPr>
          <a:xfrm>
            <a:off x="9488886" y="4104865"/>
            <a:ext cx="782265" cy="2496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algn="ctr"/>
            <a:r>
              <a:rPr lang="en-US" altLang="ko-KR" sz="1000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rPr>
              <a:t>MANAGER</a:t>
            </a:r>
            <a:endParaRPr lang="id-ID" altLang="ko-KR" sz="1000"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23791913-00DF-C595-4905-4D4986AF3AEF}"/>
              </a:ext>
            </a:extLst>
          </p:cNvPr>
          <p:cNvSpPr/>
          <p:nvPr/>
        </p:nvSpPr>
        <p:spPr>
          <a:xfrm>
            <a:off x="8731670" y="1991049"/>
            <a:ext cx="2296693" cy="9827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F3772AB7-6E7C-6390-33C9-D3D399AAD12F}"/>
              </a:ext>
            </a:extLst>
          </p:cNvPr>
          <p:cNvSpPr txBox="1"/>
          <p:nvPr/>
        </p:nvSpPr>
        <p:spPr>
          <a:xfrm>
            <a:off x="1103445" y="3245361"/>
            <a:ext cx="1982038" cy="24697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F9C20A2E-4E44-B508-75CC-244757C3F656}"/>
              </a:ext>
            </a:extLst>
          </p:cNvPr>
          <p:cNvCxnSpPr>
            <a:cxnSpLocks/>
          </p:cNvCxnSpPr>
          <p:nvPr/>
        </p:nvCxnSpPr>
        <p:spPr>
          <a:xfrm>
            <a:off x="1211395" y="2911989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510013F6-20DA-8A16-2DD3-C731AD99F1DD}"/>
              </a:ext>
            </a:extLst>
          </p:cNvPr>
          <p:cNvSpPr txBox="1"/>
          <p:nvPr/>
        </p:nvSpPr>
        <p:spPr>
          <a:xfrm>
            <a:off x="1103444" y="1936094"/>
            <a:ext cx="1873911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14" name="그림 개체 틀 13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883DB653-0EFE-42F7-F2D5-77933E66942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46" r="146"/>
          <a:stretch/>
        </p:blipFill>
        <p:spPr>
          <a:xfrm>
            <a:off x="4300538" y="2387600"/>
            <a:ext cx="1082675" cy="1076325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5" name="그림 개체 틀 14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80F31A0B-D4B9-1B42-F065-BBCA2356F64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46" r="146"/>
          <a:stretch/>
        </p:blipFill>
        <p:spPr>
          <a:xfrm>
            <a:off x="6819900" y="2387600"/>
            <a:ext cx="1082675" cy="1076325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  <p:pic>
        <p:nvPicPr>
          <p:cNvPr id="16" name="그림 개체 틀 15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308F6F21-8A69-DCCA-CBCF-DF880E9C8860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68" r="668"/>
          <a:stretch/>
        </p:blipFill>
        <p:spPr>
          <a:xfrm>
            <a:off x="9339263" y="2387600"/>
            <a:ext cx="1081087" cy="1076325"/>
          </a:xfrm>
          <a:custGeom>
            <a:avLst/>
            <a:gdLst>
              <a:gd name="connsiteX0" fmla="*/ 476424 w 1081508"/>
              <a:gd name="connsiteY0" fmla="*/ 0 h 1075021"/>
              <a:gd name="connsiteX1" fmla="*/ 605084 w 1081508"/>
              <a:gd name="connsiteY1" fmla="*/ 0 h 1075021"/>
              <a:gd name="connsiteX2" fmla="*/ 649735 w 1081508"/>
              <a:gd name="connsiteY2" fmla="*/ 4501 h 1075021"/>
              <a:gd name="connsiteX3" fmla="*/ 1081508 w 1081508"/>
              <a:gd name="connsiteY3" fmla="*/ 534268 h 1075021"/>
              <a:gd name="connsiteX4" fmla="*/ 540754 w 1081508"/>
              <a:gd name="connsiteY4" fmla="*/ 1075021 h 1075021"/>
              <a:gd name="connsiteX5" fmla="*/ 0 w 1081508"/>
              <a:gd name="connsiteY5" fmla="*/ 534268 h 1075021"/>
              <a:gd name="connsiteX6" fmla="*/ 431773 w 1081508"/>
              <a:gd name="connsiteY6" fmla="*/ 4501 h 107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1508" h="1075021">
                <a:moveTo>
                  <a:pt x="476424" y="0"/>
                </a:moveTo>
                <a:lnTo>
                  <a:pt x="605084" y="0"/>
                </a:lnTo>
                <a:lnTo>
                  <a:pt x="649735" y="4501"/>
                </a:lnTo>
                <a:cubicBezTo>
                  <a:pt x="896147" y="54924"/>
                  <a:pt x="1081508" y="272949"/>
                  <a:pt x="1081508" y="534268"/>
                </a:cubicBezTo>
                <a:cubicBezTo>
                  <a:pt x="1081508" y="832918"/>
                  <a:pt x="839404" y="1075021"/>
                  <a:pt x="540754" y="1075021"/>
                </a:cubicBezTo>
                <a:cubicBezTo>
                  <a:pt x="242104" y="1075021"/>
                  <a:pt x="0" y="832918"/>
                  <a:pt x="0" y="534268"/>
                </a:cubicBezTo>
                <a:cubicBezTo>
                  <a:pt x="0" y="272949"/>
                  <a:pt x="185361" y="54924"/>
                  <a:pt x="431773" y="4501"/>
                </a:cubicBezTo>
                <a:close/>
              </a:path>
            </a:pathLst>
          </a:custGeom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93018959"/>
      </p:ext>
    </p:extLst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87033222-BF94-2F19-C69B-05621AB71EA5}"/>
              </a:ext>
            </a:extLst>
          </p:cNvPr>
          <p:cNvSpPr/>
          <p:nvPr/>
        </p:nvSpPr>
        <p:spPr>
          <a:xfrm>
            <a:off x="550863" y="1254621"/>
            <a:ext cx="5545137" cy="5603377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2B14BE68-1DEC-2BCC-158C-A74FE03C2B48}"/>
              </a:ext>
            </a:extLst>
          </p:cNvPr>
          <p:cNvSpPr/>
          <p:nvPr/>
        </p:nvSpPr>
        <p:spPr>
          <a:xfrm>
            <a:off x="6086007" y="1254620"/>
            <a:ext cx="5545137" cy="560338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63EC94BA-2D3B-3E79-08EE-B707C31D7D94}"/>
              </a:ext>
            </a:extLst>
          </p:cNvPr>
          <p:cNvSpPr txBox="1"/>
          <p:nvPr/>
        </p:nvSpPr>
        <p:spPr>
          <a:xfrm>
            <a:off x="1866724" y="1845407"/>
            <a:ext cx="2913426" cy="3777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AWESOME TITLE HERE</a:t>
            </a:r>
            <a:endParaRPr kumimoji="0" lang="ko-KR" altLang="en-US" sz="2400" b="0" i="0" u="none" strike="noStrike" kern="1200" cap="none" spc="-100" normalizeH="0" baseline="0" noProof="0">
              <a:ln>
                <a:solidFill>
                  <a:srgbClr val="00833D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B323803C-3D65-197B-A0C5-EDE7301A6A71}"/>
              </a:ext>
            </a:extLst>
          </p:cNvPr>
          <p:cNvSpPr/>
          <p:nvPr/>
        </p:nvSpPr>
        <p:spPr>
          <a:xfrm>
            <a:off x="955033" y="2554596"/>
            <a:ext cx="2230386" cy="163575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88900" dist="76200" dir="2700000" algn="tl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+mn-cs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DF55A0F6-CAA7-BB96-3AE2-96239934797C}"/>
              </a:ext>
            </a:extLst>
          </p:cNvPr>
          <p:cNvSpPr/>
          <p:nvPr/>
        </p:nvSpPr>
        <p:spPr>
          <a:xfrm>
            <a:off x="3461444" y="2554596"/>
            <a:ext cx="2230386" cy="1635750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+mn-cs"/>
            </a:endParaRPr>
          </a:p>
        </p:txBody>
      </p:sp>
      <p:pic>
        <p:nvPicPr>
          <p:cNvPr id="17" name="그래픽 16">
            <a:extLst>
              <a:ext uri="{FF2B5EF4-FFF2-40B4-BE49-F238E27FC236}">
                <a16:creationId xmlns:a16="http://schemas.microsoft.com/office/drawing/2014/main" id="{0B4E97B7-61FC-41BB-5721-3096121DF66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/>
          <a:stretch/>
        </p:blipFill>
        <p:spPr>
          <a:xfrm>
            <a:off x="1808387" y="2762885"/>
            <a:ext cx="523679" cy="523679"/>
          </a:xfrm>
          <a:prstGeom prst="rect">
            <a:avLst/>
          </a:prstGeom>
        </p:spPr>
      </p:pic>
      <p:sp>
        <p:nvSpPr>
          <p:cNvPr id="18" name="TextBox 17">
            <a:extLst>
              <a:ext uri="{FF2B5EF4-FFF2-40B4-BE49-F238E27FC236}">
                <a16:creationId xmlns:a16="http://schemas.microsoft.com/office/drawing/2014/main" id="{B7DE1D92-2A37-2C11-6E69-8B0659872C15}"/>
              </a:ext>
            </a:extLst>
          </p:cNvPr>
          <p:cNvSpPr txBox="1"/>
          <p:nvPr/>
        </p:nvSpPr>
        <p:spPr>
          <a:xfrm>
            <a:off x="1132396" y="3449699"/>
            <a:ext cx="1875660" cy="52302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rgbClr val="FBFBFB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본문 내용을 잘 정리 해서 입력해주세요</a:t>
            </a:r>
            <a:r>
              <a:rPr kumimoji="0" lang="en-US" altLang="ko-KR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rgbClr val="FBFBFB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  <a:endParaRPr kumimoji="0" lang="ko-KR" altLang="en-US" sz="1600" b="0" i="0" u="none" strike="noStrike" kern="1200" cap="none" spc="-50" normalizeH="0" baseline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srgbClr val="FBFBFB"/>
              </a:solidFill>
              <a:effectLst/>
              <a:uLnTx/>
              <a:uFillTx/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pic>
        <p:nvPicPr>
          <p:cNvPr id="19" name="그래픽 18">
            <a:extLst>
              <a:ext uri="{FF2B5EF4-FFF2-40B4-BE49-F238E27FC236}">
                <a16:creationId xmlns:a16="http://schemas.microsoft.com/office/drawing/2014/main" id="{A2C52A78-D4D4-280A-3E6D-B8D7B573F0D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/>
          <a:stretch/>
        </p:blipFill>
        <p:spPr>
          <a:xfrm>
            <a:off x="4314798" y="2762885"/>
            <a:ext cx="523679" cy="523679"/>
          </a:xfrm>
          <a:prstGeom prst="rect">
            <a:avLst/>
          </a:prstGeom>
        </p:spPr>
      </p:pic>
      <p:sp>
        <p:nvSpPr>
          <p:cNvPr id="27" name="이등변 삼각형 26">
            <a:extLst>
              <a:ext uri="{FF2B5EF4-FFF2-40B4-BE49-F238E27FC236}">
                <a16:creationId xmlns:a16="http://schemas.microsoft.com/office/drawing/2014/main" id="{E89256AF-C2AB-71EF-018A-9889B4898B20}"/>
              </a:ext>
            </a:extLst>
          </p:cNvPr>
          <p:cNvSpPr/>
          <p:nvPr/>
        </p:nvSpPr>
        <p:spPr>
          <a:xfrm rot="10800000">
            <a:off x="1900474" y="4756071"/>
            <a:ext cx="2845915" cy="291283"/>
          </a:xfrm>
          <a:prstGeom prst="triangle">
            <a:avLst/>
          </a:prstGeom>
          <a:gradFill>
            <a:gsLst>
              <a:gs pos="100000">
                <a:schemeClr val="accent1">
                  <a:lumMod val="95000"/>
                </a:schemeClr>
              </a:gs>
              <a:gs pos="0">
                <a:schemeClr val="accent3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BBBE31D-9D2F-CAE9-7BA5-256021077376}"/>
              </a:ext>
            </a:extLst>
          </p:cNvPr>
          <p:cNvSpPr txBox="1"/>
          <p:nvPr/>
        </p:nvSpPr>
        <p:spPr>
          <a:xfrm>
            <a:off x="1189876" y="5408647"/>
            <a:ext cx="426711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C5C3142-B69C-3045-A4E8-0FE40A056F8A}"/>
              </a:ext>
            </a:extLst>
          </p:cNvPr>
          <p:cNvSpPr txBox="1"/>
          <p:nvPr/>
        </p:nvSpPr>
        <p:spPr>
          <a:xfrm>
            <a:off x="3638807" y="3449699"/>
            <a:ext cx="1875660" cy="52302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본문 내용을 잘 정리 해서 입력해주세요</a:t>
            </a:r>
            <a:r>
              <a:rPr kumimoji="0" lang="en-US" altLang="ko-KR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2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  <a:endParaRPr kumimoji="0" lang="ko-KR" altLang="en-US" sz="1600" b="0" i="0" u="none" strike="noStrike" kern="1200" cap="none" spc="-50" normalizeH="0" baseline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schemeClr val="accent2"/>
              </a:solidFill>
              <a:effectLst/>
              <a:uLnTx/>
              <a:uFillTx/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32E2D20-542D-6546-5B41-F3838CFBFE82}"/>
              </a:ext>
            </a:extLst>
          </p:cNvPr>
          <p:cNvSpPr txBox="1"/>
          <p:nvPr/>
        </p:nvSpPr>
        <p:spPr>
          <a:xfrm>
            <a:off x="7401868" y="1845407"/>
            <a:ext cx="2913426" cy="3777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24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AWESOME TITLE HERE</a:t>
            </a:r>
            <a:endParaRPr kumimoji="0" lang="ko-KR" altLang="en-US" sz="2400" b="0" i="0" u="none" strike="noStrike" kern="1200" cap="none" spc="-100" normalizeH="0" baseline="0" noProof="0">
              <a:ln>
                <a:solidFill>
                  <a:srgbClr val="00833D"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35F50885-7DC2-CFA2-9BD6-AB190E8E850B}"/>
              </a:ext>
            </a:extLst>
          </p:cNvPr>
          <p:cNvSpPr/>
          <p:nvPr/>
        </p:nvSpPr>
        <p:spPr>
          <a:xfrm>
            <a:off x="6490177" y="2554596"/>
            <a:ext cx="2230386" cy="1635750"/>
          </a:xfrm>
          <a:prstGeom prst="rect">
            <a:avLst/>
          </a:prstGeom>
          <a:solidFill>
            <a:schemeClr val="accent1"/>
          </a:solidFill>
          <a:ln>
            <a:noFill/>
          </a:ln>
          <a:effectLst>
            <a:outerShdw blurRad="88900" dist="76200" dir="2700000" algn="tl" rotWithShape="0">
              <a:prstClr val="black">
                <a:alpha val="23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+mn-cs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9F595EBF-809C-0D78-1314-878DDE42EADC}"/>
              </a:ext>
            </a:extLst>
          </p:cNvPr>
          <p:cNvSpPr/>
          <p:nvPr/>
        </p:nvSpPr>
        <p:spPr>
          <a:xfrm>
            <a:off x="8996588" y="2554596"/>
            <a:ext cx="2230386" cy="1635750"/>
          </a:xfrm>
          <a:prstGeom prst="rect">
            <a:avLst/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4 Regular" pitchFamily="2" charset="-127"/>
              <a:ea typeface="프리젠테이션 4 Regular" pitchFamily="2" charset="-127"/>
              <a:cs typeface="+mn-cs"/>
            </a:endParaRPr>
          </a:p>
        </p:txBody>
      </p:sp>
      <p:pic>
        <p:nvPicPr>
          <p:cNvPr id="49" name="그래픽 48">
            <a:extLst>
              <a:ext uri="{FF2B5EF4-FFF2-40B4-BE49-F238E27FC236}">
                <a16:creationId xmlns:a16="http://schemas.microsoft.com/office/drawing/2014/main" id="{448C7EF8-9058-5716-96BB-1FEDD41E6721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rcRect/>
          <a:stretch/>
        </p:blipFill>
        <p:spPr>
          <a:xfrm>
            <a:off x="7343531" y="2762885"/>
            <a:ext cx="523679" cy="523679"/>
          </a:xfrm>
          <a:prstGeom prst="rect">
            <a:avLst/>
          </a:prstGeom>
        </p:spPr>
      </p:pic>
      <p:sp>
        <p:nvSpPr>
          <p:cNvPr id="50" name="TextBox 49">
            <a:extLst>
              <a:ext uri="{FF2B5EF4-FFF2-40B4-BE49-F238E27FC236}">
                <a16:creationId xmlns:a16="http://schemas.microsoft.com/office/drawing/2014/main" id="{7BA9F753-7838-6A2A-F255-03ACED769B63}"/>
              </a:ext>
            </a:extLst>
          </p:cNvPr>
          <p:cNvSpPr txBox="1"/>
          <p:nvPr/>
        </p:nvSpPr>
        <p:spPr>
          <a:xfrm>
            <a:off x="6667540" y="3449699"/>
            <a:ext cx="1875660" cy="52302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본문 내용을 잘 정리 해서 입력해주세요</a:t>
            </a:r>
            <a:r>
              <a:rPr kumimoji="0" lang="en-US" altLang="ko-KR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  <a:endParaRPr kumimoji="0" lang="ko-KR" altLang="en-US" sz="1600" b="0" i="0" u="none" strike="noStrike" kern="1200" cap="none" spc="-50" normalizeH="0" baseline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  <p:pic>
        <p:nvPicPr>
          <p:cNvPr id="51" name="그래픽 50">
            <a:extLst>
              <a:ext uri="{FF2B5EF4-FFF2-40B4-BE49-F238E27FC236}">
                <a16:creationId xmlns:a16="http://schemas.microsoft.com/office/drawing/2014/main" id="{B7273FF6-9E00-45E7-377F-422C94A0D512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rcRect/>
          <a:stretch/>
        </p:blipFill>
        <p:spPr>
          <a:xfrm>
            <a:off x="9849942" y="2762885"/>
            <a:ext cx="523679" cy="523679"/>
          </a:xfrm>
          <a:prstGeom prst="rect">
            <a:avLst/>
          </a:prstGeom>
        </p:spPr>
      </p:pic>
      <p:sp>
        <p:nvSpPr>
          <p:cNvPr id="52" name="이등변 삼각형 51">
            <a:extLst>
              <a:ext uri="{FF2B5EF4-FFF2-40B4-BE49-F238E27FC236}">
                <a16:creationId xmlns:a16="http://schemas.microsoft.com/office/drawing/2014/main" id="{F61FA8FC-B643-6F9D-11BD-1D23D1704069}"/>
              </a:ext>
            </a:extLst>
          </p:cNvPr>
          <p:cNvSpPr/>
          <p:nvPr/>
        </p:nvSpPr>
        <p:spPr>
          <a:xfrm rot="10800000">
            <a:off x="7435618" y="4756071"/>
            <a:ext cx="2845915" cy="291283"/>
          </a:xfrm>
          <a:prstGeom prst="triangle">
            <a:avLst/>
          </a:prstGeom>
          <a:gradFill>
            <a:gsLst>
              <a:gs pos="100000">
                <a:schemeClr val="accent3"/>
              </a:gs>
              <a:gs pos="0">
                <a:schemeClr val="accent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D4FF1584-72B4-CB24-C614-19AACDCCF364}"/>
              </a:ext>
            </a:extLst>
          </p:cNvPr>
          <p:cNvSpPr txBox="1"/>
          <p:nvPr/>
        </p:nvSpPr>
        <p:spPr>
          <a:xfrm>
            <a:off x="6725020" y="5408647"/>
            <a:ext cx="426711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340DE5A-E8EC-B726-7CE0-2F2E6C69512D}"/>
              </a:ext>
            </a:extLst>
          </p:cNvPr>
          <p:cNvSpPr txBox="1"/>
          <p:nvPr/>
        </p:nvSpPr>
        <p:spPr>
          <a:xfrm>
            <a:off x="9173951" y="3449699"/>
            <a:ext cx="1875660" cy="523028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본문 내용을 잘 정리 해서 입력해주세요</a:t>
            </a:r>
            <a:r>
              <a:rPr kumimoji="0" lang="en-US" altLang="ko-KR" sz="1600" b="0" i="0" u="none" strike="noStrike" kern="1200" cap="none" spc="-50" normalizeH="0" baseline="0" noProof="0">
                <a:ln>
                  <a:solidFill>
                    <a:srgbClr val="5B9BD5">
                      <a:shade val="50000"/>
                      <a:alpha val="0"/>
                    </a:srgbClr>
                  </a:solidFill>
                </a:ln>
                <a:solidFill>
                  <a:schemeClr val="accent1"/>
                </a:solidFill>
                <a:effectLst/>
                <a:uLnTx/>
                <a:uFillTx/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2" charset="-127"/>
              </a:rPr>
              <a:t>.</a:t>
            </a:r>
            <a:endParaRPr kumimoji="0" lang="ko-KR" altLang="en-US" sz="1600" b="0" i="0" u="none" strike="noStrike" kern="1200" cap="none" spc="-50" normalizeH="0" baseline="0" noProof="0">
              <a:ln>
                <a:solidFill>
                  <a:srgbClr val="5B9BD5">
                    <a:shade val="50000"/>
                    <a:alpha val="0"/>
                  </a:srgbClr>
                </a:solidFill>
              </a:ln>
              <a:solidFill>
                <a:schemeClr val="accent1"/>
              </a:solidFill>
              <a:effectLst/>
              <a:uLnTx/>
              <a:uFillTx/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941158343"/>
      </p:ext>
    </p:extLst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직사각형 5">
            <a:extLst>
              <a:ext uri="{FF2B5EF4-FFF2-40B4-BE49-F238E27FC236}">
                <a16:creationId xmlns:a16="http://schemas.microsoft.com/office/drawing/2014/main" id="{FF875485-5743-4935-6D50-7706EBA0A8C7}"/>
              </a:ext>
            </a:extLst>
          </p:cNvPr>
          <p:cNvSpPr/>
          <p:nvPr/>
        </p:nvSpPr>
        <p:spPr>
          <a:xfrm>
            <a:off x="1174750" y="2252475"/>
            <a:ext cx="4502253" cy="3748188"/>
          </a:xfrm>
          <a:prstGeom prst="rect">
            <a:avLst/>
          </a:prstGeom>
          <a:solidFill>
            <a:schemeClr val="tx1">
              <a:lumMod val="75000"/>
              <a:lumOff val="25000"/>
              <a:alpha val="13000"/>
            </a:schemeClr>
          </a:solidFill>
          <a:ln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TextBox 17">
            <a:extLst>
              <a:ext uri="{FF2B5EF4-FFF2-40B4-BE49-F238E27FC236}">
                <a16:creationId xmlns:a16="http://schemas.microsoft.com/office/drawing/2014/main" id="{3EF31876-2385-A337-6C8B-30C06D569A6C}"/>
              </a:ext>
            </a:extLst>
          </p:cNvPr>
          <p:cNvSpPr txBox="1"/>
          <p:nvPr/>
        </p:nvSpPr>
        <p:spPr>
          <a:xfrm>
            <a:off x="2904900" y="2878893"/>
            <a:ext cx="1041953" cy="184666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Arial" panose="020B0604020202020204" pitchFamily="34" charset="0"/>
              </a:rPr>
              <a:t>제품 론칭 전 결과</a:t>
            </a:r>
          </a:p>
        </p:txBody>
      </p:sp>
      <p:sp>
        <p:nvSpPr>
          <p:cNvPr id="8" name="TextBox 17">
            <a:extLst>
              <a:ext uri="{FF2B5EF4-FFF2-40B4-BE49-F238E27FC236}">
                <a16:creationId xmlns:a16="http://schemas.microsoft.com/office/drawing/2014/main" id="{7B3FC95A-2134-6DAD-D35C-1F855CB63684}"/>
              </a:ext>
            </a:extLst>
          </p:cNvPr>
          <p:cNvSpPr txBox="1"/>
          <p:nvPr/>
        </p:nvSpPr>
        <p:spPr>
          <a:xfrm>
            <a:off x="2149084" y="2516329"/>
            <a:ext cx="2553584" cy="24622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600" spc="-1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j-ea"/>
                <a:ea typeface="+mj-ea"/>
                <a:cs typeface="Arial" panose="020B0604020202020204" pitchFamily="34" charset="0"/>
              </a:rPr>
              <a:t>BEFORE PRODUCT LAUNCED</a:t>
            </a:r>
            <a:endParaRPr lang="ko-KR" altLang="en-US" sz="1600" spc="-1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+mj-ea"/>
              <a:ea typeface="+mj-ea"/>
              <a:cs typeface="Arial" panose="020B0604020202020204" pitchFamily="34" charset="0"/>
            </a:endParaRPr>
          </a:p>
        </p:txBody>
      </p:sp>
      <p:sp>
        <p:nvSpPr>
          <p:cNvPr id="9" name="이등변 삼각형 8">
            <a:extLst>
              <a:ext uri="{FF2B5EF4-FFF2-40B4-BE49-F238E27FC236}">
                <a16:creationId xmlns:a16="http://schemas.microsoft.com/office/drawing/2014/main" id="{B9C4C086-51C4-D851-E8F5-F7AC5614F8A9}"/>
              </a:ext>
            </a:extLst>
          </p:cNvPr>
          <p:cNvSpPr/>
          <p:nvPr/>
        </p:nvSpPr>
        <p:spPr>
          <a:xfrm rot="10800000">
            <a:off x="3194380" y="4929041"/>
            <a:ext cx="462994" cy="152122"/>
          </a:xfrm>
          <a:prstGeom prst="triangle">
            <a:avLst/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TextBox 17">
            <a:extLst>
              <a:ext uri="{FF2B5EF4-FFF2-40B4-BE49-F238E27FC236}">
                <a16:creationId xmlns:a16="http://schemas.microsoft.com/office/drawing/2014/main" id="{39F12EA6-7A05-19A9-5C53-E446E867E578}"/>
              </a:ext>
            </a:extLst>
          </p:cNvPr>
          <p:cNvSpPr txBox="1"/>
          <p:nvPr/>
        </p:nvSpPr>
        <p:spPr>
          <a:xfrm>
            <a:off x="2468081" y="5295777"/>
            <a:ext cx="1915589" cy="394980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200"/>
              </a:spcBef>
            </a:pP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을 완전 </a:t>
            </a: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멋지게</a:t>
            </a: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 누가 봐도</a:t>
            </a:r>
            <a:endParaRPr lang="en-US" altLang="ko-KR" sz="1200">
              <a:ln>
                <a:solidFill>
                  <a:schemeClr val="bg1">
                    <a:lumMod val="75000"/>
                    <a:alpha val="0"/>
                  </a:schemeClr>
                </a:solidFill>
              </a:ln>
              <a:solidFill>
                <a:schemeClr val="tx1">
                  <a:lumMod val="85000"/>
                  <a:lumOff val="15000"/>
                </a:schemeClr>
              </a:solidFill>
              <a:latin typeface="프리젠테이션 4 Regular" pitchFamily="2" charset="-127"/>
              <a:ea typeface="프리젠테이션 4 Regular" pitchFamily="2" charset="-127"/>
              <a:cs typeface="Arial" panose="020B0604020202020204" pitchFamily="34" charset="0"/>
            </a:endParaRPr>
          </a:p>
          <a:p>
            <a:pPr algn="ctr">
              <a:spcBef>
                <a:spcPts val="200"/>
              </a:spcBef>
            </a:pPr>
            <a:r>
              <a:rPr lang="ko-KR" altLang="en-US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감탄할 정도로 적어주세요</a:t>
            </a:r>
            <a:r>
              <a:rPr lang="en-US" altLang="ko-KR" sz="12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.</a:t>
            </a:r>
          </a:p>
        </p:txBody>
      </p:sp>
      <p:sp>
        <p:nvSpPr>
          <p:cNvPr id="25" name="TextBox 17">
            <a:extLst>
              <a:ext uri="{FF2B5EF4-FFF2-40B4-BE49-F238E27FC236}">
                <a16:creationId xmlns:a16="http://schemas.microsoft.com/office/drawing/2014/main" id="{4C6CC169-866F-EA0F-5A83-99122ACD29CE}"/>
              </a:ext>
            </a:extLst>
          </p:cNvPr>
          <p:cNvSpPr txBox="1"/>
          <p:nvPr/>
        </p:nvSpPr>
        <p:spPr>
          <a:xfrm>
            <a:off x="4973397" y="3014156"/>
            <a:ext cx="35747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algn="r">
              <a:defRPr sz="8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9F9F9F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  <a:cs typeface="Arial" panose="020B0604020202020204" pitchFamily="34" charset="0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>
                <a:latin typeface="프리젠테이션 4 Regular" pitchFamily="2" charset="-127"/>
                <a:ea typeface="프리젠테이션 4 Regular" pitchFamily="2" charset="-127"/>
              </a:rPr>
              <a:t>(</a:t>
            </a:r>
            <a:r>
              <a:rPr lang="ko-KR" altLang="en-US">
                <a:latin typeface="프리젠테이션 4 Regular" pitchFamily="2" charset="-127"/>
                <a:ea typeface="프리젠테이션 4 Regular" pitchFamily="2" charset="-127"/>
              </a:rPr>
              <a:t>단위</a:t>
            </a:r>
            <a:r>
              <a:rPr lang="en-US" altLang="ko-KR">
                <a:latin typeface="프리젠테이션 4 Regular" pitchFamily="2" charset="-127"/>
                <a:ea typeface="프리젠테이션 4 Regular" pitchFamily="2" charset="-127"/>
              </a:rPr>
              <a:t>:%)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23385196-CC8A-DA5C-427D-D077C3A92379}"/>
              </a:ext>
            </a:extLst>
          </p:cNvPr>
          <p:cNvSpPr/>
          <p:nvPr/>
        </p:nvSpPr>
        <p:spPr>
          <a:xfrm>
            <a:off x="5674898" y="1784066"/>
            <a:ext cx="5353465" cy="4456835"/>
          </a:xfrm>
          <a:prstGeom prst="rect">
            <a:avLst/>
          </a:prstGeom>
          <a:solidFill>
            <a:srgbClr val="FBFBFB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5" name="TextBox 17">
            <a:extLst>
              <a:ext uri="{FF2B5EF4-FFF2-40B4-BE49-F238E27FC236}">
                <a16:creationId xmlns:a16="http://schemas.microsoft.com/office/drawing/2014/main" id="{B5DFB753-BFEA-2025-CDFE-FD2C655ECF22}"/>
              </a:ext>
            </a:extLst>
          </p:cNvPr>
          <p:cNvSpPr txBox="1"/>
          <p:nvPr/>
        </p:nvSpPr>
        <p:spPr>
          <a:xfrm>
            <a:off x="7742489" y="2479719"/>
            <a:ext cx="1218283" cy="215444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ko-KR" altLang="en-US" sz="14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+mn-ea"/>
                <a:cs typeface="Arial" panose="020B0604020202020204" pitchFamily="34" charset="0"/>
              </a:rPr>
              <a:t>제품 론칭 후 결과</a:t>
            </a:r>
          </a:p>
        </p:txBody>
      </p:sp>
      <p:sp>
        <p:nvSpPr>
          <p:cNvPr id="36" name="TextBox 17">
            <a:extLst>
              <a:ext uri="{FF2B5EF4-FFF2-40B4-BE49-F238E27FC236}">
                <a16:creationId xmlns:a16="http://schemas.microsoft.com/office/drawing/2014/main" id="{52DCFC72-4828-3F5C-4720-15743BC39BEE}"/>
              </a:ext>
            </a:extLst>
          </p:cNvPr>
          <p:cNvSpPr txBox="1"/>
          <p:nvPr/>
        </p:nvSpPr>
        <p:spPr>
          <a:xfrm>
            <a:off x="6790306" y="2093293"/>
            <a:ext cx="3122650" cy="307777"/>
          </a:xfrm>
          <a:prstGeom prst="rect">
            <a:avLst/>
          </a:prstGeom>
          <a:noFill/>
        </p:spPr>
        <p:txBody>
          <a:bodyPr wrap="none" lIns="0" tIns="0" rIns="0" bIns="0" rtlCol="0" anchor="b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000" spc="-1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Arial" panose="020B0604020202020204" pitchFamily="34" charset="0"/>
              </a:rPr>
              <a:t>AFTER PRODUCT LAUNCED</a:t>
            </a:r>
          </a:p>
        </p:txBody>
      </p:sp>
      <p:sp>
        <p:nvSpPr>
          <p:cNvPr id="37" name="이등변 삼각형 36">
            <a:extLst>
              <a:ext uri="{FF2B5EF4-FFF2-40B4-BE49-F238E27FC236}">
                <a16:creationId xmlns:a16="http://schemas.microsoft.com/office/drawing/2014/main" id="{DF496FAE-1072-5E2F-28F8-20B43307E062}"/>
              </a:ext>
            </a:extLst>
          </p:cNvPr>
          <p:cNvSpPr/>
          <p:nvPr/>
        </p:nvSpPr>
        <p:spPr>
          <a:xfrm rot="10800000">
            <a:off x="8076960" y="4993656"/>
            <a:ext cx="549340" cy="180493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8" name="TextBox 17">
            <a:extLst>
              <a:ext uri="{FF2B5EF4-FFF2-40B4-BE49-F238E27FC236}">
                <a16:creationId xmlns:a16="http://schemas.microsoft.com/office/drawing/2014/main" id="{18D0696D-A9F3-A940-D8DC-341118D5C2AF}"/>
              </a:ext>
            </a:extLst>
          </p:cNvPr>
          <p:cNvSpPr txBox="1"/>
          <p:nvPr/>
        </p:nvSpPr>
        <p:spPr>
          <a:xfrm>
            <a:off x="6928164" y="5357175"/>
            <a:ext cx="2846933" cy="579646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spcBef>
                <a:spcPts val="200"/>
              </a:spcBef>
            </a:pPr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을 완전 멋지게 누가 봐도</a:t>
            </a:r>
          </a:p>
          <a:p>
            <a:pPr algn="ctr">
              <a:spcBef>
                <a:spcPts val="200"/>
              </a:spcBef>
            </a:pPr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감탄할 정도</a:t>
            </a:r>
            <a:r>
              <a:rPr lang="ko-KR" altLang="en-US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로 적어주세요</a:t>
            </a:r>
            <a:r>
              <a:rPr lang="en-US" altLang="ko-KR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4 Regular" pitchFamily="2" charset="-127"/>
                <a:ea typeface="프리젠테이션 4 Regular" pitchFamily="2" charset="-127"/>
                <a:cs typeface="Arial" panose="020B0604020202020204" pitchFamily="34" charset="0"/>
              </a:rPr>
              <a:t>.</a:t>
            </a:r>
          </a:p>
        </p:txBody>
      </p:sp>
      <p:sp>
        <p:nvSpPr>
          <p:cNvPr id="48" name="TextBox 17">
            <a:extLst>
              <a:ext uri="{FF2B5EF4-FFF2-40B4-BE49-F238E27FC236}">
                <a16:creationId xmlns:a16="http://schemas.microsoft.com/office/drawing/2014/main" id="{764BB3FA-A96F-3978-9E3C-B9A3B84C5DD9}"/>
              </a:ext>
            </a:extLst>
          </p:cNvPr>
          <p:cNvSpPr txBox="1"/>
          <p:nvPr/>
        </p:nvSpPr>
        <p:spPr>
          <a:xfrm>
            <a:off x="10275945" y="2906273"/>
            <a:ext cx="357470" cy="123111"/>
          </a:xfrm>
          <a:prstGeom prst="rect">
            <a:avLst/>
          </a:prstGeom>
          <a:noFill/>
        </p:spPr>
        <p:txBody>
          <a:bodyPr wrap="none" lIns="0" tIns="0" rIns="0" bIns="0" rtlCol="0" anchor="ctr" anchorCtr="0">
            <a:spAutoFit/>
          </a:bodyPr>
          <a:lstStyle>
            <a:defPPr>
              <a:defRPr lang="ko-KR"/>
            </a:defPPr>
            <a:lvl1pPr algn="r">
              <a:defRPr sz="8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rgbClr val="9F9F9F"/>
                </a:solidFill>
                <a:latin typeface="G마켓 산스 TTF Medium" panose="02000000000000000000" pitchFamily="2" charset="-127"/>
                <a:ea typeface="G마켓 산스 TTF Medium" panose="02000000000000000000" pitchFamily="2" charset="-127"/>
                <a:cs typeface="Arial" panose="020B0604020202020204" pitchFamily="34" charset="0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>
                <a:latin typeface="프리젠테이션 4 Regular" pitchFamily="2" charset="-127"/>
                <a:ea typeface="프리젠테이션 4 Regular" pitchFamily="2" charset="-127"/>
              </a:rPr>
              <a:t>(</a:t>
            </a:r>
            <a:r>
              <a:rPr lang="ko-KR" altLang="en-US">
                <a:latin typeface="프리젠테이션 4 Regular" pitchFamily="2" charset="-127"/>
                <a:ea typeface="프리젠테이션 4 Regular" pitchFamily="2" charset="-127"/>
              </a:rPr>
              <a:t>단위</a:t>
            </a:r>
            <a:r>
              <a:rPr lang="en-US" altLang="ko-KR">
                <a:latin typeface="프리젠테이션 4 Regular" pitchFamily="2" charset="-127"/>
                <a:ea typeface="프리젠테이션 4 Regular" pitchFamily="2" charset="-127"/>
              </a:rPr>
              <a:t>:%)</a:t>
            </a:r>
          </a:p>
        </p:txBody>
      </p:sp>
      <p:sp>
        <p:nvSpPr>
          <p:cNvPr id="58" name="자유형: 도형 57">
            <a:extLst>
              <a:ext uri="{FF2B5EF4-FFF2-40B4-BE49-F238E27FC236}">
                <a16:creationId xmlns:a16="http://schemas.microsoft.com/office/drawing/2014/main" id="{14CD1E6E-F43C-D3A6-3C60-DBE03AE93AF0}"/>
              </a:ext>
            </a:extLst>
          </p:cNvPr>
          <p:cNvSpPr/>
          <p:nvPr/>
        </p:nvSpPr>
        <p:spPr>
          <a:xfrm>
            <a:off x="5287126" y="1784056"/>
            <a:ext cx="388632" cy="4448575"/>
          </a:xfrm>
          <a:custGeom>
            <a:avLst/>
            <a:gdLst>
              <a:gd name="connsiteX0" fmla="*/ 301425 w 301425"/>
              <a:gd name="connsiteY0" fmla="*/ 0 h 3450339"/>
              <a:gd name="connsiteX1" fmla="*/ 301425 w 301425"/>
              <a:gd name="connsiteY1" fmla="*/ 3450339 h 3450339"/>
              <a:gd name="connsiteX2" fmla="*/ 0 w 301425"/>
              <a:gd name="connsiteY2" fmla="*/ 3274278 h 3450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425" h="3450339">
                <a:moveTo>
                  <a:pt x="301425" y="0"/>
                </a:moveTo>
                <a:lnTo>
                  <a:pt x="301425" y="3450339"/>
                </a:lnTo>
                <a:lnTo>
                  <a:pt x="0" y="3274278"/>
                </a:lnTo>
                <a:close/>
              </a:path>
            </a:pathLst>
          </a:custGeom>
          <a:gradFill>
            <a:gsLst>
              <a:gs pos="0">
                <a:schemeClr val="tx1">
                  <a:alpha val="0"/>
                </a:schemeClr>
              </a:gs>
              <a:gs pos="100000">
                <a:schemeClr val="tx1">
                  <a:alpha val="2800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graphicFrame>
        <p:nvGraphicFramePr>
          <p:cNvPr id="4" name="차트 3">
            <a:extLst>
              <a:ext uri="{FF2B5EF4-FFF2-40B4-BE49-F238E27FC236}">
                <a16:creationId xmlns:a16="http://schemas.microsoft.com/office/drawing/2014/main" id="{303A7C3C-1718-64B7-6424-BA246552FEB0}"/>
              </a:ext>
            </a:extLst>
          </p:cNvPr>
          <p:cNvGraphicFramePr/>
          <p:nvPr/>
        </p:nvGraphicFramePr>
        <p:xfrm>
          <a:off x="1458201" y="3121833"/>
          <a:ext cx="3935350" cy="17043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4" name="차트 63">
            <a:extLst>
              <a:ext uri="{FF2B5EF4-FFF2-40B4-BE49-F238E27FC236}">
                <a16:creationId xmlns:a16="http://schemas.microsoft.com/office/drawing/2014/main" id="{5577D5E9-5A36-F18E-DFA7-67BAAAC1039D}"/>
              </a:ext>
            </a:extLst>
          </p:cNvPr>
          <p:cNvGraphicFramePr/>
          <p:nvPr/>
        </p:nvGraphicFramePr>
        <p:xfrm>
          <a:off x="5951841" y="2996347"/>
          <a:ext cx="4799578" cy="182982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877613"/>
      </p:ext>
    </p:extLst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직사각형 5">
            <a:extLst>
              <a:ext uri="{FF2B5EF4-FFF2-40B4-BE49-F238E27FC236}">
                <a16:creationId xmlns:a16="http://schemas.microsoft.com/office/drawing/2014/main" id="{D963ABB0-DB4A-67CE-9601-F07D03235548}"/>
              </a:ext>
            </a:extLst>
          </p:cNvPr>
          <p:cNvSpPr/>
          <p:nvPr/>
        </p:nvSpPr>
        <p:spPr>
          <a:xfrm>
            <a:off x="6544687" y="1837232"/>
            <a:ext cx="4483676" cy="4065407"/>
          </a:xfrm>
          <a:prstGeom prst="rect">
            <a:avLst/>
          </a:prstGeom>
          <a:solidFill>
            <a:srgbClr val="FBFBFB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8571E1E-2596-66B9-F291-85D4772B6392}"/>
              </a:ext>
            </a:extLst>
          </p:cNvPr>
          <p:cNvSpPr txBox="1"/>
          <p:nvPr/>
        </p:nvSpPr>
        <p:spPr>
          <a:xfrm>
            <a:off x="1174750" y="2057295"/>
            <a:ext cx="2446182" cy="25218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여기는 긴 키워드를 입력해 주세요</a:t>
            </a:r>
            <a:endParaRPr lang="ko-KR" altLang="en-US" sz="1600" spc="-100">
              <a:ln>
                <a:solidFill>
                  <a:srgbClr val="00833D">
                    <a:alpha val="0"/>
                  </a:srgbClr>
                </a:solidFill>
              </a:ln>
              <a:solidFill>
                <a:srgbClr val="FF963F"/>
              </a:solidFill>
              <a:latin typeface="+mj-ea"/>
              <a:ea typeface="+mj-ea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9107D75B-FBBF-3974-9318-FF4FCDAF80F4}"/>
              </a:ext>
            </a:extLst>
          </p:cNvPr>
          <p:cNvSpPr txBox="1"/>
          <p:nvPr/>
        </p:nvSpPr>
        <p:spPr>
          <a:xfrm>
            <a:off x="6823465" y="2057295"/>
            <a:ext cx="2446182" cy="25218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chemeClr val="tx1">
                    <a:lumMod val="75000"/>
                    <a:lumOff val="25000"/>
                  </a:schemeClr>
                </a:solidFill>
                <a:latin typeface="+mj-ea"/>
                <a:ea typeface="+mj-ea"/>
              </a:rPr>
              <a:t>여기는 긴 키워드를 입력해 주세요</a:t>
            </a:r>
            <a:endParaRPr lang="ko-KR" altLang="en-US" sz="1600" spc="-100">
              <a:ln>
                <a:solidFill>
                  <a:srgbClr val="00833D">
                    <a:alpha val="0"/>
                  </a:srgbClr>
                </a:solidFill>
              </a:ln>
              <a:solidFill>
                <a:srgbClr val="FF963F"/>
              </a:solidFill>
              <a:latin typeface="+mj-ea"/>
              <a:ea typeface="+mj-ea"/>
            </a:endParaRPr>
          </a:p>
        </p:txBody>
      </p:sp>
      <p:sp>
        <p:nvSpPr>
          <p:cNvPr id="37" name="사각형: 둥근 모서리 36">
            <a:extLst>
              <a:ext uri="{FF2B5EF4-FFF2-40B4-BE49-F238E27FC236}">
                <a16:creationId xmlns:a16="http://schemas.microsoft.com/office/drawing/2014/main" id="{A8ED0745-B997-EC0C-17A0-8F3511A2268B}"/>
              </a:ext>
            </a:extLst>
          </p:cNvPr>
          <p:cNvSpPr/>
          <p:nvPr/>
        </p:nvSpPr>
        <p:spPr>
          <a:xfrm>
            <a:off x="6809041" y="2915707"/>
            <a:ext cx="1822656" cy="1276169"/>
          </a:xfrm>
          <a:prstGeom prst="roundRect">
            <a:avLst>
              <a:gd name="adj" fmla="val 718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endParaRPr lang="ko-KR" altLang="en-US">
              <a:ln>
                <a:solidFill>
                  <a:srgbClr val="AFABAB">
                    <a:alpha val="0"/>
                  </a:srgbClr>
                </a:solidFill>
              </a:ln>
              <a:solidFill>
                <a:srgbClr val="FFFFFF"/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38" name="자유형: 도형 37">
            <a:extLst>
              <a:ext uri="{FF2B5EF4-FFF2-40B4-BE49-F238E27FC236}">
                <a16:creationId xmlns:a16="http://schemas.microsoft.com/office/drawing/2014/main" id="{108742B8-382D-4BD5-5550-BA6C10C007BE}"/>
              </a:ext>
            </a:extLst>
          </p:cNvPr>
          <p:cNvSpPr/>
          <p:nvPr/>
        </p:nvSpPr>
        <p:spPr>
          <a:xfrm rot="12600000">
            <a:off x="8497096" y="3908836"/>
            <a:ext cx="248591" cy="205489"/>
          </a:xfrm>
          <a:custGeom>
            <a:avLst/>
            <a:gdLst>
              <a:gd name="connsiteX0" fmla="*/ 196850 w 196850"/>
              <a:gd name="connsiteY0" fmla="*/ 107950 h 107950"/>
              <a:gd name="connsiteX1" fmla="*/ 0 w 196850"/>
              <a:gd name="connsiteY1" fmla="*/ 107950 h 107950"/>
              <a:gd name="connsiteX2" fmla="*/ 152400 w 196850"/>
              <a:gd name="connsiteY2" fmla="*/ 0 h 107950"/>
              <a:gd name="connsiteX0" fmla="*/ 196850 w 196850"/>
              <a:gd name="connsiteY0" fmla="*/ 162719 h 162719"/>
              <a:gd name="connsiteX1" fmla="*/ 0 w 196850"/>
              <a:gd name="connsiteY1" fmla="*/ 162719 h 162719"/>
              <a:gd name="connsiteX2" fmla="*/ 173831 w 196850"/>
              <a:gd name="connsiteY2" fmla="*/ 0 h 16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6850" h="162719">
                <a:moveTo>
                  <a:pt x="196850" y="162719"/>
                </a:moveTo>
                <a:lnTo>
                  <a:pt x="0" y="162719"/>
                </a:lnTo>
                <a:cubicBezTo>
                  <a:pt x="50800" y="126736"/>
                  <a:pt x="123031" y="35983"/>
                  <a:pt x="173831" y="0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tIns="72000" rtlCol="0" anchor="ctr"/>
          <a:lstStyle/>
          <a:p>
            <a:endParaRPr lang="ko-KR" altLang="en-US">
              <a:ln>
                <a:solidFill>
                  <a:srgbClr val="AFABAB">
                    <a:alpha val="0"/>
                  </a:srgbClr>
                </a:solidFill>
              </a:ln>
              <a:solidFill>
                <a:srgbClr val="FFFFFF"/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21050A3-734D-950A-94AA-BC510979D98A}"/>
              </a:ext>
            </a:extLst>
          </p:cNvPr>
          <p:cNvSpPr txBox="1"/>
          <p:nvPr/>
        </p:nvSpPr>
        <p:spPr>
          <a:xfrm>
            <a:off x="6958141" y="3156951"/>
            <a:ext cx="1295226" cy="793679"/>
          </a:xfrm>
          <a:prstGeom prst="rect">
            <a:avLst/>
          </a:prstGeom>
          <a:noFill/>
        </p:spPr>
        <p:txBody>
          <a:bodyPr wrap="none" lIns="0" tIns="0" rIns="0" bIns="0" rtlCol="0" anchor="ctr">
            <a:spAutoFit/>
          </a:bodyPr>
          <a:lstStyle/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rgbClr val="FBFBFB"/>
                </a:solidFill>
                <a:latin typeface="프리젠테이션 4 Regular" pitchFamily="2" charset="-127"/>
                <a:ea typeface="프리젠테이션 4 Regular" pitchFamily="2" charset="-127"/>
              </a:rPr>
              <a:t>안녕하세요 </a:t>
            </a:r>
            <a:endParaRPr lang="en-US" altLang="ko-KR" sz="1600" spc="-100">
              <a:ln>
                <a:solidFill>
                  <a:srgbClr val="00833D">
                    <a:alpha val="0"/>
                  </a:srgbClr>
                </a:solidFill>
              </a:ln>
              <a:solidFill>
                <a:srgbClr val="FBFBFB"/>
              </a:solidFill>
              <a:latin typeface="프리젠테이션 4 Regular" pitchFamily="2" charset="-127"/>
              <a:ea typeface="프리젠테이션 4 Regular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rgbClr val="FBFBFB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미스터</a:t>
            </a:r>
            <a:r>
              <a:rPr lang="en-US" altLang="ko-KR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rgbClr val="FBFBFB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 </a:t>
            </a:r>
            <a:r>
              <a:rPr lang="ko-KR" altLang="en-US" sz="1600" spc="-100" err="1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rgbClr val="FBFBFB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피피티</a:t>
            </a:r>
            <a:endParaRPr lang="en-US" altLang="ko-KR" sz="1600" spc="-100">
              <a:ln>
                <a:solidFill>
                  <a:srgbClr val="00833D">
                    <a:alpha val="0"/>
                  </a:srgbClr>
                </a:solidFill>
              </a:ln>
              <a:solidFill>
                <a:srgbClr val="FBFBFB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>
              <a:lnSpc>
                <a:spcPct val="110000"/>
              </a:lnSpc>
            </a:pPr>
            <a:r>
              <a:rPr lang="ko-KR" altLang="en-US" sz="1600" spc="-100">
                <a:ln>
                  <a:solidFill>
                    <a:srgbClr val="00833D">
                      <a:alpha val="0"/>
                    </a:srgbClr>
                  </a:solidFill>
                </a:ln>
                <a:solidFill>
                  <a:srgbClr val="FBFBFB"/>
                </a:solidFill>
                <a:latin typeface="프리젠테이션 4 Regular" pitchFamily="2" charset="-127"/>
                <a:ea typeface="프리젠테이션 4 Regular" pitchFamily="2" charset="-127"/>
              </a:rPr>
              <a:t>파워포인트 디자이너</a:t>
            </a:r>
          </a:p>
        </p:txBody>
      </p:sp>
      <p:grpSp>
        <p:nvGrpSpPr>
          <p:cNvPr id="394" name="그룹 393">
            <a:extLst>
              <a:ext uri="{FF2B5EF4-FFF2-40B4-BE49-F238E27FC236}">
                <a16:creationId xmlns:a16="http://schemas.microsoft.com/office/drawing/2014/main" id="{05F75F7C-0B14-8225-2B01-37B577298F28}"/>
              </a:ext>
            </a:extLst>
          </p:cNvPr>
          <p:cNvGrpSpPr/>
          <p:nvPr/>
        </p:nvGrpSpPr>
        <p:grpSpPr>
          <a:xfrm>
            <a:off x="7840168" y="2479557"/>
            <a:ext cx="3188551" cy="3466713"/>
            <a:chOff x="7840168" y="2479557"/>
            <a:chExt cx="3188551" cy="3466713"/>
          </a:xfrm>
        </p:grpSpPr>
        <p:sp>
          <p:nvSpPr>
            <p:cNvPr id="115" name="자유형: 도형 114">
              <a:extLst>
                <a:ext uri="{FF2B5EF4-FFF2-40B4-BE49-F238E27FC236}">
                  <a16:creationId xmlns:a16="http://schemas.microsoft.com/office/drawing/2014/main" id="{1A0CAE37-2D15-93B8-2020-4ABBE4A7ACFE}"/>
                </a:ext>
              </a:extLst>
            </p:cNvPr>
            <p:cNvSpPr/>
            <p:nvPr/>
          </p:nvSpPr>
          <p:spPr>
            <a:xfrm>
              <a:off x="7840168" y="4933256"/>
              <a:ext cx="827528" cy="961075"/>
            </a:xfrm>
            <a:custGeom>
              <a:avLst/>
              <a:gdLst>
                <a:gd name="connsiteX0" fmla="*/ 263595 w 263594"/>
                <a:gd name="connsiteY0" fmla="*/ 0 h 306133"/>
                <a:gd name="connsiteX1" fmla="*/ 226895 w 263594"/>
                <a:gd name="connsiteY1" fmla="*/ 306134 h 306133"/>
                <a:gd name="connsiteX2" fmla="*/ 0 w 263594"/>
                <a:gd name="connsiteY2" fmla="*/ 306134 h 306133"/>
                <a:gd name="connsiteX3" fmla="*/ 7525 w 263594"/>
                <a:gd name="connsiteY3" fmla="*/ 255365 h 306133"/>
                <a:gd name="connsiteX4" fmla="*/ 31785 w 263594"/>
                <a:gd name="connsiteY4" fmla="*/ 160030 h 306133"/>
                <a:gd name="connsiteX5" fmla="*/ 136122 w 263594"/>
                <a:gd name="connsiteY5" fmla="*/ 41767 h 306133"/>
                <a:gd name="connsiteX6" fmla="*/ 136122 w 263594"/>
                <a:gd name="connsiteY6" fmla="*/ 41700 h 306133"/>
                <a:gd name="connsiteX7" fmla="*/ 143085 w 263594"/>
                <a:gd name="connsiteY7" fmla="*/ 37547 h 306133"/>
                <a:gd name="connsiteX8" fmla="*/ 263595 w 263594"/>
                <a:gd name="connsiteY8" fmla="*/ 0 h 30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3594" h="306133">
                  <a:moveTo>
                    <a:pt x="263595" y="0"/>
                  </a:moveTo>
                  <a:lnTo>
                    <a:pt x="226895" y="306134"/>
                  </a:lnTo>
                  <a:lnTo>
                    <a:pt x="0" y="306134"/>
                  </a:lnTo>
                  <a:lnTo>
                    <a:pt x="7525" y="255365"/>
                  </a:lnTo>
                  <a:cubicBezTo>
                    <a:pt x="10268" y="221971"/>
                    <a:pt x="18631" y="189909"/>
                    <a:pt x="31785" y="160030"/>
                  </a:cubicBezTo>
                  <a:cubicBezTo>
                    <a:pt x="54073" y="110176"/>
                    <a:pt x="90916" y="69609"/>
                    <a:pt x="136122" y="41767"/>
                  </a:cubicBezTo>
                  <a:lnTo>
                    <a:pt x="136122" y="41700"/>
                  </a:lnTo>
                  <a:cubicBezTo>
                    <a:pt x="138446" y="40224"/>
                    <a:pt x="140760" y="38957"/>
                    <a:pt x="143085" y="37547"/>
                  </a:cubicBezTo>
                  <a:cubicBezTo>
                    <a:pt x="179432" y="16593"/>
                    <a:pt x="220561" y="3515"/>
                    <a:pt x="263595" y="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solidFill>
                <a:srgbClr val="2D4A6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8" name="자유형: 도형 117">
              <a:extLst>
                <a:ext uri="{FF2B5EF4-FFF2-40B4-BE49-F238E27FC236}">
                  <a16:creationId xmlns:a16="http://schemas.microsoft.com/office/drawing/2014/main" id="{806035AB-9BC5-20CA-3511-B71B0C91716D}"/>
                </a:ext>
              </a:extLst>
            </p:cNvPr>
            <p:cNvSpPr/>
            <p:nvPr/>
          </p:nvSpPr>
          <p:spPr>
            <a:xfrm>
              <a:off x="8267510" y="4694460"/>
              <a:ext cx="2758827" cy="1199843"/>
            </a:xfrm>
            <a:custGeom>
              <a:avLst/>
              <a:gdLst>
                <a:gd name="connsiteX0" fmla="*/ 909114 w 909113"/>
                <a:gd name="connsiteY0" fmla="*/ 92514 h 382188"/>
                <a:gd name="connsiteX1" fmla="*/ 870299 w 909113"/>
                <a:gd name="connsiteY1" fmla="*/ 382188 h 382188"/>
                <a:gd name="connsiteX2" fmla="*/ 34728 w 909113"/>
                <a:gd name="connsiteY2" fmla="*/ 382188 h 382188"/>
                <a:gd name="connsiteX3" fmla="*/ 0 w 909113"/>
                <a:gd name="connsiteY3" fmla="*/ 117822 h 382188"/>
                <a:gd name="connsiteX4" fmla="*/ 0 w 909113"/>
                <a:gd name="connsiteY4" fmla="*/ 117755 h 382188"/>
                <a:gd name="connsiteX5" fmla="*/ 6963 w 909113"/>
                <a:gd name="connsiteY5" fmla="*/ 113603 h 382188"/>
                <a:gd name="connsiteX6" fmla="*/ 263423 w 909113"/>
                <a:gd name="connsiteY6" fmla="*/ 24058 h 382188"/>
                <a:gd name="connsiteX7" fmla="*/ 447456 w 909113"/>
                <a:gd name="connsiteY7" fmla="*/ 7 h 382188"/>
                <a:gd name="connsiteX8" fmla="*/ 513569 w 909113"/>
                <a:gd name="connsiteY8" fmla="*/ 312 h 382188"/>
                <a:gd name="connsiteX9" fmla="*/ 650920 w 909113"/>
                <a:gd name="connsiteY9" fmla="*/ 14723 h 382188"/>
                <a:gd name="connsiteX10" fmla="*/ 869747 w 909113"/>
                <a:gd name="connsiteY10" fmla="*/ 71978 h 382188"/>
                <a:gd name="connsiteX11" fmla="*/ 909114 w 909113"/>
                <a:gd name="connsiteY11" fmla="*/ 92514 h 382188"/>
                <a:gd name="connsiteX0" fmla="*/ 878774 w 878774"/>
                <a:gd name="connsiteY0" fmla="*/ 79620 h 382188"/>
                <a:gd name="connsiteX1" fmla="*/ 870299 w 878774"/>
                <a:gd name="connsiteY1" fmla="*/ 382188 h 382188"/>
                <a:gd name="connsiteX2" fmla="*/ 34728 w 878774"/>
                <a:gd name="connsiteY2" fmla="*/ 382188 h 382188"/>
                <a:gd name="connsiteX3" fmla="*/ 0 w 878774"/>
                <a:gd name="connsiteY3" fmla="*/ 117822 h 382188"/>
                <a:gd name="connsiteX4" fmla="*/ 0 w 878774"/>
                <a:gd name="connsiteY4" fmla="*/ 117755 h 382188"/>
                <a:gd name="connsiteX5" fmla="*/ 6963 w 878774"/>
                <a:gd name="connsiteY5" fmla="*/ 113603 h 382188"/>
                <a:gd name="connsiteX6" fmla="*/ 263423 w 878774"/>
                <a:gd name="connsiteY6" fmla="*/ 24058 h 382188"/>
                <a:gd name="connsiteX7" fmla="*/ 447456 w 878774"/>
                <a:gd name="connsiteY7" fmla="*/ 7 h 382188"/>
                <a:gd name="connsiteX8" fmla="*/ 513569 w 878774"/>
                <a:gd name="connsiteY8" fmla="*/ 312 h 382188"/>
                <a:gd name="connsiteX9" fmla="*/ 650920 w 878774"/>
                <a:gd name="connsiteY9" fmla="*/ 14723 h 382188"/>
                <a:gd name="connsiteX10" fmla="*/ 869747 w 878774"/>
                <a:gd name="connsiteY10" fmla="*/ 71978 h 382188"/>
                <a:gd name="connsiteX11" fmla="*/ 878774 w 878774"/>
                <a:gd name="connsiteY11" fmla="*/ 79620 h 382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8774" h="382188">
                  <a:moveTo>
                    <a:pt x="878774" y="79620"/>
                  </a:moveTo>
                  <a:lnTo>
                    <a:pt x="870299" y="382188"/>
                  </a:lnTo>
                  <a:lnTo>
                    <a:pt x="34728" y="382188"/>
                  </a:lnTo>
                  <a:lnTo>
                    <a:pt x="0" y="117822"/>
                  </a:lnTo>
                  <a:lnTo>
                    <a:pt x="0" y="117755"/>
                  </a:lnTo>
                  <a:cubicBezTo>
                    <a:pt x="2324" y="116279"/>
                    <a:pt x="4639" y="115012"/>
                    <a:pt x="6963" y="113603"/>
                  </a:cubicBezTo>
                  <a:cubicBezTo>
                    <a:pt x="59388" y="82675"/>
                    <a:pt x="178403" y="47128"/>
                    <a:pt x="263423" y="24058"/>
                  </a:cubicBezTo>
                  <a:cubicBezTo>
                    <a:pt x="323412" y="7780"/>
                    <a:pt x="385296" y="-278"/>
                    <a:pt x="447456" y="7"/>
                  </a:cubicBezTo>
                  <a:lnTo>
                    <a:pt x="513569" y="312"/>
                  </a:lnTo>
                  <a:cubicBezTo>
                    <a:pt x="559727" y="522"/>
                    <a:pt x="605714" y="5360"/>
                    <a:pt x="650920" y="14723"/>
                  </a:cubicBezTo>
                  <a:cubicBezTo>
                    <a:pt x="724062" y="29878"/>
                    <a:pt x="832609" y="54176"/>
                    <a:pt x="869747" y="71978"/>
                  </a:cubicBezTo>
                  <a:cubicBezTo>
                    <a:pt x="883939" y="78665"/>
                    <a:pt x="866753" y="72657"/>
                    <a:pt x="878774" y="7962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19" name="그래픽 4">
              <a:extLst>
                <a:ext uri="{FF2B5EF4-FFF2-40B4-BE49-F238E27FC236}">
                  <a16:creationId xmlns:a16="http://schemas.microsoft.com/office/drawing/2014/main" id="{1A7E137B-C7E7-7495-A3DA-9563E569162F}"/>
                </a:ext>
              </a:extLst>
            </p:cNvPr>
            <p:cNvGrpSpPr/>
            <p:nvPr/>
          </p:nvGrpSpPr>
          <p:grpSpPr>
            <a:xfrm>
              <a:off x="8418346" y="4732491"/>
              <a:ext cx="2419643" cy="1176197"/>
              <a:chOff x="14796829" y="2178396"/>
              <a:chExt cx="770734" cy="374655"/>
            </a:xfrm>
            <a:solidFill>
              <a:schemeClr val="accent3"/>
            </a:solidFill>
          </p:grpSpPr>
          <p:sp>
            <p:nvSpPr>
              <p:cNvPr id="120" name="자유형: 도형 119">
                <a:extLst>
                  <a:ext uri="{FF2B5EF4-FFF2-40B4-BE49-F238E27FC236}">
                    <a16:creationId xmlns:a16="http://schemas.microsoft.com/office/drawing/2014/main" id="{0CF65701-8224-07ED-29C7-F27472E8DCE1}"/>
                  </a:ext>
                </a:extLst>
              </p:cNvPr>
              <p:cNvSpPr/>
              <p:nvPr/>
            </p:nvSpPr>
            <p:spPr>
              <a:xfrm>
                <a:off x="14796829" y="2248252"/>
                <a:ext cx="65884" cy="301618"/>
              </a:xfrm>
              <a:custGeom>
                <a:avLst/>
                <a:gdLst>
                  <a:gd name="connsiteX0" fmla="*/ 0 w 65884"/>
                  <a:gd name="connsiteY0" fmla="*/ 15078 h 301618"/>
                  <a:gd name="connsiteX1" fmla="*/ 34928 w 65884"/>
                  <a:gd name="connsiteY1" fmla="*/ 0 h 301618"/>
                  <a:gd name="connsiteX2" fmla="*/ 65884 w 65884"/>
                  <a:gd name="connsiteY2" fmla="*/ 300828 h 301618"/>
                  <a:gd name="connsiteX3" fmla="*/ 33338 w 65884"/>
                  <a:gd name="connsiteY3" fmla="*/ 301619 h 301618"/>
                  <a:gd name="connsiteX4" fmla="*/ 0 w 65884"/>
                  <a:gd name="connsiteY4" fmla="*/ 15078 h 301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884" h="301618">
                    <a:moveTo>
                      <a:pt x="0" y="15078"/>
                    </a:moveTo>
                    <a:lnTo>
                      <a:pt x="34928" y="0"/>
                    </a:lnTo>
                    <a:cubicBezTo>
                      <a:pt x="34928" y="0"/>
                      <a:pt x="43663" y="222247"/>
                      <a:pt x="65884" y="300828"/>
                    </a:cubicBezTo>
                    <a:lnTo>
                      <a:pt x="33338" y="301619"/>
                    </a:lnTo>
                    <a:cubicBezTo>
                      <a:pt x="33338" y="301628"/>
                      <a:pt x="11906" y="227009"/>
                      <a:pt x="0" y="1507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1" name="자유형: 도형 120">
                <a:extLst>
                  <a:ext uri="{FF2B5EF4-FFF2-40B4-BE49-F238E27FC236}">
                    <a16:creationId xmlns:a16="http://schemas.microsoft.com/office/drawing/2014/main" id="{361B6C7F-8768-0A39-CCAB-0C48D2A7CC9D}"/>
                  </a:ext>
                </a:extLst>
              </p:cNvPr>
              <p:cNvSpPr/>
              <p:nvPr/>
            </p:nvSpPr>
            <p:spPr>
              <a:xfrm>
                <a:off x="14857160" y="2229192"/>
                <a:ext cx="61121" cy="320678"/>
              </a:xfrm>
              <a:custGeom>
                <a:avLst/>
                <a:gdLst>
                  <a:gd name="connsiteX0" fmla="*/ 0 w 61121"/>
                  <a:gd name="connsiteY0" fmla="*/ 5563 h 320678"/>
                  <a:gd name="connsiteX1" fmla="*/ 26194 w 61121"/>
                  <a:gd name="connsiteY1" fmla="*/ 320678 h 320678"/>
                  <a:gd name="connsiteX2" fmla="*/ 61122 w 61121"/>
                  <a:gd name="connsiteY2" fmla="*/ 320678 h 320678"/>
                  <a:gd name="connsiteX3" fmla="*/ 27784 w 61121"/>
                  <a:gd name="connsiteY3" fmla="*/ 0 h 320678"/>
                  <a:gd name="connsiteX4" fmla="*/ 0 w 61121"/>
                  <a:gd name="connsiteY4" fmla="*/ 5563 h 320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121" h="320678">
                    <a:moveTo>
                      <a:pt x="0" y="5563"/>
                    </a:moveTo>
                    <a:cubicBezTo>
                      <a:pt x="0" y="5563"/>
                      <a:pt x="7144" y="250831"/>
                      <a:pt x="26194" y="320678"/>
                    </a:cubicBezTo>
                    <a:lnTo>
                      <a:pt x="61122" y="320678"/>
                    </a:lnTo>
                    <a:cubicBezTo>
                      <a:pt x="61122" y="320678"/>
                      <a:pt x="38900" y="165897"/>
                      <a:pt x="27784" y="0"/>
                    </a:cubicBezTo>
                    <a:lnTo>
                      <a:pt x="0" y="556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2" name="자유형: 도형 121">
                <a:extLst>
                  <a:ext uri="{FF2B5EF4-FFF2-40B4-BE49-F238E27FC236}">
                    <a16:creationId xmlns:a16="http://schemas.microsoft.com/office/drawing/2014/main" id="{16CA377C-A9FC-9B4A-8361-825B71C953F4}"/>
                  </a:ext>
                </a:extLst>
              </p:cNvPr>
              <p:cNvSpPr/>
              <p:nvPr/>
            </p:nvSpPr>
            <p:spPr>
              <a:xfrm>
                <a:off x="14915101" y="2201408"/>
                <a:ext cx="65884" cy="351634"/>
              </a:xfrm>
              <a:custGeom>
                <a:avLst/>
                <a:gdLst>
                  <a:gd name="connsiteX0" fmla="*/ 0 w 65884"/>
                  <a:gd name="connsiteY0" fmla="*/ 15088 h 351634"/>
                  <a:gd name="connsiteX1" fmla="*/ 39691 w 65884"/>
                  <a:gd name="connsiteY1" fmla="*/ 351634 h 351634"/>
                  <a:gd name="connsiteX2" fmla="*/ 65884 w 65884"/>
                  <a:gd name="connsiteY2" fmla="*/ 349253 h 351634"/>
                  <a:gd name="connsiteX3" fmla="*/ 38900 w 65884"/>
                  <a:gd name="connsiteY3" fmla="*/ 0 h 351634"/>
                  <a:gd name="connsiteX4" fmla="*/ 0 w 65884"/>
                  <a:gd name="connsiteY4" fmla="*/ 15088 h 35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884" h="351634">
                    <a:moveTo>
                      <a:pt x="0" y="15088"/>
                    </a:moveTo>
                    <a:cubicBezTo>
                      <a:pt x="0" y="15088"/>
                      <a:pt x="22222" y="321478"/>
                      <a:pt x="39691" y="351634"/>
                    </a:cubicBezTo>
                    <a:lnTo>
                      <a:pt x="65884" y="349253"/>
                    </a:lnTo>
                    <a:cubicBezTo>
                      <a:pt x="65884" y="349253"/>
                      <a:pt x="32547" y="52388"/>
                      <a:pt x="38900" y="0"/>
                    </a:cubicBezTo>
                    <a:lnTo>
                      <a:pt x="0" y="15088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3" name="자유형: 도형 122">
                <a:extLst>
                  <a:ext uri="{FF2B5EF4-FFF2-40B4-BE49-F238E27FC236}">
                    <a16:creationId xmlns:a16="http://schemas.microsoft.com/office/drawing/2014/main" id="{57F70CEA-96A2-EB89-2E40-99DEF282EE47}"/>
                  </a:ext>
                </a:extLst>
              </p:cNvPr>
              <p:cNvSpPr/>
              <p:nvPr/>
            </p:nvSpPr>
            <p:spPr>
              <a:xfrm>
                <a:off x="14987329" y="2183958"/>
                <a:ext cx="64293" cy="369093"/>
              </a:xfrm>
              <a:custGeom>
                <a:avLst/>
                <a:gdLst>
                  <a:gd name="connsiteX0" fmla="*/ 0 w 64293"/>
                  <a:gd name="connsiteY0" fmla="*/ 10316 h 369093"/>
                  <a:gd name="connsiteX1" fmla="*/ 30956 w 64293"/>
                  <a:gd name="connsiteY1" fmla="*/ 369094 h 369093"/>
                  <a:gd name="connsiteX2" fmla="*/ 64294 w 64293"/>
                  <a:gd name="connsiteY2" fmla="*/ 366713 h 369093"/>
                  <a:gd name="connsiteX3" fmla="*/ 41272 w 64293"/>
                  <a:gd name="connsiteY3" fmla="*/ 0 h 369093"/>
                  <a:gd name="connsiteX4" fmla="*/ 0 w 64293"/>
                  <a:gd name="connsiteY4" fmla="*/ 10316 h 369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293" h="369093">
                    <a:moveTo>
                      <a:pt x="0" y="10316"/>
                    </a:moveTo>
                    <a:cubicBezTo>
                      <a:pt x="0" y="10316"/>
                      <a:pt x="21431" y="354806"/>
                      <a:pt x="30956" y="369094"/>
                    </a:cubicBezTo>
                    <a:lnTo>
                      <a:pt x="64294" y="366713"/>
                    </a:lnTo>
                    <a:lnTo>
                      <a:pt x="41272" y="0"/>
                    </a:lnTo>
                    <a:lnTo>
                      <a:pt x="0" y="10316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4" name="자유형: 도형 123">
                <a:extLst>
                  <a:ext uri="{FF2B5EF4-FFF2-40B4-BE49-F238E27FC236}">
                    <a16:creationId xmlns:a16="http://schemas.microsoft.com/office/drawing/2014/main" id="{83B5438A-E749-6A78-4CCA-4352EB68EF4D}"/>
                  </a:ext>
                </a:extLst>
              </p:cNvPr>
              <p:cNvSpPr/>
              <p:nvPr/>
            </p:nvSpPr>
            <p:spPr>
              <a:xfrm>
                <a:off x="15065119" y="2249043"/>
                <a:ext cx="75399" cy="300008"/>
              </a:xfrm>
              <a:custGeom>
                <a:avLst/>
                <a:gdLst>
                  <a:gd name="connsiteX0" fmla="*/ 0 w 75399"/>
                  <a:gd name="connsiteY0" fmla="*/ 0 h 300008"/>
                  <a:gd name="connsiteX1" fmla="*/ 42158 w 75399"/>
                  <a:gd name="connsiteY1" fmla="*/ 300009 h 300008"/>
                  <a:gd name="connsiteX2" fmla="*/ 75400 w 75399"/>
                  <a:gd name="connsiteY2" fmla="*/ 300009 h 300008"/>
                  <a:gd name="connsiteX3" fmla="*/ 57941 w 75399"/>
                  <a:gd name="connsiteY3" fmla="*/ 84934 h 300008"/>
                  <a:gd name="connsiteX4" fmla="*/ 0 w 75399"/>
                  <a:gd name="connsiteY4" fmla="*/ 0 h 300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99" h="300008">
                    <a:moveTo>
                      <a:pt x="0" y="0"/>
                    </a:moveTo>
                    <a:cubicBezTo>
                      <a:pt x="0" y="0"/>
                      <a:pt x="33528" y="273777"/>
                      <a:pt x="42158" y="300009"/>
                    </a:cubicBezTo>
                    <a:lnTo>
                      <a:pt x="75400" y="300009"/>
                    </a:lnTo>
                    <a:lnTo>
                      <a:pt x="57941" y="84934"/>
                    </a:lnTo>
                    <a:cubicBezTo>
                      <a:pt x="57941" y="84934"/>
                      <a:pt x="27784" y="65884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5" name="자유형: 도형 124">
                <a:extLst>
                  <a:ext uri="{FF2B5EF4-FFF2-40B4-BE49-F238E27FC236}">
                    <a16:creationId xmlns:a16="http://schemas.microsoft.com/office/drawing/2014/main" id="{25F4F64D-F94C-CBAD-4C82-6877D4992CD8}"/>
                  </a:ext>
                </a:extLst>
              </p:cNvPr>
              <p:cNvSpPr/>
              <p:nvPr/>
            </p:nvSpPr>
            <p:spPr>
              <a:xfrm>
                <a:off x="15177038" y="2359380"/>
                <a:ext cx="63503" cy="192081"/>
              </a:xfrm>
              <a:custGeom>
                <a:avLst/>
                <a:gdLst>
                  <a:gd name="connsiteX0" fmla="*/ 0 w 63503"/>
                  <a:gd name="connsiteY0" fmla="*/ 0 h 192081"/>
                  <a:gd name="connsiteX1" fmla="*/ 12697 w 63503"/>
                  <a:gd name="connsiteY1" fmla="*/ 192081 h 192081"/>
                  <a:gd name="connsiteX2" fmla="*/ 63503 w 63503"/>
                  <a:gd name="connsiteY2" fmla="*/ 192081 h 192081"/>
                  <a:gd name="connsiteX3" fmla="*/ 50006 w 63503"/>
                  <a:gd name="connsiteY3" fmla="*/ 5553 h 192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503" h="192081">
                    <a:moveTo>
                      <a:pt x="0" y="0"/>
                    </a:moveTo>
                    <a:lnTo>
                      <a:pt x="12697" y="192081"/>
                    </a:lnTo>
                    <a:lnTo>
                      <a:pt x="63503" y="192081"/>
                    </a:lnTo>
                    <a:lnTo>
                      <a:pt x="50006" y="5553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6" name="자유형: 도형 125">
                <a:extLst>
                  <a:ext uri="{FF2B5EF4-FFF2-40B4-BE49-F238E27FC236}">
                    <a16:creationId xmlns:a16="http://schemas.microsoft.com/office/drawing/2014/main" id="{CD99DD07-D257-A1E5-6E44-8DCB8278B2F1}"/>
                  </a:ext>
                </a:extLst>
              </p:cNvPr>
              <p:cNvSpPr/>
              <p:nvPr/>
            </p:nvSpPr>
            <p:spPr>
              <a:xfrm>
                <a:off x="15260382" y="2346674"/>
                <a:ext cx="61912" cy="205578"/>
              </a:xfrm>
              <a:custGeom>
                <a:avLst/>
                <a:gdLst>
                  <a:gd name="connsiteX0" fmla="*/ 0 w 61912"/>
                  <a:gd name="connsiteY0" fmla="*/ 14288 h 205578"/>
                  <a:gd name="connsiteX1" fmla="*/ 23022 w 61912"/>
                  <a:gd name="connsiteY1" fmla="*/ 205578 h 205578"/>
                  <a:gd name="connsiteX2" fmla="*/ 61913 w 61912"/>
                  <a:gd name="connsiteY2" fmla="*/ 205578 h 205578"/>
                  <a:gd name="connsiteX3" fmla="*/ 43653 w 61912"/>
                  <a:gd name="connsiteY3" fmla="*/ 0 h 205578"/>
                  <a:gd name="connsiteX4" fmla="*/ 0 w 61912"/>
                  <a:gd name="connsiteY4" fmla="*/ 14288 h 205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205578">
                    <a:moveTo>
                      <a:pt x="0" y="14288"/>
                    </a:moveTo>
                    <a:cubicBezTo>
                      <a:pt x="0" y="14288"/>
                      <a:pt x="26194" y="136522"/>
                      <a:pt x="23022" y="205578"/>
                    </a:cubicBezTo>
                    <a:lnTo>
                      <a:pt x="61913" y="205578"/>
                    </a:lnTo>
                    <a:cubicBezTo>
                      <a:pt x="61913" y="205578"/>
                      <a:pt x="57941" y="56350"/>
                      <a:pt x="43653" y="0"/>
                    </a:cubicBezTo>
                    <a:cubicBezTo>
                      <a:pt x="43653" y="0"/>
                      <a:pt x="15878" y="18259"/>
                      <a:pt x="0" y="1428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7" name="자유형: 도형 126">
                <a:extLst>
                  <a:ext uri="{FF2B5EF4-FFF2-40B4-BE49-F238E27FC236}">
                    <a16:creationId xmlns:a16="http://schemas.microsoft.com/office/drawing/2014/main" id="{9236BFD3-E115-2361-478C-A616303BBDFF}"/>
                  </a:ext>
                </a:extLst>
              </p:cNvPr>
              <p:cNvSpPr/>
              <p:nvPr/>
            </p:nvSpPr>
            <p:spPr>
              <a:xfrm>
                <a:off x="15345316" y="2281589"/>
                <a:ext cx="53178" cy="267841"/>
              </a:xfrm>
              <a:custGeom>
                <a:avLst/>
                <a:gdLst>
                  <a:gd name="connsiteX0" fmla="*/ 0 w 53178"/>
                  <a:gd name="connsiteY0" fmla="*/ 41272 h 267841"/>
                  <a:gd name="connsiteX1" fmla="*/ 22222 w 53178"/>
                  <a:gd name="connsiteY1" fmla="*/ 267491 h 267841"/>
                  <a:gd name="connsiteX2" fmla="*/ 53178 w 53178"/>
                  <a:gd name="connsiteY2" fmla="*/ 267491 h 267841"/>
                  <a:gd name="connsiteX3" fmla="*/ 26194 w 53178"/>
                  <a:gd name="connsiteY3" fmla="*/ 0 h 267841"/>
                  <a:gd name="connsiteX4" fmla="*/ 0 w 53178"/>
                  <a:gd name="connsiteY4" fmla="*/ 41272 h 26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178" h="267841">
                    <a:moveTo>
                      <a:pt x="0" y="41272"/>
                    </a:moveTo>
                    <a:cubicBezTo>
                      <a:pt x="0" y="41272"/>
                      <a:pt x="19841" y="266700"/>
                      <a:pt x="22222" y="267491"/>
                    </a:cubicBezTo>
                    <a:cubicBezTo>
                      <a:pt x="24603" y="268281"/>
                      <a:pt x="53178" y="267491"/>
                      <a:pt x="53178" y="267491"/>
                    </a:cubicBezTo>
                    <a:lnTo>
                      <a:pt x="26194" y="0"/>
                    </a:lnTo>
                    <a:lnTo>
                      <a:pt x="0" y="4127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8" name="자유형: 도형 127">
                <a:extLst>
                  <a:ext uri="{FF2B5EF4-FFF2-40B4-BE49-F238E27FC236}">
                    <a16:creationId xmlns:a16="http://schemas.microsoft.com/office/drawing/2014/main" id="{92F59B41-ABA8-E5FC-1DB1-EA8B720E17F4}"/>
                  </a:ext>
                </a:extLst>
              </p:cNvPr>
              <p:cNvSpPr/>
              <p:nvPr/>
            </p:nvSpPr>
            <p:spPr>
              <a:xfrm>
                <a:off x="15383416" y="2178396"/>
                <a:ext cx="76200" cy="370684"/>
              </a:xfrm>
              <a:custGeom>
                <a:avLst/>
                <a:gdLst>
                  <a:gd name="connsiteX0" fmla="*/ 0 w 76200"/>
                  <a:gd name="connsiteY0" fmla="*/ 59531 h 370684"/>
                  <a:gd name="connsiteX1" fmla="*/ 7144 w 76200"/>
                  <a:gd name="connsiteY1" fmla="*/ 0 h 370684"/>
                  <a:gd name="connsiteX2" fmla="*/ 24603 w 76200"/>
                  <a:gd name="connsiteY2" fmla="*/ 2381 h 370684"/>
                  <a:gd name="connsiteX3" fmla="*/ 76200 w 76200"/>
                  <a:gd name="connsiteY3" fmla="*/ 370684 h 370684"/>
                  <a:gd name="connsiteX4" fmla="*/ 34928 w 76200"/>
                  <a:gd name="connsiteY4" fmla="*/ 370684 h 370684"/>
                  <a:gd name="connsiteX5" fmla="*/ 0 w 76200"/>
                  <a:gd name="connsiteY5" fmla="*/ 59531 h 370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6200" h="370684">
                    <a:moveTo>
                      <a:pt x="0" y="59531"/>
                    </a:moveTo>
                    <a:lnTo>
                      <a:pt x="7144" y="0"/>
                    </a:lnTo>
                    <a:lnTo>
                      <a:pt x="24603" y="2381"/>
                    </a:lnTo>
                    <a:cubicBezTo>
                      <a:pt x="24603" y="2381"/>
                      <a:pt x="69847" y="249241"/>
                      <a:pt x="76200" y="370684"/>
                    </a:cubicBezTo>
                    <a:lnTo>
                      <a:pt x="34928" y="370684"/>
                    </a:lnTo>
                    <a:cubicBezTo>
                      <a:pt x="34919" y="370684"/>
                      <a:pt x="14288" y="84934"/>
                      <a:pt x="0" y="5953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9" name="자유형: 도형 128">
                <a:extLst>
                  <a:ext uri="{FF2B5EF4-FFF2-40B4-BE49-F238E27FC236}">
                    <a16:creationId xmlns:a16="http://schemas.microsoft.com/office/drawing/2014/main" id="{E7AE1DCF-9905-BFE1-4FCD-824DAE3DF422}"/>
                  </a:ext>
                </a:extLst>
              </p:cNvPr>
              <p:cNvSpPr/>
              <p:nvPr/>
            </p:nvSpPr>
            <p:spPr>
              <a:xfrm>
                <a:off x="15449110" y="2194836"/>
                <a:ext cx="78762" cy="356625"/>
              </a:xfrm>
              <a:custGeom>
                <a:avLst/>
                <a:gdLst>
                  <a:gd name="connsiteX0" fmla="*/ 0 w 78762"/>
                  <a:gd name="connsiteY0" fmla="*/ 0 h 356625"/>
                  <a:gd name="connsiteX1" fmla="*/ 52569 w 78762"/>
                  <a:gd name="connsiteY1" fmla="*/ 356625 h 356625"/>
                  <a:gd name="connsiteX2" fmla="*/ 78762 w 78762"/>
                  <a:gd name="connsiteY2" fmla="*/ 356625 h 356625"/>
                  <a:gd name="connsiteX3" fmla="*/ 54950 w 78762"/>
                  <a:gd name="connsiteY3" fmla="*/ 98660 h 356625"/>
                  <a:gd name="connsiteX4" fmla="*/ 37490 w 78762"/>
                  <a:gd name="connsiteY4" fmla="*/ 5791 h 356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762" h="356625">
                    <a:moveTo>
                      <a:pt x="0" y="0"/>
                    </a:moveTo>
                    <a:lnTo>
                      <a:pt x="52569" y="356625"/>
                    </a:lnTo>
                    <a:lnTo>
                      <a:pt x="78762" y="356625"/>
                    </a:lnTo>
                    <a:lnTo>
                      <a:pt x="54950" y="98660"/>
                    </a:lnTo>
                    <a:lnTo>
                      <a:pt x="37490" y="5791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30" name="자유형: 도형 129">
                <a:extLst>
                  <a:ext uri="{FF2B5EF4-FFF2-40B4-BE49-F238E27FC236}">
                    <a16:creationId xmlns:a16="http://schemas.microsoft.com/office/drawing/2014/main" id="{7AD7497C-578D-DE48-8081-7F39FE243BC2}"/>
                  </a:ext>
                </a:extLst>
              </p:cNvPr>
              <p:cNvSpPr/>
              <p:nvPr/>
            </p:nvSpPr>
            <p:spPr>
              <a:xfrm>
                <a:off x="15532635" y="2209352"/>
                <a:ext cx="34928" cy="339728"/>
              </a:xfrm>
              <a:custGeom>
                <a:avLst/>
                <a:gdLst>
                  <a:gd name="connsiteX0" fmla="*/ 0 w 34928"/>
                  <a:gd name="connsiteY0" fmla="*/ 0 h 339728"/>
                  <a:gd name="connsiteX1" fmla="*/ 11906 w 34928"/>
                  <a:gd name="connsiteY1" fmla="*/ 339728 h 339728"/>
                  <a:gd name="connsiteX2" fmla="*/ 26994 w 34928"/>
                  <a:gd name="connsiteY2" fmla="*/ 339728 h 339728"/>
                  <a:gd name="connsiteX3" fmla="*/ 34928 w 34928"/>
                  <a:gd name="connsiteY3" fmla="*/ 9525 h 339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928" h="339728">
                    <a:moveTo>
                      <a:pt x="0" y="0"/>
                    </a:moveTo>
                    <a:lnTo>
                      <a:pt x="11906" y="339728"/>
                    </a:lnTo>
                    <a:lnTo>
                      <a:pt x="26994" y="339728"/>
                    </a:lnTo>
                    <a:lnTo>
                      <a:pt x="34928" y="9525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140" name="자유형: 도형 139">
              <a:extLst>
                <a:ext uri="{FF2B5EF4-FFF2-40B4-BE49-F238E27FC236}">
                  <a16:creationId xmlns:a16="http://schemas.microsoft.com/office/drawing/2014/main" id="{B17DEBD7-C0C0-DCB5-B987-920CB174EFB3}"/>
                </a:ext>
              </a:extLst>
            </p:cNvPr>
            <p:cNvSpPr/>
            <p:nvPr/>
          </p:nvSpPr>
          <p:spPr>
            <a:xfrm>
              <a:off x="9441126" y="5250803"/>
              <a:ext cx="64681" cy="639299"/>
            </a:xfrm>
            <a:custGeom>
              <a:avLst/>
              <a:gdLst>
                <a:gd name="connsiteX0" fmla="*/ 4766 w 20603"/>
                <a:gd name="connsiteY0" fmla="*/ 2293 h 203637"/>
                <a:gd name="connsiteX1" fmla="*/ 4 w 20603"/>
                <a:gd name="connsiteY1" fmla="*/ 2293 h 203637"/>
                <a:gd name="connsiteX2" fmla="*/ 15825 w 20603"/>
                <a:gd name="connsiteY2" fmla="*/ 201366 h 203637"/>
                <a:gd name="connsiteX3" fmla="*/ 20587 w 20603"/>
                <a:gd name="connsiteY3" fmla="*/ 201366 h 203637"/>
                <a:gd name="connsiteX4" fmla="*/ 4766 w 20603"/>
                <a:gd name="connsiteY4" fmla="*/ 2293 h 20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03" h="203637">
                  <a:moveTo>
                    <a:pt x="4766" y="2293"/>
                  </a:moveTo>
                  <a:cubicBezTo>
                    <a:pt x="4623" y="-755"/>
                    <a:pt x="-149" y="-774"/>
                    <a:pt x="4" y="2293"/>
                  </a:cubicBezTo>
                  <a:cubicBezTo>
                    <a:pt x="3223" y="68825"/>
                    <a:pt x="8500" y="135157"/>
                    <a:pt x="15825" y="201366"/>
                  </a:cubicBezTo>
                  <a:cubicBezTo>
                    <a:pt x="16158" y="204376"/>
                    <a:pt x="20920" y="204414"/>
                    <a:pt x="20587" y="201366"/>
                  </a:cubicBezTo>
                  <a:cubicBezTo>
                    <a:pt x="13262" y="135157"/>
                    <a:pt x="7995" y="68825"/>
                    <a:pt x="4766" y="2293"/>
                  </a:cubicBezTo>
                  <a:close/>
                </a:path>
              </a:pathLst>
            </a:custGeom>
            <a:solidFill>
              <a:srgbClr val="2D4A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2" name="자유형: 도형 141">
              <a:extLst>
                <a:ext uri="{FF2B5EF4-FFF2-40B4-BE49-F238E27FC236}">
                  <a16:creationId xmlns:a16="http://schemas.microsoft.com/office/drawing/2014/main" id="{F205CC0C-BE01-1047-6C00-1DDEC8F2481B}"/>
                </a:ext>
              </a:extLst>
            </p:cNvPr>
            <p:cNvSpPr/>
            <p:nvPr/>
          </p:nvSpPr>
          <p:spPr>
            <a:xfrm>
              <a:off x="10012262" y="5281322"/>
              <a:ext cx="66985" cy="627206"/>
            </a:xfrm>
            <a:custGeom>
              <a:avLst/>
              <a:gdLst>
                <a:gd name="connsiteX0" fmla="*/ 4788 w 21337"/>
                <a:gd name="connsiteY0" fmla="*/ 2268 h 199785"/>
                <a:gd name="connsiteX1" fmla="*/ 26 w 21337"/>
                <a:gd name="connsiteY1" fmla="*/ 2268 h 199785"/>
                <a:gd name="connsiteX2" fmla="*/ 16571 w 21337"/>
                <a:gd name="connsiteY2" fmla="*/ 197493 h 199785"/>
                <a:gd name="connsiteX3" fmla="*/ 21333 w 21337"/>
                <a:gd name="connsiteY3" fmla="*/ 197493 h 199785"/>
                <a:gd name="connsiteX4" fmla="*/ 4788 w 21337"/>
                <a:gd name="connsiteY4" fmla="*/ 2268 h 19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7" h="199785">
                  <a:moveTo>
                    <a:pt x="4788" y="2268"/>
                  </a:moveTo>
                  <a:cubicBezTo>
                    <a:pt x="4445" y="-742"/>
                    <a:pt x="-393" y="-770"/>
                    <a:pt x="26" y="2268"/>
                  </a:cubicBezTo>
                  <a:cubicBezTo>
                    <a:pt x="10275" y="77401"/>
                    <a:pt x="13446" y="134094"/>
                    <a:pt x="16571" y="197493"/>
                  </a:cubicBezTo>
                  <a:cubicBezTo>
                    <a:pt x="16723" y="200540"/>
                    <a:pt x="21505" y="200560"/>
                    <a:pt x="21333" y="197493"/>
                  </a:cubicBezTo>
                  <a:cubicBezTo>
                    <a:pt x="17694" y="132246"/>
                    <a:pt x="12180" y="67190"/>
                    <a:pt x="4788" y="2268"/>
                  </a:cubicBezTo>
                  <a:close/>
                </a:path>
              </a:pathLst>
            </a:custGeom>
            <a:solidFill>
              <a:srgbClr val="2D4A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3" name="자유형: 도형 142">
              <a:extLst>
                <a:ext uri="{FF2B5EF4-FFF2-40B4-BE49-F238E27FC236}">
                  <a16:creationId xmlns:a16="http://schemas.microsoft.com/office/drawing/2014/main" id="{01E4D591-BB0E-62FB-6194-0C337D474C27}"/>
                </a:ext>
              </a:extLst>
            </p:cNvPr>
            <p:cNvSpPr/>
            <p:nvPr/>
          </p:nvSpPr>
          <p:spPr>
            <a:xfrm>
              <a:off x="9232858" y="4664366"/>
              <a:ext cx="1145120" cy="1281904"/>
            </a:xfrm>
            <a:custGeom>
              <a:avLst/>
              <a:gdLst>
                <a:gd name="connsiteX0" fmla="*/ 334320 w 364757"/>
                <a:gd name="connsiteY0" fmla="*/ 74191 h 411775"/>
                <a:gd name="connsiteX1" fmla="*/ 338712 w 364757"/>
                <a:gd name="connsiteY1" fmla="*/ 20032 h 411775"/>
                <a:gd name="connsiteX2" fmla="*/ 329187 w 364757"/>
                <a:gd name="connsiteY2" fmla="*/ 20032 h 411775"/>
                <a:gd name="connsiteX3" fmla="*/ 309251 w 364757"/>
                <a:gd name="connsiteY3" fmla="*/ 130227 h 411775"/>
                <a:gd name="connsiteX4" fmla="*/ 188931 w 364757"/>
                <a:gd name="connsiteY4" fmla="*/ 202474 h 411775"/>
                <a:gd name="connsiteX5" fmla="*/ 70688 w 364757"/>
                <a:gd name="connsiteY5" fmla="*/ 175699 h 411775"/>
                <a:gd name="connsiteX6" fmla="*/ 11537 w 364757"/>
                <a:gd name="connsiteY6" fmla="*/ 62981 h 411775"/>
                <a:gd name="connsiteX7" fmla="*/ 11471 w 364757"/>
                <a:gd name="connsiteY7" fmla="*/ 28814 h 411775"/>
                <a:gd name="connsiteX8" fmla="*/ 12195 w 364757"/>
                <a:gd name="connsiteY8" fmla="*/ 24042 h 411775"/>
                <a:gd name="connsiteX9" fmla="*/ 11718 w 364757"/>
                <a:gd name="connsiteY9" fmla="*/ 20889 h 411775"/>
                <a:gd name="connsiteX10" fmla="*/ 12442 w 364757"/>
                <a:gd name="connsiteY10" fmla="*/ 2297 h 411775"/>
                <a:gd name="connsiteX11" fmla="*/ 7680 w 364757"/>
                <a:gd name="connsiteY11" fmla="*/ 2297 h 411775"/>
                <a:gd name="connsiteX12" fmla="*/ 7070 w 364757"/>
                <a:gd name="connsiteY12" fmla="*/ 18127 h 411775"/>
                <a:gd name="connsiteX13" fmla="*/ 3013 w 364757"/>
                <a:gd name="connsiteY13" fmla="*/ 21518 h 411775"/>
                <a:gd name="connsiteX14" fmla="*/ 8175 w 364757"/>
                <a:gd name="connsiteY14" fmla="*/ 100385 h 411775"/>
                <a:gd name="connsiteX15" fmla="*/ 46427 w 364757"/>
                <a:gd name="connsiteY15" fmla="*/ 393622 h 411775"/>
                <a:gd name="connsiteX16" fmla="*/ 51019 w 364757"/>
                <a:gd name="connsiteY16" fmla="*/ 392355 h 411775"/>
                <a:gd name="connsiteX17" fmla="*/ 13938 w 364757"/>
                <a:gd name="connsiteY17" fmla="*/ 114997 h 411775"/>
                <a:gd name="connsiteX18" fmla="*/ 166443 w 364757"/>
                <a:gd name="connsiteY18" fmla="*/ 214190 h 411775"/>
                <a:gd name="connsiteX19" fmla="*/ 169100 w 364757"/>
                <a:gd name="connsiteY19" fmla="*/ 214018 h 411775"/>
                <a:gd name="connsiteX20" fmla="*/ 181749 w 364757"/>
                <a:gd name="connsiteY20" fmla="*/ 404718 h 411775"/>
                <a:gd name="connsiteX21" fmla="*/ 186512 w 364757"/>
                <a:gd name="connsiteY21" fmla="*/ 404718 h 411775"/>
                <a:gd name="connsiteX22" fmla="*/ 173834 w 364757"/>
                <a:gd name="connsiteY22" fmla="*/ 213714 h 411775"/>
                <a:gd name="connsiteX23" fmla="*/ 205447 w 364757"/>
                <a:gd name="connsiteY23" fmla="*/ 209618 h 411775"/>
                <a:gd name="connsiteX24" fmla="*/ 205371 w 364757"/>
                <a:gd name="connsiteY24" fmla="*/ 209989 h 411775"/>
                <a:gd name="connsiteX25" fmla="*/ 225650 w 364757"/>
                <a:gd name="connsiteY25" fmla="*/ 399946 h 411775"/>
                <a:gd name="connsiteX26" fmla="*/ 230412 w 364757"/>
                <a:gd name="connsiteY26" fmla="*/ 399946 h 411775"/>
                <a:gd name="connsiteX27" fmla="*/ 209972 w 364757"/>
                <a:gd name="connsiteY27" fmla="*/ 208751 h 411775"/>
                <a:gd name="connsiteX28" fmla="*/ 286619 w 364757"/>
                <a:gd name="connsiteY28" fmla="*/ 171908 h 411775"/>
                <a:gd name="connsiteX29" fmla="*/ 310080 w 364757"/>
                <a:gd name="connsiteY29" fmla="*/ 410053 h 411775"/>
                <a:gd name="connsiteX30" fmla="*/ 314671 w 364757"/>
                <a:gd name="connsiteY30" fmla="*/ 408786 h 411775"/>
                <a:gd name="connsiteX31" fmla="*/ 291258 w 364757"/>
                <a:gd name="connsiteY31" fmla="*/ 170175 h 411775"/>
                <a:gd name="connsiteX32" fmla="*/ 290487 w 364757"/>
                <a:gd name="connsiteY32" fmla="*/ 168613 h 411775"/>
                <a:gd name="connsiteX33" fmla="*/ 300602 w 364757"/>
                <a:gd name="connsiteY33" fmla="*/ 158402 h 411775"/>
                <a:gd name="connsiteX34" fmla="*/ 315175 w 364757"/>
                <a:gd name="connsiteY34" fmla="*/ 138028 h 411775"/>
                <a:gd name="connsiteX35" fmla="*/ 338597 w 364757"/>
                <a:gd name="connsiteY35" fmla="*/ 389326 h 411775"/>
                <a:gd name="connsiteX36" fmla="*/ 343360 w 364757"/>
                <a:gd name="connsiteY36" fmla="*/ 389326 h 411775"/>
                <a:gd name="connsiteX37" fmla="*/ 319681 w 364757"/>
                <a:gd name="connsiteY37" fmla="*/ 134332 h 411775"/>
                <a:gd name="connsiteX38" fmla="*/ 318214 w 364757"/>
                <a:gd name="connsiteY38" fmla="*/ 132399 h 411775"/>
                <a:gd name="connsiteX39" fmla="*/ 331406 w 364757"/>
                <a:gd name="connsiteY39" fmla="*/ 92765 h 411775"/>
                <a:gd name="connsiteX40" fmla="*/ 359981 w 364757"/>
                <a:gd name="connsiteY40" fmla="*/ 381096 h 411775"/>
                <a:gd name="connsiteX41" fmla="*/ 364743 w 364757"/>
                <a:gd name="connsiteY41" fmla="*/ 381096 h 411775"/>
                <a:gd name="connsiteX42" fmla="*/ 334320 w 364757"/>
                <a:gd name="connsiteY42" fmla="*/ 74191 h 411775"/>
                <a:gd name="connsiteX0" fmla="*/ 334320 w 364757"/>
                <a:gd name="connsiteY0" fmla="*/ 74191 h 410239"/>
                <a:gd name="connsiteX1" fmla="*/ 338712 w 364757"/>
                <a:gd name="connsiteY1" fmla="*/ 20032 h 410239"/>
                <a:gd name="connsiteX2" fmla="*/ 329187 w 364757"/>
                <a:gd name="connsiteY2" fmla="*/ 20032 h 410239"/>
                <a:gd name="connsiteX3" fmla="*/ 309251 w 364757"/>
                <a:gd name="connsiteY3" fmla="*/ 130227 h 410239"/>
                <a:gd name="connsiteX4" fmla="*/ 188931 w 364757"/>
                <a:gd name="connsiteY4" fmla="*/ 202474 h 410239"/>
                <a:gd name="connsiteX5" fmla="*/ 70688 w 364757"/>
                <a:gd name="connsiteY5" fmla="*/ 175699 h 410239"/>
                <a:gd name="connsiteX6" fmla="*/ 11537 w 364757"/>
                <a:gd name="connsiteY6" fmla="*/ 62981 h 410239"/>
                <a:gd name="connsiteX7" fmla="*/ 11471 w 364757"/>
                <a:gd name="connsiteY7" fmla="*/ 28814 h 410239"/>
                <a:gd name="connsiteX8" fmla="*/ 12195 w 364757"/>
                <a:gd name="connsiteY8" fmla="*/ 24042 h 410239"/>
                <a:gd name="connsiteX9" fmla="*/ 11718 w 364757"/>
                <a:gd name="connsiteY9" fmla="*/ 20889 h 410239"/>
                <a:gd name="connsiteX10" fmla="*/ 12442 w 364757"/>
                <a:gd name="connsiteY10" fmla="*/ 2297 h 410239"/>
                <a:gd name="connsiteX11" fmla="*/ 7680 w 364757"/>
                <a:gd name="connsiteY11" fmla="*/ 2297 h 410239"/>
                <a:gd name="connsiteX12" fmla="*/ 7070 w 364757"/>
                <a:gd name="connsiteY12" fmla="*/ 18127 h 410239"/>
                <a:gd name="connsiteX13" fmla="*/ 3013 w 364757"/>
                <a:gd name="connsiteY13" fmla="*/ 21518 h 410239"/>
                <a:gd name="connsiteX14" fmla="*/ 8175 w 364757"/>
                <a:gd name="connsiteY14" fmla="*/ 100385 h 410239"/>
                <a:gd name="connsiteX15" fmla="*/ 46427 w 364757"/>
                <a:gd name="connsiteY15" fmla="*/ 393622 h 410239"/>
                <a:gd name="connsiteX16" fmla="*/ 51019 w 364757"/>
                <a:gd name="connsiteY16" fmla="*/ 392355 h 410239"/>
                <a:gd name="connsiteX17" fmla="*/ 13938 w 364757"/>
                <a:gd name="connsiteY17" fmla="*/ 114997 h 410239"/>
                <a:gd name="connsiteX18" fmla="*/ 166443 w 364757"/>
                <a:gd name="connsiteY18" fmla="*/ 214190 h 410239"/>
                <a:gd name="connsiteX19" fmla="*/ 169100 w 364757"/>
                <a:gd name="connsiteY19" fmla="*/ 214018 h 410239"/>
                <a:gd name="connsiteX20" fmla="*/ 181749 w 364757"/>
                <a:gd name="connsiteY20" fmla="*/ 404718 h 410239"/>
                <a:gd name="connsiteX21" fmla="*/ 186512 w 364757"/>
                <a:gd name="connsiteY21" fmla="*/ 404718 h 410239"/>
                <a:gd name="connsiteX22" fmla="*/ 173834 w 364757"/>
                <a:gd name="connsiteY22" fmla="*/ 213714 h 410239"/>
                <a:gd name="connsiteX23" fmla="*/ 205447 w 364757"/>
                <a:gd name="connsiteY23" fmla="*/ 209618 h 410239"/>
                <a:gd name="connsiteX24" fmla="*/ 205371 w 364757"/>
                <a:gd name="connsiteY24" fmla="*/ 209989 h 410239"/>
                <a:gd name="connsiteX25" fmla="*/ 225650 w 364757"/>
                <a:gd name="connsiteY25" fmla="*/ 399946 h 410239"/>
                <a:gd name="connsiteX26" fmla="*/ 230412 w 364757"/>
                <a:gd name="connsiteY26" fmla="*/ 399946 h 410239"/>
                <a:gd name="connsiteX27" fmla="*/ 209972 w 364757"/>
                <a:gd name="connsiteY27" fmla="*/ 208751 h 410239"/>
                <a:gd name="connsiteX28" fmla="*/ 286619 w 364757"/>
                <a:gd name="connsiteY28" fmla="*/ 171908 h 410239"/>
                <a:gd name="connsiteX29" fmla="*/ 310080 w 364757"/>
                <a:gd name="connsiteY29" fmla="*/ 410053 h 410239"/>
                <a:gd name="connsiteX30" fmla="*/ 304052 w 364757"/>
                <a:gd name="connsiteY30" fmla="*/ 375412 h 410239"/>
                <a:gd name="connsiteX31" fmla="*/ 291258 w 364757"/>
                <a:gd name="connsiteY31" fmla="*/ 170175 h 410239"/>
                <a:gd name="connsiteX32" fmla="*/ 290487 w 364757"/>
                <a:gd name="connsiteY32" fmla="*/ 168613 h 410239"/>
                <a:gd name="connsiteX33" fmla="*/ 300602 w 364757"/>
                <a:gd name="connsiteY33" fmla="*/ 158402 h 410239"/>
                <a:gd name="connsiteX34" fmla="*/ 315175 w 364757"/>
                <a:gd name="connsiteY34" fmla="*/ 138028 h 410239"/>
                <a:gd name="connsiteX35" fmla="*/ 338597 w 364757"/>
                <a:gd name="connsiteY35" fmla="*/ 389326 h 410239"/>
                <a:gd name="connsiteX36" fmla="*/ 343360 w 364757"/>
                <a:gd name="connsiteY36" fmla="*/ 389326 h 410239"/>
                <a:gd name="connsiteX37" fmla="*/ 319681 w 364757"/>
                <a:gd name="connsiteY37" fmla="*/ 134332 h 410239"/>
                <a:gd name="connsiteX38" fmla="*/ 318214 w 364757"/>
                <a:gd name="connsiteY38" fmla="*/ 132399 h 410239"/>
                <a:gd name="connsiteX39" fmla="*/ 331406 w 364757"/>
                <a:gd name="connsiteY39" fmla="*/ 92765 h 410239"/>
                <a:gd name="connsiteX40" fmla="*/ 359981 w 364757"/>
                <a:gd name="connsiteY40" fmla="*/ 381096 h 410239"/>
                <a:gd name="connsiteX41" fmla="*/ 364743 w 364757"/>
                <a:gd name="connsiteY41" fmla="*/ 381096 h 410239"/>
                <a:gd name="connsiteX42" fmla="*/ 334320 w 364757"/>
                <a:gd name="connsiteY42" fmla="*/ 74191 h 410239"/>
                <a:gd name="connsiteX0" fmla="*/ 334320 w 364757"/>
                <a:gd name="connsiteY0" fmla="*/ 74191 h 410381"/>
                <a:gd name="connsiteX1" fmla="*/ 338712 w 364757"/>
                <a:gd name="connsiteY1" fmla="*/ 20032 h 410381"/>
                <a:gd name="connsiteX2" fmla="*/ 329187 w 364757"/>
                <a:gd name="connsiteY2" fmla="*/ 20032 h 410381"/>
                <a:gd name="connsiteX3" fmla="*/ 309251 w 364757"/>
                <a:gd name="connsiteY3" fmla="*/ 130227 h 410381"/>
                <a:gd name="connsiteX4" fmla="*/ 188931 w 364757"/>
                <a:gd name="connsiteY4" fmla="*/ 202474 h 410381"/>
                <a:gd name="connsiteX5" fmla="*/ 70688 w 364757"/>
                <a:gd name="connsiteY5" fmla="*/ 175699 h 410381"/>
                <a:gd name="connsiteX6" fmla="*/ 11537 w 364757"/>
                <a:gd name="connsiteY6" fmla="*/ 62981 h 410381"/>
                <a:gd name="connsiteX7" fmla="*/ 11471 w 364757"/>
                <a:gd name="connsiteY7" fmla="*/ 28814 h 410381"/>
                <a:gd name="connsiteX8" fmla="*/ 12195 w 364757"/>
                <a:gd name="connsiteY8" fmla="*/ 24042 h 410381"/>
                <a:gd name="connsiteX9" fmla="*/ 11718 w 364757"/>
                <a:gd name="connsiteY9" fmla="*/ 20889 h 410381"/>
                <a:gd name="connsiteX10" fmla="*/ 12442 w 364757"/>
                <a:gd name="connsiteY10" fmla="*/ 2297 h 410381"/>
                <a:gd name="connsiteX11" fmla="*/ 7680 w 364757"/>
                <a:gd name="connsiteY11" fmla="*/ 2297 h 410381"/>
                <a:gd name="connsiteX12" fmla="*/ 7070 w 364757"/>
                <a:gd name="connsiteY12" fmla="*/ 18127 h 410381"/>
                <a:gd name="connsiteX13" fmla="*/ 3013 w 364757"/>
                <a:gd name="connsiteY13" fmla="*/ 21518 h 410381"/>
                <a:gd name="connsiteX14" fmla="*/ 8175 w 364757"/>
                <a:gd name="connsiteY14" fmla="*/ 100385 h 410381"/>
                <a:gd name="connsiteX15" fmla="*/ 46427 w 364757"/>
                <a:gd name="connsiteY15" fmla="*/ 393622 h 410381"/>
                <a:gd name="connsiteX16" fmla="*/ 51019 w 364757"/>
                <a:gd name="connsiteY16" fmla="*/ 392355 h 410381"/>
                <a:gd name="connsiteX17" fmla="*/ 13938 w 364757"/>
                <a:gd name="connsiteY17" fmla="*/ 114997 h 410381"/>
                <a:gd name="connsiteX18" fmla="*/ 166443 w 364757"/>
                <a:gd name="connsiteY18" fmla="*/ 214190 h 410381"/>
                <a:gd name="connsiteX19" fmla="*/ 169100 w 364757"/>
                <a:gd name="connsiteY19" fmla="*/ 214018 h 410381"/>
                <a:gd name="connsiteX20" fmla="*/ 181749 w 364757"/>
                <a:gd name="connsiteY20" fmla="*/ 404718 h 410381"/>
                <a:gd name="connsiteX21" fmla="*/ 186512 w 364757"/>
                <a:gd name="connsiteY21" fmla="*/ 404718 h 410381"/>
                <a:gd name="connsiteX22" fmla="*/ 173834 w 364757"/>
                <a:gd name="connsiteY22" fmla="*/ 213714 h 410381"/>
                <a:gd name="connsiteX23" fmla="*/ 205447 w 364757"/>
                <a:gd name="connsiteY23" fmla="*/ 209618 h 410381"/>
                <a:gd name="connsiteX24" fmla="*/ 205371 w 364757"/>
                <a:gd name="connsiteY24" fmla="*/ 209989 h 410381"/>
                <a:gd name="connsiteX25" fmla="*/ 225650 w 364757"/>
                <a:gd name="connsiteY25" fmla="*/ 399946 h 410381"/>
                <a:gd name="connsiteX26" fmla="*/ 230412 w 364757"/>
                <a:gd name="connsiteY26" fmla="*/ 399946 h 410381"/>
                <a:gd name="connsiteX27" fmla="*/ 209972 w 364757"/>
                <a:gd name="connsiteY27" fmla="*/ 208751 h 410381"/>
                <a:gd name="connsiteX28" fmla="*/ 286619 w 364757"/>
                <a:gd name="connsiteY28" fmla="*/ 171908 h 410381"/>
                <a:gd name="connsiteX29" fmla="*/ 310080 w 364757"/>
                <a:gd name="connsiteY29" fmla="*/ 410053 h 410381"/>
                <a:gd name="connsiteX30" fmla="*/ 310879 w 364757"/>
                <a:gd name="connsiteY30" fmla="*/ 391341 h 410381"/>
                <a:gd name="connsiteX31" fmla="*/ 291258 w 364757"/>
                <a:gd name="connsiteY31" fmla="*/ 170175 h 410381"/>
                <a:gd name="connsiteX32" fmla="*/ 290487 w 364757"/>
                <a:gd name="connsiteY32" fmla="*/ 168613 h 410381"/>
                <a:gd name="connsiteX33" fmla="*/ 300602 w 364757"/>
                <a:gd name="connsiteY33" fmla="*/ 158402 h 410381"/>
                <a:gd name="connsiteX34" fmla="*/ 315175 w 364757"/>
                <a:gd name="connsiteY34" fmla="*/ 138028 h 410381"/>
                <a:gd name="connsiteX35" fmla="*/ 338597 w 364757"/>
                <a:gd name="connsiteY35" fmla="*/ 389326 h 410381"/>
                <a:gd name="connsiteX36" fmla="*/ 343360 w 364757"/>
                <a:gd name="connsiteY36" fmla="*/ 389326 h 410381"/>
                <a:gd name="connsiteX37" fmla="*/ 319681 w 364757"/>
                <a:gd name="connsiteY37" fmla="*/ 134332 h 410381"/>
                <a:gd name="connsiteX38" fmla="*/ 318214 w 364757"/>
                <a:gd name="connsiteY38" fmla="*/ 132399 h 410381"/>
                <a:gd name="connsiteX39" fmla="*/ 331406 w 364757"/>
                <a:gd name="connsiteY39" fmla="*/ 92765 h 410381"/>
                <a:gd name="connsiteX40" fmla="*/ 359981 w 364757"/>
                <a:gd name="connsiteY40" fmla="*/ 381096 h 410381"/>
                <a:gd name="connsiteX41" fmla="*/ 364743 w 364757"/>
                <a:gd name="connsiteY41" fmla="*/ 381096 h 410381"/>
                <a:gd name="connsiteX42" fmla="*/ 334320 w 364757"/>
                <a:gd name="connsiteY42" fmla="*/ 74191 h 410381"/>
                <a:gd name="connsiteX0" fmla="*/ 334320 w 364757"/>
                <a:gd name="connsiteY0" fmla="*/ 74191 h 410381"/>
                <a:gd name="connsiteX1" fmla="*/ 338712 w 364757"/>
                <a:gd name="connsiteY1" fmla="*/ 20032 h 410381"/>
                <a:gd name="connsiteX2" fmla="*/ 329187 w 364757"/>
                <a:gd name="connsiteY2" fmla="*/ 20032 h 410381"/>
                <a:gd name="connsiteX3" fmla="*/ 309251 w 364757"/>
                <a:gd name="connsiteY3" fmla="*/ 130227 h 410381"/>
                <a:gd name="connsiteX4" fmla="*/ 188931 w 364757"/>
                <a:gd name="connsiteY4" fmla="*/ 202474 h 410381"/>
                <a:gd name="connsiteX5" fmla="*/ 70688 w 364757"/>
                <a:gd name="connsiteY5" fmla="*/ 175699 h 410381"/>
                <a:gd name="connsiteX6" fmla="*/ 11537 w 364757"/>
                <a:gd name="connsiteY6" fmla="*/ 62981 h 410381"/>
                <a:gd name="connsiteX7" fmla="*/ 11471 w 364757"/>
                <a:gd name="connsiteY7" fmla="*/ 28814 h 410381"/>
                <a:gd name="connsiteX8" fmla="*/ 12195 w 364757"/>
                <a:gd name="connsiteY8" fmla="*/ 24042 h 410381"/>
                <a:gd name="connsiteX9" fmla="*/ 11718 w 364757"/>
                <a:gd name="connsiteY9" fmla="*/ 20889 h 410381"/>
                <a:gd name="connsiteX10" fmla="*/ 12442 w 364757"/>
                <a:gd name="connsiteY10" fmla="*/ 2297 h 410381"/>
                <a:gd name="connsiteX11" fmla="*/ 7680 w 364757"/>
                <a:gd name="connsiteY11" fmla="*/ 2297 h 410381"/>
                <a:gd name="connsiteX12" fmla="*/ 7070 w 364757"/>
                <a:gd name="connsiteY12" fmla="*/ 18127 h 410381"/>
                <a:gd name="connsiteX13" fmla="*/ 3013 w 364757"/>
                <a:gd name="connsiteY13" fmla="*/ 21518 h 410381"/>
                <a:gd name="connsiteX14" fmla="*/ 8175 w 364757"/>
                <a:gd name="connsiteY14" fmla="*/ 100385 h 410381"/>
                <a:gd name="connsiteX15" fmla="*/ 46427 w 364757"/>
                <a:gd name="connsiteY15" fmla="*/ 393622 h 410381"/>
                <a:gd name="connsiteX16" fmla="*/ 51019 w 364757"/>
                <a:gd name="connsiteY16" fmla="*/ 392355 h 410381"/>
                <a:gd name="connsiteX17" fmla="*/ 13938 w 364757"/>
                <a:gd name="connsiteY17" fmla="*/ 114997 h 410381"/>
                <a:gd name="connsiteX18" fmla="*/ 166443 w 364757"/>
                <a:gd name="connsiteY18" fmla="*/ 214190 h 410381"/>
                <a:gd name="connsiteX19" fmla="*/ 169100 w 364757"/>
                <a:gd name="connsiteY19" fmla="*/ 214018 h 410381"/>
                <a:gd name="connsiteX20" fmla="*/ 181749 w 364757"/>
                <a:gd name="connsiteY20" fmla="*/ 404718 h 410381"/>
                <a:gd name="connsiteX21" fmla="*/ 182720 w 364757"/>
                <a:gd name="connsiteY21" fmla="*/ 383480 h 410381"/>
                <a:gd name="connsiteX22" fmla="*/ 173834 w 364757"/>
                <a:gd name="connsiteY22" fmla="*/ 213714 h 410381"/>
                <a:gd name="connsiteX23" fmla="*/ 205447 w 364757"/>
                <a:gd name="connsiteY23" fmla="*/ 209618 h 410381"/>
                <a:gd name="connsiteX24" fmla="*/ 205371 w 364757"/>
                <a:gd name="connsiteY24" fmla="*/ 209989 h 410381"/>
                <a:gd name="connsiteX25" fmla="*/ 225650 w 364757"/>
                <a:gd name="connsiteY25" fmla="*/ 399946 h 410381"/>
                <a:gd name="connsiteX26" fmla="*/ 230412 w 364757"/>
                <a:gd name="connsiteY26" fmla="*/ 399946 h 410381"/>
                <a:gd name="connsiteX27" fmla="*/ 209972 w 364757"/>
                <a:gd name="connsiteY27" fmla="*/ 208751 h 410381"/>
                <a:gd name="connsiteX28" fmla="*/ 286619 w 364757"/>
                <a:gd name="connsiteY28" fmla="*/ 171908 h 410381"/>
                <a:gd name="connsiteX29" fmla="*/ 310080 w 364757"/>
                <a:gd name="connsiteY29" fmla="*/ 410053 h 410381"/>
                <a:gd name="connsiteX30" fmla="*/ 310879 w 364757"/>
                <a:gd name="connsiteY30" fmla="*/ 391341 h 410381"/>
                <a:gd name="connsiteX31" fmla="*/ 291258 w 364757"/>
                <a:gd name="connsiteY31" fmla="*/ 170175 h 410381"/>
                <a:gd name="connsiteX32" fmla="*/ 290487 w 364757"/>
                <a:gd name="connsiteY32" fmla="*/ 168613 h 410381"/>
                <a:gd name="connsiteX33" fmla="*/ 300602 w 364757"/>
                <a:gd name="connsiteY33" fmla="*/ 158402 h 410381"/>
                <a:gd name="connsiteX34" fmla="*/ 315175 w 364757"/>
                <a:gd name="connsiteY34" fmla="*/ 138028 h 410381"/>
                <a:gd name="connsiteX35" fmla="*/ 338597 w 364757"/>
                <a:gd name="connsiteY35" fmla="*/ 389326 h 410381"/>
                <a:gd name="connsiteX36" fmla="*/ 343360 w 364757"/>
                <a:gd name="connsiteY36" fmla="*/ 389326 h 410381"/>
                <a:gd name="connsiteX37" fmla="*/ 319681 w 364757"/>
                <a:gd name="connsiteY37" fmla="*/ 134332 h 410381"/>
                <a:gd name="connsiteX38" fmla="*/ 318214 w 364757"/>
                <a:gd name="connsiteY38" fmla="*/ 132399 h 410381"/>
                <a:gd name="connsiteX39" fmla="*/ 331406 w 364757"/>
                <a:gd name="connsiteY39" fmla="*/ 92765 h 410381"/>
                <a:gd name="connsiteX40" fmla="*/ 359981 w 364757"/>
                <a:gd name="connsiteY40" fmla="*/ 381096 h 410381"/>
                <a:gd name="connsiteX41" fmla="*/ 364743 w 364757"/>
                <a:gd name="connsiteY41" fmla="*/ 381096 h 410381"/>
                <a:gd name="connsiteX42" fmla="*/ 334320 w 364757"/>
                <a:gd name="connsiteY42" fmla="*/ 74191 h 410381"/>
                <a:gd name="connsiteX0" fmla="*/ 334320 w 364757"/>
                <a:gd name="connsiteY0" fmla="*/ 74191 h 410381"/>
                <a:gd name="connsiteX1" fmla="*/ 338712 w 364757"/>
                <a:gd name="connsiteY1" fmla="*/ 20032 h 410381"/>
                <a:gd name="connsiteX2" fmla="*/ 329187 w 364757"/>
                <a:gd name="connsiteY2" fmla="*/ 20032 h 410381"/>
                <a:gd name="connsiteX3" fmla="*/ 309251 w 364757"/>
                <a:gd name="connsiteY3" fmla="*/ 130227 h 410381"/>
                <a:gd name="connsiteX4" fmla="*/ 188931 w 364757"/>
                <a:gd name="connsiteY4" fmla="*/ 202474 h 410381"/>
                <a:gd name="connsiteX5" fmla="*/ 70688 w 364757"/>
                <a:gd name="connsiteY5" fmla="*/ 175699 h 410381"/>
                <a:gd name="connsiteX6" fmla="*/ 11537 w 364757"/>
                <a:gd name="connsiteY6" fmla="*/ 62981 h 410381"/>
                <a:gd name="connsiteX7" fmla="*/ 11471 w 364757"/>
                <a:gd name="connsiteY7" fmla="*/ 28814 h 410381"/>
                <a:gd name="connsiteX8" fmla="*/ 12195 w 364757"/>
                <a:gd name="connsiteY8" fmla="*/ 24042 h 410381"/>
                <a:gd name="connsiteX9" fmla="*/ 11718 w 364757"/>
                <a:gd name="connsiteY9" fmla="*/ 20889 h 410381"/>
                <a:gd name="connsiteX10" fmla="*/ 12442 w 364757"/>
                <a:gd name="connsiteY10" fmla="*/ 2297 h 410381"/>
                <a:gd name="connsiteX11" fmla="*/ 7680 w 364757"/>
                <a:gd name="connsiteY11" fmla="*/ 2297 h 410381"/>
                <a:gd name="connsiteX12" fmla="*/ 7070 w 364757"/>
                <a:gd name="connsiteY12" fmla="*/ 18127 h 410381"/>
                <a:gd name="connsiteX13" fmla="*/ 3013 w 364757"/>
                <a:gd name="connsiteY13" fmla="*/ 21518 h 410381"/>
                <a:gd name="connsiteX14" fmla="*/ 8175 w 364757"/>
                <a:gd name="connsiteY14" fmla="*/ 100385 h 410381"/>
                <a:gd name="connsiteX15" fmla="*/ 46427 w 364757"/>
                <a:gd name="connsiteY15" fmla="*/ 393622 h 410381"/>
                <a:gd name="connsiteX16" fmla="*/ 51019 w 364757"/>
                <a:gd name="connsiteY16" fmla="*/ 392355 h 410381"/>
                <a:gd name="connsiteX17" fmla="*/ 13938 w 364757"/>
                <a:gd name="connsiteY17" fmla="*/ 114997 h 410381"/>
                <a:gd name="connsiteX18" fmla="*/ 166443 w 364757"/>
                <a:gd name="connsiteY18" fmla="*/ 214190 h 410381"/>
                <a:gd name="connsiteX19" fmla="*/ 169100 w 364757"/>
                <a:gd name="connsiteY19" fmla="*/ 214018 h 410381"/>
                <a:gd name="connsiteX20" fmla="*/ 181749 w 364757"/>
                <a:gd name="connsiteY20" fmla="*/ 387272 h 410381"/>
                <a:gd name="connsiteX21" fmla="*/ 182720 w 364757"/>
                <a:gd name="connsiteY21" fmla="*/ 383480 h 410381"/>
                <a:gd name="connsiteX22" fmla="*/ 173834 w 364757"/>
                <a:gd name="connsiteY22" fmla="*/ 213714 h 410381"/>
                <a:gd name="connsiteX23" fmla="*/ 205447 w 364757"/>
                <a:gd name="connsiteY23" fmla="*/ 209618 h 410381"/>
                <a:gd name="connsiteX24" fmla="*/ 205371 w 364757"/>
                <a:gd name="connsiteY24" fmla="*/ 209989 h 410381"/>
                <a:gd name="connsiteX25" fmla="*/ 225650 w 364757"/>
                <a:gd name="connsiteY25" fmla="*/ 399946 h 410381"/>
                <a:gd name="connsiteX26" fmla="*/ 230412 w 364757"/>
                <a:gd name="connsiteY26" fmla="*/ 399946 h 410381"/>
                <a:gd name="connsiteX27" fmla="*/ 209972 w 364757"/>
                <a:gd name="connsiteY27" fmla="*/ 208751 h 410381"/>
                <a:gd name="connsiteX28" fmla="*/ 286619 w 364757"/>
                <a:gd name="connsiteY28" fmla="*/ 171908 h 410381"/>
                <a:gd name="connsiteX29" fmla="*/ 310080 w 364757"/>
                <a:gd name="connsiteY29" fmla="*/ 410053 h 410381"/>
                <a:gd name="connsiteX30" fmla="*/ 310879 w 364757"/>
                <a:gd name="connsiteY30" fmla="*/ 391341 h 410381"/>
                <a:gd name="connsiteX31" fmla="*/ 291258 w 364757"/>
                <a:gd name="connsiteY31" fmla="*/ 170175 h 410381"/>
                <a:gd name="connsiteX32" fmla="*/ 290487 w 364757"/>
                <a:gd name="connsiteY32" fmla="*/ 168613 h 410381"/>
                <a:gd name="connsiteX33" fmla="*/ 300602 w 364757"/>
                <a:gd name="connsiteY33" fmla="*/ 158402 h 410381"/>
                <a:gd name="connsiteX34" fmla="*/ 315175 w 364757"/>
                <a:gd name="connsiteY34" fmla="*/ 138028 h 410381"/>
                <a:gd name="connsiteX35" fmla="*/ 338597 w 364757"/>
                <a:gd name="connsiteY35" fmla="*/ 389326 h 410381"/>
                <a:gd name="connsiteX36" fmla="*/ 343360 w 364757"/>
                <a:gd name="connsiteY36" fmla="*/ 389326 h 410381"/>
                <a:gd name="connsiteX37" fmla="*/ 319681 w 364757"/>
                <a:gd name="connsiteY37" fmla="*/ 134332 h 410381"/>
                <a:gd name="connsiteX38" fmla="*/ 318214 w 364757"/>
                <a:gd name="connsiteY38" fmla="*/ 132399 h 410381"/>
                <a:gd name="connsiteX39" fmla="*/ 331406 w 364757"/>
                <a:gd name="connsiteY39" fmla="*/ 92765 h 410381"/>
                <a:gd name="connsiteX40" fmla="*/ 359981 w 364757"/>
                <a:gd name="connsiteY40" fmla="*/ 381096 h 410381"/>
                <a:gd name="connsiteX41" fmla="*/ 364743 w 364757"/>
                <a:gd name="connsiteY41" fmla="*/ 381096 h 410381"/>
                <a:gd name="connsiteX42" fmla="*/ 334320 w 364757"/>
                <a:gd name="connsiteY42" fmla="*/ 74191 h 410381"/>
                <a:gd name="connsiteX0" fmla="*/ 334320 w 364757"/>
                <a:gd name="connsiteY0" fmla="*/ 74191 h 410381"/>
                <a:gd name="connsiteX1" fmla="*/ 338712 w 364757"/>
                <a:gd name="connsiteY1" fmla="*/ 20032 h 410381"/>
                <a:gd name="connsiteX2" fmla="*/ 329187 w 364757"/>
                <a:gd name="connsiteY2" fmla="*/ 20032 h 410381"/>
                <a:gd name="connsiteX3" fmla="*/ 309251 w 364757"/>
                <a:gd name="connsiteY3" fmla="*/ 130227 h 410381"/>
                <a:gd name="connsiteX4" fmla="*/ 188931 w 364757"/>
                <a:gd name="connsiteY4" fmla="*/ 202474 h 410381"/>
                <a:gd name="connsiteX5" fmla="*/ 70688 w 364757"/>
                <a:gd name="connsiteY5" fmla="*/ 175699 h 410381"/>
                <a:gd name="connsiteX6" fmla="*/ 11537 w 364757"/>
                <a:gd name="connsiteY6" fmla="*/ 62981 h 410381"/>
                <a:gd name="connsiteX7" fmla="*/ 11471 w 364757"/>
                <a:gd name="connsiteY7" fmla="*/ 28814 h 410381"/>
                <a:gd name="connsiteX8" fmla="*/ 12195 w 364757"/>
                <a:gd name="connsiteY8" fmla="*/ 24042 h 410381"/>
                <a:gd name="connsiteX9" fmla="*/ 11718 w 364757"/>
                <a:gd name="connsiteY9" fmla="*/ 20889 h 410381"/>
                <a:gd name="connsiteX10" fmla="*/ 12442 w 364757"/>
                <a:gd name="connsiteY10" fmla="*/ 2297 h 410381"/>
                <a:gd name="connsiteX11" fmla="*/ 7680 w 364757"/>
                <a:gd name="connsiteY11" fmla="*/ 2297 h 410381"/>
                <a:gd name="connsiteX12" fmla="*/ 7070 w 364757"/>
                <a:gd name="connsiteY12" fmla="*/ 18127 h 410381"/>
                <a:gd name="connsiteX13" fmla="*/ 3013 w 364757"/>
                <a:gd name="connsiteY13" fmla="*/ 21518 h 410381"/>
                <a:gd name="connsiteX14" fmla="*/ 8175 w 364757"/>
                <a:gd name="connsiteY14" fmla="*/ 100385 h 410381"/>
                <a:gd name="connsiteX15" fmla="*/ 46427 w 364757"/>
                <a:gd name="connsiteY15" fmla="*/ 393622 h 410381"/>
                <a:gd name="connsiteX16" fmla="*/ 51019 w 364757"/>
                <a:gd name="connsiteY16" fmla="*/ 392355 h 410381"/>
                <a:gd name="connsiteX17" fmla="*/ 13938 w 364757"/>
                <a:gd name="connsiteY17" fmla="*/ 114997 h 410381"/>
                <a:gd name="connsiteX18" fmla="*/ 166443 w 364757"/>
                <a:gd name="connsiteY18" fmla="*/ 214190 h 410381"/>
                <a:gd name="connsiteX19" fmla="*/ 169100 w 364757"/>
                <a:gd name="connsiteY19" fmla="*/ 214018 h 410381"/>
                <a:gd name="connsiteX20" fmla="*/ 181749 w 364757"/>
                <a:gd name="connsiteY20" fmla="*/ 387272 h 410381"/>
                <a:gd name="connsiteX21" fmla="*/ 182720 w 364757"/>
                <a:gd name="connsiteY21" fmla="*/ 383480 h 410381"/>
                <a:gd name="connsiteX22" fmla="*/ 173834 w 364757"/>
                <a:gd name="connsiteY22" fmla="*/ 213714 h 410381"/>
                <a:gd name="connsiteX23" fmla="*/ 205447 w 364757"/>
                <a:gd name="connsiteY23" fmla="*/ 209618 h 410381"/>
                <a:gd name="connsiteX24" fmla="*/ 205371 w 364757"/>
                <a:gd name="connsiteY24" fmla="*/ 209989 h 410381"/>
                <a:gd name="connsiteX25" fmla="*/ 225650 w 364757"/>
                <a:gd name="connsiteY25" fmla="*/ 399946 h 410381"/>
                <a:gd name="connsiteX26" fmla="*/ 230412 w 364757"/>
                <a:gd name="connsiteY26" fmla="*/ 387051 h 410381"/>
                <a:gd name="connsiteX27" fmla="*/ 209972 w 364757"/>
                <a:gd name="connsiteY27" fmla="*/ 208751 h 410381"/>
                <a:gd name="connsiteX28" fmla="*/ 286619 w 364757"/>
                <a:gd name="connsiteY28" fmla="*/ 171908 h 410381"/>
                <a:gd name="connsiteX29" fmla="*/ 310080 w 364757"/>
                <a:gd name="connsiteY29" fmla="*/ 410053 h 410381"/>
                <a:gd name="connsiteX30" fmla="*/ 310879 w 364757"/>
                <a:gd name="connsiteY30" fmla="*/ 391341 h 410381"/>
                <a:gd name="connsiteX31" fmla="*/ 291258 w 364757"/>
                <a:gd name="connsiteY31" fmla="*/ 170175 h 410381"/>
                <a:gd name="connsiteX32" fmla="*/ 290487 w 364757"/>
                <a:gd name="connsiteY32" fmla="*/ 168613 h 410381"/>
                <a:gd name="connsiteX33" fmla="*/ 300602 w 364757"/>
                <a:gd name="connsiteY33" fmla="*/ 158402 h 410381"/>
                <a:gd name="connsiteX34" fmla="*/ 315175 w 364757"/>
                <a:gd name="connsiteY34" fmla="*/ 138028 h 410381"/>
                <a:gd name="connsiteX35" fmla="*/ 338597 w 364757"/>
                <a:gd name="connsiteY35" fmla="*/ 389326 h 410381"/>
                <a:gd name="connsiteX36" fmla="*/ 343360 w 364757"/>
                <a:gd name="connsiteY36" fmla="*/ 389326 h 410381"/>
                <a:gd name="connsiteX37" fmla="*/ 319681 w 364757"/>
                <a:gd name="connsiteY37" fmla="*/ 134332 h 410381"/>
                <a:gd name="connsiteX38" fmla="*/ 318214 w 364757"/>
                <a:gd name="connsiteY38" fmla="*/ 132399 h 410381"/>
                <a:gd name="connsiteX39" fmla="*/ 331406 w 364757"/>
                <a:gd name="connsiteY39" fmla="*/ 92765 h 410381"/>
                <a:gd name="connsiteX40" fmla="*/ 359981 w 364757"/>
                <a:gd name="connsiteY40" fmla="*/ 381096 h 410381"/>
                <a:gd name="connsiteX41" fmla="*/ 364743 w 364757"/>
                <a:gd name="connsiteY41" fmla="*/ 381096 h 410381"/>
                <a:gd name="connsiteX42" fmla="*/ 334320 w 364757"/>
                <a:gd name="connsiteY42" fmla="*/ 74191 h 410381"/>
                <a:gd name="connsiteX0" fmla="*/ 334320 w 364757"/>
                <a:gd name="connsiteY0" fmla="*/ 74191 h 410381"/>
                <a:gd name="connsiteX1" fmla="*/ 338712 w 364757"/>
                <a:gd name="connsiteY1" fmla="*/ 20032 h 410381"/>
                <a:gd name="connsiteX2" fmla="*/ 329187 w 364757"/>
                <a:gd name="connsiteY2" fmla="*/ 20032 h 410381"/>
                <a:gd name="connsiteX3" fmla="*/ 309251 w 364757"/>
                <a:gd name="connsiteY3" fmla="*/ 130227 h 410381"/>
                <a:gd name="connsiteX4" fmla="*/ 188931 w 364757"/>
                <a:gd name="connsiteY4" fmla="*/ 202474 h 410381"/>
                <a:gd name="connsiteX5" fmla="*/ 70688 w 364757"/>
                <a:gd name="connsiteY5" fmla="*/ 175699 h 410381"/>
                <a:gd name="connsiteX6" fmla="*/ 11537 w 364757"/>
                <a:gd name="connsiteY6" fmla="*/ 62981 h 410381"/>
                <a:gd name="connsiteX7" fmla="*/ 11471 w 364757"/>
                <a:gd name="connsiteY7" fmla="*/ 28814 h 410381"/>
                <a:gd name="connsiteX8" fmla="*/ 12195 w 364757"/>
                <a:gd name="connsiteY8" fmla="*/ 24042 h 410381"/>
                <a:gd name="connsiteX9" fmla="*/ 11718 w 364757"/>
                <a:gd name="connsiteY9" fmla="*/ 20889 h 410381"/>
                <a:gd name="connsiteX10" fmla="*/ 12442 w 364757"/>
                <a:gd name="connsiteY10" fmla="*/ 2297 h 410381"/>
                <a:gd name="connsiteX11" fmla="*/ 7680 w 364757"/>
                <a:gd name="connsiteY11" fmla="*/ 2297 h 410381"/>
                <a:gd name="connsiteX12" fmla="*/ 7070 w 364757"/>
                <a:gd name="connsiteY12" fmla="*/ 18127 h 410381"/>
                <a:gd name="connsiteX13" fmla="*/ 3013 w 364757"/>
                <a:gd name="connsiteY13" fmla="*/ 21518 h 410381"/>
                <a:gd name="connsiteX14" fmla="*/ 8175 w 364757"/>
                <a:gd name="connsiteY14" fmla="*/ 100385 h 410381"/>
                <a:gd name="connsiteX15" fmla="*/ 46427 w 364757"/>
                <a:gd name="connsiteY15" fmla="*/ 393622 h 410381"/>
                <a:gd name="connsiteX16" fmla="*/ 51019 w 364757"/>
                <a:gd name="connsiteY16" fmla="*/ 392355 h 410381"/>
                <a:gd name="connsiteX17" fmla="*/ 13938 w 364757"/>
                <a:gd name="connsiteY17" fmla="*/ 114997 h 410381"/>
                <a:gd name="connsiteX18" fmla="*/ 166443 w 364757"/>
                <a:gd name="connsiteY18" fmla="*/ 214190 h 410381"/>
                <a:gd name="connsiteX19" fmla="*/ 169100 w 364757"/>
                <a:gd name="connsiteY19" fmla="*/ 214018 h 410381"/>
                <a:gd name="connsiteX20" fmla="*/ 181749 w 364757"/>
                <a:gd name="connsiteY20" fmla="*/ 387272 h 410381"/>
                <a:gd name="connsiteX21" fmla="*/ 182720 w 364757"/>
                <a:gd name="connsiteY21" fmla="*/ 383480 h 410381"/>
                <a:gd name="connsiteX22" fmla="*/ 173834 w 364757"/>
                <a:gd name="connsiteY22" fmla="*/ 213714 h 410381"/>
                <a:gd name="connsiteX23" fmla="*/ 205447 w 364757"/>
                <a:gd name="connsiteY23" fmla="*/ 209618 h 410381"/>
                <a:gd name="connsiteX24" fmla="*/ 205371 w 364757"/>
                <a:gd name="connsiteY24" fmla="*/ 209989 h 410381"/>
                <a:gd name="connsiteX25" fmla="*/ 227926 w 364757"/>
                <a:gd name="connsiteY25" fmla="*/ 389327 h 410381"/>
                <a:gd name="connsiteX26" fmla="*/ 230412 w 364757"/>
                <a:gd name="connsiteY26" fmla="*/ 387051 h 410381"/>
                <a:gd name="connsiteX27" fmla="*/ 209972 w 364757"/>
                <a:gd name="connsiteY27" fmla="*/ 208751 h 410381"/>
                <a:gd name="connsiteX28" fmla="*/ 286619 w 364757"/>
                <a:gd name="connsiteY28" fmla="*/ 171908 h 410381"/>
                <a:gd name="connsiteX29" fmla="*/ 310080 w 364757"/>
                <a:gd name="connsiteY29" fmla="*/ 410053 h 410381"/>
                <a:gd name="connsiteX30" fmla="*/ 310879 w 364757"/>
                <a:gd name="connsiteY30" fmla="*/ 391341 h 410381"/>
                <a:gd name="connsiteX31" fmla="*/ 291258 w 364757"/>
                <a:gd name="connsiteY31" fmla="*/ 170175 h 410381"/>
                <a:gd name="connsiteX32" fmla="*/ 290487 w 364757"/>
                <a:gd name="connsiteY32" fmla="*/ 168613 h 410381"/>
                <a:gd name="connsiteX33" fmla="*/ 300602 w 364757"/>
                <a:gd name="connsiteY33" fmla="*/ 158402 h 410381"/>
                <a:gd name="connsiteX34" fmla="*/ 315175 w 364757"/>
                <a:gd name="connsiteY34" fmla="*/ 138028 h 410381"/>
                <a:gd name="connsiteX35" fmla="*/ 338597 w 364757"/>
                <a:gd name="connsiteY35" fmla="*/ 389326 h 410381"/>
                <a:gd name="connsiteX36" fmla="*/ 343360 w 364757"/>
                <a:gd name="connsiteY36" fmla="*/ 389326 h 410381"/>
                <a:gd name="connsiteX37" fmla="*/ 319681 w 364757"/>
                <a:gd name="connsiteY37" fmla="*/ 134332 h 410381"/>
                <a:gd name="connsiteX38" fmla="*/ 318214 w 364757"/>
                <a:gd name="connsiteY38" fmla="*/ 132399 h 410381"/>
                <a:gd name="connsiteX39" fmla="*/ 331406 w 364757"/>
                <a:gd name="connsiteY39" fmla="*/ 92765 h 410381"/>
                <a:gd name="connsiteX40" fmla="*/ 359981 w 364757"/>
                <a:gd name="connsiteY40" fmla="*/ 381096 h 410381"/>
                <a:gd name="connsiteX41" fmla="*/ 364743 w 364757"/>
                <a:gd name="connsiteY41" fmla="*/ 381096 h 410381"/>
                <a:gd name="connsiteX42" fmla="*/ 334320 w 364757"/>
                <a:gd name="connsiteY42" fmla="*/ 74191 h 410381"/>
                <a:gd name="connsiteX0" fmla="*/ 334320 w 364757"/>
                <a:gd name="connsiteY0" fmla="*/ 74191 h 408327"/>
                <a:gd name="connsiteX1" fmla="*/ 338712 w 364757"/>
                <a:gd name="connsiteY1" fmla="*/ 20032 h 408327"/>
                <a:gd name="connsiteX2" fmla="*/ 329187 w 364757"/>
                <a:gd name="connsiteY2" fmla="*/ 20032 h 408327"/>
                <a:gd name="connsiteX3" fmla="*/ 309251 w 364757"/>
                <a:gd name="connsiteY3" fmla="*/ 130227 h 408327"/>
                <a:gd name="connsiteX4" fmla="*/ 188931 w 364757"/>
                <a:gd name="connsiteY4" fmla="*/ 202474 h 408327"/>
                <a:gd name="connsiteX5" fmla="*/ 70688 w 364757"/>
                <a:gd name="connsiteY5" fmla="*/ 175699 h 408327"/>
                <a:gd name="connsiteX6" fmla="*/ 11537 w 364757"/>
                <a:gd name="connsiteY6" fmla="*/ 62981 h 408327"/>
                <a:gd name="connsiteX7" fmla="*/ 11471 w 364757"/>
                <a:gd name="connsiteY7" fmla="*/ 28814 h 408327"/>
                <a:gd name="connsiteX8" fmla="*/ 12195 w 364757"/>
                <a:gd name="connsiteY8" fmla="*/ 24042 h 408327"/>
                <a:gd name="connsiteX9" fmla="*/ 11718 w 364757"/>
                <a:gd name="connsiteY9" fmla="*/ 20889 h 408327"/>
                <a:gd name="connsiteX10" fmla="*/ 12442 w 364757"/>
                <a:gd name="connsiteY10" fmla="*/ 2297 h 408327"/>
                <a:gd name="connsiteX11" fmla="*/ 7680 w 364757"/>
                <a:gd name="connsiteY11" fmla="*/ 2297 h 408327"/>
                <a:gd name="connsiteX12" fmla="*/ 7070 w 364757"/>
                <a:gd name="connsiteY12" fmla="*/ 18127 h 408327"/>
                <a:gd name="connsiteX13" fmla="*/ 3013 w 364757"/>
                <a:gd name="connsiteY13" fmla="*/ 21518 h 408327"/>
                <a:gd name="connsiteX14" fmla="*/ 8175 w 364757"/>
                <a:gd name="connsiteY14" fmla="*/ 100385 h 408327"/>
                <a:gd name="connsiteX15" fmla="*/ 46427 w 364757"/>
                <a:gd name="connsiteY15" fmla="*/ 393622 h 408327"/>
                <a:gd name="connsiteX16" fmla="*/ 51019 w 364757"/>
                <a:gd name="connsiteY16" fmla="*/ 392355 h 408327"/>
                <a:gd name="connsiteX17" fmla="*/ 13938 w 364757"/>
                <a:gd name="connsiteY17" fmla="*/ 114997 h 408327"/>
                <a:gd name="connsiteX18" fmla="*/ 166443 w 364757"/>
                <a:gd name="connsiteY18" fmla="*/ 214190 h 408327"/>
                <a:gd name="connsiteX19" fmla="*/ 169100 w 364757"/>
                <a:gd name="connsiteY19" fmla="*/ 214018 h 408327"/>
                <a:gd name="connsiteX20" fmla="*/ 181749 w 364757"/>
                <a:gd name="connsiteY20" fmla="*/ 387272 h 408327"/>
                <a:gd name="connsiteX21" fmla="*/ 182720 w 364757"/>
                <a:gd name="connsiteY21" fmla="*/ 383480 h 408327"/>
                <a:gd name="connsiteX22" fmla="*/ 173834 w 364757"/>
                <a:gd name="connsiteY22" fmla="*/ 213714 h 408327"/>
                <a:gd name="connsiteX23" fmla="*/ 205447 w 364757"/>
                <a:gd name="connsiteY23" fmla="*/ 209618 h 408327"/>
                <a:gd name="connsiteX24" fmla="*/ 205371 w 364757"/>
                <a:gd name="connsiteY24" fmla="*/ 209989 h 408327"/>
                <a:gd name="connsiteX25" fmla="*/ 227926 w 364757"/>
                <a:gd name="connsiteY25" fmla="*/ 389327 h 408327"/>
                <a:gd name="connsiteX26" fmla="*/ 230412 w 364757"/>
                <a:gd name="connsiteY26" fmla="*/ 387051 h 408327"/>
                <a:gd name="connsiteX27" fmla="*/ 209972 w 364757"/>
                <a:gd name="connsiteY27" fmla="*/ 208751 h 408327"/>
                <a:gd name="connsiteX28" fmla="*/ 286619 w 364757"/>
                <a:gd name="connsiteY28" fmla="*/ 171908 h 408327"/>
                <a:gd name="connsiteX29" fmla="*/ 310839 w 364757"/>
                <a:gd name="connsiteY29" fmla="*/ 391090 h 408327"/>
                <a:gd name="connsiteX30" fmla="*/ 310879 w 364757"/>
                <a:gd name="connsiteY30" fmla="*/ 391341 h 408327"/>
                <a:gd name="connsiteX31" fmla="*/ 291258 w 364757"/>
                <a:gd name="connsiteY31" fmla="*/ 170175 h 408327"/>
                <a:gd name="connsiteX32" fmla="*/ 290487 w 364757"/>
                <a:gd name="connsiteY32" fmla="*/ 168613 h 408327"/>
                <a:gd name="connsiteX33" fmla="*/ 300602 w 364757"/>
                <a:gd name="connsiteY33" fmla="*/ 158402 h 408327"/>
                <a:gd name="connsiteX34" fmla="*/ 315175 w 364757"/>
                <a:gd name="connsiteY34" fmla="*/ 138028 h 408327"/>
                <a:gd name="connsiteX35" fmla="*/ 338597 w 364757"/>
                <a:gd name="connsiteY35" fmla="*/ 389326 h 408327"/>
                <a:gd name="connsiteX36" fmla="*/ 343360 w 364757"/>
                <a:gd name="connsiteY36" fmla="*/ 389326 h 408327"/>
                <a:gd name="connsiteX37" fmla="*/ 319681 w 364757"/>
                <a:gd name="connsiteY37" fmla="*/ 134332 h 408327"/>
                <a:gd name="connsiteX38" fmla="*/ 318214 w 364757"/>
                <a:gd name="connsiteY38" fmla="*/ 132399 h 408327"/>
                <a:gd name="connsiteX39" fmla="*/ 331406 w 364757"/>
                <a:gd name="connsiteY39" fmla="*/ 92765 h 408327"/>
                <a:gd name="connsiteX40" fmla="*/ 359981 w 364757"/>
                <a:gd name="connsiteY40" fmla="*/ 381096 h 408327"/>
                <a:gd name="connsiteX41" fmla="*/ 364743 w 364757"/>
                <a:gd name="connsiteY41" fmla="*/ 381096 h 408327"/>
                <a:gd name="connsiteX42" fmla="*/ 334320 w 364757"/>
                <a:gd name="connsiteY42" fmla="*/ 74191 h 40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64757" h="408327">
                  <a:moveTo>
                    <a:pt x="334320" y="74191"/>
                  </a:moveTo>
                  <a:cubicBezTo>
                    <a:pt x="336531" y="56504"/>
                    <a:pt x="337388" y="38301"/>
                    <a:pt x="338712" y="20032"/>
                  </a:cubicBezTo>
                  <a:cubicBezTo>
                    <a:pt x="339150" y="13917"/>
                    <a:pt x="329625" y="13946"/>
                    <a:pt x="329187" y="20032"/>
                  </a:cubicBezTo>
                  <a:cubicBezTo>
                    <a:pt x="326529" y="56780"/>
                    <a:pt x="327787" y="97328"/>
                    <a:pt x="309251" y="130227"/>
                  </a:cubicBezTo>
                  <a:cubicBezTo>
                    <a:pt x="284610" y="173956"/>
                    <a:pt x="236870" y="196150"/>
                    <a:pt x="188931" y="202474"/>
                  </a:cubicBezTo>
                  <a:cubicBezTo>
                    <a:pt x="147612" y="207922"/>
                    <a:pt x="103663" y="203484"/>
                    <a:pt x="70688" y="175699"/>
                  </a:cubicBezTo>
                  <a:cubicBezTo>
                    <a:pt x="41551" y="151153"/>
                    <a:pt x="17271" y="105290"/>
                    <a:pt x="11537" y="62981"/>
                  </a:cubicBezTo>
                  <a:cubicBezTo>
                    <a:pt x="11309" y="51589"/>
                    <a:pt x="11242" y="40197"/>
                    <a:pt x="11471" y="28814"/>
                  </a:cubicBezTo>
                  <a:cubicBezTo>
                    <a:pt x="11709" y="27224"/>
                    <a:pt x="11871" y="25595"/>
                    <a:pt x="12195" y="24042"/>
                  </a:cubicBezTo>
                  <a:cubicBezTo>
                    <a:pt x="12442" y="22814"/>
                    <a:pt x="12185" y="21785"/>
                    <a:pt x="11718" y="20889"/>
                  </a:cubicBezTo>
                  <a:cubicBezTo>
                    <a:pt x="11909" y="14689"/>
                    <a:pt x="12099" y="8488"/>
                    <a:pt x="12442" y="2297"/>
                  </a:cubicBezTo>
                  <a:cubicBezTo>
                    <a:pt x="12614" y="-770"/>
                    <a:pt x="7851" y="-761"/>
                    <a:pt x="7680" y="2297"/>
                  </a:cubicBezTo>
                  <a:cubicBezTo>
                    <a:pt x="7384" y="7574"/>
                    <a:pt x="7242" y="12850"/>
                    <a:pt x="7070" y="18127"/>
                  </a:cubicBezTo>
                  <a:cubicBezTo>
                    <a:pt x="5232" y="18146"/>
                    <a:pt x="3498" y="19137"/>
                    <a:pt x="3013" y="21518"/>
                  </a:cubicBezTo>
                  <a:cubicBezTo>
                    <a:pt x="-2550" y="48779"/>
                    <a:pt x="-169" y="75687"/>
                    <a:pt x="8175" y="100385"/>
                  </a:cubicBezTo>
                  <a:cubicBezTo>
                    <a:pt x="13852" y="198616"/>
                    <a:pt x="32959" y="297105"/>
                    <a:pt x="46427" y="393622"/>
                  </a:cubicBezTo>
                  <a:cubicBezTo>
                    <a:pt x="46847" y="396641"/>
                    <a:pt x="51438" y="395355"/>
                    <a:pt x="51019" y="392355"/>
                  </a:cubicBezTo>
                  <a:cubicBezTo>
                    <a:pt x="38246" y="300839"/>
                    <a:pt x="20529" y="207922"/>
                    <a:pt x="13938" y="114997"/>
                  </a:cubicBezTo>
                  <a:cubicBezTo>
                    <a:pt x="40198" y="173289"/>
                    <a:pt x="100377" y="215809"/>
                    <a:pt x="166443" y="214190"/>
                  </a:cubicBezTo>
                  <a:cubicBezTo>
                    <a:pt x="167328" y="214171"/>
                    <a:pt x="168214" y="214047"/>
                    <a:pt x="169100" y="214018"/>
                  </a:cubicBezTo>
                  <a:cubicBezTo>
                    <a:pt x="174034" y="277541"/>
                    <a:pt x="178263" y="323655"/>
                    <a:pt x="181749" y="387272"/>
                  </a:cubicBezTo>
                  <a:cubicBezTo>
                    <a:pt x="181921" y="390320"/>
                    <a:pt x="182891" y="386547"/>
                    <a:pt x="182720" y="383480"/>
                  </a:cubicBezTo>
                  <a:cubicBezTo>
                    <a:pt x="179224" y="319758"/>
                    <a:pt x="178787" y="277331"/>
                    <a:pt x="173834" y="213714"/>
                  </a:cubicBezTo>
                  <a:cubicBezTo>
                    <a:pt x="184397" y="213123"/>
                    <a:pt x="194989" y="211694"/>
                    <a:pt x="205447" y="209618"/>
                  </a:cubicBezTo>
                  <a:cubicBezTo>
                    <a:pt x="205447" y="209761"/>
                    <a:pt x="201625" y="180038"/>
                    <a:pt x="205371" y="209989"/>
                  </a:cubicBezTo>
                  <a:cubicBezTo>
                    <a:pt x="209117" y="239940"/>
                    <a:pt x="226259" y="325386"/>
                    <a:pt x="227926" y="389327"/>
                  </a:cubicBezTo>
                  <a:cubicBezTo>
                    <a:pt x="228002" y="392385"/>
                    <a:pt x="230489" y="390118"/>
                    <a:pt x="230412" y="387051"/>
                  </a:cubicBezTo>
                  <a:cubicBezTo>
                    <a:pt x="228736" y="322682"/>
                    <a:pt x="221926" y="272007"/>
                    <a:pt x="209972" y="208751"/>
                  </a:cubicBezTo>
                  <a:cubicBezTo>
                    <a:pt x="238089" y="202531"/>
                    <a:pt x="264836" y="190539"/>
                    <a:pt x="286619" y="171908"/>
                  </a:cubicBezTo>
                  <a:cubicBezTo>
                    <a:pt x="291496" y="251604"/>
                    <a:pt x="300075" y="311975"/>
                    <a:pt x="310839" y="391090"/>
                  </a:cubicBezTo>
                  <a:cubicBezTo>
                    <a:pt x="311248" y="394109"/>
                    <a:pt x="314142" y="428160"/>
                    <a:pt x="310879" y="391341"/>
                  </a:cubicBezTo>
                  <a:cubicBezTo>
                    <a:pt x="307616" y="354522"/>
                    <a:pt x="296106" y="250023"/>
                    <a:pt x="291258" y="170175"/>
                  </a:cubicBezTo>
                  <a:cubicBezTo>
                    <a:pt x="291220" y="169480"/>
                    <a:pt x="290887" y="168994"/>
                    <a:pt x="290487" y="168613"/>
                  </a:cubicBezTo>
                  <a:cubicBezTo>
                    <a:pt x="294001" y="165384"/>
                    <a:pt x="297392" y="162012"/>
                    <a:pt x="300602" y="158402"/>
                  </a:cubicBezTo>
                  <a:cubicBezTo>
                    <a:pt x="306403" y="151887"/>
                    <a:pt x="311146" y="145067"/>
                    <a:pt x="315175" y="138028"/>
                  </a:cubicBezTo>
                  <a:cubicBezTo>
                    <a:pt x="320262" y="222058"/>
                    <a:pt x="328044" y="305792"/>
                    <a:pt x="338597" y="389326"/>
                  </a:cubicBezTo>
                  <a:cubicBezTo>
                    <a:pt x="338978" y="392326"/>
                    <a:pt x="343741" y="392364"/>
                    <a:pt x="343360" y="389326"/>
                  </a:cubicBezTo>
                  <a:cubicBezTo>
                    <a:pt x="332644" y="304573"/>
                    <a:pt x="324757" y="219610"/>
                    <a:pt x="319681" y="134332"/>
                  </a:cubicBezTo>
                  <a:cubicBezTo>
                    <a:pt x="319614" y="133285"/>
                    <a:pt x="318966" y="132732"/>
                    <a:pt x="318214" y="132399"/>
                  </a:cubicBezTo>
                  <a:cubicBezTo>
                    <a:pt x="324596" y="119797"/>
                    <a:pt x="328663" y="106500"/>
                    <a:pt x="331406" y="92765"/>
                  </a:cubicBezTo>
                  <a:lnTo>
                    <a:pt x="359981" y="381096"/>
                  </a:lnTo>
                  <a:cubicBezTo>
                    <a:pt x="360276" y="384116"/>
                    <a:pt x="365048" y="384144"/>
                    <a:pt x="364743" y="381096"/>
                  </a:cubicBezTo>
                  <a:lnTo>
                    <a:pt x="334320" y="74191"/>
                  </a:lnTo>
                  <a:close/>
                </a:path>
              </a:pathLst>
            </a:custGeom>
            <a:solidFill>
              <a:srgbClr val="2D4A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0" name="자유형: 도형 149">
              <a:extLst>
                <a:ext uri="{FF2B5EF4-FFF2-40B4-BE49-F238E27FC236}">
                  <a16:creationId xmlns:a16="http://schemas.microsoft.com/office/drawing/2014/main" id="{CA5C87CC-2590-2EFC-87E0-728853DB344F}"/>
                </a:ext>
              </a:extLst>
            </p:cNvPr>
            <p:cNvSpPr/>
            <p:nvPr/>
          </p:nvSpPr>
          <p:spPr>
            <a:xfrm>
              <a:off x="8267510" y="4694460"/>
              <a:ext cx="2761209" cy="1199843"/>
            </a:xfrm>
            <a:custGeom>
              <a:avLst/>
              <a:gdLst>
                <a:gd name="connsiteX0" fmla="*/ 909114 w 909113"/>
                <a:gd name="connsiteY0" fmla="*/ 92514 h 382188"/>
                <a:gd name="connsiteX1" fmla="*/ 870299 w 909113"/>
                <a:gd name="connsiteY1" fmla="*/ 382188 h 382188"/>
                <a:gd name="connsiteX2" fmla="*/ 34728 w 909113"/>
                <a:gd name="connsiteY2" fmla="*/ 382188 h 382188"/>
                <a:gd name="connsiteX3" fmla="*/ 0 w 909113"/>
                <a:gd name="connsiteY3" fmla="*/ 117822 h 382188"/>
                <a:gd name="connsiteX4" fmla="*/ 0 w 909113"/>
                <a:gd name="connsiteY4" fmla="*/ 117755 h 382188"/>
                <a:gd name="connsiteX5" fmla="*/ 6963 w 909113"/>
                <a:gd name="connsiteY5" fmla="*/ 113603 h 382188"/>
                <a:gd name="connsiteX6" fmla="*/ 263423 w 909113"/>
                <a:gd name="connsiteY6" fmla="*/ 24058 h 382188"/>
                <a:gd name="connsiteX7" fmla="*/ 447456 w 909113"/>
                <a:gd name="connsiteY7" fmla="*/ 7 h 382188"/>
                <a:gd name="connsiteX8" fmla="*/ 513569 w 909113"/>
                <a:gd name="connsiteY8" fmla="*/ 312 h 382188"/>
                <a:gd name="connsiteX9" fmla="*/ 650920 w 909113"/>
                <a:gd name="connsiteY9" fmla="*/ 14723 h 382188"/>
                <a:gd name="connsiteX10" fmla="*/ 869747 w 909113"/>
                <a:gd name="connsiteY10" fmla="*/ 71978 h 382188"/>
                <a:gd name="connsiteX11" fmla="*/ 909114 w 909113"/>
                <a:gd name="connsiteY11" fmla="*/ 92514 h 382188"/>
                <a:gd name="connsiteX0" fmla="*/ 879533 w 879533"/>
                <a:gd name="connsiteY0" fmla="*/ 89480 h 382188"/>
                <a:gd name="connsiteX1" fmla="*/ 870299 w 879533"/>
                <a:gd name="connsiteY1" fmla="*/ 382188 h 382188"/>
                <a:gd name="connsiteX2" fmla="*/ 34728 w 879533"/>
                <a:gd name="connsiteY2" fmla="*/ 382188 h 382188"/>
                <a:gd name="connsiteX3" fmla="*/ 0 w 879533"/>
                <a:gd name="connsiteY3" fmla="*/ 117822 h 382188"/>
                <a:gd name="connsiteX4" fmla="*/ 0 w 879533"/>
                <a:gd name="connsiteY4" fmla="*/ 117755 h 382188"/>
                <a:gd name="connsiteX5" fmla="*/ 6963 w 879533"/>
                <a:gd name="connsiteY5" fmla="*/ 113603 h 382188"/>
                <a:gd name="connsiteX6" fmla="*/ 263423 w 879533"/>
                <a:gd name="connsiteY6" fmla="*/ 24058 h 382188"/>
                <a:gd name="connsiteX7" fmla="*/ 447456 w 879533"/>
                <a:gd name="connsiteY7" fmla="*/ 7 h 382188"/>
                <a:gd name="connsiteX8" fmla="*/ 513569 w 879533"/>
                <a:gd name="connsiteY8" fmla="*/ 312 h 382188"/>
                <a:gd name="connsiteX9" fmla="*/ 650920 w 879533"/>
                <a:gd name="connsiteY9" fmla="*/ 14723 h 382188"/>
                <a:gd name="connsiteX10" fmla="*/ 869747 w 879533"/>
                <a:gd name="connsiteY10" fmla="*/ 71978 h 382188"/>
                <a:gd name="connsiteX11" fmla="*/ 879533 w 879533"/>
                <a:gd name="connsiteY11" fmla="*/ 89480 h 382188"/>
                <a:gd name="connsiteX0" fmla="*/ 879533 w 879533"/>
                <a:gd name="connsiteY0" fmla="*/ 80378 h 382188"/>
                <a:gd name="connsiteX1" fmla="*/ 870299 w 879533"/>
                <a:gd name="connsiteY1" fmla="*/ 382188 h 382188"/>
                <a:gd name="connsiteX2" fmla="*/ 34728 w 879533"/>
                <a:gd name="connsiteY2" fmla="*/ 382188 h 382188"/>
                <a:gd name="connsiteX3" fmla="*/ 0 w 879533"/>
                <a:gd name="connsiteY3" fmla="*/ 117822 h 382188"/>
                <a:gd name="connsiteX4" fmla="*/ 0 w 879533"/>
                <a:gd name="connsiteY4" fmla="*/ 117755 h 382188"/>
                <a:gd name="connsiteX5" fmla="*/ 6963 w 879533"/>
                <a:gd name="connsiteY5" fmla="*/ 113603 h 382188"/>
                <a:gd name="connsiteX6" fmla="*/ 263423 w 879533"/>
                <a:gd name="connsiteY6" fmla="*/ 24058 h 382188"/>
                <a:gd name="connsiteX7" fmla="*/ 447456 w 879533"/>
                <a:gd name="connsiteY7" fmla="*/ 7 h 382188"/>
                <a:gd name="connsiteX8" fmla="*/ 513569 w 879533"/>
                <a:gd name="connsiteY8" fmla="*/ 312 h 382188"/>
                <a:gd name="connsiteX9" fmla="*/ 650920 w 879533"/>
                <a:gd name="connsiteY9" fmla="*/ 14723 h 382188"/>
                <a:gd name="connsiteX10" fmla="*/ 869747 w 879533"/>
                <a:gd name="connsiteY10" fmla="*/ 71978 h 382188"/>
                <a:gd name="connsiteX11" fmla="*/ 879533 w 879533"/>
                <a:gd name="connsiteY11" fmla="*/ 80378 h 382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9533" h="382188">
                  <a:moveTo>
                    <a:pt x="879533" y="80378"/>
                  </a:moveTo>
                  <a:lnTo>
                    <a:pt x="870299" y="382188"/>
                  </a:lnTo>
                  <a:lnTo>
                    <a:pt x="34728" y="382188"/>
                  </a:lnTo>
                  <a:lnTo>
                    <a:pt x="0" y="117822"/>
                  </a:lnTo>
                  <a:lnTo>
                    <a:pt x="0" y="117755"/>
                  </a:lnTo>
                  <a:cubicBezTo>
                    <a:pt x="2324" y="116279"/>
                    <a:pt x="4639" y="115012"/>
                    <a:pt x="6963" y="113603"/>
                  </a:cubicBezTo>
                  <a:cubicBezTo>
                    <a:pt x="59388" y="82675"/>
                    <a:pt x="178403" y="47128"/>
                    <a:pt x="263423" y="24058"/>
                  </a:cubicBezTo>
                  <a:cubicBezTo>
                    <a:pt x="323412" y="7780"/>
                    <a:pt x="385296" y="-278"/>
                    <a:pt x="447456" y="7"/>
                  </a:cubicBezTo>
                  <a:lnTo>
                    <a:pt x="513569" y="312"/>
                  </a:lnTo>
                  <a:cubicBezTo>
                    <a:pt x="559727" y="522"/>
                    <a:pt x="605714" y="5360"/>
                    <a:pt x="650920" y="14723"/>
                  </a:cubicBezTo>
                  <a:cubicBezTo>
                    <a:pt x="724062" y="29878"/>
                    <a:pt x="832609" y="54176"/>
                    <a:pt x="869747" y="71978"/>
                  </a:cubicBezTo>
                  <a:cubicBezTo>
                    <a:pt x="883939" y="78665"/>
                    <a:pt x="867512" y="73415"/>
                    <a:pt x="879533" y="80378"/>
                  </a:cubicBezTo>
                  <a:close/>
                </a:path>
              </a:pathLst>
            </a:custGeom>
            <a:noFill/>
            <a:ln w="9525" cap="flat">
              <a:solidFill>
                <a:srgbClr val="2D4A6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1" name="자유형: 도형 150">
              <a:extLst>
                <a:ext uri="{FF2B5EF4-FFF2-40B4-BE49-F238E27FC236}">
                  <a16:creationId xmlns:a16="http://schemas.microsoft.com/office/drawing/2014/main" id="{E05F354B-7BCF-205E-1CB2-E143043AC652}"/>
                </a:ext>
              </a:extLst>
            </p:cNvPr>
            <p:cNvSpPr/>
            <p:nvPr/>
          </p:nvSpPr>
          <p:spPr>
            <a:xfrm>
              <a:off x="9453812" y="3768866"/>
              <a:ext cx="577063" cy="1406240"/>
            </a:xfrm>
            <a:custGeom>
              <a:avLst/>
              <a:gdLst>
                <a:gd name="connsiteX0" fmla="*/ 183813 w 183813"/>
                <a:gd name="connsiteY0" fmla="*/ 79381 h 447932"/>
                <a:gd name="connsiteX1" fmla="*/ 183813 w 183813"/>
                <a:gd name="connsiteY1" fmla="*/ 329260 h 447932"/>
                <a:gd name="connsiteX2" fmla="*/ 91907 w 183813"/>
                <a:gd name="connsiteY2" fmla="*/ 447932 h 447932"/>
                <a:gd name="connsiteX3" fmla="*/ 0 w 183813"/>
                <a:gd name="connsiteY3" fmla="*/ 329260 h 447932"/>
                <a:gd name="connsiteX4" fmla="*/ 0 w 183813"/>
                <a:gd name="connsiteY4" fmla="*/ 79381 h 447932"/>
                <a:gd name="connsiteX5" fmla="*/ 65589 w 183813"/>
                <a:gd name="connsiteY5" fmla="*/ 0 h 447932"/>
                <a:gd name="connsiteX6" fmla="*/ 118167 w 183813"/>
                <a:gd name="connsiteY6" fmla="*/ 0 h 447932"/>
                <a:gd name="connsiteX7" fmla="*/ 183813 w 183813"/>
                <a:gd name="connsiteY7" fmla="*/ 79381 h 44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813" h="447932">
                  <a:moveTo>
                    <a:pt x="183813" y="79381"/>
                  </a:moveTo>
                  <a:lnTo>
                    <a:pt x="183813" y="329260"/>
                  </a:lnTo>
                  <a:cubicBezTo>
                    <a:pt x="183813" y="390716"/>
                    <a:pt x="142685" y="447932"/>
                    <a:pt x="91907" y="447932"/>
                  </a:cubicBezTo>
                  <a:cubicBezTo>
                    <a:pt x="41129" y="447932"/>
                    <a:pt x="0" y="390716"/>
                    <a:pt x="0" y="329260"/>
                  </a:cubicBezTo>
                  <a:lnTo>
                    <a:pt x="0" y="79381"/>
                  </a:lnTo>
                  <a:cubicBezTo>
                    <a:pt x="0" y="35509"/>
                    <a:pt x="29337" y="0"/>
                    <a:pt x="65589" y="0"/>
                  </a:cubicBezTo>
                  <a:lnTo>
                    <a:pt x="118167" y="0"/>
                  </a:lnTo>
                  <a:cubicBezTo>
                    <a:pt x="154419" y="0"/>
                    <a:pt x="183813" y="35509"/>
                    <a:pt x="183813" y="793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rgbClr val="2D4A6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2" name="자유형: 도형 151">
              <a:extLst>
                <a:ext uri="{FF2B5EF4-FFF2-40B4-BE49-F238E27FC236}">
                  <a16:creationId xmlns:a16="http://schemas.microsoft.com/office/drawing/2014/main" id="{D2CE5C6A-399D-C8E7-AC39-1F80E2BC716B}"/>
                </a:ext>
              </a:extLst>
            </p:cNvPr>
            <p:cNvSpPr/>
            <p:nvPr/>
          </p:nvSpPr>
          <p:spPr>
            <a:xfrm>
              <a:off x="9453812" y="3844492"/>
              <a:ext cx="577063" cy="785366"/>
            </a:xfrm>
            <a:custGeom>
              <a:avLst/>
              <a:gdLst>
                <a:gd name="connsiteX0" fmla="*/ 183813 w 183813"/>
                <a:gd name="connsiteY0" fmla="*/ 79381 h 250164"/>
                <a:gd name="connsiteX1" fmla="*/ 183813 w 183813"/>
                <a:gd name="connsiteY1" fmla="*/ 192510 h 250164"/>
                <a:gd name="connsiteX2" fmla="*/ 59255 w 183813"/>
                <a:gd name="connsiteY2" fmla="*/ 250165 h 250164"/>
                <a:gd name="connsiteX3" fmla="*/ 0 w 183813"/>
                <a:gd name="connsiteY3" fmla="*/ 238563 h 250164"/>
                <a:gd name="connsiteX4" fmla="*/ 0 w 183813"/>
                <a:gd name="connsiteY4" fmla="*/ 79381 h 250164"/>
                <a:gd name="connsiteX5" fmla="*/ 65589 w 183813"/>
                <a:gd name="connsiteY5" fmla="*/ 0 h 250164"/>
                <a:gd name="connsiteX6" fmla="*/ 118167 w 183813"/>
                <a:gd name="connsiteY6" fmla="*/ 0 h 250164"/>
                <a:gd name="connsiteX7" fmla="*/ 183813 w 183813"/>
                <a:gd name="connsiteY7" fmla="*/ 79381 h 25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813" h="250164">
                  <a:moveTo>
                    <a:pt x="183813" y="79381"/>
                  </a:moveTo>
                  <a:lnTo>
                    <a:pt x="183813" y="192510"/>
                  </a:lnTo>
                  <a:cubicBezTo>
                    <a:pt x="150819" y="228371"/>
                    <a:pt x="107128" y="250165"/>
                    <a:pt x="59255" y="250165"/>
                  </a:cubicBezTo>
                  <a:cubicBezTo>
                    <a:pt x="38510" y="250165"/>
                    <a:pt x="18583" y="246088"/>
                    <a:pt x="0" y="238563"/>
                  </a:cubicBezTo>
                  <a:lnTo>
                    <a:pt x="0" y="79381"/>
                  </a:lnTo>
                  <a:cubicBezTo>
                    <a:pt x="0" y="35509"/>
                    <a:pt x="29337" y="0"/>
                    <a:pt x="65589" y="0"/>
                  </a:cubicBezTo>
                  <a:lnTo>
                    <a:pt x="118167" y="0"/>
                  </a:lnTo>
                  <a:cubicBezTo>
                    <a:pt x="154419" y="0"/>
                    <a:pt x="183813" y="35509"/>
                    <a:pt x="183813" y="79381"/>
                  </a:cubicBezTo>
                  <a:close/>
                </a:path>
              </a:pathLst>
            </a:custGeom>
            <a:solidFill>
              <a:srgbClr val="2D4A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53" name="그래픽 4">
              <a:extLst>
                <a:ext uri="{FF2B5EF4-FFF2-40B4-BE49-F238E27FC236}">
                  <a16:creationId xmlns:a16="http://schemas.microsoft.com/office/drawing/2014/main" id="{6D4FDA84-4589-1586-68F2-024FDBA8E5C6}"/>
                </a:ext>
              </a:extLst>
            </p:cNvPr>
            <p:cNvGrpSpPr/>
            <p:nvPr/>
          </p:nvGrpSpPr>
          <p:grpSpPr>
            <a:xfrm>
              <a:off x="8886588" y="2737516"/>
              <a:ext cx="1754227" cy="1754685"/>
              <a:chOff x="14945981" y="1542933"/>
              <a:chExt cx="558777" cy="558923"/>
            </a:xfrm>
          </p:grpSpPr>
          <p:sp>
            <p:nvSpPr>
              <p:cNvPr id="154" name="자유형: 도형 153">
                <a:extLst>
                  <a:ext uri="{FF2B5EF4-FFF2-40B4-BE49-F238E27FC236}">
                    <a16:creationId xmlns:a16="http://schemas.microsoft.com/office/drawing/2014/main" id="{4EAA7EEC-0D95-4C78-B450-912128943BE7}"/>
                  </a:ext>
                </a:extLst>
              </p:cNvPr>
              <p:cNvSpPr/>
              <p:nvPr/>
            </p:nvSpPr>
            <p:spPr>
              <a:xfrm>
                <a:off x="14945981" y="1542933"/>
                <a:ext cx="558777" cy="558923"/>
              </a:xfrm>
              <a:custGeom>
                <a:avLst/>
                <a:gdLst>
                  <a:gd name="connsiteX0" fmla="*/ 520217 w 558777"/>
                  <a:gd name="connsiteY0" fmla="*/ 226307 h 558923"/>
                  <a:gd name="connsiteX1" fmla="*/ 489109 w 558777"/>
                  <a:gd name="connsiteY1" fmla="*/ 236146 h 558923"/>
                  <a:gd name="connsiteX2" fmla="*/ 394411 w 558777"/>
                  <a:gd name="connsiteY2" fmla="*/ 57095 h 558923"/>
                  <a:gd name="connsiteX3" fmla="*/ 333241 w 558777"/>
                  <a:gd name="connsiteY3" fmla="*/ 10403 h 558923"/>
                  <a:gd name="connsiteX4" fmla="*/ 296865 w 558777"/>
                  <a:gd name="connsiteY4" fmla="*/ 478 h 558923"/>
                  <a:gd name="connsiteX5" fmla="*/ 272243 w 558777"/>
                  <a:gd name="connsiteY5" fmla="*/ 183 h 558923"/>
                  <a:gd name="connsiteX6" fmla="*/ 247659 w 558777"/>
                  <a:gd name="connsiteY6" fmla="*/ 1669 h 558923"/>
                  <a:gd name="connsiteX7" fmla="*/ 211788 w 558777"/>
                  <a:gd name="connsiteY7" fmla="*/ 13337 h 558923"/>
                  <a:gd name="connsiteX8" fmla="*/ 152952 w 558777"/>
                  <a:gd name="connsiteY8" fmla="*/ 62915 h 558923"/>
                  <a:gd name="connsiteX9" fmla="*/ 66970 w 558777"/>
                  <a:gd name="connsiteY9" fmla="*/ 246319 h 558923"/>
                  <a:gd name="connsiteX10" fmla="*/ 35414 w 558777"/>
                  <a:gd name="connsiteY10" fmla="*/ 237984 h 558923"/>
                  <a:gd name="connsiteX11" fmla="*/ 3715 w 558777"/>
                  <a:gd name="connsiteY11" fmla="*/ 331520 h 558923"/>
                  <a:gd name="connsiteX12" fmla="*/ 88287 w 558777"/>
                  <a:gd name="connsiteY12" fmla="*/ 403881 h 558923"/>
                  <a:gd name="connsiteX13" fmla="*/ 154286 w 558777"/>
                  <a:gd name="connsiteY13" fmla="*/ 493359 h 558923"/>
                  <a:gd name="connsiteX14" fmla="*/ 257194 w 558777"/>
                  <a:gd name="connsiteY14" fmla="*/ 555824 h 558923"/>
                  <a:gd name="connsiteX15" fmla="*/ 260718 w 558777"/>
                  <a:gd name="connsiteY15" fmla="*/ 556567 h 558923"/>
                  <a:gd name="connsiteX16" fmla="*/ 267643 w 558777"/>
                  <a:gd name="connsiteY16" fmla="*/ 558034 h 558923"/>
                  <a:gd name="connsiteX17" fmla="*/ 272415 w 558777"/>
                  <a:gd name="connsiteY17" fmla="*/ 558386 h 558923"/>
                  <a:gd name="connsiteX18" fmla="*/ 276425 w 558777"/>
                  <a:gd name="connsiteY18" fmla="*/ 558681 h 558923"/>
                  <a:gd name="connsiteX19" fmla="*/ 285674 w 558777"/>
                  <a:gd name="connsiteY19" fmla="*/ 558891 h 558923"/>
                  <a:gd name="connsiteX20" fmla="*/ 294903 w 558777"/>
                  <a:gd name="connsiteY20" fmla="*/ 558234 h 558923"/>
                  <a:gd name="connsiteX21" fmla="*/ 298894 w 558777"/>
                  <a:gd name="connsiteY21" fmla="*/ 557748 h 558923"/>
                  <a:gd name="connsiteX22" fmla="*/ 303647 w 558777"/>
                  <a:gd name="connsiteY22" fmla="*/ 557167 h 558923"/>
                  <a:gd name="connsiteX23" fmla="*/ 310486 w 558777"/>
                  <a:gd name="connsiteY23" fmla="*/ 555367 h 558923"/>
                  <a:gd name="connsiteX24" fmla="*/ 313972 w 558777"/>
                  <a:gd name="connsiteY24" fmla="*/ 554452 h 558923"/>
                  <a:gd name="connsiteX25" fmla="*/ 413785 w 558777"/>
                  <a:gd name="connsiteY25" fmla="*/ 487082 h 558923"/>
                  <a:gd name="connsiteX26" fmla="*/ 475383 w 558777"/>
                  <a:gd name="connsiteY26" fmla="*/ 394566 h 558923"/>
                  <a:gd name="connsiteX27" fmla="*/ 556384 w 558777"/>
                  <a:gd name="connsiteY27" fmla="*/ 318223 h 558923"/>
                  <a:gd name="connsiteX28" fmla="*/ 520217 w 558777"/>
                  <a:gd name="connsiteY28" fmla="*/ 226307 h 558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58777" h="558923">
                    <a:moveTo>
                      <a:pt x="520217" y="226307"/>
                    </a:moveTo>
                    <a:cubicBezTo>
                      <a:pt x="510568" y="225706"/>
                      <a:pt x="499681" y="229526"/>
                      <a:pt x="489109" y="236146"/>
                    </a:cubicBezTo>
                    <a:cubicBezTo>
                      <a:pt x="473373" y="171681"/>
                      <a:pt x="437588" y="103520"/>
                      <a:pt x="394411" y="57095"/>
                    </a:cubicBezTo>
                    <a:cubicBezTo>
                      <a:pt x="376180" y="33959"/>
                      <a:pt x="355549" y="19100"/>
                      <a:pt x="333241" y="10403"/>
                    </a:cubicBezTo>
                    <a:cubicBezTo>
                      <a:pt x="321164" y="4869"/>
                      <a:pt x="308981" y="1240"/>
                      <a:pt x="296865" y="478"/>
                    </a:cubicBezTo>
                    <a:cubicBezTo>
                      <a:pt x="288550" y="-46"/>
                      <a:pt x="280340" y="-131"/>
                      <a:pt x="272243" y="183"/>
                    </a:cubicBezTo>
                    <a:cubicBezTo>
                      <a:pt x="264147" y="259"/>
                      <a:pt x="255946" y="745"/>
                      <a:pt x="247659" y="1669"/>
                    </a:cubicBezTo>
                    <a:cubicBezTo>
                      <a:pt x="235591" y="3012"/>
                      <a:pt x="223590" y="7222"/>
                      <a:pt x="211788" y="13337"/>
                    </a:cubicBezTo>
                    <a:cubicBezTo>
                      <a:pt x="189938" y="23100"/>
                      <a:pt x="170040" y="38931"/>
                      <a:pt x="152952" y="62915"/>
                    </a:cubicBezTo>
                    <a:cubicBezTo>
                      <a:pt x="112042" y="111368"/>
                      <a:pt x="79581" y="181168"/>
                      <a:pt x="66970" y="246319"/>
                    </a:cubicBezTo>
                    <a:cubicBezTo>
                      <a:pt x="56073" y="240213"/>
                      <a:pt x="45034" y="236917"/>
                      <a:pt x="35414" y="237984"/>
                    </a:cubicBezTo>
                    <a:cubicBezTo>
                      <a:pt x="3210" y="241556"/>
                      <a:pt x="-6096" y="292962"/>
                      <a:pt x="3715" y="331520"/>
                    </a:cubicBezTo>
                    <a:cubicBezTo>
                      <a:pt x="16154" y="380402"/>
                      <a:pt x="53635" y="394909"/>
                      <a:pt x="88287" y="403881"/>
                    </a:cubicBezTo>
                    <a:cubicBezTo>
                      <a:pt x="104832" y="436028"/>
                      <a:pt x="127902" y="467337"/>
                      <a:pt x="154286" y="493359"/>
                    </a:cubicBezTo>
                    <a:cubicBezTo>
                      <a:pt x="181994" y="524458"/>
                      <a:pt x="217322" y="547156"/>
                      <a:pt x="257194" y="555824"/>
                    </a:cubicBezTo>
                    <a:cubicBezTo>
                      <a:pt x="258375" y="556100"/>
                      <a:pt x="259547" y="556329"/>
                      <a:pt x="260718" y="556567"/>
                    </a:cubicBezTo>
                    <a:cubicBezTo>
                      <a:pt x="263042" y="557024"/>
                      <a:pt x="265290" y="557681"/>
                      <a:pt x="267643" y="558034"/>
                    </a:cubicBezTo>
                    <a:cubicBezTo>
                      <a:pt x="269214" y="558272"/>
                      <a:pt x="270824" y="558224"/>
                      <a:pt x="272415" y="558386"/>
                    </a:cubicBezTo>
                    <a:cubicBezTo>
                      <a:pt x="273758" y="558519"/>
                      <a:pt x="275082" y="558586"/>
                      <a:pt x="276425" y="558681"/>
                    </a:cubicBezTo>
                    <a:cubicBezTo>
                      <a:pt x="279501" y="558862"/>
                      <a:pt x="282578" y="558986"/>
                      <a:pt x="285674" y="558891"/>
                    </a:cubicBezTo>
                    <a:cubicBezTo>
                      <a:pt x="288779" y="558834"/>
                      <a:pt x="291836" y="558567"/>
                      <a:pt x="294903" y="558234"/>
                    </a:cubicBezTo>
                    <a:cubicBezTo>
                      <a:pt x="296237" y="558072"/>
                      <a:pt x="297561" y="557948"/>
                      <a:pt x="298894" y="557748"/>
                    </a:cubicBezTo>
                    <a:cubicBezTo>
                      <a:pt x="300475" y="557510"/>
                      <a:pt x="302076" y="557481"/>
                      <a:pt x="303647" y="557167"/>
                    </a:cubicBezTo>
                    <a:cubicBezTo>
                      <a:pt x="305981" y="556700"/>
                      <a:pt x="308200" y="555938"/>
                      <a:pt x="310486" y="555367"/>
                    </a:cubicBezTo>
                    <a:cubicBezTo>
                      <a:pt x="311648" y="555071"/>
                      <a:pt x="312810" y="554786"/>
                      <a:pt x="313972" y="554452"/>
                    </a:cubicBezTo>
                    <a:cubicBezTo>
                      <a:pt x="353406" y="543880"/>
                      <a:pt x="387610" y="519486"/>
                      <a:pt x="413785" y="487082"/>
                    </a:cubicBezTo>
                    <a:cubicBezTo>
                      <a:pt x="438883" y="459831"/>
                      <a:pt x="460410" y="427455"/>
                      <a:pt x="475383" y="394566"/>
                    </a:cubicBezTo>
                    <a:cubicBezTo>
                      <a:pt x="509568" y="383945"/>
                      <a:pt x="546306" y="367648"/>
                      <a:pt x="556384" y="318223"/>
                    </a:cubicBezTo>
                    <a:cubicBezTo>
                      <a:pt x="564328" y="279218"/>
                      <a:pt x="552555" y="228326"/>
                      <a:pt x="520217" y="2263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solidFill>
                  <a:srgbClr val="2D4A6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5" name="그래픽 4">
                <a:extLst>
                  <a:ext uri="{FF2B5EF4-FFF2-40B4-BE49-F238E27FC236}">
                    <a16:creationId xmlns:a16="http://schemas.microsoft.com/office/drawing/2014/main" id="{7D34D9D4-800A-37B5-8EDD-3CC5515645A8}"/>
                  </a:ext>
                </a:extLst>
              </p:cNvPr>
              <p:cNvGrpSpPr/>
              <p:nvPr/>
            </p:nvGrpSpPr>
            <p:grpSpPr>
              <a:xfrm>
                <a:off x="15091725" y="1767567"/>
                <a:ext cx="248205" cy="228195"/>
                <a:chOff x="15091725" y="1767567"/>
                <a:chExt cx="248205" cy="228195"/>
              </a:xfrm>
              <a:solidFill>
                <a:srgbClr val="2D4A62"/>
              </a:solidFill>
            </p:grpSpPr>
            <p:sp>
              <p:nvSpPr>
                <p:cNvPr id="156" name="자유형: 도형 155">
                  <a:extLst>
                    <a:ext uri="{FF2B5EF4-FFF2-40B4-BE49-F238E27FC236}">
                      <a16:creationId xmlns:a16="http://schemas.microsoft.com/office/drawing/2014/main" id="{5BA53C4D-CD3B-6B91-DA0F-7327816855C1}"/>
                    </a:ext>
                  </a:extLst>
                </p:cNvPr>
                <p:cNvSpPr/>
                <p:nvPr/>
              </p:nvSpPr>
              <p:spPr>
                <a:xfrm>
                  <a:off x="15280915" y="1824047"/>
                  <a:ext cx="38628" cy="42327"/>
                </a:xfrm>
                <a:custGeom>
                  <a:avLst/>
                  <a:gdLst>
                    <a:gd name="connsiteX0" fmla="*/ 38379 w 38628"/>
                    <a:gd name="connsiteY0" fmla="*/ 18373 h 42327"/>
                    <a:gd name="connsiteX1" fmla="*/ 22387 w 38628"/>
                    <a:gd name="connsiteY1" fmla="*/ 42138 h 42327"/>
                    <a:gd name="connsiteX2" fmla="*/ 251 w 38628"/>
                    <a:gd name="connsiteY2" fmla="*/ 23955 h 42327"/>
                    <a:gd name="connsiteX3" fmla="*/ 16243 w 38628"/>
                    <a:gd name="connsiteY3" fmla="*/ 190 h 42327"/>
                    <a:gd name="connsiteX4" fmla="*/ 38379 w 38628"/>
                    <a:gd name="connsiteY4" fmla="*/ 18373 h 42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28" h="42327">
                      <a:moveTo>
                        <a:pt x="38379" y="18373"/>
                      </a:moveTo>
                      <a:cubicBezTo>
                        <a:pt x="40075" y="29955"/>
                        <a:pt x="32922" y="40604"/>
                        <a:pt x="22387" y="42138"/>
                      </a:cubicBezTo>
                      <a:cubicBezTo>
                        <a:pt x="11862" y="43690"/>
                        <a:pt x="1946" y="35537"/>
                        <a:pt x="251" y="23955"/>
                      </a:cubicBezTo>
                      <a:cubicBezTo>
                        <a:pt x="-1454" y="12372"/>
                        <a:pt x="5709" y="1733"/>
                        <a:pt x="16243" y="190"/>
                      </a:cubicBezTo>
                      <a:cubicBezTo>
                        <a:pt x="26778" y="-1363"/>
                        <a:pt x="36675" y="6781"/>
                        <a:pt x="38379" y="18373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7" name="자유형: 도형 156">
                  <a:extLst>
                    <a:ext uri="{FF2B5EF4-FFF2-40B4-BE49-F238E27FC236}">
                      <a16:creationId xmlns:a16="http://schemas.microsoft.com/office/drawing/2014/main" id="{9921A4C1-CD24-DE12-A6C0-20B9C2ED7B3A}"/>
                    </a:ext>
                  </a:extLst>
                </p:cNvPr>
                <p:cNvSpPr/>
                <p:nvPr/>
              </p:nvSpPr>
              <p:spPr>
                <a:xfrm>
                  <a:off x="15110877" y="1828128"/>
                  <a:ext cx="38625" cy="42330"/>
                </a:xfrm>
                <a:custGeom>
                  <a:avLst/>
                  <a:gdLst>
                    <a:gd name="connsiteX0" fmla="*/ 38377 w 38625"/>
                    <a:gd name="connsiteY0" fmla="*/ 18378 h 42330"/>
                    <a:gd name="connsiteX1" fmla="*/ 22385 w 38625"/>
                    <a:gd name="connsiteY1" fmla="*/ 42143 h 42330"/>
                    <a:gd name="connsiteX2" fmla="*/ 248 w 38625"/>
                    <a:gd name="connsiteY2" fmla="*/ 23960 h 42330"/>
                    <a:gd name="connsiteX3" fmla="*/ 16241 w 38625"/>
                    <a:gd name="connsiteY3" fmla="*/ 185 h 42330"/>
                    <a:gd name="connsiteX4" fmla="*/ 38377 w 38625"/>
                    <a:gd name="connsiteY4" fmla="*/ 18378 h 42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25" h="42330">
                      <a:moveTo>
                        <a:pt x="38377" y="18378"/>
                      </a:moveTo>
                      <a:cubicBezTo>
                        <a:pt x="40072" y="29961"/>
                        <a:pt x="32919" y="40610"/>
                        <a:pt x="22385" y="42143"/>
                      </a:cubicBezTo>
                      <a:cubicBezTo>
                        <a:pt x="11859" y="43686"/>
                        <a:pt x="1944" y="35542"/>
                        <a:pt x="248" y="23960"/>
                      </a:cubicBezTo>
                      <a:cubicBezTo>
                        <a:pt x="-1447" y="12377"/>
                        <a:pt x="5716" y="1729"/>
                        <a:pt x="16241" y="185"/>
                      </a:cubicBezTo>
                      <a:cubicBezTo>
                        <a:pt x="26766" y="-1348"/>
                        <a:pt x="36682" y="6796"/>
                        <a:pt x="38377" y="18378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8" name="자유형: 도형 157">
                  <a:extLst>
                    <a:ext uri="{FF2B5EF4-FFF2-40B4-BE49-F238E27FC236}">
                      <a16:creationId xmlns:a16="http://schemas.microsoft.com/office/drawing/2014/main" id="{2D4C7F85-3BD6-8691-52C0-22DAAC7EF1FE}"/>
                    </a:ext>
                  </a:extLst>
                </p:cNvPr>
                <p:cNvSpPr/>
                <p:nvPr/>
              </p:nvSpPr>
              <p:spPr>
                <a:xfrm>
                  <a:off x="15260524" y="1767567"/>
                  <a:ext cx="79405" cy="35656"/>
                </a:xfrm>
                <a:custGeom>
                  <a:avLst/>
                  <a:gdLst>
                    <a:gd name="connsiteX0" fmla="*/ 74095 w 79405"/>
                    <a:gd name="connsiteY0" fmla="*/ 35534 h 35656"/>
                    <a:gd name="connsiteX1" fmla="*/ 67485 w 79405"/>
                    <a:gd name="connsiteY1" fmla="*/ 32925 h 35656"/>
                    <a:gd name="connsiteX2" fmla="*/ 10116 w 79405"/>
                    <a:gd name="connsiteY2" fmla="*/ 19618 h 35656"/>
                    <a:gd name="connsiteX3" fmla="*/ 1039 w 79405"/>
                    <a:gd name="connsiteY3" fmla="*/ 17656 h 35656"/>
                    <a:gd name="connsiteX4" fmla="*/ 3029 w 79405"/>
                    <a:gd name="connsiteY4" fmla="*/ 8569 h 35656"/>
                    <a:gd name="connsiteX5" fmla="*/ 78172 w 79405"/>
                    <a:gd name="connsiteY5" fmla="*/ 25228 h 35656"/>
                    <a:gd name="connsiteX6" fmla="*/ 76658 w 79405"/>
                    <a:gd name="connsiteY6" fmla="*/ 34410 h 35656"/>
                    <a:gd name="connsiteX7" fmla="*/ 74095 w 79405"/>
                    <a:gd name="connsiteY7" fmla="*/ 35534 h 35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9405" h="35656">
                      <a:moveTo>
                        <a:pt x="74095" y="35534"/>
                      </a:moveTo>
                      <a:cubicBezTo>
                        <a:pt x="71667" y="36011"/>
                        <a:pt x="69038" y="35077"/>
                        <a:pt x="67485" y="32925"/>
                      </a:cubicBezTo>
                      <a:cubicBezTo>
                        <a:pt x="43072" y="-975"/>
                        <a:pt x="11469" y="18770"/>
                        <a:pt x="10116" y="19618"/>
                      </a:cubicBezTo>
                      <a:cubicBezTo>
                        <a:pt x="7077" y="21580"/>
                        <a:pt x="3029" y="20695"/>
                        <a:pt x="1039" y="17656"/>
                      </a:cubicBezTo>
                      <a:cubicBezTo>
                        <a:pt x="-914" y="14598"/>
                        <a:pt x="-38" y="10531"/>
                        <a:pt x="3029" y="8569"/>
                      </a:cubicBezTo>
                      <a:cubicBezTo>
                        <a:pt x="17946" y="-1042"/>
                        <a:pt x="52883" y="-9871"/>
                        <a:pt x="78172" y="25228"/>
                      </a:cubicBezTo>
                      <a:cubicBezTo>
                        <a:pt x="80287" y="28172"/>
                        <a:pt x="79620" y="32286"/>
                        <a:pt x="76658" y="34410"/>
                      </a:cubicBezTo>
                      <a:cubicBezTo>
                        <a:pt x="75876" y="34992"/>
                        <a:pt x="75010" y="35353"/>
                        <a:pt x="74095" y="35534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9" name="자유형: 도형 158">
                  <a:extLst>
                    <a:ext uri="{FF2B5EF4-FFF2-40B4-BE49-F238E27FC236}">
                      <a16:creationId xmlns:a16="http://schemas.microsoft.com/office/drawing/2014/main" id="{9CBEDC4A-F0EC-8035-DDE8-E46092E13101}"/>
                    </a:ext>
                  </a:extLst>
                </p:cNvPr>
                <p:cNvSpPr/>
                <p:nvPr/>
              </p:nvSpPr>
              <p:spPr>
                <a:xfrm>
                  <a:off x="15233374" y="1930486"/>
                  <a:ext cx="56912" cy="65276"/>
                </a:xfrm>
                <a:custGeom>
                  <a:avLst/>
                  <a:gdLst>
                    <a:gd name="connsiteX0" fmla="*/ 252 w 56912"/>
                    <a:gd name="connsiteY0" fmla="*/ 56867 h 65276"/>
                    <a:gd name="connsiteX1" fmla="*/ 5596 w 56912"/>
                    <a:gd name="connsiteY1" fmla="*/ 52181 h 65276"/>
                    <a:gd name="connsiteX2" fmla="*/ 43620 w 56912"/>
                    <a:gd name="connsiteY2" fmla="*/ 7213 h 65276"/>
                    <a:gd name="connsiteX3" fmla="*/ 49525 w 56912"/>
                    <a:gd name="connsiteY3" fmla="*/ 31 h 65276"/>
                    <a:gd name="connsiteX4" fmla="*/ 56697 w 56912"/>
                    <a:gd name="connsiteY4" fmla="*/ 5956 h 65276"/>
                    <a:gd name="connsiteX5" fmla="*/ 7558 w 56912"/>
                    <a:gd name="connsiteY5" fmla="*/ 65202 h 65276"/>
                    <a:gd name="connsiteX6" fmla="*/ 81 w 56912"/>
                    <a:gd name="connsiteY6" fmla="*/ 59668 h 65276"/>
                    <a:gd name="connsiteX7" fmla="*/ 252 w 56912"/>
                    <a:gd name="connsiteY7" fmla="*/ 56867 h 6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6912" h="65276">
                      <a:moveTo>
                        <a:pt x="252" y="56867"/>
                      </a:moveTo>
                      <a:cubicBezTo>
                        <a:pt x="938" y="54486"/>
                        <a:pt x="2967" y="52571"/>
                        <a:pt x="5596" y="52181"/>
                      </a:cubicBezTo>
                      <a:cubicBezTo>
                        <a:pt x="46906" y="45942"/>
                        <a:pt x="43762" y="8804"/>
                        <a:pt x="43620" y="7213"/>
                      </a:cubicBezTo>
                      <a:cubicBezTo>
                        <a:pt x="43267" y="3613"/>
                        <a:pt x="45906" y="412"/>
                        <a:pt x="49525" y="31"/>
                      </a:cubicBezTo>
                      <a:cubicBezTo>
                        <a:pt x="53135" y="-321"/>
                        <a:pt x="56355" y="2327"/>
                        <a:pt x="56697" y="5956"/>
                      </a:cubicBezTo>
                      <a:cubicBezTo>
                        <a:pt x="58431" y="23606"/>
                        <a:pt x="50344" y="58725"/>
                        <a:pt x="7558" y="65202"/>
                      </a:cubicBezTo>
                      <a:cubicBezTo>
                        <a:pt x="3976" y="65744"/>
                        <a:pt x="614" y="63277"/>
                        <a:pt x="81" y="59668"/>
                      </a:cubicBezTo>
                      <a:cubicBezTo>
                        <a:pt x="-72" y="58696"/>
                        <a:pt x="-5" y="57753"/>
                        <a:pt x="252" y="56867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0" name="자유형: 도형 159">
                  <a:extLst>
                    <a:ext uri="{FF2B5EF4-FFF2-40B4-BE49-F238E27FC236}">
                      <a16:creationId xmlns:a16="http://schemas.microsoft.com/office/drawing/2014/main" id="{E9BC7C3B-2EDD-3AEE-0F1E-C095BD940993}"/>
                    </a:ext>
                  </a:extLst>
                </p:cNvPr>
                <p:cNvSpPr/>
                <p:nvPr/>
              </p:nvSpPr>
              <p:spPr>
                <a:xfrm>
                  <a:off x="15091725" y="1773940"/>
                  <a:ext cx="63517" cy="36189"/>
                </a:xfrm>
                <a:custGeom>
                  <a:avLst/>
                  <a:gdLst>
                    <a:gd name="connsiteX0" fmla="*/ 62034 w 63517"/>
                    <a:gd name="connsiteY0" fmla="*/ 12102 h 36189"/>
                    <a:gd name="connsiteX1" fmla="*/ 56243 w 63517"/>
                    <a:gd name="connsiteY1" fmla="*/ 13569 h 36189"/>
                    <a:gd name="connsiteX2" fmla="*/ 10647 w 63517"/>
                    <a:gd name="connsiteY2" fmla="*/ 32695 h 36189"/>
                    <a:gd name="connsiteX3" fmla="*/ 3494 w 63517"/>
                    <a:gd name="connsiteY3" fmla="*/ 35819 h 36189"/>
                    <a:gd name="connsiteX4" fmla="*/ 388 w 63517"/>
                    <a:gd name="connsiteY4" fmla="*/ 28656 h 36189"/>
                    <a:gd name="connsiteX5" fmla="*/ 59748 w 63517"/>
                    <a:gd name="connsiteY5" fmla="*/ 3091 h 36189"/>
                    <a:gd name="connsiteX6" fmla="*/ 63225 w 63517"/>
                    <a:gd name="connsiteY6" fmla="*/ 10083 h 36189"/>
                    <a:gd name="connsiteX7" fmla="*/ 62034 w 63517"/>
                    <a:gd name="connsiteY7" fmla="*/ 12102 h 3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517" h="36189">
                      <a:moveTo>
                        <a:pt x="62034" y="12102"/>
                      </a:moveTo>
                      <a:cubicBezTo>
                        <a:pt x="60606" y="13626"/>
                        <a:pt x="58358" y="14283"/>
                        <a:pt x="56243" y="13569"/>
                      </a:cubicBezTo>
                      <a:cubicBezTo>
                        <a:pt x="22972" y="2482"/>
                        <a:pt x="11152" y="31447"/>
                        <a:pt x="10647" y="32695"/>
                      </a:cubicBezTo>
                      <a:cubicBezTo>
                        <a:pt x="9532" y="35524"/>
                        <a:pt x="6342" y="36905"/>
                        <a:pt x="3494" y="35819"/>
                      </a:cubicBezTo>
                      <a:cubicBezTo>
                        <a:pt x="665" y="34695"/>
                        <a:pt x="-736" y="31495"/>
                        <a:pt x="388" y="28656"/>
                      </a:cubicBezTo>
                      <a:cubicBezTo>
                        <a:pt x="5827" y="14788"/>
                        <a:pt x="25277" y="-8386"/>
                        <a:pt x="59748" y="3091"/>
                      </a:cubicBezTo>
                      <a:cubicBezTo>
                        <a:pt x="62634" y="4053"/>
                        <a:pt x="64206" y="7187"/>
                        <a:pt x="63225" y="10083"/>
                      </a:cubicBezTo>
                      <a:cubicBezTo>
                        <a:pt x="62977" y="10854"/>
                        <a:pt x="62558" y="11530"/>
                        <a:pt x="62034" y="12102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1" name="자유형: 도형 160">
                  <a:extLst>
                    <a:ext uri="{FF2B5EF4-FFF2-40B4-BE49-F238E27FC236}">
                      <a16:creationId xmlns:a16="http://schemas.microsoft.com/office/drawing/2014/main" id="{6BD88F76-B0A3-6D3A-5693-BA8B0F5F7190}"/>
                    </a:ext>
                  </a:extLst>
                </p:cNvPr>
                <p:cNvSpPr/>
                <p:nvPr/>
              </p:nvSpPr>
              <p:spPr>
                <a:xfrm>
                  <a:off x="15174884" y="1826357"/>
                  <a:ext cx="51114" cy="129293"/>
                </a:xfrm>
                <a:custGeom>
                  <a:avLst/>
                  <a:gdLst>
                    <a:gd name="connsiteX0" fmla="*/ 25071 w 51114"/>
                    <a:gd name="connsiteY0" fmla="*/ 129287 h 129293"/>
                    <a:gd name="connsiteX1" fmla="*/ 12374 w 51114"/>
                    <a:gd name="connsiteY1" fmla="*/ 125915 h 129293"/>
                    <a:gd name="connsiteX2" fmla="*/ 3145 w 51114"/>
                    <a:gd name="connsiteY2" fmla="*/ 78319 h 129293"/>
                    <a:gd name="connsiteX3" fmla="*/ 16994 w 51114"/>
                    <a:gd name="connsiteY3" fmla="*/ 4300 h 129293"/>
                    <a:gd name="connsiteX4" fmla="*/ 23128 w 51114"/>
                    <a:gd name="connsiteY4" fmla="*/ 90 h 129293"/>
                    <a:gd name="connsiteX5" fmla="*/ 27329 w 51114"/>
                    <a:gd name="connsiteY5" fmla="*/ 6234 h 129293"/>
                    <a:gd name="connsiteX6" fmla="*/ 13365 w 51114"/>
                    <a:gd name="connsiteY6" fmla="*/ 80738 h 129293"/>
                    <a:gd name="connsiteX7" fmla="*/ 17899 w 51114"/>
                    <a:gd name="connsiteY7" fmla="*/ 116952 h 129293"/>
                    <a:gd name="connsiteX8" fmla="*/ 41883 w 51114"/>
                    <a:gd name="connsiteY8" fmla="*/ 110628 h 129293"/>
                    <a:gd name="connsiteX9" fmla="*/ 49541 w 51114"/>
                    <a:gd name="connsiteY9" fmla="*/ 110628 h 129293"/>
                    <a:gd name="connsiteX10" fmla="*/ 49674 w 51114"/>
                    <a:gd name="connsiteY10" fmla="*/ 117762 h 129293"/>
                    <a:gd name="connsiteX11" fmla="*/ 25071 w 51114"/>
                    <a:gd name="connsiteY11" fmla="*/ 129287 h 129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1114" h="129293">
                      <a:moveTo>
                        <a:pt x="25071" y="129287"/>
                      </a:moveTo>
                      <a:cubicBezTo>
                        <a:pt x="20528" y="129392"/>
                        <a:pt x="16194" y="128277"/>
                        <a:pt x="12374" y="125915"/>
                      </a:cubicBezTo>
                      <a:cubicBezTo>
                        <a:pt x="220" y="118400"/>
                        <a:pt x="-3237" y="100607"/>
                        <a:pt x="3145" y="78319"/>
                      </a:cubicBezTo>
                      <a:lnTo>
                        <a:pt x="16994" y="4300"/>
                      </a:lnTo>
                      <a:cubicBezTo>
                        <a:pt x="17527" y="1452"/>
                        <a:pt x="20175" y="-443"/>
                        <a:pt x="23128" y="90"/>
                      </a:cubicBezTo>
                      <a:cubicBezTo>
                        <a:pt x="26004" y="633"/>
                        <a:pt x="27871" y="3386"/>
                        <a:pt x="27329" y="6234"/>
                      </a:cubicBezTo>
                      <a:lnTo>
                        <a:pt x="13365" y="80738"/>
                      </a:lnTo>
                      <a:cubicBezTo>
                        <a:pt x="7364" y="101807"/>
                        <a:pt x="11803" y="113171"/>
                        <a:pt x="17899" y="116952"/>
                      </a:cubicBezTo>
                      <a:cubicBezTo>
                        <a:pt x="24185" y="120819"/>
                        <a:pt x="33548" y="118295"/>
                        <a:pt x="41883" y="110628"/>
                      </a:cubicBezTo>
                      <a:cubicBezTo>
                        <a:pt x="43997" y="108684"/>
                        <a:pt x="47531" y="108542"/>
                        <a:pt x="49541" y="110628"/>
                      </a:cubicBezTo>
                      <a:cubicBezTo>
                        <a:pt x="51503" y="112714"/>
                        <a:pt x="51722" y="115742"/>
                        <a:pt x="49674" y="117762"/>
                      </a:cubicBezTo>
                      <a:cubicBezTo>
                        <a:pt x="41578" y="125210"/>
                        <a:pt x="32967" y="129097"/>
                        <a:pt x="25071" y="129287"/>
                      </a:cubicBezTo>
                      <a:close/>
                    </a:path>
                  </a:pathLst>
                </a:custGeom>
                <a:solidFill>
                  <a:srgbClr val="2D4A6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sp>
          <p:nvSpPr>
            <p:cNvPr id="162" name="자유형: 도형 161">
              <a:extLst>
                <a:ext uri="{FF2B5EF4-FFF2-40B4-BE49-F238E27FC236}">
                  <a16:creationId xmlns:a16="http://schemas.microsoft.com/office/drawing/2014/main" id="{9B6D230A-65B4-2BB4-3F39-80C174C268B0}"/>
                </a:ext>
              </a:extLst>
            </p:cNvPr>
            <p:cNvSpPr/>
            <p:nvPr/>
          </p:nvSpPr>
          <p:spPr>
            <a:xfrm>
              <a:off x="8865541" y="2479557"/>
              <a:ext cx="1871587" cy="1459129"/>
            </a:xfrm>
            <a:custGeom>
              <a:avLst/>
              <a:gdLst>
                <a:gd name="connsiteX0" fmla="*/ 537267 w 596160"/>
                <a:gd name="connsiteY0" fmla="*/ 183069 h 464779"/>
                <a:gd name="connsiteX1" fmla="*/ 502272 w 596160"/>
                <a:gd name="connsiteY1" fmla="*/ 76550 h 464779"/>
                <a:gd name="connsiteX2" fmla="*/ 392973 w 596160"/>
                <a:gd name="connsiteY2" fmla="*/ 31440 h 464779"/>
                <a:gd name="connsiteX3" fmla="*/ 367465 w 596160"/>
                <a:gd name="connsiteY3" fmla="*/ 23725 h 464779"/>
                <a:gd name="connsiteX4" fmla="*/ 345281 w 596160"/>
                <a:gd name="connsiteY4" fmla="*/ 14362 h 464779"/>
                <a:gd name="connsiteX5" fmla="*/ 228600 w 596160"/>
                <a:gd name="connsiteY5" fmla="*/ 74 h 464779"/>
                <a:gd name="connsiteX6" fmla="*/ 279035 w 596160"/>
                <a:gd name="connsiteY6" fmla="*/ 23687 h 464779"/>
                <a:gd name="connsiteX7" fmla="*/ 190138 w 596160"/>
                <a:gd name="connsiteY7" fmla="*/ 31478 h 464779"/>
                <a:gd name="connsiteX8" fmla="*/ 127416 w 596160"/>
                <a:gd name="connsiteY8" fmla="*/ 62844 h 464779"/>
                <a:gd name="connsiteX9" fmla="*/ 66894 w 596160"/>
                <a:gd name="connsiteY9" fmla="*/ 110488 h 464779"/>
                <a:gd name="connsiteX10" fmla="*/ 0 w 596160"/>
                <a:gd name="connsiteY10" fmla="*/ 146254 h 464779"/>
                <a:gd name="connsiteX11" fmla="*/ 61103 w 596160"/>
                <a:gd name="connsiteY11" fmla="*/ 142006 h 464779"/>
                <a:gd name="connsiteX12" fmla="*/ 14002 w 596160"/>
                <a:gd name="connsiteY12" fmla="*/ 266784 h 464779"/>
                <a:gd name="connsiteX13" fmla="*/ 42091 w 596160"/>
                <a:gd name="connsiteY13" fmla="*/ 333468 h 464779"/>
                <a:gd name="connsiteX14" fmla="*/ 31956 w 596160"/>
                <a:gd name="connsiteY14" fmla="*/ 401229 h 464779"/>
                <a:gd name="connsiteX15" fmla="*/ 69247 w 596160"/>
                <a:gd name="connsiteY15" fmla="*/ 381122 h 464779"/>
                <a:gd name="connsiteX16" fmla="*/ 111424 w 596160"/>
                <a:gd name="connsiteY16" fmla="*/ 356662 h 464779"/>
                <a:gd name="connsiteX17" fmla="*/ 237554 w 596160"/>
                <a:gd name="connsiteY17" fmla="*/ 233894 h 464779"/>
                <a:gd name="connsiteX18" fmla="*/ 250698 w 596160"/>
                <a:gd name="connsiteY18" fmla="*/ 297292 h 464779"/>
                <a:gd name="connsiteX19" fmla="*/ 301657 w 596160"/>
                <a:gd name="connsiteY19" fmla="*/ 219606 h 464779"/>
                <a:gd name="connsiteX20" fmla="*/ 355587 w 596160"/>
                <a:gd name="connsiteY20" fmla="*/ 276385 h 464779"/>
                <a:gd name="connsiteX21" fmla="*/ 421186 w 596160"/>
                <a:gd name="connsiteY21" fmla="*/ 316761 h 464779"/>
                <a:gd name="connsiteX22" fmla="*/ 453542 w 596160"/>
                <a:gd name="connsiteY22" fmla="*/ 464780 h 464779"/>
                <a:gd name="connsiteX23" fmla="*/ 497310 w 596160"/>
                <a:gd name="connsiteY23" fmla="*/ 364634 h 464779"/>
                <a:gd name="connsiteX24" fmla="*/ 523627 w 596160"/>
                <a:gd name="connsiteY24" fmla="*/ 264012 h 464779"/>
                <a:gd name="connsiteX25" fmla="*/ 596160 w 596160"/>
                <a:gd name="connsiteY25" fmla="*/ 265279 h 464779"/>
                <a:gd name="connsiteX26" fmla="*/ 560413 w 596160"/>
                <a:gd name="connsiteY26" fmla="*/ 238123 h 464779"/>
                <a:gd name="connsiteX27" fmla="*/ 540268 w 596160"/>
                <a:gd name="connsiteY27" fmla="*/ 197270 h 464779"/>
                <a:gd name="connsiteX28" fmla="*/ 537267 w 596160"/>
                <a:gd name="connsiteY28" fmla="*/ 183069 h 464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96160" h="464779">
                  <a:moveTo>
                    <a:pt x="537267" y="183069"/>
                  </a:moveTo>
                  <a:cubicBezTo>
                    <a:pt x="530228" y="145835"/>
                    <a:pt x="528028" y="106554"/>
                    <a:pt x="502272" y="76550"/>
                  </a:cubicBezTo>
                  <a:cubicBezTo>
                    <a:pt x="474059" y="43689"/>
                    <a:pt x="435502" y="28849"/>
                    <a:pt x="392973" y="31440"/>
                  </a:cubicBezTo>
                  <a:cubicBezTo>
                    <a:pt x="379467" y="32269"/>
                    <a:pt x="380362" y="31107"/>
                    <a:pt x="367465" y="23725"/>
                  </a:cubicBezTo>
                  <a:cubicBezTo>
                    <a:pt x="360483" y="19734"/>
                    <a:pt x="352635" y="17495"/>
                    <a:pt x="345281" y="14362"/>
                  </a:cubicBezTo>
                  <a:cubicBezTo>
                    <a:pt x="307115" y="-1888"/>
                    <a:pt x="270186" y="74"/>
                    <a:pt x="228600" y="74"/>
                  </a:cubicBezTo>
                  <a:cubicBezTo>
                    <a:pt x="253298" y="141"/>
                    <a:pt x="269539" y="-1183"/>
                    <a:pt x="279035" y="23687"/>
                  </a:cubicBezTo>
                  <a:cubicBezTo>
                    <a:pt x="248260" y="25182"/>
                    <a:pt x="220237" y="25030"/>
                    <a:pt x="190138" y="31478"/>
                  </a:cubicBezTo>
                  <a:cubicBezTo>
                    <a:pt x="165764" y="36698"/>
                    <a:pt x="148047" y="50004"/>
                    <a:pt x="127416" y="62844"/>
                  </a:cubicBezTo>
                  <a:cubicBezTo>
                    <a:pt x="104670" y="76998"/>
                    <a:pt x="87182" y="93295"/>
                    <a:pt x="66894" y="110488"/>
                  </a:cubicBezTo>
                  <a:cubicBezTo>
                    <a:pt x="47920" y="126566"/>
                    <a:pt x="22155" y="134872"/>
                    <a:pt x="0" y="146254"/>
                  </a:cubicBezTo>
                  <a:cubicBezTo>
                    <a:pt x="20841" y="145740"/>
                    <a:pt x="40910" y="147397"/>
                    <a:pt x="61103" y="142006"/>
                  </a:cubicBezTo>
                  <a:cubicBezTo>
                    <a:pt x="21317" y="171686"/>
                    <a:pt x="7039" y="218987"/>
                    <a:pt x="14002" y="266784"/>
                  </a:cubicBezTo>
                  <a:cubicBezTo>
                    <a:pt x="18002" y="294244"/>
                    <a:pt x="31109" y="309856"/>
                    <a:pt x="42091" y="333468"/>
                  </a:cubicBezTo>
                  <a:cubicBezTo>
                    <a:pt x="53988" y="359024"/>
                    <a:pt x="42786" y="378474"/>
                    <a:pt x="31956" y="401229"/>
                  </a:cubicBezTo>
                  <a:cubicBezTo>
                    <a:pt x="38233" y="388113"/>
                    <a:pt x="57074" y="385456"/>
                    <a:pt x="69247" y="381122"/>
                  </a:cubicBezTo>
                  <a:cubicBezTo>
                    <a:pt x="85077" y="375493"/>
                    <a:pt x="98479" y="367577"/>
                    <a:pt x="111424" y="356662"/>
                  </a:cubicBezTo>
                  <a:cubicBezTo>
                    <a:pt x="157182" y="318066"/>
                    <a:pt x="186595" y="267803"/>
                    <a:pt x="237554" y="233894"/>
                  </a:cubicBezTo>
                  <a:cubicBezTo>
                    <a:pt x="237411" y="255516"/>
                    <a:pt x="251746" y="275604"/>
                    <a:pt x="250698" y="297292"/>
                  </a:cubicBezTo>
                  <a:cubicBezTo>
                    <a:pt x="273615" y="280557"/>
                    <a:pt x="287484" y="244438"/>
                    <a:pt x="301657" y="219606"/>
                  </a:cubicBezTo>
                  <a:cubicBezTo>
                    <a:pt x="317821" y="241714"/>
                    <a:pt x="331718" y="261002"/>
                    <a:pt x="355587" y="276385"/>
                  </a:cubicBezTo>
                  <a:cubicBezTo>
                    <a:pt x="377238" y="290339"/>
                    <a:pt x="400831" y="300283"/>
                    <a:pt x="421186" y="316761"/>
                  </a:cubicBezTo>
                  <a:cubicBezTo>
                    <a:pt x="472088" y="357967"/>
                    <a:pt x="457515" y="407887"/>
                    <a:pt x="453542" y="464780"/>
                  </a:cubicBezTo>
                  <a:cubicBezTo>
                    <a:pt x="471154" y="433586"/>
                    <a:pt x="484222" y="398400"/>
                    <a:pt x="497310" y="364634"/>
                  </a:cubicBezTo>
                  <a:cubicBezTo>
                    <a:pt x="510635" y="330258"/>
                    <a:pt x="522522" y="301179"/>
                    <a:pt x="523627" y="264012"/>
                  </a:cubicBezTo>
                  <a:cubicBezTo>
                    <a:pt x="544782" y="276490"/>
                    <a:pt x="573548" y="268803"/>
                    <a:pt x="596160" y="265279"/>
                  </a:cubicBezTo>
                  <a:cubicBezTo>
                    <a:pt x="586416" y="266793"/>
                    <a:pt x="566014" y="244819"/>
                    <a:pt x="560413" y="238123"/>
                  </a:cubicBezTo>
                  <a:cubicBezTo>
                    <a:pt x="550564" y="226350"/>
                    <a:pt x="543840" y="212177"/>
                    <a:pt x="540268" y="197270"/>
                  </a:cubicBezTo>
                  <a:cubicBezTo>
                    <a:pt x="539153" y="192584"/>
                    <a:pt x="538172" y="187841"/>
                    <a:pt x="537267" y="183069"/>
                  </a:cubicBezTo>
                  <a:close/>
                </a:path>
              </a:pathLst>
            </a:custGeom>
            <a:solidFill>
              <a:srgbClr val="2D4A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aphicFrame>
        <p:nvGraphicFramePr>
          <p:cNvPr id="395" name="차트 394">
            <a:extLst>
              <a:ext uri="{FF2B5EF4-FFF2-40B4-BE49-F238E27FC236}">
                <a16:creationId xmlns:a16="http://schemas.microsoft.com/office/drawing/2014/main" id="{4C2DBF58-FCEB-8BDA-BA92-D933501A09B1}"/>
              </a:ext>
            </a:extLst>
          </p:cNvPr>
          <p:cNvGraphicFramePr/>
          <p:nvPr/>
        </p:nvGraphicFramePr>
        <p:xfrm>
          <a:off x="1113997" y="2737517"/>
          <a:ext cx="4697556" cy="32657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232078511"/>
      </p:ext>
    </p:extLst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69454C4B-109C-1DB6-F76A-8B11A2194AC1}"/>
              </a:ext>
            </a:extLst>
          </p:cNvPr>
          <p:cNvSpPr/>
          <p:nvPr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A32E2EE-9AEC-9B78-BEA2-0798657C0280}"/>
              </a:ext>
            </a:extLst>
          </p:cNvPr>
          <p:cNvSpPr txBox="1"/>
          <p:nvPr/>
        </p:nvSpPr>
        <p:spPr>
          <a:xfrm>
            <a:off x="2009018" y="2907279"/>
            <a:ext cx="3683637" cy="147732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THIS IS A</a:t>
            </a:r>
          </a:p>
          <a:p>
            <a:pPr algn="r"/>
            <a:r>
              <a:rPr lang="en-US" altLang="ko-KR" sz="48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BREAK SLIDE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902DB11-52B1-E81A-55DF-D6A65F1D2DBF}"/>
              </a:ext>
            </a:extLst>
          </p:cNvPr>
          <p:cNvSpPr txBox="1"/>
          <p:nvPr/>
        </p:nvSpPr>
        <p:spPr>
          <a:xfrm>
            <a:off x="2400545" y="4746865"/>
            <a:ext cx="3381010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1">
                  <a:lumMod val="9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362C540E-DD76-3872-BBA2-2A1A294492DB}"/>
              </a:ext>
            </a:extLst>
          </p:cNvPr>
          <p:cNvCxnSpPr>
            <a:cxnSpLocks/>
          </p:cNvCxnSpPr>
          <p:nvPr/>
        </p:nvCxnSpPr>
        <p:spPr>
          <a:xfrm>
            <a:off x="1683657" y="4514637"/>
            <a:ext cx="441234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8ADC142F-D8C6-974E-4C77-636CBCF19EA1}"/>
              </a:ext>
            </a:extLst>
          </p:cNvPr>
          <p:cNvSpPr txBox="1"/>
          <p:nvPr/>
        </p:nvSpPr>
        <p:spPr>
          <a:xfrm rot="5400000">
            <a:off x="-437702" y="1481100"/>
            <a:ext cx="2162772" cy="2820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en-US" altLang="ko-KR" sz="1050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BUSINESS   </a:t>
            </a:r>
            <a:r>
              <a:rPr lang="en-US" altLang="ko-KR" sz="1050" spc="0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POWEROINT</a:t>
            </a:r>
            <a:r>
              <a:rPr lang="en-US" altLang="ko-KR" sz="1050">
                <a:solidFill>
                  <a:schemeClr val="accent1">
                    <a:lumMod val="9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   TEMPLATE</a:t>
            </a:r>
            <a:endParaRPr lang="id-ID" altLang="ko-KR" sz="1050">
              <a:solidFill>
                <a:schemeClr val="accent1">
                  <a:lumMod val="9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pic>
        <p:nvPicPr>
          <p:cNvPr id="5" name="그림 개체 틀 4">
            <a:extLst>
              <a:ext uri="{FF2B5EF4-FFF2-40B4-BE49-F238E27FC236}">
                <a16:creationId xmlns:a16="http://schemas.microsoft.com/office/drawing/2014/main" id="{71F4FFF1-0AFE-98E2-75BD-067DB1CEA00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096000" y="0"/>
            <a:ext cx="6096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576355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" name="Oval 5">
            <a:extLst>
              <a:ext uri="{FF2B5EF4-FFF2-40B4-BE49-F238E27FC236}">
                <a16:creationId xmlns:a16="http://schemas.microsoft.com/office/drawing/2014/main" id="{BF3E83A8-C199-4873-97E9-159648F24F3F}"/>
              </a:ext>
            </a:extLst>
          </p:cNvPr>
          <p:cNvSpPr/>
          <p:nvPr/>
        </p:nvSpPr>
        <p:spPr>
          <a:xfrm>
            <a:off x="1191532" y="2275934"/>
            <a:ext cx="1476152" cy="1476152"/>
          </a:xfrm>
          <a:prstGeom prst="ellipse">
            <a:avLst/>
          </a:prstGeom>
          <a:noFill/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607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+mn-ea"/>
            </a:endParaRPr>
          </a:p>
        </p:txBody>
      </p:sp>
      <p:sp>
        <p:nvSpPr>
          <p:cNvPr id="9" name="Oval 6">
            <a:extLst>
              <a:ext uri="{FF2B5EF4-FFF2-40B4-BE49-F238E27FC236}">
                <a16:creationId xmlns:a16="http://schemas.microsoft.com/office/drawing/2014/main" id="{F6994E6D-88A2-4355-8F2A-C9E3086BE2D5}"/>
              </a:ext>
            </a:extLst>
          </p:cNvPr>
          <p:cNvSpPr/>
          <p:nvPr/>
        </p:nvSpPr>
        <p:spPr>
          <a:xfrm>
            <a:off x="3969128" y="2275934"/>
            <a:ext cx="1476152" cy="1476152"/>
          </a:xfrm>
          <a:prstGeom prst="ellipse">
            <a:avLst/>
          </a:prstGeom>
          <a:noFill/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607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+mn-ea"/>
            </a:endParaRPr>
          </a:p>
        </p:txBody>
      </p:sp>
      <p:sp>
        <p:nvSpPr>
          <p:cNvPr id="10" name="Oval 7">
            <a:extLst>
              <a:ext uri="{FF2B5EF4-FFF2-40B4-BE49-F238E27FC236}">
                <a16:creationId xmlns:a16="http://schemas.microsoft.com/office/drawing/2014/main" id="{C55FBAEB-57CB-4358-8248-EC38AB71C28D}"/>
              </a:ext>
            </a:extLst>
          </p:cNvPr>
          <p:cNvSpPr/>
          <p:nvPr/>
        </p:nvSpPr>
        <p:spPr>
          <a:xfrm>
            <a:off x="6746723" y="2275934"/>
            <a:ext cx="1476152" cy="1476152"/>
          </a:xfrm>
          <a:prstGeom prst="ellipse">
            <a:avLst/>
          </a:prstGeom>
          <a:solidFill>
            <a:srgbClr val="0049F0"/>
          </a:solidFill>
          <a:ln w="5715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607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+mn-ea"/>
            </a:endParaRPr>
          </a:p>
        </p:txBody>
      </p:sp>
      <p:sp>
        <p:nvSpPr>
          <p:cNvPr id="11" name="Oval 9">
            <a:extLst>
              <a:ext uri="{FF2B5EF4-FFF2-40B4-BE49-F238E27FC236}">
                <a16:creationId xmlns:a16="http://schemas.microsoft.com/office/drawing/2014/main" id="{1FC90A80-2B1D-433C-B16A-C355F82B299A}"/>
              </a:ext>
            </a:extLst>
          </p:cNvPr>
          <p:cNvSpPr/>
          <p:nvPr/>
        </p:nvSpPr>
        <p:spPr>
          <a:xfrm>
            <a:off x="9524318" y="2275934"/>
            <a:ext cx="1476152" cy="1476152"/>
          </a:xfrm>
          <a:prstGeom prst="ellipse">
            <a:avLst/>
          </a:prstGeom>
          <a:noFill/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3607" eaLnBrk="0" fontAlgn="base" latinLnBrk="0" hangingPunct="0">
              <a:spcBef>
                <a:spcPct val="0"/>
              </a:spcBef>
              <a:spcAft>
                <a:spcPct val="0"/>
              </a:spcAft>
            </a:pPr>
            <a:endParaRPr lang="ru-RU">
              <a:solidFill>
                <a:prstClr val="white"/>
              </a:solidFill>
              <a:latin typeface="+mn-ea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458CD6FB-9B50-4262-85B7-EA58CEB2CE52}"/>
              </a:ext>
            </a:extLst>
          </p:cNvPr>
          <p:cNvCxnSpPr/>
          <p:nvPr/>
        </p:nvCxnSpPr>
        <p:spPr>
          <a:xfrm>
            <a:off x="2953061" y="3014010"/>
            <a:ext cx="711197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2B1FBDD-1978-436A-861B-708287866BA8}"/>
              </a:ext>
            </a:extLst>
          </p:cNvPr>
          <p:cNvCxnSpPr/>
          <p:nvPr/>
        </p:nvCxnSpPr>
        <p:spPr>
          <a:xfrm>
            <a:off x="5733766" y="3014010"/>
            <a:ext cx="711197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B86F349-A436-4FAA-B641-D5847001DF89}"/>
              </a:ext>
            </a:extLst>
          </p:cNvPr>
          <p:cNvCxnSpPr/>
          <p:nvPr/>
        </p:nvCxnSpPr>
        <p:spPr>
          <a:xfrm>
            <a:off x="8549618" y="3014010"/>
            <a:ext cx="711197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75EA2060-23FF-483D-BD00-C134BA8FF108}"/>
              </a:ext>
            </a:extLst>
          </p:cNvPr>
          <p:cNvSpPr txBox="1"/>
          <p:nvPr/>
        </p:nvSpPr>
        <p:spPr>
          <a:xfrm>
            <a:off x="1650525" y="2721623"/>
            <a:ext cx="58862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3200" spc="-1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+mn-ea"/>
                <a:cs typeface="Pretendard ExtraBold" panose="02000903000000020004" pitchFamily="2" charset="-127"/>
              </a:rPr>
              <a:t>01</a:t>
            </a:r>
            <a:endParaRPr lang="id-ID" altLang="ko-KR" sz="3200" spc="-1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4AE3E15-C026-46F5-9E4E-2526230AA8C0}"/>
              </a:ext>
            </a:extLst>
          </p:cNvPr>
          <p:cNvSpPr txBox="1"/>
          <p:nvPr/>
        </p:nvSpPr>
        <p:spPr>
          <a:xfrm>
            <a:off x="4393657" y="2721623"/>
            <a:ext cx="58862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3200" spc="-1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+mn-ea"/>
                <a:cs typeface="Pretendard ExtraBold" panose="02000903000000020004" pitchFamily="2" charset="-127"/>
              </a:rPr>
              <a:t>02</a:t>
            </a:r>
            <a:endParaRPr lang="id-ID" altLang="ko-KR" sz="3200" spc="-1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F6A2864-CB50-4699-8E58-82568F72EFA4}"/>
              </a:ext>
            </a:extLst>
          </p:cNvPr>
          <p:cNvSpPr txBox="1"/>
          <p:nvPr/>
        </p:nvSpPr>
        <p:spPr>
          <a:xfrm>
            <a:off x="7167244" y="2721623"/>
            <a:ext cx="58862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3200" spc="-1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+mn-ea"/>
                <a:cs typeface="Pretendard ExtraBold" panose="02000903000000020004" pitchFamily="2" charset="-127"/>
              </a:rPr>
              <a:t>03</a:t>
            </a:r>
            <a:endParaRPr lang="id-ID" altLang="ko-KR" sz="3200" spc="-1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0057ECB7-3869-423C-BA27-7C61BCD227BC}"/>
              </a:ext>
            </a:extLst>
          </p:cNvPr>
          <p:cNvSpPr txBox="1"/>
          <p:nvPr/>
        </p:nvSpPr>
        <p:spPr>
          <a:xfrm>
            <a:off x="9944839" y="2721623"/>
            <a:ext cx="58862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3200" spc="-1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+mn-ea"/>
                <a:cs typeface="Pretendard ExtraBold" panose="02000903000000020004" pitchFamily="2" charset="-127"/>
              </a:rPr>
              <a:t>04</a:t>
            </a:r>
            <a:endParaRPr lang="id-ID" altLang="ko-KR" sz="3200" spc="-1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+mn-ea"/>
              <a:cs typeface="Pretendard Medium" panose="02000603000000020004" pitchFamily="2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3EF97866-55DC-4553-BD5F-ED7B5378C8C9}"/>
              </a:ext>
            </a:extLst>
          </p:cNvPr>
          <p:cNvSpPr txBox="1"/>
          <p:nvPr/>
        </p:nvSpPr>
        <p:spPr>
          <a:xfrm>
            <a:off x="1201203" y="425561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F6114F9-A4BC-4895-AF96-DA1DB437A7A9}"/>
              </a:ext>
            </a:extLst>
          </p:cNvPr>
          <p:cNvSpPr txBox="1"/>
          <p:nvPr/>
        </p:nvSpPr>
        <p:spPr>
          <a:xfrm>
            <a:off x="624307" y="4629690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7530770-4C7D-4292-8591-4D072053F309}"/>
              </a:ext>
            </a:extLst>
          </p:cNvPr>
          <p:cNvSpPr txBox="1"/>
          <p:nvPr/>
        </p:nvSpPr>
        <p:spPr>
          <a:xfrm>
            <a:off x="3978799" y="425561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19D676A-A23D-45E5-BDCF-FF0EF6CA7A20}"/>
              </a:ext>
            </a:extLst>
          </p:cNvPr>
          <p:cNvSpPr txBox="1"/>
          <p:nvPr/>
        </p:nvSpPr>
        <p:spPr>
          <a:xfrm>
            <a:off x="3401903" y="4629690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C67DFA70-0052-46C5-8339-F2C1B68B8905}"/>
              </a:ext>
            </a:extLst>
          </p:cNvPr>
          <p:cNvSpPr txBox="1"/>
          <p:nvPr/>
        </p:nvSpPr>
        <p:spPr>
          <a:xfrm>
            <a:off x="6756394" y="425561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5362F543-BAB6-42E9-A310-9C14BA6321FB}"/>
              </a:ext>
            </a:extLst>
          </p:cNvPr>
          <p:cNvSpPr txBox="1"/>
          <p:nvPr/>
        </p:nvSpPr>
        <p:spPr>
          <a:xfrm>
            <a:off x="6179498" y="4629690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4C513623-24BE-45E2-9E67-DA5ECDDF2067}"/>
              </a:ext>
            </a:extLst>
          </p:cNvPr>
          <p:cNvSpPr txBox="1"/>
          <p:nvPr/>
        </p:nvSpPr>
        <p:spPr>
          <a:xfrm>
            <a:off x="9533989" y="425561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8A8C8AAB-E4A1-4C4D-8089-883DBF7D455E}"/>
              </a:ext>
            </a:extLst>
          </p:cNvPr>
          <p:cNvSpPr txBox="1"/>
          <p:nvPr/>
        </p:nvSpPr>
        <p:spPr>
          <a:xfrm>
            <a:off x="8957093" y="4629690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532AF77-2F65-28B1-6F86-FB41ECD7F7F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8231244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>
            <a:extLst>
              <a:ext uri="{FF2B5EF4-FFF2-40B4-BE49-F238E27FC236}">
                <a16:creationId xmlns:a16="http://schemas.microsoft.com/office/drawing/2014/main" id="{75E9BB23-DC38-D718-6F47-2535D7D8EF2B}"/>
              </a:ext>
            </a:extLst>
          </p:cNvPr>
          <p:cNvSpPr txBox="1"/>
          <p:nvPr/>
        </p:nvSpPr>
        <p:spPr>
          <a:xfrm>
            <a:off x="3450984" y="4370838"/>
            <a:ext cx="938077" cy="2518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우리 제품 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370EB62-C8A1-7346-C743-EA085FC25D78}"/>
              </a:ext>
            </a:extLst>
          </p:cNvPr>
          <p:cNvSpPr txBox="1"/>
          <p:nvPr/>
        </p:nvSpPr>
        <p:spPr>
          <a:xfrm>
            <a:off x="6071084" y="4370838"/>
            <a:ext cx="966931" cy="251800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우리 제품 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6133CE4-A1BB-553E-D261-A102D4EC949A}"/>
              </a:ext>
            </a:extLst>
          </p:cNvPr>
          <p:cNvSpPr txBox="1"/>
          <p:nvPr/>
        </p:nvSpPr>
        <p:spPr>
          <a:xfrm>
            <a:off x="8637536" y="4370838"/>
            <a:ext cx="934871" cy="25128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우리 제품 </a:t>
            </a:r>
            <a:r>
              <a:rPr kumimoji="0" lang="en-US" altLang="ko-KR" sz="16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kumimoji="0" lang="id-ID" altLang="ko-KR" sz="1600" b="0" i="0" u="none" strike="noStrike" kern="1200" cap="none" spc="-2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effectLst/>
              <a:uLnTx/>
              <a:uFillTx/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CF2BD12-78E7-9439-E546-FBBE1D3F2C4E}"/>
              </a:ext>
            </a:extLst>
          </p:cNvPr>
          <p:cNvSpPr txBox="1"/>
          <p:nvPr/>
        </p:nvSpPr>
        <p:spPr>
          <a:xfrm>
            <a:off x="3450984" y="4808183"/>
            <a:ext cx="2050241" cy="85895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FD778CE-AC03-7725-03F9-8D205159F772}"/>
              </a:ext>
            </a:extLst>
          </p:cNvPr>
          <p:cNvSpPr txBox="1"/>
          <p:nvPr/>
        </p:nvSpPr>
        <p:spPr>
          <a:xfrm>
            <a:off x="1163638" y="5151238"/>
            <a:ext cx="1569340" cy="553998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 anchor="b">
            <a:spAutoFit/>
          </a:bodyPr>
          <a:lstStyle/>
          <a:p>
            <a:r>
              <a:rPr lang="en-US" altLang="ko-KR" sz="3600" spc="-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bg1">
                    <a:lumMod val="50000"/>
                    <a:alpha val="10000"/>
                  </a:schemeClr>
                </a:solidFill>
                <a:latin typeface="+mj-ea"/>
                <a:ea typeface="+mj-ea"/>
              </a:rPr>
              <a:t>MR.PPT</a:t>
            </a:r>
            <a:endParaRPr lang="ko-KR" altLang="en-US" sz="3600" spc="-200">
              <a:ln>
                <a:solidFill>
                  <a:schemeClr val="accent1">
                    <a:alpha val="0"/>
                  </a:schemeClr>
                </a:solidFill>
              </a:ln>
              <a:solidFill>
                <a:schemeClr val="bg1">
                  <a:lumMod val="50000"/>
                  <a:alpha val="10000"/>
                </a:schemeClr>
              </a:solidFill>
              <a:latin typeface="+mj-ea"/>
              <a:ea typeface="+mj-ea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09B0C7C-85A1-3AD1-62E0-38CC5CF46632}"/>
              </a:ext>
            </a:extLst>
          </p:cNvPr>
          <p:cNvSpPr txBox="1"/>
          <p:nvPr/>
        </p:nvSpPr>
        <p:spPr>
          <a:xfrm>
            <a:off x="1103445" y="1898901"/>
            <a:ext cx="171595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9462EB0-AB9A-2D51-17DA-590CBA2759B0}"/>
              </a:ext>
            </a:extLst>
          </p:cNvPr>
          <p:cNvSpPr txBox="1"/>
          <p:nvPr/>
        </p:nvSpPr>
        <p:spPr>
          <a:xfrm>
            <a:off x="6071084" y="4808183"/>
            <a:ext cx="2050241" cy="85895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BB5ACC7-EFC5-42F3-BC46-98A76A38EA2D}"/>
              </a:ext>
            </a:extLst>
          </p:cNvPr>
          <p:cNvSpPr txBox="1"/>
          <p:nvPr/>
        </p:nvSpPr>
        <p:spPr>
          <a:xfrm>
            <a:off x="8637536" y="4808183"/>
            <a:ext cx="2050241" cy="858953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1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1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7" name="그림 개체 틀 6">
            <a:extLst>
              <a:ext uri="{FF2B5EF4-FFF2-40B4-BE49-F238E27FC236}">
                <a16:creationId xmlns:a16="http://schemas.microsoft.com/office/drawing/2014/main" id="{B98EECA3-5861-5EAC-A720-A4D7E6F1A5A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3" r="73"/>
          <a:stretch/>
        </p:blipFill>
        <p:spPr>
          <a:xfrm>
            <a:off x="3451225" y="1989138"/>
            <a:ext cx="2390775" cy="2165350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</p:pic>
      <p:pic>
        <p:nvPicPr>
          <p:cNvPr id="19" name="그림 개체 틀 18">
            <a:extLst>
              <a:ext uri="{FF2B5EF4-FFF2-40B4-BE49-F238E27FC236}">
                <a16:creationId xmlns:a16="http://schemas.microsoft.com/office/drawing/2014/main" id="{48859F73-C65B-AA1C-6437-12A08464CDE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3" r="73"/>
          <a:stretch/>
        </p:blipFill>
        <p:spPr>
          <a:xfrm>
            <a:off x="6070600" y="1989138"/>
            <a:ext cx="2390775" cy="2165350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</p:pic>
      <p:pic>
        <p:nvPicPr>
          <p:cNvPr id="24" name="그림 개체 틀 23">
            <a:extLst>
              <a:ext uri="{FF2B5EF4-FFF2-40B4-BE49-F238E27FC236}">
                <a16:creationId xmlns:a16="http://schemas.microsoft.com/office/drawing/2014/main" id="{E8DD54D5-64AB-4963-249D-9357E290245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6" b="146"/>
          <a:stretch/>
        </p:blipFill>
        <p:spPr>
          <a:xfrm>
            <a:off x="8637588" y="1989138"/>
            <a:ext cx="2390775" cy="2165350"/>
          </a:xfrm>
          <a:custGeom>
            <a:avLst/>
            <a:gdLst>
              <a:gd name="connsiteX0" fmla="*/ 0 w 2390827"/>
              <a:gd name="connsiteY0" fmla="*/ 0 h 2165677"/>
              <a:gd name="connsiteX1" fmla="*/ 2390827 w 2390827"/>
              <a:gd name="connsiteY1" fmla="*/ 0 h 2165677"/>
              <a:gd name="connsiteX2" fmla="*/ 2390827 w 2390827"/>
              <a:gd name="connsiteY2" fmla="*/ 2165677 h 2165677"/>
              <a:gd name="connsiteX3" fmla="*/ 0 w 2390827"/>
              <a:gd name="connsiteY3" fmla="*/ 2165677 h 2165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90827" h="2165677">
                <a:moveTo>
                  <a:pt x="0" y="0"/>
                </a:moveTo>
                <a:lnTo>
                  <a:pt x="2390827" y="0"/>
                </a:lnTo>
                <a:lnTo>
                  <a:pt x="2390827" y="2165677"/>
                </a:lnTo>
                <a:lnTo>
                  <a:pt x="0" y="2165677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838050311"/>
      </p:ext>
    </p:extLst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5FBA8006-AC7D-D29D-80CD-B99034D30DC5}"/>
              </a:ext>
            </a:extLst>
          </p:cNvPr>
          <p:cNvCxnSpPr>
            <a:cxnSpLocks/>
          </p:cNvCxnSpPr>
          <p:nvPr/>
        </p:nvCxnSpPr>
        <p:spPr>
          <a:xfrm>
            <a:off x="8258312" y="3886126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6CFB126B-EF13-3E08-D0B6-8312739823C0}"/>
              </a:ext>
            </a:extLst>
          </p:cNvPr>
          <p:cNvCxnSpPr>
            <a:cxnSpLocks/>
          </p:cNvCxnSpPr>
          <p:nvPr/>
        </p:nvCxnSpPr>
        <p:spPr>
          <a:xfrm>
            <a:off x="6243730" y="3886126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5E245538-206E-B6A0-0BFB-A26D0125D870}"/>
              </a:ext>
            </a:extLst>
          </p:cNvPr>
          <p:cNvCxnSpPr>
            <a:cxnSpLocks/>
          </p:cNvCxnSpPr>
          <p:nvPr/>
        </p:nvCxnSpPr>
        <p:spPr>
          <a:xfrm flipH="1">
            <a:off x="5680630" y="2933923"/>
            <a:ext cx="3140782" cy="0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직사각형 6">
            <a:extLst>
              <a:ext uri="{FF2B5EF4-FFF2-40B4-BE49-F238E27FC236}">
                <a16:creationId xmlns:a16="http://schemas.microsoft.com/office/drawing/2014/main" id="{77E75887-E91E-1D20-8B70-0583BF093FD0}"/>
              </a:ext>
            </a:extLst>
          </p:cNvPr>
          <p:cNvSpPr/>
          <p:nvPr/>
        </p:nvSpPr>
        <p:spPr>
          <a:xfrm>
            <a:off x="6495551" y="2080260"/>
            <a:ext cx="1510937" cy="407163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4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CEO</a:t>
            </a:r>
            <a:endParaRPr lang="ko-KR" altLang="en-US" sz="14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28C0804F-594A-C6E7-26FC-EE93CB58CE96}"/>
              </a:ext>
            </a:extLst>
          </p:cNvPr>
          <p:cNvSpPr/>
          <p:nvPr/>
        </p:nvSpPr>
        <p:spPr>
          <a:xfrm>
            <a:off x="5488261" y="4115853"/>
            <a:ext cx="1510937" cy="275975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680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생산부문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57474EE9-A3A0-20DB-E93D-8B3F400E74C0}"/>
              </a:ext>
            </a:extLst>
          </p:cNvPr>
          <p:cNvSpPr/>
          <p:nvPr/>
        </p:nvSpPr>
        <p:spPr>
          <a:xfrm>
            <a:off x="7502843" y="4115853"/>
            <a:ext cx="1510937" cy="275975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680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영업부문</a:t>
            </a: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74515E0B-ED50-B468-90FE-A4D6AEF8649C}"/>
              </a:ext>
            </a:extLst>
          </p:cNvPr>
          <p:cNvSpPr/>
          <p:nvPr/>
        </p:nvSpPr>
        <p:spPr>
          <a:xfrm>
            <a:off x="9517426" y="4115853"/>
            <a:ext cx="1510937" cy="275975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680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개발부문</a:t>
            </a:r>
          </a:p>
        </p:txBody>
      </p: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B01D36E5-7C86-1C99-364F-4A7F089CFA9A}"/>
              </a:ext>
            </a:extLst>
          </p:cNvPr>
          <p:cNvCxnSpPr>
            <a:cxnSpLocks/>
          </p:cNvCxnSpPr>
          <p:nvPr/>
        </p:nvCxnSpPr>
        <p:spPr>
          <a:xfrm>
            <a:off x="5680629" y="2933923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61DCD199-3FB3-53AF-6D27-C5971298FF36}"/>
              </a:ext>
            </a:extLst>
          </p:cNvPr>
          <p:cNvCxnSpPr>
            <a:cxnSpLocks/>
          </p:cNvCxnSpPr>
          <p:nvPr/>
        </p:nvCxnSpPr>
        <p:spPr>
          <a:xfrm>
            <a:off x="8821412" y="2933923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1602FCDF-E633-70B7-5A77-CAC78B88A4C8}"/>
              </a:ext>
            </a:extLst>
          </p:cNvPr>
          <p:cNvCxnSpPr>
            <a:cxnSpLocks/>
          </p:cNvCxnSpPr>
          <p:nvPr/>
        </p:nvCxnSpPr>
        <p:spPr>
          <a:xfrm>
            <a:off x="4229147" y="3886126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CAE98A77-45E6-154C-AD1E-EA549FFF0CA2}"/>
              </a:ext>
            </a:extLst>
          </p:cNvPr>
          <p:cNvCxnSpPr>
            <a:cxnSpLocks/>
          </p:cNvCxnSpPr>
          <p:nvPr/>
        </p:nvCxnSpPr>
        <p:spPr>
          <a:xfrm>
            <a:off x="10272895" y="3886126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>
            <a:extLst>
              <a:ext uri="{FF2B5EF4-FFF2-40B4-BE49-F238E27FC236}">
                <a16:creationId xmlns:a16="http://schemas.microsoft.com/office/drawing/2014/main" id="{FECED8FF-943A-2C3F-77EE-7D2367196622}"/>
              </a:ext>
            </a:extLst>
          </p:cNvPr>
          <p:cNvCxnSpPr>
            <a:cxnSpLocks/>
            <a:stCxn id="8" idx="2"/>
          </p:cNvCxnSpPr>
          <p:nvPr/>
        </p:nvCxnSpPr>
        <p:spPr>
          <a:xfrm>
            <a:off x="6243730" y="4391828"/>
            <a:ext cx="0" cy="675688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19B2D022-86AF-8AB6-5F27-566CC3AF9BDA}"/>
              </a:ext>
            </a:extLst>
          </p:cNvPr>
          <p:cNvCxnSpPr>
            <a:cxnSpLocks/>
          </p:cNvCxnSpPr>
          <p:nvPr/>
        </p:nvCxnSpPr>
        <p:spPr>
          <a:xfrm>
            <a:off x="8258312" y="4837789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>
            <a:extLst>
              <a:ext uri="{FF2B5EF4-FFF2-40B4-BE49-F238E27FC236}">
                <a16:creationId xmlns:a16="http://schemas.microsoft.com/office/drawing/2014/main" id="{0E37ED88-81CB-A084-4165-3B3FD094001F}"/>
              </a:ext>
            </a:extLst>
          </p:cNvPr>
          <p:cNvCxnSpPr>
            <a:cxnSpLocks/>
          </p:cNvCxnSpPr>
          <p:nvPr/>
        </p:nvCxnSpPr>
        <p:spPr>
          <a:xfrm>
            <a:off x="10272894" y="4837789"/>
            <a:ext cx="0" cy="229727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>
            <a:extLst>
              <a:ext uri="{FF2B5EF4-FFF2-40B4-BE49-F238E27FC236}">
                <a16:creationId xmlns:a16="http://schemas.microsoft.com/office/drawing/2014/main" id="{C65A546E-4C49-060F-95C7-31A05B70F4C9}"/>
              </a:ext>
            </a:extLst>
          </p:cNvPr>
          <p:cNvCxnSpPr/>
          <p:nvPr/>
        </p:nvCxnSpPr>
        <p:spPr>
          <a:xfrm>
            <a:off x="4229147" y="3886126"/>
            <a:ext cx="6043748" cy="0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C2FBB35F-78FA-2E78-FC3A-AFA41BFB6A03}"/>
              </a:ext>
            </a:extLst>
          </p:cNvPr>
          <p:cNvCxnSpPr>
            <a:cxnSpLocks/>
          </p:cNvCxnSpPr>
          <p:nvPr/>
        </p:nvCxnSpPr>
        <p:spPr>
          <a:xfrm>
            <a:off x="4229147" y="4837789"/>
            <a:ext cx="0" cy="333154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0E7CCCD9-6D4B-DD88-35C3-788481CC9D8B}"/>
              </a:ext>
            </a:extLst>
          </p:cNvPr>
          <p:cNvCxnSpPr>
            <a:cxnSpLocks/>
          </p:cNvCxnSpPr>
          <p:nvPr/>
        </p:nvCxnSpPr>
        <p:spPr>
          <a:xfrm>
            <a:off x="4229147" y="4837789"/>
            <a:ext cx="6043745" cy="0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78AE92D8-359F-47BD-68E2-CE871E8DD8B2}"/>
              </a:ext>
            </a:extLst>
          </p:cNvPr>
          <p:cNvSpPr/>
          <p:nvPr/>
        </p:nvSpPr>
        <p:spPr>
          <a:xfrm>
            <a:off x="5005587" y="3163650"/>
            <a:ext cx="1350085" cy="275975"/>
          </a:xfrm>
          <a:prstGeom prst="rect">
            <a:avLst/>
          </a:prstGeom>
          <a:solidFill>
            <a:schemeClr val="bg1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고문</a:t>
            </a: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576462E7-5056-0F8B-D1FE-816D90462D88}"/>
              </a:ext>
            </a:extLst>
          </p:cNvPr>
          <p:cNvCxnSpPr>
            <a:cxnSpLocks/>
          </p:cNvCxnSpPr>
          <p:nvPr/>
        </p:nvCxnSpPr>
        <p:spPr>
          <a:xfrm>
            <a:off x="4925160" y="3163650"/>
            <a:ext cx="1510937" cy="0"/>
          </a:xfrm>
          <a:prstGeom prst="line">
            <a:avLst/>
          </a:prstGeom>
          <a:ln w="31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A7E69D4F-5C68-1756-CA2B-3B50EE625C4C}"/>
              </a:ext>
            </a:extLst>
          </p:cNvPr>
          <p:cNvCxnSpPr>
            <a:cxnSpLocks/>
          </p:cNvCxnSpPr>
          <p:nvPr/>
        </p:nvCxnSpPr>
        <p:spPr>
          <a:xfrm>
            <a:off x="4925160" y="3439625"/>
            <a:ext cx="1510937" cy="0"/>
          </a:xfrm>
          <a:prstGeom prst="line">
            <a:avLst/>
          </a:prstGeom>
          <a:ln w="31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6197269-24A2-4A22-D3E0-687FA081AFB6}"/>
              </a:ext>
            </a:extLst>
          </p:cNvPr>
          <p:cNvSpPr/>
          <p:nvPr/>
        </p:nvSpPr>
        <p:spPr>
          <a:xfrm>
            <a:off x="8150905" y="3163650"/>
            <a:ext cx="1350085" cy="275975"/>
          </a:xfrm>
          <a:prstGeom prst="rect">
            <a:avLst/>
          </a:prstGeom>
          <a:solidFill>
            <a:schemeClr val="bg1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총괄임원</a:t>
            </a:r>
          </a:p>
        </p:txBody>
      </p: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F63865D9-2BCF-02AA-AE65-661612BA1A10}"/>
              </a:ext>
            </a:extLst>
          </p:cNvPr>
          <p:cNvCxnSpPr>
            <a:cxnSpLocks/>
          </p:cNvCxnSpPr>
          <p:nvPr/>
        </p:nvCxnSpPr>
        <p:spPr>
          <a:xfrm>
            <a:off x="8070477" y="3163650"/>
            <a:ext cx="1510937" cy="0"/>
          </a:xfrm>
          <a:prstGeom prst="line">
            <a:avLst/>
          </a:prstGeom>
          <a:ln w="31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2A58B364-CEDF-1C7B-6C97-08404B92EE3F}"/>
              </a:ext>
            </a:extLst>
          </p:cNvPr>
          <p:cNvCxnSpPr>
            <a:cxnSpLocks/>
          </p:cNvCxnSpPr>
          <p:nvPr/>
        </p:nvCxnSpPr>
        <p:spPr>
          <a:xfrm>
            <a:off x="8070477" y="3439625"/>
            <a:ext cx="1510937" cy="0"/>
          </a:xfrm>
          <a:prstGeom prst="line">
            <a:avLst/>
          </a:prstGeom>
          <a:ln w="31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직사각형 44">
            <a:extLst>
              <a:ext uri="{FF2B5EF4-FFF2-40B4-BE49-F238E27FC236}">
                <a16:creationId xmlns:a16="http://schemas.microsoft.com/office/drawing/2014/main" id="{E8297EDD-06B6-00D6-4406-74BE611BA033}"/>
              </a:ext>
            </a:extLst>
          </p:cNvPr>
          <p:cNvSpPr/>
          <p:nvPr/>
        </p:nvSpPr>
        <p:spPr>
          <a:xfrm>
            <a:off x="3473677" y="5067517"/>
            <a:ext cx="1510937" cy="274015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2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5EB736BC-E84A-645E-7D55-7BC0A52BCB0B}"/>
              </a:ext>
            </a:extLst>
          </p:cNvPr>
          <p:cNvSpPr/>
          <p:nvPr/>
        </p:nvSpPr>
        <p:spPr>
          <a:xfrm>
            <a:off x="3563879" y="5067174"/>
            <a:ext cx="1330532" cy="27435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생산 </a:t>
            </a:r>
            <a:r>
              <a:rPr lang="en-US" altLang="ko-KR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1</a:t>
            </a:r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팀</a:t>
            </a: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8FE38806-2A02-D09F-F514-9FEC97ED990F}"/>
              </a:ext>
            </a:extLst>
          </p:cNvPr>
          <p:cNvCxnSpPr>
            <a:cxnSpLocks/>
            <a:stCxn id="7" idx="2"/>
          </p:cNvCxnSpPr>
          <p:nvPr/>
        </p:nvCxnSpPr>
        <p:spPr>
          <a:xfrm>
            <a:off x="7251020" y="2487423"/>
            <a:ext cx="1" cy="1398703"/>
          </a:xfrm>
          <a:prstGeom prst="line">
            <a:avLst/>
          </a:prstGeom>
          <a:ln w="6350" cap="rnd">
            <a:solidFill>
              <a:schemeClr val="accent2">
                <a:lumMod val="25000"/>
                <a:lumOff val="75000"/>
              </a:schemeClr>
            </a:solidFill>
            <a:prstDash val="solid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F462E4EF-6BE6-2868-DA3C-4FC383A57B4C}"/>
              </a:ext>
            </a:extLst>
          </p:cNvPr>
          <p:cNvSpPr/>
          <p:nvPr/>
        </p:nvSpPr>
        <p:spPr>
          <a:xfrm>
            <a:off x="3473678" y="4115853"/>
            <a:ext cx="1510937" cy="275975"/>
          </a:xfrm>
          <a:prstGeom prst="rect">
            <a:avLst/>
          </a:prstGeom>
          <a:solidFill>
            <a:schemeClr val="bg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680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관리부문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A8989BC9-8336-6A2C-5B72-8D713954270F}"/>
              </a:ext>
            </a:extLst>
          </p:cNvPr>
          <p:cNvSpPr/>
          <p:nvPr/>
        </p:nvSpPr>
        <p:spPr>
          <a:xfrm>
            <a:off x="5488262" y="5067517"/>
            <a:ext cx="1510936" cy="274015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2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12285836-CC20-6B92-015B-1CB869B0FD6D}"/>
              </a:ext>
            </a:extLst>
          </p:cNvPr>
          <p:cNvSpPr/>
          <p:nvPr/>
        </p:nvSpPr>
        <p:spPr>
          <a:xfrm>
            <a:off x="5578464" y="5067174"/>
            <a:ext cx="1330531" cy="27435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생산 </a:t>
            </a:r>
            <a:r>
              <a:rPr lang="en-US" altLang="ko-KR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2</a:t>
            </a:r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팀</a:t>
            </a:r>
          </a:p>
        </p:txBody>
      </p:sp>
      <p:sp>
        <p:nvSpPr>
          <p:cNvPr id="41" name="직사각형 40">
            <a:extLst>
              <a:ext uri="{FF2B5EF4-FFF2-40B4-BE49-F238E27FC236}">
                <a16:creationId xmlns:a16="http://schemas.microsoft.com/office/drawing/2014/main" id="{6F9AD7CA-6581-3DD0-0E38-CC1D0A875A70}"/>
              </a:ext>
            </a:extLst>
          </p:cNvPr>
          <p:cNvSpPr/>
          <p:nvPr/>
        </p:nvSpPr>
        <p:spPr>
          <a:xfrm>
            <a:off x="7502844" y="5067517"/>
            <a:ext cx="1510936" cy="274015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2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42" name="직사각형 41">
            <a:extLst>
              <a:ext uri="{FF2B5EF4-FFF2-40B4-BE49-F238E27FC236}">
                <a16:creationId xmlns:a16="http://schemas.microsoft.com/office/drawing/2014/main" id="{B005AE1E-55FC-4DCC-E987-47267FE889EC}"/>
              </a:ext>
            </a:extLst>
          </p:cNvPr>
          <p:cNvSpPr/>
          <p:nvPr/>
        </p:nvSpPr>
        <p:spPr>
          <a:xfrm>
            <a:off x="7593046" y="5067174"/>
            <a:ext cx="1330531" cy="27435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상품관리부</a:t>
            </a: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4422CCBA-E83A-376C-FA85-57F19AED16B7}"/>
              </a:ext>
            </a:extLst>
          </p:cNvPr>
          <p:cNvSpPr/>
          <p:nvPr/>
        </p:nvSpPr>
        <p:spPr>
          <a:xfrm>
            <a:off x="9517426" y="5067517"/>
            <a:ext cx="1510931" cy="274015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endParaRPr lang="ko-KR" altLang="en-US" sz="12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tx1">
                  <a:lumMod val="95000"/>
                  <a:lumOff val="5000"/>
                </a:schemeClr>
              </a:solidFill>
              <a:latin typeface="프리젠테이션 4 Regular" pitchFamily="2" charset="-127"/>
              <a:ea typeface="프리젠테이션 4 Regular" pitchFamily="2" charset="-127"/>
            </a:endParaRPr>
          </a:p>
        </p:txBody>
      </p: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B546D12A-E997-D127-3C06-3CCBF2FB39B4}"/>
              </a:ext>
            </a:extLst>
          </p:cNvPr>
          <p:cNvSpPr/>
          <p:nvPr/>
        </p:nvSpPr>
        <p:spPr>
          <a:xfrm>
            <a:off x="9607628" y="5067174"/>
            <a:ext cx="1330531" cy="274358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/>
          <a:lstStyle/>
          <a:p>
            <a:pPr algn="ctr"/>
            <a:r>
              <a:rPr lang="ko-KR" altLang="en-US" sz="1200">
                <a:ln>
                  <a:solidFill>
                    <a:srgbClr val="2D2D2D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4 Regular" pitchFamily="2" charset="-127"/>
                <a:ea typeface="프리젠테이션 4 Regular" pitchFamily="2" charset="-127"/>
              </a:rPr>
              <a:t>기술부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13E5CA6-1930-2986-4126-E419643441F3}"/>
              </a:ext>
            </a:extLst>
          </p:cNvPr>
          <p:cNvSpPr txBox="1"/>
          <p:nvPr/>
        </p:nvSpPr>
        <p:spPr>
          <a:xfrm>
            <a:off x="1103445" y="4382303"/>
            <a:ext cx="1715955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DF51A0B-4CC3-1938-1D3C-708D8B48CC04}"/>
              </a:ext>
            </a:extLst>
          </p:cNvPr>
          <p:cNvSpPr txBox="1"/>
          <p:nvPr/>
        </p:nvSpPr>
        <p:spPr>
          <a:xfrm>
            <a:off x="1096929" y="2029353"/>
            <a:ext cx="204632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kumimoji="0" lang="ko-KR" altLang="en-US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잘 적어주세요</a:t>
            </a:r>
            <a:r>
              <a:rPr kumimoji="0" lang="en-US" altLang="ko-KR" sz="1800" b="0" i="0" u="none" strike="noStrike" kern="120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477650434"/>
      </p:ext>
    </p:extLst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직사각형 4">
            <a:extLst>
              <a:ext uri="{FF2B5EF4-FFF2-40B4-BE49-F238E27FC236}">
                <a16:creationId xmlns:a16="http://schemas.microsoft.com/office/drawing/2014/main" id="{15D15FFC-8121-A014-714D-8420EFAF9CB4}"/>
              </a:ext>
            </a:extLst>
          </p:cNvPr>
          <p:cNvSpPr/>
          <p:nvPr/>
        </p:nvSpPr>
        <p:spPr>
          <a:xfrm>
            <a:off x="9689378" y="275521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BBA1A789-27AB-B593-0ACD-383A50D34D42}"/>
              </a:ext>
            </a:extLst>
          </p:cNvPr>
          <p:cNvSpPr/>
          <p:nvPr/>
        </p:nvSpPr>
        <p:spPr>
          <a:xfrm>
            <a:off x="8322927" y="275521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06F481F0-02CD-A75C-0D0E-2C6CE21F55BF}"/>
              </a:ext>
            </a:extLst>
          </p:cNvPr>
          <p:cNvSpPr/>
          <p:nvPr/>
        </p:nvSpPr>
        <p:spPr>
          <a:xfrm>
            <a:off x="8322927" y="527216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F285E869-9B1C-4C3A-BF3A-1FF7230F0EE7}"/>
              </a:ext>
            </a:extLst>
          </p:cNvPr>
          <p:cNvSpPr/>
          <p:nvPr/>
        </p:nvSpPr>
        <p:spPr>
          <a:xfrm>
            <a:off x="9689378" y="527216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E132D90-6277-F8B1-15E6-847E2871CA27}"/>
              </a:ext>
            </a:extLst>
          </p:cNvPr>
          <p:cNvSpPr/>
          <p:nvPr/>
        </p:nvSpPr>
        <p:spPr>
          <a:xfrm>
            <a:off x="8323998" y="2066010"/>
            <a:ext cx="1293479" cy="62268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403837B-652C-327F-F93F-F24A8BD512F7}"/>
              </a:ext>
            </a:extLst>
          </p:cNvPr>
          <p:cNvSpPr/>
          <p:nvPr/>
        </p:nvSpPr>
        <p:spPr>
          <a:xfrm>
            <a:off x="8322927" y="4582960"/>
            <a:ext cx="1293479" cy="62268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9" name="자유형: 도형 28">
            <a:extLst>
              <a:ext uri="{FF2B5EF4-FFF2-40B4-BE49-F238E27FC236}">
                <a16:creationId xmlns:a16="http://schemas.microsoft.com/office/drawing/2014/main" id="{07B9D9D7-4059-AB4C-37B1-210D6DBA26D3}"/>
              </a:ext>
            </a:extLst>
          </p:cNvPr>
          <p:cNvSpPr/>
          <p:nvPr/>
        </p:nvSpPr>
        <p:spPr>
          <a:xfrm>
            <a:off x="7456271" y="4477474"/>
            <a:ext cx="869950" cy="419100"/>
          </a:xfrm>
          <a:custGeom>
            <a:avLst/>
            <a:gdLst>
              <a:gd name="connsiteX0" fmla="*/ 869950 w 869950"/>
              <a:gd name="connsiteY0" fmla="*/ 419100 h 419100"/>
              <a:gd name="connsiteX1" fmla="*/ 393700 w 869950"/>
              <a:gd name="connsiteY1" fmla="*/ 419100 h 419100"/>
              <a:gd name="connsiteX2" fmla="*/ 0 w 86995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9950" h="419100">
                <a:moveTo>
                  <a:pt x="869950" y="419100"/>
                </a:moveTo>
                <a:lnTo>
                  <a:pt x="393700" y="419100"/>
                </a:lnTo>
                <a:lnTo>
                  <a:pt x="0" y="0"/>
                </a:lnTo>
              </a:path>
            </a:pathLst>
          </a:custGeom>
          <a:noFill/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자유형: 도형 29">
            <a:extLst>
              <a:ext uri="{FF2B5EF4-FFF2-40B4-BE49-F238E27FC236}">
                <a16:creationId xmlns:a16="http://schemas.microsoft.com/office/drawing/2014/main" id="{C4E2F8A0-4120-E64C-1CC9-A9B8CC2105A9}"/>
              </a:ext>
            </a:extLst>
          </p:cNvPr>
          <p:cNvSpPr/>
          <p:nvPr/>
        </p:nvSpPr>
        <p:spPr>
          <a:xfrm>
            <a:off x="7272121" y="2375624"/>
            <a:ext cx="1085850" cy="742950"/>
          </a:xfrm>
          <a:custGeom>
            <a:avLst/>
            <a:gdLst>
              <a:gd name="connsiteX0" fmla="*/ 1085850 w 1085850"/>
              <a:gd name="connsiteY0" fmla="*/ 0 h 742950"/>
              <a:gd name="connsiteX1" fmla="*/ 431800 w 1085850"/>
              <a:gd name="connsiteY1" fmla="*/ 0 h 742950"/>
              <a:gd name="connsiteX2" fmla="*/ 0 w 10858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85850" h="742950">
                <a:moveTo>
                  <a:pt x="1085850" y="0"/>
                </a:moveTo>
                <a:lnTo>
                  <a:pt x="431800" y="0"/>
                </a:lnTo>
                <a:lnTo>
                  <a:pt x="0" y="742950"/>
                </a:lnTo>
              </a:path>
            </a:pathLst>
          </a:custGeom>
          <a:noFill/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1" name="자유형: 도형 30">
            <a:extLst>
              <a:ext uri="{FF2B5EF4-FFF2-40B4-BE49-F238E27FC236}">
                <a16:creationId xmlns:a16="http://schemas.microsoft.com/office/drawing/2014/main" id="{FCC41E2B-4F95-413B-1313-F4FC3139BAB1}"/>
              </a:ext>
            </a:extLst>
          </p:cNvPr>
          <p:cNvSpPr/>
          <p:nvPr/>
        </p:nvSpPr>
        <p:spPr>
          <a:xfrm>
            <a:off x="4738714" y="4007574"/>
            <a:ext cx="1301750" cy="571500"/>
          </a:xfrm>
          <a:custGeom>
            <a:avLst/>
            <a:gdLst>
              <a:gd name="connsiteX0" fmla="*/ 0 w 1301750"/>
              <a:gd name="connsiteY0" fmla="*/ 571500 h 571500"/>
              <a:gd name="connsiteX1" fmla="*/ 381000 w 1301750"/>
              <a:gd name="connsiteY1" fmla="*/ 0 h 571500"/>
              <a:gd name="connsiteX2" fmla="*/ 1301750 w 1301750"/>
              <a:gd name="connsiteY2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01750" h="571500">
                <a:moveTo>
                  <a:pt x="0" y="571500"/>
                </a:moveTo>
                <a:lnTo>
                  <a:pt x="381000" y="0"/>
                </a:lnTo>
                <a:lnTo>
                  <a:pt x="1301750" y="0"/>
                </a:lnTo>
              </a:path>
            </a:pathLst>
          </a:custGeom>
          <a:noFill/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B19840E0-9038-1542-F1B0-5E590D71F449}"/>
              </a:ext>
            </a:extLst>
          </p:cNvPr>
          <p:cNvSpPr/>
          <p:nvPr/>
        </p:nvSpPr>
        <p:spPr>
          <a:xfrm>
            <a:off x="3936764" y="527216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6D360B06-45DA-60AA-3ADE-3AB037208C03}"/>
              </a:ext>
            </a:extLst>
          </p:cNvPr>
          <p:cNvSpPr/>
          <p:nvPr/>
        </p:nvSpPr>
        <p:spPr>
          <a:xfrm>
            <a:off x="2570313" y="527216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A67156A-D14D-8426-799A-1E4F2FEF0DC7}"/>
              </a:ext>
            </a:extLst>
          </p:cNvPr>
          <p:cNvSpPr/>
          <p:nvPr/>
        </p:nvSpPr>
        <p:spPr>
          <a:xfrm>
            <a:off x="1209143" y="5272164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048208AE-4D3B-0D02-2058-0E6F83707345}"/>
              </a:ext>
            </a:extLst>
          </p:cNvPr>
          <p:cNvSpPr/>
          <p:nvPr/>
        </p:nvSpPr>
        <p:spPr>
          <a:xfrm>
            <a:off x="2575593" y="4582960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C5EE5209-AE5D-99E0-4336-075B7633BC93}"/>
              </a:ext>
            </a:extLst>
          </p:cNvPr>
          <p:cNvSpPr/>
          <p:nvPr/>
        </p:nvSpPr>
        <p:spPr>
          <a:xfrm>
            <a:off x="1209143" y="4582960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5A1E6B56-D922-8B7C-2629-4E66C28398C8}"/>
              </a:ext>
            </a:extLst>
          </p:cNvPr>
          <p:cNvSpPr/>
          <p:nvPr/>
        </p:nvSpPr>
        <p:spPr>
          <a:xfrm>
            <a:off x="3936764" y="4582960"/>
            <a:ext cx="1293479" cy="622680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DAF1DDCA-F084-7989-CBE3-E121E191DDA2}"/>
              </a:ext>
            </a:extLst>
          </p:cNvPr>
          <p:cNvSpPr txBox="1"/>
          <p:nvPr/>
        </p:nvSpPr>
        <p:spPr>
          <a:xfrm>
            <a:off x="4417592" y="4740412"/>
            <a:ext cx="331821" cy="3077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PC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5EE55C40-9D77-E42A-9BAC-59BEBDA16915}"/>
              </a:ext>
            </a:extLst>
          </p:cNvPr>
          <p:cNvSpPr txBox="1"/>
          <p:nvPr/>
        </p:nvSpPr>
        <p:spPr>
          <a:xfrm>
            <a:off x="8459270" y="4740412"/>
            <a:ext cx="1020792" cy="3077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DISPLAY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C11F76B-5FCC-695D-E1B9-E474B1C29A7F}"/>
              </a:ext>
            </a:extLst>
          </p:cNvPr>
          <p:cNvSpPr txBox="1"/>
          <p:nvPr/>
        </p:nvSpPr>
        <p:spPr>
          <a:xfrm>
            <a:off x="8513080" y="2223462"/>
            <a:ext cx="915315" cy="307777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altLang="ko-KR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MOBILE</a:t>
            </a:r>
          </a:p>
        </p:txBody>
      </p:sp>
      <p:sp>
        <p:nvSpPr>
          <p:cNvPr id="60" name="직사각형 59">
            <a:extLst>
              <a:ext uri="{FF2B5EF4-FFF2-40B4-BE49-F238E27FC236}">
                <a16:creationId xmlns:a16="http://schemas.microsoft.com/office/drawing/2014/main" id="{9BE2623C-2071-DD68-C069-9F770FA4B4F5}"/>
              </a:ext>
            </a:extLst>
          </p:cNvPr>
          <p:cNvSpPr/>
          <p:nvPr/>
        </p:nvSpPr>
        <p:spPr>
          <a:xfrm>
            <a:off x="9689378" y="2066010"/>
            <a:ext cx="1293479" cy="622680"/>
          </a:xfrm>
          <a:prstGeom prst="rect">
            <a:avLst/>
          </a:prstGeom>
          <a:solidFill>
            <a:schemeClr val="bg1"/>
          </a:solidFill>
          <a:ln w="31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5" name="타원 24">
            <a:extLst>
              <a:ext uri="{FF2B5EF4-FFF2-40B4-BE49-F238E27FC236}">
                <a16:creationId xmlns:a16="http://schemas.microsoft.com/office/drawing/2014/main" id="{806B7815-C727-4B28-005E-89BE2B688A67}"/>
              </a:ext>
            </a:extLst>
          </p:cNvPr>
          <p:cNvSpPr/>
          <p:nvPr/>
        </p:nvSpPr>
        <p:spPr>
          <a:xfrm>
            <a:off x="6025150" y="2991729"/>
            <a:ext cx="1765660" cy="1765660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ln>
                <a:solidFill>
                  <a:srgbClr val="2D2D2D">
                    <a:alpha val="0"/>
                  </a:srgbClr>
                </a:solidFill>
              </a:ln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64D90B1-CF4B-6301-1BA0-5B101ABF90AB}"/>
              </a:ext>
            </a:extLst>
          </p:cNvPr>
          <p:cNvSpPr txBox="1"/>
          <p:nvPr/>
        </p:nvSpPr>
        <p:spPr>
          <a:xfrm>
            <a:off x="1103445" y="1932660"/>
            <a:ext cx="3631520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A254445-F71A-B35C-92A6-4BAF1F5C4D3B}"/>
              </a:ext>
            </a:extLst>
          </p:cNvPr>
          <p:cNvSpPr txBox="1"/>
          <p:nvPr/>
        </p:nvSpPr>
        <p:spPr>
          <a:xfrm>
            <a:off x="1582474" y="4755801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F220D73-1D6C-469B-61FE-22E7386087EF}"/>
              </a:ext>
            </a:extLst>
          </p:cNvPr>
          <p:cNvSpPr txBox="1"/>
          <p:nvPr/>
        </p:nvSpPr>
        <p:spPr>
          <a:xfrm>
            <a:off x="2948924" y="4755801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2B6C65A-4CB1-6653-E7B0-A32D5D86A244}"/>
              </a:ext>
            </a:extLst>
          </p:cNvPr>
          <p:cNvSpPr txBox="1"/>
          <p:nvPr/>
        </p:nvSpPr>
        <p:spPr>
          <a:xfrm>
            <a:off x="1582474" y="544500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816691C9-3BDB-36FB-4E89-56E862A6FFFD}"/>
              </a:ext>
            </a:extLst>
          </p:cNvPr>
          <p:cNvSpPr txBox="1"/>
          <p:nvPr/>
        </p:nvSpPr>
        <p:spPr>
          <a:xfrm>
            <a:off x="2943644" y="544500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6F51FAB3-8917-34F5-24F9-5E7E645E870C}"/>
              </a:ext>
            </a:extLst>
          </p:cNvPr>
          <p:cNvSpPr txBox="1"/>
          <p:nvPr/>
        </p:nvSpPr>
        <p:spPr>
          <a:xfrm>
            <a:off x="4310095" y="544500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E90E01A-744D-7168-F5A5-1A44D7A7F2C6}"/>
              </a:ext>
            </a:extLst>
          </p:cNvPr>
          <p:cNvSpPr txBox="1"/>
          <p:nvPr/>
        </p:nvSpPr>
        <p:spPr>
          <a:xfrm>
            <a:off x="8696258" y="544500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6E06AA0-E84D-C753-62D8-12EF1541183A}"/>
              </a:ext>
            </a:extLst>
          </p:cNvPr>
          <p:cNvSpPr txBox="1"/>
          <p:nvPr/>
        </p:nvSpPr>
        <p:spPr>
          <a:xfrm>
            <a:off x="10062709" y="544500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3CE81C9-DF93-20D2-0677-EFC8830372DD}"/>
              </a:ext>
            </a:extLst>
          </p:cNvPr>
          <p:cNvSpPr txBox="1"/>
          <p:nvPr/>
        </p:nvSpPr>
        <p:spPr>
          <a:xfrm>
            <a:off x="10062709" y="292805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22705067-8BBD-1E4B-5B1D-AD202E1AE858}"/>
              </a:ext>
            </a:extLst>
          </p:cNvPr>
          <p:cNvSpPr txBox="1"/>
          <p:nvPr/>
        </p:nvSpPr>
        <p:spPr>
          <a:xfrm>
            <a:off x="10062708" y="2238851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A2F189D5-D256-A10F-4F5C-E76B2D3BE3B7}"/>
              </a:ext>
            </a:extLst>
          </p:cNvPr>
          <p:cNvSpPr txBox="1"/>
          <p:nvPr/>
        </p:nvSpPr>
        <p:spPr>
          <a:xfrm>
            <a:off x="8696258" y="2928055"/>
            <a:ext cx="546816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-100" normalizeH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2" charset="-127"/>
              </a:rPr>
              <a:t>LOGO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D03E9A04-01F8-2FB5-53BD-177405700730}"/>
              </a:ext>
            </a:extLst>
          </p:cNvPr>
          <p:cNvSpPr txBox="1"/>
          <p:nvPr/>
        </p:nvSpPr>
        <p:spPr>
          <a:xfrm>
            <a:off x="6386202" y="3520744"/>
            <a:ext cx="1043555" cy="70718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20000"/>
              </a:lnSpc>
            </a:pPr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 키워드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>
              <a:lnSpc>
                <a:spcPct val="120000"/>
              </a:lnSpc>
            </a:pPr>
            <a:r>
              <a:rPr lang="ko-KR" altLang="en-US" sz="2000">
                <a:solidFill>
                  <a:schemeClr val="bg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en-US" altLang="ko-KR" sz="2000">
              <a:solidFill>
                <a:schemeClr val="bg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701730100"/>
      </p:ext>
    </p:extLst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3">
            <a:extLst>
              <a:ext uri="{FF2B5EF4-FFF2-40B4-BE49-F238E27FC236}">
                <a16:creationId xmlns:a16="http://schemas.microsoft.com/office/drawing/2014/main" id="{DCC78212-45A1-063B-5BB5-2919328C389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861" b="6861"/>
          <a:stretch/>
        </p:blipFill>
        <p:spPr>
          <a:xfrm>
            <a:off x="1649413" y="3313113"/>
            <a:ext cx="2130425" cy="3544887"/>
          </a:xfrm>
          <a:prstGeom prst="roundRect">
            <a:avLst>
              <a:gd name="adj" fmla="val 12624"/>
            </a:avLst>
          </a:prstGeom>
        </p:spPr>
      </p:pic>
      <p:pic>
        <p:nvPicPr>
          <p:cNvPr id="17" name="Picture 5">
            <a:extLst>
              <a:ext uri="{FF2B5EF4-FFF2-40B4-BE49-F238E27FC236}">
                <a16:creationId xmlns:a16="http://schemas.microsoft.com/office/drawing/2014/main" id="{EE795153-D8C5-CC61-6EA3-022BAFD7F11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054" b="7054"/>
          <a:stretch/>
        </p:blipFill>
        <p:spPr>
          <a:xfrm>
            <a:off x="5045075" y="3313113"/>
            <a:ext cx="2130425" cy="3544887"/>
          </a:xfrm>
          <a:prstGeom prst="roundRect">
            <a:avLst>
              <a:gd name="adj" fmla="val 12624"/>
            </a:avLst>
          </a:prstGeom>
        </p:spPr>
      </p:pic>
      <p:pic>
        <p:nvPicPr>
          <p:cNvPr id="18" name="Picture 15">
            <a:extLst>
              <a:ext uri="{FF2B5EF4-FFF2-40B4-BE49-F238E27FC236}">
                <a16:creationId xmlns:a16="http://schemas.microsoft.com/office/drawing/2014/main" id="{BBD158CD-1837-FE9B-7902-4DC2FD2A262D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153" b="7153"/>
          <a:stretch/>
        </p:blipFill>
        <p:spPr>
          <a:xfrm>
            <a:off x="8439150" y="3313113"/>
            <a:ext cx="2130425" cy="3544887"/>
          </a:xfrm>
          <a:prstGeom prst="roundRect">
            <a:avLst>
              <a:gd name="adj" fmla="val 12624"/>
            </a:avLst>
          </a:prstGeom>
        </p:spPr>
      </p:pic>
      <p:cxnSp>
        <p:nvCxnSpPr>
          <p:cNvPr id="2" name="직선 연결선 1">
            <a:extLst>
              <a:ext uri="{FF2B5EF4-FFF2-40B4-BE49-F238E27FC236}">
                <a16:creationId xmlns:a16="http://schemas.microsoft.com/office/drawing/2014/main" id="{80633990-6A42-3B67-C508-039232B5A955}"/>
              </a:ext>
            </a:extLst>
          </p:cNvPr>
          <p:cNvCxnSpPr>
            <a:cxnSpLocks/>
          </p:cNvCxnSpPr>
          <p:nvPr/>
        </p:nvCxnSpPr>
        <p:spPr>
          <a:xfrm>
            <a:off x="966154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TextBox 2">
            <a:extLst>
              <a:ext uri="{FF2B5EF4-FFF2-40B4-BE49-F238E27FC236}">
                <a16:creationId xmlns:a16="http://schemas.microsoft.com/office/drawing/2014/main" id="{49943AA0-18EC-AC02-F0D4-1E5BD3F2DBB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0C0C0C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  <a:cs typeface="Pretendard Black" panose="02000A03000000020004" pitchFamily="50" charset="-127"/>
              </a:rPr>
              <a:t>타이틀을 입력해주세요</a:t>
            </a:r>
            <a:endParaRPr kumimoji="0" lang="en-US" altLang="ko-KR" sz="2400" b="0" i="0" u="none" strike="noStrike" kern="1200" cap="none" spc="-30" normalizeH="0" baseline="0" noProof="0">
              <a:ln>
                <a:solidFill>
                  <a:srgbClr val="000000">
                    <a:alpha val="0"/>
                  </a:srgbClr>
                </a:solidFill>
              </a:ln>
              <a:solidFill>
                <a:srgbClr val="0C0C0C"/>
              </a:solidFill>
              <a:effectLst/>
              <a:uLnTx/>
              <a:uFillTx/>
              <a:latin typeface="프리젠테이션 8 ExtraBold" pitchFamily="2" charset="-127"/>
              <a:ea typeface="프리젠테이션 8 ExtraBold" pitchFamily="2" charset="-127"/>
              <a:cs typeface="Pretendard Black" panose="02000A0300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BAF9C8B-8937-E9D4-451E-E88CDD7261D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800" b="0" i="0" u="none" strike="noStrike" kern="1200" cap="none" spc="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54B9713-1313-D23E-FD07-F17F364AC99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kumimoji="0" lang="en-US" altLang="ko-KR" sz="1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lumMod val="75000"/>
                  </a:srgbClr>
                </a:solidFill>
                <a:effectLst/>
                <a:uLnTx/>
                <a:uFillTx/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B9B8BE5-56D4-C068-3144-B05B6B720C06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400" b="0" i="0" u="none" strike="noStrike" kern="1200" cap="none" spc="-3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effectLst/>
                <a:uLnTx/>
                <a:uFillTx/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13" name="직선 연결선 10">
            <a:extLst>
              <a:ext uri="{FF2B5EF4-FFF2-40B4-BE49-F238E27FC236}">
                <a16:creationId xmlns:a16="http://schemas.microsoft.com/office/drawing/2014/main" id="{3C25B26F-F691-CEF4-7D43-D51CD75E3105}"/>
              </a:ext>
            </a:extLst>
          </p:cNvPr>
          <p:cNvCxnSpPr>
            <a:cxnSpLocks/>
          </p:cNvCxnSpPr>
          <p:nvPr/>
        </p:nvCxnSpPr>
        <p:spPr>
          <a:xfrm>
            <a:off x="560856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0" name="Group 12">
            <a:extLst>
              <a:ext uri="{FF2B5EF4-FFF2-40B4-BE49-F238E27FC236}">
                <a16:creationId xmlns:a16="http://schemas.microsoft.com/office/drawing/2014/main" id="{D5867CAE-8319-30F9-B11A-9F939730238E}"/>
              </a:ext>
            </a:extLst>
          </p:cNvPr>
          <p:cNvGrpSpPr>
            <a:grpSpLocks noChangeAspect="1"/>
          </p:cNvGrpSpPr>
          <p:nvPr/>
        </p:nvGrpSpPr>
        <p:grpSpPr>
          <a:xfrm>
            <a:off x="1539845" y="3203569"/>
            <a:ext cx="2332959" cy="4650385"/>
            <a:chOff x="6798446" y="546727"/>
            <a:chExt cx="2891900" cy="5764546"/>
          </a:xfrm>
        </p:grpSpPr>
        <p:sp>
          <p:nvSpPr>
            <p:cNvPr id="61" name="Freeform 3">
              <a:extLst>
                <a:ext uri="{FF2B5EF4-FFF2-40B4-BE49-F238E27FC236}">
                  <a16:creationId xmlns:a16="http://schemas.microsoft.com/office/drawing/2014/main" id="{229A56B5-6A8D-925A-AFF1-D11F3B58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7696" y="546727"/>
              <a:ext cx="2850439" cy="5764546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2" name="Freeform 4">
              <a:extLst>
                <a:ext uri="{FF2B5EF4-FFF2-40B4-BE49-F238E27FC236}">
                  <a16:creationId xmlns:a16="http://schemas.microsoft.com/office/drawing/2014/main" id="{2817C2BB-7198-33E7-DEA2-AB1977D43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447" y="577823"/>
              <a:ext cx="321323" cy="5703835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">
              <a:extLst>
                <a:ext uri="{FF2B5EF4-FFF2-40B4-BE49-F238E27FC236}">
                  <a16:creationId xmlns:a16="http://schemas.microsoft.com/office/drawing/2014/main" id="{017A60B3-9791-4379-DC9A-3D5CF341E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427" y="574862"/>
              <a:ext cx="336130" cy="5709758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">
              <a:extLst>
                <a:ext uri="{FF2B5EF4-FFF2-40B4-BE49-F238E27FC236}">
                  <a16:creationId xmlns:a16="http://schemas.microsoft.com/office/drawing/2014/main" id="{2DE4D0D3-CAA6-F1DD-03E7-A2EFAF49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618" y="567458"/>
              <a:ext cx="2684596" cy="214708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7">
              <a:extLst>
                <a:ext uri="{FF2B5EF4-FFF2-40B4-BE49-F238E27FC236}">
                  <a16:creationId xmlns:a16="http://schemas.microsoft.com/office/drawing/2014/main" id="{AE55CFAE-876D-272E-CE4B-D03A79188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1112372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6" name="Freeform 8">
              <a:extLst>
                <a:ext uri="{FF2B5EF4-FFF2-40B4-BE49-F238E27FC236}">
                  <a16:creationId xmlns:a16="http://schemas.microsoft.com/office/drawing/2014/main" id="{1BE6DEB8-0B9C-EEE2-EF46-18981E056A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5717493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7" name="Freeform 9">
              <a:extLst>
                <a:ext uri="{FF2B5EF4-FFF2-40B4-BE49-F238E27FC236}">
                  <a16:creationId xmlns:a16="http://schemas.microsoft.com/office/drawing/2014/main" id="{39964231-1D5C-0C77-F5C8-81799982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8042" y="594111"/>
              <a:ext cx="2749748" cy="5668297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581F1B1D-9CE8-B3DA-0F76-B363DF3FD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4216" y="647418"/>
              <a:ext cx="233958" cy="5564645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11">
              <a:extLst>
                <a:ext uri="{FF2B5EF4-FFF2-40B4-BE49-F238E27FC236}">
                  <a16:creationId xmlns:a16="http://schemas.microsoft.com/office/drawing/2014/main" id="{AE879FB7-79D7-C349-5107-3A5BCF163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57" y="647418"/>
              <a:ext cx="236919" cy="5564645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12">
              <a:extLst>
                <a:ext uri="{FF2B5EF4-FFF2-40B4-BE49-F238E27FC236}">
                  <a16:creationId xmlns:a16="http://schemas.microsoft.com/office/drawing/2014/main" id="{861B739C-0117-1806-3A51-045E5ACA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2459" y="6077314"/>
              <a:ext cx="2690518" cy="214708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1" name="Group 23">
              <a:extLst>
                <a:ext uri="{FF2B5EF4-FFF2-40B4-BE49-F238E27FC236}">
                  <a16:creationId xmlns:a16="http://schemas.microsoft.com/office/drawing/2014/main" id="{8D7AA0F1-2441-7DA7-6068-CFFB1A9B69EC}"/>
                </a:ext>
              </a:extLst>
            </p:cNvPr>
            <p:cNvGrpSpPr/>
            <p:nvPr/>
          </p:nvGrpSpPr>
          <p:grpSpPr>
            <a:xfrm>
              <a:off x="6936156" y="674071"/>
              <a:ext cx="2615000" cy="5509858"/>
              <a:chOff x="6936156" y="674071"/>
              <a:chExt cx="2615000" cy="5509858"/>
            </a:xfrm>
          </p:grpSpPr>
          <p:sp>
            <p:nvSpPr>
              <p:cNvPr id="76" name="Freeform 18">
                <a:extLst>
                  <a:ext uri="{FF2B5EF4-FFF2-40B4-BE49-F238E27FC236}">
                    <a16:creationId xmlns:a16="http://schemas.microsoft.com/office/drawing/2014/main" id="{11114E7C-BB27-BEDA-082F-A0F2A1020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77" name="Freeform 19">
                <a:extLst>
                  <a:ext uri="{FF2B5EF4-FFF2-40B4-BE49-F238E27FC236}">
                    <a16:creationId xmlns:a16="http://schemas.microsoft.com/office/drawing/2014/main" id="{061D0A59-0947-1248-FB27-CCEA0CB15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20">
                <a:extLst>
                  <a:ext uri="{FF2B5EF4-FFF2-40B4-BE49-F238E27FC236}">
                    <a16:creationId xmlns:a16="http://schemas.microsoft.com/office/drawing/2014/main" id="{3779540D-623C-C86C-4A7F-4BE4255C1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21">
                <a:extLst>
                  <a:ext uri="{FF2B5EF4-FFF2-40B4-BE49-F238E27FC236}">
                    <a16:creationId xmlns:a16="http://schemas.microsoft.com/office/drawing/2014/main" id="{D5D7CAE2-8DCA-F7EA-CF96-F015B9BA4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Freeform 22">
                <a:extLst>
                  <a:ext uri="{FF2B5EF4-FFF2-40B4-BE49-F238E27FC236}">
                    <a16:creationId xmlns:a16="http://schemas.microsoft.com/office/drawing/2014/main" id="{D8D2CB24-4534-993C-C132-F7510D3E6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23">
                <a:extLst>
                  <a:ext uri="{FF2B5EF4-FFF2-40B4-BE49-F238E27FC236}">
                    <a16:creationId xmlns:a16="http://schemas.microsoft.com/office/drawing/2014/main" id="{716798F4-46DA-823E-8D6C-966171029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24">
                <a:extLst>
                  <a:ext uri="{FF2B5EF4-FFF2-40B4-BE49-F238E27FC236}">
                    <a16:creationId xmlns:a16="http://schemas.microsoft.com/office/drawing/2014/main" id="{DD43A511-63F7-E215-E86D-2C0F56CCE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25">
                <a:extLst>
                  <a:ext uri="{FF2B5EF4-FFF2-40B4-BE49-F238E27FC236}">
                    <a16:creationId xmlns:a16="http://schemas.microsoft.com/office/drawing/2014/main" id="{21815B67-C87C-D39B-1D0F-1D28D183E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26">
                <a:extLst>
                  <a:ext uri="{FF2B5EF4-FFF2-40B4-BE49-F238E27FC236}">
                    <a16:creationId xmlns:a16="http://schemas.microsoft.com/office/drawing/2014/main" id="{73C5B687-9B5E-4B29-DC87-FB7CB90E3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2" name="Freeform 14">
              <a:extLst>
                <a:ext uri="{FF2B5EF4-FFF2-40B4-BE49-F238E27FC236}">
                  <a16:creationId xmlns:a16="http://schemas.microsoft.com/office/drawing/2014/main" id="{83B1D562-41F3-3B45-3CA4-ABDC7278C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324120"/>
              <a:ext cx="28135" cy="217670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15">
              <a:extLst>
                <a:ext uri="{FF2B5EF4-FFF2-40B4-BE49-F238E27FC236}">
                  <a16:creationId xmlns:a16="http://schemas.microsoft.com/office/drawing/2014/main" id="{D767EAB6-4EF7-71C2-9A72-16A977AA3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746132"/>
              <a:ext cx="28135" cy="402763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16">
              <a:extLst>
                <a:ext uri="{FF2B5EF4-FFF2-40B4-BE49-F238E27FC236}">
                  <a16:creationId xmlns:a16="http://schemas.microsoft.com/office/drawing/2014/main" id="{536BD6F9-1F87-A54A-0022-63C18C46B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8134" y="1877918"/>
              <a:ext cx="22212" cy="667817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17">
              <a:extLst>
                <a:ext uri="{FF2B5EF4-FFF2-40B4-BE49-F238E27FC236}">
                  <a16:creationId xmlns:a16="http://schemas.microsoft.com/office/drawing/2014/main" id="{B6EC7C6E-1BBE-CE4F-42CC-43B8D76A3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2265874"/>
              <a:ext cx="28135" cy="413128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" name="Rectangle 47">
            <a:extLst>
              <a:ext uri="{FF2B5EF4-FFF2-40B4-BE49-F238E27FC236}">
                <a16:creationId xmlns:a16="http://schemas.microsoft.com/office/drawing/2014/main" id="{802B4F33-4AC7-70B8-6CFB-1A0B14777C12}"/>
              </a:ext>
            </a:extLst>
          </p:cNvPr>
          <p:cNvSpPr/>
          <p:nvPr/>
        </p:nvSpPr>
        <p:spPr>
          <a:xfrm>
            <a:off x="1774312" y="2024741"/>
            <a:ext cx="1864024" cy="762000"/>
          </a:xfrm>
          <a:prstGeom prst="roundRect">
            <a:avLst>
              <a:gd name="adj" fmla="val 5846"/>
            </a:avLst>
          </a:prstGeom>
          <a:solidFill>
            <a:schemeClr val="bg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4CB04FDA-4D83-7D21-96A1-E5ED3C0FB31F}"/>
              </a:ext>
            </a:extLst>
          </p:cNvPr>
          <p:cNvSpPr txBox="1"/>
          <p:nvPr/>
        </p:nvSpPr>
        <p:spPr>
          <a:xfrm>
            <a:off x="2355268" y="2128922"/>
            <a:ext cx="702115" cy="18466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/>
              <a:t>중요 키워드</a:t>
            </a:r>
            <a:endParaRPr lang="en-US" altLang="ko-KR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F135675-FDAE-A743-7C71-CF9DA3A3DBEE}"/>
              </a:ext>
            </a:extLst>
          </p:cNvPr>
          <p:cNvSpPr txBox="1"/>
          <p:nvPr/>
        </p:nvSpPr>
        <p:spPr>
          <a:xfrm>
            <a:off x="2077146" y="2409789"/>
            <a:ext cx="1258358" cy="24622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 sz="1600">
                <a:solidFill>
                  <a:schemeClr val="accent3"/>
                </a:solidFill>
                <a:latin typeface="+mj-ea"/>
                <a:ea typeface="+mj-ea"/>
              </a:rPr>
              <a:t>모바일 부문 </a:t>
            </a:r>
            <a:r>
              <a:rPr lang="en-US" altLang="ko-KR" sz="1600">
                <a:solidFill>
                  <a:schemeClr val="accent3"/>
                </a:solidFill>
                <a:latin typeface="+mj-ea"/>
                <a:ea typeface="+mj-ea"/>
              </a:rPr>
              <a:t>1</a:t>
            </a:r>
            <a:r>
              <a:rPr lang="ko-KR" altLang="en-US" sz="1600">
                <a:solidFill>
                  <a:schemeClr val="accent3"/>
                </a:solidFill>
                <a:latin typeface="+mj-ea"/>
                <a:ea typeface="+mj-ea"/>
              </a:rPr>
              <a:t>위</a:t>
            </a:r>
            <a:endParaRPr lang="en-US" altLang="ko-KR" sz="1600">
              <a:solidFill>
                <a:schemeClr val="accent3"/>
              </a:solidFill>
              <a:latin typeface="+mj-ea"/>
              <a:ea typeface="+mj-ea"/>
            </a:endParaRPr>
          </a:p>
        </p:txBody>
      </p:sp>
      <p:grpSp>
        <p:nvGrpSpPr>
          <p:cNvPr id="89" name="Group 12">
            <a:extLst>
              <a:ext uri="{FF2B5EF4-FFF2-40B4-BE49-F238E27FC236}">
                <a16:creationId xmlns:a16="http://schemas.microsoft.com/office/drawing/2014/main" id="{471E3719-1132-D3C2-5EAA-A44C93782FEF}"/>
              </a:ext>
            </a:extLst>
          </p:cNvPr>
          <p:cNvGrpSpPr>
            <a:grpSpLocks noChangeAspect="1"/>
          </p:cNvGrpSpPr>
          <p:nvPr/>
        </p:nvGrpSpPr>
        <p:grpSpPr>
          <a:xfrm>
            <a:off x="4929521" y="3203569"/>
            <a:ext cx="2332959" cy="4650385"/>
            <a:chOff x="6798446" y="546727"/>
            <a:chExt cx="2891900" cy="5764546"/>
          </a:xfrm>
        </p:grpSpPr>
        <p:sp>
          <p:nvSpPr>
            <p:cNvPr id="93" name="Freeform 3">
              <a:extLst>
                <a:ext uri="{FF2B5EF4-FFF2-40B4-BE49-F238E27FC236}">
                  <a16:creationId xmlns:a16="http://schemas.microsoft.com/office/drawing/2014/main" id="{C627AA97-69B8-C975-6AAD-3271E91A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7696" y="546727"/>
              <a:ext cx="2850439" cy="5764546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4" name="Freeform 4">
              <a:extLst>
                <a:ext uri="{FF2B5EF4-FFF2-40B4-BE49-F238E27FC236}">
                  <a16:creationId xmlns:a16="http://schemas.microsoft.com/office/drawing/2014/main" id="{A74785E6-E7B9-2F7F-FEC7-18CF42404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447" y="577823"/>
              <a:ext cx="321323" cy="5703835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5">
              <a:extLst>
                <a:ext uri="{FF2B5EF4-FFF2-40B4-BE49-F238E27FC236}">
                  <a16:creationId xmlns:a16="http://schemas.microsoft.com/office/drawing/2014/main" id="{5298905F-DB01-E9D4-83ED-443AFCB94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427" y="574862"/>
              <a:ext cx="336130" cy="5709758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6">
              <a:extLst>
                <a:ext uri="{FF2B5EF4-FFF2-40B4-BE49-F238E27FC236}">
                  <a16:creationId xmlns:a16="http://schemas.microsoft.com/office/drawing/2014/main" id="{66E2A448-4069-7BB8-6281-DD1A59DE6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618" y="567458"/>
              <a:ext cx="2684596" cy="214708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7">
              <a:extLst>
                <a:ext uri="{FF2B5EF4-FFF2-40B4-BE49-F238E27FC236}">
                  <a16:creationId xmlns:a16="http://schemas.microsoft.com/office/drawing/2014/main" id="{F6805207-36C0-5B17-53D9-DD1583A92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1112372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8" name="Freeform 8">
              <a:extLst>
                <a:ext uri="{FF2B5EF4-FFF2-40B4-BE49-F238E27FC236}">
                  <a16:creationId xmlns:a16="http://schemas.microsoft.com/office/drawing/2014/main" id="{224EB973-101F-DE51-8B98-4234739D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5717493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99" name="Freeform 9">
              <a:extLst>
                <a:ext uri="{FF2B5EF4-FFF2-40B4-BE49-F238E27FC236}">
                  <a16:creationId xmlns:a16="http://schemas.microsoft.com/office/drawing/2014/main" id="{E4E7C4E9-E614-915E-CC53-B363D78BB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8042" y="594111"/>
              <a:ext cx="2749748" cy="5668297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00" name="Freeform 10">
              <a:extLst>
                <a:ext uri="{FF2B5EF4-FFF2-40B4-BE49-F238E27FC236}">
                  <a16:creationId xmlns:a16="http://schemas.microsoft.com/office/drawing/2014/main" id="{57A7692E-D3B0-2ADC-5E59-55BA3CB6A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4216" y="647418"/>
              <a:ext cx="233958" cy="5564645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11">
              <a:extLst>
                <a:ext uri="{FF2B5EF4-FFF2-40B4-BE49-F238E27FC236}">
                  <a16:creationId xmlns:a16="http://schemas.microsoft.com/office/drawing/2014/main" id="{682C0FBF-6BD6-433E-C784-84CD5261D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57" y="647418"/>
              <a:ext cx="236919" cy="5564645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12">
              <a:extLst>
                <a:ext uri="{FF2B5EF4-FFF2-40B4-BE49-F238E27FC236}">
                  <a16:creationId xmlns:a16="http://schemas.microsoft.com/office/drawing/2014/main" id="{FD54386F-9AA8-C5AE-50EA-CCF703C23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2459" y="6077314"/>
              <a:ext cx="2690518" cy="214708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3" name="Group 23">
              <a:extLst>
                <a:ext uri="{FF2B5EF4-FFF2-40B4-BE49-F238E27FC236}">
                  <a16:creationId xmlns:a16="http://schemas.microsoft.com/office/drawing/2014/main" id="{4B26E302-4A47-40CD-6504-09749A30AA54}"/>
                </a:ext>
              </a:extLst>
            </p:cNvPr>
            <p:cNvGrpSpPr/>
            <p:nvPr/>
          </p:nvGrpSpPr>
          <p:grpSpPr>
            <a:xfrm>
              <a:off x="6936156" y="674071"/>
              <a:ext cx="2615000" cy="5509858"/>
              <a:chOff x="6936156" y="674071"/>
              <a:chExt cx="2615000" cy="5509858"/>
            </a:xfrm>
          </p:grpSpPr>
          <p:sp>
            <p:nvSpPr>
              <p:cNvPr id="108" name="Freeform 18">
                <a:extLst>
                  <a:ext uri="{FF2B5EF4-FFF2-40B4-BE49-F238E27FC236}">
                    <a16:creationId xmlns:a16="http://schemas.microsoft.com/office/drawing/2014/main" id="{7A2CC24D-BC06-F14B-23EC-2A42B1693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09" name="Freeform 19">
                <a:extLst>
                  <a:ext uri="{FF2B5EF4-FFF2-40B4-BE49-F238E27FC236}">
                    <a16:creationId xmlns:a16="http://schemas.microsoft.com/office/drawing/2014/main" id="{20C6A280-33E7-7331-BB9D-D273F826C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20">
                <a:extLst>
                  <a:ext uri="{FF2B5EF4-FFF2-40B4-BE49-F238E27FC236}">
                    <a16:creationId xmlns:a16="http://schemas.microsoft.com/office/drawing/2014/main" id="{FBCB2C09-A00B-FDBD-7E5C-DE0D5483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21">
                <a:extLst>
                  <a:ext uri="{FF2B5EF4-FFF2-40B4-BE49-F238E27FC236}">
                    <a16:creationId xmlns:a16="http://schemas.microsoft.com/office/drawing/2014/main" id="{796A809A-9328-7766-7A76-4825845D9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Freeform 22">
                <a:extLst>
                  <a:ext uri="{FF2B5EF4-FFF2-40B4-BE49-F238E27FC236}">
                    <a16:creationId xmlns:a16="http://schemas.microsoft.com/office/drawing/2014/main" id="{B18D2F15-F5F6-CC0F-92DB-1EC03914E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3">
                <a:extLst>
                  <a:ext uri="{FF2B5EF4-FFF2-40B4-BE49-F238E27FC236}">
                    <a16:creationId xmlns:a16="http://schemas.microsoft.com/office/drawing/2014/main" id="{A5A92D90-8C13-5204-5372-A937DF6BD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4">
                <a:extLst>
                  <a:ext uri="{FF2B5EF4-FFF2-40B4-BE49-F238E27FC236}">
                    <a16:creationId xmlns:a16="http://schemas.microsoft.com/office/drawing/2014/main" id="{312421BD-930A-ED39-3542-43B1F8D98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25">
                <a:extLst>
                  <a:ext uri="{FF2B5EF4-FFF2-40B4-BE49-F238E27FC236}">
                    <a16:creationId xmlns:a16="http://schemas.microsoft.com/office/drawing/2014/main" id="{C12C8712-1192-9E15-2828-C16CC5E74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Freeform 26">
                <a:extLst>
                  <a:ext uri="{FF2B5EF4-FFF2-40B4-BE49-F238E27FC236}">
                    <a16:creationId xmlns:a16="http://schemas.microsoft.com/office/drawing/2014/main" id="{AF518201-A49C-609D-8ED9-722042C8B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04" name="Freeform 14">
              <a:extLst>
                <a:ext uri="{FF2B5EF4-FFF2-40B4-BE49-F238E27FC236}">
                  <a16:creationId xmlns:a16="http://schemas.microsoft.com/office/drawing/2014/main" id="{51251138-1825-03EC-58F9-71B374E24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324120"/>
              <a:ext cx="28135" cy="217670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Freeform 15">
              <a:extLst>
                <a:ext uri="{FF2B5EF4-FFF2-40B4-BE49-F238E27FC236}">
                  <a16:creationId xmlns:a16="http://schemas.microsoft.com/office/drawing/2014/main" id="{155E9469-934E-5738-B1EE-1677CD8E1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746132"/>
              <a:ext cx="28135" cy="402763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6">
              <a:extLst>
                <a:ext uri="{FF2B5EF4-FFF2-40B4-BE49-F238E27FC236}">
                  <a16:creationId xmlns:a16="http://schemas.microsoft.com/office/drawing/2014/main" id="{D0124507-9FFB-CCD2-9FEF-9E6E4EE77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8134" y="1877918"/>
              <a:ext cx="22212" cy="667817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7">
              <a:extLst>
                <a:ext uri="{FF2B5EF4-FFF2-40B4-BE49-F238E27FC236}">
                  <a16:creationId xmlns:a16="http://schemas.microsoft.com/office/drawing/2014/main" id="{FA412D3F-1223-0346-ED3A-43232300F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2265874"/>
              <a:ext cx="28135" cy="413128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0" name="Rectangle 47">
            <a:extLst>
              <a:ext uri="{FF2B5EF4-FFF2-40B4-BE49-F238E27FC236}">
                <a16:creationId xmlns:a16="http://schemas.microsoft.com/office/drawing/2014/main" id="{60E7D06B-1591-6E8B-96C5-3BEF3AE2F007}"/>
              </a:ext>
            </a:extLst>
          </p:cNvPr>
          <p:cNvSpPr/>
          <p:nvPr/>
        </p:nvSpPr>
        <p:spPr>
          <a:xfrm>
            <a:off x="5163988" y="2024741"/>
            <a:ext cx="1864024" cy="762000"/>
          </a:xfrm>
          <a:prstGeom prst="roundRect">
            <a:avLst>
              <a:gd name="adj" fmla="val 5846"/>
            </a:avLst>
          </a:prstGeom>
          <a:solidFill>
            <a:schemeClr val="accent3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4AE3867-B838-B5EC-0845-CCC2588FAADD}"/>
              </a:ext>
            </a:extLst>
          </p:cNvPr>
          <p:cNvSpPr txBox="1"/>
          <p:nvPr/>
        </p:nvSpPr>
        <p:spPr>
          <a:xfrm>
            <a:off x="5744943" y="2128922"/>
            <a:ext cx="702115" cy="18466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>
                <a:solidFill>
                  <a:schemeClr val="accent1"/>
                </a:solidFill>
              </a:rPr>
              <a:t>중요 키워드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107601B0-7A52-7D56-91E2-BD0136BBE0B8}"/>
              </a:ext>
            </a:extLst>
          </p:cNvPr>
          <p:cNvSpPr txBox="1"/>
          <p:nvPr/>
        </p:nvSpPr>
        <p:spPr>
          <a:xfrm>
            <a:off x="5593458" y="2409789"/>
            <a:ext cx="1005083" cy="24622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altLang="ko-KR" sz="1600">
                <a:solidFill>
                  <a:schemeClr val="accent1"/>
                </a:solidFill>
                <a:latin typeface="+mj-ea"/>
                <a:ea typeface="+mj-ea"/>
              </a:rPr>
              <a:t>PC</a:t>
            </a:r>
            <a:r>
              <a:rPr lang="ko-KR" altLang="en-US" sz="1600">
                <a:solidFill>
                  <a:schemeClr val="accent1"/>
                </a:solidFill>
                <a:latin typeface="+mj-ea"/>
                <a:ea typeface="+mj-ea"/>
              </a:rPr>
              <a:t> 부문 </a:t>
            </a:r>
            <a:r>
              <a:rPr lang="en-US" altLang="ko-KR" sz="1600">
                <a:solidFill>
                  <a:schemeClr val="accent1"/>
                </a:solidFill>
                <a:latin typeface="+mj-ea"/>
                <a:ea typeface="+mj-ea"/>
              </a:rPr>
              <a:t>1</a:t>
            </a:r>
            <a:r>
              <a:rPr lang="ko-KR" altLang="en-US" sz="1600">
                <a:solidFill>
                  <a:schemeClr val="accent1"/>
                </a:solidFill>
                <a:latin typeface="+mj-ea"/>
                <a:ea typeface="+mj-ea"/>
              </a:rPr>
              <a:t>위</a:t>
            </a:r>
          </a:p>
        </p:txBody>
      </p:sp>
      <p:grpSp>
        <p:nvGrpSpPr>
          <p:cNvPr id="119" name="Group 12">
            <a:extLst>
              <a:ext uri="{FF2B5EF4-FFF2-40B4-BE49-F238E27FC236}">
                <a16:creationId xmlns:a16="http://schemas.microsoft.com/office/drawing/2014/main" id="{D0D9934D-38B0-2F96-F83C-1D380359643D}"/>
              </a:ext>
            </a:extLst>
          </p:cNvPr>
          <p:cNvGrpSpPr>
            <a:grpSpLocks noChangeAspect="1"/>
          </p:cNvGrpSpPr>
          <p:nvPr/>
        </p:nvGrpSpPr>
        <p:grpSpPr>
          <a:xfrm>
            <a:off x="8319196" y="3203569"/>
            <a:ext cx="2332959" cy="4650385"/>
            <a:chOff x="6798446" y="546727"/>
            <a:chExt cx="2891900" cy="5764546"/>
          </a:xfrm>
        </p:grpSpPr>
        <p:sp>
          <p:nvSpPr>
            <p:cNvPr id="123" name="Freeform 3">
              <a:extLst>
                <a:ext uri="{FF2B5EF4-FFF2-40B4-BE49-F238E27FC236}">
                  <a16:creationId xmlns:a16="http://schemas.microsoft.com/office/drawing/2014/main" id="{92C1AE3B-1882-4A81-3B66-7F74B5F2C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7696" y="546727"/>
              <a:ext cx="2850439" cy="5764546"/>
            </a:xfrm>
            <a:custGeom>
              <a:avLst/>
              <a:gdLst>
                <a:gd name="connsiteX0" fmla="*/ 429418 w 2850439"/>
                <a:gd name="connsiteY0" fmla="*/ 166583 h 5764546"/>
                <a:gd name="connsiteX1" fmla="*/ 401283 w 2850439"/>
                <a:gd name="connsiteY1" fmla="*/ 172506 h 5764546"/>
                <a:gd name="connsiteX2" fmla="*/ 374630 w 2850439"/>
                <a:gd name="connsiteY2" fmla="*/ 179910 h 5764546"/>
                <a:gd name="connsiteX3" fmla="*/ 346496 w 2850439"/>
                <a:gd name="connsiteY3" fmla="*/ 188794 h 5764546"/>
                <a:gd name="connsiteX4" fmla="*/ 321323 w 2850439"/>
                <a:gd name="connsiteY4" fmla="*/ 202121 h 5764546"/>
                <a:gd name="connsiteX5" fmla="*/ 297631 w 2850439"/>
                <a:gd name="connsiteY5" fmla="*/ 216929 h 5764546"/>
                <a:gd name="connsiteX6" fmla="*/ 275420 w 2850439"/>
                <a:gd name="connsiteY6" fmla="*/ 231736 h 5764546"/>
                <a:gd name="connsiteX7" fmla="*/ 254689 w 2850439"/>
                <a:gd name="connsiteY7" fmla="*/ 250986 h 5764546"/>
                <a:gd name="connsiteX8" fmla="*/ 235440 w 2850439"/>
                <a:gd name="connsiteY8" fmla="*/ 271716 h 5764546"/>
                <a:gd name="connsiteX9" fmla="*/ 217671 w 2850439"/>
                <a:gd name="connsiteY9" fmla="*/ 293927 h 5764546"/>
                <a:gd name="connsiteX10" fmla="*/ 204344 w 2850439"/>
                <a:gd name="connsiteY10" fmla="*/ 319100 h 5764546"/>
                <a:gd name="connsiteX11" fmla="*/ 192498 w 2850439"/>
                <a:gd name="connsiteY11" fmla="*/ 344273 h 5764546"/>
                <a:gd name="connsiteX12" fmla="*/ 182133 w 2850439"/>
                <a:gd name="connsiteY12" fmla="*/ 370926 h 5764546"/>
                <a:gd name="connsiteX13" fmla="*/ 174729 w 2850439"/>
                <a:gd name="connsiteY13" fmla="*/ 399060 h 5764546"/>
                <a:gd name="connsiteX14" fmla="*/ 170287 w 2850439"/>
                <a:gd name="connsiteY14" fmla="*/ 428675 h 5764546"/>
                <a:gd name="connsiteX15" fmla="*/ 167325 w 2850439"/>
                <a:gd name="connsiteY15" fmla="*/ 458290 h 5764546"/>
                <a:gd name="connsiteX16" fmla="*/ 167325 w 2850439"/>
                <a:gd name="connsiteY16" fmla="*/ 5306255 h 5764546"/>
                <a:gd name="connsiteX17" fmla="*/ 170287 w 2850439"/>
                <a:gd name="connsiteY17" fmla="*/ 5335870 h 5764546"/>
                <a:gd name="connsiteX18" fmla="*/ 174729 w 2850439"/>
                <a:gd name="connsiteY18" fmla="*/ 5365485 h 5764546"/>
                <a:gd name="connsiteX19" fmla="*/ 182133 w 2850439"/>
                <a:gd name="connsiteY19" fmla="*/ 5393619 h 5764546"/>
                <a:gd name="connsiteX20" fmla="*/ 192498 w 2850439"/>
                <a:gd name="connsiteY20" fmla="*/ 5420272 h 5764546"/>
                <a:gd name="connsiteX21" fmla="*/ 204344 w 2850439"/>
                <a:gd name="connsiteY21" fmla="*/ 5445445 h 5764546"/>
                <a:gd name="connsiteX22" fmla="*/ 217671 w 2850439"/>
                <a:gd name="connsiteY22" fmla="*/ 5467656 h 5764546"/>
                <a:gd name="connsiteX23" fmla="*/ 235440 w 2850439"/>
                <a:gd name="connsiteY23" fmla="*/ 5489867 h 5764546"/>
                <a:gd name="connsiteX24" fmla="*/ 254689 w 2850439"/>
                <a:gd name="connsiteY24" fmla="*/ 5512079 h 5764546"/>
                <a:gd name="connsiteX25" fmla="*/ 275420 w 2850439"/>
                <a:gd name="connsiteY25" fmla="*/ 5529848 h 5764546"/>
                <a:gd name="connsiteX26" fmla="*/ 297631 w 2850439"/>
                <a:gd name="connsiteY26" fmla="*/ 5547617 h 5764546"/>
                <a:gd name="connsiteX27" fmla="*/ 321323 w 2850439"/>
                <a:gd name="connsiteY27" fmla="*/ 5562424 h 5764546"/>
                <a:gd name="connsiteX28" fmla="*/ 346496 w 2850439"/>
                <a:gd name="connsiteY28" fmla="*/ 5574270 h 5764546"/>
                <a:gd name="connsiteX29" fmla="*/ 374630 w 2850439"/>
                <a:gd name="connsiteY29" fmla="*/ 5584635 h 5764546"/>
                <a:gd name="connsiteX30" fmla="*/ 401283 w 2850439"/>
                <a:gd name="connsiteY30" fmla="*/ 5592039 h 5764546"/>
                <a:gd name="connsiteX31" fmla="*/ 429418 w 2850439"/>
                <a:gd name="connsiteY31" fmla="*/ 5595001 h 5764546"/>
                <a:gd name="connsiteX32" fmla="*/ 459032 w 2850439"/>
                <a:gd name="connsiteY32" fmla="*/ 5596481 h 5764546"/>
                <a:gd name="connsiteX33" fmla="*/ 2391408 w 2850439"/>
                <a:gd name="connsiteY33" fmla="*/ 5596481 h 5764546"/>
                <a:gd name="connsiteX34" fmla="*/ 2422504 w 2850439"/>
                <a:gd name="connsiteY34" fmla="*/ 5595001 h 5764546"/>
                <a:gd name="connsiteX35" fmla="*/ 2449157 w 2850439"/>
                <a:gd name="connsiteY35" fmla="*/ 5592039 h 5764546"/>
                <a:gd name="connsiteX36" fmla="*/ 2478772 w 2850439"/>
                <a:gd name="connsiteY36" fmla="*/ 5584635 h 5764546"/>
                <a:gd name="connsiteX37" fmla="*/ 2503944 w 2850439"/>
                <a:gd name="connsiteY37" fmla="*/ 5574270 h 5764546"/>
                <a:gd name="connsiteX38" fmla="*/ 2532079 w 2850439"/>
                <a:gd name="connsiteY38" fmla="*/ 5562424 h 5764546"/>
                <a:gd name="connsiteX39" fmla="*/ 2554290 w 2850439"/>
                <a:gd name="connsiteY39" fmla="*/ 5547617 h 5764546"/>
                <a:gd name="connsiteX40" fmla="*/ 2576501 w 2850439"/>
                <a:gd name="connsiteY40" fmla="*/ 5529848 h 5764546"/>
                <a:gd name="connsiteX41" fmla="*/ 2598712 w 2850439"/>
                <a:gd name="connsiteY41" fmla="*/ 5512079 h 5764546"/>
                <a:gd name="connsiteX42" fmla="*/ 2616481 w 2850439"/>
                <a:gd name="connsiteY42" fmla="*/ 5489867 h 5764546"/>
                <a:gd name="connsiteX43" fmla="*/ 2634250 w 2850439"/>
                <a:gd name="connsiteY43" fmla="*/ 5467656 h 5764546"/>
                <a:gd name="connsiteX44" fmla="*/ 2649058 w 2850439"/>
                <a:gd name="connsiteY44" fmla="*/ 5445445 h 5764546"/>
                <a:gd name="connsiteX45" fmla="*/ 2660904 w 2850439"/>
                <a:gd name="connsiteY45" fmla="*/ 5420272 h 5764546"/>
                <a:gd name="connsiteX46" fmla="*/ 2671269 w 2850439"/>
                <a:gd name="connsiteY46" fmla="*/ 5393619 h 5764546"/>
                <a:gd name="connsiteX47" fmla="*/ 2675711 w 2850439"/>
                <a:gd name="connsiteY47" fmla="*/ 5365485 h 5764546"/>
                <a:gd name="connsiteX48" fmla="*/ 2680154 w 2850439"/>
                <a:gd name="connsiteY48" fmla="*/ 5335870 h 5764546"/>
                <a:gd name="connsiteX49" fmla="*/ 2683115 w 2850439"/>
                <a:gd name="connsiteY49" fmla="*/ 5306255 h 5764546"/>
                <a:gd name="connsiteX50" fmla="*/ 2683115 w 2850439"/>
                <a:gd name="connsiteY50" fmla="*/ 458290 h 5764546"/>
                <a:gd name="connsiteX51" fmla="*/ 2680154 w 2850439"/>
                <a:gd name="connsiteY51" fmla="*/ 428675 h 5764546"/>
                <a:gd name="connsiteX52" fmla="*/ 2675711 w 2850439"/>
                <a:gd name="connsiteY52" fmla="*/ 399060 h 5764546"/>
                <a:gd name="connsiteX53" fmla="*/ 2671269 w 2850439"/>
                <a:gd name="connsiteY53" fmla="*/ 370926 h 5764546"/>
                <a:gd name="connsiteX54" fmla="*/ 2660904 w 2850439"/>
                <a:gd name="connsiteY54" fmla="*/ 344273 h 5764546"/>
                <a:gd name="connsiteX55" fmla="*/ 2649058 w 2850439"/>
                <a:gd name="connsiteY55" fmla="*/ 319100 h 5764546"/>
                <a:gd name="connsiteX56" fmla="*/ 2634250 w 2850439"/>
                <a:gd name="connsiteY56" fmla="*/ 293927 h 5764546"/>
                <a:gd name="connsiteX57" fmla="*/ 2616481 w 2850439"/>
                <a:gd name="connsiteY57" fmla="*/ 271716 h 5764546"/>
                <a:gd name="connsiteX58" fmla="*/ 2598712 w 2850439"/>
                <a:gd name="connsiteY58" fmla="*/ 250986 h 5764546"/>
                <a:gd name="connsiteX59" fmla="*/ 2576501 w 2850439"/>
                <a:gd name="connsiteY59" fmla="*/ 231736 h 5764546"/>
                <a:gd name="connsiteX60" fmla="*/ 2554290 w 2850439"/>
                <a:gd name="connsiteY60" fmla="*/ 216929 h 5764546"/>
                <a:gd name="connsiteX61" fmla="*/ 2532079 w 2850439"/>
                <a:gd name="connsiteY61" fmla="*/ 202121 h 5764546"/>
                <a:gd name="connsiteX62" fmla="*/ 2503944 w 2850439"/>
                <a:gd name="connsiteY62" fmla="*/ 188794 h 5764546"/>
                <a:gd name="connsiteX63" fmla="*/ 2478772 w 2850439"/>
                <a:gd name="connsiteY63" fmla="*/ 179910 h 5764546"/>
                <a:gd name="connsiteX64" fmla="*/ 2449157 w 2850439"/>
                <a:gd name="connsiteY64" fmla="*/ 172506 h 5764546"/>
                <a:gd name="connsiteX65" fmla="*/ 2422504 w 2850439"/>
                <a:gd name="connsiteY65" fmla="*/ 166583 h 5764546"/>
                <a:gd name="connsiteX66" fmla="*/ 2391408 w 2850439"/>
                <a:gd name="connsiteY66" fmla="*/ 166583 h 5764546"/>
                <a:gd name="connsiteX67" fmla="*/ 2179661 w 2850439"/>
                <a:gd name="connsiteY67" fmla="*/ 166583 h 5764546"/>
                <a:gd name="connsiteX68" fmla="*/ 2167815 w 2850439"/>
                <a:gd name="connsiteY68" fmla="*/ 166583 h 5764546"/>
                <a:gd name="connsiteX69" fmla="*/ 2157450 w 2850439"/>
                <a:gd name="connsiteY69" fmla="*/ 169545 h 5764546"/>
                <a:gd name="connsiteX70" fmla="*/ 2147084 w 2850439"/>
                <a:gd name="connsiteY70" fmla="*/ 173987 h 5764546"/>
                <a:gd name="connsiteX71" fmla="*/ 2139681 w 2850439"/>
                <a:gd name="connsiteY71" fmla="*/ 181391 h 5764546"/>
                <a:gd name="connsiteX72" fmla="*/ 2132277 w 2850439"/>
                <a:gd name="connsiteY72" fmla="*/ 188794 h 5764546"/>
                <a:gd name="connsiteX73" fmla="*/ 2127835 w 2850439"/>
                <a:gd name="connsiteY73" fmla="*/ 199160 h 5764546"/>
                <a:gd name="connsiteX74" fmla="*/ 2124873 w 2850439"/>
                <a:gd name="connsiteY74" fmla="*/ 209525 h 5764546"/>
                <a:gd name="connsiteX75" fmla="*/ 2124873 w 2850439"/>
                <a:gd name="connsiteY75" fmla="*/ 221371 h 5764546"/>
                <a:gd name="connsiteX76" fmla="*/ 2123392 w 2850439"/>
                <a:gd name="connsiteY76" fmla="*/ 236178 h 5764546"/>
                <a:gd name="connsiteX77" fmla="*/ 2123392 w 2850439"/>
                <a:gd name="connsiteY77" fmla="*/ 250986 h 5764546"/>
                <a:gd name="connsiteX78" fmla="*/ 2113027 w 2850439"/>
                <a:gd name="connsiteY78" fmla="*/ 279120 h 5764546"/>
                <a:gd name="connsiteX79" fmla="*/ 2101181 w 2850439"/>
                <a:gd name="connsiteY79" fmla="*/ 304293 h 5764546"/>
                <a:gd name="connsiteX80" fmla="*/ 2080451 w 2850439"/>
                <a:gd name="connsiteY80" fmla="*/ 326504 h 5764546"/>
                <a:gd name="connsiteX81" fmla="*/ 2058240 w 2850439"/>
                <a:gd name="connsiteY81" fmla="*/ 344273 h 5764546"/>
                <a:gd name="connsiteX82" fmla="*/ 2033067 w 2850439"/>
                <a:gd name="connsiteY82" fmla="*/ 359080 h 5764546"/>
                <a:gd name="connsiteX83" fmla="*/ 2006413 w 2850439"/>
                <a:gd name="connsiteY83" fmla="*/ 366484 h 5764546"/>
                <a:gd name="connsiteX84" fmla="*/ 1991606 w 2850439"/>
                <a:gd name="connsiteY84" fmla="*/ 367965 h 5764546"/>
                <a:gd name="connsiteX85" fmla="*/ 1975318 w 2850439"/>
                <a:gd name="connsiteY85" fmla="*/ 367965 h 5764546"/>
                <a:gd name="connsiteX86" fmla="*/ 875123 w 2850439"/>
                <a:gd name="connsiteY86" fmla="*/ 367965 h 5764546"/>
                <a:gd name="connsiteX87" fmla="*/ 860315 w 2850439"/>
                <a:gd name="connsiteY87" fmla="*/ 367965 h 5764546"/>
                <a:gd name="connsiteX88" fmla="*/ 845508 w 2850439"/>
                <a:gd name="connsiteY88" fmla="*/ 366484 h 5764546"/>
                <a:gd name="connsiteX89" fmla="*/ 817373 w 2850439"/>
                <a:gd name="connsiteY89" fmla="*/ 359080 h 5764546"/>
                <a:gd name="connsiteX90" fmla="*/ 792201 w 2850439"/>
                <a:gd name="connsiteY90" fmla="*/ 344273 h 5764546"/>
                <a:gd name="connsiteX91" fmla="*/ 769989 w 2850439"/>
                <a:gd name="connsiteY91" fmla="*/ 326504 h 5764546"/>
                <a:gd name="connsiteX92" fmla="*/ 752220 w 2850439"/>
                <a:gd name="connsiteY92" fmla="*/ 304293 h 5764546"/>
                <a:gd name="connsiteX93" fmla="*/ 737413 w 2850439"/>
                <a:gd name="connsiteY93" fmla="*/ 279120 h 5764546"/>
                <a:gd name="connsiteX94" fmla="*/ 730009 w 2850439"/>
                <a:gd name="connsiteY94" fmla="*/ 250986 h 5764546"/>
                <a:gd name="connsiteX95" fmla="*/ 728529 w 2850439"/>
                <a:gd name="connsiteY95" fmla="*/ 236178 h 5764546"/>
                <a:gd name="connsiteX96" fmla="*/ 728529 w 2850439"/>
                <a:gd name="connsiteY96" fmla="*/ 221371 h 5764546"/>
                <a:gd name="connsiteX97" fmla="*/ 725567 w 2850439"/>
                <a:gd name="connsiteY97" fmla="*/ 209525 h 5764546"/>
                <a:gd name="connsiteX98" fmla="*/ 722606 w 2850439"/>
                <a:gd name="connsiteY98" fmla="*/ 199160 h 5764546"/>
                <a:gd name="connsiteX99" fmla="*/ 718163 w 2850439"/>
                <a:gd name="connsiteY99" fmla="*/ 188794 h 5764546"/>
                <a:gd name="connsiteX100" fmla="*/ 710760 w 2850439"/>
                <a:gd name="connsiteY100" fmla="*/ 181391 h 5764546"/>
                <a:gd name="connsiteX101" fmla="*/ 703356 w 2850439"/>
                <a:gd name="connsiteY101" fmla="*/ 173987 h 5764546"/>
                <a:gd name="connsiteX102" fmla="*/ 692991 w 2850439"/>
                <a:gd name="connsiteY102" fmla="*/ 169545 h 5764546"/>
                <a:gd name="connsiteX103" fmla="*/ 682625 w 2850439"/>
                <a:gd name="connsiteY103" fmla="*/ 166583 h 5764546"/>
                <a:gd name="connsiteX104" fmla="*/ 673741 w 2850439"/>
                <a:gd name="connsiteY104" fmla="*/ 166583 h 5764546"/>
                <a:gd name="connsiteX105" fmla="*/ 459032 w 2850439"/>
                <a:gd name="connsiteY105" fmla="*/ 166583 h 5764546"/>
                <a:gd name="connsiteX106" fmla="*/ 439782 w 2850439"/>
                <a:gd name="connsiteY106" fmla="*/ 0 h 5764546"/>
                <a:gd name="connsiteX107" fmla="*/ 2412138 w 2850439"/>
                <a:gd name="connsiteY107" fmla="*/ 0 h 5764546"/>
                <a:gd name="connsiteX108" fmla="*/ 2456560 w 2850439"/>
                <a:gd name="connsiteY108" fmla="*/ 2962 h 5764546"/>
                <a:gd name="connsiteX109" fmla="*/ 2500982 w 2850439"/>
                <a:gd name="connsiteY109" fmla="*/ 8885 h 5764546"/>
                <a:gd name="connsiteX110" fmla="*/ 2543924 w 2850439"/>
                <a:gd name="connsiteY110" fmla="*/ 20731 h 5764546"/>
                <a:gd name="connsiteX111" fmla="*/ 2583904 w 2850439"/>
                <a:gd name="connsiteY111" fmla="*/ 32577 h 5764546"/>
                <a:gd name="connsiteX112" fmla="*/ 2620923 w 2850439"/>
                <a:gd name="connsiteY112" fmla="*/ 53307 h 5764546"/>
                <a:gd name="connsiteX113" fmla="*/ 2656461 w 2850439"/>
                <a:gd name="connsiteY113" fmla="*/ 75518 h 5764546"/>
                <a:gd name="connsiteX114" fmla="*/ 2690518 w 2850439"/>
                <a:gd name="connsiteY114" fmla="*/ 100691 h 5764546"/>
                <a:gd name="connsiteX115" fmla="*/ 2720133 w 2850439"/>
                <a:gd name="connsiteY115" fmla="*/ 127344 h 5764546"/>
                <a:gd name="connsiteX116" fmla="*/ 2751229 w 2850439"/>
                <a:gd name="connsiteY116" fmla="*/ 159921 h 5764546"/>
                <a:gd name="connsiteX117" fmla="*/ 2774921 w 2850439"/>
                <a:gd name="connsiteY117" fmla="*/ 192497 h 5764546"/>
                <a:gd name="connsiteX118" fmla="*/ 2798613 w 2850439"/>
                <a:gd name="connsiteY118" fmla="*/ 229516 h 5764546"/>
                <a:gd name="connsiteX119" fmla="*/ 2814901 w 2850439"/>
                <a:gd name="connsiteY119" fmla="*/ 266535 h 5764546"/>
                <a:gd name="connsiteX120" fmla="*/ 2829708 w 2850439"/>
                <a:gd name="connsiteY120" fmla="*/ 306515 h 5764546"/>
                <a:gd name="connsiteX121" fmla="*/ 2840074 w 2850439"/>
                <a:gd name="connsiteY121" fmla="*/ 349456 h 5764546"/>
                <a:gd name="connsiteX122" fmla="*/ 2847478 w 2850439"/>
                <a:gd name="connsiteY122" fmla="*/ 392398 h 5764546"/>
                <a:gd name="connsiteX123" fmla="*/ 2850439 w 2850439"/>
                <a:gd name="connsiteY123" fmla="*/ 436820 h 5764546"/>
                <a:gd name="connsiteX124" fmla="*/ 2850439 w 2850439"/>
                <a:gd name="connsiteY124" fmla="*/ 5329207 h 5764546"/>
                <a:gd name="connsiteX125" fmla="*/ 2847478 w 2850439"/>
                <a:gd name="connsiteY125" fmla="*/ 5373629 h 5764546"/>
                <a:gd name="connsiteX126" fmla="*/ 2840074 w 2850439"/>
                <a:gd name="connsiteY126" fmla="*/ 5416571 h 5764546"/>
                <a:gd name="connsiteX127" fmla="*/ 2829708 w 2850439"/>
                <a:gd name="connsiteY127" fmla="*/ 5458032 h 5764546"/>
                <a:gd name="connsiteX128" fmla="*/ 2814901 w 2850439"/>
                <a:gd name="connsiteY128" fmla="*/ 5498012 h 5764546"/>
                <a:gd name="connsiteX129" fmla="*/ 2798613 w 2850439"/>
                <a:gd name="connsiteY129" fmla="*/ 5535031 h 5764546"/>
                <a:gd name="connsiteX130" fmla="*/ 2774921 w 2850439"/>
                <a:gd name="connsiteY130" fmla="*/ 5573530 h 5764546"/>
                <a:gd name="connsiteX131" fmla="*/ 2751229 w 2850439"/>
                <a:gd name="connsiteY131" fmla="*/ 5606106 h 5764546"/>
                <a:gd name="connsiteX132" fmla="*/ 2720133 w 2850439"/>
                <a:gd name="connsiteY132" fmla="*/ 5637202 h 5764546"/>
                <a:gd name="connsiteX133" fmla="*/ 2690518 w 2850439"/>
                <a:gd name="connsiteY133" fmla="*/ 5665336 h 5764546"/>
                <a:gd name="connsiteX134" fmla="*/ 2656461 w 2850439"/>
                <a:gd name="connsiteY134" fmla="*/ 5690509 h 5764546"/>
                <a:gd name="connsiteX135" fmla="*/ 2620923 w 2850439"/>
                <a:gd name="connsiteY135" fmla="*/ 5712720 h 5764546"/>
                <a:gd name="connsiteX136" fmla="*/ 2583904 w 2850439"/>
                <a:gd name="connsiteY136" fmla="*/ 5730489 h 5764546"/>
                <a:gd name="connsiteX137" fmla="*/ 2543924 w 2850439"/>
                <a:gd name="connsiteY137" fmla="*/ 5745297 h 5764546"/>
                <a:gd name="connsiteX138" fmla="*/ 2500982 w 2850439"/>
                <a:gd name="connsiteY138" fmla="*/ 5754181 h 5764546"/>
                <a:gd name="connsiteX139" fmla="*/ 2456560 w 2850439"/>
                <a:gd name="connsiteY139" fmla="*/ 5763066 h 5764546"/>
                <a:gd name="connsiteX140" fmla="*/ 2412138 w 2850439"/>
                <a:gd name="connsiteY140" fmla="*/ 5764546 h 5764546"/>
                <a:gd name="connsiteX141" fmla="*/ 439782 w 2850439"/>
                <a:gd name="connsiteY141" fmla="*/ 5764546 h 5764546"/>
                <a:gd name="connsiteX142" fmla="*/ 393879 w 2850439"/>
                <a:gd name="connsiteY142" fmla="*/ 5763066 h 5764546"/>
                <a:gd name="connsiteX143" fmla="*/ 352418 w 2850439"/>
                <a:gd name="connsiteY143" fmla="*/ 5754181 h 5764546"/>
                <a:gd name="connsiteX144" fmla="*/ 309476 w 2850439"/>
                <a:gd name="connsiteY144" fmla="*/ 5745297 h 5764546"/>
                <a:gd name="connsiteX145" fmla="*/ 269496 w 2850439"/>
                <a:gd name="connsiteY145" fmla="*/ 5730489 h 5764546"/>
                <a:gd name="connsiteX146" fmla="*/ 229516 w 2850439"/>
                <a:gd name="connsiteY146" fmla="*/ 5712720 h 5764546"/>
                <a:gd name="connsiteX147" fmla="*/ 195459 w 2850439"/>
                <a:gd name="connsiteY147" fmla="*/ 5690509 h 5764546"/>
                <a:gd name="connsiteX148" fmla="*/ 159921 w 2850439"/>
                <a:gd name="connsiteY148" fmla="*/ 5665336 h 5764546"/>
                <a:gd name="connsiteX149" fmla="*/ 130306 w 2850439"/>
                <a:gd name="connsiteY149" fmla="*/ 5637202 h 5764546"/>
                <a:gd name="connsiteX150" fmla="*/ 100691 w 2850439"/>
                <a:gd name="connsiteY150" fmla="*/ 5606106 h 5764546"/>
                <a:gd name="connsiteX151" fmla="*/ 75518 w 2850439"/>
                <a:gd name="connsiteY151" fmla="*/ 5573530 h 5764546"/>
                <a:gd name="connsiteX152" fmla="*/ 54788 w 2850439"/>
                <a:gd name="connsiteY152" fmla="*/ 5535031 h 5764546"/>
                <a:gd name="connsiteX153" fmla="*/ 35538 w 2850439"/>
                <a:gd name="connsiteY153" fmla="*/ 5498012 h 5764546"/>
                <a:gd name="connsiteX154" fmla="*/ 20731 w 2850439"/>
                <a:gd name="connsiteY154" fmla="*/ 5458032 h 5764546"/>
                <a:gd name="connsiteX155" fmla="*/ 10365 w 2850439"/>
                <a:gd name="connsiteY155" fmla="*/ 5416571 h 5764546"/>
                <a:gd name="connsiteX156" fmla="*/ 2962 w 2850439"/>
                <a:gd name="connsiteY156" fmla="*/ 5373629 h 5764546"/>
                <a:gd name="connsiteX157" fmla="*/ 0 w 2850439"/>
                <a:gd name="connsiteY157" fmla="*/ 5329207 h 5764546"/>
                <a:gd name="connsiteX158" fmla="*/ 0 w 2850439"/>
                <a:gd name="connsiteY158" fmla="*/ 436820 h 5764546"/>
                <a:gd name="connsiteX159" fmla="*/ 2962 w 2850439"/>
                <a:gd name="connsiteY159" fmla="*/ 392398 h 5764546"/>
                <a:gd name="connsiteX160" fmla="*/ 10365 w 2850439"/>
                <a:gd name="connsiteY160" fmla="*/ 349456 h 5764546"/>
                <a:gd name="connsiteX161" fmla="*/ 20731 w 2850439"/>
                <a:gd name="connsiteY161" fmla="*/ 306515 h 5764546"/>
                <a:gd name="connsiteX162" fmla="*/ 35538 w 2850439"/>
                <a:gd name="connsiteY162" fmla="*/ 266535 h 5764546"/>
                <a:gd name="connsiteX163" fmla="*/ 54788 w 2850439"/>
                <a:gd name="connsiteY163" fmla="*/ 229516 h 5764546"/>
                <a:gd name="connsiteX164" fmla="*/ 75518 w 2850439"/>
                <a:gd name="connsiteY164" fmla="*/ 192497 h 5764546"/>
                <a:gd name="connsiteX165" fmla="*/ 100691 w 2850439"/>
                <a:gd name="connsiteY165" fmla="*/ 159921 h 5764546"/>
                <a:gd name="connsiteX166" fmla="*/ 130306 w 2850439"/>
                <a:gd name="connsiteY166" fmla="*/ 127344 h 5764546"/>
                <a:gd name="connsiteX167" fmla="*/ 159921 w 2850439"/>
                <a:gd name="connsiteY167" fmla="*/ 100691 h 5764546"/>
                <a:gd name="connsiteX168" fmla="*/ 195459 w 2850439"/>
                <a:gd name="connsiteY168" fmla="*/ 75518 h 5764546"/>
                <a:gd name="connsiteX169" fmla="*/ 229516 w 2850439"/>
                <a:gd name="connsiteY169" fmla="*/ 53307 h 5764546"/>
                <a:gd name="connsiteX170" fmla="*/ 269496 w 2850439"/>
                <a:gd name="connsiteY170" fmla="*/ 32577 h 5764546"/>
                <a:gd name="connsiteX171" fmla="*/ 309476 w 2850439"/>
                <a:gd name="connsiteY171" fmla="*/ 20731 h 5764546"/>
                <a:gd name="connsiteX172" fmla="*/ 352418 w 2850439"/>
                <a:gd name="connsiteY172" fmla="*/ 8885 h 5764546"/>
                <a:gd name="connsiteX173" fmla="*/ 393879 w 2850439"/>
                <a:gd name="connsiteY173" fmla="*/ 2962 h 5764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850439" h="5764546">
                  <a:moveTo>
                    <a:pt x="429418" y="166583"/>
                  </a:moveTo>
                  <a:lnTo>
                    <a:pt x="401283" y="172506"/>
                  </a:lnTo>
                  <a:lnTo>
                    <a:pt x="374630" y="179910"/>
                  </a:lnTo>
                  <a:lnTo>
                    <a:pt x="346496" y="188794"/>
                  </a:lnTo>
                  <a:lnTo>
                    <a:pt x="321323" y="202121"/>
                  </a:lnTo>
                  <a:lnTo>
                    <a:pt x="297631" y="216929"/>
                  </a:lnTo>
                  <a:lnTo>
                    <a:pt x="275420" y="231736"/>
                  </a:lnTo>
                  <a:lnTo>
                    <a:pt x="254689" y="250986"/>
                  </a:lnTo>
                  <a:lnTo>
                    <a:pt x="235440" y="271716"/>
                  </a:lnTo>
                  <a:lnTo>
                    <a:pt x="217671" y="293927"/>
                  </a:lnTo>
                  <a:lnTo>
                    <a:pt x="204344" y="319100"/>
                  </a:lnTo>
                  <a:lnTo>
                    <a:pt x="192498" y="344273"/>
                  </a:lnTo>
                  <a:lnTo>
                    <a:pt x="182133" y="370926"/>
                  </a:lnTo>
                  <a:lnTo>
                    <a:pt x="174729" y="399060"/>
                  </a:lnTo>
                  <a:lnTo>
                    <a:pt x="170287" y="428675"/>
                  </a:lnTo>
                  <a:lnTo>
                    <a:pt x="167325" y="458290"/>
                  </a:lnTo>
                  <a:lnTo>
                    <a:pt x="167325" y="5306255"/>
                  </a:lnTo>
                  <a:lnTo>
                    <a:pt x="170287" y="5335870"/>
                  </a:lnTo>
                  <a:lnTo>
                    <a:pt x="174729" y="5365485"/>
                  </a:lnTo>
                  <a:lnTo>
                    <a:pt x="182133" y="5393619"/>
                  </a:lnTo>
                  <a:lnTo>
                    <a:pt x="192498" y="5420272"/>
                  </a:lnTo>
                  <a:lnTo>
                    <a:pt x="204344" y="5445445"/>
                  </a:lnTo>
                  <a:lnTo>
                    <a:pt x="217671" y="5467656"/>
                  </a:lnTo>
                  <a:lnTo>
                    <a:pt x="235440" y="5489867"/>
                  </a:lnTo>
                  <a:lnTo>
                    <a:pt x="254689" y="5512079"/>
                  </a:lnTo>
                  <a:lnTo>
                    <a:pt x="275420" y="5529848"/>
                  </a:lnTo>
                  <a:lnTo>
                    <a:pt x="297631" y="5547617"/>
                  </a:lnTo>
                  <a:lnTo>
                    <a:pt x="321323" y="5562424"/>
                  </a:lnTo>
                  <a:lnTo>
                    <a:pt x="346496" y="5574270"/>
                  </a:lnTo>
                  <a:lnTo>
                    <a:pt x="374630" y="5584635"/>
                  </a:lnTo>
                  <a:lnTo>
                    <a:pt x="401283" y="5592039"/>
                  </a:lnTo>
                  <a:lnTo>
                    <a:pt x="429418" y="5595001"/>
                  </a:lnTo>
                  <a:lnTo>
                    <a:pt x="459032" y="5596481"/>
                  </a:lnTo>
                  <a:lnTo>
                    <a:pt x="2391408" y="5596481"/>
                  </a:lnTo>
                  <a:lnTo>
                    <a:pt x="2422504" y="5595001"/>
                  </a:lnTo>
                  <a:lnTo>
                    <a:pt x="2449157" y="5592039"/>
                  </a:lnTo>
                  <a:lnTo>
                    <a:pt x="2478772" y="5584635"/>
                  </a:lnTo>
                  <a:lnTo>
                    <a:pt x="2503944" y="5574270"/>
                  </a:lnTo>
                  <a:lnTo>
                    <a:pt x="2532079" y="5562424"/>
                  </a:lnTo>
                  <a:lnTo>
                    <a:pt x="2554290" y="5547617"/>
                  </a:lnTo>
                  <a:lnTo>
                    <a:pt x="2576501" y="5529848"/>
                  </a:lnTo>
                  <a:lnTo>
                    <a:pt x="2598712" y="5512079"/>
                  </a:lnTo>
                  <a:lnTo>
                    <a:pt x="2616481" y="5489867"/>
                  </a:lnTo>
                  <a:lnTo>
                    <a:pt x="2634250" y="5467656"/>
                  </a:lnTo>
                  <a:lnTo>
                    <a:pt x="2649058" y="5445445"/>
                  </a:lnTo>
                  <a:lnTo>
                    <a:pt x="2660904" y="5420272"/>
                  </a:lnTo>
                  <a:lnTo>
                    <a:pt x="2671269" y="5393619"/>
                  </a:lnTo>
                  <a:lnTo>
                    <a:pt x="2675711" y="5365485"/>
                  </a:lnTo>
                  <a:lnTo>
                    <a:pt x="2680154" y="5335870"/>
                  </a:lnTo>
                  <a:lnTo>
                    <a:pt x="2683115" y="5306255"/>
                  </a:lnTo>
                  <a:lnTo>
                    <a:pt x="2683115" y="458290"/>
                  </a:lnTo>
                  <a:lnTo>
                    <a:pt x="2680154" y="428675"/>
                  </a:lnTo>
                  <a:lnTo>
                    <a:pt x="2675711" y="399060"/>
                  </a:lnTo>
                  <a:lnTo>
                    <a:pt x="2671269" y="370926"/>
                  </a:lnTo>
                  <a:lnTo>
                    <a:pt x="2660904" y="344273"/>
                  </a:lnTo>
                  <a:lnTo>
                    <a:pt x="2649058" y="319100"/>
                  </a:lnTo>
                  <a:lnTo>
                    <a:pt x="2634250" y="293927"/>
                  </a:lnTo>
                  <a:lnTo>
                    <a:pt x="2616481" y="271716"/>
                  </a:lnTo>
                  <a:lnTo>
                    <a:pt x="2598712" y="250986"/>
                  </a:lnTo>
                  <a:lnTo>
                    <a:pt x="2576501" y="231736"/>
                  </a:lnTo>
                  <a:lnTo>
                    <a:pt x="2554290" y="216929"/>
                  </a:lnTo>
                  <a:lnTo>
                    <a:pt x="2532079" y="202121"/>
                  </a:lnTo>
                  <a:lnTo>
                    <a:pt x="2503944" y="188794"/>
                  </a:lnTo>
                  <a:lnTo>
                    <a:pt x="2478772" y="179910"/>
                  </a:lnTo>
                  <a:lnTo>
                    <a:pt x="2449157" y="172506"/>
                  </a:lnTo>
                  <a:lnTo>
                    <a:pt x="2422504" y="166583"/>
                  </a:lnTo>
                  <a:lnTo>
                    <a:pt x="2391408" y="166583"/>
                  </a:lnTo>
                  <a:lnTo>
                    <a:pt x="2179661" y="166583"/>
                  </a:lnTo>
                  <a:lnTo>
                    <a:pt x="2167815" y="166583"/>
                  </a:lnTo>
                  <a:lnTo>
                    <a:pt x="2157450" y="169545"/>
                  </a:lnTo>
                  <a:lnTo>
                    <a:pt x="2147084" y="173987"/>
                  </a:lnTo>
                  <a:lnTo>
                    <a:pt x="2139681" y="181391"/>
                  </a:lnTo>
                  <a:lnTo>
                    <a:pt x="2132277" y="188794"/>
                  </a:lnTo>
                  <a:lnTo>
                    <a:pt x="2127835" y="199160"/>
                  </a:lnTo>
                  <a:lnTo>
                    <a:pt x="2124873" y="209525"/>
                  </a:lnTo>
                  <a:lnTo>
                    <a:pt x="2124873" y="221371"/>
                  </a:lnTo>
                  <a:lnTo>
                    <a:pt x="2123392" y="236178"/>
                  </a:lnTo>
                  <a:lnTo>
                    <a:pt x="2123392" y="250986"/>
                  </a:lnTo>
                  <a:lnTo>
                    <a:pt x="2113027" y="279120"/>
                  </a:lnTo>
                  <a:lnTo>
                    <a:pt x="2101181" y="304293"/>
                  </a:lnTo>
                  <a:lnTo>
                    <a:pt x="2080451" y="326504"/>
                  </a:lnTo>
                  <a:lnTo>
                    <a:pt x="2058240" y="344273"/>
                  </a:lnTo>
                  <a:lnTo>
                    <a:pt x="2033067" y="359080"/>
                  </a:lnTo>
                  <a:lnTo>
                    <a:pt x="2006413" y="366484"/>
                  </a:lnTo>
                  <a:lnTo>
                    <a:pt x="1991606" y="367965"/>
                  </a:lnTo>
                  <a:lnTo>
                    <a:pt x="1975318" y="367965"/>
                  </a:lnTo>
                  <a:lnTo>
                    <a:pt x="875123" y="367965"/>
                  </a:lnTo>
                  <a:lnTo>
                    <a:pt x="860315" y="367965"/>
                  </a:lnTo>
                  <a:lnTo>
                    <a:pt x="845508" y="366484"/>
                  </a:lnTo>
                  <a:lnTo>
                    <a:pt x="817373" y="359080"/>
                  </a:lnTo>
                  <a:lnTo>
                    <a:pt x="792201" y="344273"/>
                  </a:lnTo>
                  <a:lnTo>
                    <a:pt x="769989" y="326504"/>
                  </a:lnTo>
                  <a:lnTo>
                    <a:pt x="752220" y="304293"/>
                  </a:lnTo>
                  <a:lnTo>
                    <a:pt x="737413" y="279120"/>
                  </a:lnTo>
                  <a:lnTo>
                    <a:pt x="730009" y="250986"/>
                  </a:lnTo>
                  <a:lnTo>
                    <a:pt x="728529" y="236178"/>
                  </a:lnTo>
                  <a:lnTo>
                    <a:pt x="728529" y="221371"/>
                  </a:lnTo>
                  <a:lnTo>
                    <a:pt x="725567" y="209525"/>
                  </a:lnTo>
                  <a:lnTo>
                    <a:pt x="722606" y="199160"/>
                  </a:lnTo>
                  <a:lnTo>
                    <a:pt x="718163" y="188794"/>
                  </a:lnTo>
                  <a:lnTo>
                    <a:pt x="710760" y="181391"/>
                  </a:lnTo>
                  <a:lnTo>
                    <a:pt x="703356" y="173987"/>
                  </a:lnTo>
                  <a:lnTo>
                    <a:pt x="692991" y="169545"/>
                  </a:lnTo>
                  <a:lnTo>
                    <a:pt x="682625" y="166583"/>
                  </a:lnTo>
                  <a:lnTo>
                    <a:pt x="673741" y="166583"/>
                  </a:lnTo>
                  <a:lnTo>
                    <a:pt x="459032" y="166583"/>
                  </a:lnTo>
                  <a:close/>
                  <a:moveTo>
                    <a:pt x="439782" y="0"/>
                  </a:moveTo>
                  <a:lnTo>
                    <a:pt x="2412138" y="0"/>
                  </a:lnTo>
                  <a:lnTo>
                    <a:pt x="2456560" y="2962"/>
                  </a:lnTo>
                  <a:lnTo>
                    <a:pt x="2500982" y="8885"/>
                  </a:lnTo>
                  <a:lnTo>
                    <a:pt x="2543924" y="20731"/>
                  </a:lnTo>
                  <a:lnTo>
                    <a:pt x="2583904" y="32577"/>
                  </a:lnTo>
                  <a:lnTo>
                    <a:pt x="2620923" y="53307"/>
                  </a:lnTo>
                  <a:lnTo>
                    <a:pt x="2656461" y="75518"/>
                  </a:lnTo>
                  <a:lnTo>
                    <a:pt x="2690518" y="100691"/>
                  </a:lnTo>
                  <a:lnTo>
                    <a:pt x="2720133" y="127344"/>
                  </a:lnTo>
                  <a:lnTo>
                    <a:pt x="2751229" y="159921"/>
                  </a:lnTo>
                  <a:lnTo>
                    <a:pt x="2774921" y="192497"/>
                  </a:lnTo>
                  <a:lnTo>
                    <a:pt x="2798613" y="229516"/>
                  </a:lnTo>
                  <a:lnTo>
                    <a:pt x="2814901" y="266535"/>
                  </a:lnTo>
                  <a:lnTo>
                    <a:pt x="2829708" y="306515"/>
                  </a:lnTo>
                  <a:lnTo>
                    <a:pt x="2840074" y="349456"/>
                  </a:lnTo>
                  <a:lnTo>
                    <a:pt x="2847478" y="392398"/>
                  </a:lnTo>
                  <a:lnTo>
                    <a:pt x="2850439" y="436820"/>
                  </a:lnTo>
                  <a:lnTo>
                    <a:pt x="2850439" y="5329207"/>
                  </a:lnTo>
                  <a:lnTo>
                    <a:pt x="2847478" y="5373629"/>
                  </a:lnTo>
                  <a:lnTo>
                    <a:pt x="2840074" y="5416571"/>
                  </a:lnTo>
                  <a:lnTo>
                    <a:pt x="2829708" y="5458032"/>
                  </a:lnTo>
                  <a:lnTo>
                    <a:pt x="2814901" y="5498012"/>
                  </a:lnTo>
                  <a:lnTo>
                    <a:pt x="2798613" y="5535031"/>
                  </a:lnTo>
                  <a:lnTo>
                    <a:pt x="2774921" y="5573530"/>
                  </a:lnTo>
                  <a:lnTo>
                    <a:pt x="2751229" y="5606106"/>
                  </a:lnTo>
                  <a:lnTo>
                    <a:pt x="2720133" y="5637202"/>
                  </a:lnTo>
                  <a:lnTo>
                    <a:pt x="2690518" y="5665336"/>
                  </a:lnTo>
                  <a:lnTo>
                    <a:pt x="2656461" y="5690509"/>
                  </a:lnTo>
                  <a:lnTo>
                    <a:pt x="2620923" y="5712720"/>
                  </a:lnTo>
                  <a:lnTo>
                    <a:pt x="2583904" y="5730489"/>
                  </a:lnTo>
                  <a:lnTo>
                    <a:pt x="2543924" y="5745297"/>
                  </a:lnTo>
                  <a:lnTo>
                    <a:pt x="2500982" y="5754181"/>
                  </a:lnTo>
                  <a:lnTo>
                    <a:pt x="2456560" y="5763066"/>
                  </a:lnTo>
                  <a:lnTo>
                    <a:pt x="2412138" y="5764546"/>
                  </a:lnTo>
                  <a:lnTo>
                    <a:pt x="439782" y="5764546"/>
                  </a:lnTo>
                  <a:lnTo>
                    <a:pt x="393879" y="5763066"/>
                  </a:lnTo>
                  <a:lnTo>
                    <a:pt x="352418" y="5754181"/>
                  </a:lnTo>
                  <a:lnTo>
                    <a:pt x="309476" y="5745297"/>
                  </a:lnTo>
                  <a:lnTo>
                    <a:pt x="269496" y="5730489"/>
                  </a:lnTo>
                  <a:lnTo>
                    <a:pt x="229516" y="5712720"/>
                  </a:lnTo>
                  <a:lnTo>
                    <a:pt x="195459" y="5690509"/>
                  </a:lnTo>
                  <a:lnTo>
                    <a:pt x="159921" y="5665336"/>
                  </a:lnTo>
                  <a:lnTo>
                    <a:pt x="130306" y="5637202"/>
                  </a:lnTo>
                  <a:lnTo>
                    <a:pt x="100691" y="5606106"/>
                  </a:lnTo>
                  <a:lnTo>
                    <a:pt x="75518" y="5573530"/>
                  </a:lnTo>
                  <a:lnTo>
                    <a:pt x="54788" y="5535031"/>
                  </a:lnTo>
                  <a:lnTo>
                    <a:pt x="35538" y="5498012"/>
                  </a:lnTo>
                  <a:lnTo>
                    <a:pt x="20731" y="5458032"/>
                  </a:lnTo>
                  <a:lnTo>
                    <a:pt x="10365" y="5416571"/>
                  </a:lnTo>
                  <a:lnTo>
                    <a:pt x="2962" y="5373629"/>
                  </a:lnTo>
                  <a:lnTo>
                    <a:pt x="0" y="5329207"/>
                  </a:lnTo>
                  <a:lnTo>
                    <a:pt x="0" y="436820"/>
                  </a:lnTo>
                  <a:lnTo>
                    <a:pt x="2962" y="392398"/>
                  </a:lnTo>
                  <a:lnTo>
                    <a:pt x="10365" y="349456"/>
                  </a:lnTo>
                  <a:lnTo>
                    <a:pt x="20731" y="306515"/>
                  </a:lnTo>
                  <a:lnTo>
                    <a:pt x="35538" y="266535"/>
                  </a:lnTo>
                  <a:lnTo>
                    <a:pt x="54788" y="229516"/>
                  </a:lnTo>
                  <a:lnTo>
                    <a:pt x="75518" y="192497"/>
                  </a:lnTo>
                  <a:lnTo>
                    <a:pt x="100691" y="159921"/>
                  </a:lnTo>
                  <a:lnTo>
                    <a:pt x="130306" y="127344"/>
                  </a:lnTo>
                  <a:lnTo>
                    <a:pt x="159921" y="100691"/>
                  </a:lnTo>
                  <a:lnTo>
                    <a:pt x="195459" y="75518"/>
                  </a:lnTo>
                  <a:lnTo>
                    <a:pt x="229516" y="53307"/>
                  </a:lnTo>
                  <a:lnTo>
                    <a:pt x="269496" y="32577"/>
                  </a:lnTo>
                  <a:lnTo>
                    <a:pt x="309476" y="20731"/>
                  </a:lnTo>
                  <a:lnTo>
                    <a:pt x="352418" y="8885"/>
                  </a:lnTo>
                  <a:lnTo>
                    <a:pt x="393879" y="29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4" name="Freeform 4">
              <a:extLst>
                <a:ext uri="{FF2B5EF4-FFF2-40B4-BE49-F238E27FC236}">
                  <a16:creationId xmlns:a16="http://schemas.microsoft.com/office/drawing/2014/main" id="{499850A7-7FC7-4DF9-1231-6DA756CB1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447" y="577823"/>
              <a:ext cx="321323" cy="5703835"/>
            </a:xfrm>
            <a:custGeom>
              <a:avLst/>
              <a:gdLst>
                <a:gd name="T0" fmla="*/ 0 w 217"/>
                <a:gd name="T1" fmla="*/ 0 h 3852"/>
                <a:gd name="T2" fmla="*/ 42 w 217"/>
                <a:gd name="T3" fmla="*/ 20 h 3852"/>
                <a:gd name="T4" fmla="*/ 81 w 217"/>
                <a:gd name="T5" fmla="*/ 45 h 3852"/>
                <a:gd name="T6" fmla="*/ 115 w 217"/>
                <a:gd name="T7" fmla="*/ 77 h 3852"/>
                <a:gd name="T8" fmla="*/ 143 w 217"/>
                <a:gd name="T9" fmla="*/ 112 h 3852"/>
                <a:gd name="T10" fmla="*/ 168 w 217"/>
                <a:gd name="T11" fmla="*/ 153 h 3852"/>
                <a:gd name="T12" fmla="*/ 185 w 217"/>
                <a:gd name="T13" fmla="*/ 196 h 3852"/>
                <a:gd name="T14" fmla="*/ 197 w 217"/>
                <a:gd name="T15" fmla="*/ 244 h 3852"/>
                <a:gd name="T16" fmla="*/ 200 w 217"/>
                <a:gd name="T17" fmla="*/ 292 h 3852"/>
                <a:gd name="T18" fmla="*/ 200 w 217"/>
                <a:gd name="T19" fmla="*/ 3559 h 3852"/>
                <a:gd name="T20" fmla="*/ 197 w 217"/>
                <a:gd name="T21" fmla="*/ 3608 h 3852"/>
                <a:gd name="T22" fmla="*/ 185 w 217"/>
                <a:gd name="T23" fmla="*/ 3655 h 3852"/>
                <a:gd name="T24" fmla="*/ 168 w 217"/>
                <a:gd name="T25" fmla="*/ 3699 h 3852"/>
                <a:gd name="T26" fmla="*/ 143 w 217"/>
                <a:gd name="T27" fmla="*/ 3738 h 3852"/>
                <a:gd name="T28" fmla="*/ 115 w 217"/>
                <a:gd name="T29" fmla="*/ 3775 h 3852"/>
                <a:gd name="T30" fmla="*/ 81 w 217"/>
                <a:gd name="T31" fmla="*/ 3805 h 3852"/>
                <a:gd name="T32" fmla="*/ 42 w 217"/>
                <a:gd name="T33" fmla="*/ 3832 h 3852"/>
                <a:gd name="T34" fmla="*/ 0 w 217"/>
                <a:gd name="T35" fmla="*/ 3852 h 3852"/>
                <a:gd name="T36" fmla="*/ 22 w 217"/>
                <a:gd name="T37" fmla="*/ 3845 h 3852"/>
                <a:gd name="T38" fmla="*/ 66 w 217"/>
                <a:gd name="T39" fmla="*/ 3827 h 3852"/>
                <a:gd name="T40" fmla="*/ 104 w 217"/>
                <a:gd name="T41" fmla="*/ 3802 h 3852"/>
                <a:gd name="T42" fmla="*/ 140 w 217"/>
                <a:gd name="T43" fmla="*/ 3771 h 3852"/>
                <a:gd name="T44" fmla="*/ 168 w 217"/>
                <a:gd name="T45" fmla="*/ 3734 h 3852"/>
                <a:gd name="T46" fmla="*/ 192 w 217"/>
                <a:gd name="T47" fmla="*/ 3694 h 3852"/>
                <a:gd name="T48" fmla="*/ 207 w 217"/>
                <a:gd name="T49" fmla="*/ 3650 h 3852"/>
                <a:gd name="T50" fmla="*/ 215 w 217"/>
                <a:gd name="T51" fmla="*/ 3601 h 3852"/>
                <a:gd name="T52" fmla="*/ 217 w 217"/>
                <a:gd name="T53" fmla="*/ 274 h 3852"/>
                <a:gd name="T54" fmla="*/ 215 w 217"/>
                <a:gd name="T55" fmla="*/ 249 h 3852"/>
                <a:gd name="T56" fmla="*/ 207 w 217"/>
                <a:gd name="T57" fmla="*/ 202 h 3852"/>
                <a:gd name="T58" fmla="*/ 192 w 217"/>
                <a:gd name="T59" fmla="*/ 158 h 3852"/>
                <a:gd name="T60" fmla="*/ 168 w 217"/>
                <a:gd name="T61" fmla="*/ 117 h 3852"/>
                <a:gd name="T62" fmla="*/ 140 w 217"/>
                <a:gd name="T63" fmla="*/ 80 h 3852"/>
                <a:gd name="T64" fmla="*/ 104 w 217"/>
                <a:gd name="T65" fmla="*/ 50 h 3852"/>
                <a:gd name="T66" fmla="*/ 66 w 217"/>
                <a:gd name="T67" fmla="*/ 25 h 3852"/>
                <a:gd name="T68" fmla="*/ 22 w 217"/>
                <a:gd name="T69" fmla="*/ 6 h 3852"/>
                <a:gd name="T70" fmla="*/ 0 w 217"/>
                <a:gd name="T71" fmla="*/ 0 h 3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7" h="3852">
                  <a:moveTo>
                    <a:pt x="0" y="0"/>
                  </a:moveTo>
                  <a:lnTo>
                    <a:pt x="0" y="0"/>
                  </a:lnTo>
                  <a:lnTo>
                    <a:pt x="20" y="10"/>
                  </a:lnTo>
                  <a:lnTo>
                    <a:pt x="42" y="20"/>
                  </a:lnTo>
                  <a:lnTo>
                    <a:pt x="62" y="32"/>
                  </a:lnTo>
                  <a:lnTo>
                    <a:pt x="81" y="45"/>
                  </a:lnTo>
                  <a:lnTo>
                    <a:pt x="98" y="60"/>
                  </a:lnTo>
                  <a:lnTo>
                    <a:pt x="115" y="77"/>
                  </a:lnTo>
                  <a:lnTo>
                    <a:pt x="130" y="94"/>
                  </a:lnTo>
                  <a:lnTo>
                    <a:pt x="143" y="112"/>
                  </a:lnTo>
                  <a:lnTo>
                    <a:pt x="157" y="133"/>
                  </a:lnTo>
                  <a:lnTo>
                    <a:pt x="168" y="153"/>
                  </a:lnTo>
                  <a:lnTo>
                    <a:pt x="177" y="175"/>
                  </a:lnTo>
                  <a:lnTo>
                    <a:pt x="185" y="196"/>
                  </a:lnTo>
                  <a:lnTo>
                    <a:pt x="192" y="220"/>
                  </a:lnTo>
                  <a:lnTo>
                    <a:pt x="197" y="244"/>
                  </a:lnTo>
                  <a:lnTo>
                    <a:pt x="199" y="267"/>
                  </a:lnTo>
                  <a:lnTo>
                    <a:pt x="200" y="292"/>
                  </a:lnTo>
                  <a:lnTo>
                    <a:pt x="200" y="3559"/>
                  </a:lnTo>
                  <a:lnTo>
                    <a:pt x="200" y="3559"/>
                  </a:lnTo>
                  <a:lnTo>
                    <a:pt x="199" y="3583"/>
                  </a:lnTo>
                  <a:lnTo>
                    <a:pt x="197" y="3608"/>
                  </a:lnTo>
                  <a:lnTo>
                    <a:pt x="192" y="3632"/>
                  </a:lnTo>
                  <a:lnTo>
                    <a:pt x="185" y="3655"/>
                  </a:lnTo>
                  <a:lnTo>
                    <a:pt x="177" y="3677"/>
                  </a:lnTo>
                  <a:lnTo>
                    <a:pt x="168" y="3699"/>
                  </a:lnTo>
                  <a:lnTo>
                    <a:pt x="157" y="3719"/>
                  </a:lnTo>
                  <a:lnTo>
                    <a:pt x="143" y="3738"/>
                  </a:lnTo>
                  <a:lnTo>
                    <a:pt x="130" y="3756"/>
                  </a:lnTo>
                  <a:lnTo>
                    <a:pt x="115" y="3775"/>
                  </a:lnTo>
                  <a:lnTo>
                    <a:pt x="98" y="3790"/>
                  </a:lnTo>
                  <a:lnTo>
                    <a:pt x="81" y="3805"/>
                  </a:lnTo>
                  <a:lnTo>
                    <a:pt x="62" y="3818"/>
                  </a:lnTo>
                  <a:lnTo>
                    <a:pt x="42" y="3832"/>
                  </a:lnTo>
                  <a:lnTo>
                    <a:pt x="20" y="3842"/>
                  </a:lnTo>
                  <a:lnTo>
                    <a:pt x="0" y="3852"/>
                  </a:lnTo>
                  <a:lnTo>
                    <a:pt x="0" y="3852"/>
                  </a:lnTo>
                  <a:lnTo>
                    <a:pt x="22" y="3845"/>
                  </a:lnTo>
                  <a:lnTo>
                    <a:pt x="44" y="3837"/>
                  </a:lnTo>
                  <a:lnTo>
                    <a:pt x="66" y="3827"/>
                  </a:lnTo>
                  <a:lnTo>
                    <a:pt x="86" y="3815"/>
                  </a:lnTo>
                  <a:lnTo>
                    <a:pt x="104" y="3802"/>
                  </a:lnTo>
                  <a:lnTo>
                    <a:pt x="123" y="3786"/>
                  </a:lnTo>
                  <a:lnTo>
                    <a:pt x="140" y="3771"/>
                  </a:lnTo>
                  <a:lnTo>
                    <a:pt x="155" y="3753"/>
                  </a:lnTo>
                  <a:lnTo>
                    <a:pt x="168" y="3734"/>
                  </a:lnTo>
                  <a:lnTo>
                    <a:pt x="180" y="3714"/>
                  </a:lnTo>
                  <a:lnTo>
                    <a:pt x="192" y="3694"/>
                  </a:lnTo>
                  <a:lnTo>
                    <a:pt x="200" y="3672"/>
                  </a:lnTo>
                  <a:lnTo>
                    <a:pt x="207" y="3650"/>
                  </a:lnTo>
                  <a:lnTo>
                    <a:pt x="212" y="3627"/>
                  </a:lnTo>
                  <a:lnTo>
                    <a:pt x="215" y="3601"/>
                  </a:lnTo>
                  <a:lnTo>
                    <a:pt x="217" y="3578"/>
                  </a:lnTo>
                  <a:lnTo>
                    <a:pt x="217" y="274"/>
                  </a:lnTo>
                  <a:lnTo>
                    <a:pt x="217" y="274"/>
                  </a:lnTo>
                  <a:lnTo>
                    <a:pt x="215" y="249"/>
                  </a:lnTo>
                  <a:lnTo>
                    <a:pt x="212" y="225"/>
                  </a:lnTo>
                  <a:lnTo>
                    <a:pt x="207" y="202"/>
                  </a:lnTo>
                  <a:lnTo>
                    <a:pt x="200" y="180"/>
                  </a:lnTo>
                  <a:lnTo>
                    <a:pt x="192" y="158"/>
                  </a:lnTo>
                  <a:lnTo>
                    <a:pt x="180" y="136"/>
                  </a:lnTo>
                  <a:lnTo>
                    <a:pt x="168" y="117"/>
                  </a:lnTo>
                  <a:lnTo>
                    <a:pt x="155" y="97"/>
                  </a:lnTo>
                  <a:lnTo>
                    <a:pt x="140" y="80"/>
                  </a:lnTo>
                  <a:lnTo>
                    <a:pt x="123" y="64"/>
                  </a:lnTo>
                  <a:lnTo>
                    <a:pt x="104" y="50"/>
                  </a:lnTo>
                  <a:lnTo>
                    <a:pt x="86" y="37"/>
                  </a:lnTo>
                  <a:lnTo>
                    <a:pt x="66" y="25"/>
                  </a:lnTo>
                  <a:lnTo>
                    <a:pt x="44" y="15"/>
                  </a:lnTo>
                  <a:lnTo>
                    <a:pt x="22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5">
              <a:extLst>
                <a:ext uri="{FF2B5EF4-FFF2-40B4-BE49-F238E27FC236}">
                  <a16:creationId xmlns:a16="http://schemas.microsoft.com/office/drawing/2014/main" id="{AFC3AF3D-062D-D9EA-F5A2-3450A9E79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427" y="574862"/>
              <a:ext cx="336130" cy="5709758"/>
            </a:xfrm>
            <a:custGeom>
              <a:avLst/>
              <a:gdLst>
                <a:gd name="T0" fmla="*/ 20 w 227"/>
                <a:gd name="T1" fmla="*/ 294 h 3856"/>
                <a:gd name="T2" fmla="*/ 22 w 227"/>
                <a:gd name="T3" fmla="*/ 269 h 3856"/>
                <a:gd name="T4" fmla="*/ 29 w 227"/>
                <a:gd name="T5" fmla="*/ 220 h 3856"/>
                <a:gd name="T6" fmla="*/ 44 w 227"/>
                <a:gd name="T7" fmla="*/ 175 h 3856"/>
                <a:gd name="T8" fmla="*/ 66 w 227"/>
                <a:gd name="T9" fmla="*/ 133 h 3856"/>
                <a:gd name="T10" fmla="*/ 92 w 227"/>
                <a:gd name="T11" fmla="*/ 94 h 3856"/>
                <a:gd name="T12" fmla="*/ 126 w 227"/>
                <a:gd name="T13" fmla="*/ 61 h 3856"/>
                <a:gd name="T14" fmla="*/ 163 w 227"/>
                <a:gd name="T15" fmla="*/ 32 h 3856"/>
                <a:gd name="T16" fmla="*/ 205 w 227"/>
                <a:gd name="T17" fmla="*/ 8 h 3856"/>
                <a:gd name="T18" fmla="*/ 227 w 227"/>
                <a:gd name="T19" fmla="*/ 0 h 3856"/>
                <a:gd name="T20" fmla="*/ 180 w 227"/>
                <a:gd name="T21" fmla="*/ 13 h 3856"/>
                <a:gd name="T22" fmla="*/ 136 w 227"/>
                <a:gd name="T23" fmla="*/ 35 h 3856"/>
                <a:gd name="T24" fmla="*/ 99 w 227"/>
                <a:gd name="T25" fmla="*/ 62 h 3856"/>
                <a:gd name="T26" fmla="*/ 66 w 227"/>
                <a:gd name="T27" fmla="*/ 96 h 3856"/>
                <a:gd name="T28" fmla="*/ 39 w 227"/>
                <a:gd name="T29" fmla="*/ 136 h 3856"/>
                <a:gd name="T30" fmla="*/ 18 w 227"/>
                <a:gd name="T31" fmla="*/ 178 h 3856"/>
                <a:gd name="T32" fmla="*/ 5 w 227"/>
                <a:gd name="T33" fmla="*/ 225 h 3856"/>
                <a:gd name="T34" fmla="*/ 0 w 227"/>
                <a:gd name="T35" fmla="*/ 276 h 3856"/>
                <a:gd name="T36" fmla="*/ 0 w 227"/>
                <a:gd name="T37" fmla="*/ 3580 h 3856"/>
                <a:gd name="T38" fmla="*/ 5 w 227"/>
                <a:gd name="T39" fmla="*/ 3629 h 3856"/>
                <a:gd name="T40" fmla="*/ 18 w 227"/>
                <a:gd name="T41" fmla="*/ 3676 h 3856"/>
                <a:gd name="T42" fmla="*/ 39 w 227"/>
                <a:gd name="T43" fmla="*/ 3719 h 3856"/>
                <a:gd name="T44" fmla="*/ 66 w 227"/>
                <a:gd name="T45" fmla="*/ 3758 h 3856"/>
                <a:gd name="T46" fmla="*/ 99 w 227"/>
                <a:gd name="T47" fmla="*/ 3793 h 3856"/>
                <a:gd name="T48" fmla="*/ 136 w 227"/>
                <a:gd name="T49" fmla="*/ 3820 h 3856"/>
                <a:gd name="T50" fmla="*/ 180 w 227"/>
                <a:gd name="T51" fmla="*/ 3842 h 3856"/>
                <a:gd name="T52" fmla="*/ 227 w 227"/>
                <a:gd name="T53" fmla="*/ 3856 h 3856"/>
                <a:gd name="T54" fmla="*/ 205 w 227"/>
                <a:gd name="T55" fmla="*/ 3847 h 3856"/>
                <a:gd name="T56" fmla="*/ 163 w 227"/>
                <a:gd name="T57" fmla="*/ 3824 h 3856"/>
                <a:gd name="T58" fmla="*/ 126 w 227"/>
                <a:gd name="T59" fmla="*/ 3795 h 3856"/>
                <a:gd name="T60" fmla="*/ 92 w 227"/>
                <a:gd name="T61" fmla="*/ 3761 h 3856"/>
                <a:gd name="T62" fmla="*/ 66 w 227"/>
                <a:gd name="T63" fmla="*/ 3723 h 3856"/>
                <a:gd name="T64" fmla="*/ 44 w 227"/>
                <a:gd name="T65" fmla="*/ 3681 h 3856"/>
                <a:gd name="T66" fmla="*/ 29 w 227"/>
                <a:gd name="T67" fmla="*/ 3635 h 3856"/>
                <a:gd name="T68" fmla="*/ 22 w 227"/>
                <a:gd name="T69" fmla="*/ 3587 h 3856"/>
                <a:gd name="T70" fmla="*/ 20 w 227"/>
                <a:gd name="T71" fmla="*/ 3561 h 3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56">
                  <a:moveTo>
                    <a:pt x="20" y="3561"/>
                  </a:moveTo>
                  <a:lnTo>
                    <a:pt x="20" y="294"/>
                  </a:lnTo>
                  <a:lnTo>
                    <a:pt x="20" y="294"/>
                  </a:lnTo>
                  <a:lnTo>
                    <a:pt x="22" y="269"/>
                  </a:lnTo>
                  <a:lnTo>
                    <a:pt x="23" y="244"/>
                  </a:lnTo>
                  <a:lnTo>
                    <a:pt x="29" y="220"/>
                  </a:lnTo>
                  <a:lnTo>
                    <a:pt x="35" y="197"/>
                  </a:lnTo>
                  <a:lnTo>
                    <a:pt x="44" y="175"/>
                  </a:lnTo>
                  <a:lnTo>
                    <a:pt x="54" y="153"/>
                  </a:lnTo>
                  <a:lnTo>
                    <a:pt x="66" y="133"/>
                  </a:lnTo>
                  <a:lnTo>
                    <a:pt x="79" y="113"/>
                  </a:lnTo>
                  <a:lnTo>
                    <a:pt x="92" y="94"/>
                  </a:lnTo>
                  <a:lnTo>
                    <a:pt x="109" y="76"/>
                  </a:lnTo>
                  <a:lnTo>
                    <a:pt x="126" y="61"/>
                  </a:lnTo>
                  <a:lnTo>
                    <a:pt x="143" y="45"/>
                  </a:lnTo>
                  <a:lnTo>
                    <a:pt x="163" y="32"/>
                  </a:lnTo>
                  <a:lnTo>
                    <a:pt x="183" y="20"/>
                  </a:lnTo>
                  <a:lnTo>
                    <a:pt x="205" y="8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03" y="5"/>
                  </a:lnTo>
                  <a:lnTo>
                    <a:pt x="180" y="13"/>
                  </a:lnTo>
                  <a:lnTo>
                    <a:pt x="158" y="24"/>
                  </a:lnTo>
                  <a:lnTo>
                    <a:pt x="136" y="35"/>
                  </a:lnTo>
                  <a:lnTo>
                    <a:pt x="118" y="47"/>
                  </a:lnTo>
                  <a:lnTo>
                    <a:pt x="99" y="62"/>
                  </a:lnTo>
                  <a:lnTo>
                    <a:pt x="81" y="79"/>
                  </a:lnTo>
                  <a:lnTo>
                    <a:pt x="66" y="96"/>
                  </a:lnTo>
                  <a:lnTo>
                    <a:pt x="50" y="116"/>
                  </a:lnTo>
                  <a:lnTo>
                    <a:pt x="39" y="136"/>
                  </a:lnTo>
                  <a:lnTo>
                    <a:pt x="27" y="156"/>
                  </a:lnTo>
                  <a:lnTo>
                    <a:pt x="18" y="178"/>
                  </a:lnTo>
                  <a:lnTo>
                    <a:pt x="10" y="202"/>
                  </a:lnTo>
                  <a:lnTo>
                    <a:pt x="5" y="225"/>
                  </a:lnTo>
                  <a:lnTo>
                    <a:pt x="2" y="251"/>
                  </a:lnTo>
                  <a:lnTo>
                    <a:pt x="0" y="276"/>
                  </a:lnTo>
                  <a:lnTo>
                    <a:pt x="0" y="3580"/>
                  </a:lnTo>
                  <a:lnTo>
                    <a:pt x="0" y="3580"/>
                  </a:lnTo>
                  <a:lnTo>
                    <a:pt x="2" y="3605"/>
                  </a:lnTo>
                  <a:lnTo>
                    <a:pt x="5" y="3629"/>
                  </a:lnTo>
                  <a:lnTo>
                    <a:pt x="10" y="3654"/>
                  </a:lnTo>
                  <a:lnTo>
                    <a:pt x="18" y="3676"/>
                  </a:lnTo>
                  <a:lnTo>
                    <a:pt x="27" y="3699"/>
                  </a:lnTo>
                  <a:lnTo>
                    <a:pt x="39" y="3719"/>
                  </a:lnTo>
                  <a:lnTo>
                    <a:pt x="50" y="3740"/>
                  </a:lnTo>
                  <a:lnTo>
                    <a:pt x="66" y="3758"/>
                  </a:lnTo>
                  <a:lnTo>
                    <a:pt x="81" y="3777"/>
                  </a:lnTo>
                  <a:lnTo>
                    <a:pt x="99" y="3793"/>
                  </a:lnTo>
                  <a:lnTo>
                    <a:pt x="118" y="3807"/>
                  </a:lnTo>
                  <a:lnTo>
                    <a:pt x="136" y="3820"/>
                  </a:lnTo>
                  <a:lnTo>
                    <a:pt x="158" y="3832"/>
                  </a:lnTo>
                  <a:lnTo>
                    <a:pt x="180" y="3842"/>
                  </a:lnTo>
                  <a:lnTo>
                    <a:pt x="203" y="3849"/>
                  </a:lnTo>
                  <a:lnTo>
                    <a:pt x="227" y="3856"/>
                  </a:lnTo>
                  <a:lnTo>
                    <a:pt x="227" y="3856"/>
                  </a:lnTo>
                  <a:lnTo>
                    <a:pt x="205" y="3847"/>
                  </a:lnTo>
                  <a:lnTo>
                    <a:pt x="183" y="3836"/>
                  </a:lnTo>
                  <a:lnTo>
                    <a:pt x="163" y="3824"/>
                  </a:lnTo>
                  <a:lnTo>
                    <a:pt x="143" y="3810"/>
                  </a:lnTo>
                  <a:lnTo>
                    <a:pt x="126" y="3795"/>
                  </a:lnTo>
                  <a:lnTo>
                    <a:pt x="109" y="3778"/>
                  </a:lnTo>
                  <a:lnTo>
                    <a:pt x="92" y="3761"/>
                  </a:lnTo>
                  <a:lnTo>
                    <a:pt x="79" y="3743"/>
                  </a:lnTo>
                  <a:lnTo>
                    <a:pt x="66" y="3723"/>
                  </a:lnTo>
                  <a:lnTo>
                    <a:pt x="54" y="3703"/>
                  </a:lnTo>
                  <a:lnTo>
                    <a:pt x="44" y="3681"/>
                  </a:lnTo>
                  <a:lnTo>
                    <a:pt x="35" y="3657"/>
                  </a:lnTo>
                  <a:lnTo>
                    <a:pt x="29" y="3635"/>
                  </a:lnTo>
                  <a:lnTo>
                    <a:pt x="23" y="3610"/>
                  </a:lnTo>
                  <a:lnTo>
                    <a:pt x="22" y="3587"/>
                  </a:lnTo>
                  <a:lnTo>
                    <a:pt x="20" y="3561"/>
                  </a:lnTo>
                  <a:lnTo>
                    <a:pt x="20" y="3561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6">
              <a:extLst>
                <a:ext uri="{FF2B5EF4-FFF2-40B4-BE49-F238E27FC236}">
                  <a16:creationId xmlns:a16="http://schemas.microsoft.com/office/drawing/2014/main" id="{28E48BD3-3564-EAC3-724E-43292C366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0618" y="567458"/>
              <a:ext cx="2684596" cy="214708"/>
            </a:xfrm>
            <a:custGeom>
              <a:avLst/>
              <a:gdLst>
                <a:gd name="T0" fmla="*/ 1571 w 1813"/>
                <a:gd name="T1" fmla="*/ 22 h 145"/>
                <a:gd name="T2" fmla="*/ 1590 w 1813"/>
                <a:gd name="T3" fmla="*/ 22 h 145"/>
                <a:gd name="T4" fmla="*/ 1625 w 1813"/>
                <a:gd name="T5" fmla="*/ 27 h 145"/>
                <a:gd name="T6" fmla="*/ 1660 w 1813"/>
                <a:gd name="T7" fmla="*/ 35 h 145"/>
                <a:gd name="T8" fmla="*/ 1692 w 1813"/>
                <a:gd name="T9" fmla="*/ 47 h 145"/>
                <a:gd name="T10" fmla="*/ 1739 w 1813"/>
                <a:gd name="T11" fmla="*/ 72 h 145"/>
                <a:gd name="T12" fmla="*/ 1791 w 1813"/>
                <a:gd name="T13" fmla="*/ 118 h 145"/>
                <a:gd name="T14" fmla="*/ 1813 w 1813"/>
                <a:gd name="T15" fmla="*/ 145 h 145"/>
                <a:gd name="T16" fmla="*/ 1795 w 1813"/>
                <a:gd name="T17" fmla="*/ 113 h 145"/>
                <a:gd name="T18" fmla="*/ 1773 w 1813"/>
                <a:gd name="T19" fmla="*/ 86 h 145"/>
                <a:gd name="T20" fmla="*/ 1746 w 1813"/>
                <a:gd name="T21" fmla="*/ 61 h 145"/>
                <a:gd name="T22" fmla="*/ 1717 w 1813"/>
                <a:gd name="T23" fmla="*/ 39 h 145"/>
                <a:gd name="T24" fmla="*/ 1686 w 1813"/>
                <a:gd name="T25" fmla="*/ 22 h 145"/>
                <a:gd name="T26" fmla="*/ 1652 w 1813"/>
                <a:gd name="T27" fmla="*/ 10 h 145"/>
                <a:gd name="T28" fmla="*/ 1615 w 1813"/>
                <a:gd name="T29" fmla="*/ 2 h 145"/>
                <a:gd name="T30" fmla="*/ 1578 w 1813"/>
                <a:gd name="T31" fmla="*/ 0 h 145"/>
                <a:gd name="T32" fmla="*/ 237 w 1813"/>
                <a:gd name="T33" fmla="*/ 0 h 145"/>
                <a:gd name="T34" fmla="*/ 198 w 1813"/>
                <a:gd name="T35" fmla="*/ 2 h 145"/>
                <a:gd name="T36" fmla="*/ 163 w 1813"/>
                <a:gd name="T37" fmla="*/ 10 h 145"/>
                <a:gd name="T38" fmla="*/ 128 w 1813"/>
                <a:gd name="T39" fmla="*/ 22 h 145"/>
                <a:gd name="T40" fmla="*/ 96 w 1813"/>
                <a:gd name="T41" fmla="*/ 39 h 145"/>
                <a:gd name="T42" fmla="*/ 67 w 1813"/>
                <a:gd name="T43" fmla="*/ 61 h 145"/>
                <a:gd name="T44" fmla="*/ 42 w 1813"/>
                <a:gd name="T45" fmla="*/ 86 h 145"/>
                <a:gd name="T46" fmla="*/ 18 w 1813"/>
                <a:gd name="T47" fmla="*/ 113 h 145"/>
                <a:gd name="T48" fmla="*/ 0 w 1813"/>
                <a:gd name="T49" fmla="*/ 145 h 145"/>
                <a:gd name="T50" fmla="*/ 22 w 1813"/>
                <a:gd name="T51" fmla="*/ 118 h 145"/>
                <a:gd name="T52" fmla="*/ 76 w 1813"/>
                <a:gd name="T53" fmla="*/ 72 h 145"/>
                <a:gd name="T54" fmla="*/ 121 w 1813"/>
                <a:gd name="T55" fmla="*/ 47 h 145"/>
                <a:gd name="T56" fmla="*/ 153 w 1813"/>
                <a:gd name="T57" fmla="*/ 35 h 145"/>
                <a:gd name="T58" fmla="*/ 188 w 1813"/>
                <a:gd name="T59" fmla="*/ 27 h 145"/>
                <a:gd name="T60" fmla="*/ 224 w 1813"/>
                <a:gd name="T61" fmla="*/ 22 h 145"/>
                <a:gd name="T62" fmla="*/ 242 w 1813"/>
                <a:gd name="T63" fmla="*/ 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3" h="145">
                  <a:moveTo>
                    <a:pt x="242" y="22"/>
                  </a:moveTo>
                  <a:lnTo>
                    <a:pt x="1571" y="22"/>
                  </a:lnTo>
                  <a:lnTo>
                    <a:pt x="1571" y="22"/>
                  </a:lnTo>
                  <a:lnTo>
                    <a:pt x="1590" y="22"/>
                  </a:lnTo>
                  <a:lnTo>
                    <a:pt x="1608" y="23"/>
                  </a:lnTo>
                  <a:lnTo>
                    <a:pt x="1625" y="27"/>
                  </a:lnTo>
                  <a:lnTo>
                    <a:pt x="1643" y="30"/>
                  </a:lnTo>
                  <a:lnTo>
                    <a:pt x="1660" y="35"/>
                  </a:lnTo>
                  <a:lnTo>
                    <a:pt x="1677" y="40"/>
                  </a:lnTo>
                  <a:lnTo>
                    <a:pt x="1692" y="47"/>
                  </a:lnTo>
                  <a:lnTo>
                    <a:pt x="1709" y="55"/>
                  </a:lnTo>
                  <a:lnTo>
                    <a:pt x="1739" y="72"/>
                  </a:lnTo>
                  <a:lnTo>
                    <a:pt x="1766" y="94"/>
                  </a:lnTo>
                  <a:lnTo>
                    <a:pt x="1791" y="118"/>
                  </a:lnTo>
                  <a:lnTo>
                    <a:pt x="1813" y="145"/>
                  </a:lnTo>
                  <a:lnTo>
                    <a:pt x="1813" y="145"/>
                  </a:lnTo>
                  <a:lnTo>
                    <a:pt x="1805" y="128"/>
                  </a:lnTo>
                  <a:lnTo>
                    <a:pt x="1795" y="113"/>
                  </a:lnTo>
                  <a:lnTo>
                    <a:pt x="1785" y="99"/>
                  </a:lnTo>
                  <a:lnTo>
                    <a:pt x="1773" y="86"/>
                  </a:lnTo>
                  <a:lnTo>
                    <a:pt x="1760" y="72"/>
                  </a:lnTo>
                  <a:lnTo>
                    <a:pt x="1746" y="61"/>
                  </a:lnTo>
                  <a:lnTo>
                    <a:pt x="1733" y="49"/>
                  </a:lnTo>
                  <a:lnTo>
                    <a:pt x="1717" y="39"/>
                  </a:lnTo>
                  <a:lnTo>
                    <a:pt x="1702" y="30"/>
                  </a:lnTo>
                  <a:lnTo>
                    <a:pt x="1686" y="22"/>
                  </a:lnTo>
                  <a:lnTo>
                    <a:pt x="1669" y="15"/>
                  </a:lnTo>
                  <a:lnTo>
                    <a:pt x="1652" y="10"/>
                  </a:lnTo>
                  <a:lnTo>
                    <a:pt x="1633" y="5"/>
                  </a:lnTo>
                  <a:lnTo>
                    <a:pt x="1615" y="2"/>
                  </a:lnTo>
                  <a:lnTo>
                    <a:pt x="1596" y="0"/>
                  </a:lnTo>
                  <a:lnTo>
                    <a:pt x="1578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17" y="0"/>
                  </a:lnTo>
                  <a:lnTo>
                    <a:pt x="198" y="2"/>
                  </a:lnTo>
                  <a:lnTo>
                    <a:pt x="180" y="5"/>
                  </a:lnTo>
                  <a:lnTo>
                    <a:pt x="163" y="10"/>
                  </a:lnTo>
                  <a:lnTo>
                    <a:pt x="145" y="15"/>
                  </a:lnTo>
                  <a:lnTo>
                    <a:pt x="128" y="22"/>
                  </a:lnTo>
                  <a:lnTo>
                    <a:pt x="113" y="30"/>
                  </a:lnTo>
                  <a:lnTo>
                    <a:pt x="96" y="39"/>
                  </a:lnTo>
                  <a:lnTo>
                    <a:pt x="82" y="49"/>
                  </a:lnTo>
                  <a:lnTo>
                    <a:pt x="67" y="61"/>
                  </a:lnTo>
                  <a:lnTo>
                    <a:pt x="54" y="72"/>
                  </a:lnTo>
                  <a:lnTo>
                    <a:pt x="42" y="86"/>
                  </a:lnTo>
                  <a:lnTo>
                    <a:pt x="30" y="99"/>
                  </a:lnTo>
                  <a:lnTo>
                    <a:pt x="18" y="113"/>
                  </a:lnTo>
                  <a:lnTo>
                    <a:pt x="8" y="128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2" y="118"/>
                  </a:lnTo>
                  <a:lnTo>
                    <a:pt x="47" y="94"/>
                  </a:lnTo>
                  <a:lnTo>
                    <a:pt x="76" y="72"/>
                  </a:lnTo>
                  <a:lnTo>
                    <a:pt x="106" y="55"/>
                  </a:lnTo>
                  <a:lnTo>
                    <a:pt x="121" y="47"/>
                  </a:lnTo>
                  <a:lnTo>
                    <a:pt x="138" y="40"/>
                  </a:lnTo>
                  <a:lnTo>
                    <a:pt x="153" y="35"/>
                  </a:lnTo>
                  <a:lnTo>
                    <a:pt x="172" y="30"/>
                  </a:lnTo>
                  <a:lnTo>
                    <a:pt x="188" y="27"/>
                  </a:lnTo>
                  <a:lnTo>
                    <a:pt x="207" y="23"/>
                  </a:lnTo>
                  <a:lnTo>
                    <a:pt x="224" y="22"/>
                  </a:lnTo>
                  <a:lnTo>
                    <a:pt x="242" y="22"/>
                  </a:lnTo>
                  <a:lnTo>
                    <a:pt x="242" y="22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7">
              <a:extLst>
                <a:ext uri="{FF2B5EF4-FFF2-40B4-BE49-F238E27FC236}">
                  <a16:creationId xmlns:a16="http://schemas.microsoft.com/office/drawing/2014/main" id="{D7EB98B3-6500-D96A-DAFB-C9F0572D0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1112372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8" name="Freeform 8">
              <a:extLst>
                <a:ext uri="{FF2B5EF4-FFF2-40B4-BE49-F238E27FC236}">
                  <a16:creationId xmlns:a16="http://schemas.microsoft.com/office/drawing/2014/main" id="{25BFB9FA-B502-72C0-E839-0083146F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696" y="5717493"/>
              <a:ext cx="2850439" cy="42942"/>
            </a:xfrm>
            <a:custGeom>
              <a:avLst/>
              <a:gdLst>
                <a:gd name="connsiteX0" fmla="*/ 2683115 w 2850439"/>
                <a:gd name="connsiteY0" fmla="*/ 0 h 42942"/>
                <a:gd name="connsiteX1" fmla="*/ 2850439 w 2850439"/>
                <a:gd name="connsiteY1" fmla="*/ 0 h 42942"/>
                <a:gd name="connsiteX2" fmla="*/ 2850439 w 2850439"/>
                <a:gd name="connsiteY2" fmla="*/ 42942 h 42942"/>
                <a:gd name="connsiteX3" fmla="*/ 2683115 w 2850439"/>
                <a:gd name="connsiteY3" fmla="*/ 42942 h 42942"/>
                <a:gd name="connsiteX4" fmla="*/ 0 w 2850439"/>
                <a:gd name="connsiteY4" fmla="*/ 0 h 42942"/>
                <a:gd name="connsiteX5" fmla="*/ 167325 w 2850439"/>
                <a:gd name="connsiteY5" fmla="*/ 0 h 42942"/>
                <a:gd name="connsiteX6" fmla="*/ 167325 w 2850439"/>
                <a:gd name="connsiteY6" fmla="*/ 42942 h 42942"/>
                <a:gd name="connsiteX7" fmla="*/ 0 w 2850439"/>
                <a:gd name="connsiteY7" fmla="*/ 42942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0439" h="42942">
                  <a:moveTo>
                    <a:pt x="2683115" y="0"/>
                  </a:moveTo>
                  <a:lnTo>
                    <a:pt x="2850439" y="0"/>
                  </a:lnTo>
                  <a:lnTo>
                    <a:pt x="2850439" y="42942"/>
                  </a:lnTo>
                  <a:lnTo>
                    <a:pt x="2683115" y="42942"/>
                  </a:lnTo>
                  <a:close/>
                  <a:moveTo>
                    <a:pt x="0" y="0"/>
                  </a:moveTo>
                  <a:lnTo>
                    <a:pt x="167325" y="0"/>
                  </a:lnTo>
                  <a:lnTo>
                    <a:pt x="167325" y="42942"/>
                  </a:lnTo>
                  <a:lnTo>
                    <a:pt x="0" y="4294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29" name="Freeform 9">
              <a:extLst>
                <a:ext uri="{FF2B5EF4-FFF2-40B4-BE49-F238E27FC236}">
                  <a16:creationId xmlns:a16="http://schemas.microsoft.com/office/drawing/2014/main" id="{CDE3926C-CCDD-789E-6F12-C9F7F441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8042" y="594111"/>
              <a:ext cx="2749748" cy="5668297"/>
            </a:xfrm>
            <a:custGeom>
              <a:avLst/>
              <a:gdLst>
                <a:gd name="connsiteX0" fmla="*/ 379072 w 2749748"/>
                <a:gd name="connsiteY0" fmla="*/ 119199 h 5668297"/>
                <a:gd name="connsiteX1" fmla="*/ 350937 w 2749748"/>
                <a:gd name="connsiteY1" fmla="*/ 125122 h 5668297"/>
                <a:gd name="connsiteX2" fmla="*/ 324284 w 2749748"/>
                <a:gd name="connsiteY2" fmla="*/ 132526 h 5668297"/>
                <a:gd name="connsiteX3" fmla="*/ 296150 w 2749748"/>
                <a:gd name="connsiteY3" fmla="*/ 141410 h 5668297"/>
                <a:gd name="connsiteX4" fmla="*/ 270977 w 2749748"/>
                <a:gd name="connsiteY4" fmla="*/ 154737 h 5668297"/>
                <a:gd name="connsiteX5" fmla="*/ 247285 w 2749748"/>
                <a:gd name="connsiteY5" fmla="*/ 169544 h 5668297"/>
                <a:gd name="connsiteX6" fmla="*/ 225074 w 2749748"/>
                <a:gd name="connsiteY6" fmla="*/ 184352 h 5668297"/>
                <a:gd name="connsiteX7" fmla="*/ 204343 w 2749748"/>
                <a:gd name="connsiteY7" fmla="*/ 203602 h 5668297"/>
                <a:gd name="connsiteX8" fmla="*/ 185094 w 2749748"/>
                <a:gd name="connsiteY8" fmla="*/ 224332 h 5668297"/>
                <a:gd name="connsiteX9" fmla="*/ 167325 w 2749748"/>
                <a:gd name="connsiteY9" fmla="*/ 246543 h 5668297"/>
                <a:gd name="connsiteX10" fmla="*/ 153998 w 2749748"/>
                <a:gd name="connsiteY10" fmla="*/ 271716 h 5668297"/>
                <a:gd name="connsiteX11" fmla="*/ 142152 w 2749748"/>
                <a:gd name="connsiteY11" fmla="*/ 296889 h 5668297"/>
                <a:gd name="connsiteX12" fmla="*/ 131787 w 2749748"/>
                <a:gd name="connsiteY12" fmla="*/ 323542 h 5668297"/>
                <a:gd name="connsiteX13" fmla="*/ 124383 w 2749748"/>
                <a:gd name="connsiteY13" fmla="*/ 351676 h 5668297"/>
                <a:gd name="connsiteX14" fmla="*/ 119941 w 2749748"/>
                <a:gd name="connsiteY14" fmla="*/ 381291 h 5668297"/>
                <a:gd name="connsiteX15" fmla="*/ 116979 w 2749748"/>
                <a:gd name="connsiteY15" fmla="*/ 410906 h 5668297"/>
                <a:gd name="connsiteX16" fmla="*/ 116979 w 2749748"/>
                <a:gd name="connsiteY16" fmla="*/ 5258871 h 5668297"/>
                <a:gd name="connsiteX17" fmla="*/ 119941 w 2749748"/>
                <a:gd name="connsiteY17" fmla="*/ 5288486 h 5668297"/>
                <a:gd name="connsiteX18" fmla="*/ 124383 w 2749748"/>
                <a:gd name="connsiteY18" fmla="*/ 5318101 h 5668297"/>
                <a:gd name="connsiteX19" fmla="*/ 131787 w 2749748"/>
                <a:gd name="connsiteY19" fmla="*/ 5346235 h 5668297"/>
                <a:gd name="connsiteX20" fmla="*/ 142152 w 2749748"/>
                <a:gd name="connsiteY20" fmla="*/ 5372888 h 5668297"/>
                <a:gd name="connsiteX21" fmla="*/ 153998 w 2749748"/>
                <a:gd name="connsiteY21" fmla="*/ 5398061 h 5668297"/>
                <a:gd name="connsiteX22" fmla="*/ 167325 w 2749748"/>
                <a:gd name="connsiteY22" fmla="*/ 5420272 h 5668297"/>
                <a:gd name="connsiteX23" fmla="*/ 185094 w 2749748"/>
                <a:gd name="connsiteY23" fmla="*/ 5442483 h 5668297"/>
                <a:gd name="connsiteX24" fmla="*/ 204343 w 2749748"/>
                <a:gd name="connsiteY24" fmla="*/ 5464695 h 5668297"/>
                <a:gd name="connsiteX25" fmla="*/ 225074 w 2749748"/>
                <a:gd name="connsiteY25" fmla="*/ 5482464 h 5668297"/>
                <a:gd name="connsiteX26" fmla="*/ 247285 w 2749748"/>
                <a:gd name="connsiteY26" fmla="*/ 5500233 h 5668297"/>
                <a:gd name="connsiteX27" fmla="*/ 270977 w 2749748"/>
                <a:gd name="connsiteY27" fmla="*/ 5515040 h 5668297"/>
                <a:gd name="connsiteX28" fmla="*/ 296150 w 2749748"/>
                <a:gd name="connsiteY28" fmla="*/ 5526886 h 5668297"/>
                <a:gd name="connsiteX29" fmla="*/ 324284 w 2749748"/>
                <a:gd name="connsiteY29" fmla="*/ 5537251 h 5668297"/>
                <a:gd name="connsiteX30" fmla="*/ 350937 w 2749748"/>
                <a:gd name="connsiteY30" fmla="*/ 5544655 h 5668297"/>
                <a:gd name="connsiteX31" fmla="*/ 379072 w 2749748"/>
                <a:gd name="connsiteY31" fmla="*/ 5547617 h 5668297"/>
                <a:gd name="connsiteX32" fmla="*/ 408686 w 2749748"/>
                <a:gd name="connsiteY32" fmla="*/ 5549097 h 5668297"/>
                <a:gd name="connsiteX33" fmla="*/ 2341062 w 2749748"/>
                <a:gd name="connsiteY33" fmla="*/ 5549097 h 5668297"/>
                <a:gd name="connsiteX34" fmla="*/ 2372158 w 2749748"/>
                <a:gd name="connsiteY34" fmla="*/ 5547617 h 5668297"/>
                <a:gd name="connsiteX35" fmla="*/ 2398811 w 2749748"/>
                <a:gd name="connsiteY35" fmla="*/ 5544655 h 5668297"/>
                <a:gd name="connsiteX36" fmla="*/ 2428426 w 2749748"/>
                <a:gd name="connsiteY36" fmla="*/ 5537251 h 5668297"/>
                <a:gd name="connsiteX37" fmla="*/ 2453598 w 2749748"/>
                <a:gd name="connsiteY37" fmla="*/ 5526886 h 5668297"/>
                <a:gd name="connsiteX38" fmla="*/ 2481733 w 2749748"/>
                <a:gd name="connsiteY38" fmla="*/ 5515040 h 5668297"/>
                <a:gd name="connsiteX39" fmla="*/ 2503944 w 2749748"/>
                <a:gd name="connsiteY39" fmla="*/ 5500233 h 5668297"/>
                <a:gd name="connsiteX40" fmla="*/ 2526155 w 2749748"/>
                <a:gd name="connsiteY40" fmla="*/ 5482464 h 5668297"/>
                <a:gd name="connsiteX41" fmla="*/ 2548366 w 2749748"/>
                <a:gd name="connsiteY41" fmla="*/ 5464695 h 5668297"/>
                <a:gd name="connsiteX42" fmla="*/ 2566135 w 2749748"/>
                <a:gd name="connsiteY42" fmla="*/ 5442483 h 5668297"/>
                <a:gd name="connsiteX43" fmla="*/ 2583904 w 2749748"/>
                <a:gd name="connsiteY43" fmla="*/ 5420272 h 5668297"/>
                <a:gd name="connsiteX44" fmla="*/ 2598712 w 2749748"/>
                <a:gd name="connsiteY44" fmla="*/ 5398061 h 5668297"/>
                <a:gd name="connsiteX45" fmla="*/ 2610558 w 2749748"/>
                <a:gd name="connsiteY45" fmla="*/ 5372888 h 5668297"/>
                <a:gd name="connsiteX46" fmla="*/ 2620923 w 2749748"/>
                <a:gd name="connsiteY46" fmla="*/ 5346235 h 5668297"/>
                <a:gd name="connsiteX47" fmla="*/ 2625365 w 2749748"/>
                <a:gd name="connsiteY47" fmla="*/ 5318101 h 5668297"/>
                <a:gd name="connsiteX48" fmla="*/ 2629808 w 2749748"/>
                <a:gd name="connsiteY48" fmla="*/ 5288486 h 5668297"/>
                <a:gd name="connsiteX49" fmla="*/ 2632769 w 2749748"/>
                <a:gd name="connsiteY49" fmla="*/ 5258871 h 5668297"/>
                <a:gd name="connsiteX50" fmla="*/ 2632769 w 2749748"/>
                <a:gd name="connsiteY50" fmla="*/ 410906 h 5668297"/>
                <a:gd name="connsiteX51" fmla="*/ 2629808 w 2749748"/>
                <a:gd name="connsiteY51" fmla="*/ 381291 h 5668297"/>
                <a:gd name="connsiteX52" fmla="*/ 2625365 w 2749748"/>
                <a:gd name="connsiteY52" fmla="*/ 351676 h 5668297"/>
                <a:gd name="connsiteX53" fmla="*/ 2620923 w 2749748"/>
                <a:gd name="connsiteY53" fmla="*/ 323542 h 5668297"/>
                <a:gd name="connsiteX54" fmla="*/ 2610558 w 2749748"/>
                <a:gd name="connsiteY54" fmla="*/ 296889 h 5668297"/>
                <a:gd name="connsiteX55" fmla="*/ 2598712 w 2749748"/>
                <a:gd name="connsiteY55" fmla="*/ 271716 h 5668297"/>
                <a:gd name="connsiteX56" fmla="*/ 2583904 w 2749748"/>
                <a:gd name="connsiteY56" fmla="*/ 246543 h 5668297"/>
                <a:gd name="connsiteX57" fmla="*/ 2566135 w 2749748"/>
                <a:gd name="connsiteY57" fmla="*/ 224332 h 5668297"/>
                <a:gd name="connsiteX58" fmla="*/ 2548366 w 2749748"/>
                <a:gd name="connsiteY58" fmla="*/ 203602 h 5668297"/>
                <a:gd name="connsiteX59" fmla="*/ 2526155 w 2749748"/>
                <a:gd name="connsiteY59" fmla="*/ 184352 h 5668297"/>
                <a:gd name="connsiteX60" fmla="*/ 2503944 w 2749748"/>
                <a:gd name="connsiteY60" fmla="*/ 169544 h 5668297"/>
                <a:gd name="connsiteX61" fmla="*/ 2481733 w 2749748"/>
                <a:gd name="connsiteY61" fmla="*/ 154737 h 5668297"/>
                <a:gd name="connsiteX62" fmla="*/ 2453598 w 2749748"/>
                <a:gd name="connsiteY62" fmla="*/ 141410 h 5668297"/>
                <a:gd name="connsiteX63" fmla="*/ 2428426 w 2749748"/>
                <a:gd name="connsiteY63" fmla="*/ 132526 h 5668297"/>
                <a:gd name="connsiteX64" fmla="*/ 2398811 w 2749748"/>
                <a:gd name="connsiteY64" fmla="*/ 125122 h 5668297"/>
                <a:gd name="connsiteX65" fmla="*/ 2372158 w 2749748"/>
                <a:gd name="connsiteY65" fmla="*/ 119199 h 5668297"/>
                <a:gd name="connsiteX66" fmla="*/ 2341062 w 2749748"/>
                <a:gd name="connsiteY66" fmla="*/ 119199 h 5668297"/>
                <a:gd name="connsiteX67" fmla="*/ 2129315 w 2749748"/>
                <a:gd name="connsiteY67" fmla="*/ 119199 h 5668297"/>
                <a:gd name="connsiteX68" fmla="*/ 2117469 w 2749748"/>
                <a:gd name="connsiteY68" fmla="*/ 119199 h 5668297"/>
                <a:gd name="connsiteX69" fmla="*/ 2107104 w 2749748"/>
                <a:gd name="connsiteY69" fmla="*/ 122161 h 5668297"/>
                <a:gd name="connsiteX70" fmla="*/ 2096738 w 2749748"/>
                <a:gd name="connsiteY70" fmla="*/ 126603 h 5668297"/>
                <a:gd name="connsiteX71" fmla="*/ 2089335 w 2749748"/>
                <a:gd name="connsiteY71" fmla="*/ 134007 h 5668297"/>
                <a:gd name="connsiteX72" fmla="*/ 2081931 w 2749748"/>
                <a:gd name="connsiteY72" fmla="*/ 141410 h 5668297"/>
                <a:gd name="connsiteX73" fmla="*/ 2077489 w 2749748"/>
                <a:gd name="connsiteY73" fmla="*/ 151776 h 5668297"/>
                <a:gd name="connsiteX74" fmla="*/ 2074527 w 2749748"/>
                <a:gd name="connsiteY74" fmla="*/ 162141 h 5668297"/>
                <a:gd name="connsiteX75" fmla="*/ 2074527 w 2749748"/>
                <a:gd name="connsiteY75" fmla="*/ 173987 h 5668297"/>
                <a:gd name="connsiteX76" fmla="*/ 2073046 w 2749748"/>
                <a:gd name="connsiteY76" fmla="*/ 188794 h 5668297"/>
                <a:gd name="connsiteX77" fmla="*/ 2073046 w 2749748"/>
                <a:gd name="connsiteY77" fmla="*/ 203602 h 5668297"/>
                <a:gd name="connsiteX78" fmla="*/ 2062681 w 2749748"/>
                <a:gd name="connsiteY78" fmla="*/ 231736 h 5668297"/>
                <a:gd name="connsiteX79" fmla="*/ 2050835 w 2749748"/>
                <a:gd name="connsiteY79" fmla="*/ 256909 h 5668297"/>
                <a:gd name="connsiteX80" fmla="*/ 2030105 w 2749748"/>
                <a:gd name="connsiteY80" fmla="*/ 279120 h 5668297"/>
                <a:gd name="connsiteX81" fmla="*/ 2007894 w 2749748"/>
                <a:gd name="connsiteY81" fmla="*/ 296889 h 5668297"/>
                <a:gd name="connsiteX82" fmla="*/ 1982721 w 2749748"/>
                <a:gd name="connsiteY82" fmla="*/ 311696 h 5668297"/>
                <a:gd name="connsiteX83" fmla="*/ 1956067 w 2749748"/>
                <a:gd name="connsiteY83" fmla="*/ 319100 h 5668297"/>
                <a:gd name="connsiteX84" fmla="*/ 1941260 w 2749748"/>
                <a:gd name="connsiteY84" fmla="*/ 320581 h 5668297"/>
                <a:gd name="connsiteX85" fmla="*/ 1924972 w 2749748"/>
                <a:gd name="connsiteY85" fmla="*/ 320581 h 5668297"/>
                <a:gd name="connsiteX86" fmla="*/ 824777 w 2749748"/>
                <a:gd name="connsiteY86" fmla="*/ 320581 h 5668297"/>
                <a:gd name="connsiteX87" fmla="*/ 809969 w 2749748"/>
                <a:gd name="connsiteY87" fmla="*/ 320581 h 5668297"/>
                <a:gd name="connsiteX88" fmla="*/ 795162 w 2749748"/>
                <a:gd name="connsiteY88" fmla="*/ 319100 h 5668297"/>
                <a:gd name="connsiteX89" fmla="*/ 767027 w 2749748"/>
                <a:gd name="connsiteY89" fmla="*/ 311696 h 5668297"/>
                <a:gd name="connsiteX90" fmla="*/ 741855 w 2749748"/>
                <a:gd name="connsiteY90" fmla="*/ 296889 h 5668297"/>
                <a:gd name="connsiteX91" fmla="*/ 719643 w 2749748"/>
                <a:gd name="connsiteY91" fmla="*/ 279120 h 5668297"/>
                <a:gd name="connsiteX92" fmla="*/ 701874 w 2749748"/>
                <a:gd name="connsiteY92" fmla="*/ 256909 h 5668297"/>
                <a:gd name="connsiteX93" fmla="*/ 687067 w 2749748"/>
                <a:gd name="connsiteY93" fmla="*/ 231736 h 5668297"/>
                <a:gd name="connsiteX94" fmla="*/ 679663 w 2749748"/>
                <a:gd name="connsiteY94" fmla="*/ 203602 h 5668297"/>
                <a:gd name="connsiteX95" fmla="*/ 678183 w 2749748"/>
                <a:gd name="connsiteY95" fmla="*/ 188794 h 5668297"/>
                <a:gd name="connsiteX96" fmla="*/ 678183 w 2749748"/>
                <a:gd name="connsiteY96" fmla="*/ 173987 h 5668297"/>
                <a:gd name="connsiteX97" fmla="*/ 675221 w 2749748"/>
                <a:gd name="connsiteY97" fmla="*/ 162141 h 5668297"/>
                <a:gd name="connsiteX98" fmla="*/ 672260 w 2749748"/>
                <a:gd name="connsiteY98" fmla="*/ 151776 h 5668297"/>
                <a:gd name="connsiteX99" fmla="*/ 667817 w 2749748"/>
                <a:gd name="connsiteY99" fmla="*/ 141410 h 5668297"/>
                <a:gd name="connsiteX100" fmla="*/ 660414 w 2749748"/>
                <a:gd name="connsiteY100" fmla="*/ 134007 h 5668297"/>
                <a:gd name="connsiteX101" fmla="*/ 653010 w 2749748"/>
                <a:gd name="connsiteY101" fmla="*/ 126603 h 5668297"/>
                <a:gd name="connsiteX102" fmla="*/ 642645 w 2749748"/>
                <a:gd name="connsiteY102" fmla="*/ 122161 h 5668297"/>
                <a:gd name="connsiteX103" fmla="*/ 632279 w 2749748"/>
                <a:gd name="connsiteY103" fmla="*/ 119199 h 5668297"/>
                <a:gd name="connsiteX104" fmla="*/ 623395 w 2749748"/>
                <a:gd name="connsiteY104" fmla="*/ 119199 h 5668297"/>
                <a:gd name="connsiteX105" fmla="*/ 408686 w 2749748"/>
                <a:gd name="connsiteY105" fmla="*/ 119199 h 5668297"/>
                <a:gd name="connsiteX106" fmla="*/ 389437 w 2749748"/>
                <a:gd name="connsiteY106" fmla="*/ 0 h 5668297"/>
                <a:gd name="connsiteX107" fmla="*/ 2361792 w 2749748"/>
                <a:gd name="connsiteY107" fmla="*/ 0 h 5668297"/>
                <a:gd name="connsiteX108" fmla="*/ 2401772 w 2749748"/>
                <a:gd name="connsiteY108" fmla="*/ 2962 h 5668297"/>
                <a:gd name="connsiteX109" fmla="*/ 2441752 w 2749748"/>
                <a:gd name="connsiteY109" fmla="*/ 10365 h 5668297"/>
                <a:gd name="connsiteX110" fmla="*/ 2478771 w 2749748"/>
                <a:gd name="connsiteY110" fmla="*/ 17769 h 5668297"/>
                <a:gd name="connsiteX111" fmla="*/ 2512828 w 2749748"/>
                <a:gd name="connsiteY111" fmla="*/ 32577 h 5668297"/>
                <a:gd name="connsiteX112" fmla="*/ 2548366 w 2749748"/>
                <a:gd name="connsiteY112" fmla="*/ 47384 h 5668297"/>
                <a:gd name="connsiteX113" fmla="*/ 2577981 w 2749748"/>
                <a:gd name="connsiteY113" fmla="*/ 68114 h 5668297"/>
                <a:gd name="connsiteX114" fmla="*/ 2607596 w 2749748"/>
                <a:gd name="connsiteY114" fmla="*/ 90326 h 5668297"/>
                <a:gd name="connsiteX115" fmla="*/ 2635730 w 2749748"/>
                <a:gd name="connsiteY115" fmla="*/ 115498 h 5668297"/>
                <a:gd name="connsiteX116" fmla="*/ 2660903 w 2749748"/>
                <a:gd name="connsiteY116" fmla="*/ 142152 h 5668297"/>
                <a:gd name="connsiteX117" fmla="*/ 2683114 w 2749748"/>
                <a:gd name="connsiteY117" fmla="*/ 173247 h 5668297"/>
                <a:gd name="connsiteX118" fmla="*/ 2702364 w 2749748"/>
                <a:gd name="connsiteY118" fmla="*/ 204343 h 5668297"/>
                <a:gd name="connsiteX119" fmla="*/ 2720133 w 2749748"/>
                <a:gd name="connsiteY119" fmla="*/ 239881 h 5668297"/>
                <a:gd name="connsiteX120" fmla="*/ 2731979 w 2749748"/>
                <a:gd name="connsiteY120" fmla="*/ 273938 h 5668297"/>
                <a:gd name="connsiteX121" fmla="*/ 2742344 w 2749748"/>
                <a:gd name="connsiteY121" fmla="*/ 312438 h 5668297"/>
                <a:gd name="connsiteX122" fmla="*/ 2748267 w 2749748"/>
                <a:gd name="connsiteY122" fmla="*/ 349456 h 5668297"/>
                <a:gd name="connsiteX123" fmla="*/ 2749748 w 2749748"/>
                <a:gd name="connsiteY123" fmla="*/ 389436 h 5668297"/>
                <a:gd name="connsiteX124" fmla="*/ 2749748 w 2749748"/>
                <a:gd name="connsiteY124" fmla="*/ 5281822 h 5668297"/>
                <a:gd name="connsiteX125" fmla="*/ 2748267 w 2749748"/>
                <a:gd name="connsiteY125" fmla="*/ 5321803 h 5668297"/>
                <a:gd name="connsiteX126" fmla="*/ 2742344 w 2749748"/>
                <a:gd name="connsiteY126" fmla="*/ 5358821 h 5668297"/>
                <a:gd name="connsiteX127" fmla="*/ 2731979 w 2749748"/>
                <a:gd name="connsiteY127" fmla="*/ 5395840 h 5668297"/>
                <a:gd name="connsiteX128" fmla="*/ 2720133 w 2749748"/>
                <a:gd name="connsiteY128" fmla="*/ 5431378 h 5668297"/>
                <a:gd name="connsiteX129" fmla="*/ 2702364 w 2749748"/>
                <a:gd name="connsiteY129" fmla="*/ 5465435 h 5668297"/>
                <a:gd name="connsiteX130" fmla="*/ 2683114 w 2749748"/>
                <a:gd name="connsiteY130" fmla="*/ 5498011 h 5668297"/>
                <a:gd name="connsiteX131" fmla="*/ 2660903 w 2749748"/>
                <a:gd name="connsiteY131" fmla="*/ 5527626 h 5668297"/>
                <a:gd name="connsiteX132" fmla="*/ 2635730 w 2749748"/>
                <a:gd name="connsiteY132" fmla="*/ 5555761 h 5668297"/>
                <a:gd name="connsiteX133" fmla="*/ 2607596 w 2749748"/>
                <a:gd name="connsiteY133" fmla="*/ 5580933 h 5668297"/>
                <a:gd name="connsiteX134" fmla="*/ 2577981 w 2749748"/>
                <a:gd name="connsiteY134" fmla="*/ 5603144 h 5668297"/>
                <a:gd name="connsiteX135" fmla="*/ 2548366 w 2749748"/>
                <a:gd name="connsiteY135" fmla="*/ 5622394 h 5668297"/>
                <a:gd name="connsiteX136" fmla="*/ 2512828 w 2749748"/>
                <a:gd name="connsiteY136" fmla="*/ 5637202 h 5668297"/>
                <a:gd name="connsiteX137" fmla="*/ 2478771 w 2749748"/>
                <a:gd name="connsiteY137" fmla="*/ 5650528 h 5668297"/>
                <a:gd name="connsiteX138" fmla="*/ 2441752 w 2749748"/>
                <a:gd name="connsiteY138" fmla="*/ 5660894 h 5668297"/>
                <a:gd name="connsiteX139" fmla="*/ 2401772 w 2749748"/>
                <a:gd name="connsiteY139" fmla="*/ 5668297 h 5668297"/>
                <a:gd name="connsiteX140" fmla="*/ 2361792 w 2749748"/>
                <a:gd name="connsiteY140" fmla="*/ 5668297 h 5668297"/>
                <a:gd name="connsiteX141" fmla="*/ 389437 w 2749748"/>
                <a:gd name="connsiteY141" fmla="*/ 5668297 h 5668297"/>
                <a:gd name="connsiteX142" fmla="*/ 349457 w 2749748"/>
                <a:gd name="connsiteY142" fmla="*/ 5668297 h 5668297"/>
                <a:gd name="connsiteX143" fmla="*/ 310957 w 2749748"/>
                <a:gd name="connsiteY143" fmla="*/ 5660894 h 5668297"/>
                <a:gd name="connsiteX144" fmla="*/ 273939 w 2749748"/>
                <a:gd name="connsiteY144" fmla="*/ 5650528 h 5668297"/>
                <a:gd name="connsiteX145" fmla="*/ 236920 w 2749748"/>
                <a:gd name="connsiteY145" fmla="*/ 5637202 h 5668297"/>
                <a:gd name="connsiteX146" fmla="*/ 204343 w 2749748"/>
                <a:gd name="connsiteY146" fmla="*/ 5622394 h 5668297"/>
                <a:gd name="connsiteX147" fmla="*/ 171767 w 2749748"/>
                <a:gd name="connsiteY147" fmla="*/ 5603144 h 5668297"/>
                <a:gd name="connsiteX148" fmla="*/ 142152 w 2749748"/>
                <a:gd name="connsiteY148" fmla="*/ 5580933 h 5668297"/>
                <a:gd name="connsiteX149" fmla="*/ 115499 w 2749748"/>
                <a:gd name="connsiteY149" fmla="*/ 5555761 h 5668297"/>
                <a:gd name="connsiteX150" fmla="*/ 90326 w 2749748"/>
                <a:gd name="connsiteY150" fmla="*/ 5527626 h 5668297"/>
                <a:gd name="connsiteX151" fmla="*/ 68115 w 2749748"/>
                <a:gd name="connsiteY151" fmla="*/ 5498011 h 5668297"/>
                <a:gd name="connsiteX152" fmla="*/ 47384 w 2749748"/>
                <a:gd name="connsiteY152" fmla="*/ 5465435 h 5668297"/>
                <a:gd name="connsiteX153" fmla="*/ 29615 w 2749748"/>
                <a:gd name="connsiteY153" fmla="*/ 5431378 h 5668297"/>
                <a:gd name="connsiteX154" fmla="*/ 17769 w 2749748"/>
                <a:gd name="connsiteY154" fmla="*/ 5395840 h 5668297"/>
                <a:gd name="connsiteX155" fmla="*/ 7404 w 2749748"/>
                <a:gd name="connsiteY155" fmla="*/ 5358821 h 5668297"/>
                <a:gd name="connsiteX156" fmla="*/ 2962 w 2749748"/>
                <a:gd name="connsiteY156" fmla="*/ 5321803 h 5668297"/>
                <a:gd name="connsiteX157" fmla="*/ 0 w 2749748"/>
                <a:gd name="connsiteY157" fmla="*/ 5281822 h 5668297"/>
                <a:gd name="connsiteX158" fmla="*/ 0 w 2749748"/>
                <a:gd name="connsiteY158" fmla="*/ 389436 h 5668297"/>
                <a:gd name="connsiteX159" fmla="*/ 2962 w 2749748"/>
                <a:gd name="connsiteY159" fmla="*/ 349456 h 5668297"/>
                <a:gd name="connsiteX160" fmla="*/ 7404 w 2749748"/>
                <a:gd name="connsiteY160" fmla="*/ 312438 h 5668297"/>
                <a:gd name="connsiteX161" fmla="*/ 17769 w 2749748"/>
                <a:gd name="connsiteY161" fmla="*/ 273938 h 5668297"/>
                <a:gd name="connsiteX162" fmla="*/ 29615 w 2749748"/>
                <a:gd name="connsiteY162" fmla="*/ 239881 h 5668297"/>
                <a:gd name="connsiteX163" fmla="*/ 47384 w 2749748"/>
                <a:gd name="connsiteY163" fmla="*/ 204343 h 5668297"/>
                <a:gd name="connsiteX164" fmla="*/ 68115 w 2749748"/>
                <a:gd name="connsiteY164" fmla="*/ 173247 h 5668297"/>
                <a:gd name="connsiteX165" fmla="*/ 90326 w 2749748"/>
                <a:gd name="connsiteY165" fmla="*/ 142152 h 5668297"/>
                <a:gd name="connsiteX166" fmla="*/ 115499 w 2749748"/>
                <a:gd name="connsiteY166" fmla="*/ 115498 h 5668297"/>
                <a:gd name="connsiteX167" fmla="*/ 142152 w 2749748"/>
                <a:gd name="connsiteY167" fmla="*/ 90326 h 5668297"/>
                <a:gd name="connsiteX168" fmla="*/ 171767 w 2749748"/>
                <a:gd name="connsiteY168" fmla="*/ 68114 h 5668297"/>
                <a:gd name="connsiteX169" fmla="*/ 204343 w 2749748"/>
                <a:gd name="connsiteY169" fmla="*/ 47384 h 5668297"/>
                <a:gd name="connsiteX170" fmla="*/ 236920 w 2749748"/>
                <a:gd name="connsiteY170" fmla="*/ 32577 h 5668297"/>
                <a:gd name="connsiteX171" fmla="*/ 273939 w 2749748"/>
                <a:gd name="connsiteY171" fmla="*/ 17769 h 5668297"/>
                <a:gd name="connsiteX172" fmla="*/ 310957 w 2749748"/>
                <a:gd name="connsiteY172" fmla="*/ 10365 h 5668297"/>
                <a:gd name="connsiteX173" fmla="*/ 349457 w 2749748"/>
                <a:gd name="connsiteY173" fmla="*/ 2962 h 566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2749748" h="5668297">
                  <a:moveTo>
                    <a:pt x="379072" y="119199"/>
                  </a:moveTo>
                  <a:lnTo>
                    <a:pt x="350937" y="125122"/>
                  </a:lnTo>
                  <a:lnTo>
                    <a:pt x="324284" y="132526"/>
                  </a:lnTo>
                  <a:lnTo>
                    <a:pt x="296150" y="141410"/>
                  </a:lnTo>
                  <a:lnTo>
                    <a:pt x="270977" y="154737"/>
                  </a:lnTo>
                  <a:lnTo>
                    <a:pt x="247285" y="169544"/>
                  </a:lnTo>
                  <a:lnTo>
                    <a:pt x="225074" y="184352"/>
                  </a:lnTo>
                  <a:lnTo>
                    <a:pt x="204343" y="203602"/>
                  </a:lnTo>
                  <a:lnTo>
                    <a:pt x="185094" y="224332"/>
                  </a:lnTo>
                  <a:lnTo>
                    <a:pt x="167325" y="246543"/>
                  </a:lnTo>
                  <a:lnTo>
                    <a:pt x="153998" y="271716"/>
                  </a:lnTo>
                  <a:lnTo>
                    <a:pt x="142152" y="296889"/>
                  </a:lnTo>
                  <a:lnTo>
                    <a:pt x="131787" y="323542"/>
                  </a:lnTo>
                  <a:lnTo>
                    <a:pt x="124383" y="351676"/>
                  </a:lnTo>
                  <a:lnTo>
                    <a:pt x="119941" y="381291"/>
                  </a:lnTo>
                  <a:lnTo>
                    <a:pt x="116979" y="410906"/>
                  </a:lnTo>
                  <a:lnTo>
                    <a:pt x="116979" y="5258871"/>
                  </a:lnTo>
                  <a:lnTo>
                    <a:pt x="119941" y="5288486"/>
                  </a:lnTo>
                  <a:lnTo>
                    <a:pt x="124383" y="5318101"/>
                  </a:lnTo>
                  <a:lnTo>
                    <a:pt x="131787" y="5346235"/>
                  </a:lnTo>
                  <a:lnTo>
                    <a:pt x="142152" y="5372888"/>
                  </a:lnTo>
                  <a:lnTo>
                    <a:pt x="153998" y="5398061"/>
                  </a:lnTo>
                  <a:lnTo>
                    <a:pt x="167325" y="5420272"/>
                  </a:lnTo>
                  <a:lnTo>
                    <a:pt x="185094" y="5442483"/>
                  </a:lnTo>
                  <a:lnTo>
                    <a:pt x="204343" y="5464695"/>
                  </a:lnTo>
                  <a:lnTo>
                    <a:pt x="225074" y="5482464"/>
                  </a:lnTo>
                  <a:lnTo>
                    <a:pt x="247285" y="5500233"/>
                  </a:lnTo>
                  <a:lnTo>
                    <a:pt x="270977" y="5515040"/>
                  </a:lnTo>
                  <a:lnTo>
                    <a:pt x="296150" y="5526886"/>
                  </a:lnTo>
                  <a:lnTo>
                    <a:pt x="324284" y="5537251"/>
                  </a:lnTo>
                  <a:lnTo>
                    <a:pt x="350937" y="5544655"/>
                  </a:lnTo>
                  <a:lnTo>
                    <a:pt x="379072" y="5547617"/>
                  </a:lnTo>
                  <a:lnTo>
                    <a:pt x="408686" y="5549097"/>
                  </a:lnTo>
                  <a:lnTo>
                    <a:pt x="2341062" y="5549097"/>
                  </a:lnTo>
                  <a:lnTo>
                    <a:pt x="2372158" y="5547617"/>
                  </a:lnTo>
                  <a:lnTo>
                    <a:pt x="2398811" y="5544655"/>
                  </a:lnTo>
                  <a:lnTo>
                    <a:pt x="2428426" y="5537251"/>
                  </a:lnTo>
                  <a:lnTo>
                    <a:pt x="2453598" y="5526886"/>
                  </a:lnTo>
                  <a:lnTo>
                    <a:pt x="2481733" y="5515040"/>
                  </a:lnTo>
                  <a:lnTo>
                    <a:pt x="2503944" y="5500233"/>
                  </a:lnTo>
                  <a:lnTo>
                    <a:pt x="2526155" y="5482464"/>
                  </a:lnTo>
                  <a:lnTo>
                    <a:pt x="2548366" y="5464695"/>
                  </a:lnTo>
                  <a:lnTo>
                    <a:pt x="2566135" y="5442483"/>
                  </a:lnTo>
                  <a:lnTo>
                    <a:pt x="2583904" y="5420272"/>
                  </a:lnTo>
                  <a:lnTo>
                    <a:pt x="2598712" y="5398061"/>
                  </a:lnTo>
                  <a:lnTo>
                    <a:pt x="2610558" y="5372888"/>
                  </a:lnTo>
                  <a:lnTo>
                    <a:pt x="2620923" y="5346235"/>
                  </a:lnTo>
                  <a:lnTo>
                    <a:pt x="2625365" y="5318101"/>
                  </a:lnTo>
                  <a:lnTo>
                    <a:pt x="2629808" y="5288486"/>
                  </a:lnTo>
                  <a:lnTo>
                    <a:pt x="2632769" y="5258871"/>
                  </a:lnTo>
                  <a:lnTo>
                    <a:pt x="2632769" y="410906"/>
                  </a:lnTo>
                  <a:lnTo>
                    <a:pt x="2629808" y="381291"/>
                  </a:lnTo>
                  <a:lnTo>
                    <a:pt x="2625365" y="351676"/>
                  </a:lnTo>
                  <a:lnTo>
                    <a:pt x="2620923" y="323542"/>
                  </a:lnTo>
                  <a:lnTo>
                    <a:pt x="2610558" y="296889"/>
                  </a:lnTo>
                  <a:lnTo>
                    <a:pt x="2598712" y="271716"/>
                  </a:lnTo>
                  <a:lnTo>
                    <a:pt x="2583904" y="246543"/>
                  </a:lnTo>
                  <a:lnTo>
                    <a:pt x="2566135" y="224332"/>
                  </a:lnTo>
                  <a:lnTo>
                    <a:pt x="2548366" y="203602"/>
                  </a:lnTo>
                  <a:lnTo>
                    <a:pt x="2526155" y="184352"/>
                  </a:lnTo>
                  <a:lnTo>
                    <a:pt x="2503944" y="169544"/>
                  </a:lnTo>
                  <a:lnTo>
                    <a:pt x="2481733" y="154737"/>
                  </a:lnTo>
                  <a:lnTo>
                    <a:pt x="2453598" y="141410"/>
                  </a:lnTo>
                  <a:lnTo>
                    <a:pt x="2428426" y="132526"/>
                  </a:lnTo>
                  <a:lnTo>
                    <a:pt x="2398811" y="125122"/>
                  </a:lnTo>
                  <a:lnTo>
                    <a:pt x="2372158" y="119199"/>
                  </a:lnTo>
                  <a:lnTo>
                    <a:pt x="2341062" y="119199"/>
                  </a:lnTo>
                  <a:lnTo>
                    <a:pt x="2129315" y="119199"/>
                  </a:lnTo>
                  <a:lnTo>
                    <a:pt x="2117469" y="119199"/>
                  </a:lnTo>
                  <a:lnTo>
                    <a:pt x="2107104" y="122161"/>
                  </a:lnTo>
                  <a:lnTo>
                    <a:pt x="2096738" y="126603"/>
                  </a:lnTo>
                  <a:lnTo>
                    <a:pt x="2089335" y="134007"/>
                  </a:lnTo>
                  <a:lnTo>
                    <a:pt x="2081931" y="141410"/>
                  </a:lnTo>
                  <a:lnTo>
                    <a:pt x="2077489" y="151776"/>
                  </a:lnTo>
                  <a:lnTo>
                    <a:pt x="2074527" y="162141"/>
                  </a:lnTo>
                  <a:lnTo>
                    <a:pt x="2074527" y="173987"/>
                  </a:lnTo>
                  <a:lnTo>
                    <a:pt x="2073046" y="188794"/>
                  </a:lnTo>
                  <a:lnTo>
                    <a:pt x="2073046" y="203602"/>
                  </a:lnTo>
                  <a:lnTo>
                    <a:pt x="2062681" y="231736"/>
                  </a:lnTo>
                  <a:lnTo>
                    <a:pt x="2050835" y="256909"/>
                  </a:lnTo>
                  <a:lnTo>
                    <a:pt x="2030105" y="279120"/>
                  </a:lnTo>
                  <a:lnTo>
                    <a:pt x="2007894" y="296889"/>
                  </a:lnTo>
                  <a:lnTo>
                    <a:pt x="1982721" y="311696"/>
                  </a:lnTo>
                  <a:lnTo>
                    <a:pt x="1956067" y="319100"/>
                  </a:lnTo>
                  <a:lnTo>
                    <a:pt x="1941260" y="320581"/>
                  </a:lnTo>
                  <a:lnTo>
                    <a:pt x="1924972" y="320581"/>
                  </a:lnTo>
                  <a:lnTo>
                    <a:pt x="824777" y="320581"/>
                  </a:lnTo>
                  <a:lnTo>
                    <a:pt x="809969" y="320581"/>
                  </a:lnTo>
                  <a:lnTo>
                    <a:pt x="795162" y="319100"/>
                  </a:lnTo>
                  <a:lnTo>
                    <a:pt x="767027" y="311696"/>
                  </a:lnTo>
                  <a:lnTo>
                    <a:pt x="741855" y="296889"/>
                  </a:lnTo>
                  <a:lnTo>
                    <a:pt x="719643" y="279120"/>
                  </a:lnTo>
                  <a:lnTo>
                    <a:pt x="701874" y="256909"/>
                  </a:lnTo>
                  <a:lnTo>
                    <a:pt x="687067" y="231736"/>
                  </a:lnTo>
                  <a:lnTo>
                    <a:pt x="679663" y="203602"/>
                  </a:lnTo>
                  <a:lnTo>
                    <a:pt x="678183" y="188794"/>
                  </a:lnTo>
                  <a:lnTo>
                    <a:pt x="678183" y="173987"/>
                  </a:lnTo>
                  <a:lnTo>
                    <a:pt x="675221" y="162141"/>
                  </a:lnTo>
                  <a:lnTo>
                    <a:pt x="672260" y="151776"/>
                  </a:lnTo>
                  <a:lnTo>
                    <a:pt x="667817" y="141410"/>
                  </a:lnTo>
                  <a:lnTo>
                    <a:pt x="660414" y="134007"/>
                  </a:lnTo>
                  <a:lnTo>
                    <a:pt x="653010" y="126603"/>
                  </a:lnTo>
                  <a:lnTo>
                    <a:pt x="642645" y="122161"/>
                  </a:lnTo>
                  <a:lnTo>
                    <a:pt x="632279" y="119199"/>
                  </a:lnTo>
                  <a:lnTo>
                    <a:pt x="623395" y="119199"/>
                  </a:lnTo>
                  <a:lnTo>
                    <a:pt x="408686" y="119199"/>
                  </a:lnTo>
                  <a:close/>
                  <a:moveTo>
                    <a:pt x="389437" y="0"/>
                  </a:moveTo>
                  <a:lnTo>
                    <a:pt x="2361792" y="0"/>
                  </a:lnTo>
                  <a:lnTo>
                    <a:pt x="2401772" y="2962"/>
                  </a:lnTo>
                  <a:lnTo>
                    <a:pt x="2441752" y="10365"/>
                  </a:lnTo>
                  <a:lnTo>
                    <a:pt x="2478771" y="17769"/>
                  </a:lnTo>
                  <a:lnTo>
                    <a:pt x="2512828" y="32577"/>
                  </a:lnTo>
                  <a:lnTo>
                    <a:pt x="2548366" y="47384"/>
                  </a:lnTo>
                  <a:lnTo>
                    <a:pt x="2577981" y="68114"/>
                  </a:lnTo>
                  <a:lnTo>
                    <a:pt x="2607596" y="90326"/>
                  </a:lnTo>
                  <a:lnTo>
                    <a:pt x="2635730" y="115498"/>
                  </a:lnTo>
                  <a:lnTo>
                    <a:pt x="2660903" y="142152"/>
                  </a:lnTo>
                  <a:lnTo>
                    <a:pt x="2683114" y="173247"/>
                  </a:lnTo>
                  <a:lnTo>
                    <a:pt x="2702364" y="204343"/>
                  </a:lnTo>
                  <a:lnTo>
                    <a:pt x="2720133" y="239881"/>
                  </a:lnTo>
                  <a:lnTo>
                    <a:pt x="2731979" y="273938"/>
                  </a:lnTo>
                  <a:lnTo>
                    <a:pt x="2742344" y="312438"/>
                  </a:lnTo>
                  <a:lnTo>
                    <a:pt x="2748267" y="349456"/>
                  </a:lnTo>
                  <a:lnTo>
                    <a:pt x="2749748" y="389436"/>
                  </a:lnTo>
                  <a:lnTo>
                    <a:pt x="2749748" y="5281822"/>
                  </a:lnTo>
                  <a:lnTo>
                    <a:pt x="2748267" y="5321803"/>
                  </a:lnTo>
                  <a:lnTo>
                    <a:pt x="2742344" y="5358821"/>
                  </a:lnTo>
                  <a:lnTo>
                    <a:pt x="2731979" y="5395840"/>
                  </a:lnTo>
                  <a:lnTo>
                    <a:pt x="2720133" y="5431378"/>
                  </a:lnTo>
                  <a:lnTo>
                    <a:pt x="2702364" y="5465435"/>
                  </a:lnTo>
                  <a:lnTo>
                    <a:pt x="2683114" y="5498011"/>
                  </a:lnTo>
                  <a:lnTo>
                    <a:pt x="2660903" y="5527626"/>
                  </a:lnTo>
                  <a:lnTo>
                    <a:pt x="2635730" y="5555761"/>
                  </a:lnTo>
                  <a:lnTo>
                    <a:pt x="2607596" y="5580933"/>
                  </a:lnTo>
                  <a:lnTo>
                    <a:pt x="2577981" y="5603144"/>
                  </a:lnTo>
                  <a:lnTo>
                    <a:pt x="2548366" y="5622394"/>
                  </a:lnTo>
                  <a:lnTo>
                    <a:pt x="2512828" y="5637202"/>
                  </a:lnTo>
                  <a:lnTo>
                    <a:pt x="2478771" y="5650528"/>
                  </a:lnTo>
                  <a:lnTo>
                    <a:pt x="2441752" y="5660894"/>
                  </a:lnTo>
                  <a:lnTo>
                    <a:pt x="2401772" y="5668297"/>
                  </a:lnTo>
                  <a:lnTo>
                    <a:pt x="2361792" y="5668297"/>
                  </a:lnTo>
                  <a:lnTo>
                    <a:pt x="389437" y="5668297"/>
                  </a:lnTo>
                  <a:lnTo>
                    <a:pt x="349457" y="5668297"/>
                  </a:lnTo>
                  <a:lnTo>
                    <a:pt x="310957" y="5660894"/>
                  </a:lnTo>
                  <a:lnTo>
                    <a:pt x="273939" y="5650528"/>
                  </a:lnTo>
                  <a:lnTo>
                    <a:pt x="236920" y="5637202"/>
                  </a:lnTo>
                  <a:lnTo>
                    <a:pt x="204343" y="5622394"/>
                  </a:lnTo>
                  <a:lnTo>
                    <a:pt x="171767" y="5603144"/>
                  </a:lnTo>
                  <a:lnTo>
                    <a:pt x="142152" y="5580933"/>
                  </a:lnTo>
                  <a:lnTo>
                    <a:pt x="115499" y="5555761"/>
                  </a:lnTo>
                  <a:lnTo>
                    <a:pt x="90326" y="5527626"/>
                  </a:lnTo>
                  <a:lnTo>
                    <a:pt x="68115" y="5498011"/>
                  </a:lnTo>
                  <a:lnTo>
                    <a:pt x="47384" y="5465435"/>
                  </a:lnTo>
                  <a:lnTo>
                    <a:pt x="29615" y="5431378"/>
                  </a:lnTo>
                  <a:lnTo>
                    <a:pt x="17769" y="5395840"/>
                  </a:lnTo>
                  <a:lnTo>
                    <a:pt x="7404" y="5358821"/>
                  </a:lnTo>
                  <a:lnTo>
                    <a:pt x="2962" y="5321803"/>
                  </a:lnTo>
                  <a:lnTo>
                    <a:pt x="0" y="5281822"/>
                  </a:lnTo>
                  <a:lnTo>
                    <a:pt x="0" y="389436"/>
                  </a:lnTo>
                  <a:lnTo>
                    <a:pt x="2962" y="349456"/>
                  </a:lnTo>
                  <a:lnTo>
                    <a:pt x="7404" y="312438"/>
                  </a:lnTo>
                  <a:lnTo>
                    <a:pt x="17769" y="273938"/>
                  </a:lnTo>
                  <a:lnTo>
                    <a:pt x="29615" y="239881"/>
                  </a:lnTo>
                  <a:lnTo>
                    <a:pt x="47384" y="204343"/>
                  </a:lnTo>
                  <a:lnTo>
                    <a:pt x="68115" y="173247"/>
                  </a:lnTo>
                  <a:lnTo>
                    <a:pt x="90326" y="142152"/>
                  </a:lnTo>
                  <a:lnTo>
                    <a:pt x="115499" y="115498"/>
                  </a:lnTo>
                  <a:lnTo>
                    <a:pt x="142152" y="90326"/>
                  </a:lnTo>
                  <a:lnTo>
                    <a:pt x="171767" y="68114"/>
                  </a:lnTo>
                  <a:lnTo>
                    <a:pt x="204343" y="47384"/>
                  </a:lnTo>
                  <a:lnTo>
                    <a:pt x="236920" y="32577"/>
                  </a:lnTo>
                  <a:lnTo>
                    <a:pt x="273939" y="17769"/>
                  </a:lnTo>
                  <a:lnTo>
                    <a:pt x="310957" y="10365"/>
                  </a:lnTo>
                  <a:lnTo>
                    <a:pt x="349457" y="2962"/>
                  </a:lnTo>
                  <a:close/>
                </a:path>
              </a:pathLst>
            </a:custGeom>
            <a:gradFill>
              <a:gsLst>
                <a:gs pos="0">
                  <a:srgbClr val="000000"/>
                </a:gs>
                <a:gs pos="100000">
                  <a:srgbClr val="000000"/>
                </a:gs>
                <a:gs pos="50000">
                  <a:srgbClr val="333333"/>
                </a:gs>
              </a:gsLst>
              <a:lin ang="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130" name="Freeform 10">
              <a:extLst>
                <a:ext uri="{FF2B5EF4-FFF2-40B4-BE49-F238E27FC236}">
                  <a16:creationId xmlns:a16="http://schemas.microsoft.com/office/drawing/2014/main" id="{2ACDFA57-F452-0B6B-A652-494D75345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4216" y="647418"/>
              <a:ext cx="233958" cy="5564645"/>
            </a:xfrm>
            <a:custGeom>
              <a:avLst/>
              <a:gdLst>
                <a:gd name="T0" fmla="*/ 0 w 158"/>
                <a:gd name="T1" fmla="*/ 0 h 3758"/>
                <a:gd name="T2" fmla="*/ 29 w 158"/>
                <a:gd name="T3" fmla="*/ 25 h 3758"/>
                <a:gd name="T4" fmla="*/ 54 w 158"/>
                <a:gd name="T5" fmla="*/ 52 h 3758"/>
                <a:gd name="T6" fmla="*/ 77 w 158"/>
                <a:gd name="T7" fmla="*/ 82 h 3758"/>
                <a:gd name="T8" fmla="*/ 96 w 158"/>
                <a:gd name="T9" fmla="*/ 116 h 3758"/>
                <a:gd name="T10" fmla="*/ 111 w 158"/>
                <a:gd name="T11" fmla="*/ 151 h 3758"/>
                <a:gd name="T12" fmla="*/ 123 w 158"/>
                <a:gd name="T13" fmla="*/ 188 h 3758"/>
                <a:gd name="T14" fmla="*/ 129 w 158"/>
                <a:gd name="T15" fmla="*/ 227 h 3758"/>
                <a:gd name="T16" fmla="*/ 133 w 158"/>
                <a:gd name="T17" fmla="*/ 267 h 3758"/>
                <a:gd name="T18" fmla="*/ 133 w 158"/>
                <a:gd name="T19" fmla="*/ 3490 h 3758"/>
                <a:gd name="T20" fmla="*/ 129 w 158"/>
                <a:gd name="T21" fmla="*/ 3531 h 3758"/>
                <a:gd name="T22" fmla="*/ 123 w 158"/>
                <a:gd name="T23" fmla="*/ 3569 h 3758"/>
                <a:gd name="T24" fmla="*/ 111 w 158"/>
                <a:gd name="T25" fmla="*/ 3607 h 3758"/>
                <a:gd name="T26" fmla="*/ 96 w 158"/>
                <a:gd name="T27" fmla="*/ 3642 h 3758"/>
                <a:gd name="T28" fmla="*/ 77 w 158"/>
                <a:gd name="T29" fmla="*/ 3675 h 3758"/>
                <a:gd name="T30" fmla="*/ 54 w 158"/>
                <a:gd name="T31" fmla="*/ 3706 h 3758"/>
                <a:gd name="T32" fmla="*/ 29 w 158"/>
                <a:gd name="T33" fmla="*/ 3733 h 3758"/>
                <a:gd name="T34" fmla="*/ 0 w 158"/>
                <a:gd name="T35" fmla="*/ 3758 h 3758"/>
                <a:gd name="T36" fmla="*/ 17 w 158"/>
                <a:gd name="T37" fmla="*/ 3751 h 3758"/>
                <a:gd name="T38" fmla="*/ 49 w 158"/>
                <a:gd name="T39" fmla="*/ 3733 h 3758"/>
                <a:gd name="T40" fmla="*/ 77 w 158"/>
                <a:gd name="T41" fmla="*/ 3711 h 3758"/>
                <a:gd name="T42" fmla="*/ 103 w 158"/>
                <a:gd name="T43" fmla="*/ 3684 h 3758"/>
                <a:gd name="T44" fmla="*/ 124 w 158"/>
                <a:gd name="T45" fmla="*/ 3655 h 3758"/>
                <a:gd name="T46" fmla="*/ 140 w 158"/>
                <a:gd name="T47" fmla="*/ 3622 h 3758"/>
                <a:gd name="T48" fmla="*/ 151 w 158"/>
                <a:gd name="T49" fmla="*/ 3586 h 3758"/>
                <a:gd name="T50" fmla="*/ 158 w 158"/>
                <a:gd name="T51" fmla="*/ 3549 h 3758"/>
                <a:gd name="T52" fmla="*/ 158 w 158"/>
                <a:gd name="T53" fmla="*/ 227 h 3758"/>
                <a:gd name="T54" fmla="*/ 158 w 158"/>
                <a:gd name="T55" fmla="*/ 208 h 3758"/>
                <a:gd name="T56" fmla="*/ 151 w 158"/>
                <a:gd name="T57" fmla="*/ 170 h 3758"/>
                <a:gd name="T58" fmla="*/ 140 w 158"/>
                <a:gd name="T59" fmla="*/ 134 h 3758"/>
                <a:gd name="T60" fmla="*/ 124 w 158"/>
                <a:gd name="T61" fmla="*/ 102 h 3758"/>
                <a:gd name="T62" fmla="*/ 103 w 158"/>
                <a:gd name="T63" fmla="*/ 72 h 3758"/>
                <a:gd name="T64" fmla="*/ 77 w 158"/>
                <a:gd name="T65" fmla="*/ 47 h 3758"/>
                <a:gd name="T66" fmla="*/ 49 w 158"/>
                <a:gd name="T67" fmla="*/ 25 h 3758"/>
                <a:gd name="T68" fmla="*/ 17 w 158"/>
                <a:gd name="T69" fmla="*/ 7 h 3758"/>
                <a:gd name="T70" fmla="*/ 0 w 158"/>
                <a:gd name="T71" fmla="*/ 0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8" h="3758">
                  <a:moveTo>
                    <a:pt x="0" y="0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29" y="25"/>
                  </a:lnTo>
                  <a:lnTo>
                    <a:pt x="42" y="38"/>
                  </a:lnTo>
                  <a:lnTo>
                    <a:pt x="54" y="52"/>
                  </a:lnTo>
                  <a:lnTo>
                    <a:pt x="66" y="67"/>
                  </a:lnTo>
                  <a:lnTo>
                    <a:pt x="77" y="82"/>
                  </a:lnTo>
                  <a:lnTo>
                    <a:pt x="87" y="99"/>
                  </a:lnTo>
                  <a:lnTo>
                    <a:pt x="96" y="116"/>
                  </a:lnTo>
                  <a:lnTo>
                    <a:pt x="104" y="133"/>
                  </a:lnTo>
                  <a:lnTo>
                    <a:pt x="111" y="151"/>
                  </a:lnTo>
                  <a:lnTo>
                    <a:pt x="118" y="170"/>
                  </a:lnTo>
                  <a:lnTo>
                    <a:pt x="123" y="188"/>
                  </a:lnTo>
                  <a:lnTo>
                    <a:pt x="128" y="207"/>
                  </a:lnTo>
                  <a:lnTo>
                    <a:pt x="129" y="227"/>
                  </a:lnTo>
                  <a:lnTo>
                    <a:pt x="131" y="247"/>
                  </a:lnTo>
                  <a:lnTo>
                    <a:pt x="133" y="267"/>
                  </a:lnTo>
                  <a:lnTo>
                    <a:pt x="133" y="3490"/>
                  </a:lnTo>
                  <a:lnTo>
                    <a:pt x="133" y="3490"/>
                  </a:lnTo>
                  <a:lnTo>
                    <a:pt x="131" y="3511"/>
                  </a:lnTo>
                  <a:lnTo>
                    <a:pt x="129" y="3531"/>
                  </a:lnTo>
                  <a:lnTo>
                    <a:pt x="128" y="3549"/>
                  </a:lnTo>
                  <a:lnTo>
                    <a:pt x="123" y="3569"/>
                  </a:lnTo>
                  <a:lnTo>
                    <a:pt x="118" y="3588"/>
                  </a:lnTo>
                  <a:lnTo>
                    <a:pt x="111" y="3607"/>
                  </a:lnTo>
                  <a:lnTo>
                    <a:pt x="104" y="3625"/>
                  </a:lnTo>
                  <a:lnTo>
                    <a:pt x="96" y="3642"/>
                  </a:lnTo>
                  <a:lnTo>
                    <a:pt x="87" y="3659"/>
                  </a:lnTo>
                  <a:lnTo>
                    <a:pt x="77" y="3675"/>
                  </a:lnTo>
                  <a:lnTo>
                    <a:pt x="66" y="3691"/>
                  </a:lnTo>
                  <a:lnTo>
                    <a:pt x="54" y="3706"/>
                  </a:lnTo>
                  <a:lnTo>
                    <a:pt x="42" y="3719"/>
                  </a:lnTo>
                  <a:lnTo>
                    <a:pt x="29" y="3733"/>
                  </a:lnTo>
                  <a:lnTo>
                    <a:pt x="13" y="3746"/>
                  </a:lnTo>
                  <a:lnTo>
                    <a:pt x="0" y="3758"/>
                  </a:lnTo>
                  <a:lnTo>
                    <a:pt x="0" y="3758"/>
                  </a:lnTo>
                  <a:lnTo>
                    <a:pt x="17" y="3751"/>
                  </a:lnTo>
                  <a:lnTo>
                    <a:pt x="34" y="3743"/>
                  </a:lnTo>
                  <a:lnTo>
                    <a:pt x="49" y="3733"/>
                  </a:lnTo>
                  <a:lnTo>
                    <a:pt x="64" y="3723"/>
                  </a:lnTo>
                  <a:lnTo>
                    <a:pt x="77" y="3711"/>
                  </a:lnTo>
                  <a:lnTo>
                    <a:pt x="91" y="3699"/>
                  </a:lnTo>
                  <a:lnTo>
                    <a:pt x="103" y="3684"/>
                  </a:lnTo>
                  <a:lnTo>
                    <a:pt x="114" y="3670"/>
                  </a:lnTo>
                  <a:lnTo>
                    <a:pt x="124" y="3655"/>
                  </a:lnTo>
                  <a:lnTo>
                    <a:pt x="133" y="3638"/>
                  </a:lnTo>
                  <a:lnTo>
                    <a:pt x="140" y="3622"/>
                  </a:lnTo>
                  <a:lnTo>
                    <a:pt x="146" y="3605"/>
                  </a:lnTo>
                  <a:lnTo>
                    <a:pt x="151" y="3586"/>
                  </a:lnTo>
                  <a:lnTo>
                    <a:pt x="155" y="3568"/>
                  </a:lnTo>
                  <a:lnTo>
                    <a:pt x="158" y="3549"/>
                  </a:lnTo>
                  <a:lnTo>
                    <a:pt x="158" y="3531"/>
                  </a:lnTo>
                  <a:lnTo>
                    <a:pt x="158" y="227"/>
                  </a:lnTo>
                  <a:lnTo>
                    <a:pt x="158" y="227"/>
                  </a:lnTo>
                  <a:lnTo>
                    <a:pt x="158" y="208"/>
                  </a:lnTo>
                  <a:lnTo>
                    <a:pt x="155" y="188"/>
                  </a:lnTo>
                  <a:lnTo>
                    <a:pt x="151" y="170"/>
                  </a:lnTo>
                  <a:lnTo>
                    <a:pt x="146" y="153"/>
                  </a:lnTo>
                  <a:lnTo>
                    <a:pt x="140" y="134"/>
                  </a:lnTo>
                  <a:lnTo>
                    <a:pt x="133" y="118"/>
                  </a:lnTo>
                  <a:lnTo>
                    <a:pt x="124" y="102"/>
                  </a:lnTo>
                  <a:lnTo>
                    <a:pt x="114" y="87"/>
                  </a:lnTo>
                  <a:lnTo>
                    <a:pt x="103" y="72"/>
                  </a:lnTo>
                  <a:lnTo>
                    <a:pt x="91" y="59"/>
                  </a:lnTo>
                  <a:lnTo>
                    <a:pt x="77" y="47"/>
                  </a:lnTo>
                  <a:lnTo>
                    <a:pt x="64" y="35"/>
                  </a:lnTo>
                  <a:lnTo>
                    <a:pt x="49" y="25"/>
                  </a:lnTo>
                  <a:lnTo>
                    <a:pt x="34" y="15"/>
                  </a:lnTo>
                  <a:lnTo>
                    <a:pt x="17" y="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1">
              <a:extLst>
                <a:ext uri="{FF2B5EF4-FFF2-40B4-BE49-F238E27FC236}">
                  <a16:creationId xmlns:a16="http://schemas.microsoft.com/office/drawing/2014/main" id="{7278B31A-2622-4BE5-CCFE-A5D7CA71B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57" y="647418"/>
              <a:ext cx="236919" cy="5564645"/>
            </a:xfrm>
            <a:custGeom>
              <a:avLst/>
              <a:gdLst>
                <a:gd name="T0" fmla="*/ 160 w 160"/>
                <a:gd name="T1" fmla="*/ 3758 h 3758"/>
                <a:gd name="T2" fmla="*/ 130 w 160"/>
                <a:gd name="T3" fmla="*/ 3733 h 3758"/>
                <a:gd name="T4" fmla="*/ 105 w 160"/>
                <a:gd name="T5" fmla="*/ 3706 h 3758"/>
                <a:gd name="T6" fmla="*/ 81 w 160"/>
                <a:gd name="T7" fmla="*/ 3675 h 3758"/>
                <a:gd name="T8" fmla="*/ 63 w 160"/>
                <a:gd name="T9" fmla="*/ 3642 h 3758"/>
                <a:gd name="T10" fmla="*/ 47 w 160"/>
                <a:gd name="T11" fmla="*/ 3607 h 3758"/>
                <a:gd name="T12" fmla="*/ 36 w 160"/>
                <a:gd name="T13" fmla="*/ 3569 h 3758"/>
                <a:gd name="T14" fmla="*/ 29 w 160"/>
                <a:gd name="T15" fmla="*/ 3531 h 3758"/>
                <a:gd name="T16" fmla="*/ 26 w 160"/>
                <a:gd name="T17" fmla="*/ 3490 h 3758"/>
                <a:gd name="T18" fmla="*/ 26 w 160"/>
                <a:gd name="T19" fmla="*/ 267 h 3758"/>
                <a:gd name="T20" fmla="*/ 29 w 160"/>
                <a:gd name="T21" fmla="*/ 227 h 3758"/>
                <a:gd name="T22" fmla="*/ 36 w 160"/>
                <a:gd name="T23" fmla="*/ 188 h 3758"/>
                <a:gd name="T24" fmla="*/ 47 w 160"/>
                <a:gd name="T25" fmla="*/ 151 h 3758"/>
                <a:gd name="T26" fmla="*/ 63 w 160"/>
                <a:gd name="T27" fmla="*/ 116 h 3758"/>
                <a:gd name="T28" fmla="*/ 81 w 160"/>
                <a:gd name="T29" fmla="*/ 82 h 3758"/>
                <a:gd name="T30" fmla="*/ 105 w 160"/>
                <a:gd name="T31" fmla="*/ 52 h 3758"/>
                <a:gd name="T32" fmla="*/ 130 w 160"/>
                <a:gd name="T33" fmla="*/ 25 h 3758"/>
                <a:gd name="T34" fmla="*/ 160 w 160"/>
                <a:gd name="T35" fmla="*/ 0 h 3758"/>
                <a:gd name="T36" fmla="*/ 142 w 160"/>
                <a:gd name="T37" fmla="*/ 7 h 3758"/>
                <a:gd name="T38" fmla="*/ 110 w 160"/>
                <a:gd name="T39" fmla="*/ 25 h 3758"/>
                <a:gd name="T40" fmla="*/ 81 w 160"/>
                <a:gd name="T41" fmla="*/ 47 h 3758"/>
                <a:gd name="T42" fmla="*/ 56 w 160"/>
                <a:gd name="T43" fmla="*/ 72 h 3758"/>
                <a:gd name="T44" fmla="*/ 36 w 160"/>
                <a:gd name="T45" fmla="*/ 102 h 3758"/>
                <a:gd name="T46" fmla="*/ 19 w 160"/>
                <a:gd name="T47" fmla="*/ 134 h 3758"/>
                <a:gd name="T48" fmla="*/ 7 w 160"/>
                <a:gd name="T49" fmla="*/ 170 h 3758"/>
                <a:gd name="T50" fmla="*/ 0 w 160"/>
                <a:gd name="T51" fmla="*/ 208 h 3758"/>
                <a:gd name="T52" fmla="*/ 0 w 160"/>
                <a:gd name="T53" fmla="*/ 3531 h 3758"/>
                <a:gd name="T54" fmla="*/ 0 w 160"/>
                <a:gd name="T55" fmla="*/ 3549 h 3758"/>
                <a:gd name="T56" fmla="*/ 7 w 160"/>
                <a:gd name="T57" fmla="*/ 3586 h 3758"/>
                <a:gd name="T58" fmla="*/ 19 w 160"/>
                <a:gd name="T59" fmla="*/ 3622 h 3758"/>
                <a:gd name="T60" fmla="*/ 36 w 160"/>
                <a:gd name="T61" fmla="*/ 3655 h 3758"/>
                <a:gd name="T62" fmla="*/ 56 w 160"/>
                <a:gd name="T63" fmla="*/ 3684 h 3758"/>
                <a:gd name="T64" fmla="*/ 81 w 160"/>
                <a:gd name="T65" fmla="*/ 3711 h 3758"/>
                <a:gd name="T66" fmla="*/ 110 w 160"/>
                <a:gd name="T67" fmla="*/ 3733 h 3758"/>
                <a:gd name="T68" fmla="*/ 142 w 160"/>
                <a:gd name="T69" fmla="*/ 3751 h 3758"/>
                <a:gd name="T70" fmla="*/ 160 w 160"/>
                <a:gd name="T71" fmla="*/ 3758 h 3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3758">
                  <a:moveTo>
                    <a:pt x="160" y="3758"/>
                  </a:moveTo>
                  <a:lnTo>
                    <a:pt x="160" y="3758"/>
                  </a:lnTo>
                  <a:lnTo>
                    <a:pt x="145" y="3746"/>
                  </a:lnTo>
                  <a:lnTo>
                    <a:pt x="130" y="3733"/>
                  </a:lnTo>
                  <a:lnTo>
                    <a:pt x="116" y="3719"/>
                  </a:lnTo>
                  <a:lnTo>
                    <a:pt x="105" y="3706"/>
                  </a:lnTo>
                  <a:lnTo>
                    <a:pt x="93" y="3691"/>
                  </a:lnTo>
                  <a:lnTo>
                    <a:pt x="81" y="3675"/>
                  </a:lnTo>
                  <a:lnTo>
                    <a:pt x="71" y="3659"/>
                  </a:lnTo>
                  <a:lnTo>
                    <a:pt x="63" y="3642"/>
                  </a:lnTo>
                  <a:lnTo>
                    <a:pt x="54" y="3625"/>
                  </a:lnTo>
                  <a:lnTo>
                    <a:pt x="47" y="3607"/>
                  </a:lnTo>
                  <a:lnTo>
                    <a:pt x="41" y="3588"/>
                  </a:lnTo>
                  <a:lnTo>
                    <a:pt x="36" y="3569"/>
                  </a:lnTo>
                  <a:lnTo>
                    <a:pt x="32" y="3549"/>
                  </a:lnTo>
                  <a:lnTo>
                    <a:pt x="29" y="3531"/>
                  </a:lnTo>
                  <a:lnTo>
                    <a:pt x="27" y="3511"/>
                  </a:lnTo>
                  <a:lnTo>
                    <a:pt x="26" y="3490"/>
                  </a:lnTo>
                  <a:lnTo>
                    <a:pt x="26" y="267"/>
                  </a:lnTo>
                  <a:lnTo>
                    <a:pt x="26" y="267"/>
                  </a:lnTo>
                  <a:lnTo>
                    <a:pt x="27" y="247"/>
                  </a:lnTo>
                  <a:lnTo>
                    <a:pt x="29" y="227"/>
                  </a:lnTo>
                  <a:lnTo>
                    <a:pt x="32" y="207"/>
                  </a:lnTo>
                  <a:lnTo>
                    <a:pt x="36" y="188"/>
                  </a:lnTo>
                  <a:lnTo>
                    <a:pt x="41" y="170"/>
                  </a:lnTo>
                  <a:lnTo>
                    <a:pt x="47" y="151"/>
                  </a:lnTo>
                  <a:lnTo>
                    <a:pt x="54" y="133"/>
                  </a:lnTo>
                  <a:lnTo>
                    <a:pt x="63" y="116"/>
                  </a:lnTo>
                  <a:lnTo>
                    <a:pt x="71" y="99"/>
                  </a:lnTo>
                  <a:lnTo>
                    <a:pt x="81" y="82"/>
                  </a:lnTo>
                  <a:lnTo>
                    <a:pt x="93" y="67"/>
                  </a:lnTo>
                  <a:lnTo>
                    <a:pt x="105" y="52"/>
                  </a:lnTo>
                  <a:lnTo>
                    <a:pt x="116" y="38"/>
                  </a:lnTo>
                  <a:lnTo>
                    <a:pt x="130" y="25"/>
                  </a:lnTo>
                  <a:lnTo>
                    <a:pt x="145" y="12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42" y="7"/>
                  </a:lnTo>
                  <a:lnTo>
                    <a:pt x="126" y="15"/>
                  </a:lnTo>
                  <a:lnTo>
                    <a:pt x="110" y="25"/>
                  </a:lnTo>
                  <a:lnTo>
                    <a:pt x="96" y="35"/>
                  </a:lnTo>
                  <a:lnTo>
                    <a:pt x="81" y="47"/>
                  </a:lnTo>
                  <a:lnTo>
                    <a:pt x="68" y="59"/>
                  </a:lnTo>
                  <a:lnTo>
                    <a:pt x="56" y="72"/>
                  </a:lnTo>
                  <a:lnTo>
                    <a:pt x="46" y="87"/>
                  </a:lnTo>
                  <a:lnTo>
                    <a:pt x="36" y="102"/>
                  </a:lnTo>
                  <a:lnTo>
                    <a:pt x="26" y="118"/>
                  </a:lnTo>
                  <a:lnTo>
                    <a:pt x="19" y="134"/>
                  </a:lnTo>
                  <a:lnTo>
                    <a:pt x="12" y="153"/>
                  </a:lnTo>
                  <a:lnTo>
                    <a:pt x="7" y="170"/>
                  </a:lnTo>
                  <a:lnTo>
                    <a:pt x="4" y="188"/>
                  </a:lnTo>
                  <a:lnTo>
                    <a:pt x="0" y="208"/>
                  </a:lnTo>
                  <a:lnTo>
                    <a:pt x="0" y="227"/>
                  </a:lnTo>
                  <a:lnTo>
                    <a:pt x="0" y="3531"/>
                  </a:lnTo>
                  <a:lnTo>
                    <a:pt x="0" y="3531"/>
                  </a:lnTo>
                  <a:lnTo>
                    <a:pt x="0" y="3549"/>
                  </a:lnTo>
                  <a:lnTo>
                    <a:pt x="4" y="3568"/>
                  </a:lnTo>
                  <a:lnTo>
                    <a:pt x="7" y="3586"/>
                  </a:lnTo>
                  <a:lnTo>
                    <a:pt x="12" y="3605"/>
                  </a:lnTo>
                  <a:lnTo>
                    <a:pt x="19" y="3622"/>
                  </a:lnTo>
                  <a:lnTo>
                    <a:pt x="26" y="3638"/>
                  </a:lnTo>
                  <a:lnTo>
                    <a:pt x="36" y="3655"/>
                  </a:lnTo>
                  <a:lnTo>
                    <a:pt x="46" y="3670"/>
                  </a:lnTo>
                  <a:lnTo>
                    <a:pt x="56" y="3684"/>
                  </a:lnTo>
                  <a:lnTo>
                    <a:pt x="68" y="3699"/>
                  </a:lnTo>
                  <a:lnTo>
                    <a:pt x="81" y="3711"/>
                  </a:lnTo>
                  <a:lnTo>
                    <a:pt x="96" y="3723"/>
                  </a:lnTo>
                  <a:lnTo>
                    <a:pt x="110" y="3733"/>
                  </a:lnTo>
                  <a:lnTo>
                    <a:pt x="126" y="3743"/>
                  </a:lnTo>
                  <a:lnTo>
                    <a:pt x="142" y="3751"/>
                  </a:lnTo>
                  <a:lnTo>
                    <a:pt x="160" y="3758"/>
                  </a:lnTo>
                  <a:lnTo>
                    <a:pt x="160" y="3758"/>
                  </a:lnTo>
                  <a:close/>
                </a:path>
              </a:pathLst>
            </a:custGeom>
            <a:gradFill flip="none" rotWithShape="1">
              <a:gsLst>
                <a:gs pos="89000">
                  <a:schemeClr val="bg1">
                    <a:alpha val="43000"/>
                  </a:schemeClr>
                </a:gs>
                <a:gs pos="100000">
                  <a:schemeClr val="bg1">
                    <a:alpha val="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">
              <a:extLst>
                <a:ext uri="{FF2B5EF4-FFF2-40B4-BE49-F238E27FC236}">
                  <a16:creationId xmlns:a16="http://schemas.microsoft.com/office/drawing/2014/main" id="{B4CB1AD7-0B6A-B2A8-6716-EB994EB3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2459" y="6077314"/>
              <a:ext cx="2690518" cy="214708"/>
            </a:xfrm>
            <a:custGeom>
              <a:avLst/>
              <a:gdLst>
                <a:gd name="T0" fmla="*/ 244 w 1817"/>
                <a:gd name="T1" fmla="*/ 123 h 145"/>
                <a:gd name="T2" fmla="*/ 226 w 1817"/>
                <a:gd name="T3" fmla="*/ 123 h 145"/>
                <a:gd name="T4" fmla="*/ 189 w 1817"/>
                <a:gd name="T5" fmla="*/ 118 h 145"/>
                <a:gd name="T6" fmla="*/ 155 w 1817"/>
                <a:gd name="T7" fmla="*/ 109 h 145"/>
                <a:gd name="T8" fmla="*/ 122 w 1817"/>
                <a:gd name="T9" fmla="*/ 98 h 145"/>
                <a:gd name="T10" fmla="*/ 76 w 1817"/>
                <a:gd name="T11" fmla="*/ 72 h 145"/>
                <a:gd name="T12" fmla="*/ 24 w 1817"/>
                <a:gd name="T13" fmla="*/ 27 h 145"/>
                <a:gd name="T14" fmla="*/ 0 w 1817"/>
                <a:gd name="T15" fmla="*/ 0 h 145"/>
                <a:gd name="T16" fmla="*/ 21 w 1817"/>
                <a:gd name="T17" fmla="*/ 30 h 145"/>
                <a:gd name="T18" fmla="*/ 42 w 1817"/>
                <a:gd name="T19" fmla="*/ 59 h 145"/>
                <a:gd name="T20" fmla="*/ 68 w 1817"/>
                <a:gd name="T21" fmla="*/ 84 h 145"/>
                <a:gd name="T22" fmla="*/ 98 w 1817"/>
                <a:gd name="T23" fmla="*/ 104 h 145"/>
                <a:gd name="T24" fmla="*/ 130 w 1817"/>
                <a:gd name="T25" fmla="*/ 121 h 145"/>
                <a:gd name="T26" fmla="*/ 164 w 1817"/>
                <a:gd name="T27" fmla="*/ 135 h 145"/>
                <a:gd name="T28" fmla="*/ 199 w 1817"/>
                <a:gd name="T29" fmla="*/ 143 h 145"/>
                <a:gd name="T30" fmla="*/ 238 w 1817"/>
                <a:gd name="T31" fmla="*/ 145 h 145"/>
                <a:gd name="T32" fmla="*/ 1580 w 1817"/>
                <a:gd name="T33" fmla="*/ 145 h 145"/>
                <a:gd name="T34" fmla="*/ 1619 w 1817"/>
                <a:gd name="T35" fmla="*/ 143 h 145"/>
                <a:gd name="T36" fmla="*/ 1654 w 1817"/>
                <a:gd name="T37" fmla="*/ 135 h 145"/>
                <a:gd name="T38" fmla="*/ 1688 w 1817"/>
                <a:gd name="T39" fmla="*/ 121 h 145"/>
                <a:gd name="T40" fmla="*/ 1720 w 1817"/>
                <a:gd name="T41" fmla="*/ 104 h 145"/>
                <a:gd name="T42" fmla="*/ 1750 w 1817"/>
                <a:gd name="T43" fmla="*/ 84 h 145"/>
                <a:gd name="T44" fmla="*/ 1775 w 1817"/>
                <a:gd name="T45" fmla="*/ 59 h 145"/>
                <a:gd name="T46" fmla="*/ 1799 w 1817"/>
                <a:gd name="T47" fmla="*/ 30 h 145"/>
                <a:gd name="T48" fmla="*/ 1817 w 1817"/>
                <a:gd name="T49" fmla="*/ 0 h 145"/>
                <a:gd name="T50" fmla="*/ 1794 w 1817"/>
                <a:gd name="T51" fmla="*/ 27 h 145"/>
                <a:gd name="T52" fmla="*/ 1741 w 1817"/>
                <a:gd name="T53" fmla="*/ 72 h 145"/>
                <a:gd name="T54" fmla="*/ 1696 w 1817"/>
                <a:gd name="T55" fmla="*/ 98 h 145"/>
                <a:gd name="T56" fmla="*/ 1662 w 1817"/>
                <a:gd name="T57" fmla="*/ 109 h 145"/>
                <a:gd name="T58" fmla="*/ 1629 w 1817"/>
                <a:gd name="T59" fmla="*/ 118 h 145"/>
                <a:gd name="T60" fmla="*/ 1592 w 1817"/>
                <a:gd name="T61" fmla="*/ 123 h 145"/>
                <a:gd name="T62" fmla="*/ 1573 w 1817"/>
                <a:gd name="T63" fmla="*/ 12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17" h="145">
                  <a:moveTo>
                    <a:pt x="1573" y="123"/>
                  </a:moveTo>
                  <a:lnTo>
                    <a:pt x="244" y="123"/>
                  </a:lnTo>
                  <a:lnTo>
                    <a:pt x="244" y="123"/>
                  </a:lnTo>
                  <a:lnTo>
                    <a:pt x="226" y="123"/>
                  </a:lnTo>
                  <a:lnTo>
                    <a:pt x="207" y="121"/>
                  </a:lnTo>
                  <a:lnTo>
                    <a:pt x="189" y="118"/>
                  </a:lnTo>
                  <a:lnTo>
                    <a:pt x="172" y="114"/>
                  </a:lnTo>
                  <a:lnTo>
                    <a:pt x="155" y="109"/>
                  </a:lnTo>
                  <a:lnTo>
                    <a:pt x="138" y="104"/>
                  </a:lnTo>
                  <a:lnTo>
                    <a:pt x="122" y="98"/>
                  </a:lnTo>
                  <a:lnTo>
                    <a:pt x="106" y="89"/>
                  </a:lnTo>
                  <a:lnTo>
                    <a:pt x="76" y="72"/>
                  </a:lnTo>
                  <a:lnTo>
                    <a:pt x="49" y="51"/>
                  </a:lnTo>
                  <a:lnTo>
                    <a:pt x="24" y="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" y="15"/>
                  </a:lnTo>
                  <a:lnTo>
                    <a:pt x="21" y="30"/>
                  </a:lnTo>
                  <a:lnTo>
                    <a:pt x="31" y="45"/>
                  </a:lnTo>
                  <a:lnTo>
                    <a:pt x="42" y="59"/>
                  </a:lnTo>
                  <a:lnTo>
                    <a:pt x="54" y="72"/>
                  </a:lnTo>
                  <a:lnTo>
                    <a:pt x="68" y="84"/>
                  </a:lnTo>
                  <a:lnTo>
                    <a:pt x="83" y="94"/>
                  </a:lnTo>
                  <a:lnTo>
                    <a:pt x="98" y="104"/>
                  </a:lnTo>
                  <a:lnTo>
                    <a:pt x="113" y="114"/>
                  </a:lnTo>
                  <a:lnTo>
                    <a:pt x="130" y="121"/>
                  </a:lnTo>
                  <a:lnTo>
                    <a:pt x="147" y="130"/>
                  </a:lnTo>
                  <a:lnTo>
                    <a:pt x="164" y="135"/>
                  </a:lnTo>
                  <a:lnTo>
                    <a:pt x="182" y="140"/>
                  </a:lnTo>
                  <a:lnTo>
                    <a:pt x="199" y="143"/>
                  </a:lnTo>
                  <a:lnTo>
                    <a:pt x="219" y="145"/>
                  </a:lnTo>
                  <a:lnTo>
                    <a:pt x="238" y="145"/>
                  </a:lnTo>
                  <a:lnTo>
                    <a:pt x="1580" y="145"/>
                  </a:lnTo>
                  <a:lnTo>
                    <a:pt x="1580" y="145"/>
                  </a:lnTo>
                  <a:lnTo>
                    <a:pt x="1598" y="145"/>
                  </a:lnTo>
                  <a:lnTo>
                    <a:pt x="1619" y="143"/>
                  </a:lnTo>
                  <a:lnTo>
                    <a:pt x="1637" y="140"/>
                  </a:lnTo>
                  <a:lnTo>
                    <a:pt x="1654" y="135"/>
                  </a:lnTo>
                  <a:lnTo>
                    <a:pt x="1671" y="130"/>
                  </a:lnTo>
                  <a:lnTo>
                    <a:pt x="1688" y="121"/>
                  </a:lnTo>
                  <a:lnTo>
                    <a:pt x="1704" y="114"/>
                  </a:lnTo>
                  <a:lnTo>
                    <a:pt x="1720" y="104"/>
                  </a:lnTo>
                  <a:lnTo>
                    <a:pt x="1735" y="94"/>
                  </a:lnTo>
                  <a:lnTo>
                    <a:pt x="1750" y="84"/>
                  </a:lnTo>
                  <a:lnTo>
                    <a:pt x="1763" y="72"/>
                  </a:lnTo>
                  <a:lnTo>
                    <a:pt x="1775" y="59"/>
                  </a:lnTo>
                  <a:lnTo>
                    <a:pt x="1787" y="45"/>
                  </a:lnTo>
                  <a:lnTo>
                    <a:pt x="1799" y="30"/>
                  </a:lnTo>
                  <a:lnTo>
                    <a:pt x="1807" y="15"/>
                  </a:lnTo>
                  <a:lnTo>
                    <a:pt x="1817" y="0"/>
                  </a:lnTo>
                  <a:lnTo>
                    <a:pt x="1817" y="0"/>
                  </a:lnTo>
                  <a:lnTo>
                    <a:pt x="1794" y="27"/>
                  </a:lnTo>
                  <a:lnTo>
                    <a:pt x="1770" y="51"/>
                  </a:lnTo>
                  <a:lnTo>
                    <a:pt x="1741" y="72"/>
                  </a:lnTo>
                  <a:lnTo>
                    <a:pt x="1711" y="89"/>
                  </a:lnTo>
                  <a:lnTo>
                    <a:pt x="1696" y="98"/>
                  </a:lnTo>
                  <a:lnTo>
                    <a:pt x="1679" y="104"/>
                  </a:lnTo>
                  <a:lnTo>
                    <a:pt x="1662" y="109"/>
                  </a:lnTo>
                  <a:lnTo>
                    <a:pt x="1646" y="114"/>
                  </a:lnTo>
                  <a:lnTo>
                    <a:pt x="1629" y="118"/>
                  </a:lnTo>
                  <a:lnTo>
                    <a:pt x="1610" y="121"/>
                  </a:lnTo>
                  <a:lnTo>
                    <a:pt x="1592" y="123"/>
                  </a:lnTo>
                  <a:lnTo>
                    <a:pt x="1573" y="123"/>
                  </a:lnTo>
                  <a:lnTo>
                    <a:pt x="1573" y="123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alpha val="43000"/>
                  </a:schemeClr>
                </a:gs>
                <a:gs pos="37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3" name="Group 23">
              <a:extLst>
                <a:ext uri="{FF2B5EF4-FFF2-40B4-BE49-F238E27FC236}">
                  <a16:creationId xmlns:a16="http://schemas.microsoft.com/office/drawing/2014/main" id="{85E6AF50-93EC-E558-89FA-7937B44E6058}"/>
                </a:ext>
              </a:extLst>
            </p:cNvPr>
            <p:cNvGrpSpPr/>
            <p:nvPr/>
          </p:nvGrpSpPr>
          <p:grpSpPr>
            <a:xfrm>
              <a:off x="6936156" y="674071"/>
              <a:ext cx="2615000" cy="5509858"/>
              <a:chOff x="6936156" y="674071"/>
              <a:chExt cx="2615000" cy="5509858"/>
            </a:xfrm>
          </p:grpSpPr>
          <p:sp>
            <p:nvSpPr>
              <p:cNvPr id="138" name="Freeform 18">
                <a:extLst>
                  <a:ext uri="{FF2B5EF4-FFF2-40B4-BE49-F238E27FC236}">
                    <a16:creationId xmlns:a16="http://schemas.microsoft.com/office/drawing/2014/main" id="{1CEBB725-5CD2-0FEF-9432-48298568F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6156" y="674071"/>
                <a:ext cx="2615000" cy="5509858"/>
              </a:xfrm>
              <a:custGeom>
                <a:avLst/>
                <a:gdLst>
                  <a:gd name="connsiteX0" fmla="*/ 310957 w 2615000"/>
                  <a:gd name="connsiteY0" fmla="*/ 39981 h 5509858"/>
                  <a:gd name="connsiteX1" fmla="*/ 282822 w 2615000"/>
                  <a:gd name="connsiteY1" fmla="*/ 45904 h 5509858"/>
                  <a:gd name="connsiteX2" fmla="*/ 256169 w 2615000"/>
                  <a:gd name="connsiteY2" fmla="*/ 53308 h 5509858"/>
                  <a:gd name="connsiteX3" fmla="*/ 228035 w 2615000"/>
                  <a:gd name="connsiteY3" fmla="*/ 62192 h 5509858"/>
                  <a:gd name="connsiteX4" fmla="*/ 202862 w 2615000"/>
                  <a:gd name="connsiteY4" fmla="*/ 75519 h 5509858"/>
                  <a:gd name="connsiteX5" fmla="*/ 179170 w 2615000"/>
                  <a:gd name="connsiteY5" fmla="*/ 90327 h 5509858"/>
                  <a:gd name="connsiteX6" fmla="*/ 156959 w 2615000"/>
                  <a:gd name="connsiteY6" fmla="*/ 105134 h 5509858"/>
                  <a:gd name="connsiteX7" fmla="*/ 136228 w 2615000"/>
                  <a:gd name="connsiteY7" fmla="*/ 124384 h 5509858"/>
                  <a:gd name="connsiteX8" fmla="*/ 116979 w 2615000"/>
                  <a:gd name="connsiteY8" fmla="*/ 145114 h 5509858"/>
                  <a:gd name="connsiteX9" fmla="*/ 99210 w 2615000"/>
                  <a:gd name="connsiteY9" fmla="*/ 167325 h 5509858"/>
                  <a:gd name="connsiteX10" fmla="*/ 85883 w 2615000"/>
                  <a:gd name="connsiteY10" fmla="*/ 192498 h 5509858"/>
                  <a:gd name="connsiteX11" fmla="*/ 74037 w 2615000"/>
                  <a:gd name="connsiteY11" fmla="*/ 217671 h 5509858"/>
                  <a:gd name="connsiteX12" fmla="*/ 63672 w 2615000"/>
                  <a:gd name="connsiteY12" fmla="*/ 244324 h 5509858"/>
                  <a:gd name="connsiteX13" fmla="*/ 56268 w 2615000"/>
                  <a:gd name="connsiteY13" fmla="*/ 272458 h 5509858"/>
                  <a:gd name="connsiteX14" fmla="*/ 51826 w 2615000"/>
                  <a:gd name="connsiteY14" fmla="*/ 302073 h 5509858"/>
                  <a:gd name="connsiteX15" fmla="*/ 48864 w 2615000"/>
                  <a:gd name="connsiteY15" fmla="*/ 331688 h 5509858"/>
                  <a:gd name="connsiteX16" fmla="*/ 48864 w 2615000"/>
                  <a:gd name="connsiteY16" fmla="*/ 5179653 h 5509858"/>
                  <a:gd name="connsiteX17" fmla="*/ 51826 w 2615000"/>
                  <a:gd name="connsiteY17" fmla="*/ 5209268 h 5509858"/>
                  <a:gd name="connsiteX18" fmla="*/ 56268 w 2615000"/>
                  <a:gd name="connsiteY18" fmla="*/ 5238883 h 5509858"/>
                  <a:gd name="connsiteX19" fmla="*/ 63672 w 2615000"/>
                  <a:gd name="connsiteY19" fmla="*/ 5267017 h 5509858"/>
                  <a:gd name="connsiteX20" fmla="*/ 74037 w 2615000"/>
                  <a:gd name="connsiteY20" fmla="*/ 5293670 h 5509858"/>
                  <a:gd name="connsiteX21" fmla="*/ 85883 w 2615000"/>
                  <a:gd name="connsiteY21" fmla="*/ 5318843 h 5509858"/>
                  <a:gd name="connsiteX22" fmla="*/ 99210 w 2615000"/>
                  <a:gd name="connsiteY22" fmla="*/ 5341054 h 5509858"/>
                  <a:gd name="connsiteX23" fmla="*/ 116979 w 2615000"/>
                  <a:gd name="connsiteY23" fmla="*/ 5363265 h 5509858"/>
                  <a:gd name="connsiteX24" fmla="*/ 136228 w 2615000"/>
                  <a:gd name="connsiteY24" fmla="*/ 5385477 h 5509858"/>
                  <a:gd name="connsiteX25" fmla="*/ 156959 w 2615000"/>
                  <a:gd name="connsiteY25" fmla="*/ 5403246 h 5509858"/>
                  <a:gd name="connsiteX26" fmla="*/ 179170 w 2615000"/>
                  <a:gd name="connsiteY26" fmla="*/ 5421015 h 5509858"/>
                  <a:gd name="connsiteX27" fmla="*/ 202862 w 2615000"/>
                  <a:gd name="connsiteY27" fmla="*/ 5435822 h 5509858"/>
                  <a:gd name="connsiteX28" fmla="*/ 228035 w 2615000"/>
                  <a:gd name="connsiteY28" fmla="*/ 5447668 h 5509858"/>
                  <a:gd name="connsiteX29" fmla="*/ 256169 w 2615000"/>
                  <a:gd name="connsiteY29" fmla="*/ 5458033 h 5509858"/>
                  <a:gd name="connsiteX30" fmla="*/ 282822 w 2615000"/>
                  <a:gd name="connsiteY30" fmla="*/ 5465437 h 5509858"/>
                  <a:gd name="connsiteX31" fmla="*/ 310957 w 2615000"/>
                  <a:gd name="connsiteY31" fmla="*/ 5468399 h 5509858"/>
                  <a:gd name="connsiteX32" fmla="*/ 340571 w 2615000"/>
                  <a:gd name="connsiteY32" fmla="*/ 5469879 h 5509858"/>
                  <a:gd name="connsiteX33" fmla="*/ 2272947 w 2615000"/>
                  <a:gd name="connsiteY33" fmla="*/ 5469879 h 5509858"/>
                  <a:gd name="connsiteX34" fmla="*/ 2304042 w 2615000"/>
                  <a:gd name="connsiteY34" fmla="*/ 5468399 h 5509858"/>
                  <a:gd name="connsiteX35" fmla="*/ 2330696 w 2615000"/>
                  <a:gd name="connsiteY35" fmla="*/ 5465437 h 5509858"/>
                  <a:gd name="connsiteX36" fmla="*/ 2360311 w 2615000"/>
                  <a:gd name="connsiteY36" fmla="*/ 5458033 h 5509858"/>
                  <a:gd name="connsiteX37" fmla="*/ 2385484 w 2615000"/>
                  <a:gd name="connsiteY37" fmla="*/ 5447668 h 5509858"/>
                  <a:gd name="connsiteX38" fmla="*/ 2413618 w 2615000"/>
                  <a:gd name="connsiteY38" fmla="*/ 5435822 h 5509858"/>
                  <a:gd name="connsiteX39" fmla="*/ 2435829 w 2615000"/>
                  <a:gd name="connsiteY39" fmla="*/ 5421015 h 5509858"/>
                  <a:gd name="connsiteX40" fmla="*/ 2458040 w 2615000"/>
                  <a:gd name="connsiteY40" fmla="*/ 5403246 h 5509858"/>
                  <a:gd name="connsiteX41" fmla="*/ 2480252 w 2615000"/>
                  <a:gd name="connsiteY41" fmla="*/ 5385477 h 5509858"/>
                  <a:gd name="connsiteX42" fmla="*/ 2498020 w 2615000"/>
                  <a:gd name="connsiteY42" fmla="*/ 5363265 h 5509858"/>
                  <a:gd name="connsiteX43" fmla="*/ 2515789 w 2615000"/>
                  <a:gd name="connsiteY43" fmla="*/ 5341054 h 5509858"/>
                  <a:gd name="connsiteX44" fmla="*/ 2530597 w 2615000"/>
                  <a:gd name="connsiteY44" fmla="*/ 5318843 h 5509858"/>
                  <a:gd name="connsiteX45" fmla="*/ 2542443 w 2615000"/>
                  <a:gd name="connsiteY45" fmla="*/ 5293670 h 5509858"/>
                  <a:gd name="connsiteX46" fmla="*/ 2552808 w 2615000"/>
                  <a:gd name="connsiteY46" fmla="*/ 5267017 h 5509858"/>
                  <a:gd name="connsiteX47" fmla="*/ 2557250 w 2615000"/>
                  <a:gd name="connsiteY47" fmla="*/ 5238883 h 5509858"/>
                  <a:gd name="connsiteX48" fmla="*/ 2561692 w 2615000"/>
                  <a:gd name="connsiteY48" fmla="*/ 5209268 h 5509858"/>
                  <a:gd name="connsiteX49" fmla="*/ 2564654 w 2615000"/>
                  <a:gd name="connsiteY49" fmla="*/ 5179653 h 5509858"/>
                  <a:gd name="connsiteX50" fmla="*/ 2564654 w 2615000"/>
                  <a:gd name="connsiteY50" fmla="*/ 331688 h 5509858"/>
                  <a:gd name="connsiteX51" fmla="*/ 2561692 w 2615000"/>
                  <a:gd name="connsiteY51" fmla="*/ 302073 h 5509858"/>
                  <a:gd name="connsiteX52" fmla="*/ 2557250 w 2615000"/>
                  <a:gd name="connsiteY52" fmla="*/ 272458 h 5509858"/>
                  <a:gd name="connsiteX53" fmla="*/ 2552808 w 2615000"/>
                  <a:gd name="connsiteY53" fmla="*/ 244324 h 5509858"/>
                  <a:gd name="connsiteX54" fmla="*/ 2542443 w 2615000"/>
                  <a:gd name="connsiteY54" fmla="*/ 217671 h 5509858"/>
                  <a:gd name="connsiteX55" fmla="*/ 2530597 w 2615000"/>
                  <a:gd name="connsiteY55" fmla="*/ 192498 h 5509858"/>
                  <a:gd name="connsiteX56" fmla="*/ 2515789 w 2615000"/>
                  <a:gd name="connsiteY56" fmla="*/ 167325 h 5509858"/>
                  <a:gd name="connsiteX57" fmla="*/ 2498020 w 2615000"/>
                  <a:gd name="connsiteY57" fmla="*/ 145114 h 5509858"/>
                  <a:gd name="connsiteX58" fmla="*/ 2480252 w 2615000"/>
                  <a:gd name="connsiteY58" fmla="*/ 124384 h 5509858"/>
                  <a:gd name="connsiteX59" fmla="*/ 2458040 w 2615000"/>
                  <a:gd name="connsiteY59" fmla="*/ 105134 h 5509858"/>
                  <a:gd name="connsiteX60" fmla="*/ 2435829 w 2615000"/>
                  <a:gd name="connsiteY60" fmla="*/ 90327 h 5509858"/>
                  <a:gd name="connsiteX61" fmla="*/ 2413618 w 2615000"/>
                  <a:gd name="connsiteY61" fmla="*/ 75519 h 5509858"/>
                  <a:gd name="connsiteX62" fmla="*/ 2385484 w 2615000"/>
                  <a:gd name="connsiteY62" fmla="*/ 62192 h 5509858"/>
                  <a:gd name="connsiteX63" fmla="*/ 2360311 w 2615000"/>
                  <a:gd name="connsiteY63" fmla="*/ 53308 h 5509858"/>
                  <a:gd name="connsiteX64" fmla="*/ 2330696 w 2615000"/>
                  <a:gd name="connsiteY64" fmla="*/ 45904 h 5509858"/>
                  <a:gd name="connsiteX65" fmla="*/ 2304042 w 2615000"/>
                  <a:gd name="connsiteY65" fmla="*/ 39981 h 5509858"/>
                  <a:gd name="connsiteX66" fmla="*/ 2272947 w 2615000"/>
                  <a:gd name="connsiteY66" fmla="*/ 39981 h 5509858"/>
                  <a:gd name="connsiteX67" fmla="*/ 2061200 w 2615000"/>
                  <a:gd name="connsiteY67" fmla="*/ 39981 h 5509858"/>
                  <a:gd name="connsiteX68" fmla="*/ 2049354 w 2615000"/>
                  <a:gd name="connsiteY68" fmla="*/ 39981 h 5509858"/>
                  <a:gd name="connsiteX69" fmla="*/ 2038989 w 2615000"/>
                  <a:gd name="connsiteY69" fmla="*/ 42943 h 5509858"/>
                  <a:gd name="connsiteX70" fmla="*/ 2028623 w 2615000"/>
                  <a:gd name="connsiteY70" fmla="*/ 47385 h 5509858"/>
                  <a:gd name="connsiteX71" fmla="*/ 2021220 w 2615000"/>
                  <a:gd name="connsiteY71" fmla="*/ 54789 h 5509858"/>
                  <a:gd name="connsiteX72" fmla="*/ 2013816 w 2615000"/>
                  <a:gd name="connsiteY72" fmla="*/ 62192 h 5509858"/>
                  <a:gd name="connsiteX73" fmla="*/ 2009374 w 2615000"/>
                  <a:gd name="connsiteY73" fmla="*/ 72558 h 5509858"/>
                  <a:gd name="connsiteX74" fmla="*/ 2006412 w 2615000"/>
                  <a:gd name="connsiteY74" fmla="*/ 82923 h 5509858"/>
                  <a:gd name="connsiteX75" fmla="*/ 2006412 w 2615000"/>
                  <a:gd name="connsiteY75" fmla="*/ 94769 h 5509858"/>
                  <a:gd name="connsiteX76" fmla="*/ 2004932 w 2615000"/>
                  <a:gd name="connsiteY76" fmla="*/ 109576 h 5509858"/>
                  <a:gd name="connsiteX77" fmla="*/ 2004932 w 2615000"/>
                  <a:gd name="connsiteY77" fmla="*/ 124384 h 5509858"/>
                  <a:gd name="connsiteX78" fmla="*/ 1994566 w 2615000"/>
                  <a:gd name="connsiteY78" fmla="*/ 152518 h 5509858"/>
                  <a:gd name="connsiteX79" fmla="*/ 1982720 w 2615000"/>
                  <a:gd name="connsiteY79" fmla="*/ 177691 h 5509858"/>
                  <a:gd name="connsiteX80" fmla="*/ 1961990 w 2615000"/>
                  <a:gd name="connsiteY80" fmla="*/ 199902 h 5509858"/>
                  <a:gd name="connsiteX81" fmla="*/ 1939778 w 2615000"/>
                  <a:gd name="connsiteY81" fmla="*/ 217671 h 5509858"/>
                  <a:gd name="connsiteX82" fmla="*/ 1914606 w 2615000"/>
                  <a:gd name="connsiteY82" fmla="*/ 232478 h 5509858"/>
                  <a:gd name="connsiteX83" fmla="*/ 1887952 w 2615000"/>
                  <a:gd name="connsiteY83" fmla="*/ 239882 h 5509858"/>
                  <a:gd name="connsiteX84" fmla="*/ 1873145 w 2615000"/>
                  <a:gd name="connsiteY84" fmla="*/ 241363 h 5509858"/>
                  <a:gd name="connsiteX85" fmla="*/ 1856857 w 2615000"/>
                  <a:gd name="connsiteY85" fmla="*/ 241363 h 5509858"/>
                  <a:gd name="connsiteX86" fmla="*/ 756662 w 2615000"/>
                  <a:gd name="connsiteY86" fmla="*/ 241363 h 5509858"/>
                  <a:gd name="connsiteX87" fmla="*/ 741854 w 2615000"/>
                  <a:gd name="connsiteY87" fmla="*/ 241363 h 5509858"/>
                  <a:gd name="connsiteX88" fmla="*/ 727047 w 2615000"/>
                  <a:gd name="connsiteY88" fmla="*/ 239882 h 5509858"/>
                  <a:gd name="connsiteX89" fmla="*/ 698912 w 2615000"/>
                  <a:gd name="connsiteY89" fmla="*/ 232478 h 5509858"/>
                  <a:gd name="connsiteX90" fmla="*/ 673740 w 2615000"/>
                  <a:gd name="connsiteY90" fmla="*/ 217671 h 5509858"/>
                  <a:gd name="connsiteX91" fmla="*/ 651528 w 2615000"/>
                  <a:gd name="connsiteY91" fmla="*/ 199902 h 5509858"/>
                  <a:gd name="connsiteX92" fmla="*/ 633759 w 2615000"/>
                  <a:gd name="connsiteY92" fmla="*/ 177691 h 5509858"/>
                  <a:gd name="connsiteX93" fmla="*/ 618952 w 2615000"/>
                  <a:gd name="connsiteY93" fmla="*/ 152518 h 5509858"/>
                  <a:gd name="connsiteX94" fmla="*/ 611548 w 2615000"/>
                  <a:gd name="connsiteY94" fmla="*/ 124384 h 5509858"/>
                  <a:gd name="connsiteX95" fmla="*/ 610068 w 2615000"/>
                  <a:gd name="connsiteY95" fmla="*/ 109576 h 5509858"/>
                  <a:gd name="connsiteX96" fmla="*/ 610068 w 2615000"/>
                  <a:gd name="connsiteY96" fmla="*/ 94769 h 5509858"/>
                  <a:gd name="connsiteX97" fmla="*/ 607106 w 2615000"/>
                  <a:gd name="connsiteY97" fmla="*/ 82923 h 5509858"/>
                  <a:gd name="connsiteX98" fmla="*/ 604145 w 2615000"/>
                  <a:gd name="connsiteY98" fmla="*/ 72558 h 5509858"/>
                  <a:gd name="connsiteX99" fmla="*/ 599702 w 2615000"/>
                  <a:gd name="connsiteY99" fmla="*/ 62192 h 5509858"/>
                  <a:gd name="connsiteX100" fmla="*/ 592299 w 2615000"/>
                  <a:gd name="connsiteY100" fmla="*/ 54789 h 5509858"/>
                  <a:gd name="connsiteX101" fmla="*/ 584895 w 2615000"/>
                  <a:gd name="connsiteY101" fmla="*/ 47385 h 5509858"/>
                  <a:gd name="connsiteX102" fmla="*/ 574530 w 2615000"/>
                  <a:gd name="connsiteY102" fmla="*/ 42943 h 5509858"/>
                  <a:gd name="connsiteX103" fmla="*/ 564164 w 2615000"/>
                  <a:gd name="connsiteY103" fmla="*/ 39981 h 5509858"/>
                  <a:gd name="connsiteX104" fmla="*/ 555280 w 2615000"/>
                  <a:gd name="connsiteY104" fmla="*/ 39981 h 5509858"/>
                  <a:gd name="connsiteX105" fmla="*/ 340571 w 2615000"/>
                  <a:gd name="connsiteY105" fmla="*/ 39981 h 5509858"/>
                  <a:gd name="connsiteX106" fmla="*/ 315399 w 2615000"/>
                  <a:gd name="connsiteY106" fmla="*/ 0 h 5509858"/>
                  <a:gd name="connsiteX107" fmla="*/ 350937 w 2615000"/>
                  <a:gd name="connsiteY107" fmla="*/ 0 h 5509858"/>
                  <a:gd name="connsiteX108" fmla="*/ 2264063 w 2615000"/>
                  <a:gd name="connsiteY108" fmla="*/ 0 h 5509858"/>
                  <a:gd name="connsiteX109" fmla="*/ 2301082 w 2615000"/>
                  <a:gd name="connsiteY109" fmla="*/ 0 h 5509858"/>
                  <a:gd name="connsiteX110" fmla="*/ 2335139 w 2615000"/>
                  <a:gd name="connsiteY110" fmla="*/ 5923 h 5509858"/>
                  <a:gd name="connsiteX111" fmla="*/ 2367715 w 2615000"/>
                  <a:gd name="connsiteY111" fmla="*/ 14808 h 5509858"/>
                  <a:gd name="connsiteX112" fmla="*/ 2400292 w 2615000"/>
                  <a:gd name="connsiteY112" fmla="*/ 28134 h 5509858"/>
                  <a:gd name="connsiteX113" fmla="*/ 2429906 w 2615000"/>
                  <a:gd name="connsiteY113" fmla="*/ 42942 h 5509858"/>
                  <a:gd name="connsiteX114" fmla="*/ 2461002 w 2615000"/>
                  <a:gd name="connsiteY114" fmla="*/ 60711 h 5509858"/>
                  <a:gd name="connsiteX115" fmla="*/ 2487656 w 2615000"/>
                  <a:gd name="connsiteY115" fmla="*/ 79960 h 5509858"/>
                  <a:gd name="connsiteX116" fmla="*/ 2512828 w 2615000"/>
                  <a:gd name="connsiteY116" fmla="*/ 102172 h 5509858"/>
                  <a:gd name="connsiteX117" fmla="*/ 2535040 w 2615000"/>
                  <a:gd name="connsiteY117" fmla="*/ 127344 h 5509858"/>
                  <a:gd name="connsiteX118" fmla="*/ 2554289 w 2615000"/>
                  <a:gd name="connsiteY118" fmla="*/ 155479 h 5509858"/>
                  <a:gd name="connsiteX119" fmla="*/ 2572058 w 2615000"/>
                  <a:gd name="connsiteY119" fmla="*/ 182132 h 5509858"/>
                  <a:gd name="connsiteX120" fmla="*/ 2586866 w 2615000"/>
                  <a:gd name="connsiteY120" fmla="*/ 214708 h 5509858"/>
                  <a:gd name="connsiteX121" fmla="*/ 2600192 w 2615000"/>
                  <a:gd name="connsiteY121" fmla="*/ 244323 h 5509858"/>
                  <a:gd name="connsiteX122" fmla="*/ 2607596 w 2615000"/>
                  <a:gd name="connsiteY122" fmla="*/ 279861 h 5509858"/>
                  <a:gd name="connsiteX123" fmla="*/ 2612038 w 2615000"/>
                  <a:gd name="connsiteY123" fmla="*/ 313918 h 5509858"/>
                  <a:gd name="connsiteX124" fmla="*/ 2615000 w 2615000"/>
                  <a:gd name="connsiteY124" fmla="*/ 349456 h 5509858"/>
                  <a:gd name="connsiteX125" fmla="*/ 2615000 w 2615000"/>
                  <a:gd name="connsiteY125" fmla="*/ 5161883 h 5509858"/>
                  <a:gd name="connsiteX126" fmla="*/ 2612038 w 2615000"/>
                  <a:gd name="connsiteY126" fmla="*/ 5195940 h 5509858"/>
                  <a:gd name="connsiteX127" fmla="*/ 2607596 w 2615000"/>
                  <a:gd name="connsiteY127" fmla="*/ 5231478 h 5509858"/>
                  <a:gd name="connsiteX128" fmla="*/ 2600192 w 2615000"/>
                  <a:gd name="connsiteY128" fmla="*/ 5264054 h 5509858"/>
                  <a:gd name="connsiteX129" fmla="*/ 2586866 w 2615000"/>
                  <a:gd name="connsiteY129" fmla="*/ 5296631 h 5509858"/>
                  <a:gd name="connsiteX130" fmla="*/ 2572058 w 2615000"/>
                  <a:gd name="connsiteY130" fmla="*/ 5329207 h 5509858"/>
                  <a:gd name="connsiteX131" fmla="*/ 2554289 w 2615000"/>
                  <a:gd name="connsiteY131" fmla="*/ 5355861 h 5509858"/>
                  <a:gd name="connsiteX132" fmla="*/ 2535040 w 2615000"/>
                  <a:gd name="connsiteY132" fmla="*/ 5383995 h 5509858"/>
                  <a:gd name="connsiteX133" fmla="*/ 2512828 w 2615000"/>
                  <a:gd name="connsiteY133" fmla="*/ 5407687 h 5509858"/>
                  <a:gd name="connsiteX134" fmla="*/ 2487656 w 2615000"/>
                  <a:gd name="connsiteY134" fmla="*/ 5431379 h 5509858"/>
                  <a:gd name="connsiteX135" fmla="*/ 2461002 w 2615000"/>
                  <a:gd name="connsiteY135" fmla="*/ 5450628 h 5509858"/>
                  <a:gd name="connsiteX136" fmla="*/ 2429906 w 2615000"/>
                  <a:gd name="connsiteY136" fmla="*/ 5468397 h 5509858"/>
                  <a:gd name="connsiteX137" fmla="*/ 2400292 w 2615000"/>
                  <a:gd name="connsiteY137" fmla="*/ 5483205 h 5509858"/>
                  <a:gd name="connsiteX138" fmla="*/ 2367715 w 2615000"/>
                  <a:gd name="connsiteY138" fmla="*/ 5495051 h 5509858"/>
                  <a:gd name="connsiteX139" fmla="*/ 2335139 w 2615000"/>
                  <a:gd name="connsiteY139" fmla="*/ 5502455 h 5509858"/>
                  <a:gd name="connsiteX140" fmla="*/ 2301082 w 2615000"/>
                  <a:gd name="connsiteY140" fmla="*/ 5508378 h 5509858"/>
                  <a:gd name="connsiteX141" fmla="*/ 2264063 w 2615000"/>
                  <a:gd name="connsiteY141" fmla="*/ 5509858 h 5509858"/>
                  <a:gd name="connsiteX142" fmla="*/ 350937 w 2615000"/>
                  <a:gd name="connsiteY142" fmla="*/ 5509858 h 5509858"/>
                  <a:gd name="connsiteX143" fmla="*/ 315399 w 2615000"/>
                  <a:gd name="connsiteY143" fmla="*/ 5508378 h 5509858"/>
                  <a:gd name="connsiteX144" fmla="*/ 281342 w 2615000"/>
                  <a:gd name="connsiteY144" fmla="*/ 5502455 h 5509858"/>
                  <a:gd name="connsiteX145" fmla="*/ 245804 w 2615000"/>
                  <a:gd name="connsiteY145" fmla="*/ 5495051 h 5509858"/>
                  <a:gd name="connsiteX146" fmla="*/ 213228 w 2615000"/>
                  <a:gd name="connsiteY146" fmla="*/ 5483205 h 5509858"/>
                  <a:gd name="connsiteX147" fmla="*/ 183613 w 2615000"/>
                  <a:gd name="connsiteY147" fmla="*/ 5468397 h 5509858"/>
                  <a:gd name="connsiteX148" fmla="*/ 153998 w 2615000"/>
                  <a:gd name="connsiteY148" fmla="*/ 5450628 h 5509858"/>
                  <a:gd name="connsiteX149" fmla="*/ 128825 w 2615000"/>
                  <a:gd name="connsiteY149" fmla="*/ 5431379 h 5509858"/>
                  <a:gd name="connsiteX150" fmla="*/ 103653 w 2615000"/>
                  <a:gd name="connsiteY150" fmla="*/ 5407687 h 5509858"/>
                  <a:gd name="connsiteX151" fmla="*/ 78480 w 2615000"/>
                  <a:gd name="connsiteY151" fmla="*/ 5383995 h 5509858"/>
                  <a:gd name="connsiteX152" fmla="*/ 59230 w 2615000"/>
                  <a:gd name="connsiteY152" fmla="*/ 5355861 h 5509858"/>
                  <a:gd name="connsiteX153" fmla="*/ 41461 w 2615000"/>
                  <a:gd name="connsiteY153" fmla="*/ 5329207 h 5509858"/>
                  <a:gd name="connsiteX154" fmla="*/ 26654 w 2615000"/>
                  <a:gd name="connsiteY154" fmla="*/ 5296631 h 5509858"/>
                  <a:gd name="connsiteX155" fmla="*/ 16288 w 2615000"/>
                  <a:gd name="connsiteY155" fmla="*/ 5264054 h 5509858"/>
                  <a:gd name="connsiteX156" fmla="*/ 7404 w 2615000"/>
                  <a:gd name="connsiteY156" fmla="*/ 5231478 h 5509858"/>
                  <a:gd name="connsiteX157" fmla="*/ 1481 w 2615000"/>
                  <a:gd name="connsiteY157" fmla="*/ 5195940 h 5509858"/>
                  <a:gd name="connsiteX158" fmla="*/ 0 w 2615000"/>
                  <a:gd name="connsiteY158" fmla="*/ 5161883 h 5509858"/>
                  <a:gd name="connsiteX159" fmla="*/ 0 w 2615000"/>
                  <a:gd name="connsiteY159" fmla="*/ 349456 h 5509858"/>
                  <a:gd name="connsiteX160" fmla="*/ 1481 w 2615000"/>
                  <a:gd name="connsiteY160" fmla="*/ 313918 h 5509858"/>
                  <a:gd name="connsiteX161" fmla="*/ 7404 w 2615000"/>
                  <a:gd name="connsiteY161" fmla="*/ 279861 h 5509858"/>
                  <a:gd name="connsiteX162" fmla="*/ 16288 w 2615000"/>
                  <a:gd name="connsiteY162" fmla="*/ 244323 h 5509858"/>
                  <a:gd name="connsiteX163" fmla="*/ 26654 w 2615000"/>
                  <a:gd name="connsiteY163" fmla="*/ 214708 h 5509858"/>
                  <a:gd name="connsiteX164" fmla="*/ 41461 w 2615000"/>
                  <a:gd name="connsiteY164" fmla="*/ 182132 h 5509858"/>
                  <a:gd name="connsiteX165" fmla="*/ 59230 w 2615000"/>
                  <a:gd name="connsiteY165" fmla="*/ 155479 h 5509858"/>
                  <a:gd name="connsiteX166" fmla="*/ 78480 w 2615000"/>
                  <a:gd name="connsiteY166" fmla="*/ 127344 h 5509858"/>
                  <a:gd name="connsiteX167" fmla="*/ 103653 w 2615000"/>
                  <a:gd name="connsiteY167" fmla="*/ 102172 h 5509858"/>
                  <a:gd name="connsiteX168" fmla="*/ 128825 w 2615000"/>
                  <a:gd name="connsiteY168" fmla="*/ 79960 h 5509858"/>
                  <a:gd name="connsiteX169" fmla="*/ 153998 w 2615000"/>
                  <a:gd name="connsiteY169" fmla="*/ 60711 h 5509858"/>
                  <a:gd name="connsiteX170" fmla="*/ 183613 w 2615000"/>
                  <a:gd name="connsiteY170" fmla="*/ 42942 h 5509858"/>
                  <a:gd name="connsiteX171" fmla="*/ 213228 w 2615000"/>
                  <a:gd name="connsiteY171" fmla="*/ 28134 h 5509858"/>
                  <a:gd name="connsiteX172" fmla="*/ 245804 w 2615000"/>
                  <a:gd name="connsiteY172" fmla="*/ 14808 h 5509858"/>
                  <a:gd name="connsiteX173" fmla="*/ 281342 w 2615000"/>
                  <a:gd name="connsiteY173" fmla="*/ 5923 h 550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615000" h="5509858">
                    <a:moveTo>
                      <a:pt x="310957" y="39981"/>
                    </a:moveTo>
                    <a:lnTo>
                      <a:pt x="282822" y="45904"/>
                    </a:lnTo>
                    <a:lnTo>
                      <a:pt x="256169" y="53308"/>
                    </a:lnTo>
                    <a:lnTo>
                      <a:pt x="228035" y="62192"/>
                    </a:lnTo>
                    <a:lnTo>
                      <a:pt x="202862" y="75519"/>
                    </a:lnTo>
                    <a:lnTo>
                      <a:pt x="179170" y="90327"/>
                    </a:lnTo>
                    <a:lnTo>
                      <a:pt x="156959" y="105134"/>
                    </a:lnTo>
                    <a:lnTo>
                      <a:pt x="136228" y="124384"/>
                    </a:lnTo>
                    <a:lnTo>
                      <a:pt x="116979" y="145114"/>
                    </a:lnTo>
                    <a:lnTo>
                      <a:pt x="99210" y="167325"/>
                    </a:lnTo>
                    <a:lnTo>
                      <a:pt x="85883" y="192498"/>
                    </a:lnTo>
                    <a:lnTo>
                      <a:pt x="74037" y="217671"/>
                    </a:lnTo>
                    <a:lnTo>
                      <a:pt x="63672" y="244324"/>
                    </a:lnTo>
                    <a:lnTo>
                      <a:pt x="56268" y="272458"/>
                    </a:lnTo>
                    <a:lnTo>
                      <a:pt x="51826" y="302073"/>
                    </a:lnTo>
                    <a:lnTo>
                      <a:pt x="48864" y="331688"/>
                    </a:lnTo>
                    <a:lnTo>
                      <a:pt x="48864" y="5179653"/>
                    </a:lnTo>
                    <a:lnTo>
                      <a:pt x="51826" y="5209268"/>
                    </a:lnTo>
                    <a:lnTo>
                      <a:pt x="56268" y="5238883"/>
                    </a:lnTo>
                    <a:lnTo>
                      <a:pt x="63672" y="5267017"/>
                    </a:lnTo>
                    <a:lnTo>
                      <a:pt x="74037" y="5293670"/>
                    </a:lnTo>
                    <a:lnTo>
                      <a:pt x="85883" y="5318843"/>
                    </a:lnTo>
                    <a:lnTo>
                      <a:pt x="99210" y="5341054"/>
                    </a:lnTo>
                    <a:lnTo>
                      <a:pt x="116979" y="5363265"/>
                    </a:lnTo>
                    <a:lnTo>
                      <a:pt x="136228" y="5385477"/>
                    </a:lnTo>
                    <a:lnTo>
                      <a:pt x="156959" y="5403246"/>
                    </a:lnTo>
                    <a:lnTo>
                      <a:pt x="179170" y="5421015"/>
                    </a:lnTo>
                    <a:lnTo>
                      <a:pt x="202862" y="5435822"/>
                    </a:lnTo>
                    <a:lnTo>
                      <a:pt x="228035" y="5447668"/>
                    </a:lnTo>
                    <a:lnTo>
                      <a:pt x="256169" y="5458033"/>
                    </a:lnTo>
                    <a:lnTo>
                      <a:pt x="282822" y="5465437"/>
                    </a:lnTo>
                    <a:lnTo>
                      <a:pt x="310957" y="5468399"/>
                    </a:lnTo>
                    <a:lnTo>
                      <a:pt x="340571" y="5469879"/>
                    </a:lnTo>
                    <a:lnTo>
                      <a:pt x="2272947" y="5469879"/>
                    </a:lnTo>
                    <a:lnTo>
                      <a:pt x="2304042" y="5468399"/>
                    </a:lnTo>
                    <a:lnTo>
                      <a:pt x="2330696" y="5465437"/>
                    </a:lnTo>
                    <a:lnTo>
                      <a:pt x="2360311" y="5458033"/>
                    </a:lnTo>
                    <a:lnTo>
                      <a:pt x="2385484" y="5447668"/>
                    </a:lnTo>
                    <a:lnTo>
                      <a:pt x="2413618" y="5435822"/>
                    </a:lnTo>
                    <a:lnTo>
                      <a:pt x="2435829" y="5421015"/>
                    </a:lnTo>
                    <a:lnTo>
                      <a:pt x="2458040" y="5403246"/>
                    </a:lnTo>
                    <a:lnTo>
                      <a:pt x="2480252" y="5385477"/>
                    </a:lnTo>
                    <a:lnTo>
                      <a:pt x="2498020" y="5363265"/>
                    </a:lnTo>
                    <a:lnTo>
                      <a:pt x="2515789" y="5341054"/>
                    </a:lnTo>
                    <a:lnTo>
                      <a:pt x="2530597" y="5318843"/>
                    </a:lnTo>
                    <a:lnTo>
                      <a:pt x="2542443" y="5293670"/>
                    </a:lnTo>
                    <a:lnTo>
                      <a:pt x="2552808" y="5267017"/>
                    </a:lnTo>
                    <a:lnTo>
                      <a:pt x="2557250" y="5238883"/>
                    </a:lnTo>
                    <a:lnTo>
                      <a:pt x="2561692" y="5209268"/>
                    </a:lnTo>
                    <a:lnTo>
                      <a:pt x="2564654" y="5179653"/>
                    </a:lnTo>
                    <a:lnTo>
                      <a:pt x="2564654" y="331688"/>
                    </a:lnTo>
                    <a:lnTo>
                      <a:pt x="2561692" y="302073"/>
                    </a:lnTo>
                    <a:lnTo>
                      <a:pt x="2557250" y="272458"/>
                    </a:lnTo>
                    <a:lnTo>
                      <a:pt x="2552808" y="244324"/>
                    </a:lnTo>
                    <a:lnTo>
                      <a:pt x="2542443" y="217671"/>
                    </a:lnTo>
                    <a:lnTo>
                      <a:pt x="2530597" y="192498"/>
                    </a:lnTo>
                    <a:lnTo>
                      <a:pt x="2515789" y="167325"/>
                    </a:lnTo>
                    <a:lnTo>
                      <a:pt x="2498020" y="145114"/>
                    </a:lnTo>
                    <a:lnTo>
                      <a:pt x="2480252" y="124384"/>
                    </a:lnTo>
                    <a:lnTo>
                      <a:pt x="2458040" y="105134"/>
                    </a:lnTo>
                    <a:lnTo>
                      <a:pt x="2435829" y="90327"/>
                    </a:lnTo>
                    <a:lnTo>
                      <a:pt x="2413618" y="75519"/>
                    </a:lnTo>
                    <a:lnTo>
                      <a:pt x="2385484" y="62192"/>
                    </a:lnTo>
                    <a:lnTo>
                      <a:pt x="2360311" y="53308"/>
                    </a:lnTo>
                    <a:lnTo>
                      <a:pt x="2330696" y="45904"/>
                    </a:lnTo>
                    <a:lnTo>
                      <a:pt x="2304042" y="39981"/>
                    </a:lnTo>
                    <a:lnTo>
                      <a:pt x="2272947" y="39981"/>
                    </a:lnTo>
                    <a:lnTo>
                      <a:pt x="2061200" y="39981"/>
                    </a:lnTo>
                    <a:lnTo>
                      <a:pt x="2049354" y="39981"/>
                    </a:lnTo>
                    <a:lnTo>
                      <a:pt x="2038989" y="42943"/>
                    </a:lnTo>
                    <a:lnTo>
                      <a:pt x="2028623" y="47385"/>
                    </a:lnTo>
                    <a:lnTo>
                      <a:pt x="2021220" y="54789"/>
                    </a:lnTo>
                    <a:lnTo>
                      <a:pt x="2013816" y="62192"/>
                    </a:lnTo>
                    <a:lnTo>
                      <a:pt x="2009374" y="72558"/>
                    </a:lnTo>
                    <a:lnTo>
                      <a:pt x="2006412" y="82923"/>
                    </a:lnTo>
                    <a:lnTo>
                      <a:pt x="2006412" y="94769"/>
                    </a:lnTo>
                    <a:lnTo>
                      <a:pt x="2004932" y="109576"/>
                    </a:lnTo>
                    <a:lnTo>
                      <a:pt x="2004932" y="124384"/>
                    </a:lnTo>
                    <a:lnTo>
                      <a:pt x="1994566" y="152518"/>
                    </a:lnTo>
                    <a:lnTo>
                      <a:pt x="1982720" y="177691"/>
                    </a:lnTo>
                    <a:lnTo>
                      <a:pt x="1961990" y="199902"/>
                    </a:lnTo>
                    <a:lnTo>
                      <a:pt x="1939778" y="217671"/>
                    </a:lnTo>
                    <a:lnTo>
                      <a:pt x="1914606" y="232478"/>
                    </a:lnTo>
                    <a:lnTo>
                      <a:pt x="1887952" y="239882"/>
                    </a:lnTo>
                    <a:lnTo>
                      <a:pt x="1873145" y="241363"/>
                    </a:lnTo>
                    <a:lnTo>
                      <a:pt x="1856857" y="241363"/>
                    </a:lnTo>
                    <a:lnTo>
                      <a:pt x="756662" y="241363"/>
                    </a:lnTo>
                    <a:lnTo>
                      <a:pt x="741854" y="241363"/>
                    </a:lnTo>
                    <a:lnTo>
                      <a:pt x="727047" y="239882"/>
                    </a:lnTo>
                    <a:lnTo>
                      <a:pt x="698912" y="232478"/>
                    </a:lnTo>
                    <a:lnTo>
                      <a:pt x="673740" y="217671"/>
                    </a:lnTo>
                    <a:lnTo>
                      <a:pt x="651528" y="199902"/>
                    </a:lnTo>
                    <a:lnTo>
                      <a:pt x="633759" y="177691"/>
                    </a:lnTo>
                    <a:lnTo>
                      <a:pt x="618952" y="152518"/>
                    </a:lnTo>
                    <a:lnTo>
                      <a:pt x="611548" y="124384"/>
                    </a:lnTo>
                    <a:lnTo>
                      <a:pt x="610068" y="109576"/>
                    </a:lnTo>
                    <a:lnTo>
                      <a:pt x="610068" y="94769"/>
                    </a:lnTo>
                    <a:lnTo>
                      <a:pt x="607106" y="82923"/>
                    </a:lnTo>
                    <a:lnTo>
                      <a:pt x="604145" y="72558"/>
                    </a:lnTo>
                    <a:lnTo>
                      <a:pt x="599702" y="62192"/>
                    </a:lnTo>
                    <a:lnTo>
                      <a:pt x="592299" y="54789"/>
                    </a:lnTo>
                    <a:lnTo>
                      <a:pt x="584895" y="47385"/>
                    </a:lnTo>
                    <a:lnTo>
                      <a:pt x="574530" y="42943"/>
                    </a:lnTo>
                    <a:lnTo>
                      <a:pt x="564164" y="39981"/>
                    </a:lnTo>
                    <a:lnTo>
                      <a:pt x="555280" y="39981"/>
                    </a:lnTo>
                    <a:lnTo>
                      <a:pt x="340571" y="39981"/>
                    </a:lnTo>
                    <a:close/>
                    <a:moveTo>
                      <a:pt x="315399" y="0"/>
                    </a:moveTo>
                    <a:lnTo>
                      <a:pt x="350937" y="0"/>
                    </a:lnTo>
                    <a:lnTo>
                      <a:pt x="2264063" y="0"/>
                    </a:lnTo>
                    <a:lnTo>
                      <a:pt x="2301082" y="0"/>
                    </a:lnTo>
                    <a:lnTo>
                      <a:pt x="2335139" y="5923"/>
                    </a:lnTo>
                    <a:lnTo>
                      <a:pt x="2367715" y="14808"/>
                    </a:lnTo>
                    <a:lnTo>
                      <a:pt x="2400292" y="28134"/>
                    </a:lnTo>
                    <a:lnTo>
                      <a:pt x="2429906" y="42942"/>
                    </a:lnTo>
                    <a:lnTo>
                      <a:pt x="2461002" y="60711"/>
                    </a:lnTo>
                    <a:lnTo>
                      <a:pt x="2487656" y="79960"/>
                    </a:lnTo>
                    <a:lnTo>
                      <a:pt x="2512828" y="102172"/>
                    </a:lnTo>
                    <a:lnTo>
                      <a:pt x="2535040" y="127344"/>
                    </a:lnTo>
                    <a:lnTo>
                      <a:pt x="2554289" y="155479"/>
                    </a:lnTo>
                    <a:lnTo>
                      <a:pt x="2572058" y="182132"/>
                    </a:lnTo>
                    <a:lnTo>
                      <a:pt x="2586866" y="214708"/>
                    </a:lnTo>
                    <a:lnTo>
                      <a:pt x="2600192" y="244323"/>
                    </a:lnTo>
                    <a:lnTo>
                      <a:pt x="2607596" y="279861"/>
                    </a:lnTo>
                    <a:lnTo>
                      <a:pt x="2612038" y="313918"/>
                    </a:lnTo>
                    <a:lnTo>
                      <a:pt x="2615000" y="349456"/>
                    </a:lnTo>
                    <a:lnTo>
                      <a:pt x="2615000" y="5161883"/>
                    </a:lnTo>
                    <a:lnTo>
                      <a:pt x="2612038" y="5195940"/>
                    </a:lnTo>
                    <a:lnTo>
                      <a:pt x="2607596" y="5231478"/>
                    </a:lnTo>
                    <a:lnTo>
                      <a:pt x="2600192" y="5264054"/>
                    </a:lnTo>
                    <a:lnTo>
                      <a:pt x="2586866" y="5296631"/>
                    </a:lnTo>
                    <a:lnTo>
                      <a:pt x="2572058" y="5329207"/>
                    </a:lnTo>
                    <a:lnTo>
                      <a:pt x="2554289" y="5355861"/>
                    </a:lnTo>
                    <a:lnTo>
                      <a:pt x="2535040" y="5383995"/>
                    </a:lnTo>
                    <a:lnTo>
                      <a:pt x="2512828" y="5407687"/>
                    </a:lnTo>
                    <a:lnTo>
                      <a:pt x="2487656" y="5431379"/>
                    </a:lnTo>
                    <a:lnTo>
                      <a:pt x="2461002" y="5450628"/>
                    </a:lnTo>
                    <a:lnTo>
                      <a:pt x="2429906" y="5468397"/>
                    </a:lnTo>
                    <a:lnTo>
                      <a:pt x="2400292" y="5483205"/>
                    </a:lnTo>
                    <a:lnTo>
                      <a:pt x="2367715" y="5495051"/>
                    </a:lnTo>
                    <a:lnTo>
                      <a:pt x="2335139" y="5502455"/>
                    </a:lnTo>
                    <a:lnTo>
                      <a:pt x="2301082" y="5508378"/>
                    </a:lnTo>
                    <a:lnTo>
                      <a:pt x="2264063" y="5509858"/>
                    </a:lnTo>
                    <a:lnTo>
                      <a:pt x="350937" y="5509858"/>
                    </a:lnTo>
                    <a:lnTo>
                      <a:pt x="315399" y="5508378"/>
                    </a:lnTo>
                    <a:lnTo>
                      <a:pt x="281342" y="5502455"/>
                    </a:lnTo>
                    <a:lnTo>
                      <a:pt x="245804" y="5495051"/>
                    </a:lnTo>
                    <a:lnTo>
                      <a:pt x="213228" y="5483205"/>
                    </a:lnTo>
                    <a:lnTo>
                      <a:pt x="183613" y="5468397"/>
                    </a:lnTo>
                    <a:lnTo>
                      <a:pt x="153998" y="5450628"/>
                    </a:lnTo>
                    <a:lnTo>
                      <a:pt x="128825" y="5431379"/>
                    </a:lnTo>
                    <a:lnTo>
                      <a:pt x="103653" y="5407687"/>
                    </a:lnTo>
                    <a:lnTo>
                      <a:pt x="78480" y="5383995"/>
                    </a:lnTo>
                    <a:lnTo>
                      <a:pt x="59230" y="5355861"/>
                    </a:lnTo>
                    <a:lnTo>
                      <a:pt x="41461" y="5329207"/>
                    </a:lnTo>
                    <a:lnTo>
                      <a:pt x="26654" y="5296631"/>
                    </a:lnTo>
                    <a:lnTo>
                      <a:pt x="16288" y="5264054"/>
                    </a:lnTo>
                    <a:lnTo>
                      <a:pt x="7404" y="5231478"/>
                    </a:lnTo>
                    <a:lnTo>
                      <a:pt x="1481" y="5195940"/>
                    </a:lnTo>
                    <a:lnTo>
                      <a:pt x="0" y="5161883"/>
                    </a:lnTo>
                    <a:lnTo>
                      <a:pt x="0" y="349456"/>
                    </a:lnTo>
                    <a:lnTo>
                      <a:pt x="1481" y="313918"/>
                    </a:lnTo>
                    <a:lnTo>
                      <a:pt x="7404" y="279861"/>
                    </a:lnTo>
                    <a:lnTo>
                      <a:pt x="16288" y="244323"/>
                    </a:lnTo>
                    <a:lnTo>
                      <a:pt x="26654" y="214708"/>
                    </a:lnTo>
                    <a:lnTo>
                      <a:pt x="41461" y="182132"/>
                    </a:lnTo>
                    <a:lnTo>
                      <a:pt x="59230" y="155479"/>
                    </a:lnTo>
                    <a:lnTo>
                      <a:pt x="78480" y="127344"/>
                    </a:lnTo>
                    <a:lnTo>
                      <a:pt x="103653" y="102172"/>
                    </a:lnTo>
                    <a:lnTo>
                      <a:pt x="128825" y="79960"/>
                    </a:lnTo>
                    <a:lnTo>
                      <a:pt x="153998" y="60711"/>
                    </a:lnTo>
                    <a:lnTo>
                      <a:pt x="183613" y="42942"/>
                    </a:lnTo>
                    <a:lnTo>
                      <a:pt x="213228" y="28134"/>
                    </a:lnTo>
                    <a:lnTo>
                      <a:pt x="245804" y="14808"/>
                    </a:lnTo>
                    <a:lnTo>
                      <a:pt x="281342" y="59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9" name="Freeform 19">
                <a:extLst>
                  <a:ext uri="{FF2B5EF4-FFF2-40B4-BE49-F238E27FC236}">
                    <a16:creationId xmlns:a16="http://schemas.microsoft.com/office/drawing/2014/main" id="{E195D219-9E8F-88E9-4D8F-8BFB292A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6696" y="764397"/>
                <a:ext cx="347976" cy="37019"/>
              </a:xfrm>
              <a:custGeom>
                <a:avLst/>
                <a:gdLst>
                  <a:gd name="T0" fmla="*/ 222 w 235"/>
                  <a:gd name="T1" fmla="*/ 25 h 25"/>
                  <a:gd name="T2" fmla="*/ 11 w 235"/>
                  <a:gd name="T3" fmla="*/ 25 h 25"/>
                  <a:gd name="T4" fmla="*/ 11 w 235"/>
                  <a:gd name="T5" fmla="*/ 25 h 25"/>
                  <a:gd name="T6" fmla="*/ 8 w 235"/>
                  <a:gd name="T7" fmla="*/ 23 h 25"/>
                  <a:gd name="T8" fmla="*/ 3 w 235"/>
                  <a:gd name="T9" fmla="*/ 22 h 25"/>
                  <a:gd name="T10" fmla="*/ 1 w 235"/>
                  <a:gd name="T11" fmla="*/ 17 h 25"/>
                  <a:gd name="T12" fmla="*/ 0 w 235"/>
                  <a:gd name="T13" fmla="*/ 12 h 25"/>
                  <a:gd name="T14" fmla="*/ 0 w 235"/>
                  <a:gd name="T15" fmla="*/ 12 h 25"/>
                  <a:gd name="T16" fmla="*/ 0 w 235"/>
                  <a:gd name="T17" fmla="*/ 12 h 25"/>
                  <a:gd name="T18" fmla="*/ 1 w 235"/>
                  <a:gd name="T19" fmla="*/ 8 h 25"/>
                  <a:gd name="T20" fmla="*/ 3 w 235"/>
                  <a:gd name="T21" fmla="*/ 3 h 25"/>
                  <a:gd name="T22" fmla="*/ 8 w 235"/>
                  <a:gd name="T23" fmla="*/ 2 h 25"/>
                  <a:gd name="T24" fmla="*/ 11 w 235"/>
                  <a:gd name="T25" fmla="*/ 0 h 25"/>
                  <a:gd name="T26" fmla="*/ 222 w 235"/>
                  <a:gd name="T27" fmla="*/ 0 h 25"/>
                  <a:gd name="T28" fmla="*/ 222 w 235"/>
                  <a:gd name="T29" fmla="*/ 0 h 25"/>
                  <a:gd name="T30" fmla="*/ 227 w 235"/>
                  <a:gd name="T31" fmla="*/ 2 h 25"/>
                  <a:gd name="T32" fmla="*/ 232 w 235"/>
                  <a:gd name="T33" fmla="*/ 3 h 25"/>
                  <a:gd name="T34" fmla="*/ 234 w 235"/>
                  <a:gd name="T35" fmla="*/ 8 h 25"/>
                  <a:gd name="T36" fmla="*/ 235 w 235"/>
                  <a:gd name="T37" fmla="*/ 12 h 25"/>
                  <a:gd name="T38" fmla="*/ 235 w 235"/>
                  <a:gd name="T39" fmla="*/ 12 h 25"/>
                  <a:gd name="T40" fmla="*/ 235 w 235"/>
                  <a:gd name="T41" fmla="*/ 12 h 25"/>
                  <a:gd name="T42" fmla="*/ 234 w 235"/>
                  <a:gd name="T43" fmla="*/ 17 h 25"/>
                  <a:gd name="T44" fmla="*/ 232 w 235"/>
                  <a:gd name="T45" fmla="*/ 22 h 25"/>
                  <a:gd name="T46" fmla="*/ 227 w 235"/>
                  <a:gd name="T47" fmla="*/ 23 h 25"/>
                  <a:gd name="T48" fmla="*/ 222 w 235"/>
                  <a:gd name="T49" fmla="*/ 25 h 25"/>
                  <a:gd name="T50" fmla="*/ 222 w 235"/>
                  <a:gd name="T5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5" h="25">
                    <a:moveTo>
                      <a:pt x="222" y="25"/>
                    </a:moveTo>
                    <a:lnTo>
                      <a:pt x="11" y="25"/>
                    </a:lnTo>
                    <a:lnTo>
                      <a:pt x="11" y="25"/>
                    </a:lnTo>
                    <a:lnTo>
                      <a:pt x="8" y="23"/>
                    </a:lnTo>
                    <a:lnTo>
                      <a:pt x="3" y="22"/>
                    </a:lnTo>
                    <a:lnTo>
                      <a:pt x="1" y="1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1" y="8"/>
                    </a:lnTo>
                    <a:lnTo>
                      <a:pt x="3" y="3"/>
                    </a:lnTo>
                    <a:lnTo>
                      <a:pt x="8" y="2"/>
                    </a:lnTo>
                    <a:lnTo>
                      <a:pt x="11" y="0"/>
                    </a:lnTo>
                    <a:lnTo>
                      <a:pt x="222" y="0"/>
                    </a:lnTo>
                    <a:lnTo>
                      <a:pt x="222" y="0"/>
                    </a:lnTo>
                    <a:lnTo>
                      <a:pt x="227" y="2"/>
                    </a:lnTo>
                    <a:lnTo>
                      <a:pt x="232" y="3"/>
                    </a:lnTo>
                    <a:lnTo>
                      <a:pt x="234" y="8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5" y="12"/>
                    </a:lnTo>
                    <a:lnTo>
                      <a:pt x="234" y="17"/>
                    </a:lnTo>
                    <a:lnTo>
                      <a:pt x="232" y="22"/>
                    </a:lnTo>
                    <a:lnTo>
                      <a:pt x="227" y="23"/>
                    </a:lnTo>
                    <a:lnTo>
                      <a:pt x="222" y="25"/>
                    </a:lnTo>
                    <a:lnTo>
                      <a:pt x="222" y="25"/>
                    </a:lnTo>
                    <a:close/>
                  </a:path>
                </a:pathLst>
              </a:custGeom>
              <a:solidFill>
                <a:srgbClr val="17101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Freeform 20">
                <a:extLst>
                  <a:ext uri="{FF2B5EF4-FFF2-40B4-BE49-F238E27FC236}">
                    <a16:creationId xmlns:a16="http://schemas.microsoft.com/office/drawing/2014/main" id="{EB71901B-1132-FE58-81F1-491DA6498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7594" y="742185"/>
                <a:ext cx="81442" cy="81442"/>
              </a:xfrm>
              <a:custGeom>
                <a:avLst/>
                <a:gdLst>
                  <a:gd name="T0" fmla="*/ 55 w 55"/>
                  <a:gd name="T1" fmla="*/ 27 h 55"/>
                  <a:gd name="T2" fmla="*/ 55 w 55"/>
                  <a:gd name="T3" fmla="*/ 27 h 55"/>
                  <a:gd name="T4" fmla="*/ 54 w 55"/>
                  <a:gd name="T5" fmla="*/ 33 h 55"/>
                  <a:gd name="T6" fmla="*/ 52 w 55"/>
                  <a:gd name="T7" fmla="*/ 38 h 55"/>
                  <a:gd name="T8" fmla="*/ 50 w 55"/>
                  <a:gd name="T9" fmla="*/ 42 h 55"/>
                  <a:gd name="T10" fmla="*/ 47 w 55"/>
                  <a:gd name="T11" fmla="*/ 47 h 55"/>
                  <a:gd name="T12" fmla="*/ 42 w 55"/>
                  <a:gd name="T13" fmla="*/ 50 h 55"/>
                  <a:gd name="T14" fmla="*/ 38 w 55"/>
                  <a:gd name="T15" fmla="*/ 52 h 55"/>
                  <a:gd name="T16" fmla="*/ 33 w 55"/>
                  <a:gd name="T17" fmla="*/ 54 h 55"/>
                  <a:gd name="T18" fmla="*/ 27 w 55"/>
                  <a:gd name="T19" fmla="*/ 55 h 55"/>
                  <a:gd name="T20" fmla="*/ 27 w 55"/>
                  <a:gd name="T21" fmla="*/ 55 h 55"/>
                  <a:gd name="T22" fmla="*/ 22 w 55"/>
                  <a:gd name="T23" fmla="*/ 54 h 55"/>
                  <a:gd name="T24" fmla="*/ 17 w 55"/>
                  <a:gd name="T25" fmla="*/ 52 h 55"/>
                  <a:gd name="T26" fmla="*/ 11 w 55"/>
                  <a:gd name="T27" fmla="*/ 50 h 55"/>
                  <a:gd name="T28" fmla="*/ 8 w 55"/>
                  <a:gd name="T29" fmla="*/ 47 h 55"/>
                  <a:gd name="T30" fmla="*/ 5 w 55"/>
                  <a:gd name="T31" fmla="*/ 42 h 55"/>
                  <a:gd name="T32" fmla="*/ 3 w 55"/>
                  <a:gd name="T33" fmla="*/ 38 h 55"/>
                  <a:gd name="T34" fmla="*/ 1 w 55"/>
                  <a:gd name="T35" fmla="*/ 33 h 55"/>
                  <a:gd name="T36" fmla="*/ 0 w 55"/>
                  <a:gd name="T37" fmla="*/ 27 h 55"/>
                  <a:gd name="T38" fmla="*/ 0 w 55"/>
                  <a:gd name="T39" fmla="*/ 27 h 55"/>
                  <a:gd name="T40" fmla="*/ 1 w 55"/>
                  <a:gd name="T41" fmla="*/ 22 h 55"/>
                  <a:gd name="T42" fmla="*/ 3 w 55"/>
                  <a:gd name="T43" fmla="*/ 17 h 55"/>
                  <a:gd name="T44" fmla="*/ 5 w 55"/>
                  <a:gd name="T45" fmla="*/ 11 h 55"/>
                  <a:gd name="T46" fmla="*/ 8 w 55"/>
                  <a:gd name="T47" fmla="*/ 8 h 55"/>
                  <a:gd name="T48" fmla="*/ 11 w 55"/>
                  <a:gd name="T49" fmla="*/ 5 h 55"/>
                  <a:gd name="T50" fmla="*/ 17 w 55"/>
                  <a:gd name="T51" fmla="*/ 3 h 55"/>
                  <a:gd name="T52" fmla="*/ 22 w 55"/>
                  <a:gd name="T53" fmla="*/ 1 h 55"/>
                  <a:gd name="T54" fmla="*/ 27 w 55"/>
                  <a:gd name="T55" fmla="*/ 0 h 55"/>
                  <a:gd name="T56" fmla="*/ 27 w 55"/>
                  <a:gd name="T57" fmla="*/ 0 h 55"/>
                  <a:gd name="T58" fmla="*/ 33 w 55"/>
                  <a:gd name="T59" fmla="*/ 1 h 55"/>
                  <a:gd name="T60" fmla="*/ 38 w 55"/>
                  <a:gd name="T61" fmla="*/ 3 h 55"/>
                  <a:gd name="T62" fmla="*/ 42 w 55"/>
                  <a:gd name="T63" fmla="*/ 5 h 55"/>
                  <a:gd name="T64" fmla="*/ 47 w 55"/>
                  <a:gd name="T65" fmla="*/ 8 h 55"/>
                  <a:gd name="T66" fmla="*/ 50 w 55"/>
                  <a:gd name="T67" fmla="*/ 11 h 55"/>
                  <a:gd name="T68" fmla="*/ 52 w 55"/>
                  <a:gd name="T69" fmla="*/ 17 h 55"/>
                  <a:gd name="T70" fmla="*/ 54 w 55"/>
                  <a:gd name="T71" fmla="*/ 22 h 55"/>
                  <a:gd name="T72" fmla="*/ 55 w 55"/>
                  <a:gd name="T73" fmla="*/ 27 h 55"/>
                  <a:gd name="T74" fmla="*/ 55 w 55"/>
                  <a:gd name="T75" fmla="*/ 2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5" h="55">
                    <a:moveTo>
                      <a:pt x="55" y="27"/>
                    </a:moveTo>
                    <a:lnTo>
                      <a:pt x="55" y="27"/>
                    </a:lnTo>
                    <a:lnTo>
                      <a:pt x="54" y="33"/>
                    </a:lnTo>
                    <a:lnTo>
                      <a:pt x="52" y="38"/>
                    </a:lnTo>
                    <a:lnTo>
                      <a:pt x="50" y="42"/>
                    </a:lnTo>
                    <a:lnTo>
                      <a:pt x="47" y="47"/>
                    </a:lnTo>
                    <a:lnTo>
                      <a:pt x="42" y="50"/>
                    </a:lnTo>
                    <a:lnTo>
                      <a:pt x="38" y="52"/>
                    </a:lnTo>
                    <a:lnTo>
                      <a:pt x="33" y="54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2" y="54"/>
                    </a:lnTo>
                    <a:lnTo>
                      <a:pt x="17" y="52"/>
                    </a:lnTo>
                    <a:lnTo>
                      <a:pt x="11" y="50"/>
                    </a:lnTo>
                    <a:lnTo>
                      <a:pt x="8" y="47"/>
                    </a:lnTo>
                    <a:lnTo>
                      <a:pt x="5" y="42"/>
                    </a:lnTo>
                    <a:lnTo>
                      <a:pt x="3" y="38"/>
                    </a:lnTo>
                    <a:lnTo>
                      <a:pt x="1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2"/>
                    </a:lnTo>
                    <a:lnTo>
                      <a:pt x="3" y="17"/>
                    </a:lnTo>
                    <a:lnTo>
                      <a:pt x="5" y="11"/>
                    </a:lnTo>
                    <a:lnTo>
                      <a:pt x="8" y="8"/>
                    </a:lnTo>
                    <a:lnTo>
                      <a:pt x="11" y="5"/>
                    </a:lnTo>
                    <a:lnTo>
                      <a:pt x="17" y="3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3" y="1"/>
                    </a:lnTo>
                    <a:lnTo>
                      <a:pt x="38" y="3"/>
                    </a:lnTo>
                    <a:lnTo>
                      <a:pt x="42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52" y="17"/>
                    </a:lnTo>
                    <a:lnTo>
                      <a:pt x="54" y="22"/>
                    </a:lnTo>
                    <a:lnTo>
                      <a:pt x="55" y="27"/>
                    </a:lnTo>
                    <a:lnTo>
                      <a:pt x="55" y="27"/>
                    </a:lnTo>
                    <a:close/>
                  </a:path>
                </a:pathLst>
              </a:custGeom>
              <a:solidFill>
                <a:srgbClr val="1214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Freeform 21">
                <a:extLst>
                  <a:ext uri="{FF2B5EF4-FFF2-40B4-BE49-F238E27FC236}">
                    <a16:creationId xmlns:a16="http://schemas.microsoft.com/office/drawing/2014/main" id="{A55D6E7F-6A74-31EA-9993-59F34F0C2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978" y="761435"/>
                <a:ext cx="26653" cy="29615"/>
              </a:xfrm>
              <a:custGeom>
                <a:avLst/>
                <a:gdLst>
                  <a:gd name="T0" fmla="*/ 18 w 18"/>
                  <a:gd name="T1" fmla="*/ 10 h 20"/>
                  <a:gd name="T2" fmla="*/ 18 w 18"/>
                  <a:gd name="T3" fmla="*/ 10 h 20"/>
                  <a:gd name="T4" fmla="*/ 18 w 18"/>
                  <a:gd name="T5" fmla="*/ 14 h 20"/>
                  <a:gd name="T6" fmla="*/ 16 w 18"/>
                  <a:gd name="T7" fmla="*/ 17 h 20"/>
                  <a:gd name="T8" fmla="*/ 13 w 18"/>
                  <a:gd name="T9" fmla="*/ 19 h 20"/>
                  <a:gd name="T10" fmla="*/ 10 w 18"/>
                  <a:gd name="T11" fmla="*/ 20 h 20"/>
                  <a:gd name="T12" fmla="*/ 10 w 18"/>
                  <a:gd name="T13" fmla="*/ 20 h 20"/>
                  <a:gd name="T14" fmla="*/ 5 w 18"/>
                  <a:gd name="T15" fmla="*/ 19 h 20"/>
                  <a:gd name="T16" fmla="*/ 3 w 18"/>
                  <a:gd name="T17" fmla="*/ 17 h 20"/>
                  <a:gd name="T18" fmla="*/ 0 w 18"/>
                  <a:gd name="T19" fmla="*/ 14 h 20"/>
                  <a:gd name="T20" fmla="*/ 0 w 18"/>
                  <a:gd name="T21" fmla="*/ 10 h 20"/>
                  <a:gd name="T22" fmla="*/ 0 w 18"/>
                  <a:gd name="T23" fmla="*/ 10 h 20"/>
                  <a:gd name="T24" fmla="*/ 0 w 18"/>
                  <a:gd name="T25" fmla="*/ 7 h 20"/>
                  <a:gd name="T26" fmla="*/ 3 w 18"/>
                  <a:gd name="T27" fmla="*/ 4 h 20"/>
                  <a:gd name="T28" fmla="*/ 5 w 18"/>
                  <a:gd name="T29" fmla="*/ 2 h 20"/>
                  <a:gd name="T30" fmla="*/ 10 w 18"/>
                  <a:gd name="T31" fmla="*/ 0 h 20"/>
                  <a:gd name="T32" fmla="*/ 10 w 18"/>
                  <a:gd name="T33" fmla="*/ 0 h 20"/>
                  <a:gd name="T34" fmla="*/ 13 w 18"/>
                  <a:gd name="T35" fmla="*/ 2 h 20"/>
                  <a:gd name="T36" fmla="*/ 16 w 18"/>
                  <a:gd name="T37" fmla="*/ 4 h 20"/>
                  <a:gd name="T38" fmla="*/ 18 w 18"/>
                  <a:gd name="T39" fmla="*/ 7 h 20"/>
                  <a:gd name="T40" fmla="*/ 18 w 18"/>
                  <a:gd name="T41" fmla="*/ 10 h 20"/>
                  <a:gd name="T42" fmla="*/ 18 w 18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0">
                    <a:moveTo>
                      <a:pt x="18" y="10"/>
                    </a:moveTo>
                    <a:lnTo>
                      <a:pt x="18" y="10"/>
                    </a:lnTo>
                    <a:lnTo>
                      <a:pt x="18" y="14"/>
                    </a:lnTo>
                    <a:lnTo>
                      <a:pt x="16" y="17"/>
                    </a:lnTo>
                    <a:lnTo>
                      <a:pt x="13" y="19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5" y="19"/>
                    </a:lnTo>
                    <a:lnTo>
                      <a:pt x="3" y="17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5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4"/>
                    </a:lnTo>
                    <a:lnTo>
                      <a:pt x="18" y="7"/>
                    </a:lnTo>
                    <a:lnTo>
                      <a:pt x="18" y="1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Freeform 22">
                <a:extLst>
                  <a:ext uri="{FF2B5EF4-FFF2-40B4-BE49-F238E27FC236}">
                    <a16:creationId xmlns:a16="http://schemas.microsoft.com/office/drawing/2014/main" id="{80AEC54C-ED36-E396-DFC3-C787823E1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2017" y="764397"/>
                <a:ext cx="25173" cy="22212"/>
              </a:xfrm>
              <a:custGeom>
                <a:avLst/>
                <a:gdLst>
                  <a:gd name="T0" fmla="*/ 17 w 17"/>
                  <a:gd name="T1" fmla="*/ 8 h 15"/>
                  <a:gd name="T2" fmla="*/ 17 w 17"/>
                  <a:gd name="T3" fmla="*/ 8 h 15"/>
                  <a:gd name="T4" fmla="*/ 17 w 17"/>
                  <a:gd name="T5" fmla="*/ 10 h 15"/>
                  <a:gd name="T6" fmla="*/ 15 w 17"/>
                  <a:gd name="T7" fmla="*/ 13 h 15"/>
                  <a:gd name="T8" fmla="*/ 12 w 17"/>
                  <a:gd name="T9" fmla="*/ 15 h 15"/>
                  <a:gd name="T10" fmla="*/ 8 w 17"/>
                  <a:gd name="T11" fmla="*/ 15 h 15"/>
                  <a:gd name="T12" fmla="*/ 8 w 17"/>
                  <a:gd name="T13" fmla="*/ 15 h 15"/>
                  <a:gd name="T14" fmla="*/ 5 w 17"/>
                  <a:gd name="T15" fmla="*/ 15 h 15"/>
                  <a:gd name="T16" fmla="*/ 3 w 17"/>
                  <a:gd name="T17" fmla="*/ 13 h 15"/>
                  <a:gd name="T18" fmla="*/ 2 w 17"/>
                  <a:gd name="T19" fmla="*/ 10 h 15"/>
                  <a:gd name="T20" fmla="*/ 0 w 17"/>
                  <a:gd name="T21" fmla="*/ 8 h 15"/>
                  <a:gd name="T22" fmla="*/ 0 w 17"/>
                  <a:gd name="T23" fmla="*/ 8 h 15"/>
                  <a:gd name="T24" fmla="*/ 2 w 17"/>
                  <a:gd name="T25" fmla="*/ 5 h 15"/>
                  <a:gd name="T26" fmla="*/ 3 w 17"/>
                  <a:gd name="T27" fmla="*/ 2 h 15"/>
                  <a:gd name="T28" fmla="*/ 5 w 17"/>
                  <a:gd name="T29" fmla="*/ 0 h 15"/>
                  <a:gd name="T30" fmla="*/ 8 w 17"/>
                  <a:gd name="T31" fmla="*/ 0 h 15"/>
                  <a:gd name="T32" fmla="*/ 8 w 17"/>
                  <a:gd name="T33" fmla="*/ 0 h 15"/>
                  <a:gd name="T34" fmla="*/ 12 w 17"/>
                  <a:gd name="T35" fmla="*/ 0 h 15"/>
                  <a:gd name="T36" fmla="*/ 15 w 17"/>
                  <a:gd name="T37" fmla="*/ 2 h 15"/>
                  <a:gd name="T38" fmla="*/ 17 w 17"/>
                  <a:gd name="T39" fmla="*/ 5 h 15"/>
                  <a:gd name="T40" fmla="*/ 17 w 17"/>
                  <a:gd name="T41" fmla="*/ 8 h 15"/>
                  <a:gd name="T42" fmla="*/ 17 w 17"/>
                  <a:gd name="T4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5">
                    <a:moveTo>
                      <a:pt x="17" y="8"/>
                    </a:moveTo>
                    <a:lnTo>
                      <a:pt x="17" y="8"/>
                    </a:lnTo>
                    <a:lnTo>
                      <a:pt x="17" y="10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5"/>
                    </a:lnTo>
                    <a:lnTo>
                      <a:pt x="8" y="15"/>
                    </a:lnTo>
                    <a:lnTo>
                      <a:pt x="5" y="15"/>
                    </a:lnTo>
                    <a:lnTo>
                      <a:pt x="3" y="13"/>
                    </a:lnTo>
                    <a:lnTo>
                      <a:pt x="2" y="1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5"/>
                    </a:lnTo>
                    <a:lnTo>
                      <a:pt x="17" y="8"/>
                    </a:lnTo>
                    <a:lnTo>
                      <a:pt x="17" y="8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23">
                <a:extLst>
                  <a:ext uri="{FF2B5EF4-FFF2-40B4-BE49-F238E27FC236}">
                    <a16:creationId xmlns:a16="http://schemas.microsoft.com/office/drawing/2014/main" id="{AEC7176A-C258-1398-0A04-E58354601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458" y="768839"/>
                <a:ext cx="10366" cy="13327"/>
              </a:xfrm>
              <a:custGeom>
                <a:avLst/>
                <a:gdLst>
                  <a:gd name="T0" fmla="*/ 7 w 7"/>
                  <a:gd name="T1" fmla="*/ 5 h 9"/>
                  <a:gd name="T2" fmla="*/ 7 w 7"/>
                  <a:gd name="T3" fmla="*/ 5 h 9"/>
                  <a:gd name="T4" fmla="*/ 7 w 7"/>
                  <a:gd name="T5" fmla="*/ 7 h 9"/>
                  <a:gd name="T6" fmla="*/ 4 w 7"/>
                  <a:gd name="T7" fmla="*/ 9 h 9"/>
                  <a:gd name="T8" fmla="*/ 4 w 7"/>
                  <a:gd name="T9" fmla="*/ 9 h 9"/>
                  <a:gd name="T10" fmla="*/ 0 w 7"/>
                  <a:gd name="T11" fmla="*/ 7 h 9"/>
                  <a:gd name="T12" fmla="*/ 0 w 7"/>
                  <a:gd name="T13" fmla="*/ 5 h 9"/>
                  <a:gd name="T14" fmla="*/ 0 w 7"/>
                  <a:gd name="T15" fmla="*/ 5 h 9"/>
                  <a:gd name="T16" fmla="*/ 0 w 7"/>
                  <a:gd name="T17" fmla="*/ 2 h 9"/>
                  <a:gd name="T18" fmla="*/ 4 w 7"/>
                  <a:gd name="T19" fmla="*/ 0 h 9"/>
                  <a:gd name="T20" fmla="*/ 4 w 7"/>
                  <a:gd name="T21" fmla="*/ 0 h 9"/>
                  <a:gd name="T22" fmla="*/ 7 w 7"/>
                  <a:gd name="T23" fmla="*/ 2 h 9"/>
                  <a:gd name="T24" fmla="*/ 7 w 7"/>
                  <a:gd name="T25" fmla="*/ 5 h 9"/>
                  <a:gd name="T26" fmla="*/ 7 w 7"/>
                  <a:gd name="T2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9">
                    <a:moveTo>
                      <a:pt x="7" y="5"/>
                    </a:moveTo>
                    <a:lnTo>
                      <a:pt x="7" y="5"/>
                    </a:lnTo>
                    <a:lnTo>
                      <a:pt x="7" y="7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5"/>
                    </a:lnTo>
                    <a:close/>
                  </a:path>
                </a:pathLst>
              </a:custGeom>
              <a:solidFill>
                <a:srgbClr val="2F4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24">
                <a:extLst>
                  <a:ext uri="{FF2B5EF4-FFF2-40B4-BE49-F238E27FC236}">
                    <a16:creationId xmlns:a16="http://schemas.microsoft.com/office/drawing/2014/main" id="{E7358917-9A73-354B-B62A-FD2318D9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9440" y="767359"/>
                <a:ext cx="22212" cy="29615"/>
              </a:xfrm>
              <a:custGeom>
                <a:avLst/>
                <a:gdLst>
                  <a:gd name="T0" fmla="*/ 15 w 15"/>
                  <a:gd name="T1" fmla="*/ 10 h 20"/>
                  <a:gd name="T2" fmla="*/ 15 w 15"/>
                  <a:gd name="T3" fmla="*/ 10 h 20"/>
                  <a:gd name="T4" fmla="*/ 14 w 15"/>
                  <a:gd name="T5" fmla="*/ 13 h 20"/>
                  <a:gd name="T6" fmla="*/ 12 w 15"/>
                  <a:gd name="T7" fmla="*/ 16 h 20"/>
                  <a:gd name="T8" fmla="*/ 10 w 15"/>
                  <a:gd name="T9" fmla="*/ 18 h 20"/>
                  <a:gd name="T10" fmla="*/ 9 w 15"/>
                  <a:gd name="T11" fmla="*/ 20 h 20"/>
                  <a:gd name="T12" fmla="*/ 9 w 15"/>
                  <a:gd name="T13" fmla="*/ 20 h 20"/>
                  <a:gd name="T14" fmla="*/ 5 w 15"/>
                  <a:gd name="T15" fmla="*/ 18 h 20"/>
                  <a:gd name="T16" fmla="*/ 3 w 15"/>
                  <a:gd name="T17" fmla="*/ 16 h 20"/>
                  <a:gd name="T18" fmla="*/ 2 w 15"/>
                  <a:gd name="T19" fmla="*/ 13 h 20"/>
                  <a:gd name="T20" fmla="*/ 0 w 15"/>
                  <a:gd name="T21" fmla="*/ 10 h 20"/>
                  <a:gd name="T22" fmla="*/ 0 w 15"/>
                  <a:gd name="T23" fmla="*/ 10 h 20"/>
                  <a:gd name="T24" fmla="*/ 2 w 15"/>
                  <a:gd name="T25" fmla="*/ 6 h 20"/>
                  <a:gd name="T26" fmla="*/ 3 w 15"/>
                  <a:gd name="T27" fmla="*/ 3 h 20"/>
                  <a:gd name="T28" fmla="*/ 5 w 15"/>
                  <a:gd name="T29" fmla="*/ 1 h 20"/>
                  <a:gd name="T30" fmla="*/ 9 w 15"/>
                  <a:gd name="T31" fmla="*/ 0 h 20"/>
                  <a:gd name="T32" fmla="*/ 9 w 15"/>
                  <a:gd name="T33" fmla="*/ 0 h 20"/>
                  <a:gd name="T34" fmla="*/ 10 w 15"/>
                  <a:gd name="T35" fmla="*/ 1 h 20"/>
                  <a:gd name="T36" fmla="*/ 12 w 15"/>
                  <a:gd name="T37" fmla="*/ 3 h 20"/>
                  <a:gd name="T38" fmla="*/ 14 w 15"/>
                  <a:gd name="T39" fmla="*/ 6 h 20"/>
                  <a:gd name="T40" fmla="*/ 15 w 15"/>
                  <a:gd name="T41" fmla="*/ 10 h 20"/>
                  <a:gd name="T42" fmla="*/ 15 w 15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0">
                    <a:moveTo>
                      <a:pt x="15" y="10"/>
                    </a:moveTo>
                    <a:lnTo>
                      <a:pt x="15" y="10"/>
                    </a:lnTo>
                    <a:lnTo>
                      <a:pt x="14" y="13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9" y="20"/>
                    </a:lnTo>
                    <a:lnTo>
                      <a:pt x="9" y="20"/>
                    </a:lnTo>
                    <a:lnTo>
                      <a:pt x="5" y="18"/>
                    </a:lnTo>
                    <a:lnTo>
                      <a:pt x="3" y="16"/>
                    </a:lnTo>
                    <a:lnTo>
                      <a:pt x="2" y="13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3" y="3"/>
                    </a:lnTo>
                    <a:lnTo>
                      <a:pt x="5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1"/>
                    </a:lnTo>
                    <a:lnTo>
                      <a:pt x="12" y="3"/>
                    </a:lnTo>
                    <a:lnTo>
                      <a:pt x="14" y="6"/>
                    </a:lnTo>
                    <a:lnTo>
                      <a:pt x="15" y="10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1E27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25">
                <a:extLst>
                  <a:ext uri="{FF2B5EF4-FFF2-40B4-BE49-F238E27FC236}">
                    <a16:creationId xmlns:a16="http://schemas.microsoft.com/office/drawing/2014/main" id="{31D0D06F-6743-D3FF-702B-E5F9663FC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3882" y="771800"/>
                <a:ext cx="16288" cy="19250"/>
              </a:xfrm>
              <a:custGeom>
                <a:avLst/>
                <a:gdLst>
                  <a:gd name="T0" fmla="*/ 11 w 11"/>
                  <a:gd name="T1" fmla="*/ 7 h 13"/>
                  <a:gd name="T2" fmla="*/ 11 w 11"/>
                  <a:gd name="T3" fmla="*/ 7 h 13"/>
                  <a:gd name="T4" fmla="*/ 9 w 11"/>
                  <a:gd name="T5" fmla="*/ 12 h 13"/>
                  <a:gd name="T6" fmla="*/ 6 w 11"/>
                  <a:gd name="T7" fmla="*/ 13 h 13"/>
                  <a:gd name="T8" fmla="*/ 6 w 11"/>
                  <a:gd name="T9" fmla="*/ 13 h 13"/>
                  <a:gd name="T10" fmla="*/ 2 w 11"/>
                  <a:gd name="T11" fmla="*/ 12 h 13"/>
                  <a:gd name="T12" fmla="*/ 0 w 11"/>
                  <a:gd name="T13" fmla="*/ 7 h 13"/>
                  <a:gd name="T14" fmla="*/ 0 w 11"/>
                  <a:gd name="T15" fmla="*/ 7 h 13"/>
                  <a:gd name="T16" fmla="*/ 2 w 11"/>
                  <a:gd name="T17" fmla="*/ 2 h 13"/>
                  <a:gd name="T18" fmla="*/ 6 w 11"/>
                  <a:gd name="T19" fmla="*/ 0 h 13"/>
                  <a:gd name="T20" fmla="*/ 6 w 11"/>
                  <a:gd name="T21" fmla="*/ 0 h 13"/>
                  <a:gd name="T22" fmla="*/ 9 w 11"/>
                  <a:gd name="T23" fmla="*/ 2 h 13"/>
                  <a:gd name="T24" fmla="*/ 11 w 11"/>
                  <a:gd name="T25" fmla="*/ 7 h 13"/>
                  <a:gd name="T26" fmla="*/ 11 w 11"/>
                  <a:gd name="T2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" h="13">
                    <a:moveTo>
                      <a:pt x="11" y="7"/>
                    </a:moveTo>
                    <a:lnTo>
                      <a:pt x="11" y="7"/>
                    </a:lnTo>
                    <a:lnTo>
                      <a:pt x="9" y="12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2" y="12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2"/>
                    </a:lnTo>
                    <a:lnTo>
                      <a:pt x="11" y="7"/>
                    </a:lnTo>
                    <a:lnTo>
                      <a:pt x="11" y="7"/>
                    </a:lnTo>
                    <a:close/>
                  </a:path>
                </a:pathLst>
              </a:custGeom>
              <a:solidFill>
                <a:srgbClr val="2233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26">
                <a:extLst>
                  <a:ext uri="{FF2B5EF4-FFF2-40B4-BE49-F238E27FC236}">
                    <a16:creationId xmlns:a16="http://schemas.microsoft.com/office/drawing/2014/main" id="{43EE6A17-D168-D3D9-E203-20B16AE7A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05" y="774762"/>
                <a:ext cx="7404" cy="11846"/>
              </a:xfrm>
              <a:custGeom>
                <a:avLst/>
                <a:gdLst>
                  <a:gd name="T0" fmla="*/ 5 w 5"/>
                  <a:gd name="T1" fmla="*/ 5 h 8"/>
                  <a:gd name="T2" fmla="*/ 5 w 5"/>
                  <a:gd name="T3" fmla="*/ 5 h 8"/>
                  <a:gd name="T4" fmla="*/ 5 w 5"/>
                  <a:gd name="T5" fmla="*/ 8 h 8"/>
                  <a:gd name="T6" fmla="*/ 2 w 5"/>
                  <a:gd name="T7" fmla="*/ 8 h 8"/>
                  <a:gd name="T8" fmla="*/ 2 w 5"/>
                  <a:gd name="T9" fmla="*/ 8 h 8"/>
                  <a:gd name="T10" fmla="*/ 0 w 5"/>
                  <a:gd name="T11" fmla="*/ 8 h 8"/>
                  <a:gd name="T12" fmla="*/ 0 w 5"/>
                  <a:gd name="T13" fmla="*/ 5 h 8"/>
                  <a:gd name="T14" fmla="*/ 0 w 5"/>
                  <a:gd name="T15" fmla="*/ 5 h 8"/>
                  <a:gd name="T16" fmla="*/ 0 w 5"/>
                  <a:gd name="T17" fmla="*/ 1 h 8"/>
                  <a:gd name="T18" fmla="*/ 2 w 5"/>
                  <a:gd name="T19" fmla="*/ 0 h 8"/>
                  <a:gd name="T20" fmla="*/ 2 w 5"/>
                  <a:gd name="T21" fmla="*/ 0 h 8"/>
                  <a:gd name="T22" fmla="*/ 5 w 5"/>
                  <a:gd name="T23" fmla="*/ 1 h 8"/>
                  <a:gd name="T24" fmla="*/ 5 w 5"/>
                  <a:gd name="T25" fmla="*/ 5 h 8"/>
                  <a:gd name="T26" fmla="*/ 5 w 5"/>
                  <a:gd name="T2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" h="8">
                    <a:moveTo>
                      <a:pt x="5" y="5"/>
                    </a:moveTo>
                    <a:lnTo>
                      <a:pt x="5" y="5"/>
                    </a:lnTo>
                    <a:lnTo>
                      <a:pt x="5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5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243C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34" name="Freeform 14">
              <a:extLst>
                <a:ext uri="{FF2B5EF4-FFF2-40B4-BE49-F238E27FC236}">
                  <a16:creationId xmlns:a16="http://schemas.microsoft.com/office/drawing/2014/main" id="{1A4053F2-8C12-BD87-050C-C0E38B81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324120"/>
              <a:ext cx="28135" cy="217670"/>
            </a:xfrm>
            <a:custGeom>
              <a:avLst/>
              <a:gdLst>
                <a:gd name="T0" fmla="*/ 8 w 19"/>
                <a:gd name="T1" fmla="*/ 147 h 147"/>
                <a:gd name="T2" fmla="*/ 12 w 19"/>
                <a:gd name="T3" fmla="*/ 147 h 147"/>
                <a:gd name="T4" fmla="*/ 12 w 19"/>
                <a:gd name="T5" fmla="*/ 147 h 147"/>
                <a:gd name="T6" fmla="*/ 13 w 19"/>
                <a:gd name="T7" fmla="*/ 147 h 147"/>
                <a:gd name="T8" fmla="*/ 15 w 19"/>
                <a:gd name="T9" fmla="*/ 145 h 147"/>
                <a:gd name="T10" fmla="*/ 17 w 19"/>
                <a:gd name="T11" fmla="*/ 143 h 147"/>
                <a:gd name="T12" fmla="*/ 19 w 19"/>
                <a:gd name="T13" fmla="*/ 140 h 147"/>
                <a:gd name="T14" fmla="*/ 19 w 19"/>
                <a:gd name="T15" fmla="*/ 7 h 147"/>
                <a:gd name="T16" fmla="*/ 19 w 19"/>
                <a:gd name="T17" fmla="*/ 7 h 147"/>
                <a:gd name="T18" fmla="*/ 17 w 19"/>
                <a:gd name="T19" fmla="*/ 5 h 147"/>
                <a:gd name="T20" fmla="*/ 15 w 19"/>
                <a:gd name="T21" fmla="*/ 4 h 147"/>
                <a:gd name="T22" fmla="*/ 13 w 19"/>
                <a:gd name="T23" fmla="*/ 2 h 147"/>
                <a:gd name="T24" fmla="*/ 12 w 19"/>
                <a:gd name="T25" fmla="*/ 0 h 147"/>
                <a:gd name="T26" fmla="*/ 8 w 19"/>
                <a:gd name="T27" fmla="*/ 0 h 147"/>
                <a:gd name="T28" fmla="*/ 8 w 19"/>
                <a:gd name="T29" fmla="*/ 0 h 147"/>
                <a:gd name="T30" fmla="*/ 5 w 19"/>
                <a:gd name="T31" fmla="*/ 2 h 147"/>
                <a:gd name="T32" fmla="*/ 2 w 19"/>
                <a:gd name="T33" fmla="*/ 4 h 147"/>
                <a:gd name="T34" fmla="*/ 0 w 19"/>
                <a:gd name="T35" fmla="*/ 7 h 147"/>
                <a:gd name="T36" fmla="*/ 0 w 19"/>
                <a:gd name="T37" fmla="*/ 10 h 147"/>
                <a:gd name="T38" fmla="*/ 0 w 19"/>
                <a:gd name="T39" fmla="*/ 138 h 147"/>
                <a:gd name="T40" fmla="*/ 0 w 19"/>
                <a:gd name="T41" fmla="*/ 138 h 147"/>
                <a:gd name="T42" fmla="*/ 0 w 19"/>
                <a:gd name="T43" fmla="*/ 142 h 147"/>
                <a:gd name="T44" fmla="*/ 2 w 19"/>
                <a:gd name="T45" fmla="*/ 145 h 147"/>
                <a:gd name="T46" fmla="*/ 5 w 19"/>
                <a:gd name="T47" fmla="*/ 147 h 147"/>
                <a:gd name="T48" fmla="*/ 8 w 19"/>
                <a:gd name="T49" fmla="*/ 147 h 147"/>
                <a:gd name="T50" fmla="*/ 8 w 19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147">
                  <a:moveTo>
                    <a:pt x="8" y="147"/>
                  </a:moveTo>
                  <a:lnTo>
                    <a:pt x="12" y="147"/>
                  </a:lnTo>
                  <a:lnTo>
                    <a:pt x="12" y="147"/>
                  </a:lnTo>
                  <a:lnTo>
                    <a:pt x="13" y="147"/>
                  </a:lnTo>
                  <a:lnTo>
                    <a:pt x="15" y="145"/>
                  </a:lnTo>
                  <a:lnTo>
                    <a:pt x="17" y="143"/>
                  </a:lnTo>
                  <a:lnTo>
                    <a:pt x="19" y="140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5"/>
                  </a:lnTo>
                  <a:lnTo>
                    <a:pt x="15" y="4"/>
                  </a:lnTo>
                  <a:lnTo>
                    <a:pt x="13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42"/>
                  </a:lnTo>
                  <a:lnTo>
                    <a:pt x="2" y="145"/>
                  </a:lnTo>
                  <a:lnTo>
                    <a:pt x="5" y="147"/>
                  </a:lnTo>
                  <a:lnTo>
                    <a:pt x="8" y="147"/>
                  </a:lnTo>
                  <a:lnTo>
                    <a:pt x="8" y="147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15">
              <a:extLst>
                <a:ext uri="{FF2B5EF4-FFF2-40B4-BE49-F238E27FC236}">
                  <a16:creationId xmlns:a16="http://schemas.microsoft.com/office/drawing/2014/main" id="{F3F73E19-DD2C-4FDE-F8BE-B2DA6E1D6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1746132"/>
              <a:ext cx="28135" cy="402763"/>
            </a:xfrm>
            <a:custGeom>
              <a:avLst/>
              <a:gdLst>
                <a:gd name="T0" fmla="*/ 8 w 19"/>
                <a:gd name="T1" fmla="*/ 272 h 272"/>
                <a:gd name="T2" fmla="*/ 12 w 19"/>
                <a:gd name="T3" fmla="*/ 272 h 272"/>
                <a:gd name="T4" fmla="*/ 12 w 19"/>
                <a:gd name="T5" fmla="*/ 272 h 272"/>
                <a:gd name="T6" fmla="*/ 13 w 19"/>
                <a:gd name="T7" fmla="*/ 270 h 272"/>
                <a:gd name="T8" fmla="*/ 15 w 19"/>
                <a:gd name="T9" fmla="*/ 270 h 272"/>
                <a:gd name="T10" fmla="*/ 17 w 19"/>
                <a:gd name="T11" fmla="*/ 267 h 272"/>
                <a:gd name="T12" fmla="*/ 19 w 19"/>
                <a:gd name="T13" fmla="*/ 265 h 272"/>
                <a:gd name="T14" fmla="*/ 19 w 19"/>
                <a:gd name="T15" fmla="*/ 6 h 272"/>
                <a:gd name="T16" fmla="*/ 19 w 19"/>
                <a:gd name="T17" fmla="*/ 6 h 272"/>
                <a:gd name="T18" fmla="*/ 17 w 19"/>
                <a:gd name="T19" fmla="*/ 3 h 272"/>
                <a:gd name="T20" fmla="*/ 15 w 19"/>
                <a:gd name="T21" fmla="*/ 1 h 272"/>
                <a:gd name="T22" fmla="*/ 13 w 19"/>
                <a:gd name="T23" fmla="*/ 0 h 272"/>
                <a:gd name="T24" fmla="*/ 12 w 19"/>
                <a:gd name="T25" fmla="*/ 0 h 272"/>
                <a:gd name="T26" fmla="*/ 8 w 19"/>
                <a:gd name="T27" fmla="*/ 0 h 272"/>
                <a:gd name="T28" fmla="*/ 8 w 19"/>
                <a:gd name="T29" fmla="*/ 0 h 272"/>
                <a:gd name="T30" fmla="*/ 5 w 19"/>
                <a:gd name="T31" fmla="*/ 0 h 272"/>
                <a:gd name="T32" fmla="*/ 2 w 19"/>
                <a:gd name="T33" fmla="*/ 1 h 272"/>
                <a:gd name="T34" fmla="*/ 0 w 19"/>
                <a:gd name="T35" fmla="*/ 5 h 272"/>
                <a:gd name="T36" fmla="*/ 0 w 19"/>
                <a:gd name="T37" fmla="*/ 8 h 272"/>
                <a:gd name="T38" fmla="*/ 0 w 19"/>
                <a:gd name="T39" fmla="*/ 262 h 272"/>
                <a:gd name="T40" fmla="*/ 0 w 19"/>
                <a:gd name="T41" fmla="*/ 262 h 272"/>
                <a:gd name="T42" fmla="*/ 0 w 19"/>
                <a:gd name="T43" fmla="*/ 265 h 272"/>
                <a:gd name="T44" fmla="*/ 2 w 19"/>
                <a:gd name="T45" fmla="*/ 269 h 272"/>
                <a:gd name="T46" fmla="*/ 5 w 19"/>
                <a:gd name="T47" fmla="*/ 270 h 272"/>
                <a:gd name="T48" fmla="*/ 8 w 19"/>
                <a:gd name="T49" fmla="*/ 272 h 272"/>
                <a:gd name="T50" fmla="*/ 8 w 19"/>
                <a:gd name="T5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2">
                  <a:moveTo>
                    <a:pt x="8" y="272"/>
                  </a:moveTo>
                  <a:lnTo>
                    <a:pt x="12" y="272"/>
                  </a:lnTo>
                  <a:lnTo>
                    <a:pt x="12" y="272"/>
                  </a:lnTo>
                  <a:lnTo>
                    <a:pt x="13" y="270"/>
                  </a:lnTo>
                  <a:lnTo>
                    <a:pt x="15" y="270"/>
                  </a:lnTo>
                  <a:lnTo>
                    <a:pt x="17" y="267"/>
                  </a:lnTo>
                  <a:lnTo>
                    <a:pt x="19" y="265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5" y="270"/>
                  </a:lnTo>
                  <a:lnTo>
                    <a:pt x="8" y="272"/>
                  </a:lnTo>
                  <a:lnTo>
                    <a:pt x="8" y="272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6">
              <a:extLst>
                <a:ext uri="{FF2B5EF4-FFF2-40B4-BE49-F238E27FC236}">
                  <a16:creationId xmlns:a16="http://schemas.microsoft.com/office/drawing/2014/main" id="{2C313161-EB4F-E9CF-408B-96E5DA051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8134" y="1877918"/>
              <a:ext cx="22212" cy="667817"/>
            </a:xfrm>
            <a:custGeom>
              <a:avLst/>
              <a:gdLst>
                <a:gd name="T0" fmla="*/ 7 w 15"/>
                <a:gd name="T1" fmla="*/ 0 h 451"/>
                <a:gd name="T2" fmla="*/ 7 w 15"/>
                <a:gd name="T3" fmla="*/ 0 h 451"/>
                <a:gd name="T4" fmla="*/ 7 w 15"/>
                <a:gd name="T5" fmla="*/ 0 h 451"/>
                <a:gd name="T6" fmla="*/ 3 w 15"/>
                <a:gd name="T7" fmla="*/ 1 h 451"/>
                <a:gd name="T8" fmla="*/ 2 w 15"/>
                <a:gd name="T9" fmla="*/ 1 h 451"/>
                <a:gd name="T10" fmla="*/ 0 w 15"/>
                <a:gd name="T11" fmla="*/ 5 h 451"/>
                <a:gd name="T12" fmla="*/ 0 w 15"/>
                <a:gd name="T13" fmla="*/ 7 h 451"/>
                <a:gd name="T14" fmla="*/ 0 w 15"/>
                <a:gd name="T15" fmla="*/ 444 h 451"/>
                <a:gd name="T16" fmla="*/ 0 w 15"/>
                <a:gd name="T17" fmla="*/ 444 h 451"/>
                <a:gd name="T18" fmla="*/ 0 w 15"/>
                <a:gd name="T19" fmla="*/ 446 h 451"/>
                <a:gd name="T20" fmla="*/ 2 w 15"/>
                <a:gd name="T21" fmla="*/ 449 h 451"/>
                <a:gd name="T22" fmla="*/ 3 w 15"/>
                <a:gd name="T23" fmla="*/ 449 h 451"/>
                <a:gd name="T24" fmla="*/ 7 w 15"/>
                <a:gd name="T25" fmla="*/ 451 h 451"/>
                <a:gd name="T26" fmla="*/ 7 w 15"/>
                <a:gd name="T27" fmla="*/ 451 h 451"/>
                <a:gd name="T28" fmla="*/ 7 w 15"/>
                <a:gd name="T29" fmla="*/ 451 h 451"/>
                <a:gd name="T30" fmla="*/ 10 w 15"/>
                <a:gd name="T31" fmla="*/ 449 h 451"/>
                <a:gd name="T32" fmla="*/ 13 w 15"/>
                <a:gd name="T33" fmla="*/ 447 h 451"/>
                <a:gd name="T34" fmla="*/ 15 w 15"/>
                <a:gd name="T35" fmla="*/ 444 h 451"/>
                <a:gd name="T36" fmla="*/ 15 w 15"/>
                <a:gd name="T37" fmla="*/ 441 h 451"/>
                <a:gd name="T38" fmla="*/ 15 w 15"/>
                <a:gd name="T39" fmla="*/ 10 h 451"/>
                <a:gd name="T40" fmla="*/ 15 w 15"/>
                <a:gd name="T41" fmla="*/ 10 h 451"/>
                <a:gd name="T42" fmla="*/ 15 w 15"/>
                <a:gd name="T43" fmla="*/ 7 h 451"/>
                <a:gd name="T44" fmla="*/ 13 w 15"/>
                <a:gd name="T45" fmla="*/ 3 h 451"/>
                <a:gd name="T46" fmla="*/ 10 w 15"/>
                <a:gd name="T47" fmla="*/ 1 h 451"/>
                <a:gd name="T48" fmla="*/ 7 w 15"/>
                <a:gd name="T49" fmla="*/ 0 h 451"/>
                <a:gd name="T50" fmla="*/ 7 w 15"/>
                <a:gd name="T5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" h="45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5"/>
                  </a:lnTo>
                  <a:lnTo>
                    <a:pt x="0" y="7"/>
                  </a:lnTo>
                  <a:lnTo>
                    <a:pt x="0" y="444"/>
                  </a:lnTo>
                  <a:lnTo>
                    <a:pt x="0" y="444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49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7" y="451"/>
                  </a:lnTo>
                  <a:lnTo>
                    <a:pt x="10" y="449"/>
                  </a:lnTo>
                  <a:lnTo>
                    <a:pt x="13" y="447"/>
                  </a:lnTo>
                  <a:lnTo>
                    <a:pt x="15" y="444"/>
                  </a:lnTo>
                  <a:lnTo>
                    <a:pt x="15" y="441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3" y="3"/>
                  </a:lnTo>
                  <a:lnTo>
                    <a:pt x="10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7">
              <a:extLst>
                <a:ext uri="{FF2B5EF4-FFF2-40B4-BE49-F238E27FC236}">
                  <a16:creationId xmlns:a16="http://schemas.microsoft.com/office/drawing/2014/main" id="{1271F7FC-72B3-9570-D222-9A685AB6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8446" y="2265874"/>
              <a:ext cx="28135" cy="413128"/>
            </a:xfrm>
            <a:custGeom>
              <a:avLst/>
              <a:gdLst>
                <a:gd name="T0" fmla="*/ 8 w 19"/>
                <a:gd name="T1" fmla="*/ 279 h 279"/>
                <a:gd name="T2" fmla="*/ 12 w 19"/>
                <a:gd name="T3" fmla="*/ 279 h 279"/>
                <a:gd name="T4" fmla="*/ 12 w 19"/>
                <a:gd name="T5" fmla="*/ 279 h 279"/>
                <a:gd name="T6" fmla="*/ 13 w 19"/>
                <a:gd name="T7" fmla="*/ 279 h 279"/>
                <a:gd name="T8" fmla="*/ 15 w 19"/>
                <a:gd name="T9" fmla="*/ 278 h 279"/>
                <a:gd name="T10" fmla="*/ 17 w 19"/>
                <a:gd name="T11" fmla="*/ 276 h 279"/>
                <a:gd name="T12" fmla="*/ 19 w 19"/>
                <a:gd name="T13" fmla="*/ 273 h 279"/>
                <a:gd name="T14" fmla="*/ 19 w 19"/>
                <a:gd name="T15" fmla="*/ 7 h 279"/>
                <a:gd name="T16" fmla="*/ 19 w 19"/>
                <a:gd name="T17" fmla="*/ 7 h 279"/>
                <a:gd name="T18" fmla="*/ 17 w 19"/>
                <a:gd name="T19" fmla="*/ 4 h 279"/>
                <a:gd name="T20" fmla="*/ 15 w 19"/>
                <a:gd name="T21" fmla="*/ 2 h 279"/>
                <a:gd name="T22" fmla="*/ 13 w 19"/>
                <a:gd name="T23" fmla="*/ 0 h 279"/>
                <a:gd name="T24" fmla="*/ 12 w 19"/>
                <a:gd name="T25" fmla="*/ 0 h 279"/>
                <a:gd name="T26" fmla="*/ 8 w 19"/>
                <a:gd name="T27" fmla="*/ 0 h 279"/>
                <a:gd name="T28" fmla="*/ 8 w 19"/>
                <a:gd name="T29" fmla="*/ 0 h 279"/>
                <a:gd name="T30" fmla="*/ 5 w 19"/>
                <a:gd name="T31" fmla="*/ 0 h 279"/>
                <a:gd name="T32" fmla="*/ 2 w 19"/>
                <a:gd name="T33" fmla="*/ 2 h 279"/>
                <a:gd name="T34" fmla="*/ 0 w 19"/>
                <a:gd name="T35" fmla="*/ 5 h 279"/>
                <a:gd name="T36" fmla="*/ 0 w 19"/>
                <a:gd name="T37" fmla="*/ 9 h 279"/>
                <a:gd name="T38" fmla="*/ 0 w 19"/>
                <a:gd name="T39" fmla="*/ 271 h 279"/>
                <a:gd name="T40" fmla="*/ 0 w 19"/>
                <a:gd name="T41" fmla="*/ 271 h 279"/>
                <a:gd name="T42" fmla="*/ 0 w 19"/>
                <a:gd name="T43" fmla="*/ 274 h 279"/>
                <a:gd name="T44" fmla="*/ 2 w 19"/>
                <a:gd name="T45" fmla="*/ 278 h 279"/>
                <a:gd name="T46" fmla="*/ 5 w 19"/>
                <a:gd name="T47" fmla="*/ 279 h 279"/>
                <a:gd name="T48" fmla="*/ 8 w 19"/>
                <a:gd name="T49" fmla="*/ 279 h 279"/>
                <a:gd name="T50" fmla="*/ 8 w 19"/>
                <a:gd name="T51" fmla="*/ 279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" h="279">
                  <a:moveTo>
                    <a:pt x="8" y="279"/>
                  </a:moveTo>
                  <a:lnTo>
                    <a:pt x="12" y="279"/>
                  </a:lnTo>
                  <a:lnTo>
                    <a:pt x="12" y="279"/>
                  </a:lnTo>
                  <a:lnTo>
                    <a:pt x="13" y="279"/>
                  </a:lnTo>
                  <a:lnTo>
                    <a:pt x="15" y="278"/>
                  </a:lnTo>
                  <a:lnTo>
                    <a:pt x="17" y="276"/>
                  </a:lnTo>
                  <a:lnTo>
                    <a:pt x="19" y="273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7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4"/>
                  </a:lnTo>
                  <a:lnTo>
                    <a:pt x="2" y="278"/>
                  </a:lnTo>
                  <a:lnTo>
                    <a:pt x="5" y="279"/>
                  </a:lnTo>
                  <a:lnTo>
                    <a:pt x="8" y="279"/>
                  </a:lnTo>
                  <a:lnTo>
                    <a:pt x="8" y="279"/>
                  </a:lnTo>
                  <a:close/>
                </a:path>
              </a:pathLst>
            </a:custGeom>
            <a:gradFill>
              <a:gsLst>
                <a:gs pos="49510">
                  <a:srgbClr val="AEAFB1"/>
                </a:gs>
                <a:gs pos="0">
                  <a:srgbClr val="000000">
                    <a:lumMod val="80000"/>
                    <a:lumOff val="20000"/>
                  </a:srgbClr>
                </a:gs>
                <a:gs pos="100000">
                  <a:srgbClr val="000000">
                    <a:lumMod val="80000"/>
                    <a:lumOff val="20000"/>
                  </a:srgbClr>
                </a:gs>
                <a:gs pos="80000">
                  <a:srgbClr val="868686"/>
                </a:gs>
                <a:gs pos="20000">
                  <a:srgbClr val="333333">
                    <a:lumMod val="50000"/>
                    <a:lumOff val="50000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0" name="Rectangle 47">
            <a:extLst>
              <a:ext uri="{FF2B5EF4-FFF2-40B4-BE49-F238E27FC236}">
                <a16:creationId xmlns:a16="http://schemas.microsoft.com/office/drawing/2014/main" id="{00F649CB-7C1D-6652-33DA-A1CA559B5D31}"/>
              </a:ext>
            </a:extLst>
          </p:cNvPr>
          <p:cNvSpPr/>
          <p:nvPr/>
        </p:nvSpPr>
        <p:spPr>
          <a:xfrm>
            <a:off x="8553663" y="2024741"/>
            <a:ext cx="1864024" cy="762000"/>
          </a:xfrm>
          <a:prstGeom prst="roundRect">
            <a:avLst>
              <a:gd name="adj" fmla="val 5846"/>
            </a:avLst>
          </a:prstGeom>
          <a:solidFill>
            <a:schemeClr val="bg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B55AD03F-B14D-E25B-07A6-AA0F835AC2E1}"/>
              </a:ext>
            </a:extLst>
          </p:cNvPr>
          <p:cNvSpPr txBox="1"/>
          <p:nvPr/>
        </p:nvSpPr>
        <p:spPr>
          <a:xfrm>
            <a:off x="9134618" y="2128922"/>
            <a:ext cx="702115" cy="184666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/>
              <a:t>중요 키워드</a:t>
            </a:r>
            <a:endParaRPr lang="en-US" altLang="ko-KR"/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A06C1BEB-D0E0-17C3-8A7D-9D6FEF1DC234}"/>
              </a:ext>
            </a:extLst>
          </p:cNvPr>
          <p:cNvSpPr txBox="1"/>
          <p:nvPr/>
        </p:nvSpPr>
        <p:spPr>
          <a:xfrm>
            <a:off x="8856497" y="2409789"/>
            <a:ext cx="1258357" cy="246221"/>
          </a:xfrm>
          <a:prstGeom prst="rect">
            <a:avLst/>
          </a:prstGeom>
          <a:noFill/>
          <a:ln>
            <a:noFill/>
          </a:ln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>
              <a:lnSpc>
                <a:spcPts val="1800"/>
              </a:lnSpc>
              <a:defRPr sz="1200">
                <a:ln>
                  <a:solidFill>
                    <a:schemeClr val="accent1">
                      <a:alpha val="0"/>
                    </a:scheme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ko-KR" altLang="en-US" sz="1600" err="1">
                <a:solidFill>
                  <a:schemeClr val="accent3"/>
                </a:solidFill>
                <a:latin typeface="+mj-ea"/>
                <a:ea typeface="+mj-ea"/>
              </a:rPr>
              <a:t>디스플</a:t>
            </a:r>
            <a:r>
              <a:rPr lang="ko-KR" altLang="en-US" sz="1600">
                <a:solidFill>
                  <a:schemeClr val="accent3"/>
                </a:solidFill>
                <a:latin typeface="+mj-ea"/>
                <a:ea typeface="+mj-ea"/>
              </a:rPr>
              <a:t> 부문 </a:t>
            </a:r>
            <a:r>
              <a:rPr lang="en-US" altLang="ko-KR" sz="1600">
                <a:solidFill>
                  <a:schemeClr val="accent3"/>
                </a:solidFill>
                <a:latin typeface="+mj-ea"/>
                <a:ea typeface="+mj-ea"/>
              </a:rPr>
              <a:t>1</a:t>
            </a:r>
            <a:r>
              <a:rPr lang="ko-KR" altLang="en-US" sz="1600">
                <a:solidFill>
                  <a:schemeClr val="accent3"/>
                </a:solidFill>
                <a:latin typeface="+mj-ea"/>
                <a:ea typeface="+mj-ea"/>
              </a:rPr>
              <a:t>위</a:t>
            </a:r>
            <a:endParaRPr lang="en-US" altLang="ko-KR" sz="1600">
              <a:solidFill>
                <a:schemeClr val="accent3"/>
              </a:solidFill>
              <a:latin typeface="+mj-ea"/>
              <a:ea typeface="+mj-ea"/>
            </a:endParaRPr>
          </a:p>
        </p:txBody>
      </p:sp>
    </p:spTree>
    <p:extLst>
      <p:ext uri="{BB962C8B-B14F-4D97-AF65-F5344CB8AC3E}">
        <p14:creationId xmlns:p14="http://schemas.microsoft.com/office/powerpoint/2010/main" val="494198183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25708686-60CE-4E05-BC5E-591BBEF05451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5C2F18D-4AD3-4F9D-8C3B-0414953A050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59" name="직선 연결선 9">
            <a:extLst>
              <a:ext uri="{FF2B5EF4-FFF2-40B4-BE49-F238E27FC236}">
                <a16:creationId xmlns:a16="http://schemas.microsoft.com/office/drawing/2014/main" id="{5F05EFBA-5629-4FFE-A432-50B1AC290972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10">
            <a:extLst>
              <a:ext uri="{FF2B5EF4-FFF2-40B4-BE49-F238E27FC236}">
                <a16:creationId xmlns:a16="http://schemas.microsoft.com/office/drawing/2014/main" id="{CABCD4E5-9D36-45BA-ADC4-DC9F19B35F64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3B2E6AF7-28F0-4665-8C40-6BAE51F921D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878100C-A7C2-4F76-B2E2-DBF5C66520EE}"/>
              </a:ext>
            </a:extLst>
          </p:cNvPr>
          <p:cNvSpPr txBox="1"/>
          <p:nvPr/>
        </p:nvSpPr>
        <p:spPr>
          <a:xfrm>
            <a:off x="1117601" y="3326723"/>
            <a:ext cx="2593610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F0DB4A59-27B1-4517-9D13-0D7C8D4ED20B}"/>
              </a:ext>
            </a:extLst>
          </p:cNvPr>
          <p:cNvSpPr txBox="1"/>
          <p:nvPr/>
        </p:nvSpPr>
        <p:spPr>
          <a:xfrm>
            <a:off x="1117600" y="2541668"/>
            <a:ext cx="1841210" cy="6800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4" name="Rectangle 47">
            <a:extLst>
              <a:ext uri="{FF2B5EF4-FFF2-40B4-BE49-F238E27FC236}">
                <a16:creationId xmlns:a16="http://schemas.microsoft.com/office/drawing/2014/main" id="{95435B08-707B-4F06-BF21-F14FC59E39C1}"/>
              </a:ext>
            </a:extLst>
          </p:cNvPr>
          <p:cNvSpPr/>
          <p:nvPr/>
        </p:nvSpPr>
        <p:spPr>
          <a:xfrm>
            <a:off x="4578589" y="2541668"/>
            <a:ext cx="3156741" cy="1190248"/>
          </a:xfrm>
          <a:prstGeom prst="rect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47">
            <a:extLst>
              <a:ext uri="{FF2B5EF4-FFF2-40B4-BE49-F238E27FC236}">
                <a16:creationId xmlns:a16="http://schemas.microsoft.com/office/drawing/2014/main" id="{A24FA148-2470-40A7-A6C2-9523A1BF30B3}"/>
              </a:ext>
            </a:extLst>
          </p:cNvPr>
          <p:cNvGrpSpPr/>
          <p:nvPr/>
        </p:nvGrpSpPr>
        <p:grpSpPr>
          <a:xfrm>
            <a:off x="4810760" y="2862084"/>
            <a:ext cx="543978" cy="549417"/>
            <a:chOff x="4810760" y="2862084"/>
            <a:chExt cx="543978" cy="549417"/>
          </a:xfrm>
          <a:solidFill>
            <a:schemeClr val="accent3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B2D6C9D1-5D33-46E7-AEE0-623665ED425C}"/>
                </a:ext>
              </a:extLst>
            </p:cNvPr>
            <p:cNvSpPr/>
            <p:nvPr/>
          </p:nvSpPr>
          <p:spPr>
            <a:xfrm>
              <a:off x="4810760" y="2862084"/>
              <a:ext cx="543978" cy="549417"/>
            </a:xfrm>
            <a:custGeom>
              <a:avLst/>
              <a:gdLst>
                <a:gd name="connsiteX0" fmla="*/ 272086 w 543978"/>
                <a:gd name="connsiteY0" fmla="*/ 549417 h 549417"/>
                <a:gd name="connsiteX1" fmla="*/ 263145 w 543978"/>
                <a:gd name="connsiteY1" fmla="*/ 549271 h 549417"/>
                <a:gd name="connsiteX2" fmla="*/ 145 w 543978"/>
                <a:gd name="connsiteY2" fmla="*/ 265831 h 549417"/>
                <a:gd name="connsiteX3" fmla="*/ 83022 w 543978"/>
                <a:gd name="connsiteY3" fmla="*/ 77299 h 549417"/>
                <a:gd name="connsiteX4" fmla="*/ 280804 w 543978"/>
                <a:gd name="connsiteY4" fmla="*/ 144 h 549417"/>
                <a:gd name="connsiteX5" fmla="*/ 543834 w 543978"/>
                <a:gd name="connsiteY5" fmla="*/ 283614 h 549417"/>
                <a:gd name="connsiteX6" fmla="*/ 460927 w 543978"/>
                <a:gd name="connsiteY6" fmla="*/ 472147 h 549417"/>
                <a:gd name="connsiteX7" fmla="*/ 272086 w 543978"/>
                <a:gd name="connsiteY7" fmla="*/ 549417 h 549417"/>
                <a:gd name="connsiteX8" fmla="*/ 271863 w 543978"/>
                <a:gd name="connsiteY8" fmla="*/ 17168 h 549417"/>
                <a:gd name="connsiteX9" fmla="*/ 17306 w 543978"/>
                <a:gd name="connsiteY9" fmla="*/ 266381 h 549417"/>
                <a:gd name="connsiteX10" fmla="*/ 263712 w 543978"/>
                <a:gd name="connsiteY10" fmla="*/ 532111 h 549417"/>
                <a:gd name="connsiteX11" fmla="*/ 272065 w 543978"/>
                <a:gd name="connsiteY11" fmla="*/ 532248 h 549417"/>
                <a:gd name="connsiteX12" fmla="*/ 526673 w 543978"/>
                <a:gd name="connsiteY12" fmla="*/ 283061 h 549417"/>
                <a:gd name="connsiteX13" fmla="*/ 280242 w 543978"/>
                <a:gd name="connsiteY13" fmla="*/ 17305 h 549417"/>
                <a:gd name="connsiteX14" fmla="*/ 271863 w 543978"/>
                <a:gd name="connsiteY14" fmla="*/ 17168 h 5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978" h="549417">
                  <a:moveTo>
                    <a:pt x="272086" y="549417"/>
                  </a:moveTo>
                  <a:cubicBezTo>
                    <a:pt x="269236" y="549387"/>
                    <a:pt x="266128" y="549366"/>
                    <a:pt x="263145" y="549271"/>
                  </a:cubicBezTo>
                  <a:cubicBezTo>
                    <a:pt x="113265" y="544361"/>
                    <a:pt x="-4718" y="417209"/>
                    <a:pt x="145" y="265831"/>
                  </a:cubicBezTo>
                  <a:cubicBezTo>
                    <a:pt x="2442" y="194192"/>
                    <a:pt x="31870" y="127236"/>
                    <a:pt x="83022" y="77299"/>
                  </a:cubicBezTo>
                  <a:cubicBezTo>
                    <a:pt x="136221" y="25366"/>
                    <a:pt x="206641" y="-2255"/>
                    <a:pt x="280804" y="144"/>
                  </a:cubicBezTo>
                  <a:cubicBezTo>
                    <a:pt x="430705" y="5063"/>
                    <a:pt x="548697" y="132228"/>
                    <a:pt x="543834" y="283614"/>
                  </a:cubicBezTo>
                  <a:cubicBezTo>
                    <a:pt x="541529" y="355266"/>
                    <a:pt x="512088" y="422222"/>
                    <a:pt x="460927" y="472147"/>
                  </a:cubicBezTo>
                  <a:cubicBezTo>
                    <a:pt x="409866" y="521972"/>
                    <a:pt x="342802" y="549417"/>
                    <a:pt x="272086" y="549417"/>
                  </a:cubicBezTo>
                  <a:close/>
                  <a:moveTo>
                    <a:pt x="271863" y="17168"/>
                  </a:moveTo>
                  <a:cubicBezTo>
                    <a:pt x="133594" y="17168"/>
                    <a:pt x="21778" y="126635"/>
                    <a:pt x="17306" y="266381"/>
                  </a:cubicBezTo>
                  <a:cubicBezTo>
                    <a:pt x="12743" y="408307"/>
                    <a:pt x="123284" y="527509"/>
                    <a:pt x="263712" y="532111"/>
                  </a:cubicBezTo>
                  <a:cubicBezTo>
                    <a:pt x="266497" y="532201"/>
                    <a:pt x="269296" y="532248"/>
                    <a:pt x="272065" y="532248"/>
                  </a:cubicBezTo>
                  <a:cubicBezTo>
                    <a:pt x="410338" y="532261"/>
                    <a:pt x="522175" y="422806"/>
                    <a:pt x="526673" y="283061"/>
                  </a:cubicBezTo>
                  <a:cubicBezTo>
                    <a:pt x="531236" y="141135"/>
                    <a:pt x="420687" y="21915"/>
                    <a:pt x="280242" y="17305"/>
                  </a:cubicBezTo>
                  <a:cubicBezTo>
                    <a:pt x="277443" y="17215"/>
                    <a:pt x="274640" y="17168"/>
                    <a:pt x="271863" y="17168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" name="그래픽 47">
              <a:extLst>
                <a:ext uri="{FF2B5EF4-FFF2-40B4-BE49-F238E27FC236}">
                  <a16:creationId xmlns:a16="http://schemas.microsoft.com/office/drawing/2014/main" id="{324EEC85-1567-46E0-AF18-6F85F2A93E53}"/>
                </a:ext>
              </a:extLst>
            </p:cNvPr>
            <p:cNvGrpSpPr/>
            <p:nvPr/>
          </p:nvGrpSpPr>
          <p:grpSpPr>
            <a:xfrm>
              <a:off x="4816499" y="2867972"/>
              <a:ext cx="529807" cy="464645"/>
              <a:chOff x="4816499" y="2867972"/>
              <a:chExt cx="529807" cy="464645"/>
            </a:xfrm>
            <a:grpFill/>
          </p:grpSpPr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D9C69FB9-9AA5-417D-8552-B27CF7053AAF}"/>
                  </a:ext>
                </a:extLst>
              </p:cNvPr>
              <p:cNvSpPr/>
              <p:nvPr/>
            </p:nvSpPr>
            <p:spPr>
              <a:xfrm>
                <a:off x="5006984" y="2941426"/>
                <a:ext cx="339322" cy="384842"/>
              </a:xfrm>
              <a:custGeom>
                <a:avLst/>
                <a:gdLst>
                  <a:gd name="connsiteX0" fmla="*/ 77558 w 339322"/>
                  <a:gd name="connsiteY0" fmla="*/ 384842 h 384842"/>
                  <a:gd name="connsiteX1" fmla="*/ 55337 w 339322"/>
                  <a:gd name="connsiteY1" fmla="*/ 307267 h 384842"/>
                  <a:gd name="connsiteX2" fmla="*/ 47490 w 339322"/>
                  <a:gd name="connsiteY2" fmla="*/ 246423 h 384842"/>
                  <a:gd name="connsiteX3" fmla="*/ 16963 w 339322"/>
                  <a:gd name="connsiteY3" fmla="*/ 243805 h 384842"/>
                  <a:gd name="connsiteX4" fmla="*/ 0 w 339322"/>
                  <a:gd name="connsiteY4" fmla="*/ 210556 h 384842"/>
                  <a:gd name="connsiteX5" fmla="*/ 24363 w 339322"/>
                  <a:gd name="connsiteY5" fmla="*/ 150537 h 384842"/>
                  <a:gd name="connsiteX6" fmla="*/ 75687 w 339322"/>
                  <a:gd name="connsiteY6" fmla="*/ 154357 h 384842"/>
                  <a:gd name="connsiteX7" fmla="*/ 17354 w 339322"/>
                  <a:gd name="connsiteY7" fmla="*/ 110996 h 384842"/>
                  <a:gd name="connsiteX8" fmla="*/ 58015 w 339322"/>
                  <a:gd name="connsiteY8" fmla="*/ 89521 h 384842"/>
                  <a:gd name="connsiteX9" fmla="*/ 44739 w 339322"/>
                  <a:gd name="connsiteY9" fmla="*/ 66776 h 384842"/>
                  <a:gd name="connsiteX10" fmla="*/ 91843 w 339322"/>
                  <a:gd name="connsiteY10" fmla="*/ 27192 h 384842"/>
                  <a:gd name="connsiteX11" fmla="*/ 131740 w 339322"/>
                  <a:gd name="connsiteY11" fmla="*/ 43297 h 384842"/>
                  <a:gd name="connsiteX12" fmla="*/ 249698 w 339322"/>
                  <a:gd name="connsiteY12" fmla="*/ 0 h 384842"/>
                  <a:gd name="connsiteX13" fmla="*/ 257068 w 339322"/>
                  <a:gd name="connsiteY13" fmla="*/ 15504 h 384842"/>
                  <a:gd name="connsiteX14" fmla="*/ 134148 w 339322"/>
                  <a:gd name="connsiteY14" fmla="*/ 60586 h 384842"/>
                  <a:gd name="connsiteX15" fmla="*/ 131161 w 339322"/>
                  <a:gd name="connsiteY15" fmla="*/ 61574 h 384842"/>
                  <a:gd name="connsiteX16" fmla="*/ 94985 w 339322"/>
                  <a:gd name="connsiteY16" fmla="*/ 46971 h 384842"/>
                  <a:gd name="connsiteX17" fmla="*/ 66857 w 339322"/>
                  <a:gd name="connsiteY17" fmla="*/ 70609 h 384842"/>
                  <a:gd name="connsiteX18" fmla="*/ 81868 w 339322"/>
                  <a:gd name="connsiteY18" fmla="*/ 96333 h 384842"/>
                  <a:gd name="connsiteX19" fmla="*/ 49448 w 339322"/>
                  <a:gd name="connsiteY19" fmla="*/ 113455 h 384842"/>
                  <a:gd name="connsiteX20" fmla="*/ 97385 w 339322"/>
                  <a:gd name="connsiteY20" fmla="*/ 149090 h 384842"/>
                  <a:gd name="connsiteX21" fmla="*/ 86937 w 339322"/>
                  <a:gd name="connsiteY21" fmla="*/ 172406 h 384842"/>
                  <a:gd name="connsiteX22" fmla="*/ 35566 w 339322"/>
                  <a:gd name="connsiteY22" fmla="*/ 168581 h 384842"/>
                  <a:gd name="connsiteX23" fmla="*/ 18856 w 339322"/>
                  <a:gd name="connsiteY23" fmla="*/ 209741 h 384842"/>
                  <a:gd name="connsiteX24" fmla="*/ 27922 w 339322"/>
                  <a:gd name="connsiteY24" fmla="*/ 227515 h 384842"/>
                  <a:gd name="connsiteX25" fmla="*/ 62745 w 339322"/>
                  <a:gd name="connsiteY25" fmla="*/ 230503 h 384842"/>
                  <a:gd name="connsiteX26" fmla="*/ 72274 w 339322"/>
                  <a:gd name="connsiteY26" fmla="*/ 304425 h 384842"/>
                  <a:gd name="connsiteX27" fmla="*/ 82297 w 339322"/>
                  <a:gd name="connsiteY27" fmla="*/ 339245 h 384842"/>
                  <a:gd name="connsiteX28" fmla="*/ 133547 w 339322"/>
                  <a:gd name="connsiteY28" fmla="*/ 242573 h 384842"/>
                  <a:gd name="connsiteX29" fmla="*/ 124598 w 339322"/>
                  <a:gd name="connsiteY29" fmla="*/ 241946 h 384842"/>
                  <a:gd name="connsiteX30" fmla="*/ 121623 w 339322"/>
                  <a:gd name="connsiteY30" fmla="*/ 192786 h 384842"/>
                  <a:gd name="connsiteX31" fmla="*/ 155971 w 339322"/>
                  <a:gd name="connsiteY31" fmla="*/ 192404 h 384842"/>
                  <a:gd name="connsiteX32" fmla="*/ 183064 w 339322"/>
                  <a:gd name="connsiteY32" fmla="*/ 160495 h 384842"/>
                  <a:gd name="connsiteX33" fmla="*/ 206564 w 339322"/>
                  <a:gd name="connsiteY33" fmla="*/ 207603 h 384842"/>
                  <a:gd name="connsiteX34" fmla="*/ 243109 w 339322"/>
                  <a:gd name="connsiteY34" fmla="*/ 184978 h 384842"/>
                  <a:gd name="connsiteX35" fmla="*/ 262172 w 339322"/>
                  <a:gd name="connsiteY35" fmla="*/ 227455 h 384842"/>
                  <a:gd name="connsiteX36" fmla="*/ 324651 w 339322"/>
                  <a:gd name="connsiteY36" fmla="*/ 124658 h 384842"/>
                  <a:gd name="connsiteX37" fmla="*/ 339322 w 339322"/>
                  <a:gd name="connsiteY37" fmla="*/ 133573 h 384842"/>
                  <a:gd name="connsiteX38" fmla="*/ 259884 w 339322"/>
                  <a:gd name="connsiteY38" fmla="*/ 264283 h 384842"/>
                  <a:gd name="connsiteX39" fmla="*/ 235469 w 339322"/>
                  <a:gd name="connsiteY39" fmla="*/ 209900 h 384842"/>
                  <a:gd name="connsiteX40" fmla="*/ 199598 w 339322"/>
                  <a:gd name="connsiteY40" fmla="*/ 232108 h 384842"/>
                  <a:gd name="connsiteX41" fmla="*/ 179317 w 339322"/>
                  <a:gd name="connsiteY41" fmla="*/ 191442 h 384842"/>
                  <a:gd name="connsiteX42" fmla="*/ 163997 w 339322"/>
                  <a:gd name="connsiteY42" fmla="*/ 209483 h 384842"/>
                  <a:gd name="connsiteX43" fmla="*/ 139853 w 339322"/>
                  <a:gd name="connsiteY43" fmla="*/ 209754 h 384842"/>
                  <a:gd name="connsiteX44" fmla="*/ 140836 w 339322"/>
                  <a:gd name="connsiteY44" fmla="*/ 225876 h 384842"/>
                  <a:gd name="connsiteX45" fmla="*/ 161096 w 339322"/>
                  <a:gd name="connsiteY45" fmla="*/ 227292 h 384842"/>
                  <a:gd name="connsiteX46" fmla="*/ 77558 w 339322"/>
                  <a:gd name="connsiteY46" fmla="*/ 384842 h 38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39322" h="384842">
                    <a:moveTo>
                      <a:pt x="77558" y="384842"/>
                    </a:moveTo>
                    <a:lnTo>
                      <a:pt x="55337" y="307267"/>
                    </a:lnTo>
                    <a:lnTo>
                      <a:pt x="47490" y="246423"/>
                    </a:lnTo>
                    <a:lnTo>
                      <a:pt x="16963" y="243805"/>
                    </a:lnTo>
                    <a:lnTo>
                      <a:pt x="0" y="210556"/>
                    </a:lnTo>
                    <a:lnTo>
                      <a:pt x="24363" y="150537"/>
                    </a:lnTo>
                    <a:lnTo>
                      <a:pt x="75687" y="154357"/>
                    </a:lnTo>
                    <a:lnTo>
                      <a:pt x="17354" y="110996"/>
                    </a:lnTo>
                    <a:lnTo>
                      <a:pt x="58015" y="89521"/>
                    </a:lnTo>
                    <a:lnTo>
                      <a:pt x="44739" y="66776"/>
                    </a:lnTo>
                    <a:lnTo>
                      <a:pt x="91843" y="27192"/>
                    </a:lnTo>
                    <a:lnTo>
                      <a:pt x="131740" y="43297"/>
                    </a:lnTo>
                    <a:cubicBezTo>
                      <a:pt x="147742" y="37953"/>
                      <a:pt x="223498" y="12456"/>
                      <a:pt x="249698" y="0"/>
                    </a:cubicBezTo>
                    <a:lnTo>
                      <a:pt x="257068" y="15504"/>
                    </a:lnTo>
                    <a:cubicBezTo>
                      <a:pt x="226897" y="29845"/>
                      <a:pt x="137921" y="59337"/>
                      <a:pt x="134148" y="60586"/>
                    </a:cubicBezTo>
                    <a:lnTo>
                      <a:pt x="131161" y="61574"/>
                    </a:lnTo>
                    <a:lnTo>
                      <a:pt x="94985" y="46971"/>
                    </a:lnTo>
                    <a:lnTo>
                      <a:pt x="66857" y="70609"/>
                    </a:lnTo>
                    <a:lnTo>
                      <a:pt x="81868" y="96333"/>
                    </a:lnTo>
                    <a:lnTo>
                      <a:pt x="49448" y="113455"/>
                    </a:lnTo>
                    <a:lnTo>
                      <a:pt x="97385" y="149090"/>
                    </a:lnTo>
                    <a:lnTo>
                      <a:pt x="86937" y="172406"/>
                    </a:lnTo>
                    <a:lnTo>
                      <a:pt x="35566" y="168581"/>
                    </a:lnTo>
                    <a:lnTo>
                      <a:pt x="18856" y="209741"/>
                    </a:lnTo>
                    <a:lnTo>
                      <a:pt x="27922" y="227515"/>
                    </a:lnTo>
                    <a:lnTo>
                      <a:pt x="62745" y="230503"/>
                    </a:lnTo>
                    <a:lnTo>
                      <a:pt x="72274" y="304425"/>
                    </a:lnTo>
                    <a:lnTo>
                      <a:pt x="82297" y="339245"/>
                    </a:lnTo>
                    <a:lnTo>
                      <a:pt x="133547" y="242573"/>
                    </a:lnTo>
                    <a:lnTo>
                      <a:pt x="124598" y="241946"/>
                    </a:lnTo>
                    <a:lnTo>
                      <a:pt x="121623" y="192786"/>
                    </a:lnTo>
                    <a:lnTo>
                      <a:pt x="155971" y="192404"/>
                    </a:lnTo>
                    <a:lnTo>
                      <a:pt x="183064" y="160495"/>
                    </a:lnTo>
                    <a:lnTo>
                      <a:pt x="206564" y="207603"/>
                    </a:lnTo>
                    <a:lnTo>
                      <a:pt x="243109" y="184978"/>
                    </a:lnTo>
                    <a:lnTo>
                      <a:pt x="262172" y="227455"/>
                    </a:lnTo>
                    <a:lnTo>
                      <a:pt x="324651" y="124658"/>
                    </a:lnTo>
                    <a:lnTo>
                      <a:pt x="339322" y="133573"/>
                    </a:lnTo>
                    <a:lnTo>
                      <a:pt x="259884" y="264283"/>
                    </a:lnTo>
                    <a:lnTo>
                      <a:pt x="235469" y="209900"/>
                    </a:lnTo>
                    <a:lnTo>
                      <a:pt x="199598" y="232108"/>
                    </a:lnTo>
                    <a:lnTo>
                      <a:pt x="179317" y="191442"/>
                    </a:lnTo>
                    <a:lnTo>
                      <a:pt x="163997" y="209483"/>
                    </a:lnTo>
                    <a:lnTo>
                      <a:pt x="139853" y="209754"/>
                    </a:lnTo>
                    <a:lnTo>
                      <a:pt x="140836" y="225876"/>
                    </a:lnTo>
                    <a:lnTo>
                      <a:pt x="161096" y="227292"/>
                    </a:lnTo>
                    <a:lnTo>
                      <a:pt x="77558" y="384842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9A8E7A29-74E0-44CE-B521-58D5154C8C3E}"/>
                  </a:ext>
                </a:extLst>
              </p:cNvPr>
              <p:cNvSpPr/>
              <p:nvPr/>
            </p:nvSpPr>
            <p:spPr>
              <a:xfrm>
                <a:off x="4816499" y="2921493"/>
                <a:ext cx="145741" cy="240842"/>
              </a:xfrm>
              <a:custGeom>
                <a:avLst/>
                <a:gdLst>
                  <a:gd name="connsiteX0" fmla="*/ 54440 w 145741"/>
                  <a:gd name="connsiteY0" fmla="*/ 240843 h 240842"/>
                  <a:gd name="connsiteX1" fmla="*/ 0 w 145741"/>
                  <a:gd name="connsiteY1" fmla="*/ 238950 h 240842"/>
                  <a:gd name="connsiteX2" fmla="*/ 597 w 145741"/>
                  <a:gd name="connsiteY2" fmla="*/ 221789 h 240842"/>
                  <a:gd name="connsiteX3" fmla="*/ 44147 w 145741"/>
                  <a:gd name="connsiteY3" fmla="*/ 223309 h 240842"/>
                  <a:gd name="connsiteX4" fmla="*/ 37970 w 145741"/>
                  <a:gd name="connsiteY4" fmla="*/ 171080 h 240842"/>
                  <a:gd name="connsiteX5" fmla="*/ 44378 w 145741"/>
                  <a:gd name="connsiteY5" fmla="*/ 167732 h 240842"/>
                  <a:gd name="connsiteX6" fmla="*/ 74790 w 145741"/>
                  <a:gd name="connsiteY6" fmla="*/ 166161 h 240842"/>
                  <a:gd name="connsiteX7" fmla="*/ 127105 w 145741"/>
                  <a:gd name="connsiteY7" fmla="*/ 122860 h 240842"/>
                  <a:gd name="connsiteX8" fmla="*/ 109643 w 145741"/>
                  <a:gd name="connsiteY8" fmla="*/ 99466 h 240842"/>
                  <a:gd name="connsiteX9" fmla="*/ 86679 w 145741"/>
                  <a:gd name="connsiteY9" fmla="*/ 118396 h 240842"/>
                  <a:gd name="connsiteX10" fmla="*/ 80009 w 145741"/>
                  <a:gd name="connsiteY10" fmla="*/ 114013 h 240842"/>
                  <a:gd name="connsiteX11" fmla="*/ 79009 w 145741"/>
                  <a:gd name="connsiteY11" fmla="*/ 108553 h 240842"/>
                  <a:gd name="connsiteX12" fmla="*/ 95191 w 145741"/>
                  <a:gd name="connsiteY12" fmla="*/ 0 h 240842"/>
                  <a:gd name="connsiteX13" fmla="*/ 112172 w 145741"/>
                  <a:gd name="connsiteY13" fmla="*/ 2532 h 240842"/>
                  <a:gd name="connsiteX14" fmla="*/ 99956 w 145741"/>
                  <a:gd name="connsiteY14" fmla="*/ 84469 h 240842"/>
                  <a:gd name="connsiteX15" fmla="*/ 103716 w 145741"/>
                  <a:gd name="connsiteY15" fmla="*/ 80189 h 240842"/>
                  <a:gd name="connsiteX16" fmla="*/ 117061 w 145741"/>
                  <a:gd name="connsiteY16" fmla="*/ 80700 h 240842"/>
                  <a:gd name="connsiteX17" fmla="*/ 145742 w 145741"/>
                  <a:gd name="connsiteY17" fmla="*/ 119121 h 240842"/>
                  <a:gd name="connsiteX18" fmla="*/ 144338 w 145741"/>
                  <a:gd name="connsiteY18" fmla="*/ 130869 h 240842"/>
                  <a:gd name="connsiteX19" fmla="*/ 83546 w 145741"/>
                  <a:gd name="connsiteY19" fmla="*/ 181192 h 240842"/>
                  <a:gd name="connsiteX20" fmla="*/ 78515 w 145741"/>
                  <a:gd name="connsiteY20" fmla="*/ 183154 h 240842"/>
                  <a:gd name="connsiteX21" fmla="*/ 54289 w 145741"/>
                  <a:gd name="connsiteY21" fmla="*/ 184407 h 240842"/>
                  <a:gd name="connsiteX22" fmla="*/ 63140 w 145741"/>
                  <a:gd name="connsiteY22" fmla="*/ 230541 h 240842"/>
                  <a:gd name="connsiteX23" fmla="*/ 54440 w 145741"/>
                  <a:gd name="connsiteY23" fmla="*/ 240843 h 24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5741" h="240842">
                    <a:moveTo>
                      <a:pt x="54440" y="240843"/>
                    </a:moveTo>
                    <a:lnTo>
                      <a:pt x="0" y="238950"/>
                    </a:lnTo>
                    <a:lnTo>
                      <a:pt x="597" y="221789"/>
                    </a:lnTo>
                    <a:lnTo>
                      <a:pt x="44147" y="223309"/>
                    </a:lnTo>
                    <a:cubicBezTo>
                      <a:pt x="34472" y="175587"/>
                      <a:pt x="35253" y="174582"/>
                      <a:pt x="37970" y="171080"/>
                    </a:cubicBezTo>
                    <a:lnTo>
                      <a:pt x="44378" y="167732"/>
                    </a:lnTo>
                    <a:lnTo>
                      <a:pt x="74790" y="166161"/>
                    </a:lnTo>
                    <a:lnTo>
                      <a:pt x="127105" y="122860"/>
                    </a:lnTo>
                    <a:lnTo>
                      <a:pt x="109643" y="99466"/>
                    </a:lnTo>
                    <a:cubicBezTo>
                      <a:pt x="92345" y="118988"/>
                      <a:pt x="91049" y="118842"/>
                      <a:pt x="86679" y="118396"/>
                    </a:cubicBezTo>
                    <a:lnTo>
                      <a:pt x="80009" y="114013"/>
                    </a:lnTo>
                    <a:lnTo>
                      <a:pt x="79009" y="108553"/>
                    </a:lnTo>
                    <a:lnTo>
                      <a:pt x="95191" y="0"/>
                    </a:lnTo>
                    <a:lnTo>
                      <a:pt x="112172" y="2532"/>
                    </a:lnTo>
                    <a:lnTo>
                      <a:pt x="99956" y="84469"/>
                    </a:lnTo>
                    <a:cubicBezTo>
                      <a:pt x="101230" y="83027"/>
                      <a:pt x="102497" y="81589"/>
                      <a:pt x="103716" y="80189"/>
                    </a:cubicBezTo>
                    <a:lnTo>
                      <a:pt x="117061" y="80700"/>
                    </a:lnTo>
                    <a:lnTo>
                      <a:pt x="145742" y="119121"/>
                    </a:lnTo>
                    <a:lnTo>
                      <a:pt x="144338" y="130869"/>
                    </a:lnTo>
                    <a:lnTo>
                      <a:pt x="83546" y="181192"/>
                    </a:lnTo>
                    <a:lnTo>
                      <a:pt x="78515" y="183154"/>
                    </a:lnTo>
                    <a:lnTo>
                      <a:pt x="54289" y="184407"/>
                    </a:lnTo>
                    <a:cubicBezTo>
                      <a:pt x="56024" y="194756"/>
                      <a:pt x="59642" y="213488"/>
                      <a:pt x="63140" y="230541"/>
                    </a:cubicBezTo>
                    <a:lnTo>
                      <a:pt x="54440" y="240843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1A6D8656-E817-424A-B215-B022323A5868}"/>
                  </a:ext>
                </a:extLst>
              </p:cNvPr>
              <p:cNvSpPr/>
              <p:nvPr/>
            </p:nvSpPr>
            <p:spPr>
              <a:xfrm>
                <a:off x="4879604" y="3141556"/>
                <a:ext cx="111802" cy="191060"/>
              </a:xfrm>
              <a:custGeom>
                <a:avLst/>
                <a:gdLst>
                  <a:gd name="connsiteX0" fmla="*/ 80885 w 111802"/>
                  <a:gd name="connsiteY0" fmla="*/ 191060 h 191060"/>
                  <a:gd name="connsiteX1" fmla="*/ 28763 w 111802"/>
                  <a:gd name="connsiteY1" fmla="*/ 153438 h 191060"/>
                  <a:gd name="connsiteX2" fmla="*/ 21878 w 111802"/>
                  <a:gd name="connsiteY2" fmla="*/ 104746 h 191060"/>
                  <a:gd name="connsiteX3" fmla="*/ 0 w 111802"/>
                  <a:gd name="connsiteY3" fmla="*/ 56800 h 191060"/>
                  <a:gd name="connsiteX4" fmla="*/ 21260 w 111802"/>
                  <a:gd name="connsiteY4" fmla="*/ 0 h 191060"/>
                  <a:gd name="connsiteX5" fmla="*/ 111802 w 111802"/>
                  <a:gd name="connsiteY5" fmla="*/ 66793 h 191060"/>
                  <a:gd name="connsiteX6" fmla="*/ 80885 w 111802"/>
                  <a:gd name="connsiteY6" fmla="*/ 191060 h 191060"/>
                  <a:gd name="connsiteX7" fmla="*/ 44739 w 111802"/>
                  <a:gd name="connsiteY7" fmla="*/ 143798 h 191060"/>
                  <a:gd name="connsiteX8" fmla="*/ 70351 w 111802"/>
                  <a:gd name="connsiteY8" fmla="*/ 162280 h 191060"/>
                  <a:gd name="connsiteX9" fmla="*/ 92367 w 111802"/>
                  <a:gd name="connsiteY9" fmla="*/ 73794 h 191060"/>
                  <a:gd name="connsiteX10" fmla="*/ 29368 w 111802"/>
                  <a:gd name="connsiteY10" fmla="*/ 27316 h 191060"/>
                  <a:gd name="connsiteX11" fmla="*/ 18577 w 111802"/>
                  <a:gd name="connsiteY11" fmla="*/ 56152 h 191060"/>
                  <a:gd name="connsiteX12" fmla="*/ 37910 w 111802"/>
                  <a:gd name="connsiteY12" fmla="*/ 98522 h 191060"/>
                  <a:gd name="connsiteX13" fmla="*/ 39035 w 111802"/>
                  <a:gd name="connsiteY13" fmla="*/ 103432 h 191060"/>
                  <a:gd name="connsiteX14" fmla="*/ 44739 w 111802"/>
                  <a:gd name="connsiteY14" fmla="*/ 143798 h 191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1802" h="191060">
                    <a:moveTo>
                      <a:pt x="80885" y="191060"/>
                    </a:moveTo>
                    <a:lnTo>
                      <a:pt x="28763" y="153438"/>
                    </a:lnTo>
                    <a:lnTo>
                      <a:pt x="21878" y="104746"/>
                    </a:lnTo>
                    <a:lnTo>
                      <a:pt x="0" y="56800"/>
                    </a:lnTo>
                    <a:lnTo>
                      <a:pt x="21260" y="0"/>
                    </a:lnTo>
                    <a:lnTo>
                      <a:pt x="111802" y="66793"/>
                    </a:lnTo>
                    <a:lnTo>
                      <a:pt x="80885" y="191060"/>
                    </a:lnTo>
                    <a:close/>
                    <a:moveTo>
                      <a:pt x="44739" y="143798"/>
                    </a:moveTo>
                    <a:lnTo>
                      <a:pt x="70351" y="162280"/>
                    </a:lnTo>
                    <a:lnTo>
                      <a:pt x="92367" y="73794"/>
                    </a:lnTo>
                    <a:lnTo>
                      <a:pt x="29368" y="27316"/>
                    </a:lnTo>
                    <a:lnTo>
                      <a:pt x="18577" y="56152"/>
                    </a:lnTo>
                    <a:lnTo>
                      <a:pt x="37910" y="98522"/>
                    </a:lnTo>
                    <a:cubicBezTo>
                      <a:pt x="38635" y="100144"/>
                      <a:pt x="39009" y="101780"/>
                      <a:pt x="39035" y="103432"/>
                    </a:cubicBezTo>
                    <a:lnTo>
                      <a:pt x="44739" y="143798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933BC85F-E613-40D3-85DC-9D3D41DDF573}"/>
                  </a:ext>
                </a:extLst>
              </p:cNvPr>
              <p:cNvSpPr/>
              <p:nvPr/>
            </p:nvSpPr>
            <p:spPr>
              <a:xfrm>
                <a:off x="4959309" y="2867972"/>
                <a:ext cx="104299" cy="108896"/>
              </a:xfrm>
              <a:custGeom>
                <a:avLst/>
                <a:gdLst>
                  <a:gd name="connsiteX0" fmla="*/ 33824 w 104299"/>
                  <a:gd name="connsiteY0" fmla="*/ 108897 h 108896"/>
                  <a:gd name="connsiteX1" fmla="*/ 0 w 104299"/>
                  <a:gd name="connsiteY1" fmla="*/ 28780 h 108896"/>
                  <a:gd name="connsiteX2" fmla="*/ 7555 w 104299"/>
                  <a:gd name="connsiteY2" fmla="*/ 25303 h 108896"/>
                  <a:gd name="connsiteX3" fmla="*/ 92487 w 104299"/>
                  <a:gd name="connsiteY3" fmla="*/ 670 h 108896"/>
                  <a:gd name="connsiteX4" fmla="*/ 104299 w 104299"/>
                  <a:gd name="connsiteY4" fmla="*/ 0 h 108896"/>
                  <a:gd name="connsiteX5" fmla="*/ 85731 w 104299"/>
                  <a:gd name="connsiteY5" fmla="*/ 70115 h 108896"/>
                  <a:gd name="connsiteX6" fmla="*/ 33824 w 104299"/>
                  <a:gd name="connsiteY6" fmla="*/ 108897 h 108896"/>
                  <a:gd name="connsiteX7" fmla="*/ 22320 w 104299"/>
                  <a:gd name="connsiteY7" fmla="*/ 37511 h 108896"/>
                  <a:gd name="connsiteX8" fmla="*/ 41112 w 104299"/>
                  <a:gd name="connsiteY8" fmla="*/ 82018 h 108896"/>
                  <a:gd name="connsiteX9" fmla="*/ 70669 w 104299"/>
                  <a:gd name="connsiteY9" fmla="*/ 59938 h 108896"/>
                  <a:gd name="connsiteX10" fmla="*/ 81460 w 104299"/>
                  <a:gd name="connsiteY10" fmla="*/ 19178 h 108896"/>
                  <a:gd name="connsiteX11" fmla="*/ 22320 w 104299"/>
                  <a:gd name="connsiteY11" fmla="*/ 37511 h 10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299" h="108896">
                    <a:moveTo>
                      <a:pt x="33824" y="108897"/>
                    </a:moveTo>
                    <a:lnTo>
                      <a:pt x="0" y="28780"/>
                    </a:lnTo>
                    <a:lnTo>
                      <a:pt x="7555" y="25303"/>
                    </a:lnTo>
                    <a:cubicBezTo>
                      <a:pt x="51864" y="4902"/>
                      <a:pt x="81713" y="1279"/>
                      <a:pt x="92487" y="670"/>
                    </a:cubicBezTo>
                    <a:lnTo>
                      <a:pt x="104299" y="0"/>
                    </a:lnTo>
                    <a:lnTo>
                      <a:pt x="85731" y="70115"/>
                    </a:lnTo>
                    <a:lnTo>
                      <a:pt x="33824" y="108897"/>
                    </a:lnTo>
                    <a:close/>
                    <a:moveTo>
                      <a:pt x="22320" y="37511"/>
                    </a:moveTo>
                    <a:lnTo>
                      <a:pt x="41112" y="82018"/>
                    </a:lnTo>
                    <a:lnTo>
                      <a:pt x="70669" y="59938"/>
                    </a:lnTo>
                    <a:lnTo>
                      <a:pt x="81460" y="19178"/>
                    </a:lnTo>
                    <a:cubicBezTo>
                      <a:pt x="68746" y="21221"/>
                      <a:pt x="48731" y="26072"/>
                      <a:pt x="22320" y="37511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088E79AA-0F3A-5E43-5BA6-1606BACBA5E6}"/>
              </a:ext>
            </a:extLst>
          </p:cNvPr>
          <p:cNvSpPr txBox="1"/>
          <p:nvPr/>
        </p:nvSpPr>
        <p:spPr>
          <a:xfrm>
            <a:off x="5480513" y="270242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DD25DF18-AEC1-E626-AE42-535D9C3C6482}"/>
              </a:ext>
            </a:extLst>
          </p:cNvPr>
          <p:cNvSpPr txBox="1"/>
          <p:nvPr/>
        </p:nvSpPr>
        <p:spPr>
          <a:xfrm>
            <a:off x="5480513" y="3022614"/>
            <a:ext cx="171393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주시면 감사하겠습니다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63" name="Rectangle 47">
            <a:extLst>
              <a:ext uri="{FF2B5EF4-FFF2-40B4-BE49-F238E27FC236}">
                <a16:creationId xmlns:a16="http://schemas.microsoft.com/office/drawing/2014/main" id="{527D4390-7129-A40F-C05F-6484F1E04CBF}"/>
              </a:ext>
            </a:extLst>
          </p:cNvPr>
          <p:cNvSpPr/>
          <p:nvPr/>
        </p:nvSpPr>
        <p:spPr>
          <a:xfrm>
            <a:off x="7877019" y="2541668"/>
            <a:ext cx="3156741" cy="1190248"/>
          </a:xfrm>
          <a:prstGeom prst="rect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3" name="그래픽 72">
            <a:extLst>
              <a:ext uri="{FF2B5EF4-FFF2-40B4-BE49-F238E27FC236}">
                <a16:creationId xmlns:a16="http://schemas.microsoft.com/office/drawing/2014/main" id="{8DCC25AE-52C1-40D2-AC4F-3DD335CA77BB}"/>
              </a:ext>
            </a:extLst>
          </p:cNvPr>
          <p:cNvGrpSpPr/>
          <p:nvPr/>
        </p:nvGrpSpPr>
        <p:grpSpPr>
          <a:xfrm>
            <a:off x="8185100" y="2862083"/>
            <a:ext cx="389593" cy="549419"/>
            <a:chOff x="8185100" y="2862083"/>
            <a:chExt cx="389593" cy="549419"/>
          </a:xfrm>
          <a:solidFill>
            <a:schemeClr val="accent3"/>
          </a:solidFill>
        </p:grpSpPr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F0D6CEE4-CBB3-45E0-9BF2-4462901CF288}"/>
                </a:ext>
              </a:extLst>
            </p:cNvPr>
            <p:cNvSpPr/>
            <p:nvPr/>
          </p:nvSpPr>
          <p:spPr>
            <a:xfrm>
              <a:off x="8230972" y="2862083"/>
              <a:ext cx="297849" cy="211054"/>
            </a:xfrm>
            <a:custGeom>
              <a:avLst/>
              <a:gdLst>
                <a:gd name="connsiteX0" fmla="*/ 297845 w 297849"/>
                <a:gd name="connsiteY0" fmla="*/ 211054 h 211054"/>
                <a:gd name="connsiteX1" fmla="*/ 280676 w 297849"/>
                <a:gd name="connsiteY1" fmla="*/ 211054 h 211054"/>
                <a:gd name="connsiteX2" fmla="*/ 280676 w 297849"/>
                <a:gd name="connsiteY2" fmla="*/ 129075 h 211054"/>
                <a:gd name="connsiteX3" fmla="*/ 167809 w 297849"/>
                <a:gd name="connsiteY3" fmla="*/ 17169 h 211054"/>
                <a:gd name="connsiteX4" fmla="*/ 130015 w 297849"/>
                <a:gd name="connsiteY4" fmla="*/ 17169 h 211054"/>
                <a:gd name="connsiteX5" fmla="*/ 17169 w 297849"/>
                <a:gd name="connsiteY5" fmla="*/ 129075 h 211054"/>
                <a:gd name="connsiteX6" fmla="*/ 17169 w 297849"/>
                <a:gd name="connsiteY6" fmla="*/ 210878 h 211054"/>
                <a:gd name="connsiteX7" fmla="*/ 0 w 297849"/>
                <a:gd name="connsiteY7" fmla="*/ 210878 h 211054"/>
                <a:gd name="connsiteX8" fmla="*/ 0 w 297849"/>
                <a:gd name="connsiteY8" fmla="*/ 129075 h 211054"/>
                <a:gd name="connsiteX9" fmla="*/ 130019 w 297849"/>
                <a:gd name="connsiteY9" fmla="*/ 0 h 211054"/>
                <a:gd name="connsiteX10" fmla="*/ 167813 w 297849"/>
                <a:gd name="connsiteY10" fmla="*/ 0 h 211054"/>
                <a:gd name="connsiteX11" fmla="*/ 297850 w 297849"/>
                <a:gd name="connsiteY11" fmla="*/ 129075 h 211054"/>
                <a:gd name="connsiteX12" fmla="*/ 297850 w 297849"/>
                <a:gd name="connsiteY12" fmla="*/ 211054 h 21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7849" h="211054">
                  <a:moveTo>
                    <a:pt x="297845" y="211054"/>
                  </a:moveTo>
                  <a:lnTo>
                    <a:pt x="280676" y="211054"/>
                  </a:lnTo>
                  <a:lnTo>
                    <a:pt x="280676" y="129075"/>
                  </a:lnTo>
                  <a:cubicBezTo>
                    <a:pt x="280676" y="67368"/>
                    <a:pt x="230043" y="17169"/>
                    <a:pt x="167809" y="17169"/>
                  </a:cubicBezTo>
                  <a:lnTo>
                    <a:pt x="130015" y="17169"/>
                  </a:lnTo>
                  <a:cubicBezTo>
                    <a:pt x="67793" y="17169"/>
                    <a:pt x="17169" y="67368"/>
                    <a:pt x="17169" y="129075"/>
                  </a:cubicBezTo>
                  <a:lnTo>
                    <a:pt x="17169" y="210878"/>
                  </a:lnTo>
                  <a:lnTo>
                    <a:pt x="0" y="210878"/>
                  </a:lnTo>
                  <a:lnTo>
                    <a:pt x="0" y="129075"/>
                  </a:lnTo>
                  <a:cubicBezTo>
                    <a:pt x="4" y="57904"/>
                    <a:pt x="58329" y="0"/>
                    <a:pt x="130019" y="0"/>
                  </a:cubicBezTo>
                  <a:lnTo>
                    <a:pt x="167813" y="0"/>
                  </a:lnTo>
                  <a:cubicBezTo>
                    <a:pt x="239517" y="0"/>
                    <a:pt x="297850" y="57904"/>
                    <a:pt x="297850" y="129075"/>
                  </a:cubicBezTo>
                  <a:lnTo>
                    <a:pt x="297850" y="211054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B2B5FD63-584E-4AD8-93E7-5303AA254CB6}"/>
                </a:ext>
              </a:extLst>
            </p:cNvPr>
            <p:cNvSpPr/>
            <p:nvPr/>
          </p:nvSpPr>
          <p:spPr>
            <a:xfrm>
              <a:off x="8185100" y="3062792"/>
              <a:ext cx="389593" cy="348709"/>
            </a:xfrm>
            <a:custGeom>
              <a:avLst/>
              <a:gdLst>
                <a:gd name="connsiteX0" fmla="*/ 389594 w 389593"/>
                <a:gd name="connsiteY0" fmla="*/ 348709 h 348709"/>
                <a:gd name="connsiteX1" fmla="*/ 0 w 389593"/>
                <a:gd name="connsiteY1" fmla="*/ 348709 h 348709"/>
                <a:gd name="connsiteX2" fmla="*/ 0 w 389593"/>
                <a:gd name="connsiteY2" fmla="*/ 0 h 348709"/>
                <a:gd name="connsiteX3" fmla="*/ 389594 w 389593"/>
                <a:gd name="connsiteY3" fmla="*/ 0 h 348709"/>
                <a:gd name="connsiteX4" fmla="*/ 389594 w 389593"/>
                <a:gd name="connsiteY4" fmla="*/ 348709 h 348709"/>
                <a:gd name="connsiteX5" fmla="*/ 17169 w 389593"/>
                <a:gd name="connsiteY5" fmla="*/ 331540 h 348709"/>
                <a:gd name="connsiteX6" fmla="*/ 372425 w 389593"/>
                <a:gd name="connsiteY6" fmla="*/ 331540 h 348709"/>
                <a:gd name="connsiteX7" fmla="*/ 372425 w 389593"/>
                <a:gd name="connsiteY7" fmla="*/ 17169 h 348709"/>
                <a:gd name="connsiteX8" fmla="*/ 17169 w 389593"/>
                <a:gd name="connsiteY8" fmla="*/ 17169 h 348709"/>
                <a:gd name="connsiteX9" fmla="*/ 17169 w 389593"/>
                <a:gd name="connsiteY9" fmla="*/ 331540 h 34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593" h="348709">
                  <a:moveTo>
                    <a:pt x="389594" y="348709"/>
                  </a:moveTo>
                  <a:lnTo>
                    <a:pt x="0" y="348709"/>
                  </a:lnTo>
                  <a:lnTo>
                    <a:pt x="0" y="0"/>
                  </a:lnTo>
                  <a:lnTo>
                    <a:pt x="389594" y="0"/>
                  </a:lnTo>
                  <a:lnTo>
                    <a:pt x="389594" y="348709"/>
                  </a:lnTo>
                  <a:close/>
                  <a:moveTo>
                    <a:pt x="17169" y="331540"/>
                  </a:moveTo>
                  <a:lnTo>
                    <a:pt x="372425" y="331540"/>
                  </a:lnTo>
                  <a:lnTo>
                    <a:pt x="372425" y="17169"/>
                  </a:lnTo>
                  <a:lnTo>
                    <a:pt x="17169" y="17169"/>
                  </a:lnTo>
                  <a:lnTo>
                    <a:pt x="17169" y="33154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" name="그래픽 72">
              <a:extLst>
                <a:ext uri="{FF2B5EF4-FFF2-40B4-BE49-F238E27FC236}">
                  <a16:creationId xmlns:a16="http://schemas.microsoft.com/office/drawing/2014/main" id="{C546DF54-6C12-4F36-AD31-9A931996D8A1}"/>
                </a:ext>
              </a:extLst>
            </p:cNvPr>
            <p:cNvGrpSpPr/>
            <p:nvPr/>
          </p:nvGrpSpPr>
          <p:grpSpPr>
            <a:xfrm>
              <a:off x="8189358" y="3153232"/>
              <a:ext cx="381095" cy="156588"/>
              <a:chOff x="8189358" y="3153232"/>
              <a:chExt cx="381095" cy="156588"/>
            </a:xfrm>
            <a:grpFill/>
          </p:grpSpPr>
          <p:grpSp>
            <p:nvGrpSpPr>
              <p:cNvPr id="17" name="그래픽 72">
                <a:extLst>
                  <a:ext uri="{FF2B5EF4-FFF2-40B4-BE49-F238E27FC236}">
                    <a16:creationId xmlns:a16="http://schemas.microsoft.com/office/drawing/2014/main" id="{2AFB2879-55F4-4CCA-8F22-6ED9D67CF9BE}"/>
                  </a:ext>
                </a:extLst>
              </p:cNvPr>
              <p:cNvGrpSpPr/>
              <p:nvPr/>
            </p:nvGrpSpPr>
            <p:grpSpPr>
              <a:xfrm>
                <a:off x="8189358" y="3153232"/>
                <a:ext cx="67947" cy="156588"/>
                <a:chOff x="8189358" y="3153232"/>
                <a:chExt cx="67947" cy="156588"/>
              </a:xfrm>
              <a:grpFill/>
            </p:grpSpPr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DFBED572-2F3E-4296-8D1F-0223C16CC437}"/>
                    </a:ext>
                  </a:extLst>
                </p:cNvPr>
                <p:cNvSpPr/>
                <p:nvPr/>
              </p:nvSpPr>
              <p:spPr>
                <a:xfrm>
                  <a:off x="8189358" y="3153232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50DEE0EF-91F5-4B7B-8B27-F18651598C97}"/>
                    </a:ext>
                  </a:extLst>
                </p:cNvPr>
                <p:cNvSpPr/>
                <p:nvPr/>
              </p:nvSpPr>
              <p:spPr>
                <a:xfrm>
                  <a:off x="8189358" y="3222931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F8DA67EE-5650-4D48-BAB4-A8F12044BB16}"/>
                    </a:ext>
                  </a:extLst>
                </p:cNvPr>
                <p:cNvSpPr/>
                <p:nvPr/>
              </p:nvSpPr>
              <p:spPr>
                <a:xfrm>
                  <a:off x="8189358" y="3292651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21" name="그래픽 72">
                <a:extLst>
                  <a:ext uri="{FF2B5EF4-FFF2-40B4-BE49-F238E27FC236}">
                    <a16:creationId xmlns:a16="http://schemas.microsoft.com/office/drawing/2014/main" id="{8F58BF95-EE6E-43E9-A7C1-C14CD9967F70}"/>
                  </a:ext>
                </a:extLst>
              </p:cNvPr>
              <p:cNvGrpSpPr/>
              <p:nvPr/>
            </p:nvGrpSpPr>
            <p:grpSpPr>
              <a:xfrm>
                <a:off x="8502496" y="3153232"/>
                <a:ext cx="67956" cy="156588"/>
                <a:chOff x="8502496" y="3153232"/>
                <a:chExt cx="67956" cy="156588"/>
              </a:xfrm>
              <a:grpFill/>
            </p:grpSpPr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id="{E6074310-FD53-41D1-A146-2EED8C4796E1}"/>
                    </a:ext>
                  </a:extLst>
                </p:cNvPr>
                <p:cNvSpPr/>
                <p:nvPr/>
              </p:nvSpPr>
              <p:spPr>
                <a:xfrm>
                  <a:off x="8502496" y="3153232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3" name="자유형: 도형 22">
                  <a:extLst>
                    <a:ext uri="{FF2B5EF4-FFF2-40B4-BE49-F238E27FC236}">
                      <a16:creationId xmlns:a16="http://schemas.microsoft.com/office/drawing/2014/main" id="{A203C18B-28CB-4C98-9E55-CFBE4AB35A38}"/>
                    </a:ext>
                  </a:extLst>
                </p:cNvPr>
                <p:cNvSpPr/>
                <p:nvPr/>
              </p:nvSpPr>
              <p:spPr>
                <a:xfrm>
                  <a:off x="8502496" y="3222931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4" name="자유형: 도형 23">
                  <a:extLst>
                    <a:ext uri="{FF2B5EF4-FFF2-40B4-BE49-F238E27FC236}">
                      <a16:creationId xmlns:a16="http://schemas.microsoft.com/office/drawing/2014/main" id="{CC563110-74F9-44F9-BC84-6E291321D76E}"/>
                    </a:ext>
                  </a:extLst>
                </p:cNvPr>
                <p:cNvSpPr/>
                <p:nvPr/>
              </p:nvSpPr>
              <p:spPr>
                <a:xfrm>
                  <a:off x="8502496" y="3292651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25" name="그래픽 72">
              <a:extLst>
                <a:ext uri="{FF2B5EF4-FFF2-40B4-BE49-F238E27FC236}">
                  <a16:creationId xmlns:a16="http://schemas.microsoft.com/office/drawing/2014/main" id="{8B539C9E-807F-47F4-9397-82534E0F3161}"/>
                </a:ext>
              </a:extLst>
            </p:cNvPr>
            <p:cNvGrpSpPr/>
            <p:nvPr/>
          </p:nvGrpSpPr>
          <p:grpSpPr>
            <a:xfrm>
              <a:off x="8342538" y="3154579"/>
              <a:ext cx="74716" cy="153991"/>
              <a:chOff x="8342538" y="3154579"/>
              <a:chExt cx="74716" cy="153991"/>
            </a:xfrm>
            <a:grpFill/>
          </p:grpSpPr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8DDCF149-4F4B-43C1-9527-214E9196179B}"/>
                  </a:ext>
                </a:extLst>
              </p:cNvPr>
              <p:cNvSpPr/>
              <p:nvPr/>
            </p:nvSpPr>
            <p:spPr>
              <a:xfrm>
                <a:off x="8342538" y="3154579"/>
                <a:ext cx="74716" cy="74223"/>
              </a:xfrm>
              <a:custGeom>
                <a:avLst/>
                <a:gdLst>
                  <a:gd name="connsiteX0" fmla="*/ 37361 w 74716"/>
                  <a:gd name="connsiteY0" fmla="*/ 74223 h 74223"/>
                  <a:gd name="connsiteX1" fmla="*/ 0 w 74716"/>
                  <a:gd name="connsiteY1" fmla="*/ 37112 h 74223"/>
                  <a:gd name="connsiteX2" fmla="*/ 37361 w 74716"/>
                  <a:gd name="connsiteY2" fmla="*/ 0 h 74223"/>
                  <a:gd name="connsiteX3" fmla="*/ 74717 w 74716"/>
                  <a:gd name="connsiteY3" fmla="*/ 37112 h 74223"/>
                  <a:gd name="connsiteX4" fmla="*/ 37361 w 74716"/>
                  <a:gd name="connsiteY4" fmla="*/ 74223 h 74223"/>
                  <a:gd name="connsiteX5" fmla="*/ 37361 w 74716"/>
                  <a:gd name="connsiteY5" fmla="*/ 17165 h 74223"/>
                  <a:gd name="connsiteX6" fmla="*/ 17169 w 74716"/>
                  <a:gd name="connsiteY6" fmla="*/ 37107 h 74223"/>
                  <a:gd name="connsiteX7" fmla="*/ 37361 w 74716"/>
                  <a:gd name="connsiteY7" fmla="*/ 57049 h 74223"/>
                  <a:gd name="connsiteX8" fmla="*/ 57547 w 74716"/>
                  <a:gd name="connsiteY8" fmla="*/ 37107 h 74223"/>
                  <a:gd name="connsiteX9" fmla="*/ 37361 w 74716"/>
                  <a:gd name="connsiteY9" fmla="*/ 17165 h 7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716" h="74223">
                    <a:moveTo>
                      <a:pt x="37361" y="74223"/>
                    </a:moveTo>
                    <a:cubicBezTo>
                      <a:pt x="16762" y="74223"/>
                      <a:pt x="0" y="57573"/>
                      <a:pt x="0" y="37112"/>
                    </a:cubicBezTo>
                    <a:cubicBezTo>
                      <a:pt x="0" y="16650"/>
                      <a:pt x="16762" y="0"/>
                      <a:pt x="37361" y="0"/>
                    </a:cubicBezTo>
                    <a:cubicBezTo>
                      <a:pt x="57959" y="0"/>
                      <a:pt x="74717" y="16650"/>
                      <a:pt x="74717" y="37112"/>
                    </a:cubicBezTo>
                    <a:cubicBezTo>
                      <a:pt x="74717" y="57573"/>
                      <a:pt x="57959" y="74223"/>
                      <a:pt x="37361" y="74223"/>
                    </a:cubicBezTo>
                    <a:close/>
                    <a:moveTo>
                      <a:pt x="37361" y="17165"/>
                    </a:moveTo>
                    <a:cubicBezTo>
                      <a:pt x="26226" y="17165"/>
                      <a:pt x="17169" y="26110"/>
                      <a:pt x="17169" y="37107"/>
                    </a:cubicBezTo>
                    <a:cubicBezTo>
                      <a:pt x="17169" y="48104"/>
                      <a:pt x="26226" y="57049"/>
                      <a:pt x="37361" y="57049"/>
                    </a:cubicBezTo>
                    <a:cubicBezTo>
                      <a:pt x="48495" y="57049"/>
                      <a:pt x="57547" y="48104"/>
                      <a:pt x="57547" y="37107"/>
                    </a:cubicBezTo>
                    <a:cubicBezTo>
                      <a:pt x="57547" y="26110"/>
                      <a:pt x="48495" y="17165"/>
                      <a:pt x="37361" y="17165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AEE2C0B6-C679-480F-9AA2-29E25A618FB7}"/>
                  </a:ext>
                </a:extLst>
              </p:cNvPr>
              <p:cNvSpPr/>
              <p:nvPr/>
            </p:nvSpPr>
            <p:spPr>
              <a:xfrm>
                <a:off x="8371318" y="3211011"/>
                <a:ext cx="17169" cy="97560"/>
              </a:xfrm>
              <a:custGeom>
                <a:avLst/>
                <a:gdLst>
                  <a:gd name="connsiteX0" fmla="*/ 0 w 17169"/>
                  <a:gd name="connsiteY0" fmla="*/ 0 h 97560"/>
                  <a:gd name="connsiteX1" fmla="*/ 17169 w 17169"/>
                  <a:gd name="connsiteY1" fmla="*/ 0 h 97560"/>
                  <a:gd name="connsiteX2" fmla="*/ 17169 w 17169"/>
                  <a:gd name="connsiteY2" fmla="*/ 97560 h 97560"/>
                  <a:gd name="connsiteX3" fmla="*/ 0 w 17169"/>
                  <a:gd name="connsiteY3" fmla="*/ 97560 h 9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97560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97560"/>
                    </a:lnTo>
                    <a:lnTo>
                      <a:pt x="0" y="97560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8042301D-C378-D8FB-97F1-C1CBD476BC2C}"/>
              </a:ext>
            </a:extLst>
          </p:cNvPr>
          <p:cNvSpPr txBox="1"/>
          <p:nvPr/>
        </p:nvSpPr>
        <p:spPr>
          <a:xfrm>
            <a:off x="8778943" y="2702423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940F0245-8C53-CE83-4010-C1CB7C28FC91}"/>
              </a:ext>
            </a:extLst>
          </p:cNvPr>
          <p:cNvSpPr txBox="1"/>
          <p:nvPr/>
        </p:nvSpPr>
        <p:spPr>
          <a:xfrm>
            <a:off x="8778943" y="3022614"/>
            <a:ext cx="171393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주시면 감사하겠습니다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78" name="Rectangle 47">
            <a:extLst>
              <a:ext uri="{FF2B5EF4-FFF2-40B4-BE49-F238E27FC236}">
                <a16:creationId xmlns:a16="http://schemas.microsoft.com/office/drawing/2014/main" id="{9D7E1656-47C2-6762-71A8-9D88F893F300}"/>
              </a:ext>
            </a:extLst>
          </p:cNvPr>
          <p:cNvSpPr/>
          <p:nvPr/>
        </p:nvSpPr>
        <p:spPr>
          <a:xfrm>
            <a:off x="4578589" y="3885352"/>
            <a:ext cx="3156741" cy="1190248"/>
          </a:xfrm>
          <a:prstGeom prst="rect">
            <a:avLst/>
          </a:prstGeom>
          <a:solidFill>
            <a:schemeClr val="accent3"/>
          </a:solidFill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en-ID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grpSp>
        <p:nvGrpSpPr>
          <p:cNvPr id="9" name="그래픽 79">
            <a:extLst>
              <a:ext uri="{FF2B5EF4-FFF2-40B4-BE49-F238E27FC236}">
                <a16:creationId xmlns:a16="http://schemas.microsoft.com/office/drawing/2014/main" id="{FC25654E-9731-4D78-8270-410447C0DFB8}"/>
              </a:ext>
            </a:extLst>
          </p:cNvPr>
          <p:cNvGrpSpPr/>
          <p:nvPr/>
        </p:nvGrpSpPr>
        <p:grpSpPr>
          <a:xfrm>
            <a:off x="4809567" y="4205767"/>
            <a:ext cx="543811" cy="549419"/>
            <a:chOff x="4809567" y="4205767"/>
            <a:chExt cx="543811" cy="549419"/>
          </a:xfrm>
          <a:solidFill>
            <a:schemeClr val="accent1"/>
          </a:solidFill>
        </p:grpSpPr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35128CD3-DBAD-4415-AF0F-D51A7FACB170}"/>
                </a:ext>
              </a:extLst>
            </p:cNvPr>
            <p:cNvSpPr/>
            <p:nvPr/>
          </p:nvSpPr>
          <p:spPr>
            <a:xfrm>
              <a:off x="5079799" y="4545492"/>
              <a:ext cx="199559" cy="163941"/>
            </a:xfrm>
            <a:custGeom>
              <a:avLst/>
              <a:gdLst>
                <a:gd name="connsiteX0" fmla="*/ 117872 w 199559"/>
                <a:gd name="connsiteY0" fmla="*/ 163941 h 163941"/>
                <a:gd name="connsiteX1" fmla="*/ 0 w 199559"/>
                <a:gd name="connsiteY1" fmla="*/ 0 h 163941"/>
                <a:gd name="connsiteX2" fmla="*/ 199559 w 199559"/>
                <a:gd name="connsiteY2" fmla="*/ 65535 h 163941"/>
                <a:gd name="connsiteX3" fmla="*/ 195091 w 199559"/>
                <a:gd name="connsiteY3" fmla="*/ 74433 h 163941"/>
                <a:gd name="connsiteX4" fmla="*/ 124903 w 199559"/>
                <a:gd name="connsiteY4" fmla="*/ 158520 h 163941"/>
                <a:gd name="connsiteX5" fmla="*/ 117872 w 199559"/>
                <a:gd name="connsiteY5" fmla="*/ 163941 h 163941"/>
                <a:gd name="connsiteX6" fmla="*/ 44679 w 199559"/>
                <a:gd name="connsiteY6" fmla="*/ 32738 h 163941"/>
                <a:gd name="connsiteX7" fmla="*/ 121357 w 199559"/>
                <a:gd name="connsiteY7" fmla="*/ 139385 h 163941"/>
                <a:gd name="connsiteX8" fmla="*/ 175067 w 199559"/>
                <a:gd name="connsiteY8" fmla="*/ 75558 h 163941"/>
                <a:gd name="connsiteX9" fmla="*/ 44679 w 199559"/>
                <a:gd name="connsiteY9" fmla="*/ 32738 h 16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559" h="163941">
                  <a:moveTo>
                    <a:pt x="117872" y="163941"/>
                  </a:moveTo>
                  <a:lnTo>
                    <a:pt x="0" y="0"/>
                  </a:lnTo>
                  <a:lnTo>
                    <a:pt x="199559" y="65535"/>
                  </a:lnTo>
                  <a:lnTo>
                    <a:pt x="195091" y="74433"/>
                  </a:lnTo>
                  <a:cubicBezTo>
                    <a:pt x="178802" y="106875"/>
                    <a:pt x="155189" y="135161"/>
                    <a:pt x="124903" y="158520"/>
                  </a:cubicBezTo>
                  <a:lnTo>
                    <a:pt x="117872" y="163941"/>
                  </a:lnTo>
                  <a:close/>
                  <a:moveTo>
                    <a:pt x="44679" y="32738"/>
                  </a:moveTo>
                  <a:lnTo>
                    <a:pt x="121357" y="139385"/>
                  </a:lnTo>
                  <a:cubicBezTo>
                    <a:pt x="143583" y="120971"/>
                    <a:pt x="161598" y="99561"/>
                    <a:pt x="175067" y="75558"/>
                  </a:cubicBezTo>
                  <a:lnTo>
                    <a:pt x="44679" y="32738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BFD8307C-FADB-4079-85DF-C4B2E461426B}"/>
                </a:ext>
              </a:extLst>
            </p:cNvPr>
            <p:cNvSpPr/>
            <p:nvPr/>
          </p:nvSpPr>
          <p:spPr>
            <a:xfrm>
              <a:off x="5052689" y="4205767"/>
              <a:ext cx="300690" cy="396684"/>
            </a:xfrm>
            <a:custGeom>
              <a:avLst/>
              <a:gdLst>
                <a:gd name="connsiteX0" fmla="*/ 285350 w 300690"/>
                <a:gd name="connsiteY0" fmla="*/ 396685 h 396684"/>
                <a:gd name="connsiteX1" fmla="*/ 0 w 300690"/>
                <a:gd name="connsiteY1" fmla="*/ 302957 h 396684"/>
                <a:gd name="connsiteX2" fmla="*/ 0 w 300690"/>
                <a:gd name="connsiteY2" fmla="*/ 0 h 396684"/>
                <a:gd name="connsiteX3" fmla="*/ 8735 w 300690"/>
                <a:gd name="connsiteY3" fmla="*/ 155 h 396684"/>
                <a:gd name="connsiteX4" fmla="*/ 94577 w 300690"/>
                <a:gd name="connsiteY4" fmla="*/ 14826 h 396684"/>
                <a:gd name="connsiteX5" fmla="*/ 268091 w 300690"/>
                <a:gd name="connsiteY5" fmla="*/ 164568 h 396684"/>
                <a:gd name="connsiteX6" fmla="*/ 287878 w 300690"/>
                <a:gd name="connsiteY6" fmla="*/ 388242 h 396684"/>
                <a:gd name="connsiteX7" fmla="*/ 285350 w 300690"/>
                <a:gd name="connsiteY7" fmla="*/ 396685 h 396684"/>
                <a:gd name="connsiteX8" fmla="*/ 17165 w 300690"/>
                <a:gd name="connsiteY8" fmla="*/ 290531 h 396684"/>
                <a:gd name="connsiteX9" fmla="*/ 273830 w 300690"/>
                <a:gd name="connsiteY9" fmla="*/ 374837 h 396684"/>
                <a:gd name="connsiteX10" fmla="*/ 252759 w 300690"/>
                <a:gd name="connsiteY10" fmla="*/ 172299 h 396684"/>
                <a:gd name="connsiteX11" fmla="*/ 89221 w 300690"/>
                <a:gd name="connsiteY11" fmla="*/ 31132 h 396684"/>
                <a:gd name="connsiteX12" fmla="*/ 17165 w 300690"/>
                <a:gd name="connsiteY12" fmla="*/ 17586 h 396684"/>
                <a:gd name="connsiteX13" fmla="*/ 17165 w 300690"/>
                <a:gd name="connsiteY13" fmla="*/ 290531 h 396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0690" h="396684">
                  <a:moveTo>
                    <a:pt x="285350" y="396685"/>
                  </a:moveTo>
                  <a:lnTo>
                    <a:pt x="0" y="302957"/>
                  </a:lnTo>
                  <a:lnTo>
                    <a:pt x="0" y="0"/>
                  </a:lnTo>
                  <a:lnTo>
                    <a:pt x="8735" y="155"/>
                  </a:lnTo>
                  <a:cubicBezTo>
                    <a:pt x="38781" y="682"/>
                    <a:pt x="65256" y="5202"/>
                    <a:pt x="94577" y="14826"/>
                  </a:cubicBezTo>
                  <a:cubicBezTo>
                    <a:pt x="170307" y="39683"/>
                    <a:pt x="231928" y="92860"/>
                    <a:pt x="268091" y="164568"/>
                  </a:cubicBezTo>
                  <a:cubicBezTo>
                    <a:pt x="303181" y="234168"/>
                    <a:pt x="310211" y="313602"/>
                    <a:pt x="287878" y="388242"/>
                  </a:cubicBezTo>
                  <a:lnTo>
                    <a:pt x="285350" y="396685"/>
                  </a:lnTo>
                  <a:close/>
                  <a:moveTo>
                    <a:pt x="17165" y="290531"/>
                  </a:moveTo>
                  <a:lnTo>
                    <a:pt x="273830" y="374837"/>
                  </a:lnTo>
                  <a:cubicBezTo>
                    <a:pt x="291922" y="306919"/>
                    <a:pt x="284535" y="235332"/>
                    <a:pt x="252759" y="172299"/>
                  </a:cubicBezTo>
                  <a:cubicBezTo>
                    <a:pt x="218669" y="104686"/>
                    <a:pt x="160589" y="54556"/>
                    <a:pt x="89221" y="31132"/>
                  </a:cubicBezTo>
                  <a:cubicBezTo>
                    <a:pt x="64123" y="22895"/>
                    <a:pt x="42095" y="18719"/>
                    <a:pt x="17165" y="17586"/>
                  </a:cubicBezTo>
                  <a:lnTo>
                    <a:pt x="17165" y="290531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590978E3-0C1B-4135-8D2C-7536A878CCAE}"/>
                </a:ext>
              </a:extLst>
            </p:cNvPr>
            <p:cNvSpPr/>
            <p:nvPr/>
          </p:nvSpPr>
          <p:spPr>
            <a:xfrm>
              <a:off x="4809567" y="4259846"/>
              <a:ext cx="366002" cy="495339"/>
            </a:xfrm>
            <a:custGeom>
              <a:avLst/>
              <a:gdLst>
                <a:gd name="connsiteX0" fmla="*/ 245486 w 366002"/>
                <a:gd name="connsiteY0" fmla="*/ 495340 h 495339"/>
                <a:gd name="connsiteX1" fmla="*/ 245469 w 366002"/>
                <a:gd name="connsiteY1" fmla="*/ 495340 h 495339"/>
                <a:gd name="connsiteX2" fmla="*/ 71810 w 366002"/>
                <a:gd name="connsiteY2" fmla="*/ 422692 h 495339"/>
                <a:gd name="connsiteX3" fmla="*/ 71814 w 366002"/>
                <a:gd name="connsiteY3" fmla="*/ 71703 h 495339"/>
                <a:gd name="connsiteX4" fmla="*/ 207229 w 366002"/>
                <a:gd name="connsiteY4" fmla="*/ 1451 h 495339"/>
                <a:gd name="connsiteX5" fmla="*/ 217067 w 366002"/>
                <a:gd name="connsiteY5" fmla="*/ 0 h 495339"/>
                <a:gd name="connsiteX6" fmla="*/ 217067 w 366002"/>
                <a:gd name="connsiteY6" fmla="*/ 256888 h 495339"/>
                <a:gd name="connsiteX7" fmla="*/ 228789 w 366002"/>
                <a:gd name="connsiteY7" fmla="*/ 272898 h 495339"/>
                <a:gd name="connsiteX8" fmla="*/ 366002 w 366002"/>
                <a:gd name="connsiteY8" fmla="*/ 463765 h 495339"/>
                <a:gd name="connsiteX9" fmla="*/ 357147 w 366002"/>
                <a:gd name="connsiteY9" fmla="*/ 468324 h 495339"/>
                <a:gd name="connsiteX10" fmla="*/ 245486 w 366002"/>
                <a:gd name="connsiteY10" fmla="*/ 495340 h 495339"/>
                <a:gd name="connsiteX11" fmla="*/ 199902 w 366002"/>
                <a:gd name="connsiteY11" fmla="*/ 20110 h 495339"/>
                <a:gd name="connsiteX12" fmla="*/ 84017 w 366002"/>
                <a:gd name="connsiteY12" fmla="*/ 83774 h 495339"/>
                <a:gd name="connsiteX13" fmla="*/ 84013 w 366002"/>
                <a:gd name="connsiteY13" fmla="*/ 410618 h 495339"/>
                <a:gd name="connsiteX14" fmla="*/ 245469 w 366002"/>
                <a:gd name="connsiteY14" fmla="*/ 478171 h 495339"/>
                <a:gd name="connsiteX15" fmla="*/ 245486 w 366002"/>
                <a:gd name="connsiteY15" fmla="*/ 478171 h 495339"/>
                <a:gd name="connsiteX16" fmla="*/ 340312 w 366002"/>
                <a:gd name="connsiteY16" fmla="*/ 457426 h 495339"/>
                <a:gd name="connsiteX17" fmla="*/ 214895 w 366002"/>
                <a:gd name="connsiteY17" fmla="*/ 282972 h 495339"/>
                <a:gd name="connsiteX18" fmla="*/ 199902 w 366002"/>
                <a:gd name="connsiteY18" fmla="*/ 262489 h 495339"/>
                <a:gd name="connsiteX19" fmla="*/ 199902 w 366002"/>
                <a:gd name="connsiteY19" fmla="*/ 20110 h 495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6002" h="495339">
                  <a:moveTo>
                    <a:pt x="245486" y="495340"/>
                  </a:moveTo>
                  <a:lnTo>
                    <a:pt x="245469" y="495340"/>
                  </a:lnTo>
                  <a:cubicBezTo>
                    <a:pt x="179852" y="495340"/>
                    <a:pt x="118180" y="469539"/>
                    <a:pt x="71810" y="422692"/>
                  </a:cubicBezTo>
                  <a:cubicBezTo>
                    <a:pt x="-23939" y="325921"/>
                    <a:pt x="-23935" y="168470"/>
                    <a:pt x="71814" y="71703"/>
                  </a:cubicBezTo>
                  <a:cubicBezTo>
                    <a:pt x="110466" y="32643"/>
                    <a:pt x="156025" y="9010"/>
                    <a:pt x="207229" y="1451"/>
                  </a:cubicBezTo>
                  <a:lnTo>
                    <a:pt x="217067" y="0"/>
                  </a:lnTo>
                  <a:lnTo>
                    <a:pt x="217067" y="256888"/>
                  </a:lnTo>
                  <a:lnTo>
                    <a:pt x="228789" y="272898"/>
                  </a:lnTo>
                  <a:lnTo>
                    <a:pt x="366002" y="463765"/>
                  </a:lnTo>
                  <a:lnTo>
                    <a:pt x="357147" y="468324"/>
                  </a:lnTo>
                  <a:cubicBezTo>
                    <a:pt x="322808" y="485995"/>
                    <a:pt x="284194" y="495340"/>
                    <a:pt x="245486" y="495340"/>
                  </a:cubicBezTo>
                  <a:close/>
                  <a:moveTo>
                    <a:pt x="199902" y="20110"/>
                  </a:moveTo>
                  <a:cubicBezTo>
                    <a:pt x="156437" y="28561"/>
                    <a:pt x="117489" y="49950"/>
                    <a:pt x="84017" y="83774"/>
                  </a:cubicBezTo>
                  <a:cubicBezTo>
                    <a:pt x="-5148" y="173883"/>
                    <a:pt x="-5152" y="320500"/>
                    <a:pt x="84013" y="410618"/>
                  </a:cubicBezTo>
                  <a:cubicBezTo>
                    <a:pt x="127134" y="454181"/>
                    <a:pt x="184471" y="478171"/>
                    <a:pt x="245469" y="478171"/>
                  </a:cubicBezTo>
                  <a:lnTo>
                    <a:pt x="245486" y="478171"/>
                  </a:lnTo>
                  <a:cubicBezTo>
                    <a:pt x="278138" y="478171"/>
                    <a:pt x="310708" y="471024"/>
                    <a:pt x="340312" y="457426"/>
                  </a:cubicBezTo>
                  <a:lnTo>
                    <a:pt x="214895" y="282972"/>
                  </a:lnTo>
                  <a:lnTo>
                    <a:pt x="199902" y="262489"/>
                  </a:lnTo>
                  <a:lnTo>
                    <a:pt x="199902" y="2011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FAE242E0-A0F8-E0FF-3D72-1621C37BD135}"/>
              </a:ext>
            </a:extLst>
          </p:cNvPr>
          <p:cNvSpPr txBox="1"/>
          <p:nvPr/>
        </p:nvSpPr>
        <p:spPr>
          <a:xfrm>
            <a:off x="5480513" y="404610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36F0247-05C3-D6B4-A580-4D498FDA81EE}"/>
              </a:ext>
            </a:extLst>
          </p:cNvPr>
          <p:cNvSpPr txBox="1"/>
          <p:nvPr/>
        </p:nvSpPr>
        <p:spPr>
          <a:xfrm>
            <a:off x="5480513" y="4366298"/>
            <a:ext cx="171393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주시면 감사하겠습니다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85" name="Rectangle 47">
            <a:extLst>
              <a:ext uri="{FF2B5EF4-FFF2-40B4-BE49-F238E27FC236}">
                <a16:creationId xmlns:a16="http://schemas.microsoft.com/office/drawing/2014/main" id="{59325F1E-84CE-62C4-853A-D2535CCC10E5}"/>
              </a:ext>
            </a:extLst>
          </p:cNvPr>
          <p:cNvSpPr/>
          <p:nvPr/>
        </p:nvSpPr>
        <p:spPr>
          <a:xfrm>
            <a:off x="7877019" y="3885352"/>
            <a:ext cx="3156741" cy="1190248"/>
          </a:xfrm>
          <a:prstGeom prst="rect">
            <a:avLst/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8" name="그래픽 86">
            <a:extLst>
              <a:ext uri="{FF2B5EF4-FFF2-40B4-BE49-F238E27FC236}">
                <a16:creationId xmlns:a16="http://schemas.microsoft.com/office/drawing/2014/main" id="{044F8132-1016-4831-A331-D7BEC968EE82}"/>
              </a:ext>
            </a:extLst>
          </p:cNvPr>
          <p:cNvGrpSpPr/>
          <p:nvPr/>
        </p:nvGrpSpPr>
        <p:grpSpPr>
          <a:xfrm>
            <a:off x="8141172" y="4205767"/>
            <a:ext cx="477457" cy="549419"/>
            <a:chOff x="8141172" y="4205767"/>
            <a:chExt cx="477457" cy="549419"/>
          </a:xfrm>
          <a:solidFill>
            <a:schemeClr val="accent3"/>
          </a:solidFill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D97FF32F-1561-4050-843F-6C4CF6ADA57C}"/>
                </a:ext>
              </a:extLst>
            </p:cNvPr>
            <p:cNvSpPr/>
            <p:nvPr/>
          </p:nvSpPr>
          <p:spPr>
            <a:xfrm>
              <a:off x="8141172" y="4205767"/>
              <a:ext cx="477457" cy="549419"/>
            </a:xfrm>
            <a:custGeom>
              <a:avLst/>
              <a:gdLst>
                <a:gd name="connsiteX0" fmla="*/ 238731 w 477457"/>
                <a:gd name="connsiteY0" fmla="*/ 549419 h 549419"/>
                <a:gd name="connsiteX1" fmla="*/ 0 w 477457"/>
                <a:gd name="connsiteY1" fmla="*/ 312727 h 549419"/>
                <a:gd name="connsiteX2" fmla="*/ 199469 w 477457"/>
                <a:gd name="connsiteY2" fmla="*/ 79309 h 549419"/>
                <a:gd name="connsiteX3" fmla="*/ 189146 w 477457"/>
                <a:gd name="connsiteY3" fmla="*/ 49225 h 549419"/>
                <a:gd name="connsiteX4" fmla="*/ 238731 w 477457"/>
                <a:gd name="connsiteY4" fmla="*/ 0 h 549419"/>
                <a:gd name="connsiteX5" fmla="*/ 288316 w 477457"/>
                <a:gd name="connsiteY5" fmla="*/ 49225 h 549419"/>
                <a:gd name="connsiteX6" fmla="*/ 277989 w 477457"/>
                <a:gd name="connsiteY6" fmla="*/ 79309 h 549419"/>
                <a:gd name="connsiteX7" fmla="*/ 477458 w 477457"/>
                <a:gd name="connsiteY7" fmla="*/ 312731 h 549419"/>
                <a:gd name="connsiteX8" fmla="*/ 238731 w 477457"/>
                <a:gd name="connsiteY8" fmla="*/ 549419 h 549419"/>
                <a:gd name="connsiteX9" fmla="*/ 238731 w 477457"/>
                <a:gd name="connsiteY9" fmla="*/ 92564 h 549419"/>
                <a:gd name="connsiteX10" fmla="*/ 220841 w 477457"/>
                <a:gd name="connsiteY10" fmla="*/ 93981 h 549419"/>
                <a:gd name="connsiteX11" fmla="*/ 17169 w 477457"/>
                <a:gd name="connsiteY11" fmla="*/ 312727 h 549419"/>
                <a:gd name="connsiteX12" fmla="*/ 238731 w 477457"/>
                <a:gd name="connsiteY12" fmla="*/ 532250 h 549419"/>
                <a:gd name="connsiteX13" fmla="*/ 460289 w 477457"/>
                <a:gd name="connsiteY13" fmla="*/ 312727 h 549419"/>
                <a:gd name="connsiteX14" fmla="*/ 256622 w 477457"/>
                <a:gd name="connsiteY14" fmla="*/ 93981 h 549419"/>
                <a:gd name="connsiteX15" fmla="*/ 238731 w 477457"/>
                <a:gd name="connsiteY15" fmla="*/ 92564 h 549419"/>
                <a:gd name="connsiteX16" fmla="*/ 238731 w 477457"/>
                <a:gd name="connsiteY16" fmla="*/ 17169 h 549419"/>
                <a:gd name="connsiteX17" fmla="*/ 206315 w 477457"/>
                <a:gd name="connsiteY17" fmla="*/ 49225 h 549419"/>
                <a:gd name="connsiteX18" fmla="*/ 224030 w 477457"/>
                <a:gd name="connsiteY18" fmla="*/ 77764 h 549419"/>
                <a:gd name="connsiteX19" fmla="*/ 238735 w 477457"/>
                <a:gd name="connsiteY19" fmla="*/ 85190 h 549419"/>
                <a:gd name="connsiteX20" fmla="*/ 253424 w 477457"/>
                <a:gd name="connsiteY20" fmla="*/ 77764 h 549419"/>
                <a:gd name="connsiteX21" fmla="*/ 271147 w 477457"/>
                <a:gd name="connsiteY21" fmla="*/ 49225 h 549419"/>
                <a:gd name="connsiteX22" fmla="*/ 238731 w 477457"/>
                <a:gd name="connsiteY22" fmla="*/ 17169 h 54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457" h="549419">
                  <a:moveTo>
                    <a:pt x="238731" y="549419"/>
                  </a:moveTo>
                  <a:cubicBezTo>
                    <a:pt x="107094" y="549419"/>
                    <a:pt x="0" y="443240"/>
                    <a:pt x="0" y="312727"/>
                  </a:cubicBezTo>
                  <a:cubicBezTo>
                    <a:pt x="0" y="196937"/>
                    <a:pt x="86113" y="98041"/>
                    <a:pt x="199469" y="79309"/>
                  </a:cubicBezTo>
                  <a:cubicBezTo>
                    <a:pt x="192876" y="70862"/>
                    <a:pt x="189146" y="60363"/>
                    <a:pt x="189146" y="49225"/>
                  </a:cubicBezTo>
                  <a:cubicBezTo>
                    <a:pt x="189150" y="22084"/>
                    <a:pt x="211393" y="0"/>
                    <a:pt x="238731" y="0"/>
                  </a:cubicBezTo>
                  <a:cubicBezTo>
                    <a:pt x="266078" y="0"/>
                    <a:pt x="288316" y="22084"/>
                    <a:pt x="288316" y="49225"/>
                  </a:cubicBezTo>
                  <a:cubicBezTo>
                    <a:pt x="288316" y="60363"/>
                    <a:pt x="284586" y="70862"/>
                    <a:pt x="277989" y="79309"/>
                  </a:cubicBezTo>
                  <a:cubicBezTo>
                    <a:pt x="391349" y="98046"/>
                    <a:pt x="477458" y="196941"/>
                    <a:pt x="477458" y="312731"/>
                  </a:cubicBezTo>
                  <a:cubicBezTo>
                    <a:pt x="477458" y="443240"/>
                    <a:pt x="370369" y="549419"/>
                    <a:pt x="238731" y="549419"/>
                  </a:cubicBezTo>
                  <a:close/>
                  <a:moveTo>
                    <a:pt x="238731" y="92564"/>
                  </a:moveTo>
                  <a:lnTo>
                    <a:pt x="220841" y="93981"/>
                  </a:lnTo>
                  <a:cubicBezTo>
                    <a:pt x="106634" y="103025"/>
                    <a:pt x="17169" y="199113"/>
                    <a:pt x="17169" y="312727"/>
                  </a:cubicBezTo>
                  <a:cubicBezTo>
                    <a:pt x="17169" y="433775"/>
                    <a:pt x="116563" y="532250"/>
                    <a:pt x="238731" y="532250"/>
                  </a:cubicBezTo>
                  <a:cubicBezTo>
                    <a:pt x="360900" y="532250"/>
                    <a:pt x="460289" y="433775"/>
                    <a:pt x="460289" y="312727"/>
                  </a:cubicBezTo>
                  <a:cubicBezTo>
                    <a:pt x="460289" y="199113"/>
                    <a:pt x="370828" y="103029"/>
                    <a:pt x="256622" y="93981"/>
                  </a:cubicBezTo>
                  <a:lnTo>
                    <a:pt x="238731" y="92564"/>
                  </a:lnTo>
                  <a:close/>
                  <a:moveTo>
                    <a:pt x="238731" y="17169"/>
                  </a:moveTo>
                  <a:cubicBezTo>
                    <a:pt x="220858" y="17169"/>
                    <a:pt x="206315" y="31549"/>
                    <a:pt x="206315" y="49225"/>
                  </a:cubicBezTo>
                  <a:cubicBezTo>
                    <a:pt x="206315" y="61312"/>
                    <a:pt x="213106" y="72244"/>
                    <a:pt x="224030" y="77764"/>
                  </a:cubicBezTo>
                  <a:lnTo>
                    <a:pt x="238735" y="85190"/>
                  </a:lnTo>
                  <a:lnTo>
                    <a:pt x="253424" y="77764"/>
                  </a:lnTo>
                  <a:cubicBezTo>
                    <a:pt x="264356" y="72240"/>
                    <a:pt x="271147" y="61307"/>
                    <a:pt x="271147" y="49225"/>
                  </a:cubicBezTo>
                  <a:cubicBezTo>
                    <a:pt x="271151" y="31549"/>
                    <a:pt x="256613" y="17169"/>
                    <a:pt x="238731" y="1716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F6303ED5-1783-4238-B41B-608F536D2DB7}"/>
                </a:ext>
              </a:extLst>
            </p:cNvPr>
            <p:cNvSpPr/>
            <p:nvPr/>
          </p:nvSpPr>
          <p:spPr>
            <a:xfrm>
              <a:off x="8368000" y="4243191"/>
              <a:ext cx="23805" cy="23603"/>
            </a:xfrm>
            <a:custGeom>
              <a:avLst/>
              <a:gdLst>
                <a:gd name="connsiteX0" fmla="*/ 11903 w 23805"/>
                <a:gd name="connsiteY0" fmla="*/ 0 h 23603"/>
                <a:gd name="connsiteX1" fmla="*/ 0 w 23805"/>
                <a:gd name="connsiteY1" fmla="*/ 11804 h 23603"/>
                <a:gd name="connsiteX2" fmla="*/ 11903 w 23805"/>
                <a:gd name="connsiteY2" fmla="*/ 23604 h 23603"/>
                <a:gd name="connsiteX3" fmla="*/ 23805 w 23805"/>
                <a:gd name="connsiteY3" fmla="*/ 11804 h 23603"/>
                <a:gd name="connsiteX4" fmla="*/ 11903 w 23805"/>
                <a:gd name="connsiteY4" fmla="*/ 0 h 23603"/>
                <a:gd name="connsiteX5" fmla="*/ 11903 w 23805"/>
                <a:gd name="connsiteY5" fmla="*/ 0 h 2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05" h="23603">
                  <a:moveTo>
                    <a:pt x="11903" y="0"/>
                  </a:moveTo>
                  <a:cubicBezTo>
                    <a:pt x="5327" y="0"/>
                    <a:pt x="0" y="5284"/>
                    <a:pt x="0" y="11804"/>
                  </a:cubicBezTo>
                  <a:cubicBezTo>
                    <a:pt x="0" y="18333"/>
                    <a:pt x="5327" y="23604"/>
                    <a:pt x="11903" y="23604"/>
                  </a:cubicBezTo>
                  <a:cubicBezTo>
                    <a:pt x="18474" y="23604"/>
                    <a:pt x="23805" y="18328"/>
                    <a:pt x="23805" y="11804"/>
                  </a:cubicBezTo>
                  <a:cubicBezTo>
                    <a:pt x="23805" y="5284"/>
                    <a:pt x="18474" y="0"/>
                    <a:pt x="11903" y="0"/>
                  </a:cubicBezTo>
                  <a:lnTo>
                    <a:pt x="11903" y="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45B25ADB-97F0-4425-BF37-DBEA9BD66FC4}"/>
                </a:ext>
              </a:extLst>
            </p:cNvPr>
            <p:cNvSpPr/>
            <p:nvPr/>
          </p:nvSpPr>
          <p:spPr>
            <a:xfrm>
              <a:off x="8180850" y="4321136"/>
              <a:ext cx="398109" cy="394714"/>
            </a:xfrm>
            <a:custGeom>
              <a:avLst/>
              <a:gdLst>
                <a:gd name="connsiteX0" fmla="*/ 199053 w 398109"/>
                <a:gd name="connsiteY0" fmla="*/ 394715 h 394714"/>
                <a:gd name="connsiteX1" fmla="*/ 0 w 398109"/>
                <a:gd name="connsiteY1" fmla="*/ 197357 h 394714"/>
                <a:gd name="connsiteX2" fmla="*/ 199053 w 398109"/>
                <a:gd name="connsiteY2" fmla="*/ 0 h 394714"/>
                <a:gd name="connsiteX3" fmla="*/ 398110 w 398109"/>
                <a:gd name="connsiteY3" fmla="*/ 197357 h 394714"/>
                <a:gd name="connsiteX4" fmla="*/ 199053 w 398109"/>
                <a:gd name="connsiteY4" fmla="*/ 394715 h 394714"/>
                <a:gd name="connsiteX5" fmla="*/ 199053 w 398109"/>
                <a:gd name="connsiteY5" fmla="*/ 17169 h 394714"/>
                <a:gd name="connsiteX6" fmla="*/ 17169 w 398109"/>
                <a:gd name="connsiteY6" fmla="*/ 197357 h 394714"/>
                <a:gd name="connsiteX7" fmla="*/ 199053 w 398109"/>
                <a:gd name="connsiteY7" fmla="*/ 377545 h 394714"/>
                <a:gd name="connsiteX8" fmla="*/ 380941 w 398109"/>
                <a:gd name="connsiteY8" fmla="*/ 197357 h 394714"/>
                <a:gd name="connsiteX9" fmla="*/ 199053 w 398109"/>
                <a:gd name="connsiteY9" fmla="*/ 17169 h 39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109" h="394714">
                  <a:moveTo>
                    <a:pt x="199053" y="394715"/>
                  </a:moveTo>
                  <a:cubicBezTo>
                    <a:pt x="89293" y="394715"/>
                    <a:pt x="0" y="306181"/>
                    <a:pt x="0" y="197357"/>
                  </a:cubicBezTo>
                  <a:cubicBezTo>
                    <a:pt x="0" y="88534"/>
                    <a:pt x="89293" y="0"/>
                    <a:pt x="199053" y="0"/>
                  </a:cubicBezTo>
                  <a:cubicBezTo>
                    <a:pt x="308808" y="0"/>
                    <a:pt x="398110" y="88534"/>
                    <a:pt x="398110" y="197357"/>
                  </a:cubicBezTo>
                  <a:cubicBezTo>
                    <a:pt x="398110" y="306181"/>
                    <a:pt x="308808" y="394715"/>
                    <a:pt x="199053" y="394715"/>
                  </a:cubicBezTo>
                  <a:close/>
                  <a:moveTo>
                    <a:pt x="199053" y="17169"/>
                  </a:moveTo>
                  <a:cubicBezTo>
                    <a:pt x="98762" y="17169"/>
                    <a:pt x="17169" y="98003"/>
                    <a:pt x="17169" y="197357"/>
                  </a:cubicBezTo>
                  <a:cubicBezTo>
                    <a:pt x="17169" y="296712"/>
                    <a:pt x="98762" y="377545"/>
                    <a:pt x="199053" y="377545"/>
                  </a:cubicBezTo>
                  <a:cubicBezTo>
                    <a:pt x="299343" y="377545"/>
                    <a:pt x="380941" y="296716"/>
                    <a:pt x="380941" y="197357"/>
                  </a:cubicBezTo>
                  <a:cubicBezTo>
                    <a:pt x="380941" y="97998"/>
                    <a:pt x="299343" y="17169"/>
                    <a:pt x="199053" y="1716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2" name="그래픽 86">
              <a:extLst>
                <a:ext uri="{FF2B5EF4-FFF2-40B4-BE49-F238E27FC236}">
                  <a16:creationId xmlns:a16="http://schemas.microsoft.com/office/drawing/2014/main" id="{09F05581-0F3E-4641-A4B0-52DAD6376D41}"/>
                </a:ext>
              </a:extLst>
            </p:cNvPr>
            <p:cNvGrpSpPr/>
            <p:nvPr/>
          </p:nvGrpSpPr>
          <p:grpSpPr>
            <a:xfrm>
              <a:off x="8208836" y="4348946"/>
              <a:ext cx="342129" cy="339094"/>
              <a:chOff x="8208836" y="4348946"/>
              <a:chExt cx="342129" cy="339094"/>
            </a:xfrm>
            <a:grpFill/>
          </p:grpSpPr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id="{D46F3B7E-9FEA-432C-812D-95BF536A2EF2}"/>
                  </a:ext>
                </a:extLst>
              </p:cNvPr>
              <p:cNvSpPr/>
              <p:nvPr/>
            </p:nvSpPr>
            <p:spPr>
              <a:xfrm>
                <a:off x="8371318" y="4348946"/>
                <a:ext cx="17169" cy="31467"/>
              </a:xfrm>
              <a:custGeom>
                <a:avLst/>
                <a:gdLst>
                  <a:gd name="connsiteX0" fmla="*/ 0 w 17169"/>
                  <a:gd name="connsiteY0" fmla="*/ 0 h 31467"/>
                  <a:gd name="connsiteX1" fmla="*/ 17169 w 17169"/>
                  <a:gd name="connsiteY1" fmla="*/ 0 h 31467"/>
                  <a:gd name="connsiteX2" fmla="*/ 17169 w 17169"/>
                  <a:gd name="connsiteY2" fmla="*/ 31467 h 31467"/>
                  <a:gd name="connsiteX3" fmla="*/ 0 w 17169"/>
                  <a:gd name="connsiteY3" fmla="*/ 31467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467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467"/>
                    </a:lnTo>
                    <a:lnTo>
                      <a:pt x="0" y="31467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7AB45792-A925-48B2-A21D-BD54DBBFEFD4}"/>
                  </a:ext>
                </a:extLst>
              </p:cNvPr>
              <p:cNvSpPr/>
              <p:nvPr/>
            </p:nvSpPr>
            <p:spPr>
              <a:xfrm>
                <a:off x="8371318" y="4656578"/>
                <a:ext cx="17169" cy="31462"/>
              </a:xfrm>
              <a:custGeom>
                <a:avLst/>
                <a:gdLst>
                  <a:gd name="connsiteX0" fmla="*/ 0 w 17169"/>
                  <a:gd name="connsiteY0" fmla="*/ 0 h 31462"/>
                  <a:gd name="connsiteX1" fmla="*/ 17169 w 17169"/>
                  <a:gd name="connsiteY1" fmla="*/ 0 h 31462"/>
                  <a:gd name="connsiteX2" fmla="*/ 17169 w 17169"/>
                  <a:gd name="connsiteY2" fmla="*/ 31463 h 31462"/>
                  <a:gd name="connsiteX3" fmla="*/ 0 w 17169"/>
                  <a:gd name="connsiteY3" fmla="*/ 31463 h 3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462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463"/>
                    </a:lnTo>
                    <a:lnTo>
                      <a:pt x="0" y="31463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0DE893DC-E64F-401C-B682-8206DDC8D27E}"/>
                  </a:ext>
                </a:extLst>
              </p:cNvPr>
              <p:cNvSpPr/>
              <p:nvPr/>
            </p:nvSpPr>
            <p:spPr>
              <a:xfrm>
                <a:off x="8519219" y="4509909"/>
                <a:ext cx="31746" cy="17169"/>
              </a:xfrm>
              <a:custGeom>
                <a:avLst/>
                <a:gdLst>
                  <a:gd name="connsiteX0" fmla="*/ 0 w 31746"/>
                  <a:gd name="connsiteY0" fmla="*/ 0 h 17169"/>
                  <a:gd name="connsiteX1" fmla="*/ 31746 w 31746"/>
                  <a:gd name="connsiteY1" fmla="*/ 0 h 17169"/>
                  <a:gd name="connsiteX2" fmla="*/ 31746 w 31746"/>
                  <a:gd name="connsiteY2" fmla="*/ 17169 h 17169"/>
                  <a:gd name="connsiteX3" fmla="*/ 0 w 31746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6" h="17169">
                    <a:moveTo>
                      <a:pt x="0" y="0"/>
                    </a:moveTo>
                    <a:lnTo>
                      <a:pt x="31746" y="0"/>
                    </a:lnTo>
                    <a:lnTo>
                      <a:pt x="31746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5F13771B-D839-42AC-A667-B4B8308FDA49}"/>
                  </a:ext>
                </a:extLst>
              </p:cNvPr>
              <p:cNvSpPr/>
              <p:nvPr/>
            </p:nvSpPr>
            <p:spPr>
              <a:xfrm>
                <a:off x="8208836" y="4509909"/>
                <a:ext cx="31746" cy="17169"/>
              </a:xfrm>
              <a:custGeom>
                <a:avLst/>
                <a:gdLst>
                  <a:gd name="connsiteX0" fmla="*/ 0 w 31746"/>
                  <a:gd name="connsiteY0" fmla="*/ 0 h 17169"/>
                  <a:gd name="connsiteX1" fmla="*/ 31746 w 31746"/>
                  <a:gd name="connsiteY1" fmla="*/ 0 h 17169"/>
                  <a:gd name="connsiteX2" fmla="*/ 31746 w 31746"/>
                  <a:gd name="connsiteY2" fmla="*/ 17169 h 17169"/>
                  <a:gd name="connsiteX3" fmla="*/ 0 w 31746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6" h="17169">
                    <a:moveTo>
                      <a:pt x="0" y="0"/>
                    </a:moveTo>
                    <a:lnTo>
                      <a:pt x="31746" y="0"/>
                    </a:lnTo>
                    <a:lnTo>
                      <a:pt x="31746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A9E895CE-3BF8-4AFA-A014-5EF6CEA815CB}"/>
                  </a:ext>
                </a:extLst>
              </p:cNvPr>
              <p:cNvSpPr/>
              <p:nvPr/>
            </p:nvSpPr>
            <p:spPr>
              <a:xfrm rot="2716530">
                <a:off x="8481071" y="4393929"/>
                <a:ext cx="17169" cy="31608"/>
              </a:xfrm>
              <a:custGeom>
                <a:avLst/>
                <a:gdLst>
                  <a:gd name="connsiteX0" fmla="*/ 0 w 17169"/>
                  <a:gd name="connsiteY0" fmla="*/ 0 h 31608"/>
                  <a:gd name="connsiteX1" fmla="*/ 17169 w 17169"/>
                  <a:gd name="connsiteY1" fmla="*/ 0 h 31608"/>
                  <a:gd name="connsiteX2" fmla="*/ 17169 w 17169"/>
                  <a:gd name="connsiteY2" fmla="*/ 31609 h 31608"/>
                  <a:gd name="connsiteX3" fmla="*/ 0 w 17169"/>
                  <a:gd name="connsiteY3" fmla="*/ 31609 h 31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608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609"/>
                    </a:lnTo>
                    <a:lnTo>
                      <a:pt x="0" y="3160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5B7C68EA-9941-47BA-AA7A-B2AEDCD6F409}"/>
                  </a:ext>
                </a:extLst>
              </p:cNvPr>
              <p:cNvSpPr/>
              <p:nvPr/>
            </p:nvSpPr>
            <p:spPr>
              <a:xfrm rot="2716044">
                <a:off x="8261575" y="4611455"/>
                <a:ext cx="17169" cy="31604"/>
              </a:xfrm>
              <a:custGeom>
                <a:avLst/>
                <a:gdLst>
                  <a:gd name="connsiteX0" fmla="*/ 0 w 17169"/>
                  <a:gd name="connsiteY0" fmla="*/ 0 h 31604"/>
                  <a:gd name="connsiteX1" fmla="*/ 17169 w 17169"/>
                  <a:gd name="connsiteY1" fmla="*/ 0 h 31604"/>
                  <a:gd name="connsiteX2" fmla="*/ 17169 w 17169"/>
                  <a:gd name="connsiteY2" fmla="*/ 31605 h 31604"/>
                  <a:gd name="connsiteX3" fmla="*/ 0 w 17169"/>
                  <a:gd name="connsiteY3" fmla="*/ 31605 h 3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604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605"/>
                    </a:lnTo>
                    <a:lnTo>
                      <a:pt x="0" y="31605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9511F34F-164B-4027-956D-5785F8362EFF}"/>
                  </a:ext>
                </a:extLst>
              </p:cNvPr>
              <p:cNvSpPr/>
              <p:nvPr/>
            </p:nvSpPr>
            <p:spPr>
              <a:xfrm rot="2684198">
                <a:off x="8473848" y="4618637"/>
                <a:ext cx="31602" cy="17168"/>
              </a:xfrm>
              <a:custGeom>
                <a:avLst/>
                <a:gdLst>
                  <a:gd name="connsiteX0" fmla="*/ 0 w 31602"/>
                  <a:gd name="connsiteY0" fmla="*/ 0 h 17168"/>
                  <a:gd name="connsiteX1" fmla="*/ 31602 w 31602"/>
                  <a:gd name="connsiteY1" fmla="*/ 0 h 17168"/>
                  <a:gd name="connsiteX2" fmla="*/ 31602 w 31602"/>
                  <a:gd name="connsiteY2" fmla="*/ 17168 h 17168"/>
                  <a:gd name="connsiteX3" fmla="*/ 0 w 31602"/>
                  <a:gd name="connsiteY3" fmla="*/ 17168 h 1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02" h="17168">
                    <a:moveTo>
                      <a:pt x="0" y="0"/>
                    </a:moveTo>
                    <a:lnTo>
                      <a:pt x="31602" y="0"/>
                    </a:lnTo>
                    <a:lnTo>
                      <a:pt x="31602" y="17168"/>
                    </a:lnTo>
                    <a:lnTo>
                      <a:pt x="0" y="17168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36BAABCF-41E7-478A-8B32-5E66635A82AE}"/>
                  </a:ext>
                </a:extLst>
              </p:cNvPr>
              <p:cNvSpPr/>
              <p:nvPr/>
            </p:nvSpPr>
            <p:spPr>
              <a:xfrm rot="2683956">
                <a:off x="8254368" y="4401149"/>
                <a:ext cx="31600" cy="17169"/>
              </a:xfrm>
              <a:custGeom>
                <a:avLst/>
                <a:gdLst>
                  <a:gd name="connsiteX0" fmla="*/ 0 w 31600"/>
                  <a:gd name="connsiteY0" fmla="*/ 0 h 17169"/>
                  <a:gd name="connsiteX1" fmla="*/ 31600 w 31600"/>
                  <a:gd name="connsiteY1" fmla="*/ 0 h 17169"/>
                  <a:gd name="connsiteX2" fmla="*/ 31600 w 31600"/>
                  <a:gd name="connsiteY2" fmla="*/ 17169 h 17169"/>
                  <a:gd name="connsiteX3" fmla="*/ 0 w 31600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00" h="17169">
                    <a:moveTo>
                      <a:pt x="0" y="0"/>
                    </a:moveTo>
                    <a:lnTo>
                      <a:pt x="31600" y="0"/>
                    </a:lnTo>
                    <a:lnTo>
                      <a:pt x="31600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1" name="그래픽 86">
              <a:extLst>
                <a:ext uri="{FF2B5EF4-FFF2-40B4-BE49-F238E27FC236}">
                  <a16:creationId xmlns:a16="http://schemas.microsoft.com/office/drawing/2014/main" id="{0EEB84D2-583F-4649-BA98-7B438C2941E4}"/>
                </a:ext>
              </a:extLst>
            </p:cNvPr>
            <p:cNvGrpSpPr/>
            <p:nvPr/>
          </p:nvGrpSpPr>
          <p:grpSpPr>
            <a:xfrm>
              <a:off x="8291369" y="4430659"/>
              <a:ext cx="177063" cy="175681"/>
              <a:chOff x="8291369" y="4430659"/>
              <a:chExt cx="177063" cy="175681"/>
            </a:xfrm>
            <a:grpFill/>
          </p:grpSpPr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01A1CA91-07E3-4C0C-AAD1-129845B56317}"/>
                  </a:ext>
                </a:extLst>
              </p:cNvPr>
              <p:cNvSpPr/>
              <p:nvPr/>
            </p:nvSpPr>
            <p:spPr>
              <a:xfrm>
                <a:off x="8346075" y="4430659"/>
                <a:ext cx="122357" cy="121473"/>
              </a:xfrm>
              <a:custGeom>
                <a:avLst/>
                <a:gdLst>
                  <a:gd name="connsiteX0" fmla="*/ 53242 w 122357"/>
                  <a:gd name="connsiteY0" fmla="*/ 121473 h 121473"/>
                  <a:gd name="connsiteX1" fmla="*/ 0 w 122357"/>
                  <a:gd name="connsiteY1" fmla="*/ 68699 h 121473"/>
                  <a:gd name="connsiteX2" fmla="*/ 2168 w 122357"/>
                  <a:gd name="connsiteY2" fmla="*/ 54938 h 121473"/>
                  <a:gd name="connsiteX3" fmla="*/ 110845 w 122357"/>
                  <a:gd name="connsiteY3" fmla="*/ 0 h 121473"/>
                  <a:gd name="connsiteX4" fmla="*/ 122357 w 122357"/>
                  <a:gd name="connsiteY4" fmla="*/ 11589 h 121473"/>
                  <a:gd name="connsiteX5" fmla="*/ 66926 w 122357"/>
                  <a:gd name="connsiteY5" fmla="*/ 119301 h 121473"/>
                  <a:gd name="connsiteX6" fmla="*/ 53242 w 122357"/>
                  <a:gd name="connsiteY6" fmla="*/ 121473 h 121473"/>
                  <a:gd name="connsiteX7" fmla="*/ 20543 w 122357"/>
                  <a:gd name="connsiteY7" fmla="*/ 64892 h 121473"/>
                  <a:gd name="connsiteX8" fmla="*/ 57015 w 122357"/>
                  <a:gd name="connsiteY8" fmla="*/ 101037 h 121473"/>
                  <a:gd name="connsiteX9" fmla="*/ 94985 w 122357"/>
                  <a:gd name="connsiteY9" fmla="*/ 27261 h 121473"/>
                  <a:gd name="connsiteX10" fmla="*/ 20543 w 122357"/>
                  <a:gd name="connsiteY10" fmla="*/ 64892 h 12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2357" h="121473">
                    <a:moveTo>
                      <a:pt x="53242" y="121473"/>
                    </a:moveTo>
                    <a:lnTo>
                      <a:pt x="0" y="68699"/>
                    </a:lnTo>
                    <a:lnTo>
                      <a:pt x="2168" y="54938"/>
                    </a:lnTo>
                    <a:lnTo>
                      <a:pt x="110845" y="0"/>
                    </a:lnTo>
                    <a:lnTo>
                      <a:pt x="122357" y="11589"/>
                    </a:lnTo>
                    <a:lnTo>
                      <a:pt x="66926" y="119301"/>
                    </a:lnTo>
                    <a:lnTo>
                      <a:pt x="53242" y="121473"/>
                    </a:lnTo>
                    <a:close/>
                    <a:moveTo>
                      <a:pt x="20543" y="64892"/>
                    </a:moveTo>
                    <a:lnTo>
                      <a:pt x="57015" y="101037"/>
                    </a:lnTo>
                    <a:lnTo>
                      <a:pt x="94985" y="27261"/>
                    </a:lnTo>
                    <a:lnTo>
                      <a:pt x="20543" y="64892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7F4C4044-82CA-47E0-B348-87B6AFB11060}"/>
                  </a:ext>
                </a:extLst>
              </p:cNvPr>
              <p:cNvSpPr/>
              <p:nvPr/>
            </p:nvSpPr>
            <p:spPr>
              <a:xfrm>
                <a:off x="8291369" y="4484854"/>
                <a:ext cx="122361" cy="121485"/>
              </a:xfrm>
              <a:custGeom>
                <a:avLst/>
                <a:gdLst>
                  <a:gd name="connsiteX0" fmla="*/ 11508 w 122361"/>
                  <a:gd name="connsiteY0" fmla="*/ 121486 h 121485"/>
                  <a:gd name="connsiteX1" fmla="*/ 0 w 122361"/>
                  <a:gd name="connsiteY1" fmla="*/ 109897 h 121485"/>
                  <a:gd name="connsiteX2" fmla="*/ 55436 w 122361"/>
                  <a:gd name="connsiteY2" fmla="*/ 2172 h 121485"/>
                  <a:gd name="connsiteX3" fmla="*/ 69111 w 122361"/>
                  <a:gd name="connsiteY3" fmla="*/ 0 h 121485"/>
                  <a:gd name="connsiteX4" fmla="*/ 122362 w 122361"/>
                  <a:gd name="connsiteY4" fmla="*/ 52774 h 121485"/>
                  <a:gd name="connsiteX5" fmla="*/ 120190 w 122361"/>
                  <a:gd name="connsiteY5" fmla="*/ 66536 h 121485"/>
                  <a:gd name="connsiteX6" fmla="*/ 11508 w 122361"/>
                  <a:gd name="connsiteY6" fmla="*/ 121486 h 121485"/>
                  <a:gd name="connsiteX7" fmla="*/ 65347 w 122361"/>
                  <a:gd name="connsiteY7" fmla="*/ 20440 h 121485"/>
                  <a:gd name="connsiteX8" fmla="*/ 27381 w 122361"/>
                  <a:gd name="connsiteY8" fmla="*/ 94217 h 121485"/>
                  <a:gd name="connsiteX9" fmla="*/ 101814 w 122361"/>
                  <a:gd name="connsiteY9" fmla="*/ 56582 h 121485"/>
                  <a:gd name="connsiteX10" fmla="*/ 65347 w 122361"/>
                  <a:gd name="connsiteY10" fmla="*/ 20440 h 121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2361" h="121485">
                    <a:moveTo>
                      <a:pt x="11508" y="121486"/>
                    </a:moveTo>
                    <a:lnTo>
                      <a:pt x="0" y="109897"/>
                    </a:lnTo>
                    <a:lnTo>
                      <a:pt x="55436" y="2172"/>
                    </a:lnTo>
                    <a:lnTo>
                      <a:pt x="69111" y="0"/>
                    </a:lnTo>
                    <a:lnTo>
                      <a:pt x="122362" y="52774"/>
                    </a:lnTo>
                    <a:lnTo>
                      <a:pt x="120190" y="66536"/>
                    </a:lnTo>
                    <a:lnTo>
                      <a:pt x="11508" y="121486"/>
                    </a:lnTo>
                    <a:close/>
                    <a:moveTo>
                      <a:pt x="65347" y="20440"/>
                    </a:moveTo>
                    <a:lnTo>
                      <a:pt x="27381" y="94217"/>
                    </a:lnTo>
                    <a:lnTo>
                      <a:pt x="101814" y="56582"/>
                    </a:lnTo>
                    <a:lnTo>
                      <a:pt x="65347" y="20440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E15772EA-CDB4-5479-EC1C-36A6D2429895}"/>
              </a:ext>
            </a:extLst>
          </p:cNvPr>
          <p:cNvSpPr txBox="1"/>
          <p:nvPr/>
        </p:nvSpPr>
        <p:spPr>
          <a:xfrm>
            <a:off x="8778943" y="404610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82BE342-A380-3134-C9D3-FAA08C9B3EFF}"/>
              </a:ext>
            </a:extLst>
          </p:cNvPr>
          <p:cNvSpPr txBox="1"/>
          <p:nvPr/>
        </p:nvSpPr>
        <p:spPr>
          <a:xfrm>
            <a:off x="8778943" y="4366298"/>
            <a:ext cx="1713931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주시면 감사하겠습니다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93FA3F4D-7BD3-0B6F-76C2-5EA992E188BD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4342299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TextBox 38">
            <a:extLst>
              <a:ext uri="{FF2B5EF4-FFF2-40B4-BE49-F238E27FC236}">
                <a16:creationId xmlns:a16="http://schemas.microsoft.com/office/drawing/2014/main" id="{ADB0196C-C998-2840-9702-4E5B585C23F9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EBFD4B9-7154-AD47-5E5C-CA31F0F7FD20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44" name="직선 연결선 9">
            <a:extLst>
              <a:ext uri="{FF2B5EF4-FFF2-40B4-BE49-F238E27FC236}">
                <a16:creationId xmlns:a16="http://schemas.microsoft.com/office/drawing/2014/main" id="{A214D8F0-7601-493F-3E2F-81CFE4E4DBA8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10">
            <a:extLst>
              <a:ext uri="{FF2B5EF4-FFF2-40B4-BE49-F238E27FC236}">
                <a16:creationId xmlns:a16="http://schemas.microsoft.com/office/drawing/2014/main" id="{C406CAFC-03EC-2C7D-420F-02611C899EFC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9EAA5DB7-77E6-F98D-1C3B-4DF1C45CF861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7ED53ED7-D2F9-659A-177F-0CC04D292D52}"/>
              </a:ext>
            </a:extLst>
          </p:cNvPr>
          <p:cNvSpPr txBox="1"/>
          <p:nvPr/>
        </p:nvSpPr>
        <p:spPr>
          <a:xfrm>
            <a:off x="6308643" y="1991727"/>
            <a:ext cx="3254737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본문 내용을 잘 정리 해서 입력해주세요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성공적인 제안서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를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제출해주세요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cxnSp>
        <p:nvCxnSpPr>
          <p:cNvPr id="45" name="Straight Connector 33">
            <a:extLst>
              <a:ext uri="{FF2B5EF4-FFF2-40B4-BE49-F238E27FC236}">
                <a16:creationId xmlns:a16="http://schemas.microsoft.com/office/drawing/2014/main" id="{40F1844E-FE6A-4635-A2CA-7A98673D2BCF}"/>
              </a:ext>
            </a:extLst>
          </p:cNvPr>
          <p:cNvCxnSpPr>
            <a:cxnSpLocks/>
          </p:cNvCxnSpPr>
          <p:nvPr/>
        </p:nvCxnSpPr>
        <p:spPr>
          <a:xfrm>
            <a:off x="6506370" y="3402993"/>
            <a:ext cx="0" cy="1200549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36B7CB22-6031-4445-9F4E-D67DEE042718}"/>
              </a:ext>
            </a:extLst>
          </p:cNvPr>
          <p:cNvSpPr txBox="1"/>
          <p:nvPr/>
        </p:nvSpPr>
        <p:spPr>
          <a:xfrm>
            <a:off x="6693571" y="3054541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E04A5EF-34C1-4911-AEB3-D68DB3DEB861}"/>
              </a:ext>
            </a:extLst>
          </p:cNvPr>
          <p:cNvSpPr txBox="1"/>
          <p:nvPr/>
        </p:nvSpPr>
        <p:spPr>
          <a:xfrm>
            <a:off x="6693571" y="4644584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87E130E7-766D-4663-A5B6-A4F1489F9BAF}"/>
              </a:ext>
            </a:extLst>
          </p:cNvPr>
          <p:cNvSpPr txBox="1"/>
          <p:nvPr/>
        </p:nvSpPr>
        <p:spPr>
          <a:xfrm>
            <a:off x="6693571" y="5021042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8C5BF33F-3BA6-4142-9ACE-3F8D3D77307F}"/>
              </a:ext>
            </a:extLst>
          </p:cNvPr>
          <p:cNvGrpSpPr/>
          <p:nvPr/>
        </p:nvGrpSpPr>
        <p:grpSpPr>
          <a:xfrm>
            <a:off x="6403249" y="3111655"/>
            <a:ext cx="193548" cy="193548"/>
            <a:chOff x="6120552" y="3431625"/>
            <a:chExt cx="193548" cy="193548"/>
          </a:xfrm>
        </p:grpSpPr>
        <p:sp>
          <p:nvSpPr>
            <p:cNvPr id="41" name="Oval 29">
              <a:extLst>
                <a:ext uri="{FF2B5EF4-FFF2-40B4-BE49-F238E27FC236}">
                  <a16:creationId xmlns:a16="http://schemas.microsoft.com/office/drawing/2014/main" id="{44AB7433-A923-4FFF-A1BE-83FE1CF3909B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4EBD9100-345B-454A-AFD7-8CFD7E174D28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5" name="그룹 84">
            <a:extLst>
              <a:ext uri="{FF2B5EF4-FFF2-40B4-BE49-F238E27FC236}">
                <a16:creationId xmlns:a16="http://schemas.microsoft.com/office/drawing/2014/main" id="{2ECCB5B6-5F34-4203-8F18-0085AD3D6A87}"/>
              </a:ext>
            </a:extLst>
          </p:cNvPr>
          <p:cNvGrpSpPr/>
          <p:nvPr/>
        </p:nvGrpSpPr>
        <p:grpSpPr>
          <a:xfrm>
            <a:off x="6403249" y="4701331"/>
            <a:ext cx="193548" cy="193548"/>
            <a:chOff x="6120552" y="3431625"/>
            <a:chExt cx="193548" cy="193548"/>
          </a:xfrm>
        </p:grpSpPr>
        <p:sp>
          <p:nvSpPr>
            <p:cNvPr id="86" name="Oval 29">
              <a:extLst>
                <a:ext uri="{FF2B5EF4-FFF2-40B4-BE49-F238E27FC236}">
                  <a16:creationId xmlns:a16="http://schemas.microsoft.com/office/drawing/2014/main" id="{CD8A605D-0CAB-494F-8158-C3AD29DDB7D8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342401C5-D634-4274-A1DD-A74623E774F1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CB683A5-F82B-441A-B243-A76D3565A30F}"/>
              </a:ext>
            </a:extLst>
          </p:cNvPr>
          <p:cNvGrpSpPr/>
          <p:nvPr/>
        </p:nvGrpSpPr>
        <p:grpSpPr>
          <a:xfrm>
            <a:off x="6403249" y="5078156"/>
            <a:ext cx="193548" cy="193548"/>
            <a:chOff x="6120552" y="3431625"/>
            <a:chExt cx="193548" cy="193548"/>
          </a:xfrm>
        </p:grpSpPr>
        <p:sp>
          <p:nvSpPr>
            <p:cNvPr id="89" name="Oval 29">
              <a:extLst>
                <a:ext uri="{FF2B5EF4-FFF2-40B4-BE49-F238E27FC236}">
                  <a16:creationId xmlns:a16="http://schemas.microsoft.com/office/drawing/2014/main" id="{A53BACCC-DDEF-4598-9B03-0168BDC30729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A07C4F2D-750F-4081-B23A-C5264695EA9A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159A8E89-DE0F-228A-594F-6D095A434461}"/>
              </a:ext>
            </a:extLst>
          </p:cNvPr>
          <p:cNvSpPr txBox="1"/>
          <p:nvPr/>
        </p:nvSpPr>
        <p:spPr>
          <a:xfrm>
            <a:off x="6693571" y="3374619"/>
            <a:ext cx="4251011" cy="102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0341E10E-2047-75C5-2638-80C017E4E215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5" name="그림 개체 틀 4" descr="흑백, 하늘, 건물, 안개이(가) 표시된 사진&#10;&#10;자동 생성된 설명">
            <a:extLst>
              <a:ext uri="{FF2B5EF4-FFF2-40B4-BE49-F238E27FC236}">
                <a16:creationId xmlns:a16="http://schemas.microsoft.com/office/drawing/2014/main" id="{0BAAA901-154A-4BE4-C8B0-F013A1F71BE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8" b="18"/>
          <a:stretch>
            <a:fillRect/>
          </a:stretch>
        </p:blipFill>
        <p:spPr>
          <a:xfrm>
            <a:off x="0" y="2078038"/>
            <a:ext cx="4937125" cy="3860800"/>
          </a:xfrm>
          <a:custGeom>
            <a:avLst/>
            <a:gdLst>
              <a:gd name="connsiteX0" fmla="*/ 0 w 4937898"/>
              <a:gd name="connsiteY0" fmla="*/ 0 h 3860504"/>
              <a:gd name="connsiteX1" fmla="*/ 4937898 w 4937898"/>
              <a:gd name="connsiteY1" fmla="*/ 0 h 3860504"/>
              <a:gd name="connsiteX2" fmla="*/ 4937898 w 4937898"/>
              <a:gd name="connsiteY2" fmla="*/ 3860504 h 3860504"/>
              <a:gd name="connsiteX3" fmla="*/ 0 w 4937898"/>
              <a:gd name="connsiteY3" fmla="*/ 3860504 h 386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98" h="3860504">
                <a:moveTo>
                  <a:pt x="0" y="0"/>
                </a:moveTo>
                <a:lnTo>
                  <a:pt x="4937898" y="0"/>
                </a:lnTo>
                <a:lnTo>
                  <a:pt x="4937898" y="3860504"/>
                </a:lnTo>
                <a:lnTo>
                  <a:pt x="0" y="386050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57378685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Box 40">
            <a:extLst>
              <a:ext uri="{FF2B5EF4-FFF2-40B4-BE49-F238E27FC236}">
                <a16:creationId xmlns:a16="http://schemas.microsoft.com/office/drawing/2014/main" id="{B128EF51-9838-9E4E-69C7-9F2A59B3A771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DB5DF222-79D6-022A-F56C-D57C50281773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51" name="직선 연결선 9">
            <a:extLst>
              <a:ext uri="{FF2B5EF4-FFF2-40B4-BE49-F238E27FC236}">
                <a16:creationId xmlns:a16="http://schemas.microsoft.com/office/drawing/2014/main" id="{03EB3CC8-D599-277F-4AC5-9F7E7BD58D6C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10">
            <a:extLst>
              <a:ext uri="{FF2B5EF4-FFF2-40B4-BE49-F238E27FC236}">
                <a16:creationId xmlns:a16="http://schemas.microsoft.com/office/drawing/2014/main" id="{9084F1FC-3A6C-CB5E-3AA7-66F9FAFDA684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0BA6F136-AC25-1C51-3B0F-781E51D2059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6A257D45-539C-1076-5DAF-15B29033D54B}"/>
              </a:ext>
            </a:extLst>
          </p:cNvPr>
          <p:cNvSpPr txBox="1"/>
          <p:nvPr/>
        </p:nvSpPr>
        <p:spPr>
          <a:xfrm>
            <a:off x="6308643" y="1991727"/>
            <a:ext cx="3254737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본문 내용을 잘 정리 해서 입력해주세요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성공적인 제안서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를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제출해주세요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cxnSp>
        <p:nvCxnSpPr>
          <p:cNvPr id="65" name="Straight Connector 33">
            <a:extLst>
              <a:ext uri="{FF2B5EF4-FFF2-40B4-BE49-F238E27FC236}">
                <a16:creationId xmlns:a16="http://schemas.microsoft.com/office/drawing/2014/main" id="{DCCA2D48-CCCB-E554-44E7-803EED20ADF1}"/>
              </a:ext>
            </a:extLst>
          </p:cNvPr>
          <p:cNvCxnSpPr>
            <a:cxnSpLocks/>
          </p:cNvCxnSpPr>
          <p:nvPr/>
        </p:nvCxnSpPr>
        <p:spPr>
          <a:xfrm>
            <a:off x="6506370" y="3777452"/>
            <a:ext cx="0" cy="1200549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6" name="TextBox 65">
            <a:extLst>
              <a:ext uri="{FF2B5EF4-FFF2-40B4-BE49-F238E27FC236}">
                <a16:creationId xmlns:a16="http://schemas.microsoft.com/office/drawing/2014/main" id="{308F8398-E81D-05A6-34E0-3139F7050563}"/>
              </a:ext>
            </a:extLst>
          </p:cNvPr>
          <p:cNvSpPr txBox="1"/>
          <p:nvPr/>
        </p:nvSpPr>
        <p:spPr>
          <a:xfrm>
            <a:off x="6693571" y="3429000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5CC51DA0-8B91-B92E-A245-D9C9DA3EA833}"/>
              </a:ext>
            </a:extLst>
          </p:cNvPr>
          <p:cNvSpPr txBox="1"/>
          <p:nvPr/>
        </p:nvSpPr>
        <p:spPr>
          <a:xfrm>
            <a:off x="6693571" y="5019043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4315E432-54E7-B32F-2600-80E503D668A5}"/>
              </a:ext>
            </a:extLst>
          </p:cNvPr>
          <p:cNvGrpSpPr/>
          <p:nvPr/>
        </p:nvGrpSpPr>
        <p:grpSpPr>
          <a:xfrm>
            <a:off x="6403249" y="3486114"/>
            <a:ext cx="193548" cy="193548"/>
            <a:chOff x="6120552" y="3431625"/>
            <a:chExt cx="193548" cy="193548"/>
          </a:xfrm>
        </p:grpSpPr>
        <p:sp>
          <p:nvSpPr>
            <p:cNvPr id="78" name="Oval 29">
              <a:extLst>
                <a:ext uri="{FF2B5EF4-FFF2-40B4-BE49-F238E27FC236}">
                  <a16:creationId xmlns:a16="http://schemas.microsoft.com/office/drawing/2014/main" id="{D8D666F6-4259-2BAA-2991-BF126C55BF8B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AD9434C9-AC5B-3402-B259-9DF8139B3648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4B9825DD-323A-7DA5-5182-239CB46D3AF0}"/>
              </a:ext>
            </a:extLst>
          </p:cNvPr>
          <p:cNvGrpSpPr/>
          <p:nvPr/>
        </p:nvGrpSpPr>
        <p:grpSpPr>
          <a:xfrm>
            <a:off x="6403249" y="5075790"/>
            <a:ext cx="193548" cy="193548"/>
            <a:chOff x="6120552" y="3431625"/>
            <a:chExt cx="193548" cy="193548"/>
          </a:xfrm>
        </p:grpSpPr>
        <p:sp>
          <p:nvSpPr>
            <p:cNvPr id="75" name="Oval 29">
              <a:extLst>
                <a:ext uri="{FF2B5EF4-FFF2-40B4-BE49-F238E27FC236}">
                  <a16:creationId xmlns:a16="http://schemas.microsoft.com/office/drawing/2014/main" id="{D6C6D535-4544-470B-D187-A75341C5357A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76" name="자유형: 도형 75">
              <a:extLst>
                <a:ext uri="{FF2B5EF4-FFF2-40B4-BE49-F238E27FC236}">
                  <a16:creationId xmlns:a16="http://schemas.microsoft.com/office/drawing/2014/main" id="{6320D41E-0678-EED3-3D81-29F0909BBC60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9540F926-1940-4102-42FB-08183EB297FF}"/>
              </a:ext>
            </a:extLst>
          </p:cNvPr>
          <p:cNvSpPr txBox="1"/>
          <p:nvPr/>
        </p:nvSpPr>
        <p:spPr>
          <a:xfrm>
            <a:off x="6693571" y="3749078"/>
            <a:ext cx="4251011" cy="102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C01D7F99-6B87-AFE4-DD49-AC41DA4F0190}"/>
              </a:ext>
            </a:extLst>
          </p:cNvPr>
          <p:cNvSpPr txBox="1"/>
          <p:nvPr/>
        </p:nvSpPr>
        <p:spPr>
          <a:xfrm>
            <a:off x="6693571" y="3055907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91" name="그룹 90">
            <a:extLst>
              <a:ext uri="{FF2B5EF4-FFF2-40B4-BE49-F238E27FC236}">
                <a16:creationId xmlns:a16="http://schemas.microsoft.com/office/drawing/2014/main" id="{C75089CE-D554-5975-81C0-6A759CC6D172}"/>
              </a:ext>
            </a:extLst>
          </p:cNvPr>
          <p:cNvGrpSpPr/>
          <p:nvPr/>
        </p:nvGrpSpPr>
        <p:grpSpPr>
          <a:xfrm>
            <a:off x="6403249" y="3112654"/>
            <a:ext cx="193548" cy="193548"/>
            <a:chOff x="6120552" y="3431625"/>
            <a:chExt cx="193548" cy="193548"/>
          </a:xfrm>
        </p:grpSpPr>
        <p:sp>
          <p:nvSpPr>
            <p:cNvPr id="92" name="Oval 29">
              <a:extLst>
                <a:ext uri="{FF2B5EF4-FFF2-40B4-BE49-F238E27FC236}">
                  <a16:creationId xmlns:a16="http://schemas.microsoft.com/office/drawing/2014/main" id="{FB2C111C-7909-EF3D-D04A-2053AA5C6B68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93" name="자유형: 도형 92">
              <a:extLst>
                <a:ext uri="{FF2B5EF4-FFF2-40B4-BE49-F238E27FC236}">
                  <a16:creationId xmlns:a16="http://schemas.microsoft.com/office/drawing/2014/main" id="{11B25F3D-B38F-C61A-1F56-8BB6A2265BA4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31A23CB1-7AF9-4AE2-C613-B1C39CE2F6EF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5" name="그림 개체 틀 4" descr="흑백, 벽, 예술, 실내이(가) 표시된 사진&#10;&#10;자동 생성된 설명">
            <a:extLst>
              <a:ext uri="{FF2B5EF4-FFF2-40B4-BE49-F238E27FC236}">
                <a16:creationId xmlns:a16="http://schemas.microsoft.com/office/drawing/2014/main" id="{FEE7AB13-03E1-E550-E989-0C6EC9EDA50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" r="9"/>
          <a:stretch>
            <a:fillRect/>
          </a:stretch>
        </p:blipFill>
        <p:spPr>
          <a:xfrm>
            <a:off x="0" y="2078038"/>
            <a:ext cx="4937125" cy="3860800"/>
          </a:xfrm>
          <a:custGeom>
            <a:avLst/>
            <a:gdLst>
              <a:gd name="connsiteX0" fmla="*/ 0 w 4937899"/>
              <a:gd name="connsiteY0" fmla="*/ 0 h 3860504"/>
              <a:gd name="connsiteX1" fmla="*/ 4937899 w 4937899"/>
              <a:gd name="connsiteY1" fmla="*/ 0 h 3860504"/>
              <a:gd name="connsiteX2" fmla="*/ 4937899 w 4937899"/>
              <a:gd name="connsiteY2" fmla="*/ 3860504 h 3860504"/>
              <a:gd name="connsiteX3" fmla="*/ 0 w 4937899"/>
              <a:gd name="connsiteY3" fmla="*/ 3860504 h 386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99" h="3860504">
                <a:moveTo>
                  <a:pt x="0" y="0"/>
                </a:moveTo>
                <a:lnTo>
                  <a:pt x="4937899" y="0"/>
                </a:lnTo>
                <a:lnTo>
                  <a:pt x="4937899" y="3860504"/>
                </a:lnTo>
                <a:lnTo>
                  <a:pt x="0" y="386050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83845653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TextBox 58">
            <a:extLst>
              <a:ext uri="{FF2B5EF4-FFF2-40B4-BE49-F238E27FC236}">
                <a16:creationId xmlns:a16="http://schemas.microsoft.com/office/drawing/2014/main" id="{87EF076B-C3AB-A9E2-55FA-BADBE7668982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1F7C3D64-C311-DD59-1122-9D9FCED69F16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62" name="직선 연결선 9">
            <a:extLst>
              <a:ext uri="{FF2B5EF4-FFF2-40B4-BE49-F238E27FC236}">
                <a16:creationId xmlns:a16="http://schemas.microsoft.com/office/drawing/2014/main" id="{5494EE41-BFEA-E00D-4DE5-A614C1BF8F67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10">
            <a:extLst>
              <a:ext uri="{FF2B5EF4-FFF2-40B4-BE49-F238E27FC236}">
                <a16:creationId xmlns:a16="http://schemas.microsoft.com/office/drawing/2014/main" id="{E191052A-BA88-13A6-236E-435C3FBE9B8A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D2C6B321-15B8-E9A7-53B8-9CB2A91C4B5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51CF0AF0-A716-81E4-21A8-9B7A1E15C001}"/>
              </a:ext>
            </a:extLst>
          </p:cNvPr>
          <p:cNvSpPr txBox="1"/>
          <p:nvPr/>
        </p:nvSpPr>
        <p:spPr>
          <a:xfrm>
            <a:off x="6308643" y="1991727"/>
            <a:ext cx="3254737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본문 내용을 잘 정리 해서 입력해주세요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성공적인 제안서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를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제출해주세요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</p:txBody>
      </p:sp>
      <p:cxnSp>
        <p:nvCxnSpPr>
          <p:cNvPr id="67" name="Straight Connector 33">
            <a:extLst>
              <a:ext uri="{FF2B5EF4-FFF2-40B4-BE49-F238E27FC236}">
                <a16:creationId xmlns:a16="http://schemas.microsoft.com/office/drawing/2014/main" id="{D5D1CBC8-8548-26EB-F857-B20F6269D3C0}"/>
              </a:ext>
            </a:extLst>
          </p:cNvPr>
          <p:cNvCxnSpPr>
            <a:cxnSpLocks/>
          </p:cNvCxnSpPr>
          <p:nvPr/>
        </p:nvCxnSpPr>
        <p:spPr>
          <a:xfrm>
            <a:off x="6506370" y="4152989"/>
            <a:ext cx="0" cy="968286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>
            <a:extLst>
              <a:ext uri="{FF2B5EF4-FFF2-40B4-BE49-F238E27FC236}">
                <a16:creationId xmlns:a16="http://schemas.microsoft.com/office/drawing/2014/main" id="{A01FBEC2-1B40-A55B-A791-0FD54D5EECAB}"/>
              </a:ext>
            </a:extLst>
          </p:cNvPr>
          <p:cNvSpPr txBox="1"/>
          <p:nvPr/>
        </p:nvSpPr>
        <p:spPr>
          <a:xfrm>
            <a:off x="6693571" y="3804537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9E9E5980-BFAA-648E-A9C8-4A247EC82075}"/>
              </a:ext>
            </a:extLst>
          </p:cNvPr>
          <p:cNvGrpSpPr/>
          <p:nvPr/>
        </p:nvGrpSpPr>
        <p:grpSpPr>
          <a:xfrm>
            <a:off x="6403249" y="3861651"/>
            <a:ext cx="193548" cy="193548"/>
            <a:chOff x="6120552" y="3431625"/>
            <a:chExt cx="193548" cy="193548"/>
          </a:xfrm>
        </p:grpSpPr>
        <p:sp>
          <p:nvSpPr>
            <p:cNvPr id="71" name="Oval 29">
              <a:extLst>
                <a:ext uri="{FF2B5EF4-FFF2-40B4-BE49-F238E27FC236}">
                  <a16:creationId xmlns:a16="http://schemas.microsoft.com/office/drawing/2014/main" id="{755792B7-7A54-18F2-12A6-A63DAB660932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52C612D8-94AF-F8B8-A6A3-BD2E6040096C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76" name="TextBox 75">
            <a:extLst>
              <a:ext uri="{FF2B5EF4-FFF2-40B4-BE49-F238E27FC236}">
                <a16:creationId xmlns:a16="http://schemas.microsoft.com/office/drawing/2014/main" id="{422B1F0F-5DDD-1CAD-924E-97B709D6514D}"/>
              </a:ext>
            </a:extLst>
          </p:cNvPr>
          <p:cNvSpPr txBox="1"/>
          <p:nvPr/>
        </p:nvSpPr>
        <p:spPr>
          <a:xfrm>
            <a:off x="6693571" y="4124615"/>
            <a:ext cx="4251011" cy="102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2FEBEBCF-C30E-0960-206D-BB0210718DA5}"/>
              </a:ext>
            </a:extLst>
          </p:cNvPr>
          <p:cNvSpPr txBox="1"/>
          <p:nvPr/>
        </p:nvSpPr>
        <p:spPr>
          <a:xfrm>
            <a:off x="6693571" y="3431444"/>
            <a:ext cx="1312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제목을 입력하세요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grpSp>
        <p:nvGrpSpPr>
          <p:cNvPr id="78" name="그룹 77">
            <a:extLst>
              <a:ext uri="{FF2B5EF4-FFF2-40B4-BE49-F238E27FC236}">
                <a16:creationId xmlns:a16="http://schemas.microsoft.com/office/drawing/2014/main" id="{A5743C82-72DF-0EC3-D940-5B1DAFE8E63F}"/>
              </a:ext>
            </a:extLst>
          </p:cNvPr>
          <p:cNvGrpSpPr/>
          <p:nvPr/>
        </p:nvGrpSpPr>
        <p:grpSpPr>
          <a:xfrm>
            <a:off x="6403249" y="3488191"/>
            <a:ext cx="193548" cy="193548"/>
            <a:chOff x="6120552" y="3431625"/>
            <a:chExt cx="193548" cy="193548"/>
          </a:xfrm>
        </p:grpSpPr>
        <p:sp>
          <p:nvSpPr>
            <p:cNvPr id="85" name="Oval 29">
              <a:extLst>
                <a:ext uri="{FF2B5EF4-FFF2-40B4-BE49-F238E27FC236}">
                  <a16:creationId xmlns:a16="http://schemas.microsoft.com/office/drawing/2014/main" id="{2B81150E-EEFD-2550-BDED-F1913DBF4FE0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5A91E3D4-C32B-63E0-3F9B-5DBD912FA3AC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43FE377B-C23D-490A-C298-555A6FE53C97}"/>
              </a:ext>
            </a:extLst>
          </p:cNvPr>
          <p:cNvGrpSpPr/>
          <p:nvPr/>
        </p:nvGrpSpPr>
        <p:grpSpPr>
          <a:xfrm>
            <a:off x="6403249" y="3055907"/>
            <a:ext cx="1602861" cy="307777"/>
            <a:chOff x="10964343" y="3055907"/>
            <a:chExt cx="1602861" cy="307777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C6808031-3196-312C-5E18-DEA89839912D}"/>
                </a:ext>
              </a:extLst>
            </p:cNvPr>
            <p:cNvSpPr txBox="1"/>
            <p:nvPr/>
          </p:nvSpPr>
          <p:spPr>
            <a:xfrm>
              <a:off x="11254665" y="3055907"/>
              <a:ext cx="1312539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1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제목을 입력하세요</a:t>
              </a:r>
              <a:endParaRPr lang="id-ID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43AB24E1-0954-B08B-EC2E-0BC257020AAD}"/>
                </a:ext>
              </a:extLst>
            </p:cNvPr>
            <p:cNvGrpSpPr/>
            <p:nvPr/>
          </p:nvGrpSpPr>
          <p:grpSpPr>
            <a:xfrm>
              <a:off x="10964343" y="3112654"/>
              <a:ext cx="193548" cy="193548"/>
              <a:chOff x="6120552" y="3431625"/>
              <a:chExt cx="193548" cy="193548"/>
            </a:xfrm>
          </p:grpSpPr>
          <p:sp>
            <p:nvSpPr>
              <p:cNvPr id="99" name="Oval 29">
                <a:extLst>
                  <a:ext uri="{FF2B5EF4-FFF2-40B4-BE49-F238E27FC236}">
                    <a16:creationId xmlns:a16="http://schemas.microsoft.com/office/drawing/2014/main" id="{FF577E3E-224A-535E-537B-2AC387558D64}"/>
                  </a:ext>
                </a:extLst>
              </p:cNvPr>
              <p:cNvSpPr/>
              <p:nvPr/>
            </p:nvSpPr>
            <p:spPr>
              <a:xfrm rot="5400000" flipV="1">
                <a:off x="6120552" y="3431625"/>
                <a:ext cx="193548" cy="193548"/>
              </a:xfrm>
              <a:prstGeom prst="ellipse">
                <a:avLst/>
              </a:prstGeom>
              <a:no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ID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B594445D-0C95-284E-B2CD-A576F225B82E}"/>
                  </a:ext>
                </a:extLst>
              </p:cNvPr>
              <p:cNvSpPr/>
              <p:nvPr/>
            </p:nvSpPr>
            <p:spPr>
              <a:xfrm>
                <a:off x="6163749" y="3492681"/>
                <a:ext cx="107155" cy="71437"/>
              </a:xfrm>
              <a:custGeom>
                <a:avLst/>
                <a:gdLst>
                  <a:gd name="connsiteX0" fmla="*/ 0 w 107155"/>
                  <a:gd name="connsiteY0" fmla="*/ 35719 h 71437"/>
                  <a:gd name="connsiteX1" fmla="*/ 35718 w 107155"/>
                  <a:gd name="connsiteY1" fmla="*/ 71437 h 71437"/>
                  <a:gd name="connsiteX2" fmla="*/ 107155 w 107155"/>
                  <a:gd name="connsiteY2" fmla="*/ 0 h 71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55" h="71437">
                    <a:moveTo>
                      <a:pt x="0" y="35719"/>
                    </a:moveTo>
                    <a:lnTo>
                      <a:pt x="35718" y="71437"/>
                    </a:lnTo>
                    <a:lnTo>
                      <a:pt x="107155" y="0"/>
                    </a:lnTo>
                  </a:path>
                </a:pathLst>
              </a:custGeom>
              <a:noFill/>
              <a:ln w="12700">
                <a:solidFill>
                  <a:schemeClr val="accent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>
                      <a:lumMod val="95000"/>
                      <a:lumOff val="5000"/>
                    </a:schemeClr>
                  </a:solidFill>
                </a:endParaRPr>
              </a:p>
            </p:txBody>
          </p: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6C3409F1-BB5B-8B75-F51A-EA361BA91718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6" name="그림 개체 틀 5" descr="사람, 의류, 사무용품, 사무 기기이(가) 표시된 사진&#10;&#10;자동 생성된 설명">
            <a:extLst>
              <a:ext uri="{FF2B5EF4-FFF2-40B4-BE49-F238E27FC236}">
                <a16:creationId xmlns:a16="http://schemas.microsoft.com/office/drawing/2014/main" id="{E7022CEF-1B4D-E6FF-178F-CFA3435FB07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9" r="9"/>
          <a:stretch>
            <a:fillRect/>
          </a:stretch>
        </p:blipFill>
        <p:spPr>
          <a:xfrm>
            <a:off x="0" y="2078038"/>
            <a:ext cx="4937125" cy="3860800"/>
          </a:xfrm>
          <a:custGeom>
            <a:avLst/>
            <a:gdLst>
              <a:gd name="connsiteX0" fmla="*/ 0 w 4937899"/>
              <a:gd name="connsiteY0" fmla="*/ 0 h 3860504"/>
              <a:gd name="connsiteX1" fmla="*/ 4937899 w 4937899"/>
              <a:gd name="connsiteY1" fmla="*/ 0 h 3860504"/>
              <a:gd name="connsiteX2" fmla="*/ 4937899 w 4937899"/>
              <a:gd name="connsiteY2" fmla="*/ 3860504 h 3860504"/>
              <a:gd name="connsiteX3" fmla="*/ 0 w 4937899"/>
              <a:gd name="connsiteY3" fmla="*/ 3860504 h 386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99" h="3860504">
                <a:moveTo>
                  <a:pt x="0" y="0"/>
                </a:moveTo>
                <a:lnTo>
                  <a:pt x="4937899" y="0"/>
                </a:lnTo>
                <a:lnTo>
                  <a:pt x="4937899" y="3860504"/>
                </a:lnTo>
                <a:lnTo>
                  <a:pt x="0" y="3860504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71309584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TextBox 75">
            <a:extLst>
              <a:ext uri="{FF2B5EF4-FFF2-40B4-BE49-F238E27FC236}">
                <a16:creationId xmlns:a16="http://schemas.microsoft.com/office/drawing/2014/main" id="{38006E39-79CE-4588-A903-1FC6C667AAB9}"/>
              </a:ext>
            </a:extLst>
          </p:cNvPr>
          <p:cNvSpPr txBox="1"/>
          <p:nvPr/>
        </p:nvSpPr>
        <p:spPr>
          <a:xfrm rot="21568247">
            <a:off x="8593018" y="4239646"/>
            <a:ext cx="349455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plan</a:t>
            </a:r>
            <a:endParaRPr lang="id-ID" sz="1467"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B6EDDD2-F73F-4BF4-8301-278B6998E681}"/>
              </a:ext>
            </a:extLst>
          </p:cNvPr>
          <p:cNvSpPr txBox="1"/>
          <p:nvPr/>
        </p:nvSpPr>
        <p:spPr>
          <a:xfrm>
            <a:off x="1129402" y="3493435"/>
            <a:ext cx="4628411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485AB766-EA1D-48AF-962C-CFAC1EED7D3B}"/>
              </a:ext>
            </a:extLst>
          </p:cNvPr>
          <p:cNvSpPr txBox="1"/>
          <p:nvPr/>
        </p:nvSpPr>
        <p:spPr>
          <a:xfrm rot="21568247">
            <a:off x="7578555" y="3996136"/>
            <a:ext cx="823944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teamwork</a:t>
            </a:r>
            <a:endParaRPr lang="id-ID" sz="1467"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99AF0D94-9717-4E39-80C0-13BD20ACC809}"/>
              </a:ext>
            </a:extLst>
          </p:cNvPr>
          <p:cNvSpPr txBox="1"/>
          <p:nvPr/>
        </p:nvSpPr>
        <p:spPr>
          <a:xfrm rot="16168247">
            <a:off x="8621149" y="4716609"/>
            <a:ext cx="79989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600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activities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0C552949-0DA7-4772-BC8E-99268713839F}"/>
              </a:ext>
            </a:extLst>
          </p:cNvPr>
          <p:cNvSpPr txBox="1"/>
          <p:nvPr/>
        </p:nvSpPr>
        <p:spPr>
          <a:xfrm rot="21568247">
            <a:off x="8555907" y="2853536"/>
            <a:ext cx="642805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</a:rPr>
              <a:t>strategy</a:t>
            </a: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88E65204-3939-4B15-85A0-ADCA83372346}"/>
              </a:ext>
            </a:extLst>
          </p:cNvPr>
          <p:cNvSpPr txBox="1"/>
          <p:nvPr/>
        </p:nvSpPr>
        <p:spPr>
          <a:xfrm rot="21568247">
            <a:off x="8417385" y="2532207"/>
            <a:ext cx="423193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ideas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11B3209D-E0EC-4C5F-AFC3-28B7B4088E93}"/>
              </a:ext>
            </a:extLst>
          </p:cNvPr>
          <p:cNvSpPr txBox="1"/>
          <p:nvPr/>
        </p:nvSpPr>
        <p:spPr>
          <a:xfrm rot="5400000">
            <a:off x="7594843" y="2374692"/>
            <a:ext cx="1059585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performance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964F324F-02DC-4727-9F4D-179FBF60B05B}"/>
              </a:ext>
            </a:extLst>
          </p:cNvPr>
          <p:cNvSpPr txBox="1"/>
          <p:nvPr/>
        </p:nvSpPr>
        <p:spPr>
          <a:xfrm rot="21568247">
            <a:off x="9137519" y="2472737"/>
            <a:ext cx="1237839" cy="3796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id-ID" sz="18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</a:rPr>
              <a:t>marketing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CD592FC3-AF8A-42FE-BDA3-A95ED47E4FC5}"/>
              </a:ext>
            </a:extLst>
          </p:cNvPr>
          <p:cNvSpPr txBox="1"/>
          <p:nvPr/>
        </p:nvSpPr>
        <p:spPr>
          <a:xfrm rot="21568247">
            <a:off x="9436757" y="3042800"/>
            <a:ext cx="562655" cy="28732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8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goals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F37A094B-A4A3-43B0-B490-AE48BA60D12A}"/>
              </a:ext>
            </a:extLst>
          </p:cNvPr>
          <p:cNvSpPr txBox="1"/>
          <p:nvPr/>
        </p:nvSpPr>
        <p:spPr>
          <a:xfrm rot="21568247">
            <a:off x="9503011" y="4496579"/>
            <a:ext cx="349455" cy="22576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4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plan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C67816BF-310C-4523-8DBA-82B321EA62D1}"/>
              </a:ext>
            </a:extLst>
          </p:cNvPr>
          <p:cNvSpPr txBox="1"/>
          <p:nvPr/>
        </p:nvSpPr>
        <p:spPr>
          <a:xfrm rot="21568247">
            <a:off x="9097780" y="3926602"/>
            <a:ext cx="1479572" cy="49244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sz="3200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success</a:t>
            </a:r>
            <a:endParaRPr lang="id-ID" sz="3200"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1ED8EC1F-2E24-41E9-9FDD-EDFF9368685E}"/>
              </a:ext>
            </a:extLst>
          </p:cNvPr>
          <p:cNvSpPr txBox="1"/>
          <p:nvPr/>
        </p:nvSpPr>
        <p:spPr>
          <a:xfrm rot="21568247">
            <a:off x="6963167" y="4503541"/>
            <a:ext cx="1394613" cy="28732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sz="18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opportunities</a:t>
            </a:r>
            <a:endParaRPr lang="id-ID" sz="1867"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CE0A0A7C-2E42-4F55-A41C-523A3A937BEA}"/>
              </a:ext>
            </a:extLst>
          </p:cNvPr>
          <p:cNvSpPr txBox="1"/>
          <p:nvPr/>
        </p:nvSpPr>
        <p:spPr>
          <a:xfrm rot="21568247">
            <a:off x="6961225" y="3010968"/>
            <a:ext cx="787075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id-ID" sz="1400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marketing</a:t>
            </a:r>
          </a:p>
        </p:txBody>
      </p:sp>
      <p:sp>
        <p:nvSpPr>
          <p:cNvPr id="90" name="Rectangle 77">
            <a:extLst>
              <a:ext uri="{FF2B5EF4-FFF2-40B4-BE49-F238E27FC236}">
                <a16:creationId xmlns:a16="http://schemas.microsoft.com/office/drawing/2014/main" id="{B1C7EFBF-42FB-4CEC-AC29-0869C867EB0E}"/>
              </a:ext>
            </a:extLst>
          </p:cNvPr>
          <p:cNvSpPr/>
          <p:nvPr/>
        </p:nvSpPr>
        <p:spPr>
          <a:xfrm>
            <a:off x="9073744" y="2100186"/>
            <a:ext cx="444032" cy="2873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r>
              <a:rPr lang="id-ID" sz="1867">
                <a:solidFill>
                  <a:schemeClr val="tx1">
                    <a:lumMod val="85000"/>
                    <a:lumOff val="1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plan</a:t>
            </a:r>
            <a:endParaRPr lang="en-ID" sz="2400">
              <a:solidFill>
                <a:schemeClr val="tx1">
                  <a:lumMod val="85000"/>
                  <a:lumOff val="1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91" name="Group 78">
            <a:extLst>
              <a:ext uri="{FF2B5EF4-FFF2-40B4-BE49-F238E27FC236}">
                <a16:creationId xmlns:a16="http://schemas.microsoft.com/office/drawing/2014/main" id="{CC65EF0C-D589-4A2A-9B50-A1EBEDEE57CE}"/>
              </a:ext>
            </a:extLst>
          </p:cNvPr>
          <p:cNvGrpSpPr/>
          <p:nvPr/>
        </p:nvGrpSpPr>
        <p:grpSpPr>
          <a:xfrm flipH="1">
            <a:off x="6960246" y="1957783"/>
            <a:ext cx="4774738" cy="4776636"/>
            <a:chOff x="145570" y="1600129"/>
            <a:chExt cx="3581054" cy="3582477"/>
          </a:xfrm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92" name="Oval 79">
              <a:extLst>
                <a:ext uri="{FF2B5EF4-FFF2-40B4-BE49-F238E27FC236}">
                  <a16:creationId xmlns:a16="http://schemas.microsoft.com/office/drawing/2014/main" id="{03C9ACF4-00D9-41E6-AF52-4116A6F9A327}"/>
                </a:ext>
              </a:extLst>
            </p:cNvPr>
            <p:cNvSpPr/>
            <p:nvPr/>
          </p:nvSpPr>
          <p:spPr>
            <a:xfrm>
              <a:off x="1479167" y="1833912"/>
              <a:ext cx="2090564" cy="2090564"/>
            </a:xfrm>
            <a:prstGeom prst="ellipse">
              <a:avLst/>
            </a:prstGeom>
            <a:solidFill>
              <a:schemeClr val="bg1">
                <a:alpha val="6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 sz="2400"/>
            </a:p>
          </p:txBody>
        </p:sp>
        <p:grpSp>
          <p:nvGrpSpPr>
            <p:cNvPr id="93" name="Group 80">
              <a:extLst>
                <a:ext uri="{FF2B5EF4-FFF2-40B4-BE49-F238E27FC236}">
                  <a16:creationId xmlns:a16="http://schemas.microsoft.com/office/drawing/2014/main" id="{E8AF12C3-334E-4FF5-BEF8-E967FA4C4023}"/>
                </a:ext>
              </a:extLst>
            </p:cNvPr>
            <p:cNvGrpSpPr/>
            <p:nvPr/>
          </p:nvGrpSpPr>
          <p:grpSpPr>
            <a:xfrm rot="174831" flipH="1">
              <a:off x="145570" y="1600129"/>
              <a:ext cx="3581054" cy="3582477"/>
              <a:chOff x="5526086" y="1274763"/>
              <a:chExt cx="3990976" cy="3992563"/>
            </a:xfrm>
          </p:grpSpPr>
          <p:sp>
            <p:nvSpPr>
              <p:cNvPr id="94" name="Freeform 5">
                <a:extLst>
                  <a:ext uri="{FF2B5EF4-FFF2-40B4-BE49-F238E27FC236}">
                    <a16:creationId xmlns:a16="http://schemas.microsoft.com/office/drawing/2014/main" id="{F13C9E15-C7D9-464F-B62C-79642CCCC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6235" y="5018088"/>
                <a:ext cx="196850" cy="196850"/>
              </a:xfrm>
              <a:custGeom>
                <a:avLst/>
                <a:gdLst>
                  <a:gd name="T0" fmla="*/ 14 w 76"/>
                  <a:gd name="T1" fmla="*/ 62 h 76"/>
                  <a:gd name="T2" fmla="*/ 63 w 76"/>
                  <a:gd name="T3" fmla="*/ 62 h 76"/>
                  <a:gd name="T4" fmla="*/ 63 w 76"/>
                  <a:gd name="T5" fmla="*/ 13 h 76"/>
                  <a:gd name="T6" fmla="*/ 14 w 76"/>
                  <a:gd name="T7" fmla="*/ 13 h 76"/>
                  <a:gd name="T8" fmla="*/ 14 w 76"/>
                  <a:gd name="T9" fmla="*/ 6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76">
                    <a:moveTo>
                      <a:pt x="14" y="62"/>
                    </a:moveTo>
                    <a:cubicBezTo>
                      <a:pt x="27" y="76"/>
                      <a:pt x="49" y="76"/>
                      <a:pt x="63" y="62"/>
                    </a:cubicBezTo>
                    <a:cubicBezTo>
                      <a:pt x="76" y="49"/>
                      <a:pt x="76" y="27"/>
                      <a:pt x="63" y="13"/>
                    </a:cubicBezTo>
                    <a:cubicBezTo>
                      <a:pt x="49" y="0"/>
                      <a:pt x="27" y="0"/>
                      <a:pt x="14" y="13"/>
                    </a:cubicBezTo>
                    <a:cubicBezTo>
                      <a:pt x="0" y="27"/>
                      <a:pt x="0" y="49"/>
                      <a:pt x="14" y="62"/>
                    </a:cubicBezTo>
                  </a:path>
                </a:pathLst>
              </a:custGeom>
              <a:solidFill>
                <a:srgbClr val="466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95" name="Freeform 6">
                <a:extLst>
                  <a:ext uri="{FF2B5EF4-FFF2-40B4-BE49-F238E27FC236}">
                    <a16:creationId xmlns:a16="http://schemas.microsoft.com/office/drawing/2014/main" id="{B81E5A4B-5E9F-43A9-8FF0-26ACF6552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8572" y="3397251"/>
                <a:ext cx="512763" cy="514350"/>
              </a:xfrm>
              <a:custGeom>
                <a:avLst/>
                <a:gdLst>
                  <a:gd name="T0" fmla="*/ 186 w 323"/>
                  <a:gd name="T1" fmla="*/ 324 h 324"/>
                  <a:gd name="T2" fmla="*/ 323 w 323"/>
                  <a:gd name="T3" fmla="*/ 188 h 324"/>
                  <a:gd name="T4" fmla="*/ 135 w 323"/>
                  <a:gd name="T5" fmla="*/ 0 h 324"/>
                  <a:gd name="T6" fmla="*/ 0 w 323"/>
                  <a:gd name="T7" fmla="*/ 137 h 324"/>
                  <a:gd name="T8" fmla="*/ 186 w 323"/>
                  <a:gd name="T9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3" h="324">
                    <a:moveTo>
                      <a:pt x="186" y="324"/>
                    </a:moveTo>
                    <a:lnTo>
                      <a:pt x="323" y="188"/>
                    </a:lnTo>
                    <a:lnTo>
                      <a:pt x="135" y="0"/>
                    </a:lnTo>
                    <a:lnTo>
                      <a:pt x="0" y="137"/>
                    </a:lnTo>
                    <a:lnTo>
                      <a:pt x="186" y="324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96" name="Freeform 7">
                <a:extLst>
                  <a:ext uri="{FF2B5EF4-FFF2-40B4-BE49-F238E27FC236}">
                    <a16:creationId xmlns:a16="http://schemas.microsoft.com/office/drawing/2014/main" id="{78FCEE44-B364-4CD8-88ED-61641856D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8572" y="3397251"/>
                <a:ext cx="512763" cy="514350"/>
              </a:xfrm>
              <a:custGeom>
                <a:avLst/>
                <a:gdLst>
                  <a:gd name="T0" fmla="*/ 186 w 323"/>
                  <a:gd name="T1" fmla="*/ 324 h 324"/>
                  <a:gd name="T2" fmla="*/ 323 w 323"/>
                  <a:gd name="T3" fmla="*/ 188 h 324"/>
                  <a:gd name="T4" fmla="*/ 135 w 323"/>
                  <a:gd name="T5" fmla="*/ 0 h 324"/>
                  <a:gd name="T6" fmla="*/ 0 w 323"/>
                  <a:gd name="T7" fmla="*/ 137 h 324"/>
                  <a:gd name="T8" fmla="*/ 186 w 323"/>
                  <a:gd name="T9" fmla="*/ 324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3" h="324">
                    <a:moveTo>
                      <a:pt x="186" y="324"/>
                    </a:moveTo>
                    <a:lnTo>
                      <a:pt x="323" y="188"/>
                    </a:lnTo>
                    <a:lnTo>
                      <a:pt x="135" y="0"/>
                    </a:lnTo>
                    <a:lnTo>
                      <a:pt x="0" y="137"/>
                    </a:lnTo>
                    <a:lnTo>
                      <a:pt x="186" y="324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97" name="Freeform 8">
                <a:extLst>
                  <a:ext uri="{FF2B5EF4-FFF2-40B4-BE49-F238E27FC236}">
                    <a16:creationId xmlns:a16="http://schemas.microsoft.com/office/drawing/2014/main" id="{56BCDCD1-4DAC-47CA-A58D-337E668CB2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6086" y="1274763"/>
                <a:ext cx="2776538" cy="2776538"/>
              </a:xfrm>
              <a:custGeom>
                <a:avLst/>
                <a:gdLst>
                  <a:gd name="T0" fmla="*/ 190 w 1069"/>
                  <a:gd name="T1" fmla="*/ 879 h 1069"/>
                  <a:gd name="T2" fmla="*/ 878 w 1069"/>
                  <a:gd name="T3" fmla="*/ 879 h 1069"/>
                  <a:gd name="T4" fmla="*/ 878 w 1069"/>
                  <a:gd name="T5" fmla="*/ 190 h 1069"/>
                  <a:gd name="T6" fmla="*/ 190 w 1069"/>
                  <a:gd name="T7" fmla="*/ 190 h 1069"/>
                  <a:gd name="T8" fmla="*/ 190 w 1069"/>
                  <a:gd name="T9" fmla="*/ 879 h 1069"/>
                  <a:gd name="T10" fmla="*/ 235 w 1069"/>
                  <a:gd name="T11" fmla="*/ 833 h 1069"/>
                  <a:gd name="T12" fmla="*/ 235 w 1069"/>
                  <a:gd name="T13" fmla="*/ 236 h 1069"/>
                  <a:gd name="T14" fmla="*/ 833 w 1069"/>
                  <a:gd name="T15" fmla="*/ 236 h 1069"/>
                  <a:gd name="T16" fmla="*/ 833 w 1069"/>
                  <a:gd name="T17" fmla="*/ 833 h 1069"/>
                  <a:gd name="T18" fmla="*/ 235 w 1069"/>
                  <a:gd name="T19" fmla="*/ 833 h 10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9" h="1069">
                    <a:moveTo>
                      <a:pt x="190" y="879"/>
                    </a:moveTo>
                    <a:cubicBezTo>
                      <a:pt x="380" y="1069"/>
                      <a:pt x="688" y="1069"/>
                      <a:pt x="878" y="879"/>
                    </a:cubicBezTo>
                    <a:cubicBezTo>
                      <a:pt x="1069" y="689"/>
                      <a:pt x="1069" y="380"/>
                      <a:pt x="878" y="190"/>
                    </a:cubicBezTo>
                    <a:cubicBezTo>
                      <a:pt x="688" y="0"/>
                      <a:pt x="380" y="0"/>
                      <a:pt x="190" y="190"/>
                    </a:cubicBezTo>
                    <a:cubicBezTo>
                      <a:pt x="0" y="380"/>
                      <a:pt x="0" y="689"/>
                      <a:pt x="190" y="879"/>
                    </a:cubicBezTo>
                    <a:moveTo>
                      <a:pt x="235" y="833"/>
                    </a:moveTo>
                    <a:cubicBezTo>
                      <a:pt x="70" y="668"/>
                      <a:pt x="70" y="401"/>
                      <a:pt x="235" y="236"/>
                    </a:cubicBezTo>
                    <a:cubicBezTo>
                      <a:pt x="400" y="71"/>
                      <a:pt x="668" y="71"/>
                      <a:pt x="833" y="236"/>
                    </a:cubicBezTo>
                    <a:cubicBezTo>
                      <a:pt x="998" y="401"/>
                      <a:pt x="998" y="668"/>
                      <a:pt x="833" y="833"/>
                    </a:cubicBezTo>
                    <a:cubicBezTo>
                      <a:pt x="668" y="998"/>
                      <a:pt x="400" y="998"/>
                      <a:pt x="235" y="833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98" name="Freeform 9">
                <a:extLst>
                  <a:ext uri="{FF2B5EF4-FFF2-40B4-BE49-F238E27FC236}">
                    <a16:creationId xmlns:a16="http://schemas.microsoft.com/office/drawing/2014/main" id="{3356B2FB-2652-4290-B469-F8975F6C8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3" y="1565277"/>
                <a:ext cx="1552575" cy="319088"/>
              </a:xfrm>
              <a:custGeom>
                <a:avLst/>
                <a:gdLst>
                  <a:gd name="T0" fmla="*/ 299 w 598"/>
                  <a:gd name="T1" fmla="*/ 0 h 123"/>
                  <a:gd name="T2" fmla="*/ 0 w 598"/>
                  <a:gd name="T3" fmla="*/ 123 h 123"/>
                  <a:gd name="T4" fmla="*/ 299 w 598"/>
                  <a:gd name="T5" fmla="*/ 0 h 123"/>
                  <a:gd name="T6" fmla="*/ 598 w 598"/>
                  <a:gd name="T7" fmla="*/ 123 h 123"/>
                  <a:gd name="T8" fmla="*/ 299 w 598"/>
                  <a:gd name="T9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8" h="123">
                    <a:moveTo>
                      <a:pt x="299" y="0"/>
                    </a:moveTo>
                    <a:cubicBezTo>
                      <a:pt x="191" y="0"/>
                      <a:pt x="83" y="41"/>
                      <a:pt x="0" y="123"/>
                    </a:cubicBezTo>
                    <a:cubicBezTo>
                      <a:pt x="83" y="41"/>
                      <a:pt x="191" y="0"/>
                      <a:pt x="299" y="0"/>
                    </a:cubicBezTo>
                    <a:cubicBezTo>
                      <a:pt x="407" y="0"/>
                      <a:pt x="515" y="41"/>
                      <a:pt x="598" y="123"/>
                    </a:cubicBezTo>
                    <a:cubicBezTo>
                      <a:pt x="515" y="41"/>
                      <a:pt x="407" y="0"/>
                      <a:pt x="299" y="0"/>
                    </a:cubicBezTo>
                  </a:path>
                </a:pathLst>
              </a:custGeom>
              <a:solidFill>
                <a:srgbClr val="607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99" name="Freeform 12">
                <a:extLst>
                  <a:ext uri="{FF2B5EF4-FFF2-40B4-BE49-F238E27FC236}">
                    <a16:creationId xmlns:a16="http://schemas.microsoft.com/office/drawing/2014/main" id="{5EF9B648-F1D4-4FFB-A3EA-58EE5A79E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7273" y="1565276"/>
                <a:ext cx="1552575" cy="322264"/>
              </a:xfrm>
              <a:custGeom>
                <a:avLst/>
                <a:gdLst>
                  <a:gd name="T0" fmla="*/ 299 w 598"/>
                  <a:gd name="T1" fmla="*/ 0 h 124"/>
                  <a:gd name="T2" fmla="*/ 0 w 598"/>
                  <a:gd name="T3" fmla="*/ 123 h 124"/>
                  <a:gd name="T4" fmla="*/ 0 w 598"/>
                  <a:gd name="T5" fmla="*/ 124 h 124"/>
                  <a:gd name="T6" fmla="*/ 0 w 598"/>
                  <a:gd name="T7" fmla="*/ 124 h 124"/>
                  <a:gd name="T8" fmla="*/ 299 w 598"/>
                  <a:gd name="T9" fmla="*/ 0 h 124"/>
                  <a:gd name="T10" fmla="*/ 598 w 598"/>
                  <a:gd name="T11" fmla="*/ 124 h 124"/>
                  <a:gd name="T12" fmla="*/ 598 w 598"/>
                  <a:gd name="T13" fmla="*/ 124 h 124"/>
                  <a:gd name="T14" fmla="*/ 598 w 598"/>
                  <a:gd name="T15" fmla="*/ 123 h 124"/>
                  <a:gd name="T16" fmla="*/ 299 w 598"/>
                  <a:gd name="T17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8" h="124">
                    <a:moveTo>
                      <a:pt x="299" y="0"/>
                    </a:moveTo>
                    <a:cubicBezTo>
                      <a:pt x="191" y="0"/>
                      <a:pt x="83" y="41"/>
                      <a:pt x="0" y="123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83" y="41"/>
                      <a:pt x="191" y="0"/>
                      <a:pt x="299" y="0"/>
                    </a:cubicBezTo>
                    <a:cubicBezTo>
                      <a:pt x="407" y="0"/>
                      <a:pt x="515" y="41"/>
                      <a:pt x="598" y="124"/>
                    </a:cubicBezTo>
                    <a:cubicBezTo>
                      <a:pt x="598" y="124"/>
                      <a:pt x="598" y="124"/>
                      <a:pt x="598" y="124"/>
                    </a:cubicBezTo>
                    <a:cubicBezTo>
                      <a:pt x="598" y="124"/>
                      <a:pt x="598" y="124"/>
                      <a:pt x="598" y="123"/>
                    </a:cubicBezTo>
                    <a:cubicBezTo>
                      <a:pt x="515" y="41"/>
                      <a:pt x="407" y="0"/>
                      <a:pt x="299" y="0"/>
                    </a:cubicBezTo>
                  </a:path>
                </a:pathLst>
              </a:custGeom>
              <a:solidFill>
                <a:srgbClr val="7D9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0" name="Freeform 13">
                <a:extLst>
                  <a:ext uri="{FF2B5EF4-FFF2-40B4-BE49-F238E27FC236}">
                    <a16:creationId xmlns:a16="http://schemas.microsoft.com/office/drawing/2014/main" id="{9628D4DE-EAB4-46AA-9A27-059AC337F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9548" y="3578226"/>
                <a:ext cx="542925" cy="542925"/>
              </a:xfrm>
              <a:custGeom>
                <a:avLst/>
                <a:gdLst>
                  <a:gd name="T0" fmla="*/ 41 w 209"/>
                  <a:gd name="T1" fmla="*/ 205 h 209"/>
                  <a:gd name="T2" fmla="*/ 204 w 209"/>
                  <a:gd name="T3" fmla="*/ 42 h 209"/>
                  <a:gd name="T4" fmla="*/ 204 w 209"/>
                  <a:gd name="T5" fmla="*/ 25 h 209"/>
                  <a:gd name="T6" fmla="*/ 184 w 209"/>
                  <a:gd name="T7" fmla="*/ 5 h 209"/>
                  <a:gd name="T8" fmla="*/ 167 w 209"/>
                  <a:gd name="T9" fmla="*/ 5 h 209"/>
                  <a:gd name="T10" fmla="*/ 4 w 209"/>
                  <a:gd name="T11" fmla="*/ 168 h 209"/>
                  <a:gd name="T12" fmla="*/ 4 w 209"/>
                  <a:gd name="T13" fmla="*/ 185 h 209"/>
                  <a:gd name="T14" fmla="*/ 24 w 209"/>
                  <a:gd name="T15" fmla="*/ 205 h 209"/>
                  <a:gd name="T16" fmla="*/ 41 w 209"/>
                  <a:gd name="T17" fmla="*/ 205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9" h="209">
                    <a:moveTo>
                      <a:pt x="41" y="205"/>
                    </a:moveTo>
                    <a:cubicBezTo>
                      <a:pt x="204" y="42"/>
                      <a:pt x="204" y="42"/>
                      <a:pt x="204" y="42"/>
                    </a:cubicBezTo>
                    <a:cubicBezTo>
                      <a:pt x="209" y="37"/>
                      <a:pt x="209" y="29"/>
                      <a:pt x="204" y="25"/>
                    </a:cubicBezTo>
                    <a:cubicBezTo>
                      <a:pt x="184" y="5"/>
                      <a:pt x="184" y="5"/>
                      <a:pt x="184" y="5"/>
                    </a:cubicBezTo>
                    <a:cubicBezTo>
                      <a:pt x="180" y="0"/>
                      <a:pt x="172" y="0"/>
                      <a:pt x="167" y="5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0" y="173"/>
                      <a:pt x="0" y="180"/>
                      <a:pt x="4" y="185"/>
                    </a:cubicBezTo>
                    <a:cubicBezTo>
                      <a:pt x="24" y="205"/>
                      <a:pt x="24" y="205"/>
                      <a:pt x="24" y="205"/>
                    </a:cubicBezTo>
                    <a:cubicBezTo>
                      <a:pt x="29" y="209"/>
                      <a:pt x="37" y="209"/>
                      <a:pt x="41" y="205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1" name="Freeform 14">
                <a:extLst>
                  <a:ext uri="{FF2B5EF4-FFF2-40B4-BE49-F238E27FC236}">
                    <a16:creationId xmlns:a16="http://schemas.microsoft.com/office/drawing/2014/main" id="{7DE1FCE5-2799-4793-BF6A-80E59B323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0362" y="3732212"/>
                <a:ext cx="1536700" cy="1535114"/>
              </a:xfrm>
              <a:custGeom>
                <a:avLst/>
                <a:gdLst>
                  <a:gd name="T0" fmla="*/ 483 w 592"/>
                  <a:gd name="T1" fmla="*/ 583 h 591"/>
                  <a:gd name="T2" fmla="*/ 584 w 592"/>
                  <a:gd name="T3" fmla="*/ 482 h 591"/>
                  <a:gd name="T4" fmla="*/ 584 w 592"/>
                  <a:gd name="T5" fmla="*/ 454 h 591"/>
                  <a:gd name="T6" fmla="*/ 129 w 592"/>
                  <a:gd name="T7" fmla="*/ 0 h 591"/>
                  <a:gd name="T8" fmla="*/ 0 w 592"/>
                  <a:gd name="T9" fmla="*/ 129 h 591"/>
                  <a:gd name="T10" fmla="*/ 455 w 592"/>
                  <a:gd name="T11" fmla="*/ 583 h 591"/>
                  <a:gd name="T12" fmla="*/ 483 w 592"/>
                  <a:gd name="T13" fmla="*/ 583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2" h="591">
                    <a:moveTo>
                      <a:pt x="483" y="583"/>
                    </a:moveTo>
                    <a:cubicBezTo>
                      <a:pt x="584" y="482"/>
                      <a:pt x="584" y="482"/>
                      <a:pt x="584" y="482"/>
                    </a:cubicBezTo>
                    <a:cubicBezTo>
                      <a:pt x="592" y="474"/>
                      <a:pt x="592" y="462"/>
                      <a:pt x="584" y="454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455" y="583"/>
                      <a:pt x="455" y="583"/>
                      <a:pt x="455" y="583"/>
                    </a:cubicBezTo>
                    <a:cubicBezTo>
                      <a:pt x="462" y="591"/>
                      <a:pt x="475" y="591"/>
                      <a:pt x="483" y="583"/>
                    </a:cubicBezTo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2" name="Freeform 15">
                <a:extLst>
                  <a:ext uri="{FF2B5EF4-FFF2-40B4-BE49-F238E27FC236}">
                    <a16:creationId xmlns:a16="http://schemas.microsoft.com/office/drawing/2014/main" id="{F0DB3069-A2B9-4440-9376-D3BC0FDC50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9799" y="3557588"/>
                <a:ext cx="2033588" cy="455613"/>
              </a:xfrm>
              <a:custGeom>
                <a:avLst/>
                <a:gdLst>
                  <a:gd name="T0" fmla="*/ 783 w 783"/>
                  <a:gd name="T1" fmla="*/ 94 h 175"/>
                  <a:gd name="T2" fmla="*/ 741 w 783"/>
                  <a:gd name="T3" fmla="*/ 136 h 175"/>
                  <a:gd name="T4" fmla="*/ 703 w 783"/>
                  <a:gd name="T5" fmla="*/ 175 h 175"/>
                  <a:gd name="T6" fmla="*/ 703 w 783"/>
                  <a:gd name="T7" fmla="*/ 175 h 175"/>
                  <a:gd name="T8" fmla="*/ 783 w 783"/>
                  <a:gd name="T9" fmla="*/ 94 h 175"/>
                  <a:gd name="T10" fmla="*/ 783 w 783"/>
                  <a:gd name="T11" fmla="*/ 94 h 175"/>
                  <a:gd name="T12" fmla="*/ 5 w 783"/>
                  <a:gd name="T13" fmla="*/ 5 h 175"/>
                  <a:gd name="T14" fmla="*/ 148 w 783"/>
                  <a:gd name="T15" fmla="*/ 101 h 175"/>
                  <a:gd name="T16" fmla="*/ 5 w 783"/>
                  <a:gd name="T17" fmla="*/ 5 h 175"/>
                  <a:gd name="T18" fmla="*/ 0 w 783"/>
                  <a:gd name="T19" fmla="*/ 0 h 175"/>
                  <a:gd name="T20" fmla="*/ 0 w 783"/>
                  <a:gd name="T21" fmla="*/ 0 h 175"/>
                  <a:gd name="T22" fmla="*/ 0 w 783"/>
                  <a:gd name="T23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83" h="175">
                    <a:moveTo>
                      <a:pt x="783" y="94"/>
                    </a:moveTo>
                    <a:cubicBezTo>
                      <a:pt x="741" y="136"/>
                      <a:pt x="741" y="136"/>
                      <a:pt x="741" y="136"/>
                    </a:cubicBezTo>
                    <a:cubicBezTo>
                      <a:pt x="703" y="175"/>
                      <a:pt x="703" y="175"/>
                      <a:pt x="703" y="175"/>
                    </a:cubicBezTo>
                    <a:cubicBezTo>
                      <a:pt x="703" y="175"/>
                      <a:pt x="703" y="175"/>
                      <a:pt x="703" y="175"/>
                    </a:cubicBezTo>
                    <a:cubicBezTo>
                      <a:pt x="783" y="94"/>
                      <a:pt x="783" y="94"/>
                      <a:pt x="783" y="94"/>
                    </a:cubicBezTo>
                    <a:cubicBezTo>
                      <a:pt x="783" y="94"/>
                      <a:pt x="783" y="94"/>
                      <a:pt x="783" y="94"/>
                    </a:cubicBezTo>
                    <a:moveTo>
                      <a:pt x="5" y="5"/>
                    </a:moveTo>
                    <a:cubicBezTo>
                      <a:pt x="48" y="47"/>
                      <a:pt x="96" y="79"/>
                      <a:pt x="148" y="101"/>
                    </a:cubicBezTo>
                    <a:cubicBezTo>
                      <a:pt x="96" y="79"/>
                      <a:pt x="48" y="47"/>
                      <a:pt x="5" y="5"/>
                    </a:cubicBezTo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3" name="Freeform 16">
                <a:extLst>
                  <a:ext uri="{FF2B5EF4-FFF2-40B4-BE49-F238E27FC236}">
                    <a16:creationId xmlns:a16="http://schemas.microsoft.com/office/drawing/2014/main" id="{C084DCCA-A035-4087-996B-46AE802CF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438" y="3557589"/>
                <a:ext cx="361950" cy="354013"/>
              </a:xfrm>
              <a:custGeom>
                <a:avLst/>
                <a:gdLst>
                  <a:gd name="T0" fmla="*/ 44 w 139"/>
                  <a:gd name="T1" fmla="*/ 0 h 136"/>
                  <a:gd name="T2" fmla="*/ 44 w 139"/>
                  <a:gd name="T3" fmla="*/ 0 h 136"/>
                  <a:gd name="T4" fmla="*/ 0 w 139"/>
                  <a:gd name="T5" fmla="*/ 39 h 136"/>
                  <a:gd name="T6" fmla="*/ 97 w 139"/>
                  <a:gd name="T7" fmla="*/ 136 h 136"/>
                  <a:gd name="T8" fmla="*/ 139 w 139"/>
                  <a:gd name="T9" fmla="*/ 94 h 136"/>
                  <a:gd name="T10" fmla="*/ 44 w 139"/>
                  <a:gd name="T1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136">
                    <a:moveTo>
                      <a:pt x="44" y="0"/>
                    </a:moveTo>
                    <a:cubicBezTo>
                      <a:pt x="44" y="0"/>
                      <a:pt x="44" y="0"/>
                      <a:pt x="44" y="0"/>
                    </a:cubicBezTo>
                    <a:cubicBezTo>
                      <a:pt x="30" y="14"/>
                      <a:pt x="15" y="27"/>
                      <a:pt x="0" y="39"/>
                    </a:cubicBezTo>
                    <a:cubicBezTo>
                      <a:pt x="97" y="136"/>
                      <a:pt x="97" y="136"/>
                      <a:pt x="97" y="136"/>
                    </a:cubicBezTo>
                    <a:cubicBezTo>
                      <a:pt x="139" y="94"/>
                      <a:pt x="139" y="94"/>
                      <a:pt x="139" y="94"/>
                    </a:cubicBezTo>
                    <a:cubicBezTo>
                      <a:pt x="44" y="0"/>
                      <a:pt x="44" y="0"/>
                      <a:pt x="44" y="0"/>
                    </a:cubicBezTo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4" name="Freeform 17">
                <a:extLst>
                  <a:ext uri="{FF2B5EF4-FFF2-40B4-BE49-F238E27FC236}">
                    <a16:creationId xmlns:a16="http://schemas.microsoft.com/office/drawing/2014/main" id="{E283236C-9F36-461E-A217-D2F58D52D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8324" y="1768477"/>
                <a:ext cx="2157413" cy="2159001"/>
              </a:xfrm>
              <a:custGeom>
                <a:avLst/>
                <a:gdLst>
                  <a:gd name="T0" fmla="*/ 143 w 831"/>
                  <a:gd name="T1" fmla="*/ 0 h 831"/>
                  <a:gd name="T2" fmla="*/ 143 w 831"/>
                  <a:gd name="T3" fmla="*/ 0 h 831"/>
                  <a:gd name="T4" fmla="*/ 0 w 831"/>
                  <a:gd name="T5" fmla="*/ 345 h 831"/>
                  <a:gd name="T6" fmla="*/ 143 w 831"/>
                  <a:gd name="T7" fmla="*/ 689 h 831"/>
                  <a:gd name="T8" fmla="*/ 143 w 831"/>
                  <a:gd name="T9" fmla="*/ 689 h 831"/>
                  <a:gd name="T10" fmla="*/ 143 w 831"/>
                  <a:gd name="T11" fmla="*/ 689 h 831"/>
                  <a:gd name="T12" fmla="*/ 148 w 831"/>
                  <a:gd name="T13" fmla="*/ 694 h 831"/>
                  <a:gd name="T14" fmla="*/ 291 w 831"/>
                  <a:gd name="T15" fmla="*/ 790 h 831"/>
                  <a:gd name="T16" fmla="*/ 487 w 831"/>
                  <a:gd name="T17" fmla="*/ 831 h 831"/>
                  <a:gd name="T18" fmla="*/ 787 w 831"/>
                  <a:gd name="T19" fmla="*/ 728 h 831"/>
                  <a:gd name="T20" fmla="*/ 787 w 831"/>
                  <a:gd name="T21" fmla="*/ 728 h 831"/>
                  <a:gd name="T22" fmla="*/ 831 w 831"/>
                  <a:gd name="T23" fmla="*/ 689 h 831"/>
                  <a:gd name="T24" fmla="*/ 831 w 831"/>
                  <a:gd name="T25" fmla="*/ 689 h 831"/>
                  <a:gd name="T26" fmla="*/ 786 w 831"/>
                  <a:gd name="T27" fmla="*/ 643 h 831"/>
                  <a:gd name="T28" fmla="*/ 786 w 831"/>
                  <a:gd name="T29" fmla="*/ 643 h 831"/>
                  <a:gd name="T30" fmla="*/ 487 w 831"/>
                  <a:gd name="T31" fmla="*/ 767 h 831"/>
                  <a:gd name="T32" fmla="*/ 188 w 831"/>
                  <a:gd name="T33" fmla="*/ 643 h 831"/>
                  <a:gd name="T34" fmla="*/ 64 w 831"/>
                  <a:gd name="T35" fmla="*/ 345 h 831"/>
                  <a:gd name="T36" fmla="*/ 188 w 831"/>
                  <a:gd name="T37" fmla="*/ 46 h 831"/>
                  <a:gd name="T38" fmla="*/ 143 w 831"/>
                  <a:gd name="T39" fmla="*/ 0 h 8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31" h="831">
                    <a:moveTo>
                      <a:pt x="143" y="0"/>
                    </a:moveTo>
                    <a:cubicBezTo>
                      <a:pt x="143" y="0"/>
                      <a:pt x="143" y="0"/>
                      <a:pt x="143" y="0"/>
                    </a:cubicBezTo>
                    <a:cubicBezTo>
                      <a:pt x="48" y="95"/>
                      <a:pt x="0" y="220"/>
                      <a:pt x="0" y="345"/>
                    </a:cubicBezTo>
                    <a:cubicBezTo>
                      <a:pt x="0" y="469"/>
                      <a:pt x="48" y="594"/>
                      <a:pt x="143" y="689"/>
                    </a:cubicBezTo>
                    <a:cubicBezTo>
                      <a:pt x="143" y="689"/>
                      <a:pt x="143" y="689"/>
                      <a:pt x="143" y="689"/>
                    </a:cubicBezTo>
                    <a:cubicBezTo>
                      <a:pt x="143" y="689"/>
                      <a:pt x="143" y="689"/>
                      <a:pt x="143" y="689"/>
                    </a:cubicBezTo>
                    <a:cubicBezTo>
                      <a:pt x="145" y="691"/>
                      <a:pt x="147" y="693"/>
                      <a:pt x="148" y="694"/>
                    </a:cubicBezTo>
                    <a:cubicBezTo>
                      <a:pt x="191" y="736"/>
                      <a:pt x="239" y="768"/>
                      <a:pt x="291" y="790"/>
                    </a:cubicBezTo>
                    <a:cubicBezTo>
                      <a:pt x="353" y="818"/>
                      <a:pt x="420" y="831"/>
                      <a:pt x="487" y="831"/>
                    </a:cubicBezTo>
                    <a:cubicBezTo>
                      <a:pt x="593" y="831"/>
                      <a:pt x="699" y="797"/>
                      <a:pt x="787" y="728"/>
                    </a:cubicBezTo>
                    <a:cubicBezTo>
                      <a:pt x="787" y="728"/>
                      <a:pt x="787" y="728"/>
                      <a:pt x="787" y="728"/>
                    </a:cubicBezTo>
                    <a:cubicBezTo>
                      <a:pt x="802" y="716"/>
                      <a:pt x="817" y="703"/>
                      <a:pt x="831" y="689"/>
                    </a:cubicBezTo>
                    <a:cubicBezTo>
                      <a:pt x="831" y="689"/>
                      <a:pt x="831" y="689"/>
                      <a:pt x="831" y="689"/>
                    </a:cubicBezTo>
                    <a:cubicBezTo>
                      <a:pt x="786" y="643"/>
                      <a:pt x="786" y="643"/>
                      <a:pt x="786" y="643"/>
                    </a:cubicBezTo>
                    <a:cubicBezTo>
                      <a:pt x="786" y="643"/>
                      <a:pt x="786" y="643"/>
                      <a:pt x="786" y="643"/>
                    </a:cubicBezTo>
                    <a:cubicBezTo>
                      <a:pt x="703" y="726"/>
                      <a:pt x="595" y="767"/>
                      <a:pt x="487" y="767"/>
                    </a:cubicBezTo>
                    <a:cubicBezTo>
                      <a:pt x="379" y="767"/>
                      <a:pt x="271" y="726"/>
                      <a:pt x="188" y="643"/>
                    </a:cubicBezTo>
                    <a:cubicBezTo>
                      <a:pt x="106" y="561"/>
                      <a:pt x="64" y="453"/>
                      <a:pt x="64" y="345"/>
                    </a:cubicBezTo>
                    <a:cubicBezTo>
                      <a:pt x="64" y="236"/>
                      <a:pt x="106" y="128"/>
                      <a:pt x="188" y="46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5" name="Freeform 18">
                <a:extLst>
                  <a:ext uri="{FF2B5EF4-FFF2-40B4-BE49-F238E27FC236}">
                    <a16:creationId xmlns:a16="http://schemas.microsoft.com/office/drawing/2014/main" id="{7F25AF71-4C15-4801-B077-BDE916BC09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980361" y="4067177"/>
                <a:ext cx="1331913" cy="1174751"/>
              </a:xfrm>
              <a:custGeom>
                <a:avLst/>
                <a:gdLst>
                  <a:gd name="T0" fmla="*/ 513 w 513"/>
                  <a:gd name="T1" fmla="*/ 432 h 452"/>
                  <a:gd name="T2" fmla="*/ 513 w 513"/>
                  <a:gd name="T3" fmla="*/ 432 h 452"/>
                  <a:gd name="T4" fmla="*/ 513 w 513"/>
                  <a:gd name="T5" fmla="*/ 432 h 452"/>
                  <a:gd name="T6" fmla="*/ 513 w 513"/>
                  <a:gd name="T7" fmla="*/ 432 h 452"/>
                  <a:gd name="T8" fmla="*/ 513 w 513"/>
                  <a:gd name="T9" fmla="*/ 432 h 452"/>
                  <a:gd name="T10" fmla="*/ 513 w 513"/>
                  <a:gd name="T11" fmla="*/ 432 h 452"/>
                  <a:gd name="T12" fmla="*/ 512 w 513"/>
                  <a:gd name="T13" fmla="*/ 431 h 452"/>
                  <a:gd name="T14" fmla="*/ 513 w 513"/>
                  <a:gd name="T15" fmla="*/ 432 h 452"/>
                  <a:gd name="T16" fmla="*/ 512 w 513"/>
                  <a:gd name="T17" fmla="*/ 431 h 452"/>
                  <a:gd name="T18" fmla="*/ 512 w 513"/>
                  <a:gd name="T19" fmla="*/ 431 h 452"/>
                  <a:gd name="T20" fmla="*/ 512 w 513"/>
                  <a:gd name="T21" fmla="*/ 431 h 452"/>
                  <a:gd name="T22" fmla="*/ 512 w 513"/>
                  <a:gd name="T23" fmla="*/ 431 h 452"/>
                  <a:gd name="T24" fmla="*/ 511 w 513"/>
                  <a:gd name="T25" fmla="*/ 430 h 452"/>
                  <a:gd name="T26" fmla="*/ 511 w 513"/>
                  <a:gd name="T27" fmla="*/ 430 h 452"/>
                  <a:gd name="T28" fmla="*/ 511 w 513"/>
                  <a:gd name="T29" fmla="*/ 430 h 452"/>
                  <a:gd name="T30" fmla="*/ 510 w 513"/>
                  <a:gd name="T31" fmla="*/ 429 h 452"/>
                  <a:gd name="T32" fmla="*/ 510 w 513"/>
                  <a:gd name="T33" fmla="*/ 429 h 452"/>
                  <a:gd name="T34" fmla="*/ 510 w 513"/>
                  <a:gd name="T35" fmla="*/ 429 h 452"/>
                  <a:gd name="T36" fmla="*/ 0 w 513"/>
                  <a:gd name="T37" fmla="*/ 0 h 452"/>
                  <a:gd name="T38" fmla="*/ 452 w 513"/>
                  <a:gd name="T39" fmla="*/ 452 h 452"/>
                  <a:gd name="T40" fmla="*/ 452 w 513"/>
                  <a:gd name="T41" fmla="*/ 452 h 452"/>
                  <a:gd name="T42" fmla="*/ 0 w 513"/>
                  <a:gd name="T43" fmla="*/ 0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3" h="452">
                    <a:moveTo>
                      <a:pt x="513" y="432"/>
                    </a:moveTo>
                    <a:cubicBezTo>
                      <a:pt x="513" y="432"/>
                      <a:pt x="513" y="432"/>
                      <a:pt x="513" y="432"/>
                    </a:cubicBezTo>
                    <a:cubicBezTo>
                      <a:pt x="513" y="432"/>
                      <a:pt x="513" y="432"/>
                      <a:pt x="513" y="432"/>
                    </a:cubicBezTo>
                    <a:moveTo>
                      <a:pt x="513" y="432"/>
                    </a:moveTo>
                    <a:cubicBezTo>
                      <a:pt x="513" y="432"/>
                      <a:pt x="513" y="432"/>
                      <a:pt x="513" y="432"/>
                    </a:cubicBezTo>
                    <a:cubicBezTo>
                      <a:pt x="513" y="432"/>
                      <a:pt x="513" y="432"/>
                      <a:pt x="513" y="432"/>
                    </a:cubicBezTo>
                    <a:moveTo>
                      <a:pt x="512" y="431"/>
                    </a:moveTo>
                    <a:cubicBezTo>
                      <a:pt x="512" y="431"/>
                      <a:pt x="512" y="432"/>
                      <a:pt x="513" y="432"/>
                    </a:cubicBezTo>
                    <a:cubicBezTo>
                      <a:pt x="512" y="432"/>
                      <a:pt x="512" y="431"/>
                      <a:pt x="512" y="431"/>
                    </a:cubicBezTo>
                    <a:moveTo>
                      <a:pt x="512" y="431"/>
                    </a:moveTo>
                    <a:cubicBezTo>
                      <a:pt x="512" y="431"/>
                      <a:pt x="512" y="431"/>
                      <a:pt x="512" y="431"/>
                    </a:cubicBezTo>
                    <a:cubicBezTo>
                      <a:pt x="512" y="431"/>
                      <a:pt x="512" y="431"/>
                      <a:pt x="512" y="431"/>
                    </a:cubicBezTo>
                    <a:moveTo>
                      <a:pt x="511" y="430"/>
                    </a:moveTo>
                    <a:cubicBezTo>
                      <a:pt x="511" y="430"/>
                      <a:pt x="511" y="430"/>
                      <a:pt x="511" y="430"/>
                    </a:cubicBezTo>
                    <a:cubicBezTo>
                      <a:pt x="511" y="430"/>
                      <a:pt x="511" y="430"/>
                      <a:pt x="511" y="430"/>
                    </a:cubicBezTo>
                    <a:moveTo>
                      <a:pt x="510" y="429"/>
                    </a:moveTo>
                    <a:cubicBezTo>
                      <a:pt x="510" y="429"/>
                      <a:pt x="510" y="429"/>
                      <a:pt x="510" y="429"/>
                    </a:cubicBezTo>
                    <a:cubicBezTo>
                      <a:pt x="510" y="429"/>
                      <a:pt x="510" y="429"/>
                      <a:pt x="510" y="429"/>
                    </a:cubicBezTo>
                    <a:moveTo>
                      <a:pt x="0" y="0"/>
                    </a:moveTo>
                    <a:cubicBezTo>
                      <a:pt x="452" y="452"/>
                      <a:pt x="452" y="452"/>
                      <a:pt x="452" y="452"/>
                    </a:cubicBezTo>
                    <a:cubicBezTo>
                      <a:pt x="452" y="452"/>
                      <a:pt x="452" y="452"/>
                      <a:pt x="452" y="45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1D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6" name="Freeform 19">
                <a:extLst>
                  <a:ext uri="{FF2B5EF4-FFF2-40B4-BE49-F238E27FC236}">
                    <a16:creationId xmlns:a16="http://schemas.microsoft.com/office/drawing/2014/main" id="{8E404CC2-5241-49ED-9E8D-A7D3149A0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2746" y="5116515"/>
                <a:ext cx="127001" cy="88900"/>
              </a:xfrm>
              <a:custGeom>
                <a:avLst/>
                <a:gdLst>
                  <a:gd name="T0" fmla="*/ 24 w 49"/>
                  <a:gd name="T1" fmla="*/ 0 h 34"/>
                  <a:gd name="T2" fmla="*/ 0 w 49"/>
                  <a:gd name="T3" fmla="*/ 24 h 34"/>
                  <a:gd name="T4" fmla="*/ 1 w 49"/>
                  <a:gd name="T5" fmla="*/ 25 h 34"/>
                  <a:gd name="T6" fmla="*/ 1 w 49"/>
                  <a:gd name="T7" fmla="*/ 25 h 34"/>
                  <a:gd name="T8" fmla="*/ 2 w 49"/>
                  <a:gd name="T9" fmla="*/ 26 h 34"/>
                  <a:gd name="T10" fmla="*/ 2 w 49"/>
                  <a:gd name="T11" fmla="*/ 26 h 34"/>
                  <a:gd name="T12" fmla="*/ 3 w 49"/>
                  <a:gd name="T13" fmla="*/ 27 h 34"/>
                  <a:gd name="T14" fmla="*/ 3 w 49"/>
                  <a:gd name="T15" fmla="*/ 27 h 34"/>
                  <a:gd name="T16" fmla="*/ 3 w 49"/>
                  <a:gd name="T17" fmla="*/ 27 h 34"/>
                  <a:gd name="T18" fmla="*/ 4 w 49"/>
                  <a:gd name="T19" fmla="*/ 28 h 34"/>
                  <a:gd name="T20" fmla="*/ 4 w 49"/>
                  <a:gd name="T21" fmla="*/ 28 h 34"/>
                  <a:gd name="T22" fmla="*/ 4 w 49"/>
                  <a:gd name="T23" fmla="*/ 28 h 34"/>
                  <a:gd name="T24" fmla="*/ 4 w 49"/>
                  <a:gd name="T25" fmla="*/ 28 h 34"/>
                  <a:gd name="T26" fmla="*/ 4 w 49"/>
                  <a:gd name="T27" fmla="*/ 28 h 34"/>
                  <a:gd name="T28" fmla="*/ 24 w 49"/>
                  <a:gd name="T29" fmla="*/ 34 h 34"/>
                  <a:gd name="T30" fmla="*/ 49 w 49"/>
                  <a:gd name="T31" fmla="*/ 24 h 34"/>
                  <a:gd name="T32" fmla="*/ 24 w 49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4">
                    <a:moveTo>
                      <a:pt x="24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5"/>
                      <a:pt x="0" y="25"/>
                      <a:pt x="1" y="25"/>
                    </a:cubicBezTo>
                    <a:cubicBezTo>
                      <a:pt x="1" y="25"/>
                      <a:pt x="1" y="25"/>
                      <a:pt x="1" y="25"/>
                    </a:cubicBezTo>
                    <a:cubicBezTo>
                      <a:pt x="1" y="26"/>
                      <a:pt x="1" y="26"/>
                      <a:pt x="2" y="26"/>
                    </a:cubicBezTo>
                    <a:cubicBezTo>
                      <a:pt x="2" y="26"/>
                      <a:pt x="2" y="26"/>
                      <a:pt x="2" y="26"/>
                    </a:cubicBezTo>
                    <a:cubicBezTo>
                      <a:pt x="2" y="27"/>
                      <a:pt x="2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3" y="27"/>
                      <a:pt x="3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4" y="28"/>
                      <a:pt x="4" y="28"/>
                      <a:pt x="4" y="28"/>
                    </a:cubicBezTo>
                    <a:cubicBezTo>
                      <a:pt x="10" y="32"/>
                      <a:pt x="17" y="34"/>
                      <a:pt x="24" y="34"/>
                    </a:cubicBezTo>
                    <a:cubicBezTo>
                      <a:pt x="33" y="34"/>
                      <a:pt x="42" y="31"/>
                      <a:pt x="49" y="24"/>
                    </a:cubicBezTo>
                    <a:cubicBezTo>
                      <a:pt x="24" y="0"/>
                      <a:pt x="24" y="0"/>
                      <a:pt x="24" y="0"/>
                    </a:cubicBezTo>
                  </a:path>
                </a:pathLst>
              </a:custGeom>
              <a:solidFill>
                <a:srgbClr val="395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7" name="Freeform 20">
                <a:extLst>
                  <a:ext uri="{FF2B5EF4-FFF2-40B4-BE49-F238E27FC236}">
                    <a16:creationId xmlns:a16="http://schemas.microsoft.com/office/drawing/2014/main" id="{C0AD63D7-C2C7-455A-A83B-DBF959FB6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9550" y="3802062"/>
                <a:ext cx="319088" cy="314325"/>
              </a:xfrm>
              <a:custGeom>
                <a:avLst/>
                <a:gdLst>
                  <a:gd name="T0" fmla="*/ 86 w 123"/>
                  <a:gd name="T1" fmla="*/ 0 h 121"/>
                  <a:gd name="T2" fmla="*/ 6 w 123"/>
                  <a:gd name="T3" fmla="*/ 81 h 121"/>
                  <a:gd name="T4" fmla="*/ 6 w 123"/>
                  <a:gd name="T5" fmla="*/ 100 h 121"/>
                  <a:gd name="T6" fmla="*/ 23 w 123"/>
                  <a:gd name="T7" fmla="*/ 117 h 121"/>
                  <a:gd name="T8" fmla="*/ 33 w 123"/>
                  <a:gd name="T9" fmla="*/ 121 h 121"/>
                  <a:gd name="T10" fmla="*/ 43 w 123"/>
                  <a:gd name="T11" fmla="*/ 117 h 121"/>
                  <a:gd name="T12" fmla="*/ 58 w 123"/>
                  <a:gd name="T13" fmla="*/ 102 h 121"/>
                  <a:gd name="T14" fmla="*/ 123 w 123"/>
                  <a:gd name="T15" fmla="*/ 37 h 121"/>
                  <a:gd name="T16" fmla="*/ 86 w 123"/>
                  <a:gd name="T17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121">
                    <a:moveTo>
                      <a:pt x="86" y="0"/>
                    </a:moveTo>
                    <a:cubicBezTo>
                      <a:pt x="6" y="81"/>
                      <a:pt x="6" y="81"/>
                      <a:pt x="6" y="81"/>
                    </a:cubicBezTo>
                    <a:cubicBezTo>
                      <a:pt x="0" y="86"/>
                      <a:pt x="0" y="95"/>
                      <a:pt x="6" y="100"/>
                    </a:cubicBezTo>
                    <a:cubicBezTo>
                      <a:pt x="23" y="117"/>
                      <a:pt x="23" y="117"/>
                      <a:pt x="23" y="117"/>
                    </a:cubicBezTo>
                    <a:cubicBezTo>
                      <a:pt x="26" y="120"/>
                      <a:pt x="29" y="121"/>
                      <a:pt x="33" y="121"/>
                    </a:cubicBezTo>
                    <a:cubicBezTo>
                      <a:pt x="36" y="121"/>
                      <a:pt x="40" y="120"/>
                      <a:pt x="43" y="117"/>
                    </a:cubicBezTo>
                    <a:cubicBezTo>
                      <a:pt x="58" y="102"/>
                      <a:pt x="58" y="102"/>
                      <a:pt x="58" y="102"/>
                    </a:cubicBezTo>
                    <a:cubicBezTo>
                      <a:pt x="123" y="37"/>
                      <a:pt x="123" y="37"/>
                      <a:pt x="123" y="37"/>
                    </a:cubicBezTo>
                    <a:cubicBezTo>
                      <a:pt x="86" y="0"/>
                      <a:pt x="86" y="0"/>
                      <a:pt x="86" y="0"/>
                    </a:cubicBezTo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  <p:sp>
            <p:nvSpPr>
              <p:cNvPr id="108" name="Freeform 21">
                <a:extLst>
                  <a:ext uri="{FF2B5EF4-FFF2-40B4-BE49-F238E27FC236}">
                    <a16:creationId xmlns:a16="http://schemas.microsoft.com/office/drawing/2014/main" id="{EB726623-3E28-40BC-BE52-2BC1FC9A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0364" y="3898901"/>
                <a:ext cx="1384300" cy="1360488"/>
              </a:xfrm>
              <a:custGeom>
                <a:avLst/>
                <a:gdLst>
                  <a:gd name="T0" fmla="*/ 65 w 533"/>
                  <a:gd name="T1" fmla="*/ 0 h 524"/>
                  <a:gd name="T2" fmla="*/ 0 w 533"/>
                  <a:gd name="T3" fmla="*/ 65 h 524"/>
                  <a:gd name="T4" fmla="*/ 452 w 533"/>
                  <a:gd name="T5" fmla="*/ 517 h 524"/>
                  <a:gd name="T6" fmla="*/ 469 w 533"/>
                  <a:gd name="T7" fmla="*/ 524 h 524"/>
                  <a:gd name="T8" fmla="*/ 485 w 533"/>
                  <a:gd name="T9" fmla="*/ 517 h 524"/>
                  <a:gd name="T10" fmla="*/ 509 w 533"/>
                  <a:gd name="T11" fmla="*/ 493 h 524"/>
                  <a:gd name="T12" fmla="*/ 509 w 533"/>
                  <a:gd name="T13" fmla="*/ 493 h 524"/>
                  <a:gd name="T14" fmla="*/ 533 w 533"/>
                  <a:gd name="T15" fmla="*/ 469 h 524"/>
                  <a:gd name="T16" fmla="*/ 65 w 533"/>
                  <a:gd name="T17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3" h="524">
                    <a:moveTo>
                      <a:pt x="65" y="0"/>
                    </a:moveTo>
                    <a:cubicBezTo>
                      <a:pt x="0" y="65"/>
                      <a:pt x="0" y="65"/>
                      <a:pt x="0" y="65"/>
                    </a:cubicBezTo>
                    <a:cubicBezTo>
                      <a:pt x="452" y="517"/>
                      <a:pt x="452" y="517"/>
                      <a:pt x="452" y="517"/>
                    </a:cubicBezTo>
                    <a:cubicBezTo>
                      <a:pt x="457" y="522"/>
                      <a:pt x="463" y="524"/>
                      <a:pt x="469" y="524"/>
                    </a:cubicBezTo>
                    <a:cubicBezTo>
                      <a:pt x="475" y="524"/>
                      <a:pt x="480" y="521"/>
                      <a:pt x="485" y="517"/>
                    </a:cubicBezTo>
                    <a:cubicBezTo>
                      <a:pt x="509" y="493"/>
                      <a:pt x="509" y="493"/>
                      <a:pt x="509" y="493"/>
                    </a:cubicBezTo>
                    <a:cubicBezTo>
                      <a:pt x="509" y="493"/>
                      <a:pt x="509" y="493"/>
                      <a:pt x="509" y="493"/>
                    </a:cubicBezTo>
                    <a:cubicBezTo>
                      <a:pt x="533" y="469"/>
                      <a:pt x="533" y="469"/>
                      <a:pt x="533" y="469"/>
                    </a:cubicBezTo>
                    <a:cubicBezTo>
                      <a:pt x="65" y="0"/>
                      <a:pt x="65" y="0"/>
                      <a:pt x="65" y="0"/>
                    </a:cubicBezTo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ID" sz="2400"/>
              </a:p>
            </p:txBody>
          </p:sp>
        </p:grpSp>
      </p:grpSp>
      <p:sp>
        <p:nvSpPr>
          <p:cNvPr id="109" name="TextBox 108">
            <a:extLst>
              <a:ext uri="{FF2B5EF4-FFF2-40B4-BE49-F238E27FC236}">
                <a16:creationId xmlns:a16="http://schemas.microsoft.com/office/drawing/2014/main" id="{D3786793-A7C7-4DA9-862A-94AB44193D13}"/>
              </a:ext>
            </a:extLst>
          </p:cNvPr>
          <p:cNvSpPr txBox="1"/>
          <p:nvPr/>
        </p:nvSpPr>
        <p:spPr>
          <a:xfrm rot="21568247">
            <a:off x="7496898" y="3368938"/>
            <a:ext cx="2205732" cy="55399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sz="3600" b="1" spc="-15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PROPOSAL</a:t>
            </a:r>
            <a:endParaRPr lang="id-ID" b="1" spc="-15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40542988-C318-3CA4-192F-BB695AC4D2CE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26AB0119-98AA-2CA7-0B7C-DF2906FF5D8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62" name="직선 연결선 9">
            <a:extLst>
              <a:ext uri="{FF2B5EF4-FFF2-40B4-BE49-F238E27FC236}">
                <a16:creationId xmlns:a16="http://schemas.microsoft.com/office/drawing/2014/main" id="{309CF8EC-F50A-38F6-A492-21B410B9268E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" name="직선 연결선 10">
            <a:extLst>
              <a:ext uri="{FF2B5EF4-FFF2-40B4-BE49-F238E27FC236}">
                <a16:creationId xmlns:a16="http://schemas.microsoft.com/office/drawing/2014/main" id="{FE45475F-53B7-C4EC-18F5-F38BDEE038E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737A2E64-09EA-1E34-53A3-AA58E6576FAD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5B0C4C8D-AB5C-E080-64D8-EB7FFF6E8B25}"/>
              </a:ext>
            </a:extLst>
          </p:cNvPr>
          <p:cNvSpPr txBox="1"/>
          <p:nvPr/>
        </p:nvSpPr>
        <p:spPr>
          <a:xfrm>
            <a:off x="1133269" y="2608258"/>
            <a:ext cx="3116559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B4773679-751E-6F79-F59A-77DB7440E215}"/>
              </a:ext>
            </a:extLst>
          </p:cNvPr>
          <p:cNvCxnSpPr>
            <a:cxnSpLocks/>
          </p:cNvCxnSpPr>
          <p:nvPr/>
        </p:nvCxnSpPr>
        <p:spPr>
          <a:xfrm>
            <a:off x="1231840" y="3238334"/>
            <a:ext cx="561975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2125C08E-9B3B-48CB-D1BE-9B21AB89F05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300583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>
            <a:extLst>
              <a:ext uri="{FF2B5EF4-FFF2-40B4-BE49-F238E27FC236}">
                <a16:creationId xmlns:a16="http://schemas.microsoft.com/office/drawing/2014/main" id="{25708686-60CE-4E05-BC5E-591BBEF05451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E5C2F18D-4AD3-4F9D-8C3B-0414953A0501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59" name="직선 연결선 9">
            <a:extLst>
              <a:ext uri="{FF2B5EF4-FFF2-40B4-BE49-F238E27FC236}">
                <a16:creationId xmlns:a16="http://schemas.microsoft.com/office/drawing/2014/main" id="{5F05EFBA-5629-4FFE-A432-50B1AC290972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직선 연결선 10">
            <a:extLst>
              <a:ext uri="{FF2B5EF4-FFF2-40B4-BE49-F238E27FC236}">
                <a16:creationId xmlns:a16="http://schemas.microsoft.com/office/drawing/2014/main" id="{CABCD4E5-9D36-45BA-ADC4-DC9F19B35F64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3B2E6AF7-28F0-4665-8C40-6BAE51F921D9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00" name="Rectangle 47">
            <a:extLst>
              <a:ext uri="{FF2B5EF4-FFF2-40B4-BE49-F238E27FC236}">
                <a16:creationId xmlns:a16="http://schemas.microsoft.com/office/drawing/2014/main" id="{666DF403-5BCC-4778-9ECE-8CB44273C9D3}"/>
              </a:ext>
            </a:extLst>
          </p:cNvPr>
          <p:cNvSpPr/>
          <p:nvPr/>
        </p:nvSpPr>
        <p:spPr>
          <a:xfrm>
            <a:off x="8362163" y="3962661"/>
            <a:ext cx="2662519" cy="1907753"/>
          </a:xfrm>
          <a:prstGeom prst="roundRect">
            <a:avLst>
              <a:gd name="adj" fmla="val 5846"/>
            </a:avLst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5" name="그래픽 86">
            <a:extLst>
              <a:ext uri="{FF2B5EF4-FFF2-40B4-BE49-F238E27FC236}">
                <a16:creationId xmlns:a16="http://schemas.microsoft.com/office/drawing/2014/main" id="{505739DB-9A03-4A10-8F01-E60379FD24AF}"/>
              </a:ext>
            </a:extLst>
          </p:cNvPr>
          <p:cNvGrpSpPr/>
          <p:nvPr/>
        </p:nvGrpSpPr>
        <p:grpSpPr>
          <a:xfrm>
            <a:off x="9498619" y="4127410"/>
            <a:ext cx="389593" cy="549419"/>
            <a:chOff x="9498619" y="4127410"/>
            <a:chExt cx="389593" cy="549419"/>
          </a:xfrm>
          <a:solidFill>
            <a:schemeClr val="accent3"/>
          </a:solidFill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B519355A-4995-441A-BCC5-D72E623B26EC}"/>
                </a:ext>
              </a:extLst>
            </p:cNvPr>
            <p:cNvSpPr/>
            <p:nvPr/>
          </p:nvSpPr>
          <p:spPr>
            <a:xfrm>
              <a:off x="9544491" y="4127410"/>
              <a:ext cx="297849" cy="211054"/>
            </a:xfrm>
            <a:custGeom>
              <a:avLst/>
              <a:gdLst>
                <a:gd name="connsiteX0" fmla="*/ 297845 w 297849"/>
                <a:gd name="connsiteY0" fmla="*/ 211054 h 211054"/>
                <a:gd name="connsiteX1" fmla="*/ 280676 w 297849"/>
                <a:gd name="connsiteY1" fmla="*/ 211054 h 211054"/>
                <a:gd name="connsiteX2" fmla="*/ 280676 w 297849"/>
                <a:gd name="connsiteY2" fmla="*/ 129075 h 211054"/>
                <a:gd name="connsiteX3" fmla="*/ 167809 w 297849"/>
                <a:gd name="connsiteY3" fmla="*/ 17169 h 211054"/>
                <a:gd name="connsiteX4" fmla="*/ 130015 w 297849"/>
                <a:gd name="connsiteY4" fmla="*/ 17169 h 211054"/>
                <a:gd name="connsiteX5" fmla="*/ 17169 w 297849"/>
                <a:gd name="connsiteY5" fmla="*/ 129075 h 211054"/>
                <a:gd name="connsiteX6" fmla="*/ 17169 w 297849"/>
                <a:gd name="connsiteY6" fmla="*/ 210878 h 211054"/>
                <a:gd name="connsiteX7" fmla="*/ 0 w 297849"/>
                <a:gd name="connsiteY7" fmla="*/ 210878 h 211054"/>
                <a:gd name="connsiteX8" fmla="*/ 0 w 297849"/>
                <a:gd name="connsiteY8" fmla="*/ 129075 h 211054"/>
                <a:gd name="connsiteX9" fmla="*/ 130019 w 297849"/>
                <a:gd name="connsiteY9" fmla="*/ 0 h 211054"/>
                <a:gd name="connsiteX10" fmla="*/ 167813 w 297849"/>
                <a:gd name="connsiteY10" fmla="*/ 0 h 211054"/>
                <a:gd name="connsiteX11" fmla="*/ 297850 w 297849"/>
                <a:gd name="connsiteY11" fmla="*/ 129075 h 211054"/>
                <a:gd name="connsiteX12" fmla="*/ 297850 w 297849"/>
                <a:gd name="connsiteY12" fmla="*/ 211054 h 211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7849" h="211054">
                  <a:moveTo>
                    <a:pt x="297845" y="211054"/>
                  </a:moveTo>
                  <a:lnTo>
                    <a:pt x="280676" y="211054"/>
                  </a:lnTo>
                  <a:lnTo>
                    <a:pt x="280676" y="129075"/>
                  </a:lnTo>
                  <a:cubicBezTo>
                    <a:pt x="280676" y="67368"/>
                    <a:pt x="230043" y="17169"/>
                    <a:pt x="167809" y="17169"/>
                  </a:cubicBezTo>
                  <a:lnTo>
                    <a:pt x="130015" y="17169"/>
                  </a:lnTo>
                  <a:cubicBezTo>
                    <a:pt x="67793" y="17169"/>
                    <a:pt x="17169" y="67368"/>
                    <a:pt x="17169" y="129075"/>
                  </a:cubicBezTo>
                  <a:lnTo>
                    <a:pt x="17169" y="210878"/>
                  </a:lnTo>
                  <a:lnTo>
                    <a:pt x="0" y="210878"/>
                  </a:lnTo>
                  <a:lnTo>
                    <a:pt x="0" y="129075"/>
                  </a:lnTo>
                  <a:cubicBezTo>
                    <a:pt x="4" y="57904"/>
                    <a:pt x="58329" y="0"/>
                    <a:pt x="130019" y="0"/>
                  </a:cubicBezTo>
                  <a:lnTo>
                    <a:pt x="167813" y="0"/>
                  </a:lnTo>
                  <a:cubicBezTo>
                    <a:pt x="239517" y="0"/>
                    <a:pt x="297850" y="57904"/>
                    <a:pt x="297850" y="129075"/>
                  </a:cubicBezTo>
                  <a:lnTo>
                    <a:pt x="297850" y="211054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D929B0B6-EF96-4948-8E06-CAF8DDD75967}"/>
                </a:ext>
              </a:extLst>
            </p:cNvPr>
            <p:cNvSpPr/>
            <p:nvPr/>
          </p:nvSpPr>
          <p:spPr>
            <a:xfrm>
              <a:off x="9498619" y="4328119"/>
              <a:ext cx="389593" cy="348709"/>
            </a:xfrm>
            <a:custGeom>
              <a:avLst/>
              <a:gdLst>
                <a:gd name="connsiteX0" fmla="*/ 389594 w 389593"/>
                <a:gd name="connsiteY0" fmla="*/ 348709 h 348709"/>
                <a:gd name="connsiteX1" fmla="*/ 0 w 389593"/>
                <a:gd name="connsiteY1" fmla="*/ 348709 h 348709"/>
                <a:gd name="connsiteX2" fmla="*/ 0 w 389593"/>
                <a:gd name="connsiteY2" fmla="*/ 0 h 348709"/>
                <a:gd name="connsiteX3" fmla="*/ 389594 w 389593"/>
                <a:gd name="connsiteY3" fmla="*/ 0 h 348709"/>
                <a:gd name="connsiteX4" fmla="*/ 389594 w 389593"/>
                <a:gd name="connsiteY4" fmla="*/ 348709 h 348709"/>
                <a:gd name="connsiteX5" fmla="*/ 17169 w 389593"/>
                <a:gd name="connsiteY5" fmla="*/ 331540 h 348709"/>
                <a:gd name="connsiteX6" fmla="*/ 372425 w 389593"/>
                <a:gd name="connsiteY6" fmla="*/ 331540 h 348709"/>
                <a:gd name="connsiteX7" fmla="*/ 372425 w 389593"/>
                <a:gd name="connsiteY7" fmla="*/ 17169 h 348709"/>
                <a:gd name="connsiteX8" fmla="*/ 17169 w 389593"/>
                <a:gd name="connsiteY8" fmla="*/ 17169 h 348709"/>
                <a:gd name="connsiteX9" fmla="*/ 17169 w 389593"/>
                <a:gd name="connsiteY9" fmla="*/ 331540 h 34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593" h="348709">
                  <a:moveTo>
                    <a:pt x="389594" y="348709"/>
                  </a:moveTo>
                  <a:lnTo>
                    <a:pt x="0" y="348709"/>
                  </a:lnTo>
                  <a:lnTo>
                    <a:pt x="0" y="0"/>
                  </a:lnTo>
                  <a:lnTo>
                    <a:pt x="389594" y="0"/>
                  </a:lnTo>
                  <a:lnTo>
                    <a:pt x="389594" y="348709"/>
                  </a:lnTo>
                  <a:close/>
                  <a:moveTo>
                    <a:pt x="17169" y="331540"/>
                  </a:moveTo>
                  <a:lnTo>
                    <a:pt x="372425" y="331540"/>
                  </a:lnTo>
                  <a:lnTo>
                    <a:pt x="372425" y="17169"/>
                  </a:lnTo>
                  <a:lnTo>
                    <a:pt x="17169" y="17169"/>
                  </a:lnTo>
                  <a:lnTo>
                    <a:pt x="17169" y="33154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8" name="그래픽 86">
              <a:extLst>
                <a:ext uri="{FF2B5EF4-FFF2-40B4-BE49-F238E27FC236}">
                  <a16:creationId xmlns:a16="http://schemas.microsoft.com/office/drawing/2014/main" id="{BA6513E2-7DBD-4F0F-BDF8-C12F6F448852}"/>
                </a:ext>
              </a:extLst>
            </p:cNvPr>
            <p:cNvGrpSpPr/>
            <p:nvPr/>
          </p:nvGrpSpPr>
          <p:grpSpPr>
            <a:xfrm>
              <a:off x="9502877" y="4418559"/>
              <a:ext cx="381095" cy="156588"/>
              <a:chOff x="9502877" y="4418559"/>
              <a:chExt cx="381095" cy="156588"/>
            </a:xfrm>
            <a:grpFill/>
          </p:grpSpPr>
          <p:grpSp>
            <p:nvGrpSpPr>
              <p:cNvPr id="29" name="그래픽 86">
                <a:extLst>
                  <a:ext uri="{FF2B5EF4-FFF2-40B4-BE49-F238E27FC236}">
                    <a16:creationId xmlns:a16="http://schemas.microsoft.com/office/drawing/2014/main" id="{38134C6D-9D9C-484E-BDE8-549159B46D98}"/>
                  </a:ext>
                </a:extLst>
              </p:cNvPr>
              <p:cNvGrpSpPr/>
              <p:nvPr/>
            </p:nvGrpSpPr>
            <p:grpSpPr>
              <a:xfrm>
                <a:off x="9502877" y="4418559"/>
                <a:ext cx="67947" cy="156588"/>
                <a:chOff x="9502877" y="4418559"/>
                <a:chExt cx="67947" cy="156588"/>
              </a:xfrm>
              <a:grpFill/>
            </p:grpSpPr>
            <p:sp>
              <p:nvSpPr>
                <p:cNvPr id="30" name="자유형: 도형 29">
                  <a:extLst>
                    <a:ext uri="{FF2B5EF4-FFF2-40B4-BE49-F238E27FC236}">
                      <a16:creationId xmlns:a16="http://schemas.microsoft.com/office/drawing/2014/main" id="{9F4F8A72-9AE8-41F0-9E43-7E7DD706B7A3}"/>
                    </a:ext>
                  </a:extLst>
                </p:cNvPr>
                <p:cNvSpPr/>
                <p:nvPr/>
              </p:nvSpPr>
              <p:spPr>
                <a:xfrm>
                  <a:off x="9502877" y="4418559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1" name="자유형: 도형 30">
                  <a:extLst>
                    <a:ext uri="{FF2B5EF4-FFF2-40B4-BE49-F238E27FC236}">
                      <a16:creationId xmlns:a16="http://schemas.microsoft.com/office/drawing/2014/main" id="{26BD6005-6968-45EE-A6C5-7C0D21E71CAD}"/>
                    </a:ext>
                  </a:extLst>
                </p:cNvPr>
                <p:cNvSpPr/>
                <p:nvPr/>
              </p:nvSpPr>
              <p:spPr>
                <a:xfrm>
                  <a:off x="9502877" y="4488258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2" name="자유형: 도형 31">
                  <a:extLst>
                    <a:ext uri="{FF2B5EF4-FFF2-40B4-BE49-F238E27FC236}">
                      <a16:creationId xmlns:a16="http://schemas.microsoft.com/office/drawing/2014/main" id="{3C7C0671-50E1-44CC-A01A-C0F14EEFD668}"/>
                    </a:ext>
                  </a:extLst>
                </p:cNvPr>
                <p:cNvSpPr/>
                <p:nvPr/>
              </p:nvSpPr>
              <p:spPr>
                <a:xfrm>
                  <a:off x="9502877" y="4557978"/>
                  <a:ext cx="67947" cy="17169"/>
                </a:xfrm>
                <a:custGeom>
                  <a:avLst/>
                  <a:gdLst>
                    <a:gd name="connsiteX0" fmla="*/ 0 w 67947"/>
                    <a:gd name="connsiteY0" fmla="*/ 0 h 17169"/>
                    <a:gd name="connsiteX1" fmla="*/ 67948 w 67947"/>
                    <a:gd name="connsiteY1" fmla="*/ 0 h 17169"/>
                    <a:gd name="connsiteX2" fmla="*/ 67948 w 67947"/>
                    <a:gd name="connsiteY2" fmla="*/ 17169 h 17169"/>
                    <a:gd name="connsiteX3" fmla="*/ 0 w 67947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47" h="17169">
                      <a:moveTo>
                        <a:pt x="0" y="0"/>
                      </a:moveTo>
                      <a:lnTo>
                        <a:pt x="67948" y="0"/>
                      </a:lnTo>
                      <a:lnTo>
                        <a:pt x="67948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grpSp>
            <p:nvGrpSpPr>
              <p:cNvPr id="33" name="그래픽 86">
                <a:extLst>
                  <a:ext uri="{FF2B5EF4-FFF2-40B4-BE49-F238E27FC236}">
                    <a16:creationId xmlns:a16="http://schemas.microsoft.com/office/drawing/2014/main" id="{354B03AC-4453-47FF-9984-2943B117A33A}"/>
                  </a:ext>
                </a:extLst>
              </p:cNvPr>
              <p:cNvGrpSpPr/>
              <p:nvPr/>
            </p:nvGrpSpPr>
            <p:grpSpPr>
              <a:xfrm>
                <a:off x="9816015" y="4418559"/>
                <a:ext cx="67956" cy="156588"/>
                <a:chOff x="9816015" y="4418559"/>
                <a:chExt cx="67956" cy="156588"/>
              </a:xfrm>
              <a:grpFill/>
            </p:grpSpPr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C2D4DBB4-3AD3-4BE1-9ED3-79F28A6D6A87}"/>
                    </a:ext>
                  </a:extLst>
                </p:cNvPr>
                <p:cNvSpPr/>
                <p:nvPr/>
              </p:nvSpPr>
              <p:spPr>
                <a:xfrm>
                  <a:off x="9816015" y="4418559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id="{55EAE536-B375-48C7-8994-CD5F24BDED07}"/>
                    </a:ext>
                  </a:extLst>
                </p:cNvPr>
                <p:cNvSpPr/>
                <p:nvPr/>
              </p:nvSpPr>
              <p:spPr>
                <a:xfrm>
                  <a:off x="9816015" y="4488258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F0F332F9-E185-42D1-95BC-0BA004BBE20B}"/>
                    </a:ext>
                  </a:extLst>
                </p:cNvPr>
                <p:cNvSpPr/>
                <p:nvPr/>
              </p:nvSpPr>
              <p:spPr>
                <a:xfrm>
                  <a:off x="9816015" y="4557978"/>
                  <a:ext cx="67956" cy="17169"/>
                </a:xfrm>
                <a:custGeom>
                  <a:avLst/>
                  <a:gdLst>
                    <a:gd name="connsiteX0" fmla="*/ 0 w 67956"/>
                    <a:gd name="connsiteY0" fmla="*/ 0 h 17169"/>
                    <a:gd name="connsiteX1" fmla="*/ 67956 w 67956"/>
                    <a:gd name="connsiteY1" fmla="*/ 0 h 17169"/>
                    <a:gd name="connsiteX2" fmla="*/ 67956 w 67956"/>
                    <a:gd name="connsiteY2" fmla="*/ 17169 h 17169"/>
                    <a:gd name="connsiteX3" fmla="*/ 0 w 67956"/>
                    <a:gd name="connsiteY3" fmla="*/ 17169 h 17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956" h="17169">
                      <a:moveTo>
                        <a:pt x="0" y="0"/>
                      </a:moveTo>
                      <a:lnTo>
                        <a:pt x="67956" y="0"/>
                      </a:lnTo>
                      <a:lnTo>
                        <a:pt x="67956" y="17169"/>
                      </a:lnTo>
                      <a:lnTo>
                        <a:pt x="0" y="17169"/>
                      </a:lnTo>
                      <a:close/>
                    </a:path>
                  </a:pathLst>
                </a:custGeom>
                <a:grpFill/>
                <a:ln w="185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  <p:grpSp>
          <p:nvGrpSpPr>
            <p:cNvPr id="37" name="그래픽 86">
              <a:extLst>
                <a:ext uri="{FF2B5EF4-FFF2-40B4-BE49-F238E27FC236}">
                  <a16:creationId xmlns:a16="http://schemas.microsoft.com/office/drawing/2014/main" id="{1DC3AC36-290F-4A3B-B028-6D2967CB836D}"/>
                </a:ext>
              </a:extLst>
            </p:cNvPr>
            <p:cNvGrpSpPr/>
            <p:nvPr/>
          </p:nvGrpSpPr>
          <p:grpSpPr>
            <a:xfrm>
              <a:off x="9656057" y="4419906"/>
              <a:ext cx="74716" cy="153991"/>
              <a:chOff x="9656057" y="4419906"/>
              <a:chExt cx="74716" cy="153991"/>
            </a:xfrm>
            <a:grpFill/>
          </p:grpSpPr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A7A75E02-4905-4A88-AC5F-37004572CF49}"/>
                  </a:ext>
                </a:extLst>
              </p:cNvPr>
              <p:cNvSpPr/>
              <p:nvPr/>
            </p:nvSpPr>
            <p:spPr>
              <a:xfrm>
                <a:off x="9656057" y="4419906"/>
                <a:ext cx="74716" cy="74223"/>
              </a:xfrm>
              <a:custGeom>
                <a:avLst/>
                <a:gdLst>
                  <a:gd name="connsiteX0" fmla="*/ 37361 w 74716"/>
                  <a:gd name="connsiteY0" fmla="*/ 74223 h 74223"/>
                  <a:gd name="connsiteX1" fmla="*/ 0 w 74716"/>
                  <a:gd name="connsiteY1" fmla="*/ 37112 h 74223"/>
                  <a:gd name="connsiteX2" fmla="*/ 37361 w 74716"/>
                  <a:gd name="connsiteY2" fmla="*/ 0 h 74223"/>
                  <a:gd name="connsiteX3" fmla="*/ 74717 w 74716"/>
                  <a:gd name="connsiteY3" fmla="*/ 37112 h 74223"/>
                  <a:gd name="connsiteX4" fmla="*/ 37361 w 74716"/>
                  <a:gd name="connsiteY4" fmla="*/ 74223 h 74223"/>
                  <a:gd name="connsiteX5" fmla="*/ 37361 w 74716"/>
                  <a:gd name="connsiteY5" fmla="*/ 17165 h 74223"/>
                  <a:gd name="connsiteX6" fmla="*/ 17169 w 74716"/>
                  <a:gd name="connsiteY6" fmla="*/ 37107 h 74223"/>
                  <a:gd name="connsiteX7" fmla="*/ 37361 w 74716"/>
                  <a:gd name="connsiteY7" fmla="*/ 57049 h 74223"/>
                  <a:gd name="connsiteX8" fmla="*/ 57547 w 74716"/>
                  <a:gd name="connsiteY8" fmla="*/ 37107 h 74223"/>
                  <a:gd name="connsiteX9" fmla="*/ 37361 w 74716"/>
                  <a:gd name="connsiteY9" fmla="*/ 17165 h 7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4716" h="74223">
                    <a:moveTo>
                      <a:pt x="37361" y="74223"/>
                    </a:moveTo>
                    <a:cubicBezTo>
                      <a:pt x="16762" y="74223"/>
                      <a:pt x="0" y="57573"/>
                      <a:pt x="0" y="37112"/>
                    </a:cubicBezTo>
                    <a:cubicBezTo>
                      <a:pt x="0" y="16650"/>
                      <a:pt x="16762" y="0"/>
                      <a:pt x="37361" y="0"/>
                    </a:cubicBezTo>
                    <a:cubicBezTo>
                      <a:pt x="57959" y="0"/>
                      <a:pt x="74717" y="16650"/>
                      <a:pt x="74717" y="37112"/>
                    </a:cubicBezTo>
                    <a:cubicBezTo>
                      <a:pt x="74717" y="57573"/>
                      <a:pt x="57959" y="74223"/>
                      <a:pt x="37361" y="74223"/>
                    </a:cubicBezTo>
                    <a:close/>
                    <a:moveTo>
                      <a:pt x="37361" y="17165"/>
                    </a:moveTo>
                    <a:cubicBezTo>
                      <a:pt x="26226" y="17165"/>
                      <a:pt x="17169" y="26110"/>
                      <a:pt x="17169" y="37107"/>
                    </a:cubicBezTo>
                    <a:cubicBezTo>
                      <a:pt x="17169" y="48104"/>
                      <a:pt x="26226" y="57049"/>
                      <a:pt x="37361" y="57049"/>
                    </a:cubicBezTo>
                    <a:cubicBezTo>
                      <a:pt x="48495" y="57049"/>
                      <a:pt x="57547" y="48104"/>
                      <a:pt x="57547" y="37107"/>
                    </a:cubicBezTo>
                    <a:cubicBezTo>
                      <a:pt x="57547" y="26110"/>
                      <a:pt x="48495" y="17165"/>
                      <a:pt x="37361" y="17165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9" name="자유형: 도형 38">
                <a:extLst>
                  <a:ext uri="{FF2B5EF4-FFF2-40B4-BE49-F238E27FC236}">
                    <a16:creationId xmlns:a16="http://schemas.microsoft.com/office/drawing/2014/main" id="{CE83AF40-D264-44DE-B123-47175618A6F6}"/>
                  </a:ext>
                </a:extLst>
              </p:cNvPr>
              <p:cNvSpPr/>
              <p:nvPr/>
            </p:nvSpPr>
            <p:spPr>
              <a:xfrm>
                <a:off x="9684837" y="4476338"/>
                <a:ext cx="17169" cy="97560"/>
              </a:xfrm>
              <a:custGeom>
                <a:avLst/>
                <a:gdLst>
                  <a:gd name="connsiteX0" fmla="*/ 0 w 17169"/>
                  <a:gd name="connsiteY0" fmla="*/ 0 h 97560"/>
                  <a:gd name="connsiteX1" fmla="*/ 17169 w 17169"/>
                  <a:gd name="connsiteY1" fmla="*/ 0 h 97560"/>
                  <a:gd name="connsiteX2" fmla="*/ 17169 w 17169"/>
                  <a:gd name="connsiteY2" fmla="*/ 97560 h 97560"/>
                  <a:gd name="connsiteX3" fmla="*/ 0 w 17169"/>
                  <a:gd name="connsiteY3" fmla="*/ 97560 h 9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97560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97560"/>
                    </a:lnTo>
                    <a:lnTo>
                      <a:pt x="0" y="97560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E15772EA-CDB4-5479-EC1C-36A6D2429895}"/>
              </a:ext>
            </a:extLst>
          </p:cNvPr>
          <p:cNvSpPr txBox="1"/>
          <p:nvPr/>
        </p:nvSpPr>
        <p:spPr>
          <a:xfrm>
            <a:off x="8965018" y="483692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082BE342-A380-3134-C9D3-FAA08C9B3EFF}"/>
              </a:ext>
            </a:extLst>
          </p:cNvPr>
          <p:cNvSpPr txBox="1"/>
          <p:nvPr/>
        </p:nvSpPr>
        <p:spPr>
          <a:xfrm>
            <a:off x="8641692" y="5157116"/>
            <a:ext cx="2103460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99" name="Rectangle 47">
            <a:extLst>
              <a:ext uri="{FF2B5EF4-FFF2-40B4-BE49-F238E27FC236}">
                <a16:creationId xmlns:a16="http://schemas.microsoft.com/office/drawing/2014/main" id="{C288DA28-3B8D-4AEC-972B-92907B7A121C}"/>
              </a:ext>
            </a:extLst>
          </p:cNvPr>
          <p:cNvSpPr/>
          <p:nvPr/>
        </p:nvSpPr>
        <p:spPr>
          <a:xfrm>
            <a:off x="8362163" y="1883197"/>
            <a:ext cx="2662519" cy="1907753"/>
          </a:xfrm>
          <a:prstGeom prst="roundRect">
            <a:avLst>
              <a:gd name="adj" fmla="val 5846"/>
            </a:avLst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71">
            <a:extLst>
              <a:ext uri="{FF2B5EF4-FFF2-40B4-BE49-F238E27FC236}">
                <a16:creationId xmlns:a16="http://schemas.microsoft.com/office/drawing/2014/main" id="{2EEC04B4-0042-418B-9A31-8B0E5D1BCF7D}"/>
              </a:ext>
            </a:extLst>
          </p:cNvPr>
          <p:cNvGrpSpPr/>
          <p:nvPr/>
        </p:nvGrpSpPr>
        <p:grpSpPr>
          <a:xfrm>
            <a:off x="9422709" y="2047947"/>
            <a:ext cx="543978" cy="549417"/>
            <a:chOff x="9422709" y="2047947"/>
            <a:chExt cx="543978" cy="549417"/>
          </a:xfrm>
          <a:solidFill>
            <a:schemeClr val="accent3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B0EF7F4D-1B61-4CE0-9794-6231BAE918A5}"/>
                </a:ext>
              </a:extLst>
            </p:cNvPr>
            <p:cNvSpPr/>
            <p:nvPr/>
          </p:nvSpPr>
          <p:spPr>
            <a:xfrm>
              <a:off x="9422709" y="2047947"/>
              <a:ext cx="543978" cy="549417"/>
            </a:xfrm>
            <a:custGeom>
              <a:avLst/>
              <a:gdLst>
                <a:gd name="connsiteX0" fmla="*/ 272086 w 543978"/>
                <a:gd name="connsiteY0" fmla="*/ 549417 h 549417"/>
                <a:gd name="connsiteX1" fmla="*/ 263145 w 543978"/>
                <a:gd name="connsiteY1" fmla="*/ 549271 h 549417"/>
                <a:gd name="connsiteX2" fmla="*/ 145 w 543978"/>
                <a:gd name="connsiteY2" fmla="*/ 265831 h 549417"/>
                <a:gd name="connsiteX3" fmla="*/ 83022 w 543978"/>
                <a:gd name="connsiteY3" fmla="*/ 77299 h 549417"/>
                <a:gd name="connsiteX4" fmla="*/ 280804 w 543978"/>
                <a:gd name="connsiteY4" fmla="*/ 144 h 549417"/>
                <a:gd name="connsiteX5" fmla="*/ 543834 w 543978"/>
                <a:gd name="connsiteY5" fmla="*/ 283614 h 549417"/>
                <a:gd name="connsiteX6" fmla="*/ 460927 w 543978"/>
                <a:gd name="connsiteY6" fmla="*/ 472147 h 549417"/>
                <a:gd name="connsiteX7" fmla="*/ 272086 w 543978"/>
                <a:gd name="connsiteY7" fmla="*/ 549417 h 549417"/>
                <a:gd name="connsiteX8" fmla="*/ 271863 w 543978"/>
                <a:gd name="connsiteY8" fmla="*/ 17168 h 549417"/>
                <a:gd name="connsiteX9" fmla="*/ 17306 w 543978"/>
                <a:gd name="connsiteY9" fmla="*/ 266381 h 549417"/>
                <a:gd name="connsiteX10" fmla="*/ 263712 w 543978"/>
                <a:gd name="connsiteY10" fmla="*/ 532111 h 549417"/>
                <a:gd name="connsiteX11" fmla="*/ 272065 w 543978"/>
                <a:gd name="connsiteY11" fmla="*/ 532248 h 549417"/>
                <a:gd name="connsiteX12" fmla="*/ 526673 w 543978"/>
                <a:gd name="connsiteY12" fmla="*/ 283061 h 549417"/>
                <a:gd name="connsiteX13" fmla="*/ 280242 w 543978"/>
                <a:gd name="connsiteY13" fmla="*/ 17305 h 549417"/>
                <a:gd name="connsiteX14" fmla="*/ 271863 w 543978"/>
                <a:gd name="connsiteY14" fmla="*/ 17168 h 54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3978" h="549417">
                  <a:moveTo>
                    <a:pt x="272086" y="549417"/>
                  </a:moveTo>
                  <a:cubicBezTo>
                    <a:pt x="269236" y="549387"/>
                    <a:pt x="266128" y="549366"/>
                    <a:pt x="263145" y="549271"/>
                  </a:cubicBezTo>
                  <a:cubicBezTo>
                    <a:pt x="113265" y="544361"/>
                    <a:pt x="-4718" y="417209"/>
                    <a:pt x="145" y="265831"/>
                  </a:cubicBezTo>
                  <a:cubicBezTo>
                    <a:pt x="2442" y="194192"/>
                    <a:pt x="31870" y="127236"/>
                    <a:pt x="83022" y="77299"/>
                  </a:cubicBezTo>
                  <a:cubicBezTo>
                    <a:pt x="136221" y="25366"/>
                    <a:pt x="206641" y="-2255"/>
                    <a:pt x="280804" y="144"/>
                  </a:cubicBezTo>
                  <a:cubicBezTo>
                    <a:pt x="430705" y="5063"/>
                    <a:pt x="548697" y="132228"/>
                    <a:pt x="543834" y="283614"/>
                  </a:cubicBezTo>
                  <a:cubicBezTo>
                    <a:pt x="541529" y="355266"/>
                    <a:pt x="512088" y="422222"/>
                    <a:pt x="460927" y="472147"/>
                  </a:cubicBezTo>
                  <a:cubicBezTo>
                    <a:pt x="409866" y="521972"/>
                    <a:pt x="342802" y="549417"/>
                    <a:pt x="272086" y="549417"/>
                  </a:cubicBezTo>
                  <a:close/>
                  <a:moveTo>
                    <a:pt x="271863" y="17168"/>
                  </a:moveTo>
                  <a:cubicBezTo>
                    <a:pt x="133594" y="17168"/>
                    <a:pt x="21778" y="126635"/>
                    <a:pt x="17306" y="266381"/>
                  </a:cubicBezTo>
                  <a:cubicBezTo>
                    <a:pt x="12743" y="408307"/>
                    <a:pt x="123284" y="527509"/>
                    <a:pt x="263712" y="532111"/>
                  </a:cubicBezTo>
                  <a:cubicBezTo>
                    <a:pt x="266497" y="532201"/>
                    <a:pt x="269296" y="532248"/>
                    <a:pt x="272065" y="532248"/>
                  </a:cubicBezTo>
                  <a:cubicBezTo>
                    <a:pt x="410338" y="532261"/>
                    <a:pt x="522175" y="422806"/>
                    <a:pt x="526673" y="283061"/>
                  </a:cubicBezTo>
                  <a:cubicBezTo>
                    <a:pt x="531236" y="141135"/>
                    <a:pt x="420687" y="21915"/>
                    <a:pt x="280242" y="17305"/>
                  </a:cubicBezTo>
                  <a:cubicBezTo>
                    <a:pt x="277443" y="17215"/>
                    <a:pt x="274640" y="17168"/>
                    <a:pt x="271863" y="17168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" name="그래픽 71">
              <a:extLst>
                <a:ext uri="{FF2B5EF4-FFF2-40B4-BE49-F238E27FC236}">
                  <a16:creationId xmlns:a16="http://schemas.microsoft.com/office/drawing/2014/main" id="{463E5494-4BB9-4581-BF58-BF7CBB5F0F23}"/>
                </a:ext>
              </a:extLst>
            </p:cNvPr>
            <p:cNvGrpSpPr/>
            <p:nvPr/>
          </p:nvGrpSpPr>
          <p:grpSpPr>
            <a:xfrm>
              <a:off x="9428448" y="2053835"/>
              <a:ext cx="529807" cy="464645"/>
              <a:chOff x="9428448" y="2053835"/>
              <a:chExt cx="529807" cy="464645"/>
            </a:xfrm>
            <a:grpFill/>
          </p:grpSpPr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33C5081E-D953-497D-84A3-11E248DC4FF2}"/>
                  </a:ext>
                </a:extLst>
              </p:cNvPr>
              <p:cNvSpPr/>
              <p:nvPr/>
            </p:nvSpPr>
            <p:spPr>
              <a:xfrm>
                <a:off x="9618933" y="2127289"/>
                <a:ext cx="339322" cy="384842"/>
              </a:xfrm>
              <a:custGeom>
                <a:avLst/>
                <a:gdLst>
                  <a:gd name="connsiteX0" fmla="*/ 77558 w 339322"/>
                  <a:gd name="connsiteY0" fmla="*/ 384842 h 384842"/>
                  <a:gd name="connsiteX1" fmla="*/ 55337 w 339322"/>
                  <a:gd name="connsiteY1" fmla="*/ 307267 h 384842"/>
                  <a:gd name="connsiteX2" fmla="*/ 47490 w 339322"/>
                  <a:gd name="connsiteY2" fmla="*/ 246423 h 384842"/>
                  <a:gd name="connsiteX3" fmla="*/ 16963 w 339322"/>
                  <a:gd name="connsiteY3" fmla="*/ 243805 h 384842"/>
                  <a:gd name="connsiteX4" fmla="*/ 0 w 339322"/>
                  <a:gd name="connsiteY4" fmla="*/ 210556 h 384842"/>
                  <a:gd name="connsiteX5" fmla="*/ 24363 w 339322"/>
                  <a:gd name="connsiteY5" fmla="*/ 150537 h 384842"/>
                  <a:gd name="connsiteX6" fmla="*/ 75687 w 339322"/>
                  <a:gd name="connsiteY6" fmla="*/ 154357 h 384842"/>
                  <a:gd name="connsiteX7" fmla="*/ 17354 w 339322"/>
                  <a:gd name="connsiteY7" fmla="*/ 110996 h 384842"/>
                  <a:gd name="connsiteX8" fmla="*/ 58015 w 339322"/>
                  <a:gd name="connsiteY8" fmla="*/ 89521 h 384842"/>
                  <a:gd name="connsiteX9" fmla="*/ 44739 w 339322"/>
                  <a:gd name="connsiteY9" fmla="*/ 66776 h 384842"/>
                  <a:gd name="connsiteX10" fmla="*/ 91843 w 339322"/>
                  <a:gd name="connsiteY10" fmla="*/ 27192 h 384842"/>
                  <a:gd name="connsiteX11" fmla="*/ 131740 w 339322"/>
                  <a:gd name="connsiteY11" fmla="*/ 43297 h 384842"/>
                  <a:gd name="connsiteX12" fmla="*/ 249698 w 339322"/>
                  <a:gd name="connsiteY12" fmla="*/ 0 h 384842"/>
                  <a:gd name="connsiteX13" fmla="*/ 257068 w 339322"/>
                  <a:gd name="connsiteY13" fmla="*/ 15504 h 384842"/>
                  <a:gd name="connsiteX14" fmla="*/ 134148 w 339322"/>
                  <a:gd name="connsiteY14" fmla="*/ 60586 h 384842"/>
                  <a:gd name="connsiteX15" fmla="*/ 131161 w 339322"/>
                  <a:gd name="connsiteY15" fmla="*/ 61574 h 384842"/>
                  <a:gd name="connsiteX16" fmla="*/ 94985 w 339322"/>
                  <a:gd name="connsiteY16" fmla="*/ 46971 h 384842"/>
                  <a:gd name="connsiteX17" fmla="*/ 66857 w 339322"/>
                  <a:gd name="connsiteY17" fmla="*/ 70609 h 384842"/>
                  <a:gd name="connsiteX18" fmla="*/ 81868 w 339322"/>
                  <a:gd name="connsiteY18" fmla="*/ 96333 h 384842"/>
                  <a:gd name="connsiteX19" fmla="*/ 49448 w 339322"/>
                  <a:gd name="connsiteY19" fmla="*/ 113455 h 384842"/>
                  <a:gd name="connsiteX20" fmla="*/ 97385 w 339322"/>
                  <a:gd name="connsiteY20" fmla="*/ 149090 h 384842"/>
                  <a:gd name="connsiteX21" fmla="*/ 86937 w 339322"/>
                  <a:gd name="connsiteY21" fmla="*/ 172406 h 384842"/>
                  <a:gd name="connsiteX22" fmla="*/ 35566 w 339322"/>
                  <a:gd name="connsiteY22" fmla="*/ 168581 h 384842"/>
                  <a:gd name="connsiteX23" fmla="*/ 18856 w 339322"/>
                  <a:gd name="connsiteY23" fmla="*/ 209741 h 384842"/>
                  <a:gd name="connsiteX24" fmla="*/ 27922 w 339322"/>
                  <a:gd name="connsiteY24" fmla="*/ 227515 h 384842"/>
                  <a:gd name="connsiteX25" fmla="*/ 62745 w 339322"/>
                  <a:gd name="connsiteY25" fmla="*/ 230503 h 384842"/>
                  <a:gd name="connsiteX26" fmla="*/ 72274 w 339322"/>
                  <a:gd name="connsiteY26" fmla="*/ 304425 h 384842"/>
                  <a:gd name="connsiteX27" fmla="*/ 82297 w 339322"/>
                  <a:gd name="connsiteY27" fmla="*/ 339245 h 384842"/>
                  <a:gd name="connsiteX28" fmla="*/ 133547 w 339322"/>
                  <a:gd name="connsiteY28" fmla="*/ 242573 h 384842"/>
                  <a:gd name="connsiteX29" fmla="*/ 124598 w 339322"/>
                  <a:gd name="connsiteY29" fmla="*/ 241946 h 384842"/>
                  <a:gd name="connsiteX30" fmla="*/ 121623 w 339322"/>
                  <a:gd name="connsiteY30" fmla="*/ 192786 h 384842"/>
                  <a:gd name="connsiteX31" fmla="*/ 155971 w 339322"/>
                  <a:gd name="connsiteY31" fmla="*/ 192404 h 384842"/>
                  <a:gd name="connsiteX32" fmla="*/ 183064 w 339322"/>
                  <a:gd name="connsiteY32" fmla="*/ 160495 h 384842"/>
                  <a:gd name="connsiteX33" fmla="*/ 206564 w 339322"/>
                  <a:gd name="connsiteY33" fmla="*/ 207603 h 384842"/>
                  <a:gd name="connsiteX34" fmla="*/ 243109 w 339322"/>
                  <a:gd name="connsiteY34" fmla="*/ 184978 h 384842"/>
                  <a:gd name="connsiteX35" fmla="*/ 262172 w 339322"/>
                  <a:gd name="connsiteY35" fmla="*/ 227455 h 384842"/>
                  <a:gd name="connsiteX36" fmla="*/ 324651 w 339322"/>
                  <a:gd name="connsiteY36" fmla="*/ 124658 h 384842"/>
                  <a:gd name="connsiteX37" fmla="*/ 339322 w 339322"/>
                  <a:gd name="connsiteY37" fmla="*/ 133573 h 384842"/>
                  <a:gd name="connsiteX38" fmla="*/ 259884 w 339322"/>
                  <a:gd name="connsiteY38" fmla="*/ 264283 h 384842"/>
                  <a:gd name="connsiteX39" fmla="*/ 235469 w 339322"/>
                  <a:gd name="connsiteY39" fmla="*/ 209900 h 384842"/>
                  <a:gd name="connsiteX40" fmla="*/ 199598 w 339322"/>
                  <a:gd name="connsiteY40" fmla="*/ 232108 h 384842"/>
                  <a:gd name="connsiteX41" fmla="*/ 179317 w 339322"/>
                  <a:gd name="connsiteY41" fmla="*/ 191442 h 384842"/>
                  <a:gd name="connsiteX42" fmla="*/ 163997 w 339322"/>
                  <a:gd name="connsiteY42" fmla="*/ 209483 h 384842"/>
                  <a:gd name="connsiteX43" fmla="*/ 139853 w 339322"/>
                  <a:gd name="connsiteY43" fmla="*/ 209754 h 384842"/>
                  <a:gd name="connsiteX44" fmla="*/ 140836 w 339322"/>
                  <a:gd name="connsiteY44" fmla="*/ 225876 h 384842"/>
                  <a:gd name="connsiteX45" fmla="*/ 161096 w 339322"/>
                  <a:gd name="connsiteY45" fmla="*/ 227292 h 384842"/>
                  <a:gd name="connsiteX46" fmla="*/ 77558 w 339322"/>
                  <a:gd name="connsiteY46" fmla="*/ 384842 h 38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339322" h="384842">
                    <a:moveTo>
                      <a:pt x="77558" y="384842"/>
                    </a:moveTo>
                    <a:lnTo>
                      <a:pt x="55337" y="307267"/>
                    </a:lnTo>
                    <a:lnTo>
                      <a:pt x="47490" y="246423"/>
                    </a:lnTo>
                    <a:lnTo>
                      <a:pt x="16963" y="243805"/>
                    </a:lnTo>
                    <a:lnTo>
                      <a:pt x="0" y="210556"/>
                    </a:lnTo>
                    <a:lnTo>
                      <a:pt x="24363" y="150537"/>
                    </a:lnTo>
                    <a:lnTo>
                      <a:pt x="75687" y="154357"/>
                    </a:lnTo>
                    <a:lnTo>
                      <a:pt x="17354" y="110996"/>
                    </a:lnTo>
                    <a:lnTo>
                      <a:pt x="58015" y="89521"/>
                    </a:lnTo>
                    <a:lnTo>
                      <a:pt x="44739" y="66776"/>
                    </a:lnTo>
                    <a:lnTo>
                      <a:pt x="91843" y="27192"/>
                    </a:lnTo>
                    <a:lnTo>
                      <a:pt x="131740" y="43297"/>
                    </a:lnTo>
                    <a:cubicBezTo>
                      <a:pt x="147742" y="37953"/>
                      <a:pt x="223498" y="12456"/>
                      <a:pt x="249698" y="0"/>
                    </a:cubicBezTo>
                    <a:lnTo>
                      <a:pt x="257068" y="15504"/>
                    </a:lnTo>
                    <a:cubicBezTo>
                      <a:pt x="226897" y="29845"/>
                      <a:pt x="137921" y="59337"/>
                      <a:pt x="134148" y="60586"/>
                    </a:cubicBezTo>
                    <a:lnTo>
                      <a:pt x="131161" y="61574"/>
                    </a:lnTo>
                    <a:lnTo>
                      <a:pt x="94985" y="46971"/>
                    </a:lnTo>
                    <a:lnTo>
                      <a:pt x="66857" y="70609"/>
                    </a:lnTo>
                    <a:lnTo>
                      <a:pt x="81868" y="96333"/>
                    </a:lnTo>
                    <a:lnTo>
                      <a:pt x="49448" y="113455"/>
                    </a:lnTo>
                    <a:lnTo>
                      <a:pt x="97385" y="149090"/>
                    </a:lnTo>
                    <a:lnTo>
                      <a:pt x="86937" y="172406"/>
                    </a:lnTo>
                    <a:lnTo>
                      <a:pt x="35566" y="168581"/>
                    </a:lnTo>
                    <a:lnTo>
                      <a:pt x="18856" y="209741"/>
                    </a:lnTo>
                    <a:lnTo>
                      <a:pt x="27922" y="227515"/>
                    </a:lnTo>
                    <a:lnTo>
                      <a:pt x="62745" y="230503"/>
                    </a:lnTo>
                    <a:lnTo>
                      <a:pt x="72274" y="304425"/>
                    </a:lnTo>
                    <a:lnTo>
                      <a:pt x="82297" y="339245"/>
                    </a:lnTo>
                    <a:lnTo>
                      <a:pt x="133547" y="242573"/>
                    </a:lnTo>
                    <a:lnTo>
                      <a:pt x="124598" y="241946"/>
                    </a:lnTo>
                    <a:lnTo>
                      <a:pt x="121623" y="192786"/>
                    </a:lnTo>
                    <a:lnTo>
                      <a:pt x="155971" y="192404"/>
                    </a:lnTo>
                    <a:lnTo>
                      <a:pt x="183064" y="160495"/>
                    </a:lnTo>
                    <a:lnTo>
                      <a:pt x="206564" y="207603"/>
                    </a:lnTo>
                    <a:lnTo>
                      <a:pt x="243109" y="184978"/>
                    </a:lnTo>
                    <a:lnTo>
                      <a:pt x="262172" y="227455"/>
                    </a:lnTo>
                    <a:lnTo>
                      <a:pt x="324651" y="124658"/>
                    </a:lnTo>
                    <a:lnTo>
                      <a:pt x="339322" y="133573"/>
                    </a:lnTo>
                    <a:lnTo>
                      <a:pt x="259884" y="264283"/>
                    </a:lnTo>
                    <a:lnTo>
                      <a:pt x="235469" y="209900"/>
                    </a:lnTo>
                    <a:lnTo>
                      <a:pt x="199598" y="232108"/>
                    </a:lnTo>
                    <a:lnTo>
                      <a:pt x="179317" y="191442"/>
                    </a:lnTo>
                    <a:lnTo>
                      <a:pt x="163997" y="209483"/>
                    </a:lnTo>
                    <a:lnTo>
                      <a:pt x="139853" y="209754"/>
                    </a:lnTo>
                    <a:lnTo>
                      <a:pt x="140836" y="225876"/>
                    </a:lnTo>
                    <a:lnTo>
                      <a:pt x="161096" y="227292"/>
                    </a:lnTo>
                    <a:lnTo>
                      <a:pt x="77558" y="384842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6FC6034C-1D8A-411B-8384-9737A076BE66}"/>
                  </a:ext>
                </a:extLst>
              </p:cNvPr>
              <p:cNvSpPr/>
              <p:nvPr/>
            </p:nvSpPr>
            <p:spPr>
              <a:xfrm>
                <a:off x="9428448" y="2107356"/>
                <a:ext cx="145741" cy="240842"/>
              </a:xfrm>
              <a:custGeom>
                <a:avLst/>
                <a:gdLst>
                  <a:gd name="connsiteX0" fmla="*/ 54440 w 145741"/>
                  <a:gd name="connsiteY0" fmla="*/ 240843 h 240842"/>
                  <a:gd name="connsiteX1" fmla="*/ 0 w 145741"/>
                  <a:gd name="connsiteY1" fmla="*/ 238950 h 240842"/>
                  <a:gd name="connsiteX2" fmla="*/ 597 w 145741"/>
                  <a:gd name="connsiteY2" fmla="*/ 221789 h 240842"/>
                  <a:gd name="connsiteX3" fmla="*/ 44147 w 145741"/>
                  <a:gd name="connsiteY3" fmla="*/ 223309 h 240842"/>
                  <a:gd name="connsiteX4" fmla="*/ 37970 w 145741"/>
                  <a:gd name="connsiteY4" fmla="*/ 171080 h 240842"/>
                  <a:gd name="connsiteX5" fmla="*/ 44378 w 145741"/>
                  <a:gd name="connsiteY5" fmla="*/ 167732 h 240842"/>
                  <a:gd name="connsiteX6" fmla="*/ 74790 w 145741"/>
                  <a:gd name="connsiteY6" fmla="*/ 166161 h 240842"/>
                  <a:gd name="connsiteX7" fmla="*/ 127105 w 145741"/>
                  <a:gd name="connsiteY7" fmla="*/ 122860 h 240842"/>
                  <a:gd name="connsiteX8" fmla="*/ 109643 w 145741"/>
                  <a:gd name="connsiteY8" fmla="*/ 99466 h 240842"/>
                  <a:gd name="connsiteX9" fmla="*/ 86679 w 145741"/>
                  <a:gd name="connsiteY9" fmla="*/ 118396 h 240842"/>
                  <a:gd name="connsiteX10" fmla="*/ 80009 w 145741"/>
                  <a:gd name="connsiteY10" fmla="*/ 114013 h 240842"/>
                  <a:gd name="connsiteX11" fmla="*/ 79009 w 145741"/>
                  <a:gd name="connsiteY11" fmla="*/ 108553 h 240842"/>
                  <a:gd name="connsiteX12" fmla="*/ 95191 w 145741"/>
                  <a:gd name="connsiteY12" fmla="*/ 0 h 240842"/>
                  <a:gd name="connsiteX13" fmla="*/ 112172 w 145741"/>
                  <a:gd name="connsiteY13" fmla="*/ 2532 h 240842"/>
                  <a:gd name="connsiteX14" fmla="*/ 99956 w 145741"/>
                  <a:gd name="connsiteY14" fmla="*/ 84469 h 240842"/>
                  <a:gd name="connsiteX15" fmla="*/ 103716 w 145741"/>
                  <a:gd name="connsiteY15" fmla="*/ 80189 h 240842"/>
                  <a:gd name="connsiteX16" fmla="*/ 117061 w 145741"/>
                  <a:gd name="connsiteY16" fmla="*/ 80700 h 240842"/>
                  <a:gd name="connsiteX17" fmla="*/ 145742 w 145741"/>
                  <a:gd name="connsiteY17" fmla="*/ 119121 h 240842"/>
                  <a:gd name="connsiteX18" fmla="*/ 144338 w 145741"/>
                  <a:gd name="connsiteY18" fmla="*/ 130869 h 240842"/>
                  <a:gd name="connsiteX19" fmla="*/ 83546 w 145741"/>
                  <a:gd name="connsiteY19" fmla="*/ 181192 h 240842"/>
                  <a:gd name="connsiteX20" fmla="*/ 78515 w 145741"/>
                  <a:gd name="connsiteY20" fmla="*/ 183154 h 240842"/>
                  <a:gd name="connsiteX21" fmla="*/ 54289 w 145741"/>
                  <a:gd name="connsiteY21" fmla="*/ 184407 h 240842"/>
                  <a:gd name="connsiteX22" fmla="*/ 63140 w 145741"/>
                  <a:gd name="connsiteY22" fmla="*/ 230541 h 240842"/>
                  <a:gd name="connsiteX23" fmla="*/ 54440 w 145741"/>
                  <a:gd name="connsiteY23" fmla="*/ 240843 h 24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5741" h="240842">
                    <a:moveTo>
                      <a:pt x="54440" y="240843"/>
                    </a:moveTo>
                    <a:lnTo>
                      <a:pt x="0" y="238950"/>
                    </a:lnTo>
                    <a:lnTo>
                      <a:pt x="597" y="221789"/>
                    </a:lnTo>
                    <a:lnTo>
                      <a:pt x="44147" y="223309"/>
                    </a:lnTo>
                    <a:cubicBezTo>
                      <a:pt x="34472" y="175587"/>
                      <a:pt x="35253" y="174582"/>
                      <a:pt x="37970" y="171080"/>
                    </a:cubicBezTo>
                    <a:lnTo>
                      <a:pt x="44378" y="167732"/>
                    </a:lnTo>
                    <a:lnTo>
                      <a:pt x="74790" y="166161"/>
                    </a:lnTo>
                    <a:lnTo>
                      <a:pt x="127105" y="122860"/>
                    </a:lnTo>
                    <a:lnTo>
                      <a:pt x="109643" y="99466"/>
                    </a:lnTo>
                    <a:cubicBezTo>
                      <a:pt x="92345" y="118988"/>
                      <a:pt x="91049" y="118842"/>
                      <a:pt x="86679" y="118396"/>
                    </a:cubicBezTo>
                    <a:lnTo>
                      <a:pt x="80009" y="114013"/>
                    </a:lnTo>
                    <a:lnTo>
                      <a:pt x="79009" y="108553"/>
                    </a:lnTo>
                    <a:lnTo>
                      <a:pt x="95191" y="0"/>
                    </a:lnTo>
                    <a:lnTo>
                      <a:pt x="112172" y="2532"/>
                    </a:lnTo>
                    <a:lnTo>
                      <a:pt x="99956" y="84469"/>
                    </a:lnTo>
                    <a:cubicBezTo>
                      <a:pt x="101230" y="83027"/>
                      <a:pt x="102497" y="81589"/>
                      <a:pt x="103716" y="80189"/>
                    </a:cubicBezTo>
                    <a:lnTo>
                      <a:pt x="117061" y="80700"/>
                    </a:lnTo>
                    <a:lnTo>
                      <a:pt x="145742" y="119121"/>
                    </a:lnTo>
                    <a:lnTo>
                      <a:pt x="144338" y="130869"/>
                    </a:lnTo>
                    <a:lnTo>
                      <a:pt x="83546" y="181192"/>
                    </a:lnTo>
                    <a:lnTo>
                      <a:pt x="78515" y="183154"/>
                    </a:lnTo>
                    <a:lnTo>
                      <a:pt x="54289" y="184407"/>
                    </a:lnTo>
                    <a:cubicBezTo>
                      <a:pt x="56024" y="194756"/>
                      <a:pt x="59642" y="213488"/>
                      <a:pt x="63140" y="230541"/>
                    </a:cubicBezTo>
                    <a:lnTo>
                      <a:pt x="54440" y="240843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2952FCE3-FD3B-4E5A-A00F-90E4A3604F4F}"/>
                  </a:ext>
                </a:extLst>
              </p:cNvPr>
              <p:cNvSpPr/>
              <p:nvPr/>
            </p:nvSpPr>
            <p:spPr>
              <a:xfrm>
                <a:off x="9491553" y="2327419"/>
                <a:ext cx="111802" cy="191060"/>
              </a:xfrm>
              <a:custGeom>
                <a:avLst/>
                <a:gdLst>
                  <a:gd name="connsiteX0" fmla="*/ 80885 w 111802"/>
                  <a:gd name="connsiteY0" fmla="*/ 191060 h 191060"/>
                  <a:gd name="connsiteX1" fmla="*/ 28763 w 111802"/>
                  <a:gd name="connsiteY1" fmla="*/ 153438 h 191060"/>
                  <a:gd name="connsiteX2" fmla="*/ 21878 w 111802"/>
                  <a:gd name="connsiteY2" fmla="*/ 104746 h 191060"/>
                  <a:gd name="connsiteX3" fmla="*/ 0 w 111802"/>
                  <a:gd name="connsiteY3" fmla="*/ 56800 h 191060"/>
                  <a:gd name="connsiteX4" fmla="*/ 21260 w 111802"/>
                  <a:gd name="connsiteY4" fmla="*/ 0 h 191060"/>
                  <a:gd name="connsiteX5" fmla="*/ 111802 w 111802"/>
                  <a:gd name="connsiteY5" fmla="*/ 66793 h 191060"/>
                  <a:gd name="connsiteX6" fmla="*/ 80885 w 111802"/>
                  <a:gd name="connsiteY6" fmla="*/ 191060 h 191060"/>
                  <a:gd name="connsiteX7" fmla="*/ 44739 w 111802"/>
                  <a:gd name="connsiteY7" fmla="*/ 143798 h 191060"/>
                  <a:gd name="connsiteX8" fmla="*/ 70351 w 111802"/>
                  <a:gd name="connsiteY8" fmla="*/ 162280 h 191060"/>
                  <a:gd name="connsiteX9" fmla="*/ 92367 w 111802"/>
                  <a:gd name="connsiteY9" fmla="*/ 73794 h 191060"/>
                  <a:gd name="connsiteX10" fmla="*/ 29368 w 111802"/>
                  <a:gd name="connsiteY10" fmla="*/ 27316 h 191060"/>
                  <a:gd name="connsiteX11" fmla="*/ 18577 w 111802"/>
                  <a:gd name="connsiteY11" fmla="*/ 56152 h 191060"/>
                  <a:gd name="connsiteX12" fmla="*/ 37910 w 111802"/>
                  <a:gd name="connsiteY12" fmla="*/ 98522 h 191060"/>
                  <a:gd name="connsiteX13" fmla="*/ 39035 w 111802"/>
                  <a:gd name="connsiteY13" fmla="*/ 103432 h 191060"/>
                  <a:gd name="connsiteX14" fmla="*/ 44739 w 111802"/>
                  <a:gd name="connsiteY14" fmla="*/ 143798 h 191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1802" h="191060">
                    <a:moveTo>
                      <a:pt x="80885" y="191060"/>
                    </a:moveTo>
                    <a:lnTo>
                      <a:pt x="28763" y="153438"/>
                    </a:lnTo>
                    <a:lnTo>
                      <a:pt x="21878" y="104746"/>
                    </a:lnTo>
                    <a:lnTo>
                      <a:pt x="0" y="56800"/>
                    </a:lnTo>
                    <a:lnTo>
                      <a:pt x="21260" y="0"/>
                    </a:lnTo>
                    <a:lnTo>
                      <a:pt x="111802" y="66793"/>
                    </a:lnTo>
                    <a:lnTo>
                      <a:pt x="80885" y="191060"/>
                    </a:lnTo>
                    <a:close/>
                    <a:moveTo>
                      <a:pt x="44739" y="143798"/>
                    </a:moveTo>
                    <a:lnTo>
                      <a:pt x="70351" y="162280"/>
                    </a:lnTo>
                    <a:lnTo>
                      <a:pt x="92367" y="73794"/>
                    </a:lnTo>
                    <a:lnTo>
                      <a:pt x="29368" y="27316"/>
                    </a:lnTo>
                    <a:lnTo>
                      <a:pt x="18577" y="56152"/>
                    </a:lnTo>
                    <a:lnTo>
                      <a:pt x="37910" y="98522"/>
                    </a:lnTo>
                    <a:cubicBezTo>
                      <a:pt x="38635" y="100144"/>
                      <a:pt x="39009" y="101780"/>
                      <a:pt x="39035" y="103432"/>
                    </a:cubicBezTo>
                    <a:lnTo>
                      <a:pt x="44739" y="143798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54E5DB07-233C-4467-8FFD-0C6715B2F281}"/>
                  </a:ext>
                </a:extLst>
              </p:cNvPr>
              <p:cNvSpPr/>
              <p:nvPr/>
            </p:nvSpPr>
            <p:spPr>
              <a:xfrm>
                <a:off x="9571258" y="2053835"/>
                <a:ext cx="104299" cy="108896"/>
              </a:xfrm>
              <a:custGeom>
                <a:avLst/>
                <a:gdLst>
                  <a:gd name="connsiteX0" fmla="*/ 33824 w 104299"/>
                  <a:gd name="connsiteY0" fmla="*/ 108897 h 108896"/>
                  <a:gd name="connsiteX1" fmla="*/ 0 w 104299"/>
                  <a:gd name="connsiteY1" fmla="*/ 28780 h 108896"/>
                  <a:gd name="connsiteX2" fmla="*/ 7555 w 104299"/>
                  <a:gd name="connsiteY2" fmla="*/ 25303 h 108896"/>
                  <a:gd name="connsiteX3" fmla="*/ 92487 w 104299"/>
                  <a:gd name="connsiteY3" fmla="*/ 670 h 108896"/>
                  <a:gd name="connsiteX4" fmla="*/ 104299 w 104299"/>
                  <a:gd name="connsiteY4" fmla="*/ 0 h 108896"/>
                  <a:gd name="connsiteX5" fmla="*/ 85731 w 104299"/>
                  <a:gd name="connsiteY5" fmla="*/ 70115 h 108896"/>
                  <a:gd name="connsiteX6" fmla="*/ 33824 w 104299"/>
                  <a:gd name="connsiteY6" fmla="*/ 108897 h 108896"/>
                  <a:gd name="connsiteX7" fmla="*/ 22320 w 104299"/>
                  <a:gd name="connsiteY7" fmla="*/ 37511 h 108896"/>
                  <a:gd name="connsiteX8" fmla="*/ 41112 w 104299"/>
                  <a:gd name="connsiteY8" fmla="*/ 82018 h 108896"/>
                  <a:gd name="connsiteX9" fmla="*/ 70669 w 104299"/>
                  <a:gd name="connsiteY9" fmla="*/ 59938 h 108896"/>
                  <a:gd name="connsiteX10" fmla="*/ 81460 w 104299"/>
                  <a:gd name="connsiteY10" fmla="*/ 19178 h 108896"/>
                  <a:gd name="connsiteX11" fmla="*/ 22320 w 104299"/>
                  <a:gd name="connsiteY11" fmla="*/ 37511 h 10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4299" h="108896">
                    <a:moveTo>
                      <a:pt x="33824" y="108897"/>
                    </a:moveTo>
                    <a:lnTo>
                      <a:pt x="0" y="28780"/>
                    </a:lnTo>
                    <a:lnTo>
                      <a:pt x="7555" y="25303"/>
                    </a:lnTo>
                    <a:cubicBezTo>
                      <a:pt x="51864" y="4902"/>
                      <a:pt x="81713" y="1279"/>
                      <a:pt x="92487" y="670"/>
                    </a:cubicBezTo>
                    <a:lnTo>
                      <a:pt x="104299" y="0"/>
                    </a:lnTo>
                    <a:lnTo>
                      <a:pt x="85731" y="70115"/>
                    </a:lnTo>
                    <a:lnTo>
                      <a:pt x="33824" y="108897"/>
                    </a:lnTo>
                    <a:close/>
                    <a:moveTo>
                      <a:pt x="22320" y="37511"/>
                    </a:moveTo>
                    <a:lnTo>
                      <a:pt x="41112" y="82018"/>
                    </a:lnTo>
                    <a:lnTo>
                      <a:pt x="70669" y="59938"/>
                    </a:lnTo>
                    <a:lnTo>
                      <a:pt x="81460" y="19178"/>
                    </a:lnTo>
                    <a:cubicBezTo>
                      <a:pt x="68746" y="21221"/>
                      <a:pt x="48731" y="26072"/>
                      <a:pt x="22320" y="37511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7C8A201F-1649-470F-A734-A1D9C91C1BB5}"/>
              </a:ext>
            </a:extLst>
          </p:cNvPr>
          <p:cNvSpPr txBox="1"/>
          <p:nvPr/>
        </p:nvSpPr>
        <p:spPr>
          <a:xfrm>
            <a:off x="8965018" y="2757461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F531265F-4B91-480F-A75C-FA0350C52B85}"/>
              </a:ext>
            </a:extLst>
          </p:cNvPr>
          <p:cNvSpPr txBox="1"/>
          <p:nvPr/>
        </p:nvSpPr>
        <p:spPr>
          <a:xfrm>
            <a:off x="8641692" y="3077652"/>
            <a:ext cx="2103460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103" name="Rectangle 47">
            <a:extLst>
              <a:ext uri="{FF2B5EF4-FFF2-40B4-BE49-F238E27FC236}">
                <a16:creationId xmlns:a16="http://schemas.microsoft.com/office/drawing/2014/main" id="{47076C61-41A9-4305-B469-AFC53437CAC3}"/>
              </a:ext>
            </a:extLst>
          </p:cNvPr>
          <p:cNvSpPr/>
          <p:nvPr/>
        </p:nvSpPr>
        <p:spPr>
          <a:xfrm>
            <a:off x="5499688" y="3962661"/>
            <a:ext cx="2662519" cy="1907753"/>
          </a:xfrm>
          <a:prstGeom prst="roundRect">
            <a:avLst>
              <a:gd name="adj" fmla="val 5846"/>
            </a:avLst>
          </a:prstGeom>
          <a:solidFill>
            <a:schemeClr val="accent3"/>
          </a:solidFill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en-ID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grpSp>
        <p:nvGrpSpPr>
          <p:cNvPr id="40" name="그래픽 83">
            <a:extLst>
              <a:ext uri="{FF2B5EF4-FFF2-40B4-BE49-F238E27FC236}">
                <a16:creationId xmlns:a16="http://schemas.microsoft.com/office/drawing/2014/main" id="{64DCF300-1F32-488B-A5C0-CB3457B7392A}"/>
              </a:ext>
            </a:extLst>
          </p:cNvPr>
          <p:cNvGrpSpPr/>
          <p:nvPr/>
        </p:nvGrpSpPr>
        <p:grpSpPr>
          <a:xfrm>
            <a:off x="6559041" y="4127410"/>
            <a:ext cx="543811" cy="549419"/>
            <a:chOff x="6559041" y="4127410"/>
            <a:chExt cx="543811" cy="549419"/>
          </a:xfrm>
          <a:solidFill>
            <a:schemeClr val="accent1"/>
          </a:solidFill>
        </p:grpSpPr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A089E08D-9157-46E2-8FCE-C87BA6B3DA3C}"/>
                </a:ext>
              </a:extLst>
            </p:cNvPr>
            <p:cNvSpPr/>
            <p:nvPr/>
          </p:nvSpPr>
          <p:spPr>
            <a:xfrm>
              <a:off x="6829273" y="4467135"/>
              <a:ext cx="199559" cy="163941"/>
            </a:xfrm>
            <a:custGeom>
              <a:avLst/>
              <a:gdLst>
                <a:gd name="connsiteX0" fmla="*/ 117872 w 199559"/>
                <a:gd name="connsiteY0" fmla="*/ 163941 h 163941"/>
                <a:gd name="connsiteX1" fmla="*/ 0 w 199559"/>
                <a:gd name="connsiteY1" fmla="*/ 0 h 163941"/>
                <a:gd name="connsiteX2" fmla="*/ 199559 w 199559"/>
                <a:gd name="connsiteY2" fmla="*/ 65535 h 163941"/>
                <a:gd name="connsiteX3" fmla="*/ 195091 w 199559"/>
                <a:gd name="connsiteY3" fmla="*/ 74433 h 163941"/>
                <a:gd name="connsiteX4" fmla="*/ 124903 w 199559"/>
                <a:gd name="connsiteY4" fmla="*/ 158520 h 163941"/>
                <a:gd name="connsiteX5" fmla="*/ 117872 w 199559"/>
                <a:gd name="connsiteY5" fmla="*/ 163941 h 163941"/>
                <a:gd name="connsiteX6" fmla="*/ 44679 w 199559"/>
                <a:gd name="connsiteY6" fmla="*/ 32738 h 163941"/>
                <a:gd name="connsiteX7" fmla="*/ 121357 w 199559"/>
                <a:gd name="connsiteY7" fmla="*/ 139385 h 163941"/>
                <a:gd name="connsiteX8" fmla="*/ 175067 w 199559"/>
                <a:gd name="connsiteY8" fmla="*/ 75558 h 163941"/>
                <a:gd name="connsiteX9" fmla="*/ 44679 w 199559"/>
                <a:gd name="connsiteY9" fmla="*/ 32738 h 163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9559" h="163941">
                  <a:moveTo>
                    <a:pt x="117872" y="163941"/>
                  </a:moveTo>
                  <a:lnTo>
                    <a:pt x="0" y="0"/>
                  </a:lnTo>
                  <a:lnTo>
                    <a:pt x="199559" y="65535"/>
                  </a:lnTo>
                  <a:lnTo>
                    <a:pt x="195091" y="74433"/>
                  </a:lnTo>
                  <a:cubicBezTo>
                    <a:pt x="178802" y="106875"/>
                    <a:pt x="155189" y="135161"/>
                    <a:pt x="124903" y="158520"/>
                  </a:cubicBezTo>
                  <a:lnTo>
                    <a:pt x="117872" y="163941"/>
                  </a:lnTo>
                  <a:close/>
                  <a:moveTo>
                    <a:pt x="44679" y="32738"/>
                  </a:moveTo>
                  <a:lnTo>
                    <a:pt x="121357" y="139385"/>
                  </a:lnTo>
                  <a:cubicBezTo>
                    <a:pt x="143583" y="120971"/>
                    <a:pt x="161598" y="99561"/>
                    <a:pt x="175067" y="75558"/>
                  </a:cubicBezTo>
                  <a:lnTo>
                    <a:pt x="44679" y="32738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5A70B6E7-48D8-4C93-B16D-08BD13F8F616}"/>
                </a:ext>
              </a:extLst>
            </p:cNvPr>
            <p:cNvSpPr/>
            <p:nvPr/>
          </p:nvSpPr>
          <p:spPr>
            <a:xfrm>
              <a:off x="6802163" y="4127410"/>
              <a:ext cx="300690" cy="396684"/>
            </a:xfrm>
            <a:custGeom>
              <a:avLst/>
              <a:gdLst>
                <a:gd name="connsiteX0" fmla="*/ 285350 w 300690"/>
                <a:gd name="connsiteY0" fmla="*/ 396685 h 396684"/>
                <a:gd name="connsiteX1" fmla="*/ 0 w 300690"/>
                <a:gd name="connsiteY1" fmla="*/ 302957 h 396684"/>
                <a:gd name="connsiteX2" fmla="*/ 0 w 300690"/>
                <a:gd name="connsiteY2" fmla="*/ 0 h 396684"/>
                <a:gd name="connsiteX3" fmla="*/ 8735 w 300690"/>
                <a:gd name="connsiteY3" fmla="*/ 155 h 396684"/>
                <a:gd name="connsiteX4" fmla="*/ 94577 w 300690"/>
                <a:gd name="connsiteY4" fmla="*/ 14826 h 396684"/>
                <a:gd name="connsiteX5" fmla="*/ 268091 w 300690"/>
                <a:gd name="connsiteY5" fmla="*/ 164568 h 396684"/>
                <a:gd name="connsiteX6" fmla="*/ 287878 w 300690"/>
                <a:gd name="connsiteY6" fmla="*/ 388242 h 396684"/>
                <a:gd name="connsiteX7" fmla="*/ 285350 w 300690"/>
                <a:gd name="connsiteY7" fmla="*/ 396685 h 396684"/>
                <a:gd name="connsiteX8" fmla="*/ 17165 w 300690"/>
                <a:gd name="connsiteY8" fmla="*/ 290531 h 396684"/>
                <a:gd name="connsiteX9" fmla="*/ 273830 w 300690"/>
                <a:gd name="connsiteY9" fmla="*/ 374837 h 396684"/>
                <a:gd name="connsiteX10" fmla="*/ 252759 w 300690"/>
                <a:gd name="connsiteY10" fmla="*/ 172299 h 396684"/>
                <a:gd name="connsiteX11" fmla="*/ 89221 w 300690"/>
                <a:gd name="connsiteY11" fmla="*/ 31132 h 396684"/>
                <a:gd name="connsiteX12" fmla="*/ 17165 w 300690"/>
                <a:gd name="connsiteY12" fmla="*/ 17586 h 396684"/>
                <a:gd name="connsiteX13" fmla="*/ 17165 w 300690"/>
                <a:gd name="connsiteY13" fmla="*/ 290531 h 396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0690" h="396684">
                  <a:moveTo>
                    <a:pt x="285350" y="396685"/>
                  </a:moveTo>
                  <a:lnTo>
                    <a:pt x="0" y="302957"/>
                  </a:lnTo>
                  <a:lnTo>
                    <a:pt x="0" y="0"/>
                  </a:lnTo>
                  <a:lnTo>
                    <a:pt x="8735" y="155"/>
                  </a:lnTo>
                  <a:cubicBezTo>
                    <a:pt x="38781" y="682"/>
                    <a:pt x="65256" y="5202"/>
                    <a:pt x="94577" y="14826"/>
                  </a:cubicBezTo>
                  <a:cubicBezTo>
                    <a:pt x="170307" y="39683"/>
                    <a:pt x="231928" y="92860"/>
                    <a:pt x="268091" y="164568"/>
                  </a:cubicBezTo>
                  <a:cubicBezTo>
                    <a:pt x="303181" y="234168"/>
                    <a:pt x="310211" y="313602"/>
                    <a:pt x="287878" y="388242"/>
                  </a:cubicBezTo>
                  <a:lnTo>
                    <a:pt x="285350" y="396685"/>
                  </a:lnTo>
                  <a:close/>
                  <a:moveTo>
                    <a:pt x="17165" y="290531"/>
                  </a:moveTo>
                  <a:lnTo>
                    <a:pt x="273830" y="374837"/>
                  </a:lnTo>
                  <a:cubicBezTo>
                    <a:pt x="291922" y="306919"/>
                    <a:pt x="284535" y="235332"/>
                    <a:pt x="252759" y="172299"/>
                  </a:cubicBezTo>
                  <a:cubicBezTo>
                    <a:pt x="218669" y="104686"/>
                    <a:pt x="160589" y="54556"/>
                    <a:pt x="89221" y="31132"/>
                  </a:cubicBezTo>
                  <a:cubicBezTo>
                    <a:pt x="64123" y="22895"/>
                    <a:pt x="42095" y="18719"/>
                    <a:pt x="17165" y="17586"/>
                  </a:cubicBezTo>
                  <a:lnTo>
                    <a:pt x="17165" y="290531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36491159-117D-46C9-8E6B-57387431C25C}"/>
                </a:ext>
              </a:extLst>
            </p:cNvPr>
            <p:cNvSpPr/>
            <p:nvPr/>
          </p:nvSpPr>
          <p:spPr>
            <a:xfrm>
              <a:off x="6559041" y="4181489"/>
              <a:ext cx="366002" cy="495339"/>
            </a:xfrm>
            <a:custGeom>
              <a:avLst/>
              <a:gdLst>
                <a:gd name="connsiteX0" fmla="*/ 245486 w 366002"/>
                <a:gd name="connsiteY0" fmla="*/ 495340 h 495339"/>
                <a:gd name="connsiteX1" fmla="*/ 245469 w 366002"/>
                <a:gd name="connsiteY1" fmla="*/ 495340 h 495339"/>
                <a:gd name="connsiteX2" fmla="*/ 71810 w 366002"/>
                <a:gd name="connsiteY2" fmla="*/ 422692 h 495339"/>
                <a:gd name="connsiteX3" fmla="*/ 71814 w 366002"/>
                <a:gd name="connsiteY3" fmla="*/ 71703 h 495339"/>
                <a:gd name="connsiteX4" fmla="*/ 207229 w 366002"/>
                <a:gd name="connsiteY4" fmla="*/ 1451 h 495339"/>
                <a:gd name="connsiteX5" fmla="*/ 217067 w 366002"/>
                <a:gd name="connsiteY5" fmla="*/ 0 h 495339"/>
                <a:gd name="connsiteX6" fmla="*/ 217067 w 366002"/>
                <a:gd name="connsiteY6" fmla="*/ 256888 h 495339"/>
                <a:gd name="connsiteX7" fmla="*/ 228789 w 366002"/>
                <a:gd name="connsiteY7" fmla="*/ 272898 h 495339"/>
                <a:gd name="connsiteX8" fmla="*/ 366002 w 366002"/>
                <a:gd name="connsiteY8" fmla="*/ 463765 h 495339"/>
                <a:gd name="connsiteX9" fmla="*/ 357147 w 366002"/>
                <a:gd name="connsiteY9" fmla="*/ 468324 h 495339"/>
                <a:gd name="connsiteX10" fmla="*/ 245486 w 366002"/>
                <a:gd name="connsiteY10" fmla="*/ 495340 h 495339"/>
                <a:gd name="connsiteX11" fmla="*/ 199902 w 366002"/>
                <a:gd name="connsiteY11" fmla="*/ 20110 h 495339"/>
                <a:gd name="connsiteX12" fmla="*/ 84017 w 366002"/>
                <a:gd name="connsiteY12" fmla="*/ 83774 h 495339"/>
                <a:gd name="connsiteX13" fmla="*/ 84013 w 366002"/>
                <a:gd name="connsiteY13" fmla="*/ 410618 h 495339"/>
                <a:gd name="connsiteX14" fmla="*/ 245469 w 366002"/>
                <a:gd name="connsiteY14" fmla="*/ 478171 h 495339"/>
                <a:gd name="connsiteX15" fmla="*/ 245486 w 366002"/>
                <a:gd name="connsiteY15" fmla="*/ 478171 h 495339"/>
                <a:gd name="connsiteX16" fmla="*/ 340312 w 366002"/>
                <a:gd name="connsiteY16" fmla="*/ 457426 h 495339"/>
                <a:gd name="connsiteX17" fmla="*/ 214895 w 366002"/>
                <a:gd name="connsiteY17" fmla="*/ 282972 h 495339"/>
                <a:gd name="connsiteX18" fmla="*/ 199902 w 366002"/>
                <a:gd name="connsiteY18" fmla="*/ 262489 h 495339"/>
                <a:gd name="connsiteX19" fmla="*/ 199902 w 366002"/>
                <a:gd name="connsiteY19" fmla="*/ 20110 h 495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6002" h="495339">
                  <a:moveTo>
                    <a:pt x="245486" y="495340"/>
                  </a:moveTo>
                  <a:lnTo>
                    <a:pt x="245469" y="495340"/>
                  </a:lnTo>
                  <a:cubicBezTo>
                    <a:pt x="179852" y="495340"/>
                    <a:pt x="118180" y="469539"/>
                    <a:pt x="71810" y="422692"/>
                  </a:cubicBezTo>
                  <a:cubicBezTo>
                    <a:pt x="-23939" y="325921"/>
                    <a:pt x="-23935" y="168470"/>
                    <a:pt x="71814" y="71703"/>
                  </a:cubicBezTo>
                  <a:cubicBezTo>
                    <a:pt x="110466" y="32643"/>
                    <a:pt x="156025" y="9010"/>
                    <a:pt x="207229" y="1451"/>
                  </a:cubicBezTo>
                  <a:lnTo>
                    <a:pt x="217067" y="0"/>
                  </a:lnTo>
                  <a:lnTo>
                    <a:pt x="217067" y="256888"/>
                  </a:lnTo>
                  <a:lnTo>
                    <a:pt x="228789" y="272898"/>
                  </a:lnTo>
                  <a:lnTo>
                    <a:pt x="366002" y="463765"/>
                  </a:lnTo>
                  <a:lnTo>
                    <a:pt x="357147" y="468324"/>
                  </a:lnTo>
                  <a:cubicBezTo>
                    <a:pt x="322808" y="485995"/>
                    <a:pt x="284194" y="495340"/>
                    <a:pt x="245486" y="495340"/>
                  </a:cubicBezTo>
                  <a:close/>
                  <a:moveTo>
                    <a:pt x="199902" y="20110"/>
                  </a:moveTo>
                  <a:cubicBezTo>
                    <a:pt x="156437" y="28561"/>
                    <a:pt x="117489" y="49950"/>
                    <a:pt x="84017" y="83774"/>
                  </a:cubicBezTo>
                  <a:cubicBezTo>
                    <a:pt x="-5148" y="173883"/>
                    <a:pt x="-5152" y="320500"/>
                    <a:pt x="84013" y="410618"/>
                  </a:cubicBezTo>
                  <a:cubicBezTo>
                    <a:pt x="127134" y="454181"/>
                    <a:pt x="184471" y="478171"/>
                    <a:pt x="245469" y="478171"/>
                  </a:cubicBezTo>
                  <a:lnTo>
                    <a:pt x="245486" y="478171"/>
                  </a:lnTo>
                  <a:cubicBezTo>
                    <a:pt x="278138" y="478171"/>
                    <a:pt x="310708" y="471024"/>
                    <a:pt x="340312" y="457426"/>
                  </a:cubicBezTo>
                  <a:lnTo>
                    <a:pt x="214895" y="282972"/>
                  </a:lnTo>
                  <a:lnTo>
                    <a:pt x="199902" y="262489"/>
                  </a:lnTo>
                  <a:lnTo>
                    <a:pt x="199902" y="2011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56E2E1A1-EF34-4E83-A965-78065B1A98D8}"/>
              </a:ext>
            </a:extLst>
          </p:cNvPr>
          <p:cNvSpPr txBox="1"/>
          <p:nvPr/>
        </p:nvSpPr>
        <p:spPr>
          <a:xfrm>
            <a:off x="6102543" y="4836925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6538768A-BA04-4D23-9565-7C9FE65895FC}"/>
              </a:ext>
            </a:extLst>
          </p:cNvPr>
          <p:cNvSpPr txBox="1"/>
          <p:nvPr/>
        </p:nvSpPr>
        <p:spPr>
          <a:xfrm>
            <a:off x="5779217" y="5157116"/>
            <a:ext cx="2103460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92" name="Rectangle 47">
            <a:extLst>
              <a:ext uri="{FF2B5EF4-FFF2-40B4-BE49-F238E27FC236}">
                <a16:creationId xmlns:a16="http://schemas.microsoft.com/office/drawing/2014/main" id="{0D7F1D43-9ADA-4664-BC93-6B74AC17BBAF}"/>
              </a:ext>
            </a:extLst>
          </p:cNvPr>
          <p:cNvSpPr/>
          <p:nvPr/>
        </p:nvSpPr>
        <p:spPr>
          <a:xfrm>
            <a:off x="5499688" y="1883197"/>
            <a:ext cx="2662519" cy="1907753"/>
          </a:xfrm>
          <a:prstGeom prst="roundRect">
            <a:avLst>
              <a:gd name="adj" fmla="val 5846"/>
            </a:avLst>
          </a:prstGeom>
          <a:noFill/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9" name="그래픽 92">
            <a:extLst>
              <a:ext uri="{FF2B5EF4-FFF2-40B4-BE49-F238E27FC236}">
                <a16:creationId xmlns:a16="http://schemas.microsoft.com/office/drawing/2014/main" id="{2F2B26A0-99DE-4684-B48C-754583F669ED}"/>
              </a:ext>
            </a:extLst>
          </p:cNvPr>
          <p:cNvGrpSpPr/>
          <p:nvPr/>
        </p:nvGrpSpPr>
        <p:grpSpPr>
          <a:xfrm>
            <a:off x="6592216" y="2047946"/>
            <a:ext cx="477457" cy="549419"/>
            <a:chOff x="6592216" y="2047946"/>
            <a:chExt cx="477457" cy="549419"/>
          </a:xfrm>
          <a:solidFill>
            <a:schemeClr val="accent3"/>
          </a:solidFill>
        </p:grpSpPr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E1B73AF5-A915-450C-8310-5EC93AE493C8}"/>
                </a:ext>
              </a:extLst>
            </p:cNvPr>
            <p:cNvSpPr/>
            <p:nvPr/>
          </p:nvSpPr>
          <p:spPr>
            <a:xfrm>
              <a:off x="6592216" y="2047946"/>
              <a:ext cx="477457" cy="549419"/>
            </a:xfrm>
            <a:custGeom>
              <a:avLst/>
              <a:gdLst>
                <a:gd name="connsiteX0" fmla="*/ 238731 w 477457"/>
                <a:gd name="connsiteY0" fmla="*/ 549419 h 549419"/>
                <a:gd name="connsiteX1" fmla="*/ 0 w 477457"/>
                <a:gd name="connsiteY1" fmla="*/ 312727 h 549419"/>
                <a:gd name="connsiteX2" fmla="*/ 199469 w 477457"/>
                <a:gd name="connsiteY2" fmla="*/ 79309 h 549419"/>
                <a:gd name="connsiteX3" fmla="*/ 189146 w 477457"/>
                <a:gd name="connsiteY3" fmla="*/ 49225 h 549419"/>
                <a:gd name="connsiteX4" fmla="*/ 238731 w 477457"/>
                <a:gd name="connsiteY4" fmla="*/ 0 h 549419"/>
                <a:gd name="connsiteX5" fmla="*/ 288316 w 477457"/>
                <a:gd name="connsiteY5" fmla="*/ 49225 h 549419"/>
                <a:gd name="connsiteX6" fmla="*/ 277989 w 477457"/>
                <a:gd name="connsiteY6" fmla="*/ 79309 h 549419"/>
                <a:gd name="connsiteX7" fmla="*/ 477458 w 477457"/>
                <a:gd name="connsiteY7" fmla="*/ 312731 h 549419"/>
                <a:gd name="connsiteX8" fmla="*/ 238731 w 477457"/>
                <a:gd name="connsiteY8" fmla="*/ 549419 h 549419"/>
                <a:gd name="connsiteX9" fmla="*/ 238731 w 477457"/>
                <a:gd name="connsiteY9" fmla="*/ 92564 h 549419"/>
                <a:gd name="connsiteX10" fmla="*/ 220841 w 477457"/>
                <a:gd name="connsiteY10" fmla="*/ 93981 h 549419"/>
                <a:gd name="connsiteX11" fmla="*/ 17169 w 477457"/>
                <a:gd name="connsiteY11" fmla="*/ 312727 h 549419"/>
                <a:gd name="connsiteX12" fmla="*/ 238731 w 477457"/>
                <a:gd name="connsiteY12" fmla="*/ 532250 h 549419"/>
                <a:gd name="connsiteX13" fmla="*/ 460289 w 477457"/>
                <a:gd name="connsiteY13" fmla="*/ 312727 h 549419"/>
                <a:gd name="connsiteX14" fmla="*/ 256622 w 477457"/>
                <a:gd name="connsiteY14" fmla="*/ 93981 h 549419"/>
                <a:gd name="connsiteX15" fmla="*/ 238731 w 477457"/>
                <a:gd name="connsiteY15" fmla="*/ 92564 h 549419"/>
                <a:gd name="connsiteX16" fmla="*/ 238731 w 477457"/>
                <a:gd name="connsiteY16" fmla="*/ 17169 h 549419"/>
                <a:gd name="connsiteX17" fmla="*/ 206315 w 477457"/>
                <a:gd name="connsiteY17" fmla="*/ 49225 h 549419"/>
                <a:gd name="connsiteX18" fmla="*/ 224030 w 477457"/>
                <a:gd name="connsiteY18" fmla="*/ 77764 h 549419"/>
                <a:gd name="connsiteX19" fmla="*/ 238735 w 477457"/>
                <a:gd name="connsiteY19" fmla="*/ 85190 h 549419"/>
                <a:gd name="connsiteX20" fmla="*/ 253424 w 477457"/>
                <a:gd name="connsiteY20" fmla="*/ 77764 h 549419"/>
                <a:gd name="connsiteX21" fmla="*/ 271147 w 477457"/>
                <a:gd name="connsiteY21" fmla="*/ 49225 h 549419"/>
                <a:gd name="connsiteX22" fmla="*/ 238731 w 477457"/>
                <a:gd name="connsiteY22" fmla="*/ 17169 h 549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7457" h="549419">
                  <a:moveTo>
                    <a:pt x="238731" y="549419"/>
                  </a:moveTo>
                  <a:cubicBezTo>
                    <a:pt x="107094" y="549419"/>
                    <a:pt x="0" y="443240"/>
                    <a:pt x="0" y="312727"/>
                  </a:cubicBezTo>
                  <a:cubicBezTo>
                    <a:pt x="0" y="196937"/>
                    <a:pt x="86113" y="98041"/>
                    <a:pt x="199469" y="79309"/>
                  </a:cubicBezTo>
                  <a:cubicBezTo>
                    <a:pt x="192876" y="70862"/>
                    <a:pt x="189146" y="60363"/>
                    <a:pt x="189146" y="49225"/>
                  </a:cubicBezTo>
                  <a:cubicBezTo>
                    <a:pt x="189150" y="22084"/>
                    <a:pt x="211393" y="0"/>
                    <a:pt x="238731" y="0"/>
                  </a:cubicBezTo>
                  <a:cubicBezTo>
                    <a:pt x="266078" y="0"/>
                    <a:pt x="288316" y="22084"/>
                    <a:pt x="288316" y="49225"/>
                  </a:cubicBezTo>
                  <a:cubicBezTo>
                    <a:pt x="288316" y="60363"/>
                    <a:pt x="284586" y="70862"/>
                    <a:pt x="277989" y="79309"/>
                  </a:cubicBezTo>
                  <a:cubicBezTo>
                    <a:pt x="391349" y="98046"/>
                    <a:pt x="477458" y="196941"/>
                    <a:pt x="477458" y="312731"/>
                  </a:cubicBezTo>
                  <a:cubicBezTo>
                    <a:pt x="477458" y="443240"/>
                    <a:pt x="370369" y="549419"/>
                    <a:pt x="238731" y="549419"/>
                  </a:cubicBezTo>
                  <a:close/>
                  <a:moveTo>
                    <a:pt x="238731" y="92564"/>
                  </a:moveTo>
                  <a:lnTo>
                    <a:pt x="220841" y="93981"/>
                  </a:lnTo>
                  <a:cubicBezTo>
                    <a:pt x="106634" y="103025"/>
                    <a:pt x="17169" y="199113"/>
                    <a:pt x="17169" y="312727"/>
                  </a:cubicBezTo>
                  <a:cubicBezTo>
                    <a:pt x="17169" y="433775"/>
                    <a:pt x="116563" y="532250"/>
                    <a:pt x="238731" y="532250"/>
                  </a:cubicBezTo>
                  <a:cubicBezTo>
                    <a:pt x="360900" y="532250"/>
                    <a:pt x="460289" y="433775"/>
                    <a:pt x="460289" y="312727"/>
                  </a:cubicBezTo>
                  <a:cubicBezTo>
                    <a:pt x="460289" y="199113"/>
                    <a:pt x="370828" y="103029"/>
                    <a:pt x="256622" y="93981"/>
                  </a:cubicBezTo>
                  <a:lnTo>
                    <a:pt x="238731" y="92564"/>
                  </a:lnTo>
                  <a:close/>
                  <a:moveTo>
                    <a:pt x="238731" y="17169"/>
                  </a:moveTo>
                  <a:cubicBezTo>
                    <a:pt x="220858" y="17169"/>
                    <a:pt x="206315" y="31549"/>
                    <a:pt x="206315" y="49225"/>
                  </a:cubicBezTo>
                  <a:cubicBezTo>
                    <a:pt x="206315" y="61312"/>
                    <a:pt x="213106" y="72244"/>
                    <a:pt x="224030" y="77764"/>
                  </a:cubicBezTo>
                  <a:lnTo>
                    <a:pt x="238735" y="85190"/>
                  </a:lnTo>
                  <a:lnTo>
                    <a:pt x="253424" y="77764"/>
                  </a:lnTo>
                  <a:cubicBezTo>
                    <a:pt x="264356" y="72240"/>
                    <a:pt x="271147" y="61307"/>
                    <a:pt x="271147" y="49225"/>
                  </a:cubicBezTo>
                  <a:cubicBezTo>
                    <a:pt x="271151" y="31549"/>
                    <a:pt x="256613" y="17169"/>
                    <a:pt x="238731" y="1716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0B15FCF8-6F12-4E4C-94B2-0704CF7B5239}"/>
                </a:ext>
              </a:extLst>
            </p:cNvPr>
            <p:cNvSpPr/>
            <p:nvPr/>
          </p:nvSpPr>
          <p:spPr>
            <a:xfrm>
              <a:off x="6819044" y="2085370"/>
              <a:ext cx="23805" cy="23603"/>
            </a:xfrm>
            <a:custGeom>
              <a:avLst/>
              <a:gdLst>
                <a:gd name="connsiteX0" fmla="*/ 11903 w 23805"/>
                <a:gd name="connsiteY0" fmla="*/ 0 h 23603"/>
                <a:gd name="connsiteX1" fmla="*/ 0 w 23805"/>
                <a:gd name="connsiteY1" fmla="*/ 11804 h 23603"/>
                <a:gd name="connsiteX2" fmla="*/ 11903 w 23805"/>
                <a:gd name="connsiteY2" fmla="*/ 23604 h 23603"/>
                <a:gd name="connsiteX3" fmla="*/ 23805 w 23805"/>
                <a:gd name="connsiteY3" fmla="*/ 11804 h 23603"/>
                <a:gd name="connsiteX4" fmla="*/ 11903 w 23805"/>
                <a:gd name="connsiteY4" fmla="*/ 0 h 23603"/>
                <a:gd name="connsiteX5" fmla="*/ 11903 w 23805"/>
                <a:gd name="connsiteY5" fmla="*/ 0 h 2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05" h="23603">
                  <a:moveTo>
                    <a:pt x="11903" y="0"/>
                  </a:moveTo>
                  <a:cubicBezTo>
                    <a:pt x="5327" y="0"/>
                    <a:pt x="0" y="5284"/>
                    <a:pt x="0" y="11804"/>
                  </a:cubicBezTo>
                  <a:cubicBezTo>
                    <a:pt x="0" y="18333"/>
                    <a:pt x="5327" y="23604"/>
                    <a:pt x="11903" y="23604"/>
                  </a:cubicBezTo>
                  <a:cubicBezTo>
                    <a:pt x="18474" y="23604"/>
                    <a:pt x="23805" y="18328"/>
                    <a:pt x="23805" y="11804"/>
                  </a:cubicBezTo>
                  <a:cubicBezTo>
                    <a:pt x="23805" y="5284"/>
                    <a:pt x="18474" y="0"/>
                    <a:pt x="11903" y="0"/>
                  </a:cubicBezTo>
                  <a:lnTo>
                    <a:pt x="11903" y="0"/>
                  </a:ln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7E65FC3B-D68C-43CE-BA78-45E779A5FD20}"/>
                </a:ext>
              </a:extLst>
            </p:cNvPr>
            <p:cNvSpPr/>
            <p:nvPr/>
          </p:nvSpPr>
          <p:spPr>
            <a:xfrm>
              <a:off x="6631894" y="2163315"/>
              <a:ext cx="398109" cy="394714"/>
            </a:xfrm>
            <a:custGeom>
              <a:avLst/>
              <a:gdLst>
                <a:gd name="connsiteX0" fmla="*/ 199053 w 398109"/>
                <a:gd name="connsiteY0" fmla="*/ 394715 h 394714"/>
                <a:gd name="connsiteX1" fmla="*/ 0 w 398109"/>
                <a:gd name="connsiteY1" fmla="*/ 197357 h 394714"/>
                <a:gd name="connsiteX2" fmla="*/ 199053 w 398109"/>
                <a:gd name="connsiteY2" fmla="*/ 0 h 394714"/>
                <a:gd name="connsiteX3" fmla="*/ 398110 w 398109"/>
                <a:gd name="connsiteY3" fmla="*/ 197357 h 394714"/>
                <a:gd name="connsiteX4" fmla="*/ 199053 w 398109"/>
                <a:gd name="connsiteY4" fmla="*/ 394715 h 394714"/>
                <a:gd name="connsiteX5" fmla="*/ 199053 w 398109"/>
                <a:gd name="connsiteY5" fmla="*/ 17169 h 394714"/>
                <a:gd name="connsiteX6" fmla="*/ 17169 w 398109"/>
                <a:gd name="connsiteY6" fmla="*/ 197357 h 394714"/>
                <a:gd name="connsiteX7" fmla="*/ 199053 w 398109"/>
                <a:gd name="connsiteY7" fmla="*/ 377545 h 394714"/>
                <a:gd name="connsiteX8" fmla="*/ 380941 w 398109"/>
                <a:gd name="connsiteY8" fmla="*/ 197357 h 394714"/>
                <a:gd name="connsiteX9" fmla="*/ 199053 w 398109"/>
                <a:gd name="connsiteY9" fmla="*/ 17169 h 39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109" h="394714">
                  <a:moveTo>
                    <a:pt x="199053" y="394715"/>
                  </a:moveTo>
                  <a:cubicBezTo>
                    <a:pt x="89293" y="394715"/>
                    <a:pt x="0" y="306181"/>
                    <a:pt x="0" y="197357"/>
                  </a:cubicBezTo>
                  <a:cubicBezTo>
                    <a:pt x="0" y="88534"/>
                    <a:pt x="89293" y="0"/>
                    <a:pt x="199053" y="0"/>
                  </a:cubicBezTo>
                  <a:cubicBezTo>
                    <a:pt x="308808" y="0"/>
                    <a:pt x="398110" y="88534"/>
                    <a:pt x="398110" y="197357"/>
                  </a:cubicBezTo>
                  <a:cubicBezTo>
                    <a:pt x="398110" y="306181"/>
                    <a:pt x="308808" y="394715"/>
                    <a:pt x="199053" y="394715"/>
                  </a:cubicBezTo>
                  <a:close/>
                  <a:moveTo>
                    <a:pt x="199053" y="17169"/>
                  </a:moveTo>
                  <a:cubicBezTo>
                    <a:pt x="98762" y="17169"/>
                    <a:pt x="17169" y="98003"/>
                    <a:pt x="17169" y="197357"/>
                  </a:cubicBezTo>
                  <a:cubicBezTo>
                    <a:pt x="17169" y="296712"/>
                    <a:pt x="98762" y="377545"/>
                    <a:pt x="199053" y="377545"/>
                  </a:cubicBezTo>
                  <a:cubicBezTo>
                    <a:pt x="299343" y="377545"/>
                    <a:pt x="380941" y="296716"/>
                    <a:pt x="380941" y="197357"/>
                  </a:cubicBezTo>
                  <a:cubicBezTo>
                    <a:pt x="380941" y="97998"/>
                    <a:pt x="299343" y="17169"/>
                    <a:pt x="199053" y="1716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3" name="그래픽 92">
              <a:extLst>
                <a:ext uri="{FF2B5EF4-FFF2-40B4-BE49-F238E27FC236}">
                  <a16:creationId xmlns:a16="http://schemas.microsoft.com/office/drawing/2014/main" id="{D66A6148-C94C-4FDC-9DB7-264786E32D14}"/>
                </a:ext>
              </a:extLst>
            </p:cNvPr>
            <p:cNvGrpSpPr/>
            <p:nvPr/>
          </p:nvGrpSpPr>
          <p:grpSpPr>
            <a:xfrm>
              <a:off x="6659880" y="2191125"/>
              <a:ext cx="342129" cy="339094"/>
              <a:chOff x="6659880" y="2191125"/>
              <a:chExt cx="342129" cy="339094"/>
            </a:xfrm>
            <a:grpFill/>
          </p:grpSpPr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02EACC51-F39E-407C-9F52-D9387F149EBE}"/>
                  </a:ext>
                </a:extLst>
              </p:cNvPr>
              <p:cNvSpPr/>
              <p:nvPr/>
            </p:nvSpPr>
            <p:spPr>
              <a:xfrm>
                <a:off x="6822362" y="2191125"/>
                <a:ext cx="17169" cy="31467"/>
              </a:xfrm>
              <a:custGeom>
                <a:avLst/>
                <a:gdLst>
                  <a:gd name="connsiteX0" fmla="*/ 0 w 17169"/>
                  <a:gd name="connsiteY0" fmla="*/ 0 h 31467"/>
                  <a:gd name="connsiteX1" fmla="*/ 17169 w 17169"/>
                  <a:gd name="connsiteY1" fmla="*/ 0 h 31467"/>
                  <a:gd name="connsiteX2" fmla="*/ 17169 w 17169"/>
                  <a:gd name="connsiteY2" fmla="*/ 31467 h 31467"/>
                  <a:gd name="connsiteX3" fmla="*/ 0 w 17169"/>
                  <a:gd name="connsiteY3" fmla="*/ 31467 h 31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467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467"/>
                    </a:lnTo>
                    <a:lnTo>
                      <a:pt x="0" y="31467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93A30792-659B-409E-8C73-0E8ABE2C6962}"/>
                  </a:ext>
                </a:extLst>
              </p:cNvPr>
              <p:cNvSpPr/>
              <p:nvPr/>
            </p:nvSpPr>
            <p:spPr>
              <a:xfrm>
                <a:off x="6822362" y="2498757"/>
                <a:ext cx="17169" cy="31462"/>
              </a:xfrm>
              <a:custGeom>
                <a:avLst/>
                <a:gdLst>
                  <a:gd name="connsiteX0" fmla="*/ 0 w 17169"/>
                  <a:gd name="connsiteY0" fmla="*/ 0 h 31462"/>
                  <a:gd name="connsiteX1" fmla="*/ 17169 w 17169"/>
                  <a:gd name="connsiteY1" fmla="*/ 0 h 31462"/>
                  <a:gd name="connsiteX2" fmla="*/ 17169 w 17169"/>
                  <a:gd name="connsiteY2" fmla="*/ 31463 h 31462"/>
                  <a:gd name="connsiteX3" fmla="*/ 0 w 17169"/>
                  <a:gd name="connsiteY3" fmla="*/ 31463 h 31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462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463"/>
                    </a:lnTo>
                    <a:lnTo>
                      <a:pt x="0" y="31463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332187E1-97A6-4549-814A-4D9FBE961FCF}"/>
                  </a:ext>
                </a:extLst>
              </p:cNvPr>
              <p:cNvSpPr/>
              <p:nvPr/>
            </p:nvSpPr>
            <p:spPr>
              <a:xfrm>
                <a:off x="6970263" y="2352088"/>
                <a:ext cx="31746" cy="17169"/>
              </a:xfrm>
              <a:custGeom>
                <a:avLst/>
                <a:gdLst>
                  <a:gd name="connsiteX0" fmla="*/ 0 w 31746"/>
                  <a:gd name="connsiteY0" fmla="*/ 0 h 17169"/>
                  <a:gd name="connsiteX1" fmla="*/ 31746 w 31746"/>
                  <a:gd name="connsiteY1" fmla="*/ 0 h 17169"/>
                  <a:gd name="connsiteX2" fmla="*/ 31746 w 31746"/>
                  <a:gd name="connsiteY2" fmla="*/ 17169 h 17169"/>
                  <a:gd name="connsiteX3" fmla="*/ 0 w 31746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6" h="17169">
                    <a:moveTo>
                      <a:pt x="0" y="0"/>
                    </a:moveTo>
                    <a:lnTo>
                      <a:pt x="31746" y="0"/>
                    </a:lnTo>
                    <a:lnTo>
                      <a:pt x="31746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572638A8-D89C-4814-82E7-B28C7BD3D23F}"/>
                  </a:ext>
                </a:extLst>
              </p:cNvPr>
              <p:cNvSpPr/>
              <p:nvPr/>
            </p:nvSpPr>
            <p:spPr>
              <a:xfrm>
                <a:off x="6659880" y="2352088"/>
                <a:ext cx="31746" cy="17169"/>
              </a:xfrm>
              <a:custGeom>
                <a:avLst/>
                <a:gdLst>
                  <a:gd name="connsiteX0" fmla="*/ 0 w 31746"/>
                  <a:gd name="connsiteY0" fmla="*/ 0 h 17169"/>
                  <a:gd name="connsiteX1" fmla="*/ 31746 w 31746"/>
                  <a:gd name="connsiteY1" fmla="*/ 0 h 17169"/>
                  <a:gd name="connsiteX2" fmla="*/ 31746 w 31746"/>
                  <a:gd name="connsiteY2" fmla="*/ 17169 h 17169"/>
                  <a:gd name="connsiteX3" fmla="*/ 0 w 31746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746" h="17169">
                    <a:moveTo>
                      <a:pt x="0" y="0"/>
                    </a:moveTo>
                    <a:lnTo>
                      <a:pt x="31746" y="0"/>
                    </a:lnTo>
                    <a:lnTo>
                      <a:pt x="31746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9B10DD77-D939-4335-B4A7-A9EE736A4F11}"/>
                  </a:ext>
                </a:extLst>
              </p:cNvPr>
              <p:cNvSpPr/>
              <p:nvPr/>
            </p:nvSpPr>
            <p:spPr>
              <a:xfrm rot="2716530">
                <a:off x="6932115" y="2236108"/>
                <a:ext cx="17169" cy="31608"/>
              </a:xfrm>
              <a:custGeom>
                <a:avLst/>
                <a:gdLst>
                  <a:gd name="connsiteX0" fmla="*/ 0 w 17169"/>
                  <a:gd name="connsiteY0" fmla="*/ 0 h 31608"/>
                  <a:gd name="connsiteX1" fmla="*/ 17169 w 17169"/>
                  <a:gd name="connsiteY1" fmla="*/ 0 h 31608"/>
                  <a:gd name="connsiteX2" fmla="*/ 17169 w 17169"/>
                  <a:gd name="connsiteY2" fmla="*/ 31609 h 31608"/>
                  <a:gd name="connsiteX3" fmla="*/ 0 w 17169"/>
                  <a:gd name="connsiteY3" fmla="*/ 31609 h 31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608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609"/>
                    </a:lnTo>
                    <a:lnTo>
                      <a:pt x="0" y="3160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A1A4A6D1-AAD7-49E8-B8C9-A13D889BB6F9}"/>
                  </a:ext>
                </a:extLst>
              </p:cNvPr>
              <p:cNvSpPr/>
              <p:nvPr/>
            </p:nvSpPr>
            <p:spPr>
              <a:xfrm rot="2716044">
                <a:off x="6712619" y="2453634"/>
                <a:ext cx="17169" cy="31604"/>
              </a:xfrm>
              <a:custGeom>
                <a:avLst/>
                <a:gdLst>
                  <a:gd name="connsiteX0" fmla="*/ 0 w 17169"/>
                  <a:gd name="connsiteY0" fmla="*/ 0 h 31604"/>
                  <a:gd name="connsiteX1" fmla="*/ 17169 w 17169"/>
                  <a:gd name="connsiteY1" fmla="*/ 0 h 31604"/>
                  <a:gd name="connsiteX2" fmla="*/ 17169 w 17169"/>
                  <a:gd name="connsiteY2" fmla="*/ 31605 h 31604"/>
                  <a:gd name="connsiteX3" fmla="*/ 0 w 17169"/>
                  <a:gd name="connsiteY3" fmla="*/ 31605 h 31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69" h="31604">
                    <a:moveTo>
                      <a:pt x="0" y="0"/>
                    </a:moveTo>
                    <a:lnTo>
                      <a:pt x="17169" y="0"/>
                    </a:lnTo>
                    <a:lnTo>
                      <a:pt x="17169" y="31605"/>
                    </a:lnTo>
                    <a:lnTo>
                      <a:pt x="0" y="31605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D416B417-A526-498B-B47F-FB4C0BCF279D}"/>
                  </a:ext>
                </a:extLst>
              </p:cNvPr>
              <p:cNvSpPr/>
              <p:nvPr/>
            </p:nvSpPr>
            <p:spPr>
              <a:xfrm rot="2684198">
                <a:off x="6924892" y="2460816"/>
                <a:ext cx="31602" cy="17168"/>
              </a:xfrm>
              <a:custGeom>
                <a:avLst/>
                <a:gdLst>
                  <a:gd name="connsiteX0" fmla="*/ 0 w 31602"/>
                  <a:gd name="connsiteY0" fmla="*/ 0 h 17168"/>
                  <a:gd name="connsiteX1" fmla="*/ 31602 w 31602"/>
                  <a:gd name="connsiteY1" fmla="*/ 0 h 17168"/>
                  <a:gd name="connsiteX2" fmla="*/ 31602 w 31602"/>
                  <a:gd name="connsiteY2" fmla="*/ 17168 h 17168"/>
                  <a:gd name="connsiteX3" fmla="*/ 0 w 31602"/>
                  <a:gd name="connsiteY3" fmla="*/ 17168 h 17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02" h="17168">
                    <a:moveTo>
                      <a:pt x="0" y="0"/>
                    </a:moveTo>
                    <a:lnTo>
                      <a:pt x="31602" y="0"/>
                    </a:lnTo>
                    <a:lnTo>
                      <a:pt x="31602" y="17168"/>
                    </a:lnTo>
                    <a:lnTo>
                      <a:pt x="0" y="17168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A85B5180-3F1A-4914-83AA-91319760DAE8}"/>
                  </a:ext>
                </a:extLst>
              </p:cNvPr>
              <p:cNvSpPr/>
              <p:nvPr/>
            </p:nvSpPr>
            <p:spPr>
              <a:xfrm rot="2683956">
                <a:off x="6705412" y="2243328"/>
                <a:ext cx="31600" cy="17169"/>
              </a:xfrm>
              <a:custGeom>
                <a:avLst/>
                <a:gdLst>
                  <a:gd name="connsiteX0" fmla="*/ 0 w 31600"/>
                  <a:gd name="connsiteY0" fmla="*/ 0 h 17169"/>
                  <a:gd name="connsiteX1" fmla="*/ 31600 w 31600"/>
                  <a:gd name="connsiteY1" fmla="*/ 0 h 17169"/>
                  <a:gd name="connsiteX2" fmla="*/ 31600 w 31600"/>
                  <a:gd name="connsiteY2" fmla="*/ 17169 h 17169"/>
                  <a:gd name="connsiteX3" fmla="*/ 0 w 31600"/>
                  <a:gd name="connsiteY3" fmla="*/ 17169 h 17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00" h="17169">
                    <a:moveTo>
                      <a:pt x="0" y="0"/>
                    </a:moveTo>
                    <a:lnTo>
                      <a:pt x="31600" y="0"/>
                    </a:lnTo>
                    <a:lnTo>
                      <a:pt x="31600" y="17169"/>
                    </a:lnTo>
                    <a:lnTo>
                      <a:pt x="0" y="17169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2" name="그래픽 92">
              <a:extLst>
                <a:ext uri="{FF2B5EF4-FFF2-40B4-BE49-F238E27FC236}">
                  <a16:creationId xmlns:a16="http://schemas.microsoft.com/office/drawing/2014/main" id="{EAE6F2F5-97A8-4C42-84BE-EA028627B7CC}"/>
                </a:ext>
              </a:extLst>
            </p:cNvPr>
            <p:cNvGrpSpPr/>
            <p:nvPr/>
          </p:nvGrpSpPr>
          <p:grpSpPr>
            <a:xfrm>
              <a:off x="6742413" y="2272838"/>
              <a:ext cx="177063" cy="175681"/>
              <a:chOff x="6742413" y="2272838"/>
              <a:chExt cx="177063" cy="175681"/>
            </a:xfrm>
            <a:grpFill/>
          </p:grpSpPr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F66E86D1-F5F4-4810-9307-1A3892C96F0E}"/>
                  </a:ext>
                </a:extLst>
              </p:cNvPr>
              <p:cNvSpPr/>
              <p:nvPr/>
            </p:nvSpPr>
            <p:spPr>
              <a:xfrm>
                <a:off x="6797119" y="2272838"/>
                <a:ext cx="122357" cy="121473"/>
              </a:xfrm>
              <a:custGeom>
                <a:avLst/>
                <a:gdLst>
                  <a:gd name="connsiteX0" fmla="*/ 53242 w 122357"/>
                  <a:gd name="connsiteY0" fmla="*/ 121473 h 121473"/>
                  <a:gd name="connsiteX1" fmla="*/ 0 w 122357"/>
                  <a:gd name="connsiteY1" fmla="*/ 68699 h 121473"/>
                  <a:gd name="connsiteX2" fmla="*/ 2168 w 122357"/>
                  <a:gd name="connsiteY2" fmla="*/ 54938 h 121473"/>
                  <a:gd name="connsiteX3" fmla="*/ 110845 w 122357"/>
                  <a:gd name="connsiteY3" fmla="*/ 0 h 121473"/>
                  <a:gd name="connsiteX4" fmla="*/ 122357 w 122357"/>
                  <a:gd name="connsiteY4" fmla="*/ 11589 h 121473"/>
                  <a:gd name="connsiteX5" fmla="*/ 66926 w 122357"/>
                  <a:gd name="connsiteY5" fmla="*/ 119301 h 121473"/>
                  <a:gd name="connsiteX6" fmla="*/ 53242 w 122357"/>
                  <a:gd name="connsiteY6" fmla="*/ 121473 h 121473"/>
                  <a:gd name="connsiteX7" fmla="*/ 20543 w 122357"/>
                  <a:gd name="connsiteY7" fmla="*/ 64892 h 121473"/>
                  <a:gd name="connsiteX8" fmla="*/ 57015 w 122357"/>
                  <a:gd name="connsiteY8" fmla="*/ 101037 h 121473"/>
                  <a:gd name="connsiteX9" fmla="*/ 94985 w 122357"/>
                  <a:gd name="connsiteY9" fmla="*/ 27261 h 121473"/>
                  <a:gd name="connsiteX10" fmla="*/ 20543 w 122357"/>
                  <a:gd name="connsiteY10" fmla="*/ 64892 h 121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2357" h="121473">
                    <a:moveTo>
                      <a:pt x="53242" y="121473"/>
                    </a:moveTo>
                    <a:lnTo>
                      <a:pt x="0" y="68699"/>
                    </a:lnTo>
                    <a:lnTo>
                      <a:pt x="2168" y="54938"/>
                    </a:lnTo>
                    <a:lnTo>
                      <a:pt x="110845" y="0"/>
                    </a:lnTo>
                    <a:lnTo>
                      <a:pt x="122357" y="11589"/>
                    </a:lnTo>
                    <a:lnTo>
                      <a:pt x="66926" y="119301"/>
                    </a:lnTo>
                    <a:lnTo>
                      <a:pt x="53242" y="121473"/>
                    </a:lnTo>
                    <a:close/>
                    <a:moveTo>
                      <a:pt x="20543" y="64892"/>
                    </a:moveTo>
                    <a:lnTo>
                      <a:pt x="57015" y="101037"/>
                    </a:lnTo>
                    <a:lnTo>
                      <a:pt x="94985" y="27261"/>
                    </a:lnTo>
                    <a:lnTo>
                      <a:pt x="20543" y="64892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1CC1ACB9-1D68-4334-A322-C172CDC34D6F}"/>
                  </a:ext>
                </a:extLst>
              </p:cNvPr>
              <p:cNvSpPr/>
              <p:nvPr/>
            </p:nvSpPr>
            <p:spPr>
              <a:xfrm>
                <a:off x="6742413" y="2327033"/>
                <a:ext cx="122361" cy="121485"/>
              </a:xfrm>
              <a:custGeom>
                <a:avLst/>
                <a:gdLst>
                  <a:gd name="connsiteX0" fmla="*/ 11508 w 122361"/>
                  <a:gd name="connsiteY0" fmla="*/ 121486 h 121485"/>
                  <a:gd name="connsiteX1" fmla="*/ 0 w 122361"/>
                  <a:gd name="connsiteY1" fmla="*/ 109897 h 121485"/>
                  <a:gd name="connsiteX2" fmla="*/ 55436 w 122361"/>
                  <a:gd name="connsiteY2" fmla="*/ 2172 h 121485"/>
                  <a:gd name="connsiteX3" fmla="*/ 69111 w 122361"/>
                  <a:gd name="connsiteY3" fmla="*/ 0 h 121485"/>
                  <a:gd name="connsiteX4" fmla="*/ 122362 w 122361"/>
                  <a:gd name="connsiteY4" fmla="*/ 52774 h 121485"/>
                  <a:gd name="connsiteX5" fmla="*/ 120190 w 122361"/>
                  <a:gd name="connsiteY5" fmla="*/ 66536 h 121485"/>
                  <a:gd name="connsiteX6" fmla="*/ 11508 w 122361"/>
                  <a:gd name="connsiteY6" fmla="*/ 121486 h 121485"/>
                  <a:gd name="connsiteX7" fmla="*/ 65347 w 122361"/>
                  <a:gd name="connsiteY7" fmla="*/ 20440 h 121485"/>
                  <a:gd name="connsiteX8" fmla="*/ 27381 w 122361"/>
                  <a:gd name="connsiteY8" fmla="*/ 94217 h 121485"/>
                  <a:gd name="connsiteX9" fmla="*/ 101814 w 122361"/>
                  <a:gd name="connsiteY9" fmla="*/ 56582 h 121485"/>
                  <a:gd name="connsiteX10" fmla="*/ 65347 w 122361"/>
                  <a:gd name="connsiteY10" fmla="*/ 20440 h 121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2361" h="121485">
                    <a:moveTo>
                      <a:pt x="11508" y="121486"/>
                    </a:moveTo>
                    <a:lnTo>
                      <a:pt x="0" y="109897"/>
                    </a:lnTo>
                    <a:lnTo>
                      <a:pt x="55436" y="2172"/>
                    </a:lnTo>
                    <a:lnTo>
                      <a:pt x="69111" y="0"/>
                    </a:lnTo>
                    <a:lnTo>
                      <a:pt x="122362" y="52774"/>
                    </a:lnTo>
                    <a:lnTo>
                      <a:pt x="120190" y="66536"/>
                    </a:lnTo>
                    <a:lnTo>
                      <a:pt x="11508" y="121486"/>
                    </a:lnTo>
                    <a:close/>
                    <a:moveTo>
                      <a:pt x="65347" y="20440"/>
                    </a:moveTo>
                    <a:lnTo>
                      <a:pt x="27381" y="94217"/>
                    </a:lnTo>
                    <a:lnTo>
                      <a:pt x="101814" y="56582"/>
                    </a:lnTo>
                    <a:lnTo>
                      <a:pt x="65347" y="20440"/>
                    </a:ln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94" name="TextBox 93">
            <a:extLst>
              <a:ext uri="{FF2B5EF4-FFF2-40B4-BE49-F238E27FC236}">
                <a16:creationId xmlns:a16="http://schemas.microsoft.com/office/drawing/2014/main" id="{B73E82DD-6D97-4C72-8F84-1FAFB073C835}"/>
              </a:ext>
            </a:extLst>
          </p:cNvPr>
          <p:cNvSpPr txBox="1"/>
          <p:nvPr/>
        </p:nvSpPr>
        <p:spPr>
          <a:xfrm>
            <a:off x="6102543" y="2757461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152D5810-9684-466B-8D1B-A8E5E44A79F6}"/>
              </a:ext>
            </a:extLst>
          </p:cNvPr>
          <p:cNvSpPr txBox="1"/>
          <p:nvPr/>
        </p:nvSpPr>
        <p:spPr>
          <a:xfrm>
            <a:off x="5779217" y="3077652"/>
            <a:ext cx="2103460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내용을 잘 정리해주세요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0BE738D3-FED4-4603-B341-E1622DF25DA1}"/>
              </a:ext>
            </a:extLst>
          </p:cNvPr>
          <p:cNvSpPr txBox="1"/>
          <p:nvPr/>
        </p:nvSpPr>
        <p:spPr>
          <a:xfrm>
            <a:off x="1125078" y="3766836"/>
            <a:ext cx="3942222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97" name="직선 연결선 96">
            <a:extLst>
              <a:ext uri="{FF2B5EF4-FFF2-40B4-BE49-F238E27FC236}">
                <a16:creationId xmlns:a16="http://schemas.microsoft.com/office/drawing/2014/main" id="{17F1C4A6-C2DA-4E60-B97F-110E397B0968}"/>
              </a:ext>
            </a:extLst>
          </p:cNvPr>
          <p:cNvCxnSpPr>
            <a:cxnSpLocks/>
          </p:cNvCxnSpPr>
          <p:nvPr/>
        </p:nvCxnSpPr>
        <p:spPr>
          <a:xfrm>
            <a:off x="1233028" y="3333394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8" name="TextBox 97">
            <a:extLst>
              <a:ext uri="{FF2B5EF4-FFF2-40B4-BE49-F238E27FC236}">
                <a16:creationId xmlns:a16="http://schemas.microsoft.com/office/drawing/2014/main" id="{6B53CD8B-779F-48A8-83A4-3B324D6B206A}"/>
              </a:ext>
            </a:extLst>
          </p:cNvPr>
          <p:cNvSpPr txBox="1"/>
          <p:nvPr/>
        </p:nvSpPr>
        <p:spPr>
          <a:xfrm>
            <a:off x="1125077" y="22191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9D086E3-8CC1-8B2E-F10F-2FC833969C5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8853787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17">
            <a:extLst>
              <a:ext uri="{FF2B5EF4-FFF2-40B4-BE49-F238E27FC236}">
                <a16:creationId xmlns:a16="http://schemas.microsoft.com/office/drawing/2014/main" id="{2871FE42-DDE8-40E9-97E5-5E8EDCD2E182}"/>
              </a:ext>
            </a:extLst>
          </p:cNvPr>
          <p:cNvSpPr/>
          <p:nvPr/>
        </p:nvSpPr>
        <p:spPr>
          <a:xfrm>
            <a:off x="1161409" y="1989324"/>
            <a:ext cx="3089744" cy="3462781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6" name="Rectangle 18">
            <a:extLst>
              <a:ext uri="{FF2B5EF4-FFF2-40B4-BE49-F238E27FC236}">
                <a16:creationId xmlns:a16="http://schemas.microsoft.com/office/drawing/2014/main" id="{9718106C-02B6-41D7-BAB1-1CC9D2B4F30E}"/>
              </a:ext>
            </a:extLst>
          </p:cNvPr>
          <p:cNvSpPr/>
          <p:nvPr/>
        </p:nvSpPr>
        <p:spPr>
          <a:xfrm>
            <a:off x="4550143" y="1989324"/>
            <a:ext cx="3089744" cy="3462781"/>
          </a:xfrm>
          <a:prstGeom prst="roundRect">
            <a:avLst>
              <a:gd name="adj" fmla="val 315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7" name="Rectangle 19">
            <a:extLst>
              <a:ext uri="{FF2B5EF4-FFF2-40B4-BE49-F238E27FC236}">
                <a16:creationId xmlns:a16="http://schemas.microsoft.com/office/drawing/2014/main" id="{F074D37C-9697-46E2-9C9A-63E60CC97E61}"/>
              </a:ext>
            </a:extLst>
          </p:cNvPr>
          <p:cNvSpPr/>
          <p:nvPr/>
        </p:nvSpPr>
        <p:spPr>
          <a:xfrm>
            <a:off x="7938877" y="1989324"/>
            <a:ext cx="3089744" cy="3462781"/>
          </a:xfrm>
          <a:prstGeom prst="roundRect">
            <a:avLst>
              <a:gd name="adj" fmla="val 3155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2" name="그래픽 38">
            <a:extLst>
              <a:ext uri="{FF2B5EF4-FFF2-40B4-BE49-F238E27FC236}">
                <a16:creationId xmlns:a16="http://schemas.microsoft.com/office/drawing/2014/main" id="{EC356747-BC8C-490B-A92D-279AA4AF9086}"/>
              </a:ext>
            </a:extLst>
          </p:cNvPr>
          <p:cNvGrpSpPr/>
          <p:nvPr/>
        </p:nvGrpSpPr>
        <p:grpSpPr>
          <a:xfrm>
            <a:off x="2505033" y="3289843"/>
            <a:ext cx="402500" cy="395874"/>
            <a:chOff x="2505033" y="3289843"/>
            <a:chExt cx="402500" cy="395874"/>
          </a:xfrm>
          <a:solidFill>
            <a:schemeClr val="accent3"/>
          </a:solidFill>
        </p:grpSpPr>
        <p:grpSp>
          <p:nvGrpSpPr>
            <p:cNvPr id="3" name="그래픽 38">
              <a:extLst>
                <a:ext uri="{FF2B5EF4-FFF2-40B4-BE49-F238E27FC236}">
                  <a16:creationId xmlns:a16="http://schemas.microsoft.com/office/drawing/2014/main" id="{316AFDF2-DCE5-4AB8-8E72-9763523C1C51}"/>
                </a:ext>
              </a:extLst>
            </p:cNvPr>
            <p:cNvGrpSpPr/>
            <p:nvPr/>
          </p:nvGrpSpPr>
          <p:grpSpPr>
            <a:xfrm>
              <a:off x="2505033" y="3289843"/>
              <a:ext cx="402500" cy="395874"/>
              <a:chOff x="2505033" y="3289843"/>
              <a:chExt cx="402500" cy="395874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84F54C9B-BE50-424C-B21F-89BE1E386788}"/>
                  </a:ext>
                </a:extLst>
              </p:cNvPr>
              <p:cNvSpPr/>
              <p:nvPr/>
            </p:nvSpPr>
            <p:spPr>
              <a:xfrm>
                <a:off x="2643796" y="3289843"/>
                <a:ext cx="127708" cy="55803"/>
              </a:xfrm>
              <a:custGeom>
                <a:avLst/>
                <a:gdLst>
                  <a:gd name="connsiteX0" fmla="*/ 119530 w 127708"/>
                  <a:gd name="connsiteY0" fmla="*/ 55803 h 55803"/>
                  <a:gd name="connsiteX1" fmla="*/ 72969 w 127708"/>
                  <a:gd name="connsiteY1" fmla="*/ 16163 h 55803"/>
                  <a:gd name="connsiteX2" fmla="*/ 52033 w 127708"/>
                  <a:gd name="connsiteY2" fmla="*/ 16166 h 55803"/>
                  <a:gd name="connsiteX3" fmla="*/ 8185 w 127708"/>
                  <a:gd name="connsiteY3" fmla="*/ 53501 h 55803"/>
                  <a:gd name="connsiteX4" fmla="*/ 0 w 127708"/>
                  <a:gd name="connsiteY4" fmla="*/ 43885 h 55803"/>
                  <a:gd name="connsiteX5" fmla="*/ 43854 w 127708"/>
                  <a:gd name="connsiteY5" fmla="*/ 6554 h 55803"/>
                  <a:gd name="connsiteX6" fmla="*/ 81145 w 127708"/>
                  <a:gd name="connsiteY6" fmla="*/ 6547 h 55803"/>
                  <a:gd name="connsiteX7" fmla="*/ 127709 w 127708"/>
                  <a:gd name="connsiteY7" fmla="*/ 46187 h 55803"/>
                  <a:gd name="connsiteX8" fmla="*/ 119530 w 127708"/>
                  <a:gd name="connsiteY8" fmla="*/ 55803 h 55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708" h="55803">
                    <a:moveTo>
                      <a:pt x="119530" y="55803"/>
                    </a:moveTo>
                    <a:lnTo>
                      <a:pt x="72969" y="16163"/>
                    </a:lnTo>
                    <a:cubicBezTo>
                      <a:pt x="67296" y="11346"/>
                      <a:pt x="57705" y="11346"/>
                      <a:pt x="52033" y="16166"/>
                    </a:cubicBezTo>
                    <a:lnTo>
                      <a:pt x="8185" y="53501"/>
                    </a:lnTo>
                    <a:lnTo>
                      <a:pt x="0" y="43885"/>
                    </a:lnTo>
                    <a:lnTo>
                      <a:pt x="43854" y="6554"/>
                    </a:lnTo>
                    <a:cubicBezTo>
                      <a:pt x="54127" y="-2182"/>
                      <a:pt x="70856" y="-2185"/>
                      <a:pt x="81145" y="6547"/>
                    </a:cubicBezTo>
                    <a:lnTo>
                      <a:pt x="127709" y="46187"/>
                    </a:lnTo>
                    <a:lnTo>
                      <a:pt x="119530" y="55803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2C19E722-3EDE-47DF-BA41-B59FB1D62054}"/>
                  </a:ext>
                </a:extLst>
              </p:cNvPr>
              <p:cNvSpPr/>
              <p:nvPr/>
            </p:nvSpPr>
            <p:spPr>
              <a:xfrm>
                <a:off x="2505033" y="3415194"/>
                <a:ext cx="402500" cy="270524"/>
              </a:xfrm>
              <a:custGeom>
                <a:avLst/>
                <a:gdLst>
                  <a:gd name="connsiteX0" fmla="*/ 396149 w 402500"/>
                  <a:gd name="connsiteY0" fmla="*/ 270524 h 270524"/>
                  <a:gd name="connsiteX1" fmla="*/ 6337 w 402500"/>
                  <a:gd name="connsiteY1" fmla="*/ 270524 h 270524"/>
                  <a:gd name="connsiteX2" fmla="*/ 26 w 402500"/>
                  <a:gd name="connsiteY2" fmla="*/ 264210 h 270524"/>
                  <a:gd name="connsiteX3" fmla="*/ 26 w 402500"/>
                  <a:gd name="connsiteY3" fmla="*/ 40159 h 270524"/>
                  <a:gd name="connsiteX4" fmla="*/ 872 w 402500"/>
                  <a:gd name="connsiteY4" fmla="*/ 36392 h 270524"/>
                  <a:gd name="connsiteX5" fmla="*/ 2947 w 402500"/>
                  <a:gd name="connsiteY5" fmla="*/ 34175 h 270524"/>
                  <a:gd name="connsiteX6" fmla="*/ 42461 w 402500"/>
                  <a:gd name="connsiteY6" fmla="*/ 531 h 270524"/>
                  <a:gd name="connsiteX7" fmla="*/ 50643 w 402500"/>
                  <a:gd name="connsiteY7" fmla="*/ 10147 h 270524"/>
                  <a:gd name="connsiteX8" fmla="*/ 12648 w 402500"/>
                  <a:gd name="connsiteY8" fmla="*/ 42492 h 270524"/>
                  <a:gd name="connsiteX9" fmla="*/ 12648 w 402500"/>
                  <a:gd name="connsiteY9" fmla="*/ 257902 h 270524"/>
                  <a:gd name="connsiteX10" fmla="*/ 389841 w 402500"/>
                  <a:gd name="connsiteY10" fmla="*/ 257902 h 270524"/>
                  <a:gd name="connsiteX11" fmla="*/ 389841 w 402500"/>
                  <a:gd name="connsiteY11" fmla="*/ 42457 h 270524"/>
                  <a:gd name="connsiteX12" fmla="*/ 351267 w 402500"/>
                  <a:gd name="connsiteY12" fmla="*/ 9613 h 270524"/>
                  <a:gd name="connsiteX13" fmla="*/ 359452 w 402500"/>
                  <a:gd name="connsiteY13" fmla="*/ 0 h 270524"/>
                  <a:gd name="connsiteX14" fmla="*/ 399784 w 402500"/>
                  <a:gd name="connsiteY14" fmla="*/ 34348 h 270524"/>
                  <a:gd name="connsiteX15" fmla="*/ 402199 w 402500"/>
                  <a:gd name="connsiteY15" fmla="*/ 37678 h 270524"/>
                  <a:gd name="connsiteX16" fmla="*/ 402466 w 402500"/>
                  <a:gd name="connsiteY16" fmla="*/ 40275 h 270524"/>
                  <a:gd name="connsiteX17" fmla="*/ 402466 w 402500"/>
                  <a:gd name="connsiteY17" fmla="*/ 264213 h 270524"/>
                  <a:gd name="connsiteX18" fmla="*/ 396149 w 402500"/>
                  <a:gd name="connsiteY18" fmla="*/ 270524 h 270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02500" h="270524">
                    <a:moveTo>
                      <a:pt x="396149" y="270524"/>
                    </a:moveTo>
                    <a:lnTo>
                      <a:pt x="6337" y="270524"/>
                    </a:lnTo>
                    <a:cubicBezTo>
                      <a:pt x="2850" y="270524"/>
                      <a:pt x="26" y="267697"/>
                      <a:pt x="26" y="264210"/>
                    </a:cubicBezTo>
                    <a:lnTo>
                      <a:pt x="26" y="40159"/>
                    </a:lnTo>
                    <a:cubicBezTo>
                      <a:pt x="-94" y="38841"/>
                      <a:pt x="205" y="37521"/>
                      <a:pt x="872" y="36392"/>
                    </a:cubicBezTo>
                    <a:cubicBezTo>
                      <a:pt x="1381" y="35499"/>
                      <a:pt x="2095" y="34738"/>
                      <a:pt x="2947" y="34175"/>
                    </a:cubicBezTo>
                    <a:lnTo>
                      <a:pt x="42461" y="531"/>
                    </a:lnTo>
                    <a:lnTo>
                      <a:pt x="50643" y="10147"/>
                    </a:lnTo>
                    <a:lnTo>
                      <a:pt x="12648" y="42492"/>
                    </a:lnTo>
                    <a:lnTo>
                      <a:pt x="12648" y="257902"/>
                    </a:lnTo>
                    <a:lnTo>
                      <a:pt x="389841" y="257902"/>
                    </a:lnTo>
                    <a:lnTo>
                      <a:pt x="389841" y="42457"/>
                    </a:lnTo>
                    <a:lnTo>
                      <a:pt x="351267" y="9613"/>
                    </a:lnTo>
                    <a:lnTo>
                      <a:pt x="359452" y="0"/>
                    </a:lnTo>
                    <a:lnTo>
                      <a:pt x="399784" y="34348"/>
                    </a:lnTo>
                    <a:cubicBezTo>
                      <a:pt x="400922" y="35156"/>
                      <a:pt x="401790" y="36322"/>
                      <a:pt x="402199" y="37678"/>
                    </a:cubicBezTo>
                    <a:cubicBezTo>
                      <a:pt x="402466" y="38514"/>
                      <a:pt x="402557" y="39398"/>
                      <a:pt x="402466" y="40275"/>
                    </a:cubicBezTo>
                    <a:lnTo>
                      <a:pt x="402466" y="264213"/>
                    </a:lnTo>
                    <a:cubicBezTo>
                      <a:pt x="402463" y="267697"/>
                      <a:pt x="399636" y="270524"/>
                      <a:pt x="396149" y="270524"/>
                    </a:cubicBez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4DBEDD46-43D1-46EE-B19E-F7F1D2DD2F94}"/>
                  </a:ext>
                </a:extLst>
              </p:cNvPr>
              <p:cNvSpPr/>
              <p:nvPr/>
            </p:nvSpPr>
            <p:spPr>
              <a:xfrm>
                <a:off x="2545236" y="3334509"/>
                <a:ext cx="320179" cy="128894"/>
              </a:xfrm>
              <a:custGeom>
                <a:avLst/>
                <a:gdLst>
                  <a:gd name="connsiteX0" fmla="*/ 320179 w 320179"/>
                  <a:gd name="connsiteY0" fmla="*/ 128894 h 128894"/>
                  <a:gd name="connsiteX1" fmla="*/ 307557 w 320179"/>
                  <a:gd name="connsiteY1" fmla="*/ 128894 h 128894"/>
                  <a:gd name="connsiteX2" fmla="*/ 307557 w 320179"/>
                  <a:gd name="connsiteY2" fmla="*/ 12622 h 128894"/>
                  <a:gd name="connsiteX3" fmla="*/ 12622 w 320179"/>
                  <a:gd name="connsiteY3" fmla="*/ 12622 h 128894"/>
                  <a:gd name="connsiteX4" fmla="*/ 12622 w 320179"/>
                  <a:gd name="connsiteY4" fmla="*/ 128894 h 128894"/>
                  <a:gd name="connsiteX5" fmla="*/ 0 w 320179"/>
                  <a:gd name="connsiteY5" fmla="*/ 128894 h 128894"/>
                  <a:gd name="connsiteX6" fmla="*/ 0 w 320179"/>
                  <a:gd name="connsiteY6" fmla="*/ 0 h 128894"/>
                  <a:gd name="connsiteX7" fmla="*/ 320179 w 320179"/>
                  <a:gd name="connsiteY7" fmla="*/ 0 h 128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0179" h="128894">
                    <a:moveTo>
                      <a:pt x="320179" y="128894"/>
                    </a:moveTo>
                    <a:lnTo>
                      <a:pt x="307557" y="128894"/>
                    </a:lnTo>
                    <a:lnTo>
                      <a:pt x="307557" y="12622"/>
                    </a:lnTo>
                    <a:lnTo>
                      <a:pt x="12622" y="12622"/>
                    </a:lnTo>
                    <a:lnTo>
                      <a:pt x="12622" y="128894"/>
                    </a:lnTo>
                    <a:lnTo>
                      <a:pt x="0" y="128894"/>
                    </a:lnTo>
                    <a:lnTo>
                      <a:pt x="0" y="0"/>
                    </a:lnTo>
                    <a:lnTo>
                      <a:pt x="320179" y="0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7" name="그래픽 38">
                <a:extLst>
                  <a:ext uri="{FF2B5EF4-FFF2-40B4-BE49-F238E27FC236}">
                    <a16:creationId xmlns:a16="http://schemas.microsoft.com/office/drawing/2014/main" id="{96D97700-7B5F-4213-B205-2CB1CA2D74CD}"/>
                  </a:ext>
                </a:extLst>
              </p:cNvPr>
              <p:cNvGrpSpPr/>
              <p:nvPr/>
            </p:nvGrpSpPr>
            <p:grpSpPr>
              <a:xfrm>
                <a:off x="2506870" y="3457891"/>
                <a:ext cx="399342" cy="226431"/>
                <a:chOff x="2506870" y="3457891"/>
                <a:chExt cx="399342" cy="226431"/>
              </a:xfrm>
              <a:grpFill/>
            </p:grpSpPr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606C07BF-F4E7-4924-B274-5AB4674FB3D2}"/>
                    </a:ext>
                  </a:extLst>
                </p:cNvPr>
                <p:cNvSpPr/>
                <p:nvPr/>
              </p:nvSpPr>
              <p:spPr>
                <a:xfrm>
                  <a:off x="2506870" y="3457891"/>
                  <a:ext cx="399342" cy="120202"/>
                </a:xfrm>
                <a:custGeom>
                  <a:avLst/>
                  <a:gdLst>
                    <a:gd name="connsiteX0" fmla="*/ 261757 w 399342"/>
                    <a:gd name="connsiteY0" fmla="*/ 120203 h 120202"/>
                    <a:gd name="connsiteX1" fmla="*/ 137083 w 399342"/>
                    <a:gd name="connsiteY1" fmla="*/ 120203 h 120202"/>
                    <a:gd name="connsiteX2" fmla="*/ 133083 w 399342"/>
                    <a:gd name="connsiteY2" fmla="*/ 118772 h 120202"/>
                    <a:gd name="connsiteX3" fmla="*/ 0 w 399342"/>
                    <a:gd name="connsiteY3" fmla="*/ 9773 h 120202"/>
                    <a:gd name="connsiteX4" fmla="*/ 7997 w 399342"/>
                    <a:gd name="connsiteY4" fmla="*/ 9 h 120202"/>
                    <a:gd name="connsiteX5" fmla="*/ 139334 w 399342"/>
                    <a:gd name="connsiteY5" fmla="*/ 107581 h 120202"/>
                    <a:gd name="connsiteX6" fmla="*/ 259512 w 399342"/>
                    <a:gd name="connsiteY6" fmla="*/ 107581 h 120202"/>
                    <a:gd name="connsiteX7" fmla="*/ 391362 w 399342"/>
                    <a:gd name="connsiteY7" fmla="*/ 0 h 120202"/>
                    <a:gd name="connsiteX8" fmla="*/ 399343 w 399342"/>
                    <a:gd name="connsiteY8" fmla="*/ 9783 h 120202"/>
                    <a:gd name="connsiteX9" fmla="*/ 265751 w 399342"/>
                    <a:gd name="connsiteY9" fmla="*/ 118782 h 120202"/>
                    <a:gd name="connsiteX10" fmla="*/ 261757 w 399342"/>
                    <a:gd name="connsiteY10" fmla="*/ 120203 h 120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99342" h="120202">
                      <a:moveTo>
                        <a:pt x="261757" y="120203"/>
                      </a:moveTo>
                      <a:lnTo>
                        <a:pt x="137083" y="120203"/>
                      </a:lnTo>
                      <a:cubicBezTo>
                        <a:pt x="135624" y="120203"/>
                        <a:pt x="134212" y="119697"/>
                        <a:pt x="133083" y="118772"/>
                      </a:cubicBezTo>
                      <a:lnTo>
                        <a:pt x="0" y="9773"/>
                      </a:lnTo>
                      <a:lnTo>
                        <a:pt x="7997" y="9"/>
                      </a:lnTo>
                      <a:lnTo>
                        <a:pt x="139334" y="107581"/>
                      </a:lnTo>
                      <a:lnTo>
                        <a:pt x="259512" y="107581"/>
                      </a:lnTo>
                      <a:lnTo>
                        <a:pt x="391362" y="0"/>
                      </a:lnTo>
                      <a:lnTo>
                        <a:pt x="399343" y="9783"/>
                      </a:lnTo>
                      <a:lnTo>
                        <a:pt x="265751" y="118782"/>
                      </a:lnTo>
                      <a:cubicBezTo>
                        <a:pt x="264622" y="119700"/>
                        <a:pt x="263213" y="120203"/>
                        <a:pt x="261757" y="120203"/>
                      </a:cubicBezTo>
                      <a:close/>
                    </a:path>
                  </a:pathLst>
                </a:custGeom>
                <a:grpFill/>
                <a:ln w="31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grpSp>
              <p:nvGrpSpPr>
                <p:cNvPr id="9" name="그래픽 38">
                  <a:extLst>
                    <a:ext uri="{FF2B5EF4-FFF2-40B4-BE49-F238E27FC236}">
                      <a16:creationId xmlns:a16="http://schemas.microsoft.com/office/drawing/2014/main" id="{09F0739F-44C3-45D4-9989-3C3C17256812}"/>
                    </a:ext>
                  </a:extLst>
                </p:cNvPr>
                <p:cNvGrpSpPr/>
                <p:nvPr/>
              </p:nvGrpSpPr>
              <p:grpSpPr>
                <a:xfrm>
                  <a:off x="2518838" y="3566824"/>
                  <a:ext cx="378236" cy="117498"/>
                  <a:chOff x="2518838" y="3566824"/>
                  <a:chExt cx="378236" cy="117498"/>
                </a:xfrm>
                <a:grpFill/>
              </p:grpSpPr>
              <p:sp>
                <p:nvSpPr>
                  <p:cNvPr id="10" name="자유형: 도형 9">
                    <a:extLst>
                      <a:ext uri="{FF2B5EF4-FFF2-40B4-BE49-F238E27FC236}">
                        <a16:creationId xmlns:a16="http://schemas.microsoft.com/office/drawing/2014/main" id="{38C695D9-45B6-4BA4-A7A2-10DCAB9FDAE6}"/>
                      </a:ext>
                    </a:extLst>
                  </p:cNvPr>
                  <p:cNvSpPr/>
                  <p:nvPr/>
                </p:nvSpPr>
                <p:spPr>
                  <a:xfrm>
                    <a:off x="2518838" y="3566824"/>
                    <a:ext cx="130642" cy="114357"/>
                  </a:xfrm>
                  <a:custGeom>
                    <a:avLst/>
                    <a:gdLst>
                      <a:gd name="connsiteX0" fmla="*/ 8182 w 130642"/>
                      <a:gd name="connsiteY0" fmla="*/ 114357 h 114357"/>
                      <a:gd name="connsiteX1" fmla="*/ 0 w 130642"/>
                      <a:gd name="connsiteY1" fmla="*/ 104741 h 114357"/>
                      <a:gd name="connsiteX2" fmla="*/ 43373 w 130642"/>
                      <a:gd name="connsiteY2" fmla="*/ 67856 h 114357"/>
                      <a:gd name="connsiteX3" fmla="*/ 76076 w 130642"/>
                      <a:gd name="connsiteY3" fmla="*/ 39778 h 114357"/>
                      <a:gd name="connsiteX4" fmla="*/ 90003 w 130642"/>
                      <a:gd name="connsiteY4" fmla="*/ 27817 h 114357"/>
                      <a:gd name="connsiteX5" fmla="*/ 122423 w 130642"/>
                      <a:gd name="connsiteY5" fmla="*/ 0 h 114357"/>
                      <a:gd name="connsiteX6" fmla="*/ 130643 w 130642"/>
                      <a:gd name="connsiteY6" fmla="*/ 9581 h 114357"/>
                      <a:gd name="connsiteX7" fmla="*/ 98226 w 130642"/>
                      <a:gd name="connsiteY7" fmla="*/ 37395 h 114357"/>
                      <a:gd name="connsiteX8" fmla="*/ 84289 w 130642"/>
                      <a:gd name="connsiteY8" fmla="*/ 49360 h 114357"/>
                      <a:gd name="connsiteX9" fmla="*/ 51570 w 130642"/>
                      <a:gd name="connsiteY9" fmla="*/ 77453 h 114357"/>
                      <a:gd name="connsiteX10" fmla="*/ 8182 w 130642"/>
                      <a:gd name="connsiteY10" fmla="*/ 114357 h 1143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0642" h="114357">
                        <a:moveTo>
                          <a:pt x="8182" y="114357"/>
                        </a:moveTo>
                        <a:lnTo>
                          <a:pt x="0" y="104741"/>
                        </a:lnTo>
                        <a:lnTo>
                          <a:pt x="43373" y="67856"/>
                        </a:lnTo>
                        <a:lnTo>
                          <a:pt x="76076" y="39778"/>
                        </a:lnTo>
                        <a:cubicBezTo>
                          <a:pt x="79921" y="36483"/>
                          <a:pt x="84959" y="32153"/>
                          <a:pt x="90003" y="27817"/>
                        </a:cubicBezTo>
                        <a:lnTo>
                          <a:pt x="122423" y="0"/>
                        </a:lnTo>
                        <a:lnTo>
                          <a:pt x="130643" y="9581"/>
                        </a:lnTo>
                        <a:lnTo>
                          <a:pt x="98226" y="37395"/>
                        </a:lnTo>
                        <a:cubicBezTo>
                          <a:pt x="93182" y="41734"/>
                          <a:pt x="88138" y="46067"/>
                          <a:pt x="84289" y="49360"/>
                        </a:cubicBezTo>
                        <a:lnTo>
                          <a:pt x="51570" y="77453"/>
                        </a:lnTo>
                        <a:lnTo>
                          <a:pt x="8182" y="114357"/>
                        </a:lnTo>
                        <a:close/>
                      </a:path>
                    </a:pathLst>
                  </a:custGeom>
                  <a:grpFill/>
                  <a:ln w="31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  <p:sp>
                <p:nvSpPr>
                  <p:cNvPr id="11" name="자유형: 도형 10">
                    <a:extLst>
                      <a:ext uri="{FF2B5EF4-FFF2-40B4-BE49-F238E27FC236}">
                        <a16:creationId xmlns:a16="http://schemas.microsoft.com/office/drawing/2014/main" id="{23F5BC90-99A1-49D7-ACFC-2B501AC28AEA}"/>
                      </a:ext>
                    </a:extLst>
                  </p:cNvPr>
                  <p:cNvSpPr/>
                  <p:nvPr/>
                </p:nvSpPr>
                <p:spPr>
                  <a:xfrm>
                    <a:off x="2763108" y="3566827"/>
                    <a:ext cx="133966" cy="117495"/>
                  </a:xfrm>
                  <a:custGeom>
                    <a:avLst/>
                    <a:gdLst>
                      <a:gd name="connsiteX0" fmla="*/ 125744 w 133966"/>
                      <a:gd name="connsiteY0" fmla="*/ 117495 h 117495"/>
                      <a:gd name="connsiteX1" fmla="*/ 46344 w 133966"/>
                      <a:gd name="connsiteY1" fmla="*/ 49353 h 117495"/>
                      <a:gd name="connsiteX2" fmla="*/ 32408 w 133966"/>
                      <a:gd name="connsiteY2" fmla="*/ 37392 h 117495"/>
                      <a:gd name="connsiteX3" fmla="*/ 0 w 133966"/>
                      <a:gd name="connsiteY3" fmla="*/ 9581 h 117495"/>
                      <a:gd name="connsiteX4" fmla="*/ 8220 w 133966"/>
                      <a:gd name="connsiteY4" fmla="*/ 0 h 117495"/>
                      <a:gd name="connsiteX5" fmla="*/ 40634 w 133966"/>
                      <a:gd name="connsiteY5" fmla="*/ 27813 h 117495"/>
                      <a:gd name="connsiteX6" fmla="*/ 54558 w 133966"/>
                      <a:gd name="connsiteY6" fmla="*/ 39769 h 117495"/>
                      <a:gd name="connsiteX7" fmla="*/ 133966 w 133966"/>
                      <a:gd name="connsiteY7" fmla="*/ 107917 h 117495"/>
                      <a:gd name="connsiteX8" fmla="*/ 125744 w 133966"/>
                      <a:gd name="connsiteY8" fmla="*/ 117495 h 117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3966" h="117495">
                        <a:moveTo>
                          <a:pt x="125744" y="117495"/>
                        </a:moveTo>
                        <a:lnTo>
                          <a:pt x="46344" y="49353"/>
                        </a:lnTo>
                        <a:cubicBezTo>
                          <a:pt x="42505" y="46071"/>
                          <a:pt x="37458" y="41734"/>
                          <a:pt x="32408" y="37392"/>
                        </a:cubicBezTo>
                        <a:lnTo>
                          <a:pt x="0" y="9581"/>
                        </a:lnTo>
                        <a:lnTo>
                          <a:pt x="8220" y="0"/>
                        </a:lnTo>
                        <a:lnTo>
                          <a:pt x="40634" y="27813"/>
                        </a:lnTo>
                        <a:cubicBezTo>
                          <a:pt x="45677" y="32153"/>
                          <a:pt x="50721" y="36486"/>
                          <a:pt x="54558" y="39769"/>
                        </a:cubicBezTo>
                        <a:lnTo>
                          <a:pt x="133966" y="107917"/>
                        </a:lnTo>
                        <a:lnTo>
                          <a:pt x="125744" y="117495"/>
                        </a:lnTo>
                        <a:close/>
                      </a:path>
                    </a:pathLst>
                  </a:custGeom>
                  <a:grpFill/>
                  <a:ln w="31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/>
                  </a:p>
                </p:txBody>
              </p:sp>
            </p:grpSp>
          </p:grpSp>
        </p:grpSp>
        <p:grpSp>
          <p:nvGrpSpPr>
            <p:cNvPr id="12" name="그래픽 38">
              <a:extLst>
                <a:ext uri="{FF2B5EF4-FFF2-40B4-BE49-F238E27FC236}">
                  <a16:creationId xmlns:a16="http://schemas.microsoft.com/office/drawing/2014/main" id="{99D2A5B5-5EAE-4ED5-8240-85D110307897}"/>
                </a:ext>
              </a:extLst>
            </p:cNvPr>
            <p:cNvGrpSpPr/>
            <p:nvPr/>
          </p:nvGrpSpPr>
          <p:grpSpPr>
            <a:xfrm>
              <a:off x="2634107" y="3380847"/>
              <a:ext cx="145766" cy="148984"/>
              <a:chOff x="2634107" y="3380847"/>
              <a:chExt cx="145766" cy="148984"/>
            </a:xfrm>
            <a:grpFill/>
          </p:grpSpPr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FD9F0AEC-E018-4E8C-8CF9-553ABAC1A989}"/>
                  </a:ext>
                </a:extLst>
              </p:cNvPr>
              <p:cNvSpPr/>
              <p:nvPr/>
            </p:nvSpPr>
            <p:spPr>
              <a:xfrm>
                <a:off x="2634107" y="3380847"/>
                <a:ext cx="132343" cy="148984"/>
              </a:xfrm>
              <a:custGeom>
                <a:avLst/>
                <a:gdLst>
                  <a:gd name="connsiteX0" fmla="*/ 74620 w 132343"/>
                  <a:gd name="connsiteY0" fmla="*/ 148985 h 148984"/>
                  <a:gd name="connsiteX1" fmla="*/ 0 w 132343"/>
                  <a:gd name="connsiteY1" fmla="*/ 74491 h 148984"/>
                  <a:gd name="connsiteX2" fmla="*/ 74620 w 132343"/>
                  <a:gd name="connsiteY2" fmla="*/ 0 h 148984"/>
                  <a:gd name="connsiteX3" fmla="*/ 132344 w 132343"/>
                  <a:gd name="connsiteY3" fmla="*/ 27295 h 148984"/>
                  <a:gd name="connsiteX4" fmla="*/ 122583 w 132343"/>
                  <a:gd name="connsiteY4" fmla="*/ 35307 h 148984"/>
                  <a:gd name="connsiteX5" fmla="*/ 74617 w 132343"/>
                  <a:gd name="connsiteY5" fmla="*/ 12625 h 148984"/>
                  <a:gd name="connsiteX6" fmla="*/ 12619 w 132343"/>
                  <a:gd name="connsiteY6" fmla="*/ 74494 h 148984"/>
                  <a:gd name="connsiteX7" fmla="*/ 74617 w 132343"/>
                  <a:gd name="connsiteY7" fmla="*/ 136366 h 148984"/>
                  <a:gd name="connsiteX8" fmla="*/ 111986 w 132343"/>
                  <a:gd name="connsiteY8" fmla="*/ 123863 h 148984"/>
                  <a:gd name="connsiteX9" fmla="*/ 119587 w 132343"/>
                  <a:gd name="connsiteY9" fmla="*/ 133941 h 148984"/>
                  <a:gd name="connsiteX10" fmla="*/ 74620 w 132343"/>
                  <a:gd name="connsiteY10" fmla="*/ 148985 h 148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2343" h="148984">
                    <a:moveTo>
                      <a:pt x="74620" y="148985"/>
                    </a:moveTo>
                    <a:cubicBezTo>
                      <a:pt x="33474" y="148985"/>
                      <a:pt x="0" y="115565"/>
                      <a:pt x="0" y="74491"/>
                    </a:cubicBezTo>
                    <a:cubicBezTo>
                      <a:pt x="0" y="33417"/>
                      <a:pt x="33477" y="0"/>
                      <a:pt x="74620" y="0"/>
                    </a:cubicBezTo>
                    <a:cubicBezTo>
                      <a:pt x="97059" y="0"/>
                      <a:pt x="118096" y="9949"/>
                      <a:pt x="132344" y="27295"/>
                    </a:cubicBezTo>
                    <a:lnTo>
                      <a:pt x="122583" y="35307"/>
                    </a:lnTo>
                    <a:cubicBezTo>
                      <a:pt x="110744" y="20892"/>
                      <a:pt x="93261" y="12625"/>
                      <a:pt x="74617" y="12625"/>
                    </a:cubicBezTo>
                    <a:cubicBezTo>
                      <a:pt x="40429" y="12625"/>
                      <a:pt x="12619" y="40379"/>
                      <a:pt x="12619" y="74494"/>
                    </a:cubicBezTo>
                    <a:cubicBezTo>
                      <a:pt x="12619" y="108612"/>
                      <a:pt x="40429" y="136366"/>
                      <a:pt x="74617" y="136366"/>
                    </a:cubicBezTo>
                    <a:cubicBezTo>
                      <a:pt x="88220" y="136366"/>
                      <a:pt x="101144" y="132042"/>
                      <a:pt x="111986" y="123863"/>
                    </a:cubicBezTo>
                    <a:lnTo>
                      <a:pt x="119587" y="133941"/>
                    </a:lnTo>
                    <a:cubicBezTo>
                      <a:pt x="106540" y="143784"/>
                      <a:pt x="90987" y="148985"/>
                      <a:pt x="74620" y="148985"/>
                    </a:cubicBez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F0A2DB01-13FD-4E87-B33E-F58DFDBF706D}"/>
                  </a:ext>
                </a:extLst>
              </p:cNvPr>
              <p:cNvSpPr/>
              <p:nvPr/>
            </p:nvSpPr>
            <p:spPr>
              <a:xfrm>
                <a:off x="2666790" y="3415883"/>
                <a:ext cx="71495" cy="76019"/>
              </a:xfrm>
              <a:custGeom>
                <a:avLst/>
                <a:gdLst>
                  <a:gd name="connsiteX0" fmla="*/ 29607 w 71495"/>
                  <a:gd name="connsiteY0" fmla="*/ 76019 h 76019"/>
                  <a:gd name="connsiteX1" fmla="*/ 29607 w 71495"/>
                  <a:gd name="connsiteY1" fmla="*/ 76019 h 76019"/>
                  <a:gd name="connsiteX2" fmla="*/ 20374 w 71495"/>
                  <a:gd name="connsiteY2" fmla="*/ 74639 h 76019"/>
                  <a:gd name="connsiteX3" fmla="*/ 1045 w 71495"/>
                  <a:gd name="connsiteY3" fmla="*/ 53341 h 76019"/>
                  <a:gd name="connsiteX4" fmla="*/ 14846 w 71495"/>
                  <a:gd name="connsiteY4" fmla="*/ 11880 h 76019"/>
                  <a:gd name="connsiteX5" fmla="*/ 49748 w 71495"/>
                  <a:gd name="connsiteY5" fmla="*/ 0 h 76019"/>
                  <a:gd name="connsiteX6" fmla="*/ 64876 w 71495"/>
                  <a:gd name="connsiteY6" fmla="*/ 1484 h 76019"/>
                  <a:gd name="connsiteX7" fmla="*/ 71495 w 71495"/>
                  <a:gd name="connsiteY7" fmla="*/ 2990 h 76019"/>
                  <a:gd name="connsiteX8" fmla="*/ 69514 w 71495"/>
                  <a:gd name="connsiteY8" fmla="*/ 9481 h 76019"/>
                  <a:gd name="connsiteX9" fmla="*/ 55037 w 71495"/>
                  <a:gd name="connsiteY9" fmla="*/ 56023 h 76019"/>
                  <a:gd name="connsiteX10" fmla="*/ 29607 w 71495"/>
                  <a:gd name="connsiteY10" fmla="*/ 76019 h 76019"/>
                  <a:gd name="connsiteX11" fmla="*/ 49748 w 71495"/>
                  <a:gd name="connsiteY11" fmla="*/ 12619 h 76019"/>
                  <a:gd name="connsiteX12" fmla="*/ 23484 w 71495"/>
                  <a:gd name="connsiteY12" fmla="*/ 21084 h 76019"/>
                  <a:gd name="connsiteX13" fmla="*/ 13318 w 71495"/>
                  <a:gd name="connsiteY13" fmla="*/ 50369 h 76019"/>
                  <a:gd name="connsiteX14" fmla="*/ 23862 w 71495"/>
                  <a:gd name="connsiteY14" fmla="*/ 62498 h 76019"/>
                  <a:gd name="connsiteX15" fmla="*/ 29607 w 71495"/>
                  <a:gd name="connsiteY15" fmla="*/ 63387 h 76019"/>
                  <a:gd name="connsiteX16" fmla="*/ 29607 w 71495"/>
                  <a:gd name="connsiteY16" fmla="*/ 63387 h 76019"/>
                  <a:gd name="connsiteX17" fmla="*/ 43109 w 71495"/>
                  <a:gd name="connsiteY17" fmla="*/ 51860 h 76019"/>
                  <a:gd name="connsiteX18" fmla="*/ 55276 w 71495"/>
                  <a:gd name="connsiteY18" fmla="*/ 12852 h 76019"/>
                  <a:gd name="connsiteX19" fmla="*/ 49748 w 71495"/>
                  <a:gd name="connsiteY19" fmla="*/ 12619 h 76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1495" h="76019">
                    <a:moveTo>
                      <a:pt x="29607" y="76019"/>
                    </a:moveTo>
                    <a:cubicBezTo>
                      <a:pt x="29604" y="76019"/>
                      <a:pt x="29604" y="76019"/>
                      <a:pt x="29607" y="76019"/>
                    </a:cubicBezTo>
                    <a:cubicBezTo>
                      <a:pt x="26670" y="76019"/>
                      <a:pt x="23566" y="75554"/>
                      <a:pt x="20374" y="74639"/>
                    </a:cubicBezTo>
                    <a:cubicBezTo>
                      <a:pt x="10831" y="71900"/>
                      <a:pt x="3605" y="63938"/>
                      <a:pt x="1045" y="53341"/>
                    </a:cubicBezTo>
                    <a:cubicBezTo>
                      <a:pt x="-2420" y="38998"/>
                      <a:pt x="2872" y="23115"/>
                      <a:pt x="14846" y="11880"/>
                    </a:cubicBezTo>
                    <a:cubicBezTo>
                      <a:pt x="25321" y="2060"/>
                      <a:pt x="39606" y="0"/>
                      <a:pt x="49748" y="0"/>
                    </a:cubicBezTo>
                    <a:cubicBezTo>
                      <a:pt x="58247" y="0"/>
                      <a:pt x="64612" y="1424"/>
                      <a:pt x="64876" y="1484"/>
                    </a:cubicBezTo>
                    <a:lnTo>
                      <a:pt x="71495" y="2990"/>
                    </a:lnTo>
                    <a:lnTo>
                      <a:pt x="69514" y="9481"/>
                    </a:lnTo>
                    <a:cubicBezTo>
                      <a:pt x="69008" y="11128"/>
                      <a:pt x="57143" y="49967"/>
                      <a:pt x="55037" y="56023"/>
                    </a:cubicBezTo>
                    <a:cubicBezTo>
                      <a:pt x="50600" y="68727"/>
                      <a:pt x="41333" y="76019"/>
                      <a:pt x="29607" y="76019"/>
                    </a:cubicBezTo>
                    <a:close/>
                    <a:moveTo>
                      <a:pt x="49748" y="12619"/>
                    </a:moveTo>
                    <a:cubicBezTo>
                      <a:pt x="41886" y="12619"/>
                      <a:pt x="30946" y="14087"/>
                      <a:pt x="23484" y="21084"/>
                    </a:cubicBezTo>
                    <a:cubicBezTo>
                      <a:pt x="13120" y="30804"/>
                      <a:pt x="11435" y="42583"/>
                      <a:pt x="13318" y="50369"/>
                    </a:cubicBezTo>
                    <a:cubicBezTo>
                      <a:pt x="14818" y="56589"/>
                      <a:pt x="18661" y="61007"/>
                      <a:pt x="23862" y="62498"/>
                    </a:cubicBezTo>
                    <a:cubicBezTo>
                      <a:pt x="25921" y="63089"/>
                      <a:pt x="27852" y="63387"/>
                      <a:pt x="29607" y="63387"/>
                    </a:cubicBezTo>
                    <a:cubicBezTo>
                      <a:pt x="29607" y="63387"/>
                      <a:pt x="29607" y="63387"/>
                      <a:pt x="29607" y="63387"/>
                    </a:cubicBezTo>
                    <a:cubicBezTo>
                      <a:pt x="37446" y="63387"/>
                      <a:pt x="41276" y="57120"/>
                      <a:pt x="43109" y="51860"/>
                    </a:cubicBezTo>
                    <a:cubicBezTo>
                      <a:pt x="44613" y="47555"/>
                      <a:pt x="51653" y="24663"/>
                      <a:pt x="55276" y="12852"/>
                    </a:cubicBezTo>
                    <a:cubicBezTo>
                      <a:pt x="53631" y="12716"/>
                      <a:pt x="51760" y="12619"/>
                      <a:pt x="49748" y="12619"/>
                    </a:cubicBez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36FE7E22-C69B-4FDC-8960-4974B31C3945}"/>
                  </a:ext>
                </a:extLst>
              </p:cNvPr>
              <p:cNvSpPr/>
              <p:nvPr/>
            </p:nvSpPr>
            <p:spPr>
              <a:xfrm>
                <a:off x="2715369" y="3396226"/>
                <a:ext cx="64504" cy="95002"/>
              </a:xfrm>
              <a:custGeom>
                <a:avLst/>
                <a:gdLst>
                  <a:gd name="connsiteX0" fmla="*/ 22143 w 64504"/>
                  <a:gd name="connsiteY0" fmla="*/ 95003 h 95002"/>
                  <a:gd name="connsiteX1" fmla="*/ 4992 w 64504"/>
                  <a:gd name="connsiteY1" fmla="*/ 88481 h 95002"/>
                  <a:gd name="connsiteX2" fmla="*/ 6857 w 64504"/>
                  <a:gd name="connsiteY2" fmla="*/ 32445 h 95002"/>
                  <a:gd name="connsiteX3" fmla="*/ 18992 w 64504"/>
                  <a:gd name="connsiteY3" fmla="*/ 35911 h 95002"/>
                  <a:gd name="connsiteX4" fmla="*/ 13596 w 64504"/>
                  <a:gd name="connsiteY4" fmla="*/ 79264 h 95002"/>
                  <a:gd name="connsiteX5" fmla="*/ 28331 w 64504"/>
                  <a:gd name="connsiteY5" fmla="*/ 81267 h 95002"/>
                  <a:gd name="connsiteX6" fmla="*/ 51377 w 64504"/>
                  <a:gd name="connsiteY6" fmla="*/ 52394 h 95002"/>
                  <a:gd name="connsiteX7" fmla="*/ 31148 w 64504"/>
                  <a:gd name="connsiteY7" fmla="*/ 9877 h 95002"/>
                  <a:gd name="connsiteX8" fmla="*/ 39007 w 64504"/>
                  <a:gd name="connsiteY8" fmla="*/ 0 h 95002"/>
                  <a:gd name="connsiteX9" fmla="*/ 63820 w 64504"/>
                  <a:gd name="connsiteY9" fmla="*/ 54532 h 95002"/>
                  <a:gd name="connsiteX10" fmla="*/ 32441 w 64504"/>
                  <a:gd name="connsiteY10" fmla="*/ 93207 h 95002"/>
                  <a:gd name="connsiteX11" fmla="*/ 22143 w 64504"/>
                  <a:gd name="connsiteY11" fmla="*/ 95003 h 95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504" h="95002">
                    <a:moveTo>
                      <a:pt x="22143" y="95003"/>
                    </a:moveTo>
                    <a:cubicBezTo>
                      <a:pt x="15696" y="95003"/>
                      <a:pt x="9734" y="92786"/>
                      <a:pt x="4992" y="88481"/>
                    </a:cubicBezTo>
                    <a:cubicBezTo>
                      <a:pt x="-4775" y="79620"/>
                      <a:pt x="1964" y="49567"/>
                      <a:pt x="6857" y="32445"/>
                    </a:cubicBezTo>
                    <a:lnTo>
                      <a:pt x="18992" y="35911"/>
                    </a:lnTo>
                    <a:cubicBezTo>
                      <a:pt x="13558" y="54970"/>
                      <a:pt x="10989" y="75632"/>
                      <a:pt x="13596" y="79264"/>
                    </a:cubicBezTo>
                    <a:cubicBezTo>
                      <a:pt x="18262" y="83481"/>
                      <a:pt x="24196" y="82695"/>
                      <a:pt x="28331" y="81267"/>
                    </a:cubicBezTo>
                    <a:cubicBezTo>
                      <a:pt x="37884" y="77978"/>
                      <a:pt x="48868" y="67004"/>
                      <a:pt x="51377" y="52394"/>
                    </a:cubicBezTo>
                    <a:cubicBezTo>
                      <a:pt x="53198" y="41791"/>
                      <a:pt x="51170" y="25810"/>
                      <a:pt x="31148" y="9877"/>
                    </a:cubicBezTo>
                    <a:lnTo>
                      <a:pt x="39007" y="0"/>
                    </a:lnTo>
                    <a:cubicBezTo>
                      <a:pt x="65169" y="20820"/>
                      <a:pt x="65782" y="43102"/>
                      <a:pt x="63820" y="54532"/>
                    </a:cubicBezTo>
                    <a:cubicBezTo>
                      <a:pt x="60823" y="71966"/>
                      <a:pt x="47921" y="87871"/>
                      <a:pt x="32441" y="93207"/>
                    </a:cubicBezTo>
                    <a:cubicBezTo>
                      <a:pt x="28947" y="94405"/>
                      <a:pt x="25476" y="94999"/>
                      <a:pt x="22143" y="95003"/>
                    </a:cubicBez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34B87486-D89E-487B-B9F8-5D2D9E604346}"/>
              </a:ext>
            </a:extLst>
          </p:cNvPr>
          <p:cNvSpPr txBox="1"/>
          <p:nvPr/>
        </p:nvSpPr>
        <p:spPr>
          <a:xfrm>
            <a:off x="1995189" y="2568768"/>
            <a:ext cx="1422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BFE950A-4500-4BCC-9094-B9D7BBC3C829}"/>
              </a:ext>
            </a:extLst>
          </p:cNvPr>
          <p:cNvSpPr txBox="1"/>
          <p:nvPr/>
        </p:nvSpPr>
        <p:spPr>
          <a:xfrm>
            <a:off x="1604977" y="4084047"/>
            <a:ext cx="220260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6" name="그래픽 44">
            <a:extLst>
              <a:ext uri="{FF2B5EF4-FFF2-40B4-BE49-F238E27FC236}">
                <a16:creationId xmlns:a16="http://schemas.microsoft.com/office/drawing/2014/main" id="{A0306E7B-4605-4357-B153-49A1FAEF19D2}"/>
              </a:ext>
            </a:extLst>
          </p:cNvPr>
          <p:cNvGrpSpPr/>
          <p:nvPr/>
        </p:nvGrpSpPr>
        <p:grpSpPr>
          <a:xfrm>
            <a:off x="5895673" y="3286529"/>
            <a:ext cx="398676" cy="402500"/>
            <a:chOff x="5895673" y="3286529"/>
            <a:chExt cx="398676" cy="402500"/>
          </a:xfrm>
          <a:solidFill>
            <a:schemeClr val="accent1"/>
          </a:solidFill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271176D4-87CB-4F98-923E-43BC6D398F6F}"/>
                </a:ext>
              </a:extLst>
            </p:cNvPr>
            <p:cNvSpPr/>
            <p:nvPr/>
          </p:nvSpPr>
          <p:spPr>
            <a:xfrm>
              <a:off x="5897843" y="3492899"/>
              <a:ext cx="196303" cy="196130"/>
            </a:xfrm>
            <a:custGeom>
              <a:avLst/>
              <a:gdLst>
                <a:gd name="connsiteX0" fmla="*/ 67865 w 196303"/>
                <a:gd name="connsiteY0" fmla="*/ 196131 h 196130"/>
                <a:gd name="connsiteX1" fmla="*/ 44479 w 196303"/>
                <a:gd name="connsiteY1" fmla="*/ 191920 h 196130"/>
                <a:gd name="connsiteX2" fmla="*/ 35303 w 196303"/>
                <a:gd name="connsiteY2" fmla="*/ 188505 h 196130"/>
                <a:gd name="connsiteX3" fmla="*/ 76773 w 196303"/>
                <a:gd name="connsiteY3" fmla="*/ 146397 h 196130"/>
                <a:gd name="connsiteX4" fmla="*/ 70890 w 196303"/>
                <a:gd name="connsiteY4" fmla="*/ 124102 h 196130"/>
                <a:gd name="connsiteX5" fmla="*/ 49130 w 196303"/>
                <a:gd name="connsiteY5" fmla="*/ 118175 h 196130"/>
                <a:gd name="connsiteX6" fmla="*/ 7537 w 196303"/>
                <a:gd name="connsiteY6" fmla="*/ 160425 h 196130"/>
                <a:gd name="connsiteX7" fmla="*/ 4122 w 196303"/>
                <a:gd name="connsiteY7" fmla="*/ 150953 h 196130"/>
                <a:gd name="connsiteX8" fmla="*/ 19804 w 196303"/>
                <a:gd name="connsiteY8" fmla="*/ 78544 h 196130"/>
                <a:gd name="connsiteX9" fmla="*/ 83858 w 196303"/>
                <a:gd name="connsiteY9" fmla="*/ 60252 h 196130"/>
                <a:gd name="connsiteX10" fmla="*/ 143176 w 196303"/>
                <a:gd name="connsiteY10" fmla="*/ 0 h 196130"/>
                <a:gd name="connsiteX11" fmla="*/ 152214 w 196303"/>
                <a:gd name="connsiteY11" fmla="*/ 8896 h 196130"/>
                <a:gd name="connsiteX12" fmla="*/ 87581 w 196303"/>
                <a:gd name="connsiteY12" fmla="*/ 74535 h 196130"/>
                <a:gd name="connsiteX13" fmla="*/ 83905 w 196303"/>
                <a:gd name="connsiteY13" fmla="*/ 73409 h 196130"/>
                <a:gd name="connsiteX14" fmla="*/ 28835 w 196303"/>
                <a:gd name="connsiteY14" fmla="*/ 87437 h 196130"/>
                <a:gd name="connsiteX15" fmla="*/ 13398 w 196303"/>
                <a:gd name="connsiteY15" fmla="*/ 136397 h 196130"/>
                <a:gd name="connsiteX16" fmla="*/ 45300 w 196303"/>
                <a:gd name="connsiteY16" fmla="*/ 103996 h 196130"/>
                <a:gd name="connsiteX17" fmla="*/ 81283 w 196303"/>
                <a:gd name="connsiteY17" fmla="*/ 113794 h 196130"/>
                <a:gd name="connsiteX18" fmla="*/ 90877 w 196303"/>
                <a:gd name="connsiteY18" fmla="*/ 150151 h 196130"/>
                <a:gd name="connsiteX19" fmla="*/ 58824 w 196303"/>
                <a:gd name="connsiteY19" fmla="*/ 182697 h 196130"/>
                <a:gd name="connsiteX20" fmla="*/ 106967 w 196303"/>
                <a:gd name="connsiteY20" fmla="*/ 167082 h 196130"/>
                <a:gd name="connsiteX21" fmla="*/ 120822 w 196303"/>
                <a:gd name="connsiteY21" fmla="*/ 110930 h 196130"/>
                <a:gd name="connsiteX22" fmla="*/ 119756 w 196303"/>
                <a:gd name="connsiteY22" fmla="*/ 107339 h 196130"/>
                <a:gd name="connsiteX23" fmla="*/ 187266 w 196303"/>
                <a:gd name="connsiteY23" fmla="*/ 38775 h 196130"/>
                <a:gd name="connsiteX24" fmla="*/ 196303 w 196303"/>
                <a:gd name="connsiteY24" fmla="*/ 47671 h 196130"/>
                <a:gd name="connsiteX25" fmla="*/ 133963 w 196303"/>
                <a:gd name="connsiteY25" fmla="*/ 110989 h 196130"/>
                <a:gd name="connsiteX26" fmla="*/ 116008 w 196303"/>
                <a:gd name="connsiteY26" fmla="*/ 175974 h 196130"/>
                <a:gd name="connsiteX27" fmla="*/ 67865 w 196303"/>
                <a:gd name="connsiteY27" fmla="*/ 196131 h 19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6303" h="196130">
                  <a:moveTo>
                    <a:pt x="67865" y="196131"/>
                  </a:moveTo>
                  <a:cubicBezTo>
                    <a:pt x="60007" y="196131"/>
                    <a:pt x="52092" y="194753"/>
                    <a:pt x="44479" y="191920"/>
                  </a:cubicBezTo>
                  <a:lnTo>
                    <a:pt x="35303" y="188505"/>
                  </a:lnTo>
                  <a:lnTo>
                    <a:pt x="76773" y="146397"/>
                  </a:lnTo>
                  <a:lnTo>
                    <a:pt x="70890" y="124102"/>
                  </a:lnTo>
                  <a:lnTo>
                    <a:pt x="49130" y="118175"/>
                  </a:lnTo>
                  <a:lnTo>
                    <a:pt x="7537" y="160425"/>
                  </a:lnTo>
                  <a:lnTo>
                    <a:pt x="4122" y="150953"/>
                  </a:lnTo>
                  <a:cubicBezTo>
                    <a:pt x="-4937" y="125832"/>
                    <a:pt x="1220" y="97411"/>
                    <a:pt x="19804" y="78544"/>
                  </a:cubicBezTo>
                  <a:cubicBezTo>
                    <a:pt x="36624" y="61454"/>
                    <a:pt x="60856" y="54627"/>
                    <a:pt x="83858" y="60252"/>
                  </a:cubicBezTo>
                  <a:lnTo>
                    <a:pt x="143176" y="0"/>
                  </a:lnTo>
                  <a:lnTo>
                    <a:pt x="152214" y="8896"/>
                  </a:lnTo>
                  <a:lnTo>
                    <a:pt x="87581" y="74535"/>
                  </a:lnTo>
                  <a:lnTo>
                    <a:pt x="83905" y="73409"/>
                  </a:lnTo>
                  <a:cubicBezTo>
                    <a:pt x="64343" y="67419"/>
                    <a:pt x="43249" y="72790"/>
                    <a:pt x="28835" y="87437"/>
                  </a:cubicBezTo>
                  <a:cubicBezTo>
                    <a:pt x="16134" y="100333"/>
                    <a:pt x="10546" y="118703"/>
                    <a:pt x="13398" y="136397"/>
                  </a:cubicBezTo>
                  <a:lnTo>
                    <a:pt x="45300" y="103996"/>
                  </a:lnTo>
                  <a:lnTo>
                    <a:pt x="81283" y="113794"/>
                  </a:lnTo>
                  <a:lnTo>
                    <a:pt x="90877" y="150151"/>
                  </a:lnTo>
                  <a:lnTo>
                    <a:pt x="58824" y="182697"/>
                  </a:lnTo>
                  <a:cubicBezTo>
                    <a:pt x="76201" y="185631"/>
                    <a:pt x="94282" y="179971"/>
                    <a:pt x="106967" y="167082"/>
                  </a:cubicBezTo>
                  <a:cubicBezTo>
                    <a:pt x="121432" y="152384"/>
                    <a:pt x="126740" y="130863"/>
                    <a:pt x="120822" y="110930"/>
                  </a:cubicBezTo>
                  <a:lnTo>
                    <a:pt x="119756" y="107339"/>
                  </a:lnTo>
                  <a:lnTo>
                    <a:pt x="187266" y="38775"/>
                  </a:lnTo>
                  <a:lnTo>
                    <a:pt x="196303" y="47671"/>
                  </a:lnTo>
                  <a:lnTo>
                    <a:pt x="133963" y="110989"/>
                  </a:lnTo>
                  <a:cubicBezTo>
                    <a:pt x="139532" y="134290"/>
                    <a:pt x="132821" y="158884"/>
                    <a:pt x="116008" y="175974"/>
                  </a:cubicBezTo>
                  <a:cubicBezTo>
                    <a:pt x="103090" y="189096"/>
                    <a:pt x="85628" y="196131"/>
                    <a:pt x="67865" y="196131"/>
                  </a:cubicBezTo>
                  <a:close/>
                </a:path>
              </a:pathLst>
            </a:custGeom>
            <a:grpFill/>
            <a:ln w="31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8BDD1654-C89B-4187-A602-E29FA9E1703D}"/>
                </a:ext>
              </a:extLst>
            </p:cNvPr>
            <p:cNvSpPr/>
            <p:nvPr/>
          </p:nvSpPr>
          <p:spPr>
            <a:xfrm>
              <a:off x="6093313" y="3286529"/>
              <a:ext cx="201036" cy="210429"/>
            </a:xfrm>
            <a:custGeom>
              <a:avLst/>
              <a:gdLst>
                <a:gd name="connsiteX0" fmla="*/ 43784 w 201036"/>
                <a:gd name="connsiteY0" fmla="*/ 210430 h 210429"/>
                <a:gd name="connsiteX1" fmla="*/ 34744 w 201036"/>
                <a:gd name="connsiteY1" fmla="*/ 201534 h 210429"/>
                <a:gd name="connsiteX2" fmla="*/ 113458 w 201036"/>
                <a:gd name="connsiteY2" fmla="*/ 121584 h 210429"/>
                <a:gd name="connsiteX3" fmla="*/ 117134 w 201036"/>
                <a:gd name="connsiteY3" fmla="*/ 122710 h 210429"/>
                <a:gd name="connsiteX4" fmla="*/ 172204 w 201036"/>
                <a:gd name="connsiteY4" fmla="*/ 108685 h 210429"/>
                <a:gd name="connsiteX5" fmla="*/ 187647 w 201036"/>
                <a:gd name="connsiteY5" fmla="*/ 59725 h 210429"/>
                <a:gd name="connsiteX6" fmla="*/ 155742 w 201036"/>
                <a:gd name="connsiteY6" fmla="*/ 92126 h 210429"/>
                <a:gd name="connsiteX7" fmla="*/ 119759 w 201036"/>
                <a:gd name="connsiteY7" fmla="*/ 82331 h 210429"/>
                <a:gd name="connsiteX8" fmla="*/ 110175 w 201036"/>
                <a:gd name="connsiteY8" fmla="*/ 45983 h 210429"/>
                <a:gd name="connsiteX9" fmla="*/ 142224 w 201036"/>
                <a:gd name="connsiteY9" fmla="*/ 13431 h 210429"/>
                <a:gd name="connsiteX10" fmla="*/ 94059 w 201036"/>
                <a:gd name="connsiteY10" fmla="*/ 29047 h 210429"/>
                <a:gd name="connsiteX11" fmla="*/ 80226 w 201036"/>
                <a:gd name="connsiteY11" fmla="*/ 85199 h 210429"/>
                <a:gd name="connsiteX12" fmla="*/ 81296 w 201036"/>
                <a:gd name="connsiteY12" fmla="*/ 88787 h 210429"/>
                <a:gd name="connsiteX13" fmla="*/ 9034 w 201036"/>
                <a:gd name="connsiteY13" fmla="*/ 162155 h 210429"/>
                <a:gd name="connsiteX14" fmla="*/ 0 w 201036"/>
                <a:gd name="connsiteY14" fmla="*/ 153259 h 210429"/>
                <a:gd name="connsiteX15" fmla="*/ 67082 w 201036"/>
                <a:gd name="connsiteY15" fmla="*/ 85139 h 210429"/>
                <a:gd name="connsiteX16" fmla="*/ 85022 w 201036"/>
                <a:gd name="connsiteY16" fmla="*/ 20151 h 210429"/>
                <a:gd name="connsiteX17" fmla="*/ 156560 w 201036"/>
                <a:gd name="connsiteY17" fmla="*/ 4205 h 210429"/>
                <a:gd name="connsiteX18" fmla="*/ 165736 w 201036"/>
                <a:gd name="connsiteY18" fmla="*/ 7620 h 210429"/>
                <a:gd name="connsiteX19" fmla="*/ 124269 w 201036"/>
                <a:gd name="connsiteY19" fmla="*/ 49735 h 210429"/>
                <a:gd name="connsiteX20" fmla="*/ 130146 w 201036"/>
                <a:gd name="connsiteY20" fmla="*/ 72020 h 210429"/>
                <a:gd name="connsiteX21" fmla="*/ 151909 w 201036"/>
                <a:gd name="connsiteY21" fmla="*/ 77944 h 210429"/>
                <a:gd name="connsiteX22" fmla="*/ 193508 w 201036"/>
                <a:gd name="connsiteY22" fmla="*/ 35694 h 210429"/>
                <a:gd name="connsiteX23" fmla="*/ 196923 w 201036"/>
                <a:gd name="connsiteY23" fmla="*/ 45172 h 210429"/>
                <a:gd name="connsiteX24" fmla="*/ 181232 w 201036"/>
                <a:gd name="connsiteY24" fmla="*/ 117581 h 210429"/>
                <a:gd name="connsiteX25" fmla="*/ 117178 w 201036"/>
                <a:gd name="connsiteY25" fmla="*/ 135867 h 210429"/>
                <a:gd name="connsiteX26" fmla="*/ 43784 w 201036"/>
                <a:gd name="connsiteY26" fmla="*/ 210430 h 210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01036" h="210429">
                  <a:moveTo>
                    <a:pt x="43784" y="210430"/>
                  </a:moveTo>
                  <a:lnTo>
                    <a:pt x="34744" y="201534"/>
                  </a:lnTo>
                  <a:lnTo>
                    <a:pt x="113458" y="121584"/>
                  </a:lnTo>
                  <a:lnTo>
                    <a:pt x="117134" y="122710"/>
                  </a:lnTo>
                  <a:cubicBezTo>
                    <a:pt x="136683" y="128694"/>
                    <a:pt x="157783" y="123326"/>
                    <a:pt x="172204" y="108685"/>
                  </a:cubicBezTo>
                  <a:cubicBezTo>
                    <a:pt x="184898" y="95790"/>
                    <a:pt x="190489" y="77419"/>
                    <a:pt x="187647" y="59725"/>
                  </a:cubicBezTo>
                  <a:lnTo>
                    <a:pt x="155742" y="92126"/>
                  </a:lnTo>
                  <a:lnTo>
                    <a:pt x="119759" y="82331"/>
                  </a:lnTo>
                  <a:lnTo>
                    <a:pt x="110175" y="45983"/>
                  </a:lnTo>
                  <a:lnTo>
                    <a:pt x="142224" y="13431"/>
                  </a:lnTo>
                  <a:cubicBezTo>
                    <a:pt x="124832" y="10488"/>
                    <a:pt x="106751" y="16161"/>
                    <a:pt x="94059" y="29047"/>
                  </a:cubicBezTo>
                  <a:cubicBezTo>
                    <a:pt x="79598" y="43735"/>
                    <a:pt x="74296" y="65253"/>
                    <a:pt x="80226" y="85199"/>
                  </a:cubicBezTo>
                  <a:lnTo>
                    <a:pt x="81296" y="88787"/>
                  </a:lnTo>
                  <a:lnTo>
                    <a:pt x="9034" y="162155"/>
                  </a:lnTo>
                  <a:lnTo>
                    <a:pt x="0" y="153259"/>
                  </a:lnTo>
                  <a:lnTo>
                    <a:pt x="67082" y="85139"/>
                  </a:lnTo>
                  <a:cubicBezTo>
                    <a:pt x="61501" y="61829"/>
                    <a:pt x="68205" y="37232"/>
                    <a:pt x="85022" y="20151"/>
                  </a:cubicBezTo>
                  <a:cubicBezTo>
                    <a:pt x="103659" y="1230"/>
                    <a:pt x="131737" y="-5027"/>
                    <a:pt x="156560" y="4205"/>
                  </a:cubicBezTo>
                  <a:lnTo>
                    <a:pt x="165736" y="7620"/>
                  </a:lnTo>
                  <a:lnTo>
                    <a:pt x="124269" y="49735"/>
                  </a:lnTo>
                  <a:lnTo>
                    <a:pt x="130146" y="72020"/>
                  </a:lnTo>
                  <a:lnTo>
                    <a:pt x="151909" y="77944"/>
                  </a:lnTo>
                  <a:lnTo>
                    <a:pt x="193508" y="35694"/>
                  </a:lnTo>
                  <a:lnTo>
                    <a:pt x="196923" y="45172"/>
                  </a:lnTo>
                  <a:cubicBezTo>
                    <a:pt x="205970" y="70287"/>
                    <a:pt x="199813" y="98708"/>
                    <a:pt x="181232" y="117581"/>
                  </a:cubicBezTo>
                  <a:cubicBezTo>
                    <a:pt x="164402" y="134669"/>
                    <a:pt x="140167" y="141498"/>
                    <a:pt x="117178" y="135867"/>
                  </a:cubicBezTo>
                  <a:lnTo>
                    <a:pt x="43784" y="210430"/>
                  </a:lnTo>
                  <a:close/>
                </a:path>
              </a:pathLst>
            </a:custGeom>
            <a:grpFill/>
            <a:ln w="31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>
                <a:solidFill>
                  <a:schemeClr val="accent1"/>
                </a:solidFill>
              </a:endParaRPr>
            </a:p>
          </p:txBody>
        </p:sp>
        <p:grpSp>
          <p:nvGrpSpPr>
            <p:cNvPr id="19" name="그래픽 44">
              <a:extLst>
                <a:ext uri="{FF2B5EF4-FFF2-40B4-BE49-F238E27FC236}">
                  <a16:creationId xmlns:a16="http://schemas.microsoft.com/office/drawing/2014/main" id="{B9C5F3A2-286B-42B7-86A2-A444A2C63A87}"/>
                </a:ext>
              </a:extLst>
            </p:cNvPr>
            <p:cNvGrpSpPr/>
            <p:nvPr/>
          </p:nvGrpSpPr>
          <p:grpSpPr>
            <a:xfrm>
              <a:off x="5895673" y="3293495"/>
              <a:ext cx="385238" cy="391119"/>
              <a:chOff x="5895673" y="3293495"/>
              <a:chExt cx="385238" cy="391119"/>
            </a:xfrm>
            <a:grpFill/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78533AFC-ADF2-4D1D-BCDF-FD844ACD1855}"/>
                  </a:ext>
                </a:extLst>
              </p:cNvPr>
              <p:cNvSpPr/>
              <p:nvPr/>
            </p:nvSpPr>
            <p:spPr>
              <a:xfrm>
                <a:off x="6063022" y="3463416"/>
                <a:ext cx="217890" cy="221198"/>
              </a:xfrm>
              <a:custGeom>
                <a:avLst/>
                <a:gdLst>
                  <a:gd name="connsiteX0" fmla="*/ 154274 w 217890"/>
                  <a:gd name="connsiteY0" fmla="*/ 221199 h 221198"/>
                  <a:gd name="connsiteX1" fmla="*/ 154274 w 217890"/>
                  <a:gd name="connsiteY1" fmla="*/ 221199 h 221198"/>
                  <a:gd name="connsiteX2" fmla="*/ 143887 w 217890"/>
                  <a:gd name="connsiteY2" fmla="*/ 216847 h 221198"/>
                  <a:gd name="connsiteX3" fmla="*/ 21430 w 217890"/>
                  <a:gd name="connsiteY3" fmla="*/ 92487 h 221198"/>
                  <a:gd name="connsiteX4" fmla="*/ 21430 w 217890"/>
                  <a:gd name="connsiteY4" fmla="*/ 71648 h 221198"/>
                  <a:gd name="connsiteX5" fmla="*/ 21465 w 217890"/>
                  <a:gd name="connsiteY5" fmla="*/ 71614 h 221198"/>
                  <a:gd name="connsiteX6" fmla="*/ 0 w 217890"/>
                  <a:gd name="connsiteY6" fmla="*/ 49822 h 221198"/>
                  <a:gd name="connsiteX7" fmla="*/ 49058 w 217890"/>
                  <a:gd name="connsiteY7" fmla="*/ 0 h 221198"/>
                  <a:gd name="connsiteX8" fmla="*/ 70519 w 217890"/>
                  <a:gd name="connsiteY8" fmla="*/ 21801 h 221198"/>
                  <a:gd name="connsiteX9" fmla="*/ 80805 w 217890"/>
                  <a:gd name="connsiteY9" fmla="*/ 17546 h 221198"/>
                  <a:gd name="connsiteX10" fmla="*/ 91201 w 217890"/>
                  <a:gd name="connsiteY10" fmla="*/ 21902 h 221198"/>
                  <a:gd name="connsiteX11" fmla="*/ 213652 w 217890"/>
                  <a:gd name="connsiteY11" fmla="*/ 146265 h 221198"/>
                  <a:gd name="connsiteX12" fmla="*/ 213661 w 217890"/>
                  <a:gd name="connsiteY12" fmla="*/ 167094 h 221198"/>
                  <a:gd name="connsiteX13" fmla="*/ 164676 w 217890"/>
                  <a:gd name="connsiteY13" fmla="*/ 216841 h 221198"/>
                  <a:gd name="connsiteX14" fmla="*/ 154274 w 217890"/>
                  <a:gd name="connsiteY14" fmla="*/ 221199 h 221198"/>
                  <a:gd name="connsiteX15" fmla="*/ 17792 w 217890"/>
                  <a:gd name="connsiteY15" fmla="*/ 49825 h 221198"/>
                  <a:gd name="connsiteX16" fmla="*/ 31908 w 217890"/>
                  <a:gd name="connsiteY16" fmla="*/ 64158 h 221198"/>
                  <a:gd name="connsiteX17" fmla="*/ 33282 w 217890"/>
                  <a:gd name="connsiteY17" fmla="*/ 65101 h 221198"/>
                  <a:gd name="connsiteX18" fmla="*/ 42206 w 217890"/>
                  <a:gd name="connsiteY18" fmla="*/ 68611 h 221198"/>
                  <a:gd name="connsiteX19" fmla="*/ 30461 w 217890"/>
                  <a:gd name="connsiteY19" fmla="*/ 80547 h 221198"/>
                  <a:gd name="connsiteX20" fmla="*/ 30461 w 217890"/>
                  <a:gd name="connsiteY20" fmla="*/ 83594 h 221198"/>
                  <a:gd name="connsiteX21" fmla="*/ 152912 w 217890"/>
                  <a:gd name="connsiteY21" fmla="*/ 207951 h 221198"/>
                  <a:gd name="connsiteX22" fmla="*/ 154271 w 217890"/>
                  <a:gd name="connsiteY22" fmla="*/ 208523 h 221198"/>
                  <a:gd name="connsiteX23" fmla="*/ 155648 w 217890"/>
                  <a:gd name="connsiteY23" fmla="*/ 207938 h 221198"/>
                  <a:gd name="connsiteX24" fmla="*/ 204618 w 217890"/>
                  <a:gd name="connsiteY24" fmla="*/ 158214 h 221198"/>
                  <a:gd name="connsiteX25" fmla="*/ 204615 w 217890"/>
                  <a:gd name="connsiteY25" fmla="*/ 155164 h 221198"/>
                  <a:gd name="connsiteX26" fmla="*/ 82173 w 217890"/>
                  <a:gd name="connsiteY26" fmla="*/ 30807 h 221198"/>
                  <a:gd name="connsiteX27" fmla="*/ 80802 w 217890"/>
                  <a:gd name="connsiteY27" fmla="*/ 30225 h 221198"/>
                  <a:gd name="connsiteX28" fmla="*/ 79437 w 217890"/>
                  <a:gd name="connsiteY28" fmla="*/ 30810 h 221198"/>
                  <a:gd name="connsiteX29" fmla="*/ 67579 w 217890"/>
                  <a:gd name="connsiteY29" fmla="*/ 42873 h 221198"/>
                  <a:gd name="connsiteX30" fmla="*/ 64010 w 217890"/>
                  <a:gd name="connsiteY30" fmla="*/ 33766 h 221198"/>
                  <a:gd name="connsiteX31" fmla="*/ 63051 w 217890"/>
                  <a:gd name="connsiteY31" fmla="*/ 32294 h 221198"/>
                  <a:gd name="connsiteX32" fmla="*/ 49055 w 217890"/>
                  <a:gd name="connsiteY32" fmla="*/ 18075 h 221198"/>
                  <a:gd name="connsiteX33" fmla="*/ 17792 w 217890"/>
                  <a:gd name="connsiteY33" fmla="*/ 49825 h 22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17890" h="221198">
                    <a:moveTo>
                      <a:pt x="154274" y="221199"/>
                    </a:moveTo>
                    <a:lnTo>
                      <a:pt x="154274" y="221199"/>
                    </a:lnTo>
                    <a:cubicBezTo>
                      <a:pt x="150343" y="221199"/>
                      <a:pt x="146652" y="219652"/>
                      <a:pt x="143887" y="216847"/>
                    </a:cubicBezTo>
                    <a:lnTo>
                      <a:pt x="21430" y="92487"/>
                    </a:lnTo>
                    <a:cubicBezTo>
                      <a:pt x="15776" y="86742"/>
                      <a:pt x="15776" y="77393"/>
                      <a:pt x="21430" y="71648"/>
                    </a:cubicBezTo>
                    <a:lnTo>
                      <a:pt x="21465" y="71614"/>
                    </a:lnTo>
                    <a:lnTo>
                      <a:pt x="0" y="49822"/>
                    </a:lnTo>
                    <a:lnTo>
                      <a:pt x="49058" y="0"/>
                    </a:lnTo>
                    <a:lnTo>
                      <a:pt x="70519" y="21801"/>
                    </a:lnTo>
                    <a:cubicBezTo>
                      <a:pt x="73286" y="19053"/>
                      <a:pt x="76928" y="17546"/>
                      <a:pt x="80805" y="17546"/>
                    </a:cubicBezTo>
                    <a:cubicBezTo>
                      <a:pt x="84733" y="17546"/>
                      <a:pt x="88427" y="19094"/>
                      <a:pt x="91201" y="21902"/>
                    </a:cubicBezTo>
                    <a:lnTo>
                      <a:pt x="213652" y="146265"/>
                    </a:lnTo>
                    <a:cubicBezTo>
                      <a:pt x="219300" y="152004"/>
                      <a:pt x="219303" y="161346"/>
                      <a:pt x="213661" y="167094"/>
                    </a:cubicBezTo>
                    <a:lnTo>
                      <a:pt x="164676" y="216841"/>
                    </a:lnTo>
                    <a:cubicBezTo>
                      <a:pt x="161890" y="219652"/>
                      <a:pt x="158201" y="221199"/>
                      <a:pt x="154274" y="221199"/>
                    </a:cubicBezTo>
                    <a:close/>
                    <a:moveTo>
                      <a:pt x="17792" y="49825"/>
                    </a:moveTo>
                    <a:lnTo>
                      <a:pt x="31908" y="64158"/>
                    </a:lnTo>
                    <a:cubicBezTo>
                      <a:pt x="32326" y="64586"/>
                      <a:pt x="32810" y="64916"/>
                      <a:pt x="33282" y="65101"/>
                    </a:cubicBezTo>
                    <a:lnTo>
                      <a:pt x="42206" y="68611"/>
                    </a:lnTo>
                    <a:lnTo>
                      <a:pt x="30461" y="80547"/>
                    </a:lnTo>
                    <a:cubicBezTo>
                      <a:pt x="29647" y="81374"/>
                      <a:pt x="29647" y="82767"/>
                      <a:pt x="30461" y="83594"/>
                    </a:cubicBezTo>
                    <a:lnTo>
                      <a:pt x="152912" y="207951"/>
                    </a:lnTo>
                    <a:cubicBezTo>
                      <a:pt x="153378" y="208423"/>
                      <a:pt x="153909" y="208523"/>
                      <a:pt x="154271" y="208523"/>
                    </a:cubicBezTo>
                    <a:cubicBezTo>
                      <a:pt x="154635" y="208523"/>
                      <a:pt x="155170" y="208423"/>
                      <a:pt x="155648" y="207938"/>
                    </a:cubicBezTo>
                    <a:lnTo>
                      <a:pt x="204618" y="158214"/>
                    </a:lnTo>
                    <a:cubicBezTo>
                      <a:pt x="205426" y="157387"/>
                      <a:pt x="205429" y="155991"/>
                      <a:pt x="204615" y="155164"/>
                    </a:cubicBezTo>
                    <a:lnTo>
                      <a:pt x="82173" y="30807"/>
                    </a:lnTo>
                    <a:cubicBezTo>
                      <a:pt x="81698" y="30329"/>
                      <a:pt x="81167" y="30225"/>
                      <a:pt x="80802" y="30225"/>
                    </a:cubicBezTo>
                    <a:cubicBezTo>
                      <a:pt x="80443" y="30225"/>
                      <a:pt x="79912" y="30326"/>
                      <a:pt x="79437" y="30810"/>
                    </a:cubicBezTo>
                    <a:lnTo>
                      <a:pt x="67579" y="42873"/>
                    </a:lnTo>
                    <a:lnTo>
                      <a:pt x="64010" y="33766"/>
                    </a:lnTo>
                    <a:cubicBezTo>
                      <a:pt x="63793" y="33209"/>
                      <a:pt x="63469" y="32716"/>
                      <a:pt x="63051" y="32294"/>
                    </a:cubicBezTo>
                    <a:lnTo>
                      <a:pt x="49055" y="18075"/>
                    </a:lnTo>
                    <a:lnTo>
                      <a:pt x="17792" y="49825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FD633C84-5A58-4C12-ABE4-5FD171130A04}"/>
                  </a:ext>
                </a:extLst>
              </p:cNvPr>
              <p:cNvSpPr/>
              <p:nvPr/>
            </p:nvSpPr>
            <p:spPr>
              <a:xfrm rot="2726498">
                <a:off x="5915938" y="3412940"/>
                <a:ext cx="207270" cy="12678"/>
              </a:xfrm>
              <a:custGeom>
                <a:avLst/>
                <a:gdLst>
                  <a:gd name="connsiteX0" fmla="*/ 0 w 207270"/>
                  <a:gd name="connsiteY0" fmla="*/ 0 h 12678"/>
                  <a:gd name="connsiteX1" fmla="*/ 207271 w 207270"/>
                  <a:gd name="connsiteY1" fmla="*/ 0 h 12678"/>
                  <a:gd name="connsiteX2" fmla="*/ 207271 w 207270"/>
                  <a:gd name="connsiteY2" fmla="*/ 12678 h 12678"/>
                  <a:gd name="connsiteX3" fmla="*/ 0 w 207270"/>
                  <a:gd name="connsiteY3" fmla="*/ 12678 h 12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270" h="12678">
                    <a:moveTo>
                      <a:pt x="0" y="0"/>
                    </a:moveTo>
                    <a:lnTo>
                      <a:pt x="207271" y="0"/>
                    </a:lnTo>
                    <a:lnTo>
                      <a:pt x="207271" y="12678"/>
                    </a:lnTo>
                    <a:lnTo>
                      <a:pt x="0" y="12678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BD6230D1-DADF-485E-9F3D-0F81089AB640}"/>
                  </a:ext>
                </a:extLst>
              </p:cNvPr>
              <p:cNvSpPr/>
              <p:nvPr/>
            </p:nvSpPr>
            <p:spPr>
              <a:xfrm>
                <a:off x="5895673" y="3293495"/>
                <a:ext cx="67808" cy="68739"/>
              </a:xfrm>
              <a:custGeom>
                <a:avLst/>
                <a:gdLst>
                  <a:gd name="connsiteX0" fmla="*/ 59784 w 67808"/>
                  <a:gd name="connsiteY0" fmla="*/ 68739 h 68739"/>
                  <a:gd name="connsiteX1" fmla="*/ 27961 w 67808"/>
                  <a:gd name="connsiteY1" fmla="*/ 65428 h 68739"/>
                  <a:gd name="connsiteX2" fmla="*/ 0 w 67808"/>
                  <a:gd name="connsiteY2" fmla="*/ 20899 h 68739"/>
                  <a:gd name="connsiteX3" fmla="*/ 20568 w 67808"/>
                  <a:gd name="connsiteY3" fmla="*/ 0 h 68739"/>
                  <a:gd name="connsiteX4" fmla="*/ 64570 w 67808"/>
                  <a:gd name="connsiteY4" fmla="*/ 28499 h 68739"/>
                  <a:gd name="connsiteX5" fmla="*/ 67809 w 67808"/>
                  <a:gd name="connsiteY5" fmla="*/ 60611 h 68739"/>
                  <a:gd name="connsiteX6" fmla="*/ 59784 w 67808"/>
                  <a:gd name="connsiteY6" fmla="*/ 68739 h 68739"/>
                  <a:gd name="connsiteX7" fmla="*/ 35414 w 67808"/>
                  <a:gd name="connsiteY7" fmla="*/ 53457 h 68739"/>
                  <a:gd name="connsiteX8" fmla="*/ 54542 w 67808"/>
                  <a:gd name="connsiteY8" fmla="*/ 55448 h 68739"/>
                  <a:gd name="connsiteX9" fmla="*/ 52564 w 67808"/>
                  <a:gd name="connsiteY9" fmla="*/ 35829 h 68739"/>
                  <a:gd name="connsiteX10" fmla="*/ 22351 w 67808"/>
                  <a:gd name="connsiteY10" fmla="*/ 16260 h 68739"/>
                  <a:gd name="connsiteX11" fmla="*/ 16069 w 67808"/>
                  <a:gd name="connsiteY11" fmla="*/ 22647 h 68739"/>
                  <a:gd name="connsiteX12" fmla="*/ 35414 w 67808"/>
                  <a:gd name="connsiteY12" fmla="*/ 53457 h 68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808" h="68739">
                    <a:moveTo>
                      <a:pt x="59784" y="68739"/>
                    </a:moveTo>
                    <a:lnTo>
                      <a:pt x="27961" y="65428"/>
                    </a:lnTo>
                    <a:lnTo>
                      <a:pt x="0" y="20899"/>
                    </a:lnTo>
                    <a:lnTo>
                      <a:pt x="20568" y="0"/>
                    </a:lnTo>
                    <a:lnTo>
                      <a:pt x="64570" y="28499"/>
                    </a:lnTo>
                    <a:lnTo>
                      <a:pt x="67809" y="60611"/>
                    </a:lnTo>
                    <a:lnTo>
                      <a:pt x="59784" y="68739"/>
                    </a:lnTo>
                    <a:close/>
                    <a:moveTo>
                      <a:pt x="35414" y="53457"/>
                    </a:moveTo>
                    <a:lnTo>
                      <a:pt x="54542" y="55448"/>
                    </a:lnTo>
                    <a:lnTo>
                      <a:pt x="52564" y="35829"/>
                    </a:lnTo>
                    <a:lnTo>
                      <a:pt x="22351" y="16260"/>
                    </a:lnTo>
                    <a:lnTo>
                      <a:pt x="16069" y="22647"/>
                    </a:lnTo>
                    <a:lnTo>
                      <a:pt x="35414" y="53457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E1757987-A091-4917-9633-381ED553AE8B}"/>
                  </a:ext>
                </a:extLst>
              </p:cNvPr>
              <p:cNvSpPr/>
              <p:nvPr/>
            </p:nvSpPr>
            <p:spPr>
              <a:xfrm>
                <a:off x="6133468" y="3535048"/>
                <a:ext cx="94209" cy="95487"/>
              </a:xfrm>
              <a:custGeom>
                <a:avLst/>
                <a:gdLst>
                  <a:gd name="connsiteX0" fmla="*/ 87869 w 94209"/>
                  <a:gd name="connsiteY0" fmla="*/ 95487 h 95487"/>
                  <a:gd name="connsiteX1" fmla="*/ 83353 w 94209"/>
                  <a:gd name="connsiteY1" fmla="*/ 93594 h 95487"/>
                  <a:gd name="connsiteX2" fmla="*/ 1822 w 94209"/>
                  <a:gd name="connsiteY2" fmla="*/ 10789 h 95487"/>
                  <a:gd name="connsiteX3" fmla="*/ 1888 w 94209"/>
                  <a:gd name="connsiteY3" fmla="*/ 1824 h 95487"/>
                  <a:gd name="connsiteX4" fmla="*/ 10853 w 94209"/>
                  <a:gd name="connsiteY4" fmla="*/ 1890 h 95487"/>
                  <a:gd name="connsiteX5" fmla="*/ 92388 w 94209"/>
                  <a:gd name="connsiteY5" fmla="*/ 84699 h 95487"/>
                  <a:gd name="connsiteX6" fmla="*/ 92322 w 94209"/>
                  <a:gd name="connsiteY6" fmla="*/ 93664 h 95487"/>
                  <a:gd name="connsiteX7" fmla="*/ 87869 w 94209"/>
                  <a:gd name="connsiteY7" fmla="*/ 95487 h 9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209" h="95487">
                    <a:moveTo>
                      <a:pt x="87869" y="95487"/>
                    </a:moveTo>
                    <a:cubicBezTo>
                      <a:pt x="86231" y="95487"/>
                      <a:pt x="84596" y="94855"/>
                      <a:pt x="83353" y="93594"/>
                    </a:cubicBezTo>
                    <a:lnTo>
                      <a:pt x="1822" y="10789"/>
                    </a:lnTo>
                    <a:cubicBezTo>
                      <a:pt x="-634" y="8293"/>
                      <a:pt x="-602" y="4280"/>
                      <a:pt x="1888" y="1824"/>
                    </a:cubicBezTo>
                    <a:cubicBezTo>
                      <a:pt x="4385" y="-631"/>
                      <a:pt x="8394" y="-606"/>
                      <a:pt x="10853" y="1890"/>
                    </a:cubicBezTo>
                    <a:lnTo>
                      <a:pt x="92388" y="84699"/>
                    </a:lnTo>
                    <a:cubicBezTo>
                      <a:pt x="94844" y="87192"/>
                      <a:pt x="94812" y="91208"/>
                      <a:pt x="92322" y="93664"/>
                    </a:cubicBezTo>
                    <a:cubicBezTo>
                      <a:pt x="91080" y="94881"/>
                      <a:pt x="89476" y="95487"/>
                      <a:pt x="87869" y="95487"/>
                    </a:cubicBez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B8EB03FD-9A78-42D4-99FF-D8580BDCCBCD}"/>
                  </a:ext>
                </a:extLst>
              </p:cNvPr>
              <p:cNvSpPr/>
              <p:nvPr/>
            </p:nvSpPr>
            <p:spPr>
              <a:xfrm rot="2673261">
                <a:off x="6107760" y="3472058"/>
                <a:ext cx="12679" cy="86743"/>
              </a:xfrm>
              <a:custGeom>
                <a:avLst/>
                <a:gdLst>
                  <a:gd name="connsiteX0" fmla="*/ 0 w 12679"/>
                  <a:gd name="connsiteY0" fmla="*/ 0 h 86743"/>
                  <a:gd name="connsiteX1" fmla="*/ 12679 w 12679"/>
                  <a:gd name="connsiteY1" fmla="*/ 0 h 86743"/>
                  <a:gd name="connsiteX2" fmla="*/ 12679 w 12679"/>
                  <a:gd name="connsiteY2" fmla="*/ 86744 h 86743"/>
                  <a:gd name="connsiteX3" fmla="*/ 0 w 12679"/>
                  <a:gd name="connsiteY3" fmla="*/ 86744 h 8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79" h="86743">
                    <a:moveTo>
                      <a:pt x="0" y="0"/>
                    </a:moveTo>
                    <a:lnTo>
                      <a:pt x="12679" y="0"/>
                    </a:lnTo>
                    <a:lnTo>
                      <a:pt x="12679" y="86744"/>
                    </a:lnTo>
                    <a:lnTo>
                      <a:pt x="0" y="86744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1"/>
                  </a:solidFill>
                </a:endParaRPr>
              </a:p>
            </p:txBody>
          </p: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EB089B1E-1990-43A6-926B-7786D0052432}"/>
              </a:ext>
            </a:extLst>
          </p:cNvPr>
          <p:cNvSpPr txBox="1"/>
          <p:nvPr/>
        </p:nvSpPr>
        <p:spPr>
          <a:xfrm>
            <a:off x="5383923" y="2568768"/>
            <a:ext cx="1422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B85B06A-16B6-4E6A-A9B6-FEBDF1A4F826}"/>
              </a:ext>
            </a:extLst>
          </p:cNvPr>
          <p:cNvSpPr txBox="1"/>
          <p:nvPr/>
        </p:nvSpPr>
        <p:spPr>
          <a:xfrm>
            <a:off x="4993711" y="4084047"/>
            <a:ext cx="220260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8" name="그래픽 48">
            <a:extLst>
              <a:ext uri="{FF2B5EF4-FFF2-40B4-BE49-F238E27FC236}">
                <a16:creationId xmlns:a16="http://schemas.microsoft.com/office/drawing/2014/main" id="{FD81DE31-7CA5-47AE-85BF-78A19AC53127}"/>
              </a:ext>
            </a:extLst>
          </p:cNvPr>
          <p:cNvGrpSpPr/>
          <p:nvPr/>
        </p:nvGrpSpPr>
        <p:grpSpPr>
          <a:xfrm>
            <a:off x="9282499" y="3286530"/>
            <a:ext cx="399949" cy="402500"/>
            <a:chOff x="9282499" y="3286530"/>
            <a:chExt cx="399949" cy="402500"/>
          </a:xfrm>
          <a:solidFill>
            <a:schemeClr val="accent3"/>
          </a:solidFill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AA4E1128-4C4E-410E-B577-F55C1889C671}"/>
                </a:ext>
              </a:extLst>
            </p:cNvPr>
            <p:cNvSpPr/>
            <p:nvPr/>
          </p:nvSpPr>
          <p:spPr>
            <a:xfrm>
              <a:off x="9285049" y="3286530"/>
              <a:ext cx="289850" cy="293501"/>
            </a:xfrm>
            <a:custGeom>
              <a:avLst/>
              <a:gdLst>
                <a:gd name="connsiteX0" fmla="*/ 144843 w 289850"/>
                <a:gd name="connsiteY0" fmla="*/ 293501 h 293501"/>
                <a:gd name="connsiteX1" fmla="*/ 0 w 289850"/>
                <a:gd name="connsiteY1" fmla="*/ 146787 h 293501"/>
                <a:gd name="connsiteX2" fmla="*/ 42250 w 289850"/>
                <a:gd name="connsiteY2" fmla="*/ 43225 h 293501"/>
                <a:gd name="connsiteX3" fmla="*/ 144806 w 289850"/>
                <a:gd name="connsiteY3" fmla="*/ 0 h 293501"/>
                <a:gd name="connsiteX4" fmla="*/ 247371 w 289850"/>
                <a:gd name="connsiteY4" fmla="*/ 43008 h 293501"/>
                <a:gd name="connsiteX5" fmla="*/ 289850 w 289850"/>
                <a:gd name="connsiteY5" fmla="*/ 146727 h 293501"/>
                <a:gd name="connsiteX6" fmla="*/ 247629 w 289850"/>
                <a:gd name="connsiteY6" fmla="*/ 250229 h 293501"/>
                <a:gd name="connsiteX7" fmla="*/ 144957 w 289850"/>
                <a:gd name="connsiteY7" fmla="*/ 293501 h 293501"/>
                <a:gd name="connsiteX8" fmla="*/ 144950 w 289850"/>
                <a:gd name="connsiteY8" fmla="*/ 293501 h 293501"/>
                <a:gd name="connsiteX9" fmla="*/ 144843 w 289850"/>
                <a:gd name="connsiteY9" fmla="*/ 287212 h 293501"/>
                <a:gd name="connsiteX10" fmla="*/ 144935 w 289850"/>
                <a:gd name="connsiteY10" fmla="*/ 280923 h 293501"/>
                <a:gd name="connsiteX11" fmla="*/ 238661 w 289850"/>
                <a:gd name="connsiteY11" fmla="*/ 241415 h 293501"/>
                <a:gd name="connsiteX12" fmla="*/ 277272 w 289850"/>
                <a:gd name="connsiteY12" fmla="*/ 146733 h 293501"/>
                <a:gd name="connsiteX13" fmla="*/ 238425 w 289850"/>
                <a:gd name="connsiteY13" fmla="*/ 51850 h 293501"/>
                <a:gd name="connsiteX14" fmla="*/ 144969 w 289850"/>
                <a:gd name="connsiteY14" fmla="*/ 12578 h 293501"/>
                <a:gd name="connsiteX15" fmla="*/ 51221 w 289850"/>
                <a:gd name="connsiteY15" fmla="*/ 52039 h 293501"/>
                <a:gd name="connsiteX16" fmla="*/ 12578 w 289850"/>
                <a:gd name="connsiteY16" fmla="*/ 146784 h 293501"/>
                <a:gd name="connsiteX17" fmla="*/ 144843 w 289850"/>
                <a:gd name="connsiteY17" fmla="*/ 280923 h 293501"/>
                <a:gd name="connsiteX18" fmla="*/ 144843 w 289850"/>
                <a:gd name="connsiteY18" fmla="*/ 293501 h 29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9850" h="293501">
                  <a:moveTo>
                    <a:pt x="144843" y="293501"/>
                  </a:moveTo>
                  <a:cubicBezTo>
                    <a:pt x="65010" y="293501"/>
                    <a:pt x="35" y="227683"/>
                    <a:pt x="0" y="146787"/>
                  </a:cubicBezTo>
                  <a:cubicBezTo>
                    <a:pt x="-9" y="107769"/>
                    <a:pt x="14996" y="70991"/>
                    <a:pt x="42250" y="43225"/>
                  </a:cubicBezTo>
                  <a:cubicBezTo>
                    <a:pt x="69642" y="15348"/>
                    <a:pt x="106062" y="0"/>
                    <a:pt x="144806" y="0"/>
                  </a:cubicBezTo>
                  <a:cubicBezTo>
                    <a:pt x="183587" y="0"/>
                    <a:pt x="219954" y="15273"/>
                    <a:pt x="247371" y="43008"/>
                  </a:cubicBezTo>
                  <a:cubicBezTo>
                    <a:pt x="274757" y="70733"/>
                    <a:pt x="289844" y="107568"/>
                    <a:pt x="289850" y="146727"/>
                  </a:cubicBezTo>
                  <a:cubicBezTo>
                    <a:pt x="289850" y="185741"/>
                    <a:pt x="274854" y="222498"/>
                    <a:pt x="247629" y="250229"/>
                  </a:cubicBezTo>
                  <a:cubicBezTo>
                    <a:pt x="220177" y="278134"/>
                    <a:pt x="183710" y="293501"/>
                    <a:pt x="144957" y="293501"/>
                  </a:cubicBezTo>
                  <a:cubicBezTo>
                    <a:pt x="144953" y="293501"/>
                    <a:pt x="144953" y="293501"/>
                    <a:pt x="144950" y="293501"/>
                  </a:cubicBezTo>
                  <a:lnTo>
                    <a:pt x="144843" y="287212"/>
                  </a:lnTo>
                  <a:lnTo>
                    <a:pt x="144935" y="280923"/>
                  </a:lnTo>
                  <a:cubicBezTo>
                    <a:pt x="180311" y="280923"/>
                    <a:pt x="213592" y="266892"/>
                    <a:pt x="238661" y="241415"/>
                  </a:cubicBezTo>
                  <a:cubicBezTo>
                    <a:pt x="263559" y="216058"/>
                    <a:pt x="277272" y="182430"/>
                    <a:pt x="277272" y="146733"/>
                  </a:cubicBezTo>
                  <a:cubicBezTo>
                    <a:pt x="277266" y="110904"/>
                    <a:pt x="263468" y="77208"/>
                    <a:pt x="238425" y="51850"/>
                  </a:cubicBezTo>
                  <a:cubicBezTo>
                    <a:pt x="213388" y="26527"/>
                    <a:pt x="180201" y="12578"/>
                    <a:pt x="144969" y="12578"/>
                  </a:cubicBezTo>
                  <a:cubicBezTo>
                    <a:pt x="109464" y="12578"/>
                    <a:pt x="76230" y="26593"/>
                    <a:pt x="51221" y="52039"/>
                  </a:cubicBezTo>
                  <a:cubicBezTo>
                    <a:pt x="26295" y="77434"/>
                    <a:pt x="12569" y="111084"/>
                    <a:pt x="12578" y="146784"/>
                  </a:cubicBezTo>
                  <a:cubicBezTo>
                    <a:pt x="12610" y="220746"/>
                    <a:pt x="71941" y="280923"/>
                    <a:pt x="144843" y="280923"/>
                  </a:cubicBezTo>
                  <a:lnTo>
                    <a:pt x="144843" y="293501"/>
                  </a:lnTo>
                  <a:close/>
                </a:path>
              </a:pathLst>
            </a:custGeom>
            <a:grpFill/>
            <a:ln w="31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0" name="자유형: 도형 29">
              <a:extLst>
                <a:ext uri="{FF2B5EF4-FFF2-40B4-BE49-F238E27FC236}">
                  <a16:creationId xmlns:a16="http://schemas.microsoft.com/office/drawing/2014/main" id="{9219B423-9824-4889-B3FD-2F0327AFF7CF}"/>
                </a:ext>
              </a:extLst>
            </p:cNvPr>
            <p:cNvSpPr/>
            <p:nvPr/>
          </p:nvSpPr>
          <p:spPr>
            <a:xfrm>
              <a:off x="9319205" y="3321085"/>
              <a:ext cx="221585" cy="224340"/>
            </a:xfrm>
            <a:custGeom>
              <a:avLst/>
              <a:gdLst>
                <a:gd name="connsiteX0" fmla="*/ 110700 w 221585"/>
                <a:gd name="connsiteY0" fmla="*/ 224340 h 224340"/>
                <a:gd name="connsiteX1" fmla="*/ 32414 w 221585"/>
                <a:gd name="connsiteY1" fmla="*/ 191436 h 224340"/>
                <a:gd name="connsiteX2" fmla="*/ 0 w 221585"/>
                <a:gd name="connsiteY2" fmla="*/ 112206 h 224340"/>
                <a:gd name="connsiteX3" fmla="*/ 32307 w 221585"/>
                <a:gd name="connsiteY3" fmla="*/ 33087 h 224340"/>
                <a:gd name="connsiteX4" fmla="*/ 110744 w 221585"/>
                <a:gd name="connsiteY4" fmla="*/ 0 h 224340"/>
                <a:gd name="connsiteX5" fmla="*/ 189112 w 221585"/>
                <a:gd name="connsiteY5" fmla="*/ 32920 h 224340"/>
                <a:gd name="connsiteX6" fmla="*/ 221586 w 221585"/>
                <a:gd name="connsiteY6" fmla="*/ 112153 h 224340"/>
                <a:gd name="connsiteX7" fmla="*/ 189291 w 221585"/>
                <a:gd name="connsiteY7" fmla="*/ 191241 h 224340"/>
                <a:gd name="connsiteX8" fmla="*/ 110785 w 221585"/>
                <a:gd name="connsiteY8" fmla="*/ 224340 h 224340"/>
                <a:gd name="connsiteX9" fmla="*/ 110700 w 221585"/>
                <a:gd name="connsiteY9" fmla="*/ 224340 h 224340"/>
                <a:gd name="connsiteX10" fmla="*/ 110813 w 221585"/>
                <a:gd name="connsiteY10" fmla="*/ 12578 h 224340"/>
                <a:gd name="connsiteX11" fmla="*/ 41281 w 221585"/>
                <a:gd name="connsiteY11" fmla="*/ 41904 h 224340"/>
                <a:gd name="connsiteX12" fmla="*/ 12581 w 221585"/>
                <a:gd name="connsiteY12" fmla="*/ 112206 h 224340"/>
                <a:gd name="connsiteX13" fmla="*/ 41369 w 221585"/>
                <a:gd name="connsiteY13" fmla="*/ 182600 h 224340"/>
                <a:gd name="connsiteX14" fmla="*/ 110703 w 221585"/>
                <a:gd name="connsiteY14" fmla="*/ 211759 h 224340"/>
                <a:gd name="connsiteX15" fmla="*/ 110703 w 221585"/>
                <a:gd name="connsiteY15" fmla="*/ 218048 h 224340"/>
                <a:gd name="connsiteX16" fmla="*/ 110785 w 221585"/>
                <a:gd name="connsiteY16" fmla="*/ 211759 h 224340"/>
                <a:gd name="connsiteX17" fmla="*/ 180326 w 221585"/>
                <a:gd name="connsiteY17" fmla="*/ 182417 h 224340"/>
                <a:gd name="connsiteX18" fmla="*/ 209011 w 221585"/>
                <a:gd name="connsiteY18" fmla="*/ 112156 h 224340"/>
                <a:gd name="connsiteX19" fmla="*/ 180160 w 221585"/>
                <a:gd name="connsiteY19" fmla="*/ 41750 h 224340"/>
                <a:gd name="connsiteX20" fmla="*/ 110813 w 221585"/>
                <a:gd name="connsiteY20" fmla="*/ 12578 h 22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1585" h="224340">
                  <a:moveTo>
                    <a:pt x="110700" y="224340"/>
                  </a:moveTo>
                  <a:cubicBezTo>
                    <a:pt x="81151" y="224340"/>
                    <a:pt x="53347" y="212655"/>
                    <a:pt x="32414" y="191436"/>
                  </a:cubicBezTo>
                  <a:cubicBezTo>
                    <a:pt x="11503" y="170239"/>
                    <a:pt x="-9" y="142101"/>
                    <a:pt x="0" y="112206"/>
                  </a:cubicBezTo>
                  <a:cubicBezTo>
                    <a:pt x="-3" y="82368"/>
                    <a:pt x="11471" y="54268"/>
                    <a:pt x="32307" y="33087"/>
                  </a:cubicBezTo>
                  <a:cubicBezTo>
                    <a:pt x="53246" y="11767"/>
                    <a:pt x="81104" y="13"/>
                    <a:pt x="110744" y="0"/>
                  </a:cubicBezTo>
                  <a:cubicBezTo>
                    <a:pt x="140381" y="0"/>
                    <a:pt x="168188" y="11691"/>
                    <a:pt x="189112" y="32920"/>
                  </a:cubicBezTo>
                  <a:cubicBezTo>
                    <a:pt x="210030" y="54083"/>
                    <a:pt x="221567" y="82226"/>
                    <a:pt x="221586" y="112153"/>
                  </a:cubicBezTo>
                  <a:cubicBezTo>
                    <a:pt x="221598" y="141982"/>
                    <a:pt x="210127" y="170069"/>
                    <a:pt x="189291" y="191241"/>
                  </a:cubicBezTo>
                  <a:cubicBezTo>
                    <a:pt x="168320" y="212580"/>
                    <a:pt x="140441" y="224337"/>
                    <a:pt x="110785" y="224340"/>
                  </a:cubicBezTo>
                  <a:lnTo>
                    <a:pt x="110700" y="224340"/>
                  </a:lnTo>
                  <a:close/>
                  <a:moveTo>
                    <a:pt x="110813" y="12578"/>
                  </a:moveTo>
                  <a:cubicBezTo>
                    <a:pt x="84512" y="12591"/>
                    <a:pt x="59840" y="23005"/>
                    <a:pt x="41281" y="41904"/>
                  </a:cubicBezTo>
                  <a:cubicBezTo>
                    <a:pt x="22770" y="60721"/>
                    <a:pt x="12578" y="85685"/>
                    <a:pt x="12581" y="112206"/>
                  </a:cubicBezTo>
                  <a:cubicBezTo>
                    <a:pt x="12575" y="138774"/>
                    <a:pt x="22798" y="163770"/>
                    <a:pt x="41369" y="182600"/>
                  </a:cubicBezTo>
                  <a:cubicBezTo>
                    <a:pt x="59919" y="201404"/>
                    <a:pt x="84544" y="211759"/>
                    <a:pt x="110703" y="211759"/>
                  </a:cubicBezTo>
                  <a:lnTo>
                    <a:pt x="110703" y="218048"/>
                  </a:lnTo>
                  <a:lnTo>
                    <a:pt x="110785" y="211759"/>
                  </a:lnTo>
                  <a:cubicBezTo>
                    <a:pt x="137045" y="211756"/>
                    <a:pt x="161739" y="201338"/>
                    <a:pt x="180326" y="182417"/>
                  </a:cubicBezTo>
                  <a:cubicBezTo>
                    <a:pt x="198838" y="163613"/>
                    <a:pt x="209023" y="138661"/>
                    <a:pt x="209011" y="112156"/>
                  </a:cubicBezTo>
                  <a:cubicBezTo>
                    <a:pt x="208992" y="85560"/>
                    <a:pt x="198747" y="60554"/>
                    <a:pt x="180160" y="41750"/>
                  </a:cubicBezTo>
                  <a:cubicBezTo>
                    <a:pt x="161613" y="22939"/>
                    <a:pt x="136985" y="12578"/>
                    <a:pt x="110813" y="12578"/>
                  </a:cubicBezTo>
                  <a:close/>
                </a:path>
              </a:pathLst>
            </a:custGeom>
            <a:grpFill/>
            <a:ln w="31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1" name="자유형: 도형 30">
              <a:extLst>
                <a:ext uri="{FF2B5EF4-FFF2-40B4-BE49-F238E27FC236}">
                  <a16:creationId xmlns:a16="http://schemas.microsoft.com/office/drawing/2014/main" id="{EA013169-7A07-4534-A28C-EA36DF7DCF21}"/>
                </a:ext>
              </a:extLst>
            </p:cNvPr>
            <p:cNvSpPr/>
            <p:nvPr/>
          </p:nvSpPr>
          <p:spPr>
            <a:xfrm>
              <a:off x="9357920" y="3360300"/>
              <a:ext cx="72041" cy="72978"/>
            </a:xfrm>
            <a:custGeom>
              <a:avLst/>
              <a:gdLst>
                <a:gd name="connsiteX0" fmla="*/ 12578 w 72041"/>
                <a:gd name="connsiteY0" fmla="*/ 72978 h 72978"/>
                <a:gd name="connsiteX1" fmla="*/ 0 w 72041"/>
                <a:gd name="connsiteY1" fmla="*/ 72975 h 72978"/>
                <a:gd name="connsiteX2" fmla="*/ 20999 w 72041"/>
                <a:gd name="connsiteY2" fmla="*/ 21527 h 72978"/>
                <a:gd name="connsiteX3" fmla="*/ 72041 w 72041"/>
                <a:gd name="connsiteY3" fmla="*/ 0 h 72978"/>
                <a:gd name="connsiteX4" fmla="*/ 72041 w 72041"/>
                <a:gd name="connsiteY4" fmla="*/ 12578 h 72978"/>
                <a:gd name="connsiteX5" fmla="*/ 29971 w 72041"/>
                <a:gd name="connsiteY5" fmla="*/ 30342 h 72978"/>
                <a:gd name="connsiteX6" fmla="*/ 12578 w 72041"/>
                <a:gd name="connsiteY6" fmla="*/ 72978 h 72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041" h="72978">
                  <a:moveTo>
                    <a:pt x="12578" y="72978"/>
                  </a:moveTo>
                  <a:lnTo>
                    <a:pt x="0" y="72975"/>
                  </a:lnTo>
                  <a:cubicBezTo>
                    <a:pt x="3" y="53583"/>
                    <a:pt x="7462" y="35310"/>
                    <a:pt x="20999" y="21527"/>
                  </a:cubicBezTo>
                  <a:cubicBezTo>
                    <a:pt x="34643" y="7644"/>
                    <a:pt x="52772" y="0"/>
                    <a:pt x="72041" y="0"/>
                  </a:cubicBezTo>
                  <a:lnTo>
                    <a:pt x="72041" y="12578"/>
                  </a:lnTo>
                  <a:cubicBezTo>
                    <a:pt x="56171" y="12578"/>
                    <a:pt x="41231" y="18886"/>
                    <a:pt x="29971" y="30342"/>
                  </a:cubicBezTo>
                  <a:cubicBezTo>
                    <a:pt x="18757" y="41759"/>
                    <a:pt x="12581" y="56900"/>
                    <a:pt x="12578" y="72978"/>
                  </a:cubicBezTo>
                  <a:close/>
                </a:path>
              </a:pathLst>
            </a:custGeom>
            <a:grpFill/>
            <a:ln w="31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7" name="그래픽 48">
              <a:extLst>
                <a:ext uri="{FF2B5EF4-FFF2-40B4-BE49-F238E27FC236}">
                  <a16:creationId xmlns:a16="http://schemas.microsoft.com/office/drawing/2014/main" id="{513F994D-0323-4C08-BBB5-B2F55B068C3E}"/>
                </a:ext>
              </a:extLst>
            </p:cNvPr>
            <p:cNvGrpSpPr/>
            <p:nvPr/>
          </p:nvGrpSpPr>
          <p:grpSpPr>
            <a:xfrm>
              <a:off x="9282499" y="3286530"/>
              <a:ext cx="399949" cy="402500"/>
              <a:chOff x="9282499" y="3286530"/>
              <a:chExt cx="399949" cy="402500"/>
            </a:xfrm>
            <a:grpFill/>
          </p:grpSpPr>
          <p:sp>
            <p:nvSpPr>
              <p:cNvPr id="38" name="자유형: 도형 37">
                <a:extLst>
                  <a:ext uri="{FF2B5EF4-FFF2-40B4-BE49-F238E27FC236}">
                    <a16:creationId xmlns:a16="http://schemas.microsoft.com/office/drawing/2014/main" id="{C01149A5-CC49-42B6-92F7-451FC3EB1932}"/>
                  </a:ext>
                </a:extLst>
              </p:cNvPr>
              <p:cNvSpPr/>
              <p:nvPr/>
            </p:nvSpPr>
            <p:spPr>
              <a:xfrm>
                <a:off x="9282499" y="3286530"/>
                <a:ext cx="3144" cy="3144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3144"/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1" name="자유형: 도형 40">
                <a:extLst>
                  <a:ext uri="{FF2B5EF4-FFF2-40B4-BE49-F238E27FC236}">
                    <a16:creationId xmlns:a16="http://schemas.microsoft.com/office/drawing/2014/main" id="{16818D50-C1E8-4F83-85A7-6BBB95ACE6F3}"/>
                  </a:ext>
                </a:extLst>
              </p:cNvPr>
              <p:cNvSpPr/>
              <p:nvPr/>
            </p:nvSpPr>
            <p:spPr>
              <a:xfrm>
                <a:off x="9527272" y="3531878"/>
                <a:ext cx="155175" cy="157151"/>
              </a:xfrm>
              <a:custGeom>
                <a:avLst/>
                <a:gdLst>
                  <a:gd name="connsiteX0" fmla="*/ 114401 w 155175"/>
                  <a:gd name="connsiteY0" fmla="*/ 157151 h 157151"/>
                  <a:gd name="connsiteX1" fmla="*/ 98565 w 155175"/>
                  <a:gd name="connsiteY1" fmla="*/ 153896 h 157151"/>
                  <a:gd name="connsiteX2" fmla="*/ 97408 w 155175"/>
                  <a:gd name="connsiteY2" fmla="*/ 153412 h 157151"/>
                  <a:gd name="connsiteX3" fmla="*/ 0 w 155175"/>
                  <a:gd name="connsiteY3" fmla="*/ 54693 h 157151"/>
                  <a:gd name="connsiteX4" fmla="*/ 53982 w 155175"/>
                  <a:gd name="connsiteY4" fmla="*/ 0 h 157151"/>
                  <a:gd name="connsiteX5" fmla="*/ 151500 w 155175"/>
                  <a:gd name="connsiteY5" fmla="*/ 98811 h 157151"/>
                  <a:gd name="connsiteX6" fmla="*/ 151972 w 155175"/>
                  <a:gd name="connsiteY6" fmla="*/ 99962 h 157151"/>
                  <a:gd name="connsiteX7" fmla="*/ 148136 w 155175"/>
                  <a:gd name="connsiteY7" fmla="*/ 138796 h 157151"/>
                  <a:gd name="connsiteX8" fmla="*/ 114401 w 155175"/>
                  <a:gd name="connsiteY8" fmla="*/ 157151 h 157151"/>
                  <a:gd name="connsiteX9" fmla="*/ 104549 w 155175"/>
                  <a:gd name="connsiteY9" fmla="*/ 142743 h 157151"/>
                  <a:gd name="connsiteX10" fmla="*/ 137696 w 155175"/>
                  <a:gd name="connsiteY10" fmla="*/ 131784 h 157151"/>
                  <a:gd name="connsiteX11" fmla="*/ 140759 w 155175"/>
                  <a:gd name="connsiteY11" fmla="*/ 105832 h 157151"/>
                  <a:gd name="connsiteX12" fmla="*/ 53982 w 155175"/>
                  <a:gd name="connsiteY12" fmla="*/ 17908 h 157151"/>
                  <a:gd name="connsiteX13" fmla="*/ 17669 w 155175"/>
                  <a:gd name="connsiteY13" fmla="*/ 54693 h 157151"/>
                  <a:gd name="connsiteX14" fmla="*/ 104549 w 155175"/>
                  <a:gd name="connsiteY14" fmla="*/ 142743 h 15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5175" h="157151">
                    <a:moveTo>
                      <a:pt x="114401" y="157151"/>
                    </a:moveTo>
                    <a:cubicBezTo>
                      <a:pt x="109037" y="157151"/>
                      <a:pt x="103710" y="156054"/>
                      <a:pt x="98565" y="153896"/>
                    </a:cubicBezTo>
                    <a:lnTo>
                      <a:pt x="97408" y="153412"/>
                    </a:lnTo>
                    <a:lnTo>
                      <a:pt x="0" y="54693"/>
                    </a:lnTo>
                    <a:lnTo>
                      <a:pt x="53982" y="0"/>
                    </a:lnTo>
                    <a:lnTo>
                      <a:pt x="151500" y="98811"/>
                    </a:lnTo>
                    <a:lnTo>
                      <a:pt x="151972" y="99962"/>
                    </a:lnTo>
                    <a:cubicBezTo>
                      <a:pt x="157321" y="113046"/>
                      <a:pt x="155925" y="127203"/>
                      <a:pt x="148136" y="138796"/>
                    </a:cubicBezTo>
                    <a:cubicBezTo>
                      <a:pt x="140419" y="150290"/>
                      <a:pt x="127806" y="157151"/>
                      <a:pt x="114401" y="157151"/>
                    </a:cubicBezTo>
                    <a:close/>
                    <a:moveTo>
                      <a:pt x="104549" y="142743"/>
                    </a:moveTo>
                    <a:cubicBezTo>
                      <a:pt x="116813" y="147343"/>
                      <a:pt x="130388" y="142664"/>
                      <a:pt x="137696" y="131784"/>
                    </a:cubicBezTo>
                    <a:cubicBezTo>
                      <a:pt x="142887" y="124055"/>
                      <a:pt x="143982" y="114659"/>
                      <a:pt x="140759" y="105832"/>
                    </a:cubicBezTo>
                    <a:lnTo>
                      <a:pt x="53982" y="17908"/>
                    </a:lnTo>
                    <a:lnTo>
                      <a:pt x="17669" y="54693"/>
                    </a:lnTo>
                    <a:lnTo>
                      <a:pt x="104549" y="142743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821F1824-5E66-4E60-A507-8567C86A51A9}"/>
                  </a:ext>
                </a:extLst>
              </p:cNvPr>
              <p:cNvSpPr/>
              <p:nvPr/>
            </p:nvSpPr>
            <p:spPr>
              <a:xfrm rot="2676178">
                <a:off x="9578020" y="3564871"/>
                <a:ext cx="12578" cy="49615"/>
              </a:xfrm>
              <a:custGeom>
                <a:avLst/>
                <a:gdLst>
                  <a:gd name="connsiteX0" fmla="*/ 0 w 12578"/>
                  <a:gd name="connsiteY0" fmla="*/ 0 h 49615"/>
                  <a:gd name="connsiteX1" fmla="*/ 12578 w 12578"/>
                  <a:gd name="connsiteY1" fmla="*/ 0 h 49615"/>
                  <a:gd name="connsiteX2" fmla="*/ 12578 w 12578"/>
                  <a:gd name="connsiteY2" fmla="*/ 49615 h 49615"/>
                  <a:gd name="connsiteX3" fmla="*/ 0 w 12578"/>
                  <a:gd name="connsiteY3" fmla="*/ 49615 h 49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78" h="49615">
                    <a:moveTo>
                      <a:pt x="0" y="0"/>
                    </a:moveTo>
                    <a:lnTo>
                      <a:pt x="12578" y="0"/>
                    </a:lnTo>
                    <a:lnTo>
                      <a:pt x="12578" y="49615"/>
                    </a:lnTo>
                    <a:lnTo>
                      <a:pt x="0" y="49615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8" name="자유형: 도형 47">
                <a:extLst>
                  <a:ext uri="{FF2B5EF4-FFF2-40B4-BE49-F238E27FC236}">
                    <a16:creationId xmlns:a16="http://schemas.microsoft.com/office/drawing/2014/main" id="{EDE386E6-03AD-4AE8-98E5-A605868255FF}"/>
                  </a:ext>
                </a:extLst>
              </p:cNvPr>
              <p:cNvSpPr/>
              <p:nvPr/>
            </p:nvSpPr>
            <p:spPr>
              <a:xfrm rot="2723336">
                <a:off x="9525580" y="3541634"/>
                <a:ext cx="35024" cy="12578"/>
              </a:xfrm>
              <a:custGeom>
                <a:avLst/>
                <a:gdLst>
                  <a:gd name="connsiteX0" fmla="*/ 0 w 35024"/>
                  <a:gd name="connsiteY0" fmla="*/ 0 h 12578"/>
                  <a:gd name="connsiteX1" fmla="*/ 35024 w 35024"/>
                  <a:gd name="connsiteY1" fmla="*/ 0 h 12578"/>
                  <a:gd name="connsiteX2" fmla="*/ 35024 w 35024"/>
                  <a:gd name="connsiteY2" fmla="*/ 12578 h 12578"/>
                  <a:gd name="connsiteX3" fmla="*/ 0 w 35024"/>
                  <a:gd name="connsiteY3" fmla="*/ 12578 h 12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24" h="12578">
                    <a:moveTo>
                      <a:pt x="0" y="0"/>
                    </a:moveTo>
                    <a:lnTo>
                      <a:pt x="35024" y="0"/>
                    </a:lnTo>
                    <a:lnTo>
                      <a:pt x="35024" y="12578"/>
                    </a:lnTo>
                    <a:lnTo>
                      <a:pt x="0" y="12578"/>
                    </a:lnTo>
                    <a:close/>
                  </a:path>
                </a:pathLst>
              </a:custGeom>
              <a:grpFill/>
              <a:ln w="31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30B6D7EF-6C8C-4FC2-9CC2-C1B7BE688705}"/>
              </a:ext>
            </a:extLst>
          </p:cNvPr>
          <p:cNvSpPr txBox="1"/>
          <p:nvPr/>
        </p:nvSpPr>
        <p:spPr>
          <a:xfrm>
            <a:off x="8772657" y="2568768"/>
            <a:ext cx="142218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6AD03C7-3111-484C-BCDF-341D41546398}"/>
              </a:ext>
            </a:extLst>
          </p:cNvPr>
          <p:cNvSpPr txBox="1"/>
          <p:nvPr/>
        </p:nvSpPr>
        <p:spPr>
          <a:xfrm>
            <a:off x="8382445" y="4084047"/>
            <a:ext cx="2202609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0730275-ECE5-9176-01DF-8CC28C96D146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99C6C2AD-4581-EB9C-0ECC-FD49E38A9FAD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5" name="직선 연결선 9">
            <a:extLst>
              <a:ext uri="{FF2B5EF4-FFF2-40B4-BE49-F238E27FC236}">
                <a16:creationId xmlns:a16="http://schemas.microsoft.com/office/drawing/2014/main" id="{7305636E-7336-73F6-02D9-70A77CE8E140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10">
            <a:extLst>
              <a:ext uri="{FF2B5EF4-FFF2-40B4-BE49-F238E27FC236}">
                <a16:creationId xmlns:a16="http://schemas.microsoft.com/office/drawing/2014/main" id="{CA750AE3-3977-D782-6405-32CE51D3C0C6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95A6D6A8-54A6-F0BC-A98F-DC5527A60F92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D6A4E0F7-F288-C13F-22F3-AABBFC69444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89185149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그림 개체 틀 5" descr="라인, 건물, 흑백이(가) 표시된 사진&#10;&#10;자동 생성된 설명">
            <a:extLst>
              <a:ext uri="{FF2B5EF4-FFF2-40B4-BE49-F238E27FC236}">
                <a16:creationId xmlns:a16="http://schemas.microsoft.com/office/drawing/2014/main" id="{A61EB859-28ED-3CC6-C138-8C0C7CBC54D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83" b="383"/>
          <a:stretch>
            <a:fillRect/>
          </a:stretch>
        </p:blipFill>
        <p:spPr>
          <a:xfrm>
            <a:off x="0" y="0"/>
            <a:ext cx="12192000" cy="4235450"/>
          </a:xfrm>
          <a:custGeom>
            <a:avLst/>
            <a:gdLst>
              <a:gd name="connsiteX0" fmla="*/ 0 w 12282368"/>
              <a:gd name="connsiteY0" fmla="*/ 0 h 4235450"/>
              <a:gd name="connsiteX1" fmla="*/ 12282368 w 12282368"/>
              <a:gd name="connsiteY1" fmla="*/ 0 h 4235450"/>
              <a:gd name="connsiteX2" fmla="*/ 12282368 w 12282368"/>
              <a:gd name="connsiteY2" fmla="*/ 4235450 h 4235450"/>
              <a:gd name="connsiteX3" fmla="*/ 0 w 12282368"/>
              <a:gd name="connsiteY3" fmla="*/ 4235450 h 4235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82368" h="4235450">
                <a:moveTo>
                  <a:pt x="0" y="0"/>
                </a:moveTo>
                <a:lnTo>
                  <a:pt x="12282368" y="0"/>
                </a:lnTo>
                <a:lnTo>
                  <a:pt x="12282368" y="4235450"/>
                </a:lnTo>
                <a:lnTo>
                  <a:pt x="0" y="4235450"/>
                </a:lnTo>
                <a:close/>
              </a:path>
            </a:pathLst>
          </a:custGeom>
        </p:spPr>
      </p:pic>
      <p:sp>
        <p:nvSpPr>
          <p:cNvPr id="3" name="직사각형 2">
            <a:extLst>
              <a:ext uri="{FF2B5EF4-FFF2-40B4-BE49-F238E27FC236}">
                <a16:creationId xmlns:a16="http://schemas.microsoft.com/office/drawing/2014/main" id="{92E59E46-1290-8558-6105-034A400C2515}"/>
              </a:ext>
            </a:extLst>
          </p:cNvPr>
          <p:cNvSpPr/>
          <p:nvPr/>
        </p:nvSpPr>
        <p:spPr>
          <a:xfrm>
            <a:off x="0" y="334"/>
            <a:ext cx="12192000" cy="4235116"/>
          </a:xfrm>
          <a:prstGeom prst="rect">
            <a:avLst/>
          </a:prstGeom>
          <a:solidFill>
            <a:schemeClr val="accent3">
              <a:alpha val="5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121EA3B3-9AD9-0156-BD39-AF8793B875B9}"/>
              </a:ext>
            </a:extLst>
          </p:cNvPr>
          <p:cNvGrpSpPr/>
          <p:nvPr/>
        </p:nvGrpSpPr>
        <p:grpSpPr>
          <a:xfrm>
            <a:off x="6451600" y="1500577"/>
            <a:ext cx="1918553" cy="1195460"/>
            <a:chOff x="6096000" y="1719652"/>
            <a:chExt cx="1918553" cy="1195460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EAB2D32-2571-C066-AB10-684BAAA2BA07}"/>
                </a:ext>
              </a:extLst>
            </p:cNvPr>
            <p:cNvSpPr txBox="1"/>
            <p:nvPr/>
          </p:nvSpPr>
          <p:spPr>
            <a:xfrm>
              <a:off x="6765493" y="1991782"/>
              <a:ext cx="1249060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/>
              <a:r>
                <a:rPr lang="ko-KR" altLang="en-US" sz="5400" spc="-5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50" charset="-127"/>
                </a:rPr>
                <a:t>목표</a:t>
              </a:r>
              <a:endParaRPr lang="id-ID" altLang="ko-KR" sz="5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1FE3FAF-5C44-9927-9724-C168BBD34D4C}"/>
                </a:ext>
              </a:extLst>
            </p:cNvPr>
            <p:cNvSpPr txBox="1"/>
            <p:nvPr/>
          </p:nvSpPr>
          <p:spPr>
            <a:xfrm>
              <a:off x="6096000" y="1719652"/>
              <a:ext cx="1653979" cy="369332"/>
            </a:xfrm>
            <a:prstGeom prst="rect">
              <a:avLst/>
            </a:prstGeom>
            <a:noFill/>
          </p:spPr>
          <p:txBody>
            <a:bodyPr wrap="none" lIns="0" tIns="0" rIns="0" bIns="0" rtlCol="0" anchor="b">
              <a:spAutoFit/>
            </a:bodyPr>
            <a:lstStyle/>
            <a:p>
              <a:r>
                <a:rPr lang="ko-KR" altLang="en-US" sz="2400" spc="-3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>
                      <a:lumMod val="85000"/>
                    </a:schemeClr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50" charset="-127"/>
                </a:rPr>
                <a:t>우리가 지향하는</a:t>
              </a:r>
              <a:endPara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8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endParaRP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AC672115-44AA-1743-0CA7-CFE5F3D9E6E3}"/>
              </a:ext>
            </a:extLst>
          </p:cNvPr>
          <p:cNvSpPr txBox="1"/>
          <p:nvPr/>
        </p:nvSpPr>
        <p:spPr>
          <a:xfrm>
            <a:off x="2124123" y="4917962"/>
            <a:ext cx="7943754" cy="102868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" name="슬라이드 번호 개체 틀 3">
            <a:extLst>
              <a:ext uri="{FF2B5EF4-FFF2-40B4-BE49-F238E27FC236}">
                <a16:creationId xmlns:a16="http://schemas.microsoft.com/office/drawing/2014/main" id="{09AD309C-99D1-090F-9C95-678D9FCAC6B9}"/>
              </a:ext>
            </a:extLst>
          </p:cNvPr>
          <p:cNvSpPr txBox="1">
            <a:spLocks/>
          </p:cNvSpPr>
          <p:nvPr/>
        </p:nvSpPr>
        <p:spPr>
          <a:xfrm>
            <a:off x="6003827" y="6475154"/>
            <a:ext cx="184346" cy="184666"/>
          </a:xfrm>
          <a:prstGeom prst="rect">
            <a:avLst/>
          </a:prstGeom>
          <a:noFill/>
        </p:spPr>
        <p:txBody>
          <a:bodyPr vert="horz" wrap="none" lIns="0" tIns="0" rIns="0" bIns="0" rtlCol="0" anchor="ctr">
            <a:spAutoFit/>
          </a:bodyPr>
          <a:lstStyle>
            <a:defPPr>
              <a:defRPr lang="ko-KR"/>
            </a:defPPr>
            <a:lvl1pPr marL="0" algn="ctr" defTabSz="914400" rtl="0" eaLnBrk="1" latinLnBrk="1" hangingPunct="1">
              <a:defRPr lang="ko-KR" altLang="en-US" sz="1200" kern="1200" smtClean="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bg1"/>
                </a:solidFill>
                <a:latin typeface="Pretendard ExtraLight" panose="02000303000000020004" pitchFamily="50" charset="-127"/>
                <a:ea typeface="Pretendard ExtraLight" panose="02000303000000020004" pitchFamily="50" charset="-127"/>
                <a:cs typeface="Pretendard ExtraLight" panose="02000303000000020004" pitchFamily="50" charset="-127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4A85FBC-2750-4EB2-BEE8-FADFF901BC27}" type="slidenum">
              <a:rPr lang="en-US" altLang="ko-KR" smtClean="0">
                <a:solidFill>
                  <a:schemeClr val="tx1">
                    <a:lumMod val="65000"/>
                    <a:lumOff val="35000"/>
                  </a:schemeClr>
                </a:solidFill>
              </a:rPr>
              <a:pPr/>
              <a:t>39</a:t>
            </a:fld>
            <a:endParaRPr lang="en-US" altLang="ko-KR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5" name="이등변 삼각형 14">
            <a:extLst>
              <a:ext uri="{FF2B5EF4-FFF2-40B4-BE49-F238E27FC236}">
                <a16:creationId xmlns:a16="http://schemas.microsoft.com/office/drawing/2014/main" id="{34FF2B40-2D2F-63A5-5851-9407F5A9FF95}"/>
              </a:ext>
            </a:extLst>
          </p:cNvPr>
          <p:cNvSpPr/>
          <p:nvPr/>
        </p:nvSpPr>
        <p:spPr>
          <a:xfrm>
            <a:off x="5774267" y="3928533"/>
            <a:ext cx="643466" cy="306584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90953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2000">
              <a:schemeClr val="accent3"/>
            </a:gs>
            <a:gs pos="100000">
              <a:schemeClr val="accent3">
                <a:lumMod val="5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개체 틀 4" descr="사람, 의류, 사무용품, 사무 장비이(가) 표시된 사진&#10;&#10;자동 생성된 설명">
            <a:extLst>
              <a:ext uri="{FF2B5EF4-FFF2-40B4-BE49-F238E27FC236}">
                <a16:creationId xmlns:a16="http://schemas.microsoft.com/office/drawing/2014/main" id="{4163133F-3B1C-0332-58C2-28AADFB40C8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6" r="286"/>
          <a:stretch>
            <a:fillRect/>
          </a:stretch>
        </p:blipFill>
        <p:spPr>
          <a:xfrm>
            <a:off x="3841750" y="2744788"/>
            <a:ext cx="8350250" cy="4113212"/>
          </a:xfrm>
          <a:custGeom>
            <a:avLst/>
            <a:gdLst>
              <a:gd name="connsiteX0" fmla="*/ 0 w 8350624"/>
              <a:gd name="connsiteY0" fmla="*/ 0 h 4114801"/>
              <a:gd name="connsiteX1" fmla="*/ 8350624 w 8350624"/>
              <a:gd name="connsiteY1" fmla="*/ 0 h 4114801"/>
              <a:gd name="connsiteX2" fmla="*/ 8350624 w 8350624"/>
              <a:gd name="connsiteY2" fmla="*/ 4114801 h 4114801"/>
              <a:gd name="connsiteX3" fmla="*/ 0 w 8350624"/>
              <a:gd name="connsiteY3" fmla="*/ 4114801 h 4114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50624" h="4114801">
                <a:moveTo>
                  <a:pt x="0" y="0"/>
                </a:moveTo>
                <a:lnTo>
                  <a:pt x="8350624" y="0"/>
                </a:lnTo>
                <a:lnTo>
                  <a:pt x="8350624" y="4114801"/>
                </a:lnTo>
                <a:lnTo>
                  <a:pt x="0" y="4114801"/>
                </a:lnTo>
                <a:close/>
              </a:path>
            </a:pathLst>
          </a:cu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13A8C0B2-0807-4B4A-A11F-BA365A18DE97}"/>
              </a:ext>
            </a:extLst>
          </p:cNvPr>
          <p:cNvSpPr txBox="1"/>
          <p:nvPr/>
        </p:nvSpPr>
        <p:spPr>
          <a:xfrm>
            <a:off x="1163638" y="2698748"/>
            <a:ext cx="1581202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0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피피티임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pic>
        <p:nvPicPr>
          <p:cNvPr id="8" name="그래픽 7">
            <a:extLst>
              <a:ext uri="{FF2B5EF4-FFF2-40B4-BE49-F238E27FC236}">
                <a16:creationId xmlns:a16="http://schemas.microsoft.com/office/drawing/2014/main" id="{12F19AD2-2364-4F8D-A88F-8D09F86BF019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63638" y="549275"/>
            <a:ext cx="1419224" cy="194722"/>
          </a:xfrm>
          <a:prstGeom prst="rect">
            <a:avLst/>
          </a:prstGeom>
        </p:spPr>
      </p:pic>
      <p:sp>
        <p:nvSpPr>
          <p:cNvPr id="4" name="사각형: 둥근 위쪽 모서리 3">
            <a:extLst>
              <a:ext uri="{FF2B5EF4-FFF2-40B4-BE49-F238E27FC236}">
                <a16:creationId xmlns:a16="http://schemas.microsoft.com/office/drawing/2014/main" id="{A8B9D8DC-2083-3E95-4582-77EF8DBB589C}"/>
              </a:ext>
            </a:extLst>
          </p:cNvPr>
          <p:cNvSpPr/>
          <p:nvPr/>
        </p:nvSpPr>
        <p:spPr>
          <a:xfrm flipV="1">
            <a:off x="3841750" y="2743201"/>
            <a:ext cx="8350624" cy="4114799"/>
          </a:xfrm>
          <a:prstGeom prst="round2SameRect">
            <a:avLst>
              <a:gd name="adj1" fmla="val 0"/>
              <a:gd name="adj2" fmla="val 0"/>
            </a:avLst>
          </a:prstGeom>
          <a:solidFill>
            <a:schemeClr val="accent3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316A134-80F3-4E81-9EA0-9B77C048D792}"/>
              </a:ext>
            </a:extLst>
          </p:cNvPr>
          <p:cNvSpPr txBox="1"/>
          <p:nvPr/>
        </p:nvSpPr>
        <p:spPr>
          <a:xfrm>
            <a:off x="5189204" y="4610891"/>
            <a:ext cx="5897319" cy="212365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38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PVINCE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B9C39AD-E184-4BD6-BC77-67E53397A672}"/>
              </a:ext>
            </a:extLst>
          </p:cNvPr>
          <p:cNvSpPr txBox="1"/>
          <p:nvPr/>
        </p:nvSpPr>
        <p:spPr>
          <a:xfrm>
            <a:off x="9863456" y="549275"/>
            <a:ext cx="11490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2022</a:t>
            </a:r>
            <a:r>
              <a:rPr lang="ko-KR" altLang="en-US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년 미스터 </a:t>
            </a:r>
            <a:r>
              <a:rPr lang="ko-KR" altLang="en-US" sz="12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피피티</a:t>
            </a:r>
            <a:endParaRPr lang="en-US" altLang="ko-KR" sz="1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n-ea"/>
              <a:cs typeface="Pretendard Black" panose="02000A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9193490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자유형: 도형 8">
            <a:extLst>
              <a:ext uri="{FF2B5EF4-FFF2-40B4-BE49-F238E27FC236}">
                <a16:creationId xmlns:a16="http://schemas.microsoft.com/office/drawing/2014/main" id="{C564CCA6-9D66-4B30-81B2-648C13F538A7}"/>
              </a:ext>
            </a:extLst>
          </p:cNvPr>
          <p:cNvSpPr/>
          <p:nvPr/>
        </p:nvSpPr>
        <p:spPr>
          <a:xfrm>
            <a:off x="3799668" y="4887900"/>
            <a:ext cx="2366374" cy="1968365"/>
          </a:xfrm>
          <a:custGeom>
            <a:avLst/>
            <a:gdLst>
              <a:gd name="connsiteX0" fmla="*/ 1881893 w 3763784"/>
              <a:gd name="connsiteY0" fmla="*/ 0 h 3130740"/>
              <a:gd name="connsiteX1" fmla="*/ 2452620 w 3763784"/>
              <a:gd name="connsiteY1" fmla="*/ 236407 h 3130740"/>
              <a:gd name="connsiteX2" fmla="*/ 3527378 w 3763784"/>
              <a:gd name="connsiteY2" fmla="*/ 1311165 h 3130740"/>
              <a:gd name="connsiteX3" fmla="*/ 3527378 w 3763784"/>
              <a:gd name="connsiteY3" fmla="*/ 2452620 h 3130740"/>
              <a:gd name="connsiteX4" fmla="*/ 2849338 w 3763784"/>
              <a:gd name="connsiteY4" fmla="*/ 3130740 h 3130740"/>
              <a:gd name="connsiteX5" fmla="*/ 914464 w 3763784"/>
              <a:gd name="connsiteY5" fmla="*/ 3130740 h 3130740"/>
              <a:gd name="connsiteX6" fmla="*/ 236408 w 3763784"/>
              <a:gd name="connsiteY6" fmla="*/ 2452684 h 3130740"/>
              <a:gd name="connsiteX7" fmla="*/ 236408 w 3763784"/>
              <a:gd name="connsiteY7" fmla="*/ 1311229 h 3130740"/>
              <a:gd name="connsiteX8" fmla="*/ 1311165 w 3763784"/>
              <a:gd name="connsiteY8" fmla="*/ 236407 h 3130740"/>
              <a:gd name="connsiteX9" fmla="*/ 1881893 w 3763784"/>
              <a:gd name="connsiteY9" fmla="*/ 0 h 3130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63784" h="3130740">
                <a:moveTo>
                  <a:pt x="1881893" y="0"/>
                </a:moveTo>
                <a:cubicBezTo>
                  <a:pt x="2088454" y="0"/>
                  <a:pt x="2295016" y="78803"/>
                  <a:pt x="2452620" y="236407"/>
                </a:cubicBezTo>
                <a:lnTo>
                  <a:pt x="3527378" y="1311165"/>
                </a:lnTo>
                <a:cubicBezTo>
                  <a:pt x="3842587" y="1626374"/>
                  <a:pt x="3842587" y="2137411"/>
                  <a:pt x="3527378" y="2452620"/>
                </a:cubicBezTo>
                <a:lnTo>
                  <a:pt x="2849338" y="3130740"/>
                </a:lnTo>
                <a:lnTo>
                  <a:pt x="914464" y="3130740"/>
                </a:lnTo>
                <a:lnTo>
                  <a:pt x="236408" y="2452684"/>
                </a:lnTo>
                <a:cubicBezTo>
                  <a:pt x="-78802" y="2137474"/>
                  <a:pt x="-78802" y="1626438"/>
                  <a:pt x="236408" y="1311229"/>
                </a:cubicBezTo>
                <a:lnTo>
                  <a:pt x="1311165" y="236407"/>
                </a:lnTo>
                <a:cubicBezTo>
                  <a:pt x="1468770" y="78803"/>
                  <a:pt x="1675331" y="0"/>
                  <a:pt x="1881893" y="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E66748E-6D06-B88B-C135-CE96DD045CA4}"/>
              </a:ext>
            </a:extLst>
          </p:cNvPr>
          <p:cNvSpPr txBox="1"/>
          <p:nvPr/>
        </p:nvSpPr>
        <p:spPr>
          <a:xfrm>
            <a:off x="6807503" y="3518286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9257A85-0308-8057-164A-2BEF6778E313}"/>
              </a:ext>
            </a:extLst>
          </p:cNvPr>
          <p:cNvSpPr txBox="1"/>
          <p:nvPr/>
        </p:nvSpPr>
        <p:spPr>
          <a:xfrm>
            <a:off x="8292490" y="2050848"/>
            <a:ext cx="73738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2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>
                    <a:lumMod val="90000"/>
                    <a:lumOff val="10000"/>
                  </a:schemeClr>
                </a:solidFill>
                <a:latin typeface="Pretendard ExtraBold" panose="02000903000000020004" pitchFamily="50" charset="-127"/>
                <a:ea typeface="Pretendard ExtraBold" panose="02000903000000020004" pitchFamily="50" charset="-127"/>
                <a:cs typeface="Pretendard ExtraBold" panose="020009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목표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3809694-CBAB-C4FF-9869-2D2E2421458F}"/>
              </a:ext>
            </a:extLst>
          </p:cNvPr>
          <p:cNvSpPr txBox="1"/>
          <p:nvPr/>
        </p:nvSpPr>
        <p:spPr>
          <a:xfrm>
            <a:off x="6875756" y="2236394"/>
            <a:ext cx="1235595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우리가 지향하는</a:t>
            </a:r>
            <a:endParaRPr lang="en-US" altLang="ko-KR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AF84590F-5AF0-B601-A827-FE9ADADC00DA}"/>
              </a:ext>
            </a:extLst>
          </p:cNvPr>
          <p:cNvCxnSpPr>
            <a:cxnSpLocks/>
          </p:cNvCxnSpPr>
          <p:nvPr/>
        </p:nvCxnSpPr>
        <p:spPr>
          <a:xfrm>
            <a:off x="6875756" y="3046177"/>
            <a:ext cx="565622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E4033781-BE7C-4B50-931C-024A6935BE6C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34F7E0C-9039-4EE3-8173-72A8A7B49E1C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25" name="직선 연결선 9">
            <a:extLst>
              <a:ext uri="{FF2B5EF4-FFF2-40B4-BE49-F238E27FC236}">
                <a16:creationId xmlns:a16="http://schemas.microsoft.com/office/drawing/2014/main" id="{FF6767E0-D14A-4F93-B576-20979C9DDD3B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10">
            <a:extLst>
              <a:ext uri="{FF2B5EF4-FFF2-40B4-BE49-F238E27FC236}">
                <a16:creationId xmlns:a16="http://schemas.microsoft.com/office/drawing/2014/main" id="{125F0934-D2E7-4BD8-ADFB-1BF0FA6A6FB5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FD62AA0A-7083-4170-B883-22B43712E44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9E1839F-0550-2FE0-6974-13385B06086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7" name="그림 개체 틀 6" descr="하늘, 건물, 창문, 야외이(가) 표시된 사진&#10;&#10;자동 생성된 설명">
            <a:extLst>
              <a:ext uri="{FF2B5EF4-FFF2-40B4-BE49-F238E27FC236}">
                <a16:creationId xmlns:a16="http://schemas.microsoft.com/office/drawing/2014/main" id="{DA5799DA-90A0-33E7-252D-D40F5906B6C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" b="7"/>
          <a:stretch>
            <a:fillRect/>
          </a:stretch>
        </p:blipFill>
        <p:spPr>
          <a:xfrm>
            <a:off x="1190625" y="2078038"/>
            <a:ext cx="3008313" cy="4778375"/>
          </a:xfrm>
          <a:custGeom>
            <a:avLst/>
            <a:gdLst>
              <a:gd name="connsiteX0" fmla="*/ 0 w 3007835"/>
              <a:gd name="connsiteY0" fmla="*/ 0 h 4778036"/>
              <a:gd name="connsiteX1" fmla="*/ 3007835 w 3007835"/>
              <a:gd name="connsiteY1" fmla="*/ 0 h 4778036"/>
              <a:gd name="connsiteX2" fmla="*/ 3007835 w 3007835"/>
              <a:gd name="connsiteY2" fmla="*/ 4778036 h 4778036"/>
              <a:gd name="connsiteX3" fmla="*/ 0 w 3007835"/>
              <a:gd name="connsiteY3" fmla="*/ 4778036 h 4778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07835" h="4778036">
                <a:moveTo>
                  <a:pt x="0" y="0"/>
                </a:moveTo>
                <a:lnTo>
                  <a:pt x="3007835" y="0"/>
                </a:lnTo>
                <a:lnTo>
                  <a:pt x="3007835" y="4778036"/>
                </a:lnTo>
                <a:lnTo>
                  <a:pt x="0" y="477803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14005815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그래픽 1">
            <a:extLst>
              <a:ext uri="{FF2B5EF4-FFF2-40B4-BE49-F238E27FC236}">
                <a16:creationId xmlns:a16="http://schemas.microsoft.com/office/drawing/2014/main" id="{6BA5B24D-E0F8-4A02-8970-BB19E9BF61E0}"/>
              </a:ext>
            </a:extLst>
          </p:cNvPr>
          <p:cNvSpPr/>
          <p:nvPr/>
        </p:nvSpPr>
        <p:spPr>
          <a:xfrm>
            <a:off x="5710266" y="1812700"/>
            <a:ext cx="1823851" cy="1823851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7A19836-2AA8-443C-867C-2DBBAE50D1A1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E2ADB3C-BED3-4C1F-BA2D-F7E5BE4822BA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27" name="직선 연결선 10">
            <a:extLst>
              <a:ext uri="{FF2B5EF4-FFF2-40B4-BE49-F238E27FC236}">
                <a16:creationId xmlns:a16="http://schemas.microsoft.com/office/drawing/2014/main" id="{F3FCA65A-6146-4C0D-9C83-9D9A1192DFC4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1A3723F2-A497-43B3-9253-0FB22B874A00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63BF62B-D511-4F06-B7C0-D06333EB6A9C}"/>
              </a:ext>
            </a:extLst>
          </p:cNvPr>
          <p:cNvSpPr txBox="1"/>
          <p:nvPr/>
        </p:nvSpPr>
        <p:spPr>
          <a:xfrm>
            <a:off x="1109627" y="3766836"/>
            <a:ext cx="3924924" cy="17495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2" name="직선 연결선 21">
            <a:extLst>
              <a:ext uri="{FF2B5EF4-FFF2-40B4-BE49-F238E27FC236}">
                <a16:creationId xmlns:a16="http://schemas.microsoft.com/office/drawing/2014/main" id="{32E8C21C-7581-44C8-B5CA-414C6AA95DDE}"/>
              </a:ext>
            </a:extLst>
          </p:cNvPr>
          <p:cNvCxnSpPr>
            <a:cxnSpLocks/>
          </p:cNvCxnSpPr>
          <p:nvPr/>
        </p:nvCxnSpPr>
        <p:spPr>
          <a:xfrm>
            <a:off x="1217577" y="3333394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E087A31D-3A4D-4A7D-8840-F72FF70AAA11}"/>
              </a:ext>
            </a:extLst>
          </p:cNvPr>
          <p:cNvSpPr txBox="1"/>
          <p:nvPr/>
        </p:nvSpPr>
        <p:spPr>
          <a:xfrm>
            <a:off x="1109626" y="22191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5C59040-CF08-8D30-83D5-191972856BA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" name="직선 연결선 9">
            <a:extLst>
              <a:ext uri="{FF2B5EF4-FFF2-40B4-BE49-F238E27FC236}">
                <a16:creationId xmlns:a16="http://schemas.microsoft.com/office/drawing/2014/main" id="{B211AF9D-A371-07BD-4E4C-DAF6DF44740F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그림 개체 틀 5" descr="디자인, 흑백이(가) 표시된 사진&#10;&#10;자동 생성된 설명">
            <a:extLst>
              <a:ext uri="{FF2B5EF4-FFF2-40B4-BE49-F238E27FC236}">
                <a16:creationId xmlns:a16="http://schemas.microsoft.com/office/drawing/2014/main" id="{7D266BA9-FD4A-9627-E450-118E9258FE0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2" r="42"/>
          <a:stretch>
            <a:fillRect/>
          </a:stretch>
        </p:blipFill>
        <p:spPr>
          <a:xfrm>
            <a:off x="6226175" y="2219325"/>
            <a:ext cx="4198938" cy="3536950"/>
          </a:xfrm>
          <a:custGeom>
            <a:avLst/>
            <a:gdLst>
              <a:gd name="connsiteX0" fmla="*/ 0 w 4199701"/>
              <a:gd name="connsiteY0" fmla="*/ 0 h 3536591"/>
              <a:gd name="connsiteX1" fmla="*/ 4199701 w 4199701"/>
              <a:gd name="connsiteY1" fmla="*/ 0 h 3536591"/>
              <a:gd name="connsiteX2" fmla="*/ 4199701 w 4199701"/>
              <a:gd name="connsiteY2" fmla="*/ 3536591 h 3536591"/>
              <a:gd name="connsiteX3" fmla="*/ 0 w 4199701"/>
              <a:gd name="connsiteY3" fmla="*/ 3536591 h 3536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9701" h="3536591">
                <a:moveTo>
                  <a:pt x="0" y="0"/>
                </a:moveTo>
                <a:lnTo>
                  <a:pt x="4199701" y="0"/>
                </a:lnTo>
                <a:lnTo>
                  <a:pt x="4199701" y="3536591"/>
                </a:lnTo>
                <a:lnTo>
                  <a:pt x="0" y="3536591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51320939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직사각형 33">
            <a:extLst>
              <a:ext uri="{FF2B5EF4-FFF2-40B4-BE49-F238E27FC236}">
                <a16:creationId xmlns:a16="http://schemas.microsoft.com/office/drawing/2014/main" id="{0A40DD6A-CC33-426F-B8C4-A7439332A0BF}"/>
              </a:ext>
            </a:extLst>
          </p:cNvPr>
          <p:cNvSpPr/>
          <p:nvPr/>
        </p:nvSpPr>
        <p:spPr>
          <a:xfrm>
            <a:off x="8219852" y="1994001"/>
            <a:ext cx="1987874" cy="1914772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ko-KR" altLang="en-US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3D094FD2-BE34-4DB8-A007-582131958D34}"/>
              </a:ext>
            </a:extLst>
          </p:cNvPr>
          <p:cNvSpPr/>
          <p:nvPr/>
        </p:nvSpPr>
        <p:spPr>
          <a:xfrm>
            <a:off x="6026826" y="1994001"/>
            <a:ext cx="1987874" cy="1914772"/>
          </a:xfrm>
          <a:prstGeom prst="rect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ko-KR" altLang="en-US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8AC79BB3-F55A-4ED0-8A4A-6ABF255EA76E}"/>
              </a:ext>
            </a:extLst>
          </p:cNvPr>
          <p:cNvSpPr/>
          <p:nvPr/>
        </p:nvSpPr>
        <p:spPr>
          <a:xfrm>
            <a:off x="8219852" y="4121005"/>
            <a:ext cx="1987874" cy="1914772"/>
          </a:xfrm>
          <a:prstGeom prst="rect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ko-KR" altLang="en-US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F4BFB7A3-4048-4A68-82B0-4B14BE26A1BB}"/>
              </a:ext>
            </a:extLst>
          </p:cNvPr>
          <p:cNvSpPr/>
          <p:nvPr/>
        </p:nvSpPr>
        <p:spPr>
          <a:xfrm>
            <a:off x="6026826" y="4121005"/>
            <a:ext cx="1987874" cy="1914772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latinLnBrk="0"/>
            <a:endParaRPr lang="ko-KR" altLang="en-US" sz="2400" kern="0">
              <a:solidFill>
                <a:prstClr val="white"/>
              </a:solidFill>
              <a:latin typeface="프리젠테이션 3 Light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70" name="그래픽 1">
            <a:extLst>
              <a:ext uri="{FF2B5EF4-FFF2-40B4-BE49-F238E27FC236}">
                <a16:creationId xmlns:a16="http://schemas.microsoft.com/office/drawing/2014/main" id="{48DCAD10-1B12-4C32-B6E7-DFCE6B644D52}"/>
              </a:ext>
            </a:extLst>
          </p:cNvPr>
          <p:cNvSpPr/>
          <p:nvPr/>
        </p:nvSpPr>
        <p:spPr>
          <a:xfrm>
            <a:off x="1569973" y="2121617"/>
            <a:ext cx="2526583" cy="2526583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65DD368-60AA-4653-A63E-934525FA135F}"/>
              </a:ext>
            </a:extLst>
          </p:cNvPr>
          <p:cNvSpPr txBox="1"/>
          <p:nvPr/>
        </p:nvSpPr>
        <p:spPr>
          <a:xfrm>
            <a:off x="1107974" y="5246458"/>
            <a:ext cx="392492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8CB04FB-ACE4-454D-86DA-4AA3D9661F99}"/>
              </a:ext>
            </a:extLst>
          </p:cNvPr>
          <p:cNvSpPr txBox="1"/>
          <p:nvPr/>
        </p:nvSpPr>
        <p:spPr>
          <a:xfrm>
            <a:off x="6481192" y="2407540"/>
            <a:ext cx="1079142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키워드만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입력해주세요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F41550F-D8B3-4A1F-8815-32D88061B112}"/>
              </a:ext>
            </a:extLst>
          </p:cNvPr>
          <p:cNvSpPr txBox="1"/>
          <p:nvPr/>
        </p:nvSpPr>
        <p:spPr>
          <a:xfrm>
            <a:off x="8674218" y="2407540"/>
            <a:ext cx="1079142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키워드만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입력해주세요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C033DC2-6C33-451E-92C6-AAF505510F8F}"/>
              </a:ext>
            </a:extLst>
          </p:cNvPr>
          <p:cNvSpPr txBox="1"/>
          <p:nvPr/>
        </p:nvSpPr>
        <p:spPr>
          <a:xfrm>
            <a:off x="6481192" y="5014901"/>
            <a:ext cx="1079142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키워드만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입력해주세요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5EA0E42F-7B4A-41ED-93C7-3FDB8B82381C}"/>
              </a:ext>
            </a:extLst>
          </p:cNvPr>
          <p:cNvSpPr txBox="1"/>
          <p:nvPr/>
        </p:nvSpPr>
        <p:spPr>
          <a:xfrm>
            <a:off x="8674218" y="5014901"/>
            <a:ext cx="1079142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키워드만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입력해주세요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505D730-14B7-4084-AC13-6F27F4EEAC8C}"/>
              </a:ext>
            </a:extLst>
          </p:cNvPr>
          <p:cNvSpPr txBox="1"/>
          <p:nvPr/>
        </p:nvSpPr>
        <p:spPr>
          <a:xfrm>
            <a:off x="1107974" y="4425396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57C6C96-9930-E4DB-A1E9-0767D8F7249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6" name="그림 개체 틀 5" descr="의류, 사람, 인간의 얼굴, 전화이(가) 표시된 사진&#10;&#10;자동 생성된 설명">
            <a:extLst>
              <a:ext uri="{FF2B5EF4-FFF2-40B4-BE49-F238E27FC236}">
                <a16:creationId xmlns:a16="http://schemas.microsoft.com/office/drawing/2014/main" id="{4719DA9C-ED03-43CB-1B33-4537C1460A9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366000" y="3263900"/>
            <a:ext cx="1501775" cy="1501775"/>
          </a:xfrm>
          <a:custGeom>
            <a:avLst/>
            <a:gdLst>
              <a:gd name="connsiteX0" fmla="*/ 750887 w 1501775"/>
              <a:gd name="connsiteY0" fmla="*/ 0 h 1501775"/>
              <a:gd name="connsiteX1" fmla="*/ 1501775 w 1501775"/>
              <a:gd name="connsiteY1" fmla="*/ 750888 h 1501775"/>
              <a:gd name="connsiteX2" fmla="*/ 902217 w 1501775"/>
              <a:gd name="connsiteY2" fmla="*/ 1486521 h 1501775"/>
              <a:gd name="connsiteX3" fmla="*/ 750897 w 1501775"/>
              <a:gd name="connsiteY3" fmla="*/ 1501775 h 1501775"/>
              <a:gd name="connsiteX4" fmla="*/ 750877 w 1501775"/>
              <a:gd name="connsiteY4" fmla="*/ 1501775 h 1501775"/>
              <a:gd name="connsiteX5" fmla="*/ 599557 w 1501775"/>
              <a:gd name="connsiteY5" fmla="*/ 1486521 h 1501775"/>
              <a:gd name="connsiteX6" fmla="*/ 0 w 1501775"/>
              <a:gd name="connsiteY6" fmla="*/ 750888 h 1501775"/>
              <a:gd name="connsiteX7" fmla="*/ 750887 w 1501775"/>
              <a:gd name="connsiteY7" fmla="*/ 0 h 150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01775" h="1501775">
                <a:moveTo>
                  <a:pt x="750887" y="0"/>
                </a:moveTo>
                <a:cubicBezTo>
                  <a:pt x="1165591" y="0"/>
                  <a:pt x="1501775" y="336184"/>
                  <a:pt x="1501775" y="750888"/>
                </a:cubicBezTo>
                <a:cubicBezTo>
                  <a:pt x="1501775" y="1113755"/>
                  <a:pt x="1244384" y="1416504"/>
                  <a:pt x="902217" y="1486521"/>
                </a:cubicBezTo>
                <a:lnTo>
                  <a:pt x="750897" y="1501775"/>
                </a:lnTo>
                <a:lnTo>
                  <a:pt x="750877" y="1501775"/>
                </a:lnTo>
                <a:lnTo>
                  <a:pt x="599557" y="1486521"/>
                </a:lnTo>
                <a:cubicBezTo>
                  <a:pt x="257391" y="1416503"/>
                  <a:pt x="0" y="1113754"/>
                  <a:pt x="0" y="750888"/>
                </a:cubicBezTo>
                <a:cubicBezTo>
                  <a:pt x="0" y="336184"/>
                  <a:pt x="336184" y="0"/>
                  <a:pt x="750887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441775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D9C39AE-3217-449F-8F16-3CED108BF2BC}"/>
              </a:ext>
            </a:extLst>
          </p:cNvPr>
          <p:cNvSpPr/>
          <p:nvPr/>
        </p:nvSpPr>
        <p:spPr>
          <a:xfrm>
            <a:off x="7013997" y="1947278"/>
            <a:ext cx="3491364" cy="401713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56205D3-8A74-4E14-A40D-383E4A520C44}"/>
              </a:ext>
            </a:extLst>
          </p:cNvPr>
          <p:cNvSpPr txBox="1"/>
          <p:nvPr/>
        </p:nvSpPr>
        <p:spPr>
          <a:xfrm>
            <a:off x="1115139" y="2690946"/>
            <a:ext cx="3830536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1B2BE0CF-7F0F-421C-AAF1-049ED7E4FF54}"/>
              </a:ext>
            </a:extLst>
          </p:cNvPr>
          <p:cNvSpPr txBox="1"/>
          <p:nvPr/>
        </p:nvSpPr>
        <p:spPr>
          <a:xfrm>
            <a:off x="1115140" y="393964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8FBCE65F-3D51-4589-8FDC-D4DCED25A861}"/>
              </a:ext>
            </a:extLst>
          </p:cNvPr>
          <p:cNvSpPr txBox="1"/>
          <p:nvPr/>
        </p:nvSpPr>
        <p:spPr>
          <a:xfrm>
            <a:off x="1115140" y="4284163"/>
            <a:ext cx="2340813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DB34FDF9-E8DB-4ADF-8598-5F068BCB379E}"/>
              </a:ext>
            </a:extLst>
          </p:cNvPr>
          <p:cNvSpPr txBox="1"/>
          <p:nvPr/>
        </p:nvSpPr>
        <p:spPr>
          <a:xfrm>
            <a:off x="3612807" y="393964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BF67403A-2B67-4857-A535-29115F9604BE}"/>
              </a:ext>
            </a:extLst>
          </p:cNvPr>
          <p:cNvSpPr txBox="1"/>
          <p:nvPr/>
        </p:nvSpPr>
        <p:spPr>
          <a:xfrm>
            <a:off x="3612807" y="4284163"/>
            <a:ext cx="2340813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D44EC896-420F-482C-B527-6A30CC947A15}"/>
              </a:ext>
            </a:extLst>
          </p:cNvPr>
          <p:cNvGrpSpPr/>
          <p:nvPr/>
        </p:nvGrpSpPr>
        <p:grpSpPr>
          <a:xfrm>
            <a:off x="7589273" y="2560750"/>
            <a:ext cx="2340813" cy="2790190"/>
            <a:chOff x="8274425" y="1612796"/>
            <a:chExt cx="2340813" cy="2790190"/>
          </a:xfrm>
        </p:grpSpPr>
        <p:grpSp>
          <p:nvGrpSpPr>
            <p:cNvPr id="3" name="그룹 2">
              <a:extLst>
                <a:ext uri="{FF2B5EF4-FFF2-40B4-BE49-F238E27FC236}">
                  <a16:creationId xmlns:a16="http://schemas.microsoft.com/office/drawing/2014/main" id="{0A3B2C8F-1027-4078-84B8-D0235C42BF19}"/>
                </a:ext>
              </a:extLst>
            </p:cNvPr>
            <p:cNvGrpSpPr/>
            <p:nvPr/>
          </p:nvGrpSpPr>
          <p:grpSpPr>
            <a:xfrm>
              <a:off x="8274425" y="1612796"/>
              <a:ext cx="2340813" cy="1242625"/>
              <a:chOff x="8549855" y="1804180"/>
              <a:chExt cx="2340813" cy="1242625"/>
            </a:xfrm>
          </p:grpSpPr>
          <p:sp>
            <p:nvSpPr>
              <p:cNvPr id="66" name="TextBox 65">
                <a:extLst>
                  <a:ext uri="{FF2B5EF4-FFF2-40B4-BE49-F238E27FC236}">
                    <a16:creationId xmlns:a16="http://schemas.microsoft.com/office/drawing/2014/main" id="{CEFD7361-B552-4700-A4EF-EC810AFAEC65}"/>
                  </a:ext>
                </a:extLst>
              </p:cNvPr>
              <p:cNvSpPr txBox="1"/>
              <p:nvPr/>
            </p:nvSpPr>
            <p:spPr>
              <a:xfrm>
                <a:off x="9323198" y="1804180"/>
                <a:ext cx="794127" cy="469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latinLnBrk="0">
                  <a:lnSpc>
                    <a:spcPct val="110000"/>
                  </a:lnSpc>
                </a:pPr>
                <a:r>
                  <a:rPr lang="en-US" altLang="ko-KR" sz="24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1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28%</a:t>
                </a:r>
                <a:endParaRPr lang="id-ID" altLang="ko-KR" sz="2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70" name="TextBox 69">
                <a:extLst>
                  <a:ext uri="{FF2B5EF4-FFF2-40B4-BE49-F238E27FC236}">
                    <a16:creationId xmlns:a16="http://schemas.microsoft.com/office/drawing/2014/main" id="{43951186-1827-4571-9C22-06AC2E09B9E2}"/>
                  </a:ext>
                </a:extLst>
              </p:cNvPr>
              <p:cNvSpPr txBox="1"/>
              <p:nvPr/>
            </p:nvSpPr>
            <p:spPr>
              <a:xfrm>
                <a:off x="8549855" y="2257486"/>
                <a:ext cx="2340813" cy="7893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 전달 시켜서 성공적인 제안서를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</p:grpSp>
        <p:grpSp>
          <p:nvGrpSpPr>
            <p:cNvPr id="71" name="그룹 70">
              <a:extLst>
                <a:ext uri="{FF2B5EF4-FFF2-40B4-BE49-F238E27FC236}">
                  <a16:creationId xmlns:a16="http://schemas.microsoft.com/office/drawing/2014/main" id="{B7AE3107-2244-425E-8FD3-D9DFD114E718}"/>
                </a:ext>
              </a:extLst>
            </p:cNvPr>
            <p:cNvGrpSpPr/>
            <p:nvPr/>
          </p:nvGrpSpPr>
          <p:grpSpPr>
            <a:xfrm>
              <a:off x="8274425" y="3160361"/>
              <a:ext cx="2340813" cy="1242625"/>
              <a:chOff x="8549855" y="1804180"/>
              <a:chExt cx="2340813" cy="1242625"/>
            </a:xfrm>
          </p:grpSpPr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9628D67A-8337-4EB3-9F3F-05ADB39D7F68}"/>
                  </a:ext>
                </a:extLst>
              </p:cNvPr>
              <p:cNvSpPr txBox="1"/>
              <p:nvPr/>
            </p:nvSpPr>
            <p:spPr>
              <a:xfrm>
                <a:off x="9326404" y="1804180"/>
                <a:ext cx="794127" cy="46929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 latinLnBrk="0">
                  <a:lnSpc>
                    <a:spcPct val="110000"/>
                  </a:lnSpc>
                </a:pPr>
                <a:r>
                  <a:rPr lang="en-US" altLang="ko-KR" sz="24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1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63%</a:t>
                </a:r>
                <a:endParaRPr lang="id-ID" altLang="ko-KR" sz="24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8CB6B310-253F-4D1C-B1DD-575A1AAD407B}"/>
                  </a:ext>
                </a:extLst>
              </p:cNvPr>
              <p:cNvSpPr txBox="1"/>
              <p:nvPr/>
            </p:nvSpPr>
            <p:spPr>
              <a:xfrm>
                <a:off x="8549855" y="2257486"/>
                <a:ext cx="2340813" cy="7893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 전달 시켜서 성공적인 제안서를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</p:grp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A2C13AD-D498-A720-E3AD-7656A0AC07B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364871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F1C94CE9-80C8-4E86-BBBA-ED5E6C82B07D}"/>
              </a:ext>
            </a:extLst>
          </p:cNvPr>
          <p:cNvGrpSpPr/>
          <p:nvPr/>
        </p:nvGrpSpPr>
        <p:grpSpPr>
          <a:xfrm>
            <a:off x="1476524" y="2339882"/>
            <a:ext cx="9238952" cy="3263498"/>
            <a:chOff x="1174750" y="2339882"/>
            <a:chExt cx="9238952" cy="3263498"/>
          </a:xfrm>
        </p:grpSpPr>
        <p:pic>
          <p:nvPicPr>
            <p:cNvPr id="54" name="Google Shape;362;p18">
              <a:extLst>
                <a:ext uri="{FF2B5EF4-FFF2-40B4-BE49-F238E27FC236}">
                  <a16:creationId xmlns:a16="http://schemas.microsoft.com/office/drawing/2014/main" id="{C73E0E37-F03A-EAFF-9A6D-BBBE4C5A8CD6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1566262" y="5370148"/>
              <a:ext cx="2018017" cy="2332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7" name="Google Shape;342;p18">
              <a:extLst>
                <a:ext uri="{FF2B5EF4-FFF2-40B4-BE49-F238E27FC236}">
                  <a16:creationId xmlns:a16="http://schemas.microsoft.com/office/drawing/2014/main" id="{F2DBE17B-B9B7-92F4-B350-15325DA07982}"/>
                </a:ext>
              </a:extLst>
            </p:cNvPr>
            <p:cNvSpPr/>
            <p:nvPr/>
          </p:nvSpPr>
          <p:spPr>
            <a:xfrm>
              <a:off x="1178573" y="2339882"/>
              <a:ext cx="2577382" cy="1753538"/>
            </a:xfrm>
            <a:custGeom>
              <a:avLst/>
              <a:gdLst/>
              <a:ahLst/>
              <a:cxnLst/>
              <a:rect l="l" t="t" r="r" b="b"/>
              <a:pathLst>
                <a:path w="556" h="378" extrusionOk="0">
                  <a:moveTo>
                    <a:pt x="530" y="378"/>
                  </a:moveTo>
                  <a:cubicBezTo>
                    <a:pt x="0" y="378"/>
                    <a:pt x="0" y="378"/>
                    <a:pt x="0" y="3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7" y="0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544" y="0"/>
                    <a:pt x="556" y="11"/>
                    <a:pt x="556" y="26"/>
                  </a:cubicBezTo>
                  <a:cubicBezTo>
                    <a:pt x="556" y="352"/>
                    <a:pt x="556" y="352"/>
                    <a:pt x="556" y="352"/>
                  </a:cubicBezTo>
                  <a:cubicBezTo>
                    <a:pt x="556" y="366"/>
                    <a:pt x="544" y="378"/>
                    <a:pt x="530" y="378"/>
                  </a:cubicBezTo>
                  <a:close/>
                </a:path>
              </a:pathLst>
            </a:custGeom>
            <a:solidFill>
              <a:schemeClr val="accent1">
                <a:lumMod val="65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>
                <a:solidFill>
                  <a:schemeClr val="dk1"/>
                </a:solidFill>
                <a:latin typeface="Arial" panose="020B0604020202020204" pitchFamily="34" charset="0"/>
                <a:ea typeface="Calibri"/>
                <a:cs typeface="Arial" panose="020B0604020202020204" pitchFamily="34" charset="0"/>
                <a:sym typeface="Calibri"/>
              </a:endParaRPr>
            </a:p>
          </p:txBody>
        </p:sp>
        <p:grpSp>
          <p:nvGrpSpPr>
            <p:cNvPr id="97" name="그룹 96">
              <a:extLst>
                <a:ext uri="{FF2B5EF4-FFF2-40B4-BE49-F238E27FC236}">
                  <a16:creationId xmlns:a16="http://schemas.microsoft.com/office/drawing/2014/main" id="{1106501C-C566-508F-1F4A-ACEDB8EAE969}"/>
                </a:ext>
              </a:extLst>
            </p:cNvPr>
            <p:cNvGrpSpPr/>
            <p:nvPr/>
          </p:nvGrpSpPr>
          <p:grpSpPr>
            <a:xfrm>
              <a:off x="1174750" y="4088645"/>
              <a:ext cx="2036411" cy="1115374"/>
              <a:chOff x="1463302" y="4088645"/>
              <a:chExt cx="2306249" cy="1115374"/>
            </a:xfrm>
          </p:grpSpPr>
          <p:sp>
            <p:nvSpPr>
              <p:cNvPr id="49" name="Google Shape;344;p18">
                <a:extLst>
                  <a:ext uri="{FF2B5EF4-FFF2-40B4-BE49-F238E27FC236}">
                    <a16:creationId xmlns:a16="http://schemas.microsoft.com/office/drawing/2014/main" id="{1772EB6C-F1DA-71DB-CB1D-5DAE703D3A01}"/>
                  </a:ext>
                </a:extLst>
              </p:cNvPr>
              <p:cNvSpPr/>
              <p:nvPr/>
            </p:nvSpPr>
            <p:spPr>
              <a:xfrm>
                <a:off x="2052934" y="4198218"/>
                <a:ext cx="1716617" cy="47356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72" extrusionOk="0">
                    <a:moveTo>
                      <a:pt x="0" y="172"/>
                    </a:moveTo>
                    <a:lnTo>
                      <a:pt x="620" y="172"/>
                    </a:lnTo>
                    <a:lnTo>
                      <a:pt x="0" y="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chemeClr val="accent1">
                  <a:lumMod val="65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50" name="Google Shape;345;p18">
                <a:extLst>
                  <a:ext uri="{FF2B5EF4-FFF2-40B4-BE49-F238E27FC236}">
                    <a16:creationId xmlns:a16="http://schemas.microsoft.com/office/drawing/2014/main" id="{8EA7245B-A809-5C9E-4F3B-A981CEEFDAB3}"/>
                  </a:ext>
                </a:extLst>
              </p:cNvPr>
              <p:cNvSpPr/>
              <p:nvPr/>
            </p:nvSpPr>
            <p:spPr>
              <a:xfrm>
                <a:off x="2052934" y="4671778"/>
                <a:ext cx="980601" cy="532241"/>
              </a:xfrm>
              <a:custGeom>
                <a:avLst/>
                <a:gdLst/>
                <a:ahLst/>
                <a:cxnLst/>
                <a:rect l="l" t="t" r="r" b="b"/>
                <a:pathLst>
                  <a:path w="309" h="251" extrusionOk="0">
                    <a:moveTo>
                      <a:pt x="309" y="251"/>
                    </a:moveTo>
                    <a:lnTo>
                      <a:pt x="0" y="0"/>
                    </a:lnTo>
                    <a:lnTo>
                      <a:pt x="309" y="0"/>
                    </a:lnTo>
                    <a:lnTo>
                      <a:pt x="309" y="251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48" name="Google Shape;343;p18">
                <a:extLst>
                  <a:ext uri="{FF2B5EF4-FFF2-40B4-BE49-F238E27FC236}">
                    <a16:creationId xmlns:a16="http://schemas.microsoft.com/office/drawing/2014/main" id="{176A9FC7-BCF8-8065-9DC4-DBFCAAE1F9BB}"/>
                  </a:ext>
                </a:extLst>
              </p:cNvPr>
              <p:cNvSpPr/>
              <p:nvPr/>
            </p:nvSpPr>
            <p:spPr>
              <a:xfrm>
                <a:off x="1463302" y="4088645"/>
                <a:ext cx="2306249" cy="583133"/>
              </a:xfrm>
              <a:custGeom>
                <a:avLst/>
                <a:gdLst/>
                <a:ahLst/>
                <a:cxnLst/>
                <a:rect l="l" t="t" r="r" b="b"/>
                <a:pathLst>
                  <a:path w="991" h="275" extrusionOk="0">
                    <a:moveTo>
                      <a:pt x="991" y="275"/>
                    </a:moveTo>
                    <a:lnTo>
                      <a:pt x="0" y="0"/>
                    </a:lnTo>
                    <a:lnTo>
                      <a:pt x="991" y="0"/>
                    </a:lnTo>
                    <a:lnTo>
                      <a:pt x="991" y="275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</p:grpSp>
        <p:grpSp>
          <p:nvGrpSpPr>
            <p:cNvPr id="65" name="그룹 64">
              <a:extLst>
                <a:ext uri="{FF2B5EF4-FFF2-40B4-BE49-F238E27FC236}">
                  <a16:creationId xmlns:a16="http://schemas.microsoft.com/office/drawing/2014/main" id="{4AD8758F-8675-5087-951F-76CC05163CAA}"/>
                </a:ext>
              </a:extLst>
            </p:cNvPr>
            <p:cNvGrpSpPr/>
            <p:nvPr/>
          </p:nvGrpSpPr>
          <p:grpSpPr>
            <a:xfrm>
              <a:off x="1296858" y="2649732"/>
              <a:ext cx="2340813" cy="1133837"/>
              <a:chOff x="-2932612" y="2731095"/>
              <a:chExt cx="2340813" cy="1133837"/>
            </a:xfrm>
          </p:grpSpPr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10158409-0F5E-3CF2-A180-3F2632619D84}"/>
                  </a:ext>
                </a:extLst>
              </p:cNvPr>
              <p:cNvSpPr txBox="1"/>
              <p:nvPr/>
            </p:nvSpPr>
            <p:spPr>
              <a:xfrm>
                <a:off x="-2932612" y="2731095"/>
                <a:ext cx="973343" cy="3436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1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키워드입력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62E6A23C-2864-03BD-DA1B-46408C59A3FE}"/>
                  </a:ext>
                </a:extLst>
              </p:cNvPr>
              <p:cNvSpPr txBox="1"/>
              <p:nvPr/>
            </p:nvSpPr>
            <p:spPr>
              <a:xfrm>
                <a:off x="-2932612" y="3075613"/>
                <a:ext cx="2340813" cy="7893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 전달 시켜서 성공적인 제안서를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</p:grpSp>
        <p:pic>
          <p:nvPicPr>
            <p:cNvPr id="74" name="Google Shape;362;p18">
              <a:extLst>
                <a:ext uri="{FF2B5EF4-FFF2-40B4-BE49-F238E27FC236}">
                  <a16:creationId xmlns:a16="http://schemas.microsoft.com/office/drawing/2014/main" id="{6F4AA469-3300-B73E-040A-FF782250430F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4895135" y="5370148"/>
              <a:ext cx="2018017" cy="2332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75" name="Google Shape;342;p18">
              <a:extLst>
                <a:ext uri="{FF2B5EF4-FFF2-40B4-BE49-F238E27FC236}">
                  <a16:creationId xmlns:a16="http://schemas.microsoft.com/office/drawing/2014/main" id="{2E2826A1-F5A6-E654-1A12-607DF3DC964F}"/>
                </a:ext>
              </a:extLst>
            </p:cNvPr>
            <p:cNvSpPr/>
            <p:nvPr/>
          </p:nvSpPr>
          <p:spPr>
            <a:xfrm>
              <a:off x="4507446" y="2339882"/>
              <a:ext cx="2577382" cy="1753538"/>
            </a:xfrm>
            <a:custGeom>
              <a:avLst/>
              <a:gdLst/>
              <a:ahLst/>
              <a:cxnLst/>
              <a:rect l="l" t="t" r="r" b="b"/>
              <a:pathLst>
                <a:path w="556" h="378" extrusionOk="0">
                  <a:moveTo>
                    <a:pt x="530" y="378"/>
                  </a:moveTo>
                  <a:cubicBezTo>
                    <a:pt x="0" y="378"/>
                    <a:pt x="0" y="378"/>
                    <a:pt x="0" y="3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7" y="0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544" y="0"/>
                    <a:pt x="556" y="11"/>
                    <a:pt x="556" y="26"/>
                  </a:cubicBezTo>
                  <a:cubicBezTo>
                    <a:pt x="556" y="352"/>
                    <a:pt x="556" y="352"/>
                    <a:pt x="556" y="352"/>
                  </a:cubicBezTo>
                  <a:cubicBezTo>
                    <a:pt x="556" y="366"/>
                    <a:pt x="544" y="378"/>
                    <a:pt x="530" y="37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endParaRPr>
                <a:solidFill>
                  <a:schemeClr val="dk1"/>
                </a:solidFill>
                <a:latin typeface="Arial" panose="020B0604020202020204" pitchFamily="34" charset="0"/>
                <a:cs typeface="Arial" panose="020B0604020202020204" pitchFamily="34" charset="0"/>
                <a:sym typeface="Calibri"/>
              </a:endParaRPr>
            </a:p>
          </p:txBody>
        </p:sp>
        <p:grpSp>
          <p:nvGrpSpPr>
            <p:cNvPr id="98" name="그룹 97">
              <a:extLst>
                <a:ext uri="{FF2B5EF4-FFF2-40B4-BE49-F238E27FC236}">
                  <a16:creationId xmlns:a16="http://schemas.microsoft.com/office/drawing/2014/main" id="{1B3118AB-04FB-4349-7CDB-DE6C4A3C829E}"/>
                </a:ext>
              </a:extLst>
            </p:cNvPr>
            <p:cNvGrpSpPr/>
            <p:nvPr/>
          </p:nvGrpSpPr>
          <p:grpSpPr>
            <a:xfrm>
              <a:off x="4503623" y="4088645"/>
              <a:ext cx="2036411" cy="1115374"/>
              <a:chOff x="4792175" y="4088645"/>
              <a:chExt cx="2306249" cy="1115374"/>
            </a:xfrm>
          </p:grpSpPr>
          <p:sp>
            <p:nvSpPr>
              <p:cNvPr id="76" name="Google Shape;344;p18">
                <a:extLst>
                  <a:ext uri="{FF2B5EF4-FFF2-40B4-BE49-F238E27FC236}">
                    <a16:creationId xmlns:a16="http://schemas.microsoft.com/office/drawing/2014/main" id="{E50C9518-7CBF-A35C-5F2E-540B9721E348}"/>
                  </a:ext>
                </a:extLst>
              </p:cNvPr>
              <p:cNvSpPr/>
              <p:nvPr/>
            </p:nvSpPr>
            <p:spPr>
              <a:xfrm>
                <a:off x="5381807" y="4198218"/>
                <a:ext cx="1716617" cy="47356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72" extrusionOk="0">
                    <a:moveTo>
                      <a:pt x="0" y="172"/>
                    </a:moveTo>
                    <a:lnTo>
                      <a:pt x="620" y="172"/>
                    </a:lnTo>
                    <a:lnTo>
                      <a:pt x="0" y="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endParaRPr>
                  <a:solidFill>
                    <a:schemeClr val="dk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77" name="Google Shape;345;p18">
                <a:extLst>
                  <a:ext uri="{FF2B5EF4-FFF2-40B4-BE49-F238E27FC236}">
                    <a16:creationId xmlns:a16="http://schemas.microsoft.com/office/drawing/2014/main" id="{4777C12B-B296-B717-6891-5A3406D0EE60}"/>
                  </a:ext>
                </a:extLst>
              </p:cNvPr>
              <p:cNvSpPr/>
              <p:nvPr/>
            </p:nvSpPr>
            <p:spPr>
              <a:xfrm>
                <a:off x="5381807" y="4671778"/>
                <a:ext cx="980601" cy="532241"/>
              </a:xfrm>
              <a:custGeom>
                <a:avLst/>
                <a:gdLst/>
                <a:ahLst/>
                <a:cxnLst/>
                <a:rect l="l" t="t" r="r" b="b"/>
                <a:pathLst>
                  <a:path w="309" h="251" extrusionOk="0">
                    <a:moveTo>
                      <a:pt x="309" y="251"/>
                    </a:moveTo>
                    <a:lnTo>
                      <a:pt x="0" y="0"/>
                    </a:lnTo>
                    <a:lnTo>
                      <a:pt x="309" y="0"/>
                    </a:lnTo>
                    <a:lnTo>
                      <a:pt x="309" y="251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endParaRPr>
                  <a:solidFill>
                    <a:schemeClr val="dk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78" name="Google Shape;343;p18">
                <a:extLst>
                  <a:ext uri="{FF2B5EF4-FFF2-40B4-BE49-F238E27FC236}">
                    <a16:creationId xmlns:a16="http://schemas.microsoft.com/office/drawing/2014/main" id="{CA34188D-3ED2-F505-2671-FB45AB096B57}"/>
                  </a:ext>
                </a:extLst>
              </p:cNvPr>
              <p:cNvSpPr/>
              <p:nvPr/>
            </p:nvSpPr>
            <p:spPr>
              <a:xfrm>
                <a:off x="4792175" y="4088645"/>
                <a:ext cx="2306249" cy="583133"/>
              </a:xfrm>
              <a:custGeom>
                <a:avLst/>
                <a:gdLst/>
                <a:ahLst/>
                <a:cxnLst/>
                <a:rect l="l" t="t" r="r" b="b"/>
                <a:pathLst>
                  <a:path w="991" h="275" extrusionOk="0">
                    <a:moveTo>
                      <a:pt x="991" y="275"/>
                    </a:moveTo>
                    <a:lnTo>
                      <a:pt x="0" y="0"/>
                    </a:lnTo>
                    <a:lnTo>
                      <a:pt x="991" y="0"/>
                    </a:lnTo>
                    <a:lnTo>
                      <a:pt x="991" y="275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endParaRPr>
                  <a:solidFill>
                    <a:schemeClr val="dk1"/>
                  </a:solidFill>
                  <a:latin typeface="Arial" panose="020B0604020202020204" pitchFamily="34" charset="0"/>
                  <a:cs typeface="Arial" panose="020B0604020202020204" pitchFamily="34" charset="0"/>
                  <a:sym typeface="Calibri"/>
                </a:endParaRPr>
              </a:p>
            </p:txBody>
          </p:sp>
        </p:grpSp>
        <p:grpSp>
          <p:nvGrpSpPr>
            <p:cNvPr id="85" name="그룹 84">
              <a:extLst>
                <a:ext uri="{FF2B5EF4-FFF2-40B4-BE49-F238E27FC236}">
                  <a16:creationId xmlns:a16="http://schemas.microsoft.com/office/drawing/2014/main" id="{C2219B1A-959A-62B4-E2B2-79FB1BB9A906}"/>
                </a:ext>
              </a:extLst>
            </p:cNvPr>
            <p:cNvGrpSpPr/>
            <p:nvPr/>
          </p:nvGrpSpPr>
          <p:grpSpPr>
            <a:xfrm>
              <a:off x="4625731" y="2649732"/>
              <a:ext cx="2340813" cy="1133837"/>
              <a:chOff x="-2932612" y="2731095"/>
              <a:chExt cx="2340813" cy="1133837"/>
            </a:xfrm>
          </p:grpSpPr>
          <p:sp>
            <p:nvSpPr>
              <p:cNvPr id="86" name="TextBox 85">
                <a:extLst>
                  <a:ext uri="{FF2B5EF4-FFF2-40B4-BE49-F238E27FC236}">
                    <a16:creationId xmlns:a16="http://schemas.microsoft.com/office/drawing/2014/main" id="{98336EB3-12E8-C929-75B9-B51E553EFA3F}"/>
                  </a:ext>
                </a:extLst>
              </p:cNvPr>
              <p:cNvSpPr txBox="1"/>
              <p:nvPr/>
            </p:nvSpPr>
            <p:spPr>
              <a:xfrm>
                <a:off x="-2932612" y="2731095"/>
                <a:ext cx="973343" cy="3436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1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키워드입력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87" name="TextBox 86">
                <a:extLst>
                  <a:ext uri="{FF2B5EF4-FFF2-40B4-BE49-F238E27FC236}">
                    <a16:creationId xmlns:a16="http://schemas.microsoft.com/office/drawing/2014/main" id="{8BBFCDD7-9584-22AE-B2FA-108E2BCD3446}"/>
                  </a:ext>
                </a:extLst>
              </p:cNvPr>
              <p:cNvSpPr txBox="1"/>
              <p:nvPr/>
            </p:nvSpPr>
            <p:spPr>
              <a:xfrm>
                <a:off x="-2932612" y="3075613"/>
                <a:ext cx="2340813" cy="7893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 전달 시켜서 성공적인 제안서를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</p:grpSp>
        <p:pic>
          <p:nvPicPr>
            <p:cNvPr id="80" name="Google Shape;362;p18">
              <a:extLst>
                <a:ext uri="{FF2B5EF4-FFF2-40B4-BE49-F238E27FC236}">
                  <a16:creationId xmlns:a16="http://schemas.microsoft.com/office/drawing/2014/main" id="{513DA750-CA5A-A06A-5877-7BEC2A7B6C5D}"/>
                </a:ext>
              </a:extLst>
            </p:cNvPr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8224009" y="5370148"/>
              <a:ext cx="2018017" cy="2332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1" name="Google Shape;342;p18">
              <a:extLst>
                <a:ext uri="{FF2B5EF4-FFF2-40B4-BE49-F238E27FC236}">
                  <a16:creationId xmlns:a16="http://schemas.microsoft.com/office/drawing/2014/main" id="{B1732DFD-4734-8143-86A6-3AB7FFC1DD5E}"/>
                </a:ext>
              </a:extLst>
            </p:cNvPr>
            <p:cNvSpPr/>
            <p:nvPr/>
          </p:nvSpPr>
          <p:spPr>
            <a:xfrm>
              <a:off x="7836320" y="2339882"/>
              <a:ext cx="2577382" cy="1753538"/>
            </a:xfrm>
            <a:custGeom>
              <a:avLst/>
              <a:gdLst/>
              <a:ahLst/>
              <a:cxnLst/>
              <a:rect l="l" t="t" r="r" b="b"/>
              <a:pathLst>
                <a:path w="556" h="378" extrusionOk="0">
                  <a:moveTo>
                    <a:pt x="530" y="378"/>
                  </a:moveTo>
                  <a:cubicBezTo>
                    <a:pt x="0" y="378"/>
                    <a:pt x="0" y="378"/>
                    <a:pt x="0" y="3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7" y="0"/>
                  </a:cubicBezTo>
                  <a:cubicBezTo>
                    <a:pt x="530" y="0"/>
                    <a:pt x="530" y="0"/>
                    <a:pt x="530" y="0"/>
                  </a:cubicBezTo>
                  <a:cubicBezTo>
                    <a:pt x="544" y="0"/>
                    <a:pt x="556" y="11"/>
                    <a:pt x="556" y="26"/>
                  </a:cubicBezTo>
                  <a:cubicBezTo>
                    <a:pt x="556" y="352"/>
                    <a:pt x="556" y="352"/>
                    <a:pt x="556" y="352"/>
                  </a:cubicBezTo>
                  <a:cubicBezTo>
                    <a:pt x="556" y="366"/>
                    <a:pt x="544" y="378"/>
                    <a:pt x="530" y="378"/>
                  </a:cubicBezTo>
                  <a:close/>
                </a:path>
              </a:pathLst>
            </a:custGeom>
            <a:solidFill>
              <a:schemeClr val="accent1">
                <a:lumMod val="65000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>
                <a:solidFill>
                  <a:schemeClr val="dk1"/>
                </a:solidFill>
                <a:latin typeface="Arial" panose="020B0604020202020204" pitchFamily="34" charset="0"/>
                <a:ea typeface="Calibri"/>
                <a:cs typeface="Arial" panose="020B0604020202020204" pitchFamily="34" charset="0"/>
                <a:sym typeface="Calibri"/>
              </a:endParaRPr>
            </a:p>
          </p:txBody>
        </p:sp>
        <p:grpSp>
          <p:nvGrpSpPr>
            <p:cNvPr id="99" name="그룹 98">
              <a:extLst>
                <a:ext uri="{FF2B5EF4-FFF2-40B4-BE49-F238E27FC236}">
                  <a16:creationId xmlns:a16="http://schemas.microsoft.com/office/drawing/2014/main" id="{670C6FB8-5D76-9959-A5AB-302540CDFC4B}"/>
                </a:ext>
              </a:extLst>
            </p:cNvPr>
            <p:cNvGrpSpPr/>
            <p:nvPr/>
          </p:nvGrpSpPr>
          <p:grpSpPr>
            <a:xfrm>
              <a:off x="7832497" y="4088645"/>
              <a:ext cx="2036411" cy="1115374"/>
              <a:chOff x="8121049" y="4088645"/>
              <a:chExt cx="2306249" cy="1115374"/>
            </a:xfrm>
          </p:grpSpPr>
          <p:sp>
            <p:nvSpPr>
              <p:cNvPr id="82" name="Google Shape;344;p18">
                <a:extLst>
                  <a:ext uri="{FF2B5EF4-FFF2-40B4-BE49-F238E27FC236}">
                    <a16:creationId xmlns:a16="http://schemas.microsoft.com/office/drawing/2014/main" id="{865B95DD-D3D4-1880-FE02-CF41DB309101}"/>
                  </a:ext>
                </a:extLst>
              </p:cNvPr>
              <p:cNvSpPr/>
              <p:nvPr/>
            </p:nvSpPr>
            <p:spPr>
              <a:xfrm>
                <a:off x="8710681" y="4198218"/>
                <a:ext cx="1716617" cy="473560"/>
              </a:xfrm>
              <a:custGeom>
                <a:avLst/>
                <a:gdLst/>
                <a:ahLst/>
                <a:cxnLst/>
                <a:rect l="l" t="t" r="r" b="b"/>
                <a:pathLst>
                  <a:path w="620" h="172" extrusionOk="0">
                    <a:moveTo>
                      <a:pt x="0" y="172"/>
                    </a:moveTo>
                    <a:lnTo>
                      <a:pt x="620" y="172"/>
                    </a:lnTo>
                    <a:lnTo>
                      <a:pt x="0" y="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chemeClr val="accent1">
                  <a:lumMod val="65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83" name="Google Shape;345;p18">
                <a:extLst>
                  <a:ext uri="{FF2B5EF4-FFF2-40B4-BE49-F238E27FC236}">
                    <a16:creationId xmlns:a16="http://schemas.microsoft.com/office/drawing/2014/main" id="{C0E689EC-709E-D24C-4ABF-054981F6F297}"/>
                  </a:ext>
                </a:extLst>
              </p:cNvPr>
              <p:cNvSpPr/>
              <p:nvPr/>
            </p:nvSpPr>
            <p:spPr>
              <a:xfrm>
                <a:off x="8710681" y="4671778"/>
                <a:ext cx="980601" cy="532241"/>
              </a:xfrm>
              <a:custGeom>
                <a:avLst/>
                <a:gdLst/>
                <a:ahLst/>
                <a:cxnLst/>
                <a:rect l="l" t="t" r="r" b="b"/>
                <a:pathLst>
                  <a:path w="309" h="251" extrusionOk="0">
                    <a:moveTo>
                      <a:pt x="309" y="251"/>
                    </a:moveTo>
                    <a:lnTo>
                      <a:pt x="0" y="0"/>
                    </a:lnTo>
                    <a:lnTo>
                      <a:pt x="309" y="0"/>
                    </a:lnTo>
                    <a:lnTo>
                      <a:pt x="309" y="251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  <p:sp>
            <p:nvSpPr>
              <p:cNvPr id="84" name="Google Shape;343;p18">
                <a:extLst>
                  <a:ext uri="{FF2B5EF4-FFF2-40B4-BE49-F238E27FC236}">
                    <a16:creationId xmlns:a16="http://schemas.microsoft.com/office/drawing/2014/main" id="{DFD9B6A3-9747-3CBD-EBEF-6F258EB08A3E}"/>
                  </a:ext>
                </a:extLst>
              </p:cNvPr>
              <p:cNvSpPr/>
              <p:nvPr/>
            </p:nvSpPr>
            <p:spPr>
              <a:xfrm>
                <a:off x="8121049" y="4088645"/>
                <a:ext cx="2306249" cy="583133"/>
              </a:xfrm>
              <a:custGeom>
                <a:avLst/>
                <a:gdLst/>
                <a:ahLst/>
                <a:cxnLst/>
                <a:rect l="l" t="t" r="r" b="b"/>
                <a:pathLst>
                  <a:path w="991" h="275" extrusionOk="0">
                    <a:moveTo>
                      <a:pt x="991" y="275"/>
                    </a:moveTo>
                    <a:lnTo>
                      <a:pt x="0" y="0"/>
                    </a:lnTo>
                    <a:lnTo>
                      <a:pt x="991" y="0"/>
                    </a:lnTo>
                    <a:lnTo>
                      <a:pt x="991" y="275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0" i="0" u="none">
                  <a:solidFill>
                    <a:schemeClr val="dk1"/>
                  </a:solidFill>
                  <a:latin typeface="Arial" panose="020B0604020202020204" pitchFamily="34" charset="0"/>
                  <a:ea typeface="Calibri"/>
                  <a:cs typeface="Arial" panose="020B0604020202020204" pitchFamily="34" charset="0"/>
                  <a:sym typeface="Calibri"/>
                </a:endParaRPr>
              </a:p>
            </p:txBody>
          </p:sp>
        </p:grpSp>
        <p:grpSp>
          <p:nvGrpSpPr>
            <p:cNvPr id="88" name="그룹 87">
              <a:extLst>
                <a:ext uri="{FF2B5EF4-FFF2-40B4-BE49-F238E27FC236}">
                  <a16:creationId xmlns:a16="http://schemas.microsoft.com/office/drawing/2014/main" id="{5873B293-492B-A494-E6AF-EEEAACA40D09}"/>
                </a:ext>
              </a:extLst>
            </p:cNvPr>
            <p:cNvGrpSpPr/>
            <p:nvPr/>
          </p:nvGrpSpPr>
          <p:grpSpPr>
            <a:xfrm>
              <a:off x="7954605" y="2649732"/>
              <a:ext cx="2340813" cy="1133837"/>
              <a:chOff x="-2932612" y="2731095"/>
              <a:chExt cx="2340813" cy="1133837"/>
            </a:xfrm>
          </p:grpSpPr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AC371AB8-9FE3-E722-4F46-57F060613A9F}"/>
                  </a:ext>
                </a:extLst>
              </p:cNvPr>
              <p:cNvSpPr txBox="1"/>
              <p:nvPr/>
            </p:nvSpPr>
            <p:spPr>
              <a:xfrm>
                <a:off x="-2932612" y="2731095"/>
                <a:ext cx="973343" cy="3436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latinLnBrk="0">
                  <a:lnSpc>
                    <a:spcPct val="110000"/>
                  </a:lnSpc>
                </a:pPr>
                <a:r>
                  <a:rPr lang="ko-KR" altLang="en-US" sz="1600" spc="-20">
                    <a:ln>
                      <a:solidFill>
                        <a:srgbClr val="000000">
                          <a:alpha val="0"/>
                        </a:srgbClr>
                      </a:solidFill>
                    </a:ln>
                    <a:solidFill>
                      <a:schemeClr val="accent1"/>
                    </a:solidFill>
                    <a:latin typeface="프리젠테이션 8 ExtraBold" pitchFamily="2" charset="-127"/>
                    <a:ea typeface="프리젠테이션 8 ExtraBold" pitchFamily="2" charset="-127"/>
                    <a:cs typeface="Pretendard ExtraBold" panose="02000903000000020004" pitchFamily="2" charset="-127"/>
                  </a:rPr>
                  <a:t>키워드입력</a:t>
                </a:r>
                <a:endParaRPr lang="id-ID" altLang="ko-KR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1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endParaRP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F10A043B-386A-21B6-8DD3-CEC65D140C67}"/>
                  </a:ext>
                </a:extLst>
              </p:cNvPr>
              <p:cNvSpPr txBox="1"/>
              <p:nvPr/>
            </p:nvSpPr>
            <p:spPr>
              <a:xfrm>
                <a:off x="-2932612" y="3075613"/>
                <a:ext cx="2340813" cy="78931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atinLnBrk="0">
                  <a:lnSpc>
                    <a:spcPct val="130000"/>
                  </a:lnSpc>
                </a:pP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내용을 잘 정리 해서 입력해주세요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r>
                  <a:rPr lang="ko-KR" altLang="en-US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본문 내용이 잘 전달 시켜서 성공적인 제안서를 제출해주세요</a:t>
                </a:r>
                <a:r>
                  <a:rPr lang="en-US" altLang="ko-KR" sz="1200" spc="-50">
                    <a:ln>
                      <a:solidFill>
                        <a:schemeClr val="tx1">
                          <a:alpha val="0"/>
                        </a:schemeClr>
                      </a:solidFill>
                    </a:ln>
                    <a:solidFill>
                      <a:schemeClr val="accent1"/>
                    </a:solidFill>
                    <a:latin typeface="프리젠테이션 3 Light" pitchFamily="2" charset="-127"/>
                    <a:ea typeface="프리젠테이션 3 Light" pitchFamily="2" charset="-127"/>
                    <a:cs typeface="Pretendard Light" panose="02000403000000020004" pitchFamily="50" charset="-127"/>
                  </a:rPr>
                  <a:t>. </a:t>
                </a:r>
                <a:endParaRPr lang="id-ID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1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endParaRPr>
              </a:p>
            </p:txBody>
          </p: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2864A0EC-B32C-35D9-621F-2862BAED0FA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03251185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직선 연결선 9">
            <a:extLst>
              <a:ext uri="{FF2B5EF4-FFF2-40B4-BE49-F238E27FC236}">
                <a16:creationId xmlns:a16="http://schemas.microsoft.com/office/drawing/2014/main" id="{71A65B8A-BAA8-AD52-E069-7D4B79104EEF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36C1A26-B1D4-2965-982B-947628D05ECA}"/>
              </a:ext>
            </a:extLst>
          </p:cNvPr>
          <p:cNvSpPr txBox="1"/>
          <p:nvPr/>
        </p:nvSpPr>
        <p:spPr>
          <a:xfrm>
            <a:off x="2083921" y="3671595"/>
            <a:ext cx="2340813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0AAFA0CC-0FD2-E06E-A681-C8691A9AC267}"/>
              </a:ext>
            </a:extLst>
          </p:cNvPr>
          <p:cNvSpPr txBox="1"/>
          <p:nvPr/>
        </p:nvSpPr>
        <p:spPr>
          <a:xfrm>
            <a:off x="2083921" y="4744615"/>
            <a:ext cx="2340813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87BAA1A2-FE30-B2EF-89FB-F76D1C7E158E}"/>
              </a:ext>
            </a:extLst>
          </p:cNvPr>
          <p:cNvGrpSpPr/>
          <p:nvPr/>
        </p:nvGrpSpPr>
        <p:grpSpPr>
          <a:xfrm>
            <a:off x="1217184" y="3745559"/>
            <a:ext cx="641389" cy="641389"/>
            <a:chOff x="6120552" y="3431625"/>
            <a:chExt cx="193548" cy="193548"/>
          </a:xfrm>
        </p:grpSpPr>
        <p:sp>
          <p:nvSpPr>
            <p:cNvPr id="44" name="Oval 29">
              <a:extLst>
                <a:ext uri="{FF2B5EF4-FFF2-40B4-BE49-F238E27FC236}">
                  <a16:creationId xmlns:a16="http://schemas.microsoft.com/office/drawing/2014/main" id="{B78993C3-281E-D95E-5AD6-39579BE49229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4DC8C7F7-E6DD-461D-BC4A-7EC02B829AA1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26714924-4BB0-1946-CFB5-8DBE91470BAD}"/>
              </a:ext>
            </a:extLst>
          </p:cNvPr>
          <p:cNvGrpSpPr/>
          <p:nvPr/>
        </p:nvGrpSpPr>
        <p:grpSpPr>
          <a:xfrm>
            <a:off x="1217184" y="4818579"/>
            <a:ext cx="641389" cy="641389"/>
            <a:chOff x="6120552" y="3431625"/>
            <a:chExt cx="193548" cy="193548"/>
          </a:xfrm>
        </p:grpSpPr>
        <p:sp>
          <p:nvSpPr>
            <p:cNvPr id="51" name="Oval 29">
              <a:extLst>
                <a:ext uri="{FF2B5EF4-FFF2-40B4-BE49-F238E27FC236}">
                  <a16:creationId xmlns:a16="http://schemas.microsoft.com/office/drawing/2014/main" id="{73E5AB5B-EE7B-A29D-6FFB-3671525BDAD2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A15D9F09-41CA-0B18-DFC8-C4D5115CF298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B7709819-8C59-6C30-1F97-ECCCAE04FA6E}"/>
              </a:ext>
            </a:extLst>
          </p:cNvPr>
          <p:cNvSpPr txBox="1"/>
          <p:nvPr/>
        </p:nvSpPr>
        <p:spPr>
          <a:xfrm>
            <a:off x="1121934" y="1923474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5" name="Rectangle 4">
            <a:extLst>
              <a:ext uri="{FF2B5EF4-FFF2-40B4-BE49-F238E27FC236}">
                <a16:creationId xmlns:a16="http://schemas.microsoft.com/office/drawing/2014/main" id="{034D032E-F236-8241-55F9-C1B82CBFED8A}"/>
              </a:ext>
            </a:extLst>
          </p:cNvPr>
          <p:cNvSpPr/>
          <p:nvPr/>
        </p:nvSpPr>
        <p:spPr>
          <a:xfrm>
            <a:off x="5077158" y="1927098"/>
            <a:ext cx="2714404" cy="4006684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Oval 172">
            <a:extLst>
              <a:ext uri="{FF2B5EF4-FFF2-40B4-BE49-F238E27FC236}">
                <a16:creationId xmlns:a16="http://schemas.microsoft.com/office/drawing/2014/main" id="{605C52E7-6E43-0D29-DDCF-DD4B59ACA74D}"/>
              </a:ext>
            </a:extLst>
          </p:cNvPr>
          <p:cNvSpPr/>
          <p:nvPr/>
        </p:nvSpPr>
        <p:spPr>
          <a:xfrm rot="5400000">
            <a:off x="7569722" y="4734389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60">
            <a:extLst>
              <a:ext uri="{FF2B5EF4-FFF2-40B4-BE49-F238E27FC236}">
                <a16:creationId xmlns:a16="http://schemas.microsoft.com/office/drawing/2014/main" id="{992A46DA-5C1D-436D-9509-5165DCBA839E}"/>
              </a:ext>
            </a:extLst>
          </p:cNvPr>
          <p:cNvGrpSpPr/>
          <p:nvPr/>
        </p:nvGrpSpPr>
        <p:grpSpPr>
          <a:xfrm>
            <a:off x="7691487" y="4847410"/>
            <a:ext cx="200149" cy="219032"/>
            <a:chOff x="7691487" y="4847410"/>
            <a:chExt cx="200149" cy="219032"/>
          </a:xfrm>
          <a:solidFill>
            <a:schemeClr val="accent3"/>
          </a:solidFill>
        </p:grpSpPr>
        <p:grpSp>
          <p:nvGrpSpPr>
            <p:cNvPr id="3" name="그래픽 60">
              <a:extLst>
                <a:ext uri="{FF2B5EF4-FFF2-40B4-BE49-F238E27FC236}">
                  <a16:creationId xmlns:a16="http://schemas.microsoft.com/office/drawing/2014/main" id="{0ECADFA3-84A4-4213-810A-A3B79DE9481B}"/>
                </a:ext>
              </a:extLst>
            </p:cNvPr>
            <p:cNvGrpSpPr/>
            <p:nvPr/>
          </p:nvGrpSpPr>
          <p:grpSpPr>
            <a:xfrm>
              <a:off x="7691487" y="4897682"/>
              <a:ext cx="200149" cy="118487"/>
              <a:chOff x="7691487" y="4897682"/>
              <a:chExt cx="200149" cy="118487"/>
            </a:xfrm>
            <a:grpFill/>
          </p:grpSpPr>
          <p:grpSp>
            <p:nvGrpSpPr>
              <p:cNvPr id="4" name="그래픽 60">
                <a:extLst>
                  <a:ext uri="{FF2B5EF4-FFF2-40B4-BE49-F238E27FC236}">
                    <a16:creationId xmlns:a16="http://schemas.microsoft.com/office/drawing/2014/main" id="{6BFBC0B7-36CB-437D-9733-15000D35B9D8}"/>
                  </a:ext>
                </a:extLst>
              </p:cNvPr>
              <p:cNvGrpSpPr/>
              <p:nvPr/>
            </p:nvGrpSpPr>
            <p:grpSpPr>
              <a:xfrm>
                <a:off x="7691487" y="4897682"/>
                <a:ext cx="200149" cy="118487"/>
                <a:chOff x="7691487" y="4897682"/>
                <a:chExt cx="200149" cy="118487"/>
              </a:xfrm>
              <a:grpFill/>
            </p:grpSpPr>
            <p:sp>
              <p:nvSpPr>
                <p:cNvPr id="5" name="자유형: 도형 4">
                  <a:extLst>
                    <a:ext uri="{FF2B5EF4-FFF2-40B4-BE49-F238E27FC236}">
                      <a16:creationId xmlns:a16="http://schemas.microsoft.com/office/drawing/2014/main" id="{807A566F-3000-41A7-84FA-56F3DD85B87D}"/>
                    </a:ext>
                  </a:extLst>
                </p:cNvPr>
                <p:cNvSpPr/>
                <p:nvPr/>
              </p:nvSpPr>
              <p:spPr>
                <a:xfrm>
                  <a:off x="7691487" y="489780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FCD7A2A7-9CB3-4605-B12E-CF89FC0086EE}"/>
                    </a:ext>
                  </a:extLst>
                </p:cNvPr>
                <p:cNvSpPr/>
                <p:nvPr/>
              </p:nvSpPr>
              <p:spPr>
                <a:xfrm>
                  <a:off x="7692664" y="489768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6BC1CC6F-8C6D-4877-BFBF-B79E03F58C68}"/>
                  </a:ext>
                </a:extLst>
              </p:cNvPr>
              <p:cNvSpPr/>
              <p:nvPr/>
            </p:nvSpPr>
            <p:spPr>
              <a:xfrm rot="2948410">
                <a:off x="7724384" y="494160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E986975A-DE87-4308-B7C9-43D699DF3D13}"/>
                  </a:ext>
                </a:extLst>
              </p:cNvPr>
              <p:cNvSpPr/>
              <p:nvPr/>
            </p:nvSpPr>
            <p:spPr>
              <a:xfrm rot="2451590">
                <a:off x="7813343" y="498071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1" name="그래픽 60">
              <a:extLst>
                <a:ext uri="{FF2B5EF4-FFF2-40B4-BE49-F238E27FC236}">
                  <a16:creationId xmlns:a16="http://schemas.microsoft.com/office/drawing/2014/main" id="{E46AE40C-8152-48F7-B598-11C104266F22}"/>
                </a:ext>
              </a:extLst>
            </p:cNvPr>
            <p:cNvGrpSpPr/>
            <p:nvPr/>
          </p:nvGrpSpPr>
          <p:grpSpPr>
            <a:xfrm>
              <a:off x="7745024" y="4847410"/>
              <a:ext cx="93058" cy="219032"/>
              <a:chOff x="7745024" y="4847410"/>
              <a:chExt cx="93058" cy="219032"/>
            </a:xfrm>
            <a:grpFill/>
          </p:grpSpPr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399D1476-2F35-4D41-AC30-07384CF7FC49}"/>
                  </a:ext>
                </a:extLst>
              </p:cNvPr>
              <p:cNvSpPr/>
              <p:nvPr/>
            </p:nvSpPr>
            <p:spPr>
              <a:xfrm>
                <a:off x="7788126" y="484741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3" name="그래픽 60">
                <a:extLst>
                  <a:ext uri="{FF2B5EF4-FFF2-40B4-BE49-F238E27FC236}">
                    <a16:creationId xmlns:a16="http://schemas.microsoft.com/office/drawing/2014/main" id="{8CFF9B2A-A4AD-47CB-AF72-EE4F8D1E5DD9}"/>
                  </a:ext>
                </a:extLst>
              </p:cNvPr>
              <p:cNvGrpSpPr/>
              <p:nvPr/>
            </p:nvGrpSpPr>
            <p:grpSpPr>
              <a:xfrm>
                <a:off x="7745024" y="4855707"/>
                <a:ext cx="93058" cy="22742"/>
                <a:chOff x="7745024" y="4855707"/>
                <a:chExt cx="93058" cy="22742"/>
              </a:xfrm>
              <a:grpFill/>
            </p:grpSpPr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A8AAE7D3-02F8-4EBD-8810-EC3CEB3A2383}"/>
                    </a:ext>
                  </a:extLst>
                </p:cNvPr>
                <p:cNvSpPr/>
                <p:nvPr/>
              </p:nvSpPr>
              <p:spPr>
                <a:xfrm rot="3902351">
                  <a:off x="7741800" y="486365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A7FF0F27-7AC0-4C07-AC10-302DC3EF44A0}"/>
                    </a:ext>
                  </a:extLst>
                </p:cNvPr>
                <p:cNvSpPr/>
                <p:nvPr/>
              </p:nvSpPr>
              <p:spPr>
                <a:xfrm rot="1496881">
                  <a:off x="7826940" y="485612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35875721-FA8D-445E-8B0F-5026724AECB7}"/>
                  </a:ext>
                </a:extLst>
              </p:cNvPr>
              <p:cNvSpPr/>
              <p:nvPr/>
            </p:nvSpPr>
            <p:spPr>
              <a:xfrm>
                <a:off x="7788126" y="504454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7" name="그래픽 60">
                <a:extLst>
                  <a:ext uri="{FF2B5EF4-FFF2-40B4-BE49-F238E27FC236}">
                    <a16:creationId xmlns:a16="http://schemas.microsoft.com/office/drawing/2014/main" id="{2601F727-8182-4484-B1F5-01463AF9BD3F}"/>
                  </a:ext>
                </a:extLst>
              </p:cNvPr>
              <p:cNvGrpSpPr/>
              <p:nvPr/>
            </p:nvGrpSpPr>
            <p:grpSpPr>
              <a:xfrm>
                <a:off x="7745028" y="5035396"/>
                <a:ext cx="93048" cy="22743"/>
                <a:chOff x="7745028" y="5035396"/>
                <a:chExt cx="93048" cy="22743"/>
              </a:xfrm>
              <a:grpFill/>
            </p:grpSpPr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8071D7A7-A84A-4BC9-8B55-392FB64F8A42}"/>
                    </a:ext>
                  </a:extLst>
                </p:cNvPr>
                <p:cNvSpPr/>
                <p:nvPr/>
              </p:nvSpPr>
              <p:spPr>
                <a:xfrm rot="3902351">
                  <a:off x="7819410" y="504334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96D443C8-149A-4F99-8675-9F8817F7E2E5}"/>
                    </a:ext>
                  </a:extLst>
                </p:cNvPr>
                <p:cNvSpPr/>
                <p:nvPr/>
              </p:nvSpPr>
              <p:spPr>
                <a:xfrm rot="1497337">
                  <a:off x="7749327" y="503581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7" name="Oval 167">
            <a:extLst>
              <a:ext uri="{FF2B5EF4-FFF2-40B4-BE49-F238E27FC236}">
                <a16:creationId xmlns:a16="http://schemas.microsoft.com/office/drawing/2014/main" id="{35F22BD3-5B3C-5AAA-D57F-2974CD430883}"/>
              </a:ext>
            </a:extLst>
          </p:cNvPr>
          <p:cNvSpPr/>
          <p:nvPr/>
        </p:nvSpPr>
        <p:spPr>
          <a:xfrm rot="5400000">
            <a:off x="7569720" y="2237737"/>
            <a:ext cx="443680" cy="44507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0" name="그래픽 63">
            <a:extLst>
              <a:ext uri="{FF2B5EF4-FFF2-40B4-BE49-F238E27FC236}">
                <a16:creationId xmlns:a16="http://schemas.microsoft.com/office/drawing/2014/main" id="{79C89ADC-EE41-49E5-92C0-D44873B3ABF3}"/>
              </a:ext>
            </a:extLst>
          </p:cNvPr>
          <p:cNvGrpSpPr/>
          <p:nvPr/>
        </p:nvGrpSpPr>
        <p:grpSpPr>
          <a:xfrm>
            <a:off x="7712807" y="2350758"/>
            <a:ext cx="157505" cy="219033"/>
            <a:chOff x="7712807" y="2350758"/>
            <a:chExt cx="157505" cy="219033"/>
          </a:xfrm>
          <a:solidFill>
            <a:schemeClr val="accent3"/>
          </a:solidFill>
        </p:grpSpPr>
        <p:grpSp>
          <p:nvGrpSpPr>
            <p:cNvPr id="21" name="그래픽 63">
              <a:extLst>
                <a:ext uri="{FF2B5EF4-FFF2-40B4-BE49-F238E27FC236}">
                  <a16:creationId xmlns:a16="http://schemas.microsoft.com/office/drawing/2014/main" id="{E8A608C5-5236-459C-9719-019B10A2E6A1}"/>
                </a:ext>
              </a:extLst>
            </p:cNvPr>
            <p:cNvGrpSpPr/>
            <p:nvPr/>
          </p:nvGrpSpPr>
          <p:grpSpPr>
            <a:xfrm>
              <a:off x="7728105" y="2350758"/>
              <a:ext cx="126912" cy="191255"/>
              <a:chOff x="7728105" y="2350758"/>
              <a:chExt cx="126912" cy="191255"/>
            </a:xfrm>
            <a:grpFill/>
          </p:grpSpPr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730C8C7A-0954-4B8A-AAD4-6F661EE5B202}"/>
                  </a:ext>
                </a:extLst>
              </p:cNvPr>
              <p:cNvSpPr/>
              <p:nvPr/>
            </p:nvSpPr>
            <p:spPr>
              <a:xfrm>
                <a:off x="7728105" y="2350758"/>
                <a:ext cx="126912" cy="191255"/>
              </a:xfrm>
              <a:custGeom>
                <a:avLst/>
                <a:gdLst>
                  <a:gd name="connsiteX0" fmla="*/ 63456 w 126912"/>
                  <a:gd name="connsiteY0" fmla="*/ 191255 h 191255"/>
                  <a:gd name="connsiteX1" fmla="*/ 60612 w 126912"/>
                  <a:gd name="connsiteY1" fmla="*/ 187006 h 191255"/>
                  <a:gd name="connsiteX2" fmla="*/ 0 w 126912"/>
                  <a:gd name="connsiteY2" fmla="*/ 62666 h 191255"/>
                  <a:gd name="connsiteX3" fmla="*/ 63456 w 126912"/>
                  <a:gd name="connsiteY3" fmla="*/ 0 h 191255"/>
                  <a:gd name="connsiteX4" fmla="*/ 126913 w 126912"/>
                  <a:gd name="connsiteY4" fmla="*/ 62664 h 191255"/>
                  <a:gd name="connsiteX5" fmla="*/ 66300 w 126912"/>
                  <a:gd name="connsiteY5" fmla="*/ 187005 h 191255"/>
                  <a:gd name="connsiteX6" fmla="*/ 63456 w 126912"/>
                  <a:gd name="connsiteY6" fmla="*/ 191255 h 191255"/>
                  <a:gd name="connsiteX7" fmla="*/ 63456 w 126912"/>
                  <a:gd name="connsiteY7" fmla="*/ 6845 h 191255"/>
                  <a:gd name="connsiteX8" fmla="*/ 6845 w 126912"/>
                  <a:gd name="connsiteY8" fmla="*/ 62664 h 191255"/>
                  <a:gd name="connsiteX9" fmla="*/ 63456 w 126912"/>
                  <a:gd name="connsiteY9" fmla="*/ 178864 h 191255"/>
                  <a:gd name="connsiteX10" fmla="*/ 120068 w 126912"/>
                  <a:gd name="connsiteY10" fmla="*/ 62664 h 191255"/>
                  <a:gd name="connsiteX11" fmla="*/ 63456 w 126912"/>
                  <a:gd name="connsiteY11" fmla="*/ 6845 h 19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912" h="191255">
                    <a:moveTo>
                      <a:pt x="63456" y="191255"/>
                    </a:moveTo>
                    <a:lnTo>
                      <a:pt x="60612" y="187006"/>
                    </a:lnTo>
                    <a:cubicBezTo>
                      <a:pt x="58138" y="183308"/>
                      <a:pt x="0" y="96053"/>
                      <a:pt x="0" y="62666"/>
                    </a:cubicBezTo>
                    <a:cubicBezTo>
                      <a:pt x="0" y="28112"/>
                      <a:pt x="28466" y="0"/>
                      <a:pt x="63456" y="0"/>
                    </a:cubicBezTo>
                    <a:cubicBezTo>
                      <a:pt x="98445" y="0"/>
                      <a:pt x="126913" y="28112"/>
                      <a:pt x="126913" y="62664"/>
                    </a:cubicBezTo>
                    <a:cubicBezTo>
                      <a:pt x="126913" y="96051"/>
                      <a:pt x="68775" y="183307"/>
                      <a:pt x="66300" y="187005"/>
                    </a:cubicBezTo>
                    <a:lnTo>
                      <a:pt x="63456" y="191255"/>
                    </a:lnTo>
                    <a:close/>
                    <a:moveTo>
                      <a:pt x="63456" y="6845"/>
                    </a:moveTo>
                    <a:cubicBezTo>
                      <a:pt x="32241" y="6845"/>
                      <a:pt x="6845" y="31885"/>
                      <a:pt x="6845" y="62664"/>
                    </a:cubicBezTo>
                    <a:cubicBezTo>
                      <a:pt x="6845" y="89980"/>
                      <a:pt x="51608" y="160644"/>
                      <a:pt x="63456" y="178864"/>
                    </a:cubicBezTo>
                    <a:cubicBezTo>
                      <a:pt x="75305" y="160644"/>
                      <a:pt x="120068" y="89980"/>
                      <a:pt x="120068" y="62664"/>
                    </a:cubicBezTo>
                    <a:cubicBezTo>
                      <a:pt x="120068" y="31885"/>
                      <a:pt x="94672" y="6845"/>
                      <a:pt x="6345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3AE84C53-EDFA-4A14-A4CE-3ED22F5E345D}"/>
                  </a:ext>
                </a:extLst>
              </p:cNvPr>
              <p:cNvSpPr/>
              <p:nvPr/>
            </p:nvSpPr>
            <p:spPr>
              <a:xfrm>
                <a:off x="7764126" y="2386304"/>
                <a:ext cx="54869" cy="54238"/>
              </a:xfrm>
              <a:custGeom>
                <a:avLst/>
                <a:gdLst>
                  <a:gd name="connsiteX0" fmla="*/ 27436 w 54869"/>
                  <a:gd name="connsiteY0" fmla="*/ 54238 h 54238"/>
                  <a:gd name="connsiteX1" fmla="*/ 0 w 54869"/>
                  <a:gd name="connsiteY1" fmla="*/ 27117 h 54238"/>
                  <a:gd name="connsiteX2" fmla="*/ 27436 w 54869"/>
                  <a:gd name="connsiteY2" fmla="*/ 0 h 54238"/>
                  <a:gd name="connsiteX3" fmla="*/ 54869 w 54869"/>
                  <a:gd name="connsiteY3" fmla="*/ 27117 h 54238"/>
                  <a:gd name="connsiteX4" fmla="*/ 27436 w 54869"/>
                  <a:gd name="connsiteY4" fmla="*/ 54238 h 54238"/>
                  <a:gd name="connsiteX5" fmla="*/ 27436 w 54869"/>
                  <a:gd name="connsiteY5" fmla="*/ 6845 h 54238"/>
                  <a:gd name="connsiteX6" fmla="*/ 6845 w 54869"/>
                  <a:gd name="connsiteY6" fmla="*/ 27117 h 54238"/>
                  <a:gd name="connsiteX7" fmla="*/ 27436 w 54869"/>
                  <a:gd name="connsiteY7" fmla="*/ 47393 h 54238"/>
                  <a:gd name="connsiteX8" fmla="*/ 48025 w 54869"/>
                  <a:gd name="connsiteY8" fmla="*/ 27117 h 54238"/>
                  <a:gd name="connsiteX9" fmla="*/ 27436 w 54869"/>
                  <a:gd name="connsiteY9" fmla="*/ 6845 h 5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69" h="54238">
                    <a:moveTo>
                      <a:pt x="27436" y="54238"/>
                    </a:moveTo>
                    <a:cubicBezTo>
                      <a:pt x="12307" y="54238"/>
                      <a:pt x="0" y="42071"/>
                      <a:pt x="0" y="27117"/>
                    </a:cubicBezTo>
                    <a:cubicBezTo>
                      <a:pt x="0" y="12165"/>
                      <a:pt x="12307" y="0"/>
                      <a:pt x="27436" y="0"/>
                    </a:cubicBezTo>
                    <a:cubicBezTo>
                      <a:pt x="42563" y="0"/>
                      <a:pt x="54869" y="12165"/>
                      <a:pt x="54869" y="27117"/>
                    </a:cubicBezTo>
                    <a:cubicBezTo>
                      <a:pt x="54869" y="42071"/>
                      <a:pt x="42563" y="54238"/>
                      <a:pt x="27436" y="54238"/>
                    </a:cubicBezTo>
                    <a:close/>
                    <a:moveTo>
                      <a:pt x="27436" y="6845"/>
                    </a:moveTo>
                    <a:cubicBezTo>
                      <a:pt x="16080" y="6845"/>
                      <a:pt x="6845" y="15938"/>
                      <a:pt x="6845" y="27117"/>
                    </a:cubicBezTo>
                    <a:cubicBezTo>
                      <a:pt x="6845" y="38297"/>
                      <a:pt x="16080" y="47393"/>
                      <a:pt x="27436" y="47393"/>
                    </a:cubicBezTo>
                    <a:cubicBezTo>
                      <a:pt x="38789" y="47393"/>
                      <a:pt x="48025" y="38298"/>
                      <a:pt x="48025" y="27117"/>
                    </a:cubicBezTo>
                    <a:cubicBezTo>
                      <a:pt x="48025" y="15938"/>
                      <a:pt x="38789" y="6845"/>
                      <a:pt x="2743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BA81AD27-211A-4E3B-83B0-0E9425EB4788}"/>
                </a:ext>
              </a:extLst>
            </p:cNvPr>
            <p:cNvSpPr/>
            <p:nvPr/>
          </p:nvSpPr>
          <p:spPr>
            <a:xfrm>
              <a:off x="7712807" y="2509806"/>
              <a:ext cx="157505" cy="59984"/>
            </a:xfrm>
            <a:custGeom>
              <a:avLst/>
              <a:gdLst>
                <a:gd name="connsiteX0" fmla="*/ 78754 w 157505"/>
                <a:gd name="connsiteY0" fmla="*/ 59984 h 59984"/>
                <a:gd name="connsiteX1" fmla="*/ 0 w 157505"/>
                <a:gd name="connsiteY1" fmla="*/ 28572 h 59984"/>
                <a:gd name="connsiteX2" fmla="*/ 45383 w 157505"/>
                <a:gd name="connsiteY2" fmla="*/ 0 h 59984"/>
                <a:gd name="connsiteX3" fmla="*/ 46594 w 157505"/>
                <a:gd name="connsiteY3" fmla="*/ 6739 h 59984"/>
                <a:gd name="connsiteX4" fmla="*/ 6845 w 157505"/>
                <a:gd name="connsiteY4" fmla="*/ 28574 h 59984"/>
                <a:gd name="connsiteX5" fmla="*/ 78754 w 157505"/>
                <a:gd name="connsiteY5" fmla="*/ 53139 h 59984"/>
                <a:gd name="connsiteX6" fmla="*/ 150660 w 157505"/>
                <a:gd name="connsiteY6" fmla="*/ 28575 h 59984"/>
                <a:gd name="connsiteX7" fmla="*/ 110915 w 157505"/>
                <a:gd name="connsiteY7" fmla="*/ 6739 h 59984"/>
                <a:gd name="connsiteX8" fmla="*/ 112124 w 157505"/>
                <a:gd name="connsiteY8" fmla="*/ 0 h 59984"/>
                <a:gd name="connsiteX9" fmla="*/ 157505 w 157505"/>
                <a:gd name="connsiteY9" fmla="*/ 28574 h 59984"/>
                <a:gd name="connsiteX10" fmla="*/ 78754 w 157505"/>
                <a:gd name="connsiteY10" fmla="*/ 59984 h 5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505" h="59984">
                  <a:moveTo>
                    <a:pt x="78754" y="59984"/>
                  </a:moveTo>
                  <a:cubicBezTo>
                    <a:pt x="33859" y="59984"/>
                    <a:pt x="2" y="46479"/>
                    <a:pt x="0" y="28572"/>
                  </a:cubicBezTo>
                  <a:cubicBezTo>
                    <a:pt x="0" y="15789"/>
                    <a:pt x="16965" y="5110"/>
                    <a:pt x="45383" y="0"/>
                  </a:cubicBezTo>
                  <a:lnTo>
                    <a:pt x="46594" y="6739"/>
                  </a:lnTo>
                  <a:cubicBezTo>
                    <a:pt x="22819" y="11013"/>
                    <a:pt x="6845" y="19788"/>
                    <a:pt x="6845" y="28574"/>
                  </a:cubicBezTo>
                  <a:cubicBezTo>
                    <a:pt x="6846" y="40193"/>
                    <a:pt x="36378" y="53139"/>
                    <a:pt x="78754" y="53139"/>
                  </a:cubicBezTo>
                  <a:cubicBezTo>
                    <a:pt x="121130" y="53139"/>
                    <a:pt x="150660" y="40194"/>
                    <a:pt x="150660" y="28575"/>
                  </a:cubicBezTo>
                  <a:cubicBezTo>
                    <a:pt x="150660" y="19787"/>
                    <a:pt x="134688" y="11010"/>
                    <a:pt x="110915" y="6739"/>
                  </a:cubicBezTo>
                  <a:lnTo>
                    <a:pt x="112124" y="0"/>
                  </a:lnTo>
                  <a:cubicBezTo>
                    <a:pt x="140539" y="5106"/>
                    <a:pt x="157505" y="15789"/>
                    <a:pt x="157505" y="28574"/>
                  </a:cubicBezTo>
                  <a:cubicBezTo>
                    <a:pt x="157505" y="46479"/>
                    <a:pt x="123649" y="59984"/>
                    <a:pt x="78754" y="59984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2D7D53FD-70B8-1239-76F2-309672C982EB}"/>
              </a:ext>
            </a:extLst>
          </p:cNvPr>
          <p:cNvSpPr txBox="1"/>
          <p:nvPr/>
        </p:nvSpPr>
        <p:spPr>
          <a:xfrm>
            <a:off x="8123989" y="223558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DCF6C58-3896-FC90-BFC8-20E9CA8996C7}"/>
              </a:ext>
            </a:extLst>
          </p:cNvPr>
          <p:cNvSpPr txBox="1"/>
          <p:nvPr/>
        </p:nvSpPr>
        <p:spPr>
          <a:xfrm>
            <a:off x="8123988" y="258010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2" name="Oval 197">
            <a:extLst>
              <a:ext uri="{FF2B5EF4-FFF2-40B4-BE49-F238E27FC236}">
                <a16:creationId xmlns:a16="http://schemas.microsoft.com/office/drawing/2014/main" id="{3D932371-1BBA-A74E-E2A7-FDCD0153D24C}"/>
              </a:ext>
            </a:extLst>
          </p:cNvPr>
          <p:cNvSpPr/>
          <p:nvPr/>
        </p:nvSpPr>
        <p:spPr>
          <a:xfrm rot="5400000">
            <a:off x="7569722" y="3486064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5" name="그래픽 102">
            <a:extLst>
              <a:ext uri="{FF2B5EF4-FFF2-40B4-BE49-F238E27FC236}">
                <a16:creationId xmlns:a16="http://schemas.microsoft.com/office/drawing/2014/main" id="{B036730F-A7B7-46E8-854B-A0F33854C04B}"/>
              </a:ext>
            </a:extLst>
          </p:cNvPr>
          <p:cNvGrpSpPr/>
          <p:nvPr/>
        </p:nvGrpSpPr>
        <p:grpSpPr>
          <a:xfrm>
            <a:off x="7683364" y="3599084"/>
            <a:ext cx="216393" cy="219032"/>
            <a:chOff x="7683364" y="3599084"/>
            <a:chExt cx="216393" cy="219032"/>
          </a:xfrm>
          <a:solidFill>
            <a:schemeClr val="accent1"/>
          </a:solidFill>
        </p:grpSpPr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A6FE4BC1-568B-4911-BF3A-EA6E734438A2}"/>
                </a:ext>
              </a:extLst>
            </p:cNvPr>
            <p:cNvSpPr/>
            <p:nvPr/>
          </p:nvSpPr>
          <p:spPr>
            <a:xfrm>
              <a:off x="7683364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A10D7F38-B5CA-45E0-A108-EB526D8DF165}"/>
                </a:ext>
              </a:extLst>
            </p:cNvPr>
            <p:cNvSpPr/>
            <p:nvPr/>
          </p:nvSpPr>
          <p:spPr>
            <a:xfrm>
              <a:off x="7731796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92AFCDC4-2412-4F99-8F26-C3FEE4E5CC3F}"/>
                </a:ext>
              </a:extLst>
            </p:cNvPr>
            <p:cNvSpPr/>
            <p:nvPr/>
          </p:nvSpPr>
          <p:spPr>
            <a:xfrm>
              <a:off x="7755521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00" name="TextBox 99">
            <a:extLst>
              <a:ext uri="{FF2B5EF4-FFF2-40B4-BE49-F238E27FC236}">
                <a16:creationId xmlns:a16="http://schemas.microsoft.com/office/drawing/2014/main" id="{05C420BE-088F-3E90-B82B-81013305E7B0}"/>
              </a:ext>
            </a:extLst>
          </p:cNvPr>
          <p:cNvSpPr txBox="1"/>
          <p:nvPr/>
        </p:nvSpPr>
        <p:spPr>
          <a:xfrm>
            <a:off x="8123989" y="348390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0ACF3EB0-0709-F3A6-5D23-A415897C201D}"/>
              </a:ext>
            </a:extLst>
          </p:cNvPr>
          <p:cNvSpPr txBox="1"/>
          <p:nvPr/>
        </p:nvSpPr>
        <p:spPr>
          <a:xfrm>
            <a:off x="8123988" y="382842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07" name="TextBox 106">
            <a:extLst>
              <a:ext uri="{FF2B5EF4-FFF2-40B4-BE49-F238E27FC236}">
                <a16:creationId xmlns:a16="http://schemas.microsoft.com/office/drawing/2014/main" id="{4C0D7084-82E5-7A31-F458-FA73364EA903}"/>
              </a:ext>
            </a:extLst>
          </p:cNvPr>
          <p:cNvSpPr txBox="1"/>
          <p:nvPr/>
        </p:nvSpPr>
        <p:spPr>
          <a:xfrm>
            <a:off x="8123989" y="47322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AD2921A-DFB6-7562-4345-69C422CE8ECE}"/>
              </a:ext>
            </a:extLst>
          </p:cNvPr>
          <p:cNvSpPr txBox="1"/>
          <p:nvPr/>
        </p:nvSpPr>
        <p:spPr>
          <a:xfrm>
            <a:off x="8123988" y="507675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B76965B-81DA-654C-EB0D-CB5BE332D6FC}"/>
              </a:ext>
            </a:extLst>
          </p:cNvPr>
          <p:cNvSpPr txBox="1"/>
          <p:nvPr/>
        </p:nvSpPr>
        <p:spPr>
          <a:xfrm>
            <a:off x="5305398" y="3493176"/>
            <a:ext cx="1931199" cy="1988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7030E910-960F-DC8D-3D38-27F87E5FC1CC}"/>
              </a:ext>
            </a:extLst>
          </p:cNvPr>
          <p:cNvSpPr txBox="1"/>
          <p:nvPr/>
        </p:nvSpPr>
        <p:spPr>
          <a:xfrm>
            <a:off x="5305398" y="2378762"/>
            <a:ext cx="141038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</a:t>
            </a:r>
          </a:p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Proposal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6E67D2F-F641-1E21-5A6F-E5CAAE77C58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7564344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0" name="Oval 172">
            <a:extLst>
              <a:ext uri="{FF2B5EF4-FFF2-40B4-BE49-F238E27FC236}">
                <a16:creationId xmlns:a16="http://schemas.microsoft.com/office/drawing/2014/main" id="{5505398B-D769-C628-658C-997FE88CD3A8}"/>
              </a:ext>
            </a:extLst>
          </p:cNvPr>
          <p:cNvSpPr/>
          <p:nvPr/>
        </p:nvSpPr>
        <p:spPr>
          <a:xfrm rot="5400000">
            <a:off x="8769796" y="3479466"/>
            <a:ext cx="873730" cy="876477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80">
            <a:extLst>
              <a:ext uri="{FF2B5EF4-FFF2-40B4-BE49-F238E27FC236}">
                <a16:creationId xmlns:a16="http://schemas.microsoft.com/office/drawing/2014/main" id="{29394C72-88E6-4B26-9AC8-1E2432561C50}"/>
              </a:ext>
            </a:extLst>
          </p:cNvPr>
          <p:cNvGrpSpPr/>
          <p:nvPr/>
        </p:nvGrpSpPr>
        <p:grpSpPr>
          <a:xfrm>
            <a:off x="9009586" y="3702036"/>
            <a:ext cx="394151" cy="431337"/>
            <a:chOff x="9009586" y="3702036"/>
            <a:chExt cx="394151" cy="431337"/>
          </a:xfrm>
          <a:solidFill>
            <a:schemeClr val="accent3"/>
          </a:solidFill>
        </p:grpSpPr>
        <p:grpSp>
          <p:nvGrpSpPr>
            <p:cNvPr id="3" name="그래픽 80">
              <a:extLst>
                <a:ext uri="{FF2B5EF4-FFF2-40B4-BE49-F238E27FC236}">
                  <a16:creationId xmlns:a16="http://schemas.microsoft.com/office/drawing/2014/main" id="{C440747E-3DC8-481C-A6E3-0DCE030E697C}"/>
                </a:ext>
              </a:extLst>
            </p:cNvPr>
            <p:cNvGrpSpPr/>
            <p:nvPr/>
          </p:nvGrpSpPr>
          <p:grpSpPr>
            <a:xfrm>
              <a:off x="9009586" y="3801037"/>
              <a:ext cx="394151" cy="233336"/>
              <a:chOff x="9009586" y="3801037"/>
              <a:chExt cx="394151" cy="233336"/>
            </a:xfrm>
            <a:grpFill/>
          </p:grpSpPr>
          <p:grpSp>
            <p:nvGrpSpPr>
              <p:cNvPr id="4" name="그래픽 80">
                <a:extLst>
                  <a:ext uri="{FF2B5EF4-FFF2-40B4-BE49-F238E27FC236}">
                    <a16:creationId xmlns:a16="http://schemas.microsoft.com/office/drawing/2014/main" id="{993275CB-F4D9-4182-88F3-AF790F77E5E1}"/>
                  </a:ext>
                </a:extLst>
              </p:cNvPr>
              <p:cNvGrpSpPr/>
              <p:nvPr/>
            </p:nvGrpSpPr>
            <p:grpSpPr>
              <a:xfrm>
                <a:off x="9009586" y="3801037"/>
                <a:ext cx="394151" cy="233336"/>
                <a:chOff x="9009586" y="3801037"/>
                <a:chExt cx="394151" cy="233336"/>
              </a:xfrm>
              <a:grpFill/>
            </p:grpSpPr>
            <p:sp>
              <p:nvSpPr>
                <p:cNvPr id="5" name="자유형: 도형 4">
                  <a:extLst>
                    <a:ext uri="{FF2B5EF4-FFF2-40B4-BE49-F238E27FC236}">
                      <a16:creationId xmlns:a16="http://schemas.microsoft.com/office/drawing/2014/main" id="{194220F9-2028-4DCF-B694-51FB079527DB}"/>
                    </a:ext>
                  </a:extLst>
                </p:cNvPr>
                <p:cNvSpPr/>
                <p:nvPr/>
              </p:nvSpPr>
              <p:spPr>
                <a:xfrm>
                  <a:off x="9009586" y="3801283"/>
                  <a:ext cx="394151" cy="233090"/>
                </a:xfrm>
                <a:custGeom>
                  <a:avLst/>
                  <a:gdLst>
                    <a:gd name="connsiteX0" fmla="*/ 394148 w 394151"/>
                    <a:gd name="connsiteY0" fmla="*/ 233090 h 233090"/>
                    <a:gd name="connsiteX1" fmla="*/ 0 w 394151"/>
                    <a:gd name="connsiteY1" fmla="*/ 233090 h 233090"/>
                    <a:gd name="connsiteX2" fmla="*/ 0 w 394151"/>
                    <a:gd name="connsiteY2" fmla="*/ 0 h 233090"/>
                    <a:gd name="connsiteX3" fmla="*/ 394151 w 394151"/>
                    <a:gd name="connsiteY3" fmla="*/ 0 h 233090"/>
                    <a:gd name="connsiteX4" fmla="*/ 394151 w 394151"/>
                    <a:gd name="connsiteY4" fmla="*/ 233090 h 233090"/>
                    <a:gd name="connsiteX5" fmla="*/ 13479 w 394151"/>
                    <a:gd name="connsiteY5" fmla="*/ 219611 h 233090"/>
                    <a:gd name="connsiteX6" fmla="*/ 380672 w 394151"/>
                    <a:gd name="connsiteY6" fmla="*/ 219611 h 233090"/>
                    <a:gd name="connsiteX7" fmla="*/ 380672 w 394151"/>
                    <a:gd name="connsiteY7" fmla="*/ 13479 h 233090"/>
                    <a:gd name="connsiteX8" fmla="*/ 13479 w 394151"/>
                    <a:gd name="connsiteY8" fmla="*/ 13479 h 233090"/>
                    <a:gd name="connsiteX9" fmla="*/ 13479 w 394151"/>
                    <a:gd name="connsiteY9" fmla="*/ 219611 h 233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4151" h="233090">
                      <a:moveTo>
                        <a:pt x="394148" y="233090"/>
                      </a:moveTo>
                      <a:lnTo>
                        <a:pt x="0" y="233090"/>
                      </a:lnTo>
                      <a:lnTo>
                        <a:pt x="0" y="0"/>
                      </a:lnTo>
                      <a:lnTo>
                        <a:pt x="394151" y="0"/>
                      </a:lnTo>
                      <a:lnTo>
                        <a:pt x="394151" y="233090"/>
                      </a:lnTo>
                      <a:close/>
                      <a:moveTo>
                        <a:pt x="13479" y="219611"/>
                      </a:moveTo>
                      <a:lnTo>
                        <a:pt x="380672" y="219611"/>
                      </a:lnTo>
                      <a:lnTo>
                        <a:pt x="380672" y="13479"/>
                      </a:lnTo>
                      <a:lnTo>
                        <a:pt x="13479" y="13479"/>
                      </a:lnTo>
                      <a:lnTo>
                        <a:pt x="13479" y="219611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" name="자유형: 도형 5">
                  <a:extLst>
                    <a:ext uri="{FF2B5EF4-FFF2-40B4-BE49-F238E27FC236}">
                      <a16:creationId xmlns:a16="http://schemas.microsoft.com/office/drawing/2014/main" id="{10B9E19E-C824-475F-A713-B8568DFE83EF}"/>
                    </a:ext>
                  </a:extLst>
                </p:cNvPr>
                <p:cNvSpPr/>
                <p:nvPr/>
              </p:nvSpPr>
              <p:spPr>
                <a:xfrm>
                  <a:off x="9011905" y="3801037"/>
                  <a:ext cx="389194" cy="168892"/>
                </a:xfrm>
                <a:custGeom>
                  <a:avLst/>
                  <a:gdLst>
                    <a:gd name="connsiteX0" fmla="*/ 194594 w 389194"/>
                    <a:gd name="connsiteY0" fmla="*/ 168892 h 168892"/>
                    <a:gd name="connsiteX1" fmla="*/ 176019 w 389194"/>
                    <a:gd name="connsiteY1" fmla="*/ 162274 h 168892"/>
                    <a:gd name="connsiteX2" fmla="*/ 0 w 389194"/>
                    <a:gd name="connsiteY2" fmla="*/ 11862 h 168892"/>
                    <a:gd name="connsiteX3" fmla="*/ 4381 w 389194"/>
                    <a:gd name="connsiteY3" fmla="*/ 0 h 168892"/>
                    <a:gd name="connsiteX4" fmla="*/ 384813 w 389194"/>
                    <a:gd name="connsiteY4" fmla="*/ 0 h 168892"/>
                    <a:gd name="connsiteX5" fmla="*/ 389194 w 389194"/>
                    <a:gd name="connsiteY5" fmla="*/ 11862 h 168892"/>
                    <a:gd name="connsiteX6" fmla="*/ 213182 w 389194"/>
                    <a:gd name="connsiteY6" fmla="*/ 162274 h 168892"/>
                    <a:gd name="connsiteX7" fmla="*/ 194594 w 389194"/>
                    <a:gd name="connsiteY7" fmla="*/ 168892 h 168892"/>
                    <a:gd name="connsiteX8" fmla="*/ 22635 w 389194"/>
                    <a:gd name="connsiteY8" fmla="*/ 13479 h 168892"/>
                    <a:gd name="connsiteX9" fmla="*/ 184777 w 389194"/>
                    <a:gd name="connsiteY9" fmla="*/ 152026 h 168892"/>
                    <a:gd name="connsiteX10" fmla="*/ 194594 w 389194"/>
                    <a:gd name="connsiteY10" fmla="*/ 155413 h 168892"/>
                    <a:gd name="connsiteX11" fmla="*/ 204430 w 389194"/>
                    <a:gd name="connsiteY11" fmla="*/ 152023 h 168892"/>
                    <a:gd name="connsiteX12" fmla="*/ 366559 w 389194"/>
                    <a:gd name="connsiteY12" fmla="*/ 13479 h 168892"/>
                    <a:gd name="connsiteX13" fmla="*/ 22635 w 389194"/>
                    <a:gd name="connsiteY13" fmla="*/ 13479 h 168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9194" h="168892">
                      <a:moveTo>
                        <a:pt x="194594" y="168892"/>
                      </a:moveTo>
                      <a:cubicBezTo>
                        <a:pt x="187608" y="168892"/>
                        <a:pt x="181013" y="166543"/>
                        <a:pt x="176019" y="162274"/>
                      </a:cubicBezTo>
                      <a:lnTo>
                        <a:pt x="0" y="11862"/>
                      </a:lnTo>
                      <a:lnTo>
                        <a:pt x="4381" y="0"/>
                      </a:lnTo>
                      <a:lnTo>
                        <a:pt x="384813" y="0"/>
                      </a:lnTo>
                      <a:lnTo>
                        <a:pt x="389194" y="11862"/>
                      </a:lnTo>
                      <a:lnTo>
                        <a:pt x="213182" y="162274"/>
                      </a:lnTo>
                      <a:cubicBezTo>
                        <a:pt x="208174" y="166543"/>
                        <a:pt x="201576" y="168892"/>
                        <a:pt x="194594" y="168892"/>
                      </a:cubicBezTo>
                      <a:close/>
                      <a:moveTo>
                        <a:pt x="22635" y="13479"/>
                      </a:moveTo>
                      <a:lnTo>
                        <a:pt x="184777" y="152026"/>
                      </a:lnTo>
                      <a:cubicBezTo>
                        <a:pt x="187295" y="154179"/>
                        <a:pt x="190873" y="155413"/>
                        <a:pt x="194594" y="155413"/>
                      </a:cubicBezTo>
                      <a:cubicBezTo>
                        <a:pt x="198317" y="155413"/>
                        <a:pt x="201903" y="154179"/>
                        <a:pt x="204430" y="152023"/>
                      </a:cubicBezTo>
                      <a:lnTo>
                        <a:pt x="366559" y="13479"/>
                      </a:lnTo>
                      <a:lnTo>
                        <a:pt x="22635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2A076E96-E215-4B2D-A4AC-8A031923A5C0}"/>
                  </a:ext>
                </a:extLst>
              </p:cNvPr>
              <p:cNvSpPr/>
              <p:nvPr/>
            </p:nvSpPr>
            <p:spPr>
              <a:xfrm rot="2948410">
                <a:off x="9074371" y="3887527"/>
                <a:ext cx="13479" cy="167524"/>
              </a:xfrm>
              <a:custGeom>
                <a:avLst/>
                <a:gdLst>
                  <a:gd name="connsiteX0" fmla="*/ 0 w 13479"/>
                  <a:gd name="connsiteY0" fmla="*/ 0 h 167524"/>
                  <a:gd name="connsiteX1" fmla="*/ 13479 w 13479"/>
                  <a:gd name="connsiteY1" fmla="*/ 0 h 167524"/>
                  <a:gd name="connsiteX2" fmla="*/ 13479 w 13479"/>
                  <a:gd name="connsiteY2" fmla="*/ 167525 h 167524"/>
                  <a:gd name="connsiteX3" fmla="*/ 0 w 13479"/>
                  <a:gd name="connsiteY3" fmla="*/ 167525 h 167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167524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167525"/>
                    </a:lnTo>
                    <a:lnTo>
                      <a:pt x="0" y="167525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7BB383E1-A4C2-4C1E-8398-FC2E5E7D8C29}"/>
                  </a:ext>
                </a:extLst>
              </p:cNvPr>
              <p:cNvSpPr/>
              <p:nvPr/>
            </p:nvSpPr>
            <p:spPr>
              <a:xfrm rot="2451590">
                <a:off x="9249556" y="3964557"/>
                <a:ext cx="167534" cy="13479"/>
              </a:xfrm>
              <a:custGeom>
                <a:avLst/>
                <a:gdLst>
                  <a:gd name="connsiteX0" fmla="*/ 0 w 167534"/>
                  <a:gd name="connsiteY0" fmla="*/ 0 h 13479"/>
                  <a:gd name="connsiteX1" fmla="*/ 167535 w 167534"/>
                  <a:gd name="connsiteY1" fmla="*/ 0 h 13479"/>
                  <a:gd name="connsiteX2" fmla="*/ 167535 w 167534"/>
                  <a:gd name="connsiteY2" fmla="*/ 13479 h 13479"/>
                  <a:gd name="connsiteX3" fmla="*/ 0 w 167534"/>
                  <a:gd name="connsiteY3" fmla="*/ 13479 h 13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534" h="13479">
                    <a:moveTo>
                      <a:pt x="0" y="0"/>
                    </a:moveTo>
                    <a:lnTo>
                      <a:pt x="167535" y="0"/>
                    </a:lnTo>
                    <a:lnTo>
                      <a:pt x="167535" y="13479"/>
                    </a:lnTo>
                    <a:lnTo>
                      <a:pt x="0" y="13479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80">
              <a:extLst>
                <a:ext uri="{FF2B5EF4-FFF2-40B4-BE49-F238E27FC236}">
                  <a16:creationId xmlns:a16="http://schemas.microsoft.com/office/drawing/2014/main" id="{2C7F384F-4329-4730-BED5-5FDA44E9314A}"/>
                </a:ext>
              </a:extLst>
            </p:cNvPr>
            <p:cNvGrpSpPr/>
            <p:nvPr/>
          </p:nvGrpSpPr>
          <p:grpSpPr>
            <a:xfrm>
              <a:off x="9115016" y="3702036"/>
              <a:ext cx="183258" cy="431337"/>
              <a:chOff x="9115016" y="3702036"/>
              <a:chExt cx="183258" cy="431337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B0D7E2F-A3CC-4050-A894-1B98DA6BF86B}"/>
                  </a:ext>
                </a:extLst>
              </p:cNvPr>
              <p:cNvSpPr/>
              <p:nvPr/>
            </p:nvSpPr>
            <p:spPr>
              <a:xfrm>
                <a:off x="9199897" y="3702036"/>
                <a:ext cx="13479" cy="43126"/>
              </a:xfrm>
              <a:custGeom>
                <a:avLst/>
                <a:gdLst>
                  <a:gd name="connsiteX0" fmla="*/ 0 w 13479"/>
                  <a:gd name="connsiteY0" fmla="*/ 0 h 43126"/>
                  <a:gd name="connsiteX1" fmla="*/ 13479 w 13479"/>
                  <a:gd name="connsiteY1" fmla="*/ 0 h 43126"/>
                  <a:gd name="connsiteX2" fmla="*/ 13479 w 13479"/>
                  <a:gd name="connsiteY2" fmla="*/ 43127 h 43126"/>
                  <a:gd name="connsiteX3" fmla="*/ 0 w 13479"/>
                  <a:gd name="connsiteY3" fmla="*/ 43127 h 4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43126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43127"/>
                    </a:lnTo>
                    <a:lnTo>
                      <a:pt x="0" y="43127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80">
                <a:extLst>
                  <a:ext uri="{FF2B5EF4-FFF2-40B4-BE49-F238E27FC236}">
                    <a16:creationId xmlns:a16="http://schemas.microsoft.com/office/drawing/2014/main" id="{F2C99EC9-36AB-4DCA-A52F-4903EBDCAC9F}"/>
                  </a:ext>
                </a:extLst>
              </p:cNvPr>
              <p:cNvGrpSpPr/>
              <p:nvPr/>
            </p:nvGrpSpPr>
            <p:grpSpPr>
              <a:xfrm>
                <a:off x="9115016" y="3718375"/>
                <a:ext cx="183258" cy="44785"/>
                <a:chOff x="9115016" y="3718375"/>
                <a:chExt cx="183258" cy="44785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BC9C5AC1-FA21-410C-9948-9754F36C6A88}"/>
                    </a:ext>
                  </a:extLst>
                </p:cNvPr>
                <p:cNvSpPr/>
                <p:nvPr/>
              </p:nvSpPr>
              <p:spPr>
                <a:xfrm rot="3902351">
                  <a:off x="9108667" y="3734035"/>
                  <a:ext cx="43110" cy="13479"/>
                </a:xfrm>
                <a:custGeom>
                  <a:avLst/>
                  <a:gdLst>
                    <a:gd name="connsiteX0" fmla="*/ 0 w 43110"/>
                    <a:gd name="connsiteY0" fmla="*/ 0 h 13479"/>
                    <a:gd name="connsiteX1" fmla="*/ 43110 w 43110"/>
                    <a:gd name="connsiteY1" fmla="*/ 0 h 13479"/>
                    <a:gd name="connsiteX2" fmla="*/ 43110 w 43110"/>
                    <a:gd name="connsiteY2" fmla="*/ 13479 h 13479"/>
                    <a:gd name="connsiteX3" fmla="*/ 0 w 43110"/>
                    <a:gd name="connsiteY3" fmla="*/ 13479 h 1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0" h="13479">
                      <a:moveTo>
                        <a:pt x="0" y="0"/>
                      </a:moveTo>
                      <a:lnTo>
                        <a:pt x="43110" y="0"/>
                      </a:lnTo>
                      <a:lnTo>
                        <a:pt x="43110" y="13479"/>
                      </a:lnTo>
                      <a:lnTo>
                        <a:pt x="0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AB37AB81-CACA-453A-9F84-D3AFDD3F30DE}"/>
                    </a:ext>
                  </a:extLst>
                </p:cNvPr>
                <p:cNvSpPr/>
                <p:nvPr/>
              </p:nvSpPr>
              <p:spPr>
                <a:xfrm rot="1496881">
                  <a:off x="9276332" y="3719207"/>
                  <a:ext cx="13479" cy="43110"/>
                </a:xfrm>
                <a:custGeom>
                  <a:avLst/>
                  <a:gdLst>
                    <a:gd name="connsiteX0" fmla="*/ 0 w 13479"/>
                    <a:gd name="connsiteY0" fmla="*/ 0 h 43110"/>
                    <a:gd name="connsiteX1" fmla="*/ 13479 w 13479"/>
                    <a:gd name="connsiteY1" fmla="*/ 0 h 43110"/>
                    <a:gd name="connsiteX2" fmla="*/ 13479 w 13479"/>
                    <a:gd name="connsiteY2" fmla="*/ 43111 h 43110"/>
                    <a:gd name="connsiteX3" fmla="*/ 0 w 13479"/>
                    <a:gd name="connsiteY3" fmla="*/ 43111 h 43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79" h="43110">
                      <a:moveTo>
                        <a:pt x="0" y="0"/>
                      </a:moveTo>
                      <a:lnTo>
                        <a:pt x="13479" y="0"/>
                      </a:lnTo>
                      <a:lnTo>
                        <a:pt x="13479" y="43111"/>
                      </a:lnTo>
                      <a:lnTo>
                        <a:pt x="0" y="43111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EE2C0EF8-4CA1-44CE-8BB0-AD6E5BD27670}"/>
                  </a:ext>
                </a:extLst>
              </p:cNvPr>
              <p:cNvSpPr/>
              <p:nvPr/>
            </p:nvSpPr>
            <p:spPr>
              <a:xfrm>
                <a:off x="9199897" y="4090246"/>
                <a:ext cx="13479" cy="43126"/>
              </a:xfrm>
              <a:custGeom>
                <a:avLst/>
                <a:gdLst>
                  <a:gd name="connsiteX0" fmla="*/ 0 w 13479"/>
                  <a:gd name="connsiteY0" fmla="*/ 0 h 43126"/>
                  <a:gd name="connsiteX1" fmla="*/ 13479 w 13479"/>
                  <a:gd name="connsiteY1" fmla="*/ 0 h 43126"/>
                  <a:gd name="connsiteX2" fmla="*/ 13479 w 13479"/>
                  <a:gd name="connsiteY2" fmla="*/ 43127 h 43126"/>
                  <a:gd name="connsiteX3" fmla="*/ 0 w 13479"/>
                  <a:gd name="connsiteY3" fmla="*/ 43127 h 43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9" h="43126">
                    <a:moveTo>
                      <a:pt x="0" y="0"/>
                    </a:moveTo>
                    <a:lnTo>
                      <a:pt x="13479" y="0"/>
                    </a:lnTo>
                    <a:lnTo>
                      <a:pt x="13479" y="43127"/>
                    </a:lnTo>
                    <a:lnTo>
                      <a:pt x="0" y="43127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" name="그래픽 80">
                <a:extLst>
                  <a:ext uri="{FF2B5EF4-FFF2-40B4-BE49-F238E27FC236}">
                    <a16:creationId xmlns:a16="http://schemas.microsoft.com/office/drawing/2014/main" id="{5F72E2A0-559B-4F2E-A23C-561DC1AA5C0D}"/>
                  </a:ext>
                </a:extLst>
              </p:cNvPr>
              <p:cNvGrpSpPr/>
              <p:nvPr/>
            </p:nvGrpSpPr>
            <p:grpSpPr>
              <a:xfrm>
                <a:off x="9115025" y="4072234"/>
                <a:ext cx="183239" cy="44787"/>
                <a:chOff x="9115025" y="4072234"/>
                <a:chExt cx="183239" cy="44787"/>
              </a:xfrm>
              <a:grpFill/>
            </p:grpSpPr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6D453771-5DA3-4E30-8310-AEC341CDD2B8}"/>
                    </a:ext>
                  </a:extLst>
                </p:cNvPr>
                <p:cNvSpPr/>
                <p:nvPr/>
              </p:nvSpPr>
              <p:spPr>
                <a:xfrm rot="3902351">
                  <a:off x="9261503" y="4087896"/>
                  <a:ext cx="43110" cy="13479"/>
                </a:xfrm>
                <a:custGeom>
                  <a:avLst/>
                  <a:gdLst>
                    <a:gd name="connsiteX0" fmla="*/ 0 w 43110"/>
                    <a:gd name="connsiteY0" fmla="*/ 0 h 13479"/>
                    <a:gd name="connsiteX1" fmla="*/ 43110 w 43110"/>
                    <a:gd name="connsiteY1" fmla="*/ 0 h 13479"/>
                    <a:gd name="connsiteX2" fmla="*/ 43110 w 43110"/>
                    <a:gd name="connsiteY2" fmla="*/ 13479 h 13479"/>
                    <a:gd name="connsiteX3" fmla="*/ 0 w 43110"/>
                    <a:gd name="connsiteY3" fmla="*/ 13479 h 13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10" h="13479">
                      <a:moveTo>
                        <a:pt x="0" y="0"/>
                      </a:moveTo>
                      <a:lnTo>
                        <a:pt x="43110" y="0"/>
                      </a:lnTo>
                      <a:lnTo>
                        <a:pt x="43110" y="13479"/>
                      </a:lnTo>
                      <a:lnTo>
                        <a:pt x="0" y="1347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D2D9A5F6-6D47-4FA9-BC91-35794A78FD32}"/>
                    </a:ext>
                  </a:extLst>
                </p:cNvPr>
                <p:cNvSpPr/>
                <p:nvPr/>
              </p:nvSpPr>
              <p:spPr>
                <a:xfrm rot="1497337">
                  <a:off x="9123490" y="4073065"/>
                  <a:ext cx="13475" cy="43108"/>
                </a:xfrm>
                <a:custGeom>
                  <a:avLst/>
                  <a:gdLst>
                    <a:gd name="connsiteX0" fmla="*/ 0 w 13475"/>
                    <a:gd name="connsiteY0" fmla="*/ 0 h 43108"/>
                    <a:gd name="connsiteX1" fmla="*/ 13475 w 13475"/>
                    <a:gd name="connsiteY1" fmla="*/ 0 h 43108"/>
                    <a:gd name="connsiteX2" fmla="*/ 13475 w 13475"/>
                    <a:gd name="connsiteY2" fmla="*/ 43108 h 43108"/>
                    <a:gd name="connsiteX3" fmla="*/ 0 w 13475"/>
                    <a:gd name="connsiteY3" fmla="*/ 43108 h 43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75" h="43108">
                      <a:moveTo>
                        <a:pt x="0" y="0"/>
                      </a:moveTo>
                      <a:lnTo>
                        <a:pt x="13475" y="0"/>
                      </a:lnTo>
                      <a:lnTo>
                        <a:pt x="13475" y="43108"/>
                      </a:lnTo>
                      <a:lnTo>
                        <a:pt x="0" y="43108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88" name="Oval 197">
            <a:extLst>
              <a:ext uri="{FF2B5EF4-FFF2-40B4-BE49-F238E27FC236}">
                <a16:creationId xmlns:a16="http://schemas.microsoft.com/office/drawing/2014/main" id="{5D180970-CB12-DB0B-CC8A-809448BC60F2}"/>
              </a:ext>
            </a:extLst>
          </p:cNvPr>
          <p:cNvSpPr/>
          <p:nvPr/>
        </p:nvSpPr>
        <p:spPr>
          <a:xfrm rot="5400000">
            <a:off x="6194485" y="3481344"/>
            <a:ext cx="873730" cy="876477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8" name="그래픽 88">
            <a:extLst>
              <a:ext uri="{FF2B5EF4-FFF2-40B4-BE49-F238E27FC236}">
                <a16:creationId xmlns:a16="http://schemas.microsoft.com/office/drawing/2014/main" id="{6C105D97-488C-4D32-B3B7-7316954256AB}"/>
              </a:ext>
            </a:extLst>
          </p:cNvPr>
          <p:cNvGrpSpPr/>
          <p:nvPr/>
        </p:nvGrpSpPr>
        <p:grpSpPr>
          <a:xfrm>
            <a:off x="6418279" y="3703914"/>
            <a:ext cx="426140" cy="431337"/>
            <a:chOff x="6418279" y="3703914"/>
            <a:chExt cx="426140" cy="431337"/>
          </a:xfrm>
          <a:solidFill>
            <a:schemeClr val="accent1"/>
          </a:solidFill>
        </p:grpSpPr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5BE43F01-923C-425D-8BE9-17487042C880}"/>
                </a:ext>
              </a:extLst>
            </p:cNvPr>
            <p:cNvSpPr/>
            <p:nvPr/>
          </p:nvSpPr>
          <p:spPr>
            <a:xfrm>
              <a:off x="6418279" y="3703914"/>
              <a:ext cx="426140" cy="431337"/>
            </a:xfrm>
            <a:custGeom>
              <a:avLst/>
              <a:gdLst>
                <a:gd name="connsiteX0" fmla="*/ 244609 w 426140"/>
                <a:gd name="connsiteY0" fmla="*/ 431337 h 431337"/>
                <a:gd name="connsiteX1" fmla="*/ 174287 w 426140"/>
                <a:gd name="connsiteY1" fmla="*/ 431337 h 431337"/>
                <a:gd name="connsiteX2" fmla="*/ 169748 w 426140"/>
                <a:gd name="connsiteY2" fmla="*/ 376190 h 431337"/>
                <a:gd name="connsiteX3" fmla="*/ 125030 w 426140"/>
                <a:gd name="connsiteY3" fmla="*/ 356210 h 431337"/>
                <a:gd name="connsiteX4" fmla="*/ 84707 w 426140"/>
                <a:gd name="connsiteY4" fmla="*/ 390751 h 431337"/>
                <a:gd name="connsiteX5" fmla="*/ 35050 w 426140"/>
                <a:gd name="connsiteY5" fmla="*/ 340453 h 431337"/>
                <a:gd name="connsiteX6" fmla="*/ 70325 w 426140"/>
                <a:gd name="connsiteY6" fmla="*/ 298236 h 431337"/>
                <a:gd name="connsiteX7" fmla="*/ 52633 w 426140"/>
                <a:gd name="connsiteY7" fmla="*/ 251961 h 431337"/>
                <a:gd name="connsiteX8" fmla="*/ 0 w 426140"/>
                <a:gd name="connsiteY8" fmla="*/ 247513 h 431337"/>
                <a:gd name="connsiteX9" fmla="*/ 17 w 426140"/>
                <a:gd name="connsiteY9" fmla="*/ 176484 h 431337"/>
                <a:gd name="connsiteX10" fmla="*/ 54460 w 426140"/>
                <a:gd name="connsiteY10" fmla="*/ 171891 h 431337"/>
                <a:gd name="connsiteX11" fmla="*/ 74257 w 426140"/>
                <a:gd name="connsiteY11" fmla="*/ 126503 h 431337"/>
                <a:gd name="connsiteX12" fmla="*/ 40158 w 426140"/>
                <a:gd name="connsiteY12" fmla="*/ 85695 h 431337"/>
                <a:gd name="connsiteX13" fmla="*/ 89826 w 426140"/>
                <a:gd name="connsiteY13" fmla="*/ 35400 h 431337"/>
                <a:gd name="connsiteX14" fmla="*/ 131548 w 426140"/>
                <a:gd name="connsiteY14" fmla="*/ 71150 h 431337"/>
                <a:gd name="connsiteX15" fmla="*/ 177135 w 426140"/>
                <a:gd name="connsiteY15" fmla="*/ 53300 h 431337"/>
                <a:gd name="connsiteX16" fmla="*/ 181525 w 426140"/>
                <a:gd name="connsiteY16" fmla="*/ 0 h 431337"/>
                <a:gd name="connsiteX17" fmla="*/ 251857 w 426140"/>
                <a:gd name="connsiteY17" fmla="*/ 0 h 431337"/>
                <a:gd name="connsiteX18" fmla="*/ 256400 w 426140"/>
                <a:gd name="connsiteY18" fmla="*/ 55154 h 431337"/>
                <a:gd name="connsiteX19" fmla="*/ 301117 w 426140"/>
                <a:gd name="connsiteY19" fmla="*/ 75130 h 431337"/>
                <a:gd name="connsiteX20" fmla="*/ 341450 w 426140"/>
                <a:gd name="connsiteY20" fmla="*/ 40579 h 431337"/>
                <a:gd name="connsiteX21" fmla="*/ 391115 w 426140"/>
                <a:gd name="connsiteY21" fmla="*/ 90874 h 431337"/>
                <a:gd name="connsiteX22" fmla="*/ 355823 w 426140"/>
                <a:gd name="connsiteY22" fmla="*/ 133088 h 431337"/>
                <a:gd name="connsiteX23" fmla="*/ 373521 w 426140"/>
                <a:gd name="connsiteY23" fmla="*/ 179376 h 431337"/>
                <a:gd name="connsiteX24" fmla="*/ 426141 w 426140"/>
                <a:gd name="connsiteY24" fmla="*/ 183817 h 431337"/>
                <a:gd name="connsiteX25" fmla="*/ 426134 w 426140"/>
                <a:gd name="connsiteY25" fmla="*/ 254846 h 431337"/>
                <a:gd name="connsiteX26" fmla="*/ 371684 w 426140"/>
                <a:gd name="connsiteY26" fmla="*/ 259442 h 431337"/>
                <a:gd name="connsiteX27" fmla="*/ 351887 w 426140"/>
                <a:gd name="connsiteY27" fmla="*/ 304831 h 431337"/>
                <a:gd name="connsiteX28" fmla="*/ 385986 w 426140"/>
                <a:gd name="connsiteY28" fmla="*/ 345636 h 431337"/>
                <a:gd name="connsiteX29" fmla="*/ 336322 w 426140"/>
                <a:gd name="connsiteY29" fmla="*/ 395934 h 431337"/>
                <a:gd name="connsiteX30" fmla="*/ 294586 w 426140"/>
                <a:gd name="connsiteY30" fmla="*/ 360180 h 431337"/>
                <a:gd name="connsiteX31" fmla="*/ 249010 w 426140"/>
                <a:gd name="connsiteY31" fmla="*/ 378037 h 431337"/>
                <a:gd name="connsiteX32" fmla="*/ 244609 w 426140"/>
                <a:gd name="connsiteY32" fmla="*/ 431337 h 431337"/>
                <a:gd name="connsiteX33" fmla="*/ 186705 w 426140"/>
                <a:gd name="connsiteY33" fmla="*/ 417858 h 431337"/>
                <a:gd name="connsiteX34" fmla="*/ 232197 w 426140"/>
                <a:gd name="connsiteY34" fmla="*/ 417858 h 431337"/>
                <a:gd name="connsiteX35" fmla="*/ 236410 w 426140"/>
                <a:gd name="connsiteY35" fmla="*/ 366818 h 431337"/>
                <a:gd name="connsiteX36" fmla="*/ 241424 w 426140"/>
                <a:gd name="connsiteY36" fmla="*/ 365851 h 431337"/>
                <a:gd name="connsiteX37" fmla="*/ 291735 w 426140"/>
                <a:gd name="connsiteY37" fmla="*/ 346178 h 431337"/>
                <a:gd name="connsiteX38" fmla="*/ 295928 w 426140"/>
                <a:gd name="connsiteY38" fmla="*/ 343580 h 431337"/>
                <a:gd name="connsiteX39" fmla="*/ 335550 w 426140"/>
                <a:gd name="connsiteY39" fmla="*/ 377524 h 431337"/>
                <a:gd name="connsiteX40" fmla="*/ 367786 w 426140"/>
                <a:gd name="connsiteY40" fmla="*/ 344878 h 431337"/>
                <a:gd name="connsiteX41" fmla="*/ 335108 w 426140"/>
                <a:gd name="connsiteY41" fmla="*/ 305774 h 431337"/>
                <a:gd name="connsiteX42" fmla="*/ 337932 w 426140"/>
                <a:gd name="connsiteY42" fmla="*/ 301575 h 431337"/>
                <a:gd name="connsiteX43" fmla="*/ 359769 w 426140"/>
                <a:gd name="connsiteY43" fmla="*/ 251574 h 431337"/>
                <a:gd name="connsiteX44" fmla="*/ 360894 w 426140"/>
                <a:gd name="connsiteY44" fmla="*/ 246826 h 431337"/>
                <a:gd name="connsiteX45" fmla="*/ 412651 w 426140"/>
                <a:gd name="connsiteY45" fmla="*/ 242459 h 431337"/>
                <a:gd name="connsiteX46" fmla="*/ 412658 w 426140"/>
                <a:gd name="connsiteY46" fmla="*/ 196204 h 431337"/>
                <a:gd name="connsiteX47" fmla="*/ 362242 w 426140"/>
                <a:gd name="connsiteY47" fmla="*/ 191945 h 431337"/>
                <a:gd name="connsiteX48" fmla="*/ 361295 w 426140"/>
                <a:gd name="connsiteY48" fmla="*/ 186904 h 431337"/>
                <a:gd name="connsiteX49" fmla="*/ 341848 w 426140"/>
                <a:gd name="connsiteY49" fmla="*/ 135878 h 431337"/>
                <a:gd name="connsiteX50" fmla="*/ 339361 w 426140"/>
                <a:gd name="connsiteY50" fmla="*/ 131760 h 431337"/>
                <a:gd name="connsiteX51" fmla="*/ 372914 w 426140"/>
                <a:gd name="connsiteY51" fmla="*/ 91619 h 431337"/>
                <a:gd name="connsiteX52" fmla="*/ 340679 w 426140"/>
                <a:gd name="connsiteY52" fmla="*/ 58975 h 431337"/>
                <a:gd name="connsiteX53" fmla="*/ 302077 w 426140"/>
                <a:gd name="connsiteY53" fmla="*/ 92043 h 431337"/>
                <a:gd name="connsiteX54" fmla="*/ 297811 w 426140"/>
                <a:gd name="connsiteY54" fmla="*/ 89105 h 431337"/>
                <a:gd name="connsiteX55" fmla="*/ 248474 w 426140"/>
                <a:gd name="connsiteY55" fmla="*/ 67009 h 431337"/>
                <a:gd name="connsiteX56" fmla="*/ 243756 w 426140"/>
                <a:gd name="connsiteY56" fmla="*/ 65856 h 431337"/>
                <a:gd name="connsiteX57" fmla="*/ 239443 w 426140"/>
                <a:gd name="connsiteY57" fmla="*/ 13479 h 431337"/>
                <a:gd name="connsiteX58" fmla="*/ 193943 w 426140"/>
                <a:gd name="connsiteY58" fmla="*/ 13479 h 431337"/>
                <a:gd name="connsiteX59" fmla="*/ 189738 w 426140"/>
                <a:gd name="connsiteY59" fmla="*/ 64515 h 431337"/>
                <a:gd name="connsiteX60" fmla="*/ 184717 w 426140"/>
                <a:gd name="connsiteY60" fmla="*/ 65486 h 431337"/>
                <a:gd name="connsiteX61" fmla="*/ 134402 w 426140"/>
                <a:gd name="connsiteY61" fmla="*/ 85155 h 431337"/>
                <a:gd name="connsiteX62" fmla="*/ 130210 w 426140"/>
                <a:gd name="connsiteY62" fmla="*/ 87753 h 431337"/>
                <a:gd name="connsiteX63" fmla="*/ 90594 w 426140"/>
                <a:gd name="connsiteY63" fmla="*/ 53806 h 431337"/>
                <a:gd name="connsiteX64" fmla="*/ 58359 w 426140"/>
                <a:gd name="connsiteY64" fmla="*/ 86449 h 431337"/>
                <a:gd name="connsiteX65" fmla="*/ 91039 w 426140"/>
                <a:gd name="connsiteY65" fmla="*/ 125560 h 431337"/>
                <a:gd name="connsiteX66" fmla="*/ 88219 w 426140"/>
                <a:gd name="connsiteY66" fmla="*/ 129758 h 431337"/>
                <a:gd name="connsiteX67" fmla="*/ 66375 w 426140"/>
                <a:gd name="connsiteY67" fmla="*/ 179756 h 431337"/>
                <a:gd name="connsiteX68" fmla="*/ 65250 w 426140"/>
                <a:gd name="connsiteY68" fmla="*/ 184508 h 431337"/>
                <a:gd name="connsiteX69" fmla="*/ 13493 w 426140"/>
                <a:gd name="connsiteY69" fmla="*/ 188872 h 431337"/>
                <a:gd name="connsiteX70" fmla="*/ 13483 w 426140"/>
                <a:gd name="connsiteY70" fmla="*/ 235122 h 431337"/>
                <a:gd name="connsiteX71" fmla="*/ 63905 w 426140"/>
                <a:gd name="connsiteY71" fmla="*/ 239382 h 431337"/>
                <a:gd name="connsiteX72" fmla="*/ 64852 w 426140"/>
                <a:gd name="connsiteY72" fmla="*/ 244423 h 431337"/>
                <a:gd name="connsiteX73" fmla="*/ 84299 w 426140"/>
                <a:gd name="connsiteY73" fmla="*/ 295432 h 431337"/>
                <a:gd name="connsiteX74" fmla="*/ 86793 w 426140"/>
                <a:gd name="connsiteY74" fmla="*/ 299550 h 431337"/>
                <a:gd name="connsiteX75" fmla="*/ 53243 w 426140"/>
                <a:gd name="connsiteY75" fmla="*/ 339698 h 431337"/>
                <a:gd name="connsiteX76" fmla="*/ 85475 w 426140"/>
                <a:gd name="connsiteY76" fmla="*/ 372345 h 431337"/>
                <a:gd name="connsiteX77" fmla="*/ 124067 w 426140"/>
                <a:gd name="connsiteY77" fmla="*/ 339287 h 431337"/>
                <a:gd name="connsiteX78" fmla="*/ 128336 w 426140"/>
                <a:gd name="connsiteY78" fmla="*/ 342225 h 431337"/>
                <a:gd name="connsiteX79" fmla="*/ 177660 w 426140"/>
                <a:gd name="connsiteY79" fmla="*/ 364318 h 431337"/>
                <a:gd name="connsiteX80" fmla="*/ 182388 w 426140"/>
                <a:gd name="connsiteY80" fmla="*/ 365467 h 431337"/>
                <a:gd name="connsiteX81" fmla="*/ 186705 w 426140"/>
                <a:gd name="connsiteY81" fmla="*/ 417858 h 43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26140" h="431337">
                  <a:moveTo>
                    <a:pt x="244609" y="431337"/>
                  </a:moveTo>
                  <a:lnTo>
                    <a:pt x="174287" y="431337"/>
                  </a:lnTo>
                  <a:lnTo>
                    <a:pt x="169748" y="376190"/>
                  </a:lnTo>
                  <a:cubicBezTo>
                    <a:pt x="153903" y="371833"/>
                    <a:pt x="138901" y="365130"/>
                    <a:pt x="125030" y="356210"/>
                  </a:cubicBezTo>
                  <a:lnTo>
                    <a:pt x="84707" y="390751"/>
                  </a:lnTo>
                  <a:lnTo>
                    <a:pt x="35050" y="340453"/>
                  </a:lnTo>
                  <a:lnTo>
                    <a:pt x="70325" y="298236"/>
                  </a:lnTo>
                  <a:cubicBezTo>
                    <a:pt x="62143" y="283786"/>
                    <a:pt x="56209" y="268258"/>
                    <a:pt x="52633" y="251961"/>
                  </a:cubicBezTo>
                  <a:lnTo>
                    <a:pt x="0" y="247513"/>
                  </a:lnTo>
                  <a:lnTo>
                    <a:pt x="17" y="176484"/>
                  </a:lnTo>
                  <a:lnTo>
                    <a:pt x="54460" y="171891"/>
                  </a:lnTo>
                  <a:cubicBezTo>
                    <a:pt x="58770" y="155804"/>
                    <a:pt x="65412" y="140579"/>
                    <a:pt x="74257" y="126503"/>
                  </a:cubicBezTo>
                  <a:lnTo>
                    <a:pt x="40158" y="85695"/>
                  </a:lnTo>
                  <a:lnTo>
                    <a:pt x="89826" y="35400"/>
                  </a:lnTo>
                  <a:lnTo>
                    <a:pt x="131548" y="71150"/>
                  </a:lnTo>
                  <a:cubicBezTo>
                    <a:pt x="145778" y="62908"/>
                    <a:pt x="161071" y="56920"/>
                    <a:pt x="177135" y="53300"/>
                  </a:cubicBezTo>
                  <a:lnTo>
                    <a:pt x="181525" y="0"/>
                  </a:lnTo>
                  <a:lnTo>
                    <a:pt x="251857" y="0"/>
                  </a:lnTo>
                  <a:lnTo>
                    <a:pt x="256400" y="55154"/>
                  </a:lnTo>
                  <a:cubicBezTo>
                    <a:pt x="272268" y="59528"/>
                    <a:pt x="287267" y="66230"/>
                    <a:pt x="301117" y="75130"/>
                  </a:cubicBezTo>
                  <a:lnTo>
                    <a:pt x="341450" y="40579"/>
                  </a:lnTo>
                  <a:lnTo>
                    <a:pt x="391115" y="90874"/>
                  </a:lnTo>
                  <a:lnTo>
                    <a:pt x="355823" y="133088"/>
                  </a:lnTo>
                  <a:cubicBezTo>
                    <a:pt x="364011" y="147558"/>
                    <a:pt x="369946" y="163086"/>
                    <a:pt x="373521" y="179376"/>
                  </a:cubicBezTo>
                  <a:lnTo>
                    <a:pt x="426141" y="183817"/>
                  </a:lnTo>
                  <a:lnTo>
                    <a:pt x="426134" y="254846"/>
                  </a:lnTo>
                  <a:lnTo>
                    <a:pt x="371684" y="259442"/>
                  </a:lnTo>
                  <a:cubicBezTo>
                    <a:pt x="367368" y="275543"/>
                    <a:pt x="360726" y="290772"/>
                    <a:pt x="351887" y="304831"/>
                  </a:cubicBezTo>
                  <a:lnTo>
                    <a:pt x="385986" y="345636"/>
                  </a:lnTo>
                  <a:lnTo>
                    <a:pt x="336322" y="395934"/>
                  </a:lnTo>
                  <a:lnTo>
                    <a:pt x="294586" y="360180"/>
                  </a:lnTo>
                  <a:cubicBezTo>
                    <a:pt x="280332" y="368429"/>
                    <a:pt x="265040" y="374421"/>
                    <a:pt x="249010" y="378037"/>
                  </a:cubicBezTo>
                  <a:lnTo>
                    <a:pt x="244609" y="431337"/>
                  </a:lnTo>
                  <a:close/>
                  <a:moveTo>
                    <a:pt x="186705" y="417858"/>
                  </a:moveTo>
                  <a:lnTo>
                    <a:pt x="232197" y="417858"/>
                  </a:lnTo>
                  <a:lnTo>
                    <a:pt x="236410" y="366818"/>
                  </a:lnTo>
                  <a:lnTo>
                    <a:pt x="241424" y="365851"/>
                  </a:lnTo>
                  <a:cubicBezTo>
                    <a:pt x="259294" y="362411"/>
                    <a:pt x="276221" y="355789"/>
                    <a:pt x="291735" y="346178"/>
                  </a:cubicBezTo>
                  <a:lnTo>
                    <a:pt x="295928" y="343580"/>
                  </a:lnTo>
                  <a:lnTo>
                    <a:pt x="335550" y="377524"/>
                  </a:lnTo>
                  <a:lnTo>
                    <a:pt x="367786" y="344878"/>
                  </a:lnTo>
                  <a:lnTo>
                    <a:pt x="335108" y="305774"/>
                  </a:lnTo>
                  <a:lnTo>
                    <a:pt x="337932" y="301575"/>
                  </a:lnTo>
                  <a:cubicBezTo>
                    <a:pt x="348160" y="286340"/>
                    <a:pt x="355513" y="269518"/>
                    <a:pt x="359769" y="251574"/>
                  </a:cubicBezTo>
                  <a:lnTo>
                    <a:pt x="360894" y="246826"/>
                  </a:lnTo>
                  <a:lnTo>
                    <a:pt x="412651" y="242459"/>
                  </a:lnTo>
                  <a:lnTo>
                    <a:pt x="412658" y="196204"/>
                  </a:lnTo>
                  <a:lnTo>
                    <a:pt x="362242" y="191945"/>
                  </a:lnTo>
                  <a:lnTo>
                    <a:pt x="361295" y="186904"/>
                  </a:lnTo>
                  <a:cubicBezTo>
                    <a:pt x="357885" y="168771"/>
                    <a:pt x="351344" y="151601"/>
                    <a:pt x="341848" y="135878"/>
                  </a:cubicBezTo>
                  <a:lnTo>
                    <a:pt x="339361" y="131760"/>
                  </a:lnTo>
                  <a:lnTo>
                    <a:pt x="372914" y="91619"/>
                  </a:lnTo>
                  <a:lnTo>
                    <a:pt x="340679" y="58975"/>
                  </a:lnTo>
                  <a:lnTo>
                    <a:pt x="302077" y="92043"/>
                  </a:lnTo>
                  <a:lnTo>
                    <a:pt x="297811" y="89105"/>
                  </a:lnTo>
                  <a:cubicBezTo>
                    <a:pt x="282785" y="78766"/>
                    <a:pt x="266185" y="71332"/>
                    <a:pt x="248474" y="67009"/>
                  </a:cubicBezTo>
                  <a:lnTo>
                    <a:pt x="243756" y="65856"/>
                  </a:lnTo>
                  <a:lnTo>
                    <a:pt x="239443" y="13479"/>
                  </a:lnTo>
                  <a:lnTo>
                    <a:pt x="193943" y="13479"/>
                  </a:lnTo>
                  <a:lnTo>
                    <a:pt x="189738" y="64515"/>
                  </a:lnTo>
                  <a:lnTo>
                    <a:pt x="184717" y="65486"/>
                  </a:lnTo>
                  <a:cubicBezTo>
                    <a:pt x="166806" y="68940"/>
                    <a:pt x="149880" y="75558"/>
                    <a:pt x="134402" y="85155"/>
                  </a:cubicBezTo>
                  <a:lnTo>
                    <a:pt x="130210" y="87753"/>
                  </a:lnTo>
                  <a:lnTo>
                    <a:pt x="90594" y="53806"/>
                  </a:lnTo>
                  <a:lnTo>
                    <a:pt x="58359" y="86449"/>
                  </a:lnTo>
                  <a:lnTo>
                    <a:pt x="91039" y="125560"/>
                  </a:lnTo>
                  <a:lnTo>
                    <a:pt x="88219" y="129758"/>
                  </a:lnTo>
                  <a:cubicBezTo>
                    <a:pt x="77974" y="145013"/>
                    <a:pt x="70625" y="161836"/>
                    <a:pt x="66375" y="179756"/>
                  </a:cubicBezTo>
                  <a:lnTo>
                    <a:pt x="65250" y="184508"/>
                  </a:lnTo>
                  <a:lnTo>
                    <a:pt x="13493" y="188872"/>
                  </a:lnTo>
                  <a:lnTo>
                    <a:pt x="13483" y="235122"/>
                  </a:lnTo>
                  <a:lnTo>
                    <a:pt x="63905" y="239382"/>
                  </a:lnTo>
                  <a:lnTo>
                    <a:pt x="64852" y="244423"/>
                  </a:lnTo>
                  <a:cubicBezTo>
                    <a:pt x="68259" y="262576"/>
                    <a:pt x="74803" y="279736"/>
                    <a:pt x="84299" y="295432"/>
                  </a:cubicBezTo>
                  <a:lnTo>
                    <a:pt x="86793" y="299550"/>
                  </a:lnTo>
                  <a:lnTo>
                    <a:pt x="53243" y="339698"/>
                  </a:lnTo>
                  <a:lnTo>
                    <a:pt x="85475" y="372345"/>
                  </a:lnTo>
                  <a:lnTo>
                    <a:pt x="124067" y="339287"/>
                  </a:lnTo>
                  <a:lnTo>
                    <a:pt x="128336" y="342225"/>
                  </a:lnTo>
                  <a:cubicBezTo>
                    <a:pt x="143393" y="352588"/>
                    <a:pt x="159989" y="360022"/>
                    <a:pt x="177660" y="364318"/>
                  </a:cubicBezTo>
                  <a:lnTo>
                    <a:pt x="182388" y="365467"/>
                  </a:lnTo>
                  <a:lnTo>
                    <a:pt x="186705" y="417858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3F0BC1EF-E9F4-4FDC-902A-5BFA2B3552DB}"/>
                </a:ext>
              </a:extLst>
            </p:cNvPr>
            <p:cNvSpPr/>
            <p:nvPr/>
          </p:nvSpPr>
          <p:spPr>
            <a:xfrm>
              <a:off x="6513655" y="3800486"/>
              <a:ext cx="117701" cy="119099"/>
            </a:xfrm>
            <a:custGeom>
              <a:avLst/>
              <a:gdLst>
                <a:gd name="connsiteX0" fmla="*/ 13479 w 117701"/>
                <a:gd name="connsiteY0" fmla="*/ 119100 h 119099"/>
                <a:gd name="connsiteX1" fmla="*/ 0 w 117701"/>
                <a:gd name="connsiteY1" fmla="*/ 119100 h 119099"/>
                <a:gd name="connsiteX2" fmla="*/ 117701 w 117701"/>
                <a:gd name="connsiteY2" fmla="*/ 0 h 119099"/>
                <a:gd name="connsiteX3" fmla="*/ 117701 w 117701"/>
                <a:gd name="connsiteY3" fmla="*/ 13479 h 119099"/>
                <a:gd name="connsiteX4" fmla="*/ 13479 w 117701"/>
                <a:gd name="connsiteY4" fmla="*/ 119100 h 11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701" h="119099">
                  <a:moveTo>
                    <a:pt x="13479" y="119100"/>
                  </a:moveTo>
                  <a:lnTo>
                    <a:pt x="0" y="119100"/>
                  </a:lnTo>
                  <a:cubicBezTo>
                    <a:pt x="0" y="53429"/>
                    <a:pt x="52798" y="0"/>
                    <a:pt x="117701" y="0"/>
                  </a:cubicBezTo>
                  <a:lnTo>
                    <a:pt x="117701" y="13479"/>
                  </a:lnTo>
                  <a:cubicBezTo>
                    <a:pt x="60232" y="13479"/>
                    <a:pt x="13479" y="60862"/>
                    <a:pt x="13479" y="1191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6E8EA68E-CDDF-46C5-AB30-37C30D90EF16}"/>
                </a:ext>
              </a:extLst>
            </p:cNvPr>
            <p:cNvSpPr/>
            <p:nvPr/>
          </p:nvSpPr>
          <p:spPr>
            <a:xfrm>
              <a:off x="6560377" y="3847798"/>
              <a:ext cx="141940" cy="143577"/>
            </a:xfrm>
            <a:custGeom>
              <a:avLst/>
              <a:gdLst>
                <a:gd name="connsiteX0" fmla="*/ 70972 w 141940"/>
                <a:gd name="connsiteY0" fmla="*/ 143578 h 143577"/>
                <a:gd name="connsiteX1" fmla="*/ 0 w 141940"/>
                <a:gd name="connsiteY1" fmla="*/ 71787 h 143577"/>
                <a:gd name="connsiteX2" fmla="*/ 70972 w 141940"/>
                <a:gd name="connsiteY2" fmla="*/ 0 h 143577"/>
                <a:gd name="connsiteX3" fmla="*/ 141940 w 141940"/>
                <a:gd name="connsiteY3" fmla="*/ 71787 h 143577"/>
                <a:gd name="connsiteX4" fmla="*/ 70972 w 141940"/>
                <a:gd name="connsiteY4" fmla="*/ 143578 h 143577"/>
                <a:gd name="connsiteX5" fmla="*/ 70972 w 141940"/>
                <a:gd name="connsiteY5" fmla="*/ 13479 h 143577"/>
                <a:gd name="connsiteX6" fmla="*/ 13479 w 141940"/>
                <a:gd name="connsiteY6" fmla="*/ 71787 h 143577"/>
                <a:gd name="connsiteX7" fmla="*/ 70972 w 141940"/>
                <a:gd name="connsiteY7" fmla="*/ 130099 h 143577"/>
                <a:gd name="connsiteX8" fmla="*/ 128461 w 141940"/>
                <a:gd name="connsiteY8" fmla="*/ 71787 h 143577"/>
                <a:gd name="connsiteX9" fmla="*/ 70972 w 141940"/>
                <a:gd name="connsiteY9" fmla="*/ 13479 h 143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1940" h="143577">
                  <a:moveTo>
                    <a:pt x="70972" y="143578"/>
                  </a:moveTo>
                  <a:cubicBezTo>
                    <a:pt x="31838" y="143578"/>
                    <a:pt x="0" y="111373"/>
                    <a:pt x="0" y="71787"/>
                  </a:cubicBezTo>
                  <a:cubicBezTo>
                    <a:pt x="0" y="32202"/>
                    <a:pt x="31838" y="0"/>
                    <a:pt x="70972" y="0"/>
                  </a:cubicBezTo>
                  <a:cubicBezTo>
                    <a:pt x="110106" y="0"/>
                    <a:pt x="141940" y="32202"/>
                    <a:pt x="141940" y="71787"/>
                  </a:cubicBezTo>
                  <a:cubicBezTo>
                    <a:pt x="141944" y="111373"/>
                    <a:pt x="110106" y="143578"/>
                    <a:pt x="70972" y="143578"/>
                  </a:cubicBezTo>
                  <a:close/>
                  <a:moveTo>
                    <a:pt x="70972" y="13479"/>
                  </a:moveTo>
                  <a:cubicBezTo>
                    <a:pt x="39269" y="13479"/>
                    <a:pt x="13479" y="39636"/>
                    <a:pt x="13479" y="71787"/>
                  </a:cubicBezTo>
                  <a:cubicBezTo>
                    <a:pt x="13479" y="103939"/>
                    <a:pt x="39269" y="130099"/>
                    <a:pt x="70972" y="130099"/>
                  </a:cubicBezTo>
                  <a:cubicBezTo>
                    <a:pt x="102675" y="130099"/>
                    <a:pt x="128461" y="103939"/>
                    <a:pt x="128461" y="71787"/>
                  </a:cubicBezTo>
                  <a:cubicBezTo>
                    <a:pt x="128464" y="39636"/>
                    <a:pt x="102675" y="13479"/>
                    <a:pt x="70972" y="13479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3" name="Oval 167">
            <a:extLst>
              <a:ext uri="{FF2B5EF4-FFF2-40B4-BE49-F238E27FC236}">
                <a16:creationId xmlns:a16="http://schemas.microsoft.com/office/drawing/2014/main" id="{692E561A-6762-6547-6FF2-69638E5AA0DD}"/>
              </a:ext>
            </a:extLst>
          </p:cNvPr>
          <p:cNvSpPr/>
          <p:nvPr/>
        </p:nvSpPr>
        <p:spPr>
          <a:xfrm rot="5400000">
            <a:off x="3619176" y="3479466"/>
            <a:ext cx="873729" cy="876476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2" name="그래픽 83">
            <a:extLst>
              <a:ext uri="{FF2B5EF4-FFF2-40B4-BE49-F238E27FC236}">
                <a16:creationId xmlns:a16="http://schemas.microsoft.com/office/drawing/2014/main" id="{99EBF39B-D2CF-4413-A303-F2AC4931FB4E}"/>
              </a:ext>
            </a:extLst>
          </p:cNvPr>
          <p:cNvGrpSpPr/>
          <p:nvPr/>
        </p:nvGrpSpPr>
        <p:grpSpPr>
          <a:xfrm>
            <a:off x="3900954" y="3702036"/>
            <a:ext cx="310171" cy="431337"/>
            <a:chOff x="3900954" y="3702036"/>
            <a:chExt cx="310171" cy="431337"/>
          </a:xfrm>
          <a:solidFill>
            <a:schemeClr val="accent3"/>
          </a:solidFill>
        </p:grpSpPr>
        <p:grpSp>
          <p:nvGrpSpPr>
            <p:cNvPr id="23" name="그래픽 83">
              <a:extLst>
                <a:ext uri="{FF2B5EF4-FFF2-40B4-BE49-F238E27FC236}">
                  <a16:creationId xmlns:a16="http://schemas.microsoft.com/office/drawing/2014/main" id="{B399635B-EE5A-4D8B-8F95-4D2D97A2CBD6}"/>
                </a:ext>
              </a:extLst>
            </p:cNvPr>
            <p:cNvGrpSpPr/>
            <p:nvPr/>
          </p:nvGrpSpPr>
          <p:grpSpPr>
            <a:xfrm>
              <a:off x="3931080" y="3702036"/>
              <a:ext cx="249926" cy="376634"/>
              <a:chOff x="3931080" y="3702036"/>
              <a:chExt cx="249926" cy="376634"/>
            </a:xfrm>
            <a:grpFill/>
          </p:grpSpPr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8D78D053-4D9C-4F0E-8C95-80AA89F1D473}"/>
                  </a:ext>
                </a:extLst>
              </p:cNvPr>
              <p:cNvSpPr/>
              <p:nvPr/>
            </p:nvSpPr>
            <p:spPr>
              <a:xfrm>
                <a:off x="3931080" y="3702036"/>
                <a:ext cx="249926" cy="376634"/>
              </a:xfrm>
              <a:custGeom>
                <a:avLst/>
                <a:gdLst>
                  <a:gd name="connsiteX0" fmla="*/ 124963 w 249926"/>
                  <a:gd name="connsiteY0" fmla="*/ 376635 h 376634"/>
                  <a:gd name="connsiteX1" fmla="*/ 119362 w 249926"/>
                  <a:gd name="connsiteY1" fmla="*/ 368267 h 376634"/>
                  <a:gd name="connsiteX2" fmla="*/ 0 w 249926"/>
                  <a:gd name="connsiteY2" fmla="*/ 123406 h 376634"/>
                  <a:gd name="connsiteX3" fmla="*/ 124963 w 249926"/>
                  <a:gd name="connsiteY3" fmla="*/ 0 h 376634"/>
                  <a:gd name="connsiteX4" fmla="*/ 249926 w 249926"/>
                  <a:gd name="connsiteY4" fmla="*/ 123403 h 376634"/>
                  <a:gd name="connsiteX5" fmla="*/ 130564 w 249926"/>
                  <a:gd name="connsiteY5" fmla="*/ 368264 h 376634"/>
                  <a:gd name="connsiteX6" fmla="*/ 124963 w 249926"/>
                  <a:gd name="connsiteY6" fmla="*/ 376635 h 376634"/>
                  <a:gd name="connsiteX7" fmla="*/ 124963 w 249926"/>
                  <a:gd name="connsiteY7" fmla="*/ 13479 h 376634"/>
                  <a:gd name="connsiteX8" fmla="*/ 13479 w 249926"/>
                  <a:gd name="connsiteY8" fmla="*/ 123403 h 376634"/>
                  <a:gd name="connsiteX9" fmla="*/ 124963 w 249926"/>
                  <a:gd name="connsiteY9" fmla="*/ 352234 h 376634"/>
                  <a:gd name="connsiteX10" fmla="*/ 236447 w 249926"/>
                  <a:gd name="connsiteY10" fmla="*/ 123403 h 376634"/>
                  <a:gd name="connsiteX11" fmla="*/ 124963 w 249926"/>
                  <a:gd name="connsiteY11" fmla="*/ 13479 h 376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9926" h="376634">
                    <a:moveTo>
                      <a:pt x="124963" y="376635"/>
                    </a:moveTo>
                    <a:lnTo>
                      <a:pt x="119362" y="368267"/>
                    </a:lnTo>
                    <a:cubicBezTo>
                      <a:pt x="114490" y="360985"/>
                      <a:pt x="0" y="189155"/>
                      <a:pt x="0" y="123406"/>
                    </a:cubicBezTo>
                    <a:cubicBezTo>
                      <a:pt x="0" y="55359"/>
                      <a:pt x="56057" y="0"/>
                      <a:pt x="124963" y="0"/>
                    </a:cubicBezTo>
                    <a:cubicBezTo>
                      <a:pt x="193866" y="0"/>
                      <a:pt x="249926" y="55359"/>
                      <a:pt x="249926" y="123403"/>
                    </a:cubicBezTo>
                    <a:cubicBezTo>
                      <a:pt x="249926" y="189151"/>
                      <a:pt x="135436" y="360982"/>
                      <a:pt x="130564" y="368264"/>
                    </a:cubicBezTo>
                    <a:lnTo>
                      <a:pt x="124963" y="376635"/>
                    </a:lnTo>
                    <a:close/>
                    <a:moveTo>
                      <a:pt x="124963" y="13479"/>
                    </a:moveTo>
                    <a:cubicBezTo>
                      <a:pt x="63491" y="13479"/>
                      <a:pt x="13479" y="62790"/>
                      <a:pt x="13479" y="123403"/>
                    </a:cubicBezTo>
                    <a:cubicBezTo>
                      <a:pt x="13479" y="177195"/>
                      <a:pt x="101630" y="316352"/>
                      <a:pt x="124963" y="352234"/>
                    </a:cubicBezTo>
                    <a:cubicBezTo>
                      <a:pt x="148296" y="316352"/>
                      <a:pt x="236447" y="177195"/>
                      <a:pt x="236447" y="123403"/>
                    </a:cubicBezTo>
                    <a:cubicBezTo>
                      <a:pt x="236447" y="62790"/>
                      <a:pt x="186435" y="13479"/>
                      <a:pt x="124963" y="13479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B987D8A8-5E08-4383-882E-900F7CB8CD7E}"/>
                  </a:ext>
                </a:extLst>
              </p:cNvPr>
              <p:cNvSpPr/>
              <p:nvPr/>
            </p:nvSpPr>
            <p:spPr>
              <a:xfrm>
                <a:off x="4002015" y="3772037"/>
                <a:ext cx="108053" cy="106809"/>
              </a:xfrm>
              <a:custGeom>
                <a:avLst/>
                <a:gdLst>
                  <a:gd name="connsiteX0" fmla="*/ 54028 w 108053"/>
                  <a:gd name="connsiteY0" fmla="*/ 106810 h 106809"/>
                  <a:gd name="connsiteX1" fmla="*/ 0 w 108053"/>
                  <a:gd name="connsiteY1" fmla="*/ 53402 h 106809"/>
                  <a:gd name="connsiteX2" fmla="*/ 54028 w 108053"/>
                  <a:gd name="connsiteY2" fmla="*/ 0 h 106809"/>
                  <a:gd name="connsiteX3" fmla="*/ 108053 w 108053"/>
                  <a:gd name="connsiteY3" fmla="*/ 53402 h 106809"/>
                  <a:gd name="connsiteX4" fmla="*/ 54028 w 108053"/>
                  <a:gd name="connsiteY4" fmla="*/ 106810 h 106809"/>
                  <a:gd name="connsiteX5" fmla="*/ 54028 w 108053"/>
                  <a:gd name="connsiteY5" fmla="*/ 13479 h 106809"/>
                  <a:gd name="connsiteX6" fmla="*/ 13479 w 108053"/>
                  <a:gd name="connsiteY6" fmla="*/ 53402 h 106809"/>
                  <a:gd name="connsiteX7" fmla="*/ 54028 w 108053"/>
                  <a:gd name="connsiteY7" fmla="*/ 93331 h 106809"/>
                  <a:gd name="connsiteX8" fmla="*/ 94574 w 108053"/>
                  <a:gd name="connsiteY8" fmla="*/ 53402 h 106809"/>
                  <a:gd name="connsiteX9" fmla="*/ 54028 w 108053"/>
                  <a:gd name="connsiteY9" fmla="*/ 13479 h 106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053" h="106809">
                    <a:moveTo>
                      <a:pt x="54028" y="106810"/>
                    </a:moveTo>
                    <a:cubicBezTo>
                      <a:pt x="24236" y="106810"/>
                      <a:pt x="0" y="82850"/>
                      <a:pt x="0" y="53402"/>
                    </a:cubicBezTo>
                    <a:cubicBezTo>
                      <a:pt x="0" y="23956"/>
                      <a:pt x="24236" y="0"/>
                      <a:pt x="54028" y="0"/>
                    </a:cubicBezTo>
                    <a:cubicBezTo>
                      <a:pt x="83818" y="0"/>
                      <a:pt x="108053" y="23956"/>
                      <a:pt x="108053" y="53402"/>
                    </a:cubicBezTo>
                    <a:cubicBezTo>
                      <a:pt x="108053" y="82850"/>
                      <a:pt x="83818" y="106810"/>
                      <a:pt x="54028" y="106810"/>
                    </a:cubicBezTo>
                    <a:close/>
                    <a:moveTo>
                      <a:pt x="54028" y="13479"/>
                    </a:moveTo>
                    <a:cubicBezTo>
                      <a:pt x="31666" y="13479"/>
                      <a:pt x="13479" y="31387"/>
                      <a:pt x="13479" y="53402"/>
                    </a:cubicBezTo>
                    <a:cubicBezTo>
                      <a:pt x="13479" y="75417"/>
                      <a:pt x="31666" y="93331"/>
                      <a:pt x="54028" y="93331"/>
                    </a:cubicBezTo>
                    <a:cubicBezTo>
                      <a:pt x="76387" y="93331"/>
                      <a:pt x="94574" y="75420"/>
                      <a:pt x="94574" y="53402"/>
                    </a:cubicBezTo>
                    <a:cubicBezTo>
                      <a:pt x="94574" y="31387"/>
                      <a:pt x="76387" y="13479"/>
                      <a:pt x="54028" y="13479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CFACFE77-520E-47BE-8E2F-E5B2C03359AB}"/>
                </a:ext>
              </a:extLst>
            </p:cNvPr>
            <p:cNvSpPr/>
            <p:nvPr/>
          </p:nvSpPr>
          <p:spPr>
            <a:xfrm>
              <a:off x="3900954" y="4015247"/>
              <a:ext cx="310171" cy="118125"/>
            </a:xfrm>
            <a:custGeom>
              <a:avLst/>
              <a:gdLst>
                <a:gd name="connsiteX0" fmla="*/ 155089 w 310171"/>
                <a:gd name="connsiteY0" fmla="*/ 118126 h 118125"/>
                <a:gd name="connsiteX1" fmla="*/ 0 w 310171"/>
                <a:gd name="connsiteY1" fmla="*/ 56266 h 118125"/>
                <a:gd name="connsiteX2" fmla="*/ 89371 w 310171"/>
                <a:gd name="connsiteY2" fmla="*/ 0 h 118125"/>
                <a:gd name="connsiteX3" fmla="*/ 91757 w 310171"/>
                <a:gd name="connsiteY3" fmla="*/ 13270 h 118125"/>
                <a:gd name="connsiteX4" fmla="*/ 13479 w 310171"/>
                <a:gd name="connsiteY4" fmla="*/ 56269 h 118125"/>
                <a:gd name="connsiteX5" fmla="*/ 155089 w 310171"/>
                <a:gd name="connsiteY5" fmla="*/ 104646 h 118125"/>
                <a:gd name="connsiteX6" fmla="*/ 296692 w 310171"/>
                <a:gd name="connsiteY6" fmla="*/ 56273 h 118125"/>
                <a:gd name="connsiteX7" fmla="*/ 218422 w 310171"/>
                <a:gd name="connsiteY7" fmla="*/ 13270 h 118125"/>
                <a:gd name="connsiteX8" fmla="*/ 220804 w 310171"/>
                <a:gd name="connsiteY8" fmla="*/ 0 h 118125"/>
                <a:gd name="connsiteX9" fmla="*/ 310172 w 310171"/>
                <a:gd name="connsiteY9" fmla="*/ 56269 h 118125"/>
                <a:gd name="connsiteX10" fmla="*/ 155089 w 310171"/>
                <a:gd name="connsiteY10" fmla="*/ 118126 h 11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0171" h="118125">
                  <a:moveTo>
                    <a:pt x="155089" y="118126"/>
                  </a:moveTo>
                  <a:cubicBezTo>
                    <a:pt x="66679" y="118126"/>
                    <a:pt x="3" y="91531"/>
                    <a:pt x="0" y="56266"/>
                  </a:cubicBezTo>
                  <a:cubicBezTo>
                    <a:pt x="0" y="31093"/>
                    <a:pt x="33408" y="10062"/>
                    <a:pt x="89371" y="0"/>
                  </a:cubicBezTo>
                  <a:lnTo>
                    <a:pt x="91757" y="13270"/>
                  </a:lnTo>
                  <a:cubicBezTo>
                    <a:pt x="44937" y="21688"/>
                    <a:pt x="13479" y="38969"/>
                    <a:pt x="13479" y="56269"/>
                  </a:cubicBezTo>
                  <a:cubicBezTo>
                    <a:pt x="13483" y="79150"/>
                    <a:pt x="71639" y="104646"/>
                    <a:pt x="155089" y="104646"/>
                  </a:cubicBezTo>
                  <a:cubicBezTo>
                    <a:pt x="238539" y="104646"/>
                    <a:pt x="296692" y="79154"/>
                    <a:pt x="296692" y="56273"/>
                  </a:cubicBezTo>
                  <a:cubicBezTo>
                    <a:pt x="296692" y="38965"/>
                    <a:pt x="265239" y="21681"/>
                    <a:pt x="218422" y="13270"/>
                  </a:cubicBezTo>
                  <a:lnTo>
                    <a:pt x="220804" y="0"/>
                  </a:lnTo>
                  <a:cubicBezTo>
                    <a:pt x="276760" y="10056"/>
                    <a:pt x="310172" y="31093"/>
                    <a:pt x="310172" y="56269"/>
                  </a:cubicBezTo>
                  <a:cubicBezTo>
                    <a:pt x="310172" y="91531"/>
                    <a:pt x="243500" y="118126"/>
                    <a:pt x="155089" y="118126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5" name="TextBox 84">
            <a:extLst>
              <a:ext uri="{FF2B5EF4-FFF2-40B4-BE49-F238E27FC236}">
                <a16:creationId xmlns:a16="http://schemas.microsoft.com/office/drawing/2014/main" id="{6F366559-6595-9B2F-B6D8-11E5491E1AEC}"/>
              </a:ext>
            </a:extLst>
          </p:cNvPr>
          <p:cNvSpPr txBox="1"/>
          <p:nvPr/>
        </p:nvSpPr>
        <p:spPr>
          <a:xfrm>
            <a:off x="3532077" y="468674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077B2BFB-F230-DD55-D9C6-7C685319CAE5}"/>
              </a:ext>
            </a:extLst>
          </p:cNvPr>
          <p:cNvSpPr txBox="1"/>
          <p:nvPr/>
        </p:nvSpPr>
        <p:spPr>
          <a:xfrm>
            <a:off x="3532077" y="5031263"/>
            <a:ext cx="236479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241CCD69-644A-C25E-4262-A6DE88271755}"/>
              </a:ext>
            </a:extLst>
          </p:cNvPr>
          <p:cNvSpPr txBox="1"/>
          <p:nvPr/>
        </p:nvSpPr>
        <p:spPr>
          <a:xfrm>
            <a:off x="6107388" y="468674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19DF065C-E004-4341-E41C-B582ABD25E52}"/>
              </a:ext>
            </a:extLst>
          </p:cNvPr>
          <p:cNvSpPr txBox="1"/>
          <p:nvPr/>
        </p:nvSpPr>
        <p:spPr>
          <a:xfrm>
            <a:off x="6107388" y="5031263"/>
            <a:ext cx="236479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781A978B-648D-FDCB-159C-9BB19D3E60B1}"/>
              </a:ext>
            </a:extLst>
          </p:cNvPr>
          <p:cNvSpPr txBox="1"/>
          <p:nvPr/>
        </p:nvSpPr>
        <p:spPr>
          <a:xfrm>
            <a:off x="8682698" y="468674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A97DDFBB-E073-6E87-0DF3-F1EFC1070B96}"/>
              </a:ext>
            </a:extLst>
          </p:cNvPr>
          <p:cNvSpPr txBox="1"/>
          <p:nvPr/>
        </p:nvSpPr>
        <p:spPr>
          <a:xfrm>
            <a:off x="8682698" y="5031263"/>
            <a:ext cx="2364798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0D1EC54-9355-494C-A863-B86AE49EAAFE}"/>
              </a:ext>
            </a:extLst>
          </p:cNvPr>
          <p:cNvSpPr txBox="1"/>
          <p:nvPr/>
        </p:nvSpPr>
        <p:spPr>
          <a:xfrm>
            <a:off x="1121934" y="1923474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7046C14-A31E-3B05-1BC6-AEFBEF22D4C7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3222411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" name="직선 화살표 연결선 2">
            <a:extLst>
              <a:ext uri="{FF2B5EF4-FFF2-40B4-BE49-F238E27FC236}">
                <a16:creationId xmlns:a16="http://schemas.microsoft.com/office/drawing/2014/main" id="{82263E58-DF14-4AA8-9137-B2A66F031F19}"/>
              </a:ext>
            </a:extLst>
          </p:cNvPr>
          <p:cNvCxnSpPr>
            <a:cxnSpLocks/>
          </p:cNvCxnSpPr>
          <p:nvPr/>
        </p:nvCxnSpPr>
        <p:spPr>
          <a:xfrm>
            <a:off x="4212586" y="4628765"/>
            <a:ext cx="4359914" cy="0"/>
          </a:xfrm>
          <a:prstGeom prst="straightConnector1">
            <a:avLst/>
          </a:prstGeom>
          <a:ln w="12700">
            <a:solidFill>
              <a:schemeClr val="accent3"/>
            </a:solidFill>
            <a:headEnd type="none"/>
            <a:tailEnd type="arrow" w="med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83" name="Oval 167">
            <a:extLst>
              <a:ext uri="{FF2B5EF4-FFF2-40B4-BE49-F238E27FC236}">
                <a16:creationId xmlns:a16="http://schemas.microsoft.com/office/drawing/2014/main" id="{692E561A-6762-6547-6FF2-69638E5AA0DD}"/>
              </a:ext>
            </a:extLst>
          </p:cNvPr>
          <p:cNvSpPr/>
          <p:nvPr/>
        </p:nvSpPr>
        <p:spPr>
          <a:xfrm rot="5400000">
            <a:off x="2668912" y="3477231"/>
            <a:ext cx="2295850" cy="230306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4" name="Oval 167">
            <a:extLst>
              <a:ext uri="{FF2B5EF4-FFF2-40B4-BE49-F238E27FC236}">
                <a16:creationId xmlns:a16="http://schemas.microsoft.com/office/drawing/2014/main" id="{B1B49088-F519-46EF-8E95-502253B71EC9}"/>
              </a:ext>
            </a:extLst>
          </p:cNvPr>
          <p:cNvSpPr/>
          <p:nvPr/>
        </p:nvSpPr>
        <p:spPr>
          <a:xfrm rot="5400000">
            <a:off x="5682239" y="3477231"/>
            <a:ext cx="2295850" cy="230306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1">
                <a:lumMod val="8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25" name="Oval 167">
            <a:extLst>
              <a:ext uri="{FF2B5EF4-FFF2-40B4-BE49-F238E27FC236}">
                <a16:creationId xmlns:a16="http://schemas.microsoft.com/office/drawing/2014/main" id="{97B2D3D6-F1F7-4A82-9EDB-FCF2E905AADF}"/>
              </a:ext>
            </a:extLst>
          </p:cNvPr>
          <p:cNvSpPr/>
          <p:nvPr/>
        </p:nvSpPr>
        <p:spPr>
          <a:xfrm rot="5400000">
            <a:off x="8695566" y="3477231"/>
            <a:ext cx="2295850" cy="230306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671DF22-0B25-497E-8264-F18AF8B52B0A}"/>
              </a:ext>
            </a:extLst>
          </p:cNvPr>
          <p:cNvSpPr txBox="1"/>
          <p:nvPr/>
        </p:nvSpPr>
        <p:spPr>
          <a:xfrm>
            <a:off x="3122256" y="4074911"/>
            <a:ext cx="1389162" cy="941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</a:p>
          <a:p>
            <a:pPr algn="ctr" latinLnBrk="0">
              <a:lnSpc>
                <a:spcPct val="12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FA1201F-8547-4126-8CC2-69CA67D12176}"/>
              </a:ext>
            </a:extLst>
          </p:cNvPr>
          <p:cNvSpPr txBox="1"/>
          <p:nvPr/>
        </p:nvSpPr>
        <p:spPr>
          <a:xfrm>
            <a:off x="6135584" y="4074911"/>
            <a:ext cx="1389162" cy="94128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</a:p>
          <a:p>
            <a:pPr algn="ctr" latinLnBrk="0">
              <a:lnSpc>
                <a:spcPct val="12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키워드 입력</a:t>
            </a:r>
            <a:endParaRPr lang="id-ID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46873DDE-FC29-47FD-A008-28BA1D917AAA}"/>
              </a:ext>
            </a:extLst>
          </p:cNvPr>
          <p:cNvSpPr txBox="1"/>
          <p:nvPr/>
        </p:nvSpPr>
        <p:spPr>
          <a:xfrm>
            <a:off x="9132078" y="4074911"/>
            <a:ext cx="1422825" cy="9409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20000"/>
              </a:lnSpc>
            </a:pPr>
            <a:r>
              <a:rPr lang="en-US" altLang="ko-KR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</a:p>
          <a:p>
            <a:pPr algn="ctr" latinLnBrk="0">
              <a:lnSpc>
                <a:spcPct val="120000"/>
              </a:lnSpc>
            </a:pPr>
            <a:r>
              <a:rPr lang="ko-KR" altLang="en-US" sz="2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en-US" altLang="ko-KR" sz="2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13E3D06-B3DB-4DC3-B0CA-1E7F919D5BE3}"/>
              </a:ext>
            </a:extLst>
          </p:cNvPr>
          <p:cNvSpPr txBox="1"/>
          <p:nvPr/>
        </p:nvSpPr>
        <p:spPr>
          <a:xfrm>
            <a:off x="1121934" y="1923474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62F21BD-FEC8-AE3D-6F56-F0E98EFBA2AF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0335572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4" name="Freeform 9">
            <a:extLst>
              <a:ext uri="{FF2B5EF4-FFF2-40B4-BE49-F238E27FC236}">
                <a16:creationId xmlns:a16="http://schemas.microsoft.com/office/drawing/2014/main" id="{908C9420-4969-3204-6E96-AB3DA4B8E21A}"/>
              </a:ext>
            </a:extLst>
          </p:cNvPr>
          <p:cNvSpPr>
            <a:spLocks noEditPoints="1"/>
          </p:cNvSpPr>
          <p:nvPr/>
        </p:nvSpPr>
        <p:spPr bwMode="auto">
          <a:xfrm>
            <a:off x="4363216" y="2166096"/>
            <a:ext cx="3533515" cy="3533515"/>
          </a:xfrm>
          <a:custGeom>
            <a:avLst/>
            <a:gdLst>
              <a:gd name="T0" fmla="*/ 57 w 114"/>
              <a:gd name="T1" fmla="*/ 0 h 114"/>
              <a:gd name="T2" fmla="*/ 0 w 114"/>
              <a:gd name="T3" fmla="*/ 57 h 114"/>
              <a:gd name="T4" fmla="*/ 57 w 114"/>
              <a:gd name="T5" fmla="*/ 114 h 114"/>
              <a:gd name="T6" fmla="*/ 114 w 114"/>
              <a:gd name="T7" fmla="*/ 57 h 114"/>
              <a:gd name="T8" fmla="*/ 57 w 114"/>
              <a:gd name="T9" fmla="*/ 0 h 114"/>
              <a:gd name="T10" fmla="*/ 57 w 114"/>
              <a:gd name="T11" fmla="*/ 105 h 114"/>
              <a:gd name="T12" fmla="*/ 9 w 114"/>
              <a:gd name="T13" fmla="*/ 57 h 114"/>
              <a:gd name="T14" fmla="*/ 57 w 114"/>
              <a:gd name="T15" fmla="*/ 8 h 114"/>
              <a:gd name="T16" fmla="*/ 105 w 114"/>
              <a:gd name="T17" fmla="*/ 57 h 114"/>
              <a:gd name="T18" fmla="*/ 57 w 114"/>
              <a:gd name="T19" fmla="*/ 105 h 114"/>
              <a:gd name="T20" fmla="*/ 57 w 114"/>
              <a:gd name="T21" fmla="*/ 22 h 114"/>
              <a:gd name="T22" fmla="*/ 22 w 114"/>
              <a:gd name="T23" fmla="*/ 57 h 114"/>
              <a:gd name="T24" fmla="*/ 57 w 114"/>
              <a:gd name="T25" fmla="*/ 92 h 114"/>
              <a:gd name="T26" fmla="*/ 75 w 114"/>
              <a:gd name="T27" fmla="*/ 87 h 114"/>
              <a:gd name="T28" fmla="*/ 72 w 114"/>
              <a:gd name="T29" fmla="*/ 84 h 114"/>
              <a:gd name="T30" fmla="*/ 71 w 114"/>
              <a:gd name="T31" fmla="*/ 86 h 114"/>
              <a:gd name="T32" fmla="*/ 68 w 114"/>
              <a:gd name="T33" fmla="*/ 87 h 114"/>
              <a:gd name="T34" fmla="*/ 63 w 114"/>
              <a:gd name="T35" fmla="*/ 84 h 114"/>
              <a:gd name="T36" fmla="*/ 62 w 114"/>
              <a:gd name="T37" fmla="*/ 82 h 114"/>
              <a:gd name="T38" fmla="*/ 57 w 114"/>
              <a:gd name="T39" fmla="*/ 83 h 114"/>
              <a:gd name="T40" fmla="*/ 31 w 114"/>
              <a:gd name="T41" fmla="*/ 57 h 114"/>
              <a:gd name="T42" fmla="*/ 57 w 114"/>
              <a:gd name="T43" fmla="*/ 31 h 114"/>
              <a:gd name="T44" fmla="*/ 83 w 114"/>
              <a:gd name="T45" fmla="*/ 57 h 114"/>
              <a:gd name="T46" fmla="*/ 82 w 114"/>
              <a:gd name="T47" fmla="*/ 63 h 114"/>
              <a:gd name="T48" fmla="*/ 84 w 114"/>
              <a:gd name="T49" fmla="*/ 64 h 114"/>
              <a:gd name="T50" fmla="*/ 87 w 114"/>
              <a:gd name="T51" fmla="*/ 68 h 114"/>
              <a:gd name="T52" fmla="*/ 84 w 114"/>
              <a:gd name="T53" fmla="*/ 73 h 114"/>
              <a:gd name="T54" fmla="*/ 86 w 114"/>
              <a:gd name="T55" fmla="*/ 75 h 114"/>
              <a:gd name="T56" fmla="*/ 92 w 114"/>
              <a:gd name="T57" fmla="*/ 57 h 114"/>
              <a:gd name="T58" fmla="*/ 57 w 114"/>
              <a:gd name="T59" fmla="*/ 22 h 114"/>
              <a:gd name="T60" fmla="*/ 57 w 114"/>
              <a:gd name="T61" fmla="*/ 52 h 114"/>
              <a:gd name="T62" fmla="*/ 59 w 114"/>
              <a:gd name="T63" fmla="*/ 52 h 114"/>
              <a:gd name="T64" fmla="*/ 67 w 114"/>
              <a:gd name="T65" fmla="*/ 56 h 114"/>
              <a:gd name="T66" fmla="*/ 57 w 114"/>
              <a:gd name="T67" fmla="*/ 46 h 114"/>
              <a:gd name="T68" fmla="*/ 46 w 114"/>
              <a:gd name="T69" fmla="*/ 57 h 114"/>
              <a:gd name="T70" fmla="*/ 56 w 114"/>
              <a:gd name="T71" fmla="*/ 67 h 114"/>
              <a:gd name="T72" fmla="*/ 52 w 114"/>
              <a:gd name="T73" fmla="*/ 59 h 114"/>
              <a:gd name="T74" fmla="*/ 54 w 114"/>
              <a:gd name="T75" fmla="*/ 53 h 114"/>
              <a:gd name="T76" fmla="*/ 57 w 114"/>
              <a:gd name="T77" fmla="*/ 52 h 114"/>
              <a:gd name="T78" fmla="*/ 77 w 114"/>
              <a:gd name="T79" fmla="*/ 71 h 114"/>
              <a:gd name="T80" fmla="*/ 83 w 114"/>
              <a:gd name="T81" fmla="*/ 69 h 114"/>
              <a:gd name="T82" fmla="*/ 83 w 114"/>
              <a:gd name="T83" fmla="*/ 68 h 114"/>
              <a:gd name="T84" fmla="*/ 83 w 114"/>
              <a:gd name="T85" fmla="*/ 67 h 114"/>
              <a:gd name="T86" fmla="*/ 58 w 114"/>
              <a:gd name="T87" fmla="*/ 56 h 114"/>
              <a:gd name="T88" fmla="*/ 57 w 114"/>
              <a:gd name="T89" fmla="*/ 56 h 114"/>
              <a:gd name="T90" fmla="*/ 57 w 114"/>
              <a:gd name="T91" fmla="*/ 57 h 114"/>
              <a:gd name="T92" fmla="*/ 67 w 114"/>
              <a:gd name="T93" fmla="*/ 83 h 114"/>
              <a:gd name="T94" fmla="*/ 68 w 114"/>
              <a:gd name="T95" fmla="*/ 83 h 114"/>
              <a:gd name="T96" fmla="*/ 69 w 114"/>
              <a:gd name="T97" fmla="*/ 83 h 114"/>
              <a:gd name="T98" fmla="*/ 69 w 114"/>
              <a:gd name="T99" fmla="*/ 83 h 114"/>
              <a:gd name="T100" fmla="*/ 71 w 114"/>
              <a:gd name="T101" fmla="*/ 77 h 114"/>
              <a:gd name="T102" fmla="*/ 80 w 114"/>
              <a:gd name="T103" fmla="*/ 86 h 114"/>
              <a:gd name="T104" fmla="*/ 82 w 114"/>
              <a:gd name="T105" fmla="*/ 86 h 114"/>
              <a:gd name="T106" fmla="*/ 86 w 114"/>
              <a:gd name="T107" fmla="*/ 82 h 114"/>
              <a:gd name="T108" fmla="*/ 86 w 114"/>
              <a:gd name="T109" fmla="*/ 81 h 114"/>
              <a:gd name="T110" fmla="*/ 77 w 114"/>
              <a:gd name="T111" fmla="*/ 7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4" h="114">
                <a:moveTo>
                  <a:pt x="57" y="0"/>
                </a:moveTo>
                <a:cubicBezTo>
                  <a:pt x="25" y="0"/>
                  <a:pt x="0" y="25"/>
                  <a:pt x="0" y="57"/>
                </a:cubicBezTo>
                <a:cubicBezTo>
                  <a:pt x="0" y="88"/>
                  <a:pt x="25" y="114"/>
                  <a:pt x="57" y="114"/>
                </a:cubicBezTo>
                <a:cubicBezTo>
                  <a:pt x="88" y="114"/>
                  <a:pt x="114" y="88"/>
                  <a:pt x="114" y="57"/>
                </a:cubicBezTo>
                <a:cubicBezTo>
                  <a:pt x="114" y="25"/>
                  <a:pt x="88" y="0"/>
                  <a:pt x="57" y="0"/>
                </a:cubicBezTo>
                <a:close/>
                <a:moveTo>
                  <a:pt x="57" y="105"/>
                </a:moveTo>
                <a:cubicBezTo>
                  <a:pt x="30" y="105"/>
                  <a:pt x="9" y="83"/>
                  <a:pt x="9" y="57"/>
                </a:cubicBezTo>
                <a:cubicBezTo>
                  <a:pt x="9" y="30"/>
                  <a:pt x="30" y="8"/>
                  <a:pt x="57" y="8"/>
                </a:cubicBezTo>
                <a:cubicBezTo>
                  <a:pt x="84" y="8"/>
                  <a:pt x="105" y="30"/>
                  <a:pt x="105" y="57"/>
                </a:cubicBezTo>
                <a:cubicBezTo>
                  <a:pt x="105" y="83"/>
                  <a:pt x="84" y="105"/>
                  <a:pt x="57" y="105"/>
                </a:cubicBezTo>
                <a:close/>
                <a:moveTo>
                  <a:pt x="57" y="22"/>
                </a:moveTo>
                <a:cubicBezTo>
                  <a:pt x="38" y="22"/>
                  <a:pt x="22" y="37"/>
                  <a:pt x="22" y="57"/>
                </a:cubicBezTo>
                <a:cubicBezTo>
                  <a:pt x="22" y="76"/>
                  <a:pt x="38" y="92"/>
                  <a:pt x="57" y="92"/>
                </a:cubicBezTo>
                <a:cubicBezTo>
                  <a:pt x="63" y="92"/>
                  <a:pt x="70" y="90"/>
                  <a:pt x="75" y="87"/>
                </a:cubicBezTo>
                <a:cubicBezTo>
                  <a:pt x="72" y="84"/>
                  <a:pt x="72" y="84"/>
                  <a:pt x="72" y="84"/>
                </a:cubicBezTo>
                <a:cubicBezTo>
                  <a:pt x="72" y="85"/>
                  <a:pt x="72" y="85"/>
                  <a:pt x="71" y="86"/>
                </a:cubicBezTo>
                <a:cubicBezTo>
                  <a:pt x="70" y="87"/>
                  <a:pt x="69" y="87"/>
                  <a:pt x="68" y="87"/>
                </a:cubicBezTo>
                <a:cubicBezTo>
                  <a:pt x="66" y="87"/>
                  <a:pt x="64" y="86"/>
                  <a:pt x="63" y="84"/>
                </a:cubicBezTo>
                <a:cubicBezTo>
                  <a:pt x="62" y="82"/>
                  <a:pt x="62" y="82"/>
                  <a:pt x="62" y="82"/>
                </a:cubicBezTo>
                <a:cubicBezTo>
                  <a:pt x="60" y="83"/>
                  <a:pt x="59" y="83"/>
                  <a:pt x="57" y="83"/>
                </a:cubicBezTo>
                <a:cubicBezTo>
                  <a:pt x="43" y="83"/>
                  <a:pt x="31" y="71"/>
                  <a:pt x="31" y="57"/>
                </a:cubicBezTo>
                <a:cubicBezTo>
                  <a:pt x="31" y="42"/>
                  <a:pt x="43" y="31"/>
                  <a:pt x="57" y="31"/>
                </a:cubicBezTo>
                <a:cubicBezTo>
                  <a:pt x="71" y="31"/>
                  <a:pt x="83" y="42"/>
                  <a:pt x="83" y="57"/>
                </a:cubicBezTo>
                <a:cubicBezTo>
                  <a:pt x="83" y="59"/>
                  <a:pt x="83" y="61"/>
                  <a:pt x="82" y="63"/>
                </a:cubicBezTo>
                <a:cubicBezTo>
                  <a:pt x="84" y="64"/>
                  <a:pt x="84" y="64"/>
                  <a:pt x="84" y="64"/>
                </a:cubicBezTo>
                <a:cubicBezTo>
                  <a:pt x="86" y="64"/>
                  <a:pt x="87" y="66"/>
                  <a:pt x="87" y="68"/>
                </a:cubicBezTo>
                <a:cubicBezTo>
                  <a:pt x="87" y="70"/>
                  <a:pt x="86" y="72"/>
                  <a:pt x="84" y="73"/>
                </a:cubicBezTo>
                <a:cubicBezTo>
                  <a:pt x="86" y="75"/>
                  <a:pt x="86" y="75"/>
                  <a:pt x="86" y="75"/>
                </a:cubicBezTo>
                <a:cubicBezTo>
                  <a:pt x="90" y="70"/>
                  <a:pt x="92" y="64"/>
                  <a:pt x="92" y="57"/>
                </a:cubicBezTo>
                <a:cubicBezTo>
                  <a:pt x="92" y="37"/>
                  <a:pt x="76" y="22"/>
                  <a:pt x="57" y="22"/>
                </a:cubicBezTo>
                <a:close/>
                <a:moveTo>
                  <a:pt x="57" y="52"/>
                </a:moveTo>
                <a:cubicBezTo>
                  <a:pt x="58" y="52"/>
                  <a:pt x="59" y="52"/>
                  <a:pt x="59" y="52"/>
                </a:cubicBezTo>
                <a:cubicBezTo>
                  <a:pt x="67" y="56"/>
                  <a:pt x="67" y="56"/>
                  <a:pt x="67" y="56"/>
                </a:cubicBezTo>
                <a:cubicBezTo>
                  <a:pt x="67" y="50"/>
                  <a:pt x="62" y="46"/>
                  <a:pt x="57" y="46"/>
                </a:cubicBezTo>
                <a:cubicBezTo>
                  <a:pt x="51" y="46"/>
                  <a:pt x="46" y="51"/>
                  <a:pt x="46" y="57"/>
                </a:cubicBezTo>
                <a:cubicBezTo>
                  <a:pt x="46" y="62"/>
                  <a:pt x="51" y="67"/>
                  <a:pt x="56" y="67"/>
                </a:cubicBezTo>
                <a:cubicBezTo>
                  <a:pt x="52" y="59"/>
                  <a:pt x="52" y="59"/>
                  <a:pt x="52" y="59"/>
                </a:cubicBezTo>
                <a:cubicBezTo>
                  <a:pt x="52" y="57"/>
                  <a:pt x="52" y="55"/>
                  <a:pt x="54" y="53"/>
                </a:cubicBezTo>
                <a:cubicBezTo>
                  <a:pt x="55" y="52"/>
                  <a:pt x="56" y="52"/>
                  <a:pt x="57" y="52"/>
                </a:cubicBezTo>
                <a:close/>
                <a:moveTo>
                  <a:pt x="77" y="71"/>
                </a:moveTo>
                <a:cubicBezTo>
                  <a:pt x="83" y="69"/>
                  <a:pt x="83" y="69"/>
                  <a:pt x="83" y="69"/>
                </a:cubicBezTo>
                <a:cubicBezTo>
                  <a:pt x="83" y="69"/>
                  <a:pt x="83" y="69"/>
                  <a:pt x="83" y="68"/>
                </a:cubicBezTo>
                <a:cubicBezTo>
                  <a:pt x="83" y="68"/>
                  <a:pt x="83" y="67"/>
                  <a:pt x="83" y="67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6"/>
                  <a:pt x="57" y="56"/>
                  <a:pt x="57" y="56"/>
                </a:cubicBezTo>
                <a:cubicBezTo>
                  <a:pt x="57" y="56"/>
                  <a:pt x="57" y="57"/>
                  <a:pt x="57" y="57"/>
                </a:cubicBezTo>
                <a:cubicBezTo>
                  <a:pt x="67" y="83"/>
                  <a:pt x="67" y="83"/>
                  <a:pt x="67" y="83"/>
                </a:cubicBezTo>
                <a:cubicBezTo>
                  <a:pt x="67" y="83"/>
                  <a:pt x="68" y="83"/>
                  <a:pt x="68" y="83"/>
                </a:cubicBezTo>
                <a:cubicBezTo>
                  <a:pt x="68" y="83"/>
                  <a:pt x="68" y="83"/>
                  <a:pt x="69" y="83"/>
                </a:cubicBezTo>
                <a:cubicBezTo>
                  <a:pt x="69" y="83"/>
                  <a:pt x="69" y="83"/>
                  <a:pt x="69" y="83"/>
                </a:cubicBezTo>
                <a:cubicBezTo>
                  <a:pt x="71" y="77"/>
                  <a:pt x="71" y="77"/>
                  <a:pt x="71" y="77"/>
                </a:cubicBezTo>
                <a:cubicBezTo>
                  <a:pt x="80" y="86"/>
                  <a:pt x="80" y="86"/>
                  <a:pt x="80" y="86"/>
                </a:cubicBezTo>
                <a:cubicBezTo>
                  <a:pt x="81" y="86"/>
                  <a:pt x="81" y="86"/>
                  <a:pt x="82" y="86"/>
                </a:cubicBezTo>
                <a:cubicBezTo>
                  <a:pt x="86" y="82"/>
                  <a:pt x="86" y="82"/>
                  <a:pt x="86" y="82"/>
                </a:cubicBezTo>
                <a:cubicBezTo>
                  <a:pt x="86" y="81"/>
                  <a:pt x="86" y="81"/>
                  <a:pt x="86" y="81"/>
                </a:cubicBezTo>
                <a:lnTo>
                  <a:pt x="77" y="71"/>
                </a:lnTo>
                <a:close/>
              </a:path>
            </a:pathLst>
          </a:custGeom>
          <a:solidFill>
            <a:schemeClr val="accent1">
              <a:lumMod val="9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6">
            <a:extLst>
              <a:ext uri="{FF2B5EF4-FFF2-40B4-BE49-F238E27FC236}">
                <a16:creationId xmlns:a16="http://schemas.microsoft.com/office/drawing/2014/main" id="{30B31BC4-A7A7-8085-BB27-41B7BF18AE93}"/>
              </a:ext>
            </a:extLst>
          </p:cNvPr>
          <p:cNvSpPr>
            <a:spLocks noEditPoints="1"/>
          </p:cNvSpPr>
          <p:nvPr/>
        </p:nvSpPr>
        <p:spPr bwMode="auto">
          <a:xfrm>
            <a:off x="7305410" y="2604668"/>
            <a:ext cx="448708" cy="450125"/>
          </a:xfrm>
          <a:custGeom>
            <a:avLst/>
            <a:gdLst>
              <a:gd name="T0" fmla="*/ 39 w 118"/>
              <a:gd name="T1" fmla="*/ 45 h 118"/>
              <a:gd name="T2" fmla="*/ 36 w 118"/>
              <a:gd name="T3" fmla="*/ 44 h 118"/>
              <a:gd name="T4" fmla="*/ 34 w 118"/>
              <a:gd name="T5" fmla="*/ 45 h 118"/>
              <a:gd name="T6" fmla="*/ 24 w 118"/>
              <a:gd name="T7" fmla="*/ 55 h 118"/>
              <a:gd name="T8" fmla="*/ 23 w 118"/>
              <a:gd name="T9" fmla="*/ 57 h 118"/>
              <a:gd name="T10" fmla="*/ 24 w 118"/>
              <a:gd name="T11" fmla="*/ 60 h 118"/>
              <a:gd name="T12" fmla="*/ 55 w 118"/>
              <a:gd name="T13" fmla="*/ 91 h 118"/>
              <a:gd name="T14" fmla="*/ 58 w 118"/>
              <a:gd name="T15" fmla="*/ 93 h 118"/>
              <a:gd name="T16" fmla="*/ 58 w 118"/>
              <a:gd name="T17" fmla="*/ 93 h 118"/>
              <a:gd name="T18" fmla="*/ 61 w 118"/>
              <a:gd name="T19" fmla="*/ 91 h 118"/>
              <a:gd name="T20" fmla="*/ 117 w 118"/>
              <a:gd name="T21" fmla="*/ 35 h 118"/>
              <a:gd name="T22" fmla="*/ 118 w 118"/>
              <a:gd name="T23" fmla="*/ 33 h 118"/>
              <a:gd name="T24" fmla="*/ 117 w 118"/>
              <a:gd name="T25" fmla="*/ 30 h 118"/>
              <a:gd name="T26" fmla="*/ 108 w 118"/>
              <a:gd name="T27" fmla="*/ 21 h 118"/>
              <a:gd name="T28" fmla="*/ 105 w 118"/>
              <a:gd name="T29" fmla="*/ 19 h 118"/>
              <a:gd name="T30" fmla="*/ 102 w 118"/>
              <a:gd name="T31" fmla="*/ 21 h 118"/>
              <a:gd name="T32" fmla="*/ 58 w 118"/>
              <a:gd name="T33" fmla="*/ 65 h 118"/>
              <a:gd name="T34" fmla="*/ 39 w 118"/>
              <a:gd name="T35" fmla="*/ 45 h 118"/>
              <a:gd name="T36" fmla="*/ 114 w 118"/>
              <a:gd name="T37" fmla="*/ 49 h 118"/>
              <a:gd name="T38" fmla="*/ 66 w 118"/>
              <a:gd name="T39" fmla="*/ 96 h 118"/>
              <a:gd name="T40" fmla="*/ 59 w 118"/>
              <a:gd name="T41" fmla="*/ 100 h 118"/>
              <a:gd name="T42" fmla="*/ 56 w 118"/>
              <a:gd name="T43" fmla="*/ 100 h 118"/>
              <a:gd name="T44" fmla="*/ 56 w 118"/>
              <a:gd name="T45" fmla="*/ 99 h 118"/>
              <a:gd name="T46" fmla="*/ 51 w 118"/>
              <a:gd name="T47" fmla="*/ 96 h 118"/>
              <a:gd name="T48" fmla="*/ 20 w 118"/>
              <a:gd name="T49" fmla="*/ 65 h 118"/>
              <a:gd name="T50" fmla="*/ 16 w 118"/>
              <a:gd name="T51" fmla="*/ 57 h 118"/>
              <a:gd name="T52" fmla="*/ 20 w 118"/>
              <a:gd name="T53" fmla="*/ 50 h 118"/>
              <a:gd name="T54" fmla="*/ 29 w 118"/>
              <a:gd name="T55" fmla="*/ 40 h 118"/>
              <a:gd name="T56" fmla="*/ 37 w 118"/>
              <a:gd name="T57" fmla="*/ 37 h 118"/>
              <a:gd name="T58" fmla="*/ 44 w 118"/>
              <a:gd name="T59" fmla="*/ 41 h 118"/>
              <a:gd name="T60" fmla="*/ 59 w 118"/>
              <a:gd name="T61" fmla="*/ 55 h 118"/>
              <a:gd name="T62" fmla="*/ 89 w 118"/>
              <a:gd name="T63" fmla="*/ 24 h 118"/>
              <a:gd name="T64" fmla="*/ 69 w 118"/>
              <a:gd name="T65" fmla="*/ 4 h 118"/>
              <a:gd name="T66" fmla="*/ 59 w 118"/>
              <a:gd name="T67" fmla="*/ 0 h 118"/>
              <a:gd name="T68" fmla="*/ 49 w 118"/>
              <a:gd name="T69" fmla="*/ 4 h 118"/>
              <a:gd name="T70" fmla="*/ 4 w 118"/>
              <a:gd name="T71" fmla="*/ 49 h 118"/>
              <a:gd name="T72" fmla="*/ 0 w 118"/>
              <a:gd name="T73" fmla="*/ 59 h 118"/>
              <a:gd name="T74" fmla="*/ 4 w 118"/>
              <a:gd name="T75" fmla="*/ 69 h 118"/>
              <a:gd name="T76" fmla="*/ 49 w 118"/>
              <a:gd name="T77" fmla="*/ 114 h 118"/>
              <a:gd name="T78" fmla="*/ 59 w 118"/>
              <a:gd name="T79" fmla="*/ 118 h 118"/>
              <a:gd name="T80" fmla="*/ 69 w 118"/>
              <a:gd name="T81" fmla="*/ 114 h 118"/>
              <a:gd name="T82" fmla="*/ 114 w 118"/>
              <a:gd name="T83" fmla="*/ 69 h 118"/>
              <a:gd name="T84" fmla="*/ 118 w 118"/>
              <a:gd name="T85" fmla="*/ 59 h 118"/>
              <a:gd name="T86" fmla="*/ 114 w 118"/>
              <a:gd name="T87" fmla="*/ 4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" h="118">
                <a:moveTo>
                  <a:pt x="39" y="45"/>
                </a:moveTo>
                <a:cubicBezTo>
                  <a:pt x="38" y="45"/>
                  <a:pt x="37" y="44"/>
                  <a:pt x="36" y="44"/>
                </a:cubicBezTo>
                <a:cubicBezTo>
                  <a:pt x="35" y="44"/>
                  <a:pt x="34" y="45"/>
                  <a:pt x="34" y="4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55"/>
                  <a:pt x="23" y="56"/>
                  <a:pt x="23" y="57"/>
                </a:cubicBezTo>
                <a:cubicBezTo>
                  <a:pt x="23" y="58"/>
                  <a:pt x="24" y="59"/>
                  <a:pt x="24" y="60"/>
                </a:cubicBezTo>
                <a:cubicBezTo>
                  <a:pt x="55" y="91"/>
                  <a:pt x="55" y="91"/>
                  <a:pt x="55" y="91"/>
                </a:cubicBezTo>
                <a:cubicBezTo>
                  <a:pt x="56" y="92"/>
                  <a:pt x="57" y="92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9" y="93"/>
                  <a:pt x="60" y="92"/>
                  <a:pt x="61" y="91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8" y="35"/>
                  <a:pt x="118" y="34"/>
                  <a:pt x="118" y="33"/>
                </a:cubicBezTo>
                <a:cubicBezTo>
                  <a:pt x="118" y="32"/>
                  <a:pt x="118" y="31"/>
                  <a:pt x="117" y="30"/>
                </a:cubicBezTo>
                <a:cubicBezTo>
                  <a:pt x="108" y="21"/>
                  <a:pt x="108" y="21"/>
                  <a:pt x="108" y="21"/>
                </a:cubicBezTo>
                <a:cubicBezTo>
                  <a:pt x="107" y="20"/>
                  <a:pt x="106" y="19"/>
                  <a:pt x="105" y="19"/>
                </a:cubicBezTo>
                <a:cubicBezTo>
                  <a:pt x="104" y="19"/>
                  <a:pt x="103" y="20"/>
                  <a:pt x="102" y="21"/>
                </a:cubicBezTo>
                <a:cubicBezTo>
                  <a:pt x="58" y="65"/>
                  <a:pt x="58" y="65"/>
                  <a:pt x="58" y="65"/>
                </a:cubicBezTo>
                <a:lnTo>
                  <a:pt x="39" y="45"/>
                </a:lnTo>
                <a:close/>
                <a:moveTo>
                  <a:pt x="114" y="49"/>
                </a:moveTo>
                <a:cubicBezTo>
                  <a:pt x="66" y="96"/>
                  <a:pt x="66" y="96"/>
                  <a:pt x="66" y="96"/>
                </a:cubicBezTo>
                <a:cubicBezTo>
                  <a:pt x="64" y="98"/>
                  <a:pt x="62" y="100"/>
                  <a:pt x="59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99"/>
                  <a:pt x="56" y="99"/>
                  <a:pt x="56" y="99"/>
                </a:cubicBezTo>
                <a:cubicBezTo>
                  <a:pt x="54" y="99"/>
                  <a:pt x="52" y="98"/>
                  <a:pt x="51" y="96"/>
                </a:cubicBezTo>
                <a:cubicBezTo>
                  <a:pt x="20" y="65"/>
                  <a:pt x="20" y="65"/>
                  <a:pt x="20" y="65"/>
                </a:cubicBezTo>
                <a:cubicBezTo>
                  <a:pt x="17" y="63"/>
                  <a:pt x="16" y="60"/>
                  <a:pt x="16" y="57"/>
                </a:cubicBezTo>
                <a:cubicBezTo>
                  <a:pt x="16" y="54"/>
                  <a:pt x="17" y="52"/>
                  <a:pt x="20" y="50"/>
                </a:cubicBezTo>
                <a:cubicBezTo>
                  <a:pt x="29" y="40"/>
                  <a:pt x="29" y="40"/>
                  <a:pt x="29" y="40"/>
                </a:cubicBezTo>
                <a:cubicBezTo>
                  <a:pt x="31" y="38"/>
                  <a:pt x="33" y="37"/>
                  <a:pt x="37" y="37"/>
                </a:cubicBezTo>
                <a:cubicBezTo>
                  <a:pt x="39" y="37"/>
                  <a:pt x="42" y="38"/>
                  <a:pt x="44" y="41"/>
                </a:cubicBezTo>
                <a:cubicBezTo>
                  <a:pt x="59" y="55"/>
                  <a:pt x="59" y="55"/>
                  <a:pt x="59" y="55"/>
                </a:cubicBezTo>
                <a:cubicBezTo>
                  <a:pt x="89" y="24"/>
                  <a:pt x="89" y="24"/>
                  <a:pt x="89" y="24"/>
                </a:cubicBezTo>
                <a:cubicBezTo>
                  <a:pt x="69" y="4"/>
                  <a:pt x="69" y="4"/>
                  <a:pt x="69" y="4"/>
                </a:cubicBezTo>
                <a:cubicBezTo>
                  <a:pt x="66" y="1"/>
                  <a:pt x="63" y="0"/>
                  <a:pt x="59" y="0"/>
                </a:cubicBezTo>
                <a:cubicBezTo>
                  <a:pt x="55" y="0"/>
                  <a:pt x="52" y="1"/>
                  <a:pt x="49" y="4"/>
                </a:cubicBezTo>
                <a:cubicBezTo>
                  <a:pt x="4" y="49"/>
                  <a:pt x="4" y="49"/>
                  <a:pt x="4" y="49"/>
                </a:cubicBezTo>
                <a:cubicBezTo>
                  <a:pt x="1" y="52"/>
                  <a:pt x="0" y="55"/>
                  <a:pt x="0" y="59"/>
                </a:cubicBezTo>
                <a:cubicBezTo>
                  <a:pt x="0" y="63"/>
                  <a:pt x="1" y="66"/>
                  <a:pt x="4" y="69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52" y="117"/>
                  <a:pt x="55" y="118"/>
                  <a:pt x="59" y="118"/>
                </a:cubicBezTo>
                <a:cubicBezTo>
                  <a:pt x="63" y="118"/>
                  <a:pt x="66" y="117"/>
                  <a:pt x="69" y="114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7" y="66"/>
                  <a:pt x="118" y="63"/>
                  <a:pt x="118" y="59"/>
                </a:cubicBezTo>
                <a:cubicBezTo>
                  <a:pt x="118" y="55"/>
                  <a:pt x="117" y="52"/>
                  <a:pt x="114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66">
            <a:extLst>
              <a:ext uri="{FF2B5EF4-FFF2-40B4-BE49-F238E27FC236}">
                <a16:creationId xmlns:a16="http://schemas.microsoft.com/office/drawing/2014/main" id="{C85F52AE-AC54-744B-8647-C21DB7F6D5F6}"/>
              </a:ext>
            </a:extLst>
          </p:cNvPr>
          <p:cNvSpPr>
            <a:spLocks noEditPoints="1"/>
          </p:cNvSpPr>
          <p:nvPr/>
        </p:nvSpPr>
        <p:spPr bwMode="auto">
          <a:xfrm>
            <a:off x="4512750" y="2611435"/>
            <a:ext cx="434865" cy="436590"/>
          </a:xfrm>
          <a:custGeom>
            <a:avLst/>
            <a:gdLst>
              <a:gd name="T0" fmla="*/ 82 w 94"/>
              <a:gd name="T1" fmla="*/ 27 h 94"/>
              <a:gd name="T2" fmla="*/ 83 w 94"/>
              <a:gd name="T3" fmla="*/ 17 h 94"/>
              <a:gd name="T4" fmla="*/ 12 w 94"/>
              <a:gd name="T5" fmla="*/ 17 h 94"/>
              <a:gd name="T6" fmla="*/ 0 w 94"/>
              <a:gd name="T7" fmla="*/ 29 h 94"/>
              <a:gd name="T8" fmla="*/ 13 w 94"/>
              <a:gd name="T9" fmla="*/ 49 h 94"/>
              <a:gd name="T10" fmla="*/ 12 w 94"/>
              <a:gd name="T11" fmla="*/ 59 h 94"/>
              <a:gd name="T12" fmla="*/ 12 w 94"/>
              <a:gd name="T13" fmla="*/ 71 h 94"/>
              <a:gd name="T14" fmla="*/ 47 w 94"/>
              <a:gd name="T15" fmla="*/ 94 h 94"/>
              <a:gd name="T16" fmla="*/ 83 w 94"/>
              <a:gd name="T17" fmla="*/ 71 h 94"/>
              <a:gd name="T18" fmla="*/ 80 w 94"/>
              <a:gd name="T19" fmla="*/ 65 h 94"/>
              <a:gd name="T20" fmla="*/ 94 w 94"/>
              <a:gd name="T21" fmla="*/ 47 h 94"/>
              <a:gd name="T22" fmla="*/ 82 w 94"/>
              <a:gd name="T23" fmla="*/ 27 h 94"/>
              <a:gd name="T24" fmla="*/ 80 w 94"/>
              <a:gd name="T25" fmla="*/ 17 h 94"/>
              <a:gd name="T26" fmla="*/ 15 w 94"/>
              <a:gd name="T27" fmla="*/ 17 h 94"/>
              <a:gd name="T28" fmla="*/ 3 w 94"/>
              <a:gd name="T29" fmla="*/ 29 h 94"/>
              <a:gd name="T30" fmla="*/ 12 w 94"/>
              <a:gd name="T31" fmla="*/ 23 h 94"/>
              <a:gd name="T32" fmla="*/ 56 w 94"/>
              <a:gd name="T33" fmla="*/ 40 h 94"/>
              <a:gd name="T34" fmla="*/ 3 w 94"/>
              <a:gd name="T35" fmla="*/ 29 h 94"/>
              <a:gd name="T36" fmla="*/ 47 w 94"/>
              <a:gd name="T37" fmla="*/ 85 h 94"/>
              <a:gd name="T38" fmla="*/ 16 w 94"/>
              <a:gd name="T39" fmla="*/ 67 h 94"/>
              <a:gd name="T40" fmla="*/ 47 w 94"/>
              <a:gd name="T41" fmla="*/ 77 h 94"/>
              <a:gd name="T42" fmla="*/ 78 w 94"/>
              <a:gd name="T43" fmla="*/ 67 h 94"/>
              <a:gd name="T44" fmla="*/ 67 w 94"/>
              <a:gd name="T45" fmla="*/ 64 h 94"/>
              <a:gd name="T46" fmla="*/ 15 w 94"/>
              <a:gd name="T47" fmla="*/ 53 h 94"/>
              <a:gd name="T48" fmla="*/ 25 w 94"/>
              <a:gd name="T49" fmla="*/ 52 h 94"/>
              <a:gd name="T50" fmla="*/ 67 w 94"/>
              <a:gd name="T51" fmla="*/ 64 h 94"/>
              <a:gd name="T52" fmla="*/ 59 w 94"/>
              <a:gd name="T53" fmla="*/ 56 h 94"/>
              <a:gd name="T54" fmla="*/ 71 w 94"/>
              <a:gd name="T55" fmla="*/ 37 h 94"/>
              <a:gd name="T56" fmla="*/ 80 w 94"/>
              <a:gd name="T57" fmla="*/ 30 h 94"/>
              <a:gd name="T58" fmla="*/ 59 w 94"/>
              <a:gd name="T59" fmla="*/ 56 h 94"/>
              <a:gd name="T60" fmla="*/ 52 w 94"/>
              <a:gd name="T61" fmla="*/ 20 h 94"/>
              <a:gd name="T62" fmla="*/ 38 w 94"/>
              <a:gd name="T63" fmla="*/ 18 h 94"/>
              <a:gd name="T64" fmla="*/ 32 w 94"/>
              <a:gd name="T65" fmla="*/ 13 h 94"/>
              <a:gd name="T66" fmla="*/ 44 w 94"/>
              <a:gd name="T67" fmla="*/ 8 h 94"/>
              <a:gd name="T68" fmla="*/ 50 w 94"/>
              <a:gd name="T69" fmla="*/ 5 h 94"/>
              <a:gd name="T70" fmla="*/ 62 w 94"/>
              <a:gd name="T71" fmla="*/ 12 h 94"/>
              <a:gd name="T72" fmla="*/ 47 w 94"/>
              <a:gd name="T73" fmla="*/ 11 h 94"/>
              <a:gd name="T74" fmla="*/ 42 w 94"/>
              <a:gd name="T75" fmla="*/ 13 h 94"/>
              <a:gd name="T76" fmla="*/ 49 w 94"/>
              <a:gd name="T77" fmla="*/ 15 h 94"/>
              <a:gd name="T78" fmla="*/ 62 w 94"/>
              <a:gd name="T79" fmla="*/ 18 h 94"/>
              <a:gd name="T80" fmla="*/ 60 w 94"/>
              <a:gd name="T81" fmla="*/ 25 h 94"/>
              <a:gd name="T82" fmla="*/ 50 w 94"/>
              <a:gd name="T83" fmla="*/ 30 h 94"/>
              <a:gd name="T84" fmla="*/ 44 w 94"/>
              <a:gd name="T85" fmla="*/ 27 h 94"/>
              <a:gd name="T86" fmla="*/ 39 w 94"/>
              <a:gd name="T87" fmla="*/ 21 h 94"/>
              <a:gd name="T88" fmla="*/ 52 w 94"/>
              <a:gd name="T89" fmla="*/ 23 h 94"/>
              <a:gd name="T90" fmla="*/ 53 w 94"/>
              <a:gd name="T91" fmla="*/ 2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94">
                <a:moveTo>
                  <a:pt x="82" y="27"/>
                </a:move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3" y="25"/>
                  <a:pt x="83" y="23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8"/>
                  <a:pt x="67" y="0"/>
                  <a:pt x="47" y="0"/>
                </a:cubicBezTo>
                <a:cubicBezTo>
                  <a:pt x="28" y="0"/>
                  <a:pt x="12" y="8"/>
                  <a:pt x="12" y="17"/>
                </a:cubicBezTo>
                <a:cubicBezTo>
                  <a:pt x="12" y="17"/>
                  <a:pt x="12" y="16"/>
                  <a:pt x="12" y="16"/>
                </a:cubicBezTo>
                <a:cubicBezTo>
                  <a:pt x="4" y="19"/>
                  <a:pt x="0" y="24"/>
                  <a:pt x="0" y="29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41"/>
                  <a:pt x="5" y="45"/>
                  <a:pt x="13" y="49"/>
                </a:cubicBezTo>
                <a:cubicBezTo>
                  <a:pt x="12" y="50"/>
                  <a:pt x="12" y="51"/>
                  <a:pt x="12" y="53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61"/>
                  <a:pt x="12" y="63"/>
                  <a:pt x="14" y="65"/>
                </a:cubicBezTo>
                <a:cubicBezTo>
                  <a:pt x="12" y="67"/>
                  <a:pt x="12" y="69"/>
                  <a:pt x="12" y="71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86"/>
                  <a:pt x="28" y="94"/>
                  <a:pt x="47" y="94"/>
                </a:cubicBezTo>
                <a:cubicBezTo>
                  <a:pt x="67" y="94"/>
                  <a:pt x="83" y="86"/>
                  <a:pt x="83" y="77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68"/>
                  <a:pt x="82" y="66"/>
                  <a:pt x="81" y="65"/>
                </a:cubicBezTo>
                <a:cubicBezTo>
                  <a:pt x="81" y="65"/>
                  <a:pt x="80" y="65"/>
                  <a:pt x="80" y="65"/>
                </a:cubicBezTo>
                <a:cubicBezTo>
                  <a:pt x="81" y="63"/>
                  <a:pt x="82" y="62"/>
                  <a:pt x="83" y="60"/>
                </a:cubicBezTo>
                <a:cubicBezTo>
                  <a:pt x="90" y="57"/>
                  <a:pt x="94" y="52"/>
                  <a:pt x="94" y="47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36"/>
                  <a:pt x="89" y="31"/>
                  <a:pt x="82" y="27"/>
                </a:cubicBezTo>
                <a:close/>
                <a:moveTo>
                  <a:pt x="47" y="3"/>
                </a:moveTo>
                <a:cubicBezTo>
                  <a:pt x="66" y="3"/>
                  <a:pt x="80" y="10"/>
                  <a:pt x="80" y="17"/>
                </a:cubicBezTo>
                <a:cubicBezTo>
                  <a:pt x="80" y="24"/>
                  <a:pt x="66" y="32"/>
                  <a:pt x="47" y="32"/>
                </a:cubicBezTo>
                <a:cubicBezTo>
                  <a:pt x="28" y="32"/>
                  <a:pt x="15" y="24"/>
                  <a:pt x="15" y="17"/>
                </a:cubicBezTo>
                <a:cubicBezTo>
                  <a:pt x="15" y="10"/>
                  <a:pt x="28" y="3"/>
                  <a:pt x="47" y="3"/>
                </a:cubicBezTo>
                <a:close/>
                <a:moveTo>
                  <a:pt x="3" y="29"/>
                </a:moveTo>
                <a:cubicBezTo>
                  <a:pt x="3" y="26"/>
                  <a:pt x="6" y="22"/>
                  <a:pt x="12" y="19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33"/>
                  <a:pt x="28" y="41"/>
                  <a:pt x="47" y="41"/>
                </a:cubicBezTo>
                <a:cubicBezTo>
                  <a:pt x="50" y="41"/>
                  <a:pt x="53" y="41"/>
                  <a:pt x="56" y="40"/>
                </a:cubicBezTo>
                <a:cubicBezTo>
                  <a:pt x="50" y="43"/>
                  <a:pt x="43" y="44"/>
                  <a:pt x="35" y="44"/>
                </a:cubicBezTo>
                <a:cubicBezTo>
                  <a:pt x="16" y="44"/>
                  <a:pt x="3" y="36"/>
                  <a:pt x="3" y="29"/>
                </a:cubicBezTo>
                <a:close/>
                <a:moveTo>
                  <a:pt x="80" y="71"/>
                </a:moveTo>
                <a:cubicBezTo>
                  <a:pt x="80" y="78"/>
                  <a:pt x="66" y="85"/>
                  <a:pt x="47" y="85"/>
                </a:cubicBezTo>
                <a:cubicBezTo>
                  <a:pt x="28" y="85"/>
                  <a:pt x="15" y="78"/>
                  <a:pt x="15" y="71"/>
                </a:cubicBezTo>
                <a:cubicBezTo>
                  <a:pt x="15" y="69"/>
                  <a:pt x="15" y="68"/>
                  <a:pt x="16" y="67"/>
                </a:cubicBezTo>
                <a:cubicBezTo>
                  <a:pt x="16" y="67"/>
                  <a:pt x="16" y="67"/>
                  <a:pt x="16" y="67"/>
                </a:cubicBezTo>
                <a:cubicBezTo>
                  <a:pt x="22" y="73"/>
                  <a:pt x="34" y="77"/>
                  <a:pt x="47" y="77"/>
                </a:cubicBezTo>
                <a:cubicBezTo>
                  <a:pt x="61" y="77"/>
                  <a:pt x="73" y="73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8"/>
                  <a:pt x="80" y="69"/>
                  <a:pt x="80" y="71"/>
                </a:cubicBezTo>
                <a:close/>
                <a:moveTo>
                  <a:pt x="67" y="64"/>
                </a:moveTo>
                <a:cubicBezTo>
                  <a:pt x="62" y="66"/>
                  <a:pt x="55" y="68"/>
                  <a:pt x="47" y="68"/>
                </a:cubicBezTo>
                <a:cubicBezTo>
                  <a:pt x="28" y="68"/>
                  <a:pt x="15" y="60"/>
                  <a:pt x="15" y="53"/>
                </a:cubicBezTo>
                <a:cubicBezTo>
                  <a:pt x="15" y="52"/>
                  <a:pt x="15" y="51"/>
                  <a:pt x="15" y="50"/>
                </a:cubicBezTo>
                <a:cubicBezTo>
                  <a:pt x="18" y="51"/>
                  <a:pt x="22" y="52"/>
                  <a:pt x="25" y="52"/>
                </a:cubicBezTo>
                <a:cubicBezTo>
                  <a:pt x="29" y="59"/>
                  <a:pt x="43" y="65"/>
                  <a:pt x="59" y="65"/>
                </a:cubicBezTo>
                <a:cubicBezTo>
                  <a:pt x="62" y="65"/>
                  <a:pt x="65" y="64"/>
                  <a:pt x="67" y="64"/>
                </a:cubicBezTo>
                <a:cubicBezTo>
                  <a:pt x="67" y="64"/>
                  <a:pt x="67" y="64"/>
                  <a:pt x="67" y="64"/>
                </a:cubicBezTo>
                <a:close/>
                <a:moveTo>
                  <a:pt x="59" y="56"/>
                </a:moveTo>
                <a:cubicBezTo>
                  <a:pt x="51" y="56"/>
                  <a:pt x="45" y="55"/>
                  <a:pt x="39" y="53"/>
                </a:cubicBezTo>
                <a:cubicBezTo>
                  <a:pt x="56" y="52"/>
                  <a:pt x="69" y="45"/>
                  <a:pt x="71" y="37"/>
                </a:cubicBezTo>
                <a:cubicBezTo>
                  <a:pt x="75" y="35"/>
                  <a:pt x="78" y="32"/>
                  <a:pt x="80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87" y="33"/>
                  <a:pt x="92" y="37"/>
                  <a:pt x="92" y="41"/>
                </a:cubicBezTo>
                <a:cubicBezTo>
                  <a:pt x="92" y="48"/>
                  <a:pt x="78" y="56"/>
                  <a:pt x="59" y="56"/>
                </a:cubicBezTo>
                <a:close/>
                <a:moveTo>
                  <a:pt x="53" y="22"/>
                </a:moveTo>
                <a:cubicBezTo>
                  <a:pt x="53" y="21"/>
                  <a:pt x="53" y="21"/>
                  <a:pt x="52" y="20"/>
                </a:cubicBezTo>
                <a:cubicBezTo>
                  <a:pt x="51" y="20"/>
                  <a:pt x="49" y="19"/>
                  <a:pt x="45" y="19"/>
                </a:cubicBezTo>
                <a:cubicBezTo>
                  <a:pt x="42" y="19"/>
                  <a:pt x="40" y="18"/>
                  <a:pt x="38" y="18"/>
                </a:cubicBezTo>
                <a:cubicBezTo>
                  <a:pt x="36" y="17"/>
                  <a:pt x="35" y="17"/>
                  <a:pt x="34" y="16"/>
                </a:cubicBezTo>
                <a:cubicBezTo>
                  <a:pt x="33" y="15"/>
                  <a:pt x="32" y="14"/>
                  <a:pt x="32" y="13"/>
                </a:cubicBezTo>
                <a:cubicBezTo>
                  <a:pt x="32" y="12"/>
                  <a:pt x="33" y="11"/>
                  <a:pt x="35" y="10"/>
                </a:cubicBezTo>
                <a:cubicBezTo>
                  <a:pt x="37" y="8"/>
                  <a:pt x="40" y="8"/>
                  <a:pt x="44" y="8"/>
                </a:cubicBezTo>
                <a:cubicBezTo>
                  <a:pt x="44" y="5"/>
                  <a:pt x="44" y="5"/>
                  <a:pt x="44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8"/>
                  <a:pt x="50" y="8"/>
                  <a:pt x="50" y="8"/>
                </a:cubicBezTo>
                <a:cubicBezTo>
                  <a:pt x="56" y="8"/>
                  <a:pt x="60" y="9"/>
                  <a:pt x="62" y="12"/>
                </a:cubicBezTo>
                <a:cubicBezTo>
                  <a:pt x="54" y="13"/>
                  <a:pt x="54" y="13"/>
                  <a:pt x="54" y="13"/>
                </a:cubicBezTo>
                <a:cubicBezTo>
                  <a:pt x="53" y="11"/>
                  <a:pt x="50" y="11"/>
                  <a:pt x="47" y="11"/>
                </a:cubicBezTo>
                <a:cubicBezTo>
                  <a:pt x="46" y="11"/>
                  <a:pt x="44" y="11"/>
                  <a:pt x="44" y="11"/>
                </a:cubicBezTo>
                <a:cubicBezTo>
                  <a:pt x="43" y="12"/>
                  <a:pt x="42" y="12"/>
                  <a:pt x="42" y="13"/>
                </a:cubicBezTo>
                <a:cubicBezTo>
                  <a:pt x="42" y="13"/>
                  <a:pt x="43" y="14"/>
                  <a:pt x="43" y="14"/>
                </a:cubicBezTo>
                <a:cubicBezTo>
                  <a:pt x="44" y="14"/>
                  <a:pt x="46" y="15"/>
                  <a:pt x="49" y="15"/>
                </a:cubicBezTo>
                <a:cubicBezTo>
                  <a:pt x="53" y="16"/>
                  <a:pt x="55" y="16"/>
                  <a:pt x="57" y="17"/>
                </a:cubicBezTo>
                <a:cubicBezTo>
                  <a:pt x="59" y="17"/>
                  <a:pt x="61" y="18"/>
                  <a:pt x="62" y="18"/>
                </a:cubicBezTo>
                <a:cubicBezTo>
                  <a:pt x="63" y="19"/>
                  <a:pt x="63" y="20"/>
                  <a:pt x="63" y="21"/>
                </a:cubicBezTo>
                <a:cubicBezTo>
                  <a:pt x="63" y="23"/>
                  <a:pt x="62" y="24"/>
                  <a:pt x="60" y="25"/>
                </a:cubicBezTo>
                <a:cubicBezTo>
                  <a:pt x="58" y="26"/>
                  <a:pt x="54" y="27"/>
                  <a:pt x="50" y="27"/>
                </a:cubicBezTo>
                <a:cubicBezTo>
                  <a:pt x="50" y="30"/>
                  <a:pt x="50" y="30"/>
                  <a:pt x="50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27"/>
                  <a:pt x="44" y="27"/>
                  <a:pt x="44" y="27"/>
                </a:cubicBezTo>
                <a:cubicBezTo>
                  <a:pt x="37" y="27"/>
                  <a:pt x="32" y="25"/>
                  <a:pt x="31" y="22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3"/>
                  <a:pt x="43" y="24"/>
                  <a:pt x="47" y="24"/>
                </a:cubicBezTo>
                <a:cubicBezTo>
                  <a:pt x="49" y="24"/>
                  <a:pt x="51" y="24"/>
                  <a:pt x="52" y="23"/>
                </a:cubicBezTo>
                <a:cubicBezTo>
                  <a:pt x="53" y="23"/>
                  <a:pt x="53" y="22"/>
                  <a:pt x="53" y="22"/>
                </a:cubicBezTo>
                <a:close/>
                <a:moveTo>
                  <a:pt x="53" y="22"/>
                </a:moveTo>
                <a:cubicBezTo>
                  <a:pt x="53" y="22"/>
                  <a:pt x="53" y="22"/>
                  <a:pt x="53" y="22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45" name="Freeform 18">
            <a:extLst>
              <a:ext uri="{FF2B5EF4-FFF2-40B4-BE49-F238E27FC236}">
                <a16:creationId xmlns:a16="http://schemas.microsoft.com/office/drawing/2014/main" id="{7149D06B-5A10-B355-DD8D-F584BE16E139}"/>
              </a:ext>
            </a:extLst>
          </p:cNvPr>
          <p:cNvSpPr>
            <a:spLocks noEditPoints="1"/>
          </p:cNvSpPr>
          <p:nvPr/>
        </p:nvSpPr>
        <p:spPr bwMode="auto">
          <a:xfrm>
            <a:off x="4498231" y="4842478"/>
            <a:ext cx="463904" cy="386997"/>
          </a:xfrm>
          <a:custGeom>
            <a:avLst/>
            <a:gdLst>
              <a:gd name="T0" fmla="*/ 52 w 139"/>
              <a:gd name="T1" fmla="*/ 17 h 116"/>
              <a:gd name="T2" fmla="*/ 26 w 139"/>
              <a:gd name="T3" fmla="*/ 16 h 116"/>
              <a:gd name="T4" fmla="*/ 3 w 139"/>
              <a:gd name="T5" fmla="*/ 12 h 116"/>
              <a:gd name="T6" fmla="*/ 2 w 139"/>
              <a:gd name="T7" fmla="*/ 24 h 116"/>
              <a:gd name="T8" fmla="*/ 15 w 139"/>
              <a:gd name="T9" fmla="*/ 33 h 116"/>
              <a:gd name="T10" fmla="*/ 16 w 139"/>
              <a:gd name="T11" fmla="*/ 53 h 116"/>
              <a:gd name="T12" fmla="*/ 83 w 139"/>
              <a:gd name="T13" fmla="*/ 115 h 116"/>
              <a:gd name="T14" fmla="*/ 114 w 139"/>
              <a:gd name="T15" fmla="*/ 79 h 116"/>
              <a:gd name="T16" fmla="*/ 15 w 139"/>
              <a:gd name="T17" fmla="*/ 19 h 116"/>
              <a:gd name="T18" fmla="*/ 11 w 139"/>
              <a:gd name="T19" fmla="*/ 29 h 116"/>
              <a:gd name="T20" fmla="*/ 3 w 139"/>
              <a:gd name="T21" fmla="*/ 15 h 116"/>
              <a:gd name="T22" fmla="*/ 19 w 139"/>
              <a:gd name="T23" fmla="*/ 13 h 116"/>
              <a:gd name="T24" fmla="*/ 18 w 139"/>
              <a:gd name="T25" fmla="*/ 16 h 116"/>
              <a:gd name="T26" fmla="*/ 24 w 139"/>
              <a:gd name="T27" fmla="*/ 25 h 116"/>
              <a:gd name="T28" fmla="*/ 26 w 139"/>
              <a:gd name="T29" fmla="*/ 27 h 116"/>
              <a:gd name="T30" fmla="*/ 22 w 139"/>
              <a:gd name="T31" fmla="*/ 30 h 116"/>
              <a:gd name="T32" fmla="*/ 33 w 139"/>
              <a:gd name="T33" fmla="*/ 34 h 116"/>
              <a:gd name="T34" fmla="*/ 23 w 139"/>
              <a:gd name="T35" fmla="*/ 32 h 116"/>
              <a:gd name="T36" fmla="*/ 28 w 139"/>
              <a:gd name="T37" fmla="*/ 28 h 116"/>
              <a:gd name="T38" fmla="*/ 33 w 139"/>
              <a:gd name="T39" fmla="*/ 25 h 116"/>
              <a:gd name="T40" fmla="*/ 137 w 139"/>
              <a:gd name="T41" fmla="*/ 76 h 116"/>
              <a:gd name="T42" fmla="*/ 101 w 139"/>
              <a:gd name="T43" fmla="*/ 107 h 116"/>
              <a:gd name="T44" fmla="*/ 119 w 139"/>
              <a:gd name="T45" fmla="*/ 87 h 116"/>
              <a:gd name="T46" fmla="*/ 119 w 139"/>
              <a:gd name="T47" fmla="*/ 76 h 116"/>
              <a:gd name="T48" fmla="*/ 52 w 139"/>
              <a:gd name="T49" fmla="*/ 12 h 116"/>
              <a:gd name="T50" fmla="*/ 38 w 139"/>
              <a:gd name="T51" fmla="*/ 12 h 116"/>
              <a:gd name="T52" fmla="*/ 42 w 139"/>
              <a:gd name="T53" fmla="*/ 8 h 116"/>
              <a:gd name="T54" fmla="*/ 43 w 139"/>
              <a:gd name="T55" fmla="*/ 5 h 116"/>
              <a:gd name="T56" fmla="*/ 27 w 139"/>
              <a:gd name="T57" fmla="*/ 8 h 116"/>
              <a:gd name="T58" fmla="*/ 25 w 139"/>
              <a:gd name="T59" fmla="*/ 8 h 116"/>
              <a:gd name="T60" fmla="*/ 27 w 139"/>
              <a:gd name="T61" fmla="*/ 5 h 116"/>
              <a:gd name="T62" fmla="*/ 50 w 139"/>
              <a:gd name="T63" fmla="*/ 8 h 116"/>
              <a:gd name="T64" fmla="*/ 75 w 139"/>
              <a:gd name="T65" fmla="*/ 9 h 116"/>
              <a:gd name="T66" fmla="*/ 137 w 139"/>
              <a:gd name="T67" fmla="*/ 76 h 116"/>
              <a:gd name="T68" fmla="*/ 137 w 139"/>
              <a:gd name="T69" fmla="*/ 7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9" h="116">
                <a:moveTo>
                  <a:pt x="114" y="79"/>
                </a:moveTo>
                <a:cubicBezTo>
                  <a:pt x="52" y="17"/>
                  <a:pt x="52" y="17"/>
                  <a:pt x="52" y="17"/>
                </a:cubicBezTo>
                <a:cubicBezTo>
                  <a:pt x="51" y="16"/>
                  <a:pt x="50" y="16"/>
                  <a:pt x="49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4"/>
                  <a:pt x="23" y="12"/>
                  <a:pt x="20" y="10"/>
                </a:cubicBezTo>
                <a:cubicBezTo>
                  <a:pt x="14" y="7"/>
                  <a:pt x="7" y="8"/>
                  <a:pt x="3" y="12"/>
                </a:cubicBezTo>
                <a:cubicBezTo>
                  <a:pt x="2" y="12"/>
                  <a:pt x="2" y="13"/>
                  <a:pt x="1" y="14"/>
                </a:cubicBezTo>
                <a:cubicBezTo>
                  <a:pt x="0" y="17"/>
                  <a:pt x="0" y="20"/>
                  <a:pt x="2" y="24"/>
                </a:cubicBezTo>
                <a:cubicBezTo>
                  <a:pt x="3" y="27"/>
                  <a:pt x="6" y="29"/>
                  <a:pt x="10" y="31"/>
                </a:cubicBezTo>
                <a:cubicBezTo>
                  <a:pt x="11" y="32"/>
                  <a:pt x="13" y="33"/>
                  <a:pt x="15" y="33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1"/>
                  <a:pt x="15" y="52"/>
                  <a:pt x="16" y="53"/>
                </a:cubicBezTo>
                <a:cubicBezTo>
                  <a:pt x="78" y="115"/>
                  <a:pt x="78" y="115"/>
                  <a:pt x="78" y="115"/>
                </a:cubicBezTo>
                <a:cubicBezTo>
                  <a:pt x="79" y="116"/>
                  <a:pt x="81" y="116"/>
                  <a:pt x="83" y="115"/>
                </a:cubicBezTo>
                <a:cubicBezTo>
                  <a:pt x="114" y="84"/>
                  <a:pt x="114" y="84"/>
                  <a:pt x="114" y="84"/>
                </a:cubicBezTo>
                <a:cubicBezTo>
                  <a:pt x="115" y="82"/>
                  <a:pt x="115" y="80"/>
                  <a:pt x="114" y="79"/>
                </a:cubicBezTo>
                <a:close/>
                <a:moveTo>
                  <a:pt x="16" y="17"/>
                </a:moveTo>
                <a:cubicBezTo>
                  <a:pt x="15" y="17"/>
                  <a:pt x="15" y="18"/>
                  <a:pt x="15" y="19"/>
                </a:cubicBezTo>
                <a:cubicBezTo>
                  <a:pt x="15" y="30"/>
                  <a:pt x="15" y="30"/>
                  <a:pt x="15" y="30"/>
                </a:cubicBezTo>
                <a:cubicBezTo>
                  <a:pt x="13" y="30"/>
                  <a:pt x="12" y="30"/>
                  <a:pt x="11" y="29"/>
                </a:cubicBezTo>
                <a:cubicBezTo>
                  <a:pt x="8" y="28"/>
                  <a:pt x="5" y="25"/>
                  <a:pt x="4" y="22"/>
                </a:cubicBezTo>
                <a:cubicBezTo>
                  <a:pt x="2" y="20"/>
                  <a:pt x="2" y="17"/>
                  <a:pt x="3" y="15"/>
                </a:cubicBezTo>
                <a:cubicBezTo>
                  <a:pt x="4" y="15"/>
                  <a:pt x="4" y="14"/>
                  <a:pt x="5" y="13"/>
                </a:cubicBezTo>
                <a:cubicBezTo>
                  <a:pt x="8" y="10"/>
                  <a:pt x="14" y="10"/>
                  <a:pt x="19" y="13"/>
                </a:cubicBezTo>
                <a:cubicBezTo>
                  <a:pt x="21" y="13"/>
                  <a:pt x="22" y="14"/>
                  <a:pt x="23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7" y="16"/>
                  <a:pt x="16" y="16"/>
                  <a:pt x="16" y="17"/>
                </a:cubicBezTo>
                <a:close/>
                <a:moveTo>
                  <a:pt x="24" y="25"/>
                </a:moveTo>
                <a:cubicBezTo>
                  <a:pt x="25" y="24"/>
                  <a:pt x="26" y="23"/>
                  <a:pt x="27" y="23"/>
                </a:cubicBezTo>
                <a:cubicBezTo>
                  <a:pt x="27" y="24"/>
                  <a:pt x="27" y="25"/>
                  <a:pt x="26" y="27"/>
                </a:cubicBezTo>
                <a:cubicBezTo>
                  <a:pt x="26" y="27"/>
                  <a:pt x="26" y="28"/>
                  <a:pt x="25" y="28"/>
                </a:cubicBezTo>
                <a:cubicBezTo>
                  <a:pt x="24" y="29"/>
                  <a:pt x="23" y="30"/>
                  <a:pt x="22" y="30"/>
                </a:cubicBezTo>
                <a:cubicBezTo>
                  <a:pt x="21" y="28"/>
                  <a:pt x="22" y="26"/>
                  <a:pt x="24" y="25"/>
                </a:cubicBezTo>
                <a:close/>
                <a:moveTo>
                  <a:pt x="33" y="34"/>
                </a:moveTo>
                <a:cubicBezTo>
                  <a:pt x="30" y="36"/>
                  <a:pt x="26" y="36"/>
                  <a:pt x="24" y="34"/>
                </a:cubicBezTo>
                <a:cubicBezTo>
                  <a:pt x="23" y="33"/>
                  <a:pt x="23" y="33"/>
                  <a:pt x="23" y="32"/>
                </a:cubicBezTo>
                <a:cubicBezTo>
                  <a:pt x="24" y="32"/>
                  <a:pt x="26" y="31"/>
                  <a:pt x="27" y="30"/>
                </a:cubicBezTo>
                <a:cubicBezTo>
                  <a:pt x="27" y="29"/>
                  <a:pt x="28" y="28"/>
                  <a:pt x="28" y="28"/>
                </a:cubicBezTo>
                <a:cubicBezTo>
                  <a:pt x="29" y="26"/>
                  <a:pt x="29" y="25"/>
                  <a:pt x="29" y="23"/>
                </a:cubicBezTo>
                <a:cubicBezTo>
                  <a:pt x="31" y="23"/>
                  <a:pt x="32" y="24"/>
                  <a:pt x="33" y="25"/>
                </a:cubicBezTo>
                <a:cubicBezTo>
                  <a:pt x="35" y="27"/>
                  <a:pt x="35" y="31"/>
                  <a:pt x="33" y="34"/>
                </a:cubicBezTo>
                <a:close/>
                <a:moveTo>
                  <a:pt x="137" y="76"/>
                </a:moveTo>
                <a:cubicBezTo>
                  <a:pt x="106" y="107"/>
                  <a:pt x="106" y="107"/>
                  <a:pt x="106" y="107"/>
                </a:cubicBezTo>
                <a:cubicBezTo>
                  <a:pt x="105" y="109"/>
                  <a:pt x="103" y="109"/>
                  <a:pt x="101" y="107"/>
                </a:cubicBezTo>
                <a:cubicBezTo>
                  <a:pt x="100" y="106"/>
                  <a:pt x="100" y="106"/>
                  <a:pt x="100" y="106"/>
                </a:cubicBezTo>
                <a:cubicBezTo>
                  <a:pt x="119" y="87"/>
                  <a:pt x="119" y="87"/>
                  <a:pt x="119" y="87"/>
                </a:cubicBezTo>
                <a:cubicBezTo>
                  <a:pt x="120" y="85"/>
                  <a:pt x="121" y="83"/>
                  <a:pt x="121" y="81"/>
                </a:cubicBezTo>
                <a:cubicBezTo>
                  <a:pt x="121" y="80"/>
                  <a:pt x="120" y="78"/>
                  <a:pt x="119" y="76"/>
                </a:cubicBezTo>
                <a:cubicBezTo>
                  <a:pt x="57" y="15"/>
                  <a:pt x="57" y="15"/>
                  <a:pt x="57" y="15"/>
                </a:cubicBezTo>
                <a:cubicBezTo>
                  <a:pt x="56" y="13"/>
                  <a:pt x="54" y="12"/>
                  <a:pt x="52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2"/>
                  <a:pt x="38" y="12"/>
                  <a:pt x="38" y="12"/>
                </a:cubicBezTo>
                <a:cubicBezTo>
                  <a:pt x="38" y="11"/>
                  <a:pt x="39" y="10"/>
                  <a:pt x="39" y="9"/>
                </a:cubicBezTo>
                <a:cubicBezTo>
                  <a:pt x="40" y="9"/>
                  <a:pt x="41" y="8"/>
                  <a:pt x="42" y="8"/>
                </a:cubicBezTo>
                <a:cubicBezTo>
                  <a:pt x="47" y="8"/>
                  <a:pt x="47" y="8"/>
                  <a:pt x="47" y="8"/>
                </a:cubicBezTo>
                <a:cubicBezTo>
                  <a:pt x="46" y="7"/>
                  <a:pt x="44" y="6"/>
                  <a:pt x="43" y="5"/>
                </a:cubicBezTo>
                <a:cubicBezTo>
                  <a:pt x="37" y="3"/>
                  <a:pt x="32" y="3"/>
                  <a:pt x="28" y="6"/>
                </a:cubicBezTo>
                <a:cubicBezTo>
                  <a:pt x="28" y="7"/>
                  <a:pt x="27" y="7"/>
                  <a:pt x="27" y="8"/>
                </a:cubicBezTo>
                <a:cubicBezTo>
                  <a:pt x="27" y="8"/>
                  <a:pt x="27" y="9"/>
                  <a:pt x="27" y="9"/>
                </a:cubicBezTo>
                <a:cubicBezTo>
                  <a:pt x="26" y="9"/>
                  <a:pt x="25" y="8"/>
                  <a:pt x="25" y="8"/>
                </a:cubicBezTo>
                <a:cubicBezTo>
                  <a:pt x="25" y="7"/>
                  <a:pt x="25" y="7"/>
                  <a:pt x="25" y="7"/>
                </a:cubicBezTo>
                <a:cubicBezTo>
                  <a:pt x="25" y="6"/>
                  <a:pt x="26" y="5"/>
                  <a:pt x="27" y="5"/>
                </a:cubicBezTo>
                <a:cubicBezTo>
                  <a:pt x="31" y="1"/>
                  <a:pt x="38" y="0"/>
                  <a:pt x="44" y="3"/>
                </a:cubicBezTo>
                <a:cubicBezTo>
                  <a:pt x="46" y="5"/>
                  <a:pt x="49" y="6"/>
                  <a:pt x="50" y="8"/>
                </a:cubicBezTo>
                <a:cubicBezTo>
                  <a:pt x="73" y="8"/>
                  <a:pt x="73" y="8"/>
                  <a:pt x="73" y="8"/>
                </a:cubicBezTo>
                <a:cubicBezTo>
                  <a:pt x="74" y="8"/>
                  <a:pt x="75" y="9"/>
                  <a:pt x="75" y="9"/>
                </a:cubicBezTo>
                <a:cubicBezTo>
                  <a:pt x="137" y="71"/>
                  <a:pt x="137" y="71"/>
                  <a:pt x="137" y="71"/>
                </a:cubicBezTo>
                <a:cubicBezTo>
                  <a:pt x="139" y="73"/>
                  <a:pt x="139" y="75"/>
                  <a:pt x="137" y="76"/>
                </a:cubicBezTo>
                <a:close/>
                <a:moveTo>
                  <a:pt x="137" y="76"/>
                </a:moveTo>
                <a:cubicBezTo>
                  <a:pt x="137" y="76"/>
                  <a:pt x="137" y="76"/>
                  <a:pt x="137" y="76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8">
            <a:extLst>
              <a:ext uri="{FF2B5EF4-FFF2-40B4-BE49-F238E27FC236}">
                <a16:creationId xmlns:a16="http://schemas.microsoft.com/office/drawing/2014/main" id="{8D6063A3-05B7-37A7-D399-39722DADA82D}"/>
              </a:ext>
            </a:extLst>
          </p:cNvPr>
          <p:cNvSpPr>
            <a:spLocks noEditPoints="1"/>
          </p:cNvSpPr>
          <p:nvPr/>
        </p:nvSpPr>
        <p:spPr bwMode="auto">
          <a:xfrm>
            <a:off x="7330437" y="4807052"/>
            <a:ext cx="457852" cy="457849"/>
          </a:xfrm>
          <a:custGeom>
            <a:avLst/>
            <a:gdLst>
              <a:gd name="T0" fmla="*/ 102 w 124"/>
              <a:gd name="T1" fmla="*/ 42 h 124"/>
              <a:gd name="T2" fmla="*/ 90 w 124"/>
              <a:gd name="T3" fmla="*/ 47 h 124"/>
              <a:gd name="T4" fmla="*/ 55 w 124"/>
              <a:gd name="T5" fmla="*/ 109 h 124"/>
              <a:gd name="T6" fmla="*/ 55 w 124"/>
              <a:gd name="T7" fmla="*/ 27 h 124"/>
              <a:gd name="T8" fmla="*/ 82 w 124"/>
              <a:gd name="T9" fmla="*/ 29 h 124"/>
              <a:gd name="T10" fmla="*/ 81 w 124"/>
              <a:gd name="T11" fmla="*/ 19 h 124"/>
              <a:gd name="T12" fmla="*/ 0 w 124"/>
              <a:gd name="T13" fmla="*/ 68 h 124"/>
              <a:gd name="T14" fmla="*/ 111 w 124"/>
              <a:gd name="T15" fmla="*/ 68 h 124"/>
              <a:gd name="T16" fmla="*/ 103 w 124"/>
              <a:gd name="T17" fmla="*/ 42 h 124"/>
              <a:gd name="T18" fmla="*/ 56 w 124"/>
              <a:gd name="T19" fmla="*/ 54 h 124"/>
              <a:gd name="T20" fmla="*/ 55 w 124"/>
              <a:gd name="T21" fmla="*/ 41 h 124"/>
              <a:gd name="T22" fmla="*/ 55 w 124"/>
              <a:gd name="T23" fmla="*/ 96 h 124"/>
              <a:gd name="T24" fmla="*/ 80 w 124"/>
              <a:gd name="T25" fmla="*/ 57 h 124"/>
              <a:gd name="T26" fmla="*/ 70 w 124"/>
              <a:gd name="T27" fmla="*/ 68 h 124"/>
              <a:gd name="T28" fmla="*/ 41 w 124"/>
              <a:gd name="T29" fmla="*/ 68 h 124"/>
              <a:gd name="T30" fmla="*/ 122 w 124"/>
              <a:gd name="T31" fmla="*/ 19 h 124"/>
              <a:gd name="T32" fmla="*/ 116 w 124"/>
              <a:gd name="T33" fmla="*/ 15 h 124"/>
              <a:gd name="T34" fmla="*/ 114 w 124"/>
              <a:gd name="T35" fmla="*/ 8 h 124"/>
              <a:gd name="T36" fmla="*/ 108 w 124"/>
              <a:gd name="T37" fmla="*/ 8 h 124"/>
              <a:gd name="T38" fmla="*/ 104 w 124"/>
              <a:gd name="T39" fmla="*/ 1 h 124"/>
              <a:gd name="T40" fmla="*/ 102 w 124"/>
              <a:gd name="T41" fmla="*/ 0 h 124"/>
              <a:gd name="T42" fmla="*/ 85 w 124"/>
              <a:gd name="T43" fmla="*/ 20 h 124"/>
              <a:gd name="T44" fmla="*/ 86 w 124"/>
              <a:gd name="T45" fmla="*/ 30 h 124"/>
              <a:gd name="T46" fmla="*/ 71 w 124"/>
              <a:gd name="T47" fmla="*/ 45 h 124"/>
              <a:gd name="T48" fmla="*/ 61 w 124"/>
              <a:gd name="T49" fmla="*/ 55 h 124"/>
              <a:gd name="T50" fmla="*/ 56 w 124"/>
              <a:gd name="T51" fmla="*/ 61 h 124"/>
              <a:gd name="T52" fmla="*/ 59 w 124"/>
              <a:gd name="T53" fmla="*/ 68 h 124"/>
              <a:gd name="T54" fmla="*/ 62 w 124"/>
              <a:gd name="T55" fmla="*/ 68 h 124"/>
              <a:gd name="T56" fmla="*/ 94 w 124"/>
              <a:gd name="T57" fmla="*/ 38 h 124"/>
              <a:gd name="T58" fmla="*/ 103 w 124"/>
              <a:gd name="T59" fmla="*/ 38 h 124"/>
              <a:gd name="T60" fmla="*/ 108 w 124"/>
              <a:gd name="T61" fmla="*/ 36 h 124"/>
              <a:gd name="T62" fmla="*/ 122 w 124"/>
              <a:gd name="T63" fmla="*/ 19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4" h="124">
                <a:moveTo>
                  <a:pt x="103" y="42"/>
                </a:moveTo>
                <a:cubicBezTo>
                  <a:pt x="103" y="42"/>
                  <a:pt x="103" y="42"/>
                  <a:pt x="102" y="42"/>
                </a:cubicBezTo>
                <a:cubicBezTo>
                  <a:pt x="95" y="42"/>
                  <a:pt x="95" y="42"/>
                  <a:pt x="95" y="42"/>
                </a:cubicBezTo>
                <a:cubicBezTo>
                  <a:pt x="90" y="47"/>
                  <a:pt x="90" y="47"/>
                  <a:pt x="90" y="47"/>
                </a:cubicBezTo>
                <a:cubicBezTo>
                  <a:pt x="94" y="53"/>
                  <a:pt x="96" y="60"/>
                  <a:pt x="96" y="68"/>
                </a:cubicBezTo>
                <a:cubicBezTo>
                  <a:pt x="96" y="91"/>
                  <a:pt x="78" y="109"/>
                  <a:pt x="55" y="109"/>
                </a:cubicBezTo>
                <a:cubicBezTo>
                  <a:pt x="33" y="109"/>
                  <a:pt x="14" y="91"/>
                  <a:pt x="14" y="68"/>
                </a:cubicBezTo>
                <a:cubicBezTo>
                  <a:pt x="14" y="46"/>
                  <a:pt x="33" y="27"/>
                  <a:pt x="55" y="27"/>
                </a:cubicBezTo>
                <a:cubicBezTo>
                  <a:pt x="63" y="27"/>
                  <a:pt x="71" y="30"/>
                  <a:pt x="77" y="33"/>
                </a:cubicBezTo>
                <a:cubicBezTo>
                  <a:pt x="82" y="29"/>
                  <a:pt x="82" y="29"/>
                  <a:pt x="82" y="29"/>
                </a:cubicBezTo>
                <a:cubicBezTo>
                  <a:pt x="81" y="21"/>
                  <a:pt x="81" y="21"/>
                  <a:pt x="81" y="21"/>
                </a:cubicBezTo>
                <a:cubicBezTo>
                  <a:pt x="81" y="20"/>
                  <a:pt x="81" y="19"/>
                  <a:pt x="81" y="19"/>
                </a:cubicBezTo>
                <a:cubicBezTo>
                  <a:pt x="73" y="15"/>
                  <a:pt x="65" y="13"/>
                  <a:pt x="55" y="13"/>
                </a:cubicBezTo>
                <a:cubicBezTo>
                  <a:pt x="25" y="13"/>
                  <a:pt x="0" y="38"/>
                  <a:pt x="0" y="68"/>
                </a:cubicBezTo>
                <a:cubicBezTo>
                  <a:pt x="0" y="99"/>
                  <a:pt x="25" y="124"/>
                  <a:pt x="55" y="124"/>
                </a:cubicBezTo>
                <a:cubicBezTo>
                  <a:pt x="86" y="124"/>
                  <a:pt x="111" y="99"/>
                  <a:pt x="111" y="68"/>
                </a:cubicBezTo>
                <a:cubicBezTo>
                  <a:pt x="111" y="59"/>
                  <a:pt x="109" y="50"/>
                  <a:pt x="105" y="42"/>
                </a:cubicBezTo>
                <a:cubicBezTo>
                  <a:pt x="104" y="42"/>
                  <a:pt x="104" y="42"/>
                  <a:pt x="103" y="42"/>
                </a:cubicBezTo>
                <a:close/>
                <a:moveTo>
                  <a:pt x="55" y="54"/>
                </a:moveTo>
                <a:cubicBezTo>
                  <a:pt x="56" y="54"/>
                  <a:pt x="56" y="54"/>
                  <a:pt x="56" y="54"/>
                </a:cubicBezTo>
                <a:cubicBezTo>
                  <a:pt x="67" y="43"/>
                  <a:pt x="67" y="43"/>
                  <a:pt x="67" y="43"/>
                </a:cubicBezTo>
                <a:cubicBezTo>
                  <a:pt x="63" y="42"/>
                  <a:pt x="60" y="41"/>
                  <a:pt x="55" y="41"/>
                </a:cubicBezTo>
                <a:cubicBezTo>
                  <a:pt x="40" y="41"/>
                  <a:pt x="28" y="53"/>
                  <a:pt x="28" y="68"/>
                </a:cubicBezTo>
                <a:cubicBezTo>
                  <a:pt x="28" y="84"/>
                  <a:pt x="40" y="96"/>
                  <a:pt x="55" y="96"/>
                </a:cubicBezTo>
                <a:cubicBezTo>
                  <a:pt x="71" y="96"/>
                  <a:pt x="83" y="84"/>
                  <a:pt x="83" y="68"/>
                </a:cubicBezTo>
                <a:cubicBezTo>
                  <a:pt x="83" y="64"/>
                  <a:pt x="82" y="60"/>
                  <a:pt x="80" y="57"/>
                </a:cubicBezTo>
                <a:cubicBezTo>
                  <a:pt x="70" y="67"/>
                  <a:pt x="70" y="67"/>
                  <a:pt x="70" y="67"/>
                </a:cubicBezTo>
                <a:cubicBezTo>
                  <a:pt x="70" y="68"/>
                  <a:pt x="70" y="68"/>
                  <a:pt x="70" y="68"/>
                </a:cubicBezTo>
                <a:cubicBezTo>
                  <a:pt x="70" y="76"/>
                  <a:pt x="63" y="83"/>
                  <a:pt x="55" y="83"/>
                </a:cubicBezTo>
                <a:cubicBezTo>
                  <a:pt x="47" y="83"/>
                  <a:pt x="41" y="76"/>
                  <a:pt x="41" y="68"/>
                </a:cubicBezTo>
                <a:cubicBezTo>
                  <a:pt x="41" y="60"/>
                  <a:pt x="47" y="54"/>
                  <a:pt x="55" y="54"/>
                </a:cubicBezTo>
                <a:close/>
                <a:moveTo>
                  <a:pt x="122" y="19"/>
                </a:moveTo>
                <a:cubicBezTo>
                  <a:pt x="113" y="19"/>
                  <a:pt x="113" y="19"/>
                  <a:pt x="113" y="19"/>
                </a:cubicBezTo>
                <a:cubicBezTo>
                  <a:pt x="116" y="15"/>
                  <a:pt x="116" y="15"/>
                  <a:pt x="116" y="15"/>
                </a:cubicBezTo>
                <a:cubicBezTo>
                  <a:pt x="118" y="14"/>
                  <a:pt x="118" y="11"/>
                  <a:pt x="116" y="10"/>
                </a:cubicBezTo>
                <a:cubicBezTo>
                  <a:pt x="114" y="8"/>
                  <a:pt x="114" y="8"/>
                  <a:pt x="114" y="8"/>
                </a:cubicBezTo>
                <a:cubicBezTo>
                  <a:pt x="113" y="7"/>
                  <a:pt x="112" y="6"/>
                  <a:pt x="111" y="6"/>
                </a:cubicBezTo>
                <a:cubicBezTo>
                  <a:pt x="110" y="6"/>
                  <a:pt x="109" y="7"/>
                  <a:pt x="108" y="8"/>
                </a:cubicBezTo>
                <a:cubicBezTo>
                  <a:pt x="105" y="11"/>
                  <a:pt x="105" y="11"/>
                  <a:pt x="105" y="11"/>
                </a:cubicBezTo>
                <a:cubicBezTo>
                  <a:pt x="104" y="1"/>
                  <a:pt x="104" y="1"/>
                  <a:pt x="104" y="1"/>
                </a:cubicBezTo>
                <a:cubicBezTo>
                  <a:pt x="104" y="0"/>
                  <a:pt x="103" y="0"/>
                  <a:pt x="103" y="0"/>
                </a:cubicBezTo>
                <a:cubicBezTo>
                  <a:pt x="102" y="0"/>
                  <a:pt x="102" y="0"/>
                  <a:pt x="102" y="0"/>
                </a:cubicBezTo>
                <a:cubicBezTo>
                  <a:pt x="87" y="15"/>
                  <a:pt x="87" y="15"/>
                  <a:pt x="87" y="15"/>
                </a:cubicBezTo>
                <a:cubicBezTo>
                  <a:pt x="85" y="17"/>
                  <a:pt x="85" y="18"/>
                  <a:pt x="85" y="20"/>
                </a:cubicBezTo>
                <a:cubicBezTo>
                  <a:pt x="85" y="21"/>
                  <a:pt x="85" y="21"/>
                  <a:pt x="85" y="21"/>
                </a:cubicBezTo>
                <a:cubicBezTo>
                  <a:pt x="86" y="30"/>
                  <a:pt x="86" y="30"/>
                  <a:pt x="86" y="30"/>
                </a:cubicBezTo>
                <a:cubicBezTo>
                  <a:pt x="80" y="36"/>
                  <a:pt x="80" y="36"/>
                  <a:pt x="80" y="36"/>
                </a:cubicBezTo>
                <a:cubicBezTo>
                  <a:pt x="71" y="45"/>
                  <a:pt x="71" y="45"/>
                  <a:pt x="71" y="45"/>
                </a:cubicBezTo>
                <a:cubicBezTo>
                  <a:pt x="70" y="46"/>
                  <a:pt x="70" y="46"/>
                  <a:pt x="70" y="46"/>
                </a:cubicBezTo>
                <a:cubicBezTo>
                  <a:pt x="61" y="55"/>
                  <a:pt x="61" y="55"/>
                  <a:pt x="61" y="55"/>
                </a:cubicBezTo>
                <a:cubicBezTo>
                  <a:pt x="57" y="59"/>
                  <a:pt x="57" y="59"/>
                  <a:pt x="57" y="59"/>
                </a:cubicBezTo>
                <a:cubicBezTo>
                  <a:pt x="56" y="60"/>
                  <a:pt x="56" y="60"/>
                  <a:pt x="56" y="61"/>
                </a:cubicBezTo>
                <a:cubicBezTo>
                  <a:pt x="56" y="65"/>
                  <a:pt x="56" y="65"/>
                  <a:pt x="56" y="65"/>
                </a:cubicBezTo>
                <a:cubicBezTo>
                  <a:pt x="55" y="66"/>
                  <a:pt x="57" y="68"/>
                  <a:pt x="59" y="68"/>
                </a:cubicBezTo>
                <a:cubicBezTo>
                  <a:pt x="59" y="68"/>
                  <a:pt x="59" y="68"/>
                  <a:pt x="59" y="68"/>
                </a:cubicBezTo>
                <a:cubicBezTo>
                  <a:pt x="62" y="68"/>
                  <a:pt x="62" y="68"/>
                  <a:pt x="62" y="68"/>
                </a:cubicBezTo>
                <a:cubicBezTo>
                  <a:pt x="63" y="68"/>
                  <a:pt x="64" y="67"/>
                  <a:pt x="65" y="67"/>
                </a:cubicBezTo>
                <a:cubicBezTo>
                  <a:pt x="94" y="38"/>
                  <a:pt x="94" y="38"/>
                  <a:pt x="94" y="38"/>
                </a:cubicBezTo>
                <a:cubicBezTo>
                  <a:pt x="102" y="38"/>
                  <a:pt x="102" y="38"/>
                  <a:pt x="102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3" y="38"/>
                  <a:pt x="103" y="38"/>
                  <a:pt x="103" y="38"/>
                </a:cubicBezTo>
                <a:cubicBezTo>
                  <a:pt x="105" y="38"/>
                  <a:pt x="107" y="38"/>
                  <a:pt x="108" y="36"/>
                </a:cubicBezTo>
                <a:cubicBezTo>
                  <a:pt x="123" y="21"/>
                  <a:pt x="123" y="21"/>
                  <a:pt x="123" y="21"/>
                </a:cubicBezTo>
                <a:cubicBezTo>
                  <a:pt x="124" y="21"/>
                  <a:pt x="123" y="19"/>
                  <a:pt x="122" y="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Oval 172">
            <a:extLst>
              <a:ext uri="{FF2B5EF4-FFF2-40B4-BE49-F238E27FC236}">
                <a16:creationId xmlns:a16="http://schemas.microsoft.com/office/drawing/2014/main" id="{2D50C15D-7A91-5C14-A60A-8F4BAD0D6E77}"/>
              </a:ext>
            </a:extLst>
          </p:cNvPr>
          <p:cNvSpPr/>
          <p:nvPr/>
        </p:nvSpPr>
        <p:spPr>
          <a:xfrm rot="5400000">
            <a:off x="7092228" y="4597066"/>
            <a:ext cx="875073" cy="87782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48">
            <a:extLst>
              <a:ext uri="{FF2B5EF4-FFF2-40B4-BE49-F238E27FC236}">
                <a16:creationId xmlns:a16="http://schemas.microsoft.com/office/drawing/2014/main" id="{FE79B398-A7C5-4B65-B180-EF891014DE97}"/>
              </a:ext>
            </a:extLst>
          </p:cNvPr>
          <p:cNvGrpSpPr/>
          <p:nvPr/>
        </p:nvGrpSpPr>
        <p:grpSpPr>
          <a:xfrm>
            <a:off x="7332387" y="4819978"/>
            <a:ext cx="394756" cy="432000"/>
            <a:chOff x="7332387" y="4819978"/>
            <a:chExt cx="394756" cy="432000"/>
          </a:xfrm>
          <a:solidFill>
            <a:schemeClr val="accent3"/>
          </a:solidFill>
        </p:grpSpPr>
        <p:grpSp>
          <p:nvGrpSpPr>
            <p:cNvPr id="3" name="그래픽 48">
              <a:extLst>
                <a:ext uri="{FF2B5EF4-FFF2-40B4-BE49-F238E27FC236}">
                  <a16:creationId xmlns:a16="http://schemas.microsoft.com/office/drawing/2014/main" id="{FA9C809C-4EBD-4AA6-AAC5-1F66E29E797D}"/>
                </a:ext>
              </a:extLst>
            </p:cNvPr>
            <p:cNvGrpSpPr/>
            <p:nvPr/>
          </p:nvGrpSpPr>
          <p:grpSpPr>
            <a:xfrm>
              <a:off x="7332387" y="4919132"/>
              <a:ext cx="394756" cy="233695"/>
              <a:chOff x="7332387" y="4919132"/>
              <a:chExt cx="394756" cy="233695"/>
            </a:xfrm>
            <a:grpFill/>
          </p:grpSpPr>
          <p:grpSp>
            <p:nvGrpSpPr>
              <p:cNvPr id="4" name="그래픽 48">
                <a:extLst>
                  <a:ext uri="{FF2B5EF4-FFF2-40B4-BE49-F238E27FC236}">
                    <a16:creationId xmlns:a16="http://schemas.microsoft.com/office/drawing/2014/main" id="{9F587356-AEC7-4A4B-8DC1-D2238F8C4BE5}"/>
                  </a:ext>
                </a:extLst>
              </p:cNvPr>
              <p:cNvGrpSpPr/>
              <p:nvPr/>
            </p:nvGrpSpPr>
            <p:grpSpPr>
              <a:xfrm>
                <a:off x="7332387" y="4919132"/>
                <a:ext cx="394756" cy="233695"/>
                <a:chOff x="7332387" y="4919132"/>
                <a:chExt cx="394756" cy="233695"/>
              </a:xfrm>
              <a:grpFill/>
            </p:grpSpPr>
            <p:sp>
              <p:nvSpPr>
                <p:cNvPr id="5" name="자유형: 도형 4">
                  <a:extLst>
                    <a:ext uri="{FF2B5EF4-FFF2-40B4-BE49-F238E27FC236}">
                      <a16:creationId xmlns:a16="http://schemas.microsoft.com/office/drawing/2014/main" id="{46EA30DA-E421-4B74-A4DF-0A104385D464}"/>
                    </a:ext>
                  </a:extLst>
                </p:cNvPr>
                <p:cNvSpPr/>
                <p:nvPr/>
              </p:nvSpPr>
              <p:spPr>
                <a:xfrm>
                  <a:off x="7332387" y="4919378"/>
                  <a:ext cx="394756" cy="233448"/>
                </a:xfrm>
                <a:custGeom>
                  <a:avLst/>
                  <a:gdLst>
                    <a:gd name="connsiteX0" fmla="*/ 394754 w 394756"/>
                    <a:gd name="connsiteY0" fmla="*/ 233449 h 233448"/>
                    <a:gd name="connsiteX1" fmla="*/ 0 w 394756"/>
                    <a:gd name="connsiteY1" fmla="*/ 233449 h 233448"/>
                    <a:gd name="connsiteX2" fmla="*/ 0 w 394756"/>
                    <a:gd name="connsiteY2" fmla="*/ 0 h 233448"/>
                    <a:gd name="connsiteX3" fmla="*/ 394757 w 394756"/>
                    <a:gd name="connsiteY3" fmla="*/ 0 h 233448"/>
                    <a:gd name="connsiteX4" fmla="*/ 394757 w 394756"/>
                    <a:gd name="connsiteY4" fmla="*/ 233449 h 233448"/>
                    <a:gd name="connsiteX5" fmla="*/ 13500 w 394756"/>
                    <a:gd name="connsiteY5" fmla="*/ 219949 h 233448"/>
                    <a:gd name="connsiteX6" fmla="*/ 381257 w 394756"/>
                    <a:gd name="connsiteY6" fmla="*/ 219949 h 233448"/>
                    <a:gd name="connsiteX7" fmla="*/ 381257 w 394756"/>
                    <a:gd name="connsiteY7" fmla="*/ 13500 h 233448"/>
                    <a:gd name="connsiteX8" fmla="*/ 13500 w 394756"/>
                    <a:gd name="connsiteY8" fmla="*/ 13500 h 233448"/>
                    <a:gd name="connsiteX9" fmla="*/ 13500 w 394756"/>
                    <a:gd name="connsiteY9" fmla="*/ 219949 h 23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4756" h="233448">
                      <a:moveTo>
                        <a:pt x="394754" y="233449"/>
                      </a:moveTo>
                      <a:lnTo>
                        <a:pt x="0" y="233449"/>
                      </a:lnTo>
                      <a:lnTo>
                        <a:pt x="0" y="0"/>
                      </a:lnTo>
                      <a:lnTo>
                        <a:pt x="394757" y="0"/>
                      </a:lnTo>
                      <a:lnTo>
                        <a:pt x="394757" y="233449"/>
                      </a:lnTo>
                      <a:close/>
                      <a:moveTo>
                        <a:pt x="13500" y="219949"/>
                      </a:moveTo>
                      <a:lnTo>
                        <a:pt x="381257" y="219949"/>
                      </a:lnTo>
                      <a:lnTo>
                        <a:pt x="381257" y="13500"/>
                      </a:lnTo>
                      <a:lnTo>
                        <a:pt x="13500" y="13500"/>
                      </a:lnTo>
                      <a:lnTo>
                        <a:pt x="13500" y="21994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" name="자유형: 도형 5">
                  <a:extLst>
                    <a:ext uri="{FF2B5EF4-FFF2-40B4-BE49-F238E27FC236}">
                      <a16:creationId xmlns:a16="http://schemas.microsoft.com/office/drawing/2014/main" id="{D3AD0416-B839-4573-BF9A-D2A676599AA2}"/>
                    </a:ext>
                  </a:extLst>
                </p:cNvPr>
                <p:cNvSpPr/>
                <p:nvPr/>
              </p:nvSpPr>
              <p:spPr>
                <a:xfrm>
                  <a:off x="7334709" y="4919132"/>
                  <a:ext cx="389792" cy="169151"/>
                </a:xfrm>
                <a:custGeom>
                  <a:avLst/>
                  <a:gdLst>
                    <a:gd name="connsiteX0" fmla="*/ 194893 w 389792"/>
                    <a:gd name="connsiteY0" fmla="*/ 169152 h 169151"/>
                    <a:gd name="connsiteX1" fmla="*/ 176290 w 389792"/>
                    <a:gd name="connsiteY1" fmla="*/ 162523 h 169151"/>
                    <a:gd name="connsiteX2" fmla="*/ 0 w 389792"/>
                    <a:gd name="connsiteY2" fmla="*/ 11880 h 169151"/>
                    <a:gd name="connsiteX3" fmla="*/ 4388 w 389792"/>
                    <a:gd name="connsiteY3" fmla="*/ 0 h 169151"/>
                    <a:gd name="connsiteX4" fmla="*/ 385405 w 389792"/>
                    <a:gd name="connsiteY4" fmla="*/ 0 h 169151"/>
                    <a:gd name="connsiteX5" fmla="*/ 389792 w 389792"/>
                    <a:gd name="connsiteY5" fmla="*/ 11880 h 169151"/>
                    <a:gd name="connsiteX6" fmla="*/ 213509 w 389792"/>
                    <a:gd name="connsiteY6" fmla="*/ 162523 h 169151"/>
                    <a:gd name="connsiteX7" fmla="*/ 194893 w 389792"/>
                    <a:gd name="connsiteY7" fmla="*/ 169152 h 169151"/>
                    <a:gd name="connsiteX8" fmla="*/ 22670 w 389792"/>
                    <a:gd name="connsiteY8" fmla="*/ 13500 h 169151"/>
                    <a:gd name="connsiteX9" fmla="*/ 185061 w 389792"/>
                    <a:gd name="connsiteY9" fmla="*/ 152260 h 169151"/>
                    <a:gd name="connsiteX10" fmla="*/ 194893 w 389792"/>
                    <a:gd name="connsiteY10" fmla="*/ 155652 h 169151"/>
                    <a:gd name="connsiteX11" fmla="*/ 204744 w 389792"/>
                    <a:gd name="connsiteY11" fmla="*/ 152256 h 169151"/>
                    <a:gd name="connsiteX12" fmla="*/ 367122 w 389792"/>
                    <a:gd name="connsiteY12" fmla="*/ 13500 h 169151"/>
                    <a:gd name="connsiteX13" fmla="*/ 22670 w 389792"/>
                    <a:gd name="connsiteY13" fmla="*/ 13500 h 16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9792" h="169151">
                      <a:moveTo>
                        <a:pt x="194893" y="169152"/>
                      </a:moveTo>
                      <a:cubicBezTo>
                        <a:pt x="187896" y="169152"/>
                        <a:pt x="181292" y="166799"/>
                        <a:pt x="176290" y="162523"/>
                      </a:cubicBezTo>
                      <a:lnTo>
                        <a:pt x="0" y="11880"/>
                      </a:lnTo>
                      <a:lnTo>
                        <a:pt x="4388" y="0"/>
                      </a:lnTo>
                      <a:lnTo>
                        <a:pt x="385405" y="0"/>
                      </a:lnTo>
                      <a:lnTo>
                        <a:pt x="389792" y="11880"/>
                      </a:lnTo>
                      <a:lnTo>
                        <a:pt x="213509" y="162523"/>
                      </a:lnTo>
                      <a:cubicBezTo>
                        <a:pt x="208494" y="166799"/>
                        <a:pt x="201886" y="169152"/>
                        <a:pt x="194893" y="169152"/>
                      </a:cubicBezTo>
                      <a:close/>
                      <a:moveTo>
                        <a:pt x="22670" y="13500"/>
                      </a:moveTo>
                      <a:lnTo>
                        <a:pt x="185061" y="152260"/>
                      </a:lnTo>
                      <a:cubicBezTo>
                        <a:pt x="187583" y="154416"/>
                        <a:pt x="191167" y="155652"/>
                        <a:pt x="194893" y="155652"/>
                      </a:cubicBezTo>
                      <a:cubicBezTo>
                        <a:pt x="198622" y="155652"/>
                        <a:pt x="202213" y="154416"/>
                        <a:pt x="204744" y="152256"/>
                      </a:cubicBezTo>
                      <a:lnTo>
                        <a:pt x="367122" y="13500"/>
                      </a:lnTo>
                      <a:lnTo>
                        <a:pt x="2267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7B4AE098-07D5-4637-8787-C2EA86CC3484}"/>
                  </a:ext>
                </a:extLst>
              </p:cNvPr>
              <p:cNvSpPr/>
              <p:nvPr/>
            </p:nvSpPr>
            <p:spPr>
              <a:xfrm rot="2948410">
                <a:off x="7397271" y="5005754"/>
                <a:ext cx="13499" cy="167782"/>
              </a:xfrm>
              <a:custGeom>
                <a:avLst/>
                <a:gdLst>
                  <a:gd name="connsiteX0" fmla="*/ 0 w 13499"/>
                  <a:gd name="connsiteY0" fmla="*/ 0 h 167782"/>
                  <a:gd name="connsiteX1" fmla="*/ 13500 w 13499"/>
                  <a:gd name="connsiteY1" fmla="*/ 0 h 167782"/>
                  <a:gd name="connsiteX2" fmla="*/ 13500 w 13499"/>
                  <a:gd name="connsiteY2" fmla="*/ 167782 h 167782"/>
                  <a:gd name="connsiteX3" fmla="*/ 0 w 13499"/>
                  <a:gd name="connsiteY3" fmla="*/ 167782 h 16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167782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167782"/>
                    </a:lnTo>
                    <a:lnTo>
                      <a:pt x="0" y="167782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337759A0-CB7C-434F-B206-3C5E7088A699}"/>
                  </a:ext>
                </a:extLst>
              </p:cNvPr>
              <p:cNvSpPr/>
              <p:nvPr/>
            </p:nvSpPr>
            <p:spPr>
              <a:xfrm rot="2451590">
                <a:off x="7572726" y="5082903"/>
                <a:ext cx="167792" cy="13499"/>
              </a:xfrm>
              <a:custGeom>
                <a:avLst/>
                <a:gdLst>
                  <a:gd name="connsiteX0" fmla="*/ 0 w 167792"/>
                  <a:gd name="connsiteY0" fmla="*/ 0 h 13499"/>
                  <a:gd name="connsiteX1" fmla="*/ 167792 w 167792"/>
                  <a:gd name="connsiteY1" fmla="*/ 0 h 13499"/>
                  <a:gd name="connsiteX2" fmla="*/ 167792 w 167792"/>
                  <a:gd name="connsiteY2" fmla="*/ 13500 h 13499"/>
                  <a:gd name="connsiteX3" fmla="*/ 0 w 167792"/>
                  <a:gd name="connsiteY3" fmla="*/ 13500 h 1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792" h="13499">
                    <a:moveTo>
                      <a:pt x="0" y="0"/>
                    </a:moveTo>
                    <a:lnTo>
                      <a:pt x="167792" y="0"/>
                    </a:lnTo>
                    <a:lnTo>
                      <a:pt x="167792" y="13500"/>
                    </a:lnTo>
                    <a:lnTo>
                      <a:pt x="0" y="13500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48">
              <a:extLst>
                <a:ext uri="{FF2B5EF4-FFF2-40B4-BE49-F238E27FC236}">
                  <a16:creationId xmlns:a16="http://schemas.microsoft.com/office/drawing/2014/main" id="{95DBB88C-5184-4038-94AD-380FBC4A3694}"/>
                </a:ext>
              </a:extLst>
            </p:cNvPr>
            <p:cNvGrpSpPr/>
            <p:nvPr/>
          </p:nvGrpSpPr>
          <p:grpSpPr>
            <a:xfrm>
              <a:off x="7437979" y="4819978"/>
              <a:ext cx="183540" cy="432000"/>
              <a:chOff x="7437979" y="4819978"/>
              <a:chExt cx="183540" cy="432000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B5A5F5C-3C06-46AA-9897-EFB5B58B8E68}"/>
                  </a:ext>
                </a:extLst>
              </p:cNvPr>
              <p:cNvSpPr/>
              <p:nvPr/>
            </p:nvSpPr>
            <p:spPr>
              <a:xfrm>
                <a:off x="7522990" y="4819978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48">
                <a:extLst>
                  <a:ext uri="{FF2B5EF4-FFF2-40B4-BE49-F238E27FC236}">
                    <a16:creationId xmlns:a16="http://schemas.microsoft.com/office/drawing/2014/main" id="{2D2F350F-F714-475C-9C80-B4914E331DFF}"/>
                  </a:ext>
                </a:extLst>
              </p:cNvPr>
              <p:cNvGrpSpPr/>
              <p:nvPr/>
            </p:nvGrpSpPr>
            <p:grpSpPr>
              <a:xfrm>
                <a:off x="7437979" y="4836343"/>
                <a:ext cx="183540" cy="44854"/>
                <a:chOff x="7437979" y="4836343"/>
                <a:chExt cx="183540" cy="44854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E7249008-BF90-4425-8F96-34081B546BA1}"/>
                    </a:ext>
                  </a:extLst>
                </p:cNvPr>
                <p:cNvSpPr/>
                <p:nvPr/>
              </p:nvSpPr>
              <p:spPr>
                <a:xfrm rot="3902351">
                  <a:off x="7431620" y="4852027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2D3409A5-7C1F-44D0-A9E8-8355B7DA8914}"/>
                    </a:ext>
                  </a:extLst>
                </p:cNvPr>
                <p:cNvSpPr/>
                <p:nvPr/>
              </p:nvSpPr>
              <p:spPr>
                <a:xfrm rot="1496881">
                  <a:off x="7599543" y="4837175"/>
                  <a:ext cx="13500" cy="43176"/>
                </a:xfrm>
                <a:custGeom>
                  <a:avLst/>
                  <a:gdLst>
                    <a:gd name="connsiteX0" fmla="*/ 0 w 13500"/>
                    <a:gd name="connsiteY0" fmla="*/ 0 h 43176"/>
                    <a:gd name="connsiteX1" fmla="*/ 13500 w 13500"/>
                    <a:gd name="connsiteY1" fmla="*/ 0 h 43176"/>
                    <a:gd name="connsiteX2" fmla="*/ 13500 w 13500"/>
                    <a:gd name="connsiteY2" fmla="*/ 43177 h 43176"/>
                    <a:gd name="connsiteX3" fmla="*/ 0 w 13500"/>
                    <a:gd name="connsiteY3" fmla="*/ 43177 h 4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500" h="43176">
                      <a:moveTo>
                        <a:pt x="0" y="0"/>
                      </a:moveTo>
                      <a:lnTo>
                        <a:pt x="13500" y="0"/>
                      </a:lnTo>
                      <a:lnTo>
                        <a:pt x="13500" y="43177"/>
                      </a:lnTo>
                      <a:lnTo>
                        <a:pt x="0" y="43177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1D74977C-8DB7-4056-BDBD-80057E2159EC}"/>
                  </a:ext>
                </a:extLst>
              </p:cNvPr>
              <p:cNvSpPr/>
              <p:nvPr/>
            </p:nvSpPr>
            <p:spPr>
              <a:xfrm>
                <a:off x="7522990" y="5208784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" name="그래픽 48">
                <a:extLst>
                  <a:ext uri="{FF2B5EF4-FFF2-40B4-BE49-F238E27FC236}">
                    <a16:creationId xmlns:a16="http://schemas.microsoft.com/office/drawing/2014/main" id="{3387618A-7967-41BD-B136-116CD8F703E4}"/>
                  </a:ext>
                </a:extLst>
              </p:cNvPr>
              <p:cNvGrpSpPr/>
              <p:nvPr/>
            </p:nvGrpSpPr>
            <p:grpSpPr>
              <a:xfrm>
                <a:off x="7437987" y="5190745"/>
                <a:ext cx="183521" cy="44856"/>
                <a:chOff x="7437987" y="5190745"/>
                <a:chExt cx="183521" cy="44856"/>
              </a:xfrm>
              <a:grpFill/>
            </p:grpSpPr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DE7A6B0F-6822-4043-9056-334D6D273B7E}"/>
                    </a:ext>
                  </a:extLst>
                </p:cNvPr>
                <p:cNvSpPr/>
                <p:nvPr/>
              </p:nvSpPr>
              <p:spPr>
                <a:xfrm rot="3902351">
                  <a:off x="7584691" y="5206431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013270C9-B70D-4A65-B4CB-9907E16EC2C2}"/>
                    </a:ext>
                  </a:extLst>
                </p:cNvPr>
                <p:cNvSpPr/>
                <p:nvPr/>
              </p:nvSpPr>
              <p:spPr>
                <a:xfrm rot="1497337">
                  <a:off x="7446465" y="5191577"/>
                  <a:ext cx="13496" cy="43174"/>
                </a:xfrm>
                <a:custGeom>
                  <a:avLst/>
                  <a:gdLst>
                    <a:gd name="connsiteX0" fmla="*/ 0 w 13496"/>
                    <a:gd name="connsiteY0" fmla="*/ 0 h 43174"/>
                    <a:gd name="connsiteX1" fmla="*/ 13496 w 13496"/>
                    <a:gd name="connsiteY1" fmla="*/ 0 h 43174"/>
                    <a:gd name="connsiteX2" fmla="*/ 13496 w 13496"/>
                    <a:gd name="connsiteY2" fmla="*/ 43175 h 43174"/>
                    <a:gd name="connsiteX3" fmla="*/ 0 w 13496"/>
                    <a:gd name="connsiteY3" fmla="*/ 43175 h 4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96" h="43174">
                      <a:moveTo>
                        <a:pt x="0" y="0"/>
                      </a:moveTo>
                      <a:lnTo>
                        <a:pt x="13496" y="0"/>
                      </a:lnTo>
                      <a:lnTo>
                        <a:pt x="13496" y="43175"/>
                      </a:lnTo>
                      <a:lnTo>
                        <a:pt x="0" y="43175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1" name="Oval 167">
            <a:extLst>
              <a:ext uri="{FF2B5EF4-FFF2-40B4-BE49-F238E27FC236}">
                <a16:creationId xmlns:a16="http://schemas.microsoft.com/office/drawing/2014/main" id="{B8BA87FC-B3D9-103E-6523-54A3E019AE6D}"/>
              </a:ext>
            </a:extLst>
          </p:cNvPr>
          <p:cNvSpPr/>
          <p:nvPr/>
        </p:nvSpPr>
        <p:spPr>
          <a:xfrm rot="5400000">
            <a:off x="4292645" y="2390820"/>
            <a:ext cx="875073" cy="87782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8" name="그래픽 51">
            <a:extLst>
              <a:ext uri="{FF2B5EF4-FFF2-40B4-BE49-F238E27FC236}">
                <a16:creationId xmlns:a16="http://schemas.microsoft.com/office/drawing/2014/main" id="{9F48D0F6-56FA-49F7-BE2D-5F7BEF2956A1}"/>
              </a:ext>
            </a:extLst>
          </p:cNvPr>
          <p:cNvGrpSpPr/>
          <p:nvPr/>
        </p:nvGrpSpPr>
        <p:grpSpPr>
          <a:xfrm>
            <a:off x="4574856" y="2613732"/>
            <a:ext cx="310648" cy="432000"/>
            <a:chOff x="4574856" y="2613732"/>
            <a:chExt cx="310648" cy="432000"/>
          </a:xfrm>
          <a:solidFill>
            <a:schemeClr val="accent3"/>
          </a:solidFill>
        </p:grpSpPr>
        <p:grpSp>
          <p:nvGrpSpPr>
            <p:cNvPr id="19" name="그래픽 51">
              <a:extLst>
                <a:ext uri="{FF2B5EF4-FFF2-40B4-BE49-F238E27FC236}">
                  <a16:creationId xmlns:a16="http://schemas.microsoft.com/office/drawing/2014/main" id="{AE0A12A8-9F02-4297-A144-274BFFD75F66}"/>
                </a:ext>
              </a:extLst>
            </p:cNvPr>
            <p:cNvGrpSpPr/>
            <p:nvPr/>
          </p:nvGrpSpPr>
          <p:grpSpPr>
            <a:xfrm>
              <a:off x="4605029" y="2613732"/>
              <a:ext cx="250310" cy="377213"/>
              <a:chOff x="4605029" y="2613732"/>
              <a:chExt cx="250310" cy="377213"/>
            </a:xfrm>
            <a:grpFill/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F2EC90FF-4BD9-4E6D-9731-AD3FA7518A3C}"/>
                  </a:ext>
                </a:extLst>
              </p:cNvPr>
              <p:cNvSpPr/>
              <p:nvPr/>
            </p:nvSpPr>
            <p:spPr>
              <a:xfrm>
                <a:off x="4605029" y="2613732"/>
                <a:ext cx="250310" cy="377213"/>
              </a:xfrm>
              <a:custGeom>
                <a:avLst/>
                <a:gdLst>
                  <a:gd name="connsiteX0" fmla="*/ 125155 w 250310"/>
                  <a:gd name="connsiteY0" fmla="*/ 377214 h 377213"/>
                  <a:gd name="connsiteX1" fmla="*/ 119546 w 250310"/>
                  <a:gd name="connsiteY1" fmla="*/ 368834 h 377213"/>
                  <a:gd name="connsiteX2" fmla="*/ 0 w 250310"/>
                  <a:gd name="connsiteY2" fmla="*/ 123596 h 377213"/>
                  <a:gd name="connsiteX3" fmla="*/ 125155 w 250310"/>
                  <a:gd name="connsiteY3" fmla="*/ 0 h 377213"/>
                  <a:gd name="connsiteX4" fmla="*/ 250310 w 250310"/>
                  <a:gd name="connsiteY4" fmla="*/ 123593 h 377213"/>
                  <a:gd name="connsiteX5" fmla="*/ 130764 w 250310"/>
                  <a:gd name="connsiteY5" fmla="*/ 368830 h 377213"/>
                  <a:gd name="connsiteX6" fmla="*/ 125155 w 250310"/>
                  <a:gd name="connsiteY6" fmla="*/ 377214 h 377213"/>
                  <a:gd name="connsiteX7" fmla="*/ 125155 w 250310"/>
                  <a:gd name="connsiteY7" fmla="*/ 13500 h 377213"/>
                  <a:gd name="connsiteX8" fmla="*/ 13500 w 250310"/>
                  <a:gd name="connsiteY8" fmla="*/ 123593 h 377213"/>
                  <a:gd name="connsiteX9" fmla="*/ 125155 w 250310"/>
                  <a:gd name="connsiteY9" fmla="*/ 352775 h 377213"/>
                  <a:gd name="connsiteX10" fmla="*/ 236810 w 250310"/>
                  <a:gd name="connsiteY10" fmla="*/ 123593 h 377213"/>
                  <a:gd name="connsiteX11" fmla="*/ 125155 w 250310"/>
                  <a:gd name="connsiteY11" fmla="*/ 13500 h 37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0310" h="377213">
                    <a:moveTo>
                      <a:pt x="125155" y="377214"/>
                    </a:moveTo>
                    <a:lnTo>
                      <a:pt x="119546" y="368834"/>
                    </a:lnTo>
                    <a:cubicBezTo>
                      <a:pt x="114666" y="361540"/>
                      <a:pt x="0" y="189446"/>
                      <a:pt x="0" y="123596"/>
                    </a:cubicBezTo>
                    <a:cubicBezTo>
                      <a:pt x="0" y="55445"/>
                      <a:pt x="56143" y="0"/>
                      <a:pt x="125155" y="0"/>
                    </a:cubicBezTo>
                    <a:cubicBezTo>
                      <a:pt x="194164" y="0"/>
                      <a:pt x="250310" y="55445"/>
                      <a:pt x="250310" y="123593"/>
                    </a:cubicBezTo>
                    <a:cubicBezTo>
                      <a:pt x="250310" y="189442"/>
                      <a:pt x="135645" y="361537"/>
                      <a:pt x="130764" y="368830"/>
                    </a:cubicBezTo>
                    <a:lnTo>
                      <a:pt x="125155" y="377214"/>
                    </a:lnTo>
                    <a:close/>
                    <a:moveTo>
                      <a:pt x="125155" y="13500"/>
                    </a:moveTo>
                    <a:cubicBezTo>
                      <a:pt x="63588" y="13500"/>
                      <a:pt x="13500" y="62886"/>
                      <a:pt x="13500" y="123593"/>
                    </a:cubicBezTo>
                    <a:cubicBezTo>
                      <a:pt x="13500" y="177468"/>
                      <a:pt x="101787" y="316838"/>
                      <a:pt x="125155" y="352775"/>
                    </a:cubicBezTo>
                    <a:cubicBezTo>
                      <a:pt x="148524" y="316838"/>
                      <a:pt x="236810" y="177468"/>
                      <a:pt x="236810" y="123593"/>
                    </a:cubicBezTo>
                    <a:cubicBezTo>
                      <a:pt x="236810" y="62886"/>
                      <a:pt x="186722" y="13500"/>
                      <a:pt x="125155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D63FAAF2-6213-4D29-8678-4A67FA5910A2}"/>
                  </a:ext>
                </a:extLst>
              </p:cNvPr>
              <p:cNvSpPr/>
              <p:nvPr/>
            </p:nvSpPr>
            <p:spPr>
              <a:xfrm>
                <a:off x="4676072" y="2683840"/>
                <a:ext cx="108219" cy="106974"/>
              </a:xfrm>
              <a:custGeom>
                <a:avLst/>
                <a:gdLst>
                  <a:gd name="connsiteX0" fmla="*/ 54111 w 108219"/>
                  <a:gd name="connsiteY0" fmla="*/ 106974 h 106974"/>
                  <a:gd name="connsiteX1" fmla="*/ 0 w 108219"/>
                  <a:gd name="connsiteY1" fmla="*/ 53484 h 106974"/>
                  <a:gd name="connsiteX2" fmla="*/ 54111 w 108219"/>
                  <a:gd name="connsiteY2" fmla="*/ 0 h 106974"/>
                  <a:gd name="connsiteX3" fmla="*/ 108219 w 108219"/>
                  <a:gd name="connsiteY3" fmla="*/ 53484 h 106974"/>
                  <a:gd name="connsiteX4" fmla="*/ 54111 w 108219"/>
                  <a:gd name="connsiteY4" fmla="*/ 106974 h 106974"/>
                  <a:gd name="connsiteX5" fmla="*/ 54111 w 108219"/>
                  <a:gd name="connsiteY5" fmla="*/ 13500 h 106974"/>
                  <a:gd name="connsiteX6" fmla="*/ 13500 w 108219"/>
                  <a:gd name="connsiteY6" fmla="*/ 53484 h 106974"/>
                  <a:gd name="connsiteX7" fmla="*/ 54111 w 108219"/>
                  <a:gd name="connsiteY7" fmla="*/ 93474 h 106974"/>
                  <a:gd name="connsiteX8" fmla="*/ 94719 w 108219"/>
                  <a:gd name="connsiteY8" fmla="*/ 53484 h 106974"/>
                  <a:gd name="connsiteX9" fmla="*/ 54111 w 108219"/>
                  <a:gd name="connsiteY9" fmla="*/ 13500 h 10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219" h="106974">
                    <a:moveTo>
                      <a:pt x="54111" y="106974"/>
                    </a:moveTo>
                    <a:cubicBezTo>
                      <a:pt x="24273" y="106974"/>
                      <a:pt x="0" y="82978"/>
                      <a:pt x="0" y="53484"/>
                    </a:cubicBezTo>
                    <a:cubicBezTo>
                      <a:pt x="0" y="23993"/>
                      <a:pt x="24273" y="0"/>
                      <a:pt x="54111" y="0"/>
                    </a:cubicBezTo>
                    <a:cubicBezTo>
                      <a:pt x="83946" y="0"/>
                      <a:pt x="108219" y="23993"/>
                      <a:pt x="108219" y="53484"/>
                    </a:cubicBezTo>
                    <a:cubicBezTo>
                      <a:pt x="108219" y="82978"/>
                      <a:pt x="83946" y="106974"/>
                      <a:pt x="54111" y="106974"/>
                    </a:cubicBezTo>
                    <a:close/>
                    <a:moveTo>
                      <a:pt x="54111" y="13500"/>
                    </a:moveTo>
                    <a:cubicBezTo>
                      <a:pt x="31715" y="13500"/>
                      <a:pt x="13500" y="31435"/>
                      <a:pt x="13500" y="53484"/>
                    </a:cubicBezTo>
                    <a:cubicBezTo>
                      <a:pt x="13500" y="75533"/>
                      <a:pt x="31715" y="93474"/>
                      <a:pt x="54111" y="93474"/>
                    </a:cubicBezTo>
                    <a:cubicBezTo>
                      <a:pt x="76505" y="93474"/>
                      <a:pt x="94719" y="75536"/>
                      <a:pt x="94719" y="53484"/>
                    </a:cubicBezTo>
                    <a:cubicBezTo>
                      <a:pt x="94719" y="31435"/>
                      <a:pt x="76505" y="13500"/>
                      <a:pt x="54111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48E6F818-22FE-4913-93AB-41378050CF33}"/>
                </a:ext>
              </a:extLst>
            </p:cNvPr>
            <p:cNvSpPr/>
            <p:nvPr/>
          </p:nvSpPr>
          <p:spPr>
            <a:xfrm>
              <a:off x="4574856" y="2927424"/>
              <a:ext cx="310648" cy="118307"/>
            </a:xfrm>
            <a:custGeom>
              <a:avLst/>
              <a:gdLst>
                <a:gd name="connsiteX0" fmla="*/ 155328 w 310648"/>
                <a:gd name="connsiteY0" fmla="*/ 118307 h 118307"/>
                <a:gd name="connsiteX1" fmla="*/ 0 w 310648"/>
                <a:gd name="connsiteY1" fmla="*/ 56352 h 118307"/>
                <a:gd name="connsiteX2" fmla="*/ 89508 w 310648"/>
                <a:gd name="connsiteY2" fmla="*/ 0 h 118307"/>
                <a:gd name="connsiteX3" fmla="*/ 91898 w 310648"/>
                <a:gd name="connsiteY3" fmla="*/ 13291 h 118307"/>
                <a:gd name="connsiteX4" fmla="*/ 13500 w 310648"/>
                <a:gd name="connsiteY4" fmla="*/ 56356 h 118307"/>
                <a:gd name="connsiteX5" fmla="*/ 155328 w 310648"/>
                <a:gd name="connsiteY5" fmla="*/ 104807 h 118307"/>
                <a:gd name="connsiteX6" fmla="*/ 297149 w 310648"/>
                <a:gd name="connsiteY6" fmla="*/ 56359 h 118307"/>
                <a:gd name="connsiteX7" fmla="*/ 218757 w 310648"/>
                <a:gd name="connsiteY7" fmla="*/ 13291 h 118307"/>
                <a:gd name="connsiteX8" fmla="*/ 221144 w 310648"/>
                <a:gd name="connsiteY8" fmla="*/ 0 h 118307"/>
                <a:gd name="connsiteX9" fmla="*/ 310649 w 310648"/>
                <a:gd name="connsiteY9" fmla="*/ 56356 h 118307"/>
                <a:gd name="connsiteX10" fmla="*/ 155328 w 310648"/>
                <a:gd name="connsiteY10" fmla="*/ 118307 h 11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0648" h="118307">
                  <a:moveTo>
                    <a:pt x="155328" y="118307"/>
                  </a:moveTo>
                  <a:cubicBezTo>
                    <a:pt x="66781" y="118307"/>
                    <a:pt x="3" y="91672"/>
                    <a:pt x="0" y="56352"/>
                  </a:cubicBezTo>
                  <a:cubicBezTo>
                    <a:pt x="0" y="31141"/>
                    <a:pt x="33460" y="10078"/>
                    <a:pt x="89508" y="0"/>
                  </a:cubicBezTo>
                  <a:lnTo>
                    <a:pt x="91898" y="13291"/>
                  </a:lnTo>
                  <a:cubicBezTo>
                    <a:pt x="45006" y="21722"/>
                    <a:pt x="13500" y="39029"/>
                    <a:pt x="13500" y="56356"/>
                  </a:cubicBezTo>
                  <a:cubicBezTo>
                    <a:pt x="13503" y="79272"/>
                    <a:pt x="71749" y="104807"/>
                    <a:pt x="155328" y="104807"/>
                  </a:cubicBezTo>
                  <a:cubicBezTo>
                    <a:pt x="238906" y="104807"/>
                    <a:pt x="297149" y="79275"/>
                    <a:pt x="297149" y="56359"/>
                  </a:cubicBezTo>
                  <a:cubicBezTo>
                    <a:pt x="297149" y="39025"/>
                    <a:pt x="265646" y="21715"/>
                    <a:pt x="218757" y="13291"/>
                  </a:cubicBezTo>
                  <a:lnTo>
                    <a:pt x="221144" y="0"/>
                  </a:lnTo>
                  <a:cubicBezTo>
                    <a:pt x="277185" y="10071"/>
                    <a:pt x="310649" y="31141"/>
                    <a:pt x="310649" y="56356"/>
                  </a:cubicBezTo>
                  <a:cubicBezTo>
                    <a:pt x="310649" y="91672"/>
                    <a:pt x="243874" y="118307"/>
                    <a:pt x="155328" y="118307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5" name="Oval 175">
            <a:extLst>
              <a:ext uri="{FF2B5EF4-FFF2-40B4-BE49-F238E27FC236}">
                <a16:creationId xmlns:a16="http://schemas.microsoft.com/office/drawing/2014/main" id="{31B2E11A-0B90-1B40-0D77-00C40CC0A5C6}"/>
              </a:ext>
            </a:extLst>
          </p:cNvPr>
          <p:cNvSpPr/>
          <p:nvPr/>
        </p:nvSpPr>
        <p:spPr>
          <a:xfrm rot="5400000">
            <a:off x="4292645" y="4597066"/>
            <a:ext cx="875073" cy="877824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3" name="그래픽 55">
            <a:extLst>
              <a:ext uri="{FF2B5EF4-FFF2-40B4-BE49-F238E27FC236}">
                <a16:creationId xmlns:a16="http://schemas.microsoft.com/office/drawing/2014/main" id="{521D6610-4456-4823-BF44-5A4DB3085C9D}"/>
              </a:ext>
            </a:extLst>
          </p:cNvPr>
          <p:cNvGrpSpPr/>
          <p:nvPr/>
        </p:nvGrpSpPr>
        <p:grpSpPr>
          <a:xfrm>
            <a:off x="4514181" y="4819978"/>
            <a:ext cx="429887" cy="432000"/>
            <a:chOff x="4514181" y="4819978"/>
            <a:chExt cx="429887" cy="432000"/>
          </a:xfrm>
          <a:solidFill>
            <a:schemeClr val="accent1"/>
          </a:solidFill>
        </p:grpSpPr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FDAECA40-6CC7-4B87-B33C-D20065EC7486}"/>
                </a:ext>
              </a:extLst>
            </p:cNvPr>
            <p:cNvSpPr/>
            <p:nvPr/>
          </p:nvSpPr>
          <p:spPr>
            <a:xfrm>
              <a:off x="4514181" y="4819978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3375" h="3375"/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F3675AE8-E5E4-4A1A-AC10-198F63AECC31}"/>
                </a:ext>
              </a:extLst>
            </p:cNvPr>
            <p:cNvSpPr/>
            <p:nvPr/>
          </p:nvSpPr>
          <p:spPr>
            <a:xfrm>
              <a:off x="4516293" y="4819978"/>
              <a:ext cx="291731" cy="294553"/>
            </a:xfrm>
            <a:custGeom>
              <a:avLst/>
              <a:gdLst>
                <a:gd name="connsiteX0" fmla="*/ 145803 w 291731"/>
                <a:gd name="connsiteY0" fmla="*/ 294553 h 294553"/>
                <a:gd name="connsiteX1" fmla="*/ 0 w 291731"/>
                <a:gd name="connsiteY1" fmla="*/ 147305 h 294553"/>
                <a:gd name="connsiteX2" fmla="*/ 42528 w 291731"/>
                <a:gd name="connsiteY2" fmla="*/ 43389 h 294553"/>
                <a:gd name="connsiteX3" fmla="*/ 145760 w 291731"/>
                <a:gd name="connsiteY3" fmla="*/ 0 h 294553"/>
                <a:gd name="connsiteX4" fmla="*/ 248974 w 291731"/>
                <a:gd name="connsiteY4" fmla="*/ 43163 h 294553"/>
                <a:gd name="connsiteX5" fmla="*/ 291732 w 291731"/>
                <a:gd name="connsiteY5" fmla="*/ 147248 h 294553"/>
                <a:gd name="connsiteX6" fmla="*/ 249234 w 291731"/>
                <a:gd name="connsiteY6" fmla="*/ 251134 h 294553"/>
                <a:gd name="connsiteX7" fmla="*/ 145881 w 291731"/>
                <a:gd name="connsiteY7" fmla="*/ 294553 h 294553"/>
                <a:gd name="connsiteX8" fmla="*/ 145803 w 291731"/>
                <a:gd name="connsiteY8" fmla="*/ 294553 h 294553"/>
                <a:gd name="connsiteX9" fmla="*/ 145888 w 291731"/>
                <a:gd name="connsiteY9" fmla="*/ 13500 h 294553"/>
                <a:gd name="connsiteX10" fmla="*/ 52144 w 291731"/>
                <a:gd name="connsiteY10" fmla="*/ 52863 h 294553"/>
                <a:gd name="connsiteX11" fmla="*/ 13500 w 291731"/>
                <a:gd name="connsiteY11" fmla="*/ 147302 h 294553"/>
                <a:gd name="connsiteX12" fmla="*/ 145803 w 291731"/>
                <a:gd name="connsiteY12" fmla="*/ 281053 h 294553"/>
                <a:gd name="connsiteX13" fmla="*/ 145803 w 291731"/>
                <a:gd name="connsiteY13" fmla="*/ 287803 h 294553"/>
                <a:gd name="connsiteX14" fmla="*/ 145878 w 291731"/>
                <a:gd name="connsiteY14" fmla="*/ 281053 h 294553"/>
                <a:gd name="connsiteX15" fmla="*/ 239618 w 291731"/>
                <a:gd name="connsiteY15" fmla="*/ 241653 h 294553"/>
                <a:gd name="connsiteX16" fmla="*/ 278228 w 291731"/>
                <a:gd name="connsiteY16" fmla="*/ 147248 h 294553"/>
                <a:gd name="connsiteX17" fmla="*/ 239379 w 291731"/>
                <a:gd name="connsiteY17" fmla="*/ 52667 h 294553"/>
                <a:gd name="connsiteX18" fmla="*/ 145888 w 291731"/>
                <a:gd name="connsiteY18" fmla="*/ 13500 h 29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731" h="294553">
                  <a:moveTo>
                    <a:pt x="145803" y="294553"/>
                  </a:moveTo>
                  <a:cubicBezTo>
                    <a:pt x="65438" y="294553"/>
                    <a:pt x="34" y="228498"/>
                    <a:pt x="0" y="147305"/>
                  </a:cubicBezTo>
                  <a:cubicBezTo>
                    <a:pt x="-7" y="108152"/>
                    <a:pt x="15096" y="71250"/>
                    <a:pt x="42528" y="43389"/>
                  </a:cubicBezTo>
                  <a:cubicBezTo>
                    <a:pt x="70106" y="15410"/>
                    <a:pt x="106768" y="0"/>
                    <a:pt x="145760" y="0"/>
                  </a:cubicBezTo>
                  <a:cubicBezTo>
                    <a:pt x="184771" y="0"/>
                    <a:pt x="221380" y="15329"/>
                    <a:pt x="248974" y="43163"/>
                  </a:cubicBezTo>
                  <a:cubicBezTo>
                    <a:pt x="276548" y="70983"/>
                    <a:pt x="291732" y="107946"/>
                    <a:pt x="291732" y="147248"/>
                  </a:cubicBezTo>
                  <a:cubicBezTo>
                    <a:pt x="291732" y="186408"/>
                    <a:pt x="276639" y="223297"/>
                    <a:pt x="249234" y="251134"/>
                  </a:cubicBezTo>
                  <a:cubicBezTo>
                    <a:pt x="221599" y="279136"/>
                    <a:pt x="184896" y="294553"/>
                    <a:pt x="145881" y="294553"/>
                  </a:cubicBezTo>
                  <a:lnTo>
                    <a:pt x="145803" y="294553"/>
                  </a:lnTo>
                  <a:close/>
                  <a:moveTo>
                    <a:pt x="145888" y="13500"/>
                  </a:moveTo>
                  <a:cubicBezTo>
                    <a:pt x="110410" y="13500"/>
                    <a:pt x="77163" y="27483"/>
                    <a:pt x="52144" y="52863"/>
                  </a:cubicBezTo>
                  <a:cubicBezTo>
                    <a:pt x="27219" y="78179"/>
                    <a:pt x="13493" y="111719"/>
                    <a:pt x="13500" y="147302"/>
                  </a:cubicBezTo>
                  <a:cubicBezTo>
                    <a:pt x="13527" y="221049"/>
                    <a:pt x="72880" y="281053"/>
                    <a:pt x="145803" y="281053"/>
                  </a:cubicBezTo>
                  <a:lnTo>
                    <a:pt x="145803" y="287803"/>
                  </a:lnTo>
                  <a:lnTo>
                    <a:pt x="145878" y="281053"/>
                  </a:lnTo>
                  <a:cubicBezTo>
                    <a:pt x="181254" y="281053"/>
                    <a:pt x="214545" y="267060"/>
                    <a:pt x="239618" y="241653"/>
                  </a:cubicBezTo>
                  <a:cubicBezTo>
                    <a:pt x="264516" y="216368"/>
                    <a:pt x="278228" y="182837"/>
                    <a:pt x="278228" y="147248"/>
                  </a:cubicBezTo>
                  <a:cubicBezTo>
                    <a:pt x="278228" y="111530"/>
                    <a:pt x="264431" y="77939"/>
                    <a:pt x="239379" y="52667"/>
                  </a:cubicBezTo>
                  <a:cubicBezTo>
                    <a:pt x="214346" y="27412"/>
                    <a:pt x="181143" y="13500"/>
                    <a:pt x="145888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548172C-B899-4948-82EC-8FE512758D79}"/>
                </a:ext>
              </a:extLst>
            </p:cNvPr>
            <p:cNvSpPr/>
            <p:nvPr/>
          </p:nvSpPr>
          <p:spPr>
            <a:xfrm>
              <a:off x="4553094" y="4857099"/>
              <a:ext cx="218197" cy="220272"/>
            </a:xfrm>
            <a:custGeom>
              <a:avLst/>
              <a:gdLst>
                <a:gd name="connsiteX0" fmla="*/ 108996 w 218197"/>
                <a:gd name="connsiteY0" fmla="*/ 220269 h 220272"/>
                <a:gd name="connsiteX1" fmla="*/ 31921 w 218197"/>
                <a:gd name="connsiteY1" fmla="*/ 187971 h 220272"/>
                <a:gd name="connsiteX2" fmla="*/ 0 w 218197"/>
                <a:gd name="connsiteY2" fmla="*/ 110174 h 220272"/>
                <a:gd name="connsiteX3" fmla="*/ 31813 w 218197"/>
                <a:gd name="connsiteY3" fmla="*/ 32481 h 220272"/>
                <a:gd name="connsiteX4" fmla="*/ 109043 w 218197"/>
                <a:gd name="connsiteY4" fmla="*/ 0 h 220272"/>
                <a:gd name="connsiteX5" fmla="*/ 186206 w 218197"/>
                <a:gd name="connsiteY5" fmla="*/ 32316 h 220272"/>
                <a:gd name="connsiteX6" fmla="*/ 218197 w 218197"/>
                <a:gd name="connsiteY6" fmla="*/ 110116 h 220272"/>
                <a:gd name="connsiteX7" fmla="*/ 186398 w 218197"/>
                <a:gd name="connsiteY7" fmla="*/ 187768 h 220272"/>
                <a:gd name="connsiteX8" fmla="*/ 109087 w 218197"/>
                <a:gd name="connsiteY8" fmla="*/ 220273 h 220272"/>
                <a:gd name="connsiteX9" fmla="*/ 108996 w 218197"/>
                <a:gd name="connsiteY9" fmla="*/ 220273 h 220272"/>
                <a:gd name="connsiteX10" fmla="*/ 109080 w 218197"/>
                <a:gd name="connsiteY10" fmla="*/ 13500 h 220272"/>
                <a:gd name="connsiteX11" fmla="*/ 41425 w 218197"/>
                <a:gd name="connsiteY11" fmla="*/ 41958 h 220272"/>
                <a:gd name="connsiteX12" fmla="*/ 13500 w 218197"/>
                <a:gd name="connsiteY12" fmla="*/ 110177 h 220272"/>
                <a:gd name="connsiteX13" fmla="*/ 41519 w 218197"/>
                <a:gd name="connsiteY13" fmla="*/ 178473 h 220272"/>
                <a:gd name="connsiteX14" fmla="*/ 108999 w 218197"/>
                <a:gd name="connsiteY14" fmla="*/ 206769 h 220272"/>
                <a:gd name="connsiteX15" fmla="*/ 108999 w 218197"/>
                <a:gd name="connsiteY15" fmla="*/ 213519 h 220272"/>
                <a:gd name="connsiteX16" fmla="*/ 109077 w 218197"/>
                <a:gd name="connsiteY16" fmla="*/ 206769 h 220272"/>
                <a:gd name="connsiteX17" fmla="*/ 176783 w 218197"/>
                <a:gd name="connsiteY17" fmla="*/ 178288 h 220272"/>
                <a:gd name="connsiteX18" fmla="*/ 204694 w 218197"/>
                <a:gd name="connsiteY18" fmla="*/ 110120 h 220272"/>
                <a:gd name="connsiteX19" fmla="*/ 176614 w 218197"/>
                <a:gd name="connsiteY19" fmla="*/ 41813 h 220272"/>
                <a:gd name="connsiteX20" fmla="*/ 109080 w 218197"/>
                <a:gd name="connsiteY20" fmla="*/ 13500 h 22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8197" h="220272">
                  <a:moveTo>
                    <a:pt x="108996" y="220269"/>
                  </a:moveTo>
                  <a:cubicBezTo>
                    <a:pt x="79903" y="220269"/>
                    <a:pt x="52532" y="208801"/>
                    <a:pt x="31921" y="187971"/>
                  </a:cubicBezTo>
                  <a:cubicBezTo>
                    <a:pt x="11330" y="167157"/>
                    <a:pt x="-7" y="139526"/>
                    <a:pt x="0" y="110174"/>
                  </a:cubicBezTo>
                  <a:cubicBezTo>
                    <a:pt x="3" y="80872"/>
                    <a:pt x="11303" y="53281"/>
                    <a:pt x="31813" y="32481"/>
                  </a:cubicBezTo>
                  <a:cubicBezTo>
                    <a:pt x="52448" y="11546"/>
                    <a:pt x="79873" y="10"/>
                    <a:pt x="109043" y="0"/>
                  </a:cubicBezTo>
                  <a:cubicBezTo>
                    <a:pt x="138216" y="0"/>
                    <a:pt x="165605" y="11475"/>
                    <a:pt x="186206" y="32316"/>
                  </a:cubicBezTo>
                  <a:cubicBezTo>
                    <a:pt x="206810" y="53092"/>
                    <a:pt x="218177" y="80723"/>
                    <a:pt x="218197" y="110116"/>
                  </a:cubicBezTo>
                  <a:cubicBezTo>
                    <a:pt x="218204" y="139391"/>
                    <a:pt x="206911" y="166968"/>
                    <a:pt x="186398" y="187768"/>
                  </a:cubicBezTo>
                  <a:cubicBezTo>
                    <a:pt x="165740" y="208724"/>
                    <a:pt x="138284" y="220266"/>
                    <a:pt x="109087" y="220273"/>
                  </a:cubicBezTo>
                  <a:lnTo>
                    <a:pt x="108996" y="220273"/>
                  </a:lnTo>
                  <a:close/>
                  <a:moveTo>
                    <a:pt x="109080" y="13500"/>
                  </a:moveTo>
                  <a:cubicBezTo>
                    <a:pt x="83518" y="13510"/>
                    <a:pt x="59505" y="23615"/>
                    <a:pt x="41425" y="41958"/>
                  </a:cubicBezTo>
                  <a:cubicBezTo>
                    <a:pt x="23423" y="60220"/>
                    <a:pt x="13503" y="84446"/>
                    <a:pt x="13500" y="110177"/>
                  </a:cubicBezTo>
                  <a:cubicBezTo>
                    <a:pt x="13493" y="135952"/>
                    <a:pt x="23443" y="160208"/>
                    <a:pt x="41519" y="178473"/>
                  </a:cubicBezTo>
                  <a:cubicBezTo>
                    <a:pt x="59576" y="196725"/>
                    <a:pt x="83538" y="206769"/>
                    <a:pt x="108999" y="206769"/>
                  </a:cubicBezTo>
                  <a:lnTo>
                    <a:pt x="108999" y="213519"/>
                  </a:lnTo>
                  <a:lnTo>
                    <a:pt x="109077" y="206769"/>
                  </a:lnTo>
                  <a:cubicBezTo>
                    <a:pt x="134636" y="206763"/>
                    <a:pt x="158679" y="196651"/>
                    <a:pt x="176783" y="178288"/>
                  </a:cubicBezTo>
                  <a:cubicBezTo>
                    <a:pt x="194785" y="160029"/>
                    <a:pt x="204701" y="135820"/>
                    <a:pt x="204694" y="110120"/>
                  </a:cubicBezTo>
                  <a:cubicBezTo>
                    <a:pt x="204674" y="84314"/>
                    <a:pt x="194704" y="60055"/>
                    <a:pt x="176614" y="41813"/>
                  </a:cubicBezTo>
                  <a:cubicBezTo>
                    <a:pt x="158558" y="23551"/>
                    <a:pt x="134578" y="13500"/>
                    <a:pt x="109080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E283EAED-18FB-4978-96D2-FB9E5B8BC876}"/>
                </a:ext>
              </a:extLst>
            </p:cNvPr>
            <p:cNvSpPr/>
            <p:nvPr/>
          </p:nvSpPr>
          <p:spPr>
            <a:xfrm>
              <a:off x="4752499" y="5058536"/>
              <a:ext cx="184538" cy="186428"/>
            </a:xfrm>
            <a:custGeom>
              <a:avLst/>
              <a:gdLst>
                <a:gd name="connsiteX0" fmla="*/ 123005 w 184538"/>
                <a:gd name="connsiteY0" fmla="*/ 186428 h 186428"/>
                <a:gd name="connsiteX1" fmla="*/ 0 w 184538"/>
                <a:gd name="connsiteY1" fmla="*/ 62167 h 186428"/>
                <a:gd name="connsiteX2" fmla="*/ 61560 w 184538"/>
                <a:gd name="connsiteY2" fmla="*/ 0 h 186428"/>
                <a:gd name="connsiteX3" fmla="*/ 184538 w 184538"/>
                <a:gd name="connsiteY3" fmla="*/ 124247 h 186428"/>
                <a:gd name="connsiteX4" fmla="*/ 123005 w 184538"/>
                <a:gd name="connsiteY4" fmla="*/ 186428 h 186428"/>
                <a:gd name="connsiteX5" fmla="*/ 18998 w 184538"/>
                <a:gd name="connsiteY5" fmla="*/ 62167 h 186428"/>
                <a:gd name="connsiteX6" fmla="*/ 123002 w 184538"/>
                <a:gd name="connsiteY6" fmla="*/ 167241 h 186428"/>
                <a:gd name="connsiteX7" fmla="*/ 165547 w 184538"/>
                <a:gd name="connsiteY7" fmla="*/ 124251 h 186428"/>
                <a:gd name="connsiteX8" fmla="*/ 61563 w 184538"/>
                <a:gd name="connsiteY8" fmla="*/ 19187 h 186428"/>
                <a:gd name="connsiteX9" fmla="*/ 18998 w 184538"/>
                <a:gd name="connsiteY9" fmla="*/ 62167 h 186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38" h="186428">
                  <a:moveTo>
                    <a:pt x="123005" y="186428"/>
                  </a:moveTo>
                  <a:lnTo>
                    <a:pt x="0" y="62167"/>
                  </a:lnTo>
                  <a:lnTo>
                    <a:pt x="61560" y="0"/>
                  </a:lnTo>
                  <a:lnTo>
                    <a:pt x="184538" y="124247"/>
                  </a:lnTo>
                  <a:lnTo>
                    <a:pt x="123005" y="186428"/>
                  </a:lnTo>
                  <a:close/>
                  <a:moveTo>
                    <a:pt x="18998" y="62167"/>
                  </a:moveTo>
                  <a:lnTo>
                    <a:pt x="123002" y="167241"/>
                  </a:lnTo>
                  <a:lnTo>
                    <a:pt x="165547" y="124251"/>
                  </a:lnTo>
                  <a:lnTo>
                    <a:pt x="61563" y="19187"/>
                  </a:lnTo>
                  <a:lnTo>
                    <a:pt x="18998" y="62167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B758FA88-E5B0-407F-8D19-60268FBAFCC4}"/>
                </a:ext>
              </a:extLst>
            </p:cNvPr>
            <p:cNvSpPr/>
            <p:nvPr/>
          </p:nvSpPr>
          <p:spPr>
            <a:xfrm rot="2717988">
              <a:off x="4831285" y="5152670"/>
              <a:ext cx="58850" cy="13503"/>
            </a:xfrm>
            <a:custGeom>
              <a:avLst/>
              <a:gdLst>
                <a:gd name="connsiteX0" fmla="*/ 0 w 58850"/>
                <a:gd name="connsiteY0" fmla="*/ 0 h 13503"/>
                <a:gd name="connsiteX1" fmla="*/ 58850 w 58850"/>
                <a:gd name="connsiteY1" fmla="*/ 0 h 13503"/>
                <a:gd name="connsiteX2" fmla="*/ 58850 w 58850"/>
                <a:gd name="connsiteY2" fmla="*/ 13503 h 13503"/>
                <a:gd name="connsiteX3" fmla="*/ 0 w 58850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0" h="13503">
                  <a:moveTo>
                    <a:pt x="0" y="0"/>
                  </a:moveTo>
                  <a:lnTo>
                    <a:pt x="58850" y="0"/>
                  </a:lnTo>
                  <a:lnTo>
                    <a:pt x="58850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C7F3E692-1133-4171-801A-C4C729F2724B}"/>
                </a:ext>
              </a:extLst>
            </p:cNvPr>
            <p:cNvSpPr/>
            <p:nvPr/>
          </p:nvSpPr>
          <p:spPr>
            <a:xfrm rot="2681039">
              <a:off x="4814338" y="5095607"/>
              <a:ext cx="13500" cy="39656"/>
            </a:xfrm>
            <a:custGeom>
              <a:avLst/>
              <a:gdLst>
                <a:gd name="connsiteX0" fmla="*/ 0 w 13500"/>
                <a:gd name="connsiteY0" fmla="*/ 0 h 39656"/>
                <a:gd name="connsiteX1" fmla="*/ 13500 w 13500"/>
                <a:gd name="connsiteY1" fmla="*/ 0 h 39656"/>
                <a:gd name="connsiteX2" fmla="*/ 13500 w 13500"/>
                <a:gd name="connsiteY2" fmla="*/ 39656 h 39656"/>
                <a:gd name="connsiteX3" fmla="*/ 0 w 13500"/>
                <a:gd name="connsiteY3" fmla="*/ 39656 h 3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00" h="39656">
                  <a:moveTo>
                    <a:pt x="0" y="0"/>
                  </a:moveTo>
                  <a:lnTo>
                    <a:pt x="13500" y="0"/>
                  </a:lnTo>
                  <a:lnTo>
                    <a:pt x="13500" y="39656"/>
                  </a:lnTo>
                  <a:lnTo>
                    <a:pt x="0" y="39656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C3C00D44-53AE-4A15-8DFF-6E64DDCCC8B0}"/>
                </a:ext>
              </a:extLst>
            </p:cNvPr>
            <p:cNvSpPr/>
            <p:nvPr/>
          </p:nvSpPr>
          <p:spPr>
            <a:xfrm>
              <a:off x="4868154" y="5175453"/>
              <a:ext cx="75913" cy="76524"/>
            </a:xfrm>
            <a:custGeom>
              <a:avLst/>
              <a:gdLst>
                <a:gd name="connsiteX0" fmla="*/ 14432 w 75913"/>
                <a:gd name="connsiteY0" fmla="*/ 76525 h 76524"/>
                <a:gd name="connsiteX1" fmla="*/ 0 w 75913"/>
                <a:gd name="connsiteY1" fmla="*/ 61931 h 76524"/>
                <a:gd name="connsiteX2" fmla="*/ 9612 w 75913"/>
                <a:gd name="connsiteY2" fmla="*/ 52451 h 76524"/>
                <a:gd name="connsiteX3" fmla="*/ 19987 w 75913"/>
                <a:gd name="connsiteY3" fmla="*/ 62937 h 76524"/>
                <a:gd name="connsiteX4" fmla="*/ 62336 w 75913"/>
                <a:gd name="connsiteY4" fmla="*/ 20037 h 76524"/>
                <a:gd name="connsiteX5" fmla="*/ 51908 w 75913"/>
                <a:gd name="connsiteY5" fmla="*/ 9518 h 76524"/>
                <a:gd name="connsiteX6" fmla="*/ 61486 w 75913"/>
                <a:gd name="connsiteY6" fmla="*/ 0 h 76524"/>
                <a:gd name="connsiteX7" fmla="*/ 73967 w 75913"/>
                <a:gd name="connsiteY7" fmla="*/ 12596 h 76524"/>
                <a:gd name="connsiteX8" fmla="*/ 75914 w 75913"/>
                <a:gd name="connsiteY8" fmla="*/ 14573 h 76524"/>
                <a:gd name="connsiteX9" fmla="*/ 75914 w 75913"/>
                <a:gd name="connsiteY9" fmla="*/ 17341 h 76524"/>
                <a:gd name="connsiteX10" fmla="*/ 17250 w 75913"/>
                <a:gd name="connsiteY10" fmla="*/ 76521 h 76524"/>
                <a:gd name="connsiteX11" fmla="*/ 14432 w 75913"/>
                <a:gd name="connsiteY11" fmla="*/ 76521 h 7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13" h="76524">
                  <a:moveTo>
                    <a:pt x="14432" y="76525"/>
                  </a:moveTo>
                  <a:lnTo>
                    <a:pt x="0" y="61931"/>
                  </a:lnTo>
                  <a:lnTo>
                    <a:pt x="9612" y="52451"/>
                  </a:lnTo>
                  <a:lnTo>
                    <a:pt x="19987" y="62937"/>
                  </a:lnTo>
                  <a:cubicBezTo>
                    <a:pt x="42738" y="61553"/>
                    <a:pt x="61003" y="43055"/>
                    <a:pt x="62336" y="20037"/>
                  </a:cubicBezTo>
                  <a:cubicBezTo>
                    <a:pt x="58860" y="16517"/>
                    <a:pt x="55380" y="13011"/>
                    <a:pt x="51908" y="9518"/>
                  </a:cubicBezTo>
                  <a:lnTo>
                    <a:pt x="61486" y="0"/>
                  </a:lnTo>
                  <a:cubicBezTo>
                    <a:pt x="65640" y="4185"/>
                    <a:pt x="69798" y="8384"/>
                    <a:pt x="73967" y="12596"/>
                  </a:cubicBezTo>
                  <a:lnTo>
                    <a:pt x="75914" y="14573"/>
                  </a:lnTo>
                  <a:lnTo>
                    <a:pt x="75914" y="17341"/>
                  </a:lnTo>
                  <a:cubicBezTo>
                    <a:pt x="75914" y="49964"/>
                    <a:pt x="49599" y="76515"/>
                    <a:pt x="17250" y="76521"/>
                  </a:cubicBezTo>
                  <a:lnTo>
                    <a:pt x="14432" y="76521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C401469D-1035-4E91-82CD-8BDCA5E915BA}"/>
                </a:ext>
              </a:extLst>
            </p:cNvPr>
            <p:cNvSpPr/>
            <p:nvPr/>
          </p:nvSpPr>
          <p:spPr>
            <a:xfrm rot="2717502">
              <a:off x="4758308" y="5074269"/>
              <a:ext cx="30969" cy="13503"/>
            </a:xfrm>
            <a:custGeom>
              <a:avLst/>
              <a:gdLst>
                <a:gd name="connsiteX0" fmla="*/ 0 w 30969"/>
                <a:gd name="connsiteY0" fmla="*/ 0 h 13503"/>
                <a:gd name="connsiteX1" fmla="*/ 30969 w 30969"/>
                <a:gd name="connsiteY1" fmla="*/ 0 h 13503"/>
                <a:gd name="connsiteX2" fmla="*/ 30969 w 30969"/>
                <a:gd name="connsiteY2" fmla="*/ 13503 h 13503"/>
                <a:gd name="connsiteX3" fmla="*/ 0 w 30969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69" h="13503">
                  <a:moveTo>
                    <a:pt x="0" y="0"/>
                  </a:moveTo>
                  <a:lnTo>
                    <a:pt x="30969" y="0"/>
                  </a:lnTo>
                  <a:lnTo>
                    <a:pt x="30969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8" name="Oval 197">
            <a:extLst>
              <a:ext uri="{FF2B5EF4-FFF2-40B4-BE49-F238E27FC236}">
                <a16:creationId xmlns:a16="http://schemas.microsoft.com/office/drawing/2014/main" id="{094C1BB9-D63B-064D-519F-C445FDD7002B}"/>
              </a:ext>
            </a:extLst>
          </p:cNvPr>
          <p:cNvSpPr/>
          <p:nvPr/>
        </p:nvSpPr>
        <p:spPr>
          <a:xfrm rot="5400000">
            <a:off x="7092228" y="2390820"/>
            <a:ext cx="875073" cy="877824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37" name="그래픽 58">
            <a:extLst>
              <a:ext uri="{FF2B5EF4-FFF2-40B4-BE49-F238E27FC236}">
                <a16:creationId xmlns:a16="http://schemas.microsoft.com/office/drawing/2014/main" id="{DC539BDC-0D2B-498A-AB0F-1077DBB64921}"/>
              </a:ext>
            </a:extLst>
          </p:cNvPr>
          <p:cNvGrpSpPr/>
          <p:nvPr/>
        </p:nvGrpSpPr>
        <p:grpSpPr>
          <a:xfrm>
            <a:off x="7316366" y="2613732"/>
            <a:ext cx="426795" cy="432000"/>
            <a:chOff x="7316366" y="2613732"/>
            <a:chExt cx="426795" cy="432000"/>
          </a:xfrm>
          <a:solidFill>
            <a:schemeClr val="accent1"/>
          </a:solidFill>
        </p:grpSpPr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136D2C50-0086-49A5-9088-90FD68ADF22E}"/>
                </a:ext>
              </a:extLst>
            </p:cNvPr>
            <p:cNvSpPr/>
            <p:nvPr/>
          </p:nvSpPr>
          <p:spPr>
            <a:xfrm>
              <a:off x="7316366" y="2613732"/>
              <a:ext cx="426795" cy="432000"/>
            </a:xfrm>
            <a:custGeom>
              <a:avLst/>
              <a:gdLst>
                <a:gd name="connsiteX0" fmla="*/ 244985 w 426795"/>
                <a:gd name="connsiteY0" fmla="*/ 432000 h 432000"/>
                <a:gd name="connsiteX1" fmla="*/ 174555 w 426795"/>
                <a:gd name="connsiteY1" fmla="*/ 432000 h 432000"/>
                <a:gd name="connsiteX2" fmla="*/ 170009 w 426795"/>
                <a:gd name="connsiteY2" fmla="*/ 376768 h 432000"/>
                <a:gd name="connsiteX3" fmla="*/ 125223 w 426795"/>
                <a:gd name="connsiteY3" fmla="*/ 356758 h 432000"/>
                <a:gd name="connsiteX4" fmla="*/ 84837 w 426795"/>
                <a:gd name="connsiteY4" fmla="*/ 391352 h 432000"/>
                <a:gd name="connsiteX5" fmla="*/ 35103 w 426795"/>
                <a:gd name="connsiteY5" fmla="*/ 340976 h 432000"/>
                <a:gd name="connsiteX6" fmla="*/ 70433 w 426795"/>
                <a:gd name="connsiteY6" fmla="*/ 298694 h 432000"/>
                <a:gd name="connsiteX7" fmla="*/ 52714 w 426795"/>
                <a:gd name="connsiteY7" fmla="*/ 252349 h 432000"/>
                <a:gd name="connsiteX8" fmla="*/ 0 w 426795"/>
                <a:gd name="connsiteY8" fmla="*/ 247894 h 432000"/>
                <a:gd name="connsiteX9" fmla="*/ 17 w 426795"/>
                <a:gd name="connsiteY9" fmla="*/ 176756 h 432000"/>
                <a:gd name="connsiteX10" fmla="*/ 54543 w 426795"/>
                <a:gd name="connsiteY10" fmla="*/ 172155 h 432000"/>
                <a:gd name="connsiteX11" fmla="*/ 74372 w 426795"/>
                <a:gd name="connsiteY11" fmla="*/ 126698 h 432000"/>
                <a:gd name="connsiteX12" fmla="*/ 40220 w 426795"/>
                <a:gd name="connsiteY12" fmla="*/ 85826 h 432000"/>
                <a:gd name="connsiteX13" fmla="*/ 89964 w 426795"/>
                <a:gd name="connsiteY13" fmla="*/ 35454 h 432000"/>
                <a:gd name="connsiteX14" fmla="*/ 131750 w 426795"/>
                <a:gd name="connsiteY14" fmla="*/ 71260 h 432000"/>
                <a:gd name="connsiteX15" fmla="*/ 177407 w 426795"/>
                <a:gd name="connsiteY15" fmla="*/ 53382 h 432000"/>
                <a:gd name="connsiteX16" fmla="*/ 181805 w 426795"/>
                <a:gd name="connsiteY16" fmla="*/ 0 h 432000"/>
                <a:gd name="connsiteX17" fmla="*/ 252244 w 426795"/>
                <a:gd name="connsiteY17" fmla="*/ 0 h 432000"/>
                <a:gd name="connsiteX18" fmla="*/ 256794 w 426795"/>
                <a:gd name="connsiteY18" fmla="*/ 55239 h 432000"/>
                <a:gd name="connsiteX19" fmla="*/ 301580 w 426795"/>
                <a:gd name="connsiteY19" fmla="*/ 75246 h 432000"/>
                <a:gd name="connsiteX20" fmla="*/ 341975 w 426795"/>
                <a:gd name="connsiteY20" fmla="*/ 40642 h 432000"/>
                <a:gd name="connsiteX21" fmla="*/ 391716 w 426795"/>
                <a:gd name="connsiteY21" fmla="*/ 91014 h 432000"/>
                <a:gd name="connsiteX22" fmla="*/ 356370 w 426795"/>
                <a:gd name="connsiteY22" fmla="*/ 133292 h 432000"/>
                <a:gd name="connsiteX23" fmla="*/ 374095 w 426795"/>
                <a:gd name="connsiteY23" fmla="*/ 179651 h 432000"/>
                <a:gd name="connsiteX24" fmla="*/ 426796 w 426795"/>
                <a:gd name="connsiteY24" fmla="*/ 184100 h 432000"/>
                <a:gd name="connsiteX25" fmla="*/ 426789 w 426795"/>
                <a:gd name="connsiteY25" fmla="*/ 255238 h 432000"/>
                <a:gd name="connsiteX26" fmla="*/ 372256 w 426795"/>
                <a:gd name="connsiteY26" fmla="*/ 259841 h 432000"/>
                <a:gd name="connsiteX27" fmla="*/ 352428 w 426795"/>
                <a:gd name="connsiteY27" fmla="*/ 305299 h 432000"/>
                <a:gd name="connsiteX28" fmla="*/ 386579 w 426795"/>
                <a:gd name="connsiteY28" fmla="*/ 346167 h 432000"/>
                <a:gd name="connsiteX29" fmla="*/ 336839 w 426795"/>
                <a:gd name="connsiteY29" fmla="*/ 396542 h 432000"/>
                <a:gd name="connsiteX30" fmla="*/ 295039 w 426795"/>
                <a:gd name="connsiteY30" fmla="*/ 360734 h 432000"/>
                <a:gd name="connsiteX31" fmla="*/ 249392 w 426795"/>
                <a:gd name="connsiteY31" fmla="*/ 378618 h 432000"/>
                <a:gd name="connsiteX32" fmla="*/ 244985 w 426795"/>
                <a:gd name="connsiteY32" fmla="*/ 432000 h 432000"/>
                <a:gd name="connsiteX33" fmla="*/ 186992 w 426795"/>
                <a:gd name="connsiteY33" fmla="*/ 418500 h 432000"/>
                <a:gd name="connsiteX34" fmla="*/ 232554 w 426795"/>
                <a:gd name="connsiteY34" fmla="*/ 418500 h 432000"/>
                <a:gd name="connsiteX35" fmla="*/ 236773 w 426795"/>
                <a:gd name="connsiteY35" fmla="*/ 367382 h 432000"/>
                <a:gd name="connsiteX36" fmla="*/ 241795 w 426795"/>
                <a:gd name="connsiteY36" fmla="*/ 366414 h 432000"/>
                <a:gd name="connsiteX37" fmla="*/ 292184 w 426795"/>
                <a:gd name="connsiteY37" fmla="*/ 346710 h 432000"/>
                <a:gd name="connsiteX38" fmla="*/ 296382 w 426795"/>
                <a:gd name="connsiteY38" fmla="*/ 344108 h 432000"/>
                <a:gd name="connsiteX39" fmla="*/ 336066 w 426795"/>
                <a:gd name="connsiteY39" fmla="*/ 378105 h 432000"/>
                <a:gd name="connsiteX40" fmla="*/ 368351 w 426795"/>
                <a:gd name="connsiteY40" fmla="*/ 345408 h 432000"/>
                <a:gd name="connsiteX41" fmla="*/ 335624 w 426795"/>
                <a:gd name="connsiteY41" fmla="*/ 306244 h 432000"/>
                <a:gd name="connsiteX42" fmla="*/ 338452 w 426795"/>
                <a:gd name="connsiteY42" fmla="*/ 302039 h 432000"/>
                <a:gd name="connsiteX43" fmla="*/ 360322 w 426795"/>
                <a:gd name="connsiteY43" fmla="*/ 251961 h 432000"/>
                <a:gd name="connsiteX44" fmla="*/ 361449 w 426795"/>
                <a:gd name="connsiteY44" fmla="*/ 247205 h 432000"/>
                <a:gd name="connsiteX45" fmla="*/ 413286 w 426795"/>
                <a:gd name="connsiteY45" fmla="*/ 242831 h 432000"/>
                <a:gd name="connsiteX46" fmla="*/ 413292 w 426795"/>
                <a:gd name="connsiteY46" fmla="*/ 196506 h 432000"/>
                <a:gd name="connsiteX47" fmla="*/ 362799 w 426795"/>
                <a:gd name="connsiteY47" fmla="*/ 192240 h 432000"/>
                <a:gd name="connsiteX48" fmla="*/ 361851 w 426795"/>
                <a:gd name="connsiteY48" fmla="*/ 187191 h 432000"/>
                <a:gd name="connsiteX49" fmla="*/ 342374 w 426795"/>
                <a:gd name="connsiteY49" fmla="*/ 136087 h 432000"/>
                <a:gd name="connsiteX50" fmla="*/ 339883 w 426795"/>
                <a:gd name="connsiteY50" fmla="*/ 131963 h 432000"/>
                <a:gd name="connsiteX51" fmla="*/ 373488 w 426795"/>
                <a:gd name="connsiteY51" fmla="*/ 91760 h 432000"/>
                <a:gd name="connsiteX52" fmla="*/ 341202 w 426795"/>
                <a:gd name="connsiteY52" fmla="*/ 59066 h 432000"/>
                <a:gd name="connsiteX53" fmla="*/ 302542 w 426795"/>
                <a:gd name="connsiteY53" fmla="*/ 92185 h 432000"/>
                <a:gd name="connsiteX54" fmla="*/ 298269 w 426795"/>
                <a:gd name="connsiteY54" fmla="*/ 89242 h 432000"/>
                <a:gd name="connsiteX55" fmla="*/ 248856 w 426795"/>
                <a:gd name="connsiteY55" fmla="*/ 67112 h 432000"/>
                <a:gd name="connsiteX56" fmla="*/ 244131 w 426795"/>
                <a:gd name="connsiteY56" fmla="*/ 65958 h 432000"/>
                <a:gd name="connsiteX57" fmla="*/ 239811 w 426795"/>
                <a:gd name="connsiteY57" fmla="*/ 13500 h 432000"/>
                <a:gd name="connsiteX58" fmla="*/ 194241 w 426795"/>
                <a:gd name="connsiteY58" fmla="*/ 13500 h 432000"/>
                <a:gd name="connsiteX59" fmla="*/ 190029 w 426795"/>
                <a:gd name="connsiteY59" fmla="*/ 64614 h 432000"/>
                <a:gd name="connsiteX60" fmla="*/ 185001 w 426795"/>
                <a:gd name="connsiteY60" fmla="*/ 65586 h 432000"/>
                <a:gd name="connsiteX61" fmla="*/ 134609 w 426795"/>
                <a:gd name="connsiteY61" fmla="*/ 85286 h 432000"/>
                <a:gd name="connsiteX62" fmla="*/ 130410 w 426795"/>
                <a:gd name="connsiteY62" fmla="*/ 87888 h 432000"/>
                <a:gd name="connsiteX63" fmla="*/ 90734 w 426795"/>
                <a:gd name="connsiteY63" fmla="*/ 53889 h 432000"/>
                <a:gd name="connsiteX64" fmla="*/ 58448 w 426795"/>
                <a:gd name="connsiteY64" fmla="*/ 86582 h 432000"/>
                <a:gd name="connsiteX65" fmla="*/ 91179 w 426795"/>
                <a:gd name="connsiteY65" fmla="*/ 125752 h 432000"/>
                <a:gd name="connsiteX66" fmla="*/ 88354 w 426795"/>
                <a:gd name="connsiteY66" fmla="*/ 129958 h 432000"/>
                <a:gd name="connsiteX67" fmla="*/ 66477 w 426795"/>
                <a:gd name="connsiteY67" fmla="*/ 180033 h 432000"/>
                <a:gd name="connsiteX68" fmla="*/ 65350 w 426795"/>
                <a:gd name="connsiteY68" fmla="*/ 184791 h 432000"/>
                <a:gd name="connsiteX69" fmla="*/ 13514 w 426795"/>
                <a:gd name="connsiteY69" fmla="*/ 189162 h 432000"/>
                <a:gd name="connsiteX70" fmla="*/ 13503 w 426795"/>
                <a:gd name="connsiteY70" fmla="*/ 235484 h 432000"/>
                <a:gd name="connsiteX71" fmla="*/ 64004 w 426795"/>
                <a:gd name="connsiteY71" fmla="*/ 239750 h 432000"/>
                <a:gd name="connsiteX72" fmla="*/ 64952 w 426795"/>
                <a:gd name="connsiteY72" fmla="*/ 244799 h 432000"/>
                <a:gd name="connsiteX73" fmla="*/ 84429 w 426795"/>
                <a:gd name="connsiteY73" fmla="*/ 295886 h 432000"/>
                <a:gd name="connsiteX74" fmla="*/ 86927 w 426795"/>
                <a:gd name="connsiteY74" fmla="*/ 300011 h 432000"/>
                <a:gd name="connsiteX75" fmla="*/ 53325 w 426795"/>
                <a:gd name="connsiteY75" fmla="*/ 340220 h 432000"/>
                <a:gd name="connsiteX76" fmla="*/ 85607 w 426795"/>
                <a:gd name="connsiteY76" fmla="*/ 372917 h 432000"/>
                <a:gd name="connsiteX77" fmla="*/ 124257 w 426795"/>
                <a:gd name="connsiteY77" fmla="*/ 339809 h 432000"/>
                <a:gd name="connsiteX78" fmla="*/ 128534 w 426795"/>
                <a:gd name="connsiteY78" fmla="*/ 342752 h 432000"/>
                <a:gd name="connsiteX79" fmla="*/ 177933 w 426795"/>
                <a:gd name="connsiteY79" fmla="*/ 364878 h 432000"/>
                <a:gd name="connsiteX80" fmla="*/ 182669 w 426795"/>
                <a:gd name="connsiteY80" fmla="*/ 366029 h 432000"/>
                <a:gd name="connsiteX81" fmla="*/ 186992 w 426795"/>
                <a:gd name="connsiteY81" fmla="*/ 41850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26795" h="432000">
                  <a:moveTo>
                    <a:pt x="244985" y="432000"/>
                  </a:moveTo>
                  <a:lnTo>
                    <a:pt x="174555" y="432000"/>
                  </a:lnTo>
                  <a:lnTo>
                    <a:pt x="170009" y="376768"/>
                  </a:lnTo>
                  <a:cubicBezTo>
                    <a:pt x="154140" y="372404"/>
                    <a:pt x="139114" y="365691"/>
                    <a:pt x="125223" y="356758"/>
                  </a:cubicBezTo>
                  <a:lnTo>
                    <a:pt x="84837" y="391352"/>
                  </a:lnTo>
                  <a:lnTo>
                    <a:pt x="35103" y="340976"/>
                  </a:lnTo>
                  <a:lnTo>
                    <a:pt x="70433" y="298694"/>
                  </a:lnTo>
                  <a:cubicBezTo>
                    <a:pt x="62238" y="284222"/>
                    <a:pt x="56295" y="268670"/>
                    <a:pt x="52714" y="252349"/>
                  </a:cubicBezTo>
                  <a:lnTo>
                    <a:pt x="0" y="247894"/>
                  </a:lnTo>
                  <a:lnTo>
                    <a:pt x="17" y="176756"/>
                  </a:lnTo>
                  <a:lnTo>
                    <a:pt x="54543" y="172155"/>
                  </a:lnTo>
                  <a:cubicBezTo>
                    <a:pt x="58860" y="156043"/>
                    <a:pt x="65512" y="140795"/>
                    <a:pt x="74372" y="126698"/>
                  </a:cubicBezTo>
                  <a:lnTo>
                    <a:pt x="40220" y="85826"/>
                  </a:lnTo>
                  <a:lnTo>
                    <a:pt x="89964" y="35454"/>
                  </a:lnTo>
                  <a:lnTo>
                    <a:pt x="131750" y="71260"/>
                  </a:lnTo>
                  <a:cubicBezTo>
                    <a:pt x="146003" y="63004"/>
                    <a:pt x="161318" y="57007"/>
                    <a:pt x="177407" y="53382"/>
                  </a:cubicBezTo>
                  <a:lnTo>
                    <a:pt x="181805" y="0"/>
                  </a:lnTo>
                  <a:lnTo>
                    <a:pt x="252244" y="0"/>
                  </a:lnTo>
                  <a:lnTo>
                    <a:pt x="256794" y="55239"/>
                  </a:lnTo>
                  <a:cubicBezTo>
                    <a:pt x="272687" y="59619"/>
                    <a:pt x="287709" y="66332"/>
                    <a:pt x="301580" y="75246"/>
                  </a:cubicBezTo>
                  <a:lnTo>
                    <a:pt x="341975" y="40642"/>
                  </a:lnTo>
                  <a:lnTo>
                    <a:pt x="391716" y="91014"/>
                  </a:lnTo>
                  <a:lnTo>
                    <a:pt x="356370" y="133292"/>
                  </a:lnTo>
                  <a:cubicBezTo>
                    <a:pt x="364571" y="147785"/>
                    <a:pt x="370514" y="163337"/>
                    <a:pt x="374095" y="179651"/>
                  </a:cubicBezTo>
                  <a:lnTo>
                    <a:pt x="426796" y="184100"/>
                  </a:lnTo>
                  <a:lnTo>
                    <a:pt x="426789" y="255238"/>
                  </a:lnTo>
                  <a:lnTo>
                    <a:pt x="372256" y="259841"/>
                  </a:lnTo>
                  <a:cubicBezTo>
                    <a:pt x="367932" y="275967"/>
                    <a:pt x="361280" y="291219"/>
                    <a:pt x="352428" y="305299"/>
                  </a:cubicBezTo>
                  <a:lnTo>
                    <a:pt x="386579" y="346167"/>
                  </a:lnTo>
                  <a:lnTo>
                    <a:pt x="336839" y="396542"/>
                  </a:lnTo>
                  <a:lnTo>
                    <a:pt x="295039" y="360734"/>
                  </a:lnTo>
                  <a:cubicBezTo>
                    <a:pt x="280763" y="368996"/>
                    <a:pt x="265447" y="374996"/>
                    <a:pt x="249392" y="378618"/>
                  </a:cubicBezTo>
                  <a:lnTo>
                    <a:pt x="244985" y="432000"/>
                  </a:lnTo>
                  <a:close/>
                  <a:moveTo>
                    <a:pt x="186992" y="418500"/>
                  </a:moveTo>
                  <a:lnTo>
                    <a:pt x="232554" y="418500"/>
                  </a:lnTo>
                  <a:lnTo>
                    <a:pt x="236773" y="367382"/>
                  </a:lnTo>
                  <a:lnTo>
                    <a:pt x="241795" y="366414"/>
                  </a:lnTo>
                  <a:cubicBezTo>
                    <a:pt x="259693" y="362968"/>
                    <a:pt x="276645" y="356336"/>
                    <a:pt x="292184" y="346710"/>
                  </a:cubicBezTo>
                  <a:lnTo>
                    <a:pt x="296382" y="344108"/>
                  </a:lnTo>
                  <a:lnTo>
                    <a:pt x="336066" y="378105"/>
                  </a:lnTo>
                  <a:lnTo>
                    <a:pt x="368351" y="345408"/>
                  </a:lnTo>
                  <a:lnTo>
                    <a:pt x="335624" y="306244"/>
                  </a:lnTo>
                  <a:lnTo>
                    <a:pt x="338452" y="302039"/>
                  </a:lnTo>
                  <a:cubicBezTo>
                    <a:pt x="348695" y="286781"/>
                    <a:pt x="356059" y="269933"/>
                    <a:pt x="360322" y="251961"/>
                  </a:cubicBezTo>
                  <a:lnTo>
                    <a:pt x="361449" y="247205"/>
                  </a:lnTo>
                  <a:lnTo>
                    <a:pt x="413286" y="242831"/>
                  </a:lnTo>
                  <a:lnTo>
                    <a:pt x="413292" y="196506"/>
                  </a:lnTo>
                  <a:lnTo>
                    <a:pt x="362799" y="192240"/>
                  </a:lnTo>
                  <a:lnTo>
                    <a:pt x="361851" y="187191"/>
                  </a:lnTo>
                  <a:cubicBezTo>
                    <a:pt x="358435" y="169030"/>
                    <a:pt x="351884" y="151835"/>
                    <a:pt x="342374" y="136087"/>
                  </a:cubicBezTo>
                  <a:lnTo>
                    <a:pt x="339883" y="131963"/>
                  </a:lnTo>
                  <a:lnTo>
                    <a:pt x="373488" y="91760"/>
                  </a:lnTo>
                  <a:lnTo>
                    <a:pt x="341202" y="59066"/>
                  </a:lnTo>
                  <a:lnTo>
                    <a:pt x="302542" y="92185"/>
                  </a:lnTo>
                  <a:lnTo>
                    <a:pt x="298269" y="89242"/>
                  </a:lnTo>
                  <a:cubicBezTo>
                    <a:pt x="283220" y="78887"/>
                    <a:pt x="266595" y="71442"/>
                    <a:pt x="248856" y="67112"/>
                  </a:cubicBezTo>
                  <a:lnTo>
                    <a:pt x="244131" y="65958"/>
                  </a:lnTo>
                  <a:lnTo>
                    <a:pt x="239811" y="13500"/>
                  </a:lnTo>
                  <a:lnTo>
                    <a:pt x="194241" y="13500"/>
                  </a:lnTo>
                  <a:lnTo>
                    <a:pt x="190029" y="64614"/>
                  </a:lnTo>
                  <a:lnTo>
                    <a:pt x="185001" y="65586"/>
                  </a:lnTo>
                  <a:cubicBezTo>
                    <a:pt x="167063" y="69046"/>
                    <a:pt x="150110" y="75674"/>
                    <a:pt x="134609" y="85286"/>
                  </a:cubicBezTo>
                  <a:lnTo>
                    <a:pt x="130410" y="87888"/>
                  </a:lnTo>
                  <a:lnTo>
                    <a:pt x="90734" y="53889"/>
                  </a:lnTo>
                  <a:lnTo>
                    <a:pt x="58448" y="86582"/>
                  </a:lnTo>
                  <a:lnTo>
                    <a:pt x="91179" y="125752"/>
                  </a:lnTo>
                  <a:lnTo>
                    <a:pt x="88354" y="129958"/>
                  </a:lnTo>
                  <a:cubicBezTo>
                    <a:pt x="78094" y="145236"/>
                    <a:pt x="70733" y="162084"/>
                    <a:pt x="66477" y="180033"/>
                  </a:cubicBezTo>
                  <a:lnTo>
                    <a:pt x="65350" y="184791"/>
                  </a:lnTo>
                  <a:lnTo>
                    <a:pt x="13514" y="189162"/>
                  </a:lnTo>
                  <a:lnTo>
                    <a:pt x="13503" y="235484"/>
                  </a:lnTo>
                  <a:lnTo>
                    <a:pt x="64004" y="239750"/>
                  </a:lnTo>
                  <a:lnTo>
                    <a:pt x="64952" y="244799"/>
                  </a:lnTo>
                  <a:cubicBezTo>
                    <a:pt x="68364" y="262980"/>
                    <a:pt x="74918" y="280166"/>
                    <a:pt x="84429" y="295886"/>
                  </a:cubicBezTo>
                  <a:lnTo>
                    <a:pt x="86927" y="300011"/>
                  </a:lnTo>
                  <a:lnTo>
                    <a:pt x="53325" y="340220"/>
                  </a:lnTo>
                  <a:lnTo>
                    <a:pt x="85607" y="372917"/>
                  </a:lnTo>
                  <a:lnTo>
                    <a:pt x="124257" y="339809"/>
                  </a:lnTo>
                  <a:lnTo>
                    <a:pt x="128534" y="342752"/>
                  </a:lnTo>
                  <a:cubicBezTo>
                    <a:pt x="143613" y="353130"/>
                    <a:pt x="160235" y="360575"/>
                    <a:pt x="177933" y="364878"/>
                  </a:cubicBezTo>
                  <a:lnTo>
                    <a:pt x="182669" y="366029"/>
                  </a:lnTo>
                  <a:lnTo>
                    <a:pt x="186992" y="418500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ACFEFF94-C37A-4F39-B03C-590A684B959E}"/>
                </a:ext>
              </a:extLst>
            </p:cNvPr>
            <p:cNvSpPr/>
            <p:nvPr/>
          </p:nvSpPr>
          <p:spPr>
            <a:xfrm>
              <a:off x="7411888" y="2710452"/>
              <a:ext cx="117881" cy="119282"/>
            </a:xfrm>
            <a:custGeom>
              <a:avLst/>
              <a:gdLst>
                <a:gd name="connsiteX0" fmla="*/ 13500 w 117881"/>
                <a:gd name="connsiteY0" fmla="*/ 119283 h 119282"/>
                <a:gd name="connsiteX1" fmla="*/ 0 w 117881"/>
                <a:gd name="connsiteY1" fmla="*/ 119283 h 119282"/>
                <a:gd name="connsiteX2" fmla="*/ 117882 w 117881"/>
                <a:gd name="connsiteY2" fmla="*/ 0 h 119282"/>
                <a:gd name="connsiteX3" fmla="*/ 117882 w 117881"/>
                <a:gd name="connsiteY3" fmla="*/ 13500 h 119282"/>
                <a:gd name="connsiteX4" fmla="*/ 13500 w 117881"/>
                <a:gd name="connsiteY4" fmla="*/ 119283 h 119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881" h="119282">
                  <a:moveTo>
                    <a:pt x="13500" y="119283"/>
                  </a:moveTo>
                  <a:lnTo>
                    <a:pt x="0" y="119283"/>
                  </a:lnTo>
                  <a:cubicBezTo>
                    <a:pt x="0" y="53511"/>
                    <a:pt x="52880" y="0"/>
                    <a:pt x="117882" y="0"/>
                  </a:cubicBezTo>
                  <a:lnTo>
                    <a:pt x="117882" y="13500"/>
                  </a:lnTo>
                  <a:cubicBezTo>
                    <a:pt x="60325" y="13500"/>
                    <a:pt x="13500" y="60956"/>
                    <a:pt x="13500" y="119283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820D9D2D-1236-42B6-8C24-1CC5A205F34B}"/>
                </a:ext>
              </a:extLst>
            </p:cNvPr>
            <p:cNvSpPr/>
            <p:nvPr/>
          </p:nvSpPr>
          <p:spPr>
            <a:xfrm>
              <a:off x="7458683" y="2757837"/>
              <a:ext cx="142158" cy="143798"/>
            </a:xfrm>
            <a:custGeom>
              <a:avLst/>
              <a:gdLst>
                <a:gd name="connsiteX0" fmla="*/ 71081 w 142158"/>
                <a:gd name="connsiteY0" fmla="*/ 143799 h 143798"/>
                <a:gd name="connsiteX1" fmla="*/ 0 w 142158"/>
                <a:gd name="connsiteY1" fmla="*/ 71898 h 143798"/>
                <a:gd name="connsiteX2" fmla="*/ 71081 w 142158"/>
                <a:gd name="connsiteY2" fmla="*/ 0 h 143798"/>
                <a:gd name="connsiteX3" fmla="*/ 142158 w 142158"/>
                <a:gd name="connsiteY3" fmla="*/ 71898 h 143798"/>
                <a:gd name="connsiteX4" fmla="*/ 71081 w 142158"/>
                <a:gd name="connsiteY4" fmla="*/ 143799 h 143798"/>
                <a:gd name="connsiteX5" fmla="*/ 71081 w 142158"/>
                <a:gd name="connsiteY5" fmla="*/ 13500 h 143798"/>
                <a:gd name="connsiteX6" fmla="*/ 13500 w 142158"/>
                <a:gd name="connsiteY6" fmla="*/ 71898 h 143798"/>
                <a:gd name="connsiteX7" fmla="*/ 71081 w 142158"/>
                <a:gd name="connsiteY7" fmla="*/ 130299 h 143798"/>
                <a:gd name="connsiteX8" fmla="*/ 128658 w 142158"/>
                <a:gd name="connsiteY8" fmla="*/ 71898 h 143798"/>
                <a:gd name="connsiteX9" fmla="*/ 71081 w 142158"/>
                <a:gd name="connsiteY9" fmla="*/ 13500 h 14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58" h="143798">
                  <a:moveTo>
                    <a:pt x="71081" y="143799"/>
                  </a:moveTo>
                  <a:cubicBezTo>
                    <a:pt x="31887" y="143799"/>
                    <a:pt x="0" y="111544"/>
                    <a:pt x="0" y="71898"/>
                  </a:cubicBezTo>
                  <a:cubicBezTo>
                    <a:pt x="0" y="32252"/>
                    <a:pt x="31887" y="0"/>
                    <a:pt x="71081" y="0"/>
                  </a:cubicBezTo>
                  <a:cubicBezTo>
                    <a:pt x="110275" y="0"/>
                    <a:pt x="142158" y="32252"/>
                    <a:pt x="142158" y="71898"/>
                  </a:cubicBezTo>
                  <a:cubicBezTo>
                    <a:pt x="142162" y="111544"/>
                    <a:pt x="110275" y="143799"/>
                    <a:pt x="71081" y="143799"/>
                  </a:cubicBezTo>
                  <a:close/>
                  <a:moveTo>
                    <a:pt x="71081" y="13500"/>
                  </a:moveTo>
                  <a:cubicBezTo>
                    <a:pt x="39329" y="13500"/>
                    <a:pt x="13500" y="39697"/>
                    <a:pt x="13500" y="71898"/>
                  </a:cubicBezTo>
                  <a:cubicBezTo>
                    <a:pt x="13500" y="104098"/>
                    <a:pt x="39329" y="130299"/>
                    <a:pt x="71081" y="130299"/>
                  </a:cubicBezTo>
                  <a:cubicBezTo>
                    <a:pt x="102833" y="130299"/>
                    <a:pt x="128658" y="104098"/>
                    <a:pt x="128658" y="71898"/>
                  </a:cubicBezTo>
                  <a:cubicBezTo>
                    <a:pt x="128662" y="39697"/>
                    <a:pt x="102833" y="13500"/>
                    <a:pt x="71081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1A66B198-E4E7-386E-0BB4-5AA7159EDFD5}"/>
              </a:ext>
            </a:extLst>
          </p:cNvPr>
          <p:cNvSpPr txBox="1"/>
          <p:nvPr/>
        </p:nvSpPr>
        <p:spPr>
          <a:xfrm>
            <a:off x="8289548" y="239219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175A6CE3-E7E5-E053-D2F2-7616D105162D}"/>
              </a:ext>
            </a:extLst>
          </p:cNvPr>
          <p:cNvSpPr txBox="1"/>
          <p:nvPr/>
        </p:nvSpPr>
        <p:spPr>
          <a:xfrm>
            <a:off x="8289549" y="2736713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57E8A504-A21B-FC42-394A-222DDADB48A2}"/>
              </a:ext>
            </a:extLst>
          </p:cNvPr>
          <p:cNvSpPr txBox="1"/>
          <p:nvPr/>
        </p:nvSpPr>
        <p:spPr>
          <a:xfrm>
            <a:off x="8289550" y="46205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E94790B1-B8D8-3FB4-17C2-6B2B5D60A389}"/>
              </a:ext>
            </a:extLst>
          </p:cNvPr>
          <p:cNvSpPr txBox="1"/>
          <p:nvPr/>
        </p:nvSpPr>
        <p:spPr>
          <a:xfrm>
            <a:off x="8289549" y="496509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C9005E71-63D0-6DE5-2E3A-86EB426D7172}"/>
              </a:ext>
            </a:extLst>
          </p:cNvPr>
          <p:cNvSpPr txBox="1"/>
          <p:nvPr/>
        </p:nvSpPr>
        <p:spPr>
          <a:xfrm>
            <a:off x="2929109" y="2392195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C82EB17-BADD-6051-B8A0-D135A5216D7C}"/>
              </a:ext>
            </a:extLst>
          </p:cNvPr>
          <p:cNvSpPr txBox="1"/>
          <p:nvPr/>
        </p:nvSpPr>
        <p:spPr>
          <a:xfrm>
            <a:off x="908749" y="2736713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88C3BD58-EDC8-8CE4-2434-F8407A1CC44C}"/>
              </a:ext>
            </a:extLst>
          </p:cNvPr>
          <p:cNvSpPr txBox="1"/>
          <p:nvPr/>
        </p:nvSpPr>
        <p:spPr>
          <a:xfrm>
            <a:off x="2929109" y="46205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5FBE6C73-02FE-3030-C69A-AF28D72D1D3D}"/>
              </a:ext>
            </a:extLst>
          </p:cNvPr>
          <p:cNvSpPr txBox="1"/>
          <p:nvPr/>
        </p:nvSpPr>
        <p:spPr>
          <a:xfrm>
            <a:off x="908749" y="4965097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B69C7E5-D84E-1230-91C1-E167070FFB3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1753763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4A92EC0-06D1-B438-090C-E014E0D57E9F}"/>
              </a:ext>
            </a:extLst>
          </p:cNvPr>
          <p:cNvSpPr txBox="1"/>
          <p:nvPr/>
        </p:nvSpPr>
        <p:spPr>
          <a:xfrm>
            <a:off x="1136651" y="3747786"/>
            <a:ext cx="4338296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2302B806-4104-6B73-DF85-6B9C1538DCE8}"/>
              </a:ext>
            </a:extLst>
          </p:cNvPr>
          <p:cNvCxnSpPr>
            <a:cxnSpLocks/>
          </p:cNvCxnSpPr>
          <p:nvPr/>
        </p:nvCxnSpPr>
        <p:spPr>
          <a:xfrm>
            <a:off x="1244601" y="3314344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2" name="TextBox 91">
            <a:extLst>
              <a:ext uri="{FF2B5EF4-FFF2-40B4-BE49-F238E27FC236}">
                <a16:creationId xmlns:a16="http://schemas.microsoft.com/office/drawing/2014/main" id="{92BF29DE-474F-2EC0-07B4-1169795B39A2}"/>
              </a:ext>
            </a:extLst>
          </p:cNvPr>
          <p:cNvSpPr txBox="1"/>
          <p:nvPr/>
        </p:nvSpPr>
        <p:spPr>
          <a:xfrm>
            <a:off x="1136650" y="220013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2" name="그래픽 84">
            <a:extLst>
              <a:ext uri="{FF2B5EF4-FFF2-40B4-BE49-F238E27FC236}">
                <a16:creationId xmlns:a16="http://schemas.microsoft.com/office/drawing/2014/main" id="{6454AA21-BB16-4FFD-9B23-4A4B305BD7E2}"/>
              </a:ext>
            </a:extLst>
          </p:cNvPr>
          <p:cNvGrpSpPr/>
          <p:nvPr/>
        </p:nvGrpSpPr>
        <p:grpSpPr>
          <a:xfrm>
            <a:off x="7180295" y="2304912"/>
            <a:ext cx="426795" cy="432000"/>
            <a:chOff x="7180295" y="2304912"/>
            <a:chExt cx="426795" cy="432000"/>
          </a:xfrm>
          <a:solidFill>
            <a:schemeClr val="accent2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FFE7302D-29C8-4CA0-8DF3-069CAB0368B5}"/>
                </a:ext>
              </a:extLst>
            </p:cNvPr>
            <p:cNvSpPr/>
            <p:nvPr/>
          </p:nvSpPr>
          <p:spPr>
            <a:xfrm>
              <a:off x="7180295" y="2304912"/>
              <a:ext cx="426795" cy="432000"/>
            </a:xfrm>
            <a:custGeom>
              <a:avLst/>
              <a:gdLst>
                <a:gd name="connsiteX0" fmla="*/ 244985 w 426795"/>
                <a:gd name="connsiteY0" fmla="*/ 432000 h 432000"/>
                <a:gd name="connsiteX1" fmla="*/ 174555 w 426795"/>
                <a:gd name="connsiteY1" fmla="*/ 432000 h 432000"/>
                <a:gd name="connsiteX2" fmla="*/ 170009 w 426795"/>
                <a:gd name="connsiteY2" fmla="*/ 376768 h 432000"/>
                <a:gd name="connsiteX3" fmla="*/ 125223 w 426795"/>
                <a:gd name="connsiteY3" fmla="*/ 356758 h 432000"/>
                <a:gd name="connsiteX4" fmla="*/ 84837 w 426795"/>
                <a:gd name="connsiteY4" fmla="*/ 391352 h 432000"/>
                <a:gd name="connsiteX5" fmla="*/ 35103 w 426795"/>
                <a:gd name="connsiteY5" fmla="*/ 340976 h 432000"/>
                <a:gd name="connsiteX6" fmla="*/ 70433 w 426795"/>
                <a:gd name="connsiteY6" fmla="*/ 298694 h 432000"/>
                <a:gd name="connsiteX7" fmla="*/ 52714 w 426795"/>
                <a:gd name="connsiteY7" fmla="*/ 252349 h 432000"/>
                <a:gd name="connsiteX8" fmla="*/ 0 w 426795"/>
                <a:gd name="connsiteY8" fmla="*/ 247894 h 432000"/>
                <a:gd name="connsiteX9" fmla="*/ 17 w 426795"/>
                <a:gd name="connsiteY9" fmla="*/ 176756 h 432000"/>
                <a:gd name="connsiteX10" fmla="*/ 54543 w 426795"/>
                <a:gd name="connsiteY10" fmla="*/ 172155 h 432000"/>
                <a:gd name="connsiteX11" fmla="*/ 74372 w 426795"/>
                <a:gd name="connsiteY11" fmla="*/ 126698 h 432000"/>
                <a:gd name="connsiteX12" fmla="*/ 40220 w 426795"/>
                <a:gd name="connsiteY12" fmla="*/ 85826 h 432000"/>
                <a:gd name="connsiteX13" fmla="*/ 89964 w 426795"/>
                <a:gd name="connsiteY13" fmla="*/ 35454 h 432000"/>
                <a:gd name="connsiteX14" fmla="*/ 131750 w 426795"/>
                <a:gd name="connsiteY14" fmla="*/ 71260 h 432000"/>
                <a:gd name="connsiteX15" fmla="*/ 177407 w 426795"/>
                <a:gd name="connsiteY15" fmla="*/ 53382 h 432000"/>
                <a:gd name="connsiteX16" fmla="*/ 181805 w 426795"/>
                <a:gd name="connsiteY16" fmla="*/ 0 h 432000"/>
                <a:gd name="connsiteX17" fmla="*/ 252244 w 426795"/>
                <a:gd name="connsiteY17" fmla="*/ 0 h 432000"/>
                <a:gd name="connsiteX18" fmla="*/ 256794 w 426795"/>
                <a:gd name="connsiteY18" fmla="*/ 55239 h 432000"/>
                <a:gd name="connsiteX19" fmla="*/ 301580 w 426795"/>
                <a:gd name="connsiteY19" fmla="*/ 75246 h 432000"/>
                <a:gd name="connsiteX20" fmla="*/ 341975 w 426795"/>
                <a:gd name="connsiteY20" fmla="*/ 40642 h 432000"/>
                <a:gd name="connsiteX21" fmla="*/ 391716 w 426795"/>
                <a:gd name="connsiteY21" fmla="*/ 91014 h 432000"/>
                <a:gd name="connsiteX22" fmla="*/ 356370 w 426795"/>
                <a:gd name="connsiteY22" fmla="*/ 133292 h 432000"/>
                <a:gd name="connsiteX23" fmla="*/ 374095 w 426795"/>
                <a:gd name="connsiteY23" fmla="*/ 179651 h 432000"/>
                <a:gd name="connsiteX24" fmla="*/ 426796 w 426795"/>
                <a:gd name="connsiteY24" fmla="*/ 184100 h 432000"/>
                <a:gd name="connsiteX25" fmla="*/ 426789 w 426795"/>
                <a:gd name="connsiteY25" fmla="*/ 255238 h 432000"/>
                <a:gd name="connsiteX26" fmla="*/ 372256 w 426795"/>
                <a:gd name="connsiteY26" fmla="*/ 259841 h 432000"/>
                <a:gd name="connsiteX27" fmla="*/ 352428 w 426795"/>
                <a:gd name="connsiteY27" fmla="*/ 305299 h 432000"/>
                <a:gd name="connsiteX28" fmla="*/ 386579 w 426795"/>
                <a:gd name="connsiteY28" fmla="*/ 346167 h 432000"/>
                <a:gd name="connsiteX29" fmla="*/ 336839 w 426795"/>
                <a:gd name="connsiteY29" fmla="*/ 396542 h 432000"/>
                <a:gd name="connsiteX30" fmla="*/ 295039 w 426795"/>
                <a:gd name="connsiteY30" fmla="*/ 360734 h 432000"/>
                <a:gd name="connsiteX31" fmla="*/ 249392 w 426795"/>
                <a:gd name="connsiteY31" fmla="*/ 378618 h 432000"/>
                <a:gd name="connsiteX32" fmla="*/ 244985 w 426795"/>
                <a:gd name="connsiteY32" fmla="*/ 432000 h 432000"/>
                <a:gd name="connsiteX33" fmla="*/ 186992 w 426795"/>
                <a:gd name="connsiteY33" fmla="*/ 418500 h 432000"/>
                <a:gd name="connsiteX34" fmla="*/ 232554 w 426795"/>
                <a:gd name="connsiteY34" fmla="*/ 418500 h 432000"/>
                <a:gd name="connsiteX35" fmla="*/ 236773 w 426795"/>
                <a:gd name="connsiteY35" fmla="*/ 367382 h 432000"/>
                <a:gd name="connsiteX36" fmla="*/ 241795 w 426795"/>
                <a:gd name="connsiteY36" fmla="*/ 366414 h 432000"/>
                <a:gd name="connsiteX37" fmla="*/ 292184 w 426795"/>
                <a:gd name="connsiteY37" fmla="*/ 346710 h 432000"/>
                <a:gd name="connsiteX38" fmla="*/ 296382 w 426795"/>
                <a:gd name="connsiteY38" fmla="*/ 344108 h 432000"/>
                <a:gd name="connsiteX39" fmla="*/ 336066 w 426795"/>
                <a:gd name="connsiteY39" fmla="*/ 378105 h 432000"/>
                <a:gd name="connsiteX40" fmla="*/ 368351 w 426795"/>
                <a:gd name="connsiteY40" fmla="*/ 345408 h 432000"/>
                <a:gd name="connsiteX41" fmla="*/ 335624 w 426795"/>
                <a:gd name="connsiteY41" fmla="*/ 306244 h 432000"/>
                <a:gd name="connsiteX42" fmla="*/ 338452 w 426795"/>
                <a:gd name="connsiteY42" fmla="*/ 302039 h 432000"/>
                <a:gd name="connsiteX43" fmla="*/ 360322 w 426795"/>
                <a:gd name="connsiteY43" fmla="*/ 251961 h 432000"/>
                <a:gd name="connsiteX44" fmla="*/ 361449 w 426795"/>
                <a:gd name="connsiteY44" fmla="*/ 247205 h 432000"/>
                <a:gd name="connsiteX45" fmla="*/ 413286 w 426795"/>
                <a:gd name="connsiteY45" fmla="*/ 242831 h 432000"/>
                <a:gd name="connsiteX46" fmla="*/ 413292 w 426795"/>
                <a:gd name="connsiteY46" fmla="*/ 196506 h 432000"/>
                <a:gd name="connsiteX47" fmla="*/ 362799 w 426795"/>
                <a:gd name="connsiteY47" fmla="*/ 192240 h 432000"/>
                <a:gd name="connsiteX48" fmla="*/ 361851 w 426795"/>
                <a:gd name="connsiteY48" fmla="*/ 187191 h 432000"/>
                <a:gd name="connsiteX49" fmla="*/ 342374 w 426795"/>
                <a:gd name="connsiteY49" fmla="*/ 136087 h 432000"/>
                <a:gd name="connsiteX50" fmla="*/ 339883 w 426795"/>
                <a:gd name="connsiteY50" fmla="*/ 131963 h 432000"/>
                <a:gd name="connsiteX51" fmla="*/ 373488 w 426795"/>
                <a:gd name="connsiteY51" fmla="*/ 91760 h 432000"/>
                <a:gd name="connsiteX52" fmla="*/ 341202 w 426795"/>
                <a:gd name="connsiteY52" fmla="*/ 59066 h 432000"/>
                <a:gd name="connsiteX53" fmla="*/ 302542 w 426795"/>
                <a:gd name="connsiteY53" fmla="*/ 92185 h 432000"/>
                <a:gd name="connsiteX54" fmla="*/ 298269 w 426795"/>
                <a:gd name="connsiteY54" fmla="*/ 89242 h 432000"/>
                <a:gd name="connsiteX55" fmla="*/ 248856 w 426795"/>
                <a:gd name="connsiteY55" fmla="*/ 67112 h 432000"/>
                <a:gd name="connsiteX56" fmla="*/ 244131 w 426795"/>
                <a:gd name="connsiteY56" fmla="*/ 65958 h 432000"/>
                <a:gd name="connsiteX57" fmla="*/ 239811 w 426795"/>
                <a:gd name="connsiteY57" fmla="*/ 13500 h 432000"/>
                <a:gd name="connsiteX58" fmla="*/ 194241 w 426795"/>
                <a:gd name="connsiteY58" fmla="*/ 13500 h 432000"/>
                <a:gd name="connsiteX59" fmla="*/ 190029 w 426795"/>
                <a:gd name="connsiteY59" fmla="*/ 64614 h 432000"/>
                <a:gd name="connsiteX60" fmla="*/ 185001 w 426795"/>
                <a:gd name="connsiteY60" fmla="*/ 65586 h 432000"/>
                <a:gd name="connsiteX61" fmla="*/ 134609 w 426795"/>
                <a:gd name="connsiteY61" fmla="*/ 85286 h 432000"/>
                <a:gd name="connsiteX62" fmla="*/ 130410 w 426795"/>
                <a:gd name="connsiteY62" fmla="*/ 87888 h 432000"/>
                <a:gd name="connsiteX63" fmla="*/ 90734 w 426795"/>
                <a:gd name="connsiteY63" fmla="*/ 53889 h 432000"/>
                <a:gd name="connsiteX64" fmla="*/ 58448 w 426795"/>
                <a:gd name="connsiteY64" fmla="*/ 86582 h 432000"/>
                <a:gd name="connsiteX65" fmla="*/ 91179 w 426795"/>
                <a:gd name="connsiteY65" fmla="*/ 125752 h 432000"/>
                <a:gd name="connsiteX66" fmla="*/ 88354 w 426795"/>
                <a:gd name="connsiteY66" fmla="*/ 129958 h 432000"/>
                <a:gd name="connsiteX67" fmla="*/ 66477 w 426795"/>
                <a:gd name="connsiteY67" fmla="*/ 180033 h 432000"/>
                <a:gd name="connsiteX68" fmla="*/ 65350 w 426795"/>
                <a:gd name="connsiteY68" fmla="*/ 184791 h 432000"/>
                <a:gd name="connsiteX69" fmla="*/ 13514 w 426795"/>
                <a:gd name="connsiteY69" fmla="*/ 189162 h 432000"/>
                <a:gd name="connsiteX70" fmla="*/ 13503 w 426795"/>
                <a:gd name="connsiteY70" fmla="*/ 235484 h 432000"/>
                <a:gd name="connsiteX71" fmla="*/ 64004 w 426795"/>
                <a:gd name="connsiteY71" fmla="*/ 239750 h 432000"/>
                <a:gd name="connsiteX72" fmla="*/ 64952 w 426795"/>
                <a:gd name="connsiteY72" fmla="*/ 244799 h 432000"/>
                <a:gd name="connsiteX73" fmla="*/ 84429 w 426795"/>
                <a:gd name="connsiteY73" fmla="*/ 295886 h 432000"/>
                <a:gd name="connsiteX74" fmla="*/ 86927 w 426795"/>
                <a:gd name="connsiteY74" fmla="*/ 300011 h 432000"/>
                <a:gd name="connsiteX75" fmla="*/ 53325 w 426795"/>
                <a:gd name="connsiteY75" fmla="*/ 340220 h 432000"/>
                <a:gd name="connsiteX76" fmla="*/ 85607 w 426795"/>
                <a:gd name="connsiteY76" fmla="*/ 372917 h 432000"/>
                <a:gd name="connsiteX77" fmla="*/ 124257 w 426795"/>
                <a:gd name="connsiteY77" fmla="*/ 339809 h 432000"/>
                <a:gd name="connsiteX78" fmla="*/ 128534 w 426795"/>
                <a:gd name="connsiteY78" fmla="*/ 342752 h 432000"/>
                <a:gd name="connsiteX79" fmla="*/ 177933 w 426795"/>
                <a:gd name="connsiteY79" fmla="*/ 364878 h 432000"/>
                <a:gd name="connsiteX80" fmla="*/ 182669 w 426795"/>
                <a:gd name="connsiteY80" fmla="*/ 366029 h 432000"/>
                <a:gd name="connsiteX81" fmla="*/ 186992 w 426795"/>
                <a:gd name="connsiteY81" fmla="*/ 418500 h 4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426795" h="432000">
                  <a:moveTo>
                    <a:pt x="244985" y="432000"/>
                  </a:moveTo>
                  <a:lnTo>
                    <a:pt x="174555" y="432000"/>
                  </a:lnTo>
                  <a:lnTo>
                    <a:pt x="170009" y="376768"/>
                  </a:lnTo>
                  <a:cubicBezTo>
                    <a:pt x="154140" y="372404"/>
                    <a:pt x="139114" y="365691"/>
                    <a:pt x="125223" y="356758"/>
                  </a:cubicBezTo>
                  <a:lnTo>
                    <a:pt x="84837" y="391352"/>
                  </a:lnTo>
                  <a:lnTo>
                    <a:pt x="35103" y="340976"/>
                  </a:lnTo>
                  <a:lnTo>
                    <a:pt x="70433" y="298694"/>
                  </a:lnTo>
                  <a:cubicBezTo>
                    <a:pt x="62238" y="284222"/>
                    <a:pt x="56295" y="268670"/>
                    <a:pt x="52714" y="252349"/>
                  </a:cubicBezTo>
                  <a:lnTo>
                    <a:pt x="0" y="247894"/>
                  </a:lnTo>
                  <a:lnTo>
                    <a:pt x="17" y="176756"/>
                  </a:lnTo>
                  <a:lnTo>
                    <a:pt x="54543" y="172155"/>
                  </a:lnTo>
                  <a:cubicBezTo>
                    <a:pt x="58860" y="156043"/>
                    <a:pt x="65512" y="140795"/>
                    <a:pt x="74372" y="126698"/>
                  </a:cubicBezTo>
                  <a:lnTo>
                    <a:pt x="40220" y="85826"/>
                  </a:lnTo>
                  <a:lnTo>
                    <a:pt x="89964" y="35454"/>
                  </a:lnTo>
                  <a:lnTo>
                    <a:pt x="131750" y="71260"/>
                  </a:lnTo>
                  <a:cubicBezTo>
                    <a:pt x="146003" y="63004"/>
                    <a:pt x="161318" y="57007"/>
                    <a:pt x="177407" y="53382"/>
                  </a:cubicBezTo>
                  <a:lnTo>
                    <a:pt x="181805" y="0"/>
                  </a:lnTo>
                  <a:lnTo>
                    <a:pt x="252244" y="0"/>
                  </a:lnTo>
                  <a:lnTo>
                    <a:pt x="256794" y="55239"/>
                  </a:lnTo>
                  <a:cubicBezTo>
                    <a:pt x="272687" y="59619"/>
                    <a:pt x="287709" y="66332"/>
                    <a:pt x="301580" y="75246"/>
                  </a:cubicBezTo>
                  <a:lnTo>
                    <a:pt x="341975" y="40642"/>
                  </a:lnTo>
                  <a:lnTo>
                    <a:pt x="391716" y="91014"/>
                  </a:lnTo>
                  <a:lnTo>
                    <a:pt x="356370" y="133292"/>
                  </a:lnTo>
                  <a:cubicBezTo>
                    <a:pt x="364571" y="147785"/>
                    <a:pt x="370514" y="163337"/>
                    <a:pt x="374095" y="179651"/>
                  </a:cubicBezTo>
                  <a:lnTo>
                    <a:pt x="426796" y="184100"/>
                  </a:lnTo>
                  <a:lnTo>
                    <a:pt x="426789" y="255238"/>
                  </a:lnTo>
                  <a:lnTo>
                    <a:pt x="372256" y="259841"/>
                  </a:lnTo>
                  <a:cubicBezTo>
                    <a:pt x="367932" y="275967"/>
                    <a:pt x="361280" y="291219"/>
                    <a:pt x="352428" y="305299"/>
                  </a:cubicBezTo>
                  <a:lnTo>
                    <a:pt x="386579" y="346167"/>
                  </a:lnTo>
                  <a:lnTo>
                    <a:pt x="336839" y="396542"/>
                  </a:lnTo>
                  <a:lnTo>
                    <a:pt x="295039" y="360734"/>
                  </a:lnTo>
                  <a:cubicBezTo>
                    <a:pt x="280763" y="368996"/>
                    <a:pt x="265447" y="374996"/>
                    <a:pt x="249392" y="378618"/>
                  </a:cubicBezTo>
                  <a:lnTo>
                    <a:pt x="244985" y="432000"/>
                  </a:lnTo>
                  <a:close/>
                  <a:moveTo>
                    <a:pt x="186992" y="418500"/>
                  </a:moveTo>
                  <a:lnTo>
                    <a:pt x="232554" y="418500"/>
                  </a:lnTo>
                  <a:lnTo>
                    <a:pt x="236773" y="367382"/>
                  </a:lnTo>
                  <a:lnTo>
                    <a:pt x="241795" y="366414"/>
                  </a:lnTo>
                  <a:cubicBezTo>
                    <a:pt x="259693" y="362968"/>
                    <a:pt x="276645" y="356336"/>
                    <a:pt x="292184" y="346710"/>
                  </a:cubicBezTo>
                  <a:lnTo>
                    <a:pt x="296382" y="344108"/>
                  </a:lnTo>
                  <a:lnTo>
                    <a:pt x="336066" y="378105"/>
                  </a:lnTo>
                  <a:lnTo>
                    <a:pt x="368351" y="345408"/>
                  </a:lnTo>
                  <a:lnTo>
                    <a:pt x="335624" y="306244"/>
                  </a:lnTo>
                  <a:lnTo>
                    <a:pt x="338452" y="302039"/>
                  </a:lnTo>
                  <a:cubicBezTo>
                    <a:pt x="348695" y="286781"/>
                    <a:pt x="356059" y="269933"/>
                    <a:pt x="360322" y="251961"/>
                  </a:cubicBezTo>
                  <a:lnTo>
                    <a:pt x="361449" y="247205"/>
                  </a:lnTo>
                  <a:lnTo>
                    <a:pt x="413286" y="242831"/>
                  </a:lnTo>
                  <a:lnTo>
                    <a:pt x="413292" y="196506"/>
                  </a:lnTo>
                  <a:lnTo>
                    <a:pt x="362799" y="192240"/>
                  </a:lnTo>
                  <a:lnTo>
                    <a:pt x="361851" y="187191"/>
                  </a:lnTo>
                  <a:cubicBezTo>
                    <a:pt x="358435" y="169030"/>
                    <a:pt x="351884" y="151835"/>
                    <a:pt x="342374" y="136087"/>
                  </a:cubicBezTo>
                  <a:lnTo>
                    <a:pt x="339883" y="131963"/>
                  </a:lnTo>
                  <a:lnTo>
                    <a:pt x="373488" y="91760"/>
                  </a:lnTo>
                  <a:lnTo>
                    <a:pt x="341202" y="59066"/>
                  </a:lnTo>
                  <a:lnTo>
                    <a:pt x="302542" y="92185"/>
                  </a:lnTo>
                  <a:lnTo>
                    <a:pt x="298269" y="89242"/>
                  </a:lnTo>
                  <a:cubicBezTo>
                    <a:pt x="283220" y="78887"/>
                    <a:pt x="266595" y="71442"/>
                    <a:pt x="248856" y="67112"/>
                  </a:cubicBezTo>
                  <a:lnTo>
                    <a:pt x="244131" y="65958"/>
                  </a:lnTo>
                  <a:lnTo>
                    <a:pt x="239811" y="13500"/>
                  </a:lnTo>
                  <a:lnTo>
                    <a:pt x="194241" y="13500"/>
                  </a:lnTo>
                  <a:lnTo>
                    <a:pt x="190029" y="64614"/>
                  </a:lnTo>
                  <a:lnTo>
                    <a:pt x="185001" y="65586"/>
                  </a:lnTo>
                  <a:cubicBezTo>
                    <a:pt x="167063" y="69046"/>
                    <a:pt x="150110" y="75674"/>
                    <a:pt x="134609" y="85286"/>
                  </a:cubicBezTo>
                  <a:lnTo>
                    <a:pt x="130410" y="87888"/>
                  </a:lnTo>
                  <a:lnTo>
                    <a:pt x="90734" y="53889"/>
                  </a:lnTo>
                  <a:lnTo>
                    <a:pt x="58448" y="86582"/>
                  </a:lnTo>
                  <a:lnTo>
                    <a:pt x="91179" y="125752"/>
                  </a:lnTo>
                  <a:lnTo>
                    <a:pt x="88354" y="129958"/>
                  </a:lnTo>
                  <a:cubicBezTo>
                    <a:pt x="78094" y="145236"/>
                    <a:pt x="70733" y="162084"/>
                    <a:pt x="66477" y="180033"/>
                  </a:cubicBezTo>
                  <a:lnTo>
                    <a:pt x="65350" y="184791"/>
                  </a:lnTo>
                  <a:lnTo>
                    <a:pt x="13514" y="189162"/>
                  </a:lnTo>
                  <a:lnTo>
                    <a:pt x="13503" y="235484"/>
                  </a:lnTo>
                  <a:lnTo>
                    <a:pt x="64004" y="239750"/>
                  </a:lnTo>
                  <a:lnTo>
                    <a:pt x="64952" y="244799"/>
                  </a:lnTo>
                  <a:cubicBezTo>
                    <a:pt x="68364" y="262980"/>
                    <a:pt x="74918" y="280166"/>
                    <a:pt x="84429" y="295886"/>
                  </a:cubicBezTo>
                  <a:lnTo>
                    <a:pt x="86927" y="300011"/>
                  </a:lnTo>
                  <a:lnTo>
                    <a:pt x="53325" y="340220"/>
                  </a:lnTo>
                  <a:lnTo>
                    <a:pt x="85607" y="372917"/>
                  </a:lnTo>
                  <a:lnTo>
                    <a:pt x="124257" y="339809"/>
                  </a:lnTo>
                  <a:lnTo>
                    <a:pt x="128534" y="342752"/>
                  </a:lnTo>
                  <a:cubicBezTo>
                    <a:pt x="143613" y="353130"/>
                    <a:pt x="160235" y="360575"/>
                    <a:pt x="177933" y="364878"/>
                  </a:cubicBezTo>
                  <a:lnTo>
                    <a:pt x="182669" y="366029"/>
                  </a:lnTo>
                  <a:lnTo>
                    <a:pt x="186992" y="418500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C38A0340-A938-4AB9-B267-9F16F9E865FB}"/>
                </a:ext>
              </a:extLst>
            </p:cNvPr>
            <p:cNvSpPr/>
            <p:nvPr/>
          </p:nvSpPr>
          <p:spPr>
            <a:xfrm>
              <a:off x="7275817" y="2401632"/>
              <a:ext cx="117881" cy="119282"/>
            </a:xfrm>
            <a:custGeom>
              <a:avLst/>
              <a:gdLst>
                <a:gd name="connsiteX0" fmla="*/ 13500 w 117881"/>
                <a:gd name="connsiteY0" fmla="*/ 119283 h 119282"/>
                <a:gd name="connsiteX1" fmla="*/ 0 w 117881"/>
                <a:gd name="connsiteY1" fmla="*/ 119283 h 119282"/>
                <a:gd name="connsiteX2" fmla="*/ 117882 w 117881"/>
                <a:gd name="connsiteY2" fmla="*/ 0 h 119282"/>
                <a:gd name="connsiteX3" fmla="*/ 117882 w 117881"/>
                <a:gd name="connsiteY3" fmla="*/ 13500 h 119282"/>
                <a:gd name="connsiteX4" fmla="*/ 13500 w 117881"/>
                <a:gd name="connsiteY4" fmla="*/ 119283 h 119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881" h="119282">
                  <a:moveTo>
                    <a:pt x="13500" y="119283"/>
                  </a:moveTo>
                  <a:lnTo>
                    <a:pt x="0" y="119283"/>
                  </a:lnTo>
                  <a:cubicBezTo>
                    <a:pt x="0" y="53511"/>
                    <a:pt x="52880" y="0"/>
                    <a:pt x="117882" y="0"/>
                  </a:cubicBezTo>
                  <a:lnTo>
                    <a:pt x="117882" y="13500"/>
                  </a:lnTo>
                  <a:cubicBezTo>
                    <a:pt x="60325" y="13500"/>
                    <a:pt x="13500" y="60956"/>
                    <a:pt x="13500" y="119283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4028DCED-811B-4505-B96B-5C24529C6220}"/>
                </a:ext>
              </a:extLst>
            </p:cNvPr>
            <p:cNvSpPr/>
            <p:nvPr/>
          </p:nvSpPr>
          <p:spPr>
            <a:xfrm>
              <a:off x="7322612" y="2449017"/>
              <a:ext cx="142158" cy="143798"/>
            </a:xfrm>
            <a:custGeom>
              <a:avLst/>
              <a:gdLst>
                <a:gd name="connsiteX0" fmla="*/ 71081 w 142158"/>
                <a:gd name="connsiteY0" fmla="*/ 143799 h 143798"/>
                <a:gd name="connsiteX1" fmla="*/ 0 w 142158"/>
                <a:gd name="connsiteY1" fmla="*/ 71898 h 143798"/>
                <a:gd name="connsiteX2" fmla="*/ 71081 w 142158"/>
                <a:gd name="connsiteY2" fmla="*/ 0 h 143798"/>
                <a:gd name="connsiteX3" fmla="*/ 142158 w 142158"/>
                <a:gd name="connsiteY3" fmla="*/ 71898 h 143798"/>
                <a:gd name="connsiteX4" fmla="*/ 71081 w 142158"/>
                <a:gd name="connsiteY4" fmla="*/ 143799 h 143798"/>
                <a:gd name="connsiteX5" fmla="*/ 71081 w 142158"/>
                <a:gd name="connsiteY5" fmla="*/ 13500 h 143798"/>
                <a:gd name="connsiteX6" fmla="*/ 13500 w 142158"/>
                <a:gd name="connsiteY6" fmla="*/ 71898 h 143798"/>
                <a:gd name="connsiteX7" fmla="*/ 71081 w 142158"/>
                <a:gd name="connsiteY7" fmla="*/ 130299 h 143798"/>
                <a:gd name="connsiteX8" fmla="*/ 128658 w 142158"/>
                <a:gd name="connsiteY8" fmla="*/ 71898 h 143798"/>
                <a:gd name="connsiteX9" fmla="*/ 71081 w 142158"/>
                <a:gd name="connsiteY9" fmla="*/ 13500 h 14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58" h="143798">
                  <a:moveTo>
                    <a:pt x="71081" y="143799"/>
                  </a:moveTo>
                  <a:cubicBezTo>
                    <a:pt x="31887" y="143799"/>
                    <a:pt x="0" y="111544"/>
                    <a:pt x="0" y="71898"/>
                  </a:cubicBezTo>
                  <a:cubicBezTo>
                    <a:pt x="0" y="32252"/>
                    <a:pt x="31887" y="0"/>
                    <a:pt x="71081" y="0"/>
                  </a:cubicBezTo>
                  <a:cubicBezTo>
                    <a:pt x="110275" y="0"/>
                    <a:pt x="142158" y="32252"/>
                    <a:pt x="142158" y="71898"/>
                  </a:cubicBezTo>
                  <a:cubicBezTo>
                    <a:pt x="142162" y="111544"/>
                    <a:pt x="110275" y="143799"/>
                    <a:pt x="71081" y="143799"/>
                  </a:cubicBezTo>
                  <a:close/>
                  <a:moveTo>
                    <a:pt x="71081" y="13500"/>
                  </a:moveTo>
                  <a:cubicBezTo>
                    <a:pt x="39329" y="13500"/>
                    <a:pt x="13500" y="39697"/>
                    <a:pt x="13500" y="71898"/>
                  </a:cubicBezTo>
                  <a:cubicBezTo>
                    <a:pt x="13500" y="104098"/>
                    <a:pt x="39329" y="130299"/>
                    <a:pt x="71081" y="130299"/>
                  </a:cubicBezTo>
                  <a:cubicBezTo>
                    <a:pt x="102833" y="130299"/>
                    <a:pt x="128658" y="104098"/>
                    <a:pt x="128658" y="71898"/>
                  </a:cubicBezTo>
                  <a:cubicBezTo>
                    <a:pt x="128662" y="39697"/>
                    <a:pt x="102833" y="13500"/>
                    <a:pt x="71081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6" name="TextBox 85">
            <a:extLst>
              <a:ext uri="{FF2B5EF4-FFF2-40B4-BE49-F238E27FC236}">
                <a16:creationId xmlns:a16="http://schemas.microsoft.com/office/drawing/2014/main" id="{084B3DE9-3250-51F1-7084-ED99969512AB}"/>
              </a:ext>
            </a:extLst>
          </p:cNvPr>
          <p:cNvSpPr txBox="1"/>
          <p:nvPr/>
        </p:nvSpPr>
        <p:spPr>
          <a:xfrm>
            <a:off x="6951105" y="294586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6" name="그래픽 81">
            <a:extLst>
              <a:ext uri="{FF2B5EF4-FFF2-40B4-BE49-F238E27FC236}">
                <a16:creationId xmlns:a16="http://schemas.microsoft.com/office/drawing/2014/main" id="{3EC4BBCA-87CE-4FD5-AFDF-53F28031B442}"/>
              </a:ext>
            </a:extLst>
          </p:cNvPr>
          <p:cNvGrpSpPr/>
          <p:nvPr/>
        </p:nvGrpSpPr>
        <p:grpSpPr>
          <a:xfrm>
            <a:off x="9294190" y="2304912"/>
            <a:ext cx="429887" cy="432000"/>
            <a:chOff x="9294190" y="2304912"/>
            <a:chExt cx="429887" cy="432000"/>
          </a:xfrm>
          <a:solidFill>
            <a:schemeClr val="accent3"/>
          </a:solidFill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95DB59D4-7953-499E-B6FA-8FDF2EFEACB8}"/>
                </a:ext>
              </a:extLst>
            </p:cNvPr>
            <p:cNvSpPr/>
            <p:nvPr/>
          </p:nvSpPr>
          <p:spPr>
            <a:xfrm>
              <a:off x="9294190" y="2304912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3375" h="3375"/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FC62B45B-025A-428B-9BEE-14A434A531DA}"/>
                </a:ext>
              </a:extLst>
            </p:cNvPr>
            <p:cNvSpPr/>
            <p:nvPr/>
          </p:nvSpPr>
          <p:spPr>
            <a:xfrm>
              <a:off x="9296302" y="2304912"/>
              <a:ext cx="291731" cy="294553"/>
            </a:xfrm>
            <a:custGeom>
              <a:avLst/>
              <a:gdLst>
                <a:gd name="connsiteX0" fmla="*/ 145803 w 291731"/>
                <a:gd name="connsiteY0" fmla="*/ 294553 h 294553"/>
                <a:gd name="connsiteX1" fmla="*/ 0 w 291731"/>
                <a:gd name="connsiteY1" fmla="*/ 147305 h 294553"/>
                <a:gd name="connsiteX2" fmla="*/ 42528 w 291731"/>
                <a:gd name="connsiteY2" fmla="*/ 43389 h 294553"/>
                <a:gd name="connsiteX3" fmla="*/ 145760 w 291731"/>
                <a:gd name="connsiteY3" fmla="*/ 0 h 294553"/>
                <a:gd name="connsiteX4" fmla="*/ 248974 w 291731"/>
                <a:gd name="connsiteY4" fmla="*/ 43163 h 294553"/>
                <a:gd name="connsiteX5" fmla="*/ 291732 w 291731"/>
                <a:gd name="connsiteY5" fmla="*/ 147248 h 294553"/>
                <a:gd name="connsiteX6" fmla="*/ 249234 w 291731"/>
                <a:gd name="connsiteY6" fmla="*/ 251134 h 294553"/>
                <a:gd name="connsiteX7" fmla="*/ 145881 w 291731"/>
                <a:gd name="connsiteY7" fmla="*/ 294553 h 294553"/>
                <a:gd name="connsiteX8" fmla="*/ 145803 w 291731"/>
                <a:gd name="connsiteY8" fmla="*/ 294553 h 294553"/>
                <a:gd name="connsiteX9" fmla="*/ 145888 w 291731"/>
                <a:gd name="connsiteY9" fmla="*/ 13500 h 294553"/>
                <a:gd name="connsiteX10" fmla="*/ 52144 w 291731"/>
                <a:gd name="connsiteY10" fmla="*/ 52863 h 294553"/>
                <a:gd name="connsiteX11" fmla="*/ 13500 w 291731"/>
                <a:gd name="connsiteY11" fmla="*/ 147302 h 294553"/>
                <a:gd name="connsiteX12" fmla="*/ 145803 w 291731"/>
                <a:gd name="connsiteY12" fmla="*/ 281053 h 294553"/>
                <a:gd name="connsiteX13" fmla="*/ 145803 w 291731"/>
                <a:gd name="connsiteY13" fmla="*/ 287803 h 294553"/>
                <a:gd name="connsiteX14" fmla="*/ 145878 w 291731"/>
                <a:gd name="connsiteY14" fmla="*/ 281053 h 294553"/>
                <a:gd name="connsiteX15" fmla="*/ 239618 w 291731"/>
                <a:gd name="connsiteY15" fmla="*/ 241653 h 294553"/>
                <a:gd name="connsiteX16" fmla="*/ 278228 w 291731"/>
                <a:gd name="connsiteY16" fmla="*/ 147248 h 294553"/>
                <a:gd name="connsiteX17" fmla="*/ 239379 w 291731"/>
                <a:gd name="connsiteY17" fmla="*/ 52667 h 294553"/>
                <a:gd name="connsiteX18" fmla="*/ 145888 w 291731"/>
                <a:gd name="connsiteY18" fmla="*/ 13500 h 29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1731" h="294553">
                  <a:moveTo>
                    <a:pt x="145803" y="294553"/>
                  </a:moveTo>
                  <a:cubicBezTo>
                    <a:pt x="65438" y="294553"/>
                    <a:pt x="34" y="228498"/>
                    <a:pt x="0" y="147305"/>
                  </a:cubicBezTo>
                  <a:cubicBezTo>
                    <a:pt x="-7" y="108152"/>
                    <a:pt x="15096" y="71250"/>
                    <a:pt x="42528" y="43389"/>
                  </a:cubicBezTo>
                  <a:cubicBezTo>
                    <a:pt x="70106" y="15410"/>
                    <a:pt x="106768" y="0"/>
                    <a:pt x="145760" y="0"/>
                  </a:cubicBezTo>
                  <a:cubicBezTo>
                    <a:pt x="184771" y="0"/>
                    <a:pt x="221380" y="15329"/>
                    <a:pt x="248974" y="43163"/>
                  </a:cubicBezTo>
                  <a:cubicBezTo>
                    <a:pt x="276548" y="70983"/>
                    <a:pt x="291732" y="107946"/>
                    <a:pt x="291732" y="147248"/>
                  </a:cubicBezTo>
                  <a:cubicBezTo>
                    <a:pt x="291732" y="186408"/>
                    <a:pt x="276639" y="223297"/>
                    <a:pt x="249234" y="251134"/>
                  </a:cubicBezTo>
                  <a:cubicBezTo>
                    <a:pt x="221599" y="279136"/>
                    <a:pt x="184896" y="294553"/>
                    <a:pt x="145881" y="294553"/>
                  </a:cubicBezTo>
                  <a:lnTo>
                    <a:pt x="145803" y="294553"/>
                  </a:lnTo>
                  <a:close/>
                  <a:moveTo>
                    <a:pt x="145888" y="13500"/>
                  </a:moveTo>
                  <a:cubicBezTo>
                    <a:pt x="110410" y="13500"/>
                    <a:pt x="77163" y="27483"/>
                    <a:pt x="52144" y="52863"/>
                  </a:cubicBezTo>
                  <a:cubicBezTo>
                    <a:pt x="27219" y="78179"/>
                    <a:pt x="13493" y="111719"/>
                    <a:pt x="13500" y="147302"/>
                  </a:cubicBezTo>
                  <a:cubicBezTo>
                    <a:pt x="13527" y="221049"/>
                    <a:pt x="72880" y="281053"/>
                    <a:pt x="145803" y="281053"/>
                  </a:cubicBezTo>
                  <a:lnTo>
                    <a:pt x="145803" y="287803"/>
                  </a:lnTo>
                  <a:lnTo>
                    <a:pt x="145878" y="281053"/>
                  </a:lnTo>
                  <a:cubicBezTo>
                    <a:pt x="181254" y="281053"/>
                    <a:pt x="214545" y="267060"/>
                    <a:pt x="239618" y="241653"/>
                  </a:cubicBezTo>
                  <a:cubicBezTo>
                    <a:pt x="264516" y="216368"/>
                    <a:pt x="278228" y="182837"/>
                    <a:pt x="278228" y="147248"/>
                  </a:cubicBezTo>
                  <a:cubicBezTo>
                    <a:pt x="278228" y="111530"/>
                    <a:pt x="264431" y="77939"/>
                    <a:pt x="239379" y="52667"/>
                  </a:cubicBezTo>
                  <a:cubicBezTo>
                    <a:pt x="214346" y="27412"/>
                    <a:pt x="181143" y="13500"/>
                    <a:pt x="145888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89A55A13-A10B-402E-9048-BF5BDD45D4FB}"/>
                </a:ext>
              </a:extLst>
            </p:cNvPr>
            <p:cNvSpPr/>
            <p:nvPr/>
          </p:nvSpPr>
          <p:spPr>
            <a:xfrm>
              <a:off x="9333103" y="2342033"/>
              <a:ext cx="218197" cy="220272"/>
            </a:xfrm>
            <a:custGeom>
              <a:avLst/>
              <a:gdLst>
                <a:gd name="connsiteX0" fmla="*/ 108996 w 218197"/>
                <a:gd name="connsiteY0" fmla="*/ 220269 h 220272"/>
                <a:gd name="connsiteX1" fmla="*/ 31921 w 218197"/>
                <a:gd name="connsiteY1" fmla="*/ 187971 h 220272"/>
                <a:gd name="connsiteX2" fmla="*/ 0 w 218197"/>
                <a:gd name="connsiteY2" fmla="*/ 110174 h 220272"/>
                <a:gd name="connsiteX3" fmla="*/ 31813 w 218197"/>
                <a:gd name="connsiteY3" fmla="*/ 32481 h 220272"/>
                <a:gd name="connsiteX4" fmla="*/ 109043 w 218197"/>
                <a:gd name="connsiteY4" fmla="*/ 0 h 220272"/>
                <a:gd name="connsiteX5" fmla="*/ 186206 w 218197"/>
                <a:gd name="connsiteY5" fmla="*/ 32316 h 220272"/>
                <a:gd name="connsiteX6" fmla="*/ 218197 w 218197"/>
                <a:gd name="connsiteY6" fmla="*/ 110116 h 220272"/>
                <a:gd name="connsiteX7" fmla="*/ 186398 w 218197"/>
                <a:gd name="connsiteY7" fmla="*/ 187768 h 220272"/>
                <a:gd name="connsiteX8" fmla="*/ 109087 w 218197"/>
                <a:gd name="connsiteY8" fmla="*/ 220273 h 220272"/>
                <a:gd name="connsiteX9" fmla="*/ 108996 w 218197"/>
                <a:gd name="connsiteY9" fmla="*/ 220273 h 220272"/>
                <a:gd name="connsiteX10" fmla="*/ 109080 w 218197"/>
                <a:gd name="connsiteY10" fmla="*/ 13500 h 220272"/>
                <a:gd name="connsiteX11" fmla="*/ 41425 w 218197"/>
                <a:gd name="connsiteY11" fmla="*/ 41958 h 220272"/>
                <a:gd name="connsiteX12" fmla="*/ 13500 w 218197"/>
                <a:gd name="connsiteY12" fmla="*/ 110177 h 220272"/>
                <a:gd name="connsiteX13" fmla="*/ 41519 w 218197"/>
                <a:gd name="connsiteY13" fmla="*/ 178473 h 220272"/>
                <a:gd name="connsiteX14" fmla="*/ 108999 w 218197"/>
                <a:gd name="connsiteY14" fmla="*/ 206769 h 220272"/>
                <a:gd name="connsiteX15" fmla="*/ 108999 w 218197"/>
                <a:gd name="connsiteY15" fmla="*/ 213519 h 220272"/>
                <a:gd name="connsiteX16" fmla="*/ 109077 w 218197"/>
                <a:gd name="connsiteY16" fmla="*/ 206769 h 220272"/>
                <a:gd name="connsiteX17" fmla="*/ 176783 w 218197"/>
                <a:gd name="connsiteY17" fmla="*/ 178288 h 220272"/>
                <a:gd name="connsiteX18" fmla="*/ 204694 w 218197"/>
                <a:gd name="connsiteY18" fmla="*/ 110120 h 220272"/>
                <a:gd name="connsiteX19" fmla="*/ 176614 w 218197"/>
                <a:gd name="connsiteY19" fmla="*/ 41813 h 220272"/>
                <a:gd name="connsiteX20" fmla="*/ 109080 w 218197"/>
                <a:gd name="connsiteY20" fmla="*/ 13500 h 22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18197" h="220272">
                  <a:moveTo>
                    <a:pt x="108996" y="220269"/>
                  </a:moveTo>
                  <a:cubicBezTo>
                    <a:pt x="79903" y="220269"/>
                    <a:pt x="52532" y="208801"/>
                    <a:pt x="31921" y="187971"/>
                  </a:cubicBezTo>
                  <a:cubicBezTo>
                    <a:pt x="11330" y="167157"/>
                    <a:pt x="-7" y="139526"/>
                    <a:pt x="0" y="110174"/>
                  </a:cubicBezTo>
                  <a:cubicBezTo>
                    <a:pt x="3" y="80872"/>
                    <a:pt x="11303" y="53281"/>
                    <a:pt x="31813" y="32481"/>
                  </a:cubicBezTo>
                  <a:cubicBezTo>
                    <a:pt x="52448" y="11546"/>
                    <a:pt x="79873" y="10"/>
                    <a:pt x="109043" y="0"/>
                  </a:cubicBezTo>
                  <a:cubicBezTo>
                    <a:pt x="138216" y="0"/>
                    <a:pt x="165605" y="11475"/>
                    <a:pt x="186206" y="32316"/>
                  </a:cubicBezTo>
                  <a:cubicBezTo>
                    <a:pt x="206810" y="53092"/>
                    <a:pt x="218177" y="80723"/>
                    <a:pt x="218197" y="110116"/>
                  </a:cubicBezTo>
                  <a:cubicBezTo>
                    <a:pt x="218204" y="139391"/>
                    <a:pt x="206911" y="166968"/>
                    <a:pt x="186398" y="187768"/>
                  </a:cubicBezTo>
                  <a:cubicBezTo>
                    <a:pt x="165740" y="208724"/>
                    <a:pt x="138284" y="220266"/>
                    <a:pt x="109087" y="220273"/>
                  </a:cubicBezTo>
                  <a:lnTo>
                    <a:pt x="108996" y="220273"/>
                  </a:lnTo>
                  <a:close/>
                  <a:moveTo>
                    <a:pt x="109080" y="13500"/>
                  </a:moveTo>
                  <a:cubicBezTo>
                    <a:pt x="83518" y="13510"/>
                    <a:pt x="59505" y="23615"/>
                    <a:pt x="41425" y="41958"/>
                  </a:cubicBezTo>
                  <a:cubicBezTo>
                    <a:pt x="23423" y="60220"/>
                    <a:pt x="13503" y="84446"/>
                    <a:pt x="13500" y="110177"/>
                  </a:cubicBezTo>
                  <a:cubicBezTo>
                    <a:pt x="13493" y="135952"/>
                    <a:pt x="23443" y="160208"/>
                    <a:pt x="41519" y="178473"/>
                  </a:cubicBezTo>
                  <a:cubicBezTo>
                    <a:pt x="59576" y="196725"/>
                    <a:pt x="83538" y="206769"/>
                    <a:pt x="108999" y="206769"/>
                  </a:cubicBezTo>
                  <a:lnTo>
                    <a:pt x="108999" y="213519"/>
                  </a:lnTo>
                  <a:lnTo>
                    <a:pt x="109077" y="206769"/>
                  </a:lnTo>
                  <a:cubicBezTo>
                    <a:pt x="134636" y="206763"/>
                    <a:pt x="158679" y="196651"/>
                    <a:pt x="176783" y="178288"/>
                  </a:cubicBezTo>
                  <a:cubicBezTo>
                    <a:pt x="194785" y="160029"/>
                    <a:pt x="204701" y="135820"/>
                    <a:pt x="204694" y="110120"/>
                  </a:cubicBezTo>
                  <a:cubicBezTo>
                    <a:pt x="204674" y="84314"/>
                    <a:pt x="194704" y="60055"/>
                    <a:pt x="176614" y="41813"/>
                  </a:cubicBezTo>
                  <a:cubicBezTo>
                    <a:pt x="158558" y="23551"/>
                    <a:pt x="134578" y="13500"/>
                    <a:pt x="109080" y="13500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783C84FF-1FFD-4BB8-9707-B39EDE62D16F}"/>
                </a:ext>
              </a:extLst>
            </p:cNvPr>
            <p:cNvSpPr/>
            <p:nvPr/>
          </p:nvSpPr>
          <p:spPr>
            <a:xfrm>
              <a:off x="9532508" y="2543470"/>
              <a:ext cx="184538" cy="186428"/>
            </a:xfrm>
            <a:custGeom>
              <a:avLst/>
              <a:gdLst>
                <a:gd name="connsiteX0" fmla="*/ 123005 w 184538"/>
                <a:gd name="connsiteY0" fmla="*/ 186428 h 186428"/>
                <a:gd name="connsiteX1" fmla="*/ 0 w 184538"/>
                <a:gd name="connsiteY1" fmla="*/ 62167 h 186428"/>
                <a:gd name="connsiteX2" fmla="*/ 61560 w 184538"/>
                <a:gd name="connsiteY2" fmla="*/ 0 h 186428"/>
                <a:gd name="connsiteX3" fmla="*/ 184538 w 184538"/>
                <a:gd name="connsiteY3" fmla="*/ 124247 h 186428"/>
                <a:gd name="connsiteX4" fmla="*/ 123005 w 184538"/>
                <a:gd name="connsiteY4" fmla="*/ 186428 h 186428"/>
                <a:gd name="connsiteX5" fmla="*/ 18998 w 184538"/>
                <a:gd name="connsiteY5" fmla="*/ 62167 h 186428"/>
                <a:gd name="connsiteX6" fmla="*/ 123002 w 184538"/>
                <a:gd name="connsiteY6" fmla="*/ 167241 h 186428"/>
                <a:gd name="connsiteX7" fmla="*/ 165547 w 184538"/>
                <a:gd name="connsiteY7" fmla="*/ 124251 h 186428"/>
                <a:gd name="connsiteX8" fmla="*/ 61563 w 184538"/>
                <a:gd name="connsiteY8" fmla="*/ 19187 h 186428"/>
                <a:gd name="connsiteX9" fmla="*/ 18998 w 184538"/>
                <a:gd name="connsiteY9" fmla="*/ 62167 h 186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538" h="186428">
                  <a:moveTo>
                    <a:pt x="123005" y="186428"/>
                  </a:moveTo>
                  <a:lnTo>
                    <a:pt x="0" y="62167"/>
                  </a:lnTo>
                  <a:lnTo>
                    <a:pt x="61560" y="0"/>
                  </a:lnTo>
                  <a:lnTo>
                    <a:pt x="184538" y="124247"/>
                  </a:lnTo>
                  <a:lnTo>
                    <a:pt x="123005" y="186428"/>
                  </a:lnTo>
                  <a:close/>
                  <a:moveTo>
                    <a:pt x="18998" y="62167"/>
                  </a:moveTo>
                  <a:lnTo>
                    <a:pt x="123002" y="167241"/>
                  </a:lnTo>
                  <a:lnTo>
                    <a:pt x="165547" y="124251"/>
                  </a:lnTo>
                  <a:lnTo>
                    <a:pt x="61563" y="19187"/>
                  </a:lnTo>
                  <a:lnTo>
                    <a:pt x="18998" y="62167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4ABC44E7-228E-4949-960D-B96F24CFDE80}"/>
                </a:ext>
              </a:extLst>
            </p:cNvPr>
            <p:cNvSpPr/>
            <p:nvPr/>
          </p:nvSpPr>
          <p:spPr>
            <a:xfrm rot="2717988">
              <a:off x="9611294" y="2637604"/>
              <a:ext cx="58850" cy="13503"/>
            </a:xfrm>
            <a:custGeom>
              <a:avLst/>
              <a:gdLst>
                <a:gd name="connsiteX0" fmla="*/ 0 w 58850"/>
                <a:gd name="connsiteY0" fmla="*/ 0 h 13503"/>
                <a:gd name="connsiteX1" fmla="*/ 58850 w 58850"/>
                <a:gd name="connsiteY1" fmla="*/ 0 h 13503"/>
                <a:gd name="connsiteX2" fmla="*/ 58850 w 58850"/>
                <a:gd name="connsiteY2" fmla="*/ 13503 h 13503"/>
                <a:gd name="connsiteX3" fmla="*/ 0 w 58850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50" h="13503">
                  <a:moveTo>
                    <a:pt x="0" y="0"/>
                  </a:moveTo>
                  <a:lnTo>
                    <a:pt x="58850" y="0"/>
                  </a:lnTo>
                  <a:lnTo>
                    <a:pt x="58850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8FDDEA83-1B99-4EFB-91CE-0E32336FB6EA}"/>
                </a:ext>
              </a:extLst>
            </p:cNvPr>
            <p:cNvSpPr/>
            <p:nvPr/>
          </p:nvSpPr>
          <p:spPr>
            <a:xfrm rot="2681039">
              <a:off x="9594347" y="2580541"/>
              <a:ext cx="13500" cy="39656"/>
            </a:xfrm>
            <a:custGeom>
              <a:avLst/>
              <a:gdLst>
                <a:gd name="connsiteX0" fmla="*/ 0 w 13500"/>
                <a:gd name="connsiteY0" fmla="*/ 0 h 39656"/>
                <a:gd name="connsiteX1" fmla="*/ 13500 w 13500"/>
                <a:gd name="connsiteY1" fmla="*/ 0 h 39656"/>
                <a:gd name="connsiteX2" fmla="*/ 13500 w 13500"/>
                <a:gd name="connsiteY2" fmla="*/ 39656 h 39656"/>
                <a:gd name="connsiteX3" fmla="*/ 0 w 13500"/>
                <a:gd name="connsiteY3" fmla="*/ 39656 h 3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00" h="39656">
                  <a:moveTo>
                    <a:pt x="0" y="0"/>
                  </a:moveTo>
                  <a:lnTo>
                    <a:pt x="13500" y="0"/>
                  </a:lnTo>
                  <a:lnTo>
                    <a:pt x="13500" y="39656"/>
                  </a:lnTo>
                  <a:lnTo>
                    <a:pt x="0" y="39656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6D73421A-A3BC-41E8-9521-76ABFCA42B30}"/>
                </a:ext>
              </a:extLst>
            </p:cNvPr>
            <p:cNvSpPr/>
            <p:nvPr/>
          </p:nvSpPr>
          <p:spPr>
            <a:xfrm>
              <a:off x="9648163" y="2660387"/>
              <a:ext cx="75913" cy="76524"/>
            </a:xfrm>
            <a:custGeom>
              <a:avLst/>
              <a:gdLst>
                <a:gd name="connsiteX0" fmla="*/ 14432 w 75913"/>
                <a:gd name="connsiteY0" fmla="*/ 76525 h 76524"/>
                <a:gd name="connsiteX1" fmla="*/ 0 w 75913"/>
                <a:gd name="connsiteY1" fmla="*/ 61931 h 76524"/>
                <a:gd name="connsiteX2" fmla="*/ 9612 w 75913"/>
                <a:gd name="connsiteY2" fmla="*/ 52451 h 76524"/>
                <a:gd name="connsiteX3" fmla="*/ 19987 w 75913"/>
                <a:gd name="connsiteY3" fmla="*/ 62937 h 76524"/>
                <a:gd name="connsiteX4" fmla="*/ 62336 w 75913"/>
                <a:gd name="connsiteY4" fmla="*/ 20037 h 76524"/>
                <a:gd name="connsiteX5" fmla="*/ 51908 w 75913"/>
                <a:gd name="connsiteY5" fmla="*/ 9518 h 76524"/>
                <a:gd name="connsiteX6" fmla="*/ 61486 w 75913"/>
                <a:gd name="connsiteY6" fmla="*/ 0 h 76524"/>
                <a:gd name="connsiteX7" fmla="*/ 73967 w 75913"/>
                <a:gd name="connsiteY7" fmla="*/ 12596 h 76524"/>
                <a:gd name="connsiteX8" fmla="*/ 75914 w 75913"/>
                <a:gd name="connsiteY8" fmla="*/ 14573 h 76524"/>
                <a:gd name="connsiteX9" fmla="*/ 75914 w 75913"/>
                <a:gd name="connsiteY9" fmla="*/ 17341 h 76524"/>
                <a:gd name="connsiteX10" fmla="*/ 17250 w 75913"/>
                <a:gd name="connsiteY10" fmla="*/ 76521 h 76524"/>
                <a:gd name="connsiteX11" fmla="*/ 14432 w 75913"/>
                <a:gd name="connsiteY11" fmla="*/ 76521 h 76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5913" h="76524">
                  <a:moveTo>
                    <a:pt x="14432" y="76525"/>
                  </a:moveTo>
                  <a:lnTo>
                    <a:pt x="0" y="61931"/>
                  </a:lnTo>
                  <a:lnTo>
                    <a:pt x="9612" y="52451"/>
                  </a:lnTo>
                  <a:lnTo>
                    <a:pt x="19987" y="62937"/>
                  </a:lnTo>
                  <a:cubicBezTo>
                    <a:pt x="42738" y="61553"/>
                    <a:pt x="61003" y="43055"/>
                    <a:pt x="62336" y="20037"/>
                  </a:cubicBezTo>
                  <a:cubicBezTo>
                    <a:pt x="58860" y="16517"/>
                    <a:pt x="55380" y="13011"/>
                    <a:pt x="51908" y="9518"/>
                  </a:cubicBezTo>
                  <a:lnTo>
                    <a:pt x="61486" y="0"/>
                  </a:lnTo>
                  <a:cubicBezTo>
                    <a:pt x="65640" y="4185"/>
                    <a:pt x="69798" y="8384"/>
                    <a:pt x="73967" y="12596"/>
                  </a:cubicBezTo>
                  <a:lnTo>
                    <a:pt x="75914" y="14573"/>
                  </a:lnTo>
                  <a:lnTo>
                    <a:pt x="75914" y="17341"/>
                  </a:lnTo>
                  <a:cubicBezTo>
                    <a:pt x="75914" y="49964"/>
                    <a:pt x="49599" y="76515"/>
                    <a:pt x="17250" y="76521"/>
                  </a:cubicBezTo>
                  <a:lnTo>
                    <a:pt x="14432" y="76521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AEED5C4A-6248-4DBE-995B-D3799096803A}"/>
                </a:ext>
              </a:extLst>
            </p:cNvPr>
            <p:cNvSpPr/>
            <p:nvPr/>
          </p:nvSpPr>
          <p:spPr>
            <a:xfrm rot="2717502">
              <a:off x="9538317" y="2559203"/>
              <a:ext cx="30969" cy="13503"/>
            </a:xfrm>
            <a:custGeom>
              <a:avLst/>
              <a:gdLst>
                <a:gd name="connsiteX0" fmla="*/ 0 w 30969"/>
                <a:gd name="connsiteY0" fmla="*/ 0 h 13503"/>
                <a:gd name="connsiteX1" fmla="*/ 30969 w 30969"/>
                <a:gd name="connsiteY1" fmla="*/ 0 h 13503"/>
                <a:gd name="connsiteX2" fmla="*/ 30969 w 30969"/>
                <a:gd name="connsiteY2" fmla="*/ 13503 h 13503"/>
                <a:gd name="connsiteX3" fmla="*/ 0 w 30969"/>
                <a:gd name="connsiteY3" fmla="*/ 13503 h 1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69" h="13503">
                  <a:moveTo>
                    <a:pt x="0" y="0"/>
                  </a:moveTo>
                  <a:lnTo>
                    <a:pt x="30969" y="0"/>
                  </a:lnTo>
                  <a:lnTo>
                    <a:pt x="30969" y="13503"/>
                  </a:lnTo>
                  <a:lnTo>
                    <a:pt x="0" y="13503"/>
                  </a:ln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011E7B85-9DDA-393D-7071-CE595A4C67C9}"/>
              </a:ext>
            </a:extLst>
          </p:cNvPr>
          <p:cNvSpPr txBox="1"/>
          <p:nvPr/>
        </p:nvSpPr>
        <p:spPr>
          <a:xfrm>
            <a:off x="9067602" y="294586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15" name="그래픽 75">
            <a:extLst>
              <a:ext uri="{FF2B5EF4-FFF2-40B4-BE49-F238E27FC236}">
                <a16:creationId xmlns:a16="http://schemas.microsoft.com/office/drawing/2014/main" id="{E5396A2F-9148-4D76-90FE-5283CFC62087}"/>
              </a:ext>
            </a:extLst>
          </p:cNvPr>
          <p:cNvGrpSpPr/>
          <p:nvPr/>
        </p:nvGrpSpPr>
        <p:grpSpPr>
          <a:xfrm>
            <a:off x="7196316" y="4244798"/>
            <a:ext cx="394756" cy="432000"/>
            <a:chOff x="7196316" y="4244798"/>
            <a:chExt cx="394756" cy="432000"/>
          </a:xfrm>
          <a:solidFill>
            <a:schemeClr val="accent2"/>
          </a:solidFill>
        </p:grpSpPr>
        <p:grpSp>
          <p:nvGrpSpPr>
            <p:cNvPr id="16" name="그래픽 75">
              <a:extLst>
                <a:ext uri="{FF2B5EF4-FFF2-40B4-BE49-F238E27FC236}">
                  <a16:creationId xmlns:a16="http://schemas.microsoft.com/office/drawing/2014/main" id="{CBA6EA0F-867B-4ED9-B9DA-7BE5821E42DE}"/>
                </a:ext>
              </a:extLst>
            </p:cNvPr>
            <p:cNvGrpSpPr/>
            <p:nvPr/>
          </p:nvGrpSpPr>
          <p:grpSpPr>
            <a:xfrm>
              <a:off x="7196316" y="4343952"/>
              <a:ext cx="394756" cy="233695"/>
              <a:chOff x="7196316" y="4343952"/>
              <a:chExt cx="394756" cy="233695"/>
            </a:xfrm>
            <a:grpFill/>
          </p:grpSpPr>
          <p:grpSp>
            <p:nvGrpSpPr>
              <p:cNvPr id="17" name="그래픽 75">
                <a:extLst>
                  <a:ext uri="{FF2B5EF4-FFF2-40B4-BE49-F238E27FC236}">
                    <a16:creationId xmlns:a16="http://schemas.microsoft.com/office/drawing/2014/main" id="{EE80DC94-B219-4E77-8B9F-BB9BC538E887}"/>
                  </a:ext>
                </a:extLst>
              </p:cNvPr>
              <p:cNvGrpSpPr/>
              <p:nvPr/>
            </p:nvGrpSpPr>
            <p:grpSpPr>
              <a:xfrm>
                <a:off x="7196316" y="4343952"/>
                <a:ext cx="394756" cy="233695"/>
                <a:chOff x="7196316" y="4343952"/>
                <a:chExt cx="394756" cy="233695"/>
              </a:xfrm>
              <a:grpFill/>
            </p:grpSpPr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0BF8F939-24B9-4BF2-8529-68866C027E33}"/>
                    </a:ext>
                  </a:extLst>
                </p:cNvPr>
                <p:cNvSpPr/>
                <p:nvPr/>
              </p:nvSpPr>
              <p:spPr>
                <a:xfrm>
                  <a:off x="7196316" y="4344198"/>
                  <a:ext cx="394756" cy="233448"/>
                </a:xfrm>
                <a:custGeom>
                  <a:avLst/>
                  <a:gdLst>
                    <a:gd name="connsiteX0" fmla="*/ 394754 w 394756"/>
                    <a:gd name="connsiteY0" fmla="*/ 233449 h 233448"/>
                    <a:gd name="connsiteX1" fmla="*/ 0 w 394756"/>
                    <a:gd name="connsiteY1" fmla="*/ 233449 h 233448"/>
                    <a:gd name="connsiteX2" fmla="*/ 0 w 394756"/>
                    <a:gd name="connsiteY2" fmla="*/ 0 h 233448"/>
                    <a:gd name="connsiteX3" fmla="*/ 394757 w 394756"/>
                    <a:gd name="connsiteY3" fmla="*/ 0 h 233448"/>
                    <a:gd name="connsiteX4" fmla="*/ 394757 w 394756"/>
                    <a:gd name="connsiteY4" fmla="*/ 233449 h 233448"/>
                    <a:gd name="connsiteX5" fmla="*/ 13500 w 394756"/>
                    <a:gd name="connsiteY5" fmla="*/ 219949 h 233448"/>
                    <a:gd name="connsiteX6" fmla="*/ 381257 w 394756"/>
                    <a:gd name="connsiteY6" fmla="*/ 219949 h 233448"/>
                    <a:gd name="connsiteX7" fmla="*/ 381257 w 394756"/>
                    <a:gd name="connsiteY7" fmla="*/ 13500 h 233448"/>
                    <a:gd name="connsiteX8" fmla="*/ 13500 w 394756"/>
                    <a:gd name="connsiteY8" fmla="*/ 13500 h 233448"/>
                    <a:gd name="connsiteX9" fmla="*/ 13500 w 394756"/>
                    <a:gd name="connsiteY9" fmla="*/ 219949 h 23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4756" h="233448">
                      <a:moveTo>
                        <a:pt x="394754" y="233449"/>
                      </a:moveTo>
                      <a:lnTo>
                        <a:pt x="0" y="233449"/>
                      </a:lnTo>
                      <a:lnTo>
                        <a:pt x="0" y="0"/>
                      </a:lnTo>
                      <a:lnTo>
                        <a:pt x="394757" y="0"/>
                      </a:lnTo>
                      <a:lnTo>
                        <a:pt x="394757" y="233449"/>
                      </a:lnTo>
                      <a:close/>
                      <a:moveTo>
                        <a:pt x="13500" y="219949"/>
                      </a:moveTo>
                      <a:lnTo>
                        <a:pt x="381257" y="219949"/>
                      </a:lnTo>
                      <a:lnTo>
                        <a:pt x="381257" y="13500"/>
                      </a:lnTo>
                      <a:lnTo>
                        <a:pt x="13500" y="13500"/>
                      </a:lnTo>
                      <a:lnTo>
                        <a:pt x="13500" y="219949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D4DC2D36-06F8-4F55-B10A-422A899359F5}"/>
                    </a:ext>
                  </a:extLst>
                </p:cNvPr>
                <p:cNvSpPr/>
                <p:nvPr/>
              </p:nvSpPr>
              <p:spPr>
                <a:xfrm>
                  <a:off x="7198638" y="4343952"/>
                  <a:ext cx="389792" cy="169151"/>
                </a:xfrm>
                <a:custGeom>
                  <a:avLst/>
                  <a:gdLst>
                    <a:gd name="connsiteX0" fmla="*/ 194893 w 389792"/>
                    <a:gd name="connsiteY0" fmla="*/ 169152 h 169151"/>
                    <a:gd name="connsiteX1" fmla="*/ 176290 w 389792"/>
                    <a:gd name="connsiteY1" fmla="*/ 162523 h 169151"/>
                    <a:gd name="connsiteX2" fmla="*/ 0 w 389792"/>
                    <a:gd name="connsiteY2" fmla="*/ 11880 h 169151"/>
                    <a:gd name="connsiteX3" fmla="*/ 4388 w 389792"/>
                    <a:gd name="connsiteY3" fmla="*/ 0 h 169151"/>
                    <a:gd name="connsiteX4" fmla="*/ 385405 w 389792"/>
                    <a:gd name="connsiteY4" fmla="*/ 0 h 169151"/>
                    <a:gd name="connsiteX5" fmla="*/ 389792 w 389792"/>
                    <a:gd name="connsiteY5" fmla="*/ 11880 h 169151"/>
                    <a:gd name="connsiteX6" fmla="*/ 213509 w 389792"/>
                    <a:gd name="connsiteY6" fmla="*/ 162523 h 169151"/>
                    <a:gd name="connsiteX7" fmla="*/ 194893 w 389792"/>
                    <a:gd name="connsiteY7" fmla="*/ 169152 h 169151"/>
                    <a:gd name="connsiteX8" fmla="*/ 22670 w 389792"/>
                    <a:gd name="connsiteY8" fmla="*/ 13500 h 169151"/>
                    <a:gd name="connsiteX9" fmla="*/ 185061 w 389792"/>
                    <a:gd name="connsiteY9" fmla="*/ 152260 h 169151"/>
                    <a:gd name="connsiteX10" fmla="*/ 194893 w 389792"/>
                    <a:gd name="connsiteY10" fmla="*/ 155652 h 169151"/>
                    <a:gd name="connsiteX11" fmla="*/ 204744 w 389792"/>
                    <a:gd name="connsiteY11" fmla="*/ 152256 h 169151"/>
                    <a:gd name="connsiteX12" fmla="*/ 367122 w 389792"/>
                    <a:gd name="connsiteY12" fmla="*/ 13500 h 169151"/>
                    <a:gd name="connsiteX13" fmla="*/ 22670 w 389792"/>
                    <a:gd name="connsiteY13" fmla="*/ 13500 h 16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389792" h="169151">
                      <a:moveTo>
                        <a:pt x="194893" y="169152"/>
                      </a:moveTo>
                      <a:cubicBezTo>
                        <a:pt x="187896" y="169152"/>
                        <a:pt x="181292" y="166799"/>
                        <a:pt x="176290" y="162523"/>
                      </a:cubicBezTo>
                      <a:lnTo>
                        <a:pt x="0" y="11880"/>
                      </a:lnTo>
                      <a:lnTo>
                        <a:pt x="4388" y="0"/>
                      </a:lnTo>
                      <a:lnTo>
                        <a:pt x="385405" y="0"/>
                      </a:lnTo>
                      <a:lnTo>
                        <a:pt x="389792" y="11880"/>
                      </a:lnTo>
                      <a:lnTo>
                        <a:pt x="213509" y="162523"/>
                      </a:lnTo>
                      <a:cubicBezTo>
                        <a:pt x="208494" y="166799"/>
                        <a:pt x="201886" y="169152"/>
                        <a:pt x="194893" y="169152"/>
                      </a:cubicBezTo>
                      <a:close/>
                      <a:moveTo>
                        <a:pt x="22670" y="13500"/>
                      </a:moveTo>
                      <a:lnTo>
                        <a:pt x="185061" y="152260"/>
                      </a:lnTo>
                      <a:cubicBezTo>
                        <a:pt x="187583" y="154416"/>
                        <a:pt x="191167" y="155652"/>
                        <a:pt x="194893" y="155652"/>
                      </a:cubicBezTo>
                      <a:cubicBezTo>
                        <a:pt x="198622" y="155652"/>
                        <a:pt x="202213" y="154416"/>
                        <a:pt x="204744" y="152256"/>
                      </a:cubicBezTo>
                      <a:lnTo>
                        <a:pt x="367122" y="13500"/>
                      </a:lnTo>
                      <a:lnTo>
                        <a:pt x="2267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07E5DD59-0270-405E-A28E-58FF9B3806AC}"/>
                  </a:ext>
                </a:extLst>
              </p:cNvPr>
              <p:cNvSpPr/>
              <p:nvPr/>
            </p:nvSpPr>
            <p:spPr>
              <a:xfrm rot="2948410">
                <a:off x="7261200" y="4430574"/>
                <a:ext cx="13499" cy="167782"/>
              </a:xfrm>
              <a:custGeom>
                <a:avLst/>
                <a:gdLst>
                  <a:gd name="connsiteX0" fmla="*/ 0 w 13499"/>
                  <a:gd name="connsiteY0" fmla="*/ 0 h 167782"/>
                  <a:gd name="connsiteX1" fmla="*/ 13500 w 13499"/>
                  <a:gd name="connsiteY1" fmla="*/ 0 h 167782"/>
                  <a:gd name="connsiteX2" fmla="*/ 13500 w 13499"/>
                  <a:gd name="connsiteY2" fmla="*/ 167782 h 167782"/>
                  <a:gd name="connsiteX3" fmla="*/ 0 w 13499"/>
                  <a:gd name="connsiteY3" fmla="*/ 167782 h 16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167782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167782"/>
                    </a:lnTo>
                    <a:lnTo>
                      <a:pt x="0" y="167782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597241C5-51EE-436E-AE92-52581FE02550}"/>
                  </a:ext>
                </a:extLst>
              </p:cNvPr>
              <p:cNvSpPr/>
              <p:nvPr/>
            </p:nvSpPr>
            <p:spPr>
              <a:xfrm rot="2451590">
                <a:off x="7436655" y="4507723"/>
                <a:ext cx="167792" cy="13499"/>
              </a:xfrm>
              <a:custGeom>
                <a:avLst/>
                <a:gdLst>
                  <a:gd name="connsiteX0" fmla="*/ 0 w 167792"/>
                  <a:gd name="connsiteY0" fmla="*/ 0 h 13499"/>
                  <a:gd name="connsiteX1" fmla="*/ 167792 w 167792"/>
                  <a:gd name="connsiteY1" fmla="*/ 0 h 13499"/>
                  <a:gd name="connsiteX2" fmla="*/ 167792 w 167792"/>
                  <a:gd name="connsiteY2" fmla="*/ 13500 h 13499"/>
                  <a:gd name="connsiteX3" fmla="*/ 0 w 167792"/>
                  <a:gd name="connsiteY3" fmla="*/ 13500 h 13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792" h="13499">
                    <a:moveTo>
                      <a:pt x="0" y="0"/>
                    </a:moveTo>
                    <a:lnTo>
                      <a:pt x="167792" y="0"/>
                    </a:lnTo>
                    <a:lnTo>
                      <a:pt x="167792" y="13500"/>
                    </a:lnTo>
                    <a:lnTo>
                      <a:pt x="0" y="13500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2" name="그래픽 75">
              <a:extLst>
                <a:ext uri="{FF2B5EF4-FFF2-40B4-BE49-F238E27FC236}">
                  <a16:creationId xmlns:a16="http://schemas.microsoft.com/office/drawing/2014/main" id="{4CE7F08A-9701-46F5-8995-B113335C6B26}"/>
                </a:ext>
              </a:extLst>
            </p:cNvPr>
            <p:cNvGrpSpPr/>
            <p:nvPr/>
          </p:nvGrpSpPr>
          <p:grpSpPr>
            <a:xfrm>
              <a:off x="7301908" y="4244798"/>
              <a:ext cx="183540" cy="432000"/>
              <a:chOff x="7301908" y="4244798"/>
              <a:chExt cx="183540" cy="432000"/>
            </a:xfrm>
            <a:grpFill/>
          </p:grpSpPr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C11BB3C4-AC3B-447E-ABB6-9519EDCFB501}"/>
                  </a:ext>
                </a:extLst>
              </p:cNvPr>
              <p:cNvSpPr/>
              <p:nvPr/>
            </p:nvSpPr>
            <p:spPr>
              <a:xfrm>
                <a:off x="7386919" y="4244798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4" name="그래픽 75">
                <a:extLst>
                  <a:ext uri="{FF2B5EF4-FFF2-40B4-BE49-F238E27FC236}">
                    <a16:creationId xmlns:a16="http://schemas.microsoft.com/office/drawing/2014/main" id="{AE163956-E7AE-4489-9EEF-8B7A5CCD2E75}"/>
                  </a:ext>
                </a:extLst>
              </p:cNvPr>
              <p:cNvGrpSpPr/>
              <p:nvPr/>
            </p:nvGrpSpPr>
            <p:grpSpPr>
              <a:xfrm>
                <a:off x="7301908" y="4261163"/>
                <a:ext cx="183540" cy="44854"/>
                <a:chOff x="7301908" y="4261163"/>
                <a:chExt cx="183540" cy="44854"/>
              </a:xfrm>
              <a:grpFill/>
            </p:grpSpPr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A4A0CB42-7C89-4D70-B962-CF8D27430303}"/>
                    </a:ext>
                  </a:extLst>
                </p:cNvPr>
                <p:cNvSpPr/>
                <p:nvPr/>
              </p:nvSpPr>
              <p:spPr>
                <a:xfrm rot="3902351">
                  <a:off x="7295549" y="4276847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018A55E2-87F0-4EA4-B6CB-CCEB55129179}"/>
                    </a:ext>
                  </a:extLst>
                </p:cNvPr>
                <p:cNvSpPr/>
                <p:nvPr/>
              </p:nvSpPr>
              <p:spPr>
                <a:xfrm rot="1496881">
                  <a:off x="7463472" y="4261995"/>
                  <a:ext cx="13500" cy="43176"/>
                </a:xfrm>
                <a:custGeom>
                  <a:avLst/>
                  <a:gdLst>
                    <a:gd name="connsiteX0" fmla="*/ 0 w 13500"/>
                    <a:gd name="connsiteY0" fmla="*/ 0 h 43176"/>
                    <a:gd name="connsiteX1" fmla="*/ 13500 w 13500"/>
                    <a:gd name="connsiteY1" fmla="*/ 0 h 43176"/>
                    <a:gd name="connsiteX2" fmla="*/ 13500 w 13500"/>
                    <a:gd name="connsiteY2" fmla="*/ 43177 h 43176"/>
                    <a:gd name="connsiteX3" fmla="*/ 0 w 13500"/>
                    <a:gd name="connsiteY3" fmla="*/ 43177 h 4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500" h="43176">
                      <a:moveTo>
                        <a:pt x="0" y="0"/>
                      </a:moveTo>
                      <a:lnTo>
                        <a:pt x="13500" y="0"/>
                      </a:lnTo>
                      <a:lnTo>
                        <a:pt x="13500" y="43177"/>
                      </a:lnTo>
                      <a:lnTo>
                        <a:pt x="0" y="43177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65F02FF4-0D66-4888-BF60-D66D5F3693EA}"/>
                  </a:ext>
                </a:extLst>
              </p:cNvPr>
              <p:cNvSpPr/>
              <p:nvPr/>
            </p:nvSpPr>
            <p:spPr>
              <a:xfrm>
                <a:off x="7386919" y="4633604"/>
                <a:ext cx="13499" cy="43193"/>
              </a:xfrm>
              <a:custGeom>
                <a:avLst/>
                <a:gdLst>
                  <a:gd name="connsiteX0" fmla="*/ 0 w 13499"/>
                  <a:gd name="connsiteY0" fmla="*/ 0 h 43193"/>
                  <a:gd name="connsiteX1" fmla="*/ 13500 w 13499"/>
                  <a:gd name="connsiteY1" fmla="*/ 0 h 43193"/>
                  <a:gd name="connsiteX2" fmla="*/ 13500 w 13499"/>
                  <a:gd name="connsiteY2" fmla="*/ 43193 h 43193"/>
                  <a:gd name="connsiteX3" fmla="*/ 0 w 13499"/>
                  <a:gd name="connsiteY3" fmla="*/ 43193 h 4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9" h="43193">
                    <a:moveTo>
                      <a:pt x="0" y="0"/>
                    </a:moveTo>
                    <a:lnTo>
                      <a:pt x="13500" y="0"/>
                    </a:lnTo>
                    <a:lnTo>
                      <a:pt x="13500" y="43193"/>
                    </a:lnTo>
                    <a:lnTo>
                      <a:pt x="0" y="43193"/>
                    </a:ln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8" name="그래픽 75">
                <a:extLst>
                  <a:ext uri="{FF2B5EF4-FFF2-40B4-BE49-F238E27FC236}">
                    <a16:creationId xmlns:a16="http://schemas.microsoft.com/office/drawing/2014/main" id="{0D281DC4-356A-460F-A16D-A46BC096BF11}"/>
                  </a:ext>
                </a:extLst>
              </p:cNvPr>
              <p:cNvGrpSpPr/>
              <p:nvPr/>
            </p:nvGrpSpPr>
            <p:grpSpPr>
              <a:xfrm>
                <a:off x="7301916" y="4615565"/>
                <a:ext cx="183521" cy="44856"/>
                <a:chOff x="7301916" y="4615565"/>
                <a:chExt cx="183521" cy="44856"/>
              </a:xfrm>
              <a:grpFill/>
            </p:grpSpPr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4FB7F248-EACC-45B4-A10D-D7B9585A80A8}"/>
                    </a:ext>
                  </a:extLst>
                </p:cNvPr>
                <p:cNvSpPr/>
                <p:nvPr/>
              </p:nvSpPr>
              <p:spPr>
                <a:xfrm rot="3902351">
                  <a:off x="7448620" y="4631251"/>
                  <a:ext cx="43176" cy="13500"/>
                </a:xfrm>
                <a:custGeom>
                  <a:avLst/>
                  <a:gdLst>
                    <a:gd name="connsiteX0" fmla="*/ 0 w 43176"/>
                    <a:gd name="connsiteY0" fmla="*/ 0 h 13500"/>
                    <a:gd name="connsiteX1" fmla="*/ 43177 w 43176"/>
                    <a:gd name="connsiteY1" fmla="*/ 0 h 13500"/>
                    <a:gd name="connsiteX2" fmla="*/ 43177 w 43176"/>
                    <a:gd name="connsiteY2" fmla="*/ 13500 h 13500"/>
                    <a:gd name="connsiteX3" fmla="*/ 0 w 43176"/>
                    <a:gd name="connsiteY3" fmla="*/ 13500 h 13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76" h="13500">
                      <a:moveTo>
                        <a:pt x="0" y="0"/>
                      </a:moveTo>
                      <a:lnTo>
                        <a:pt x="43177" y="0"/>
                      </a:lnTo>
                      <a:lnTo>
                        <a:pt x="43177" y="13500"/>
                      </a:lnTo>
                      <a:lnTo>
                        <a:pt x="0" y="13500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5EF3E9FE-48B7-44F5-A754-851DC2BD177F}"/>
                    </a:ext>
                  </a:extLst>
                </p:cNvPr>
                <p:cNvSpPr/>
                <p:nvPr/>
              </p:nvSpPr>
              <p:spPr>
                <a:xfrm rot="1497337">
                  <a:off x="7310394" y="4616397"/>
                  <a:ext cx="13496" cy="43174"/>
                </a:xfrm>
                <a:custGeom>
                  <a:avLst/>
                  <a:gdLst>
                    <a:gd name="connsiteX0" fmla="*/ 0 w 13496"/>
                    <a:gd name="connsiteY0" fmla="*/ 0 h 43174"/>
                    <a:gd name="connsiteX1" fmla="*/ 13496 w 13496"/>
                    <a:gd name="connsiteY1" fmla="*/ 0 h 43174"/>
                    <a:gd name="connsiteX2" fmla="*/ 13496 w 13496"/>
                    <a:gd name="connsiteY2" fmla="*/ 43175 h 43174"/>
                    <a:gd name="connsiteX3" fmla="*/ 0 w 13496"/>
                    <a:gd name="connsiteY3" fmla="*/ 43175 h 4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496" h="43174">
                      <a:moveTo>
                        <a:pt x="0" y="0"/>
                      </a:moveTo>
                      <a:lnTo>
                        <a:pt x="13496" y="0"/>
                      </a:lnTo>
                      <a:lnTo>
                        <a:pt x="13496" y="43175"/>
                      </a:lnTo>
                      <a:lnTo>
                        <a:pt x="0" y="43175"/>
                      </a:lnTo>
                      <a:close/>
                    </a:path>
                  </a:pathLst>
                </a:custGeom>
                <a:grpFill/>
                <a:ln w="14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88" name="TextBox 87">
            <a:extLst>
              <a:ext uri="{FF2B5EF4-FFF2-40B4-BE49-F238E27FC236}">
                <a16:creationId xmlns:a16="http://schemas.microsoft.com/office/drawing/2014/main" id="{C0C76E70-60C8-A489-27D3-69E65491C025}"/>
              </a:ext>
            </a:extLst>
          </p:cNvPr>
          <p:cNvSpPr txBox="1"/>
          <p:nvPr/>
        </p:nvSpPr>
        <p:spPr>
          <a:xfrm>
            <a:off x="6951105" y="4888238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35" name="그래픽 78">
            <a:extLst>
              <a:ext uri="{FF2B5EF4-FFF2-40B4-BE49-F238E27FC236}">
                <a16:creationId xmlns:a16="http://schemas.microsoft.com/office/drawing/2014/main" id="{2CF845AB-6E88-43F4-9AE8-E15A533E7952}"/>
              </a:ext>
            </a:extLst>
          </p:cNvPr>
          <p:cNvGrpSpPr/>
          <p:nvPr/>
        </p:nvGrpSpPr>
        <p:grpSpPr>
          <a:xfrm>
            <a:off x="9354865" y="4244798"/>
            <a:ext cx="310648" cy="432000"/>
            <a:chOff x="9354865" y="4244798"/>
            <a:chExt cx="310648" cy="432000"/>
          </a:xfrm>
          <a:solidFill>
            <a:schemeClr val="accent2"/>
          </a:solidFill>
        </p:grpSpPr>
        <p:grpSp>
          <p:nvGrpSpPr>
            <p:cNvPr id="36" name="그래픽 78">
              <a:extLst>
                <a:ext uri="{FF2B5EF4-FFF2-40B4-BE49-F238E27FC236}">
                  <a16:creationId xmlns:a16="http://schemas.microsoft.com/office/drawing/2014/main" id="{52D32F12-BF41-4D62-B635-B24A06CF1523}"/>
                </a:ext>
              </a:extLst>
            </p:cNvPr>
            <p:cNvGrpSpPr/>
            <p:nvPr/>
          </p:nvGrpSpPr>
          <p:grpSpPr>
            <a:xfrm>
              <a:off x="9385038" y="4244798"/>
              <a:ext cx="250310" cy="377213"/>
              <a:chOff x="9385038" y="4244798"/>
              <a:chExt cx="250310" cy="377213"/>
            </a:xfrm>
            <a:grpFill/>
          </p:grpSpPr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78269DF4-285C-4124-A6DB-01B7A96EC02E}"/>
                  </a:ext>
                </a:extLst>
              </p:cNvPr>
              <p:cNvSpPr/>
              <p:nvPr/>
            </p:nvSpPr>
            <p:spPr>
              <a:xfrm>
                <a:off x="9385038" y="4244798"/>
                <a:ext cx="250310" cy="377213"/>
              </a:xfrm>
              <a:custGeom>
                <a:avLst/>
                <a:gdLst>
                  <a:gd name="connsiteX0" fmla="*/ 125155 w 250310"/>
                  <a:gd name="connsiteY0" fmla="*/ 377214 h 377213"/>
                  <a:gd name="connsiteX1" fmla="*/ 119546 w 250310"/>
                  <a:gd name="connsiteY1" fmla="*/ 368834 h 377213"/>
                  <a:gd name="connsiteX2" fmla="*/ 0 w 250310"/>
                  <a:gd name="connsiteY2" fmla="*/ 123596 h 377213"/>
                  <a:gd name="connsiteX3" fmla="*/ 125155 w 250310"/>
                  <a:gd name="connsiteY3" fmla="*/ 0 h 377213"/>
                  <a:gd name="connsiteX4" fmla="*/ 250310 w 250310"/>
                  <a:gd name="connsiteY4" fmla="*/ 123593 h 377213"/>
                  <a:gd name="connsiteX5" fmla="*/ 130764 w 250310"/>
                  <a:gd name="connsiteY5" fmla="*/ 368830 h 377213"/>
                  <a:gd name="connsiteX6" fmla="*/ 125155 w 250310"/>
                  <a:gd name="connsiteY6" fmla="*/ 377214 h 377213"/>
                  <a:gd name="connsiteX7" fmla="*/ 125155 w 250310"/>
                  <a:gd name="connsiteY7" fmla="*/ 13500 h 377213"/>
                  <a:gd name="connsiteX8" fmla="*/ 13500 w 250310"/>
                  <a:gd name="connsiteY8" fmla="*/ 123593 h 377213"/>
                  <a:gd name="connsiteX9" fmla="*/ 125155 w 250310"/>
                  <a:gd name="connsiteY9" fmla="*/ 352775 h 377213"/>
                  <a:gd name="connsiteX10" fmla="*/ 236810 w 250310"/>
                  <a:gd name="connsiteY10" fmla="*/ 123593 h 377213"/>
                  <a:gd name="connsiteX11" fmla="*/ 125155 w 250310"/>
                  <a:gd name="connsiteY11" fmla="*/ 13500 h 37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0310" h="377213">
                    <a:moveTo>
                      <a:pt x="125155" y="377214"/>
                    </a:moveTo>
                    <a:lnTo>
                      <a:pt x="119546" y="368834"/>
                    </a:lnTo>
                    <a:cubicBezTo>
                      <a:pt x="114666" y="361540"/>
                      <a:pt x="0" y="189446"/>
                      <a:pt x="0" y="123596"/>
                    </a:cubicBezTo>
                    <a:cubicBezTo>
                      <a:pt x="0" y="55445"/>
                      <a:pt x="56143" y="0"/>
                      <a:pt x="125155" y="0"/>
                    </a:cubicBezTo>
                    <a:cubicBezTo>
                      <a:pt x="194164" y="0"/>
                      <a:pt x="250310" y="55445"/>
                      <a:pt x="250310" y="123593"/>
                    </a:cubicBezTo>
                    <a:cubicBezTo>
                      <a:pt x="250310" y="189442"/>
                      <a:pt x="135645" y="361537"/>
                      <a:pt x="130764" y="368830"/>
                    </a:cubicBezTo>
                    <a:lnTo>
                      <a:pt x="125155" y="377214"/>
                    </a:lnTo>
                    <a:close/>
                    <a:moveTo>
                      <a:pt x="125155" y="13500"/>
                    </a:moveTo>
                    <a:cubicBezTo>
                      <a:pt x="63588" y="13500"/>
                      <a:pt x="13500" y="62886"/>
                      <a:pt x="13500" y="123593"/>
                    </a:cubicBezTo>
                    <a:cubicBezTo>
                      <a:pt x="13500" y="177468"/>
                      <a:pt x="101787" y="316838"/>
                      <a:pt x="125155" y="352775"/>
                    </a:cubicBezTo>
                    <a:cubicBezTo>
                      <a:pt x="148524" y="316838"/>
                      <a:pt x="236810" y="177468"/>
                      <a:pt x="236810" y="123593"/>
                    </a:cubicBezTo>
                    <a:cubicBezTo>
                      <a:pt x="236810" y="62886"/>
                      <a:pt x="186722" y="13500"/>
                      <a:pt x="125155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0EAB9024-3D3E-4A04-B227-1DC298CE93A2}"/>
                  </a:ext>
                </a:extLst>
              </p:cNvPr>
              <p:cNvSpPr/>
              <p:nvPr/>
            </p:nvSpPr>
            <p:spPr>
              <a:xfrm>
                <a:off x="9456081" y="4314906"/>
                <a:ext cx="108219" cy="106974"/>
              </a:xfrm>
              <a:custGeom>
                <a:avLst/>
                <a:gdLst>
                  <a:gd name="connsiteX0" fmla="*/ 54111 w 108219"/>
                  <a:gd name="connsiteY0" fmla="*/ 106974 h 106974"/>
                  <a:gd name="connsiteX1" fmla="*/ 0 w 108219"/>
                  <a:gd name="connsiteY1" fmla="*/ 53484 h 106974"/>
                  <a:gd name="connsiteX2" fmla="*/ 54111 w 108219"/>
                  <a:gd name="connsiteY2" fmla="*/ 0 h 106974"/>
                  <a:gd name="connsiteX3" fmla="*/ 108219 w 108219"/>
                  <a:gd name="connsiteY3" fmla="*/ 53484 h 106974"/>
                  <a:gd name="connsiteX4" fmla="*/ 54111 w 108219"/>
                  <a:gd name="connsiteY4" fmla="*/ 106974 h 106974"/>
                  <a:gd name="connsiteX5" fmla="*/ 54111 w 108219"/>
                  <a:gd name="connsiteY5" fmla="*/ 13500 h 106974"/>
                  <a:gd name="connsiteX6" fmla="*/ 13500 w 108219"/>
                  <a:gd name="connsiteY6" fmla="*/ 53484 h 106974"/>
                  <a:gd name="connsiteX7" fmla="*/ 54111 w 108219"/>
                  <a:gd name="connsiteY7" fmla="*/ 93474 h 106974"/>
                  <a:gd name="connsiteX8" fmla="*/ 94719 w 108219"/>
                  <a:gd name="connsiteY8" fmla="*/ 53484 h 106974"/>
                  <a:gd name="connsiteX9" fmla="*/ 54111 w 108219"/>
                  <a:gd name="connsiteY9" fmla="*/ 13500 h 106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219" h="106974">
                    <a:moveTo>
                      <a:pt x="54111" y="106974"/>
                    </a:moveTo>
                    <a:cubicBezTo>
                      <a:pt x="24273" y="106974"/>
                      <a:pt x="0" y="82978"/>
                      <a:pt x="0" y="53484"/>
                    </a:cubicBezTo>
                    <a:cubicBezTo>
                      <a:pt x="0" y="23993"/>
                      <a:pt x="24273" y="0"/>
                      <a:pt x="54111" y="0"/>
                    </a:cubicBezTo>
                    <a:cubicBezTo>
                      <a:pt x="83946" y="0"/>
                      <a:pt x="108219" y="23993"/>
                      <a:pt x="108219" y="53484"/>
                    </a:cubicBezTo>
                    <a:cubicBezTo>
                      <a:pt x="108219" y="82978"/>
                      <a:pt x="83946" y="106974"/>
                      <a:pt x="54111" y="106974"/>
                    </a:cubicBezTo>
                    <a:close/>
                    <a:moveTo>
                      <a:pt x="54111" y="13500"/>
                    </a:moveTo>
                    <a:cubicBezTo>
                      <a:pt x="31715" y="13500"/>
                      <a:pt x="13500" y="31435"/>
                      <a:pt x="13500" y="53484"/>
                    </a:cubicBezTo>
                    <a:cubicBezTo>
                      <a:pt x="13500" y="75533"/>
                      <a:pt x="31715" y="93474"/>
                      <a:pt x="54111" y="93474"/>
                    </a:cubicBezTo>
                    <a:cubicBezTo>
                      <a:pt x="76505" y="93474"/>
                      <a:pt x="94719" y="75536"/>
                      <a:pt x="94719" y="53484"/>
                    </a:cubicBezTo>
                    <a:cubicBezTo>
                      <a:pt x="94719" y="31435"/>
                      <a:pt x="76505" y="13500"/>
                      <a:pt x="54111" y="13500"/>
                    </a:cubicBezTo>
                    <a:close/>
                  </a:path>
                </a:pathLst>
              </a:custGeom>
              <a:grpFill/>
              <a:ln w="14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6B2F05EF-4E49-492A-830D-A0FC94E218AC}"/>
                </a:ext>
              </a:extLst>
            </p:cNvPr>
            <p:cNvSpPr/>
            <p:nvPr/>
          </p:nvSpPr>
          <p:spPr>
            <a:xfrm>
              <a:off x="9354865" y="4558490"/>
              <a:ext cx="310648" cy="118307"/>
            </a:xfrm>
            <a:custGeom>
              <a:avLst/>
              <a:gdLst>
                <a:gd name="connsiteX0" fmla="*/ 155328 w 310648"/>
                <a:gd name="connsiteY0" fmla="*/ 118307 h 118307"/>
                <a:gd name="connsiteX1" fmla="*/ 0 w 310648"/>
                <a:gd name="connsiteY1" fmla="*/ 56352 h 118307"/>
                <a:gd name="connsiteX2" fmla="*/ 89508 w 310648"/>
                <a:gd name="connsiteY2" fmla="*/ 0 h 118307"/>
                <a:gd name="connsiteX3" fmla="*/ 91898 w 310648"/>
                <a:gd name="connsiteY3" fmla="*/ 13291 h 118307"/>
                <a:gd name="connsiteX4" fmla="*/ 13500 w 310648"/>
                <a:gd name="connsiteY4" fmla="*/ 56356 h 118307"/>
                <a:gd name="connsiteX5" fmla="*/ 155328 w 310648"/>
                <a:gd name="connsiteY5" fmla="*/ 104807 h 118307"/>
                <a:gd name="connsiteX6" fmla="*/ 297149 w 310648"/>
                <a:gd name="connsiteY6" fmla="*/ 56359 h 118307"/>
                <a:gd name="connsiteX7" fmla="*/ 218757 w 310648"/>
                <a:gd name="connsiteY7" fmla="*/ 13291 h 118307"/>
                <a:gd name="connsiteX8" fmla="*/ 221144 w 310648"/>
                <a:gd name="connsiteY8" fmla="*/ 0 h 118307"/>
                <a:gd name="connsiteX9" fmla="*/ 310649 w 310648"/>
                <a:gd name="connsiteY9" fmla="*/ 56356 h 118307"/>
                <a:gd name="connsiteX10" fmla="*/ 155328 w 310648"/>
                <a:gd name="connsiteY10" fmla="*/ 118307 h 11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0648" h="118307">
                  <a:moveTo>
                    <a:pt x="155328" y="118307"/>
                  </a:moveTo>
                  <a:cubicBezTo>
                    <a:pt x="66781" y="118307"/>
                    <a:pt x="3" y="91672"/>
                    <a:pt x="0" y="56352"/>
                  </a:cubicBezTo>
                  <a:cubicBezTo>
                    <a:pt x="0" y="31141"/>
                    <a:pt x="33460" y="10078"/>
                    <a:pt x="89508" y="0"/>
                  </a:cubicBezTo>
                  <a:lnTo>
                    <a:pt x="91898" y="13291"/>
                  </a:lnTo>
                  <a:cubicBezTo>
                    <a:pt x="45006" y="21722"/>
                    <a:pt x="13500" y="39029"/>
                    <a:pt x="13500" y="56356"/>
                  </a:cubicBezTo>
                  <a:cubicBezTo>
                    <a:pt x="13503" y="79272"/>
                    <a:pt x="71749" y="104807"/>
                    <a:pt x="155328" y="104807"/>
                  </a:cubicBezTo>
                  <a:cubicBezTo>
                    <a:pt x="238906" y="104807"/>
                    <a:pt x="297149" y="79275"/>
                    <a:pt x="297149" y="56359"/>
                  </a:cubicBezTo>
                  <a:cubicBezTo>
                    <a:pt x="297149" y="39025"/>
                    <a:pt x="265646" y="21715"/>
                    <a:pt x="218757" y="13291"/>
                  </a:cubicBezTo>
                  <a:lnTo>
                    <a:pt x="221144" y="0"/>
                  </a:lnTo>
                  <a:cubicBezTo>
                    <a:pt x="277185" y="10071"/>
                    <a:pt x="310649" y="31141"/>
                    <a:pt x="310649" y="56356"/>
                  </a:cubicBezTo>
                  <a:cubicBezTo>
                    <a:pt x="310649" y="91672"/>
                    <a:pt x="243874" y="118307"/>
                    <a:pt x="155328" y="118307"/>
                  </a:cubicBezTo>
                  <a:close/>
                </a:path>
              </a:pathLst>
            </a:custGeom>
            <a:grpFill/>
            <a:ln w="146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9" name="TextBox 88">
            <a:extLst>
              <a:ext uri="{FF2B5EF4-FFF2-40B4-BE49-F238E27FC236}">
                <a16:creationId xmlns:a16="http://schemas.microsoft.com/office/drawing/2014/main" id="{1FB08202-008B-CF89-E81F-8B9374563F61}"/>
              </a:ext>
            </a:extLst>
          </p:cNvPr>
          <p:cNvSpPr txBox="1"/>
          <p:nvPr/>
        </p:nvSpPr>
        <p:spPr>
          <a:xfrm>
            <a:off x="9067602" y="492931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93" name="직선 연결선 92">
            <a:extLst>
              <a:ext uri="{FF2B5EF4-FFF2-40B4-BE49-F238E27FC236}">
                <a16:creationId xmlns:a16="http://schemas.microsoft.com/office/drawing/2014/main" id="{92C61D49-E746-CD93-9DC4-8211AC3E3749}"/>
              </a:ext>
            </a:extLst>
          </p:cNvPr>
          <p:cNvCxnSpPr>
            <a:cxnSpLocks/>
          </p:cNvCxnSpPr>
          <p:nvPr/>
        </p:nvCxnSpPr>
        <p:spPr>
          <a:xfrm>
            <a:off x="6501005" y="3771900"/>
            <a:ext cx="3905250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직선 연결선 93">
            <a:extLst>
              <a:ext uri="{FF2B5EF4-FFF2-40B4-BE49-F238E27FC236}">
                <a16:creationId xmlns:a16="http://schemas.microsoft.com/office/drawing/2014/main" id="{E84B14F1-1F4A-130C-F2C3-E81AA461297B}"/>
              </a:ext>
            </a:extLst>
          </p:cNvPr>
          <p:cNvCxnSpPr>
            <a:cxnSpLocks/>
          </p:cNvCxnSpPr>
          <p:nvPr/>
        </p:nvCxnSpPr>
        <p:spPr>
          <a:xfrm flipV="1">
            <a:off x="8453630" y="2085975"/>
            <a:ext cx="0" cy="337185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AAA84174-033F-F3A5-0D9B-5977A3132A0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50975218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그림 12" descr="사람, 테이블, 의류, 가구이(가) 표시된 사진&#10;&#10;자동 생성된 설명">
            <a:extLst>
              <a:ext uri="{FF2B5EF4-FFF2-40B4-BE49-F238E27FC236}">
                <a16:creationId xmlns:a16="http://schemas.microsoft.com/office/drawing/2014/main" id="{F7E56F71-22D4-40D9-DD6D-AFFC34402867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805" y="0"/>
            <a:ext cx="12188389" cy="6858000"/>
          </a:xfrm>
          <a:prstGeom prst="rect">
            <a:avLst/>
          </a:prstGeom>
        </p:spPr>
      </p:pic>
      <p:sp>
        <p:nvSpPr>
          <p:cNvPr id="11" name="직사각형 10">
            <a:extLst>
              <a:ext uri="{FF2B5EF4-FFF2-40B4-BE49-F238E27FC236}">
                <a16:creationId xmlns:a16="http://schemas.microsoft.com/office/drawing/2014/main" id="{ADE1C6EB-B7C0-5A4B-0D27-D3D737CA7727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3">
              <a:alpha val="7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자유형: 도형 16">
            <a:extLst>
              <a:ext uri="{FF2B5EF4-FFF2-40B4-BE49-F238E27FC236}">
                <a16:creationId xmlns:a16="http://schemas.microsoft.com/office/drawing/2014/main" id="{3D9591E0-4139-4273-B442-C47BFD32CB11}"/>
              </a:ext>
            </a:extLst>
          </p:cNvPr>
          <p:cNvSpPr/>
          <p:nvPr/>
        </p:nvSpPr>
        <p:spPr>
          <a:xfrm>
            <a:off x="4717144" y="3750110"/>
            <a:ext cx="7474856" cy="2286179"/>
          </a:xfrm>
          <a:custGeom>
            <a:avLst/>
            <a:gdLst>
              <a:gd name="connsiteX0" fmla="*/ 571544 w 7474856"/>
              <a:gd name="connsiteY0" fmla="*/ 0 h 2286179"/>
              <a:gd name="connsiteX1" fmla="*/ 7474856 w 7474856"/>
              <a:gd name="connsiteY1" fmla="*/ 0 h 2286179"/>
              <a:gd name="connsiteX2" fmla="*/ 7474856 w 7474856"/>
              <a:gd name="connsiteY2" fmla="*/ 2286179 h 2286179"/>
              <a:gd name="connsiteX3" fmla="*/ 0 w 7474856"/>
              <a:gd name="connsiteY3" fmla="*/ 2286179 h 2286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74856" h="2286179">
                <a:moveTo>
                  <a:pt x="571544" y="0"/>
                </a:moveTo>
                <a:lnTo>
                  <a:pt x="7474856" y="0"/>
                </a:lnTo>
                <a:lnTo>
                  <a:pt x="7474856" y="2286179"/>
                </a:lnTo>
                <a:lnTo>
                  <a:pt x="0" y="228617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3A8C0B2-0807-4B4A-A11F-BA365A18DE97}"/>
              </a:ext>
            </a:extLst>
          </p:cNvPr>
          <p:cNvSpPr txBox="1"/>
          <p:nvPr/>
        </p:nvSpPr>
        <p:spPr>
          <a:xfrm>
            <a:off x="1122899" y="1375198"/>
            <a:ext cx="1581202" cy="123110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  <a:p>
            <a:r>
              <a:rPr lang="ko-KR" altLang="en-US" sz="40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피피티임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pic>
        <p:nvPicPr>
          <p:cNvPr id="8" name="그래픽 7">
            <a:extLst>
              <a:ext uri="{FF2B5EF4-FFF2-40B4-BE49-F238E27FC236}">
                <a16:creationId xmlns:a16="http://schemas.microsoft.com/office/drawing/2014/main" id="{12F19AD2-2364-4F8D-A88F-8D09F86BF019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63638" y="549275"/>
            <a:ext cx="1419224" cy="19472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316A134-80F3-4E81-9EA0-9B77C048D792}"/>
              </a:ext>
            </a:extLst>
          </p:cNvPr>
          <p:cNvSpPr txBox="1"/>
          <p:nvPr/>
        </p:nvSpPr>
        <p:spPr>
          <a:xfrm>
            <a:off x="5875254" y="3831369"/>
            <a:ext cx="5897320" cy="212365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38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PVINCE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B9C39AD-E184-4BD6-BC77-67E53397A672}"/>
              </a:ext>
            </a:extLst>
          </p:cNvPr>
          <p:cNvSpPr txBox="1"/>
          <p:nvPr/>
        </p:nvSpPr>
        <p:spPr>
          <a:xfrm>
            <a:off x="9863456" y="549275"/>
            <a:ext cx="11490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2022</a:t>
            </a:r>
            <a:r>
              <a:rPr lang="ko-KR" altLang="en-US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년 미스터 </a:t>
            </a:r>
            <a:r>
              <a:rPr lang="ko-KR" altLang="en-US" sz="12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피피티</a:t>
            </a:r>
            <a:endParaRPr lang="en-US" altLang="ko-KR" sz="1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n-ea"/>
              <a:cs typeface="Pretendard Black" panose="02000A0300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B0CA1F8-3C61-33AA-BD9F-3FC3F683930C}"/>
              </a:ext>
            </a:extLst>
          </p:cNvPr>
          <p:cNvSpPr/>
          <p:nvPr/>
        </p:nvSpPr>
        <p:spPr>
          <a:xfrm flipV="1">
            <a:off x="1122899" y="2648519"/>
            <a:ext cx="1857676" cy="3122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6464A90-127F-63BA-DD59-BAC536552F2A}"/>
              </a:ext>
            </a:extLst>
          </p:cNvPr>
          <p:cNvSpPr txBox="1"/>
          <p:nvPr/>
        </p:nvSpPr>
        <p:spPr>
          <a:xfrm flipH="1">
            <a:off x="1023126" y="2721960"/>
            <a:ext cx="2156424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marL="0" marR="0" lvl="0" indent="0" algn="l" defTabSz="91440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PPT</a:t>
            </a:r>
            <a:r>
              <a:rPr kumimoji="0" lang="ko-KR" altLang="en-US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 </a:t>
            </a:r>
            <a:r>
              <a:rPr kumimoji="0" lang="en-US" altLang="ko-KR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/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PRESENTATION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73FB4EC-8904-AFE2-62A4-C06691CE3E3E}"/>
              </a:ext>
            </a:extLst>
          </p:cNvPr>
          <p:cNvSpPr txBox="1"/>
          <p:nvPr/>
        </p:nvSpPr>
        <p:spPr>
          <a:xfrm flipH="1">
            <a:off x="8334715" y="3407962"/>
            <a:ext cx="3855479" cy="3421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algn="r"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pPr marL="0" marR="0" lvl="0" indent="0" algn="r" defTabSz="91440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alpha val="65000"/>
                  </a:srgb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MR.PPT’S</a:t>
            </a:r>
            <a:r>
              <a:rPr kumimoji="0" lang="ko-KR" altLang="en-US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alpha val="65000"/>
                  </a:srgb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 </a:t>
            </a:r>
            <a:r>
              <a:rPr kumimoji="0" lang="en-US" altLang="ko-KR" sz="1600" b="0" i="0" u="none" strike="noStrike" kern="0" cap="none" spc="-20" normalizeH="0" baseline="0" noProof="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rgbClr val="FFFFFF">
                    <a:alpha val="65000"/>
                  </a:srgbClr>
                </a:solidFill>
                <a:effectLst/>
                <a:uLnTx/>
                <a:uFillTx/>
                <a:latin typeface="프리젠테이션 8 ExtraBold" pitchFamily="2" charset="-127"/>
                <a:ea typeface="프리젠테이션 8 ExtraBold" pitchFamily="2" charset="-127"/>
              </a:rPr>
              <a:t>PRESENTATION KEYWORD </a:t>
            </a:r>
          </a:p>
        </p:txBody>
      </p:sp>
    </p:spTree>
    <p:extLst>
      <p:ext uri="{BB962C8B-B14F-4D97-AF65-F5344CB8AC3E}">
        <p14:creationId xmlns:p14="http://schemas.microsoft.com/office/powerpoint/2010/main" val="1097634650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16" name="차트 15">
            <a:extLst>
              <a:ext uri="{FF2B5EF4-FFF2-40B4-BE49-F238E27FC236}">
                <a16:creationId xmlns:a16="http://schemas.microsoft.com/office/drawing/2014/main" id="{9BDFD85E-54B5-4ECD-86C5-C12C1AD32A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9032799"/>
              </p:ext>
            </p:extLst>
          </p:nvPr>
        </p:nvGraphicFramePr>
        <p:xfrm>
          <a:off x="1032330" y="2529553"/>
          <a:ext cx="4273142" cy="34170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9E577B7B-EC89-40AD-B3C9-68A9BFC82ABF}"/>
              </a:ext>
            </a:extLst>
          </p:cNvPr>
          <p:cNvSpPr txBox="1"/>
          <p:nvPr/>
        </p:nvSpPr>
        <p:spPr>
          <a:xfrm>
            <a:off x="1108322" y="1934923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27566DB-97E4-43A9-9731-556933DAB5AB}"/>
              </a:ext>
            </a:extLst>
          </p:cNvPr>
          <p:cNvSpPr txBox="1"/>
          <p:nvPr/>
        </p:nvSpPr>
        <p:spPr>
          <a:xfrm>
            <a:off x="7434316" y="2379568"/>
            <a:ext cx="354193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0" name="그룹 9">
            <a:extLst>
              <a:ext uri="{FF2B5EF4-FFF2-40B4-BE49-F238E27FC236}">
                <a16:creationId xmlns:a16="http://schemas.microsoft.com/office/drawing/2014/main" id="{37513FF7-814D-41C4-8ED0-526EA60F07F2}"/>
              </a:ext>
            </a:extLst>
          </p:cNvPr>
          <p:cNvGrpSpPr/>
          <p:nvPr/>
        </p:nvGrpSpPr>
        <p:grpSpPr>
          <a:xfrm>
            <a:off x="6484509" y="2057657"/>
            <a:ext cx="792591" cy="792591"/>
            <a:chOff x="6120552" y="3431625"/>
            <a:chExt cx="193548" cy="193548"/>
          </a:xfrm>
        </p:grpSpPr>
        <p:sp>
          <p:nvSpPr>
            <p:cNvPr id="11" name="Oval 29">
              <a:extLst>
                <a:ext uri="{FF2B5EF4-FFF2-40B4-BE49-F238E27FC236}">
                  <a16:creationId xmlns:a16="http://schemas.microsoft.com/office/drawing/2014/main" id="{2F019CBA-C0D7-4E1B-92E5-34A2B03D4425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4E09433B-E5E3-479F-8A9C-8DD231AD9F00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137B15C0-42A7-4736-95AB-090F7B60EEFB}"/>
              </a:ext>
            </a:extLst>
          </p:cNvPr>
          <p:cNvSpPr txBox="1"/>
          <p:nvPr/>
        </p:nvSpPr>
        <p:spPr>
          <a:xfrm>
            <a:off x="7434316" y="198090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6F8F852E-1F39-4FC4-8E84-90E15AD89CC1}"/>
              </a:ext>
            </a:extLst>
          </p:cNvPr>
          <p:cNvSpPr txBox="1"/>
          <p:nvPr/>
        </p:nvSpPr>
        <p:spPr>
          <a:xfrm>
            <a:off x="7434316" y="3688820"/>
            <a:ext cx="354193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34" name="그룹 33">
            <a:extLst>
              <a:ext uri="{FF2B5EF4-FFF2-40B4-BE49-F238E27FC236}">
                <a16:creationId xmlns:a16="http://schemas.microsoft.com/office/drawing/2014/main" id="{5C6BBF22-1029-4B8F-8665-40987251CF98}"/>
              </a:ext>
            </a:extLst>
          </p:cNvPr>
          <p:cNvGrpSpPr/>
          <p:nvPr/>
        </p:nvGrpSpPr>
        <p:grpSpPr>
          <a:xfrm>
            <a:off x="6484509" y="3366909"/>
            <a:ext cx="792591" cy="792591"/>
            <a:chOff x="6120552" y="3431625"/>
            <a:chExt cx="193548" cy="193548"/>
          </a:xfrm>
        </p:grpSpPr>
        <p:sp>
          <p:nvSpPr>
            <p:cNvPr id="36" name="Oval 29">
              <a:extLst>
                <a:ext uri="{FF2B5EF4-FFF2-40B4-BE49-F238E27FC236}">
                  <a16:creationId xmlns:a16="http://schemas.microsoft.com/office/drawing/2014/main" id="{F10F93F7-BFF3-4D81-BB1D-70F0851B6DAB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9F6C94FF-E609-45A8-A574-EF55D2D82B39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5336A471-C40F-4BB8-964F-8DC3E3ABC760}"/>
              </a:ext>
            </a:extLst>
          </p:cNvPr>
          <p:cNvSpPr txBox="1"/>
          <p:nvPr/>
        </p:nvSpPr>
        <p:spPr>
          <a:xfrm>
            <a:off x="7434316" y="32901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B1CEEEF7-E35C-4E4D-9858-9CCD0F0B7537}"/>
              </a:ext>
            </a:extLst>
          </p:cNvPr>
          <p:cNvSpPr txBox="1"/>
          <p:nvPr/>
        </p:nvSpPr>
        <p:spPr>
          <a:xfrm>
            <a:off x="7434316" y="5054127"/>
            <a:ext cx="354193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62F62CC-0D67-41E5-A7E4-D2C39E51230F}"/>
              </a:ext>
            </a:extLst>
          </p:cNvPr>
          <p:cNvGrpSpPr/>
          <p:nvPr/>
        </p:nvGrpSpPr>
        <p:grpSpPr>
          <a:xfrm>
            <a:off x="6484509" y="4732216"/>
            <a:ext cx="792591" cy="792591"/>
            <a:chOff x="6120552" y="3431625"/>
            <a:chExt cx="193548" cy="193548"/>
          </a:xfrm>
        </p:grpSpPr>
        <p:sp>
          <p:nvSpPr>
            <p:cNvPr id="44" name="Oval 29">
              <a:extLst>
                <a:ext uri="{FF2B5EF4-FFF2-40B4-BE49-F238E27FC236}">
                  <a16:creationId xmlns:a16="http://schemas.microsoft.com/office/drawing/2014/main" id="{ACAC71B5-6837-4342-951F-8D6F2682E3A7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6ACFC7F4-3B97-4806-97F6-30A66D729D41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43" name="TextBox 42">
            <a:extLst>
              <a:ext uri="{FF2B5EF4-FFF2-40B4-BE49-F238E27FC236}">
                <a16:creationId xmlns:a16="http://schemas.microsoft.com/office/drawing/2014/main" id="{3D1DE00D-69A8-4163-A6A7-AD1D4BC5BF5C}"/>
              </a:ext>
            </a:extLst>
          </p:cNvPr>
          <p:cNvSpPr txBox="1"/>
          <p:nvPr/>
        </p:nvSpPr>
        <p:spPr>
          <a:xfrm>
            <a:off x="7434316" y="465546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1B27CFB-EC46-ACEA-51E2-72AE913C529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8498193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A14BBDC-2B41-437A-8B66-14F6BB8B16BF}"/>
              </a:ext>
            </a:extLst>
          </p:cNvPr>
          <p:cNvSpPr txBox="1"/>
          <p:nvPr/>
        </p:nvSpPr>
        <p:spPr>
          <a:xfrm>
            <a:off x="1137327" y="3314700"/>
            <a:ext cx="3171216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3F6ED52-1997-446B-8FAC-B16A19A1FDD5}"/>
              </a:ext>
            </a:extLst>
          </p:cNvPr>
          <p:cNvSpPr txBox="1"/>
          <p:nvPr/>
        </p:nvSpPr>
        <p:spPr>
          <a:xfrm>
            <a:off x="1137326" y="1956010"/>
            <a:ext cx="1841210" cy="6800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AFA8E0D-E3FE-4A32-B9CC-D8CD140083C3}"/>
              </a:ext>
            </a:extLst>
          </p:cNvPr>
          <p:cNvSpPr txBox="1"/>
          <p:nvPr/>
        </p:nvSpPr>
        <p:spPr>
          <a:xfrm>
            <a:off x="5264826" y="195601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35AE70C6-DD30-46C7-81E5-61C020066153}"/>
              </a:ext>
            </a:extLst>
          </p:cNvPr>
          <p:cNvCxnSpPr>
            <a:cxnSpLocks/>
          </p:cNvCxnSpPr>
          <p:nvPr/>
        </p:nvCxnSpPr>
        <p:spPr>
          <a:xfrm>
            <a:off x="5353726" y="2445702"/>
            <a:ext cx="0" cy="56742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9139C1CA-D061-4291-8961-524A7A807E7D}"/>
              </a:ext>
            </a:extLst>
          </p:cNvPr>
          <p:cNvSpPr txBox="1"/>
          <p:nvPr/>
        </p:nvSpPr>
        <p:spPr>
          <a:xfrm>
            <a:off x="5524263" y="2399240"/>
            <a:ext cx="1656223" cy="613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근데 그게 어렵죠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F2807C60-D04E-46D7-8AE3-47ADC2F0F6A7}"/>
              </a:ext>
            </a:extLst>
          </p:cNvPr>
          <p:cNvSpPr txBox="1"/>
          <p:nvPr/>
        </p:nvSpPr>
        <p:spPr>
          <a:xfrm>
            <a:off x="8451107" y="483251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A0432894-04AF-41B5-8912-EBB5C34F3D36}"/>
              </a:ext>
            </a:extLst>
          </p:cNvPr>
          <p:cNvCxnSpPr>
            <a:cxnSpLocks/>
          </p:cNvCxnSpPr>
          <p:nvPr/>
        </p:nvCxnSpPr>
        <p:spPr>
          <a:xfrm>
            <a:off x="8540007" y="5322202"/>
            <a:ext cx="0" cy="56742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5A7C795D-0045-4D14-97C9-34A29A8F78FD}"/>
              </a:ext>
            </a:extLst>
          </p:cNvPr>
          <p:cNvSpPr txBox="1"/>
          <p:nvPr/>
        </p:nvSpPr>
        <p:spPr>
          <a:xfrm>
            <a:off x="8710544" y="5275740"/>
            <a:ext cx="1656223" cy="613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적어주세요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근데 그게 어렵죠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B829D578-E208-44D3-A088-775FCDC72F19}"/>
              </a:ext>
            </a:extLst>
          </p:cNvPr>
          <p:cNvCxnSpPr>
            <a:cxnSpLocks/>
          </p:cNvCxnSpPr>
          <p:nvPr/>
        </p:nvCxnSpPr>
        <p:spPr>
          <a:xfrm>
            <a:off x="1223844" y="2975192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0C0564EA-E212-429D-BD1D-6902A3AFC8F8}"/>
              </a:ext>
            </a:extLst>
          </p:cNvPr>
          <p:cNvCxnSpPr>
            <a:cxnSpLocks/>
          </p:cNvCxnSpPr>
          <p:nvPr/>
        </p:nvCxnSpPr>
        <p:spPr>
          <a:xfrm>
            <a:off x="1223844" y="5892797"/>
            <a:ext cx="2883336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FCC3306B-9FC1-B357-EE5C-22A20D52497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9" name="그림 개체 틀 8" descr="하늘, 건물, 건축물, 예술이(가) 표시된 사진&#10;&#10;자동 생성된 설명">
            <a:extLst>
              <a:ext uri="{FF2B5EF4-FFF2-40B4-BE49-F238E27FC236}">
                <a16:creationId xmlns:a16="http://schemas.microsoft.com/office/drawing/2014/main" id="{B9FED8C3-7AAA-CE41-F9C9-284A0670221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5359400" y="3479800"/>
            <a:ext cx="2038350" cy="2409825"/>
          </a:xfrm>
          <a:custGeom>
            <a:avLst/>
            <a:gdLst>
              <a:gd name="connsiteX0" fmla="*/ 0 w 2038349"/>
              <a:gd name="connsiteY0" fmla="*/ 0 h 2409826"/>
              <a:gd name="connsiteX1" fmla="*/ 2038349 w 2038349"/>
              <a:gd name="connsiteY1" fmla="*/ 0 h 2409826"/>
              <a:gd name="connsiteX2" fmla="*/ 2038349 w 2038349"/>
              <a:gd name="connsiteY2" fmla="*/ 2409826 h 2409826"/>
              <a:gd name="connsiteX3" fmla="*/ 0 w 2038349"/>
              <a:gd name="connsiteY3" fmla="*/ 2409826 h 2409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8349" h="2409826">
                <a:moveTo>
                  <a:pt x="0" y="0"/>
                </a:moveTo>
                <a:lnTo>
                  <a:pt x="2038349" y="0"/>
                </a:lnTo>
                <a:lnTo>
                  <a:pt x="2038349" y="2409826"/>
                </a:lnTo>
                <a:lnTo>
                  <a:pt x="0" y="2409826"/>
                </a:lnTo>
                <a:close/>
              </a:path>
            </a:pathLst>
          </a:custGeom>
        </p:spPr>
      </p:pic>
      <p:pic>
        <p:nvPicPr>
          <p:cNvPr id="10" name="그림 개체 틀 9" descr="하늘, 건물, 타워 블록, 상업용 건물이(가) 표시된 사진&#10;&#10;자동 생성된 설명">
            <a:extLst>
              <a:ext uri="{FF2B5EF4-FFF2-40B4-BE49-F238E27FC236}">
                <a16:creationId xmlns:a16="http://schemas.microsoft.com/office/drawing/2014/main" id="{0B450CD5-FFCA-FC31-2081-25FEC54C155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547100" y="1955800"/>
            <a:ext cx="2038350" cy="2409825"/>
          </a:xfrm>
          <a:custGeom>
            <a:avLst/>
            <a:gdLst>
              <a:gd name="connsiteX0" fmla="*/ 0 w 2038350"/>
              <a:gd name="connsiteY0" fmla="*/ 0 h 2409826"/>
              <a:gd name="connsiteX1" fmla="*/ 2038350 w 2038350"/>
              <a:gd name="connsiteY1" fmla="*/ 0 h 2409826"/>
              <a:gd name="connsiteX2" fmla="*/ 2038350 w 2038350"/>
              <a:gd name="connsiteY2" fmla="*/ 2409826 h 2409826"/>
              <a:gd name="connsiteX3" fmla="*/ 0 w 2038350"/>
              <a:gd name="connsiteY3" fmla="*/ 2409826 h 2409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8350" h="2409826">
                <a:moveTo>
                  <a:pt x="0" y="0"/>
                </a:moveTo>
                <a:lnTo>
                  <a:pt x="2038350" y="0"/>
                </a:lnTo>
                <a:lnTo>
                  <a:pt x="2038350" y="2409826"/>
                </a:lnTo>
                <a:lnTo>
                  <a:pt x="0" y="240982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03715971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402AE6D2-4551-417D-92C6-0BCE1B21AF39}"/>
              </a:ext>
            </a:extLst>
          </p:cNvPr>
          <p:cNvSpPr txBox="1"/>
          <p:nvPr/>
        </p:nvSpPr>
        <p:spPr>
          <a:xfrm>
            <a:off x="1137327" y="3556166"/>
            <a:ext cx="2052805" cy="22297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입력하세요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이렇게 적어보면 어떨까요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118B8E2-3794-49BE-A3FC-BFB742F3F41A}"/>
              </a:ext>
            </a:extLst>
          </p:cNvPr>
          <p:cNvSpPr txBox="1"/>
          <p:nvPr/>
        </p:nvSpPr>
        <p:spPr>
          <a:xfrm>
            <a:off x="1137326" y="1956010"/>
            <a:ext cx="1841210" cy="6800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35" name="직선 연결선 34">
            <a:extLst>
              <a:ext uri="{FF2B5EF4-FFF2-40B4-BE49-F238E27FC236}">
                <a16:creationId xmlns:a16="http://schemas.microsoft.com/office/drawing/2014/main" id="{E458CBBD-27C4-41FB-8C56-FBE2E8877C1A}"/>
              </a:ext>
            </a:extLst>
          </p:cNvPr>
          <p:cNvCxnSpPr>
            <a:cxnSpLocks/>
          </p:cNvCxnSpPr>
          <p:nvPr/>
        </p:nvCxnSpPr>
        <p:spPr>
          <a:xfrm>
            <a:off x="1223844" y="3095925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그룹 5">
            <a:extLst>
              <a:ext uri="{FF2B5EF4-FFF2-40B4-BE49-F238E27FC236}">
                <a16:creationId xmlns:a16="http://schemas.microsoft.com/office/drawing/2014/main" id="{FA9C14CB-32FA-4397-B564-253672AFDE1C}"/>
              </a:ext>
            </a:extLst>
          </p:cNvPr>
          <p:cNvGrpSpPr/>
          <p:nvPr/>
        </p:nvGrpSpPr>
        <p:grpSpPr>
          <a:xfrm>
            <a:off x="3833611" y="5078026"/>
            <a:ext cx="2412458" cy="947919"/>
            <a:chOff x="3833611" y="5078026"/>
            <a:chExt cx="2412458" cy="94791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71F957C-4DA3-4EA7-B670-E8C507B3654E}"/>
                </a:ext>
              </a:extLst>
            </p:cNvPr>
            <p:cNvSpPr txBox="1"/>
            <p:nvPr/>
          </p:nvSpPr>
          <p:spPr>
            <a:xfrm>
              <a:off x="3833611" y="5476692"/>
              <a:ext cx="2412458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이렇게 적어보면 어떨까요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58B9157F-B9D4-4AE7-9D73-84A735FB14DD}"/>
                </a:ext>
              </a:extLst>
            </p:cNvPr>
            <p:cNvSpPr txBox="1"/>
            <p:nvPr/>
          </p:nvSpPr>
          <p:spPr>
            <a:xfrm>
              <a:off x="3833611" y="5078026"/>
              <a:ext cx="927498" cy="3441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키워드 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01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9030E09C-6C8A-4216-BC68-67B5EBFC58D0}"/>
              </a:ext>
            </a:extLst>
          </p:cNvPr>
          <p:cNvGrpSpPr/>
          <p:nvPr/>
        </p:nvGrpSpPr>
        <p:grpSpPr>
          <a:xfrm>
            <a:off x="6531145" y="5078026"/>
            <a:ext cx="2412458" cy="947919"/>
            <a:chOff x="6575225" y="5078026"/>
            <a:chExt cx="2412458" cy="947919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A8AEB20E-BB81-4E3A-B34D-8748ABF9A5DF}"/>
                </a:ext>
              </a:extLst>
            </p:cNvPr>
            <p:cNvSpPr txBox="1"/>
            <p:nvPr/>
          </p:nvSpPr>
          <p:spPr>
            <a:xfrm>
              <a:off x="6575225" y="5476692"/>
              <a:ext cx="2412458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이렇게 적어보면 어떨까요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12DE29BF-C2CF-4D7F-9B95-8260386A4875}"/>
                </a:ext>
              </a:extLst>
            </p:cNvPr>
            <p:cNvSpPr txBox="1"/>
            <p:nvPr/>
          </p:nvSpPr>
          <p:spPr>
            <a:xfrm>
              <a:off x="6575225" y="5078026"/>
              <a:ext cx="927498" cy="3441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키워드 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01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grpSp>
        <p:nvGrpSpPr>
          <p:cNvPr id="8" name="그룹 7">
            <a:extLst>
              <a:ext uri="{FF2B5EF4-FFF2-40B4-BE49-F238E27FC236}">
                <a16:creationId xmlns:a16="http://schemas.microsoft.com/office/drawing/2014/main" id="{98E1B532-021F-4283-A19B-64CD06BE37FC}"/>
              </a:ext>
            </a:extLst>
          </p:cNvPr>
          <p:cNvGrpSpPr/>
          <p:nvPr/>
        </p:nvGrpSpPr>
        <p:grpSpPr>
          <a:xfrm>
            <a:off x="9228680" y="5078026"/>
            <a:ext cx="2412458" cy="947919"/>
            <a:chOff x="9228680" y="5078026"/>
            <a:chExt cx="2412458" cy="947919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A2DB133-C9A9-44C9-A23E-F642890D79C2}"/>
                </a:ext>
              </a:extLst>
            </p:cNvPr>
            <p:cNvSpPr txBox="1"/>
            <p:nvPr/>
          </p:nvSpPr>
          <p:spPr>
            <a:xfrm>
              <a:off x="9228680" y="5476692"/>
              <a:ext cx="2412458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이렇게 적어보면 어떨까요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926788C1-1B0B-43AA-99FA-84CFBD06807D}"/>
                </a:ext>
              </a:extLst>
            </p:cNvPr>
            <p:cNvSpPr txBox="1"/>
            <p:nvPr/>
          </p:nvSpPr>
          <p:spPr>
            <a:xfrm>
              <a:off x="9228680" y="5078026"/>
              <a:ext cx="927498" cy="34413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10000"/>
                </a:lnSpc>
                <a:defRPr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Pretendard ExtraBold" panose="02000903000000020004" pitchFamily="2" charset="-127"/>
                  <a:ea typeface="Pretendard ExtraBold" panose="02000903000000020004" pitchFamily="2" charset="-127"/>
                  <a:cs typeface="Pretendard ExtraBold" panose="02000903000000020004" pitchFamily="2" charset="-127"/>
                </a:defRPr>
              </a:lvl1pPr>
            </a:lstStyle>
            <a:p>
              <a:r>
                <a:rPr lang="ko-KR" altLang="en-US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키워드 </a:t>
              </a:r>
              <a:r>
                <a:rPr lang="en-US" altLang="ko-KR"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</a:rPr>
                <a:t>01</a:t>
              </a:r>
              <a:endParaRPr lang="id-ID" altLang="ko-KR"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98A717C-40FA-A798-8219-39BD868E5907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5" name="그림 개체 틀 4" descr="컴퓨터, 전자 기기, 노트북, 입력 장치이(가) 표시된 사진&#10;&#10;자동 생성된 설명">
            <a:extLst>
              <a:ext uri="{FF2B5EF4-FFF2-40B4-BE49-F238E27FC236}">
                <a16:creationId xmlns:a16="http://schemas.microsoft.com/office/drawing/2014/main" id="{4FFB3832-3C0E-A154-FCB0-BCA50AE5496D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2" r="22"/>
          <a:stretch>
            <a:fillRect/>
          </a:stretch>
        </p:blipFill>
        <p:spPr>
          <a:xfrm>
            <a:off x="3921125" y="1955800"/>
            <a:ext cx="8270875" cy="2541588"/>
          </a:xfrm>
          <a:custGeom>
            <a:avLst/>
            <a:gdLst>
              <a:gd name="connsiteX0" fmla="*/ 0 w 8270230"/>
              <a:gd name="connsiteY0" fmla="*/ 0 h 2541336"/>
              <a:gd name="connsiteX1" fmla="*/ 8270230 w 8270230"/>
              <a:gd name="connsiteY1" fmla="*/ 0 h 2541336"/>
              <a:gd name="connsiteX2" fmla="*/ 8270230 w 8270230"/>
              <a:gd name="connsiteY2" fmla="*/ 2541336 h 2541336"/>
              <a:gd name="connsiteX3" fmla="*/ 0 w 8270230"/>
              <a:gd name="connsiteY3" fmla="*/ 2541336 h 2541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70230" h="2541336">
                <a:moveTo>
                  <a:pt x="0" y="0"/>
                </a:moveTo>
                <a:lnTo>
                  <a:pt x="8270230" y="0"/>
                </a:lnTo>
                <a:lnTo>
                  <a:pt x="8270230" y="2541336"/>
                </a:lnTo>
                <a:lnTo>
                  <a:pt x="0" y="254133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8233660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A8448F80-2AD9-4BC3-9701-ABB6F1DE5A5E}"/>
              </a:ext>
            </a:extLst>
          </p:cNvPr>
          <p:cNvSpPr txBox="1"/>
          <p:nvPr/>
        </p:nvSpPr>
        <p:spPr>
          <a:xfrm>
            <a:off x="5839593" y="2551887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E91E3DE8-6BB9-481F-BCC7-9092957DD1A1}"/>
              </a:ext>
            </a:extLst>
          </p:cNvPr>
          <p:cNvSpPr txBox="1"/>
          <p:nvPr/>
        </p:nvSpPr>
        <p:spPr>
          <a:xfrm>
            <a:off x="5175429" y="2962809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래픽 41">
            <a:extLst>
              <a:ext uri="{FF2B5EF4-FFF2-40B4-BE49-F238E27FC236}">
                <a16:creationId xmlns:a16="http://schemas.microsoft.com/office/drawing/2014/main" id="{4B4FE827-6DBB-476B-99F9-EBB7BBC6693E}"/>
              </a:ext>
            </a:extLst>
          </p:cNvPr>
          <p:cNvGrpSpPr/>
          <p:nvPr/>
        </p:nvGrpSpPr>
        <p:grpSpPr>
          <a:xfrm>
            <a:off x="5175428" y="2526229"/>
            <a:ext cx="384993" cy="303500"/>
            <a:chOff x="5175428" y="2526229"/>
            <a:chExt cx="384993" cy="303500"/>
          </a:xfrm>
          <a:solidFill>
            <a:schemeClr val="accent3"/>
          </a:solidFill>
        </p:grpSpPr>
        <p:grpSp>
          <p:nvGrpSpPr>
            <p:cNvPr id="3" name="그래픽 41">
              <a:extLst>
                <a:ext uri="{FF2B5EF4-FFF2-40B4-BE49-F238E27FC236}">
                  <a16:creationId xmlns:a16="http://schemas.microsoft.com/office/drawing/2014/main" id="{E999AB3E-6196-4A64-BD0E-43F5256C5A9C}"/>
                </a:ext>
              </a:extLst>
            </p:cNvPr>
            <p:cNvGrpSpPr/>
            <p:nvPr/>
          </p:nvGrpSpPr>
          <p:grpSpPr>
            <a:xfrm>
              <a:off x="5175428" y="2597747"/>
              <a:ext cx="384993" cy="231982"/>
              <a:chOff x="5175428" y="2597747"/>
              <a:chExt cx="384993" cy="231982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836AAFA3-6518-4E1F-A967-AF4244D48710}"/>
                  </a:ext>
                </a:extLst>
              </p:cNvPr>
              <p:cNvSpPr/>
              <p:nvPr/>
            </p:nvSpPr>
            <p:spPr>
              <a:xfrm>
                <a:off x="5505577" y="2705936"/>
                <a:ext cx="12031" cy="91246"/>
              </a:xfrm>
              <a:custGeom>
                <a:avLst/>
                <a:gdLst>
                  <a:gd name="connsiteX0" fmla="*/ 0 w 12031"/>
                  <a:gd name="connsiteY0" fmla="*/ 0 h 91246"/>
                  <a:gd name="connsiteX1" fmla="*/ 12031 w 12031"/>
                  <a:gd name="connsiteY1" fmla="*/ 0 h 91246"/>
                  <a:gd name="connsiteX2" fmla="*/ 12031 w 12031"/>
                  <a:gd name="connsiteY2" fmla="*/ 91246 h 91246"/>
                  <a:gd name="connsiteX3" fmla="*/ 0 w 12031"/>
                  <a:gd name="connsiteY3" fmla="*/ 91246 h 9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1" h="91246">
                    <a:moveTo>
                      <a:pt x="0" y="0"/>
                    </a:moveTo>
                    <a:lnTo>
                      <a:pt x="12031" y="0"/>
                    </a:lnTo>
                    <a:lnTo>
                      <a:pt x="12031" y="91246"/>
                    </a:lnTo>
                    <a:lnTo>
                      <a:pt x="0" y="91246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5302B226-F7AD-458B-8DAF-0ECC21C6A62D}"/>
                  </a:ext>
                </a:extLst>
              </p:cNvPr>
              <p:cNvSpPr/>
              <p:nvPr/>
            </p:nvSpPr>
            <p:spPr>
              <a:xfrm>
                <a:off x="5218231" y="2597747"/>
                <a:ext cx="73807" cy="199435"/>
              </a:xfrm>
              <a:custGeom>
                <a:avLst/>
                <a:gdLst>
                  <a:gd name="connsiteX0" fmla="*/ 12031 w 73807"/>
                  <a:gd name="connsiteY0" fmla="*/ 199435 h 199435"/>
                  <a:gd name="connsiteX1" fmla="*/ 0 w 73807"/>
                  <a:gd name="connsiteY1" fmla="*/ 199435 h 199435"/>
                  <a:gd name="connsiteX2" fmla="*/ 0 w 73807"/>
                  <a:gd name="connsiteY2" fmla="*/ 15902 h 199435"/>
                  <a:gd name="connsiteX3" fmla="*/ 15830 w 73807"/>
                  <a:gd name="connsiteY3" fmla="*/ 0 h 199435"/>
                  <a:gd name="connsiteX4" fmla="*/ 73807 w 73807"/>
                  <a:gd name="connsiteY4" fmla="*/ 0 h 199435"/>
                  <a:gd name="connsiteX5" fmla="*/ 73807 w 73807"/>
                  <a:gd name="connsiteY5" fmla="*/ 12031 h 199435"/>
                  <a:gd name="connsiteX6" fmla="*/ 15833 w 73807"/>
                  <a:gd name="connsiteY6" fmla="*/ 12031 h 199435"/>
                  <a:gd name="connsiteX7" fmla="*/ 12034 w 73807"/>
                  <a:gd name="connsiteY7" fmla="*/ 15902 h 199435"/>
                  <a:gd name="connsiteX8" fmla="*/ 12034 w 73807"/>
                  <a:gd name="connsiteY8" fmla="*/ 199435 h 19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7" h="199435">
                    <a:moveTo>
                      <a:pt x="12031" y="199435"/>
                    </a:moveTo>
                    <a:lnTo>
                      <a:pt x="0" y="199435"/>
                    </a:lnTo>
                    <a:lnTo>
                      <a:pt x="0" y="15902"/>
                    </a:lnTo>
                    <a:cubicBezTo>
                      <a:pt x="0" y="7134"/>
                      <a:pt x="7101" y="0"/>
                      <a:pt x="15830" y="0"/>
                    </a:cubicBezTo>
                    <a:lnTo>
                      <a:pt x="73807" y="0"/>
                    </a:lnTo>
                    <a:lnTo>
                      <a:pt x="73807" y="12031"/>
                    </a:lnTo>
                    <a:lnTo>
                      <a:pt x="15833" y="12031"/>
                    </a:lnTo>
                    <a:cubicBezTo>
                      <a:pt x="13739" y="12031"/>
                      <a:pt x="12034" y="13767"/>
                      <a:pt x="12034" y="15902"/>
                    </a:cubicBezTo>
                    <a:lnTo>
                      <a:pt x="12034" y="199435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30BDA885-75B3-493F-BBBE-0FCF569E3FAA}"/>
                  </a:ext>
                </a:extLst>
              </p:cNvPr>
              <p:cNvSpPr/>
              <p:nvPr/>
            </p:nvSpPr>
            <p:spPr>
              <a:xfrm>
                <a:off x="5249494" y="2762822"/>
                <a:ext cx="236860" cy="12031"/>
              </a:xfrm>
              <a:custGeom>
                <a:avLst/>
                <a:gdLst>
                  <a:gd name="connsiteX0" fmla="*/ 0 w 236860"/>
                  <a:gd name="connsiteY0" fmla="*/ 0 h 12031"/>
                  <a:gd name="connsiteX1" fmla="*/ 236861 w 236860"/>
                  <a:gd name="connsiteY1" fmla="*/ 0 h 12031"/>
                  <a:gd name="connsiteX2" fmla="*/ 236861 w 236860"/>
                  <a:gd name="connsiteY2" fmla="*/ 12031 h 12031"/>
                  <a:gd name="connsiteX3" fmla="*/ 0 w 236860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860" h="12031">
                    <a:moveTo>
                      <a:pt x="0" y="0"/>
                    </a:moveTo>
                    <a:lnTo>
                      <a:pt x="236861" y="0"/>
                    </a:lnTo>
                    <a:lnTo>
                      <a:pt x="236861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5A86C6CC-0ED0-48F2-8068-051D93746D6E}"/>
                  </a:ext>
                </a:extLst>
              </p:cNvPr>
              <p:cNvSpPr/>
              <p:nvPr/>
            </p:nvSpPr>
            <p:spPr>
              <a:xfrm>
                <a:off x="5249494" y="2625806"/>
                <a:ext cx="42541" cy="12031"/>
              </a:xfrm>
              <a:custGeom>
                <a:avLst/>
                <a:gdLst>
                  <a:gd name="connsiteX0" fmla="*/ 0 w 42541"/>
                  <a:gd name="connsiteY0" fmla="*/ 0 h 12031"/>
                  <a:gd name="connsiteX1" fmla="*/ 42542 w 42541"/>
                  <a:gd name="connsiteY1" fmla="*/ 0 h 12031"/>
                  <a:gd name="connsiteX2" fmla="*/ 42542 w 42541"/>
                  <a:gd name="connsiteY2" fmla="*/ 12031 h 12031"/>
                  <a:gd name="connsiteX3" fmla="*/ 0 w 42541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41" h="12031">
                    <a:moveTo>
                      <a:pt x="0" y="0"/>
                    </a:moveTo>
                    <a:lnTo>
                      <a:pt x="42542" y="0"/>
                    </a:lnTo>
                    <a:lnTo>
                      <a:pt x="42542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8706C2BB-19A9-46A2-BD59-32C597D595DF}"/>
                  </a:ext>
                </a:extLst>
              </p:cNvPr>
              <p:cNvSpPr/>
              <p:nvPr/>
            </p:nvSpPr>
            <p:spPr>
              <a:xfrm>
                <a:off x="5175428" y="2790250"/>
                <a:ext cx="384993" cy="39479"/>
              </a:xfrm>
              <a:custGeom>
                <a:avLst/>
                <a:gdLst>
                  <a:gd name="connsiteX0" fmla="*/ 356612 w 384993"/>
                  <a:gd name="connsiteY0" fmla="*/ 39480 h 39479"/>
                  <a:gd name="connsiteX1" fmla="*/ 28375 w 384993"/>
                  <a:gd name="connsiteY1" fmla="*/ 39480 h 39479"/>
                  <a:gd name="connsiteX2" fmla="*/ 2400 w 384993"/>
                  <a:gd name="connsiteY2" fmla="*/ 28580 h 39479"/>
                  <a:gd name="connsiteX3" fmla="*/ 0 w 384993"/>
                  <a:gd name="connsiteY3" fmla="*/ 26775 h 39479"/>
                  <a:gd name="connsiteX4" fmla="*/ 0 w 384993"/>
                  <a:gd name="connsiteY4" fmla="*/ 0 h 39479"/>
                  <a:gd name="connsiteX5" fmla="*/ 384993 w 384993"/>
                  <a:gd name="connsiteY5" fmla="*/ 0 h 39479"/>
                  <a:gd name="connsiteX6" fmla="*/ 384993 w 384993"/>
                  <a:gd name="connsiteY6" fmla="*/ 26778 h 39479"/>
                  <a:gd name="connsiteX7" fmla="*/ 382596 w 384993"/>
                  <a:gd name="connsiteY7" fmla="*/ 28583 h 39479"/>
                  <a:gd name="connsiteX8" fmla="*/ 356612 w 384993"/>
                  <a:gd name="connsiteY8" fmla="*/ 39480 h 39479"/>
                  <a:gd name="connsiteX9" fmla="*/ 12031 w 384993"/>
                  <a:gd name="connsiteY9" fmla="*/ 20642 h 39479"/>
                  <a:gd name="connsiteX10" fmla="*/ 28375 w 384993"/>
                  <a:gd name="connsiteY10" fmla="*/ 27449 h 39479"/>
                  <a:gd name="connsiteX11" fmla="*/ 356615 w 384993"/>
                  <a:gd name="connsiteY11" fmla="*/ 27449 h 39479"/>
                  <a:gd name="connsiteX12" fmla="*/ 372965 w 384993"/>
                  <a:gd name="connsiteY12" fmla="*/ 20642 h 39479"/>
                  <a:gd name="connsiteX13" fmla="*/ 372965 w 384993"/>
                  <a:gd name="connsiteY13" fmla="*/ 12028 h 39479"/>
                  <a:gd name="connsiteX14" fmla="*/ 12031 w 384993"/>
                  <a:gd name="connsiteY14" fmla="*/ 12028 h 39479"/>
                  <a:gd name="connsiteX15" fmla="*/ 12031 w 384993"/>
                  <a:gd name="connsiteY15" fmla="*/ 20642 h 3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4993" h="39479">
                    <a:moveTo>
                      <a:pt x="356612" y="39480"/>
                    </a:moveTo>
                    <a:lnTo>
                      <a:pt x="28375" y="39480"/>
                    </a:lnTo>
                    <a:cubicBezTo>
                      <a:pt x="17213" y="39480"/>
                      <a:pt x="3883" y="29696"/>
                      <a:pt x="2400" y="28580"/>
                    </a:cubicBezTo>
                    <a:lnTo>
                      <a:pt x="0" y="26775"/>
                    </a:lnTo>
                    <a:lnTo>
                      <a:pt x="0" y="0"/>
                    </a:lnTo>
                    <a:lnTo>
                      <a:pt x="384993" y="0"/>
                    </a:lnTo>
                    <a:lnTo>
                      <a:pt x="384993" y="26778"/>
                    </a:lnTo>
                    <a:lnTo>
                      <a:pt x="382596" y="28583"/>
                    </a:lnTo>
                    <a:cubicBezTo>
                      <a:pt x="381110" y="29696"/>
                      <a:pt x="367768" y="39480"/>
                      <a:pt x="356612" y="39480"/>
                    </a:cubicBezTo>
                    <a:close/>
                    <a:moveTo>
                      <a:pt x="12031" y="20642"/>
                    </a:moveTo>
                    <a:cubicBezTo>
                      <a:pt x="16765" y="23764"/>
                      <a:pt x="23830" y="27449"/>
                      <a:pt x="28375" y="27449"/>
                    </a:cubicBezTo>
                    <a:lnTo>
                      <a:pt x="356615" y="27449"/>
                    </a:lnTo>
                    <a:cubicBezTo>
                      <a:pt x="361157" y="27449"/>
                      <a:pt x="368222" y="23764"/>
                      <a:pt x="372965" y="20642"/>
                    </a:cubicBezTo>
                    <a:lnTo>
                      <a:pt x="372965" y="12028"/>
                    </a:lnTo>
                    <a:lnTo>
                      <a:pt x="12031" y="12028"/>
                    </a:lnTo>
                    <a:lnTo>
                      <a:pt x="12031" y="20642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41">
              <a:extLst>
                <a:ext uri="{FF2B5EF4-FFF2-40B4-BE49-F238E27FC236}">
                  <a16:creationId xmlns:a16="http://schemas.microsoft.com/office/drawing/2014/main" id="{5784DD9A-D108-4253-B879-349277248071}"/>
                </a:ext>
              </a:extLst>
            </p:cNvPr>
            <p:cNvGrpSpPr/>
            <p:nvPr/>
          </p:nvGrpSpPr>
          <p:grpSpPr>
            <a:xfrm>
              <a:off x="5311763" y="2526229"/>
              <a:ext cx="248654" cy="201549"/>
              <a:chOff x="5311763" y="2526229"/>
              <a:chExt cx="248654" cy="201549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0922E8C2-D1E1-4862-9266-CB3C1564D4AA}"/>
                  </a:ext>
                </a:extLst>
              </p:cNvPr>
              <p:cNvSpPr/>
              <p:nvPr/>
            </p:nvSpPr>
            <p:spPr>
              <a:xfrm>
                <a:off x="5311763" y="2526229"/>
                <a:ext cx="248654" cy="201549"/>
              </a:xfrm>
              <a:custGeom>
                <a:avLst/>
                <a:gdLst>
                  <a:gd name="connsiteX0" fmla="*/ 124329 w 248654"/>
                  <a:gd name="connsiteY0" fmla="*/ 201550 h 201549"/>
                  <a:gd name="connsiteX1" fmla="*/ 101795 w 248654"/>
                  <a:gd name="connsiteY1" fmla="*/ 159159 h 201549"/>
                  <a:gd name="connsiteX2" fmla="*/ 17249 w 248654"/>
                  <a:gd name="connsiteY2" fmla="*/ 159159 h 201549"/>
                  <a:gd name="connsiteX3" fmla="*/ 0 w 248654"/>
                  <a:gd name="connsiteY3" fmla="*/ 140065 h 201549"/>
                  <a:gd name="connsiteX4" fmla="*/ 0 w 248654"/>
                  <a:gd name="connsiteY4" fmla="*/ 19108 h 201549"/>
                  <a:gd name="connsiteX5" fmla="*/ 17249 w 248654"/>
                  <a:gd name="connsiteY5" fmla="*/ 0 h 201549"/>
                  <a:gd name="connsiteX6" fmla="*/ 231384 w 248654"/>
                  <a:gd name="connsiteY6" fmla="*/ 0 h 201549"/>
                  <a:gd name="connsiteX7" fmla="*/ 248654 w 248654"/>
                  <a:gd name="connsiteY7" fmla="*/ 19105 h 201549"/>
                  <a:gd name="connsiteX8" fmla="*/ 248654 w 248654"/>
                  <a:gd name="connsiteY8" fmla="*/ 140065 h 201549"/>
                  <a:gd name="connsiteX9" fmla="*/ 231384 w 248654"/>
                  <a:gd name="connsiteY9" fmla="*/ 159159 h 201549"/>
                  <a:gd name="connsiteX10" fmla="*/ 146863 w 248654"/>
                  <a:gd name="connsiteY10" fmla="*/ 159159 h 201549"/>
                  <a:gd name="connsiteX11" fmla="*/ 124329 w 248654"/>
                  <a:gd name="connsiteY11" fmla="*/ 201550 h 201549"/>
                  <a:gd name="connsiteX12" fmla="*/ 17249 w 248654"/>
                  <a:gd name="connsiteY12" fmla="*/ 12031 h 201549"/>
                  <a:gd name="connsiteX13" fmla="*/ 12031 w 248654"/>
                  <a:gd name="connsiteY13" fmla="*/ 19108 h 201549"/>
                  <a:gd name="connsiteX14" fmla="*/ 12031 w 248654"/>
                  <a:gd name="connsiteY14" fmla="*/ 140065 h 201549"/>
                  <a:gd name="connsiteX15" fmla="*/ 17249 w 248654"/>
                  <a:gd name="connsiteY15" fmla="*/ 147127 h 201549"/>
                  <a:gd name="connsiteX16" fmla="*/ 109025 w 248654"/>
                  <a:gd name="connsiteY16" fmla="*/ 147127 h 201549"/>
                  <a:gd name="connsiteX17" fmla="*/ 124329 w 248654"/>
                  <a:gd name="connsiteY17" fmla="*/ 175918 h 201549"/>
                  <a:gd name="connsiteX18" fmla="*/ 139638 w 248654"/>
                  <a:gd name="connsiteY18" fmla="*/ 147127 h 201549"/>
                  <a:gd name="connsiteX19" fmla="*/ 231387 w 248654"/>
                  <a:gd name="connsiteY19" fmla="*/ 147127 h 201549"/>
                  <a:gd name="connsiteX20" fmla="*/ 236626 w 248654"/>
                  <a:gd name="connsiteY20" fmla="*/ 140065 h 201549"/>
                  <a:gd name="connsiteX21" fmla="*/ 236626 w 248654"/>
                  <a:gd name="connsiteY21" fmla="*/ 19105 h 201549"/>
                  <a:gd name="connsiteX22" fmla="*/ 231387 w 248654"/>
                  <a:gd name="connsiteY22" fmla="*/ 12031 h 201549"/>
                  <a:gd name="connsiteX23" fmla="*/ 17249 w 248654"/>
                  <a:gd name="connsiteY23" fmla="*/ 12031 h 20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8654" h="201549">
                    <a:moveTo>
                      <a:pt x="124329" y="201550"/>
                    </a:moveTo>
                    <a:lnTo>
                      <a:pt x="101795" y="159159"/>
                    </a:lnTo>
                    <a:lnTo>
                      <a:pt x="17249" y="159159"/>
                    </a:lnTo>
                    <a:cubicBezTo>
                      <a:pt x="7739" y="159159"/>
                      <a:pt x="0" y="150592"/>
                      <a:pt x="0" y="140065"/>
                    </a:cubicBezTo>
                    <a:lnTo>
                      <a:pt x="0" y="19108"/>
                    </a:lnTo>
                    <a:cubicBezTo>
                      <a:pt x="0" y="8572"/>
                      <a:pt x="7739" y="0"/>
                      <a:pt x="17249" y="0"/>
                    </a:cubicBezTo>
                    <a:lnTo>
                      <a:pt x="231384" y="0"/>
                    </a:lnTo>
                    <a:cubicBezTo>
                      <a:pt x="240906" y="0"/>
                      <a:pt x="248654" y="8572"/>
                      <a:pt x="248654" y="19105"/>
                    </a:cubicBezTo>
                    <a:lnTo>
                      <a:pt x="248654" y="140065"/>
                    </a:lnTo>
                    <a:cubicBezTo>
                      <a:pt x="248654" y="150592"/>
                      <a:pt x="240906" y="159159"/>
                      <a:pt x="231384" y="159159"/>
                    </a:cubicBezTo>
                    <a:lnTo>
                      <a:pt x="146863" y="159159"/>
                    </a:lnTo>
                    <a:lnTo>
                      <a:pt x="124329" y="201550"/>
                    </a:lnTo>
                    <a:close/>
                    <a:moveTo>
                      <a:pt x="17249" y="12031"/>
                    </a:moveTo>
                    <a:cubicBezTo>
                      <a:pt x="14422" y="12031"/>
                      <a:pt x="12031" y="15273"/>
                      <a:pt x="12031" y="19108"/>
                    </a:cubicBezTo>
                    <a:lnTo>
                      <a:pt x="12031" y="140065"/>
                    </a:lnTo>
                    <a:cubicBezTo>
                      <a:pt x="12031" y="143891"/>
                      <a:pt x="14419" y="147127"/>
                      <a:pt x="17249" y="147127"/>
                    </a:cubicBezTo>
                    <a:lnTo>
                      <a:pt x="109025" y="147127"/>
                    </a:lnTo>
                    <a:lnTo>
                      <a:pt x="124329" y="175918"/>
                    </a:lnTo>
                    <a:lnTo>
                      <a:pt x="139638" y="147127"/>
                    </a:lnTo>
                    <a:lnTo>
                      <a:pt x="231387" y="147127"/>
                    </a:lnTo>
                    <a:cubicBezTo>
                      <a:pt x="234223" y="147127"/>
                      <a:pt x="236626" y="143894"/>
                      <a:pt x="236626" y="140065"/>
                    </a:cubicBezTo>
                    <a:lnTo>
                      <a:pt x="236626" y="19105"/>
                    </a:lnTo>
                    <a:cubicBezTo>
                      <a:pt x="236626" y="15270"/>
                      <a:pt x="234223" y="12031"/>
                      <a:pt x="231387" y="12031"/>
                    </a:cubicBezTo>
                    <a:lnTo>
                      <a:pt x="17249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41">
                <a:extLst>
                  <a:ext uri="{FF2B5EF4-FFF2-40B4-BE49-F238E27FC236}">
                    <a16:creationId xmlns:a16="http://schemas.microsoft.com/office/drawing/2014/main" id="{ABE252F7-A943-4BDD-A89C-FA5024525CB7}"/>
                  </a:ext>
                </a:extLst>
              </p:cNvPr>
              <p:cNvGrpSpPr/>
              <p:nvPr/>
            </p:nvGrpSpPr>
            <p:grpSpPr>
              <a:xfrm>
                <a:off x="5365220" y="2584766"/>
                <a:ext cx="141737" cy="39088"/>
                <a:chOff x="5365220" y="2584766"/>
                <a:chExt cx="141737" cy="39088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1BF9485D-5D7C-4AB2-8FCA-35CCCAAED179}"/>
                    </a:ext>
                  </a:extLst>
                </p:cNvPr>
                <p:cNvSpPr/>
                <p:nvPr/>
              </p:nvSpPr>
              <p:spPr>
                <a:xfrm>
                  <a:off x="5365220" y="2584766"/>
                  <a:ext cx="38902" cy="39088"/>
                </a:xfrm>
                <a:custGeom>
                  <a:avLst/>
                  <a:gdLst>
                    <a:gd name="connsiteX0" fmla="*/ 19451 w 38902"/>
                    <a:gd name="connsiteY0" fmla="*/ 39089 h 39088"/>
                    <a:gd name="connsiteX1" fmla="*/ 0 w 38902"/>
                    <a:gd name="connsiteY1" fmla="*/ 19538 h 39088"/>
                    <a:gd name="connsiteX2" fmla="*/ 19451 w 38902"/>
                    <a:gd name="connsiteY2" fmla="*/ 0 h 39088"/>
                    <a:gd name="connsiteX3" fmla="*/ 38902 w 38902"/>
                    <a:gd name="connsiteY3" fmla="*/ 19538 h 39088"/>
                    <a:gd name="connsiteX4" fmla="*/ 19451 w 38902"/>
                    <a:gd name="connsiteY4" fmla="*/ 39089 h 39088"/>
                    <a:gd name="connsiteX5" fmla="*/ 19451 w 38902"/>
                    <a:gd name="connsiteY5" fmla="*/ 12031 h 39088"/>
                    <a:gd name="connsiteX6" fmla="*/ 12031 w 38902"/>
                    <a:gd name="connsiteY6" fmla="*/ 19538 h 39088"/>
                    <a:gd name="connsiteX7" fmla="*/ 19451 w 38902"/>
                    <a:gd name="connsiteY7" fmla="*/ 27058 h 39088"/>
                    <a:gd name="connsiteX8" fmla="*/ 26871 w 38902"/>
                    <a:gd name="connsiteY8" fmla="*/ 19538 h 39088"/>
                    <a:gd name="connsiteX9" fmla="*/ 19451 w 38902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2" h="39088">
                      <a:moveTo>
                        <a:pt x="19451" y="39089"/>
                      </a:moveTo>
                      <a:cubicBezTo>
                        <a:pt x="8725" y="39089"/>
                        <a:pt x="0" y="30318"/>
                        <a:pt x="0" y="19538"/>
                      </a:cubicBezTo>
                      <a:cubicBezTo>
                        <a:pt x="0" y="8765"/>
                        <a:pt x="8725" y="0"/>
                        <a:pt x="19451" y="0"/>
                      </a:cubicBezTo>
                      <a:cubicBezTo>
                        <a:pt x="30171" y="0"/>
                        <a:pt x="38902" y="8765"/>
                        <a:pt x="38902" y="19538"/>
                      </a:cubicBezTo>
                      <a:cubicBezTo>
                        <a:pt x="38902" y="30318"/>
                        <a:pt x="30174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58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55" y="27058"/>
                        <a:pt x="19451" y="27058"/>
                      </a:cubicBezTo>
                      <a:cubicBezTo>
                        <a:pt x="23539" y="27058"/>
                        <a:pt x="26871" y="23683"/>
                        <a:pt x="26871" y="19538"/>
                      </a:cubicBezTo>
                      <a:cubicBezTo>
                        <a:pt x="26871" y="15397"/>
                        <a:pt x="23542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637ACB32-223E-425B-9A33-B98AA4377C7D}"/>
                    </a:ext>
                  </a:extLst>
                </p:cNvPr>
                <p:cNvSpPr/>
                <p:nvPr/>
              </p:nvSpPr>
              <p:spPr>
                <a:xfrm>
                  <a:off x="5416629" y="2584766"/>
                  <a:ext cx="38908" cy="39088"/>
                </a:xfrm>
                <a:custGeom>
                  <a:avLst/>
                  <a:gdLst>
                    <a:gd name="connsiteX0" fmla="*/ 19463 w 38908"/>
                    <a:gd name="connsiteY0" fmla="*/ 39089 h 39088"/>
                    <a:gd name="connsiteX1" fmla="*/ 0 w 38908"/>
                    <a:gd name="connsiteY1" fmla="*/ 19538 h 39088"/>
                    <a:gd name="connsiteX2" fmla="*/ 19463 w 38908"/>
                    <a:gd name="connsiteY2" fmla="*/ 0 h 39088"/>
                    <a:gd name="connsiteX3" fmla="*/ 38908 w 38908"/>
                    <a:gd name="connsiteY3" fmla="*/ 19538 h 39088"/>
                    <a:gd name="connsiteX4" fmla="*/ 19463 w 38908"/>
                    <a:gd name="connsiteY4" fmla="*/ 39089 h 39088"/>
                    <a:gd name="connsiteX5" fmla="*/ 19463 w 38908"/>
                    <a:gd name="connsiteY5" fmla="*/ 12031 h 39088"/>
                    <a:gd name="connsiteX6" fmla="*/ 12031 w 38908"/>
                    <a:gd name="connsiteY6" fmla="*/ 19538 h 39088"/>
                    <a:gd name="connsiteX7" fmla="*/ 19463 w 38908"/>
                    <a:gd name="connsiteY7" fmla="*/ 27058 h 39088"/>
                    <a:gd name="connsiteX8" fmla="*/ 26877 w 38908"/>
                    <a:gd name="connsiteY8" fmla="*/ 19538 h 39088"/>
                    <a:gd name="connsiteX9" fmla="*/ 19463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63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63" y="0"/>
                      </a:cubicBezTo>
                      <a:cubicBezTo>
                        <a:pt x="30183" y="0"/>
                        <a:pt x="38908" y="8765"/>
                        <a:pt x="38908" y="19538"/>
                      </a:cubicBezTo>
                      <a:cubicBezTo>
                        <a:pt x="38908" y="30318"/>
                        <a:pt x="30186" y="39089"/>
                        <a:pt x="19463" y="39089"/>
                      </a:cubicBezTo>
                      <a:close/>
                      <a:moveTo>
                        <a:pt x="19463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63" y="27058"/>
                      </a:cubicBezTo>
                      <a:cubicBezTo>
                        <a:pt x="23551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51" y="12031"/>
                        <a:pt x="19463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3F4EBD55-77C1-4378-B9EB-3D0B8B82D121}"/>
                    </a:ext>
                  </a:extLst>
                </p:cNvPr>
                <p:cNvSpPr/>
                <p:nvPr/>
              </p:nvSpPr>
              <p:spPr>
                <a:xfrm>
                  <a:off x="5468049" y="2584766"/>
                  <a:ext cx="38908" cy="39088"/>
                </a:xfrm>
                <a:custGeom>
                  <a:avLst/>
                  <a:gdLst>
                    <a:gd name="connsiteX0" fmla="*/ 19451 w 38908"/>
                    <a:gd name="connsiteY0" fmla="*/ 39089 h 39088"/>
                    <a:gd name="connsiteX1" fmla="*/ 0 w 38908"/>
                    <a:gd name="connsiteY1" fmla="*/ 19538 h 39088"/>
                    <a:gd name="connsiteX2" fmla="*/ 19451 w 38908"/>
                    <a:gd name="connsiteY2" fmla="*/ 0 h 39088"/>
                    <a:gd name="connsiteX3" fmla="*/ 38908 w 38908"/>
                    <a:gd name="connsiteY3" fmla="*/ 19538 h 39088"/>
                    <a:gd name="connsiteX4" fmla="*/ 19451 w 38908"/>
                    <a:gd name="connsiteY4" fmla="*/ 39089 h 39088"/>
                    <a:gd name="connsiteX5" fmla="*/ 19451 w 38908"/>
                    <a:gd name="connsiteY5" fmla="*/ 12031 h 39088"/>
                    <a:gd name="connsiteX6" fmla="*/ 12031 w 38908"/>
                    <a:gd name="connsiteY6" fmla="*/ 19538 h 39088"/>
                    <a:gd name="connsiteX7" fmla="*/ 19451 w 38908"/>
                    <a:gd name="connsiteY7" fmla="*/ 27058 h 39088"/>
                    <a:gd name="connsiteX8" fmla="*/ 26877 w 38908"/>
                    <a:gd name="connsiteY8" fmla="*/ 19538 h 39088"/>
                    <a:gd name="connsiteX9" fmla="*/ 19451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51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51" y="0"/>
                      </a:cubicBezTo>
                      <a:cubicBezTo>
                        <a:pt x="30177" y="0"/>
                        <a:pt x="38908" y="8765"/>
                        <a:pt x="38908" y="19538"/>
                      </a:cubicBezTo>
                      <a:cubicBezTo>
                        <a:pt x="38908" y="30318"/>
                        <a:pt x="30177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51" y="27058"/>
                      </a:cubicBezTo>
                      <a:cubicBezTo>
                        <a:pt x="23545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45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41ACB72B-20BC-4078-92D6-306E13213BA3}"/>
              </a:ext>
            </a:extLst>
          </p:cNvPr>
          <p:cNvSpPr txBox="1"/>
          <p:nvPr/>
        </p:nvSpPr>
        <p:spPr>
          <a:xfrm>
            <a:off x="9230493" y="2551887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46609C6-1821-4724-A79E-849EEC1E77D0}"/>
              </a:ext>
            </a:extLst>
          </p:cNvPr>
          <p:cNvSpPr txBox="1"/>
          <p:nvPr/>
        </p:nvSpPr>
        <p:spPr>
          <a:xfrm>
            <a:off x="8566329" y="2962809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5" name="그래픽 58">
            <a:extLst>
              <a:ext uri="{FF2B5EF4-FFF2-40B4-BE49-F238E27FC236}">
                <a16:creationId xmlns:a16="http://schemas.microsoft.com/office/drawing/2014/main" id="{4CF410B7-3DE5-42FD-A625-8DBC3CF8F191}"/>
              </a:ext>
            </a:extLst>
          </p:cNvPr>
          <p:cNvGrpSpPr/>
          <p:nvPr/>
        </p:nvGrpSpPr>
        <p:grpSpPr>
          <a:xfrm>
            <a:off x="8568292" y="2485483"/>
            <a:ext cx="381063" cy="384993"/>
            <a:chOff x="8568292" y="2485483"/>
            <a:chExt cx="381063" cy="384993"/>
          </a:xfrm>
          <a:solidFill>
            <a:schemeClr val="accent2"/>
          </a:solidFill>
        </p:grpSpPr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C5C210B0-4CEE-487A-A80D-2311C28E50B6}"/>
                </a:ext>
              </a:extLst>
            </p:cNvPr>
            <p:cNvSpPr/>
            <p:nvPr/>
          </p:nvSpPr>
          <p:spPr>
            <a:xfrm>
              <a:off x="8757651" y="2723538"/>
              <a:ext cx="139836" cy="114878"/>
            </a:xfrm>
            <a:custGeom>
              <a:avLst/>
              <a:gdLst>
                <a:gd name="connsiteX0" fmla="*/ 82596 w 139836"/>
                <a:gd name="connsiteY0" fmla="*/ 114878 h 114878"/>
                <a:gd name="connsiteX1" fmla="*/ 0 w 139836"/>
                <a:gd name="connsiteY1" fmla="*/ 0 h 114878"/>
                <a:gd name="connsiteX2" fmla="*/ 139837 w 139836"/>
                <a:gd name="connsiteY2" fmla="*/ 45922 h 114878"/>
                <a:gd name="connsiteX3" fmla="*/ 136706 w 139836"/>
                <a:gd name="connsiteY3" fmla="*/ 52158 h 114878"/>
                <a:gd name="connsiteX4" fmla="*/ 87523 w 139836"/>
                <a:gd name="connsiteY4" fmla="*/ 111080 h 114878"/>
                <a:gd name="connsiteX5" fmla="*/ 82596 w 139836"/>
                <a:gd name="connsiteY5" fmla="*/ 114878 h 114878"/>
                <a:gd name="connsiteX6" fmla="*/ 31308 w 139836"/>
                <a:gd name="connsiteY6" fmla="*/ 22940 h 114878"/>
                <a:gd name="connsiteX7" fmla="*/ 85038 w 139836"/>
                <a:gd name="connsiteY7" fmla="*/ 97671 h 114878"/>
                <a:gd name="connsiteX8" fmla="*/ 122674 w 139836"/>
                <a:gd name="connsiteY8" fmla="*/ 52946 h 114878"/>
                <a:gd name="connsiteX9" fmla="*/ 31308 w 139836"/>
                <a:gd name="connsiteY9" fmla="*/ 22940 h 11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36" h="114878">
                  <a:moveTo>
                    <a:pt x="82596" y="114878"/>
                  </a:moveTo>
                  <a:lnTo>
                    <a:pt x="0" y="0"/>
                  </a:lnTo>
                  <a:lnTo>
                    <a:pt x="139837" y="45922"/>
                  </a:lnTo>
                  <a:lnTo>
                    <a:pt x="136706" y="52158"/>
                  </a:lnTo>
                  <a:cubicBezTo>
                    <a:pt x="125291" y="74890"/>
                    <a:pt x="108745" y="94711"/>
                    <a:pt x="87523" y="111080"/>
                  </a:cubicBezTo>
                  <a:lnTo>
                    <a:pt x="82596" y="114878"/>
                  </a:lnTo>
                  <a:close/>
                  <a:moveTo>
                    <a:pt x="31308" y="22940"/>
                  </a:moveTo>
                  <a:lnTo>
                    <a:pt x="85038" y="97671"/>
                  </a:lnTo>
                  <a:cubicBezTo>
                    <a:pt x="100612" y="84768"/>
                    <a:pt x="113236" y="69765"/>
                    <a:pt x="122674" y="52946"/>
                  </a:cubicBezTo>
                  <a:lnTo>
                    <a:pt x="31308" y="2294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2C903DE7-1662-4321-ADCE-CA4353F624CA}"/>
                </a:ext>
              </a:extLst>
            </p:cNvPr>
            <p:cNvSpPr/>
            <p:nvPr/>
          </p:nvSpPr>
          <p:spPr>
            <a:xfrm>
              <a:off x="8738654" y="2485483"/>
              <a:ext cx="210701" cy="277967"/>
            </a:xfrm>
            <a:custGeom>
              <a:avLst/>
              <a:gdLst>
                <a:gd name="connsiteX0" fmla="*/ 199953 w 210701"/>
                <a:gd name="connsiteY0" fmla="*/ 277968 h 277967"/>
                <a:gd name="connsiteX1" fmla="*/ 0 w 210701"/>
                <a:gd name="connsiteY1" fmla="*/ 212291 h 277967"/>
                <a:gd name="connsiteX2" fmla="*/ 0 w 210701"/>
                <a:gd name="connsiteY2" fmla="*/ 0 h 277967"/>
                <a:gd name="connsiteX3" fmla="*/ 6121 w 210701"/>
                <a:gd name="connsiteY3" fmla="*/ 108 h 277967"/>
                <a:gd name="connsiteX4" fmla="*/ 66273 w 210701"/>
                <a:gd name="connsiteY4" fmla="*/ 10389 h 277967"/>
                <a:gd name="connsiteX5" fmla="*/ 187859 w 210701"/>
                <a:gd name="connsiteY5" fmla="*/ 115317 h 277967"/>
                <a:gd name="connsiteX6" fmla="*/ 201724 w 210701"/>
                <a:gd name="connsiteY6" fmla="*/ 272052 h 277967"/>
                <a:gd name="connsiteX7" fmla="*/ 199953 w 210701"/>
                <a:gd name="connsiteY7" fmla="*/ 277968 h 277967"/>
                <a:gd name="connsiteX8" fmla="*/ 12028 w 210701"/>
                <a:gd name="connsiteY8" fmla="*/ 203583 h 277967"/>
                <a:gd name="connsiteX9" fmla="*/ 191880 w 210701"/>
                <a:gd name="connsiteY9" fmla="*/ 262658 h 277967"/>
                <a:gd name="connsiteX10" fmla="*/ 177115 w 210701"/>
                <a:gd name="connsiteY10" fmla="*/ 120734 h 277967"/>
                <a:gd name="connsiteX11" fmla="*/ 62519 w 210701"/>
                <a:gd name="connsiteY11" fmla="*/ 21815 h 277967"/>
                <a:gd name="connsiteX12" fmla="*/ 12028 w 210701"/>
                <a:gd name="connsiteY12" fmla="*/ 12323 h 277967"/>
                <a:gd name="connsiteX13" fmla="*/ 12028 w 210701"/>
                <a:gd name="connsiteY13" fmla="*/ 203583 h 27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701" h="277967">
                  <a:moveTo>
                    <a:pt x="199953" y="277968"/>
                  </a:moveTo>
                  <a:lnTo>
                    <a:pt x="0" y="212291"/>
                  </a:lnTo>
                  <a:lnTo>
                    <a:pt x="0" y="0"/>
                  </a:lnTo>
                  <a:lnTo>
                    <a:pt x="6121" y="108"/>
                  </a:lnTo>
                  <a:cubicBezTo>
                    <a:pt x="27175" y="478"/>
                    <a:pt x="45727" y="3645"/>
                    <a:pt x="66273" y="10389"/>
                  </a:cubicBezTo>
                  <a:cubicBezTo>
                    <a:pt x="119339" y="27807"/>
                    <a:pt x="162518" y="65070"/>
                    <a:pt x="187859" y="115317"/>
                  </a:cubicBezTo>
                  <a:cubicBezTo>
                    <a:pt x="212447" y="164088"/>
                    <a:pt x="217374" y="219750"/>
                    <a:pt x="201724" y="272052"/>
                  </a:cubicBezTo>
                  <a:lnTo>
                    <a:pt x="199953" y="277968"/>
                  </a:lnTo>
                  <a:close/>
                  <a:moveTo>
                    <a:pt x="12028" y="203583"/>
                  </a:moveTo>
                  <a:lnTo>
                    <a:pt x="191880" y="262658"/>
                  </a:lnTo>
                  <a:cubicBezTo>
                    <a:pt x="204558" y="215067"/>
                    <a:pt x="199381" y="164903"/>
                    <a:pt x="177115" y="120734"/>
                  </a:cubicBezTo>
                  <a:cubicBezTo>
                    <a:pt x="153227" y="73356"/>
                    <a:pt x="112529" y="38229"/>
                    <a:pt x="62519" y="21815"/>
                  </a:cubicBezTo>
                  <a:cubicBezTo>
                    <a:pt x="44933" y="16043"/>
                    <a:pt x="29497" y="13117"/>
                    <a:pt x="12028" y="12323"/>
                  </a:cubicBezTo>
                  <a:lnTo>
                    <a:pt x="12028" y="203583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AD1B16F8-EFA7-40DA-8E06-9D7C36F8B31A}"/>
                </a:ext>
              </a:extLst>
            </p:cNvPr>
            <p:cNvSpPr/>
            <p:nvPr/>
          </p:nvSpPr>
          <p:spPr>
            <a:xfrm>
              <a:off x="8568292" y="2523377"/>
              <a:ext cx="256467" cy="347098"/>
            </a:xfrm>
            <a:custGeom>
              <a:avLst/>
              <a:gdLst>
                <a:gd name="connsiteX0" fmla="*/ 172019 w 256467"/>
                <a:gd name="connsiteY0" fmla="*/ 347098 h 347098"/>
                <a:gd name="connsiteX1" fmla="*/ 172007 w 256467"/>
                <a:gd name="connsiteY1" fmla="*/ 347098 h 347098"/>
                <a:gd name="connsiteX2" fmla="*/ 50319 w 256467"/>
                <a:gd name="connsiteY2" fmla="*/ 296192 h 347098"/>
                <a:gd name="connsiteX3" fmla="*/ 50322 w 256467"/>
                <a:gd name="connsiteY3" fmla="*/ 50245 h 347098"/>
                <a:gd name="connsiteX4" fmla="*/ 145211 w 256467"/>
                <a:gd name="connsiteY4" fmla="*/ 1017 h 347098"/>
                <a:gd name="connsiteX5" fmla="*/ 152105 w 256467"/>
                <a:gd name="connsiteY5" fmla="*/ 0 h 347098"/>
                <a:gd name="connsiteX6" fmla="*/ 152105 w 256467"/>
                <a:gd name="connsiteY6" fmla="*/ 180008 h 347098"/>
                <a:gd name="connsiteX7" fmla="*/ 160319 w 256467"/>
                <a:gd name="connsiteY7" fmla="*/ 191227 h 347098"/>
                <a:gd name="connsiteX8" fmla="*/ 256468 w 256467"/>
                <a:gd name="connsiteY8" fmla="*/ 324973 h 347098"/>
                <a:gd name="connsiteX9" fmla="*/ 250263 w 256467"/>
                <a:gd name="connsiteY9" fmla="*/ 328167 h 347098"/>
                <a:gd name="connsiteX10" fmla="*/ 172019 w 256467"/>
                <a:gd name="connsiteY10" fmla="*/ 347098 h 347098"/>
                <a:gd name="connsiteX11" fmla="*/ 140077 w 256467"/>
                <a:gd name="connsiteY11" fmla="*/ 14091 h 347098"/>
                <a:gd name="connsiteX12" fmla="*/ 58873 w 256467"/>
                <a:gd name="connsiteY12" fmla="*/ 58702 h 347098"/>
                <a:gd name="connsiteX13" fmla="*/ 58870 w 256467"/>
                <a:gd name="connsiteY13" fmla="*/ 287731 h 347098"/>
                <a:gd name="connsiteX14" fmla="*/ 172007 w 256467"/>
                <a:gd name="connsiteY14" fmla="*/ 335067 h 347098"/>
                <a:gd name="connsiteX15" fmla="*/ 172019 w 256467"/>
                <a:gd name="connsiteY15" fmla="*/ 335067 h 347098"/>
                <a:gd name="connsiteX16" fmla="*/ 238466 w 256467"/>
                <a:gd name="connsiteY16" fmla="*/ 320531 h 347098"/>
                <a:gd name="connsiteX17" fmla="*/ 150583 w 256467"/>
                <a:gd name="connsiteY17" fmla="*/ 198286 h 347098"/>
                <a:gd name="connsiteX18" fmla="*/ 140077 w 256467"/>
                <a:gd name="connsiteY18" fmla="*/ 183933 h 347098"/>
                <a:gd name="connsiteX19" fmla="*/ 140077 w 256467"/>
                <a:gd name="connsiteY19" fmla="*/ 14091 h 34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467" h="347098">
                  <a:moveTo>
                    <a:pt x="172019" y="347098"/>
                  </a:moveTo>
                  <a:lnTo>
                    <a:pt x="172007" y="347098"/>
                  </a:lnTo>
                  <a:cubicBezTo>
                    <a:pt x="126027" y="347098"/>
                    <a:pt x="82812" y="329019"/>
                    <a:pt x="50319" y="296192"/>
                  </a:cubicBezTo>
                  <a:cubicBezTo>
                    <a:pt x="-16775" y="228382"/>
                    <a:pt x="-16772" y="118051"/>
                    <a:pt x="50322" y="50245"/>
                  </a:cubicBezTo>
                  <a:cubicBezTo>
                    <a:pt x="77407" y="22874"/>
                    <a:pt x="109331" y="6313"/>
                    <a:pt x="145211" y="1017"/>
                  </a:cubicBezTo>
                  <a:lnTo>
                    <a:pt x="152105" y="0"/>
                  </a:lnTo>
                  <a:lnTo>
                    <a:pt x="152105" y="180008"/>
                  </a:lnTo>
                  <a:lnTo>
                    <a:pt x="160319" y="191227"/>
                  </a:lnTo>
                  <a:lnTo>
                    <a:pt x="256468" y="324973"/>
                  </a:lnTo>
                  <a:lnTo>
                    <a:pt x="250263" y="328167"/>
                  </a:lnTo>
                  <a:cubicBezTo>
                    <a:pt x="226201" y="340550"/>
                    <a:pt x="199143" y="347098"/>
                    <a:pt x="172019" y="347098"/>
                  </a:cubicBezTo>
                  <a:close/>
                  <a:moveTo>
                    <a:pt x="140077" y="14091"/>
                  </a:moveTo>
                  <a:cubicBezTo>
                    <a:pt x="109620" y="20014"/>
                    <a:pt x="82328" y="35001"/>
                    <a:pt x="58873" y="58702"/>
                  </a:cubicBezTo>
                  <a:cubicBezTo>
                    <a:pt x="-3607" y="121844"/>
                    <a:pt x="-3610" y="224583"/>
                    <a:pt x="58870" y="287731"/>
                  </a:cubicBezTo>
                  <a:cubicBezTo>
                    <a:pt x="89086" y="318257"/>
                    <a:pt x="129264" y="335067"/>
                    <a:pt x="172007" y="335067"/>
                  </a:cubicBezTo>
                  <a:lnTo>
                    <a:pt x="172019" y="335067"/>
                  </a:lnTo>
                  <a:cubicBezTo>
                    <a:pt x="194899" y="335067"/>
                    <a:pt x="217722" y="330059"/>
                    <a:pt x="238466" y="320531"/>
                  </a:cubicBezTo>
                  <a:lnTo>
                    <a:pt x="150583" y="198286"/>
                  </a:lnTo>
                  <a:lnTo>
                    <a:pt x="140077" y="183933"/>
                  </a:lnTo>
                  <a:lnTo>
                    <a:pt x="140077" y="14091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EF8B3AB6-1B9C-4586-AC47-18729879B111}"/>
              </a:ext>
            </a:extLst>
          </p:cNvPr>
          <p:cNvSpPr txBox="1"/>
          <p:nvPr/>
        </p:nvSpPr>
        <p:spPr>
          <a:xfrm>
            <a:off x="5839593" y="4507555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724BA6AD-1A7A-4B16-B246-BC5720EC3623}"/>
              </a:ext>
            </a:extLst>
          </p:cNvPr>
          <p:cNvSpPr txBox="1"/>
          <p:nvPr/>
        </p:nvSpPr>
        <p:spPr>
          <a:xfrm>
            <a:off x="5175429" y="4918477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9" name="그래픽 63">
            <a:extLst>
              <a:ext uri="{FF2B5EF4-FFF2-40B4-BE49-F238E27FC236}">
                <a16:creationId xmlns:a16="http://schemas.microsoft.com/office/drawing/2014/main" id="{1ECE27BE-F5C7-4ACC-B57D-1CFD399AD25A}"/>
              </a:ext>
            </a:extLst>
          </p:cNvPr>
          <p:cNvGrpSpPr/>
          <p:nvPr/>
        </p:nvGrpSpPr>
        <p:grpSpPr>
          <a:xfrm>
            <a:off x="5175429" y="4444326"/>
            <a:ext cx="384993" cy="378640"/>
            <a:chOff x="5175429" y="4444326"/>
            <a:chExt cx="384993" cy="378640"/>
          </a:xfrm>
          <a:solidFill>
            <a:schemeClr val="accent2"/>
          </a:solidFill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00374BE5-C2B2-49EA-A06E-02F3F7738CA9}"/>
                </a:ext>
              </a:extLst>
            </p:cNvPr>
            <p:cNvSpPr/>
            <p:nvPr/>
          </p:nvSpPr>
          <p:spPr>
            <a:xfrm>
              <a:off x="5308157" y="4444326"/>
              <a:ext cx="122154" cy="53385"/>
            </a:xfrm>
            <a:custGeom>
              <a:avLst/>
              <a:gdLst>
                <a:gd name="connsiteX0" fmla="*/ 114328 w 122154"/>
                <a:gd name="connsiteY0" fmla="*/ 53385 h 53385"/>
                <a:gd name="connsiteX1" fmla="*/ 69789 w 122154"/>
                <a:gd name="connsiteY1" fmla="*/ 15469 h 53385"/>
                <a:gd name="connsiteX2" fmla="*/ 49769 w 122154"/>
                <a:gd name="connsiteY2" fmla="*/ 15469 h 53385"/>
                <a:gd name="connsiteX3" fmla="*/ 7823 w 122154"/>
                <a:gd name="connsiteY3" fmla="*/ 51180 h 53385"/>
                <a:gd name="connsiteX4" fmla="*/ 0 w 122154"/>
                <a:gd name="connsiteY4" fmla="*/ 41980 h 53385"/>
                <a:gd name="connsiteX5" fmla="*/ 41946 w 122154"/>
                <a:gd name="connsiteY5" fmla="*/ 6275 h 53385"/>
                <a:gd name="connsiteX6" fmla="*/ 77618 w 122154"/>
                <a:gd name="connsiteY6" fmla="*/ 6275 h 53385"/>
                <a:gd name="connsiteX7" fmla="*/ 122154 w 122154"/>
                <a:gd name="connsiteY7" fmla="*/ 44190 h 53385"/>
                <a:gd name="connsiteX8" fmla="*/ 114328 w 122154"/>
                <a:gd name="connsiteY8" fmla="*/ 53385 h 5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54" h="53385">
                  <a:moveTo>
                    <a:pt x="114328" y="53385"/>
                  </a:moveTo>
                  <a:lnTo>
                    <a:pt x="69789" y="15469"/>
                  </a:lnTo>
                  <a:cubicBezTo>
                    <a:pt x="64366" y="10855"/>
                    <a:pt x="55198" y="10858"/>
                    <a:pt x="49769" y="15469"/>
                  </a:cubicBezTo>
                  <a:lnTo>
                    <a:pt x="7823" y="51180"/>
                  </a:lnTo>
                  <a:lnTo>
                    <a:pt x="0" y="41980"/>
                  </a:lnTo>
                  <a:lnTo>
                    <a:pt x="41946" y="6275"/>
                  </a:lnTo>
                  <a:cubicBezTo>
                    <a:pt x="51782" y="-2093"/>
                    <a:pt x="67783" y="-2090"/>
                    <a:pt x="77618" y="6275"/>
                  </a:cubicBezTo>
                  <a:lnTo>
                    <a:pt x="122154" y="44190"/>
                  </a:lnTo>
                  <a:lnTo>
                    <a:pt x="114328" y="53385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5AD9B3CF-B584-46CC-9DB9-9625C9322CCB}"/>
                </a:ext>
              </a:extLst>
            </p:cNvPr>
            <p:cNvSpPr/>
            <p:nvPr/>
          </p:nvSpPr>
          <p:spPr>
            <a:xfrm>
              <a:off x="5175429" y="4564222"/>
              <a:ext cx="384993" cy="258745"/>
            </a:xfrm>
            <a:custGeom>
              <a:avLst/>
              <a:gdLst>
                <a:gd name="connsiteX0" fmla="*/ 378919 w 384993"/>
                <a:gd name="connsiteY0" fmla="*/ 258745 h 258745"/>
                <a:gd name="connsiteX1" fmla="*/ 6062 w 384993"/>
                <a:gd name="connsiteY1" fmla="*/ 258745 h 258745"/>
                <a:gd name="connsiteX2" fmla="*/ 26 w 384993"/>
                <a:gd name="connsiteY2" fmla="*/ 252709 h 258745"/>
                <a:gd name="connsiteX3" fmla="*/ 26 w 384993"/>
                <a:gd name="connsiteY3" fmla="*/ 38415 h 258745"/>
                <a:gd name="connsiteX4" fmla="*/ 928 w 384993"/>
                <a:gd name="connsiteY4" fmla="*/ 34652 h 258745"/>
                <a:gd name="connsiteX5" fmla="*/ 2808 w 384993"/>
                <a:gd name="connsiteY5" fmla="*/ 32697 h 258745"/>
                <a:gd name="connsiteX6" fmla="*/ 40618 w 384993"/>
                <a:gd name="connsiteY6" fmla="*/ 514 h 258745"/>
                <a:gd name="connsiteX7" fmla="*/ 48445 w 384993"/>
                <a:gd name="connsiteY7" fmla="*/ 9709 h 258745"/>
                <a:gd name="connsiteX8" fmla="*/ 12099 w 384993"/>
                <a:gd name="connsiteY8" fmla="*/ 40641 h 258745"/>
                <a:gd name="connsiteX9" fmla="*/ 12099 w 384993"/>
                <a:gd name="connsiteY9" fmla="*/ 246672 h 258745"/>
                <a:gd name="connsiteX10" fmla="*/ 372882 w 384993"/>
                <a:gd name="connsiteY10" fmla="*/ 246672 h 258745"/>
                <a:gd name="connsiteX11" fmla="*/ 372882 w 384993"/>
                <a:gd name="connsiteY11" fmla="*/ 40611 h 258745"/>
                <a:gd name="connsiteX12" fmla="*/ 335980 w 384993"/>
                <a:gd name="connsiteY12" fmla="*/ 9195 h 258745"/>
                <a:gd name="connsiteX13" fmla="*/ 343812 w 384993"/>
                <a:gd name="connsiteY13" fmla="*/ 0 h 258745"/>
                <a:gd name="connsiteX14" fmla="*/ 382405 w 384993"/>
                <a:gd name="connsiteY14" fmla="*/ 32860 h 258745"/>
                <a:gd name="connsiteX15" fmla="*/ 384667 w 384993"/>
                <a:gd name="connsiteY15" fmla="*/ 35925 h 258745"/>
                <a:gd name="connsiteX16" fmla="*/ 384958 w 384993"/>
                <a:gd name="connsiteY16" fmla="*/ 38547 h 258745"/>
                <a:gd name="connsiteX17" fmla="*/ 384958 w 384993"/>
                <a:gd name="connsiteY17" fmla="*/ 252718 h 258745"/>
                <a:gd name="connsiteX18" fmla="*/ 378919 w 384993"/>
                <a:gd name="connsiteY18" fmla="*/ 258745 h 2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4993" h="258745">
                  <a:moveTo>
                    <a:pt x="378919" y="258745"/>
                  </a:moveTo>
                  <a:lnTo>
                    <a:pt x="6062" y="258745"/>
                  </a:lnTo>
                  <a:cubicBezTo>
                    <a:pt x="2727" y="258745"/>
                    <a:pt x="26" y="256044"/>
                    <a:pt x="26" y="252709"/>
                  </a:cubicBezTo>
                  <a:lnTo>
                    <a:pt x="26" y="38415"/>
                  </a:lnTo>
                  <a:cubicBezTo>
                    <a:pt x="-98" y="37086"/>
                    <a:pt x="227" y="35762"/>
                    <a:pt x="928" y="34652"/>
                  </a:cubicBezTo>
                  <a:cubicBezTo>
                    <a:pt x="1403" y="33870"/>
                    <a:pt x="2047" y="33200"/>
                    <a:pt x="2808" y="32697"/>
                  </a:cubicBezTo>
                  <a:lnTo>
                    <a:pt x="40618" y="514"/>
                  </a:lnTo>
                  <a:lnTo>
                    <a:pt x="48445" y="9709"/>
                  </a:lnTo>
                  <a:lnTo>
                    <a:pt x="12099" y="40641"/>
                  </a:lnTo>
                  <a:lnTo>
                    <a:pt x="12099" y="246672"/>
                  </a:lnTo>
                  <a:lnTo>
                    <a:pt x="372882" y="246672"/>
                  </a:lnTo>
                  <a:lnTo>
                    <a:pt x="372882" y="40611"/>
                  </a:lnTo>
                  <a:lnTo>
                    <a:pt x="335980" y="9195"/>
                  </a:lnTo>
                  <a:lnTo>
                    <a:pt x="343812" y="0"/>
                  </a:lnTo>
                  <a:lnTo>
                    <a:pt x="382405" y="32860"/>
                  </a:lnTo>
                  <a:cubicBezTo>
                    <a:pt x="383455" y="33612"/>
                    <a:pt x="384261" y="34679"/>
                    <a:pt x="384667" y="35925"/>
                  </a:cubicBezTo>
                  <a:cubicBezTo>
                    <a:pt x="384952" y="36761"/>
                    <a:pt x="385055" y="37657"/>
                    <a:pt x="384958" y="38547"/>
                  </a:cubicBezTo>
                  <a:lnTo>
                    <a:pt x="384958" y="252718"/>
                  </a:lnTo>
                  <a:cubicBezTo>
                    <a:pt x="384955" y="256044"/>
                    <a:pt x="382255" y="258745"/>
                    <a:pt x="378919" y="25874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796686B7-49E3-4459-978B-F680DD8434A9}"/>
                </a:ext>
              </a:extLst>
            </p:cNvPr>
            <p:cNvSpPr/>
            <p:nvPr/>
          </p:nvSpPr>
          <p:spPr>
            <a:xfrm>
              <a:off x="5213882" y="4487040"/>
              <a:ext cx="306255" cy="126488"/>
            </a:xfrm>
            <a:custGeom>
              <a:avLst/>
              <a:gdLst>
                <a:gd name="connsiteX0" fmla="*/ 306256 w 306255"/>
                <a:gd name="connsiteY0" fmla="*/ 126488 h 126488"/>
                <a:gd name="connsiteX1" fmla="*/ 294183 w 306255"/>
                <a:gd name="connsiteY1" fmla="*/ 126488 h 126488"/>
                <a:gd name="connsiteX2" fmla="*/ 294183 w 306255"/>
                <a:gd name="connsiteY2" fmla="*/ 12076 h 126488"/>
                <a:gd name="connsiteX3" fmla="*/ 12073 w 306255"/>
                <a:gd name="connsiteY3" fmla="*/ 12076 h 126488"/>
                <a:gd name="connsiteX4" fmla="*/ 12073 w 306255"/>
                <a:gd name="connsiteY4" fmla="*/ 126488 h 126488"/>
                <a:gd name="connsiteX5" fmla="*/ 0 w 306255"/>
                <a:gd name="connsiteY5" fmla="*/ 126488 h 126488"/>
                <a:gd name="connsiteX6" fmla="*/ 0 w 306255"/>
                <a:gd name="connsiteY6" fmla="*/ 0 h 126488"/>
                <a:gd name="connsiteX7" fmla="*/ 306256 w 306255"/>
                <a:gd name="connsiteY7" fmla="*/ 0 h 12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255" h="126488">
                  <a:moveTo>
                    <a:pt x="306256" y="126488"/>
                  </a:moveTo>
                  <a:lnTo>
                    <a:pt x="294183" y="126488"/>
                  </a:lnTo>
                  <a:lnTo>
                    <a:pt x="294183" y="12076"/>
                  </a:lnTo>
                  <a:lnTo>
                    <a:pt x="12073" y="12076"/>
                  </a:lnTo>
                  <a:lnTo>
                    <a:pt x="12073" y="126488"/>
                  </a:lnTo>
                  <a:lnTo>
                    <a:pt x="0" y="126488"/>
                  </a:lnTo>
                  <a:lnTo>
                    <a:pt x="0" y="0"/>
                  </a:lnTo>
                  <a:lnTo>
                    <a:pt x="306256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C2B9BF43-CB1C-46E9-908E-0E660CC0D237}"/>
                </a:ext>
              </a:extLst>
            </p:cNvPr>
            <p:cNvSpPr/>
            <p:nvPr/>
          </p:nvSpPr>
          <p:spPr>
            <a:xfrm>
              <a:off x="5245478" y="4601687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F24902D7-F1EF-4398-A7B1-B05455DAD3E5}"/>
                </a:ext>
              </a:extLst>
            </p:cNvPr>
            <p:cNvSpPr/>
            <p:nvPr/>
          </p:nvSpPr>
          <p:spPr>
            <a:xfrm>
              <a:off x="5245478" y="4640697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87936F66-66B1-43FA-8058-D0A323093AE9}"/>
                </a:ext>
              </a:extLst>
            </p:cNvPr>
            <p:cNvSpPr/>
            <p:nvPr/>
          </p:nvSpPr>
          <p:spPr>
            <a:xfrm>
              <a:off x="5277908" y="4679708"/>
              <a:ext cx="125065" cy="12076"/>
            </a:xfrm>
            <a:custGeom>
              <a:avLst/>
              <a:gdLst>
                <a:gd name="connsiteX0" fmla="*/ 0 w 125065"/>
                <a:gd name="connsiteY0" fmla="*/ 0 h 12076"/>
                <a:gd name="connsiteX1" fmla="*/ 125066 w 125065"/>
                <a:gd name="connsiteY1" fmla="*/ 0 h 12076"/>
                <a:gd name="connsiteX2" fmla="*/ 125066 w 125065"/>
                <a:gd name="connsiteY2" fmla="*/ 12076 h 12076"/>
                <a:gd name="connsiteX3" fmla="*/ 0 w 12506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65" h="12076">
                  <a:moveTo>
                    <a:pt x="0" y="0"/>
                  </a:moveTo>
                  <a:lnTo>
                    <a:pt x="125066" y="0"/>
                  </a:lnTo>
                  <a:lnTo>
                    <a:pt x="125066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82005EAF-5558-4AF7-A9DA-F1A22FEAE1E0}"/>
                </a:ext>
              </a:extLst>
            </p:cNvPr>
            <p:cNvSpPr/>
            <p:nvPr/>
          </p:nvSpPr>
          <p:spPr>
            <a:xfrm>
              <a:off x="5423965" y="4601687"/>
              <a:ext cx="62074" cy="12076"/>
            </a:xfrm>
            <a:custGeom>
              <a:avLst/>
              <a:gdLst>
                <a:gd name="connsiteX0" fmla="*/ 0 w 62074"/>
                <a:gd name="connsiteY0" fmla="*/ 0 h 12076"/>
                <a:gd name="connsiteX1" fmla="*/ 62074 w 62074"/>
                <a:gd name="connsiteY1" fmla="*/ 0 h 12076"/>
                <a:gd name="connsiteX2" fmla="*/ 62074 w 62074"/>
                <a:gd name="connsiteY2" fmla="*/ 12076 h 12076"/>
                <a:gd name="connsiteX3" fmla="*/ 0 w 62074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074" h="12076">
                  <a:moveTo>
                    <a:pt x="0" y="0"/>
                  </a:moveTo>
                  <a:lnTo>
                    <a:pt x="62074" y="0"/>
                  </a:lnTo>
                  <a:lnTo>
                    <a:pt x="62074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20E29B09-08A0-4E57-8A3F-C058FC64E103}"/>
                </a:ext>
              </a:extLst>
            </p:cNvPr>
            <p:cNvSpPr/>
            <p:nvPr/>
          </p:nvSpPr>
          <p:spPr>
            <a:xfrm>
              <a:off x="5423965" y="4640697"/>
              <a:ext cx="40869" cy="12076"/>
            </a:xfrm>
            <a:custGeom>
              <a:avLst/>
              <a:gdLst>
                <a:gd name="connsiteX0" fmla="*/ 0 w 40869"/>
                <a:gd name="connsiteY0" fmla="*/ 0 h 12076"/>
                <a:gd name="connsiteX1" fmla="*/ 40869 w 40869"/>
                <a:gd name="connsiteY1" fmla="*/ 0 h 12076"/>
                <a:gd name="connsiteX2" fmla="*/ 40869 w 40869"/>
                <a:gd name="connsiteY2" fmla="*/ 12076 h 12076"/>
                <a:gd name="connsiteX3" fmla="*/ 0 w 40869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9" h="12076">
                  <a:moveTo>
                    <a:pt x="0" y="0"/>
                  </a:moveTo>
                  <a:lnTo>
                    <a:pt x="40869" y="0"/>
                  </a:lnTo>
                  <a:lnTo>
                    <a:pt x="40869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C23C7B6D-A565-42EA-9D63-CCFF0370868B}"/>
                </a:ext>
              </a:extLst>
            </p:cNvPr>
            <p:cNvSpPr/>
            <p:nvPr/>
          </p:nvSpPr>
          <p:spPr>
            <a:xfrm>
              <a:off x="5245797" y="4521088"/>
              <a:ext cx="158845" cy="54046"/>
            </a:xfrm>
            <a:custGeom>
              <a:avLst/>
              <a:gdLst>
                <a:gd name="connsiteX0" fmla="*/ 147004 w 158845"/>
                <a:gd name="connsiteY0" fmla="*/ 11839 h 54046"/>
                <a:gd name="connsiteX1" fmla="*/ 147004 w 158845"/>
                <a:gd name="connsiteY1" fmla="*/ 42205 h 54046"/>
                <a:gd name="connsiteX2" fmla="*/ 11839 w 158845"/>
                <a:gd name="connsiteY2" fmla="*/ 42205 h 54046"/>
                <a:gd name="connsiteX3" fmla="*/ 11839 w 158845"/>
                <a:gd name="connsiteY3" fmla="*/ 11839 h 54046"/>
                <a:gd name="connsiteX4" fmla="*/ 147004 w 158845"/>
                <a:gd name="connsiteY4" fmla="*/ 11839 h 54046"/>
                <a:gd name="connsiteX5" fmla="*/ 158843 w 158845"/>
                <a:gd name="connsiteY5" fmla="*/ 0 h 54046"/>
                <a:gd name="connsiteX6" fmla="*/ 0 w 158845"/>
                <a:gd name="connsiteY6" fmla="*/ 0 h 54046"/>
                <a:gd name="connsiteX7" fmla="*/ 0 w 158845"/>
                <a:gd name="connsiteY7" fmla="*/ 54046 h 54046"/>
                <a:gd name="connsiteX8" fmla="*/ 158846 w 158845"/>
                <a:gd name="connsiteY8" fmla="*/ 54046 h 54046"/>
                <a:gd name="connsiteX9" fmla="*/ 158846 w 158845"/>
                <a:gd name="connsiteY9" fmla="*/ 0 h 54046"/>
                <a:gd name="connsiteX10" fmla="*/ 158843 w 158845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845" h="54046">
                  <a:moveTo>
                    <a:pt x="147004" y="11839"/>
                  </a:moveTo>
                  <a:lnTo>
                    <a:pt x="147004" y="42205"/>
                  </a:lnTo>
                  <a:lnTo>
                    <a:pt x="11839" y="42205"/>
                  </a:lnTo>
                  <a:lnTo>
                    <a:pt x="11839" y="11839"/>
                  </a:lnTo>
                  <a:lnTo>
                    <a:pt x="147004" y="11839"/>
                  </a:lnTo>
                  <a:moveTo>
                    <a:pt x="158843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158846" y="54046"/>
                  </a:lnTo>
                  <a:lnTo>
                    <a:pt x="158846" y="0"/>
                  </a:lnTo>
                  <a:lnTo>
                    <a:pt x="158843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4BF8296E-DC45-429D-8F18-96DE24380B4F}"/>
                </a:ext>
              </a:extLst>
            </p:cNvPr>
            <p:cNvSpPr/>
            <p:nvPr/>
          </p:nvSpPr>
          <p:spPr>
            <a:xfrm>
              <a:off x="5423965" y="4521088"/>
              <a:ext cx="61758" cy="54046"/>
            </a:xfrm>
            <a:custGeom>
              <a:avLst/>
              <a:gdLst>
                <a:gd name="connsiteX0" fmla="*/ 49926 w 61758"/>
                <a:gd name="connsiteY0" fmla="*/ 11839 h 54046"/>
                <a:gd name="connsiteX1" fmla="*/ 49926 w 61758"/>
                <a:gd name="connsiteY1" fmla="*/ 42205 h 54046"/>
                <a:gd name="connsiteX2" fmla="*/ 11836 w 61758"/>
                <a:gd name="connsiteY2" fmla="*/ 42205 h 54046"/>
                <a:gd name="connsiteX3" fmla="*/ 11836 w 61758"/>
                <a:gd name="connsiteY3" fmla="*/ 11839 h 54046"/>
                <a:gd name="connsiteX4" fmla="*/ 49926 w 61758"/>
                <a:gd name="connsiteY4" fmla="*/ 11839 h 54046"/>
                <a:gd name="connsiteX5" fmla="*/ 61758 w 61758"/>
                <a:gd name="connsiteY5" fmla="*/ 0 h 54046"/>
                <a:gd name="connsiteX6" fmla="*/ 0 w 61758"/>
                <a:gd name="connsiteY6" fmla="*/ 0 h 54046"/>
                <a:gd name="connsiteX7" fmla="*/ 0 w 61758"/>
                <a:gd name="connsiteY7" fmla="*/ 54046 h 54046"/>
                <a:gd name="connsiteX8" fmla="*/ 61758 w 61758"/>
                <a:gd name="connsiteY8" fmla="*/ 54046 h 54046"/>
                <a:gd name="connsiteX9" fmla="*/ 61758 w 61758"/>
                <a:gd name="connsiteY9" fmla="*/ 0 h 54046"/>
                <a:gd name="connsiteX10" fmla="*/ 61758 w 61758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58" h="54046">
                  <a:moveTo>
                    <a:pt x="49926" y="11839"/>
                  </a:moveTo>
                  <a:lnTo>
                    <a:pt x="49926" y="42205"/>
                  </a:lnTo>
                  <a:lnTo>
                    <a:pt x="11836" y="42205"/>
                  </a:lnTo>
                  <a:lnTo>
                    <a:pt x="11836" y="11839"/>
                  </a:lnTo>
                  <a:lnTo>
                    <a:pt x="49926" y="11839"/>
                  </a:lnTo>
                  <a:moveTo>
                    <a:pt x="61758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61758" y="54046"/>
                  </a:lnTo>
                  <a:lnTo>
                    <a:pt x="61758" y="0"/>
                  </a:lnTo>
                  <a:lnTo>
                    <a:pt x="61758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4" name="그래픽 63">
              <a:extLst>
                <a:ext uri="{FF2B5EF4-FFF2-40B4-BE49-F238E27FC236}">
                  <a16:creationId xmlns:a16="http://schemas.microsoft.com/office/drawing/2014/main" id="{C231D707-8F53-4C25-8CB4-F0547D0F7C30}"/>
                </a:ext>
              </a:extLst>
            </p:cNvPr>
            <p:cNvGrpSpPr/>
            <p:nvPr/>
          </p:nvGrpSpPr>
          <p:grpSpPr>
            <a:xfrm>
              <a:off x="5177184" y="4605055"/>
              <a:ext cx="381973" cy="216571"/>
              <a:chOff x="5177184" y="4605055"/>
              <a:chExt cx="381973" cy="216571"/>
            </a:xfrm>
            <a:grpFill/>
          </p:grpSpPr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D51365D9-69D5-4516-A8E5-14245ED0C8FB}"/>
                  </a:ext>
                </a:extLst>
              </p:cNvPr>
              <p:cNvSpPr/>
              <p:nvPr/>
            </p:nvSpPr>
            <p:spPr>
              <a:xfrm>
                <a:off x="5177184" y="4605055"/>
                <a:ext cx="381973" cy="114974"/>
              </a:xfrm>
              <a:custGeom>
                <a:avLst/>
                <a:gdLst>
                  <a:gd name="connsiteX0" fmla="*/ 250366 w 381973"/>
                  <a:gd name="connsiteY0" fmla="*/ 114975 h 114974"/>
                  <a:gd name="connsiteX1" fmla="*/ 131120 w 381973"/>
                  <a:gd name="connsiteY1" fmla="*/ 114975 h 114974"/>
                  <a:gd name="connsiteX2" fmla="*/ 127294 w 381973"/>
                  <a:gd name="connsiteY2" fmla="*/ 113609 h 114974"/>
                  <a:gd name="connsiteX3" fmla="*/ 0 w 381973"/>
                  <a:gd name="connsiteY3" fmla="*/ 9348 h 114974"/>
                  <a:gd name="connsiteX4" fmla="*/ 7649 w 381973"/>
                  <a:gd name="connsiteY4" fmla="*/ 6 h 114974"/>
                  <a:gd name="connsiteX5" fmla="*/ 133277 w 381973"/>
                  <a:gd name="connsiteY5" fmla="*/ 102898 h 114974"/>
                  <a:gd name="connsiteX6" fmla="*/ 248215 w 381973"/>
                  <a:gd name="connsiteY6" fmla="*/ 102898 h 114974"/>
                  <a:gd name="connsiteX7" fmla="*/ 374337 w 381973"/>
                  <a:gd name="connsiteY7" fmla="*/ 0 h 114974"/>
                  <a:gd name="connsiteX8" fmla="*/ 381973 w 381973"/>
                  <a:gd name="connsiteY8" fmla="*/ 9357 h 114974"/>
                  <a:gd name="connsiteX9" fmla="*/ 254186 w 381973"/>
                  <a:gd name="connsiteY9" fmla="*/ 113618 h 114974"/>
                  <a:gd name="connsiteX10" fmla="*/ 250366 w 381973"/>
                  <a:gd name="connsiteY10" fmla="*/ 114975 h 114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973" h="114974">
                    <a:moveTo>
                      <a:pt x="250366" y="114975"/>
                    </a:moveTo>
                    <a:lnTo>
                      <a:pt x="131120" y="114975"/>
                    </a:lnTo>
                    <a:cubicBezTo>
                      <a:pt x="129725" y="114975"/>
                      <a:pt x="128374" y="114493"/>
                      <a:pt x="127294" y="113609"/>
                    </a:cubicBezTo>
                    <a:lnTo>
                      <a:pt x="0" y="9348"/>
                    </a:lnTo>
                    <a:lnTo>
                      <a:pt x="7649" y="6"/>
                    </a:lnTo>
                    <a:lnTo>
                      <a:pt x="133277" y="102898"/>
                    </a:lnTo>
                    <a:lnTo>
                      <a:pt x="248215" y="102898"/>
                    </a:lnTo>
                    <a:lnTo>
                      <a:pt x="374337" y="0"/>
                    </a:lnTo>
                    <a:lnTo>
                      <a:pt x="381973" y="9357"/>
                    </a:lnTo>
                    <a:lnTo>
                      <a:pt x="254186" y="113618"/>
                    </a:lnTo>
                    <a:cubicBezTo>
                      <a:pt x="253103" y="114496"/>
                      <a:pt x="251758" y="114975"/>
                      <a:pt x="250366" y="114975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36" name="그래픽 63">
                <a:extLst>
                  <a:ext uri="{FF2B5EF4-FFF2-40B4-BE49-F238E27FC236}">
                    <a16:creationId xmlns:a16="http://schemas.microsoft.com/office/drawing/2014/main" id="{7B3077C7-AA28-422D-8A0C-4A56E1B182B4}"/>
                  </a:ext>
                </a:extLst>
              </p:cNvPr>
              <p:cNvGrpSpPr/>
              <p:nvPr/>
            </p:nvGrpSpPr>
            <p:grpSpPr>
              <a:xfrm>
                <a:off x="5188641" y="4709256"/>
                <a:ext cx="361788" cy="112371"/>
                <a:chOff x="5188641" y="4709256"/>
                <a:chExt cx="361788" cy="112371"/>
              </a:xfrm>
              <a:grpFill/>
            </p:grpSpPr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1D62BA08-E862-40AB-85F6-D882BFF95D1C}"/>
                    </a:ext>
                  </a:extLst>
                </p:cNvPr>
                <p:cNvSpPr/>
                <p:nvPr/>
              </p:nvSpPr>
              <p:spPr>
                <a:xfrm>
                  <a:off x="5188641" y="4709256"/>
                  <a:ext cx="124954" cy="109377"/>
                </a:xfrm>
                <a:custGeom>
                  <a:avLst/>
                  <a:gdLst>
                    <a:gd name="connsiteX0" fmla="*/ 7823 w 124954"/>
                    <a:gd name="connsiteY0" fmla="*/ 109377 h 109377"/>
                    <a:gd name="connsiteX1" fmla="*/ 0 w 124954"/>
                    <a:gd name="connsiteY1" fmla="*/ 100176 h 109377"/>
                    <a:gd name="connsiteX2" fmla="*/ 41480 w 124954"/>
                    <a:gd name="connsiteY2" fmla="*/ 64895 h 109377"/>
                    <a:gd name="connsiteX3" fmla="*/ 72761 w 124954"/>
                    <a:gd name="connsiteY3" fmla="*/ 38042 h 109377"/>
                    <a:gd name="connsiteX4" fmla="*/ 86082 w 124954"/>
                    <a:gd name="connsiteY4" fmla="*/ 26604 h 109377"/>
                    <a:gd name="connsiteX5" fmla="*/ 117092 w 124954"/>
                    <a:gd name="connsiteY5" fmla="*/ 0 h 109377"/>
                    <a:gd name="connsiteX6" fmla="*/ 124954 w 124954"/>
                    <a:gd name="connsiteY6" fmla="*/ 9162 h 109377"/>
                    <a:gd name="connsiteX7" fmla="*/ 93950 w 124954"/>
                    <a:gd name="connsiteY7" fmla="*/ 35759 h 109377"/>
                    <a:gd name="connsiteX8" fmla="*/ 80620 w 124954"/>
                    <a:gd name="connsiteY8" fmla="*/ 47213 h 109377"/>
                    <a:gd name="connsiteX9" fmla="*/ 49324 w 124954"/>
                    <a:gd name="connsiteY9" fmla="*/ 74075 h 109377"/>
                    <a:gd name="connsiteX10" fmla="*/ 7823 w 124954"/>
                    <a:gd name="connsiteY10" fmla="*/ 109377 h 10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4954" h="109377">
                      <a:moveTo>
                        <a:pt x="7823" y="109377"/>
                      </a:moveTo>
                      <a:lnTo>
                        <a:pt x="0" y="100176"/>
                      </a:lnTo>
                      <a:lnTo>
                        <a:pt x="41480" y="64895"/>
                      </a:lnTo>
                      <a:lnTo>
                        <a:pt x="72761" y="38042"/>
                      </a:lnTo>
                      <a:cubicBezTo>
                        <a:pt x="76445" y="34890"/>
                        <a:pt x="81261" y="30748"/>
                        <a:pt x="86082" y="26604"/>
                      </a:cubicBezTo>
                      <a:lnTo>
                        <a:pt x="117092" y="0"/>
                      </a:lnTo>
                      <a:lnTo>
                        <a:pt x="124954" y="9162"/>
                      </a:lnTo>
                      <a:lnTo>
                        <a:pt x="93950" y="35759"/>
                      </a:lnTo>
                      <a:cubicBezTo>
                        <a:pt x="89126" y="39913"/>
                        <a:pt x="84301" y="44061"/>
                        <a:pt x="80620" y="47213"/>
                      </a:cubicBezTo>
                      <a:lnTo>
                        <a:pt x="49324" y="74075"/>
                      </a:lnTo>
                      <a:lnTo>
                        <a:pt x="7823" y="109377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3" name="자유형: 도형 42">
                  <a:extLst>
                    <a:ext uri="{FF2B5EF4-FFF2-40B4-BE49-F238E27FC236}">
                      <a16:creationId xmlns:a16="http://schemas.microsoft.com/office/drawing/2014/main" id="{BB3B40B2-FBA9-4875-927D-CD2C980C2B98}"/>
                    </a:ext>
                  </a:extLst>
                </p:cNvPr>
                <p:cNvSpPr/>
                <p:nvPr/>
              </p:nvSpPr>
              <p:spPr>
                <a:xfrm rot="2437942">
                  <a:off x="5407122" y="4759410"/>
                  <a:ext cx="158481" cy="12070"/>
                </a:xfrm>
                <a:custGeom>
                  <a:avLst/>
                  <a:gdLst>
                    <a:gd name="connsiteX0" fmla="*/ 0 w 158481"/>
                    <a:gd name="connsiteY0" fmla="*/ 0 h 12070"/>
                    <a:gd name="connsiteX1" fmla="*/ 158481 w 158481"/>
                    <a:gd name="connsiteY1" fmla="*/ 0 h 12070"/>
                    <a:gd name="connsiteX2" fmla="*/ 158481 w 158481"/>
                    <a:gd name="connsiteY2" fmla="*/ 12070 h 12070"/>
                    <a:gd name="connsiteX3" fmla="*/ 0 w 158481"/>
                    <a:gd name="connsiteY3" fmla="*/ 12070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481" h="12070">
                      <a:moveTo>
                        <a:pt x="0" y="0"/>
                      </a:moveTo>
                      <a:lnTo>
                        <a:pt x="158481" y="0"/>
                      </a:lnTo>
                      <a:lnTo>
                        <a:pt x="158481" y="12070"/>
                      </a:lnTo>
                      <a:lnTo>
                        <a:pt x="0" y="12070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66" name="TextBox 65">
            <a:extLst>
              <a:ext uri="{FF2B5EF4-FFF2-40B4-BE49-F238E27FC236}">
                <a16:creationId xmlns:a16="http://schemas.microsoft.com/office/drawing/2014/main" id="{C2733894-F4E4-4B11-8AF0-6766B0E971A2}"/>
              </a:ext>
            </a:extLst>
          </p:cNvPr>
          <p:cNvSpPr txBox="1"/>
          <p:nvPr/>
        </p:nvSpPr>
        <p:spPr>
          <a:xfrm>
            <a:off x="9230493" y="4507555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B47A31BD-F4BC-4520-AC78-C20AB7D8AECA}"/>
              </a:ext>
            </a:extLst>
          </p:cNvPr>
          <p:cNvSpPr txBox="1"/>
          <p:nvPr/>
        </p:nvSpPr>
        <p:spPr>
          <a:xfrm>
            <a:off x="8566329" y="4918477"/>
            <a:ext cx="222478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4" name="그래픽 67">
            <a:extLst>
              <a:ext uri="{FF2B5EF4-FFF2-40B4-BE49-F238E27FC236}">
                <a16:creationId xmlns:a16="http://schemas.microsoft.com/office/drawing/2014/main" id="{D60AF983-18E7-42B8-A56C-650EE6A36CB8}"/>
              </a:ext>
            </a:extLst>
          </p:cNvPr>
          <p:cNvGrpSpPr/>
          <p:nvPr/>
        </p:nvGrpSpPr>
        <p:grpSpPr>
          <a:xfrm>
            <a:off x="8566328" y="4507216"/>
            <a:ext cx="384993" cy="252865"/>
            <a:chOff x="8566328" y="4507216"/>
            <a:chExt cx="384993" cy="252865"/>
          </a:xfrm>
          <a:solidFill>
            <a:schemeClr val="accent2"/>
          </a:solidFill>
        </p:grpSpPr>
        <p:sp>
          <p:nvSpPr>
            <p:cNvPr id="45" name="자유형: 도형 44">
              <a:extLst>
                <a:ext uri="{FF2B5EF4-FFF2-40B4-BE49-F238E27FC236}">
                  <a16:creationId xmlns:a16="http://schemas.microsoft.com/office/drawing/2014/main" id="{D6089301-B7D0-4CAA-9EA5-2534816E3238}"/>
                </a:ext>
              </a:extLst>
            </p:cNvPr>
            <p:cNvSpPr/>
            <p:nvPr/>
          </p:nvSpPr>
          <p:spPr>
            <a:xfrm>
              <a:off x="8566328" y="4507216"/>
              <a:ext cx="336622" cy="144883"/>
            </a:xfrm>
            <a:custGeom>
              <a:avLst/>
              <a:gdLst>
                <a:gd name="connsiteX0" fmla="*/ 321725 w 336622"/>
                <a:gd name="connsiteY0" fmla="*/ 144884 h 144883"/>
                <a:gd name="connsiteX1" fmla="*/ 28763 w 336622"/>
                <a:gd name="connsiteY1" fmla="*/ 144884 h 144883"/>
                <a:gd name="connsiteX2" fmla="*/ 13884 w 336622"/>
                <a:gd name="connsiteY2" fmla="*/ 129887 h 144883"/>
                <a:gd name="connsiteX3" fmla="*/ 13884 w 336622"/>
                <a:gd name="connsiteY3" fmla="*/ 59139 h 144883"/>
                <a:gd name="connsiteX4" fmla="*/ 0 w 336622"/>
                <a:gd name="connsiteY4" fmla="*/ 43188 h 144883"/>
                <a:gd name="connsiteX5" fmla="*/ 13887 w 336622"/>
                <a:gd name="connsiteY5" fmla="*/ 24700 h 144883"/>
                <a:gd name="connsiteX6" fmla="*/ 13887 w 336622"/>
                <a:gd name="connsiteY6" fmla="*/ 14994 h 144883"/>
                <a:gd name="connsiteX7" fmla="*/ 28766 w 336622"/>
                <a:gd name="connsiteY7" fmla="*/ 0 h 144883"/>
                <a:gd name="connsiteX8" fmla="*/ 321725 w 336622"/>
                <a:gd name="connsiteY8" fmla="*/ 0 h 144883"/>
                <a:gd name="connsiteX9" fmla="*/ 336622 w 336622"/>
                <a:gd name="connsiteY9" fmla="*/ 14994 h 144883"/>
                <a:gd name="connsiteX10" fmla="*/ 336622 w 336622"/>
                <a:gd name="connsiteY10" fmla="*/ 129887 h 144883"/>
                <a:gd name="connsiteX11" fmla="*/ 321725 w 336622"/>
                <a:gd name="connsiteY11" fmla="*/ 144884 h 144883"/>
                <a:gd name="connsiteX12" fmla="*/ 15571 w 336622"/>
                <a:gd name="connsiteY12" fmla="*/ 42626 h 144883"/>
                <a:gd name="connsiteX13" fmla="*/ 25996 w 336622"/>
                <a:gd name="connsiteY13" fmla="*/ 54603 h 144883"/>
                <a:gd name="connsiteX14" fmla="*/ 25996 w 336622"/>
                <a:gd name="connsiteY14" fmla="*/ 129884 h 144883"/>
                <a:gd name="connsiteX15" fmla="*/ 28766 w 336622"/>
                <a:gd name="connsiteY15" fmla="*/ 132768 h 144883"/>
                <a:gd name="connsiteX16" fmla="*/ 321725 w 336622"/>
                <a:gd name="connsiteY16" fmla="*/ 132768 h 144883"/>
                <a:gd name="connsiteX17" fmla="*/ 324507 w 336622"/>
                <a:gd name="connsiteY17" fmla="*/ 129884 h 144883"/>
                <a:gd name="connsiteX18" fmla="*/ 324513 w 336622"/>
                <a:gd name="connsiteY18" fmla="*/ 14991 h 144883"/>
                <a:gd name="connsiteX19" fmla="*/ 321728 w 336622"/>
                <a:gd name="connsiteY19" fmla="*/ 12109 h 144883"/>
                <a:gd name="connsiteX20" fmla="*/ 28766 w 336622"/>
                <a:gd name="connsiteY20" fmla="*/ 12109 h 144883"/>
                <a:gd name="connsiteX21" fmla="*/ 25996 w 336622"/>
                <a:gd name="connsiteY21" fmla="*/ 14991 h 144883"/>
                <a:gd name="connsiteX22" fmla="*/ 25996 w 336622"/>
                <a:gd name="connsiteY22" fmla="*/ 28739 h 144883"/>
                <a:gd name="connsiteX23" fmla="*/ 15571 w 336622"/>
                <a:gd name="connsiteY23" fmla="*/ 42626 h 14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6622" h="144883">
                  <a:moveTo>
                    <a:pt x="321725" y="144884"/>
                  </a:moveTo>
                  <a:lnTo>
                    <a:pt x="28763" y="144884"/>
                  </a:lnTo>
                  <a:cubicBezTo>
                    <a:pt x="20558" y="144884"/>
                    <a:pt x="13884" y="138158"/>
                    <a:pt x="13884" y="129887"/>
                  </a:cubicBezTo>
                  <a:lnTo>
                    <a:pt x="13884" y="59139"/>
                  </a:lnTo>
                  <a:lnTo>
                    <a:pt x="0" y="43188"/>
                  </a:lnTo>
                  <a:lnTo>
                    <a:pt x="13887" y="24700"/>
                  </a:lnTo>
                  <a:lnTo>
                    <a:pt x="13887" y="14994"/>
                  </a:lnTo>
                  <a:cubicBezTo>
                    <a:pt x="13887" y="6725"/>
                    <a:pt x="20564" y="0"/>
                    <a:pt x="28766" y="0"/>
                  </a:cubicBezTo>
                  <a:lnTo>
                    <a:pt x="321725" y="0"/>
                  </a:lnTo>
                  <a:cubicBezTo>
                    <a:pt x="329936" y="0"/>
                    <a:pt x="336622" y="6725"/>
                    <a:pt x="336622" y="14994"/>
                  </a:cubicBezTo>
                  <a:lnTo>
                    <a:pt x="336622" y="129887"/>
                  </a:lnTo>
                  <a:cubicBezTo>
                    <a:pt x="336616" y="138158"/>
                    <a:pt x="329927" y="144884"/>
                    <a:pt x="321725" y="144884"/>
                  </a:cubicBezTo>
                  <a:close/>
                  <a:moveTo>
                    <a:pt x="15571" y="42626"/>
                  </a:moveTo>
                  <a:lnTo>
                    <a:pt x="25996" y="54603"/>
                  </a:lnTo>
                  <a:lnTo>
                    <a:pt x="25996" y="129884"/>
                  </a:lnTo>
                  <a:cubicBezTo>
                    <a:pt x="25996" y="131448"/>
                    <a:pt x="27265" y="132768"/>
                    <a:pt x="28766" y="132768"/>
                  </a:cubicBezTo>
                  <a:lnTo>
                    <a:pt x="321725" y="132768"/>
                  </a:lnTo>
                  <a:cubicBezTo>
                    <a:pt x="323232" y="132768"/>
                    <a:pt x="324507" y="131448"/>
                    <a:pt x="324507" y="129884"/>
                  </a:cubicBezTo>
                  <a:lnTo>
                    <a:pt x="324513" y="14991"/>
                  </a:lnTo>
                  <a:cubicBezTo>
                    <a:pt x="324513" y="13427"/>
                    <a:pt x="323238" y="12109"/>
                    <a:pt x="321728" y="12109"/>
                  </a:cubicBezTo>
                  <a:lnTo>
                    <a:pt x="28766" y="12109"/>
                  </a:lnTo>
                  <a:cubicBezTo>
                    <a:pt x="27265" y="12109"/>
                    <a:pt x="25996" y="13430"/>
                    <a:pt x="25996" y="14991"/>
                  </a:cubicBezTo>
                  <a:lnTo>
                    <a:pt x="25996" y="28739"/>
                  </a:lnTo>
                  <a:lnTo>
                    <a:pt x="15571" y="4262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4D4F6474-76D5-4B52-82A5-08CBCD41D2B4}"/>
                </a:ext>
              </a:extLst>
            </p:cNvPr>
            <p:cNvSpPr/>
            <p:nvPr/>
          </p:nvSpPr>
          <p:spPr>
            <a:xfrm>
              <a:off x="8616488" y="4674261"/>
              <a:ext cx="334832" cy="85820"/>
            </a:xfrm>
            <a:custGeom>
              <a:avLst/>
              <a:gdLst>
                <a:gd name="connsiteX0" fmla="*/ 306078 w 334832"/>
                <a:gd name="connsiteY0" fmla="*/ 85820 h 85820"/>
                <a:gd name="connsiteX1" fmla="*/ 14897 w 334832"/>
                <a:gd name="connsiteY1" fmla="*/ 85820 h 85820"/>
                <a:gd name="connsiteX2" fmla="*/ 3 w 334832"/>
                <a:gd name="connsiteY2" fmla="*/ 70830 h 85820"/>
                <a:gd name="connsiteX3" fmla="*/ 0 w 334832"/>
                <a:gd name="connsiteY3" fmla="*/ 14988 h 85820"/>
                <a:gd name="connsiteX4" fmla="*/ 14894 w 334832"/>
                <a:gd name="connsiteY4" fmla="*/ 0 h 85820"/>
                <a:gd name="connsiteX5" fmla="*/ 306078 w 334832"/>
                <a:gd name="connsiteY5" fmla="*/ 0 h 85820"/>
                <a:gd name="connsiteX6" fmla="*/ 320976 w 334832"/>
                <a:gd name="connsiteY6" fmla="*/ 14988 h 85820"/>
                <a:gd name="connsiteX7" fmla="*/ 320976 w 334832"/>
                <a:gd name="connsiteY7" fmla="*/ 24703 h 85820"/>
                <a:gd name="connsiteX8" fmla="*/ 334833 w 334832"/>
                <a:gd name="connsiteY8" fmla="*/ 43191 h 85820"/>
                <a:gd name="connsiteX9" fmla="*/ 320979 w 334832"/>
                <a:gd name="connsiteY9" fmla="*/ 59136 h 85820"/>
                <a:gd name="connsiteX10" fmla="*/ 320979 w 334832"/>
                <a:gd name="connsiteY10" fmla="*/ 70830 h 85820"/>
                <a:gd name="connsiteX11" fmla="*/ 306078 w 334832"/>
                <a:gd name="connsiteY11" fmla="*/ 85820 h 85820"/>
                <a:gd name="connsiteX12" fmla="*/ 14894 w 334832"/>
                <a:gd name="connsiteY12" fmla="*/ 12109 h 85820"/>
                <a:gd name="connsiteX13" fmla="*/ 12112 w 334832"/>
                <a:gd name="connsiteY13" fmla="*/ 14985 h 85820"/>
                <a:gd name="connsiteX14" fmla="*/ 12112 w 334832"/>
                <a:gd name="connsiteY14" fmla="*/ 70827 h 85820"/>
                <a:gd name="connsiteX15" fmla="*/ 14897 w 334832"/>
                <a:gd name="connsiteY15" fmla="*/ 73705 h 85820"/>
                <a:gd name="connsiteX16" fmla="*/ 306081 w 334832"/>
                <a:gd name="connsiteY16" fmla="*/ 73705 h 85820"/>
                <a:gd name="connsiteX17" fmla="*/ 308867 w 334832"/>
                <a:gd name="connsiteY17" fmla="*/ 70827 h 85820"/>
                <a:gd name="connsiteX18" fmla="*/ 308867 w 334832"/>
                <a:gd name="connsiteY18" fmla="*/ 54603 h 85820"/>
                <a:gd name="connsiteX19" fmla="*/ 319277 w 334832"/>
                <a:gd name="connsiteY19" fmla="*/ 42626 h 85820"/>
                <a:gd name="connsiteX20" fmla="*/ 308864 w 334832"/>
                <a:gd name="connsiteY20" fmla="*/ 28736 h 85820"/>
                <a:gd name="connsiteX21" fmla="*/ 308864 w 334832"/>
                <a:gd name="connsiteY21" fmla="*/ 14985 h 85820"/>
                <a:gd name="connsiteX22" fmla="*/ 306078 w 334832"/>
                <a:gd name="connsiteY22" fmla="*/ 12109 h 85820"/>
                <a:gd name="connsiteX23" fmla="*/ 14894 w 334832"/>
                <a:gd name="connsiteY23" fmla="*/ 12109 h 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4832" h="85820">
                  <a:moveTo>
                    <a:pt x="306078" y="85820"/>
                  </a:moveTo>
                  <a:lnTo>
                    <a:pt x="14897" y="85820"/>
                  </a:lnTo>
                  <a:cubicBezTo>
                    <a:pt x="6686" y="85820"/>
                    <a:pt x="3" y="79098"/>
                    <a:pt x="3" y="70830"/>
                  </a:cubicBezTo>
                  <a:lnTo>
                    <a:pt x="0" y="14988"/>
                  </a:lnTo>
                  <a:cubicBezTo>
                    <a:pt x="0" y="6722"/>
                    <a:pt x="6683" y="0"/>
                    <a:pt x="14894" y="0"/>
                  </a:cubicBezTo>
                  <a:lnTo>
                    <a:pt x="306078" y="0"/>
                  </a:lnTo>
                  <a:cubicBezTo>
                    <a:pt x="314290" y="0"/>
                    <a:pt x="320976" y="6722"/>
                    <a:pt x="320976" y="14988"/>
                  </a:cubicBezTo>
                  <a:lnTo>
                    <a:pt x="320976" y="24703"/>
                  </a:lnTo>
                  <a:lnTo>
                    <a:pt x="334833" y="43191"/>
                  </a:lnTo>
                  <a:lnTo>
                    <a:pt x="320979" y="59136"/>
                  </a:lnTo>
                  <a:lnTo>
                    <a:pt x="320979" y="70830"/>
                  </a:lnTo>
                  <a:cubicBezTo>
                    <a:pt x="320979" y="79098"/>
                    <a:pt x="314293" y="85820"/>
                    <a:pt x="306078" y="85820"/>
                  </a:cubicBezTo>
                  <a:close/>
                  <a:moveTo>
                    <a:pt x="14894" y="12109"/>
                  </a:moveTo>
                  <a:cubicBezTo>
                    <a:pt x="13388" y="12109"/>
                    <a:pt x="12112" y="13427"/>
                    <a:pt x="12112" y="14985"/>
                  </a:cubicBezTo>
                  <a:lnTo>
                    <a:pt x="12112" y="70827"/>
                  </a:lnTo>
                  <a:cubicBezTo>
                    <a:pt x="12112" y="72385"/>
                    <a:pt x="13388" y="73705"/>
                    <a:pt x="14897" y="73705"/>
                  </a:cubicBezTo>
                  <a:lnTo>
                    <a:pt x="306081" y="73705"/>
                  </a:lnTo>
                  <a:cubicBezTo>
                    <a:pt x="307591" y="73705"/>
                    <a:pt x="308867" y="72388"/>
                    <a:pt x="308867" y="70827"/>
                  </a:cubicBezTo>
                  <a:lnTo>
                    <a:pt x="308867" y="54603"/>
                  </a:lnTo>
                  <a:lnTo>
                    <a:pt x="319277" y="42626"/>
                  </a:lnTo>
                  <a:lnTo>
                    <a:pt x="308864" y="28736"/>
                  </a:lnTo>
                  <a:lnTo>
                    <a:pt x="308864" y="14985"/>
                  </a:lnTo>
                  <a:cubicBezTo>
                    <a:pt x="308864" y="13427"/>
                    <a:pt x="307588" y="12109"/>
                    <a:pt x="306078" y="12109"/>
                  </a:cubicBezTo>
                  <a:lnTo>
                    <a:pt x="14894" y="12109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BD5A11F8-C96B-4D9C-9A4B-5CD1A04CC326}"/>
                </a:ext>
              </a:extLst>
            </p:cNvPr>
            <p:cNvSpPr/>
            <p:nvPr/>
          </p:nvSpPr>
          <p:spPr>
            <a:xfrm>
              <a:off x="8613943" y="4543619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84A955BE-DE4D-42BE-B24D-974BC8C3C8D9}"/>
                </a:ext>
              </a:extLst>
            </p:cNvPr>
            <p:cNvSpPr/>
            <p:nvPr/>
          </p:nvSpPr>
          <p:spPr>
            <a:xfrm>
              <a:off x="8719744" y="4543619"/>
              <a:ext cx="87561" cy="12112"/>
            </a:xfrm>
            <a:custGeom>
              <a:avLst/>
              <a:gdLst>
                <a:gd name="connsiteX0" fmla="*/ 0 w 87561"/>
                <a:gd name="connsiteY0" fmla="*/ 0 h 12112"/>
                <a:gd name="connsiteX1" fmla="*/ 87562 w 87561"/>
                <a:gd name="connsiteY1" fmla="*/ 0 h 12112"/>
                <a:gd name="connsiteX2" fmla="*/ 87562 w 87561"/>
                <a:gd name="connsiteY2" fmla="*/ 12112 h 12112"/>
                <a:gd name="connsiteX3" fmla="*/ 0 w 87561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561" h="12112">
                  <a:moveTo>
                    <a:pt x="0" y="0"/>
                  </a:moveTo>
                  <a:lnTo>
                    <a:pt x="87562" y="0"/>
                  </a:lnTo>
                  <a:lnTo>
                    <a:pt x="8756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0A7B898B-EF7E-47BD-8DE6-17A8A745DBEF}"/>
                </a:ext>
              </a:extLst>
            </p:cNvPr>
            <p:cNvSpPr/>
            <p:nvPr/>
          </p:nvSpPr>
          <p:spPr>
            <a:xfrm>
              <a:off x="8773553" y="4543619"/>
              <a:ext cx="76616" cy="12112"/>
            </a:xfrm>
            <a:custGeom>
              <a:avLst/>
              <a:gdLst>
                <a:gd name="connsiteX0" fmla="*/ 0 w 76616"/>
                <a:gd name="connsiteY0" fmla="*/ 0 h 12112"/>
                <a:gd name="connsiteX1" fmla="*/ 76617 w 76616"/>
                <a:gd name="connsiteY1" fmla="*/ 0 h 12112"/>
                <a:gd name="connsiteX2" fmla="*/ 76617 w 76616"/>
                <a:gd name="connsiteY2" fmla="*/ 12112 h 12112"/>
                <a:gd name="connsiteX3" fmla="*/ 0 w 7661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16" h="12112">
                  <a:moveTo>
                    <a:pt x="0" y="0"/>
                  </a:moveTo>
                  <a:lnTo>
                    <a:pt x="76617" y="0"/>
                  </a:lnTo>
                  <a:lnTo>
                    <a:pt x="7661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4E5CE238-0EC7-4764-958B-F5E85AEE58B9}"/>
                </a:ext>
              </a:extLst>
            </p:cNvPr>
            <p:cNvSpPr/>
            <p:nvPr/>
          </p:nvSpPr>
          <p:spPr>
            <a:xfrm>
              <a:off x="8613943" y="4572220"/>
              <a:ext cx="39218" cy="12112"/>
            </a:xfrm>
            <a:custGeom>
              <a:avLst/>
              <a:gdLst>
                <a:gd name="connsiteX0" fmla="*/ 0 w 39218"/>
                <a:gd name="connsiteY0" fmla="*/ 0 h 12112"/>
                <a:gd name="connsiteX1" fmla="*/ 39218 w 39218"/>
                <a:gd name="connsiteY1" fmla="*/ 0 h 12112"/>
                <a:gd name="connsiteX2" fmla="*/ 39218 w 39218"/>
                <a:gd name="connsiteY2" fmla="*/ 12112 h 12112"/>
                <a:gd name="connsiteX3" fmla="*/ 0 w 392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18" h="12112">
                  <a:moveTo>
                    <a:pt x="0" y="0"/>
                  </a:moveTo>
                  <a:lnTo>
                    <a:pt x="39218" y="0"/>
                  </a:lnTo>
                  <a:lnTo>
                    <a:pt x="392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1" name="자유형: 도형 50">
              <a:extLst>
                <a:ext uri="{FF2B5EF4-FFF2-40B4-BE49-F238E27FC236}">
                  <a16:creationId xmlns:a16="http://schemas.microsoft.com/office/drawing/2014/main" id="{20ACEEDA-2247-43AE-B78F-BE621DC77C66}"/>
                </a:ext>
              </a:extLst>
            </p:cNvPr>
            <p:cNvSpPr/>
            <p:nvPr/>
          </p:nvSpPr>
          <p:spPr>
            <a:xfrm>
              <a:off x="8669578" y="4572220"/>
              <a:ext cx="134079" cy="12112"/>
            </a:xfrm>
            <a:custGeom>
              <a:avLst/>
              <a:gdLst>
                <a:gd name="connsiteX0" fmla="*/ 0 w 134079"/>
                <a:gd name="connsiteY0" fmla="*/ 0 h 12112"/>
                <a:gd name="connsiteX1" fmla="*/ 134080 w 134079"/>
                <a:gd name="connsiteY1" fmla="*/ 0 h 12112"/>
                <a:gd name="connsiteX2" fmla="*/ 134080 w 134079"/>
                <a:gd name="connsiteY2" fmla="*/ 12112 h 12112"/>
                <a:gd name="connsiteX3" fmla="*/ 0 w 134079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079" h="12112">
                  <a:moveTo>
                    <a:pt x="0" y="0"/>
                  </a:moveTo>
                  <a:lnTo>
                    <a:pt x="134080" y="0"/>
                  </a:lnTo>
                  <a:lnTo>
                    <a:pt x="13408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2" name="자유형: 도형 51">
              <a:extLst>
                <a:ext uri="{FF2B5EF4-FFF2-40B4-BE49-F238E27FC236}">
                  <a16:creationId xmlns:a16="http://schemas.microsoft.com/office/drawing/2014/main" id="{EC966C46-7DE4-4875-82FA-56B6A09A0F4E}"/>
                </a:ext>
              </a:extLst>
            </p:cNvPr>
            <p:cNvSpPr/>
            <p:nvPr/>
          </p:nvSpPr>
          <p:spPr>
            <a:xfrm>
              <a:off x="8818245" y="4572220"/>
              <a:ext cx="45606" cy="12112"/>
            </a:xfrm>
            <a:custGeom>
              <a:avLst/>
              <a:gdLst>
                <a:gd name="connsiteX0" fmla="*/ 0 w 45606"/>
                <a:gd name="connsiteY0" fmla="*/ 0 h 12112"/>
                <a:gd name="connsiteX1" fmla="*/ 45607 w 45606"/>
                <a:gd name="connsiteY1" fmla="*/ 0 h 12112"/>
                <a:gd name="connsiteX2" fmla="*/ 45607 w 45606"/>
                <a:gd name="connsiteY2" fmla="*/ 12112 h 12112"/>
                <a:gd name="connsiteX3" fmla="*/ 0 w 4560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606" h="12112">
                  <a:moveTo>
                    <a:pt x="0" y="0"/>
                  </a:moveTo>
                  <a:lnTo>
                    <a:pt x="45607" y="0"/>
                  </a:lnTo>
                  <a:lnTo>
                    <a:pt x="4560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A3179DAA-2BB5-4568-A19A-B8EE5DEC3CAE}"/>
                </a:ext>
              </a:extLst>
            </p:cNvPr>
            <p:cNvSpPr/>
            <p:nvPr/>
          </p:nvSpPr>
          <p:spPr>
            <a:xfrm>
              <a:off x="8613943" y="4600820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5511197E-8E80-48D5-8385-564D5BC6FBB8}"/>
                </a:ext>
              </a:extLst>
            </p:cNvPr>
            <p:cNvSpPr/>
            <p:nvPr/>
          </p:nvSpPr>
          <p:spPr>
            <a:xfrm>
              <a:off x="8719744" y="4600820"/>
              <a:ext cx="61105" cy="12112"/>
            </a:xfrm>
            <a:custGeom>
              <a:avLst/>
              <a:gdLst>
                <a:gd name="connsiteX0" fmla="*/ 0 w 61105"/>
                <a:gd name="connsiteY0" fmla="*/ 0 h 12112"/>
                <a:gd name="connsiteX1" fmla="*/ 61106 w 61105"/>
                <a:gd name="connsiteY1" fmla="*/ 0 h 12112"/>
                <a:gd name="connsiteX2" fmla="*/ 61106 w 61105"/>
                <a:gd name="connsiteY2" fmla="*/ 12112 h 12112"/>
                <a:gd name="connsiteX3" fmla="*/ 0 w 61105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05" h="12112">
                  <a:moveTo>
                    <a:pt x="0" y="0"/>
                  </a:moveTo>
                  <a:lnTo>
                    <a:pt x="61106" y="0"/>
                  </a:lnTo>
                  <a:lnTo>
                    <a:pt x="61106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3C34FF1A-1A5D-489D-ADAF-267B00A9A958}"/>
                </a:ext>
              </a:extLst>
            </p:cNvPr>
            <p:cNvSpPr/>
            <p:nvPr/>
          </p:nvSpPr>
          <p:spPr>
            <a:xfrm>
              <a:off x="8648602" y="4710616"/>
              <a:ext cx="83910" cy="12112"/>
            </a:xfrm>
            <a:custGeom>
              <a:avLst/>
              <a:gdLst>
                <a:gd name="connsiteX0" fmla="*/ 0 w 83910"/>
                <a:gd name="connsiteY0" fmla="*/ 0 h 12112"/>
                <a:gd name="connsiteX1" fmla="*/ 83910 w 83910"/>
                <a:gd name="connsiteY1" fmla="*/ 0 h 12112"/>
                <a:gd name="connsiteX2" fmla="*/ 83910 w 83910"/>
                <a:gd name="connsiteY2" fmla="*/ 12112 h 12112"/>
                <a:gd name="connsiteX3" fmla="*/ 0 w 839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0" h="12112">
                  <a:moveTo>
                    <a:pt x="0" y="0"/>
                  </a:moveTo>
                  <a:lnTo>
                    <a:pt x="83910" y="0"/>
                  </a:lnTo>
                  <a:lnTo>
                    <a:pt x="839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4B4478E6-2DA2-472A-B03C-8FFDD3C2B889}"/>
                </a:ext>
              </a:extLst>
            </p:cNvPr>
            <p:cNvSpPr/>
            <p:nvPr/>
          </p:nvSpPr>
          <p:spPr>
            <a:xfrm>
              <a:off x="8750748" y="4710616"/>
              <a:ext cx="106718" cy="12112"/>
            </a:xfrm>
            <a:custGeom>
              <a:avLst/>
              <a:gdLst>
                <a:gd name="connsiteX0" fmla="*/ 0 w 106718"/>
                <a:gd name="connsiteY0" fmla="*/ 0 h 12112"/>
                <a:gd name="connsiteX1" fmla="*/ 106718 w 106718"/>
                <a:gd name="connsiteY1" fmla="*/ 0 h 12112"/>
                <a:gd name="connsiteX2" fmla="*/ 106718 w 106718"/>
                <a:gd name="connsiteY2" fmla="*/ 12112 h 12112"/>
                <a:gd name="connsiteX3" fmla="*/ 0 w 1067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718" h="12112">
                  <a:moveTo>
                    <a:pt x="0" y="0"/>
                  </a:moveTo>
                  <a:lnTo>
                    <a:pt x="106718" y="0"/>
                  </a:lnTo>
                  <a:lnTo>
                    <a:pt x="1067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CB154F4A-F664-4930-812A-ABB08CC749C2}"/>
                </a:ext>
              </a:extLst>
            </p:cNvPr>
            <p:cNvSpPr/>
            <p:nvPr/>
          </p:nvSpPr>
          <p:spPr>
            <a:xfrm>
              <a:off x="8873278" y="4710616"/>
              <a:ext cx="25232" cy="12112"/>
            </a:xfrm>
            <a:custGeom>
              <a:avLst/>
              <a:gdLst>
                <a:gd name="connsiteX0" fmla="*/ 0 w 25232"/>
                <a:gd name="connsiteY0" fmla="*/ 0 h 12112"/>
                <a:gd name="connsiteX1" fmla="*/ 25232 w 25232"/>
                <a:gd name="connsiteY1" fmla="*/ 0 h 12112"/>
                <a:gd name="connsiteX2" fmla="*/ 25232 w 25232"/>
                <a:gd name="connsiteY2" fmla="*/ 12112 h 12112"/>
                <a:gd name="connsiteX3" fmla="*/ 0 w 25232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32" h="12112">
                  <a:moveTo>
                    <a:pt x="0" y="0"/>
                  </a:moveTo>
                  <a:lnTo>
                    <a:pt x="25232" y="0"/>
                  </a:lnTo>
                  <a:lnTo>
                    <a:pt x="2523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9" name="Rectangle 4">
            <a:extLst>
              <a:ext uri="{FF2B5EF4-FFF2-40B4-BE49-F238E27FC236}">
                <a16:creationId xmlns:a16="http://schemas.microsoft.com/office/drawing/2014/main" id="{B29E2426-DBA4-4954-85E6-08DBD32BD66A}"/>
              </a:ext>
            </a:extLst>
          </p:cNvPr>
          <p:cNvSpPr/>
          <p:nvPr/>
        </p:nvSpPr>
        <p:spPr>
          <a:xfrm>
            <a:off x="1174750" y="1927098"/>
            <a:ext cx="2714404" cy="4006684"/>
          </a:xfrm>
          <a:prstGeom prst="rect">
            <a:avLst/>
          </a:prstGeom>
          <a:solidFill>
            <a:schemeClr val="accent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F9E0F1D6-6C7F-43F1-AB26-D0E3C3D0BEAE}"/>
              </a:ext>
            </a:extLst>
          </p:cNvPr>
          <p:cNvSpPr txBox="1"/>
          <p:nvPr/>
        </p:nvSpPr>
        <p:spPr>
          <a:xfrm>
            <a:off x="1402990" y="3493176"/>
            <a:ext cx="1931199" cy="1988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D2641DB4-770A-43CA-9E66-57394745AA9C}"/>
              </a:ext>
            </a:extLst>
          </p:cNvPr>
          <p:cNvSpPr txBox="1"/>
          <p:nvPr/>
        </p:nvSpPr>
        <p:spPr>
          <a:xfrm>
            <a:off x="1402990" y="2378762"/>
            <a:ext cx="141038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</a:t>
            </a:r>
          </a:p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Proposal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66C002A-C7DD-1DB8-C2B3-D0125FA5EB6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756012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그림 개체 틀 14" descr="의류, 사람, 인간의 얼굴, 미소이(가) 표시된 사진&#10;&#10;자동 생성된 설명">
            <a:extLst>
              <a:ext uri="{FF2B5EF4-FFF2-40B4-BE49-F238E27FC236}">
                <a16:creationId xmlns:a16="http://schemas.microsoft.com/office/drawing/2014/main" id="{CF4695F8-02BF-94B7-BCC2-2DA1044404A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16" b="116"/>
          <a:stretch>
            <a:fillRect/>
          </a:stretch>
        </p:blipFill>
        <p:spPr>
          <a:xfrm>
            <a:off x="1295400" y="1939925"/>
            <a:ext cx="4095750" cy="4095750"/>
          </a:xfrm>
          <a:custGeom>
            <a:avLst/>
            <a:gdLst>
              <a:gd name="connsiteX0" fmla="*/ 2048123 w 4096246"/>
              <a:gd name="connsiteY0" fmla="*/ 0 h 4096246"/>
              <a:gd name="connsiteX1" fmla="*/ 4096246 w 4096246"/>
              <a:gd name="connsiteY1" fmla="*/ 2048123 h 4096246"/>
              <a:gd name="connsiteX2" fmla="*/ 2048123 w 4096246"/>
              <a:gd name="connsiteY2" fmla="*/ 4096246 h 4096246"/>
              <a:gd name="connsiteX3" fmla="*/ 0 w 4096246"/>
              <a:gd name="connsiteY3" fmla="*/ 2048123 h 4096246"/>
              <a:gd name="connsiteX4" fmla="*/ 2048123 w 4096246"/>
              <a:gd name="connsiteY4" fmla="*/ 0 h 4096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6246" h="4096246">
                <a:moveTo>
                  <a:pt x="2048123" y="0"/>
                </a:moveTo>
                <a:cubicBezTo>
                  <a:pt x="3179270" y="0"/>
                  <a:pt x="4096246" y="916976"/>
                  <a:pt x="4096246" y="2048123"/>
                </a:cubicBezTo>
                <a:cubicBezTo>
                  <a:pt x="4096246" y="3179270"/>
                  <a:pt x="3179270" y="4096246"/>
                  <a:pt x="2048123" y="4096246"/>
                </a:cubicBezTo>
                <a:cubicBezTo>
                  <a:pt x="916976" y="4096246"/>
                  <a:pt x="0" y="3179270"/>
                  <a:pt x="0" y="2048123"/>
                </a:cubicBezTo>
                <a:cubicBezTo>
                  <a:pt x="0" y="916976"/>
                  <a:pt x="916976" y="0"/>
                  <a:pt x="2048123" y="0"/>
                </a:cubicBezTo>
                <a:close/>
              </a:path>
            </a:pathLst>
          </a:custGeom>
        </p:spPr>
      </p:pic>
      <p:sp>
        <p:nvSpPr>
          <p:cNvPr id="50" name="Freeform 6">
            <a:extLst>
              <a:ext uri="{FF2B5EF4-FFF2-40B4-BE49-F238E27FC236}">
                <a16:creationId xmlns:a16="http://schemas.microsoft.com/office/drawing/2014/main" id="{BBDDD2BD-3B60-4D8E-B2CF-C12B7A151FC4}"/>
              </a:ext>
            </a:extLst>
          </p:cNvPr>
          <p:cNvSpPr>
            <a:spLocks noEditPoints="1"/>
          </p:cNvSpPr>
          <p:nvPr/>
        </p:nvSpPr>
        <p:spPr bwMode="auto">
          <a:xfrm>
            <a:off x="6935037" y="4700188"/>
            <a:ext cx="281535" cy="282424"/>
          </a:xfrm>
          <a:custGeom>
            <a:avLst/>
            <a:gdLst>
              <a:gd name="T0" fmla="*/ 39 w 118"/>
              <a:gd name="T1" fmla="*/ 45 h 118"/>
              <a:gd name="T2" fmla="*/ 36 w 118"/>
              <a:gd name="T3" fmla="*/ 44 h 118"/>
              <a:gd name="T4" fmla="*/ 34 w 118"/>
              <a:gd name="T5" fmla="*/ 45 h 118"/>
              <a:gd name="T6" fmla="*/ 24 w 118"/>
              <a:gd name="T7" fmla="*/ 55 h 118"/>
              <a:gd name="T8" fmla="*/ 23 w 118"/>
              <a:gd name="T9" fmla="*/ 57 h 118"/>
              <a:gd name="T10" fmla="*/ 24 w 118"/>
              <a:gd name="T11" fmla="*/ 60 h 118"/>
              <a:gd name="T12" fmla="*/ 55 w 118"/>
              <a:gd name="T13" fmla="*/ 91 h 118"/>
              <a:gd name="T14" fmla="*/ 58 w 118"/>
              <a:gd name="T15" fmla="*/ 93 h 118"/>
              <a:gd name="T16" fmla="*/ 58 w 118"/>
              <a:gd name="T17" fmla="*/ 93 h 118"/>
              <a:gd name="T18" fmla="*/ 61 w 118"/>
              <a:gd name="T19" fmla="*/ 91 h 118"/>
              <a:gd name="T20" fmla="*/ 117 w 118"/>
              <a:gd name="T21" fmla="*/ 35 h 118"/>
              <a:gd name="T22" fmla="*/ 118 w 118"/>
              <a:gd name="T23" fmla="*/ 33 h 118"/>
              <a:gd name="T24" fmla="*/ 117 w 118"/>
              <a:gd name="T25" fmla="*/ 30 h 118"/>
              <a:gd name="T26" fmla="*/ 108 w 118"/>
              <a:gd name="T27" fmla="*/ 21 h 118"/>
              <a:gd name="T28" fmla="*/ 105 w 118"/>
              <a:gd name="T29" fmla="*/ 19 h 118"/>
              <a:gd name="T30" fmla="*/ 102 w 118"/>
              <a:gd name="T31" fmla="*/ 21 h 118"/>
              <a:gd name="T32" fmla="*/ 58 w 118"/>
              <a:gd name="T33" fmla="*/ 65 h 118"/>
              <a:gd name="T34" fmla="*/ 39 w 118"/>
              <a:gd name="T35" fmla="*/ 45 h 118"/>
              <a:gd name="T36" fmla="*/ 114 w 118"/>
              <a:gd name="T37" fmla="*/ 49 h 118"/>
              <a:gd name="T38" fmla="*/ 66 w 118"/>
              <a:gd name="T39" fmla="*/ 96 h 118"/>
              <a:gd name="T40" fmla="*/ 59 w 118"/>
              <a:gd name="T41" fmla="*/ 100 h 118"/>
              <a:gd name="T42" fmla="*/ 56 w 118"/>
              <a:gd name="T43" fmla="*/ 100 h 118"/>
              <a:gd name="T44" fmla="*/ 56 w 118"/>
              <a:gd name="T45" fmla="*/ 99 h 118"/>
              <a:gd name="T46" fmla="*/ 51 w 118"/>
              <a:gd name="T47" fmla="*/ 96 h 118"/>
              <a:gd name="T48" fmla="*/ 20 w 118"/>
              <a:gd name="T49" fmla="*/ 65 h 118"/>
              <a:gd name="T50" fmla="*/ 16 w 118"/>
              <a:gd name="T51" fmla="*/ 57 h 118"/>
              <a:gd name="T52" fmla="*/ 20 w 118"/>
              <a:gd name="T53" fmla="*/ 50 h 118"/>
              <a:gd name="T54" fmla="*/ 29 w 118"/>
              <a:gd name="T55" fmla="*/ 40 h 118"/>
              <a:gd name="T56" fmla="*/ 37 w 118"/>
              <a:gd name="T57" fmla="*/ 37 h 118"/>
              <a:gd name="T58" fmla="*/ 44 w 118"/>
              <a:gd name="T59" fmla="*/ 41 h 118"/>
              <a:gd name="T60" fmla="*/ 59 w 118"/>
              <a:gd name="T61" fmla="*/ 55 h 118"/>
              <a:gd name="T62" fmla="*/ 89 w 118"/>
              <a:gd name="T63" fmla="*/ 24 h 118"/>
              <a:gd name="T64" fmla="*/ 69 w 118"/>
              <a:gd name="T65" fmla="*/ 4 h 118"/>
              <a:gd name="T66" fmla="*/ 59 w 118"/>
              <a:gd name="T67" fmla="*/ 0 h 118"/>
              <a:gd name="T68" fmla="*/ 49 w 118"/>
              <a:gd name="T69" fmla="*/ 4 h 118"/>
              <a:gd name="T70" fmla="*/ 4 w 118"/>
              <a:gd name="T71" fmla="*/ 49 h 118"/>
              <a:gd name="T72" fmla="*/ 0 w 118"/>
              <a:gd name="T73" fmla="*/ 59 h 118"/>
              <a:gd name="T74" fmla="*/ 4 w 118"/>
              <a:gd name="T75" fmla="*/ 69 h 118"/>
              <a:gd name="T76" fmla="*/ 49 w 118"/>
              <a:gd name="T77" fmla="*/ 114 h 118"/>
              <a:gd name="T78" fmla="*/ 59 w 118"/>
              <a:gd name="T79" fmla="*/ 118 h 118"/>
              <a:gd name="T80" fmla="*/ 69 w 118"/>
              <a:gd name="T81" fmla="*/ 114 h 118"/>
              <a:gd name="T82" fmla="*/ 114 w 118"/>
              <a:gd name="T83" fmla="*/ 69 h 118"/>
              <a:gd name="T84" fmla="*/ 118 w 118"/>
              <a:gd name="T85" fmla="*/ 59 h 118"/>
              <a:gd name="T86" fmla="*/ 114 w 118"/>
              <a:gd name="T87" fmla="*/ 4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" h="118">
                <a:moveTo>
                  <a:pt x="39" y="45"/>
                </a:moveTo>
                <a:cubicBezTo>
                  <a:pt x="38" y="45"/>
                  <a:pt x="37" y="44"/>
                  <a:pt x="36" y="44"/>
                </a:cubicBezTo>
                <a:cubicBezTo>
                  <a:pt x="35" y="44"/>
                  <a:pt x="34" y="45"/>
                  <a:pt x="34" y="4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55"/>
                  <a:pt x="23" y="56"/>
                  <a:pt x="23" y="57"/>
                </a:cubicBezTo>
                <a:cubicBezTo>
                  <a:pt x="23" y="58"/>
                  <a:pt x="24" y="59"/>
                  <a:pt x="24" y="60"/>
                </a:cubicBezTo>
                <a:cubicBezTo>
                  <a:pt x="55" y="91"/>
                  <a:pt x="55" y="91"/>
                  <a:pt x="55" y="91"/>
                </a:cubicBezTo>
                <a:cubicBezTo>
                  <a:pt x="56" y="92"/>
                  <a:pt x="57" y="92"/>
                  <a:pt x="58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9" y="93"/>
                  <a:pt x="60" y="92"/>
                  <a:pt x="61" y="91"/>
                </a:cubicBezTo>
                <a:cubicBezTo>
                  <a:pt x="117" y="35"/>
                  <a:pt x="117" y="35"/>
                  <a:pt x="117" y="35"/>
                </a:cubicBezTo>
                <a:cubicBezTo>
                  <a:pt x="118" y="35"/>
                  <a:pt x="118" y="34"/>
                  <a:pt x="118" y="33"/>
                </a:cubicBezTo>
                <a:cubicBezTo>
                  <a:pt x="118" y="32"/>
                  <a:pt x="118" y="31"/>
                  <a:pt x="117" y="30"/>
                </a:cubicBezTo>
                <a:cubicBezTo>
                  <a:pt x="108" y="21"/>
                  <a:pt x="108" y="21"/>
                  <a:pt x="108" y="21"/>
                </a:cubicBezTo>
                <a:cubicBezTo>
                  <a:pt x="107" y="20"/>
                  <a:pt x="106" y="19"/>
                  <a:pt x="105" y="19"/>
                </a:cubicBezTo>
                <a:cubicBezTo>
                  <a:pt x="104" y="19"/>
                  <a:pt x="103" y="20"/>
                  <a:pt x="102" y="21"/>
                </a:cubicBezTo>
                <a:cubicBezTo>
                  <a:pt x="58" y="65"/>
                  <a:pt x="58" y="65"/>
                  <a:pt x="58" y="65"/>
                </a:cubicBezTo>
                <a:lnTo>
                  <a:pt x="39" y="45"/>
                </a:lnTo>
                <a:close/>
                <a:moveTo>
                  <a:pt x="114" y="49"/>
                </a:moveTo>
                <a:cubicBezTo>
                  <a:pt x="66" y="96"/>
                  <a:pt x="66" y="96"/>
                  <a:pt x="66" y="96"/>
                </a:cubicBezTo>
                <a:cubicBezTo>
                  <a:pt x="64" y="98"/>
                  <a:pt x="62" y="100"/>
                  <a:pt x="59" y="100"/>
                </a:cubicBezTo>
                <a:cubicBezTo>
                  <a:pt x="56" y="100"/>
                  <a:pt x="56" y="100"/>
                  <a:pt x="56" y="100"/>
                </a:cubicBezTo>
                <a:cubicBezTo>
                  <a:pt x="56" y="99"/>
                  <a:pt x="56" y="99"/>
                  <a:pt x="56" y="99"/>
                </a:cubicBezTo>
                <a:cubicBezTo>
                  <a:pt x="54" y="99"/>
                  <a:pt x="52" y="98"/>
                  <a:pt x="51" y="96"/>
                </a:cubicBezTo>
                <a:cubicBezTo>
                  <a:pt x="20" y="65"/>
                  <a:pt x="20" y="65"/>
                  <a:pt x="20" y="65"/>
                </a:cubicBezTo>
                <a:cubicBezTo>
                  <a:pt x="17" y="63"/>
                  <a:pt x="16" y="60"/>
                  <a:pt x="16" y="57"/>
                </a:cubicBezTo>
                <a:cubicBezTo>
                  <a:pt x="16" y="54"/>
                  <a:pt x="17" y="52"/>
                  <a:pt x="20" y="50"/>
                </a:cubicBezTo>
                <a:cubicBezTo>
                  <a:pt x="29" y="40"/>
                  <a:pt x="29" y="40"/>
                  <a:pt x="29" y="40"/>
                </a:cubicBezTo>
                <a:cubicBezTo>
                  <a:pt x="31" y="38"/>
                  <a:pt x="33" y="37"/>
                  <a:pt x="37" y="37"/>
                </a:cubicBezTo>
                <a:cubicBezTo>
                  <a:pt x="39" y="37"/>
                  <a:pt x="42" y="38"/>
                  <a:pt x="44" y="41"/>
                </a:cubicBezTo>
                <a:cubicBezTo>
                  <a:pt x="59" y="55"/>
                  <a:pt x="59" y="55"/>
                  <a:pt x="59" y="55"/>
                </a:cubicBezTo>
                <a:cubicBezTo>
                  <a:pt x="89" y="24"/>
                  <a:pt x="89" y="24"/>
                  <a:pt x="89" y="24"/>
                </a:cubicBezTo>
                <a:cubicBezTo>
                  <a:pt x="69" y="4"/>
                  <a:pt x="69" y="4"/>
                  <a:pt x="69" y="4"/>
                </a:cubicBezTo>
                <a:cubicBezTo>
                  <a:pt x="66" y="1"/>
                  <a:pt x="63" y="0"/>
                  <a:pt x="59" y="0"/>
                </a:cubicBezTo>
                <a:cubicBezTo>
                  <a:pt x="55" y="0"/>
                  <a:pt x="52" y="1"/>
                  <a:pt x="49" y="4"/>
                </a:cubicBezTo>
                <a:cubicBezTo>
                  <a:pt x="4" y="49"/>
                  <a:pt x="4" y="49"/>
                  <a:pt x="4" y="49"/>
                </a:cubicBezTo>
                <a:cubicBezTo>
                  <a:pt x="1" y="52"/>
                  <a:pt x="0" y="55"/>
                  <a:pt x="0" y="59"/>
                </a:cubicBezTo>
                <a:cubicBezTo>
                  <a:pt x="0" y="63"/>
                  <a:pt x="1" y="66"/>
                  <a:pt x="4" y="69"/>
                </a:cubicBezTo>
                <a:cubicBezTo>
                  <a:pt x="49" y="114"/>
                  <a:pt x="49" y="114"/>
                  <a:pt x="49" y="114"/>
                </a:cubicBezTo>
                <a:cubicBezTo>
                  <a:pt x="52" y="117"/>
                  <a:pt x="55" y="118"/>
                  <a:pt x="59" y="118"/>
                </a:cubicBezTo>
                <a:cubicBezTo>
                  <a:pt x="63" y="118"/>
                  <a:pt x="66" y="117"/>
                  <a:pt x="69" y="114"/>
                </a:cubicBezTo>
                <a:cubicBezTo>
                  <a:pt x="114" y="69"/>
                  <a:pt x="114" y="69"/>
                  <a:pt x="114" y="69"/>
                </a:cubicBezTo>
                <a:cubicBezTo>
                  <a:pt x="117" y="66"/>
                  <a:pt x="118" y="63"/>
                  <a:pt x="118" y="59"/>
                </a:cubicBezTo>
                <a:cubicBezTo>
                  <a:pt x="118" y="55"/>
                  <a:pt x="117" y="52"/>
                  <a:pt x="114" y="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197">
            <a:extLst>
              <a:ext uri="{FF2B5EF4-FFF2-40B4-BE49-F238E27FC236}">
                <a16:creationId xmlns:a16="http://schemas.microsoft.com/office/drawing/2014/main" id="{2B8501F4-F554-478A-9DB6-290162CA6EB9}"/>
              </a:ext>
            </a:extLst>
          </p:cNvPr>
          <p:cNvSpPr/>
          <p:nvPr/>
        </p:nvSpPr>
        <p:spPr>
          <a:xfrm rot="5400000">
            <a:off x="6801279" y="4566012"/>
            <a:ext cx="549052" cy="550778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8" name="그래픽 59">
            <a:extLst>
              <a:ext uri="{FF2B5EF4-FFF2-40B4-BE49-F238E27FC236}">
                <a16:creationId xmlns:a16="http://schemas.microsoft.com/office/drawing/2014/main" id="{E89F92E2-89EA-4D0E-95AB-7A07EECD15C8}"/>
              </a:ext>
            </a:extLst>
          </p:cNvPr>
          <p:cNvGrpSpPr/>
          <p:nvPr/>
        </p:nvGrpSpPr>
        <p:grpSpPr>
          <a:xfrm>
            <a:off x="6941910" y="4705875"/>
            <a:ext cx="267786" cy="271052"/>
            <a:chOff x="6941910" y="4705875"/>
            <a:chExt cx="267786" cy="271052"/>
          </a:xfrm>
          <a:solidFill>
            <a:schemeClr val="accent1"/>
          </a:solidFill>
        </p:grpSpPr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87B8AC10-338E-42FE-9E68-74D1C2A60974}"/>
                </a:ext>
              </a:extLst>
            </p:cNvPr>
            <p:cNvSpPr/>
            <p:nvPr/>
          </p:nvSpPr>
          <p:spPr>
            <a:xfrm>
              <a:off x="6941910" y="4705875"/>
              <a:ext cx="267786" cy="271052"/>
            </a:xfrm>
            <a:custGeom>
              <a:avLst/>
              <a:gdLst>
                <a:gd name="connsiteX0" fmla="*/ 153712 w 267786"/>
                <a:gd name="connsiteY0" fmla="*/ 271052 h 271052"/>
                <a:gd name="connsiteX1" fmla="*/ 109522 w 267786"/>
                <a:gd name="connsiteY1" fmla="*/ 271052 h 271052"/>
                <a:gd name="connsiteX2" fmla="*/ 106670 w 267786"/>
                <a:gd name="connsiteY2" fmla="*/ 236398 h 271052"/>
                <a:gd name="connsiteX3" fmla="*/ 78569 w 267786"/>
                <a:gd name="connsiteY3" fmla="*/ 223842 h 271052"/>
                <a:gd name="connsiteX4" fmla="*/ 53230 w 267786"/>
                <a:gd name="connsiteY4" fmla="*/ 245548 h 271052"/>
                <a:gd name="connsiteX5" fmla="*/ 22025 w 267786"/>
                <a:gd name="connsiteY5" fmla="*/ 213941 h 271052"/>
                <a:gd name="connsiteX6" fmla="*/ 44192 w 267786"/>
                <a:gd name="connsiteY6" fmla="*/ 187411 h 271052"/>
                <a:gd name="connsiteX7" fmla="*/ 33075 w 267786"/>
                <a:gd name="connsiteY7" fmla="*/ 158332 h 271052"/>
                <a:gd name="connsiteX8" fmla="*/ 0 w 267786"/>
                <a:gd name="connsiteY8" fmla="*/ 155537 h 271052"/>
                <a:gd name="connsiteX9" fmla="*/ 11 w 267786"/>
                <a:gd name="connsiteY9" fmla="*/ 110903 h 271052"/>
                <a:gd name="connsiteX10" fmla="*/ 34222 w 267786"/>
                <a:gd name="connsiteY10" fmla="*/ 108016 h 271052"/>
                <a:gd name="connsiteX11" fmla="*/ 46663 w 267786"/>
                <a:gd name="connsiteY11" fmla="*/ 79494 h 271052"/>
                <a:gd name="connsiteX12" fmla="*/ 25235 w 267786"/>
                <a:gd name="connsiteY12" fmla="*/ 53850 h 271052"/>
                <a:gd name="connsiteX13" fmla="*/ 56447 w 267786"/>
                <a:gd name="connsiteY13" fmla="*/ 22245 h 271052"/>
                <a:gd name="connsiteX14" fmla="*/ 82665 w 267786"/>
                <a:gd name="connsiteY14" fmla="*/ 44711 h 271052"/>
                <a:gd name="connsiteX15" fmla="*/ 111311 w 267786"/>
                <a:gd name="connsiteY15" fmla="*/ 33494 h 271052"/>
                <a:gd name="connsiteX16" fmla="*/ 114071 w 267786"/>
                <a:gd name="connsiteY16" fmla="*/ 0 h 271052"/>
                <a:gd name="connsiteX17" fmla="*/ 158267 w 267786"/>
                <a:gd name="connsiteY17" fmla="*/ 0 h 271052"/>
                <a:gd name="connsiteX18" fmla="*/ 161121 w 267786"/>
                <a:gd name="connsiteY18" fmla="*/ 34659 h 271052"/>
                <a:gd name="connsiteX19" fmla="*/ 189222 w 267786"/>
                <a:gd name="connsiteY19" fmla="*/ 47212 h 271052"/>
                <a:gd name="connsiteX20" fmla="*/ 214567 w 267786"/>
                <a:gd name="connsiteY20" fmla="*/ 25500 h 271052"/>
                <a:gd name="connsiteX21" fmla="*/ 245776 w 267786"/>
                <a:gd name="connsiteY21" fmla="*/ 57105 h 271052"/>
                <a:gd name="connsiteX22" fmla="*/ 223599 w 267786"/>
                <a:gd name="connsiteY22" fmla="*/ 83632 h 271052"/>
                <a:gd name="connsiteX23" fmla="*/ 234720 w 267786"/>
                <a:gd name="connsiteY23" fmla="*/ 112720 h 271052"/>
                <a:gd name="connsiteX24" fmla="*/ 267787 w 267786"/>
                <a:gd name="connsiteY24" fmla="*/ 115511 h 271052"/>
                <a:gd name="connsiteX25" fmla="*/ 267782 w 267786"/>
                <a:gd name="connsiteY25" fmla="*/ 160145 h 271052"/>
                <a:gd name="connsiteX26" fmla="*/ 233566 w 267786"/>
                <a:gd name="connsiteY26" fmla="*/ 163034 h 271052"/>
                <a:gd name="connsiteX27" fmla="*/ 221126 w 267786"/>
                <a:gd name="connsiteY27" fmla="*/ 191555 h 271052"/>
                <a:gd name="connsiteX28" fmla="*/ 242553 w 267786"/>
                <a:gd name="connsiteY28" fmla="*/ 217197 h 271052"/>
                <a:gd name="connsiteX29" fmla="*/ 211344 w 267786"/>
                <a:gd name="connsiteY29" fmla="*/ 248805 h 271052"/>
                <a:gd name="connsiteX30" fmla="*/ 185118 w 267786"/>
                <a:gd name="connsiteY30" fmla="*/ 226337 h 271052"/>
                <a:gd name="connsiteX31" fmla="*/ 156477 w 267786"/>
                <a:gd name="connsiteY31" fmla="*/ 237558 h 271052"/>
                <a:gd name="connsiteX32" fmla="*/ 153712 w 267786"/>
                <a:gd name="connsiteY32" fmla="*/ 271052 h 271052"/>
                <a:gd name="connsiteX33" fmla="*/ 117325 w 267786"/>
                <a:gd name="connsiteY33" fmla="*/ 262582 h 271052"/>
                <a:gd name="connsiteX34" fmla="*/ 145913 w 267786"/>
                <a:gd name="connsiteY34" fmla="*/ 262582 h 271052"/>
                <a:gd name="connsiteX35" fmla="*/ 148560 w 267786"/>
                <a:gd name="connsiteY35" fmla="*/ 230509 h 271052"/>
                <a:gd name="connsiteX36" fmla="*/ 151711 w 267786"/>
                <a:gd name="connsiteY36" fmla="*/ 229901 h 271052"/>
                <a:gd name="connsiteX37" fmla="*/ 183326 w 267786"/>
                <a:gd name="connsiteY37" fmla="*/ 217538 h 271052"/>
                <a:gd name="connsiteX38" fmla="*/ 185961 w 267786"/>
                <a:gd name="connsiteY38" fmla="*/ 215906 h 271052"/>
                <a:gd name="connsiteX39" fmla="*/ 210859 w 267786"/>
                <a:gd name="connsiteY39" fmla="*/ 237236 h 271052"/>
                <a:gd name="connsiteX40" fmla="*/ 231116 w 267786"/>
                <a:gd name="connsiteY40" fmla="*/ 216721 h 271052"/>
                <a:gd name="connsiteX41" fmla="*/ 210582 w 267786"/>
                <a:gd name="connsiteY41" fmla="*/ 192148 h 271052"/>
                <a:gd name="connsiteX42" fmla="*/ 212357 w 267786"/>
                <a:gd name="connsiteY42" fmla="*/ 189510 h 271052"/>
                <a:gd name="connsiteX43" fmla="*/ 226079 w 267786"/>
                <a:gd name="connsiteY43" fmla="*/ 158089 h 271052"/>
                <a:gd name="connsiteX44" fmla="*/ 226786 w 267786"/>
                <a:gd name="connsiteY44" fmla="*/ 155105 h 271052"/>
                <a:gd name="connsiteX45" fmla="*/ 259310 w 267786"/>
                <a:gd name="connsiteY45" fmla="*/ 152361 h 271052"/>
                <a:gd name="connsiteX46" fmla="*/ 259314 w 267786"/>
                <a:gd name="connsiteY46" fmla="*/ 123295 h 271052"/>
                <a:gd name="connsiteX47" fmla="*/ 227633 w 267786"/>
                <a:gd name="connsiteY47" fmla="*/ 120618 h 271052"/>
                <a:gd name="connsiteX48" fmla="*/ 227038 w 267786"/>
                <a:gd name="connsiteY48" fmla="*/ 117450 h 271052"/>
                <a:gd name="connsiteX49" fmla="*/ 214817 w 267786"/>
                <a:gd name="connsiteY49" fmla="*/ 85386 h 271052"/>
                <a:gd name="connsiteX50" fmla="*/ 213254 w 267786"/>
                <a:gd name="connsiteY50" fmla="*/ 82798 h 271052"/>
                <a:gd name="connsiteX51" fmla="*/ 234339 w 267786"/>
                <a:gd name="connsiteY51" fmla="*/ 57573 h 271052"/>
                <a:gd name="connsiteX52" fmla="*/ 214082 w 267786"/>
                <a:gd name="connsiteY52" fmla="*/ 37060 h 271052"/>
                <a:gd name="connsiteX53" fmla="*/ 189825 w 267786"/>
                <a:gd name="connsiteY53" fmla="*/ 57840 h 271052"/>
                <a:gd name="connsiteX54" fmla="*/ 187144 w 267786"/>
                <a:gd name="connsiteY54" fmla="*/ 55993 h 271052"/>
                <a:gd name="connsiteX55" fmla="*/ 156141 w 267786"/>
                <a:gd name="connsiteY55" fmla="*/ 42108 h 271052"/>
                <a:gd name="connsiteX56" fmla="*/ 153176 w 267786"/>
                <a:gd name="connsiteY56" fmla="*/ 41384 h 271052"/>
                <a:gd name="connsiteX57" fmla="*/ 150466 w 267786"/>
                <a:gd name="connsiteY57" fmla="*/ 8470 h 271052"/>
                <a:gd name="connsiteX58" fmla="*/ 121874 w 267786"/>
                <a:gd name="connsiteY58" fmla="*/ 8470 h 271052"/>
                <a:gd name="connsiteX59" fmla="*/ 119231 w 267786"/>
                <a:gd name="connsiteY59" fmla="*/ 40541 h 271052"/>
                <a:gd name="connsiteX60" fmla="*/ 116076 w 267786"/>
                <a:gd name="connsiteY60" fmla="*/ 41151 h 271052"/>
                <a:gd name="connsiteX61" fmla="*/ 84458 w 267786"/>
                <a:gd name="connsiteY61" fmla="*/ 53512 h 271052"/>
                <a:gd name="connsiteX62" fmla="*/ 81824 w 267786"/>
                <a:gd name="connsiteY62" fmla="*/ 55144 h 271052"/>
                <a:gd name="connsiteX63" fmla="*/ 56929 w 267786"/>
                <a:gd name="connsiteY63" fmla="*/ 33812 h 271052"/>
                <a:gd name="connsiteX64" fmla="*/ 36672 w 267786"/>
                <a:gd name="connsiteY64" fmla="*/ 54325 h 271052"/>
                <a:gd name="connsiteX65" fmla="*/ 57209 w 267786"/>
                <a:gd name="connsiteY65" fmla="*/ 78902 h 271052"/>
                <a:gd name="connsiteX66" fmla="*/ 55436 w 267786"/>
                <a:gd name="connsiteY66" fmla="*/ 81540 h 271052"/>
                <a:gd name="connsiteX67" fmla="*/ 41710 w 267786"/>
                <a:gd name="connsiteY67" fmla="*/ 112959 h 271052"/>
                <a:gd name="connsiteX68" fmla="*/ 41003 w 267786"/>
                <a:gd name="connsiteY68" fmla="*/ 115945 h 271052"/>
                <a:gd name="connsiteX69" fmla="*/ 8479 w 267786"/>
                <a:gd name="connsiteY69" fmla="*/ 118687 h 271052"/>
                <a:gd name="connsiteX70" fmla="*/ 8472 w 267786"/>
                <a:gd name="connsiteY70" fmla="*/ 147751 h 271052"/>
                <a:gd name="connsiteX71" fmla="*/ 40158 w 267786"/>
                <a:gd name="connsiteY71" fmla="*/ 150428 h 271052"/>
                <a:gd name="connsiteX72" fmla="*/ 40753 w 267786"/>
                <a:gd name="connsiteY72" fmla="*/ 153595 h 271052"/>
                <a:gd name="connsiteX73" fmla="*/ 52974 w 267786"/>
                <a:gd name="connsiteY73" fmla="*/ 185649 h 271052"/>
                <a:gd name="connsiteX74" fmla="*/ 54541 w 267786"/>
                <a:gd name="connsiteY74" fmla="*/ 188237 h 271052"/>
                <a:gd name="connsiteX75" fmla="*/ 33458 w 267786"/>
                <a:gd name="connsiteY75" fmla="*/ 213466 h 271052"/>
                <a:gd name="connsiteX76" fmla="*/ 53713 w 267786"/>
                <a:gd name="connsiteY76" fmla="*/ 233981 h 271052"/>
                <a:gd name="connsiteX77" fmla="*/ 77963 w 267786"/>
                <a:gd name="connsiteY77" fmla="*/ 213208 h 271052"/>
                <a:gd name="connsiteX78" fmla="*/ 80646 w 267786"/>
                <a:gd name="connsiteY78" fmla="*/ 215054 h 271052"/>
                <a:gd name="connsiteX79" fmla="*/ 111642 w 267786"/>
                <a:gd name="connsiteY79" fmla="*/ 228937 h 271052"/>
                <a:gd name="connsiteX80" fmla="*/ 114613 w 267786"/>
                <a:gd name="connsiteY80" fmla="*/ 229659 h 271052"/>
                <a:gd name="connsiteX81" fmla="*/ 117325 w 267786"/>
                <a:gd name="connsiteY81" fmla="*/ 262582 h 2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67786" h="271052">
                  <a:moveTo>
                    <a:pt x="153712" y="271052"/>
                  </a:moveTo>
                  <a:lnTo>
                    <a:pt x="109522" y="271052"/>
                  </a:lnTo>
                  <a:lnTo>
                    <a:pt x="106670" y="236398"/>
                  </a:lnTo>
                  <a:cubicBezTo>
                    <a:pt x="96713" y="233660"/>
                    <a:pt x="87285" y="229448"/>
                    <a:pt x="78569" y="223842"/>
                  </a:cubicBezTo>
                  <a:lnTo>
                    <a:pt x="53230" y="245548"/>
                  </a:lnTo>
                  <a:lnTo>
                    <a:pt x="22025" y="213941"/>
                  </a:lnTo>
                  <a:lnTo>
                    <a:pt x="44192" y="187411"/>
                  </a:lnTo>
                  <a:cubicBezTo>
                    <a:pt x="39051" y="178331"/>
                    <a:pt x="35321" y="168573"/>
                    <a:pt x="33075" y="158332"/>
                  </a:cubicBezTo>
                  <a:lnTo>
                    <a:pt x="0" y="155537"/>
                  </a:lnTo>
                  <a:lnTo>
                    <a:pt x="11" y="110903"/>
                  </a:lnTo>
                  <a:lnTo>
                    <a:pt x="34222" y="108016"/>
                  </a:lnTo>
                  <a:cubicBezTo>
                    <a:pt x="36931" y="97907"/>
                    <a:pt x="41105" y="88340"/>
                    <a:pt x="46663" y="79494"/>
                  </a:cubicBezTo>
                  <a:lnTo>
                    <a:pt x="25235" y="53850"/>
                  </a:lnTo>
                  <a:lnTo>
                    <a:pt x="56447" y="22245"/>
                  </a:lnTo>
                  <a:lnTo>
                    <a:pt x="82665" y="44711"/>
                  </a:lnTo>
                  <a:cubicBezTo>
                    <a:pt x="91607" y="39531"/>
                    <a:pt x="101217" y="35768"/>
                    <a:pt x="111311" y="33494"/>
                  </a:cubicBezTo>
                  <a:lnTo>
                    <a:pt x="114071" y="0"/>
                  </a:lnTo>
                  <a:lnTo>
                    <a:pt x="158267" y="0"/>
                  </a:lnTo>
                  <a:lnTo>
                    <a:pt x="161121" y="34659"/>
                  </a:lnTo>
                  <a:cubicBezTo>
                    <a:pt x="171093" y="37407"/>
                    <a:pt x="180519" y="41619"/>
                    <a:pt x="189222" y="47212"/>
                  </a:cubicBezTo>
                  <a:lnTo>
                    <a:pt x="214567" y="25500"/>
                  </a:lnTo>
                  <a:lnTo>
                    <a:pt x="245776" y="57105"/>
                  </a:lnTo>
                  <a:lnTo>
                    <a:pt x="223599" y="83632"/>
                  </a:lnTo>
                  <a:cubicBezTo>
                    <a:pt x="228745" y="92725"/>
                    <a:pt x="232474" y="102483"/>
                    <a:pt x="234720" y="112720"/>
                  </a:cubicBezTo>
                  <a:lnTo>
                    <a:pt x="267787" y="115511"/>
                  </a:lnTo>
                  <a:lnTo>
                    <a:pt x="267782" y="160145"/>
                  </a:lnTo>
                  <a:lnTo>
                    <a:pt x="233566" y="163034"/>
                  </a:lnTo>
                  <a:cubicBezTo>
                    <a:pt x="230854" y="173151"/>
                    <a:pt x="226680" y="182721"/>
                    <a:pt x="221126" y="191555"/>
                  </a:cubicBezTo>
                  <a:lnTo>
                    <a:pt x="242553" y="217197"/>
                  </a:lnTo>
                  <a:lnTo>
                    <a:pt x="211344" y="248805"/>
                  </a:lnTo>
                  <a:lnTo>
                    <a:pt x="185118" y="226337"/>
                  </a:lnTo>
                  <a:cubicBezTo>
                    <a:pt x="176161" y="231521"/>
                    <a:pt x="166551" y="235286"/>
                    <a:pt x="156477" y="237558"/>
                  </a:cubicBezTo>
                  <a:lnTo>
                    <a:pt x="153712" y="271052"/>
                  </a:lnTo>
                  <a:close/>
                  <a:moveTo>
                    <a:pt x="117325" y="262582"/>
                  </a:moveTo>
                  <a:lnTo>
                    <a:pt x="145913" y="262582"/>
                  </a:lnTo>
                  <a:lnTo>
                    <a:pt x="148560" y="230509"/>
                  </a:lnTo>
                  <a:lnTo>
                    <a:pt x="151711" y="229901"/>
                  </a:lnTo>
                  <a:cubicBezTo>
                    <a:pt x="162940" y="227739"/>
                    <a:pt x="173577" y="223578"/>
                    <a:pt x="183326" y="217538"/>
                  </a:cubicBezTo>
                  <a:lnTo>
                    <a:pt x="185961" y="215906"/>
                  </a:lnTo>
                  <a:lnTo>
                    <a:pt x="210859" y="237236"/>
                  </a:lnTo>
                  <a:lnTo>
                    <a:pt x="231116" y="216721"/>
                  </a:lnTo>
                  <a:lnTo>
                    <a:pt x="210582" y="192148"/>
                  </a:lnTo>
                  <a:lnTo>
                    <a:pt x="212357" y="189510"/>
                  </a:lnTo>
                  <a:cubicBezTo>
                    <a:pt x="218783" y="179936"/>
                    <a:pt x="223404" y="169365"/>
                    <a:pt x="226079" y="158089"/>
                  </a:cubicBezTo>
                  <a:lnTo>
                    <a:pt x="226786" y="155105"/>
                  </a:lnTo>
                  <a:lnTo>
                    <a:pt x="259310" y="152361"/>
                  </a:lnTo>
                  <a:lnTo>
                    <a:pt x="259314" y="123295"/>
                  </a:lnTo>
                  <a:lnTo>
                    <a:pt x="227633" y="120618"/>
                  </a:lnTo>
                  <a:lnTo>
                    <a:pt x="227038" y="117450"/>
                  </a:lnTo>
                  <a:cubicBezTo>
                    <a:pt x="224895" y="106055"/>
                    <a:pt x="220785" y="95266"/>
                    <a:pt x="214817" y="85386"/>
                  </a:cubicBezTo>
                  <a:lnTo>
                    <a:pt x="213254" y="82798"/>
                  </a:lnTo>
                  <a:lnTo>
                    <a:pt x="234339" y="57573"/>
                  </a:lnTo>
                  <a:lnTo>
                    <a:pt x="214082" y="37060"/>
                  </a:lnTo>
                  <a:lnTo>
                    <a:pt x="189825" y="57840"/>
                  </a:lnTo>
                  <a:lnTo>
                    <a:pt x="187144" y="55993"/>
                  </a:lnTo>
                  <a:cubicBezTo>
                    <a:pt x="177702" y="49497"/>
                    <a:pt x="167271" y="44825"/>
                    <a:pt x="156141" y="42108"/>
                  </a:cubicBezTo>
                  <a:lnTo>
                    <a:pt x="153176" y="41384"/>
                  </a:lnTo>
                  <a:lnTo>
                    <a:pt x="150466" y="8470"/>
                  </a:lnTo>
                  <a:lnTo>
                    <a:pt x="121874" y="8470"/>
                  </a:lnTo>
                  <a:lnTo>
                    <a:pt x="119231" y="40541"/>
                  </a:lnTo>
                  <a:lnTo>
                    <a:pt x="116076" y="41151"/>
                  </a:lnTo>
                  <a:cubicBezTo>
                    <a:pt x="104821" y="43322"/>
                    <a:pt x="94184" y="47481"/>
                    <a:pt x="84458" y="53512"/>
                  </a:cubicBezTo>
                  <a:lnTo>
                    <a:pt x="81824" y="55144"/>
                  </a:lnTo>
                  <a:lnTo>
                    <a:pt x="56929" y="33812"/>
                  </a:lnTo>
                  <a:lnTo>
                    <a:pt x="36672" y="54325"/>
                  </a:lnTo>
                  <a:lnTo>
                    <a:pt x="57209" y="78902"/>
                  </a:lnTo>
                  <a:lnTo>
                    <a:pt x="55436" y="81540"/>
                  </a:lnTo>
                  <a:cubicBezTo>
                    <a:pt x="48999" y="91126"/>
                    <a:pt x="44381" y="101697"/>
                    <a:pt x="41710" y="112959"/>
                  </a:cubicBezTo>
                  <a:lnTo>
                    <a:pt x="41003" y="115945"/>
                  </a:lnTo>
                  <a:lnTo>
                    <a:pt x="8479" y="118687"/>
                  </a:lnTo>
                  <a:lnTo>
                    <a:pt x="8472" y="147751"/>
                  </a:lnTo>
                  <a:lnTo>
                    <a:pt x="40158" y="150428"/>
                  </a:lnTo>
                  <a:lnTo>
                    <a:pt x="40753" y="153595"/>
                  </a:lnTo>
                  <a:cubicBezTo>
                    <a:pt x="42894" y="165003"/>
                    <a:pt x="47006" y="175786"/>
                    <a:pt x="52974" y="185649"/>
                  </a:cubicBezTo>
                  <a:lnTo>
                    <a:pt x="54541" y="188237"/>
                  </a:lnTo>
                  <a:lnTo>
                    <a:pt x="33458" y="213466"/>
                  </a:lnTo>
                  <a:lnTo>
                    <a:pt x="53713" y="233981"/>
                  </a:lnTo>
                  <a:lnTo>
                    <a:pt x="77963" y="213208"/>
                  </a:lnTo>
                  <a:lnTo>
                    <a:pt x="80646" y="215054"/>
                  </a:lnTo>
                  <a:cubicBezTo>
                    <a:pt x="90108" y="221566"/>
                    <a:pt x="100537" y="226237"/>
                    <a:pt x="111642" y="228937"/>
                  </a:cubicBezTo>
                  <a:lnTo>
                    <a:pt x="114613" y="229659"/>
                  </a:lnTo>
                  <a:lnTo>
                    <a:pt x="117325" y="262582"/>
                  </a:lnTo>
                  <a:close/>
                </a:path>
              </a:pathLst>
            </a:custGeom>
            <a:grpFill/>
            <a:ln w="9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1C44F9F7-EA44-4D9B-B300-65163FE4D5CC}"/>
                </a:ext>
              </a:extLst>
            </p:cNvPr>
            <p:cNvSpPr/>
            <p:nvPr/>
          </p:nvSpPr>
          <p:spPr>
            <a:xfrm>
              <a:off x="7001844" y="4766561"/>
              <a:ext cx="73963" cy="74842"/>
            </a:xfrm>
            <a:custGeom>
              <a:avLst/>
              <a:gdLst>
                <a:gd name="connsiteX0" fmla="*/ 8470 w 73963"/>
                <a:gd name="connsiteY0" fmla="*/ 74842 h 74842"/>
                <a:gd name="connsiteX1" fmla="*/ 0 w 73963"/>
                <a:gd name="connsiteY1" fmla="*/ 74842 h 74842"/>
                <a:gd name="connsiteX2" fmla="*/ 73963 w 73963"/>
                <a:gd name="connsiteY2" fmla="*/ 0 h 74842"/>
                <a:gd name="connsiteX3" fmla="*/ 73963 w 73963"/>
                <a:gd name="connsiteY3" fmla="*/ 8470 h 74842"/>
                <a:gd name="connsiteX4" fmla="*/ 8470 w 73963"/>
                <a:gd name="connsiteY4" fmla="*/ 74842 h 7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63" h="74842">
                  <a:moveTo>
                    <a:pt x="8470" y="74842"/>
                  </a:moveTo>
                  <a:lnTo>
                    <a:pt x="0" y="74842"/>
                  </a:lnTo>
                  <a:cubicBezTo>
                    <a:pt x="0" y="33574"/>
                    <a:pt x="33178" y="0"/>
                    <a:pt x="73963" y="0"/>
                  </a:cubicBezTo>
                  <a:lnTo>
                    <a:pt x="73963" y="8470"/>
                  </a:lnTo>
                  <a:cubicBezTo>
                    <a:pt x="37850" y="8470"/>
                    <a:pt x="8470" y="38246"/>
                    <a:pt x="8470" y="74842"/>
                  </a:cubicBezTo>
                  <a:close/>
                </a:path>
              </a:pathLst>
            </a:custGeom>
            <a:grpFill/>
            <a:ln w="9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97E43E35-B9F8-4F52-A0F5-0B8ED9082FE6}"/>
                </a:ext>
              </a:extLst>
            </p:cNvPr>
            <p:cNvSpPr/>
            <p:nvPr/>
          </p:nvSpPr>
          <p:spPr>
            <a:xfrm>
              <a:off x="7031205" y="4796292"/>
              <a:ext cx="89195" cy="90224"/>
            </a:xfrm>
            <a:custGeom>
              <a:avLst/>
              <a:gdLst>
                <a:gd name="connsiteX0" fmla="*/ 44599 w 89195"/>
                <a:gd name="connsiteY0" fmla="*/ 90224 h 90224"/>
                <a:gd name="connsiteX1" fmla="*/ 0 w 89195"/>
                <a:gd name="connsiteY1" fmla="*/ 45111 h 90224"/>
                <a:gd name="connsiteX2" fmla="*/ 44599 w 89195"/>
                <a:gd name="connsiteY2" fmla="*/ 0 h 90224"/>
                <a:gd name="connsiteX3" fmla="*/ 89195 w 89195"/>
                <a:gd name="connsiteY3" fmla="*/ 45111 h 90224"/>
                <a:gd name="connsiteX4" fmla="*/ 44599 w 89195"/>
                <a:gd name="connsiteY4" fmla="*/ 90224 h 90224"/>
                <a:gd name="connsiteX5" fmla="*/ 44599 w 89195"/>
                <a:gd name="connsiteY5" fmla="*/ 8470 h 90224"/>
                <a:gd name="connsiteX6" fmla="*/ 8470 w 89195"/>
                <a:gd name="connsiteY6" fmla="*/ 45111 h 90224"/>
                <a:gd name="connsiteX7" fmla="*/ 44599 w 89195"/>
                <a:gd name="connsiteY7" fmla="*/ 81754 h 90224"/>
                <a:gd name="connsiteX8" fmla="*/ 80725 w 89195"/>
                <a:gd name="connsiteY8" fmla="*/ 45111 h 90224"/>
                <a:gd name="connsiteX9" fmla="*/ 44599 w 89195"/>
                <a:gd name="connsiteY9" fmla="*/ 8470 h 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9195" h="90224">
                  <a:moveTo>
                    <a:pt x="44599" y="90224"/>
                  </a:moveTo>
                  <a:cubicBezTo>
                    <a:pt x="20007" y="90224"/>
                    <a:pt x="0" y="69986"/>
                    <a:pt x="0" y="45111"/>
                  </a:cubicBezTo>
                  <a:cubicBezTo>
                    <a:pt x="0" y="20236"/>
                    <a:pt x="20007" y="0"/>
                    <a:pt x="44599" y="0"/>
                  </a:cubicBezTo>
                  <a:cubicBezTo>
                    <a:pt x="69190" y="0"/>
                    <a:pt x="89195" y="20236"/>
                    <a:pt x="89195" y="45111"/>
                  </a:cubicBezTo>
                  <a:cubicBezTo>
                    <a:pt x="89197" y="69986"/>
                    <a:pt x="69190" y="90224"/>
                    <a:pt x="44599" y="90224"/>
                  </a:cubicBezTo>
                  <a:close/>
                  <a:moveTo>
                    <a:pt x="44599" y="8470"/>
                  </a:moveTo>
                  <a:cubicBezTo>
                    <a:pt x="24676" y="8470"/>
                    <a:pt x="8470" y="24907"/>
                    <a:pt x="8470" y="45111"/>
                  </a:cubicBezTo>
                  <a:cubicBezTo>
                    <a:pt x="8470" y="65315"/>
                    <a:pt x="24676" y="81754"/>
                    <a:pt x="44599" y="81754"/>
                  </a:cubicBezTo>
                  <a:cubicBezTo>
                    <a:pt x="64521" y="81754"/>
                    <a:pt x="80725" y="65315"/>
                    <a:pt x="80725" y="45111"/>
                  </a:cubicBezTo>
                  <a:cubicBezTo>
                    <a:pt x="80727" y="24907"/>
                    <a:pt x="64521" y="8470"/>
                    <a:pt x="44599" y="8470"/>
                  </a:cubicBezTo>
                  <a:close/>
                </a:path>
              </a:pathLst>
            </a:custGeom>
            <a:grpFill/>
            <a:ln w="9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5" name="타원 34">
            <a:extLst>
              <a:ext uri="{FF2B5EF4-FFF2-40B4-BE49-F238E27FC236}">
                <a16:creationId xmlns:a16="http://schemas.microsoft.com/office/drawing/2014/main" id="{B96C4A3B-F3ED-4921-BCF9-917D7B9C1F77}"/>
              </a:ext>
            </a:extLst>
          </p:cNvPr>
          <p:cNvSpPr/>
          <p:nvPr/>
        </p:nvSpPr>
        <p:spPr>
          <a:xfrm>
            <a:off x="1327150" y="1899294"/>
            <a:ext cx="811470" cy="811470"/>
          </a:xfrm>
          <a:prstGeom prst="ellipse">
            <a:avLst/>
          </a:prstGeom>
          <a:solidFill>
            <a:schemeClr val="accent3"/>
          </a:solidFill>
          <a:ln>
            <a:noFill/>
          </a:ln>
          <a:effectLst>
            <a:outerShdw blurRad="368300" dist="215900" dir="8100000" algn="tr" rotWithShape="0">
              <a:schemeClr val="accent1">
                <a:lumMod val="50000"/>
                <a:alpha val="16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accent1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8473D36-9FCC-42E9-BFC5-67AD3F4E0E61}"/>
              </a:ext>
            </a:extLst>
          </p:cNvPr>
          <p:cNvSpPr txBox="1"/>
          <p:nvPr/>
        </p:nvSpPr>
        <p:spPr>
          <a:xfrm>
            <a:off x="6726370" y="2008029"/>
            <a:ext cx="3889847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적을지는 고민을 조금만 해주세요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509E4330-D379-4B23-8F35-E72271E1771D}"/>
              </a:ext>
            </a:extLst>
          </p:cNvPr>
          <p:cNvSpPr txBox="1"/>
          <p:nvPr/>
        </p:nvSpPr>
        <p:spPr>
          <a:xfrm>
            <a:off x="7628371" y="3657949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6564D29-277D-4915-B17A-37641985807C}"/>
              </a:ext>
            </a:extLst>
          </p:cNvPr>
          <p:cNvSpPr txBox="1"/>
          <p:nvPr/>
        </p:nvSpPr>
        <p:spPr>
          <a:xfrm>
            <a:off x="7628371" y="3259283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51" name="Freeform 66">
            <a:extLst>
              <a:ext uri="{FF2B5EF4-FFF2-40B4-BE49-F238E27FC236}">
                <a16:creationId xmlns:a16="http://schemas.microsoft.com/office/drawing/2014/main" id="{821F7E49-02EB-455B-8446-7B1106D6B18B}"/>
              </a:ext>
            </a:extLst>
          </p:cNvPr>
          <p:cNvSpPr>
            <a:spLocks noEditPoints="1"/>
          </p:cNvSpPr>
          <p:nvPr/>
        </p:nvSpPr>
        <p:spPr bwMode="auto">
          <a:xfrm>
            <a:off x="6939380" y="3396842"/>
            <a:ext cx="272850" cy="273932"/>
          </a:xfrm>
          <a:custGeom>
            <a:avLst/>
            <a:gdLst>
              <a:gd name="T0" fmla="*/ 82 w 94"/>
              <a:gd name="T1" fmla="*/ 27 h 94"/>
              <a:gd name="T2" fmla="*/ 83 w 94"/>
              <a:gd name="T3" fmla="*/ 17 h 94"/>
              <a:gd name="T4" fmla="*/ 12 w 94"/>
              <a:gd name="T5" fmla="*/ 17 h 94"/>
              <a:gd name="T6" fmla="*/ 0 w 94"/>
              <a:gd name="T7" fmla="*/ 29 h 94"/>
              <a:gd name="T8" fmla="*/ 13 w 94"/>
              <a:gd name="T9" fmla="*/ 49 h 94"/>
              <a:gd name="T10" fmla="*/ 12 w 94"/>
              <a:gd name="T11" fmla="*/ 59 h 94"/>
              <a:gd name="T12" fmla="*/ 12 w 94"/>
              <a:gd name="T13" fmla="*/ 71 h 94"/>
              <a:gd name="T14" fmla="*/ 47 w 94"/>
              <a:gd name="T15" fmla="*/ 94 h 94"/>
              <a:gd name="T16" fmla="*/ 83 w 94"/>
              <a:gd name="T17" fmla="*/ 71 h 94"/>
              <a:gd name="T18" fmla="*/ 80 w 94"/>
              <a:gd name="T19" fmla="*/ 65 h 94"/>
              <a:gd name="T20" fmla="*/ 94 w 94"/>
              <a:gd name="T21" fmla="*/ 47 h 94"/>
              <a:gd name="T22" fmla="*/ 82 w 94"/>
              <a:gd name="T23" fmla="*/ 27 h 94"/>
              <a:gd name="T24" fmla="*/ 80 w 94"/>
              <a:gd name="T25" fmla="*/ 17 h 94"/>
              <a:gd name="T26" fmla="*/ 15 w 94"/>
              <a:gd name="T27" fmla="*/ 17 h 94"/>
              <a:gd name="T28" fmla="*/ 3 w 94"/>
              <a:gd name="T29" fmla="*/ 29 h 94"/>
              <a:gd name="T30" fmla="*/ 12 w 94"/>
              <a:gd name="T31" fmla="*/ 23 h 94"/>
              <a:gd name="T32" fmla="*/ 56 w 94"/>
              <a:gd name="T33" fmla="*/ 40 h 94"/>
              <a:gd name="T34" fmla="*/ 3 w 94"/>
              <a:gd name="T35" fmla="*/ 29 h 94"/>
              <a:gd name="T36" fmla="*/ 47 w 94"/>
              <a:gd name="T37" fmla="*/ 85 h 94"/>
              <a:gd name="T38" fmla="*/ 16 w 94"/>
              <a:gd name="T39" fmla="*/ 67 h 94"/>
              <a:gd name="T40" fmla="*/ 47 w 94"/>
              <a:gd name="T41" fmla="*/ 77 h 94"/>
              <a:gd name="T42" fmla="*/ 78 w 94"/>
              <a:gd name="T43" fmla="*/ 67 h 94"/>
              <a:gd name="T44" fmla="*/ 67 w 94"/>
              <a:gd name="T45" fmla="*/ 64 h 94"/>
              <a:gd name="T46" fmla="*/ 15 w 94"/>
              <a:gd name="T47" fmla="*/ 53 h 94"/>
              <a:gd name="T48" fmla="*/ 25 w 94"/>
              <a:gd name="T49" fmla="*/ 52 h 94"/>
              <a:gd name="T50" fmla="*/ 67 w 94"/>
              <a:gd name="T51" fmla="*/ 64 h 94"/>
              <a:gd name="T52" fmla="*/ 59 w 94"/>
              <a:gd name="T53" fmla="*/ 56 h 94"/>
              <a:gd name="T54" fmla="*/ 71 w 94"/>
              <a:gd name="T55" fmla="*/ 37 h 94"/>
              <a:gd name="T56" fmla="*/ 80 w 94"/>
              <a:gd name="T57" fmla="*/ 30 h 94"/>
              <a:gd name="T58" fmla="*/ 59 w 94"/>
              <a:gd name="T59" fmla="*/ 56 h 94"/>
              <a:gd name="T60" fmla="*/ 52 w 94"/>
              <a:gd name="T61" fmla="*/ 20 h 94"/>
              <a:gd name="T62" fmla="*/ 38 w 94"/>
              <a:gd name="T63" fmla="*/ 18 h 94"/>
              <a:gd name="T64" fmla="*/ 32 w 94"/>
              <a:gd name="T65" fmla="*/ 13 h 94"/>
              <a:gd name="T66" fmla="*/ 44 w 94"/>
              <a:gd name="T67" fmla="*/ 8 h 94"/>
              <a:gd name="T68" fmla="*/ 50 w 94"/>
              <a:gd name="T69" fmla="*/ 5 h 94"/>
              <a:gd name="T70" fmla="*/ 62 w 94"/>
              <a:gd name="T71" fmla="*/ 12 h 94"/>
              <a:gd name="T72" fmla="*/ 47 w 94"/>
              <a:gd name="T73" fmla="*/ 11 h 94"/>
              <a:gd name="T74" fmla="*/ 42 w 94"/>
              <a:gd name="T75" fmla="*/ 13 h 94"/>
              <a:gd name="T76" fmla="*/ 49 w 94"/>
              <a:gd name="T77" fmla="*/ 15 h 94"/>
              <a:gd name="T78" fmla="*/ 62 w 94"/>
              <a:gd name="T79" fmla="*/ 18 h 94"/>
              <a:gd name="T80" fmla="*/ 60 w 94"/>
              <a:gd name="T81" fmla="*/ 25 h 94"/>
              <a:gd name="T82" fmla="*/ 50 w 94"/>
              <a:gd name="T83" fmla="*/ 30 h 94"/>
              <a:gd name="T84" fmla="*/ 44 w 94"/>
              <a:gd name="T85" fmla="*/ 27 h 94"/>
              <a:gd name="T86" fmla="*/ 39 w 94"/>
              <a:gd name="T87" fmla="*/ 21 h 94"/>
              <a:gd name="T88" fmla="*/ 52 w 94"/>
              <a:gd name="T89" fmla="*/ 23 h 94"/>
              <a:gd name="T90" fmla="*/ 53 w 94"/>
              <a:gd name="T91" fmla="*/ 22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" h="94">
                <a:moveTo>
                  <a:pt x="82" y="27"/>
                </a:moveTo>
                <a:cubicBezTo>
                  <a:pt x="82" y="27"/>
                  <a:pt x="82" y="27"/>
                  <a:pt x="82" y="27"/>
                </a:cubicBezTo>
                <a:cubicBezTo>
                  <a:pt x="82" y="26"/>
                  <a:pt x="83" y="25"/>
                  <a:pt x="83" y="23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8"/>
                  <a:pt x="67" y="0"/>
                  <a:pt x="47" y="0"/>
                </a:cubicBezTo>
                <a:cubicBezTo>
                  <a:pt x="28" y="0"/>
                  <a:pt x="12" y="8"/>
                  <a:pt x="12" y="17"/>
                </a:cubicBezTo>
                <a:cubicBezTo>
                  <a:pt x="12" y="17"/>
                  <a:pt x="12" y="16"/>
                  <a:pt x="12" y="16"/>
                </a:cubicBezTo>
                <a:cubicBezTo>
                  <a:pt x="4" y="19"/>
                  <a:pt x="0" y="24"/>
                  <a:pt x="0" y="29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41"/>
                  <a:pt x="5" y="45"/>
                  <a:pt x="13" y="49"/>
                </a:cubicBezTo>
                <a:cubicBezTo>
                  <a:pt x="12" y="50"/>
                  <a:pt x="12" y="51"/>
                  <a:pt x="12" y="53"/>
                </a:cubicBezTo>
                <a:cubicBezTo>
                  <a:pt x="12" y="59"/>
                  <a:pt x="12" y="59"/>
                  <a:pt x="12" y="59"/>
                </a:cubicBezTo>
                <a:cubicBezTo>
                  <a:pt x="12" y="61"/>
                  <a:pt x="12" y="63"/>
                  <a:pt x="14" y="65"/>
                </a:cubicBezTo>
                <a:cubicBezTo>
                  <a:pt x="12" y="67"/>
                  <a:pt x="12" y="69"/>
                  <a:pt x="12" y="71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86"/>
                  <a:pt x="28" y="94"/>
                  <a:pt x="47" y="94"/>
                </a:cubicBezTo>
                <a:cubicBezTo>
                  <a:pt x="67" y="94"/>
                  <a:pt x="83" y="86"/>
                  <a:pt x="83" y="77"/>
                </a:cubicBezTo>
                <a:cubicBezTo>
                  <a:pt x="83" y="71"/>
                  <a:pt x="83" y="71"/>
                  <a:pt x="83" y="71"/>
                </a:cubicBezTo>
                <a:cubicBezTo>
                  <a:pt x="83" y="68"/>
                  <a:pt x="82" y="66"/>
                  <a:pt x="81" y="65"/>
                </a:cubicBezTo>
                <a:cubicBezTo>
                  <a:pt x="81" y="65"/>
                  <a:pt x="80" y="65"/>
                  <a:pt x="80" y="65"/>
                </a:cubicBezTo>
                <a:cubicBezTo>
                  <a:pt x="81" y="63"/>
                  <a:pt x="82" y="62"/>
                  <a:pt x="83" y="60"/>
                </a:cubicBezTo>
                <a:cubicBezTo>
                  <a:pt x="90" y="57"/>
                  <a:pt x="94" y="52"/>
                  <a:pt x="94" y="47"/>
                </a:cubicBezTo>
                <a:cubicBezTo>
                  <a:pt x="94" y="41"/>
                  <a:pt x="94" y="41"/>
                  <a:pt x="94" y="41"/>
                </a:cubicBezTo>
                <a:cubicBezTo>
                  <a:pt x="94" y="36"/>
                  <a:pt x="89" y="31"/>
                  <a:pt x="82" y="27"/>
                </a:cubicBezTo>
                <a:close/>
                <a:moveTo>
                  <a:pt x="47" y="3"/>
                </a:moveTo>
                <a:cubicBezTo>
                  <a:pt x="66" y="3"/>
                  <a:pt x="80" y="10"/>
                  <a:pt x="80" y="17"/>
                </a:cubicBezTo>
                <a:cubicBezTo>
                  <a:pt x="80" y="24"/>
                  <a:pt x="66" y="32"/>
                  <a:pt x="47" y="32"/>
                </a:cubicBezTo>
                <a:cubicBezTo>
                  <a:pt x="28" y="32"/>
                  <a:pt x="15" y="24"/>
                  <a:pt x="15" y="17"/>
                </a:cubicBezTo>
                <a:cubicBezTo>
                  <a:pt x="15" y="10"/>
                  <a:pt x="28" y="3"/>
                  <a:pt x="47" y="3"/>
                </a:cubicBezTo>
                <a:close/>
                <a:moveTo>
                  <a:pt x="3" y="29"/>
                </a:moveTo>
                <a:cubicBezTo>
                  <a:pt x="3" y="26"/>
                  <a:pt x="6" y="22"/>
                  <a:pt x="12" y="19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33"/>
                  <a:pt x="28" y="41"/>
                  <a:pt x="47" y="41"/>
                </a:cubicBezTo>
                <a:cubicBezTo>
                  <a:pt x="50" y="41"/>
                  <a:pt x="53" y="41"/>
                  <a:pt x="56" y="40"/>
                </a:cubicBezTo>
                <a:cubicBezTo>
                  <a:pt x="50" y="43"/>
                  <a:pt x="43" y="44"/>
                  <a:pt x="35" y="44"/>
                </a:cubicBezTo>
                <a:cubicBezTo>
                  <a:pt x="16" y="44"/>
                  <a:pt x="3" y="36"/>
                  <a:pt x="3" y="29"/>
                </a:cubicBezTo>
                <a:close/>
                <a:moveTo>
                  <a:pt x="80" y="71"/>
                </a:moveTo>
                <a:cubicBezTo>
                  <a:pt x="80" y="78"/>
                  <a:pt x="66" y="85"/>
                  <a:pt x="47" y="85"/>
                </a:cubicBezTo>
                <a:cubicBezTo>
                  <a:pt x="28" y="85"/>
                  <a:pt x="15" y="78"/>
                  <a:pt x="15" y="71"/>
                </a:cubicBezTo>
                <a:cubicBezTo>
                  <a:pt x="15" y="69"/>
                  <a:pt x="15" y="68"/>
                  <a:pt x="16" y="67"/>
                </a:cubicBezTo>
                <a:cubicBezTo>
                  <a:pt x="16" y="67"/>
                  <a:pt x="16" y="67"/>
                  <a:pt x="16" y="67"/>
                </a:cubicBezTo>
                <a:cubicBezTo>
                  <a:pt x="22" y="73"/>
                  <a:pt x="34" y="77"/>
                  <a:pt x="47" y="77"/>
                </a:cubicBezTo>
                <a:cubicBezTo>
                  <a:pt x="61" y="77"/>
                  <a:pt x="73" y="73"/>
                  <a:pt x="78" y="67"/>
                </a:cubicBezTo>
                <a:cubicBezTo>
                  <a:pt x="78" y="67"/>
                  <a:pt x="78" y="67"/>
                  <a:pt x="78" y="67"/>
                </a:cubicBezTo>
                <a:cubicBezTo>
                  <a:pt x="79" y="68"/>
                  <a:pt x="80" y="69"/>
                  <a:pt x="80" y="71"/>
                </a:cubicBezTo>
                <a:close/>
                <a:moveTo>
                  <a:pt x="67" y="64"/>
                </a:moveTo>
                <a:cubicBezTo>
                  <a:pt x="62" y="66"/>
                  <a:pt x="55" y="68"/>
                  <a:pt x="47" y="68"/>
                </a:cubicBezTo>
                <a:cubicBezTo>
                  <a:pt x="28" y="68"/>
                  <a:pt x="15" y="60"/>
                  <a:pt x="15" y="53"/>
                </a:cubicBezTo>
                <a:cubicBezTo>
                  <a:pt x="15" y="52"/>
                  <a:pt x="15" y="51"/>
                  <a:pt x="15" y="50"/>
                </a:cubicBezTo>
                <a:cubicBezTo>
                  <a:pt x="18" y="51"/>
                  <a:pt x="22" y="52"/>
                  <a:pt x="25" y="52"/>
                </a:cubicBezTo>
                <a:cubicBezTo>
                  <a:pt x="29" y="59"/>
                  <a:pt x="43" y="65"/>
                  <a:pt x="59" y="65"/>
                </a:cubicBezTo>
                <a:cubicBezTo>
                  <a:pt x="62" y="65"/>
                  <a:pt x="65" y="64"/>
                  <a:pt x="67" y="64"/>
                </a:cubicBezTo>
                <a:cubicBezTo>
                  <a:pt x="67" y="64"/>
                  <a:pt x="67" y="64"/>
                  <a:pt x="67" y="64"/>
                </a:cubicBezTo>
                <a:close/>
                <a:moveTo>
                  <a:pt x="59" y="56"/>
                </a:moveTo>
                <a:cubicBezTo>
                  <a:pt x="51" y="56"/>
                  <a:pt x="45" y="55"/>
                  <a:pt x="39" y="53"/>
                </a:cubicBezTo>
                <a:cubicBezTo>
                  <a:pt x="56" y="52"/>
                  <a:pt x="69" y="45"/>
                  <a:pt x="71" y="37"/>
                </a:cubicBezTo>
                <a:cubicBezTo>
                  <a:pt x="75" y="35"/>
                  <a:pt x="78" y="32"/>
                  <a:pt x="80" y="30"/>
                </a:cubicBezTo>
                <a:cubicBezTo>
                  <a:pt x="80" y="30"/>
                  <a:pt x="80" y="30"/>
                  <a:pt x="80" y="30"/>
                </a:cubicBezTo>
                <a:cubicBezTo>
                  <a:pt x="87" y="33"/>
                  <a:pt x="92" y="37"/>
                  <a:pt x="92" y="41"/>
                </a:cubicBezTo>
                <a:cubicBezTo>
                  <a:pt x="92" y="48"/>
                  <a:pt x="78" y="56"/>
                  <a:pt x="59" y="56"/>
                </a:cubicBezTo>
                <a:close/>
                <a:moveTo>
                  <a:pt x="53" y="22"/>
                </a:moveTo>
                <a:cubicBezTo>
                  <a:pt x="53" y="21"/>
                  <a:pt x="53" y="21"/>
                  <a:pt x="52" y="20"/>
                </a:cubicBezTo>
                <a:cubicBezTo>
                  <a:pt x="51" y="20"/>
                  <a:pt x="49" y="19"/>
                  <a:pt x="45" y="19"/>
                </a:cubicBezTo>
                <a:cubicBezTo>
                  <a:pt x="42" y="19"/>
                  <a:pt x="40" y="18"/>
                  <a:pt x="38" y="18"/>
                </a:cubicBezTo>
                <a:cubicBezTo>
                  <a:pt x="36" y="17"/>
                  <a:pt x="35" y="17"/>
                  <a:pt x="34" y="16"/>
                </a:cubicBezTo>
                <a:cubicBezTo>
                  <a:pt x="33" y="15"/>
                  <a:pt x="32" y="14"/>
                  <a:pt x="32" y="13"/>
                </a:cubicBezTo>
                <a:cubicBezTo>
                  <a:pt x="32" y="12"/>
                  <a:pt x="33" y="11"/>
                  <a:pt x="35" y="10"/>
                </a:cubicBezTo>
                <a:cubicBezTo>
                  <a:pt x="37" y="8"/>
                  <a:pt x="40" y="8"/>
                  <a:pt x="44" y="8"/>
                </a:cubicBezTo>
                <a:cubicBezTo>
                  <a:pt x="44" y="5"/>
                  <a:pt x="44" y="5"/>
                  <a:pt x="44" y="5"/>
                </a:cubicBezTo>
                <a:cubicBezTo>
                  <a:pt x="50" y="5"/>
                  <a:pt x="50" y="5"/>
                  <a:pt x="50" y="5"/>
                </a:cubicBezTo>
                <a:cubicBezTo>
                  <a:pt x="50" y="8"/>
                  <a:pt x="50" y="8"/>
                  <a:pt x="50" y="8"/>
                </a:cubicBezTo>
                <a:cubicBezTo>
                  <a:pt x="56" y="8"/>
                  <a:pt x="60" y="9"/>
                  <a:pt x="62" y="12"/>
                </a:cubicBezTo>
                <a:cubicBezTo>
                  <a:pt x="54" y="13"/>
                  <a:pt x="54" y="13"/>
                  <a:pt x="54" y="13"/>
                </a:cubicBezTo>
                <a:cubicBezTo>
                  <a:pt x="53" y="11"/>
                  <a:pt x="50" y="11"/>
                  <a:pt x="47" y="11"/>
                </a:cubicBezTo>
                <a:cubicBezTo>
                  <a:pt x="46" y="11"/>
                  <a:pt x="44" y="11"/>
                  <a:pt x="44" y="11"/>
                </a:cubicBezTo>
                <a:cubicBezTo>
                  <a:pt x="43" y="12"/>
                  <a:pt x="42" y="12"/>
                  <a:pt x="42" y="13"/>
                </a:cubicBezTo>
                <a:cubicBezTo>
                  <a:pt x="42" y="13"/>
                  <a:pt x="43" y="14"/>
                  <a:pt x="43" y="14"/>
                </a:cubicBezTo>
                <a:cubicBezTo>
                  <a:pt x="44" y="14"/>
                  <a:pt x="46" y="15"/>
                  <a:pt x="49" y="15"/>
                </a:cubicBezTo>
                <a:cubicBezTo>
                  <a:pt x="53" y="16"/>
                  <a:pt x="55" y="16"/>
                  <a:pt x="57" y="17"/>
                </a:cubicBezTo>
                <a:cubicBezTo>
                  <a:pt x="59" y="17"/>
                  <a:pt x="61" y="18"/>
                  <a:pt x="62" y="18"/>
                </a:cubicBezTo>
                <a:cubicBezTo>
                  <a:pt x="63" y="19"/>
                  <a:pt x="63" y="20"/>
                  <a:pt x="63" y="21"/>
                </a:cubicBezTo>
                <a:cubicBezTo>
                  <a:pt x="63" y="23"/>
                  <a:pt x="62" y="24"/>
                  <a:pt x="60" y="25"/>
                </a:cubicBezTo>
                <a:cubicBezTo>
                  <a:pt x="58" y="26"/>
                  <a:pt x="54" y="27"/>
                  <a:pt x="50" y="27"/>
                </a:cubicBezTo>
                <a:cubicBezTo>
                  <a:pt x="50" y="30"/>
                  <a:pt x="50" y="30"/>
                  <a:pt x="50" y="30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27"/>
                  <a:pt x="44" y="27"/>
                  <a:pt x="44" y="27"/>
                </a:cubicBezTo>
                <a:cubicBezTo>
                  <a:pt x="37" y="27"/>
                  <a:pt x="32" y="25"/>
                  <a:pt x="31" y="22"/>
                </a:cubicBezTo>
                <a:cubicBezTo>
                  <a:pt x="39" y="21"/>
                  <a:pt x="39" y="21"/>
                  <a:pt x="39" y="21"/>
                </a:cubicBezTo>
                <a:cubicBezTo>
                  <a:pt x="40" y="23"/>
                  <a:pt x="43" y="24"/>
                  <a:pt x="47" y="24"/>
                </a:cubicBezTo>
                <a:cubicBezTo>
                  <a:pt x="49" y="24"/>
                  <a:pt x="51" y="24"/>
                  <a:pt x="52" y="23"/>
                </a:cubicBezTo>
                <a:cubicBezTo>
                  <a:pt x="53" y="23"/>
                  <a:pt x="53" y="22"/>
                  <a:pt x="53" y="22"/>
                </a:cubicBezTo>
                <a:close/>
                <a:moveTo>
                  <a:pt x="53" y="22"/>
                </a:moveTo>
                <a:cubicBezTo>
                  <a:pt x="53" y="22"/>
                  <a:pt x="53" y="22"/>
                  <a:pt x="53" y="22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53" name="Oval 167">
            <a:extLst>
              <a:ext uri="{FF2B5EF4-FFF2-40B4-BE49-F238E27FC236}">
                <a16:creationId xmlns:a16="http://schemas.microsoft.com/office/drawing/2014/main" id="{E45B7725-E6AD-4F39-9D4E-AAE2BB686BC4}"/>
              </a:ext>
            </a:extLst>
          </p:cNvPr>
          <p:cNvSpPr/>
          <p:nvPr/>
        </p:nvSpPr>
        <p:spPr>
          <a:xfrm rot="5400000">
            <a:off x="6801279" y="3258420"/>
            <a:ext cx="549052" cy="550778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53">
            <a:extLst>
              <a:ext uri="{FF2B5EF4-FFF2-40B4-BE49-F238E27FC236}">
                <a16:creationId xmlns:a16="http://schemas.microsoft.com/office/drawing/2014/main" id="{D697E87C-627B-4433-96E4-241E3C3602D6}"/>
              </a:ext>
            </a:extLst>
          </p:cNvPr>
          <p:cNvGrpSpPr/>
          <p:nvPr/>
        </p:nvGrpSpPr>
        <p:grpSpPr>
          <a:xfrm>
            <a:off x="6978348" y="3398283"/>
            <a:ext cx="194911" cy="271052"/>
            <a:chOff x="6978348" y="3398283"/>
            <a:chExt cx="194911" cy="271052"/>
          </a:xfrm>
          <a:solidFill>
            <a:schemeClr val="accent3"/>
          </a:solidFill>
        </p:grpSpPr>
        <p:grpSp>
          <p:nvGrpSpPr>
            <p:cNvPr id="3" name="그래픽 53">
              <a:extLst>
                <a:ext uri="{FF2B5EF4-FFF2-40B4-BE49-F238E27FC236}">
                  <a16:creationId xmlns:a16="http://schemas.microsoft.com/office/drawing/2014/main" id="{D9EF469C-C9DE-4B00-A235-F2BDBA518DC1}"/>
                </a:ext>
              </a:extLst>
            </p:cNvPr>
            <p:cNvGrpSpPr/>
            <p:nvPr/>
          </p:nvGrpSpPr>
          <p:grpSpPr>
            <a:xfrm>
              <a:off x="6997279" y="3398283"/>
              <a:ext cx="157053" cy="236677"/>
              <a:chOff x="6997279" y="3398283"/>
              <a:chExt cx="157053" cy="236677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A2FC984E-F745-4A0C-AB3E-8C42CB0B2560}"/>
                  </a:ext>
                </a:extLst>
              </p:cNvPr>
              <p:cNvSpPr/>
              <p:nvPr/>
            </p:nvSpPr>
            <p:spPr>
              <a:xfrm>
                <a:off x="6997279" y="3398283"/>
                <a:ext cx="157053" cy="236677"/>
              </a:xfrm>
              <a:custGeom>
                <a:avLst/>
                <a:gdLst>
                  <a:gd name="connsiteX0" fmla="*/ 78527 w 157053"/>
                  <a:gd name="connsiteY0" fmla="*/ 236677 h 236677"/>
                  <a:gd name="connsiteX1" fmla="*/ 75007 w 157053"/>
                  <a:gd name="connsiteY1" fmla="*/ 231419 h 236677"/>
                  <a:gd name="connsiteX2" fmla="*/ 0 w 157053"/>
                  <a:gd name="connsiteY2" fmla="*/ 77548 h 236677"/>
                  <a:gd name="connsiteX3" fmla="*/ 78527 w 157053"/>
                  <a:gd name="connsiteY3" fmla="*/ 0 h 236677"/>
                  <a:gd name="connsiteX4" fmla="*/ 157053 w 157053"/>
                  <a:gd name="connsiteY4" fmla="*/ 77546 h 236677"/>
                  <a:gd name="connsiteX5" fmla="*/ 82046 w 157053"/>
                  <a:gd name="connsiteY5" fmla="*/ 231417 h 236677"/>
                  <a:gd name="connsiteX6" fmla="*/ 78527 w 157053"/>
                  <a:gd name="connsiteY6" fmla="*/ 236677 h 236677"/>
                  <a:gd name="connsiteX7" fmla="*/ 78527 w 157053"/>
                  <a:gd name="connsiteY7" fmla="*/ 8470 h 236677"/>
                  <a:gd name="connsiteX8" fmla="*/ 8470 w 157053"/>
                  <a:gd name="connsiteY8" fmla="*/ 77546 h 236677"/>
                  <a:gd name="connsiteX9" fmla="*/ 78527 w 157053"/>
                  <a:gd name="connsiteY9" fmla="*/ 221344 h 236677"/>
                  <a:gd name="connsiteX10" fmla="*/ 148583 w 157053"/>
                  <a:gd name="connsiteY10" fmla="*/ 77546 h 236677"/>
                  <a:gd name="connsiteX11" fmla="*/ 78527 w 157053"/>
                  <a:gd name="connsiteY11" fmla="*/ 8470 h 23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053" h="236677">
                    <a:moveTo>
                      <a:pt x="78527" y="236677"/>
                    </a:moveTo>
                    <a:lnTo>
                      <a:pt x="75007" y="231419"/>
                    </a:lnTo>
                    <a:cubicBezTo>
                      <a:pt x="71945" y="226843"/>
                      <a:pt x="0" y="118865"/>
                      <a:pt x="0" y="77548"/>
                    </a:cubicBezTo>
                    <a:cubicBezTo>
                      <a:pt x="0" y="34788"/>
                      <a:pt x="35226" y="0"/>
                      <a:pt x="78527" y="0"/>
                    </a:cubicBezTo>
                    <a:cubicBezTo>
                      <a:pt x="121825" y="0"/>
                      <a:pt x="157053" y="34788"/>
                      <a:pt x="157053" y="77546"/>
                    </a:cubicBezTo>
                    <a:cubicBezTo>
                      <a:pt x="157053" y="118863"/>
                      <a:pt x="85108" y="226841"/>
                      <a:pt x="82046" y="231417"/>
                    </a:cubicBezTo>
                    <a:lnTo>
                      <a:pt x="78527" y="236677"/>
                    </a:lnTo>
                    <a:close/>
                    <a:moveTo>
                      <a:pt x="78527" y="8470"/>
                    </a:moveTo>
                    <a:cubicBezTo>
                      <a:pt x="39898" y="8470"/>
                      <a:pt x="8470" y="39457"/>
                      <a:pt x="8470" y="77546"/>
                    </a:cubicBezTo>
                    <a:cubicBezTo>
                      <a:pt x="8470" y="111349"/>
                      <a:pt x="63865" y="198795"/>
                      <a:pt x="78527" y="221344"/>
                    </a:cubicBezTo>
                    <a:cubicBezTo>
                      <a:pt x="93189" y="198795"/>
                      <a:pt x="148583" y="111349"/>
                      <a:pt x="148583" y="77546"/>
                    </a:cubicBezTo>
                    <a:cubicBezTo>
                      <a:pt x="148583" y="39457"/>
                      <a:pt x="117156" y="8470"/>
                      <a:pt x="78527" y="8470"/>
                    </a:cubicBezTo>
                    <a:close/>
                  </a:path>
                </a:pathLst>
              </a:custGeom>
              <a:grpFill/>
              <a:ln w="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7AD8F8DC-E146-4585-8ED5-385836E58F9D}"/>
                  </a:ext>
                </a:extLst>
              </p:cNvPr>
              <p:cNvSpPr/>
              <p:nvPr/>
            </p:nvSpPr>
            <p:spPr>
              <a:xfrm>
                <a:off x="7041854" y="3442271"/>
                <a:ext cx="67900" cy="67119"/>
              </a:xfrm>
              <a:custGeom>
                <a:avLst/>
                <a:gdLst>
                  <a:gd name="connsiteX0" fmla="*/ 33951 w 67900"/>
                  <a:gd name="connsiteY0" fmla="*/ 67119 h 67119"/>
                  <a:gd name="connsiteX1" fmla="*/ 0 w 67900"/>
                  <a:gd name="connsiteY1" fmla="*/ 33558 h 67119"/>
                  <a:gd name="connsiteX2" fmla="*/ 33951 w 67900"/>
                  <a:gd name="connsiteY2" fmla="*/ 0 h 67119"/>
                  <a:gd name="connsiteX3" fmla="*/ 67901 w 67900"/>
                  <a:gd name="connsiteY3" fmla="*/ 33558 h 67119"/>
                  <a:gd name="connsiteX4" fmla="*/ 33951 w 67900"/>
                  <a:gd name="connsiteY4" fmla="*/ 67119 h 67119"/>
                  <a:gd name="connsiteX5" fmla="*/ 33951 w 67900"/>
                  <a:gd name="connsiteY5" fmla="*/ 8470 h 67119"/>
                  <a:gd name="connsiteX6" fmla="*/ 8470 w 67900"/>
                  <a:gd name="connsiteY6" fmla="*/ 33558 h 67119"/>
                  <a:gd name="connsiteX7" fmla="*/ 33951 w 67900"/>
                  <a:gd name="connsiteY7" fmla="*/ 58649 h 67119"/>
                  <a:gd name="connsiteX8" fmla="*/ 59430 w 67900"/>
                  <a:gd name="connsiteY8" fmla="*/ 33558 h 67119"/>
                  <a:gd name="connsiteX9" fmla="*/ 33951 w 67900"/>
                  <a:gd name="connsiteY9" fmla="*/ 8470 h 67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900" h="67119">
                    <a:moveTo>
                      <a:pt x="33951" y="67119"/>
                    </a:moveTo>
                    <a:cubicBezTo>
                      <a:pt x="15230" y="67119"/>
                      <a:pt x="0" y="52063"/>
                      <a:pt x="0" y="33558"/>
                    </a:cubicBezTo>
                    <a:cubicBezTo>
                      <a:pt x="0" y="15054"/>
                      <a:pt x="15230" y="0"/>
                      <a:pt x="33951" y="0"/>
                    </a:cubicBezTo>
                    <a:cubicBezTo>
                      <a:pt x="52671" y="0"/>
                      <a:pt x="67901" y="15054"/>
                      <a:pt x="67901" y="33558"/>
                    </a:cubicBezTo>
                    <a:cubicBezTo>
                      <a:pt x="67901" y="52063"/>
                      <a:pt x="52671" y="67119"/>
                      <a:pt x="33951" y="67119"/>
                    </a:cubicBezTo>
                    <a:close/>
                    <a:moveTo>
                      <a:pt x="33951" y="8470"/>
                    </a:moveTo>
                    <a:cubicBezTo>
                      <a:pt x="19899" y="8470"/>
                      <a:pt x="8470" y="19723"/>
                      <a:pt x="8470" y="33558"/>
                    </a:cubicBezTo>
                    <a:cubicBezTo>
                      <a:pt x="8470" y="47392"/>
                      <a:pt x="19899" y="58649"/>
                      <a:pt x="33951" y="58649"/>
                    </a:cubicBezTo>
                    <a:cubicBezTo>
                      <a:pt x="48002" y="58649"/>
                      <a:pt x="59430" y="47394"/>
                      <a:pt x="59430" y="33558"/>
                    </a:cubicBezTo>
                    <a:cubicBezTo>
                      <a:pt x="59430" y="19723"/>
                      <a:pt x="48002" y="8470"/>
                      <a:pt x="33951" y="8470"/>
                    </a:cubicBezTo>
                    <a:close/>
                  </a:path>
                </a:pathLst>
              </a:custGeom>
              <a:grpFill/>
              <a:ln w="91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24B3D31E-9F7D-484A-B5E3-872328A667A9}"/>
                </a:ext>
              </a:extLst>
            </p:cNvPr>
            <p:cNvSpPr/>
            <p:nvPr/>
          </p:nvSpPr>
          <p:spPr>
            <a:xfrm>
              <a:off x="6978348" y="3595104"/>
              <a:ext cx="194911" cy="74230"/>
            </a:xfrm>
            <a:custGeom>
              <a:avLst/>
              <a:gdLst>
                <a:gd name="connsiteX0" fmla="*/ 97458 w 194911"/>
                <a:gd name="connsiteY0" fmla="*/ 74230 h 74230"/>
                <a:gd name="connsiteX1" fmla="*/ 0 w 194911"/>
                <a:gd name="connsiteY1" fmla="*/ 35357 h 74230"/>
                <a:gd name="connsiteX2" fmla="*/ 56161 w 194911"/>
                <a:gd name="connsiteY2" fmla="*/ 0 h 74230"/>
                <a:gd name="connsiteX3" fmla="*/ 57660 w 194911"/>
                <a:gd name="connsiteY3" fmla="*/ 8339 h 74230"/>
                <a:gd name="connsiteX4" fmla="*/ 8470 w 194911"/>
                <a:gd name="connsiteY4" fmla="*/ 35360 h 74230"/>
                <a:gd name="connsiteX5" fmla="*/ 97458 w 194911"/>
                <a:gd name="connsiteY5" fmla="*/ 65760 h 74230"/>
                <a:gd name="connsiteX6" fmla="*/ 186441 w 194911"/>
                <a:gd name="connsiteY6" fmla="*/ 35362 h 74230"/>
                <a:gd name="connsiteX7" fmla="*/ 137256 w 194911"/>
                <a:gd name="connsiteY7" fmla="*/ 8339 h 74230"/>
                <a:gd name="connsiteX8" fmla="*/ 138753 w 194911"/>
                <a:gd name="connsiteY8" fmla="*/ 0 h 74230"/>
                <a:gd name="connsiteX9" fmla="*/ 194912 w 194911"/>
                <a:gd name="connsiteY9" fmla="*/ 35360 h 74230"/>
                <a:gd name="connsiteX10" fmla="*/ 97458 w 194911"/>
                <a:gd name="connsiteY10" fmla="*/ 74230 h 74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4911" h="74230">
                  <a:moveTo>
                    <a:pt x="97458" y="74230"/>
                  </a:moveTo>
                  <a:cubicBezTo>
                    <a:pt x="41901" y="74230"/>
                    <a:pt x="2" y="57518"/>
                    <a:pt x="0" y="35357"/>
                  </a:cubicBezTo>
                  <a:cubicBezTo>
                    <a:pt x="0" y="19539"/>
                    <a:pt x="20994" y="6323"/>
                    <a:pt x="56161" y="0"/>
                  </a:cubicBezTo>
                  <a:lnTo>
                    <a:pt x="57660" y="8339"/>
                  </a:lnTo>
                  <a:cubicBezTo>
                    <a:pt x="28238" y="13629"/>
                    <a:pt x="8470" y="24488"/>
                    <a:pt x="8470" y="35360"/>
                  </a:cubicBezTo>
                  <a:cubicBezTo>
                    <a:pt x="8472" y="49738"/>
                    <a:pt x="45018" y="65760"/>
                    <a:pt x="97458" y="65760"/>
                  </a:cubicBezTo>
                  <a:cubicBezTo>
                    <a:pt x="149898" y="65760"/>
                    <a:pt x="186441" y="49740"/>
                    <a:pt x="186441" y="35362"/>
                  </a:cubicBezTo>
                  <a:cubicBezTo>
                    <a:pt x="186441" y="24486"/>
                    <a:pt x="166676" y="13625"/>
                    <a:pt x="137256" y="8339"/>
                  </a:cubicBezTo>
                  <a:lnTo>
                    <a:pt x="138753" y="0"/>
                  </a:lnTo>
                  <a:cubicBezTo>
                    <a:pt x="173916" y="6319"/>
                    <a:pt x="194912" y="19539"/>
                    <a:pt x="194912" y="35360"/>
                  </a:cubicBezTo>
                  <a:cubicBezTo>
                    <a:pt x="194912" y="57518"/>
                    <a:pt x="153015" y="74230"/>
                    <a:pt x="97458" y="74230"/>
                  </a:cubicBezTo>
                  <a:close/>
                </a:path>
              </a:pathLst>
            </a:custGeom>
            <a:grpFill/>
            <a:ln w="9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7" name="TextBox 76">
            <a:extLst>
              <a:ext uri="{FF2B5EF4-FFF2-40B4-BE49-F238E27FC236}">
                <a16:creationId xmlns:a16="http://schemas.microsoft.com/office/drawing/2014/main" id="{9AF2470A-9F3F-4F3A-A77C-8056794519AF}"/>
              </a:ext>
            </a:extLst>
          </p:cNvPr>
          <p:cNvSpPr txBox="1"/>
          <p:nvPr/>
        </p:nvSpPr>
        <p:spPr>
          <a:xfrm>
            <a:off x="7628371" y="4965541"/>
            <a:ext cx="2412458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이렇게 적어보면 어떨까요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52BE612-5066-41C3-8128-C59E435418B5}"/>
              </a:ext>
            </a:extLst>
          </p:cNvPr>
          <p:cNvSpPr txBox="1"/>
          <p:nvPr/>
        </p:nvSpPr>
        <p:spPr>
          <a:xfrm>
            <a:off x="7628371" y="4566875"/>
            <a:ext cx="927498" cy="34413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</a:t>
            </a:r>
            <a:r>
              <a:rPr lang="en-US" altLang="ko-KR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01</a:t>
            </a:r>
            <a:endParaRPr lang="id-ID" altLang="ko-KR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E1AF11A-13DC-5EB4-87A1-7FFDCD52FD4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022648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그림 개체 틀 9" descr="컴퓨터, 노트북, 사람, 개인용 컴퓨터이(가) 표시된 사진&#10;&#10;자동 생성된 설명">
            <a:extLst>
              <a:ext uri="{FF2B5EF4-FFF2-40B4-BE49-F238E27FC236}">
                <a16:creationId xmlns:a16="http://schemas.microsoft.com/office/drawing/2014/main" id="{28CEC50D-E692-8FDF-56BF-D15E8C4FEC54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4" r="54"/>
          <a:stretch>
            <a:fillRect/>
          </a:stretch>
        </p:blipFill>
        <p:spPr>
          <a:xfrm>
            <a:off x="1174750" y="3286125"/>
            <a:ext cx="2940050" cy="2057400"/>
          </a:xfrm>
          <a:custGeom>
            <a:avLst/>
            <a:gdLst>
              <a:gd name="connsiteX0" fmla="*/ 59377 w 2940052"/>
              <a:gd name="connsiteY0" fmla="*/ 0 h 2058487"/>
              <a:gd name="connsiteX1" fmla="*/ 2880676 w 2940052"/>
              <a:gd name="connsiteY1" fmla="*/ 0 h 2058487"/>
              <a:gd name="connsiteX2" fmla="*/ 2940052 w 2940052"/>
              <a:gd name="connsiteY2" fmla="*/ 50968 h 2058487"/>
              <a:gd name="connsiteX3" fmla="*/ 2940052 w 2940052"/>
              <a:gd name="connsiteY3" fmla="*/ 2007519 h 2058487"/>
              <a:gd name="connsiteX4" fmla="*/ 2880676 w 2940052"/>
              <a:gd name="connsiteY4" fmla="*/ 2058487 h 2058487"/>
              <a:gd name="connsiteX5" fmla="*/ 59377 w 2940052"/>
              <a:gd name="connsiteY5" fmla="*/ 2058487 h 2058487"/>
              <a:gd name="connsiteX6" fmla="*/ 0 w 2940052"/>
              <a:gd name="connsiteY6" fmla="*/ 2007519 h 2058487"/>
              <a:gd name="connsiteX7" fmla="*/ 0 w 2940052"/>
              <a:gd name="connsiteY7" fmla="*/ 50968 h 2058487"/>
              <a:gd name="connsiteX8" fmla="*/ 59377 w 2940052"/>
              <a:gd name="connsiteY8" fmla="*/ 0 h 2058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40052" h="2058487">
                <a:moveTo>
                  <a:pt x="59377" y="0"/>
                </a:moveTo>
                <a:lnTo>
                  <a:pt x="2880676" y="0"/>
                </a:lnTo>
                <a:cubicBezTo>
                  <a:pt x="2913469" y="0"/>
                  <a:pt x="2940052" y="22819"/>
                  <a:pt x="2940052" y="50968"/>
                </a:cubicBezTo>
                <a:lnTo>
                  <a:pt x="2940052" y="2007519"/>
                </a:lnTo>
                <a:cubicBezTo>
                  <a:pt x="2940052" y="2035668"/>
                  <a:pt x="2913469" y="2058487"/>
                  <a:pt x="2880676" y="2058487"/>
                </a:cubicBezTo>
                <a:lnTo>
                  <a:pt x="59377" y="2058487"/>
                </a:lnTo>
                <a:cubicBezTo>
                  <a:pt x="26584" y="2058487"/>
                  <a:pt x="0" y="2035668"/>
                  <a:pt x="0" y="2007519"/>
                </a:cubicBezTo>
                <a:lnTo>
                  <a:pt x="0" y="50968"/>
                </a:lnTo>
                <a:cubicBezTo>
                  <a:pt x="0" y="22819"/>
                  <a:pt x="26584" y="0"/>
                  <a:pt x="59377" y="0"/>
                </a:cubicBezTo>
                <a:close/>
              </a:path>
            </a:pathLst>
          </a:custGeom>
        </p:spPr>
      </p:pic>
      <p:pic>
        <p:nvPicPr>
          <p:cNvPr id="13" name="그림 개체 틀 12" descr="노트북, 사람, 컴퓨터, 커피잔이(가) 표시된 사진&#10;&#10;자동 생성된 설명">
            <a:extLst>
              <a:ext uri="{FF2B5EF4-FFF2-40B4-BE49-F238E27FC236}">
                <a16:creationId xmlns:a16="http://schemas.microsoft.com/office/drawing/2014/main" id="{C3F5DE08-A27C-568F-3869-1920BA9B64D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4" r="54"/>
          <a:stretch>
            <a:fillRect/>
          </a:stretch>
        </p:blipFill>
        <p:spPr>
          <a:xfrm>
            <a:off x="4630738" y="3286125"/>
            <a:ext cx="2940050" cy="2057400"/>
          </a:xfrm>
          <a:custGeom>
            <a:avLst/>
            <a:gdLst>
              <a:gd name="connsiteX0" fmla="*/ 59375 w 2940052"/>
              <a:gd name="connsiteY0" fmla="*/ 0 h 2058486"/>
              <a:gd name="connsiteX1" fmla="*/ 2880677 w 2940052"/>
              <a:gd name="connsiteY1" fmla="*/ 0 h 2058486"/>
              <a:gd name="connsiteX2" fmla="*/ 2922661 w 2940052"/>
              <a:gd name="connsiteY2" fmla="*/ 14928 h 2058486"/>
              <a:gd name="connsiteX3" fmla="*/ 2940052 w 2940052"/>
              <a:gd name="connsiteY3" fmla="*/ 50968 h 2058486"/>
              <a:gd name="connsiteX4" fmla="*/ 2940052 w 2940052"/>
              <a:gd name="connsiteY4" fmla="*/ 2007518 h 2058486"/>
              <a:gd name="connsiteX5" fmla="*/ 2880676 w 2940052"/>
              <a:gd name="connsiteY5" fmla="*/ 2058486 h 2058486"/>
              <a:gd name="connsiteX6" fmla="*/ 59377 w 2940052"/>
              <a:gd name="connsiteY6" fmla="*/ 2058486 h 2058486"/>
              <a:gd name="connsiteX7" fmla="*/ 0 w 2940052"/>
              <a:gd name="connsiteY7" fmla="*/ 2007518 h 2058486"/>
              <a:gd name="connsiteX8" fmla="*/ 0 w 2940052"/>
              <a:gd name="connsiteY8" fmla="*/ 50968 h 2058486"/>
              <a:gd name="connsiteX9" fmla="*/ 17391 w 2940052"/>
              <a:gd name="connsiteY9" fmla="*/ 14928 h 2058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40052" h="2058486">
                <a:moveTo>
                  <a:pt x="59375" y="0"/>
                </a:moveTo>
                <a:lnTo>
                  <a:pt x="2880677" y="0"/>
                </a:lnTo>
                <a:lnTo>
                  <a:pt x="2922661" y="14928"/>
                </a:lnTo>
                <a:cubicBezTo>
                  <a:pt x="2933406" y="24151"/>
                  <a:pt x="2940052" y="36893"/>
                  <a:pt x="2940052" y="50968"/>
                </a:cubicBezTo>
                <a:lnTo>
                  <a:pt x="2940052" y="2007518"/>
                </a:lnTo>
                <a:cubicBezTo>
                  <a:pt x="2940052" y="2035667"/>
                  <a:pt x="2913468" y="2058486"/>
                  <a:pt x="2880676" y="2058486"/>
                </a:cubicBezTo>
                <a:lnTo>
                  <a:pt x="59377" y="2058486"/>
                </a:lnTo>
                <a:cubicBezTo>
                  <a:pt x="26584" y="2058486"/>
                  <a:pt x="0" y="2035667"/>
                  <a:pt x="0" y="2007518"/>
                </a:cubicBezTo>
                <a:lnTo>
                  <a:pt x="0" y="50968"/>
                </a:lnTo>
                <a:cubicBezTo>
                  <a:pt x="0" y="36893"/>
                  <a:pt x="6646" y="24151"/>
                  <a:pt x="17391" y="14928"/>
                </a:cubicBezTo>
                <a:close/>
              </a:path>
            </a:pathLst>
          </a:custGeom>
        </p:spPr>
      </p:pic>
      <p:pic>
        <p:nvPicPr>
          <p:cNvPr id="15" name="그림 개체 틀 14" descr="텍스트, 노트북, 컴퓨터, 넷북이(가) 표시된 사진&#10;&#10;자동 생성된 설명">
            <a:extLst>
              <a:ext uri="{FF2B5EF4-FFF2-40B4-BE49-F238E27FC236}">
                <a16:creationId xmlns:a16="http://schemas.microsoft.com/office/drawing/2014/main" id="{857A397A-6363-EE91-BF0C-C00AC6B23C1F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08" b="108"/>
          <a:stretch>
            <a:fillRect/>
          </a:stretch>
        </p:blipFill>
        <p:spPr>
          <a:xfrm>
            <a:off x="8088313" y="3286125"/>
            <a:ext cx="2940050" cy="2057400"/>
          </a:xfrm>
          <a:prstGeom prst="rect">
            <a:avLst/>
          </a:pr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257497EA-AC96-A3E8-6273-906F7709DAC8}"/>
              </a:ext>
            </a:extLst>
          </p:cNvPr>
          <p:cNvGrpSpPr/>
          <p:nvPr/>
        </p:nvGrpSpPr>
        <p:grpSpPr>
          <a:xfrm>
            <a:off x="1103444" y="1777285"/>
            <a:ext cx="9985112" cy="985463"/>
            <a:chOff x="1103444" y="1719575"/>
            <a:chExt cx="9985112" cy="985463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C374D42-3CE4-2601-06FC-FFD6C65BFE3E}"/>
                </a:ext>
              </a:extLst>
            </p:cNvPr>
            <p:cNvSpPr txBox="1"/>
            <p:nvPr/>
          </p:nvSpPr>
          <p:spPr>
            <a:xfrm>
              <a:off x="1103444" y="1719575"/>
              <a:ext cx="2308965" cy="98546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중요한 내용</a:t>
              </a:r>
              <a:r>
                <a:rPr lang="ko-KR" altLang="en-US" sz="18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을</a:t>
              </a:r>
              <a:endPara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  <a:p>
              <a:pPr latinLnBrk="0">
                <a:lnSpc>
                  <a:spcPct val="110000"/>
                </a:lnSpc>
              </a:pPr>
              <a:r>
                <a:rPr lang="ko-KR" altLang="en-US" sz="18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완전 멋지게 </a:t>
              </a: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잘 적어주세요</a:t>
              </a:r>
              <a:r>
                <a:rPr lang="en-US" altLang="ko-KR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5 Medium" pitchFamily="2" charset="-127"/>
                  <a:ea typeface="프리젠테이션 5 Medium" pitchFamily="2" charset="-127"/>
                  <a:cs typeface="Pretendard Medium" panose="02000603000000020004" pitchFamily="2" charset="-127"/>
                </a:rPr>
                <a:t>.</a:t>
              </a:r>
            </a:p>
            <a:p>
              <a:pPr latinLnBrk="0">
                <a:lnSpc>
                  <a:spcPct val="110000"/>
                </a:lnSpc>
              </a:pPr>
              <a:r>
                <a:rPr lang="ko-KR" altLang="en-US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귀엽고 깜찍하게 말이죠</a:t>
              </a:r>
              <a:r>
                <a:rPr lang="en-US" altLang="ko-KR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.</a:t>
              </a:r>
              <a:endParaRPr lang="id-ID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AD7244F3-5A59-FD52-9E88-CAC682D79A1E}"/>
                </a:ext>
              </a:extLst>
            </p:cNvPr>
            <p:cNvSpPr txBox="1"/>
            <p:nvPr/>
          </p:nvSpPr>
          <p:spPr>
            <a:xfrm>
              <a:off x="4364228" y="1719575"/>
              <a:ext cx="6724328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클라이언트를 감동시켜주세요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/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</p:txBody>
        </p:sp>
      </p:grpSp>
      <p:sp>
        <p:nvSpPr>
          <p:cNvPr id="14" name="사각형: 둥근 모서리 13">
            <a:extLst>
              <a:ext uri="{FF2B5EF4-FFF2-40B4-BE49-F238E27FC236}">
                <a16:creationId xmlns:a16="http://schemas.microsoft.com/office/drawing/2014/main" id="{3790CDBC-DBD5-6B0B-61A7-B2B1FF70EA52}"/>
              </a:ext>
            </a:extLst>
          </p:cNvPr>
          <p:cNvSpPr/>
          <p:nvPr/>
        </p:nvSpPr>
        <p:spPr>
          <a:xfrm>
            <a:off x="2012371" y="5095922"/>
            <a:ext cx="1264806" cy="495955"/>
          </a:xfrm>
          <a:prstGeom prst="roundRect">
            <a:avLst>
              <a:gd name="adj" fmla="val 880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키워드 입력</a:t>
            </a:r>
          </a:p>
        </p:txBody>
      </p:sp>
      <p:sp>
        <p:nvSpPr>
          <p:cNvPr id="60" name="사각형: 둥근 모서리 59">
            <a:extLst>
              <a:ext uri="{FF2B5EF4-FFF2-40B4-BE49-F238E27FC236}">
                <a16:creationId xmlns:a16="http://schemas.microsoft.com/office/drawing/2014/main" id="{A5612FEB-95E1-2AC5-2FD9-1D1FAF5D8672}"/>
              </a:ext>
            </a:extLst>
          </p:cNvPr>
          <p:cNvSpPr/>
          <p:nvPr/>
        </p:nvSpPr>
        <p:spPr>
          <a:xfrm>
            <a:off x="5469152" y="5095922"/>
            <a:ext cx="1264806" cy="495955"/>
          </a:xfrm>
          <a:prstGeom prst="roundRect">
            <a:avLst>
              <a:gd name="adj" fmla="val 8807"/>
            </a:avLst>
          </a:prstGeom>
          <a:solidFill>
            <a:schemeClr val="accent3"/>
          </a:solidFill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</a:rPr>
              <a:t>키워드 입력</a:t>
            </a:r>
          </a:p>
        </p:txBody>
      </p:sp>
      <p:sp>
        <p:nvSpPr>
          <p:cNvPr id="63" name="사각형: 둥근 모서리 62">
            <a:extLst>
              <a:ext uri="{FF2B5EF4-FFF2-40B4-BE49-F238E27FC236}">
                <a16:creationId xmlns:a16="http://schemas.microsoft.com/office/drawing/2014/main" id="{247847B3-C183-3B58-2746-5E00A0B8C262}"/>
              </a:ext>
            </a:extLst>
          </p:cNvPr>
          <p:cNvSpPr/>
          <p:nvPr/>
        </p:nvSpPr>
        <p:spPr>
          <a:xfrm>
            <a:off x="8925933" y="5095922"/>
            <a:ext cx="1264806" cy="495955"/>
          </a:xfrm>
          <a:prstGeom prst="roundRect">
            <a:avLst>
              <a:gd name="adj" fmla="val 880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400">
                <a:ln>
                  <a:solidFill>
                    <a:schemeClr val="bg1">
                      <a:lumMod val="75000"/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</a:rPr>
              <a:t>키워드 입력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D087FFB-B146-FCD1-4DEB-6378318DB965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93060516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5F747D6-0885-44C0-A711-27D4DE4B6B38}"/>
              </a:ext>
            </a:extLst>
          </p:cNvPr>
          <p:cNvSpPr txBox="1"/>
          <p:nvPr/>
        </p:nvSpPr>
        <p:spPr>
          <a:xfrm>
            <a:off x="7127254" y="5362446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B847ACA-0FE1-42F6-A7B8-CA4B65DA0E39}"/>
              </a:ext>
            </a:extLst>
          </p:cNvPr>
          <p:cNvSpPr txBox="1"/>
          <p:nvPr/>
        </p:nvSpPr>
        <p:spPr>
          <a:xfrm>
            <a:off x="7382933" y="5041806"/>
            <a:ext cx="106150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E5D87EC8-78B8-44B9-B52B-F16E7FCF9E3B}"/>
              </a:ext>
            </a:extLst>
          </p:cNvPr>
          <p:cNvSpPr txBox="1"/>
          <p:nvPr/>
        </p:nvSpPr>
        <p:spPr>
          <a:xfrm>
            <a:off x="9320985" y="5362446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090E099-56B5-4DFE-8369-0EAF02042474}"/>
              </a:ext>
            </a:extLst>
          </p:cNvPr>
          <p:cNvSpPr txBox="1"/>
          <p:nvPr/>
        </p:nvSpPr>
        <p:spPr>
          <a:xfrm>
            <a:off x="9576664" y="5041806"/>
            <a:ext cx="106150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6CD9D4F0-190E-4B00-BEA7-1B03C0CA0F7E}"/>
              </a:ext>
            </a:extLst>
          </p:cNvPr>
          <p:cNvSpPr txBox="1"/>
          <p:nvPr/>
        </p:nvSpPr>
        <p:spPr>
          <a:xfrm>
            <a:off x="4928477" y="5362446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50611CD-0ED0-4E5C-9206-1FD95808DE53}"/>
              </a:ext>
            </a:extLst>
          </p:cNvPr>
          <p:cNvSpPr txBox="1"/>
          <p:nvPr/>
        </p:nvSpPr>
        <p:spPr>
          <a:xfrm>
            <a:off x="5184156" y="5041806"/>
            <a:ext cx="1061509" cy="3445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2CC545F-2D13-413F-AE7E-2D0498AC81AB}"/>
              </a:ext>
            </a:extLst>
          </p:cNvPr>
          <p:cNvSpPr txBox="1"/>
          <p:nvPr/>
        </p:nvSpPr>
        <p:spPr>
          <a:xfrm>
            <a:off x="1113032" y="1853528"/>
            <a:ext cx="3183753" cy="984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적나요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?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60E8B811-A73F-0CDC-1EF1-8917899D1C5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" name="직선 연결선 9">
            <a:extLst>
              <a:ext uri="{FF2B5EF4-FFF2-40B4-BE49-F238E27FC236}">
                <a16:creationId xmlns:a16="http://schemas.microsoft.com/office/drawing/2014/main" id="{97F5C49E-F79E-3153-2BA2-1A0FE9D87FDC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그림 개체 틀 9" descr="사람, 텍스트, 개인용 컴퓨터, 출력 장치이(가) 표시된 사진&#10;&#10;자동 생성된 설명">
            <a:extLst>
              <a:ext uri="{FF2B5EF4-FFF2-40B4-BE49-F238E27FC236}">
                <a16:creationId xmlns:a16="http://schemas.microsoft.com/office/drawing/2014/main" id="{28265FC3-1652-F7AC-D3A0-E519D4768A4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764088" y="2919413"/>
            <a:ext cx="1943100" cy="1943100"/>
          </a:xfrm>
          <a:custGeom>
            <a:avLst/>
            <a:gdLst>
              <a:gd name="connsiteX0" fmla="*/ 238127 w 1943099"/>
              <a:gd name="connsiteY0" fmla="*/ 0 h 1943099"/>
              <a:gd name="connsiteX1" fmla="*/ 1704972 w 1943099"/>
              <a:gd name="connsiteY1" fmla="*/ 0 h 1943099"/>
              <a:gd name="connsiteX2" fmla="*/ 1943099 w 1943099"/>
              <a:gd name="connsiteY2" fmla="*/ 238127 h 1943099"/>
              <a:gd name="connsiteX3" fmla="*/ 1943099 w 1943099"/>
              <a:gd name="connsiteY3" fmla="*/ 1704972 h 1943099"/>
              <a:gd name="connsiteX4" fmla="*/ 1704972 w 1943099"/>
              <a:gd name="connsiteY4" fmla="*/ 1943099 h 1943099"/>
              <a:gd name="connsiteX5" fmla="*/ 238127 w 1943099"/>
              <a:gd name="connsiteY5" fmla="*/ 1943099 h 1943099"/>
              <a:gd name="connsiteX6" fmla="*/ 0 w 1943099"/>
              <a:gd name="connsiteY6" fmla="*/ 1704972 h 1943099"/>
              <a:gd name="connsiteX7" fmla="*/ 0 w 1943099"/>
              <a:gd name="connsiteY7" fmla="*/ 238127 h 1943099"/>
              <a:gd name="connsiteX8" fmla="*/ 238127 w 1943099"/>
              <a:gd name="connsiteY8" fmla="*/ 0 h 1943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099" h="1943099">
                <a:moveTo>
                  <a:pt x="238127" y="0"/>
                </a:moveTo>
                <a:lnTo>
                  <a:pt x="1704972" y="0"/>
                </a:lnTo>
                <a:cubicBezTo>
                  <a:pt x="1836486" y="0"/>
                  <a:pt x="1943099" y="106613"/>
                  <a:pt x="1943099" y="238127"/>
                </a:cubicBezTo>
                <a:lnTo>
                  <a:pt x="1943099" y="1704972"/>
                </a:lnTo>
                <a:cubicBezTo>
                  <a:pt x="1943099" y="1836486"/>
                  <a:pt x="1836486" y="1943099"/>
                  <a:pt x="1704972" y="1943099"/>
                </a:cubicBezTo>
                <a:lnTo>
                  <a:pt x="238127" y="1943099"/>
                </a:lnTo>
                <a:cubicBezTo>
                  <a:pt x="106613" y="1943099"/>
                  <a:pt x="0" y="1836486"/>
                  <a:pt x="0" y="1704972"/>
                </a:cubicBezTo>
                <a:lnTo>
                  <a:pt x="0" y="238127"/>
                </a:lnTo>
                <a:cubicBezTo>
                  <a:pt x="0" y="106613"/>
                  <a:pt x="106613" y="0"/>
                  <a:pt x="238127" y="0"/>
                </a:cubicBezTo>
                <a:close/>
              </a:path>
            </a:pathLst>
          </a:custGeom>
        </p:spPr>
      </p:pic>
      <p:pic>
        <p:nvPicPr>
          <p:cNvPr id="17" name="그림 개체 틀 16" descr="의류, 사람, 사무용품, 배우기이(가) 표시된 사진&#10;&#10;자동 생성된 설명">
            <a:extLst>
              <a:ext uri="{FF2B5EF4-FFF2-40B4-BE49-F238E27FC236}">
                <a16:creationId xmlns:a16="http://schemas.microsoft.com/office/drawing/2014/main" id="{7456A04C-A986-1CD7-E25A-BEAAB79BA7E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 rot="10800000">
            <a:off x="6962775" y="2919413"/>
            <a:ext cx="1943100" cy="1943100"/>
          </a:xfrm>
          <a:custGeom>
            <a:avLst/>
            <a:gdLst>
              <a:gd name="connsiteX0" fmla="*/ 1704972 w 1943099"/>
              <a:gd name="connsiteY0" fmla="*/ 1943099 h 1943099"/>
              <a:gd name="connsiteX1" fmla="*/ 238127 w 1943099"/>
              <a:gd name="connsiteY1" fmla="*/ 1943099 h 1943099"/>
              <a:gd name="connsiteX2" fmla="*/ 0 w 1943099"/>
              <a:gd name="connsiteY2" fmla="*/ 1704972 h 1943099"/>
              <a:gd name="connsiteX3" fmla="*/ 0 w 1943099"/>
              <a:gd name="connsiteY3" fmla="*/ 238127 h 1943099"/>
              <a:gd name="connsiteX4" fmla="*/ 238127 w 1943099"/>
              <a:gd name="connsiteY4" fmla="*/ 0 h 1943099"/>
              <a:gd name="connsiteX5" fmla="*/ 1704972 w 1943099"/>
              <a:gd name="connsiteY5" fmla="*/ 1 h 1943099"/>
              <a:gd name="connsiteX6" fmla="*/ 1943099 w 1943099"/>
              <a:gd name="connsiteY6" fmla="*/ 238128 h 1943099"/>
              <a:gd name="connsiteX7" fmla="*/ 1943099 w 1943099"/>
              <a:gd name="connsiteY7" fmla="*/ 1704972 h 1943099"/>
              <a:gd name="connsiteX8" fmla="*/ 1704972 w 1943099"/>
              <a:gd name="connsiteY8" fmla="*/ 1943099 h 1943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099" h="1943099">
                <a:moveTo>
                  <a:pt x="1704972" y="1943099"/>
                </a:moveTo>
                <a:lnTo>
                  <a:pt x="238127" y="1943099"/>
                </a:lnTo>
                <a:cubicBezTo>
                  <a:pt x="106613" y="1943099"/>
                  <a:pt x="0" y="1836486"/>
                  <a:pt x="0" y="1704972"/>
                </a:cubicBezTo>
                <a:lnTo>
                  <a:pt x="0" y="238127"/>
                </a:lnTo>
                <a:cubicBezTo>
                  <a:pt x="0" y="106613"/>
                  <a:pt x="106613" y="0"/>
                  <a:pt x="238127" y="0"/>
                </a:cubicBezTo>
                <a:lnTo>
                  <a:pt x="1704972" y="1"/>
                </a:lnTo>
                <a:cubicBezTo>
                  <a:pt x="1836486" y="1"/>
                  <a:pt x="1943099" y="106614"/>
                  <a:pt x="1943099" y="238128"/>
                </a:cubicBezTo>
                <a:lnTo>
                  <a:pt x="1943099" y="1704972"/>
                </a:lnTo>
                <a:cubicBezTo>
                  <a:pt x="1943099" y="1836486"/>
                  <a:pt x="1836486" y="1943099"/>
                  <a:pt x="1704972" y="1943099"/>
                </a:cubicBezTo>
                <a:close/>
              </a:path>
            </a:pathLst>
          </a:custGeom>
        </p:spPr>
      </p:pic>
      <p:pic>
        <p:nvPicPr>
          <p:cNvPr id="18" name="그림 개체 틀 17">
            <a:extLst>
              <a:ext uri="{FF2B5EF4-FFF2-40B4-BE49-F238E27FC236}">
                <a16:creationId xmlns:a16="http://schemas.microsoft.com/office/drawing/2014/main" id="{E0753B51-FA78-56AA-3C13-A4013FC844E7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156700" y="2919413"/>
            <a:ext cx="1943100" cy="1943100"/>
          </a:xfrm>
          <a:custGeom>
            <a:avLst/>
            <a:gdLst>
              <a:gd name="connsiteX0" fmla="*/ 238128 w 1943100"/>
              <a:gd name="connsiteY0" fmla="*/ 0 h 1943100"/>
              <a:gd name="connsiteX1" fmla="*/ 1704972 w 1943100"/>
              <a:gd name="connsiteY1" fmla="*/ 0 h 1943100"/>
              <a:gd name="connsiteX2" fmla="*/ 1943100 w 1943100"/>
              <a:gd name="connsiteY2" fmla="*/ 238127 h 1943100"/>
              <a:gd name="connsiteX3" fmla="*/ 1943100 w 1943100"/>
              <a:gd name="connsiteY3" fmla="*/ 1704973 h 1943100"/>
              <a:gd name="connsiteX4" fmla="*/ 1704972 w 1943100"/>
              <a:gd name="connsiteY4" fmla="*/ 1943100 h 1943100"/>
              <a:gd name="connsiteX5" fmla="*/ 238128 w 1943100"/>
              <a:gd name="connsiteY5" fmla="*/ 1943100 h 1943100"/>
              <a:gd name="connsiteX6" fmla="*/ 0 w 1943100"/>
              <a:gd name="connsiteY6" fmla="*/ 1704973 h 1943100"/>
              <a:gd name="connsiteX7" fmla="*/ 0 w 1943100"/>
              <a:gd name="connsiteY7" fmla="*/ 238127 h 1943100"/>
              <a:gd name="connsiteX8" fmla="*/ 238128 w 1943100"/>
              <a:gd name="connsiteY8" fmla="*/ 0 h 194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3100" h="1943100">
                <a:moveTo>
                  <a:pt x="238128" y="0"/>
                </a:moveTo>
                <a:lnTo>
                  <a:pt x="1704972" y="0"/>
                </a:lnTo>
                <a:cubicBezTo>
                  <a:pt x="1836486" y="0"/>
                  <a:pt x="1943100" y="106613"/>
                  <a:pt x="1943100" y="238127"/>
                </a:cubicBezTo>
                <a:lnTo>
                  <a:pt x="1943100" y="1704973"/>
                </a:lnTo>
                <a:cubicBezTo>
                  <a:pt x="1943100" y="1836487"/>
                  <a:pt x="1836486" y="1943100"/>
                  <a:pt x="1704972" y="1943100"/>
                </a:cubicBezTo>
                <a:lnTo>
                  <a:pt x="238128" y="1943100"/>
                </a:lnTo>
                <a:cubicBezTo>
                  <a:pt x="106614" y="1943100"/>
                  <a:pt x="0" y="1836487"/>
                  <a:pt x="0" y="1704973"/>
                </a:cubicBezTo>
                <a:lnTo>
                  <a:pt x="0" y="238127"/>
                </a:lnTo>
                <a:cubicBezTo>
                  <a:pt x="0" y="106613"/>
                  <a:pt x="106614" y="0"/>
                  <a:pt x="238128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61036654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611C720-E272-459B-9707-3B74C6766861}"/>
              </a:ext>
            </a:extLst>
          </p:cNvPr>
          <p:cNvSpPr txBox="1"/>
          <p:nvPr/>
        </p:nvSpPr>
        <p:spPr>
          <a:xfrm>
            <a:off x="5209805" y="1929995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5F18E00-FDFF-4976-817D-0779003AB772}"/>
              </a:ext>
            </a:extLst>
          </p:cNvPr>
          <p:cNvSpPr txBox="1"/>
          <p:nvPr/>
        </p:nvSpPr>
        <p:spPr>
          <a:xfrm>
            <a:off x="5209805" y="2635838"/>
            <a:ext cx="578694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19ABAFCE-814E-403F-A4F9-395C502C3478}"/>
              </a:ext>
            </a:extLst>
          </p:cNvPr>
          <p:cNvSpPr/>
          <p:nvPr/>
        </p:nvSpPr>
        <p:spPr>
          <a:xfrm>
            <a:off x="5306876" y="3552364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4" name="타원 23">
            <a:extLst>
              <a:ext uri="{FF2B5EF4-FFF2-40B4-BE49-F238E27FC236}">
                <a16:creationId xmlns:a16="http://schemas.microsoft.com/office/drawing/2014/main" id="{894F8B3F-792A-479C-AC38-DF8C34DBD5FD}"/>
              </a:ext>
            </a:extLst>
          </p:cNvPr>
          <p:cNvSpPr/>
          <p:nvPr/>
        </p:nvSpPr>
        <p:spPr>
          <a:xfrm>
            <a:off x="7281862" y="3552364"/>
            <a:ext cx="1739900" cy="17399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accent3"/>
              </a:solidFill>
            </a:endParaRPr>
          </a:p>
        </p:txBody>
      </p:sp>
      <p:sp>
        <p:nvSpPr>
          <p:cNvPr id="27" name="타원 26">
            <a:extLst>
              <a:ext uri="{FF2B5EF4-FFF2-40B4-BE49-F238E27FC236}">
                <a16:creationId xmlns:a16="http://schemas.microsoft.com/office/drawing/2014/main" id="{4C2C7A84-38AD-4C7D-9BF2-69F6409A9BF7}"/>
              </a:ext>
            </a:extLst>
          </p:cNvPr>
          <p:cNvSpPr/>
          <p:nvPr/>
        </p:nvSpPr>
        <p:spPr>
          <a:xfrm>
            <a:off x="9256849" y="3552364"/>
            <a:ext cx="1739900" cy="1739900"/>
          </a:xfrm>
          <a:prstGeom prst="ellipse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906B367-5DC2-456B-998E-5FA6D38F99E4}"/>
              </a:ext>
            </a:extLst>
          </p:cNvPr>
          <p:cNvSpPr txBox="1"/>
          <p:nvPr/>
        </p:nvSpPr>
        <p:spPr>
          <a:xfrm>
            <a:off x="5390393" y="5419615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E382ECB-8F32-4DBB-8EFB-B9219927EADC}"/>
              </a:ext>
            </a:extLst>
          </p:cNvPr>
          <p:cNvSpPr txBox="1"/>
          <p:nvPr/>
        </p:nvSpPr>
        <p:spPr>
          <a:xfrm>
            <a:off x="7365379" y="5419615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9D3E964-5F3E-43F2-AD5E-DDA740F7CF5A}"/>
              </a:ext>
            </a:extLst>
          </p:cNvPr>
          <p:cNvSpPr txBox="1"/>
          <p:nvPr/>
        </p:nvSpPr>
        <p:spPr>
          <a:xfrm>
            <a:off x="9340366" y="5419615"/>
            <a:ext cx="1572866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7712383-0513-4739-9239-92D3C4AB5E69}"/>
              </a:ext>
            </a:extLst>
          </p:cNvPr>
          <p:cNvSpPr txBox="1"/>
          <p:nvPr/>
        </p:nvSpPr>
        <p:spPr>
          <a:xfrm>
            <a:off x="7674758" y="4129927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D9BD1E27-F720-4D28-9672-AB94515DF08B}"/>
              </a:ext>
            </a:extLst>
          </p:cNvPr>
          <p:cNvSpPr txBox="1"/>
          <p:nvPr/>
        </p:nvSpPr>
        <p:spPr>
          <a:xfrm>
            <a:off x="5699772" y="4129927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77CEB8D8-93A4-4770-8E97-3BDC01A51A78}"/>
              </a:ext>
            </a:extLst>
          </p:cNvPr>
          <p:cNvSpPr txBox="1"/>
          <p:nvPr/>
        </p:nvSpPr>
        <p:spPr>
          <a:xfrm>
            <a:off x="9649745" y="4129927"/>
            <a:ext cx="95410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키워드를</a:t>
            </a:r>
            <a:endParaRPr lang="en-US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  <a:p>
            <a:pPr algn="ctr" latinLnBrk="0"/>
            <a:r>
              <a:rPr lang="ko-KR" altLang="en-US" sz="16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입력하세요</a:t>
            </a:r>
            <a:endParaRPr lang="id-ID" altLang="ko-KR" sz="16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C09EC00-6B47-F3C3-922E-1AA9DC1C11F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6" name="그림 개체 틀 5" descr="사람, 사무용품, 친필, 사무 기기이(가) 표시된 사진&#10;&#10;자동 생성된 설명">
            <a:extLst>
              <a:ext uri="{FF2B5EF4-FFF2-40B4-BE49-F238E27FC236}">
                <a16:creationId xmlns:a16="http://schemas.microsoft.com/office/drawing/2014/main" id="{C53500A8-9DEC-FB15-6B83-6BFC870EE18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2" b="22"/>
          <a:stretch>
            <a:fillRect/>
          </a:stretch>
        </p:blipFill>
        <p:spPr>
          <a:xfrm>
            <a:off x="1195388" y="1995488"/>
            <a:ext cx="3071812" cy="3973512"/>
          </a:xfrm>
          <a:custGeom>
            <a:avLst/>
            <a:gdLst>
              <a:gd name="connsiteX0" fmla="*/ 112061 w 3072678"/>
              <a:gd name="connsiteY0" fmla="*/ 0 h 3972873"/>
              <a:gd name="connsiteX1" fmla="*/ 2960617 w 3072678"/>
              <a:gd name="connsiteY1" fmla="*/ 0 h 3972873"/>
              <a:gd name="connsiteX2" fmla="*/ 3072678 w 3072678"/>
              <a:gd name="connsiteY2" fmla="*/ 112061 h 3972873"/>
              <a:gd name="connsiteX3" fmla="*/ 3072678 w 3072678"/>
              <a:gd name="connsiteY3" fmla="*/ 3860812 h 3972873"/>
              <a:gd name="connsiteX4" fmla="*/ 2960617 w 3072678"/>
              <a:gd name="connsiteY4" fmla="*/ 3972873 h 3972873"/>
              <a:gd name="connsiteX5" fmla="*/ 112061 w 3072678"/>
              <a:gd name="connsiteY5" fmla="*/ 3972873 h 3972873"/>
              <a:gd name="connsiteX6" fmla="*/ 0 w 3072678"/>
              <a:gd name="connsiteY6" fmla="*/ 3860812 h 3972873"/>
              <a:gd name="connsiteX7" fmla="*/ 0 w 3072678"/>
              <a:gd name="connsiteY7" fmla="*/ 112061 h 3972873"/>
              <a:gd name="connsiteX8" fmla="*/ 112061 w 3072678"/>
              <a:gd name="connsiteY8" fmla="*/ 0 h 397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072678" h="3972873">
                <a:moveTo>
                  <a:pt x="112061" y="0"/>
                </a:moveTo>
                <a:lnTo>
                  <a:pt x="2960617" y="0"/>
                </a:lnTo>
                <a:cubicBezTo>
                  <a:pt x="3022507" y="0"/>
                  <a:pt x="3072678" y="50171"/>
                  <a:pt x="3072678" y="112061"/>
                </a:cubicBezTo>
                <a:lnTo>
                  <a:pt x="3072678" y="3860812"/>
                </a:lnTo>
                <a:cubicBezTo>
                  <a:pt x="3072678" y="3922702"/>
                  <a:pt x="3022507" y="3972873"/>
                  <a:pt x="2960617" y="3972873"/>
                </a:cubicBezTo>
                <a:lnTo>
                  <a:pt x="112061" y="3972873"/>
                </a:lnTo>
                <a:cubicBezTo>
                  <a:pt x="50171" y="3972873"/>
                  <a:pt x="0" y="3922702"/>
                  <a:pt x="0" y="3860812"/>
                </a:cubicBezTo>
                <a:lnTo>
                  <a:pt x="0" y="112061"/>
                </a:lnTo>
                <a:cubicBezTo>
                  <a:pt x="0" y="50171"/>
                  <a:pt x="50171" y="0"/>
                  <a:pt x="112061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242783631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B4D2E8C-741D-460C-90E6-C89BB935F49C}"/>
              </a:ext>
            </a:extLst>
          </p:cNvPr>
          <p:cNvSpPr txBox="1"/>
          <p:nvPr/>
        </p:nvSpPr>
        <p:spPr>
          <a:xfrm>
            <a:off x="3645763" y="1803873"/>
            <a:ext cx="4976682" cy="6800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그건 천천히 고민하시죠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4D9F8D9F-3241-43CF-BE2A-DA9D93EFEB3E}"/>
              </a:ext>
            </a:extLst>
          </p:cNvPr>
          <p:cNvGrpSpPr/>
          <p:nvPr/>
        </p:nvGrpSpPr>
        <p:grpSpPr>
          <a:xfrm>
            <a:off x="2035719" y="3290154"/>
            <a:ext cx="3541932" cy="947919"/>
            <a:chOff x="1946547" y="3290154"/>
            <a:chExt cx="3541932" cy="94791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A5E2DD7-A706-4A44-9BC6-FC274DFBAD00}"/>
                </a:ext>
              </a:extLst>
            </p:cNvPr>
            <p:cNvSpPr txBox="1"/>
            <p:nvPr/>
          </p:nvSpPr>
          <p:spPr>
            <a:xfrm>
              <a:off x="1946547" y="3688820"/>
              <a:ext cx="3541932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079F10D3-BE31-4EC3-957E-284B8EC7FA60}"/>
                </a:ext>
              </a:extLst>
            </p:cNvPr>
            <p:cNvSpPr txBox="1"/>
            <p:nvPr/>
          </p:nvSpPr>
          <p:spPr>
            <a:xfrm>
              <a:off x="1946547" y="3290154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3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grpSp>
        <p:nvGrpSpPr>
          <p:cNvPr id="4" name="그룹 3">
            <a:extLst>
              <a:ext uri="{FF2B5EF4-FFF2-40B4-BE49-F238E27FC236}">
                <a16:creationId xmlns:a16="http://schemas.microsoft.com/office/drawing/2014/main" id="{9FA2018A-6D69-4892-BFCC-4B07F0D3CED8}"/>
              </a:ext>
            </a:extLst>
          </p:cNvPr>
          <p:cNvGrpSpPr/>
          <p:nvPr/>
        </p:nvGrpSpPr>
        <p:grpSpPr>
          <a:xfrm>
            <a:off x="2035719" y="4655461"/>
            <a:ext cx="3541932" cy="947919"/>
            <a:chOff x="1946547" y="4655461"/>
            <a:chExt cx="3541932" cy="947919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7A895749-93AD-429A-9A94-29F27D6B3FCE}"/>
                </a:ext>
              </a:extLst>
            </p:cNvPr>
            <p:cNvSpPr txBox="1"/>
            <p:nvPr/>
          </p:nvSpPr>
          <p:spPr>
            <a:xfrm>
              <a:off x="1946547" y="5054127"/>
              <a:ext cx="3541932" cy="54925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잘 정리 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내용이 잘 전달 시켜서 성공적인 제안서를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20E946C-5B3B-42CC-AC41-EA8BEECD1FB0}"/>
                </a:ext>
              </a:extLst>
            </p:cNvPr>
            <p:cNvSpPr txBox="1"/>
            <p:nvPr/>
          </p:nvSpPr>
          <p:spPr>
            <a:xfrm>
              <a:off x="1946547" y="4655461"/>
              <a:ext cx="973343" cy="3436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accent2"/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키워드입력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</p:grpSp>
      <p:grpSp>
        <p:nvGrpSpPr>
          <p:cNvPr id="2" name="그래픽 51">
            <a:extLst>
              <a:ext uri="{FF2B5EF4-FFF2-40B4-BE49-F238E27FC236}">
                <a16:creationId xmlns:a16="http://schemas.microsoft.com/office/drawing/2014/main" id="{D56BCB7B-0062-43EB-B2E8-EFDF3FE7CC41}"/>
              </a:ext>
            </a:extLst>
          </p:cNvPr>
          <p:cNvGrpSpPr/>
          <p:nvPr/>
        </p:nvGrpSpPr>
        <p:grpSpPr>
          <a:xfrm>
            <a:off x="1195253" y="3458059"/>
            <a:ext cx="622378" cy="612108"/>
            <a:chOff x="1195253" y="3458059"/>
            <a:chExt cx="622378" cy="612108"/>
          </a:xfrm>
          <a:solidFill>
            <a:schemeClr val="accent3"/>
          </a:soli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D90FA889-B8BF-4D2A-BA44-2470FA9759A6}"/>
                </a:ext>
              </a:extLst>
            </p:cNvPr>
            <p:cNvSpPr/>
            <p:nvPr/>
          </p:nvSpPr>
          <p:spPr>
            <a:xfrm>
              <a:off x="1409820" y="3458059"/>
              <a:ext cx="197473" cy="86301"/>
            </a:xfrm>
            <a:custGeom>
              <a:avLst/>
              <a:gdLst>
                <a:gd name="connsiteX0" fmla="*/ 184822 w 197473"/>
                <a:gd name="connsiteY0" fmla="*/ 86302 h 86301"/>
                <a:gd name="connsiteX1" fmla="*/ 112820 w 197473"/>
                <a:gd name="connsiteY1" fmla="*/ 25008 h 86301"/>
                <a:gd name="connsiteX2" fmla="*/ 80457 w 197473"/>
                <a:gd name="connsiteY2" fmla="*/ 25008 h 86301"/>
                <a:gd name="connsiteX3" fmla="*/ 12647 w 197473"/>
                <a:gd name="connsiteY3" fmla="*/ 82738 h 86301"/>
                <a:gd name="connsiteX4" fmla="*/ 0 w 197473"/>
                <a:gd name="connsiteY4" fmla="*/ 67864 h 86301"/>
                <a:gd name="connsiteX5" fmla="*/ 67810 w 197473"/>
                <a:gd name="connsiteY5" fmla="*/ 10143 h 86301"/>
                <a:gd name="connsiteX6" fmla="*/ 125477 w 197473"/>
                <a:gd name="connsiteY6" fmla="*/ 10143 h 86301"/>
                <a:gd name="connsiteX7" fmla="*/ 197473 w 197473"/>
                <a:gd name="connsiteY7" fmla="*/ 71438 h 86301"/>
                <a:gd name="connsiteX8" fmla="*/ 184822 w 197473"/>
                <a:gd name="connsiteY8" fmla="*/ 86302 h 86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473" h="86301">
                  <a:moveTo>
                    <a:pt x="184822" y="86302"/>
                  </a:moveTo>
                  <a:lnTo>
                    <a:pt x="112820" y="25008"/>
                  </a:lnTo>
                  <a:cubicBezTo>
                    <a:pt x="104054" y="17549"/>
                    <a:pt x="89233" y="17554"/>
                    <a:pt x="80457" y="25008"/>
                  </a:cubicBezTo>
                  <a:lnTo>
                    <a:pt x="12647" y="82738"/>
                  </a:lnTo>
                  <a:lnTo>
                    <a:pt x="0" y="67864"/>
                  </a:lnTo>
                  <a:lnTo>
                    <a:pt x="67810" y="10143"/>
                  </a:lnTo>
                  <a:cubicBezTo>
                    <a:pt x="83710" y="-3384"/>
                    <a:pt x="109577" y="-3379"/>
                    <a:pt x="125477" y="10143"/>
                  </a:cubicBezTo>
                  <a:lnTo>
                    <a:pt x="197473" y="71438"/>
                  </a:lnTo>
                  <a:lnTo>
                    <a:pt x="184822" y="8630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7A38B01D-4A93-4F04-9FC4-D2AA9C14F9B5}"/>
                </a:ext>
              </a:extLst>
            </p:cNvPr>
            <p:cNvSpPr/>
            <p:nvPr/>
          </p:nvSpPr>
          <p:spPr>
            <a:xfrm>
              <a:off x="1195253" y="3651881"/>
              <a:ext cx="622378" cy="418285"/>
            </a:xfrm>
            <a:custGeom>
              <a:avLst/>
              <a:gdLst>
                <a:gd name="connsiteX0" fmla="*/ 612558 w 622378"/>
                <a:gd name="connsiteY0" fmla="*/ 418286 h 418285"/>
                <a:gd name="connsiteX1" fmla="*/ 9800 w 622378"/>
                <a:gd name="connsiteY1" fmla="*/ 418286 h 418285"/>
                <a:gd name="connsiteX2" fmla="*/ 41 w 622378"/>
                <a:gd name="connsiteY2" fmla="*/ 408527 h 418285"/>
                <a:gd name="connsiteX3" fmla="*/ 41 w 622378"/>
                <a:gd name="connsiteY3" fmla="*/ 62102 h 418285"/>
                <a:gd name="connsiteX4" fmla="*/ 1500 w 622378"/>
                <a:gd name="connsiteY4" fmla="*/ 56019 h 418285"/>
                <a:gd name="connsiteX5" fmla="*/ 4539 w 622378"/>
                <a:gd name="connsiteY5" fmla="*/ 52858 h 418285"/>
                <a:gd name="connsiteX6" fmla="*/ 65663 w 622378"/>
                <a:gd name="connsiteY6" fmla="*/ 831 h 418285"/>
                <a:gd name="connsiteX7" fmla="*/ 78315 w 622378"/>
                <a:gd name="connsiteY7" fmla="*/ 15696 h 418285"/>
                <a:gd name="connsiteX8" fmla="*/ 19559 w 622378"/>
                <a:gd name="connsiteY8" fmla="*/ 65700 h 418285"/>
                <a:gd name="connsiteX9" fmla="*/ 19559 w 622378"/>
                <a:gd name="connsiteY9" fmla="*/ 398769 h 418285"/>
                <a:gd name="connsiteX10" fmla="*/ 602799 w 622378"/>
                <a:gd name="connsiteY10" fmla="*/ 398769 h 418285"/>
                <a:gd name="connsiteX11" fmla="*/ 602799 w 622378"/>
                <a:gd name="connsiteY11" fmla="*/ 65651 h 418285"/>
                <a:gd name="connsiteX12" fmla="*/ 543143 w 622378"/>
                <a:gd name="connsiteY12" fmla="*/ 14864 h 418285"/>
                <a:gd name="connsiteX13" fmla="*/ 555805 w 622378"/>
                <a:gd name="connsiteY13" fmla="*/ 0 h 418285"/>
                <a:gd name="connsiteX14" fmla="*/ 618193 w 622378"/>
                <a:gd name="connsiteY14" fmla="*/ 53121 h 418285"/>
                <a:gd name="connsiteX15" fmla="*/ 621850 w 622378"/>
                <a:gd name="connsiteY15" fmla="*/ 58076 h 418285"/>
                <a:gd name="connsiteX16" fmla="*/ 622321 w 622378"/>
                <a:gd name="connsiteY16" fmla="*/ 62316 h 418285"/>
                <a:gd name="connsiteX17" fmla="*/ 622321 w 622378"/>
                <a:gd name="connsiteY17" fmla="*/ 408542 h 418285"/>
                <a:gd name="connsiteX18" fmla="*/ 612558 w 622378"/>
                <a:gd name="connsiteY18" fmla="*/ 418286 h 418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2378" h="418285">
                  <a:moveTo>
                    <a:pt x="612558" y="418286"/>
                  </a:moveTo>
                  <a:lnTo>
                    <a:pt x="9800" y="418286"/>
                  </a:lnTo>
                  <a:cubicBezTo>
                    <a:pt x="4408" y="418286"/>
                    <a:pt x="41" y="413920"/>
                    <a:pt x="41" y="408527"/>
                  </a:cubicBezTo>
                  <a:lnTo>
                    <a:pt x="41" y="62102"/>
                  </a:lnTo>
                  <a:cubicBezTo>
                    <a:pt x="-158" y="59952"/>
                    <a:pt x="367" y="57813"/>
                    <a:pt x="1500" y="56019"/>
                  </a:cubicBezTo>
                  <a:cubicBezTo>
                    <a:pt x="2268" y="54755"/>
                    <a:pt x="3309" y="53670"/>
                    <a:pt x="4539" y="52858"/>
                  </a:cubicBezTo>
                  <a:lnTo>
                    <a:pt x="65663" y="831"/>
                  </a:lnTo>
                  <a:lnTo>
                    <a:pt x="78315" y="15696"/>
                  </a:lnTo>
                  <a:lnTo>
                    <a:pt x="19559" y="65700"/>
                  </a:lnTo>
                  <a:lnTo>
                    <a:pt x="19559" y="398769"/>
                  </a:lnTo>
                  <a:lnTo>
                    <a:pt x="602799" y="398769"/>
                  </a:lnTo>
                  <a:lnTo>
                    <a:pt x="602799" y="65651"/>
                  </a:lnTo>
                  <a:lnTo>
                    <a:pt x="543143" y="14864"/>
                  </a:lnTo>
                  <a:lnTo>
                    <a:pt x="555805" y="0"/>
                  </a:lnTo>
                  <a:lnTo>
                    <a:pt x="618193" y="53121"/>
                  </a:lnTo>
                  <a:cubicBezTo>
                    <a:pt x="619890" y="54336"/>
                    <a:pt x="621193" y="56063"/>
                    <a:pt x="621850" y="58076"/>
                  </a:cubicBezTo>
                  <a:cubicBezTo>
                    <a:pt x="622312" y="59427"/>
                    <a:pt x="622477" y="60876"/>
                    <a:pt x="622321" y="62316"/>
                  </a:cubicBezTo>
                  <a:lnTo>
                    <a:pt x="622321" y="408542"/>
                  </a:lnTo>
                  <a:cubicBezTo>
                    <a:pt x="622316" y="413920"/>
                    <a:pt x="617950" y="418286"/>
                    <a:pt x="612558" y="418286"/>
                  </a:cubicBez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E2970B3D-5E57-4C24-B42A-2AAFDEF58A04}"/>
                </a:ext>
              </a:extLst>
            </p:cNvPr>
            <p:cNvSpPr/>
            <p:nvPr/>
          </p:nvSpPr>
          <p:spPr>
            <a:xfrm>
              <a:off x="1257415" y="3527109"/>
              <a:ext cx="495091" cy="204480"/>
            </a:xfrm>
            <a:custGeom>
              <a:avLst/>
              <a:gdLst>
                <a:gd name="connsiteX0" fmla="*/ 495091 w 495091"/>
                <a:gd name="connsiteY0" fmla="*/ 204480 h 204480"/>
                <a:gd name="connsiteX1" fmla="*/ 475574 w 495091"/>
                <a:gd name="connsiteY1" fmla="*/ 204480 h 204480"/>
                <a:gd name="connsiteX2" fmla="*/ 475574 w 495091"/>
                <a:gd name="connsiteY2" fmla="*/ 19522 h 204480"/>
                <a:gd name="connsiteX3" fmla="*/ 19517 w 495091"/>
                <a:gd name="connsiteY3" fmla="*/ 19522 h 204480"/>
                <a:gd name="connsiteX4" fmla="*/ 19517 w 495091"/>
                <a:gd name="connsiteY4" fmla="*/ 204480 h 204480"/>
                <a:gd name="connsiteX5" fmla="*/ 0 w 495091"/>
                <a:gd name="connsiteY5" fmla="*/ 204480 h 204480"/>
                <a:gd name="connsiteX6" fmla="*/ 0 w 495091"/>
                <a:gd name="connsiteY6" fmla="*/ 0 h 204480"/>
                <a:gd name="connsiteX7" fmla="*/ 495091 w 495091"/>
                <a:gd name="connsiteY7" fmla="*/ 0 h 20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5091" h="204480">
                  <a:moveTo>
                    <a:pt x="495091" y="204480"/>
                  </a:moveTo>
                  <a:lnTo>
                    <a:pt x="475574" y="204480"/>
                  </a:lnTo>
                  <a:lnTo>
                    <a:pt x="475574" y="19522"/>
                  </a:lnTo>
                  <a:lnTo>
                    <a:pt x="19517" y="19522"/>
                  </a:lnTo>
                  <a:lnTo>
                    <a:pt x="19517" y="204480"/>
                  </a:lnTo>
                  <a:lnTo>
                    <a:pt x="0" y="204480"/>
                  </a:lnTo>
                  <a:lnTo>
                    <a:pt x="0" y="0"/>
                  </a:lnTo>
                  <a:lnTo>
                    <a:pt x="495091" y="0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2CC990E3-E61A-495F-8187-D1EC6328FAA5}"/>
                </a:ext>
              </a:extLst>
            </p:cNvPr>
            <p:cNvSpPr/>
            <p:nvPr/>
          </p:nvSpPr>
          <p:spPr>
            <a:xfrm>
              <a:off x="1308494" y="3712446"/>
              <a:ext cx="254605" cy="19522"/>
            </a:xfrm>
            <a:custGeom>
              <a:avLst/>
              <a:gdLst>
                <a:gd name="connsiteX0" fmla="*/ 0 w 254605"/>
                <a:gd name="connsiteY0" fmla="*/ 0 h 19522"/>
                <a:gd name="connsiteX1" fmla="*/ 254606 w 254605"/>
                <a:gd name="connsiteY1" fmla="*/ 0 h 19522"/>
                <a:gd name="connsiteX2" fmla="*/ 254606 w 254605"/>
                <a:gd name="connsiteY2" fmla="*/ 19522 h 19522"/>
                <a:gd name="connsiteX3" fmla="*/ 0 w 254605"/>
                <a:gd name="connsiteY3" fmla="*/ 19522 h 1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05" h="19522">
                  <a:moveTo>
                    <a:pt x="0" y="0"/>
                  </a:moveTo>
                  <a:lnTo>
                    <a:pt x="254606" y="0"/>
                  </a:lnTo>
                  <a:lnTo>
                    <a:pt x="254606" y="19522"/>
                  </a:lnTo>
                  <a:lnTo>
                    <a:pt x="0" y="1952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337B55C8-A31D-482A-974C-D2386E04F108}"/>
                </a:ext>
              </a:extLst>
            </p:cNvPr>
            <p:cNvSpPr/>
            <p:nvPr/>
          </p:nvSpPr>
          <p:spPr>
            <a:xfrm>
              <a:off x="1308494" y="3775510"/>
              <a:ext cx="254605" cy="19522"/>
            </a:xfrm>
            <a:custGeom>
              <a:avLst/>
              <a:gdLst>
                <a:gd name="connsiteX0" fmla="*/ 0 w 254605"/>
                <a:gd name="connsiteY0" fmla="*/ 0 h 19522"/>
                <a:gd name="connsiteX1" fmla="*/ 254606 w 254605"/>
                <a:gd name="connsiteY1" fmla="*/ 0 h 19522"/>
                <a:gd name="connsiteX2" fmla="*/ 254606 w 254605"/>
                <a:gd name="connsiteY2" fmla="*/ 19522 h 19522"/>
                <a:gd name="connsiteX3" fmla="*/ 0 w 254605"/>
                <a:gd name="connsiteY3" fmla="*/ 19522 h 1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4605" h="19522">
                  <a:moveTo>
                    <a:pt x="0" y="0"/>
                  </a:moveTo>
                  <a:lnTo>
                    <a:pt x="254606" y="0"/>
                  </a:lnTo>
                  <a:lnTo>
                    <a:pt x="254606" y="19522"/>
                  </a:lnTo>
                  <a:lnTo>
                    <a:pt x="0" y="1952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3F9A936F-F7EF-42EC-BB19-B8850CA840F0}"/>
                </a:ext>
              </a:extLst>
            </p:cNvPr>
            <p:cNvSpPr/>
            <p:nvPr/>
          </p:nvSpPr>
          <p:spPr>
            <a:xfrm>
              <a:off x="1360919" y="3838575"/>
              <a:ext cx="202180" cy="19522"/>
            </a:xfrm>
            <a:custGeom>
              <a:avLst/>
              <a:gdLst>
                <a:gd name="connsiteX0" fmla="*/ 0 w 202180"/>
                <a:gd name="connsiteY0" fmla="*/ 0 h 19522"/>
                <a:gd name="connsiteX1" fmla="*/ 202180 w 202180"/>
                <a:gd name="connsiteY1" fmla="*/ 0 h 19522"/>
                <a:gd name="connsiteX2" fmla="*/ 202180 w 202180"/>
                <a:gd name="connsiteY2" fmla="*/ 19522 h 19522"/>
                <a:gd name="connsiteX3" fmla="*/ 0 w 202180"/>
                <a:gd name="connsiteY3" fmla="*/ 19522 h 1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180" h="19522">
                  <a:moveTo>
                    <a:pt x="0" y="0"/>
                  </a:moveTo>
                  <a:lnTo>
                    <a:pt x="202180" y="0"/>
                  </a:lnTo>
                  <a:lnTo>
                    <a:pt x="202180" y="19522"/>
                  </a:lnTo>
                  <a:lnTo>
                    <a:pt x="0" y="1952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8666E12C-CC44-4E31-9AFD-B7335F489FF9}"/>
                </a:ext>
              </a:extLst>
            </p:cNvPr>
            <p:cNvSpPr/>
            <p:nvPr/>
          </p:nvSpPr>
          <p:spPr>
            <a:xfrm>
              <a:off x="1597034" y="3712446"/>
              <a:ext cx="100348" cy="19522"/>
            </a:xfrm>
            <a:custGeom>
              <a:avLst/>
              <a:gdLst>
                <a:gd name="connsiteX0" fmla="*/ 0 w 100348"/>
                <a:gd name="connsiteY0" fmla="*/ 0 h 19522"/>
                <a:gd name="connsiteX1" fmla="*/ 100349 w 100348"/>
                <a:gd name="connsiteY1" fmla="*/ 0 h 19522"/>
                <a:gd name="connsiteX2" fmla="*/ 100349 w 100348"/>
                <a:gd name="connsiteY2" fmla="*/ 19522 h 19522"/>
                <a:gd name="connsiteX3" fmla="*/ 0 w 100348"/>
                <a:gd name="connsiteY3" fmla="*/ 19522 h 1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348" h="19522">
                  <a:moveTo>
                    <a:pt x="0" y="0"/>
                  </a:moveTo>
                  <a:lnTo>
                    <a:pt x="100349" y="0"/>
                  </a:lnTo>
                  <a:lnTo>
                    <a:pt x="100349" y="19522"/>
                  </a:lnTo>
                  <a:lnTo>
                    <a:pt x="0" y="1952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B208D35C-9C85-45DF-BBCA-D6E614B53DED}"/>
                </a:ext>
              </a:extLst>
            </p:cNvPr>
            <p:cNvSpPr/>
            <p:nvPr/>
          </p:nvSpPr>
          <p:spPr>
            <a:xfrm>
              <a:off x="1597034" y="3775510"/>
              <a:ext cx="66069" cy="19522"/>
            </a:xfrm>
            <a:custGeom>
              <a:avLst/>
              <a:gdLst>
                <a:gd name="connsiteX0" fmla="*/ 0 w 66069"/>
                <a:gd name="connsiteY0" fmla="*/ 0 h 19522"/>
                <a:gd name="connsiteX1" fmla="*/ 66069 w 66069"/>
                <a:gd name="connsiteY1" fmla="*/ 0 h 19522"/>
                <a:gd name="connsiteX2" fmla="*/ 66069 w 66069"/>
                <a:gd name="connsiteY2" fmla="*/ 19522 h 19522"/>
                <a:gd name="connsiteX3" fmla="*/ 0 w 66069"/>
                <a:gd name="connsiteY3" fmla="*/ 19522 h 19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69" h="19522">
                  <a:moveTo>
                    <a:pt x="0" y="0"/>
                  </a:moveTo>
                  <a:lnTo>
                    <a:pt x="66069" y="0"/>
                  </a:lnTo>
                  <a:lnTo>
                    <a:pt x="66069" y="19522"/>
                  </a:lnTo>
                  <a:lnTo>
                    <a:pt x="0" y="19522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573B62C0-71FD-44E1-BF06-D34E3B9CEB46}"/>
                </a:ext>
              </a:extLst>
            </p:cNvPr>
            <p:cNvSpPr/>
            <p:nvPr/>
          </p:nvSpPr>
          <p:spPr>
            <a:xfrm>
              <a:off x="1309009" y="3582150"/>
              <a:ext cx="256788" cy="87371"/>
            </a:xfrm>
            <a:custGeom>
              <a:avLst/>
              <a:gdLst>
                <a:gd name="connsiteX0" fmla="*/ 237646 w 256788"/>
                <a:gd name="connsiteY0" fmla="*/ 19138 h 87371"/>
                <a:gd name="connsiteX1" fmla="*/ 237646 w 256788"/>
                <a:gd name="connsiteY1" fmla="*/ 68228 h 87371"/>
                <a:gd name="connsiteX2" fmla="*/ 19138 w 256788"/>
                <a:gd name="connsiteY2" fmla="*/ 68228 h 87371"/>
                <a:gd name="connsiteX3" fmla="*/ 19138 w 256788"/>
                <a:gd name="connsiteY3" fmla="*/ 19138 h 87371"/>
                <a:gd name="connsiteX4" fmla="*/ 237646 w 256788"/>
                <a:gd name="connsiteY4" fmla="*/ 19138 h 87371"/>
                <a:gd name="connsiteX5" fmla="*/ 256784 w 256788"/>
                <a:gd name="connsiteY5" fmla="*/ 0 h 87371"/>
                <a:gd name="connsiteX6" fmla="*/ 0 w 256788"/>
                <a:gd name="connsiteY6" fmla="*/ 0 h 87371"/>
                <a:gd name="connsiteX7" fmla="*/ 0 w 256788"/>
                <a:gd name="connsiteY7" fmla="*/ 87371 h 87371"/>
                <a:gd name="connsiteX8" fmla="*/ 256789 w 256788"/>
                <a:gd name="connsiteY8" fmla="*/ 87371 h 87371"/>
                <a:gd name="connsiteX9" fmla="*/ 256789 w 256788"/>
                <a:gd name="connsiteY9" fmla="*/ 0 h 87371"/>
                <a:gd name="connsiteX10" fmla="*/ 256784 w 256788"/>
                <a:gd name="connsiteY10" fmla="*/ 0 h 8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788" h="87371">
                  <a:moveTo>
                    <a:pt x="237646" y="19138"/>
                  </a:moveTo>
                  <a:lnTo>
                    <a:pt x="237646" y="68228"/>
                  </a:lnTo>
                  <a:lnTo>
                    <a:pt x="19138" y="68228"/>
                  </a:lnTo>
                  <a:lnTo>
                    <a:pt x="19138" y="19138"/>
                  </a:lnTo>
                  <a:lnTo>
                    <a:pt x="237646" y="19138"/>
                  </a:lnTo>
                  <a:moveTo>
                    <a:pt x="256784" y="0"/>
                  </a:moveTo>
                  <a:lnTo>
                    <a:pt x="0" y="0"/>
                  </a:lnTo>
                  <a:lnTo>
                    <a:pt x="0" y="87371"/>
                  </a:lnTo>
                  <a:lnTo>
                    <a:pt x="256789" y="87371"/>
                  </a:lnTo>
                  <a:lnTo>
                    <a:pt x="256789" y="0"/>
                  </a:lnTo>
                  <a:lnTo>
                    <a:pt x="256784" y="0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25F96818-DBDD-45FA-BD89-D3C30A23543B}"/>
                </a:ext>
              </a:extLst>
            </p:cNvPr>
            <p:cNvSpPr/>
            <p:nvPr/>
          </p:nvSpPr>
          <p:spPr>
            <a:xfrm>
              <a:off x="1597034" y="3582150"/>
              <a:ext cx="99838" cy="87371"/>
            </a:xfrm>
            <a:custGeom>
              <a:avLst/>
              <a:gdLst>
                <a:gd name="connsiteX0" fmla="*/ 80710 w 99838"/>
                <a:gd name="connsiteY0" fmla="*/ 19138 h 87371"/>
                <a:gd name="connsiteX1" fmla="*/ 80710 w 99838"/>
                <a:gd name="connsiteY1" fmla="*/ 68228 h 87371"/>
                <a:gd name="connsiteX2" fmla="*/ 19133 w 99838"/>
                <a:gd name="connsiteY2" fmla="*/ 68228 h 87371"/>
                <a:gd name="connsiteX3" fmla="*/ 19133 w 99838"/>
                <a:gd name="connsiteY3" fmla="*/ 19138 h 87371"/>
                <a:gd name="connsiteX4" fmla="*/ 80710 w 99838"/>
                <a:gd name="connsiteY4" fmla="*/ 19138 h 87371"/>
                <a:gd name="connsiteX5" fmla="*/ 99838 w 99838"/>
                <a:gd name="connsiteY5" fmla="*/ 0 h 87371"/>
                <a:gd name="connsiteX6" fmla="*/ 0 w 99838"/>
                <a:gd name="connsiteY6" fmla="*/ 0 h 87371"/>
                <a:gd name="connsiteX7" fmla="*/ 0 w 99838"/>
                <a:gd name="connsiteY7" fmla="*/ 87371 h 87371"/>
                <a:gd name="connsiteX8" fmla="*/ 99838 w 99838"/>
                <a:gd name="connsiteY8" fmla="*/ 87371 h 87371"/>
                <a:gd name="connsiteX9" fmla="*/ 99838 w 99838"/>
                <a:gd name="connsiteY9" fmla="*/ 0 h 87371"/>
                <a:gd name="connsiteX10" fmla="*/ 99838 w 99838"/>
                <a:gd name="connsiteY10" fmla="*/ 0 h 8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838" h="87371">
                  <a:moveTo>
                    <a:pt x="80710" y="19138"/>
                  </a:moveTo>
                  <a:lnTo>
                    <a:pt x="80710" y="68228"/>
                  </a:lnTo>
                  <a:lnTo>
                    <a:pt x="19133" y="68228"/>
                  </a:lnTo>
                  <a:lnTo>
                    <a:pt x="19133" y="19138"/>
                  </a:lnTo>
                  <a:lnTo>
                    <a:pt x="80710" y="19138"/>
                  </a:lnTo>
                  <a:moveTo>
                    <a:pt x="99838" y="0"/>
                  </a:moveTo>
                  <a:lnTo>
                    <a:pt x="0" y="0"/>
                  </a:lnTo>
                  <a:lnTo>
                    <a:pt x="0" y="87371"/>
                  </a:lnTo>
                  <a:lnTo>
                    <a:pt x="99838" y="87371"/>
                  </a:lnTo>
                  <a:lnTo>
                    <a:pt x="99838" y="0"/>
                  </a:lnTo>
                  <a:lnTo>
                    <a:pt x="99838" y="0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6" name="그래픽 51">
              <a:extLst>
                <a:ext uri="{FF2B5EF4-FFF2-40B4-BE49-F238E27FC236}">
                  <a16:creationId xmlns:a16="http://schemas.microsoft.com/office/drawing/2014/main" id="{1D0CBCB3-4555-4A04-AC17-19E7053B3174}"/>
                </a:ext>
              </a:extLst>
            </p:cNvPr>
            <p:cNvGrpSpPr/>
            <p:nvPr/>
          </p:nvGrpSpPr>
          <p:grpSpPr>
            <a:xfrm>
              <a:off x="1198090" y="3717892"/>
              <a:ext cx="617495" cy="350108"/>
              <a:chOff x="1198090" y="3717892"/>
              <a:chExt cx="617495" cy="350108"/>
            </a:xfrm>
            <a:grpFill/>
          </p:grpSpPr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AA386926-82E6-4E21-B687-476F1B449967}"/>
                  </a:ext>
                </a:extLst>
              </p:cNvPr>
              <p:cNvSpPr/>
              <p:nvPr/>
            </p:nvSpPr>
            <p:spPr>
              <a:xfrm>
                <a:off x="1198090" y="3717892"/>
                <a:ext cx="617495" cy="185867"/>
              </a:xfrm>
              <a:custGeom>
                <a:avLst/>
                <a:gdLst>
                  <a:gd name="connsiteX0" fmla="*/ 404740 w 617495"/>
                  <a:gd name="connsiteY0" fmla="*/ 185867 h 185867"/>
                  <a:gd name="connsiteX1" fmla="*/ 211968 w 617495"/>
                  <a:gd name="connsiteY1" fmla="*/ 185867 h 185867"/>
                  <a:gd name="connsiteX2" fmla="*/ 205783 w 617495"/>
                  <a:gd name="connsiteY2" fmla="*/ 183660 h 185867"/>
                  <a:gd name="connsiteX3" fmla="*/ 0 w 617495"/>
                  <a:gd name="connsiteY3" fmla="*/ 15112 h 185867"/>
                  <a:gd name="connsiteX4" fmla="*/ 12365 w 617495"/>
                  <a:gd name="connsiteY4" fmla="*/ 10 h 185867"/>
                  <a:gd name="connsiteX5" fmla="*/ 215454 w 617495"/>
                  <a:gd name="connsiteY5" fmla="*/ 166345 h 185867"/>
                  <a:gd name="connsiteX6" fmla="*/ 401263 w 617495"/>
                  <a:gd name="connsiteY6" fmla="*/ 166345 h 185867"/>
                  <a:gd name="connsiteX7" fmla="*/ 605150 w 617495"/>
                  <a:gd name="connsiteY7" fmla="*/ 0 h 185867"/>
                  <a:gd name="connsiteX8" fmla="*/ 617495 w 617495"/>
                  <a:gd name="connsiteY8" fmla="*/ 15127 h 185867"/>
                  <a:gd name="connsiteX9" fmla="*/ 410915 w 617495"/>
                  <a:gd name="connsiteY9" fmla="*/ 183674 h 185867"/>
                  <a:gd name="connsiteX10" fmla="*/ 404740 w 617495"/>
                  <a:gd name="connsiteY10" fmla="*/ 185867 h 185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7495" h="185867">
                    <a:moveTo>
                      <a:pt x="404740" y="185867"/>
                    </a:moveTo>
                    <a:lnTo>
                      <a:pt x="211968" y="185867"/>
                    </a:lnTo>
                    <a:cubicBezTo>
                      <a:pt x="209712" y="185867"/>
                      <a:pt x="207529" y="185089"/>
                      <a:pt x="205783" y="183660"/>
                    </a:cubicBezTo>
                    <a:lnTo>
                      <a:pt x="0" y="15112"/>
                    </a:lnTo>
                    <a:lnTo>
                      <a:pt x="12365" y="10"/>
                    </a:lnTo>
                    <a:lnTo>
                      <a:pt x="215454" y="166345"/>
                    </a:lnTo>
                    <a:lnTo>
                      <a:pt x="401263" y="166345"/>
                    </a:lnTo>
                    <a:lnTo>
                      <a:pt x="605150" y="0"/>
                    </a:lnTo>
                    <a:lnTo>
                      <a:pt x="617495" y="15127"/>
                    </a:lnTo>
                    <a:lnTo>
                      <a:pt x="410915" y="183674"/>
                    </a:lnTo>
                    <a:cubicBezTo>
                      <a:pt x="409164" y="185094"/>
                      <a:pt x="406991" y="185867"/>
                      <a:pt x="404740" y="185867"/>
                    </a:cubicBez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8" name="그래픽 51">
                <a:extLst>
                  <a:ext uri="{FF2B5EF4-FFF2-40B4-BE49-F238E27FC236}">
                    <a16:creationId xmlns:a16="http://schemas.microsoft.com/office/drawing/2014/main" id="{4BD334B4-E366-4FFB-950B-BA0A6E3A9B12}"/>
                  </a:ext>
                </a:extLst>
              </p:cNvPr>
              <p:cNvGrpSpPr/>
              <p:nvPr/>
            </p:nvGrpSpPr>
            <p:grpSpPr>
              <a:xfrm>
                <a:off x="1216611" y="3886342"/>
                <a:ext cx="584863" cy="181658"/>
                <a:chOff x="1216611" y="3886342"/>
                <a:chExt cx="584863" cy="181658"/>
              </a:xfrm>
              <a:grpFill/>
            </p:grpSpPr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7EEFB279-2248-40FF-A403-55ACCF999720}"/>
                    </a:ext>
                  </a:extLst>
                </p:cNvPr>
                <p:cNvSpPr/>
                <p:nvPr/>
              </p:nvSpPr>
              <p:spPr>
                <a:xfrm>
                  <a:off x="1216611" y="3886342"/>
                  <a:ext cx="202000" cy="176818"/>
                </a:xfrm>
                <a:custGeom>
                  <a:avLst/>
                  <a:gdLst>
                    <a:gd name="connsiteX0" fmla="*/ 12647 w 202000"/>
                    <a:gd name="connsiteY0" fmla="*/ 176818 h 176818"/>
                    <a:gd name="connsiteX1" fmla="*/ 0 w 202000"/>
                    <a:gd name="connsiteY1" fmla="*/ 161944 h 176818"/>
                    <a:gd name="connsiteX2" fmla="*/ 67056 w 202000"/>
                    <a:gd name="connsiteY2" fmla="*/ 104909 h 176818"/>
                    <a:gd name="connsiteX3" fmla="*/ 117624 w 202000"/>
                    <a:gd name="connsiteY3" fmla="*/ 61499 h 176818"/>
                    <a:gd name="connsiteX4" fmla="*/ 139160 w 202000"/>
                    <a:gd name="connsiteY4" fmla="*/ 43007 h 176818"/>
                    <a:gd name="connsiteX5" fmla="*/ 189290 w 202000"/>
                    <a:gd name="connsiteY5" fmla="*/ 0 h 176818"/>
                    <a:gd name="connsiteX6" fmla="*/ 202000 w 202000"/>
                    <a:gd name="connsiteY6" fmla="*/ 14811 h 176818"/>
                    <a:gd name="connsiteX7" fmla="*/ 151879 w 202000"/>
                    <a:gd name="connsiteY7" fmla="*/ 57808 h 176818"/>
                    <a:gd name="connsiteX8" fmla="*/ 130330 w 202000"/>
                    <a:gd name="connsiteY8" fmla="*/ 76324 h 176818"/>
                    <a:gd name="connsiteX9" fmla="*/ 79737 w 202000"/>
                    <a:gd name="connsiteY9" fmla="*/ 119749 h 176818"/>
                    <a:gd name="connsiteX10" fmla="*/ 12647 w 202000"/>
                    <a:gd name="connsiteY10" fmla="*/ 176818 h 176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2000" h="176818">
                      <a:moveTo>
                        <a:pt x="12647" y="176818"/>
                      </a:moveTo>
                      <a:lnTo>
                        <a:pt x="0" y="161944"/>
                      </a:lnTo>
                      <a:lnTo>
                        <a:pt x="67056" y="104909"/>
                      </a:lnTo>
                      <a:lnTo>
                        <a:pt x="117624" y="61499"/>
                      </a:lnTo>
                      <a:cubicBezTo>
                        <a:pt x="123581" y="56403"/>
                        <a:pt x="131365" y="49708"/>
                        <a:pt x="139160" y="43007"/>
                      </a:cubicBezTo>
                      <a:lnTo>
                        <a:pt x="189290" y="0"/>
                      </a:lnTo>
                      <a:lnTo>
                        <a:pt x="202000" y="14811"/>
                      </a:lnTo>
                      <a:lnTo>
                        <a:pt x="151879" y="57808"/>
                      </a:lnTo>
                      <a:cubicBezTo>
                        <a:pt x="144080" y="64523"/>
                        <a:pt x="136281" y="71228"/>
                        <a:pt x="130330" y="76324"/>
                      </a:cubicBezTo>
                      <a:lnTo>
                        <a:pt x="79737" y="119749"/>
                      </a:lnTo>
                      <a:lnTo>
                        <a:pt x="12647" y="176818"/>
                      </a:lnTo>
                      <a:close/>
                    </a:path>
                  </a:pathLst>
                </a:custGeom>
                <a:grpFill/>
                <a:ln w="48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0" name="자유형: 도형 19">
                  <a:extLst>
                    <a:ext uri="{FF2B5EF4-FFF2-40B4-BE49-F238E27FC236}">
                      <a16:creationId xmlns:a16="http://schemas.microsoft.com/office/drawing/2014/main" id="{3611DA82-05D0-4BDB-84B2-80C17B4E2498}"/>
                    </a:ext>
                  </a:extLst>
                </p:cNvPr>
                <p:cNvSpPr/>
                <p:nvPr/>
              </p:nvSpPr>
              <p:spPr>
                <a:xfrm rot="2437942">
                  <a:off x="1569806" y="3967421"/>
                  <a:ext cx="256199" cy="19512"/>
                </a:xfrm>
                <a:custGeom>
                  <a:avLst/>
                  <a:gdLst>
                    <a:gd name="connsiteX0" fmla="*/ 0 w 256199"/>
                    <a:gd name="connsiteY0" fmla="*/ 0 h 19512"/>
                    <a:gd name="connsiteX1" fmla="*/ 256199 w 256199"/>
                    <a:gd name="connsiteY1" fmla="*/ 0 h 19512"/>
                    <a:gd name="connsiteX2" fmla="*/ 256199 w 256199"/>
                    <a:gd name="connsiteY2" fmla="*/ 19512 h 19512"/>
                    <a:gd name="connsiteX3" fmla="*/ 0 w 256199"/>
                    <a:gd name="connsiteY3" fmla="*/ 19512 h 19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199" h="19512">
                      <a:moveTo>
                        <a:pt x="0" y="0"/>
                      </a:moveTo>
                      <a:lnTo>
                        <a:pt x="256199" y="0"/>
                      </a:lnTo>
                      <a:lnTo>
                        <a:pt x="256199" y="19512"/>
                      </a:lnTo>
                      <a:lnTo>
                        <a:pt x="0" y="19512"/>
                      </a:lnTo>
                      <a:close/>
                    </a:path>
                  </a:pathLst>
                </a:custGeom>
                <a:grpFill/>
                <a:ln w="48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21" name="그래픽 53">
            <a:extLst>
              <a:ext uri="{FF2B5EF4-FFF2-40B4-BE49-F238E27FC236}">
                <a16:creationId xmlns:a16="http://schemas.microsoft.com/office/drawing/2014/main" id="{E8F9369B-BACB-40EC-94A2-FED9C686B460}"/>
              </a:ext>
            </a:extLst>
          </p:cNvPr>
          <p:cNvGrpSpPr/>
          <p:nvPr/>
        </p:nvGrpSpPr>
        <p:grpSpPr>
          <a:xfrm>
            <a:off x="1198202" y="4818230"/>
            <a:ext cx="616465" cy="622378"/>
            <a:chOff x="1198202" y="4818230"/>
            <a:chExt cx="616465" cy="622378"/>
          </a:xfrm>
          <a:solidFill>
            <a:schemeClr val="accent2"/>
          </a:solidFill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F9E64738-75FB-46AD-89EA-EAC12A02F1E7}"/>
                </a:ext>
              </a:extLst>
            </p:cNvPr>
            <p:cNvSpPr/>
            <p:nvPr/>
          </p:nvSpPr>
          <p:spPr>
            <a:xfrm>
              <a:off x="1201558" y="5137336"/>
              <a:ext cx="303539" cy="303272"/>
            </a:xfrm>
            <a:custGeom>
              <a:avLst/>
              <a:gdLst>
                <a:gd name="connsiteX0" fmla="*/ 104938 w 303539"/>
                <a:gd name="connsiteY0" fmla="*/ 303273 h 303272"/>
                <a:gd name="connsiteX1" fmla="*/ 68777 w 303539"/>
                <a:gd name="connsiteY1" fmla="*/ 296762 h 303272"/>
                <a:gd name="connsiteX2" fmla="*/ 54589 w 303539"/>
                <a:gd name="connsiteY2" fmla="*/ 291482 h 303272"/>
                <a:gd name="connsiteX3" fmla="*/ 118713 w 303539"/>
                <a:gd name="connsiteY3" fmla="*/ 226370 h 303272"/>
                <a:gd name="connsiteX4" fmla="*/ 109615 w 303539"/>
                <a:gd name="connsiteY4" fmla="*/ 191896 h 303272"/>
                <a:gd name="connsiteX5" fmla="*/ 75968 w 303539"/>
                <a:gd name="connsiteY5" fmla="*/ 182731 h 303272"/>
                <a:gd name="connsiteX6" fmla="*/ 11654 w 303539"/>
                <a:gd name="connsiteY6" fmla="*/ 248061 h 303272"/>
                <a:gd name="connsiteX7" fmla="*/ 6374 w 303539"/>
                <a:gd name="connsiteY7" fmla="*/ 233416 h 303272"/>
                <a:gd name="connsiteX8" fmla="*/ 30622 w 303539"/>
                <a:gd name="connsiteY8" fmla="*/ 121451 h 303272"/>
                <a:gd name="connsiteX9" fmla="*/ 129668 w 303539"/>
                <a:gd name="connsiteY9" fmla="*/ 93167 h 303272"/>
                <a:gd name="connsiteX10" fmla="*/ 221390 w 303539"/>
                <a:gd name="connsiteY10" fmla="*/ 0 h 303272"/>
                <a:gd name="connsiteX11" fmla="*/ 235365 w 303539"/>
                <a:gd name="connsiteY11" fmla="*/ 13756 h 303272"/>
                <a:gd name="connsiteX12" fmla="*/ 135425 w 303539"/>
                <a:gd name="connsiteY12" fmla="*/ 115252 h 303272"/>
                <a:gd name="connsiteX13" fmla="*/ 129741 w 303539"/>
                <a:gd name="connsiteY13" fmla="*/ 113511 h 303272"/>
                <a:gd name="connsiteX14" fmla="*/ 44587 w 303539"/>
                <a:gd name="connsiteY14" fmla="*/ 135202 h 303272"/>
                <a:gd name="connsiteX15" fmla="*/ 20718 w 303539"/>
                <a:gd name="connsiteY15" fmla="*/ 210908 h 303272"/>
                <a:gd name="connsiteX16" fmla="*/ 70046 w 303539"/>
                <a:gd name="connsiteY16" fmla="*/ 160807 h 303272"/>
                <a:gd name="connsiteX17" fmla="*/ 125685 w 303539"/>
                <a:gd name="connsiteY17" fmla="*/ 175958 h 303272"/>
                <a:gd name="connsiteX18" fmla="*/ 140520 w 303539"/>
                <a:gd name="connsiteY18" fmla="*/ 232176 h 303272"/>
                <a:gd name="connsiteX19" fmla="*/ 90959 w 303539"/>
                <a:gd name="connsiteY19" fmla="*/ 282501 h 303272"/>
                <a:gd name="connsiteX20" fmla="*/ 165401 w 303539"/>
                <a:gd name="connsiteY20" fmla="*/ 258355 h 303272"/>
                <a:gd name="connsiteX21" fmla="*/ 186824 w 303539"/>
                <a:gd name="connsiteY21" fmla="*/ 171528 h 303272"/>
                <a:gd name="connsiteX22" fmla="*/ 185176 w 303539"/>
                <a:gd name="connsiteY22" fmla="*/ 165975 h 303272"/>
                <a:gd name="connsiteX23" fmla="*/ 289565 w 303539"/>
                <a:gd name="connsiteY23" fmla="*/ 59957 h 303272"/>
                <a:gd name="connsiteX24" fmla="*/ 303539 w 303539"/>
                <a:gd name="connsiteY24" fmla="*/ 73713 h 303272"/>
                <a:gd name="connsiteX25" fmla="*/ 207144 w 303539"/>
                <a:gd name="connsiteY25" fmla="*/ 171620 h 303272"/>
                <a:gd name="connsiteX26" fmla="*/ 179380 w 303539"/>
                <a:gd name="connsiteY26" fmla="*/ 272105 h 303272"/>
                <a:gd name="connsiteX27" fmla="*/ 104938 w 303539"/>
                <a:gd name="connsiteY27" fmla="*/ 303273 h 30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03539" h="303272">
                  <a:moveTo>
                    <a:pt x="104938" y="303273"/>
                  </a:moveTo>
                  <a:cubicBezTo>
                    <a:pt x="92787" y="303273"/>
                    <a:pt x="80549" y="301143"/>
                    <a:pt x="68777" y="296762"/>
                  </a:cubicBezTo>
                  <a:lnTo>
                    <a:pt x="54589" y="291482"/>
                  </a:lnTo>
                  <a:lnTo>
                    <a:pt x="118713" y="226370"/>
                  </a:lnTo>
                  <a:lnTo>
                    <a:pt x="109615" y="191896"/>
                  </a:lnTo>
                  <a:lnTo>
                    <a:pt x="75968" y="182731"/>
                  </a:lnTo>
                  <a:lnTo>
                    <a:pt x="11654" y="248061"/>
                  </a:lnTo>
                  <a:lnTo>
                    <a:pt x="6374" y="233416"/>
                  </a:lnTo>
                  <a:cubicBezTo>
                    <a:pt x="-7635" y="194571"/>
                    <a:pt x="1886" y="150625"/>
                    <a:pt x="30622" y="121451"/>
                  </a:cubicBezTo>
                  <a:cubicBezTo>
                    <a:pt x="56631" y="95024"/>
                    <a:pt x="94100" y="84468"/>
                    <a:pt x="129668" y="93167"/>
                  </a:cubicBezTo>
                  <a:lnTo>
                    <a:pt x="221390" y="0"/>
                  </a:lnTo>
                  <a:lnTo>
                    <a:pt x="235365" y="13756"/>
                  </a:lnTo>
                  <a:lnTo>
                    <a:pt x="135425" y="115252"/>
                  </a:lnTo>
                  <a:lnTo>
                    <a:pt x="129741" y="113511"/>
                  </a:lnTo>
                  <a:cubicBezTo>
                    <a:pt x="99492" y="104248"/>
                    <a:pt x="66876" y="112553"/>
                    <a:pt x="44587" y="135202"/>
                  </a:cubicBezTo>
                  <a:cubicBezTo>
                    <a:pt x="24948" y="155142"/>
                    <a:pt x="16308" y="183548"/>
                    <a:pt x="20718" y="210908"/>
                  </a:cubicBezTo>
                  <a:lnTo>
                    <a:pt x="70046" y="160807"/>
                  </a:lnTo>
                  <a:lnTo>
                    <a:pt x="125685" y="175958"/>
                  </a:lnTo>
                  <a:lnTo>
                    <a:pt x="140520" y="232176"/>
                  </a:lnTo>
                  <a:lnTo>
                    <a:pt x="90959" y="282501"/>
                  </a:lnTo>
                  <a:cubicBezTo>
                    <a:pt x="117828" y="287037"/>
                    <a:pt x="145786" y="278285"/>
                    <a:pt x="165401" y="258355"/>
                  </a:cubicBezTo>
                  <a:cubicBezTo>
                    <a:pt x="187768" y="235628"/>
                    <a:pt x="195975" y="202350"/>
                    <a:pt x="186824" y="171528"/>
                  </a:cubicBezTo>
                  <a:lnTo>
                    <a:pt x="185176" y="165975"/>
                  </a:lnTo>
                  <a:lnTo>
                    <a:pt x="289565" y="59957"/>
                  </a:lnTo>
                  <a:lnTo>
                    <a:pt x="303539" y="73713"/>
                  </a:lnTo>
                  <a:lnTo>
                    <a:pt x="207144" y="171620"/>
                  </a:lnTo>
                  <a:cubicBezTo>
                    <a:pt x="215755" y="207650"/>
                    <a:pt x="205379" y="245678"/>
                    <a:pt x="179380" y="272105"/>
                  </a:cubicBezTo>
                  <a:cubicBezTo>
                    <a:pt x="159406" y="292396"/>
                    <a:pt x="132405" y="303273"/>
                    <a:pt x="104938" y="303273"/>
                  </a:cubicBez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797F92B8-A327-44E9-BF83-32CA1D92B951}"/>
                </a:ext>
              </a:extLst>
            </p:cNvPr>
            <p:cNvSpPr/>
            <p:nvPr/>
          </p:nvSpPr>
          <p:spPr>
            <a:xfrm>
              <a:off x="1503808" y="4818230"/>
              <a:ext cx="310858" cy="325382"/>
            </a:xfrm>
            <a:custGeom>
              <a:avLst/>
              <a:gdLst>
                <a:gd name="connsiteX0" fmla="*/ 67703 w 310858"/>
                <a:gd name="connsiteY0" fmla="*/ 325383 h 325382"/>
                <a:gd name="connsiteX1" fmla="*/ 53724 w 310858"/>
                <a:gd name="connsiteY1" fmla="*/ 311627 h 325382"/>
                <a:gd name="connsiteX2" fmla="*/ 175437 w 310858"/>
                <a:gd name="connsiteY2" fmla="*/ 188003 h 325382"/>
                <a:gd name="connsiteX3" fmla="*/ 181121 w 310858"/>
                <a:gd name="connsiteY3" fmla="*/ 189744 h 325382"/>
                <a:gd name="connsiteX4" fmla="*/ 266275 w 310858"/>
                <a:gd name="connsiteY4" fmla="*/ 168058 h 325382"/>
                <a:gd name="connsiteX5" fmla="*/ 290154 w 310858"/>
                <a:gd name="connsiteY5" fmla="*/ 92351 h 325382"/>
                <a:gd name="connsiteX6" fmla="*/ 240821 w 310858"/>
                <a:gd name="connsiteY6" fmla="*/ 142453 h 325382"/>
                <a:gd name="connsiteX7" fmla="*/ 185181 w 310858"/>
                <a:gd name="connsiteY7" fmla="*/ 127307 h 325382"/>
                <a:gd name="connsiteX8" fmla="*/ 170361 w 310858"/>
                <a:gd name="connsiteY8" fmla="*/ 71103 h 325382"/>
                <a:gd name="connsiteX9" fmla="*/ 219918 w 310858"/>
                <a:gd name="connsiteY9" fmla="*/ 20768 h 325382"/>
                <a:gd name="connsiteX10" fmla="*/ 145442 w 310858"/>
                <a:gd name="connsiteY10" fmla="*/ 44915 h 325382"/>
                <a:gd name="connsiteX11" fmla="*/ 124052 w 310858"/>
                <a:gd name="connsiteY11" fmla="*/ 131741 h 325382"/>
                <a:gd name="connsiteX12" fmla="*/ 125706 w 310858"/>
                <a:gd name="connsiteY12" fmla="*/ 137289 h 325382"/>
                <a:gd name="connsiteX13" fmla="*/ 13969 w 310858"/>
                <a:gd name="connsiteY13" fmla="*/ 250737 h 325382"/>
                <a:gd name="connsiteX14" fmla="*/ 0 w 310858"/>
                <a:gd name="connsiteY14" fmla="*/ 236981 h 325382"/>
                <a:gd name="connsiteX15" fmla="*/ 103728 w 310858"/>
                <a:gd name="connsiteY15" fmla="*/ 131649 h 325382"/>
                <a:gd name="connsiteX16" fmla="*/ 131467 w 310858"/>
                <a:gd name="connsiteY16" fmla="*/ 31159 h 325382"/>
                <a:gd name="connsiteX17" fmla="*/ 242085 w 310858"/>
                <a:gd name="connsiteY17" fmla="*/ 6502 h 325382"/>
                <a:gd name="connsiteX18" fmla="*/ 256273 w 310858"/>
                <a:gd name="connsiteY18" fmla="*/ 11783 h 325382"/>
                <a:gd name="connsiteX19" fmla="*/ 192154 w 310858"/>
                <a:gd name="connsiteY19" fmla="*/ 76904 h 325382"/>
                <a:gd name="connsiteX20" fmla="*/ 201242 w 310858"/>
                <a:gd name="connsiteY20" fmla="*/ 111363 h 325382"/>
                <a:gd name="connsiteX21" fmla="*/ 234894 w 310858"/>
                <a:gd name="connsiteY21" fmla="*/ 120524 h 325382"/>
                <a:gd name="connsiteX22" fmla="*/ 299217 w 310858"/>
                <a:gd name="connsiteY22" fmla="*/ 55193 h 325382"/>
                <a:gd name="connsiteX23" fmla="*/ 304498 w 310858"/>
                <a:gd name="connsiteY23" fmla="*/ 69848 h 325382"/>
                <a:gd name="connsiteX24" fmla="*/ 280235 w 310858"/>
                <a:gd name="connsiteY24" fmla="*/ 181813 h 325382"/>
                <a:gd name="connsiteX25" fmla="*/ 181190 w 310858"/>
                <a:gd name="connsiteY25" fmla="*/ 210088 h 325382"/>
                <a:gd name="connsiteX26" fmla="*/ 67703 w 310858"/>
                <a:gd name="connsiteY26" fmla="*/ 325383 h 325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10858" h="325382">
                  <a:moveTo>
                    <a:pt x="67703" y="325383"/>
                  </a:moveTo>
                  <a:lnTo>
                    <a:pt x="53724" y="311627"/>
                  </a:lnTo>
                  <a:lnTo>
                    <a:pt x="175437" y="188003"/>
                  </a:lnTo>
                  <a:lnTo>
                    <a:pt x="181121" y="189744"/>
                  </a:lnTo>
                  <a:cubicBezTo>
                    <a:pt x="211350" y="198997"/>
                    <a:pt x="243977" y="190697"/>
                    <a:pt x="266275" y="168058"/>
                  </a:cubicBezTo>
                  <a:cubicBezTo>
                    <a:pt x="285904" y="148117"/>
                    <a:pt x="294550" y="119712"/>
                    <a:pt x="290154" y="92351"/>
                  </a:cubicBezTo>
                  <a:lnTo>
                    <a:pt x="240821" y="142453"/>
                  </a:lnTo>
                  <a:lnTo>
                    <a:pt x="185181" y="127307"/>
                  </a:lnTo>
                  <a:lnTo>
                    <a:pt x="170361" y="71103"/>
                  </a:lnTo>
                  <a:lnTo>
                    <a:pt x="219918" y="20768"/>
                  </a:lnTo>
                  <a:cubicBezTo>
                    <a:pt x="193024" y="16217"/>
                    <a:pt x="165066" y="24989"/>
                    <a:pt x="145442" y="44915"/>
                  </a:cubicBezTo>
                  <a:cubicBezTo>
                    <a:pt x="123080" y="67626"/>
                    <a:pt x="114882" y="100899"/>
                    <a:pt x="124052" y="131741"/>
                  </a:cubicBezTo>
                  <a:lnTo>
                    <a:pt x="125706" y="137289"/>
                  </a:lnTo>
                  <a:lnTo>
                    <a:pt x="13969" y="250737"/>
                  </a:lnTo>
                  <a:lnTo>
                    <a:pt x="0" y="236981"/>
                  </a:lnTo>
                  <a:lnTo>
                    <a:pt x="103728" y="131649"/>
                  </a:lnTo>
                  <a:cubicBezTo>
                    <a:pt x="95097" y="95604"/>
                    <a:pt x="105464" y="57571"/>
                    <a:pt x="131467" y="31159"/>
                  </a:cubicBezTo>
                  <a:cubicBezTo>
                    <a:pt x="160286" y="1902"/>
                    <a:pt x="203702" y="-7774"/>
                    <a:pt x="242085" y="6502"/>
                  </a:cubicBezTo>
                  <a:lnTo>
                    <a:pt x="256273" y="11783"/>
                  </a:lnTo>
                  <a:lnTo>
                    <a:pt x="192154" y="76904"/>
                  </a:lnTo>
                  <a:lnTo>
                    <a:pt x="201242" y="111363"/>
                  </a:lnTo>
                  <a:lnTo>
                    <a:pt x="234894" y="120524"/>
                  </a:lnTo>
                  <a:lnTo>
                    <a:pt x="299217" y="55193"/>
                  </a:lnTo>
                  <a:lnTo>
                    <a:pt x="304498" y="69848"/>
                  </a:lnTo>
                  <a:cubicBezTo>
                    <a:pt x="318487" y="108684"/>
                    <a:pt x="308966" y="152629"/>
                    <a:pt x="280235" y="181813"/>
                  </a:cubicBezTo>
                  <a:cubicBezTo>
                    <a:pt x="254212" y="208235"/>
                    <a:pt x="216738" y="218796"/>
                    <a:pt x="181190" y="210088"/>
                  </a:cubicBezTo>
                  <a:lnTo>
                    <a:pt x="67703" y="325383"/>
                  </a:lnTo>
                  <a:close/>
                </a:path>
              </a:pathLst>
            </a:custGeom>
            <a:grpFill/>
            <a:ln w="48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4" name="그래픽 53">
              <a:extLst>
                <a:ext uri="{FF2B5EF4-FFF2-40B4-BE49-F238E27FC236}">
                  <a16:creationId xmlns:a16="http://schemas.microsoft.com/office/drawing/2014/main" id="{7B8BE85E-8098-490E-A4A0-AF09E62A7910}"/>
                </a:ext>
              </a:extLst>
            </p:cNvPr>
            <p:cNvGrpSpPr/>
            <p:nvPr/>
          </p:nvGrpSpPr>
          <p:grpSpPr>
            <a:xfrm>
              <a:off x="1198202" y="4829002"/>
              <a:ext cx="595686" cy="604780"/>
              <a:chOff x="1198202" y="4829002"/>
              <a:chExt cx="595686" cy="604780"/>
            </a:xfrm>
            <a:grpFill/>
          </p:grpSpPr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AB05B008-A092-437E-BAF3-C153EFB00859}"/>
                  </a:ext>
                </a:extLst>
              </p:cNvPr>
              <p:cNvSpPr/>
              <p:nvPr/>
            </p:nvSpPr>
            <p:spPr>
              <a:xfrm>
                <a:off x="1456970" y="5091747"/>
                <a:ext cx="336918" cy="342035"/>
              </a:xfrm>
              <a:custGeom>
                <a:avLst/>
                <a:gdLst>
                  <a:gd name="connsiteX0" fmla="*/ 238550 w 336918"/>
                  <a:gd name="connsiteY0" fmla="*/ 342035 h 342035"/>
                  <a:gd name="connsiteX1" fmla="*/ 238550 w 336918"/>
                  <a:gd name="connsiteY1" fmla="*/ 342035 h 342035"/>
                  <a:gd name="connsiteX2" fmla="*/ 222490 w 336918"/>
                  <a:gd name="connsiteY2" fmla="*/ 335306 h 342035"/>
                  <a:gd name="connsiteX3" fmla="*/ 33137 w 336918"/>
                  <a:gd name="connsiteY3" fmla="*/ 143011 h 342035"/>
                  <a:gd name="connsiteX4" fmla="*/ 33137 w 336918"/>
                  <a:gd name="connsiteY4" fmla="*/ 110788 h 342035"/>
                  <a:gd name="connsiteX5" fmla="*/ 33190 w 336918"/>
                  <a:gd name="connsiteY5" fmla="*/ 110734 h 342035"/>
                  <a:gd name="connsiteX6" fmla="*/ 0 w 336918"/>
                  <a:gd name="connsiteY6" fmla="*/ 77039 h 342035"/>
                  <a:gd name="connsiteX7" fmla="*/ 75857 w 336918"/>
                  <a:gd name="connsiteY7" fmla="*/ 0 h 342035"/>
                  <a:gd name="connsiteX8" fmla="*/ 109042 w 336918"/>
                  <a:gd name="connsiteY8" fmla="*/ 33710 h 342035"/>
                  <a:gd name="connsiteX9" fmla="*/ 124947 w 336918"/>
                  <a:gd name="connsiteY9" fmla="*/ 27132 h 342035"/>
                  <a:gd name="connsiteX10" fmla="*/ 141022 w 336918"/>
                  <a:gd name="connsiteY10" fmla="*/ 33866 h 342035"/>
                  <a:gd name="connsiteX11" fmla="*/ 330365 w 336918"/>
                  <a:gd name="connsiteY11" fmla="*/ 226166 h 342035"/>
                  <a:gd name="connsiteX12" fmla="*/ 330380 w 336918"/>
                  <a:gd name="connsiteY12" fmla="*/ 258374 h 342035"/>
                  <a:gd name="connsiteX13" fmla="*/ 254635 w 336918"/>
                  <a:gd name="connsiteY13" fmla="*/ 335296 h 342035"/>
                  <a:gd name="connsiteX14" fmla="*/ 238550 w 336918"/>
                  <a:gd name="connsiteY14" fmla="*/ 342035 h 342035"/>
                  <a:gd name="connsiteX15" fmla="*/ 27511 w 336918"/>
                  <a:gd name="connsiteY15" fmla="*/ 77043 h 342035"/>
                  <a:gd name="connsiteX16" fmla="*/ 49338 w 336918"/>
                  <a:gd name="connsiteY16" fmla="*/ 99206 h 342035"/>
                  <a:gd name="connsiteX17" fmla="*/ 51463 w 336918"/>
                  <a:gd name="connsiteY17" fmla="*/ 100665 h 342035"/>
                  <a:gd name="connsiteX18" fmla="*/ 65262 w 336918"/>
                  <a:gd name="connsiteY18" fmla="*/ 106091 h 342035"/>
                  <a:gd name="connsiteX19" fmla="*/ 47101 w 336918"/>
                  <a:gd name="connsiteY19" fmla="*/ 124548 h 342035"/>
                  <a:gd name="connsiteX20" fmla="*/ 47101 w 336918"/>
                  <a:gd name="connsiteY20" fmla="*/ 129260 h 342035"/>
                  <a:gd name="connsiteX21" fmla="*/ 236445 w 336918"/>
                  <a:gd name="connsiteY21" fmla="*/ 321550 h 342035"/>
                  <a:gd name="connsiteX22" fmla="*/ 238545 w 336918"/>
                  <a:gd name="connsiteY22" fmla="*/ 322435 h 342035"/>
                  <a:gd name="connsiteX23" fmla="*/ 240675 w 336918"/>
                  <a:gd name="connsiteY23" fmla="*/ 321531 h 342035"/>
                  <a:gd name="connsiteX24" fmla="*/ 316396 w 336918"/>
                  <a:gd name="connsiteY24" fmla="*/ 244643 h 342035"/>
                  <a:gd name="connsiteX25" fmla="*/ 316391 w 336918"/>
                  <a:gd name="connsiteY25" fmla="*/ 239926 h 342035"/>
                  <a:gd name="connsiteX26" fmla="*/ 127062 w 336918"/>
                  <a:gd name="connsiteY26" fmla="*/ 47636 h 342035"/>
                  <a:gd name="connsiteX27" fmla="*/ 124942 w 336918"/>
                  <a:gd name="connsiteY27" fmla="*/ 46737 h 342035"/>
                  <a:gd name="connsiteX28" fmla="*/ 122832 w 336918"/>
                  <a:gd name="connsiteY28" fmla="*/ 47641 h 342035"/>
                  <a:gd name="connsiteX29" fmla="*/ 104496 w 336918"/>
                  <a:gd name="connsiteY29" fmla="*/ 66293 h 342035"/>
                  <a:gd name="connsiteX30" fmla="*/ 98977 w 336918"/>
                  <a:gd name="connsiteY30" fmla="*/ 52212 h 342035"/>
                  <a:gd name="connsiteX31" fmla="*/ 97494 w 336918"/>
                  <a:gd name="connsiteY31" fmla="*/ 49936 h 342035"/>
                  <a:gd name="connsiteX32" fmla="*/ 75852 w 336918"/>
                  <a:gd name="connsiteY32" fmla="*/ 27949 h 342035"/>
                  <a:gd name="connsiteX33" fmla="*/ 27511 w 336918"/>
                  <a:gd name="connsiteY33" fmla="*/ 77043 h 34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36918" h="342035">
                    <a:moveTo>
                      <a:pt x="238550" y="342035"/>
                    </a:moveTo>
                    <a:lnTo>
                      <a:pt x="238550" y="342035"/>
                    </a:lnTo>
                    <a:cubicBezTo>
                      <a:pt x="232472" y="342035"/>
                      <a:pt x="226764" y="339643"/>
                      <a:pt x="222490" y="335306"/>
                    </a:cubicBezTo>
                    <a:lnTo>
                      <a:pt x="33137" y="143011"/>
                    </a:lnTo>
                    <a:cubicBezTo>
                      <a:pt x="24394" y="134127"/>
                      <a:pt x="24394" y="119671"/>
                      <a:pt x="33137" y="110788"/>
                    </a:cubicBezTo>
                    <a:lnTo>
                      <a:pt x="33190" y="110734"/>
                    </a:lnTo>
                    <a:lnTo>
                      <a:pt x="0" y="77039"/>
                    </a:lnTo>
                    <a:lnTo>
                      <a:pt x="75857" y="0"/>
                    </a:lnTo>
                    <a:lnTo>
                      <a:pt x="109042" y="33710"/>
                    </a:lnTo>
                    <a:cubicBezTo>
                      <a:pt x="113321" y="29461"/>
                      <a:pt x="118952" y="27132"/>
                      <a:pt x="124947" y="27132"/>
                    </a:cubicBezTo>
                    <a:cubicBezTo>
                      <a:pt x="131020" y="27132"/>
                      <a:pt x="136733" y="29524"/>
                      <a:pt x="141022" y="33866"/>
                    </a:cubicBezTo>
                    <a:lnTo>
                      <a:pt x="330365" y="226166"/>
                    </a:lnTo>
                    <a:cubicBezTo>
                      <a:pt x="339098" y="235040"/>
                      <a:pt x="339103" y="249486"/>
                      <a:pt x="330380" y="258374"/>
                    </a:cubicBezTo>
                    <a:lnTo>
                      <a:pt x="254635" y="335296"/>
                    </a:lnTo>
                    <a:cubicBezTo>
                      <a:pt x="250327" y="339643"/>
                      <a:pt x="244623" y="342035"/>
                      <a:pt x="238550" y="342035"/>
                    </a:cubicBezTo>
                    <a:close/>
                    <a:moveTo>
                      <a:pt x="27511" y="77043"/>
                    </a:moveTo>
                    <a:lnTo>
                      <a:pt x="49338" y="99206"/>
                    </a:lnTo>
                    <a:cubicBezTo>
                      <a:pt x="49985" y="99867"/>
                      <a:pt x="50733" y="100378"/>
                      <a:pt x="51463" y="100665"/>
                    </a:cubicBezTo>
                    <a:lnTo>
                      <a:pt x="65262" y="106091"/>
                    </a:lnTo>
                    <a:lnTo>
                      <a:pt x="47101" y="124548"/>
                    </a:lnTo>
                    <a:cubicBezTo>
                      <a:pt x="45842" y="125827"/>
                      <a:pt x="45842" y="127981"/>
                      <a:pt x="47101" y="129260"/>
                    </a:cubicBezTo>
                    <a:lnTo>
                      <a:pt x="236445" y="321550"/>
                    </a:lnTo>
                    <a:cubicBezTo>
                      <a:pt x="237165" y="322279"/>
                      <a:pt x="237986" y="322435"/>
                      <a:pt x="238545" y="322435"/>
                    </a:cubicBezTo>
                    <a:cubicBezTo>
                      <a:pt x="239109" y="322435"/>
                      <a:pt x="239936" y="322279"/>
                      <a:pt x="240675" y="321531"/>
                    </a:cubicBezTo>
                    <a:lnTo>
                      <a:pt x="316396" y="244643"/>
                    </a:lnTo>
                    <a:cubicBezTo>
                      <a:pt x="317646" y="243364"/>
                      <a:pt x="317651" y="241205"/>
                      <a:pt x="316391" y="239926"/>
                    </a:cubicBezTo>
                    <a:lnTo>
                      <a:pt x="127062" y="47636"/>
                    </a:lnTo>
                    <a:cubicBezTo>
                      <a:pt x="126328" y="46897"/>
                      <a:pt x="125506" y="46737"/>
                      <a:pt x="124942" y="46737"/>
                    </a:cubicBezTo>
                    <a:cubicBezTo>
                      <a:pt x="124388" y="46737"/>
                      <a:pt x="123566" y="46892"/>
                      <a:pt x="122832" y="47641"/>
                    </a:cubicBezTo>
                    <a:lnTo>
                      <a:pt x="104496" y="66293"/>
                    </a:lnTo>
                    <a:lnTo>
                      <a:pt x="98977" y="52212"/>
                    </a:lnTo>
                    <a:cubicBezTo>
                      <a:pt x="98642" y="51351"/>
                      <a:pt x="98141" y="50588"/>
                      <a:pt x="97494" y="49936"/>
                    </a:cubicBezTo>
                    <a:lnTo>
                      <a:pt x="75852" y="27949"/>
                    </a:lnTo>
                    <a:lnTo>
                      <a:pt x="27511" y="77043"/>
                    </a:ln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9AE6105B-3D38-4A18-AE03-E9C33907657D}"/>
                  </a:ext>
                </a:extLst>
              </p:cNvPr>
              <p:cNvSpPr/>
              <p:nvPr/>
            </p:nvSpPr>
            <p:spPr>
              <a:xfrm rot="2726498">
                <a:off x="1229537" y="5013698"/>
                <a:ext cx="320498" cy="19603"/>
              </a:xfrm>
              <a:custGeom>
                <a:avLst/>
                <a:gdLst>
                  <a:gd name="connsiteX0" fmla="*/ 0 w 320498"/>
                  <a:gd name="connsiteY0" fmla="*/ 0 h 19603"/>
                  <a:gd name="connsiteX1" fmla="*/ 320498 w 320498"/>
                  <a:gd name="connsiteY1" fmla="*/ 0 h 19603"/>
                  <a:gd name="connsiteX2" fmla="*/ 320498 w 320498"/>
                  <a:gd name="connsiteY2" fmla="*/ 19604 h 19603"/>
                  <a:gd name="connsiteX3" fmla="*/ 0 w 320498"/>
                  <a:gd name="connsiteY3" fmla="*/ 19604 h 19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498" h="19603">
                    <a:moveTo>
                      <a:pt x="0" y="0"/>
                    </a:moveTo>
                    <a:lnTo>
                      <a:pt x="320498" y="0"/>
                    </a:lnTo>
                    <a:lnTo>
                      <a:pt x="320498" y="19604"/>
                    </a:lnTo>
                    <a:lnTo>
                      <a:pt x="0" y="19604"/>
                    </a:ln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ADD20115-471A-4A02-8E53-26BCEEA6C148}"/>
                  </a:ext>
                </a:extLst>
              </p:cNvPr>
              <p:cNvSpPr/>
              <p:nvPr/>
            </p:nvSpPr>
            <p:spPr>
              <a:xfrm>
                <a:off x="1198202" y="4829002"/>
                <a:ext cx="104851" cy="106290"/>
              </a:xfrm>
              <a:custGeom>
                <a:avLst/>
                <a:gdLst>
                  <a:gd name="connsiteX0" fmla="*/ 92442 w 104851"/>
                  <a:gd name="connsiteY0" fmla="*/ 106290 h 106290"/>
                  <a:gd name="connsiteX1" fmla="*/ 43236 w 104851"/>
                  <a:gd name="connsiteY1" fmla="*/ 101170 h 106290"/>
                  <a:gd name="connsiteX2" fmla="*/ 0 w 104851"/>
                  <a:gd name="connsiteY2" fmla="*/ 32315 h 106290"/>
                  <a:gd name="connsiteX3" fmla="*/ 31804 w 104851"/>
                  <a:gd name="connsiteY3" fmla="*/ 0 h 106290"/>
                  <a:gd name="connsiteX4" fmla="*/ 99843 w 104851"/>
                  <a:gd name="connsiteY4" fmla="*/ 44067 h 106290"/>
                  <a:gd name="connsiteX5" fmla="*/ 104851 w 104851"/>
                  <a:gd name="connsiteY5" fmla="*/ 93721 h 106290"/>
                  <a:gd name="connsiteX6" fmla="*/ 92442 w 104851"/>
                  <a:gd name="connsiteY6" fmla="*/ 106290 h 106290"/>
                  <a:gd name="connsiteX7" fmla="*/ 54759 w 104851"/>
                  <a:gd name="connsiteY7" fmla="*/ 82659 h 106290"/>
                  <a:gd name="connsiteX8" fmla="*/ 84337 w 104851"/>
                  <a:gd name="connsiteY8" fmla="*/ 85737 h 106290"/>
                  <a:gd name="connsiteX9" fmla="*/ 81279 w 104851"/>
                  <a:gd name="connsiteY9" fmla="*/ 55401 h 106290"/>
                  <a:gd name="connsiteX10" fmla="*/ 34561 w 104851"/>
                  <a:gd name="connsiteY10" fmla="*/ 25143 h 106290"/>
                  <a:gd name="connsiteX11" fmla="*/ 24846 w 104851"/>
                  <a:gd name="connsiteY11" fmla="*/ 35018 h 106290"/>
                  <a:gd name="connsiteX12" fmla="*/ 54759 w 104851"/>
                  <a:gd name="connsiteY12" fmla="*/ 82659 h 10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4851" h="106290">
                    <a:moveTo>
                      <a:pt x="92442" y="106290"/>
                    </a:moveTo>
                    <a:lnTo>
                      <a:pt x="43236" y="101170"/>
                    </a:lnTo>
                    <a:lnTo>
                      <a:pt x="0" y="32315"/>
                    </a:lnTo>
                    <a:lnTo>
                      <a:pt x="31804" y="0"/>
                    </a:lnTo>
                    <a:lnTo>
                      <a:pt x="99843" y="44067"/>
                    </a:lnTo>
                    <a:lnTo>
                      <a:pt x="104851" y="93721"/>
                    </a:lnTo>
                    <a:lnTo>
                      <a:pt x="92442" y="106290"/>
                    </a:lnTo>
                    <a:close/>
                    <a:moveTo>
                      <a:pt x="54759" y="82659"/>
                    </a:moveTo>
                    <a:lnTo>
                      <a:pt x="84337" y="85737"/>
                    </a:lnTo>
                    <a:lnTo>
                      <a:pt x="81279" y="55401"/>
                    </a:lnTo>
                    <a:lnTo>
                      <a:pt x="34561" y="25143"/>
                    </a:lnTo>
                    <a:lnTo>
                      <a:pt x="24846" y="35018"/>
                    </a:lnTo>
                    <a:lnTo>
                      <a:pt x="54759" y="82659"/>
                    </a:ln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" name="자유형: 도형 27">
                <a:extLst>
                  <a:ext uri="{FF2B5EF4-FFF2-40B4-BE49-F238E27FC236}">
                    <a16:creationId xmlns:a16="http://schemas.microsoft.com/office/drawing/2014/main" id="{23A7F6C9-D65A-42B6-B4DD-3395D8ADE639}"/>
                  </a:ext>
                </a:extLst>
              </p:cNvPr>
              <p:cNvSpPr/>
              <p:nvPr/>
            </p:nvSpPr>
            <p:spPr>
              <a:xfrm>
                <a:off x="1565898" y="5202510"/>
                <a:ext cx="145674" cy="147650"/>
              </a:xfrm>
              <a:custGeom>
                <a:avLst/>
                <a:gdLst>
                  <a:gd name="connsiteX0" fmla="*/ 135870 w 145674"/>
                  <a:gd name="connsiteY0" fmla="*/ 147650 h 147650"/>
                  <a:gd name="connsiteX1" fmla="*/ 128888 w 145674"/>
                  <a:gd name="connsiteY1" fmla="*/ 144723 h 147650"/>
                  <a:gd name="connsiteX2" fmla="*/ 2817 w 145674"/>
                  <a:gd name="connsiteY2" fmla="*/ 16683 h 147650"/>
                  <a:gd name="connsiteX3" fmla="*/ 2919 w 145674"/>
                  <a:gd name="connsiteY3" fmla="*/ 2821 h 147650"/>
                  <a:gd name="connsiteX4" fmla="*/ 16782 w 145674"/>
                  <a:gd name="connsiteY4" fmla="*/ 2923 h 147650"/>
                  <a:gd name="connsiteX5" fmla="*/ 142857 w 145674"/>
                  <a:gd name="connsiteY5" fmla="*/ 130967 h 147650"/>
                  <a:gd name="connsiteX6" fmla="*/ 142755 w 145674"/>
                  <a:gd name="connsiteY6" fmla="*/ 144830 h 147650"/>
                  <a:gd name="connsiteX7" fmla="*/ 135870 w 145674"/>
                  <a:gd name="connsiteY7" fmla="*/ 147650 h 147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5674" h="147650">
                    <a:moveTo>
                      <a:pt x="135870" y="147650"/>
                    </a:moveTo>
                    <a:cubicBezTo>
                      <a:pt x="133337" y="147650"/>
                      <a:pt x="130808" y="146673"/>
                      <a:pt x="128888" y="144723"/>
                    </a:cubicBezTo>
                    <a:lnTo>
                      <a:pt x="2817" y="16683"/>
                    </a:lnTo>
                    <a:cubicBezTo>
                      <a:pt x="-980" y="12823"/>
                      <a:pt x="-931" y="6618"/>
                      <a:pt x="2919" y="2821"/>
                    </a:cubicBezTo>
                    <a:cubicBezTo>
                      <a:pt x="6780" y="-976"/>
                      <a:pt x="12980" y="-938"/>
                      <a:pt x="16782" y="2923"/>
                    </a:cubicBezTo>
                    <a:lnTo>
                      <a:pt x="142857" y="130967"/>
                    </a:lnTo>
                    <a:cubicBezTo>
                      <a:pt x="146655" y="134823"/>
                      <a:pt x="146606" y="141032"/>
                      <a:pt x="142755" y="144830"/>
                    </a:cubicBezTo>
                    <a:cubicBezTo>
                      <a:pt x="140834" y="146712"/>
                      <a:pt x="138355" y="147650"/>
                      <a:pt x="135870" y="147650"/>
                    </a:cubicBez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9" name="자유형: 도형 28">
                <a:extLst>
                  <a:ext uri="{FF2B5EF4-FFF2-40B4-BE49-F238E27FC236}">
                    <a16:creationId xmlns:a16="http://schemas.microsoft.com/office/drawing/2014/main" id="{AB6F5D41-0EDD-4102-87DC-73273E0BF273}"/>
                  </a:ext>
                </a:extLst>
              </p:cNvPr>
              <p:cNvSpPr/>
              <p:nvPr/>
            </p:nvSpPr>
            <p:spPr>
              <a:xfrm rot="2673261">
                <a:off x="1526148" y="5105111"/>
                <a:ext cx="19605" cy="134129"/>
              </a:xfrm>
              <a:custGeom>
                <a:avLst/>
                <a:gdLst>
                  <a:gd name="connsiteX0" fmla="*/ 0 w 19605"/>
                  <a:gd name="connsiteY0" fmla="*/ 0 h 134129"/>
                  <a:gd name="connsiteX1" fmla="*/ 19605 w 19605"/>
                  <a:gd name="connsiteY1" fmla="*/ 0 h 134129"/>
                  <a:gd name="connsiteX2" fmla="*/ 19605 w 19605"/>
                  <a:gd name="connsiteY2" fmla="*/ 134130 h 134129"/>
                  <a:gd name="connsiteX3" fmla="*/ 0 w 19605"/>
                  <a:gd name="connsiteY3" fmla="*/ 134130 h 134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05" h="134129">
                    <a:moveTo>
                      <a:pt x="0" y="0"/>
                    </a:moveTo>
                    <a:lnTo>
                      <a:pt x="19605" y="0"/>
                    </a:lnTo>
                    <a:lnTo>
                      <a:pt x="19605" y="134130"/>
                    </a:lnTo>
                    <a:lnTo>
                      <a:pt x="0" y="134130"/>
                    </a:lnTo>
                    <a:close/>
                  </a:path>
                </a:pathLst>
              </a:custGeom>
              <a:grpFill/>
              <a:ln w="48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1E8A6F26-DDE8-5E6D-C657-23FE9038E760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36" name="그림 개체 틀 35" descr="사람, 테이블, 의류, 가구이(가) 표시된 사진&#10;&#10;자동 생성된 설명">
            <a:extLst>
              <a:ext uri="{FF2B5EF4-FFF2-40B4-BE49-F238E27FC236}">
                <a16:creationId xmlns:a16="http://schemas.microsoft.com/office/drawing/2014/main" id="{063FD7A5-7621-47AD-D909-FD30DC753F0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6" b="16"/>
          <a:stretch>
            <a:fillRect/>
          </a:stretch>
        </p:blipFill>
        <p:spPr>
          <a:xfrm>
            <a:off x="6689725" y="3302000"/>
            <a:ext cx="4341813" cy="23129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33006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사각형: 둥근 모서리 1">
            <a:extLst>
              <a:ext uri="{FF2B5EF4-FFF2-40B4-BE49-F238E27FC236}">
                <a16:creationId xmlns:a16="http://schemas.microsoft.com/office/drawing/2014/main" id="{441FD068-409A-425B-A0C7-1B8A8B6FCD08}"/>
              </a:ext>
            </a:extLst>
          </p:cNvPr>
          <p:cNvSpPr/>
          <p:nvPr/>
        </p:nvSpPr>
        <p:spPr>
          <a:xfrm>
            <a:off x="1174750" y="4495800"/>
            <a:ext cx="9862488" cy="1705076"/>
          </a:xfrm>
          <a:prstGeom prst="roundRect">
            <a:avLst>
              <a:gd name="adj" fmla="val 5308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8D22C72-E8A5-43A5-BEF4-5C693F04FDAD}"/>
              </a:ext>
            </a:extLst>
          </p:cNvPr>
          <p:cNvSpPr txBox="1"/>
          <p:nvPr/>
        </p:nvSpPr>
        <p:spPr>
          <a:xfrm>
            <a:off x="1114747" y="1849167"/>
            <a:ext cx="2561920" cy="6807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91B40AD4-B8AE-45B2-BA68-4FB15D8D366B}"/>
              </a:ext>
            </a:extLst>
          </p:cNvPr>
          <p:cNvSpPr txBox="1"/>
          <p:nvPr/>
        </p:nvSpPr>
        <p:spPr>
          <a:xfrm>
            <a:off x="1114747" y="2796906"/>
            <a:ext cx="4525438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6684D42-6106-4E89-A8F5-77B7C25F9FBC}"/>
              </a:ext>
            </a:extLst>
          </p:cNvPr>
          <p:cNvSpPr txBox="1"/>
          <p:nvPr/>
        </p:nvSpPr>
        <p:spPr>
          <a:xfrm>
            <a:off x="2784215" y="5273045"/>
            <a:ext cx="310428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발표를 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232397DD-5B37-4EB1-9CB7-AA758BA5B488}"/>
              </a:ext>
            </a:extLst>
          </p:cNvPr>
          <p:cNvSpPr txBox="1"/>
          <p:nvPr/>
        </p:nvSpPr>
        <p:spPr>
          <a:xfrm>
            <a:off x="2784215" y="48743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D5BC7E1-06A4-4394-89F8-BD29C60EAE4D}"/>
              </a:ext>
            </a:extLst>
          </p:cNvPr>
          <p:cNvSpPr txBox="1"/>
          <p:nvPr/>
        </p:nvSpPr>
        <p:spPr>
          <a:xfrm>
            <a:off x="7423810" y="5273045"/>
            <a:ext cx="310428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발표를 하세요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BFD2131-CDD8-4C6A-8113-30092C00F6B4}"/>
              </a:ext>
            </a:extLst>
          </p:cNvPr>
          <p:cNvSpPr txBox="1"/>
          <p:nvPr/>
        </p:nvSpPr>
        <p:spPr>
          <a:xfrm>
            <a:off x="7423811" y="48743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881288C-EDEA-ECD8-ED1B-895E1D2EE20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8" name="그림 개체 틀 7" descr="옅은이(가) 표시된 사진&#10;&#10;자동 생성된 설명">
            <a:extLst>
              <a:ext uri="{FF2B5EF4-FFF2-40B4-BE49-F238E27FC236}">
                <a16:creationId xmlns:a16="http://schemas.microsoft.com/office/drawing/2014/main" id="{E39DE52C-664A-4381-9279-1A5784203212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" r="84"/>
          <a:stretch>
            <a:fillRect/>
          </a:stretch>
        </p:blipFill>
        <p:spPr>
          <a:xfrm>
            <a:off x="1684338" y="4873625"/>
            <a:ext cx="947737" cy="949325"/>
          </a:xfrm>
          <a:custGeom>
            <a:avLst/>
            <a:gdLst>
              <a:gd name="connsiteX0" fmla="*/ 473960 w 947920"/>
              <a:gd name="connsiteY0" fmla="*/ 0 h 947920"/>
              <a:gd name="connsiteX1" fmla="*/ 947920 w 947920"/>
              <a:gd name="connsiteY1" fmla="*/ 473960 h 947920"/>
              <a:gd name="connsiteX2" fmla="*/ 473960 w 947920"/>
              <a:gd name="connsiteY2" fmla="*/ 947920 h 947920"/>
              <a:gd name="connsiteX3" fmla="*/ 0 w 947920"/>
              <a:gd name="connsiteY3" fmla="*/ 473960 h 947920"/>
              <a:gd name="connsiteX4" fmla="*/ 473960 w 947920"/>
              <a:gd name="connsiteY4" fmla="*/ 0 h 94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7920" h="947920">
                <a:moveTo>
                  <a:pt x="473960" y="0"/>
                </a:moveTo>
                <a:cubicBezTo>
                  <a:pt x="735721" y="0"/>
                  <a:pt x="947920" y="212199"/>
                  <a:pt x="947920" y="473960"/>
                </a:cubicBezTo>
                <a:cubicBezTo>
                  <a:pt x="947920" y="735721"/>
                  <a:pt x="735721" y="947920"/>
                  <a:pt x="473960" y="947920"/>
                </a:cubicBezTo>
                <a:cubicBezTo>
                  <a:pt x="212199" y="947920"/>
                  <a:pt x="0" y="735721"/>
                  <a:pt x="0" y="473960"/>
                </a:cubicBezTo>
                <a:cubicBezTo>
                  <a:pt x="0" y="212199"/>
                  <a:pt x="212199" y="0"/>
                  <a:pt x="473960" y="0"/>
                </a:cubicBezTo>
                <a:close/>
              </a:path>
            </a:pathLst>
          </a:custGeom>
        </p:spPr>
      </p:pic>
      <p:pic>
        <p:nvPicPr>
          <p:cNvPr id="9" name="그림 개체 틀 8" descr="텍스트, 벽, 실내, 노트북이(가) 표시된 사진&#10;&#10;자동 생성된 설명">
            <a:extLst>
              <a:ext uri="{FF2B5EF4-FFF2-40B4-BE49-F238E27FC236}">
                <a16:creationId xmlns:a16="http://schemas.microsoft.com/office/drawing/2014/main" id="{C9BDF37B-30F0-48E0-9AFE-8132B29201E8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" r="84"/>
          <a:stretch/>
        </p:blipFill>
        <p:spPr>
          <a:xfrm>
            <a:off x="6323013" y="4873625"/>
            <a:ext cx="947737" cy="949325"/>
          </a:xfrm>
          <a:custGeom>
            <a:avLst/>
            <a:gdLst>
              <a:gd name="connsiteX0" fmla="*/ 473960 w 947920"/>
              <a:gd name="connsiteY0" fmla="*/ 0 h 947920"/>
              <a:gd name="connsiteX1" fmla="*/ 947920 w 947920"/>
              <a:gd name="connsiteY1" fmla="*/ 473960 h 947920"/>
              <a:gd name="connsiteX2" fmla="*/ 473960 w 947920"/>
              <a:gd name="connsiteY2" fmla="*/ 947920 h 947920"/>
              <a:gd name="connsiteX3" fmla="*/ 0 w 947920"/>
              <a:gd name="connsiteY3" fmla="*/ 473960 h 947920"/>
              <a:gd name="connsiteX4" fmla="*/ 473960 w 947920"/>
              <a:gd name="connsiteY4" fmla="*/ 0 h 94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7920" h="947920">
                <a:moveTo>
                  <a:pt x="473960" y="0"/>
                </a:moveTo>
                <a:cubicBezTo>
                  <a:pt x="735721" y="0"/>
                  <a:pt x="947920" y="212199"/>
                  <a:pt x="947920" y="473960"/>
                </a:cubicBezTo>
                <a:cubicBezTo>
                  <a:pt x="947920" y="735721"/>
                  <a:pt x="735721" y="947920"/>
                  <a:pt x="473960" y="947920"/>
                </a:cubicBezTo>
                <a:cubicBezTo>
                  <a:pt x="212199" y="947920"/>
                  <a:pt x="0" y="735721"/>
                  <a:pt x="0" y="473960"/>
                </a:cubicBezTo>
                <a:cubicBezTo>
                  <a:pt x="0" y="212199"/>
                  <a:pt x="212199" y="0"/>
                  <a:pt x="473960" y="0"/>
                </a:cubicBezTo>
                <a:close/>
              </a:path>
            </a:pathLst>
          </a:custGeom>
        </p:spPr>
      </p:pic>
      <p:pic>
        <p:nvPicPr>
          <p:cNvPr id="10" name="그림 개체 틀 9">
            <a:extLst>
              <a:ext uri="{FF2B5EF4-FFF2-40B4-BE49-F238E27FC236}">
                <a16:creationId xmlns:a16="http://schemas.microsoft.com/office/drawing/2014/main" id="{8C44E43E-6B60-A9B2-9CA7-C7516255859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84" r="284"/>
          <a:stretch>
            <a:fillRect/>
          </a:stretch>
        </p:blipFill>
        <p:spPr>
          <a:xfrm>
            <a:off x="6535738" y="1849438"/>
            <a:ext cx="4502150" cy="2216150"/>
          </a:xfrm>
          <a:custGeom>
            <a:avLst/>
            <a:gdLst>
              <a:gd name="connsiteX0" fmla="*/ 74254 w 4502127"/>
              <a:gd name="connsiteY0" fmla="*/ 0 h 2217185"/>
              <a:gd name="connsiteX1" fmla="*/ 4427873 w 4502127"/>
              <a:gd name="connsiteY1" fmla="*/ 0 h 2217185"/>
              <a:gd name="connsiteX2" fmla="*/ 4502127 w 4502127"/>
              <a:gd name="connsiteY2" fmla="*/ 74254 h 2217185"/>
              <a:gd name="connsiteX3" fmla="*/ 4502127 w 4502127"/>
              <a:gd name="connsiteY3" fmla="*/ 2142931 h 2217185"/>
              <a:gd name="connsiteX4" fmla="*/ 4427873 w 4502127"/>
              <a:gd name="connsiteY4" fmla="*/ 2217185 h 2217185"/>
              <a:gd name="connsiteX5" fmla="*/ 74254 w 4502127"/>
              <a:gd name="connsiteY5" fmla="*/ 2217185 h 2217185"/>
              <a:gd name="connsiteX6" fmla="*/ 0 w 4502127"/>
              <a:gd name="connsiteY6" fmla="*/ 2142931 h 2217185"/>
              <a:gd name="connsiteX7" fmla="*/ 0 w 4502127"/>
              <a:gd name="connsiteY7" fmla="*/ 74254 h 2217185"/>
              <a:gd name="connsiteX8" fmla="*/ 74254 w 4502127"/>
              <a:gd name="connsiteY8" fmla="*/ 0 h 2217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02127" h="2217185">
                <a:moveTo>
                  <a:pt x="74254" y="0"/>
                </a:moveTo>
                <a:lnTo>
                  <a:pt x="4427873" y="0"/>
                </a:lnTo>
                <a:cubicBezTo>
                  <a:pt x="4468882" y="0"/>
                  <a:pt x="4502127" y="33245"/>
                  <a:pt x="4502127" y="74254"/>
                </a:cubicBezTo>
                <a:lnTo>
                  <a:pt x="4502127" y="2142931"/>
                </a:lnTo>
                <a:cubicBezTo>
                  <a:pt x="4502127" y="2183940"/>
                  <a:pt x="4468882" y="2217185"/>
                  <a:pt x="4427873" y="2217185"/>
                </a:cubicBezTo>
                <a:lnTo>
                  <a:pt x="74254" y="2217185"/>
                </a:lnTo>
                <a:cubicBezTo>
                  <a:pt x="33246" y="2217185"/>
                  <a:pt x="0" y="2183940"/>
                  <a:pt x="0" y="2142931"/>
                </a:cubicBezTo>
                <a:lnTo>
                  <a:pt x="0" y="74254"/>
                </a:lnTo>
                <a:cubicBezTo>
                  <a:pt x="0" y="33245"/>
                  <a:pt x="33246" y="0"/>
                  <a:pt x="74254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0363151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위쪽 모서리 4">
            <a:extLst>
              <a:ext uri="{FF2B5EF4-FFF2-40B4-BE49-F238E27FC236}">
                <a16:creationId xmlns:a16="http://schemas.microsoft.com/office/drawing/2014/main" id="{6C7A2492-4677-07E6-3CAA-638F50F3D7AC}"/>
              </a:ext>
            </a:extLst>
          </p:cNvPr>
          <p:cNvSpPr/>
          <p:nvPr/>
        </p:nvSpPr>
        <p:spPr>
          <a:xfrm flipV="1">
            <a:off x="0" y="5573485"/>
            <a:ext cx="12192000" cy="1284512"/>
          </a:xfrm>
          <a:prstGeom prst="round2SameRect">
            <a:avLst>
              <a:gd name="adj1" fmla="val 2837"/>
              <a:gd name="adj2" fmla="val 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C7CF361-BFAA-6ADE-ECFE-F99EAC228007}"/>
              </a:ext>
            </a:extLst>
          </p:cNvPr>
          <p:cNvSpPr txBox="1"/>
          <p:nvPr/>
        </p:nvSpPr>
        <p:spPr>
          <a:xfrm>
            <a:off x="3826312" y="2624546"/>
            <a:ext cx="4539384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 </a:t>
            </a:r>
            <a:r>
              <a:rPr lang="ko-KR" altLang="en-US" sz="40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피피티가</a:t>
            </a:r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 드립니다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9EFD5D1-C6B6-C269-2408-EFBFCFB2FDD8}"/>
              </a:ext>
            </a:extLst>
          </p:cNvPr>
          <p:cNvCxnSpPr>
            <a:cxnSpLocks/>
          </p:cNvCxnSpPr>
          <p:nvPr/>
        </p:nvCxnSpPr>
        <p:spPr>
          <a:xfrm>
            <a:off x="5410200" y="2330450"/>
            <a:ext cx="1371600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7" name="그래픽 16">
            <a:extLst>
              <a:ext uri="{FF2B5EF4-FFF2-40B4-BE49-F238E27FC236}">
                <a16:creationId xmlns:a16="http://schemas.microsoft.com/office/drawing/2014/main" id="{48269BAD-0184-E305-9490-D1CF249222E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410076" y="1191928"/>
            <a:ext cx="3371850" cy="462628"/>
          </a:xfrm>
          <a:prstGeom prst="rect">
            <a:avLst/>
          </a:prstGeom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78C0E00C-EADD-5049-D8C8-10BAA78F7D2F}"/>
              </a:ext>
            </a:extLst>
          </p:cNvPr>
          <p:cNvSpPr txBox="1"/>
          <p:nvPr/>
        </p:nvSpPr>
        <p:spPr>
          <a:xfrm>
            <a:off x="3285787" y="3429000"/>
            <a:ext cx="5620449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미스터 </a:t>
            </a:r>
            <a:r>
              <a:rPr lang="ko-KR" altLang="en-US" sz="16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피피티가</a:t>
            </a:r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 드리는 템플릿입니다</a:t>
            </a:r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. </a:t>
            </a:r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여기에 제안서에 대해서 간략히 설명해 주세요</a:t>
            </a:r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.</a:t>
            </a:r>
            <a:r>
              <a:rPr lang="ko-KR" altLang="en-US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90000"/>
                    <a:lumOff val="10000"/>
                  </a:schemeClr>
                </a:solidFill>
                <a:latin typeface="+mn-ea"/>
                <a:cs typeface="Pretendard Black" panose="02000A03000000020004" pitchFamily="50" charset="-127"/>
              </a:rPr>
              <a:t> </a:t>
            </a:r>
            <a:endParaRPr lang="en-US" altLang="ko-KR" sz="16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90000"/>
                  <a:lumOff val="10000"/>
                </a:schemeClr>
              </a:solidFill>
              <a:latin typeface="+mn-ea"/>
              <a:cs typeface="Pretendard Black" panose="02000A0300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89E1861-6958-7B47-EFC7-4502FBB19E89}"/>
              </a:ext>
            </a:extLst>
          </p:cNvPr>
          <p:cNvSpPr txBox="1"/>
          <p:nvPr/>
        </p:nvSpPr>
        <p:spPr>
          <a:xfrm>
            <a:off x="5272382" y="6046464"/>
            <a:ext cx="1647246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미스터 </a:t>
            </a:r>
            <a:r>
              <a:rPr lang="ko-KR" altLang="en-US" sz="1600" spc="-20" err="1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피피티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 템플릿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8216975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C7859ED0-4530-436D-A067-E3755034C9E8}"/>
              </a:ext>
            </a:extLst>
          </p:cNvPr>
          <p:cNvSpPr/>
          <p:nvPr/>
        </p:nvSpPr>
        <p:spPr>
          <a:xfrm>
            <a:off x="1174750" y="1955800"/>
            <a:ext cx="1991783" cy="393699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A5C954AE-7483-4036-9E88-E339DF5B3091}"/>
              </a:ext>
            </a:extLst>
          </p:cNvPr>
          <p:cNvSpPr/>
          <p:nvPr/>
        </p:nvSpPr>
        <p:spPr>
          <a:xfrm>
            <a:off x="3166533" y="1955800"/>
            <a:ext cx="1991783" cy="3936997"/>
          </a:xfrm>
          <a:prstGeom prst="rect">
            <a:avLst/>
          </a:prstGeom>
          <a:solidFill>
            <a:schemeClr val="accent3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1458CF6-C289-4C85-8399-8428656C9FE7}"/>
              </a:ext>
            </a:extLst>
          </p:cNvPr>
          <p:cNvSpPr/>
          <p:nvPr/>
        </p:nvSpPr>
        <p:spPr>
          <a:xfrm>
            <a:off x="5158317" y="1955800"/>
            <a:ext cx="1991783" cy="3936997"/>
          </a:xfrm>
          <a:prstGeom prst="rect">
            <a:avLst/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F74B9BD-B34E-4570-B41C-862009829F3B}"/>
              </a:ext>
            </a:extLst>
          </p:cNvPr>
          <p:cNvSpPr txBox="1"/>
          <p:nvPr/>
        </p:nvSpPr>
        <p:spPr>
          <a:xfrm>
            <a:off x="7905750" y="195580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BC89BA3-D6E2-41D2-B546-04FC79D38478}"/>
              </a:ext>
            </a:extLst>
          </p:cNvPr>
          <p:cNvSpPr txBox="1"/>
          <p:nvPr/>
        </p:nvSpPr>
        <p:spPr>
          <a:xfrm>
            <a:off x="7934325" y="3346646"/>
            <a:ext cx="3094038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17" name="직선 연결선 16">
            <a:extLst>
              <a:ext uri="{FF2B5EF4-FFF2-40B4-BE49-F238E27FC236}">
                <a16:creationId xmlns:a16="http://schemas.microsoft.com/office/drawing/2014/main" id="{2E2429B1-8111-4491-A1ED-B234816D290B}"/>
              </a:ext>
            </a:extLst>
          </p:cNvPr>
          <p:cNvCxnSpPr>
            <a:cxnSpLocks/>
          </p:cNvCxnSpPr>
          <p:nvPr/>
        </p:nvCxnSpPr>
        <p:spPr>
          <a:xfrm>
            <a:off x="8038636" y="2991605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연결선 18">
            <a:extLst>
              <a:ext uri="{FF2B5EF4-FFF2-40B4-BE49-F238E27FC236}">
                <a16:creationId xmlns:a16="http://schemas.microsoft.com/office/drawing/2014/main" id="{D19E2199-A710-43C1-A815-958E94793F19}"/>
              </a:ext>
            </a:extLst>
          </p:cNvPr>
          <p:cNvCxnSpPr>
            <a:cxnSpLocks/>
          </p:cNvCxnSpPr>
          <p:nvPr/>
        </p:nvCxnSpPr>
        <p:spPr>
          <a:xfrm>
            <a:off x="8039100" y="5892797"/>
            <a:ext cx="2989263" cy="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76D30745-D9E3-4C59-8037-49044543C844}"/>
              </a:ext>
            </a:extLst>
          </p:cNvPr>
          <p:cNvSpPr txBox="1"/>
          <p:nvPr/>
        </p:nvSpPr>
        <p:spPr>
          <a:xfrm>
            <a:off x="3351796" y="2499842"/>
            <a:ext cx="1481425" cy="9854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CCC0893-A514-47F7-A7C7-C13580693C81}"/>
              </a:ext>
            </a:extLst>
          </p:cNvPr>
          <p:cNvSpPr txBox="1"/>
          <p:nvPr/>
        </p:nvSpPr>
        <p:spPr>
          <a:xfrm>
            <a:off x="3351796" y="3675347"/>
            <a:ext cx="1621257" cy="16734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DF89F1C-AA13-42A5-993B-ED0252D15CAE}"/>
              </a:ext>
            </a:extLst>
          </p:cNvPr>
          <p:cNvSpPr txBox="1"/>
          <p:nvPr/>
        </p:nvSpPr>
        <p:spPr>
          <a:xfrm>
            <a:off x="1360013" y="2499842"/>
            <a:ext cx="1481425" cy="9854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19D0323-D418-4E41-9BD2-48BC8A7ED926}"/>
              </a:ext>
            </a:extLst>
          </p:cNvPr>
          <p:cNvSpPr txBox="1"/>
          <p:nvPr/>
        </p:nvSpPr>
        <p:spPr>
          <a:xfrm>
            <a:off x="1360013" y="3675347"/>
            <a:ext cx="1621257" cy="16734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31DA74A0-86D8-4EFA-A577-FE108B78F1E1}"/>
              </a:ext>
            </a:extLst>
          </p:cNvPr>
          <p:cNvSpPr txBox="1"/>
          <p:nvPr/>
        </p:nvSpPr>
        <p:spPr>
          <a:xfrm>
            <a:off x="5343580" y="2499842"/>
            <a:ext cx="1481425" cy="9854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91E209-53C1-4015-AEC2-03FABD64F44F}"/>
              </a:ext>
            </a:extLst>
          </p:cNvPr>
          <p:cNvSpPr txBox="1"/>
          <p:nvPr/>
        </p:nvSpPr>
        <p:spPr>
          <a:xfrm>
            <a:off x="5343580" y="3675347"/>
            <a:ext cx="1621257" cy="16734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BD19302-F965-CB34-0CBE-4D76DC9E2E8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1193927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12805897-B2DC-4DF0-ACF0-3EA46BAB7BD3}"/>
              </a:ext>
            </a:extLst>
          </p:cNvPr>
          <p:cNvSpPr/>
          <p:nvPr/>
        </p:nvSpPr>
        <p:spPr>
          <a:xfrm>
            <a:off x="1818291" y="3279783"/>
            <a:ext cx="2522483" cy="2180904"/>
          </a:xfrm>
          <a:prstGeom prst="rect">
            <a:avLst/>
          </a:prstGeom>
          <a:solidFill>
            <a:schemeClr val="accent1"/>
          </a:solidFill>
          <a:ln w="635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C3731C0E-1F82-4B61-AC54-AD1735BC58FD}"/>
              </a:ext>
            </a:extLst>
          </p:cNvPr>
          <p:cNvSpPr/>
          <p:nvPr/>
        </p:nvSpPr>
        <p:spPr>
          <a:xfrm>
            <a:off x="1818291" y="3279782"/>
            <a:ext cx="2522483" cy="73573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0FF89A9C-2C4E-4F0C-84E9-C7E947EC04DC}"/>
              </a:ext>
            </a:extLst>
          </p:cNvPr>
          <p:cNvSpPr/>
          <p:nvPr/>
        </p:nvSpPr>
        <p:spPr>
          <a:xfrm>
            <a:off x="4834759" y="3279783"/>
            <a:ext cx="2522483" cy="2180904"/>
          </a:xfrm>
          <a:prstGeom prst="rect">
            <a:avLst/>
          </a:prstGeom>
          <a:solidFill>
            <a:schemeClr val="accent1"/>
          </a:solidFill>
          <a:ln w="6350"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47" name="직사각형 46">
            <a:extLst>
              <a:ext uri="{FF2B5EF4-FFF2-40B4-BE49-F238E27FC236}">
                <a16:creationId xmlns:a16="http://schemas.microsoft.com/office/drawing/2014/main" id="{F51226A6-52CA-410B-9701-76000E7AE620}"/>
              </a:ext>
            </a:extLst>
          </p:cNvPr>
          <p:cNvSpPr/>
          <p:nvPr/>
        </p:nvSpPr>
        <p:spPr>
          <a:xfrm>
            <a:off x="4834759" y="3279782"/>
            <a:ext cx="2522483" cy="7357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49" name="직사각형 48">
            <a:extLst>
              <a:ext uri="{FF2B5EF4-FFF2-40B4-BE49-F238E27FC236}">
                <a16:creationId xmlns:a16="http://schemas.microsoft.com/office/drawing/2014/main" id="{E44F4EB3-558C-4086-B618-9166FDB18306}"/>
              </a:ext>
            </a:extLst>
          </p:cNvPr>
          <p:cNvSpPr/>
          <p:nvPr/>
        </p:nvSpPr>
        <p:spPr>
          <a:xfrm>
            <a:off x="7851227" y="3279783"/>
            <a:ext cx="2522483" cy="2180904"/>
          </a:xfrm>
          <a:prstGeom prst="rect">
            <a:avLst/>
          </a:prstGeom>
          <a:solidFill>
            <a:schemeClr val="accent1"/>
          </a:solidFill>
          <a:ln w="6350">
            <a:solidFill>
              <a:schemeClr val="bg1">
                <a:lumMod val="65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D53479EC-FAA8-40BC-B3EF-59F630A61939}"/>
              </a:ext>
            </a:extLst>
          </p:cNvPr>
          <p:cNvSpPr/>
          <p:nvPr/>
        </p:nvSpPr>
        <p:spPr>
          <a:xfrm>
            <a:off x="7851227" y="3279782"/>
            <a:ext cx="2522483" cy="73573"/>
          </a:xfrm>
          <a:prstGeom prst="rect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5C31216C-265D-4147-BC92-06046F2C48C9}"/>
              </a:ext>
            </a:extLst>
          </p:cNvPr>
          <p:cNvSpPr txBox="1"/>
          <p:nvPr/>
        </p:nvSpPr>
        <p:spPr>
          <a:xfrm>
            <a:off x="4151076" y="1926819"/>
            <a:ext cx="3889847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적을지는 고민을 조금만 해주세요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E70E1852-6CD2-417A-A466-B3A3F3253767}"/>
              </a:ext>
            </a:extLst>
          </p:cNvPr>
          <p:cNvSpPr txBox="1"/>
          <p:nvPr/>
        </p:nvSpPr>
        <p:spPr>
          <a:xfrm>
            <a:off x="2293099" y="4439137"/>
            <a:ext cx="157286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이해하기 쉽게 말이죠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grpSp>
        <p:nvGrpSpPr>
          <p:cNvPr id="2" name="그래픽 68">
            <a:extLst>
              <a:ext uri="{FF2B5EF4-FFF2-40B4-BE49-F238E27FC236}">
                <a16:creationId xmlns:a16="http://schemas.microsoft.com/office/drawing/2014/main" id="{B6DEADF4-DE68-4C91-8ECF-DB99E7FAEE9F}"/>
              </a:ext>
            </a:extLst>
          </p:cNvPr>
          <p:cNvGrpSpPr/>
          <p:nvPr/>
        </p:nvGrpSpPr>
        <p:grpSpPr>
          <a:xfrm>
            <a:off x="2750759" y="3626566"/>
            <a:ext cx="657547" cy="664326"/>
            <a:chOff x="2750759" y="3626566"/>
            <a:chExt cx="657547" cy="664326"/>
          </a:xfrm>
          <a:solidFill>
            <a:schemeClr val="bg1">
              <a:lumMod val="65000"/>
            </a:schemeClr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B3610580-B710-401A-B188-2E358F9F8EEA}"/>
                </a:ext>
              </a:extLst>
            </p:cNvPr>
            <p:cNvSpPr/>
            <p:nvPr/>
          </p:nvSpPr>
          <p:spPr>
            <a:xfrm>
              <a:off x="3077508" y="4037342"/>
              <a:ext cx="241296" cy="198228"/>
            </a:xfrm>
            <a:custGeom>
              <a:avLst/>
              <a:gdLst>
                <a:gd name="connsiteX0" fmla="*/ 142524 w 241296"/>
                <a:gd name="connsiteY0" fmla="*/ 198229 h 198228"/>
                <a:gd name="connsiteX1" fmla="*/ 0 w 241296"/>
                <a:gd name="connsiteY1" fmla="*/ 0 h 198228"/>
                <a:gd name="connsiteX2" fmla="*/ 241296 w 241296"/>
                <a:gd name="connsiteY2" fmla="*/ 79242 h 198228"/>
                <a:gd name="connsiteX3" fmla="*/ 235894 w 241296"/>
                <a:gd name="connsiteY3" fmla="*/ 90001 h 198228"/>
                <a:gd name="connsiteX4" fmla="*/ 151026 w 241296"/>
                <a:gd name="connsiteY4" fmla="*/ 191674 h 198228"/>
                <a:gd name="connsiteX5" fmla="*/ 142524 w 241296"/>
                <a:gd name="connsiteY5" fmla="*/ 198229 h 198228"/>
                <a:gd name="connsiteX6" fmla="*/ 54023 w 241296"/>
                <a:gd name="connsiteY6" fmla="*/ 39584 h 198228"/>
                <a:gd name="connsiteX7" fmla="*/ 146739 w 241296"/>
                <a:gd name="connsiteY7" fmla="*/ 168536 h 198228"/>
                <a:gd name="connsiteX8" fmla="*/ 211682 w 241296"/>
                <a:gd name="connsiteY8" fmla="*/ 91360 h 198228"/>
                <a:gd name="connsiteX9" fmla="*/ 54023 w 241296"/>
                <a:gd name="connsiteY9" fmla="*/ 39584 h 198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1296" h="198228">
                  <a:moveTo>
                    <a:pt x="142524" y="198229"/>
                  </a:moveTo>
                  <a:lnTo>
                    <a:pt x="0" y="0"/>
                  </a:lnTo>
                  <a:lnTo>
                    <a:pt x="241296" y="79242"/>
                  </a:lnTo>
                  <a:lnTo>
                    <a:pt x="235894" y="90001"/>
                  </a:lnTo>
                  <a:cubicBezTo>
                    <a:pt x="216197" y="129227"/>
                    <a:pt x="187647" y="163429"/>
                    <a:pt x="151026" y="191674"/>
                  </a:cubicBezTo>
                  <a:lnTo>
                    <a:pt x="142524" y="198229"/>
                  </a:lnTo>
                  <a:close/>
                  <a:moveTo>
                    <a:pt x="54023" y="39584"/>
                  </a:moveTo>
                  <a:lnTo>
                    <a:pt x="146739" y="168536"/>
                  </a:lnTo>
                  <a:cubicBezTo>
                    <a:pt x="173613" y="146271"/>
                    <a:pt x="195395" y="120383"/>
                    <a:pt x="211682" y="91360"/>
                  </a:cubicBezTo>
                  <a:lnTo>
                    <a:pt x="54023" y="395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894BCC2A-E8E8-43CA-B046-AB6904049347}"/>
                </a:ext>
              </a:extLst>
            </p:cNvPr>
            <p:cNvSpPr/>
            <p:nvPr/>
          </p:nvSpPr>
          <p:spPr>
            <a:xfrm>
              <a:off x="3044728" y="3626566"/>
              <a:ext cx="363578" cy="479648"/>
            </a:xfrm>
            <a:custGeom>
              <a:avLst/>
              <a:gdLst>
                <a:gd name="connsiteX0" fmla="*/ 345030 w 363578"/>
                <a:gd name="connsiteY0" fmla="*/ 479649 h 479648"/>
                <a:gd name="connsiteX1" fmla="*/ 0 w 363578"/>
                <a:gd name="connsiteY1" fmla="*/ 366319 h 479648"/>
                <a:gd name="connsiteX2" fmla="*/ 0 w 363578"/>
                <a:gd name="connsiteY2" fmla="*/ 0 h 479648"/>
                <a:gd name="connsiteX3" fmla="*/ 10562 w 363578"/>
                <a:gd name="connsiteY3" fmla="*/ 187 h 479648"/>
                <a:gd name="connsiteX4" fmla="*/ 114358 w 363578"/>
                <a:gd name="connsiteY4" fmla="*/ 17926 h 479648"/>
                <a:gd name="connsiteX5" fmla="*/ 324161 w 363578"/>
                <a:gd name="connsiteY5" fmla="*/ 198986 h 479648"/>
                <a:gd name="connsiteX6" fmla="*/ 348087 w 363578"/>
                <a:gd name="connsiteY6" fmla="*/ 469440 h 479648"/>
                <a:gd name="connsiteX7" fmla="*/ 345030 w 363578"/>
                <a:gd name="connsiteY7" fmla="*/ 479649 h 479648"/>
                <a:gd name="connsiteX8" fmla="*/ 20755 w 363578"/>
                <a:gd name="connsiteY8" fmla="*/ 351294 h 479648"/>
                <a:gd name="connsiteX9" fmla="*/ 331100 w 363578"/>
                <a:gd name="connsiteY9" fmla="*/ 453231 h 479648"/>
                <a:gd name="connsiteX10" fmla="*/ 305622 w 363578"/>
                <a:gd name="connsiteY10" fmla="*/ 208334 h 479648"/>
                <a:gd name="connsiteX11" fmla="*/ 107881 w 363578"/>
                <a:gd name="connsiteY11" fmla="*/ 37643 h 479648"/>
                <a:gd name="connsiteX12" fmla="*/ 20755 w 363578"/>
                <a:gd name="connsiteY12" fmla="*/ 21264 h 479648"/>
                <a:gd name="connsiteX13" fmla="*/ 20755 w 363578"/>
                <a:gd name="connsiteY13" fmla="*/ 351294 h 47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578" h="479648">
                  <a:moveTo>
                    <a:pt x="345030" y="479649"/>
                  </a:moveTo>
                  <a:lnTo>
                    <a:pt x="0" y="366319"/>
                  </a:lnTo>
                  <a:lnTo>
                    <a:pt x="0" y="0"/>
                  </a:lnTo>
                  <a:lnTo>
                    <a:pt x="10562" y="187"/>
                  </a:lnTo>
                  <a:cubicBezTo>
                    <a:pt x="46892" y="825"/>
                    <a:pt x="78905" y="6290"/>
                    <a:pt x="114358" y="17926"/>
                  </a:cubicBezTo>
                  <a:cubicBezTo>
                    <a:pt x="205926" y="47982"/>
                    <a:pt x="280435" y="112281"/>
                    <a:pt x="324161" y="198986"/>
                  </a:cubicBezTo>
                  <a:cubicBezTo>
                    <a:pt x="366590" y="283143"/>
                    <a:pt x="375091" y="379190"/>
                    <a:pt x="348087" y="469440"/>
                  </a:cubicBezTo>
                  <a:lnTo>
                    <a:pt x="345030" y="479649"/>
                  </a:lnTo>
                  <a:close/>
                  <a:moveTo>
                    <a:pt x="20755" y="351294"/>
                  </a:moveTo>
                  <a:lnTo>
                    <a:pt x="331100" y="453231"/>
                  </a:lnTo>
                  <a:cubicBezTo>
                    <a:pt x="352976" y="371109"/>
                    <a:pt x="344044" y="284550"/>
                    <a:pt x="305622" y="208334"/>
                  </a:cubicBezTo>
                  <a:cubicBezTo>
                    <a:pt x="264403" y="126580"/>
                    <a:pt x="194176" y="65965"/>
                    <a:pt x="107881" y="37643"/>
                  </a:cubicBezTo>
                  <a:cubicBezTo>
                    <a:pt x="77534" y="27684"/>
                    <a:pt x="50899" y="22634"/>
                    <a:pt x="20755" y="21264"/>
                  </a:cubicBezTo>
                  <a:lnTo>
                    <a:pt x="20755" y="35129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D15EDC35-264F-4DA3-B384-89A346ACA7ED}"/>
                </a:ext>
              </a:extLst>
            </p:cNvPr>
            <p:cNvSpPr/>
            <p:nvPr/>
          </p:nvSpPr>
          <p:spPr>
            <a:xfrm>
              <a:off x="2750759" y="3691955"/>
              <a:ext cx="442550" cy="598936"/>
            </a:xfrm>
            <a:custGeom>
              <a:avLst/>
              <a:gdLst>
                <a:gd name="connsiteX0" fmla="*/ 296829 w 442550"/>
                <a:gd name="connsiteY0" fmla="*/ 598937 h 598936"/>
                <a:gd name="connsiteX1" fmla="*/ 296808 w 442550"/>
                <a:gd name="connsiteY1" fmla="*/ 598937 h 598936"/>
                <a:gd name="connsiteX2" fmla="*/ 86828 w 442550"/>
                <a:gd name="connsiteY2" fmla="*/ 511095 h 598936"/>
                <a:gd name="connsiteX3" fmla="*/ 86834 w 442550"/>
                <a:gd name="connsiteY3" fmla="*/ 86700 h 598936"/>
                <a:gd name="connsiteX4" fmla="*/ 250570 w 442550"/>
                <a:gd name="connsiteY4" fmla="*/ 1754 h 598936"/>
                <a:gd name="connsiteX5" fmla="*/ 262465 w 442550"/>
                <a:gd name="connsiteY5" fmla="*/ 0 h 598936"/>
                <a:gd name="connsiteX6" fmla="*/ 262465 w 442550"/>
                <a:gd name="connsiteY6" fmla="*/ 310614 h 598936"/>
                <a:gd name="connsiteX7" fmla="*/ 276639 w 442550"/>
                <a:gd name="connsiteY7" fmla="*/ 329973 h 598936"/>
                <a:gd name="connsiteX8" fmla="*/ 442550 w 442550"/>
                <a:gd name="connsiteY8" fmla="*/ 560759 h 598936"/>
                <a:gd name="connsiteX9" fmla="*/ 431843 w 442550"/>
                <a:gd name="connsiteY9" fmla="*/ 566270 h 598936"/>
                <a:gd name="connsiteX10" fmla="*/ 296829 w 442550"/>
                <a:gd name="connsiteY10" fmla="*/ 598937 h 598936"/>
                <a:gd name="connsiteX11" fmla="*/ 241710 w 442550"/>
                <a:gd name="connsiteY11" fmla="*/ 24315 h 598936"/>
                <a:gd name="connsiteX12" fmla="*/ 101589 w 442550"/>
                <a:gd name="connsiteY12" fmla="*/ 101294 h 598936"/>
                <a:gd name="connsiteX13" fmla="*/ 101584 w 442550"/>
                <a:gd name="connsiteY13" fmla="*/ 496495 h 598936"/>
                <a:gd name="connsiteX14" fmla="*/ 296808 w 442550"/>
                <a:gd name="connsiteY14" fmla="*/ 578176 h 598936"/>
                <a:gd name="connsiteX15" fmla="*/ 296829 w 442550"/>
                <a:gd name="connsiteY15" fmla="*/ 578176 h 598936"/>
                <a:gd name="connsiteX16" fmla="*/ 411488 w 442550"/>
                <a:gd name="connsiteY16" fmla="*/ 553093 h 598936"/>
                <a:gd name="connsiteX17" fmla="*/ 259839 w 442550"/>
                <a:gd name="connsiteY17" fmla="*/ 342154 h 598936"/>
                <a:gd name="connsiteX18" fmla="*/ 241710 w 442550"/>
                <a:gd name="connsiteY18" fmla="*/ 317387 h 598936"/>
                <a:gd name="connsiteX19" fmla="*/ 241710 w 442550"/>
                <a:gd name="connsiteY19" fmla="*/ 24315 h 59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42550" h="598936">
                  <a:moveTo>
                    <a:pt x="296829" y="598937"/>
                  </a:moveTo>
                  <a:lnTo>
                    <a:pt x="296808" y="598937"/>
                  </a:lnTo>
                  <a:cubicBezTo>
                    <a:pt x="217468" y="598937"/>
                    <a:pt x="142897" y="567739"/>
                    <a:pt x="86828" y="511095"/>
                  </a:cubicBezTo>
                  <a:cubicBezTo>
                    <a:pt x="-28946" y="394085"/>
                    <a:pt x="-28941" y="203704"/>
                    <a:pt x="86834" y="86700"/>
                  </a:cubicBezTo>
                  <a:cubicBezTo>
                    <a:pt x="133570" y="39470"/>
                    <a:pt x="188657" y="10894"/>
                    <a:pt x="250570" y="1754"/>
                  </a:cubicBezTo>
                  <a:lnTo>
                    <a:pt x="262465" y="0"/>
                  </a:lnTo>
                  <a:lnTo>
                    <a:pt x="262465" y="310614"/>
                  </a:lnTo>
                  <a:lnTo>
                    <a:pt x="276639" y="329973"/>
                  </a:lnTo>
                  <a:lnTo>
                    <a:pt x="442550" y="560759"/>
                  </a:lnTo>
                  <a:lnTo>
                    <a:pt x="431843" y="566270"/>
                  </a:lnTo>
                  <a:cubicBezTo>
                    <a:pt x="390323" y="587638"/>
                    <a:pt x="343633" y="598937"/>
                    <a:pt x="296829" y="598937"/>
                  </a:cubicBezTo>
                  <a:close/>
                  <a:moveTo>
                    <a:pt x="241710" y="24315"/>
                  </a:moveTo>
                  <a:cubicBezTo>
                    <a:pt x="189156" y="34535"/>
                    <a:pt x="142061" y="60397"/>
                    <a:pt x="101589" y="101294"/>
                  </a:cubicBezTo>
                  <a:cubicBezTo>
                    <a:pt x="-6224" y="210249"/>
                    <a:pt x="-6229" y="387530"/>
                    <a:pt x="101584" y="496495"/>
                  </a:cubicBezTo>
                  <a:cubicBezTo>
                    <a:pt x="153723" y="549169"/>
                    <a:pt x="223052" y="578176"/>
                    <a:pt x="296808" y="578176"/>
                  </a:cubicBezTo>
                  <a:lnTo>
                    <a:pt x="296829" y="578176"/>
                  </a:lnTo>
                  <a:cubicBezTo>
                    <a:pt x="336310" y="578176"/>
                    <a:pt x="375692" y="569535"/>
                    <a:pt x="411488" y="553093"/>
                  </a:cubicBezTo>
                  <a:lnTo>
                    <a:pt x="259839" y="342154"/>
                  </a:lnTo>
                  <a:lnTo>
                    <a:pt x="241710" y="317387"/>
                  </a:lnTo>
                  <a:lnTo>
                    <a:pt x="241710" y="2431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78" name="TextBox 77">
            <a:extLst>
              <a:ext uri="{FF2B5EF4-FFF2-40B4-BE49-F238E27FC236}">
                <a16:creationId xmlns:a16="http://schemas.microsoft.com/office/drawing/2014/main" id="{F33D957E-CE79-4607-B173-78B5680E58A9}"/>
              </a:ext>
            </a:extLst>
          </p:cNvPr>
          <p:cNvSpPr txBox="1"/>
          <p:nvPr/>
        </p:nvSpPr>
        <p:spPr>
          <a:xfrm>
            <a:off x="5309567" y="4439137"/>
            <a:ext cx="157286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이해하기 쉽게 말이죠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grpSp>
        <p:nvGrpSpPr>
          <p:cNvPr id="6" name="그래픽 78">
            <a:extLst>
              <a:ext uri="{FF2B5EF4-FFF2-40B4-BE49-F238E27FC236}">
                <a16:creationId xmlns:a16="http://schemas.microsoft.com/office/drawing/2014/main" id="{9CE8A9BA-E932-4563-8C81-32847252CE4D}"/>
              </a:ext>
            </a:extLst>
          </p:cNvPr>
          <p:cNvGrpSpPr/>
          <p:nvPr/>
        </p:nvGrpSpPr>
        <p:grpSpPr>
          <a:xfrm>
            <a:off x="5763837" y="3696875"/>
            <a:ext cx="664326" cy="523706"/>
            <a:chOff x="5763837" y="3696875"/>
            <a:chExt cx="664326" cy="523706"/>
          </a:xfrm>
          <a:solidFill>
            <a:schemeClr val="accent3"/>
          </a:solidFill>
        </p:grpSpPr>
        <p:grpSp>
          <p:nvGrpSpPr>
            <p:cNvPr id="7" name="그래픽 78">
              <a:extLst>
                <a:ext uri="{FF2B5EF4-FFF2-40B4-BE49-F238E27FC236}">
                  <a16:creationId xmlns:a16="http://schemas.microsoft.com/office/drawing/2014/main" id="{4D9DCD32-7B1C-48F9-BC43-612551F3119D}"/>
                </a:ext>
              </a:extLst>
            </p:cNvPr>
            <p:cNvGrpSpPr/>
            <p:nvPr/>
          </p:nvGrpSpPr>
          <p:grpSpPr>
            <a:xfrm>
              <a:off x="5763837" y="3820284"/>
              <a:ext cx="664326" cy="400297"/>
              <a:chOff x="5763837" y="3820284"/>
              <a:chExt cx="664326" cy="400297"/>
            </a:xfrm>
            <a:grpFill/>
          </p:grpSpPr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CAD9E7EC-B431-4B6B-A7BA-222A10F60941}"/>
                  </a:ext>
                </a:extLst>
              </p:cNvPr>
              <p:cNvSpPr/>
              <p:nvPr/>
            </p:nvSpPr>
            <p:spPr>
              <a:xfrm>
                <a:off x="6333527" y="4006970"/>
                <a:ext cx="20760" cy="157450"/>
              </a:xfrm>
              <a:custGeom>
                <a:avLst/>
                <a:gdLst>
                  <a:gd name="connsiteX0" fmla="*/ 0 w 20760"/>
                  <a:gd name="connsiteY0" fmla="*/ 0 h 157450"/>
                  <a:gd name="connsiteX1" fmla="*/ 20760 w 20760"/>
                  <a:gd name="connsiteY1" fmla="*/ 0 h 157450"/>
                  <a:gd name="connsiteX2" fmla="*/ 20760 w 20760"/>
                  <a:gd name="connsiteY2" fmla="*/ 157450 h 157450"/>
                  <a:gd name="connsiteX3" fmla="*/ 0 w 20760"/>
                  <a:gd name="connsiteY3" fmla="*/ 157450 h 15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760" h="157450">
                    <a:moveTo>
                      <a:pt x="0" y="0"/>
                    </a:moveTo>
                    <a:lnTo>
                      <a:pt x="20760" y="0"/>
                    </a:lnTo>
                    <a:lnTo>
                      <a:pt x="20760" y="157450"/>
                    </a:lnTo>
                    <a:lnTo>
                      <a:pt x="0" y="15745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BCF21929-1258-4646-9C07-C7A60C4569EB}"/>
                  </a:ext>
                </a:extLst>
              </p:cNvPr>
              <p:cNvSpPr/>
              <p:nvPr/>
            </p:nvSpPr>
            <p:spPr>
              <a:xfrm>
                <a:off x="5837696" y="3820284"/>
                <a:ext cx="127358" cy="344136"/>
              </a:xfrm>
              <a:custGeom>
                <a:avLst/>
                <a:gdLst>
                  <a:gd name="connsiteX0" fmla="*/ 20760 w 127358"/>
                  <a:gd name="connsiteY0" fmla="*/ 344136 h 344136"/>
                  <a:gd name="connsiteX1" fmla="*/ 0 w 127358"/>
                  <a:gd name="connsiteY1" fmla="*/ 344136 h 344136"/>
                  <a:gd name="connsiteX2" fmla="*/ 0 w 127358"/>
                  <a:gd name="connsiteY2" fmla="*/ 27440 h 344136"/>
                  <a:gd name="connsiteX3" fmla="*/ 27315 w 127358"/>
                  <a:gd name="connsiteY3" fmla="*/ 0 h 344136"/>
                  <a:gd name="connsiteX4" fmla="*/ 127359 w 127358"/>
                  <a:gd name="connsiteY4" fmla="*/ 0 h 344136"/>
                  <a:gd name="connsiteX5" fmla="*/ 127359 w 127358"/>
                  <a:gd name="connsiteY5" fmla="*/ 20760 h 344136"/>
                  <a:gd name="connsiteX6" fmla="*/ 27320 w 127358"/>
                  <a:gd name="connsiteY6" fmla="*/ 20760 h 344136"/>
                  <a:gd name="connsiteX7" fmla="*/ 20765 w 127358"/>
                  <a:gd name="connsiteY7" fmla="*/ 27440 h 344136"/>
                  <a:gd name="connsiteX8" fmla="*/ 20765 w 127358"/>
                  <a:gd name="connsiteY8" fmla="*/ 344136 h 344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358" h="344136">
                    <a:moveTo>
                      <a:pt x="20760" y="344136"/>
                    </a:moveTo>
                    <a:lnTo>
                      <a:pt x="0" y="344136"/>
                    </a:lnTo>
                    <a:lnTo>
                      <a:pt x="0" y="27440"/>
                    </a:lnTo>
                    <a:cubicBezTo>
                      <a:pt x="0" y="12311"/>
                      <a:pt x="12254" y="0"/>
                      <a:pt x="27315" y="0"/>
                    </a:cubicBezTo>
                    <a:lnTo>
                      <a:pt x="127359" y="0"/>
                    </a:lnTo>
                    <a:lnTo>
                      <a:pt x="127359" y="20760"/>
                    </a:lnTo>
                    <a:lnTo>
                      <a:pt x="27320" y="20760"/>
                    </a:lnTo>
                    <a:cubicBezTo>
                      <a:pt x="23708" y="20760"/>
                      <a:pt x="20765" y="23755"/>
                      <a:pt x="20765" y="27440"/>
                    </a:cubicBezTo>
                    <a:lnTo>
                      <a:pt x="20765" y="344136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C82ECCD-083E-42AE-A7FA-A8D0F0C5A8BA}"/>
                  </a:ext>
                </a:extLst>
              </p:cNvPr>
              <p:cNvSpPr/>
              <p:nvPr/>
            </p:nvSpPr>
            <p:spPr>
              <a:xfrm>
                <a:off x="5891641" y="4105129"/>
                <a:ext cx="408716" cy="20760"/>
              </a:xfrm>
              <a:custGeom>
                <a:avLst/>
                <a:gdLst>
                  <a:gd name="connsiteX0" fmla="*/ 0 w 408716"/>
                  <a:gd name="connsiteY0" fmla="*/ 0 h 20760"/>
                  <a:gd name="connsiteX1" fmla="*/ 408716 w 408716"/>
                  <a:gd name="connsiteY1" fmla="*/ 0 h 20760"/>
                  <a:gd name="connsiteX2" fmla="*/ 408716 w 408716"/>
                  <a:gd name="connsiteY2" fmla="*/ 20760 h 20760"/>
                  <a:gd name="connsiteX3" fmla="*/ 0 w 408716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716" h="20760">
                    <a:moveTo>
                      <a:pt x="0" y="0"/>
                    </a:moveTo>
                    <a:lnTo>
                      <a:pt x="408716" y="0"/>
                    </a:lnTo>
                    <a:lnTo>
                      <a:pt x="408716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AA38D248-12B7-496B-9966-F76773648F25}"/>
                  </a:ext>
                </a:extLst>
              </p:cNvPr>
              <p:cNvSpPr/>
              <p:nvPr/>
            </p:nvSpPr>
            <p:spPr>
              <a:xfrm>
                <a:off x="5891641" y="3868702"/>
                <a:ext cx="73408" cy="20760"/>
              </a:xfrm>
              <a:custGeom>
                <a:avLst/>
                <a:gdLst>
                  <a:gd name="connsiteX0" fmla="*/ 0 w 73408"/>
                  <a:gd name="connsiteY0" fmla="*/ 0 h 20760"/>
                  <a:gd name="connsiteX1" fmla="*/ 73408 w 73408"/>
                  <a:gd name="connsiteY1" fmla="*/ 0 h 20760"/>
                  <a:gd name="connsiteX2" fmla="*/ 73408 w 73408"/>
                  <a:gd name="connsiteY2" fmla="*/ 20760 h 20760"/>
                  <a:gd name="connsiteX3" fmla="*/ 0 w 73408"/>
                  <a:gd name="connsiteY3" fmla="*/ 20760 h 2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08" h="20760">
                    <a:moveTo>
                      <a:pt x="0" y="0"/>
                    </a:moveTo>
                    <a:lnTo>
                      <a:pt x="73408" y="0"/>
                    </a:lnTo>
                    <a:lnTo>
                      <a:pt x="73408" y="20760"/>
                    </a:lnTo>
                    <a:lnTo>
                      <a:pt x="0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3A54CFDF-34AC-4F42-AD52-61802B50D10F}"/>
                  </a:ext>
                </a:extLst>
              </p:cNvPr>
              <p:cNvSpPr/>
              <p:nvPr/>
            </p:nvSpPr>
            <p:spPr>
              <a:xfrm>
                <a:off x="5763837" y="4152457"/>
                <a:ext cx="664326" cy="68124"/>
              </a:xfrm>
              <a:custGeom>
                <a:avLst/>
                <a:gdLst>
                  <a:gd name="connsiteX0" fmla="*/ 615353 w 664326"/>
                  <a:gd name="connsiteY0" fmla="*/ 68125 h 68124"/>
                  <a:gd name="connsiteX1" fmla="*/ 48963 w 664326"/>
                  <a:gd name="connsiteY1" fmla="*/ 68125 h 68124"/>
                  <a:gd name="connsiteX2" fmla="*/ 4142 w 664326"/>
                  <a:gd name="connsiteY2" fmla="*/ 49316 h 68124"/>
                  <a:gd name="connsiteX3" fmla="*/ 0 w 664326"/>
                  <a:gd name="connsiteY3" fmla="*/ 46202 h 68124"/>
                  <a:gd name="connsiteX4" fmla="*/ 0 w 664326"/>
                  <a:gd name="connsiteY4" fmla="*/ 0 h 68124"/>
                  <a:gd name="connsiteX5" fmla="*/ 664326 w 664326"/>
                  <a:gd name="connsiteY5" fmla="*/ 0 h 68124"/>
                  <a:gd name="connsiteX6" fmla="*/ 664326 w 664326"/>
                  <a:gd name="connsiteY6" fmla="*/ 46207 h 68124"/>
                  <a:gd name="connsiteX7" fmla="*/ 660190 w 664326"/>
                  <a:gd name="connsiteY7" fmla="*/ 49321 h 68124"/>
                  <a:gd name="connsiteX8" fmla="*/ 615353 w 664326"/>
                  <a:gd name="connsiteY8" fmla="*/ 68125 h 68124"/>
                  <a:gd name="connsiteX9" fmla="*/ 20760 w 664326"/>
                  <a:gd name="connsiteY9" fmla="*/ 35619 h 68124"/>
                  <a:gd name="connsiteX10" fmla="*/ 48963 w 664326"/>
                  <a:gd name="connsiteY10" fmla="*/ 47364 h 68124"/>
                  <a:gd name="connsiteX11" fmla="*/ 615358 w 664326"/>
                  <a:gd name="connsiteY11" fmla="*/ 47364 h 68124"/>
                  <a:gd name="connsiteX12" fmla="*/ 643571 w 664326"/>
                  <a:gd name="connsiteY12" fmla="*/ 35619 h 68124"/>
                  <a:gd name="connsiteX13" fmla="*/ 643571 w 664326"/>
                  <a:gd name="connsiteY13" fmla="*/ 20755 h 68124"/>
                  <a:gd name="connsiteX14" fmla="*/ 20760 w 664326"/>
                  <a:gd name="connsiteY14" fmla="*/ 20755 h 68124"/>
                  <a:gd name="connsiteX15" fmla="*/ 20760 w 664326"/>
                  <a:gd name="connsiteY15" fmla="*/ 35619 h 68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64326" h="68124">
                    <a:moveTo>
                      <a:pt x="615353" y="68125"/>
                    </a:moveTo>
                    <a:lnTo>
                      <a:pt x="48963" y="68125"/>
                    </a:lnTo>
                    <a:cubicBezTo>
                      <a:pt x="29703" y="68125"/>
                      <a:pt x="6700" y="51241"/>
                      <a:pt x="4142" y="49316"/>
                    </a:cubicBezTo>
                    <a:lnTo>
                      <a:pt x="0" y="46202"/>
                    </a:lnTo>
                    <a:lnTo>
                      <a:pt x="0" y="0"/>
                    </a:lnTo>
                    <a:lnTo>
                      <a:pt x="664326" y="0"/>
                    </a:lnTo>
                    <a:lnTo>
                      <a:pt x="664326" y="46207"/>
                    </a:lnTo>
                    <a:lnTo>
                      <a:pt x="660190" y="49321"/>
                    </a:lnTo>
                    <a:cubicBezTo>
                      <a:pt x="657626" y="51241"/>
                      <a:pt x="634603" y="68125"/>
                      <a:pt x="615353" y="68125"/>
                    </a:cubicBezTo>
                    <a:close/>
                    <a:moveTo>
                      <a:pt x="20760" y="35619"/>
                    </a:moveTo>
                    <a:cubicBezTo>
                      <a:pt x="28929" y="41007"/>
                      <a:pt x="41121" y="47364"/>
                      <a:pt x="48963" y="47364"/>
                    </a:cubicBezTo>
                    <a:lnTo>
                      <a:pt x="615358" y="47364"/>
                    </a:lnTo>
                    <a:cubicBezTo>
                      <a:pt x="623195" y="47364"/>
                      <a:pt x="635386" y="41007"/>
                      <a:pt x="643571" y="35619"/>
                    </a:cubicBezTo>
                    <a:lnTo>
                      <a:pt x="643571" y="20755"/>
                    </a:lnTo>
                    <a:lnTo>
                      <a:pt x="20760" y="20755"/>
                    </a:lnTo>
                    <a:lnTo>
                      <a:pt x="20760" y="35619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3" name="그래픽 78">
              <a:extLst>
                <a:ext uri="{FF2B5EF4-FFF2-40B4-BE49-F238E27FC236}">
                  <a16:creationId xmlns:a16="http://schemas.microsoft.com/office/drawing/2014/main" id="{35E2A416-8231-47CF-9F52-71285A9E845E}"/>
                </a:ext>
              </a:extLst>
            </p:cNvPr>
            <p:cNvGrpSpPr/>
            <p:nvPr/>
          </p:nvGrpSpPr>
          <p:grpSpPr>
            <a:xfrm>
              <a:off x="5999091" y="3696875"/>
              <a:ext cx="429066" cy="347785"/>
              <a:chOff x="5999091" y="3696875"/>
              <a:chExt cx="429066" cy="347785"/>
            </a:xfrm>
            <a:grpFill/>
          </p:grpSpPr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C172D5F3-CE76-45FE-85CE-388B21B05A90}"/>
                  </a:ext>
                </a:extLst>
              </p:cNvPr>
              <p:cNvSpPr/>
              <p:nvPr/>
            </p:nvSpPr>
            <p:spPr>
              <a:xfrm>
                <a:off x="5999091" y="3696875"/>
                <a:ext cx="429066" cy="347785"/>
              </a:xfrm>
              <a:custGeom>
                <a:avLst/>
                <a:gdLst>
                  <a:gd name="connsiteX0" fmla="*/ 214536 w 429066"/>
                  <a:gd name="connsiteY0" fmla="*/ 347785 h 347785"/>
                  <a:gd name="connsiteX1" fmla="*/ 175652 w 429066"/>
                  <a:gd name="connsiteY1" fmla="*/ 274637 h 347785"/>
                  <a:gd name="connsiteX2" fmla="*/ 29765 w 429066"/>
                  <a:gd name="connsiteY2" fmla="*/ 274637 h 347785"/>
                  <a:gd name="connsiteX3" fmla="*/ 0 w 429066"/>
                  <a:gd name="connsiteY3" fmla="*/ 241690 h 347785"/>
                  <a:gd name="connsiteX4" fmla="*/ 0 w 429066"/>
                  <a:gd name="connsiteY4" fmla="*/ 32972 h 347785"/>
                  <a:gd name="connsiteX5" fmla="*/ 29765 w 429066"/>
                  <a:gd name="connsiteY5" fmla="*/ 0 h 347785"/>
                  <a:gd name="connsiteX6" fmla="*/ 399265 w 429066"/>
                  <a:gd name="connsiteY6" fmla="*/ 0 h 347785"/>
                  <a:gd name="connsiteX7" fmla="*/ 429066 w 429066"/>
                  <a:gd name="connsiteY7" fmla="*/ 32967 h 347785"/>
                  <a:gd name="connsiteX8" fmla="*/ 429066 w 429066"/>
                  <a:gd name="connsiteY8" fmla="*/ 241690 h 347785"/>
                  <a:gd name="connsiteX9" fmla="*/ 399265 w 429066"/>
                  <a:gd name="connsiteY9" fmla="*/ 274637 h 347785"/>
                  <a:gd name="connsiteX10" fmla="*/ 253420 w 429066"/>
                  <a:gd name="connsiteY10" fmla="*/ 274637 h 347785"/>
                  <a:gd name="connsiteX11" fmla="*/ 214536 w 429066"/>
                  <a:gd name="connsiteY11" fmla="*/ 347785 h 347785"/>
                  <a:gd name="connsiteX12" fmla="*/ 29765 w 429066"/>
                  <a:gd name="connsiteY12" fmla="*/ 20760 h 347785"/>
                  <a:gd name="connsiteX13" fmla="*/ 20760 w 429066"/>
                  <a:gd name="connsiteY13" fmla="*/ 32972 h 347785"/>
                  <a:gd name="connsiteX14" fmla="*/ 20760 w 429066"/>
                  <a:gd name="connsiteY14" fmla="*/ 241690 h 347785"/>
                  <a:gd name="connsiteX15" fmla="*/ 29765 w 429066"/>
                  <a:gd name="connsiteY15" fmla="*/ 253876 h 347785"/>
                  <a:gd name="connsiteX16" fmla="*/ 188129 w 429066"/>
                  <a:gd name="connsiteY16" fmla="*/ 253876 h 347785"/>
                  <a:gd name="connsiteX17" fmla="*/ 214536 w 429066"/>
                  <a:gd name="connsiteY17" fmla="*/ 303555 h 347785"/>
                  <a:gd name="connsiteX18" fmla="*/ 240953 w 429066"/>
                  <a:gd name="connsiteY18" fmla="*/ 253876 h 347785"/>
                  <a:gd name="connsiteX19" fmla="*/ 399270 w 429066"/>
                  <a:gd name="connsiteY19" fmla="*/ 253876 h 347785"/>
                  <a:gd name="connsiteX20" fmla="*/ 408311 w 429066"/>
                  <a:gd name="connsiteY20" fmla="*/ 241690 h 347785"/>
                  <a:gd name="connsiteX21" fmla="*/ 408311 w 429066"/>
                  <a:gd name="connsiteY21" fmla="*/ 32967 h 347785"/>
                  <a:gd name="connsiteX22" fmla="*/ 399270 w 429066"/>
                  <a:gd name="connsiteY22" fmla="*/ 20760 h 347785"/>
                  <a:gd name="connsiteX23" fmla="*/ 29765 w 429066"/>
                  <a:gd name="connsiteY23" fmla="*/ 20760 h 347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29066" h="347785">
                    <a:moveTo>
                      <a:pt x="214536" y="347785"/>
                    </a:moveTo>
                    <a:lnTo>
                      <a:pt x="175652" y="274637"/>
                    </a:lnTo>
                    <a:lnTo>
                      <a:pt x="29765" y="274637"/>
                    </a:lnTo>
                    <a:cubicBezTo>
                      <a:pt x="13354" y="274637"/>
                      <a:pt x="0" y="259855"/>
                      <a:pt x="0" y="241690"/>
                    </a:cubicBezTo>
                    <a:lnTo>
                      <a:pt x="0" y="32972"/>
                    </a:lnTo>
                    <a:cubicBezTo>
                      <a:pt x="0" y="14792"/>
                      <a:pt x="13354" y="0"/>
                      <a:pt x="29765" y="0"/>
                    </a:cubicBezTo>
                    <a:lnTo>
                      <a:pt x="399265" y="0"/>
                    </a:lnTo>
                    <a:cubicBezTo>
                      <a:pt x="415697" y="0"/>
                      <a:pt x="429066" y="14792"/>
                      <a:pt x="429066" y="32967"/>
                    </a:cubicBezTo>
                    <a:lnTo>
                      <a:pt x="429066" y="241690"/>
                    </a:lnTo>
                    <a:cubicBezTo>
                      <a:pt x="429066" y="259855"/>
                      <a:pt x="415697" y="274637"/>
                      <a:pt x="399265" y="274637"/>
                    </a:cubicBezTo>
                    <a:lnTo>
                      <a:pt x="253420" y="274637"/>
                    </a:lnTo>
                    <a:lnTo>
                      <a:pt x="214536" y="347785"/>
                    </a:lnTo>
                    <a:close/>
                    <a:moveTo>
                      <a:pt x="29765" y="20760"/>
                    </a:moveTo>
                    <a:cubicBezTo>
                      <a:pt x="24886" y="20760"/>
                      <a:pt x="20760" y="26355"/>
                      <a:pt x="20760" y="32972"/>
                    </a:cubicBezTo>
                    <a:lnTo>
                      <a:pt x="20760" y="241690"/>
                    </a:lnTo>
                    <a:cubicBezTo>
                      <a:pt x="20760" y="248292"/>
                      <a:pt x="24881" y="253876"/>
                      <a:pt x="29765" y="253876"/>
                    </a:cubicBezTo>
                    <a:lnTo>
                      <a:pt x="188129" y="253876"/>
                    </a:lnTo>
                    <a:lnTo>
                      <a:pt x="214536" y="303555"/>
                    </a:lnTo>
                    <a:lnTo>
                      <a:pt x="240953" y="253876"/>
                    </a:lnTo>
                    <a:lnTo>
                      <a:pt x="399270" y="253876"/>
                    </a:lnTo>
                    <a:cubicBezTo>
                      <a:pt x="404165" y="253876"/>
                      <a:pt x="408311" y="248297"/>
                      <a:pt x="408311" y="241690"/>
                    </a:cubicBezTo>
                    <a:lnTo>
                      <a:pt x="408311" y="32967"/>
                    </a:lnTo>
                    <a:cubicBezTo>
                      <a:pt x="408311" y="26350"/>
                      <a:pt x="404165" y="20760"/>
                      <a:pt x="399270" y="20760"/>
                    </a:cubicBezTo>
                    <a:lnTo>
                      <a:pt x="29765" y="20760"/>
                    </a:lnTo>
                    <a:close/>
                  </a:path>
                </a:pathLst>
              </a:custGeom>
              <a:grpFill/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5" name="그래픽 78">
                <a:extLst>
                  <a:ext uri="{FF2B5EF4-FFF2-40B4-BE49-F238E27FC236}">
                    <a16:creationId xmlns:a16="http://schemas.microsoft.com/office/drawing/2014/main" id="{FA0FB934-247E-45DD-8258-0B65A8D38B98}"/>
                  </a:ext>
                </a:extLst>
              </p:cNvPr>
              <p:cNvGrpSpPr/>
              <p:nvPr/>
            </p:nvGrpSpPr>
            <p:grpSpPr>
              <a:xfrm>
                <a:off x="6091334" y="3797884"/>
                <a:ext cx="244575" cy="67449"/>
                <a:chOff x="6091334" y="3797884"/>
                <a:chExt cx="244575" cy="67449"/>
              </a:xfrm>
              <a:grpFill/>
            </p:grpSpPr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E49DF276-A9D1-4B97-9A3C-5BC0F1F54E7B}"/>
                    </a:ext>
                  </a:extLst>
                </p:cNvPr>
                <p:cNvSpPr/>
                <p:nvPr/>
              </p:nvSpPr>
              <p:spPr>
                <a:xfrm>
                  <a:off x="6091334" y="3797884"/>
                  <a:ext cx="67128" cy="67449"/>
                </a:xfrm>
                <a:custGeom>
                  <a:avLst/>
                  <a:gdLst>
                    <a:gd name="connsiteX0" fmla="*/ 33564 w 67128"/>
                    <a:gd name="connsiteY0" fmla="*/ 67450 h 67449"/>
                    <a:gd name="connsiteX1" fmla="*/ 0 w 67128"/>
                    <a:gd name="connsiteY1" fmla="*/ 33715 h 67449"/>
                    <a:gd name="connsiteX2" fmla="*/ 33564 w 67128"/>
                    <a:gd name="connsiteY2" fmla="*/ 0 h 67449"/>
                    <a:gd name="connsiteX3" fmla="*/ 67128 w 67128"/>
                    <a:gd name="connsiteY3" fmla="*/ 33715 h 67449"/>
                    <a:gd name="connsiteX4" fmla="*/ 33564 w 67128"/>
                    <a:gd name="connsiteY4" fmla="*/ 67450 h 67449"/>
                    <a:gd name="connsiteX5" fmla="*/ 33564 w 67128"/>
                    <a:gd name="connsiteY5" fmla="*/ 20760 h 67449"/>
                    <a:gd name="connsiteX6" fmla="*/ 20760 w 67128"/>
                    <a:gd name="connsiteY6" fmla="*/ 33715 h 67449"/>
                    <a:gd name="connsiteX7" fmla="*/ 33564 w 67128"/>
                    <a:gd name="connsiteY7" fmla="*/ 46690 h 67449"/>
                    <a:gd name="connsiteX8" fmla="*/ 46368 w 67128"/>
                    <a:gd name="connsiteY8" fmla="*/ 33715 h 67449"/>
                    <a:gd name="connsiteX9" fmla="*/ 33564 w 6712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28" h="67449">
                      <a:moveTo>
                        <a:pt x="33564" y="67450"/>
                      </a:moveTo>
                      <a:cubicBezTo>
                        <a:pt x="15056" y="67450"/>
                        <a:pt x="0" y="52316"/>
                        <a:pt x="0" y="33715"/>
                      </a:cubicBezTo>
                      <a:cubicBezTo>
                        <a:pt x="0" y="15124"/>
                        <a:pt x="15056" y="0"/>
                        <a:pt x="33564" y="0"/>
                      </a:cubicBezTo>
                      <a:cubicBezTo>
                        <a:pt x="52061" y="0"/>
                        <a:pt x="67128" y="15124"/>
                        <a:pt x="67128" y="33715"/>
                      </a:cubicBezTo>
                      <a:cubicBezTo>
                        <a:pt x="67128" y="52316"/>
                        <a:pt x="52067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00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495" y="46690"/>
                        <a:pt x="33564" y="46690"/>
                      </a:cubicBezTo>
                      <a:cubicBezTo>
                        <a:pt x="40617" y="46690"/>
                        <a:pt x="46368" y="40866"/>
                        <a:pt x="46368" y="33715"/>
                      </a:cubicBezTo>
                      <a:cubicBezTo>
                        <a:pt x="46368" y="26568"/>
                        <a:pt x="40622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id="{53A38A40-A4E2-4951-8017-A708E1E5DC8B}"/>
                    </a:ext>
                  </a:extLst>
                </p:cNvPr>
                <p:cNvSpPr/>
                <p:nvPr/>
              </p:nvSpPr>
              <p:spPr>
                <a:xfrm>
                  <a:off x="6180042" y="3797884"/>
                  <a:ext cx="67138" cy="67449"/>
                </a:xfrm>
                <a:custGeom>
                  <a:avLst/>
                  <a:gdLst>
                    <a:gd name="connsiteX0" fmla="*/ 33585 w 67138"/>
                    <a:gd name="connsiteY0" fmla="*/ 67450 h 67449"/>
                    <a:gd name="connsiteX1" fmla="*/ 0 w 67138"/>
                    <a:gd name="connsiteY1" fmla="*/ 33715 h 67449"/>
                    <a:gd name="connsiteX2" fmla="*/ 33585 w 67138"/>
                    <a:gd name="connsiteY2" fmla="*/ 0 h 67449"/>
                    <a:gd name="connsiteX3" fmla="*/ 67138 w 67138"/>
                    <a:gd name="connsiteY3" fmla="*/ 33715 h 67449"/>
                    <a:gd name="connsiteX4" fmla="*/ 33585 w 67138"/>
                    <a:gd name="connsiteY4" fmla="*/ 67450 h 67449"/>
                    <a:gd name="connsiteX5" fmla="*/ 33585 w 67138"/>
                    <a:gd name="connsiteY5" fmla="*/ 20760 h 67449"/>
                    <a:gd name="connsiteX6" fmla="*/ 20760 w 67138"/>
                    <a:gd name="connsiteY6" fmla="*/ 33715 h 67449"/>
                    <a:gd name="connsiteX7" fmla="*/ 33585 w 67138"/>
                    <a:gd name="connsiteY7" fmla="*/ 46690 h 67449"/>
                    <a:gd name="connsiteX8" fmla="*/ 46378 w 67138"/>
                    <a:gd name="connsiteY8" fmla="*/ 33715 h 67449"/>
                    <a:gd name="connsiteX9" fmla="*/ 33585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85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85" y="0"/>
                      </a:cubicBezTo>
                      <a:cubicBezTo>
                        <a:pt x="52082" y="0"/>
                        <a:pt x="67138" y="15124"/>
                        <a:pt x="67138" y="33715"/>
                      </a:cubicBezTo>
                      <a:cubicBezTo>
                        <a:pt x="67138" y="52316"/>
                        <a:pt x="52087" y="67450"/>
                        <a:pt x="33585" y="67450"/>
                      </a:cubicBezTo>
                      <a:close/>
                      <a:moveTo>
                        <a:pt x="33585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85" y="46690"/>
                      </a:cubicBezTo>
                      <a:cubicBezTo>
                        <a:pt x="4063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38" y="20760"/>
                        <a:pt x="33585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3EAC334A-5AC4-4A71-8807-877F3CC846AF}"/>
                    </a:ext>
                  </a:extLst>
                </p:cNvPr>
                <p:cNvSpPr/>
                <p:nvPr/>
              </p:nvSpPr>
              <p:spPr>
                <a:xfrm>
                  <a:off x="6268771" y="3797884"/>
                  <a:ext cx="67138" cy="67449"/>
                </a:xfrm>
                <a:custGeom>
                  <a:avLst/>
                  <a:gdLst>
                    <a:gd name="connsiteX0" fmla="*/ 33564 w 67138"/>
                    <a:gd name="connsiteY0" fmla="*/ 67450 h 67449"/>
                    <a:gd name="connsiteX1" fmla="*/ 0 w 67138"/>
                    <a:gd name="connsiteY1" fmla="*/ 33715 h 67449"/>
                    <a:gd name="connsiteX2" fmla="*/ 33564 w 67138"/>
                    <a:gd name="connsiteY2" fmla="*/ 0 h 67449"/>
                    <a:gd name="connsiteX3" fmla="*/ 67138 w 67138"/>
                    <a:gd name="connsiteY3" fmla="*/ 33715 h 67449"/>
                    <a:gd name="connsiteX4" fmla="*/ 33564 w 67138"/>
                    <a:gd name="connsiteY4" fmla="*/ 67450 h 67449"/>
                    <a:gd name="connsiteX5" fmla="*/ 33564 w 67138"/>
                    <a:gd name="connsiteY5" fmla="*/ 20760 h 67449"/>
                    <a:gd name="connsiteX6" fmla="*/ 20760 w 67138"/>
                    <a:gd name="connsiteY6" fmla="*/ 33715 h 67449"/>
                    <a:gd name="connsiteX7" fmla="*/ 33564 w 67138"/>
                    <a:gd name="connsiteY7" fmla="*/ 46690 h 67449"/>
                    <a:gd name="connsiteX8" fmla="*/ 46378 w 67138"/>
                    <a:gd name="connsiteY8" fmla="*/ 33715 h 67449"/>
                    <a:gd name="connsiteX9" fmla="*/ 33564 w 67138"/>
                    <a:gd name="connsiteY9" fmla="*/ 20760 h 67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138" h="67449">
                      <a:moveTo>
                        <a:pt x="33564" y="67450"/>
                      </a:moveTo>
                      <a:cubicBezTo>
                        <a:pt x="15067" y="67450"/>
                        <a:pt x="0" y="52316"/>
                        <a:pt x="0" y="33715"/>
                      </a:cubicBezTo>
                      <a:cubicBezTo>
                        <a:pt x="0" y="15124"/>
                        <a:pt x="15062" y="0"/>
                        <a:pt x="33564" y="0"/>
                      </a:cubicBezTo>
                      <a:cubicBezTo>
                        <a:pt x="52072" y="0"/>
                        <a:pt x="67138" y="15124"/>
                        <a:pt x="67138" y="33715"/>
                      </a:cubicBezTo>
                      <a:cubicBezTo>
                        <a:pt x="67138" y="52316"/>
                        <a:pt x="52072" y="67450"/>
                        <a:pt x="33564" y="67450"/>
                      </a:cubicBezTo>
                      <a:close/>
                      <a:moveTo>
                        <a:pt x="33564" y="20760"/>
                      </a:moveTo>
                      <a:cubicBezTo>
                        <a:pt x="26511" y="20760"/>
                        <a:pt x="20760" y="26573"/>
                        <a:pt x="20760" y="33715"/>
                      </a:cubicBezTo>
                      <a:cubicBezTo>
                        <a:pt x="20760" y="40866"/>
                        <a:pt x="26506" y="46690"/>
                        <a:pt x="33564" y="46690"/>
                      </a:cubicBezTo>
                      <a:cubicBezTo>
                        <a:pt x="40628" y="46690"/>
                        <a:pt x="46378" y="40866"/>
                        <a:pt x="46378" y="33715"/>
                      </a:cubicBezTo>
                      <a:cubicBezTo>
                        <a:pt x="46378" y="26568"/>
                        <a:pt x="40628" y="20760"/>
                        <a:pt x="33564" y="20760"/>
                      </a:cubicBezTo>
                      <a:close/>
                    </a:path>
                  </a:pathLst>
                </a:custGeom>
                <a:grpFill/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84" name="TextBox 83">
            <a:extLst>
              <a:ext uri="{FF2B5EF4-FFF2-40B4-BE49-F238E27FC236}">
                <a16:creationId xmlns:a16="http://schemas.microsoft.com/office/drawing/2014/main" id="{9BCDA7BA-49F9-4330-A962-1B7137880D95}"/>
              </a:ext>
            </a:extLst>
          </p:cNvPr>
          <p:cNvSpPr txBox="1"/>
          <p:nvPr/>
        </p:nvSpPr>
        <p:spPr>
          <a:xfrm>
            <a:off x="8326035" y="4439137"/>
            <a:ext cx="157286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이해하기 쉽게 말이죠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grpSp>
        <p:nvGrpSpPr>
          <p:cNvPr id="19" name="그래픽 84">
            <a:extLst>
              <a:ext uri="{FF2B5EF4-FFF2-40B4-BE49-F238E27FC236}">
                <a16:creationId xmlns:a16="http://schemas.microsoft.com/office/drawing/2014/main" id="{F6EBF55E-76A2-4C9C-8090-36292D55899E}"/>
              </a:ext>
            </a:extLst>
          </p:cNvPr>
          <p:cNvGrpSpPr/>
          <p:nvPr/>
        </p:nvGrpSpPr>
        <p:grpSpPr>
          <a:xfrm>
            <a:off x="8780307" y="3632046"/>
            <a:ext cx="664327" cy="653365"/>
            <a:chOff x="8780307" y="3632046"/>
            <a:chExt cx="664327" cy="653365"/>
          </a:xfrm>
          <a:solidFill>
            <a:schemeClr val="bg1">
              <a:lumMod val="65000"/>
            </a:schemeClr>
          </a:solidFill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CB3F6967-27CD-4062-A5CB-33880737B84E}"/>
                </a:ext>
              </a:extLst>
            </p:cNvPr>
            <p:cNvSpPr/>
            <p:nvPr/>
          </p:nvSpPr>
          <p:spPr>
            <a:xfrm>
              <a:off x="9009336" y="3632046"/>
              <a:ext cx="210783" cy="92118"/>
            </a:xfrm>
            <a:custGeom>
              <a:avLst/>
              <a:gdLst>
                <a:gd name="connsiteX0" fmla="*/ 197279 w 210783"/>
                <a:gd name="connsiteY0" fmla="*/ 92119 h 92118"/>
                <a:gd name="connsiteX1" fmla="*/ 120425 w 210783"/>
                <a:gd name="connsiteY1" fmla="*/ 26693 h 92118"/>
                <a:gd name="connsiteX2" fmla="*/ 85880 w 210783"/>
                <a:gd name="connsiteY2" fmla="*/ 26693 h 92118"/>
                <a:gd name="connsiteX3" fmla="*/ 13499 w 210783"/>
                <a:gd name="connsiteY3" fmla="*/ 88314 h 92118"/>
                <a:gd name="connsiteX4" fmla="*/ 0 w 210783"/>
                <a:gd name="connsiteY4" fmla="*/ 72438 h 92118"/>
                <a:gd name="connsiteX5" fmla="*/ 72380 w 210783"/>
                <a:gd name="connsiteY5" fmla="*/ 10827 h 92118"/>
                <a:gd name="connsiteX6" fmla="*/ 133934 w 210783"/>
                <a:gd name="connsiteY6" fmla="*/ 10827 h 92118"/>
                <a:gd name="connsiteX7" fmla="*/ 210783 w 210783"/>
                <a:gd name="connsiteY7" fmla="*/ 76253 h 92118"/>
                <a:gd name="connsiteX8" fmla="*/ 197279 w 210783"/>
                <a:gd name="connsiteY8" fmla="*/ 92119 h 9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783" h="92118">
                  <a:moveTo>
                    <a:pt x="197279" y="92119"/>
                  </a:moveTo>
                  <a:lnTo>
                    <a:pt x="120425" y="26693"/>
                  </a:lnTo>
                  <a:cubicBezTo>
                    <a:pt x="111067" y="18732"/>
                    <a:pt x="95248" y="18737"/>
                    <a:pt x="85880" y="26693"/>
                  </a:cubicBezTo>
                  <a:lnTo>
                    <a:pt x="13499" y="88314"/>
                  </a:lnTo>
                  <a:lnTo>
                    <a:pt x="0" y="72438"/>
                  </a:lnTo>
                  <a:lnTo>
                    <a:pt x="72380" y="10827"/>
                  </a:lnTo>
                  <a:cubicBezTo>
                    <a:pt x="89352" y="-3612"/>
                    <a:pt x="116963" y="-3606"/>
                    <a:pt x="133934" y="10827"/>
                  </a:cubicBezTo>
                  <a:lnTo>
                    <a:pt x="210783" y="76253"/>
                  </a:lnTo>
                  <a:lnTo>
                    <a:pt x="197279" y="9211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793BBE11-9504-443E-9A18-219C590054D0}"/>
                </a:ext>
              </a:extLst>
            </p:cNvPr>
            <p:cNvSpPr/>
            <p:nvPr/>
          </p:nvSpPr>
          <p:spPr>
            <a:xfrm>
              <a:off x="8780307" y="3838932"/>
              <a:ext cx="664327" cy="446478"/>
            </a:xfrm>
            <a:custGeom>
              <a:avLst/>
              <a:gdLst>
                <a:gd name="connsiteX0" fmla="*/ 653845 w 664327"/>
                <a:gd name="connsiteY0" fmla="*/ 446479 h 446478"/>
                <a:gd name="connsiteX1" fmla="*/ 10461 w 664327"/>
                <a:gd name="connsiteY1" fmla="*/ 446479 h 446478"/>
                <a:gd name="connsiteX2" fmla="*/ 44 w 664327"/>
                <a:gd name="connsiteY2" fmla="*/ 436063 h 446478"/>
                <a:gd name="connsiteX3" fmla="*/ 44 w 664327"/>
                <a:gd name="connsiteY3" fmla="*/ 66287 h 446478"/>
                <a:gd name="connsiteX4" fmla="*/ 1601 w 664327"/>
                <a:gd name="connsiteY4" fmla="*/ 59795 h 446478"/>
                <a:gd name="connsiteX5" fmla="*/ 4845 w 664327"/>
                <a:gd name="connsiteY5" fmla="*/ 56421 h 446478"/>
                <a:gd name="connsiteX6" fmla="*/ 70089 w 664327"/>
                <a:gd name="connsiteY6" fmla="*/ 888 h 446478"/>
                <a:gd name="connsiteX7" fmla="*/ 83594 w 664327"/>
                <a:gd name="connsiteY7" fmla="*/ 16753 h 446478"/>
                <a:gd name="connsiteX8" fmla="*/ 20877 w 664327"/>
                <a:gd name="connsiteY8" fmla="*/ 70128 h 446478"/>
                <a:gd name="connsiteX9" fmla="*/ 20877 w 664327"/>
                <a:gd name="connsiteY9" fmla="*/ 425646 h 446478"/>
                <a:gd name="connsiteX10" fmla="*/ 643428 w 664327"/>
                <a:gd name="connsiteY10" fmla="*/ 425646 h 446478"/>
                <a:gd name="connsiteX11" fmla="*/ 643428 w 664327"/>
                <a:gd name="connsiteY11" fmla="*/ 70076 h 446478"/>
                <a:gd name="connsiteX12" fmla="*/ 579752 w 664327"/>
                <a:gd name="connsiteY12" fmla="*/ 15866 h 446478"/>
                <a:gd name="connsiteX13" fmla="*/ 593267 w 664327"/>
                <a:gd name="connsiteY13" fmla="*/ 0 h 446478"/>
                <a:gd name="connsiteX14" fmla="*/ 659860 w 664327"/>
                <a:gd name="connsiteY14" fmla="*/ 56701 h 446478"/>
                <a:gd name="connsiteX15" fmla="*/ 663763 w 664327"/>
                <a:gd name="connsiteY15" fmla="*/ 61990 h 446478"/>
                <a:gd name="connsiteX16" fmla="*/ 664266 w 664327"/>
                <a:gd name="connsiteY16" fmla="*/ 66516 h 446478"/>
                <a:gd name="connsiteX17" fmla="*/ 664266 w 664327"/>
                <a:gd name="connsiteY17" fmla="*/ 436078 h 446478"/>
                <a:gd name="connsiteX18" fmla="*/ 653845 w 664327"/>
                <a:gd name="connsiteY18" fmla="*/ 446479 h 44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4327" h="446478">
                  <a:moveTo>
                    <a:pt x="653845" y="446479"/>
                  </a:moveTo>
                  <a:lnTo>
                    <a:pt x="10461" y="446479"/>
                  </a:lnTo>
                  <a:cubicBezTo>
                    <a:pt x="4705" y="446479"/>
                    <a:pt x="44" y="441818"/>
                    <a:pt x="44" y="436063"/>
                  </a:cubicBezTo>
                  <a:lnTo>
                    <a:pt x="44" y="66287"/>
                  </a:lnTo>
                  <a:cubicBezTo>
                    <a:pt x="-169" y="63993"/>
                    <a:pt x="392" y="61710"/>
                    <a:pt x="1601" y="59795"/>
                  </a:cubicBezTo>
                  <a:cubicBezTo>
                    <a:pt x="2421" y="58445"/>
                    <a:pt x="3532" y="57288"/>
                    <a:pt x="4845" y="56421"/>
                  </a:cubicBezTo>
                  <a:lnTo>
                    <a:pt x="70089" y="888"/>
                  </a:lnTo>
                  <a:lnTo>
                    <a:pt x="83594" y="16753"/>
                  </a:lnTo>
                  <a:lnTo>
                    <a:pt x="20877" y="70128"/>
                  </a:lnTo>
                  <a:lnTo>
                    <a:pt x="20877" y="425646"/>
                  </a:lnTo>
                  <a:lnTo>
                    <a:pt x="643428" y="425646"/>
                  </a:lnTo>
                  <a:lnTo>
                    <a:pt x="643428" y="70076"/>
                  </a:lnTo>
                  <a:lnTo>
                    <a:pt x="579752" y="15866"/>
                  </a:lnTo>
                  <a:lnTo>
                    <a:pt x="593267" y="0"/>
                  </a:lnTo>
                  <a:lnTo>
                    <a:pt x="659860" y="56701"/>
                  </a:lnTo>
                  <a:cubicBezTo>
                    <a:pt x="661671" y="57999"/>
                    <a:pt x="663062" y="59841"/>
                    <a:pt x="663763" y="61990"/>
                  </a:cubicBezTo>
                  <a:cubicBezTo>
                    <a:pt x="664256" y="63433"/>
                    <a:pt x="664433" y="64979"/>
                    <a:pt x="664266" y="66516"/>
                  </a:cubicBezTo>
                  <a:lnTo>
                    <a:pt x="664266" y="436078"/>
                  </a:lnTo>
                  <a:cubicBezTo>
                    <a:pt x="664261" y="441818"/>
                    <a:pt x="659601" y="446479"/>
                    <a:pt x="653845" y="44647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215875FB-B1A0-434C-8888-01753E36C37B}"/>
                </a:ext>
              </a:extLst>
            </p:cNvPr>
            <p:cNvSpPr/>
            <p:nvPr/>
          </p:nvSpPr>
          <p:spPr>
            <a:xfrm>
              <a:off x="8846659" y="3705750"/>
              <a:ext cx="528460" cy="218262"/>
            </a:xfrm>
            <a:custGeom>
              <a:avLst/>
              <a:gdLst>
                <a:gd name="connsiteX0" fmla="*/ 528461 w 528460"/>
                <a:gd name="connsiteY0" fmla="*/ 218262 h 218262"/>
                <a:gd name="connsiteX1" fmla="*/ 507628 w 528460"/>
                <a:gd name="connsiteY1" fmla="*/ 218262 h 218262"/>
                <a:gd name="connsiteX2" fmla="*/ 507628 w 528460"/>
                <a:gd name="connsiteY2" fmla="*/ 20838 h 218262"/>
                <a:gd name="connsiteX3" fmla="*/ 20833 w 528460"/>
                <a:gd name="connsiteY3" fmla="*/ 20838 h 218262"/>
                <a:gd name="connsiteX4" fmla="*/ 20833 w 528460"/>
                <a:gd name="connsiteY4" fmla="*/ 218262 h 218262"/>
                <a:gd name="connsiteX5" fmla="*/ 0 w 528460"/>
                <a:gd name="connsiteY5" fmla="*/ 218262 h 218262"/>
                <a:gd name="connsiteX6" fmla="*/ 0 w 528460"/>
                <a:gd name="connsiteY6" fmla="*/ 0 h 218262"/>
                <a:gd name="connsiteX7" fmla="*/ 528461 w 528460"/>
                <a:gd name="connsiteY7" fmla="*/ 0 h 218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8460" h="218262">
                  <a:moveTo>
                    <a:pt x="528461" y="218262"/>
                  </a:moveTo>
                  <a:lnTo>
                    <a:pt x="507628" y="218262"/>
                  </a:lnTo>
                  <a:lnTo>
                    <a:pt x="507628" y="20838"/>
                  </a:lnTo>
                  <a:lnTo>
                    <a:pt x="20833" y="20838"/>
                  </a:lnTo>
                  <a:lnTo>
                    <a:pt x="20833" y="218262"/>
                  </a:lnTo>
                  <a:lnTo>
                    <a:pt x="0" y="218262"/>
                  </a:lnTo>
                  <a:lnTo>
                    <a:pt x="0" y="0"/>
                  </a:lnTo>
                  <a:lnTo>
                    <a:pt x="528461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29A41A78-D7D0-4AB7-B167-51D19CD5729B}"/>
                </a:ext>
              </a:extLst>
            </p:cNvPr>
            <p:cNvSpPr/>
            <p:nvPr/>
          </p:nvSpPr>
          <p:spPr>
            <a:xfrm>
              <a:off x="8901181" y="3903579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FEE11A80-8CF0-410D-B471-8D7AE372208E}"/>
                </a:ext>
              </a:extLst>
            </p:cNvPr>
            <p:cNvSpPr/>
            <p:nvPr/>
          </p:nvSpPr>
          <p:spPr>
            <a:xfrm>
              <a:off x="8901181" y="3970894"/>
              <a:ext cx="271766" cy="20838"/>
            </a:xfrm>
            <a:custGeom>
              <a:avLst/>
              <a:gdLst>
                <a:gd name="connsiteX0" fmla="*/ 0 w 271766"/>
                <a:gd name="connsiteY0" fmla="*/ 0 h 20838"/>
                <a:gd name="connsiteX1" fmla="*/ 271766 w 271766"/>
                <a:gd name="connsiteY1" fmla="*/ 0 h 20838"/>
                <a:gd name="connsiteX2" fmla="*/ 271766 w 271766"/>
                <a:gd name="connsiteY2" fmla="*/ 20838 h 20838"/>
                <a:gd name="connsiteX3" fmla="*/ 0 w 271766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66" h="20838">
                  <a:moveTo>
                    <a:pt x="0" y="0"/>
                  </a:moveTo>
                  <a:lnTo>
                    <a:pt x="271766" y="0"/>
                  </a:lnTo>
                  <a:lnTo>
                    <a:pt x="271766" y="20838"/>
                  </a:lnTo>
                  <a:lnTo>
                    <a:pt x="0" y="2083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5BE66EE2-9C20-4D2F-A903-758390F8DEEA}"/>
                </a:ext>
              </a:extLst>
            </p:cNvPr>
            <p:cNvSpPr/>
            <p:nvPr/>
          </p:nvSpPr>
          <p:spPr>
            <a:xfrm>
              <a:off x="8957140" y="4038209"/>
              <a:ext cx="215807" cy="20838"/>
            </a:xfrm>
            <a:custGeom>
              <a:avLst/>
              <a:gdLst>
                <a:gd name="connsiteX0" fmla="*/ 0 w 215807"/>
                <a:gd name="connsiteY0" fmla="*/ 0 h 20838"/>
                <a:gd name="connsiteX1" fmla="*/ 215807 w 215807"/>
                <a:gd name="connsiteY1" fmla="*/ 0 h 20838"/>
                <a:gd name="connsiteX2" fmla="*/ 215807 w 215807"/>
                <a:gd name="connsiteY2" fmla="*/ 20838 h 20838"/>
                <a:gd name="connsiteX3" fmla="*/ 0 w 215807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807" h="20838">
                  <a:moveTo>
                    <a:pt x="0" y="0"/>
                  </a:moveTo>
                  <a:lnTo>
                    <a:pt x="215807" y="0"/>
                  </a:lnTo>
                  <a:lnTo>
                    <a:pt x="215807" y="20838"/>
                  </a:lnTo>
                  <a:lnTo>
                    <a:pt x="0" y="2083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49C2EE9E-AF29-4E05-BAA4-78EFF906F88B}"/>
                </a:ext>
              </a:extLst>
            </p:cNvPr>
            <p:cNvSpPr/>
            <p:nvPr/>
          </p:nvSpPr>
          <p:spPr>
            <a:xfrm>
              <a:off x="9209168" y="3903579"/>
              <a:ext cx="107112" cy="20838"/>
            </a:xfrm>
            <a:custGeom>
              <a:avLst/>
              <a:gdLst>
                <a:gd name="connsiteX0" fmla="*/ 0 w 107112"/>
                <a:gd name="connsiteY0" fmla="*/ 0 h 20838"/>
                <a:gd name="connsiteX1" fmla="*/ 107112 w 107112"/>
                <a:gd name="connsiteY1" fmla="*/ 0 h 20838"/>
                <a:gd name="connsiteX2" fmla="*/ 107112 w 107112"/>
                <a:gd name="connsiteY2" fmla="*/ 20838 h 20838"/>
                <a:gd name="connsiteX3" fmla="*/ 0 w 10711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12" h="20838">
                  <a:moveTo>
                    <a:pt x="0" y="0"/>
                  </a:moveTo>
                  <a:lnTo>
                    <a:pt x="107112" y="0"/>
                  </a:lnTo>
                  <a:lnTo>
                    <a:pt x="107112" y="20838"/>
                  </a:lnTo>
                  <a:lnTo>
                    <a:pt x="0" y="2083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F402365A-7DF7-4CAC-A772-1D0346EB01C1}"/>
                </a:ext>
              </a:extLst>
            </p:cNvPr>
            <p:cNvSpPr/>
            <p:nvPr/>
          </p:nvSpPr>
          <p:spPr>
            <a:xfrm>
              <a:off x="9209168" y="3970894"/>
              <a:ext cx="70522" cy="20838"/>
            </a:xfrm>
            <a:custGeom>
              <a:avLst/>
              <a:gdLst>
                <a:gd name="connsiteX0" fmla="*/ 0 w 70522"/>
                <a:gd name="connsiteY0" fmla="*/ 0 h 20838"/>
                <a:gd name="connsiteX1" fmla="*/ 70522 w 70522"/>
                <a:gd name="connsiteY1" fmla="*/ 0 h 20838"/>
                <a:gd name="connsiteX2" fmla="*/ 70522 w 70522"/>
                <a:gd name="connsiteY2" fmla="*/ 20838 h 20838"/>
                <a:gd name="connsiteX3" fmla="*/ 0 w 70522"/>
                <a:gd name="connsiteY3" fmla="*/ 20838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522" h="20838">
                  <a:moveTo>
                    <a:pt x="0" y="0"/>
                  </a:moveTo>
                  <a:lnTo>
                    <a:pt x="70522" y="0"/>
                  </a:lnTo>
                  <a:lnTo>
                    <a:pt x="70522" y="20838"/>
                  </a:lnTo>
                  <a:lnTo>
                    <a:pt x="0" y="2083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6DE1E473-D30F-416B-8FD3-68ED6E419D4F}"/>
                </a:ext>
              </a:extLst>
            </p:cNvPr>
            <p:cNvSpPr/>
            <p:nvPr/>
          </p:nvSpPr>
          <p:spPr>
            <a:xfrm>
              <a:off x="8901731" y="3764501"/>
              <a:ext cx="274096" cy="93259"/>
            </a:xfrm>
            <a:custGeom>
              <a:avLst/>
              <a:gdLst>
                <a:gd name="connsiteX0" fmla="*/ 253664 w 274096"/>
                <a:gd name="connsiteY0" fmla="*/ 20428 h 93259"/>
                <a:gd name="connsiteX1" fmla="*/ 253664 w 274096"/>
                <a:gd name="connsiteY1" fmla="*/ 72827 h 93259"/>
                <a:gd name="connsiteX2" fmla="*/ 20428 w 274096"/>
                <a:gd name="connsiteY2" fmla="*/ 72827 h 93259"/>
                <a:gd name="connsiteX3" fmla="*/ 20428 w 274096"/>
                <a:gd name="connsiteY3" fmla="*/ 20428 h 93259"/>
                <a:gd name="connsiteX4" fmla="*/ 253664 w 274096"/>
                <a:gd name="connsiteY4" fmla="*/ 20428 h 93259"/>
                <a:gd name="connsiteX5" fmla="*/ 274092 w 274096"/>
                <a:gd name="connsiteY5" fmla="*/ 0 h 93259"/>
                <a:gd name="connsiteX6" fmla="*/ 0 w 274096"/>
                <a:gd name="connsiteY6" fmla="*/ 0 h 93259"/>
                <a:gd name="connsiteX7" fmla="*/ 0 w 274096"/>
                <a:gd name="connsiteY7" fmla="*/ 93260 h 93259"/>
                <a:gd name="connsiteX8" fmla="*/ 274097 w 274096"/>
                <a:gd name="connsiteY8" fmla="*/ 93260 h 93259"/>
                <a:gd name="connsiteX9" fmla="*/ 274097 w 274096"/>
                <a:gd name="connsiteY9" fmla="*/ 0 h 93259"/>
                <a:gd name="connsiteX10" fmla="*/ 274092 w 274096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4096" h="93259">
                  <a:moveTo>
                    <a:pt x="253664" y="20428"/>
                  </a:moveTo>
                  <a:lnTo>
                    <a:pt x="253664" y="72827"/>
                  </a:lnTo>
                  <a:lnTo>
                    <a:pt x="20428" y="72827"/>
                  </a:lnTo>
                  <a:lnTo>
                    <a:pt x="20428" y="20428"/>
                  </a:lnTo>
                  <a:lnTo>
                    <a:pt x="253664" y="20428"/>
                  </a:lnTo>
                  <a:moveTo>
                    <a:pt x="274092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274097" y="93260"/>
                  </a:lnTo>
                  <a:lnTo>
                    <a:pt x="274097" y="0"/>
                  </a:lnTo>
                  <a:lnTo>
                    <a:pt x="274092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4ECAACBB-53E2-40B3-B271-170BA83169F3}"/>
                </a:ext>
              </a:extLst>
            </p:cNvPr>
            <p:cNvSpPr/>
            <p:nvPr/>
          </p:nvSpPr>
          <p:spPr>
            <a:xfrm>
              <a:off x="9209168" y="3764501"/>
              <a:ext cx="106567" cy="93259"/>
            </a:xfrm>
            <a:custGeom>
              <a:avLst/>
              <a:gdLst>
                <a:gd name="connsiteX0" fmla="*/ 86150 w 106567"/>
                <a:gd name="connsiteY0" fmla="*/ 20428 h 93259"/>
                <a:gd name="connsiteX1" fmla="*/ 86150 w 106567"/>
                <a:gd name="connsiteY1" fmla="*/ 72827 h 93259"/>
                <a:gd name="connsiteX2" fmla="*/ 20423 w 106567"/>
                <a:gd name="connsiteY2" fmla="*/ 72827 h 93259"/>
                <a:gd name="connsiteX3" fmla="*/ 20423 w 106567"/>
                <a:gd name="connsiteY3" fmla="*/ 20428 h 93259"/>
                <a:gd name="connsiteX4" fmla="*/ 86150 w 106567"/>
                <a:gd name="connsiteY4" fmla="*/ 20428 h 93259"/>
                <a:gd name="connsiteX5" fmla="*/ 106567 w 106567"/>
                <a:gd name="connsiteY5" fmla="*/ 0 h 93259"/>
                <a:gd name="connsiteX6" fmla="*/ 0 w 106567"/>
                <a:gd name="connsiteY6" fmla="*/ 0 h 93259"/>
                <a:gd name="connsiteX7" fmla="*/ 0 w 106567"/>
                <a:gd name="connsiteY7" fmla="*/ 93260 h 93259"/>
                <a:gd name="connsiteX8" fmla="*/ 106567 w 106567"/>
                <a:gd name="connsiteY8" fmla="*/ 93260 h 93259"/>
                <a:gd name="connsiteX9" fmla="*/ 106567 w 106567"/>
                <a:gd name="connsiteY9" fmla="*/ 0 h 93259"/>
                <a:gd name="connsiteX10" fmla="*/ 106567 w 106567"/>
                <a:gd name="connsiteY10" fmla="*/ 0 h 93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567" h="93259">
                  <a:moveTo>
                    <a:pt x="86150" y="20428"/>
                  </a:moveTo>
                  <a:lnTo>
                    <a:pt x="86150" y="72827"/>
                  </a:lnTo>
                  <a:lnTo>
                    <a:pt x="20423" y="72827"/>
                  </a:lnTo>
                  <a:lnTo>
                    <a:pt x="20423" y="20428"/>
                  </a:lnTo>
                  <a:lnTo>
                    <a:pt x="86150" y="20428"/>
                  </a:lnTo>
                  <a:moveTo>
                    <a:pt x="106567" y="0"/>
                  </a:moveTo>
                  <a:lnTo>
                    <a:pt x="0" y="0"/>
                  </a:lnTo>
                  <a:lnTo>
                    <a:pt x="0" y="93260"/>
                  </a:lnTo>
                  <a:lnTo>
                    <a:pt x="106567" y="93260"/>
                  </a:lnTo>
                  <a:lnTo>
                    <a:pt x="106567" y="0"/>
                  </a:lnTo>
                  <a:lnTo>
                    <a:pt x="106567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513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34" name="그래픽 84">
              <a:extLst>
                <a:ext uri="{FF2B5EF4-FFF2-40B4-BE49-F238E27FC236}">
                  <a16:creationId xmlns:a16="http://schemas.microsoft.com/office/drawing/2014/main" id="{4727354E-1808-466B-A021-3836FA8B93E9}"/>
                </a:ext>
              </a:extLst>
            </p:cNvPr>
            <p:cNvGrpSpPr/>
            <p:nvPr/>
          </p:nvGrpSpPr>
          <p:grpSpPr>
            <a:xfrm>
              <a:off x="8783335" y="3909392"/>
              <a:ext cx="659115" cy="373706"/>
              <a:chOff x="8783335" y="3909392"/>
              <a:chExt cx="659115" cy="373706"/>
            </a:xfrm>
            <a:solidFill>
              <a:schemeClr val="bg1">
                <a:lumMod val="65000"/>
              </a:schemeClr>
            </a:solidFill>
          </p:grpSpPr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85DE7247-8B09-496A-864D-2920333FBBB6}"/>
                  </a:ext>
                </a:extLst>
              </p:cNvPr>
              <p:cNvSpPr/>
              <p:nvPr/>
            </p:nvSpPr>
            <p:spPr>
              <a:xfrm>
                <a:off x="8783335" y="3909392"/>
                <a:ext cx="659115" cy="198394"/>
              </a:xfrm>
              <a:custGeom>
                <a:avLst/>
                <a:gdLst>
                  <a:gd name="connsiteX0" fmla="*/ 432020 w 659115"/>
                  <a:gd name="connsiteY0" fmla="*/ 198395 h 198394"/>
                  <a:gd name="connsiteX1" fmla="*/ 226255 w 659115"/>
                  <a:gd name="connsiteY1" fmla="*/ 198395 h 198394"/>
                  <a:gd name="connsiteX2" fmla="*/ 219653 w 659115"/>
                  <a:gd name="connsiteY2" fmla="*/ 196038 h 198394"/>
                  <a:gd name="connsiteX3" fmla="*/ 0 w 659115"/>
                  <a:gd name="connsiteY3" fmla="*/ 16131 h 198394"/>
                  <a:gd name="connsiteX4" fmla="*/ 13198 w 659115"/>
                  <a:gd name="connsiteY4" fmla="*/ 10 h 198394"/>
                  <a:gd name="connsiteX5" fmla="*/ 229976 w 659115"/>
                  <a:gd name="connsiteY5" fmla="*/ 177557 h 198394"/>
                  <a:gd name="connsiteX6" fmla="*/ 428309 w 659115"/>
                  <a:gd name="connsiteY6" fmla="*/ 177557 h 198394"/>
                  <a:gd name="connsiteX7" fmla="*/ 645938 w 659115"/>
                  <a:gd name="connsiteY7" fmla="*/ 0 h 198394"/>
                  <a:gd name="connsiteX8" fmla="*/ 659115 w 659115"/>
                  <a:gd name="connsiteY8" fmla="*/ 16146 h 198394"/>
                  <a:gd name="connsiteX9" fmla="*/ 438611 w 659115"/>
                  <a:gd name="connsiteY9" fmla="*/ 196054 h 198394"/>
                  <a:gd name="connsiteX10" fmla="*/ 432020 w 659115"/>
                  <a:gd name="connsiteY10" fmla="*/ 198395 h 198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9115" h="198394">
                    <a:moveTo>
                      <a:pt x="432020" y="198395"/>
                    </a:moveTo>
                    <a:lnTo>
                      <a:pt x="226255" y="198395"/>
                    </a:lnTo>
                    <a:cubicBezTo>
                      <a:pt x="223847" y="198395"/>
                      <a:pt x="221516" y="197564"/>
                      <a:pt x="219653" y="196038"/>
                    </a:cubicBezTo>
                    <a:lnTo>
                      <a:pt x="0" y="16131"/>
                    </a:lnTo>
                    <a:lnTo>
                      <a:pt x="13198" y="10"/>
                    </a:lnTo>
                    <a:lnTo>
                      <a:pt x="229976" y="177557"/>
                    </a:lnTo>
                    <a:lnTo>
                      <a:pt x="428309" y="177557"/>
                    </a:lnTo>
                    <a:lnTo>
                      <a:pt x="645938" y="0"/>
                    </a:lnTo>
                    <a:lnTo>
                      <a:pt x="659115" y="16146"/>
                    </a:lnTo>
                    <a:lnTo>
                      <a:pt x="438611" y="196054"/>
                    </a:lnTo>
                    <a:cubicBezTo>
                      <a:pt x="436742" y="197570"/>
                      <a:pt x="434423" y="198395"/>
                      <a:pt x="432020" y="19839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51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36" name="그래픽 84">
                <a:extLst>
                  <a:ext uri="{FF2B5EF4-FFF2-40B4-BE49-F238E27FC236}">
                    <a16:creationId xmlns:a16="http://schemas.microsoft.com/office/drawing/2014/main" id="{E584F1FE-77AC-4229-BAD7-AB15F803959B}"/>
                  </a:ext>
                </a:extLst>
              </p:cNvPr>
              <p:cNvGrpSpPr/>
              <p:nvPr/>
            </p:nvGrpSpPr>
            <p:grpSpPr>
              <a:xfrm>
                <a:off x="8803104" y="4089196"/>
                <a:ext cx="624284" cy="193902"/>
                <a:chOff x="8803104" y="4089196"/>
                <a:chExt cx="624284" cy="193902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37" name="자유형: 도형 36">
                  <a:extLst>
                    <a:ext uri="{FF2B5EF4-FFF2-40B4-BE49-F238E27FC236}">
                      <a16:creationId xmlns:a16="http://schemas.microsoft.com/office/drawing/2014/main" id="{3C7E350A-632A-4C82-9506-3C6EE3B6709B}"/>
                    </a:ext>
                  </a:extLst>
                </p:cNvPr>
                <p:cNvSpPr/>
                <p:nvPr/>
              </p:nvSpPr>
              <p:spPr>
                <a:xfrm>
                  <a:off x="8803104" y="4089196"/>
                  <a:ext cx="215615" cy="188736"/>
                </a:xfrm>
                <a:custGeom>
                  <a:avLst/>
                  <a:gdLst>
                    <a:gd name="connsiteX0" fmla="*/ 13499 w 215615"/>
                    <a:gd name="connsiteY0" fmla="*/ 188736 h 188736"/>
                    <a:gd name="connsiteX1" fmla="*/ 0 w 215615"/>
                    <a:gd name="connsiteY1" fmla="*/ 172860 h 188736"/>
                    <a:gd name="connsiteX2" fmla="*/ 71576 w 215615"/>
                    <a:gd name="connsiteY2" fmla="*/ 111980 h 188736"/>
                    <a:gd name="connsiteX3" fmla="*/ 125552 w 215615"/>
                    <a:gd name="connsiteY3" fmla="*/ 65644 h 188736"/>
                    <a:gd name="connsiteX4" fmla="*/ 148539 w 215615"/>
                    <a:gd name="connsiteY4" fmla="*/ 45906 h 188736"/>
                    <a:gd name="connsiteX5" fmla="*/ 202049 w 215615"/>
                    <a:gd name="connsiteY5" fmla="*/ 0 h 188736"/>
                    <a:gd name="connsiteX6" fmla="*/ 215615 w 215615"/>
                    <a:gd name="connsiteY6" fmla="*/ 15809 h 188736"/>
                    <a:gd name="connsiteX7" fmla="*/ 162116 w 215615"/>
                    <a:gd name="connsiteY7" fmla="*/ 61704 h 188736"/>
                    <a:gd name="connsiteX8" fmla="*/ 139114 w 215615"/>
                    <a:gd name="connsiteY8" fmla="*/ 81468 h 188736"/>
                    <a:gd name="connsiteX9" fmla="*/ 85112 w 215615"/>
                    <a:gd name="connsiteY9" fmla="*/ 127820 h 188736"/>
                    <a:gd name="connsiteX10" fmla="*/ 13499 w 215615"/>
                    <a:gd name="connsiteY10" fmla="*/ 188736 h 188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5615" h="188736">
                      <a:moveTo>
                        <a:pt x="13499" y="188736"/>
                      </a:moveTo>
                      <a:lnTo>
                        <a:pt x="0" y="172860"/>
                      </a:lnTo>
                      <a:lnTo>
                        <a:pt x="71576" y="111980"/>
                      </a:lnTo>
                      <a:lnTo>
                        <a:pt x="125552" y="65644"/>
                      </a:lnTo>
                      <a:cubicBezTo>
                        <a:pt x="131910" y="60205"/>
                        <a:pt x="140220" y="53058"/>
                        <a:pt x="148539" y="45906"/>
                      </a:cubicBezTo>
                      <a:lnTo>
                        <a:pt x="202049" y="0"/>
                      </a:lnTo>
                      <a:lnTo>
                        <a:pt x="215615" y="15809"/>
                      </a:lnTo>
                      <a:lnTo>
                        <a:pt x="162116" y="61704"/>
                      </a:lnTo>
                      <a:cubicBezTo>
                        <a:pt x="153791" y="68872"/>
                        <a:pt x="145467" y="76029"/>
                        <a:pt x="139114" y="81468"/>
                      </a:cubicBezTo>
                      <a:lnTo>
                        <a:pt x="85112" y="127820"/>
                      </a:lnTo>
                      <a:lnTo>
                        <a:pt x="13499" y="188736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0" name="자유형: 도형 39">
                  <a:extLst>
                    <a:ext uri="{FF2B5EF4-FFF2-40B4-BE49-F238E27FC236}">
                      <a16:creationId xmlns:a16="http://schemas.microsoft.com/office/drawing/2014/main" id="{4EEC8A18-0E93-448A-A7C2-9E75F57D31A8}"/>
                    </a:ext>
                  </a:extLst>
                </p:cNvPr>
                <p:cNvSpPr/>
                <p:nvPr/>
              </p:nvSpPr>
              <p:spPr>
                <a:xfrm rot="2437942">
                  <a:off x="9180106" y="4175740"/>
                  <a:ext cx="273467" cy="20827"/>
                </a:xfrm>
                <a:custGeom>
                  <a:avLst/>
                  <a:gdLst>
                    <a:gd name="connsiteX0" fmla="*/ 0 w 273467"/>
                    <a:gd name="connsiteY0" fmla="*/ 0 h 20827"/>
                    <a:gd name="connsiteX1" fmla="*/ 273467 w 273467"/>
                    <a:gd name="connsiteY1" fmla="*/ 0 h 20827"/>
                    <a:gd name="connsiteX2" fmla="*/ 273467 w 273467"/>
                    <a:gd name="connsiteY2" fmla="*/ 20828 h 20827"/>
                    <a:gd name="connsiteX3" fmla="*/ 0 w 273467"/>
                    <a:gd name="connsiteY3" fmla="*/ 20828 h 20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3467" h="20827">
                      <a:moveTo>
                        <a:pt x="0" y="0"/>
                      </a:moveTo>
                      <a:lnTo>
                        <a:pt x="273467" y="0"/>
                      </a:lnTo>
                      <a:lnTo>
                        <a:pt x="273467" y="20828"/>
                      </a:lnTo>
                      <a:lnTo>
                        <a:pt x="0" y="20828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513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1282DBFB-13E0-3D8E-1BC2-51D0A451D1E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140639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C6470363-0667-4F11-A444-D48BF8B94FC9}"/>
              </a:ext>
            </a:extLst>
          </p:cNvPr>
          <p:cNvCxnSpPr>
            <a:cxnSpLocks/>
          </p:cNvCxnSpPr>
          <p:nvPr/>
        </p:nvCxnSpPr>
        <p:spPr>
          <a:xfrm>
            <a:off x="4937899" y="3286867"/>
            <a:ext cx="4578331" cy="0"/>
          </a:xfrm>
          <a:prstGeom prst="line">
            <a:avLst/>
          </a:prstGeom>
          <a:ln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1A7E80B3-0D23-4989-8CBE-D6197B4099D0}"/>
              </a:ext>
            </a:extLst>
          </p:cNvPr>
          <p:cNvSpPr txBox="1"/>
          <p:nvPr/>
        </p:nvSpPr>
        <p:spPr>
          <a:xfrm>
            <a:off x="5765685" y="3815331"/>
            <a:ext cx="3750545" cy="12694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r"/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입력하세요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이렇게 적어보면 어떨까요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3BEE66B-8E8B-49E6-BB67-218CBE971403}"/>
              </a:ext>
            </a:extLst>
          </p:cNvPr>
          <p:cNvSpPr txBox="1"/>
          <p:nvPr/>
        </p:nvSpPr>
        <p:spPr>
          <a:xfrm>
            <a:off x="5674794" y="2001439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E2FC914-BD46-6E14-D6BB-7EBCACB543D1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pic>
        <p:nvPicPr>
          <p:cNvPr id="8" name="그림 개체 틀 7" descr="텍스트, 친필, 사람, 사무용품이(가) 표시된 사진&#10;&#10;자동 생성된 설명">
            <a:extLst>
              <a:ext uri="{FF2B5EF4-FFF2-40B4-BE49-F238E27FC236}">
                <a16:creationId xmlns:a16="http://schemas.microsoft.com/office/drawing/2014/main" id="{DC3BC0FF-77CA-EBB2-CE9A-41C904868261}"/>
              </a:ext>
            </a:extLst>
          </p:cNvPr>
          <p:cNvPicPr>
            <a:picLocks noGrp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8" b="18"/>
          <a:stretch>
            <a:fillRect/>
          </a:stretch>
        </p:blipFill>
        <p:spPr>
          <a:xfrm>
            <a:off x="0" y="2078038"/>
            <a:ext cx="4937125" cy="3860800"/>
          </a:xfrm>
          <a:custGeom>
            <a:avLst/>
            <a:gdLst>
              <a:gd name="connsiteX0" fmla="*/ 0 w 4937899"/>
              <a:gd name="connsiteY0" fmla="*/ 0 h 3860504"/>
              <a:gd name="connsiteX1" fmla="*/ 4937899 w 4937899"/>
              <a:gd name="connsiteY1" fmla="*/ 0 h 3860504"/>
              <a:gd name="connsiteX2" fmla="*/ 4937899 w 4937899"/>
              <a:gd name="connsiteY2" fmla="*/ 3860504 h 3860504"/>
              <a:gd name="connsiteX3" fmla="*/ 0 w 4937899"/>
              <a:gd name="connsiteY3" fmla="*/ 3860504 h 386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7899" h="3860504">
                <a:moveTo>
                  <a:pt x="0" y="0"/>
                </a:moveTo>
                <a:lnTo>
                  <a:pt x="4937899" y="0"/>
                </a:lnTo>
                <a:lnTo>
                  <a:pt x="4937899" y="3860504"/>
                </a:lnTo>
                <a:lnTo>
                  <a:pt x="0" y="3860504"/>
                </a:lnTo>
                <a:close/>
              </a:path>
            </a:pathLst>
          </a:custGeom>
        </p:spPr>
      </p:pic>
      <p:pic>
        <p:nvPicPr>
          <p:cNvPr id="9" name="그림 개체 틀 8">
            <a:extLst>
              <a:ext uri="{FF2B5EF4-FFF2-40B4-BE49-F238E27FC236}">
                <a16:creationId xmlns:a16="http://schemas.microsoft.com/office/drawing/2014/main" id="{BCFFA303-6853-5C91-F307-A2C14B219CE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11" r="211"/>
          <a:stretch>
            <a:fillRect/>
          </a:stretch>
        </p:blipFill>
        <p:spPr>
          <a:xfrm>
            <a:off x="10975975" y="3910013"/>
            <a:ext cx="1216025" cy="2947987"/>
          </a:xfrm>
          <a:custGeom>
            <a:avLst/>
            <a:gdLst>
              <a:gd name="connsiteX0" fmla="*/ 0 w 1215752"/>
              <a:gd name="connsiteY0" fmla="*/ 0 h 2948636"/>
              <a:gd name="connsiteX1" fmla="*/ 1215752 w 1215752"/>
              <a:gd name="connsiteY1" fmla="*/ 0 h 2948636"/>
              <a:gd name="connsiteX2" fmla="*/ 1215752 w 1215752"/>
              <a:gd name="connsiteY2" fmla="*/ 2948636 h 2948636"/>
              <a:gd name="connsiteX3" fmla="*/ 0 w 1215752"/>
              <a:gd name="connsiteY3" fmla="*/ 2948636 h 2948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5752" h="2948636">
                <a:moveTo>
                  <a:pt x="0" y="0"/>
                </a:moveTo>
                <a:lnTo>
                  <a:pt x="1215752" y="0"/>
                </a:lnTo>
                <a:lnTo>
                  <a:pt x="1215752" y="2948636"/>
                </a:lnTo>
                <a:lnTo>
                  <a:pt x="0" y="2948636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84634482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E2C2453-D164-4EAC-AD21-55F344F582E6}"/>
              </a:ext>
            </a:extLst>
          </p:cNvPr>
          <p:cNvSpPr txBox="1"/>
          <p:nvPr/>
        </p:nvSpPr>
        <p:spPr>
          <a:xfrm>
            <a:off x="1117291" y="3747786"/>
            <a:ext cx="4338296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26" name="직선 연결선 25">
            <a:extLst>
              <a:ext uri="{FF2B5EF4-FFF2-40B4-BE49-F238E27FC236}">
                <a16:creationId xmlns:a16="http://schemas.microsoft.com/office/drawing/2014/main" id="{4FCB4452-817F-4C40-9137-C618BD187A9B}"/>
              </a:ext>
            </a:extLst>
          </p:cNvPr>
          <p:cNvCxnSpPr>
            <a:cxnSpLocks/>
          </p:cNvCxnSpPr>
          <p:nvPr/>
        </p:nvCxnSpPr>
        <p:spPr>
          <a:xfrm>
            <a:off x="1225241" y="3314344"/>
            <a:ext cx="622653" cy="0"/>
          </a:xfrm>
          <a:prstGeom prst="line">
            <a:avLst/>
          </a:prstGeom>
          <a:ln w="22225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>
            <a:extLst>
              <a:ext uri="{FF2B5EF4-FFF2-40B4-BE49-F238E27FC236}">
                <a16:creationId xmlns:a16="http://schemas.microsoft.com/office/drawing/2014/main" id="{D4A7CA3D-52E0-4FB2-8CAA-D0C22FD6028F}"/>
              </a:ext>
            </a:extLst>
          </p:cNvPr>
          <p:cNvSpPr txBox="1"/>
          <p:nvPr/>
        </p:nvSpPr>
        <p:spPr>
          <a:xfrm>
            <a:off x="1117290" y="220013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2" name="그래픽 27">
            <a:extLst>
              <a:ext uri="{FF2B5EF4-FFF2-40B4-BE49-F238E27FC236}">
                <a16:creationId xmlns:a16="http://schemas.microsoft.com/office/drawing/2014/main" id="{10D29829-F3E2-4DCB-94B7-20024E89ADC6}"/>
              </a:ext>
            </a:extLst>
          </p:cNvPr>
          <p:cNvGrpSpPr/>
          <p:nvPr/>
        </p:nvGrpSpPr>
        <p:grpSpPr>
          <a:xfrm>
            <a:off x="6384696" y="1819053"/>
            <a:ext cx="534870" cy="540001"/>
            <a:chOff x="6384696" y="1819053"/>
            <a:chExt cx="534870" cy="540001"/>
          </a:xfrm>
          <a:solidFill>
            <a:schemeClr val="accent2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7EABC662-60B9-4FDD-B1F6-08B5958C3D74}"/>
                </a:ext>
              </a:extLst>
            </p:cNvPr>
            <p:cNvSpPr/>
            <p:nvPr/>
          </p:nvSpPr>
          <p:spPr>
            <a:xfrm>
              <a:off x="6387608" y="2095923"/>
              <a:ext cx="263363" cy="263131"/>
            </a:xfrm>
            <a:custGeom>
              <a:avLst/>
              <a:gdLst>
                <a:gd name="connsiteX0" fmla="*/ 91048 w 263363"/>
                <a:gd name="connsiteY0" fmla="*/ 263132 h 263131"/>
                <a:gd name="connsiteX1" fmla="*/ 59674 w 263363"/>
                <a:gd name="connsiteY1" fmla="*/ 257483 h 263131"/>
                <a:gd name="connsiteX2" fmla="*/ 47363 w 263363"/>
                <a:gd name="connsiteY2" fmla="*/ 252901 h 263131"/>
                <a:gd name="connsiteX3" fmla="*/ 103000 w 263363"/>
                <a:gd name="connsiteY3" fmla="*/ 196408 h 263131"/>
                <a:gd name="connsiteX4" fmla="*/ 95107 w 263363"/>
                <a:gd name="connsiteY4" fmla="*/ 166497 h 263131"/>
                <a:gd name="connsiteX5" fmla="*/ 65913 w 263363"/>
                <a:gd name="connsiteY5" fmla="*/ 158545 h 263131"/>
                <a:gd name="connsiteX6" fmla="*/ 10112 w 263363"/>
                <a:gd name="connsiteY6" fmla="*/ 215228 h 263131"/>
                <a:gd name="connsiteX7" fmla="*/ 5530 w 263363"/>
                <a:gd name="connsiteY7" fmla="*/ 202521 h 263131"/>
                <a:gd name="connsiteX8" fmla="*/ 26569 w 263363"/>
                <a:gd name="connsiteY8" fmla="*/ 105376 h 263131"/>
                <a:gd name="connsiteX9" fmla="*/ 112505 w 263363"/>
                <a:gd name="connsiteY9" fmla="*/ 80835 h 263131"/>
                <a:gd name="connsiteX10" fmla="*/ 192088 w 263363"/>
                <a:gd name="connsiteY10" fmla="*/ 0 h 263131"/>
                <a:gd name="connsiteX11" fmla="*/ 204212 w 263363"/>
                <a:gd name="connsiteY11" fmla="*/ 11935 h 263131"/>
                <a:gd name="connsiteX12" fmla="*/ 117500 w 263363"/>
                <a:gd name="connsiteY12" fmla="*/ 99997 h 263131"/>
                <a:gd name="connsiteX13" fmla="*/ 112568 w 263363"/>
                <a:gd name="connsiteY13" fmla="*/ 98487 h 263131"/>
                <a:gd name="connsiteX14" fmla="*/ 38685 w 263363"/>
                <a:gd name="connsiteY14" fmla="*/ 117307 h 263131"/>
                <a:gd name="connsiteX15" fmla="*/ 17976 w 263363"/>
                <a:gd name="connsiteY15" fmla="*/ 182993 h 263131"/>
                <a:gd name="connsiteX16" fmla="*/ 60775 w 263363"/>
                <a:gd name="connsiteY16" fmla="*/ 139523 h 263131"/>
                <a:gd name="connsiteX17" fmla="*/ 109050 w 263363"/>
                <a:gd name="connsiteY17" fmla="*/ 152668 h 263131"/>
                <a:gd name="connsiteX18" fmla="*/ 121921 w 263363"/>
                <a:gd name="connsiteY18" fmla="*/ 201445 h 263131"/>
                <a:gd name="connsiteX19" fmla="*/ 78920 w 263363"/>
                <a:gd name="connsiteY19" fmla="*/ 245109 h 263131"/>
                <a:gd name="connsiteX20" fmla="*/ 143509 w 263363"/>
                <a:gd name="connsiteY20" fmla="*/ 224159 h 263131"/>
                <a:gd name="connsiteX21" fmla="*/ 162096 w 263363"/>
                <a:gd name="connsiteY21" fmla="*/ 148825 h 263131"/>
                <a:gd name="connsiteX22" fmla="*/ 160666 w 263363"/>
                <a:gd name="connsiteY22" fmla="*/ 144007 h 263131"/>
                <a:gd name="connsiteX23" fmla="*/ 251239 w 263363"/>
                <a:gd name="connsiteY23" fmla="*/ 52021 h 263131"/>
                <a:gd name="connsiteX24" fmla="*/ 263363 w 263363"/>
                <a:gd name="connsiteY24" fmla="*/ 63956 h 263131"/>
                <a:gd name="connsiteX25" fmla="*/ 179727 w 263363"/>
                <a:gd name="connsiteY25" fmla="*/ 148905 h 263131"/>
                <a:gd name="connsiteX26" fmla="*/ 155638 w 263363"/>
                <a:gd name="connsiteY26" fmla="*/ 236090 h 263131"/>
                <a:gd name="connsiteX27" fmla="*/ 91048 w 263363"/>
                <a:gd name="connsiteY27" fmla="*/ 263132 h 26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63363" h="263131">
                  <a:moveTo>
                    <a:pt x="91048" y="263132"/>
                  </a:moveTo>
                  <a:cubicBezTo>
                    <a:pt x="80506" y="263132"/>
                    <a:pt x="69887" y="261284"/>
                    <a:pt x="59674" y="257483"/>
                  </a:cubicBezTo>
                  <a:lnTo>
                    <a:pt x="47363" y="252901"/>
                  </a:lnTo>
                  <a:lnTo>
                    <a:pt x="103000" y="196408"/>
                  </a:lnTo>
                  <a:lnTo>
                    <a:pt x="95107" y="166497"/>
                  </a:lnTo>
                  <a:lnTo>
                    <a:pt x="65913" y="158545"/>
                  </a:lnTo>
                  <a:lnTo>
                    <a:pt x="10112" y="215228"/>
                  </a:lnTo>
                  <a:lnTo>
                    <a:pt x="5530" y="202521"/>
                  </a:lnTo>
                  <a:cubicBezTo>
                    <a:pt x="-6624" y="168818"/>
                    <a:pt x="1636" y="130688"/>
                    <a:pt x="26569" y="105376"/>
                  </a:cubicBezTo>
                  <a:cubicBezTo>
                    <a:pt x="49135" y="82447"/>
                    <a:pt x="81645" y="73288"/>
                    <a:pt x="112505" y="80835"/>
                  </a:cubicBezTo>
                  <a:lnTo>
                    <a:pt x="192088" y="0"/>
                  </a:lnTo>
                  <a:lnTo>
                    <a:pt x="204212" y="11935"/>
                  </a:lnTo>
                  <a:lnTo>
                    <a:pt x="117500" y="99997"/>
                  </a:lnTo>
                  <a:lnTo>
                    <a:pt x="112568" y="98487"/>
                  </a:lnTo>
                  <a:cubicBezTo>
                    <a:pt x="86323" y="90450"/>
                    <a:pt x="58024" y="97656"/>
                    <a:pt x="38685" y="117307"/>
                  </a:cubicBezTo>
                  <a:cubicBezTo>
                    <a:pt x="21646" y="134608"/>
                    <a:pt x="14149" y="159254"/>
                    <a:pt x="17976" y="182993"/>
                  </a:cubicBezTo>
                  <a:lnTo>
                    <a:pt x="60775" y="139523"/>
                  </a:lnTo>
                  <a:lnTo>
                    <a:pt x="109050" y="152668"/>
                  </a:lnTo>
                  <a:lnTo>
                    <a:pt x="121921" y="201445"/>
                  </a:lnTo>
                  <a:lnTo>
                    <a:pt x="78920" y="245109"/>
                  </a:lnTo>
                  <a:cubicBezTo>
                    <a:pt x="102232" y="249045"/>
                    <a:pt x="126490" y="241452"/>
                    <a:pt x="143509" y="224159"/>
                  </a:cubicBezTo>
                  <a:cubicBezTo>
                    <a:pt x="162915" y="204441"/>
                    <a:pt x="170036" y="175568"/>
                    <a:pt x="162096" y="148825"/>
                  </a:cubicBezTo>
                  <a:lnTo>
                    <a:pt x="160666" y="144007"/>
                  </a:lnTo>
                  <a:lnTo>
                    <a:pt x="251239" y="52021"/>
                  </a:lnTo>
                  <a:lnTo>
                    <a:pt x="263363" y="63956"/>
                  </a:lnTo>
                  <a:lnTo>
                    <a:pt x="179727" y="148905"/>
                  </a:lnTo>
                  <a:cubicBezTo>
                    <a:pt x="187198" y="180166"/>
                    <a:pt x="178195" y="213161"/>
                    <a:pt x="155638" y="236090"/>
                  </a:cubicBezTo>
                  <a:cubicBezTo>
                    <a:pt x="138307" y="253695"/>
                    <a:pt x="114880" y="263132"/>
                    <a:pt x="91048" y="263132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5497224C-9A38-4E08-9477-EAF23A4261F9}"/>
                </a:ext>
              </a:extLst>
            </p:cNvPr>
            <p:cNvSpPr/>
            <p:nvPr/>
          </p:nvSpPr>
          <p:spPr>
            <a:xfrm>
              <a:off x="6649853" y="1819053"/>
              <a:ext cx="269714" cy="282315"/>
            </a:xfrm>
            <a:custGeom>
              <a:avLst/>
              <a:gdLst>
                <a:gd name="connsiteX0" fmla="*/ 58742 w 269714"/>
                <a:gd name="connsiteY0" fmla="*/ 282316 h 282315"/>
                <a:gd name="connsiteX1" fmla="*/ 46613 w 269714"/>
                <a:gd name="connsiteY1" fmla="*/ 270381 h 282315"/>
                <a:gd name="connsiteX2" fmla="*/ 152217 w 269714"/>
                <a:gd name="connsiteY2" fmla="*/ 163119 h 282315"/>
                <a:gd name="connsiteX3" fmla="*/ 157148 w 269714"/>
                <a:gd name="connsiteY3" fmla="*/ 164629 h 282315"/>
                <a:gd name="connsiteX4" fmla="*/ 231031 w 269714"/>
                <a:gd name="connsiteY4" fmla="*/ 145814 h 282315"/>
                <a:gd name="connsiteX5" fmla="*/ 251750 w 269714"/>
                <a:gd name="connsiteY5" fmla="*/ 80128 h 282315"/>
                <a:gd name="connsiteX6" fmla="*/ 208946 w 269714"/>
                <a:gd name="connsiteY6" fmla="*/ 123598 h 282315"/>
                <a:gd name="connsiteX7" fmla="*/ 160671 w 269714"/>
                <a:gd name="connsiteY7" fmla="*/ 110456 h 282315"/>
                <a:gd name="connsiteX8" fmla="*/ 147812 w 269714"/>
                <a:gd name="connsiteY8" fmla="*/ 61692 h 282315"/>
                <a:gd name="connsiteX9" fmla="*/ 190810 w 269714"/>
                <a:gd name="connsiteY9" fmla="*/ 18019 h 282315"/>
                <a:gd name="connsiteX10" fmla="*/ 126191 w 269714"/>
                <a:gd name="connsiteY10" fmla="*/ 38970 h 282315"/>
                <a:gd name="connsiteX11" fmla="*/ 107633 w 269714"/>
                <a:gd name="connsiteY11" fmla="*/ 114304 h 282315"/>
                <a:gd name="connsiteX12" fmla="*/ 109067 w 269714"/>
                <a:gd name="connsiteY12" fmla="*/ 119118 h 282315"/>
                <a:gd name="connsiteX13" fmla="*/ 12120 w 269714"/>
                <a:gd name="connsiteY13" fmla="*/ 217549 h 282315"/>
                <a:gd name="connsiteX14" fmla="*/ 0 w 269714"/>
                <a:gd name="connsiteY14" fmla="*/ 205615 h 282315"/>
                <a:gd name="connsiteX15" fmla="*/ 89999 w 269714"/>
                <a:gd name="connsiteY15" fmla="*/ 114224 h 282315"/>
                <a:gd name="connsiteX16" fmla="*/ 114067 w 269714"/>
                <a:gd name="connsiteY16" fmla="*/ 27035 h 282315"/>
                <a:gd name="connsiteX17" fmla="*/ 210043 w 269714"/>
                <a:gd name="connsiteY17" fmla="*/ 5642 h 282315"/>
                <a:gd name="connsiteX18" fmla="*/ 222353 w 269714"/>
                <a:gd name="connsiteY18" fmla="*/ 10223 h 282315"/>
                <a:gd name="connsiteX19" fmla="*/ 166721 w 269714"/>
                <a:gd name="connsiteY19" fmla="*/ 66725 h 282315"/>
                <a:gd name="connsiteX20" fmla="*/ 174606 w 269714"/>
                <a:gd name="connsiteY20" fmla="*/ 96623 h 282315"/>
                <a:gd name="connsiteX21" fmla="*/ 203804 w 269714"/>
                <a:gd name="connsiteY21" fmla="*/ 104571 h 282315"/>
                <a:gd name="connsiteX22" fmla="*/ 259613 w 269714"/>
                <a:gd name="connsiteY22" fmla="*/ 47888 h 282315"/>
                <a:gd name="connsiteX23" fmla="*/ 264195 w 269714"/>
                <a:gd name="connsiteY23" fmla="*/ 60603 h 282315"/>
                <a:gd name="connsiteX24" fmla="*/ 243143 w 269714"/>
                <a:gd name="connsiteY24" fmla="*/ 157749 h 282315"/>
                <a:gd name="connsiteX25" fmla="*/ 157208 w 269714"/>
                <a:gd name="connsiteY25" fmla="*/ 182281 h 282315"/>
                <a:gd name="connsiteX26" fmla="*/ 58742 w 269714"/>
                <a:gd name="connsiteY26" fmla="*/ 282316 h 28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9714" h="282315">
                  <a:moveTo>
                    <a:pt x="58742" y="282316"/>
                  </a:moveTo>
                  <a:lnTo>
                    <a:pt x="46613" y="270381"/>
                  </a:lnTo>
                  <a:lnTo>
                    <a:pt x="152217" y="163119"/>
                  </a:lnTo>
                  <a:lnTo>
                    <a:pt x="157148" y="164629"/>
                  </a:lnTo>
                  <a:cubicBezTo>
                    <a:pt x="183376" y="172658"/>
                    <a:pt x="211684" y="165456"/>
                    <a:pt x="231031" y="145814"/>
                  </a:cubicBezTo>
                  <a:cubicBezTo>
                    <a:pt x="248063" y="128513"/>
                    <a:pt x="255563" y="103867"/>
                    <a:pt x="251750" y="80128"/>
                  </a:cubicBezTo>
                  <a:lnTo>
                    <a:pt x="208946" y="123598"/>
                  </a:lnTo>
                  <a:lnTo>
                    <a:pt x="160671" y="110456"/>
                  </a:lnTo>
                  <a:lnTo>
                    <a:pt x="147812" y="61692"/>
                  </a:lnTo>
                  <a:lnTo>
                    <a:pt x="190810" y="18019"/>
                  </a:lnTo>
                  <a:cubicBezTo>
                    <a:pt x="167476" y="14071"/>
                    <a:pt x="143218" y="21681"/>
                    <a:pt x="126191" y="38970"/>
                  </a:cubicBezTo>
                  <a:cubicBezTo>
                    <a:pt x="106789" y="58675"/>
                    <a:pt x="99676" y="87544"/>
                    <a:pt x="107633" y="114304"/>
                  </a:cubicBezTo>
                  <a:lnTo>
                    <a:pt x="109067" y="119118"/>
                  </a:lnTo>
                  <a:lnTo>
                    <a:pt x="12120" y="217549"/>
                  </a:lnTo>
                  <a:lnTo>
                    <a:pt x="0" y="205615"/>
                  </a:lnTo>
                  <a:lnTo>
                    <a:pt x="89999" y="114224"/>
                  </a:lnTo>
                  <a:cubicBezTo>
                    <a:pt x="82510" y="82950"/>
                    <a:pt x="91505" y="49951"/>
                    <a:pt x="114067" y="27035"/>
                  </a:cubicBezTo>
                  <a:cubicBezTo>
                    <a:pt x="139071" y="1651"/>
                    <a:pt x="176740" y="-6745"/>
                    <a:pt x="210043" y="5642"/>
                  </a:cubicBezTo>
                  <a:lnTo>
                    <a:pt x="222353" y="10223"/>
                  </a:lnTo>
                  <a:lnTo>
                    <a:pt x="166721" y="66725"/>
                  </a:lnTo>
                  <a:lnTo>
                    <a:pt x="174606" y="96623"/>
                  </a:lnTo>
                  <a:lnTo>
                    <a:pt x="203804" y="104571"/>
                  </a:lnTo>
                  <a:lnTo>
                    <a:pt x="259613" y="47888"/>
                  </a:lnTo>
                  <a:lnTo>
                    <a:pt x="264195" y="60603"/>
                  </a:lnTo>
                  <a:cubicBezTo>
                    <a:pt x="276332" y="94299"/>
                    <a:pt x="268072" y="132428"/>
                    <a:pt x="243143" y="157749"/>
                  </a:cubicBezTo>
                  <a:cubicBezTo>
                    <a:pt x="220565" y="180673"/>
                    <a:pt x="188051" y="189836"/>
                    <a:pt x="157208" y="182281"/>
                  </a:cubicBezTo>
                  <a:lnTo>
                    <a:pt x="58742" y="28231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5" name="그래픽 27">
              <a:extLst>
                <a:ext uri="{FF2B5EF4-FFF2-40B4-BE49-F238E27FC236}">
                  <a16:creationId xmlns:a16="http://schemas.microsoft.com/office/drawing/2014/main" id="{E32F477C-7625-4E21-9BCB-D305658FD21B}"/>
                </a:ext>
              </a:extLst>
            </p:cNvPr>
            <p:cNvGrpSpPr/>
            <p:nvPr/>
          </p:nvGrpSpPr>
          <p:grpSpPr>
            <a:xfrm>
              <a:off x="6384696" y="1828399"/>
              <a:ext cx="516842" cy="524732"/>
              <a:chOff x="6384696" y="1828399"/>
              <a:chExt cx="516842" cy="524732"/>
            </a:xfrm>
            <a:grpFill/>
          </p:grpSpPr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2E07828D-5B93-452F-9F57-0E8CF1EA9A7C}"/>
                  </a:ext>
                </a:extLst>
              </p:cNvPr>
              <p:cNvSpPr/>
              <p:nvPr/>
            </p:nvSpPr>
            <p:spPr>
              <a:xfrm>
                <a:off x="6609214" y="2056368"/>
                <a:ext cx="292324" cy="296763"/>
              </a:xfrm>
              <a:custGeom>
                <a:avLst/>
                <a:gdLst>
                  <a:gd name="connsiteX0" fmla="*/ 206976 w 292324"/>
                  <a:gd name="connsiteY0" fmla="*/ 296764 h 296763"/>
                  <a:gd name="connsiteX1" fmla="*/ 206976 w 292324"/>
                  <a:gd name="connsiteY1" fmla="*/ 296764 h 296763"/>
                  <a:gd name="connsiteX2" fmla="*/ 193042 w 292324"/>
                  <a:gd name="connsiteY2" fmla="*/ 290925 h 296763"/>
                  <a:gd name="connsiteX3" fmla="*/ 28751 w 292324"/>
                  <a:gd name="connsiteY3" fmla="*/ 124082 h 296763"/>
                  <a:gd name="connsiteX4" fmla="*/ 28751 w 292324"/>
                  <a:gd name="connsiteY4" fmla="*/ 96124 h 296763"/>
                  <a:gd name="connsiteX5" fmla="*/ 28797 w 292324"/>
                  <a:gd name="connsiteY5" fmla="*/ 96078 h 296763"/>
                  <a:gd name="connsiteX6" fmla="*/ 0 w 292324"/>
                  <a:gd name="connsiteY6" fmla="*/ 66842 h 296763"/>
                  <a:gd name="connsiteX7" fmla="*/ 65817 w 292324"/>
                  <a:gd name="connsiteY7" fmla="*/ 0 h 296763"/>
                  <a:gd name="connsiteX8" fmla="*/ 94610 w 292324"/>
                  <a:gd name="connsiteY8" fmla="*/ 29249 h 296763"/>
                  <a:gd name="connsiteX9" fmla="*/ 108409 w 292324"/>
                  <a:gd name="connsiteY9" fmla="*/ 23541 h 296763"/>
                  <a:gd name="connsiteX10" fmla="*/ 122356 w 292324"/>
                  <a:gd name="connsiteY10" fmla="*/ 29384 h 296763"/>
                  <a:gd name="connsiteX11" fmla="*/ 286639 w 292324"/>
                  <a:gd name="connsiteY11" fmla="*/ 196231 h 296763"/>
                  <a:gd name="connsiteX12" fmla="*/ 286651 w 292324"/>
                  <a:gd name="connsiteY12" fmla="*/ 224176 h 296763"/>
                  <a:gd name="connsiteX13" fmla="*/ 220932 w 292324"/>
                  <a:gd name="connsiteY13" fmla="*/ 290917 h 296763"/>
                  <a:gd name="connsiteX14" fmla="*/ 206976 w 292324"/>
                  <a:gd name="connsiteY14" fmla="*/ 296764 h 296763"/>
                  <a:gd name="connsiteX15" fmla="*/ 23870 w 292324"/>
                  <a:gd name="connsiteY15" fmla="*/ 66846 h 296763"/>
                  <a:gd name="connsiteX16" fmla="*/ 42808 w 292324"/>
                  <a:gd name="connsiteY16" fmla="*/ 86075 h 296763"/>
                  <a:gd name="connsiteX17" fmla="*/ 44651 w 292324"/>
                  <a:gd name="connsiteY17" fmla="*/ 87341 h 296763"/>
                  <a:gd name="connsiteX18" fmla="*/ 56624 w 292324"/>
                  <a:gd name="connsiteY18" fmla="*/ 92049 h 296763"/>
                  <a:gd name="connsiteX19" fmla="*/ 40867 w 292324"/>
                  <a:gd name="connsiteY19" fmla="*/ 108063 h 296763"/>
                  <a:gd name="connsiteX20" fmla="*/ 40867 w 292324"/>
                  <a:gd name="connsiteY20" fmla="*/ 112151 h 296763"/>
                  <a:gd name="connsiteX21" fmla="*/ 205149 w 292324"/>
                  <a:gd name="connsiteY21" fmla="*/ 278990 h 296763"/>
                  <a:gd name="connsiteX22" fmla="*/ 206972 w 292324"/>
                  <a:gd name="connsiteY22" fmla="*/ 279758 h 296763"/>
                  <a:gd name="connsiteX23" fmla="*/ 208820 w 292324"/>
                  <a:gd name="connsiteY23" fmla="*/ 278973 h 296763"/>
                  <a:gd name="connsiteX24" fmla="*/ 274518 w 292324"/>
                  <a:gd name="connsiteY24" fmla="*/ 212262 h 296763"/>
                  <a:gd name="connsiteX25" fmla="*/ 274514 w 292324"/>
                  <a:gd name="connsiteY25" fmla="*/ 208170 h 296763"/>
                  <a:gd name="connsiteX26" fmla="*/ 110244 w 292324"/>
                  <a:gd name="connsiteY26" fmla="*/ 41331 h 296763"/>
                  <a:gd name="connsiteX27" fmla="*/ 108405 w 292324"/>
                  <a:gd name="connsiteY27" fmla="*/ 40551 h 296763"/>
                  <a:gd name="connsiteX28" fmla="*/ 106574 w 292324"/>
                  <a:gd name="connsiteY28" fmla="*/ 41335 h 296763"/>
                  <a:gd name="connsiteX29" fmla="*/ 90665 w 292324"/>
                  <a:gd name="connsiteY29" fmla="*/ 57518 h 296763"/>
                  <a:gd name="connsiteX30" fmla="*/ 85877 w 292324"/>
                  <a:gd name="connsiteY30" fmla="*/ 45301 h 296763"/>
                  <a:gd name="connsiteX31" fmla="*/ 84590 w 292324"/>
                  <a:gd name="connsiteY31" fmla="*/ 43327 h 296763"/>
                  <a:gd name="connsiteX32" fmla="*/ 65813 w 292324"/>
                  <a:gd name="connsiteY32" fmla="*/ 24249 h 296763"/>
                  <a:gd name="connsiteX33" fmla="*/ 23870 w 292324"/>
                  <a:gd name="connsiteY33" fmla="*/ 66846 h 29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92324" h="296763">
                    <a:moveTo>
                      <a:pt x="206976" y="296764"/>
                    </a:moveTo>
                    <a:lnTo>
                      <a:pt x="206976" y="296764"/>
                    </a:lnTo>
                    <a:cubicBezTo>
                      <a:pt x="201703" y="296764"/>
                      <a:pt x="196750" y="294688"/>
                      <a:pt x="193042" y="290925"/>
                    </a:cubicBezTo>
                    <a:lnTo>
                      <a:pt x="28751" y="124082"/>
                    </a:lnTo>
                    <a:cubicBezTo>
                      <a:pt x="21165" y="116374"/>
                      <a:pt x="21165" y="103832"/>
                      <a:pt x="28751" y="96124"/>
                    </a:cubicBezTo>
                    <a:lnTo>
                      <a:pt x="28797" y="96078"/>
                    </a:lnTo>
                    <a:lnTo>
                      <a:pt x="0" y="66842"/>
                    </a:lnTo>
                    <a:lnTo>
                      <a:pt x="65817" y="0"/>
                    </a:lnTo>
                    <a:lnTo>
                      <a:pt x="94610" y="29249"/>
                    </a:lnTo>
                    <a:cubicBezTo>
                      <a:pt x="98322" y="25561"/>
                      <a:pt x="103208" y="23541"/>
                      <a:pt x="108409" y="23541"/>
                    </a:cubicBezTo>
                    <a:cubicBezTo>
                      <a:pt x="113678" y="23541"/>
                      <a:pt x="118635" y="25616"/>
                      <a:pt x="122356" y="29384"/>
                    </a:cubicBezTo>
                    <a:lnTo>
                      <a:pt x="286639" y="196231"/>
                    </a:lnTo>
                    <a:cubicBezTo>
                      <a:pt x="294216" y="203930"/>
                      <a:pt x="294220" y="216464"/>
                      <a:pt x="286651" y="224176"/>
                    </a:cubicBezTo>
                    <a:lnTo>
                      <a:pt x="220932" y="290917"/>
                    </a:lnTo>
                    <a:cubicBezTo>
                      <a:pt x="217194" y="294688"/>
                      <a:pt x="212245" y="296764"/>
                      <a:pt x="206976" y="296764"/>
                    </a:cubicBezTo>
                    <a:close/>
                    <a:moveTo>
                      <a:pt x="23870" y="66846"/>
                    </a:moveTo>
                    <a:lnTo>
                      <a:pt x="42808" y="86075"/>
                    </a:lnTo>
                    <a:cubicBezTo>
                      <a:pt x="43369" y="86649"/>
                      <a:pt x="44018" y="87092"/>
                      <a:pt x="44651" y="87341"/>
                    </a:cubicBezTo>
                    <a:lnTo>
                      <a:pt x="56624" y="92049"/>
                    </a:lnTo>
                    <a:lnTo>
                      <a:pt x="40867" y="108063"/>
                    </a:lnTo>
                    <a:cubicBezTo>
                      <a:pt x="39774" y="109173"/>
                      <a:pt x="39774" y="111042"/>
                      <a:pt x="40867" y="112151"/>
                    </a:cubicBezTo>
                    <a:lnTo>
                      <a:pt x="205149" y="278990"/>
                    </a:lnTo>
                    <a:cubicBezTo>
                      <a:pt x="205774" y="279623"/>
                      <a:pt x="206487" y="279758"/>
                      <a:pt x="206972" y="279758"/>
                    </a:cubicBezTo>
                    <a:cubicBezTo>
                      <a:pt x="207461" y="279758"/>
                      <a:pt x="208178" y="279623"/>
                      <a:pt x="208820" y="278973"/>
                    </a:cubicBezTo>
                    <a:lnTo>
                      <a:pt x="274518" y="212262"/>
                    </a:lnTo>
                    <a:cubicBezTo>
                      <a:pt x="275603" y="211153"/>
                      <a:pt x="275607" y="209280"/>
                      <a:pt x="274514" y="208170"/>
                    </a:cubicBezTo>
                    <a:lnTo>
                      <a:pt x="110244" y="41331"/>
                    </a:lnTo>
                    <a:cubicBezTo>
                      <a:pt x="109607" y="40690"/>
                      <a:pt x="108894" y="40551"/>
                      <a:pt x="108405" y="40551"/>
                    </a:cubicBezTo>
                    <a:cubicBezTo>
                      <a:pt x="107924" y="40551"/>
                      <a:pt x="107211" y="40686"/>
                      <a:pt x="106574" y="41335"/>
                    </a:cubicBezTo>
                    <a:lnTo>
                      <a:pt x="90665" y="57518"/>
                    </a:lnTo>
                    <a:lnTo>
                      <a:pt x="85877" y="45301"/>
                    </a:lnTo>
                    <a:cubicBezTo>
                      <a:pt x="85586" y="44554"/>
                      <a:pt x="85151" y="43892"/>
                      <a:pt x="84590" y="43327"/>
                    </a:cubicBezTo>
                    <a:lnTo>
                      <a:pt x="65813" y="24249"/>
                    </a:lnTo>
                    <a:lnTo>
                      <a:pt x="23870" y="66846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64021B5B-4EE2-4028-84B1-846D17EFCDD4}"/>
                  </a:ext>
                </a:extLst>
              </p:cNvPr>
              <p:cNvSpPr/>
              <p:nvPr/>
            </p:nvSpPr>
            <p:spPr>
              <a:xfrm rot="2726498">
                <a:off x="6411884" y="1988649"/>
                <a:ext cx="278077" cy="17009"/>
              </a:xfrm>
              <a:custGeom>
                <a:avLst/>
                <a:gdLst>
                  <a:gd name="connsiteX0" fmla="*/ 0 w 278077"/>
                  <a:gd name="connsiteY0" fmla="*/ 0 h 17009"/>
                  <a:gd name="connsiteX1" fmla="*/ 278078 w 278077"/>
                  <a:gd name="connsiteY1" fmla="*/ 0 h 17009"/>
                  <a:gd name="connsiteX2" fmla="*/ 278078 w 278077"/>
                  <a:gd name="connsiteY2" fmla="*/ 17009 h 17009"/>
                  <a:gd name="connsiteX3" fmla="*/ 0 w 278077"/>
                  <a:gd name="connsiteY3" fmla="*/ 17009 h 1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077" h="17009">
                    <a:moveTo>
                      <a:pt x="0" y="0"/>
                    </a:moveTo>
                    <a:lnTo>
                      <a:pt x="278078" y="0"/>
                    </a:lnTo>
                    <a:lnTo>
                      <a:pt x="278078" y="17009"/>
                    </a:lnTo>
                    <a:lnTo>
                      <a:pt x="0" y="1700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E13DEF7D-D74C-4B6E-A63A-5640F88E0F00}"/>
                  </a:ext>
                </a:extLst>
              </p:cNvPr>
              <p:cNvSpPr/>
              <p:nvPr/>
            </p:nvSpPr>
            <p:spPr>
              <a:xfrm>
                <a:off x="6384696" y="1828399"/>
                <a:ext cx="90973" cy="92221"/>
              </a:xfrm>
              <a:custGeom>
                <a:avLst/>
                <a:gdLst>
                  <a:gd name="connsiteX0" fmla="*/ 80207 w 90973"/>
                  <a:gd name="connsiteY0" fmla="*/ 92222 h 92221"/>
                  <a:gd name="connsiteX1" fmla="*/ 37513 w 90973"/>
                  <a:gd name="connsiteY1" fmla="*/ 87780 h 92221"/>
                  <a:gd name="connsiteX2" fmla="*/ 0 w 90973"/>
                  <a:gd name="connsiteY2" fmla="*/ 28038 h 92221"/>
                  <a:gd name="connsiteX3" fmla="*/ 27595 w 90973"/>
                  <a:gd name="connsiteY3" fmla="*/ 0 h 92221"/>
                  <a:gd name="connsiteX4" fmla="*/ 86628 w 90973"/>
                  <a:gd name="connsiteY4" fmla="*/ 38235 h 92221"/>
                  <a:gd name="connsiteX5" fmla="*/ 90973 w 90973"/>
                  <a:gd name="connsiteY5" fmla="*/ 81316 h 92221"/>
                  <a:gd name="connsiteX6" fmla="*/ 80207 w 90973"/>
                  <a:gd name="connsiteY6" fmla="*/ 92222 h 92221"/>
                  <a:gd name="connsiteX7" fmla="*/ 47512 w 90973"/>
                  <a:gd name="connsiteY7" fmla="*/ 71719 h 92221"/>
                  <a:gd name="connsiteX8" fmla="*/ 73174 w 90973"/>
                  <a:gd name="connsiteY8" fmla="*/ 74389 h 92221"/>
                  <a:gd name="connsiteX9" fmla="*/ 70521 w 90973"/>
                  <a:gd name="connsiteY9" fmla="*/ 48068 h 92221"/>
                  <a:gd name="connsiteX10" fmla="*/ 29987 w 90973"/>
                  <a:gd name="connsiteY10" fmla="*/ 21815 h 92221"/>
                  <a:gd name="connsiteX11" fmla="*/ 21558 w 90973"/>
                  <a:gd name="connsiteY11" fmla="*/ 30383 h 92221"/>
                  <a:gd name="connsiteX12" fmla="*/ 47512 w 90973"/>
                  <a:gd name="connsiteY12" fmla="*/ 71719 h 9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0973" h="92221">
                    <a:moveTo>
                      <a:pt x="80207" y="92222"/>
                    </a:moveTo>
                    <a:lnTo>
                      <a:pt x="37513" y="87780"/>
                    </a:lnTo>
                    <a:lnTo>
                      <a:pt x="0" y="28038"/>
                    </a:lnTo>
                    <a:lnTo>
                      <a:pt x="27595" y="0"/>
                    </a:lnTo>
                    <a:lnTo>
                      <a:pt x="86628" y="38235"/>
                    </a:lnTo>
                    <a:lnTo>
                      <a:pt x="90973" y="81316"/>
                    </a:lnTo>
                    <a:lnTo>
                      <a:pt x="80207" y="92222"/>
                    </a:lnTo>
                    <a:close/>
                    <a:moveTo>
                      <a:pt x="47512" y="71719"/>
                    </a:moveTo>
                    <a:lnTo>
                      <a:pt x="73174" y="74389"/>
                    </a:lnTo>
                    <a:lnTo>
                      <a:pt x="70521" y="48068"/>
                    </a:lnTo>
                    <a:lnTo>
                      <a:pt x="29987" y="21815"/>
                    </a:lnTo>
                    <a:lnTo>
                      <a:pt x="21558" y="30383"/>
                    </a:lnTo>
                    <a:lnTo>
                      <a:pt x="47512" y="7171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B8140784-842F-4F9C-AB79-C154ADF3BC30}"/>
                  </a:ext>
                </a:extLst>
              </p:cNvPr>
              <p:cNvSpPr/>
              <p:nvPr/>
            </p:nvSpPr>
            <p:spPr>
              <a:xfrm>
                <a:off x="6703725" y="2152470"/>
                <a:ext cx="126393" cy="128107"/>
              </a:xfrm>
              <a:custGeom>
                <a:avLst/>
                <a:gdLst>
                  <a:gd name="connsiteX0" fmla="*/ 117886 w 126393"/>
                  <a:gd name="connsiteY0" fmla="*/ 128107 h 128107"/>
                  <a:gd name="connsiteX1" fmla="*/ 111828 w 126393"/>
                  <a:gd name="connsiteY1" fmla="*/ 125568 h 128107"/>
                  <a:gd name="connsiteX2" fmla="*/ 2444 w 126393"/>
                  <a:gd name="connsiteY2" fmla="*/ 14475 h 128107"/>
                  <a:gd name="connsiteX3" fmla="*/ 2533 w 126393"/>
                  <a:gd name="connsiteY3" fmla="*/ 2448 h 128107"/>
                  <a:gd name="connsiteX4" fmla="*/ 14561 w 126393"/>
                  <a:gd name="connsiteY4" fmla="*/ 2536 h 128107"/>
                  <a:gd name="connsiteX5" fmla="*/ 123949 w 126393"/>
                  <a:gd name="connsiteY5" fmla="*/ 113633 h 128107"/>
                  <a:gd name="connsiteX6" fmla="*/ 123860 w 126393"/>
                  <a:gd name="connsiteY6" fmla="*/ 125660 h 128107"/>
                  <a:gd name="connsiteX7" fmla="*/ 117886 w 126393"/>
                  <a:gd name="connsiteY7" fmla="*/ 128107 h 12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6393" h="128107">
                    <a:moveTo>
                      <a:pt x="117886" y="128107"/>
                    </a:moveTo>
                    <a:cubicBezTo>
                      <a:pt x="115688" y="128107"/>
                      <a:pt x="113495" y="127259"/>
                      <a:pt x="111828" y="125568"/>
                    </a:cubicBezTo>
                    <a:lnTo>
                      <a:pt x="2444" y="14475"/>
                    </a:lnTo>
                    <a:cubicBezTo>
                      <a:pt x="-850" y="11126"/>
                      <a:pt x="-808" y="5742"/>
                      <a:pt x="2533" y="2448"/>
                    </a:cubicBezTo>
                    <a:cubicBezTo>
                      <a:pt x="5883" y="-847"/>
                      <a:pt x="11262" y="-813"/>
                      <a:pt x="14561" y="2536"/>
                    </a:cubicBezTo>
                    <a:lnTo>
                      <a:pt x="123949" y="113633"/>
                    </a:lnTo>
                    <a:cubicBezTo>
                      <a:pt x="127244" y="116978"/>
                      <a:pt x="127201" y="122366"/>
                      <a:pt x="123860" y="125660"/>
                    </a:cubicBezTo>
                    <a:cubicBezTo>
                      <a:pt x="122194" y="127293"/>
                      <a:pt x="120042" y="128107"/>
                      <a:pt x="117886" y="128107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7204069-69EA-4684-BF28-D3980A2C0D06}"/>
                  </a:ext>
                </a:extLst>
              </p:cNvPr>
              <p:cNvSpPr/>
              <p:nvPr/>
            </p:nvSpPr>
            <p:spPr>
              <a:xfrm rot="2673261">
                <a:off x="6669236" y="2067963"/>
                <a:ext cx="17010" cy="116376"/>
              </a:xfrm>
              <a:custGeom>
                <a:avLst/>
                <a:gdLst>
                  <a:gd name="connsiteX0" fmla="*/ 0 w 17010"/>
                  <a:gd name="connsiteY0" fmla="*/ 0 h 116376"/>
                  <a:gd name="connsiteX1" fmla="*/ 17010 w 17010"/>
                  <a:gd name="connsiteY1" fmla="*/ 0 h 116376"/>
                  <a:gd name="connsiteX2" fmla="*/ 17010 w 17010"/>
                  <a:gd name="connsiteY2" fmla="*/ 116377 h 116376"/>
                  <a:gd name="connsiteX3" fmla="*/ 0 w 17010"/>
                  <a:gd name="connsiteY3" fmla="*/ 116377 h 116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10" h="116376">
                    <a:moveTo>
                      <a:pt x="0" y="0"/>
                    </a:moveTo>
                    <a:lnTo>
                      <a:pt x="17010" y="0"/>
                    </a:lnTo>
                    <a:lnTo>
                      <a:pt x="17010" y="116377"/>
                    </a:lnTo>
                    <a:lnTo>
                      <a:pt x="0" y="11637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8946E745-95BB-4150-B5A1-577104C13D9A}"/>
              </a:ext>
            </a:extLst>
          </p:cNvPr>
          <p:cNvSpPr txBox="1"/>
          <p:nvPr/>
        </p:nvSpPr>
        <p:spPr>
          <a:xfrm>
            <a:off x="6239044" y="2517634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34" name="직선 연결선 33">
            <a:extLst>
              <a:ext uri="{FF2B5EF4-FFF2-40B4-BE49-F238E27FC236}">
                <a16:creationId xmlns:a16="http://schemas.microsoft.com/office/drawing/2014/main" id="{4719B188-6ACD-4364-B9B7-681A9252EFF3}"/>
              </a:ext>
            </a:extLst>
          </p:cNvPr>
          <p:cNvCxnSpPr>
            <a:cxnSpLocks/>
          </p:cNvCxnSpPr>
          <p:nvPr/>
        </p:nvCxnSpPr>
        <p:spPr>
          <a:xfrm>
            <a:off x="7549841" y="1756957"/>
            <a:ext cx="0" cy="1074961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B96824B7-ABF6-4EB6-A36F-A4A0C691D587}"/>
              </a:ext>
            </a:extLst>
          </p:cNvPr>
          <p:cNvSpPr txBox="1"/>
          <p:nvPr/>
        </p:nvSpPr>
        <p:spPr>
          <a:xfrm>
            <a:off x="7720378" y="1710495"/>
            <a:ext cx="2542684" cy="1167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적어 주시면 좋을 것 같은데요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근데 그게 어렵죠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어떻게 하면 본문 내용을 잘 적을 수 있을까요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많이 적어보면 돼요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1" name="그래픽 42">
            <a:extLst>
              <a:ext uri="{FF2B5EF4-FFF2-40B4-BE49-F238E27FC236}">
                <a16:creationId xmlns:a16="http://schemas.microsoft.com/office/drawing/2014/main" id="{38082295-FB45-421E-AB23-3130A5F524AB}"/>
              </a:ext>
            </a:extLst>
          </p:cNvPr>
          <p:cNvGrpSpPr/>
          <p:nvPr/>
        </p:nvGrpSpPr>
        <p:grpSpPr>
          <a:xfrm>
            <a:off x="6382136" y="3310285"/>
            <a:ext cx="540000" cy="469268"/>
            <a:chOff x="6382136" y="3310285"/>
            <a:chExt cx="540000" cy="469268"/>
          </a:xfrm>
          <a:solidFill>
            <a:schemeClr val="accent2"/>
          </a:solidFill>
        </p:grpSpPr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FF78C144-5D7E-46FB-B145-BF6636DCABFF}"/>
                </a:ext>
              </a:extLst>
            </p:cNvPr>
            <p:cNvSpPr/>
            <p:nvPr/>
          </p:nvSpPr>
          <p:spPr>
            <a:xfrm>
              <a:off x="6382136" y="3310285"/>
              <a:ext cx="189936" cy="469268"/>
            </a:xfrm>
            <a:custGeom>
              <a:avLst/>
              <a:gdLst>
                <a:gd name="connsiteX0" fmla="*/ 45018 w 189936"/>
                <a:gd name="connsiteY0" fmla="*/ 469268 h 469268"/>
                <a:gd name="connsiteX1" fmla="*/ 0 w 189936"/>
                <a:gd name="connsiteY1" fmla="*/ 423782 h 469268"/>
                <a:gd name="connsiteX2" fmla="*/ 0 w 189936"/>
                <a:gd name="connsiteY2" fmla="*/ 0 h 469268"/>
                <a:gd name="connsiteX3" fmla="*/ 144914 w 189936"/>
                <a:gd name="connsiteY3" fmla="*/ 0 h 469268"/>
                <a:gd name="connsiteX4" fmla="*/ 189937 w 189936"/>
                <a:gd name="connsiteY4" fmla="*/ 45482 h 469268"/>
                <a:gd name="connsiteX5" fmla="*/ 173062 w 189936"/>
                <a:gd name="connsiteY5" fmla="*/ 45482 h 469268"/>
                <a:gd name="connsiteX6" fmla="*/ 144914 w 189936"/>
                <a:gd name="connsiteY6" fmla="*/ 16875 h 469268"/>
                <a:gd name="connsiteX7" fmla="*/ 16875 w 189936"/>
                <a:gd name="connsiteY7" fmla="*/ 16875 h 469268"/>
                <a:gd name="connsiteX8" fmla="*/ 16875 w 189936"/>
                <a:gd name="connsiteY8" fmla="*/ 423782 h 469268"/>
                <a:gd name="connsiteX9" fmla="*/ 45023 w 189936"/>
                <a:gd name="connsiteY9" fmla="*/ 452393 h 469268"/>
                <a:gd name="connsiteX10" fmla="*/ 73162 w 189936"/>
                <a:gd name="connsiteY10" fmla="*/ 423782 h 469268"/>
                <a:gd name="connsiteX11" fmla="*/ 73162 w 189936"/>
                <a:gd name="connsiteY11" fmla="*/ 187781 h 469268"/>
                <a:gd name="connsiteX12" fmla="*/ 90037 w 189936"/>
                <a:gd name="connsiteY12" fmla="*/ 187781 h 469268"/>
                <a:gd name="connsiteX13" fmla="*/ 90037 w 189936"/>
                <a:gd name="connsiteY13" fmla="*/ 423782 h 469268"/>
                <a:gd name="connsiteX14" fmla="*/ 45018 w 189936"/>
                <a:gd name="connsiteY14" fmla="*/ 469268 h 46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9936" h="469268">
                  <a:moveTo>
                    <a:pt x="45018" y="469268"/>
                  </a:moveTo>
                  <a:cubicBezTo>
                    <a:pt x="20195" y="469268"/>
                    <a:pt x="0" y="448862"/>
                    <a:pt x="0" y="423782"/>
                  </a:cubicBezTo>
                  <a:lnTo>
                    <a:pt x="0" y="0"/>
                  </a:lnTo>
                  <a:lnTo>
                    <a:pt x="144914" y="0"/>
                  </a:lnTo>
                  <a:cubicBezTo>
                    <a:pt x="169737" y="0"/>
                    <a:pt x="189937" y="20402"/>
                    <a:pt x="189937" y="45482"/>
                  </a:cubicBezTo>
                  <a:lnTo>
                    <a:pt x="173062" y="45482"/>
                  </a:lnTo>
                  <a:cubicBezTo>
                    <a:pt x="173062" y="29708"/>
                    <a:pt x="160435" y="16875"/>
                    <a:pt x="144914" y="16875"/>
                  </a:cubicBezTo>
                  <a:lnTo>
                    <a:pt x="16875" y="16875"/>
                  </a:lnTo>
                  <a:lnTo>
                    <a:pt x="16875" y="423782"/>
                  </a:lnTo>
                  <a:cubicBezTo>
                    <a:pt x="16875" y="439556"/>
                    <a:pt x="29502" y="452393"/>
                    <a:pt x="45023" y="452393"/>
                  </a:cubicBezTo>
                  <a:cubicBezTo>
                    <a:pt x="60539" y="452393"/>
                    <a:pt x="73162" y="439556"/>
                    <a:pt x="73162" y="423782"/>
                  </a:cubicBezTo>
                  <a:lnTo>
                    <a:pt x="73162" y="187781"/>
                  </a:lnTo>
                  <a:lnTo>
                    <a:pt x="90037" y="187781"/>
                  </a:lnTo>
                  <a:lnTo>
                    <a:pt x="90037" y="423782"/>
                  </a:lnTo>
                  <a:cubicBezTo>
                    <a:pt x="90032" y="448862"/>
                    <a:pt x="69841" y="469268"/>
                    <a:pt x="45018" y="469268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CF52CC6D-C91F-4BD0-82CD-39A0890F5D1B}"/>
                </a:ext>
              </a:extLst>
            </p:cNvPr>
            <p:cNvSpPr/>
            <p:nvPr/>
          </p:nvSpPr>
          <p:spPr>
            <a:xfrm>
              <a:off x="6382136" y="3734067"/>
              <a:ext cx="90036" cy="45486"/>
            </a:xfrm>
            <a:custGeom>
              <a:avLst/>
              <a:gdLst>
                <a:gd name="connsiteX0" fmla="*/ 45018 w 90036"/>
                <a:gd name="connsiteY0" fmla="*/ 45487 h 45486"/>
                <a:gd name="connsiteX1" fmla="*/ 0 w 90036"/>
                <a:gd name="connsiteY1" fmla="*/ 0 h 45486"/>
                <a:gd name="connsiteX2" fmla="*/ 16875 w 90036"/>
                <a:gd name="connsiteY2" fmla="*/ 0 h 45486"/>
                <a:gd name="connsiteX3" fmla="*/ 45023 w 90036"/>
                <a:gd name="connsiteY3" fmla="*/ 28612 h 45486"/>
                <a:gd name="connsiteX4" fmla="*/ 73162 w 90036"/>
                <a:gd name="connsiteY4" fmla="*/ 0 h 45486"/>
                <a:gd name="connsiteX5" fmla="*/ 90037 w 90036"/>
                <a:gd name="connsiteY5" fmla="*/ 0 h 45486"/>
                <a:gd name="connsiteX6" fmla="*/ 45018 w 90036"/>
                <a:gd name="connsiteY6" fmla="*/ 45487 h 4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036" h="45486">
                  <a:moveTo>
                    <a:pt x="45018" y="45487"/>
                  </a:moveTo>
                  <a:cubicBezTo>
                    <a:pt x="20195" y="45487"/>
                    <a:pt x="0" y="25080"/>
                    <a:pt x="0" y="0"/>
                  </a:cubicBezTo>
                  <a:lnTo>
                    <a:pt x="16875" y="0"/>
                  </a:lnTo>
                  <a:cubicBezTo>
                    <a:pt x="16875" y="15774"/>
                    <a:pt x="29502" y="28612"/>
                    <a:pt x="45023" y="28612"/>
                  </a:cubicBezTo>
                  <a:cubicBezTo>
                    <a:pt x="60539" y="28612"/>
                    <a:pt x="73162" y="15774"/>
                    <a:pt x="73162" y="0"/>
                  </a:cubicBezTo>
                  <a:lnTo>
                    <a:pt x="90037" y="0"/>
                  </a:lnTo>
                  <a:cubicBezTo>
                    <a:pt x="90032" y="25080"/>
                    <a:pt x="69841" y="45487"/>
                    <a:pt x="45018" y="45487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CC8D7ADE-D219-4482-9090-F34BE3C7A97D}"/>
                </a:ext>
              </a:extLst>
            </p:cNvPr>
            <p:cNvSpPr/>
            <p:nvPr/>
          </p:nvSpPr>
          <p:spPr>
            <a:xfrm>
              <a:off x="6427158" y="3351418"/>
              <a:ext cx="494977" cy="428135"/>
            </a:xfrm>
            <a:custGeom>
              <a:avLst/>
              <a:gdLst>
                <a:gd name="connsiteX0" fmla="*/ 449955 w 494977"/>
                <a:gd name="connsiteY0" fmla="*/ 428136 h 428135"/>
                <a:gd name="connsiteX1" fmla="*/ 0 w 494977"/>
                <a:gd name="connsiteY1" fmla="*/ 428136 h 428135"/>
                <a:gd name="connsiteX2" fmla="*/ 0 w 494977"/>
                <a:gd name="connsiteY2" fmla="*/ 411261 h 428135"/>
                <a:gd name="connsiteX3" fmla="*/ 28139 w 494977"/>
                <a:gd name="connsiteY3" fmla="*/ 382649 h 428135"/>
                <a:gd name="connsiteX4" fmla="*/ 28139 w 494977"/>
                <a:gd name="connsiteY4" fmla="*/ 0 h 428135"/>
                <a:gd name="connsiteX5" fmla="*/ 171657 w 494977"/>
                <a:gd name="connsiteY5" fmla="*/ 0 h 428135"/>
                <a:gd name="connsiteX6" fmla="*/ 213945 w 494977"/>
                <a:gd name="connsiteY6" fmla="*/ 29924 h 428135"/>
                <a:gd name="connsiteX7" fmla="*/ 494978 w 494977"/>
                <a:gd name="connsiteY7" fmla="*/ 29924 h 428135"/>
                <a:gd name="connsiteX8" fmla="*/ 494978 w 494977"/>
                <a:gd name="connsiteY8" fmla="*/ 382649 h 428135"/>
                <a:gd name="connsiteX9" fmla="*/ 449955 w 494977"/>
                <a:gd name="connsiteY9" fmla="*/ 428136 h 428135"/>
                <a:gd name="connsiteX10" fmla="*/ 34969 w 494977"/>
                <a:gd name="connsiteY10" fmla="*/ 411261 h 428135"/>
                <a:gd name="connsiteX11" fmla="*/ 449955 w 494977"/>
                <a:gd name="connsiteY11" fmla="*/ 411261 h 428135"/>
                <a:gd name="connsiteX12" fmla="*/ 478103 w 494977"/>
                <a:gd name="connsiteY12" fmla="*/ 382649 h 428135"/>
                <a:gd name="connsiteX13" fmla="*/ 478103 w 494977"/>
                <a:gd name="connsiteY13" fmla="*/ 46799 h 428135"/>
                <a:gd name="connsiteX14" fmla="*/ 200572 w 494977"/>
                <a:gd name="connsiteY14" fmla="*/ 46799 h 428135"/>
                <a:gd name="connsiteX15" fmla="*/ 199256 w 494977"/>
                <a:gd name="connsiteY15" fmla="*/ 39956 h 428135"/>
                <a:gd name="connsiteX16" fmla="*/ 171657 w 494977"/>
                <a:gd name="connsiteY16" fmla="*/ 16875 h 428135"/>
                <a:gd name="connsiteX17" fmla="*/ 45014 w 494977"/>
                <a:gd name="connsiteY17" fmla="*/ 16875 h 428135"/>
                <a:gd name="connsiteX18" fmla="*/ 45014 w 494977"/>
                <a:gd name="connsiteY18" fmla="*/ 382649 h 428135"/>
                <a:gd name="connsiteX19" fmla="*/ 34969 w 494977"/>
                <a:gd name="connsiteY19" fmla="*/ 411261 h 4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4977" h="428135">
                  <a:moveTo>
                    <a:pt x="449955" y="428136"/>
                  </a:moveTo>
                  <a:lnTo>
                    <a:pt x="0" y="428136"/>
                  </a:lnTo>
                  <a:lnTo>
                    <a:pt x="0" y="411261"/>
                  </a:lnTo>
                  <a:cubicBezTo>
                    <a:pt x="15517" y="411261"/>
                    <a:pt x="28139" y="398423"/>
                    <a:pt x="28139" y="382649"/>
                  </a:cubicBezTo>
                  <a:lnTo>
                    <a:pt x="28139" y="0"/>
                  </a:lnTo>
                  <a:lnTo>
                    <a:pt x="171657" y="0"/>
                  </a:lnTo>
                  <a:cubicBezTo>
                    <a:pt x="190772" y="0"/>
                    <a:pt x="207579" y="12230"/>
                    <a:pt x="213945" y="29924"/>
                  </a:cubicBezTo>
                  <a:lnTo>
                    <a:pt x="494978" y="29924"/>
                  </a:lnTo>
                  <a:lnTo>
                    <a:pt x="494978" y="382649"/>
                  </a:lnTo>
                  <a:cubicBezTo>
                    <a:pt x="494978" y="407730"/>
                    <a:pt x="474782" y="428136"/>
                    <a:pt x="449955" y="428136"/>
                  </a:cubicBezTo>
                  <a:close/>
                  <a:moveTo>
                    <a:pt x="34969" y="411261"/>
                  </a:moveTo>
                  <a:lnTo>
                    <a:pt x="449955" y="411261"/>
                  </a:lnTo>
                  <a:cubicBezTo>
                    <a:pt x="465480" y="411261"/>
                    <a:pt x="478103" y="398423"/>
                    <a:pt x="478103" y="382649"/>
                  </a:cubicBezTo>
                  <a:lnTo>
                    <a:pt x="478103" y="46799"/>
                  </a:lnTo>
                  <a:lnTo>
                    <a:pt x="200572" y="46799"/>
                  </a:lnTo>
                  <a:lnTo>
                    <a:pt x="199256" y="39956"/>
                  </a:lnTo>
                  <a:cubicBezTo>
                    <a:pt x="196682" y="26582"/>
                    <a:pt x="185072" y="16875"/>
                    <a:pt x="171657" y="16875"/>
                  </a:cubicBezTo>
                  <a:lnTo>
                    <a:pt x="45014" y="16875"/>
                  </a:lnTo>
                  <a:lnTo>
                    <a:pt x="45014" y="382649"/>
                  </a:lnTo>
                  <a:cubicBezTo>
                    <a:pt x="45014" y="393479"/>
                    <a:pt x="41251" y="403443"/>
                    <a:pt x="34969" y="411261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87C32C65-500B-4E84-A25A-FF4396F25386}"/>
                </a:ext>
              </a:extLst>
            </p:cNvPr>
            <p:cNvSpPr/>
            <p:nvPr/>
          </p:nvSpPr>
          <p:spPr>
            <a:xfrm>
              <a:off x="6472202" y="3713842"/>
              <a:ext cx="352459" cy="16875"/>
            </a:xfrm>
            <a:custGeom>
              <a:avLst/>
              <a:gdLst>
                <a:gd name="connsiteX0" fmla="*/ 0 w 352459"/>
                <a:gd name="connsiteY0" fmla="*/ 0 h 16875"/>
                <a:gd name="connsiteX1" fmla="*/ 352460 w 352459"/>
                <a:gd name="connsiteY1" fmla="*/ 0 h 16875"/>
                <a:gd name="connsiteX2" fmla="*/ 352460 w 352459"/>
                <a:gd name="connsiteY2" fmla="*/ 16875 h 16875"/>
                <a:gd name="connsiteX3" fmla="*/ 0 w 35245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59" h="16875">
                  <a:moveTo>
                    <a:pt x="0" y="0"/>
                  </a:moveTo>
                  <a:lnTo>
                    <a:pt x="352460" y="0"/>
                  </a:lnTo>
                  <a:lnTo>
                    <a:pt x="35246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68568AEA-F0CF-48C6-B1F5-83000FBC71FE}"/>
                </a:ext>
              </a:extLst>
            </p:cNvPr>
            <p:cNvSpPr/>
            <p:nvPr/>
          </p:nvSpPr>
          <p:spPr>
            <a:xfrm>
              <a:off x="6527855" y="3477150"/>
              <a:ext cx="159046" cy="16875"/>
            </a:xfrm>
            <a:custGeom>
              <a:avLst/>
              <a:gdLst>
                <a:gd name="connsiteX0" fmla="*/ 0 w 159046"/>
                <a:gd name="connsiteY0" fmla="*/ 0 h 16875"/>
                <a:gd name="connsiteX1" fmla="*/ 159047 w 159046"/>
                <a:gd name="connsiteY1" fmla="*/ 0 h 16875"/>
                <a:gd name="connsiteX2" fmla="*/ 159047 w 159046"/>
                <a:gd name="connsiteY2" fmla="*/ 16875 h 16875"/>
                <a:gd name="connsiteX3" fmla="*/ 0 w 159046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46" h="16875">
                  <a:moveTo>
                    <a:pt x="0" y="0"/>
                  </a:moveTo>
                  <a:lnTo>
                    <a:pt x="159047" y="0"/>
                  </a:lnTo>
                  <a:lnTo>
                    <a:pt x="159047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C693D862-F277-4205-861E-2EB2A48714A9}"/>
                </a:ext>
              </a:extLst>
            </p:cNvPr>
            <p:cNvSpPr/>
            <p:nvPr/>
          </p:nvSpPr>
          <p:spPr>
            <a:xfrm>
              <a:off x="6527855" y="3527867"/>
              <a:ext cx="81130" cy="16875"/>
            </a:xfrm>
            <a:custGeom>
              <a:avLst/>
              <a:gdLst>
                <a:gd name="connsiteX0" fmla="*/ 0 w 81130"/>
                <a:gd name="connsiteY0" fmla="*/ 0 h 16875"/>
                <a:gd name="connsiteX1" fmla="*/ 81131 w 81130"/>
                <a:gd name="connsiteY1" fmla="*/ 0 h 16875"/>
                <a:gd name="connsiteX2" fmla="*/ 81131 w 81130"/>
                <a:gd name="connsiteY2" fmla="*/ 16875 h 16875"/>
                <a:gd name="connsiteX3" fmla="*/ 0 w 8113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30" h="16875">
                  <a:moveTo>
                    <a:pt x="0" y="0"/>
                  </a:moveTo>
                  <a:lnTo>
                    <a:pt x="81131" y="0"/>
                  </a:lnTo>
                  <a:lnTo>
                    <a:pt x="8113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E5A54CC7-8E14-4E7B-AF15-46262582045E}"/>
                </a:ext>
              </a:extLst>
            </p:cNvPr>
            <p:cNvSpPr/>
            <p:nvPr/>
          </p:nvSpPr>
          <p:spPr>
            <a:xfrm>
              <a:off x="6617331" y="3310285"/>
              <a:ext cx="272784" cy="44680"/>
            </a:xfrm>
            <a:custGeom>
              <a:avLst/>
              <a:gdLst>
                <a:gd name="connsiteX0" fmla="*/ 272784 w 272784"/>
                <a:gd name="connsiteY0" fmla="*/ 44681 h 44680"/>
                <a:gd name="connsiteX1" fmla="*/ 255909 w 272784"/>
                <a:gd name="connsiteY1" fmla="*/ 44681 h 44680"/>
                <a:gd name="connsiteX2" fmla="*/ 255909 w 272784"/>
                <a:gd name="connsiteY2" fmla="*/ 16875 h 44680"/>
                <a:gd name="connsiteX3" fmla="*/ 0 w 272784"/>
                <a:gd name="connsiteY3" fmla="*/ 16875 h 44680"/>
                <a:gd name="connsiteX4" fmla="*/ 0 w 272784"/>
                <a:gd name="connsiteY4" fmla="*/ 0 h 44680"/>
                <a:gd name="connsiteX5" fmla="*/ 272784 w 272784"/>
                <a:gd name="connsiteY5" fmla="*/ 0 h 44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784" h="44680">
                  <a:moveTo>
                    <a:pt x="272784" y="44681"/>
                  </a:moveTo>
                  <a:lnTo>
                    <a:pt x="255909" y="44681"/>
                  </a:lnTo>
                  <a:lnTo>
                    <a:pt x="255909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272784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B30DAFA7-AD4F-4904-BD64-7FF4F74BA887}"/>
              </a:ext>
            </a:extLst>
          </p:cNvPr>
          <p:cNvSpPr txBox="1"/>
          <p:nvPr/>
        </p:nvSpPr>
        <p:spPr>
          <a:xfrm>
            <a:off x="6239043" y="3973499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7" name="직선 연결선 46">
            <a:extLst>
              <a:ext uri="{FF2B5EF4-FFF2-40B4-BE49-F238E27FC236}">
                <a16:creationId xmlns:a16="http://schemas.microsoft.com/office/drawing/2014/main" id="{5ECB1B10-EE8F-497B-9AC2-CCCC4EBD8F52}"/>
              </a:ext>
            </a:extLst>
          </p:cNvPr>
          <p:cNvCxnSpPr>
            <a:cxnSpLocks/>
          </p:cNvCxnSpPr>
          <p:nvPr/>
        </p:nvCxnSpPr>
        <p:spPr>
          <a:xfrm>
            <a:off x="7549841" y="3212822"/>
            <a:ext cx="0" cy="1074961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4D9A1536-FE7A-40F9-AC76-AA438A83BE46}"/>
              </a:ext>
            </a:extLst>
          </p:cNvPr>
          <p:cNvSpPr txBox="1"/>
          <p:nvPr/>
        </p:nvSpPr>
        <p:spPr>
          <a:xfrm>
            <a:off x="7720378" y="3166360"/>
            <a:ext cx="2542684" cy="1167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적어 주시면 좋을 것 같은데요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근데 그게 어렵죠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어떻게 하면 본문 내용을 잘 적을 수 있을까요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많이 적어보면 돼요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9" name="그래픽 55">
            <a:extLst>
              <a:ext uri="{FF2B5EF4-FFF2-40B4-BE49-F238E27FC236}">
                <a16:creationId xmlns:a16="http://schemas.microsoft.com/office/drawing/2014/main" id="{7FE89EEE-FCBA-407D-A75D-935390CB2308}"/>
              </a:ext>
            </a:extLst>
          </p:cNvPr>
          <p:cNvGrpSpPr/>
          <p:nvPr/>
        </p:nvGrpSpPr>
        <p:grpSpPr>
          <a:xfrm>
            <a:off x="6385004" y="4730784"/>
            <a:ext cx="534262" cy="540000"/>
            <a:chOff x="6385004" y="4730784"/>
            <a:chExt cx="534262" cy="540000"/>
          </a:xfrm>
          <a:solidFill>
            <a:schemeClr val="accent3"/>
          </a:solidFill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D986ABEE-47FC-4898-A61A-EA51C88CE987}"/>
                </a:ext>
              </a:extLst>
            </p:cNvPr>
            <p:cNvSpPr/>
            <p:nvPr/>
          </p:nvSpPr>
          <p:spPr>
            <a:xfrm>
              <a:off x="6385004" y="4893501"/>
              <a:ext cx="372810" cy="377012"/>
            </a:xfrm>
            <a:custGeom>
              <a:avLst/>
              <a:gdLst>
                <a:gd name="connsiteX0" fmla="*/ 274822 w 372810"/>
                <a:gd name="connsiteY0" fmla="*/ 377013 h 377012"/>
                <a:gd name="connsiteX1" fmla="*/ 0 w 372810"/>
                <a:gd name="connsiteY1" fmla="*/ 377013 h 377012"/>
                <a:gd name="connsiteX2" fmla="*/ 0 w 372810"/>
                <a:gd name="connsiteY2" fmla="*/ 99094 h 377012"/>
                <a:gd name="connsiteX3" fmla="*/ 104541 w 372810"/>
                <a:gd name="connsiteY3" fmla="*/ 99094 h 377012"/>
                <a:gd name="connsiteX4" fmla="*/ 107933 w 372810"/>
                <a:gd name="connsiteY4" fmla="*/ 94968 h 377012"/>
                <a:gd name="connsiteX5" fmla="*/ 106270 w 372810"/>
                <a:gd name="connsiteY5" fmla="*/ 91648 h 377012"/>
                <a:gd name="connsiteX6" fmla="*/ 86670 w 372810"/>
                <a:gd name="connsiteY6" fmla="*/ 51237 h 377012"/>
                <a:gd name="connsiteX7" fmla="*/ 137400 w 372810"/>
                <a:gd name="connsiteY7" fmla="*/ 0 h 377012"/>
                <a:gd name="connsiteX8" fmla="*/ 188144 w 372810"/>
                <a:gd name="connsiteY8" fmla="*/ 51237 h 377012"/>
                <a:gd name="connsiteX9" fmla="*/ 168417 w 372810"/>
                <a:gd name="connsiteY9" fmla="*/ 91724 h 377012"/>
                <a:gd name="connsiteX10" fmla="*/ 166885 w 372810"/>
                <a:gd name="connsiteY10" fmla="*/ 94964 h 377012"/>
                <a:gd name="connsiteX11" fmla="*/ 170265 w 372810"/>
                <a:gd name="connsiteY11" fmla="*/ 99090 h 377012"/>
                <a:gd name="connsiteX12" fmla="*/ 274822 w 372810"/>
                <a:gd name="connsiteY12" fmla="*/ 99090 h 377012"/>
                <a:gd name="connsiteX13" fmla="*/ 274822 w 372810"/>
                <a:gd name="connsiteY13" fmla="*/ 202774 h 377012"/>
                <a:gd name="connsiteX14" fmla="*/ 279345 w 372810"/>
                <a:gd name="connsiteY14" fmla="*/ 208280 h 377012"/>
                <a:gd name="connsiteX15" fmla="*/ 281986 w 372810"/>
                <a:gd name="connsiteY15" fmla="*/ 206698 h 377012"/>
                <a:gd name="connsiteX16" fmla="*/ 322106 w 372810"/>
                <a:gd name="connsiteY16" fmla="*/ 186815 h 377012"/>
                <a:gd name="connsiteX17" fmla="*/ 372811 w 372810"/>
                <a:gd name="connsiteY17" fmla="*/ 238051 h 377012"/>
                <a:gd name="connsiteX18" fmla="*/ 322106 w 372810"/>
                <a:gd name="connsiteY18" fmla="*/ 289284 h 377012"/>
                <a:gd name="connsiteX19" fmla="*/ 281918 w 372810"/>
                <a:gd name="connsiteY19" fmla="*/ 269279 h 377012"/>
                <a:gd name="connsiteX20" fmla="*/ 279345 w 372810"/>
                <a:gd name="connsiteY20" fmla="*/ 267806 h 377012"/>
                <a:gd name="connsiteX21" fmla="*/ 274826 w 372810"/>
                <a:gd name="connsiteY21" fmla="*/ 273282 h 377012"/>
                <a:gd name="connsiteX22" fmla="*/ 274826 w 372810"/>
                <a:gd name="connsiteY22" fmla="*/ 377013 h 377012"/>
                <a:gd name="connsiteX23" fmla="*/ 16875 w 372810"/>
                <a:gd name="connsiteY23" fmla="*/ 360138 h 377012"/>
                <a:gd name="connsiteX24" fmla="*/ 257951 w 372810"/>
                <a:gd name="connsiteY24" fmla="*/ 360138 h 377012"/>
                <a:gd name="connsiteX25" fmla="*/ 257951 w 372810"/>
                <a:gd name="connsiteY25" fmla="*/ 269127 h 377012"/>
                <a:gd name="connsiteX26" fmla="*/ 258837 w 372810"/>
                <a:gd name="connsiteY26" fmla="*/ 267351 h 377012"/>
                <a:gd name="connsiteX27" fmla="*/ 278885 w 372810"/>
                <a:gd name="connsiteY27" fmla="*/ 250906 h 377012"/>
                <a:gd name="connsiteX28" fmla="*/ 295241 w 372810"/>
                <a:gd name="connsiteY28" fmla="*/ 258922 h 377012"/>
                <a:gd name="connsiteX29" fmla="*/ 322110 w 372810"/>
                <a:gd name="connsiteY29" fmla="*/ 272409 h 377012"/>
                <a:gd name="connsiteX30" fmla="*/ 355940 w 372810"/>
                <a:gd name="connsiteY30" fmla="*/ 238051 h 377012"/>
                <a:gd name="connsiteX31" fmla="*/ 322110 w 372810"/>
                <a:gd name="connsiteY31" fmla="*/ 203690 h 377012"/>
                <a:gd name="connsiteX32" fmla="*/ 295329 w 372810"/>
                <a:gd name="connsiteY32" fmla="*/ 217025 h 377012"/>
                <a:gd name="connsiteX33" fmla="*/ 278885 w 372810"/>
                <a:gd name="connsiteY33" fmla="*/ 225184 h 377012"/>
                <a:gd name="connsiteX34" fmla="*/ 258833 w 372810"/>
                <a:gd name="connsiteY34" fmla="*/ 208693 h 377012"/>
                <a:gd name="connsiteX35" fmla="*/ 257951 w 372810"/>
                <a:gd name="connsiteY35" fmla="*/ 206921 h 377012"/>
                <a:gd name="connsiteX36" fmla="*/ 257951 w 372810"/>
                <a:gd name="connsiteY36" fmla="*/ 115965 h 377012"/>
                <a:gd name="connsiteX37" fmla="*/ 168788 w 372810"/>
                <a:gd name="connsiteY37" fmla="*/ 115919 h 377012"/>
                <a:gd name="connsiteX38" fmla="*/ 150015 w 372810"/>
                <a:gd name="connsiteY38" fmla="*/ 94964 h 377012"/>
                <a:gd name="connsiteX39" fmla="*/ 157887 w 372810"/>
                <a:gd name="connsiteY39" fmla="*/ 78545 h 377012"/>
                <a:gd name="connsiteX40" fmla="*/ 171273 w 372810"/>
                <a:gd name="connsiteY40" fmla="*/ 51237 h 377012"/>
                <a:gd name="connsiteX41" fmla="*/ 137405 w 372810"/>
                <a:gd name="connsiteY41" fmla="*/ 16875 h 377012"/>
                <a:gd name="connsiteX42" fmla="*/ 103549 w 372810"/>
                <a:gd name="connsiteY42" fmla="*/ 51237 h 377012"/>
                <a:gd name="connsiteX43" fmla="*/ 116792 w 372810"/>
                <a:gd name="connsiteY43" fmla="*/ 78448 h 377012"/>
                <a:gd name="connsiteX44" fmla="*/ 124812 w 372810"/>
                <a:gd name="connsiteY44" fmla="*/ 94968 h 377012"/>
                <a:gd name="connsiteX45" fmla="*/ 106030 w 372810"/>
                <a:gd name="connsiteY45" fmla="*/ 115923 h 377012"/>
                <a:gd name="connsiteX46" fmla="*/ 105123 w 372810"/>
                <a:gd name="connsiteY46" fmla="*/ 115969 h 377012"/>
                <a:gd name="connsiteX47" fmla="*/ 16875 w 372810"/>
                <a:gd name="connsiteY47" fmla="*/ 115969 h 377012"/>
                <a:gd name="connsiteX48" fmla="*/ 16875 w 372810"/>
                <a:gd name="connsiteY48" fmla="*/ 360138 h 37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72810" h="377012">
                  <a:moveTo>
                    <a:pt x="274822" y="377013"/>
                  </a:moveTo>
                  <a:lnTo>
                    <a:pt x="0" y="377013"/>
                  </a:lnTo>
                  <a:lnTo>
                    <a:pt x="0" y="99094"/>
                  </a:lnTo>
                  <a:lnTo>
                    <a:pt x="104541" y="99094"/>
                  </a:lnTo>
                  <a:cubicBezTo>
                    <a:pt x="106498" y="98727"/>
                    <a:pt x="107933" y="97006"/>
                    <a:pt x="107933" y="94968"/>
                  </a:cubicBezTo>
                  <a:cubicBezTo>
                    <a:pt x="107933" y="93247"/>
                    <a:pt x="106895" y="92150"/>
                    <a:pt x="106270" y="91648"/>
                  </a:cubicBezTo>
                  <a:cubicBezTo>
                    <a:pt x="93846" y="81890"/>
                    <a:pt x="86670" y="67133"/>
                    <a:pt x="86670" y="51237"/>
                  </a:cubicBezTo>
                  <a:cubicBezTo>
                    <a:pt x="86670" y="22988"/>
                    <a:pt x="109430" y="0"/>
                    <a:pt x="137400" y="0"/>
                  </a:cubicBezTo>
                  <a:cubicBezTo>
                    <a:pt x="165383" y="0"/>
                    <a:pt x="188144" y="22984"/>
                    <a:pt x="188144" y="51237"/>
                  </a:cubicBezTo>
                  <a:cubicBezTo>
                    <a:pt x="188144" y="67150"/>
                    <a:pt x="180955" y="81911"/>
                    <a:pt x="168417" y="91724"/>
                  </a:cubicBezTo>
                  <a:cubicBezTo>
                    <a:pt x="167932" y="92125"/>
                    <a:pt x="166885" y="93234"/>
                    <a:pt x="166885" y="94964"/>
                  </a:cubicBezTo>
                  <a:cubicBezTo>
                    <a:pt x="166885" y="97002"/>
                    <a:pt x="168315" y="98723"/>
                    <a:pt x="170265" y="99090"/>
                  </a:cubicBezTo>
                  <a:lnTo>
                    <a:pt x="274822" y="99090"/>
                  </a:lnTo>
                  <a:lnTo>
                    <a:pt x="274822" y="202774"/>
                  </a:lnTo>
                  <a:cubicBezTo>
                    <a:pt x="276278" y="205187"/>
                    <a:pt x="278201" y="207558"/>
                    <a:pt x="279345" y="208280"/>
                  </a:cubicBezTo>
                  <a:cubicBezTo>
                    <a:pt x="280741" y="208094"/>
                    <a:pt x="281640" y="207136"/>
                    <a:pt x="281986" y="206698"/>
                  </a:cubicBezTo>
                  <a:cubicBezTo>
                    <a:pt x="291613" y="194096"/>
                    <a:pt x="306260" y="186815"/>
                    <a:pt x="322106" y="186815"/>
                  </a:cubicBezTo>
                  <a:cubicBezTo>
                    <a:pt x="350063" y="186815"/>
                    <a:pt x="372811" y="209798"/>
                    <a:pt x="372811" y="238051"/>
                  </a:cubicBezTo>
                  <a:cubicBezTo>
                    <a:pt x="372811" y="266296"/>
                    <a:pt x="350063" y="289284"/>
                    <a:pt x="322106" y="289284"/>
                  </a:cubicBezTo>
                  <a:cubicBezTo>
                    <a:pt x="306260" y="289284"/>
                    <a:pt x="291608" y="281990"/>
                    <a:pt x="281918" y="269279"/>
                  </a:cubicBezTo>
                  <a:cubicBezTo>
                    <a:pt x="281572" y="268844"/>
                    <a:pt x="280686" y="267975"/>
                    <a:pt x="279345" y="267806"/>
                  </a:cubicBezTo>
                  <a:cubicBezTo>
                    <a:pt x="278205" y="268519"/>
                    <a:pt x="276282" y="270869"/>
                    <a:pt x="274826" y="273282"/>
                  </a:cubicBezTo>
                  <a:lnTo>
                    <a:pt x="274826" y="377013"/>
                  </a:lnTo>
                  <a:close/>
                  <a:moveTo>
                    <a:pt x="16875" y="360138"/>
                  </a:moveTo>
                  <a:lnTo>
                    <a:pt x="257951" y="360138"/>
                  </a:lnTo>
                  <a:lnTo>
                    <a:pt x="257951" y="269127"/>
                  </a:lnTo>
                  <a:lnTo>
                    <a:pt x="258837" y="267351"/>
                  </a:lnTo>
                  <a:cubicBezTo>
                    <a:pt x="260757" y="263490"/>
                    <a:pt x="267874" y="250906"/>
                    <a:pt x="278885" y="250906"/>
                  </a:cubicBezTo>
                  <a:cubicBezTo>
                    <a:pt x="285242" y="250906"/>
                    <a:pt x="291203" y="253825"/>
                    <a:pt x="295241" y="258922"/>
                  </a:cubicBezTo>
                  <a:cubicBezTo>
                    <a:pt x="301818" y="267540"/>
                    <a:pt x="311572" y="272409"/>
                    <a:pt x="322110" y="272409"/>
                  </a:cubicBezTo>
                  <a:cubicBezTo>
                    <a:pt x="340765" y="272409"/>
                    <a:pt x="355940" y="256998"/>
                    <a:pt x="355940" y="238051"/>
                  </a:cubicBezTo>
                  <a:cubicBezTo>
                    <a:pt x="355940" y="219105"/>
                    <a:pt x="340765" y="203690"/>
                    <a:pt x="322110" y="203690"/>
                  </a:cubicBezTo>
                  <a:cubicBezTo>
                    <a:pt x="311567" y="203690"/>
                    <a:pt x="301805" y="208550"/>
                    <a:pt x="295329" y="217025"/>
                  </a:cubicBezTo>
                  <a:cubicBezTo>
                    <a:pt x="291237" y="222240"/>
                    <a:pt x="285268" y="225184"/>
                    <a:pt x="278885" y="225184"/>
                  </a:cubicBezTo>
                  <a:cubicBezTo>
                    <a:pt x="267870" y="225184"/>
                    <a:pt x="260748" y="212562"/>
                    <a:pt x="258833" y="208693"/>
                  </a:cubicBezTo>
                  <a:lnTo>
                    <a:pt x="257951" y="206921"/>
                  </a:lnTo>
                  <a:lnTo>
                    <a:pt x="257951" y="115965"/>
                  </a:lnTo>
                  <a:lnTo>
                    <a:pt x="168788" y="115919"/>
                  </a:lnTo>
                  <a:cubicBezTo>
                    <a:pt x="158085" y="114763"/>
                    <a:pt x="150015" y="105756"/>
                    <a:pt x="150015" y="94964"/>
                  </a:cubicBezTo>
                  <a:cubicBezTo>
                    <a:pt x="150015" y="88611"/>
                    <a:pt x="152888" y="82628"/>
                    <a:pt x="157887" y="78545"/>
                  </a:cubicBezTo>
                  <a:cubicBezTo>
                    <a:pt x="166442" y="71845"/>
                    <a:pt x="171273" y="61931"/>
                    <a:pt x="171273" y="51237"/>
                  </a:cubicBezTo>
                  <a:cubicBezTo>
                    <a:pt x="171273" y="32290"/>
                    <a:pt x="156077" y="16875"/>
                    <a:pt x="137405" y="16875"/>
                  </a:cubicBezTo>
                  <a:cubicBezTo>
                    <a:pt x="118737" y="16875"/>
                    <a:pt x="103549" y="32290"/>
                    <a:pt x="103549" y="51237"/>
                  </a:cubicBezTo>
                  <a:cubicBezTo>
                    <a:pt x="103549" y="61919"/>
                    <a:pt x="108380" y="71837"/>
                    <a:pt x="116792" y="78448"/>
                  </a:cubicBezTo>
                  <a:cubicBezTo>
                    <a:pt x="121922" y="82586"/>
                    <a:pt x="124812" y="88581"/>
                    <a:pt x="124812" y="94968"/>
                  </a:cubicBezTo>
                  <a:cubicBezTo>
                    <a:pt x="124812" y="105760"/>
                    <a:pt x="116737" y="114763"/>
                    <a:pt x="106030" y="115923"/>
                  </a:cubicBezTo>
                  <a:lnTo>
                    <a:pt x="105123" y="115969"/>
                  </a:lnTo>
                  <a:lnTo>
                    <a:pt x="16875" y="115969"/>
                  </a:lnTo>
                  <a:lnTo>
                    <a:pt x="16875" y="3601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199BDD1D-6129-4A16-8903-D248018B1C75}"/>
                </a:ext>
              </a:extLst>
            </p:cNvPr>
            <p:cNvSpPr/>
            <p:nvPr/>
          </p:nvSpPr>
          <p:spPr>
            <a:xfrm>
              <a:off x="6385004" y="4730784"/>
              <a:ext cx="372739" cy="277931"/>
            </a:xfrm>
            <a:custGeom>
              <a:avLst/>
              <a:gdLst>
                <a:gd name="connsiteX0" fmla="*/ 110329 w 372739"/>
                <a:gd name="connsiteY0" fmla="*/ 277931 h 277931"/>
                <a:gd name="connsiteX1" fmla="*/ 0 w 372739"/>
                <a:gd name="connsiteY1" fmla="*/ 277931 h 277931"/>
                <a:gd name="connsiteX2" fmla="*/ 0 w 372739"/>
                <a:gd name="connsiteY2" fmla="*/ 0 h 277931"/>
                <a:gd name="connsiteX3" fmla="*/ 274826 w 372739"/>
                <a:gd name="connsiteY3" fmla="*/ 0 h 277931"/>
                <a:gd name="connsiteX4" fmla="*/ 274826 w 372739"/>
                <a:gd name="connsiteY4" fmla="*/ 105751 h 277931"/>
                <a:gd name="connsiteX5" fmla="*/ 278796 w 372739"/>
                <a:gd name="connsiteY5" fmla="*/ 109223 h 277931"/>
                <a:gd name="connsiteX6" fmla="*/ 281939 w 372739"/>
                <a:gd name="connsiteY6" fmla="*/ 107603 h 277931"/>
                <a:gd name="connsiteX7" fmla="*/ 322005 w 372739"/>
                <a:gd name="connsiteY7" fmla="*/ 87725 h 277931"/>
                <a:gd name="connsiteX8" fmla="*/ 357915 w 372739"/>
                <a:gd name="connsiteY8" fmla="*/ 102760 h 277931"/>
                <a:gd name="connsiteX9" fmla="*/ 372739 w 372739"/>
                <a:gd name="connsiteY9" fmla="*/ 138949 h 277931"/>
                <a:gd name="connsiteX10" fmla="*/ 322000 w 372739"/>
                <a:gd name="connsiteY10" fmla="*/ 190198 h 277931"/>
                <a:gd name="connsiteX11" fmla="*/ 281838 w 372739"/>
                <a:gd name="connsiteY11" fmla="*/ 170210 h 277931"/>
                <a:gd name="connsiteX12" fmla="*/ 278788 w 372739"/>
                <a:gd name="connsiteY12" fmla="*/ 168687 h 277931"/>
                <a:gd name="connsiteX13" fmla="*/ 274814 w 372739"/>
                <a:gd name="connsiteY13" fmla="*/ 172159 h 277931"/>
                <a:gd name="connsiteX14" fmla="*/ 274814 w 372739"/>
                <a:gd name="connsiteY14" fmla="*/ 277919 h 277931"/>
                <a:gd name="connsiteX15" fmla="*/ 164460 w 372739"/>
                <a:gd name="connsiteY15" fmla="*/ 277919 h 277931"/>
                <a:gd name="connsiteX16" fmla="*/ 162861 w 372739"/>
                <a:gd name="connsiteY16" fmla="*/ 277231 h 277931"/>
                <a:gd name="connsiteX17" fmla="*/ 160941 w 372739"/>
                <a:gd name="connsiteY17" fmla="*/ 276278 h 277931"/>
                <a:gd name="connsiteX18" fmla="*/ 159819 w 372739"/>
                <a:gd name="connsiteY18" fmla="*/ 275615 h 277931"/>
                <a:gd name="connsiteX19" fmla="*/ 159317 w 372739"/>
                <a:gd name="connsiteY19" fmla="*/ 275295 h 277931"/>
                <a:gd name="connsiteX20" fmla="*/ 158410 w 372739"/>
                <a:gd name="connsiteY20" fmla="*/ 275033 h 277931"/>
                <a:gd name="connsiteX21" fmla="*/ 157123 w 372739"/>
                <a:gd name="connsiteY21" fmla="*/ 273594 h 277931"/>
                <a:gd name="connsiteX22" fmla="*/ 154128 w 372739"/>
                <a:gd name="connsiteY22" fmla="*/ 270300 h 277931"/>
                <a:gd name="connsiteX23" fmla="*/ 153752 w 372739"/>
                <a:gd name="connsiteY23" fmla="*/ 269802 h 277931"/>
                <a:gd name="connsiteX24" fmla="*/ 152740 w 372739"/>
                <a:gd name="connsiteY24" fmla="*/ 268127 h 277931"/>
                <a:gd name="connsiteX25" fmla="*/ 151761 w 372739"/>
                <a:gd name="connsiteY25" fmla="*/ 266157 h 277931"/>
                <a:gd name="connsiteX26" fmla="*/ 151192 w 372739"/>
                <a:gd name="connsiteY26" fmla="*/ 264697 h 277931"/>
                <a:gd name="connsiteX27" fmla="*/ 150605 w 372739"/>
                <a:gd name="connsiteY27" fmla="*/ 262672 h 277931"/>
                <a:gd name="connsiteX28" fmla="*/ 150344 w 372739"/>
                <a:gd name="connsiteY28" fmla="*/ 261436 h 277931"/>
                <a:gd name="connsiteX29" fmla="*/ 150002 w 372739"/>
                <a:gd name="connsiteY29" fmla="*/ 257820 h 277931"/>
                <a:gd name="connsiteX30" fmla="*/ 157887 w 372739"/>
                <a:gd name="connsiteY30" fmla="*/ 241405 h 277931"/>
                <a:gd name="connsiteX31" fmla="*/ 171260 w 372739"/>
                <a:gd name="connsiteY31" fmla="*/ 214106 h 277931"/>
                <a:gd name="connsiteX32" fmla="*/ 137392 w 372739"/>
                <a:gd name="connsiteY32" fmla="*/ 179740 h 277931"/>
                <a:gd name="connsiteX33" fmla="*/ 103537 w 372739"/>
                <a:gd name="connsiteY33" fmla="*/ 214106 h 277931"/>
                <a:gd name="connsiteX34" fmla="*/ 116771 w 372739"/>
                <a:gd name="connsiteY34" fmla="*/ 241296 h 277931"/>
                <a:gd name="connsiteX35" fmla="*/ 124799 w 372739"/>
                <a:gd name="connsiteY35" fmla="*/ 257820 h 277931"/>
                <a:gd name="connsiteX36" fmla="*/ 124495 w 372739"/>
                <a:gd name="connsiteY36" fmla="*/ 261314 h 277931"/>
                <a:gd name="connsiteX37" fmla="*/ 124086 w 372739"/>
                <a:gd name="connsiteY37" fmla="*/ 263174 h 277931"/>
                <a:gd name="connsiteX38" fmla="*/ 123609 w 372739"/>
                <a:gd name="connsiteY38" fmla="*/ 264722 h 277931"/>
                <a:gd name="connsiteX39" fmla="*/ 122955 w 372739"/>
                <a:gd name="connsiteY39" fmla="*/ 266385 h 277931"/>
                <a:gd name="connsiteX40" fmla="*/ 122040 w 372739"/>
                <a:gd name="connsiteY40" fmla="*/ 268190 h 277931"/>
                <a:gd name="connsiteX41" fmla="*/ 121361 w 372739"/>
                <a:gd name="connsiteY41" fmla="*/ 269350 h 277931"/>
                <a:gd name="connsiteX42" fmla="*/ 120471 w 372739"/>
                <a:gd name="connsiteY42" fmla="*/ 270565 h 277931"/>
                <a:gd name="connsiteX43" fmla="*/ 117703 w 372739"/>
                <a:gd name="connsiteY43" fmla="*/ 273586 h 277931"/>
                <a:gd name="connsiteX44" fmla="*/ 116573 w 372739"/>
                <a:gd name="connsiteY44" fmla="*/ 274860 h 277931"/>
                <a:gd name="connsiteX45" fmla="*/ 115695 w 372739"/>
                <a:gd name="connsiteY45" fmla="*/ 275160 h 277931"/>
                <a:gd name="connsiteX46" fmla="*/ 114995 w 372739"/>
                <a:gd name="connsiteY46" fmla="*/ 275632 h 277931"/>
                <a:gd name="connsiteX47" fmla="*/ 113147 w 372739"/>
                <a:gd name="connsiteY47" fmla="*/ 276666 h 277931"/>
                <a:gd name="connsiteX48" fmla="*/ 111911 w 372739"/>
                <a:gd name="connsiteY48" fmla="*/ 277248 h 277931"/>
                <a:gd name="connsiteX49" fmla="*/ 110329 w 372739"/>
                <a:gd name="connsiteY49" fmla="*/ 277931 h 277931"/>
                <a:gd name="connsiteX50" fmla="*/ 16875 w 372739"/>
                <a:gd name="connsiteY50" fmla="*/ 261056 h 277931"/>
                <a:gd name="connsiteX51" fmla="*/ 106266 w 372739"/>
                <a:gd name="connsiteY51" fmla="*/ 261056 h 277931"/>
                <a:gd name="connsiteX52" fmla="*/ 107616 w 372739"/>
                <a:gd name="connsiteY52" fmla="*/ 259356 h 277931"/>
                <a:gd name="connsiteX53" fmla="*/ 107798 w 372739"/>
                <a:gd name="connsiteY53" fmla="*/ 258757 h 277931"/>
                <a:gd name="connsiteX54" fmla="*/ 107886 w 372739"/>
                <a:gd name="connsiteY54" fmla="*/ 258386 h 277931"/>
                <a:gd name="connsiteX55" fmla="*/ 107928 w 372739"/>
                <a:gd name="connsiteY55" fmla="*/ 257829 h 277931"/>
                <a:gd name="connsiteX56" fmla="*/ 106266 w 372739"/>
                <a:gd name="connsiteY56" fmla="*/ 254505 h 277931"/>
                <a:gd name="connsiteX57" fmla="*/ 86666 w 372739"/>
                <a:gd name="connsiteY57" fmla="*/ 214110 h 277931"/>
                <a:gd name="connsiteX58" fmla="*/ 137396 w 372739"/>
                <a:gd name="connsiteY58" fmla="*/ 162869 h 277931"/>
                <a:gd name="connsiteX59" fmla="*/ 188139 w 372739"/>
                <a:gd name="connsiteY59" fmla="*/ 214110 h 277931"/>
                <a:gd name="connsiteX60" fmla="*/ 168417 w 372739"/>
                <a:gd name="connsiteY60" fmla="*/ 254602 h 277931"/>
                <a:gd name="connsiteX61" fmla="*/ 166881 w 372739"/>
                <a:gd name="connsiteY61" fmla="*/ 257825 h 277931"/>
                <a:gd name="connsiteX62" fmla="*/ 166965 w 372739"/>
                <a:gd name="connsiteY62" fmla="*/ 258504 h 277931"/>
                <a:gd name="connsiteX63" fmla="*/ 167759 w 372739"/>
                <a:gd name="connsiteY63" fmla="*/ 260183 h 277931"/>
                <a:gd name="connsiteX64" fmla="*/ 168539 w 372739"/>
                <a:gd name="connsiteY64" fmla="*/ 261052 h 277931"/>
                <a:gd name="connsiteX65" fmla="*/ 257939 w 372739"/>
                <a:gd name="connsiteY65" fmla="*/ 261052 h 277931"/>
                <a:gd name="connsiteX66" fmla="*/ 257989 w 372739"/>
                <a:gd name="connsiteY66" fmla="*/ 170691 h 277931"/>
                <a:gd name="connsiteX67" fmla="*/ 278788 w 372739"/>
                <a:gd name="connsiteY67" fmla="*/ 151820 h 277931"/>
                <a:gd name="connsiteX68" fmla="*/ 295161 w 372739"/>
                <a:gd name="connsiteY68" fmla="*/ 159865 h 277931"/>
                <a:gd name="connsiteX69" fmla="*/ 321996 w 372739"/>
                <a:gd name="connsiteY69" fmla="*/ 173332 h 277931"/>
                <a:gd name="connsiteX70" fmla="*/ 355860 w 372739"/>
                <a:gd name="connsiteY70" fmla="*/ 138953 h 277931"/>
                <a:gd name="connsiteX71" fmla="*/ 345912 w 372739"/>
                <a:gd name="connsiteY71" fmla="*/ 114632 h 277931"/>
                <a:gd name="connsiteX72" fmla="*/ 322005 w 372739"/>
                <a:gd name="connsiteY72" fmla="*/ 104604 h 277931"/>
                <a:gd name="connsiteX73" fmla="*/ 295253 w 372739"/>
                <a:gd name="connsiteY73" fmla="*/ 117969 h 277931"/>
                <a:gd name="connsiteX74" fmla="*/ 278796 w 372739"/>
                <a:gd name="connsiteY74" fmla="*/ 126103 h 277931"/>
                <a:gd name="connsiteX75" fmla="*/ 257998 w 372739"/>
                <a:gd name="connsiteY75" fmla="*/ 107228 h 277931"/>
                <a:gd name="connsiteX76" fmla="*/ 257947 w 372739"/>
                <a:gd name="connsiteY76" fmla="*/ 106325 h 277931"/>
                <a:gd name="connsiteX77" fmla="*/ 257947 w 372739"/>
                <a:gd name="connsiteY77" fmla="*/ 16875 h 277931"/>
                <a:gd name="connsiteX78" fmla="*/ 16875 w 372739"/>
                <a:gd name="connsiteY78" fmla="*/ 16875 h 277931"/>
                <a:gd name="connsiteX79" fmla="*/ 16875 w 372739"/>
                <a:gd name="connsiteY79" fmla="*/ 261056 h 27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372739" h="277931">
                  <a:moveTo>
                    <a:pt x="110329" y="277931"/>
                  </a:moveTo>
                  <a:lnTo>
                    <a:pt x="0" y="277931"/>
                  </a:lnTo>
                  <a:lnTo>
                    <a:pt x="0" y="0"/>
                  </a:lnTo>
                  <a:lnTo>
                    <a:pt x="274826" y="0"/>
                  </a:lnTo>
                  <a:lnTo>
                    <a:pt x="274826" y="105751"/>
                  </a:lnTo>
                  <a:cubicBezTo>
                    <a:pt x="275193" y="107755"/>
                    <a:pt x="276847" y="109223"/>
                    <a:pt x="278796" y="109223"/>
                  </a:cubicBezTo>
                  <a:cubicBezTo>
                    <a:pt x="280416" y="109223"/>
                    <a:pt x="281458" y="108207"/>
                    <a:pt x="281939" y="107603"/>
                  </a:cubicBezTo>
                  <a:cubicBezTo>
                    <a:pt x="291558" y="95010"/>
                    <a:pt x="306197" y="87725"/>
                    <a:pt x="322005" y="87725"/>
                  </a:cubicBezTo>
                  <a:cubicBezTo>
                    <a:pt x="335572" y="87725"/>
                    <a:pt x="348321" y="93066"/>
                    <a:pt x="357915" y="102760"/>
                  </a:cubicBezTo>
                  <a:cubicBezTo>
                    <a:pt x="367478" y="112434"/>
                    <a:pt x="372743" y="125284"/>
                    <a:pt x="372739" y="138949"/>
                  </a:cubicBezTo>
                  <a:cubicBezTo>
                    <a:pt x="372739" y="167206"/>
                    <a:pt x="349975" y="190198"/>
                    <a:pt x="322000" y="190198"/>
                  </a:cubicBezTo>
                  <a:cubicBezTo>
                    <a:pt x="306205" y="190198"/>
                    <a:pt x="291566" y="182912"/>
                    <a:pt x="281838" y="170210"/>
                  </a:cubicBezTo>
                  <a:cubicBezTo>
                    <a:pt x="281530" y="169817"/>
                    <a:pt x="280458" y="168687"/>
                    <a:pt x="278788" y="168687"/>
                  </a:cubicBezTo>
                  <a:cubicBezTo>
                    <a:pt x="276834" y="168687"/>
                    <a:pt x="275185" y="170159"/>
                    <a:pt x="274814" y="172159"/>
                  </a:cubicBezTo>
                  <a:lnTo>
                    <a:pt x="274814" y="277919"/>
                  </a:lnTo>
                  <a:lnTo>
                    <a:pt x="164460" y="277919"/>
                  </a:lnTo>
                  <a:lnTo>
                    <a:pt x="162861" y="277231"/>
                  </a:lnTo>
                  <a:cubicBezTo>
                    <a:pt x="162194" y="276944"/>
                    <a:pt x="161565" y="276623"/>
                    <a:pt x="160941" y="276278"/>
                  </a:cubicBezTo>
                  <a:lnTo>
                    <a:pt x="159819" y="275615"/>
                  </a:lnTo>
                  <a:cubicBezTo>
                    <a:pt x="159650" y="275514"/>
                    <a:pt x="159481" y="275404"/>
                    <a:pt x="159317" y="275295"/>
                  </a:cubicBezTo>
                  <a:lnTo>
                    <a:pt x="158410" y="275033"/>
                  </a:lnTo>
                  <a:lnTo>
                    <a:pt x="157123" y="273594"/>
                  </a:lnTo>
                  <a:cubicBezTo>
                    <a:pt x="156035" y="272628"/>
                    <a:pt x="155035" y="271519"/>
                    <a:pt x="154128" y="270300"/>
                  </a:cubicBezTo>
                  <a:lnTo>
                    <a:pt x="153752" y="269802"/>
                  </a:lnTo>
                  <a:cubicBezTo>
                    <a:pt x="153381" y="269283"/>
                    <a:pt x="153044" y="268713"/>
                    <a:pt x="152740" y="268127"/>
                  </a:cubicBezTo>
                  <a:cubicBezTo>
                    <a:pt x="152360" y="267490"/>
                    <a:pt x="152031" y="266823"/>
                    <a:pt x="151761" y="266157"/>
                  </a:cubicBezTo>
                  <a:cubicBezTo>
                    <a:pt x="151601" y="265807"/>
                    <a:pt x="151373" y="265262"/>
                    <a:pt x="151192" y="264697"/>
                  </a:cubicBezTo>
                  <a:cubicBezTo>
                    <a:pt x="150943" y="263933"/>
                    <a:pt x="150753" y="263309"/>
                    <a:pt x="150605" y="262672"/>
                  </a:cubicBezTo>
                  <a:cubicBezTo>
                    <a:pt x="150495" y="262221"/>
                    <a:pt x="150407" y="261824"/>
                    <a:pt x="150344" y="261436"/>
                  </a:cubicBezTo>
                  <a:cubicBezTo>
                    <a:pt x="150112" y="260166"/>
                    <a:pt x="150002" y="258981"/>
                    <a:pt x="150002" y="257820"/>
                  </a:cubicBezTo>
                  <a:cubicBezTo>
                    <a:pt x="150002" y="251463"/>
                    <a:pt x="152879" y="245481"/>
                    <a:pt x="157887" y="241405"/>
                  </a:cubicBezTo>
                  <a:cubicBezTo>
                    <a:pt x="166430" y="234714"/>
                    <a:pt x="171260" y="224796"/>
                    <a:pt x="171260" y="214106"/>
                  </a:cubicBezTo>
                  <a:cubicBezTo>
                    <a:pt x="171260" y="195159"/>
                    <a:pt x="156064" y="179740"/>
                    <a:pt x="137392" y="179740"/>
                  </a:cubicBezTo>
                  <a:cubicBezTo>
                    <a:pt x="118724" y="179740"/>
                    <a:pt x="103537" y="195155"/>
                    <a:pt x="103537" y="214106"/>
                  </a:cubicBezTo>
                  <a:cubicBezTo>
                    <a:pt x="103537" y="224796"/>
                    <a:pt x="108363" y="234706"/>
                    <a:pt x="116771" y="241296"/>
                  </a:cubicBezTo>
                  <a:cubicBezTo>
                    <a:pt x="121909" y="245447"/>
                    <a:pt x="124799" y="251442"/>
                    <a:pt x="124799" y="257820"/>
                  </a:cubicBezTo>
                  <a:cubicBezTo>
                    <a:pt x="124799" y="259019"/>
                    <a:pt x="124673" y="260166"/>
                    <a:pt x="124495" y="261314"/>
                  </a:cubicBezTo>
                  <a:lnTo>
                    <a:pt x="124086" y="263174"/>
                  </a:lnTo>
                  <a:cubicBezTo>
                    <a:pt x="123934" y="263693"/>
                    <a:pt x="123782" y="264195"/>
                    <a:pt x="123609" y="264722"/>
                  </a:cubicBezTo>
                  <a:cubicBezTo>
                    <a:pt x="123348" y="265444"/>
                    <a:pt x="123166" y="265925"/>
                    <a:pt x="122955" y="266385"/>
                  </a:cubicBezTo>
                  <a:cubicBezTo>
                    <a:pt x="122690" y="267000"/>
                    <a:pt x="122369" y="267612"/>
                    <a:pt x="122040" y="268190"/>
                  </a:cubicBezTo>
                  <a:cubicBezTo>
                    <a:pt x="121833" y="268574"/>
                    <a:pt x="121605" y="268971"/>
                    <a:pt x="121361" y="269350"/>
                  </a:cubicBezTo>
                  <a:lnTo>
                    <a:pt x="120471" y="270565"/>
                  </a:lnTo>
                  <a:cubicBezTo>
                    <a:pt x="119791" y="271519"/>
                    <a:pt x="118804" y="272607"/>
                    <a:pt x="117703" y="273586"/>
                  </a:cubicBezTo>
                  <a:lnTo>
                    <a:pt x="116573" y="274860"/>
                  </a:lnTo>
                  <a:lnTo>
                    <a:pt x="115695" y="275160"/>
                  </a:lnTo>
                  <a:cubicBezTo>
                    <a:pt x="115463" y="275320"/>
                    <a:pt x="115231" y="275480"/>
                    <a:pt x="114995" y="275632"/>
                  </a:cubicBezTo>
                  <a:lnTo>
                    <a:pt x="113147" y="276666"/>
                  </a:lnTo>
                  <a:cubicBezTo>
                    <a:pt x="112746" y="276868"/>
                    <a:pt x="112337" y="277062"/>
                    <a:pt x="111911" y="277248"/>
                  </a:cubicBezTo>
                  <a:lnTo>
                    <a:pt x="110329" y="277931"/>
                  </a:lnTo>
                  <a:close/>
                  <a:moveTo>
                    <a:pt x="16875" y="261056"/>
                  </a:moveTo>
                  <a:lnTo>
                    <a:pt x="106266" y="261056"/>
                  </a:lnTo>
                  <a:lnTo>
                    <a:pt x="107616" y="259356"/>
                  </a:lnTo>
                  <a:lnTo>
                    <a:pt x="107798" y="258757"/>
                  </a:lnTo>
                  <a:cubicBezTo>
                    <a:pt x="107827" y="258630"/>
                    <a:pt x="107857" y="258508"/>
                    <a:pt x="107886" y="258386"/>
                  </a:cubicBezTo>
                  <a:cubicBezTo>
                    <a:pt x="107869" y="258411"/>
                    <a:pt x="107928" y="258263"/>
                    <a:pt x="107928" y="257829"/>
                  </a:cubicBezTo>
                  <a:cubicBezTo>
                    <a:pt x="107928" y="256108"/>
                    <a:pt x="106886" y="255011"/>
                    <a:pt x="106266" y="254505"/>
                  </a:cubicBezTo>
                  <a:cubicBezTo>
                    <a:pt x="93846" y="244772"/>
                    <a:pt x="86666" y="230023"/>
                    <a:pt x="86666" y="214110"/>
                  </a:cubicBezTo>
                  <a:cubicBezTo>
                    <a:pt x="86666" y="185857"/>
                    <a:pt x="109426" y="162869"/>
                    <a:pt x="137396" y="162869"/>
                  </a:cubicBezTo>
                  <a:cubicBezTo>
                    <a:pt x="165379" y="162869"/>
                    <a:pt x="188139" y="185857"/>
                    <a:pt x="188139" y="214110"/>
                  </a:cubicBezTo>
                  <a:cubicBezTo>
                    <a:pt x="188139" y="230023"/>
                    <a:pt x="180951" y="244780"/>
                    <a:pt x="168417" y="254602"/>
                  </a:cubicBezTo>
                  <a:cubicBezTo>
                    <a:pt x="167919" y="255007"/>
                    <a:pt x="166881" y="256103"/>
                    <a:pt x="166881" y="257825"/>
                  </a:cubicBezTo>
                  <a:cubicBezTo>
                    <a:pt x="166881" y="258061"/>
                    <a:pt x="166923" y="258280"/>
                    <a:pt x="166965" y="258504"/>
                  </a:cubicBezTo>
                  <a:lnTo>
                    <a:pt x="167759" y="260183"/>
                  </a:lnTo>
                  <a:lnTo>
                    <a:pt x="168539" y="261052"/>
                  </a:lnTo>
                  <a:lnTo>
                    <a:pt x="257939" y="261052"/>
                  </a:lnTo>
                  <a:lnTo>
                    <a:pt x="257989" y="170691"/>
                  </a:lnTo>
                  <a:cubicBezTo>
                    <a:pt x="259149" y="159933"/>
                    <a:pt x="268093" y="151820"/>
                    <a:pt x="278788" y="151820"/>
                  </a:cubicBezTo>
                  <a:cubicBezTo>
                    <a:pt x="285162" y="151820"/>
                    <a:pt x="291132" y="154752"/>
                    <a:pt x="295161" y="159865"/>
                  </a:cubicBezTo>
                  <a:cubicBezTo>
                    <a:pt x="301746" y="168459"/>
                    <a:pt x="311496" y="173332"/>
                    <a:pt x="321996" y="173332"/>
                  </a:cubicBezTo>
                  <a:cubicBezTo>
                    <a:pt x="340673" y="173332"/>
                    <a:pt x="355860" y="157908"/>
                    <a:pt x="355860" y="138953"/>
                  </a:cubicBezTo>
                  <a:cubicBezTo>
                    <a:pt x="355864" y="129760"/>
                    <a:pt x="352329" y="121125"/>
                    <a:pt x="345912" y="114632"/>
                  </a:cubicBezTo>
                  <a:cubicBezTo>
                    <a:pt x="339517" y="108165"/>
                    <a:pt x="331028" y="104604"/>
                    <a:pt x="322005" y="104604"/>
                  </a:cubicBezTo>
                  <a:cubicBezTo>
                    <a:pt x="311496" y="104604"/>
                    <a:pt x="301746" y="109477"/>
                    <a:pt x="295253" y="117969"/>
                  </a:cubicBezTo>
                  <a:cubicBezTo>
                    <a:pt x="291128" y="123179"/>
                    <a:pt x="285162" y="126103"/>
                    <a:pt x="278796" y="126103"/>
                  </a:cubicBezTo>
                  <a:cubicBezTo>
                    <a:pt x="268102" y="126103"/>
                    <a:pt x="259162" y="117990"/>
                    <a:pt x="257998" y="107228"/>
                  </a:cubicBezTo>
                  <a:lnTo>
                    <a:pt x="257947" y="106325"/>
                  </a:lnTo>
                  <a:lnTo>
                    <a:pt x="257947" y="16875"/>
                  </a:lnTo>
                  <a:lnTo>
                    <a:pt x="16875" y="16875"/>
                  </a:lnTo>
                  <a:lnTo>
                    <a:pt x="16875" y="26105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79DECC10-FCEA-4E7F-9558-7AA9ED2CA5F6}"/>
                </a:ext>
              </a:extLst>
            </p:cNvPr>
            <p:cNvSpPr/>
            <p:nvPr/>
          </p:nvSpPr>
          <p:spPr>
            <a:xfrm>
              <a:off x="6643922" y="4992304"/>
              <a:ext cx="275345" cy="278479"/>
            </a:xfrm>
            <a:custGeom>
              <a:avLst/>
              <a:gdLst>
                <a:gd name="connsiteX0" fmla="*/ 275050 w 275345"/>
                <a:gd name="connsiteY0" fmla="*/ 278480 h 278479"/>
                <a:gd name="connsiteX1" fmla="*/ 0 w 275345"/>
                <a:gd name="connsiteY1" fmla="*/ 278201 h 278479"/>
                <a:gd name="connsiteX2" fmla="*/ 160 w 275345"/>
                <a:gd name="connsiteY2" fmla="*/ 170948 h 278479"/>
                <a:gd name="connsiteX3" fmla="*/ 20971 w 275345"/>
                <a:gd name="connsiteY3" fmla="*/ 152010 h 278479"/>
                <a:gd name="connsiteX4" fmla="*/ 37399 w 275345"/>
                <a:gd name="connsiteY4" fmla="*/ 160127 h 278479"/>
                <a:gd name="connsiteX5" fmla="*/ 64226 w 275345"/>
                <a:gd name="connsiteY5" fmla="*/ 173597 h 278479"/>
                <a:gd name="connsiteX6" fmla="*/ 98175 w 275345"/>
                <a:gd name="connsiteY6" fmla="*/ 139227 h 278479"/>
                <a:gd name="connsiteX7" fmla="*/ 64315 w 275345"/>
                <a:gd name="connsiteY7" fmla="*/ 104794 h 278479"/>
                <a:gd name="connsiteX8" fmla="*/ 37543 w 275345"/>
                <a:gd name="connsiteY8" fmla="*/ 118095 h 278479"/>
                <a:gd name="connsiteX9" fmla="*/ 21043 w 275345"/>
                <a:gd name="connsiteY9" fmla="*/ 126259 h 278479"/>
                <a:gd name="connsiteX10" fmla="*/ 232 w 275345"/>
                <a:gd name="connsiteY10" fmla="*/ 107245 h 278479"/>
                <a:gd name="connsiteX11" fmla="*/ 190 w 275345"/>
                <a:gd name="connsiteY11" fmla="*/ 106380 h 278479"/>
                <a:gd name="connsiteX12" fmla="*/ 308 w 275345"/>
                <a:gd name="connsiteY12" fmla="*/ 0 h 278479"/>
                <a:gd name="connsiteX13" fmla="*/ 108759 w 275345"/>
                <a:gd name="connsiteY13" fmla="*/ 148 h 278479"/>
                <a:gd name="connsiteX14" fmla="*/ 109898 w 275345"/>
                <a:gd name="connsiteY14" fmla="*/ 472 h 278479"/>
                <a:gd name="connsiteX15" fmla="*/ 125107 w 275345"/>
                <a:gd name="connsiteY15" fmla="*/ 20786 h 278479"/>
                <a:gd name="connsiteX16" fmla="*/ 117163 w 275345"/>
                <a:gd name="connsiteY16" fmla="*/ 37226 h 278479"/>
                <a:gd name="connsiteX17" fmla="*/ 103807 w 275345"/>
                <a:gd name="connsiteY17" fmla="*/ 64496 h 278479"/>
                <a:gd name="connsiteX18" fmla="*/ 137662 w 275345"/>
                <a:gd name="connsiteY18" fmla="*/ 98963 h 278479"/>
                <a:gd name="connsiteX19" fmla="*/ 171581 w 275345"/>
                <a:gd name="connsiteY19" fmla="*/ 64602 h 278479"/>
                <a:gd name="connsiteX20" fmla="*/ 158376 w 275345"/>
                <a:gd name="connsiteY20" fmla="*/ 37340 h 278479"/>
                <a:gd name="connsiteX21" fmla="*/ 150373 w 275345"/>
                <a:gd name="connsiteY21" fmla="*/ 20773 h 278479"/>
                <a:gd name="connsiteX22" fmla="*/ 165632 w 275345"/>
                <a:gd name="connsiteY22" fmla="*/ 532 h 278479"/>
                <a:gd name="connsiteX23" fmla="*/ 166776 w 275345"/>
                <a:gd name="connsiteY23" fmla="*/ 207 h 278479"/>
                <a:gd name="connsiteX24" fmla="*/ 275345 w 275345"/>
                <a:gd name="connsiteY24" fmla="*/ 329 h 278479"/>
                <a:gd name="connsiteX25" fmla="*/ 275050 w 275345"/>
                <a:gd name="connsiteY25" fmla="*/ 278480 h 278479"/>
                <a:gd name="connsiteX26" fmla="*/ 16892 w 275345"/>
                <a:gd name="connsiteY26" fmla="*/ 261343 h 278479"/>
                <a:gd name="connsiteX27" fmla="*/ 258192 w 275345"/>
                <a:gd name="connsiteY27" fmla="*/ 261592 h 278479"/>
                <a:gd name="connsiteX28" fmla="*/ 258458 w 275345"/>
                <a:gd name="connsiteY28" fmla="*/ 17187 h 278479"/>
                <a:gd name="connsiteX29" fmla="*/ 169463 w 275345"/>
                <a:gd name="connsiteY29" fmla="*/ 17090 h 278479"/>
                <a:gd name="connsiteX30" fmla="*/ 167252 w 275345"/>
                <a:gd name="connsiteY30" fmla="*/ 20828 h 278479"/>
                <a:gd name="connsiteX31" fmla="*/ 168906 w 275345"/>
                <a:gd name="connsiteY31" fmla="*/ 24157 h 278479"/>
                <a:gd name="connsiteX32" fmla="*/ 188464 w 275345"/>
                <a:gd name="connsiteY32" fmla="*/ 64627 h 278479"/>
                <a:gd name="connsiteX33" fmla="*/ 137692 w 275345"/>
                <a:gd name="connsiteY33" fmla="*/ 115847 h 278479"/>
                <a:gd name="connsiteX34" fmla="*/ 86940 w 275345"/>
                <a:gd name="connsiteY34" fmla="*/ 64492 h 278479"/>
                <a:gd name="connsiteX35" fmla="*/ 106717 w 275345"/>
                <a:gd name="connsiteY35" fmla="*/ 23988 h 278479"/>
                <a:gd name="connsiteX36" fmla="*/ 108240 w 275345"/>
                <a:gd name="connsiteY36" fmla="*/ 20807 h 278479"/>
                <a:gd name="connsiteX37" fmla="*/ 106047 w 275345"/>
                <a:gd name="connsiteY37" fmla="*/ 17023 h 278479"/>
                <a:gd name="connsiteX38" fmla="*/ 17170 w 275345"/>
                <a:gd name="connsiteY38" fmla="*/ 16905 h 278479"/>
                <a:gd name="connsiteX39" fmla="*/ 17065 w 275345"/>
                <a:gd name="connsiteY39" fmla="*/ 105848 h 278479"/>
                <a:gd name="connsiteX40" fmla="*/ 21060 w 275345"/>
                <a:gd name="connsiteY40" fmla="*/ 109380 h 278479"/>
                <a:gd name="connsiteX41" fmla="*/ 24203 w 275345"/>
                <a:gd name="connsiteY41" fmla="*/ 107755 h 278479"/>
                <a:gd name="connsiteX42" fmla="*/ 64188 w 275345"/>
                <a:gd name="connsiteY42" fmla="*/ 87915 h 278479"/>
                <a:gd name="connsiteX43" fmla="*/ 115050 w 275345"/>
                <a:gd name="connsiteY43" fmla="*/ 139236 h 278479"/>
                <a:gd name="connsiteX44" fmla="*/ 64260 w 275345"/>
                <a:gd name="connsiteY44" fmla="*/ 190472 h 278479"/>
                <a:gd name="connsiteX45" fmla="*/ 24034 w 275345"/>
                <a:gd name="connsiteY45" fmla="*/ 170429 h 278479"/>
                <a:gd name="connsiteX46" fmla="*/ 20942 w 275345"/>
                <a:gd name="connsiteY46" fmla="*/ 168885 h 278479"/>
                <a:gd name="connsiteX47" fmla="*/ 16989 w 275345"/>
                <a:gd name="connsiteY47" fmla="*/ 172425 h 278479"/>
                <a:gd name="connsiteX48" fmla="*/ 16892 w 275345"/>
                <a:gd name="connsiteY48" fmla="*/ 261343 h 27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5345" h="278479">
                  <a:moveTo>
                    <a:pt x="275050" y="278480"/>
                  </a:moveTo>
                  <a:lnTo>
                    <a:pt x="0" y="278201"/>
                  </a:lnTo>
                  <a:lnTo>
                    <a:pt x="160" y="170948"/>
                  </a:lnTo>
                  <a:cubicBezTo>
                    <a:pt x="1316" y="160178"/>
                    <a:pt x="10268" y="152040"/>
                    <a:pt x="20971" y="152010"/>
                  </a:cubicBezTo>
                  <a:cubicBezTo>
                    <a:pt x="27451" y="152052"/>
                    <a:pt x="33412" y="155010"/>
                    <a:pt x="37399" y="160127"/>
                  </a:cubicBezTo>
                  <a:cubicBezTo>
                    <a:pt x="43955" y="168712"/>
                    <a:pt x="53717" y="173597"/>
                    <a:pt x="64226" y="173597"/>
                  </a:cubicBezTo>
                  <a:cubicBezTo>
                    <a:pt x="82941" y="173597"/>
                    <a:pt x="98153" y="158174"/>
                    <a:pt x="98175" y="139227"/>
                  </a:cubicBezTo>
                  <a:cubicBezTo>
                    <a:pt x="98183" y="120255"/>
                    <a:pt x="82987" y="104806"/>
                    <a:pt x="64315" y="104794"/>
                  </a:cubicBezTo>
                  <a:cubicBezTo>
                    <a:pt x="53696" y="104794"/>
                    <a:pt x="43989" y="109641"/>
                    <a:pt x="37543" y="118095"/>
                  </a:cubicBezTo>
                  <a:cubicBezTo>
                    <a:pt x="33421" y="123322"/>
                    <a:pt x="27439" y="126259"/>
                    <a:pt x="21043" y="126259"/>
                  </a:cubicBezTo>
                  <a:cubicBezTo>
                    <a:pt x="10273" y="126229"/>
                    <a:pt x="1337" y="118057"/>
                    <a:pt x="232" y="107245"/>
                  </a:cubicBezTo>
                  <a:lnTo>
                    <a:pt x="190" y="106380"/>
                  </a:lnTo>
                  <a:lnTo>
                    <a:pt x="308" y="0"/>
                  </a:lnTo>
                  <a:lnTo>
                    <a:pt x="108759" y="148"/>
                  </a:lnTo>
                  <a:lnTo>
                    <a:pt x="109898" y="472"/>
                  </a:lnTo>
                  <a:cubicBezTo>
                    <a:pt x="118893" y="3054"/>
                    <a:pt x="125149" y="11407"/>
                    <a:pt x="125107" y="20786"/>
                  </a:cubicBezTo>
                  <a:cubicBezTo>
                    <a:pt x="125149" y="27131"/>
                    <a:pt x="122251" y="33159"/>
                    <a:pt x="117163" y="37226"/>
                  </a:cubicBezTo>
                  <a:cubicBezTo>
                    <a:pt x="108641" y="43858"/>
                    <a:pt x="103807" y="53772"/>
                    <a:pt x="103807" y="64496"/>
                  </a:cubicBezTo>
                  <a:cubicBezTo>
                    <a:pt x="103781" y="83472"/>
                    <a:pt x="118969" y="98930"/>
                    <a:pt x="137662" y="98963"/>
                  </a:cubicBezTo>
                  <a:cubicBezTo>
                    <a:pt x="156355" y="98963"/>
                    <a:pt x="171560" y="83552"/>
                    <a:pt x="171581" y="64602"/>
                  </a:cubicBezTo>
                  <a:cubicBezTo>
                    <a:pt x="171593" y="53869"/>
                    <a:pt x="166780" y="43938"/>
                    <a:pt x="158376" y="37340"/>
                  </a:cubicBezTo>
                  <a:cubicBezTo>
                    <a:pt x="153221" y="33168"/>
                    <a:pt x="150348" y="27156"/>
                    <a:pt x="150373" y="20773"/>
                  </a:cubicBezTo>
                  <a:cubicBezTo>
                    <a:pt x="150386" y="11273"/>
                    <a:pt x="156520" y="3130"/>
                    <a:pt x="165632" y="532"/>
                  </a:cubicBezTo>
                  <a:lnTo>
                    <a:pt x="166776" y="207"/>
                  </a:lnTo>
                  <a:lnTo>
                    <a:pt x="275345" y="329"/>
                  </a:lnTo>
                  <a:lnTo>
                    <a:pt x="275050" y="278480"/>
                  </a:lnTo>
                  <a:close/>
                  <a:moveTo>
                    <a:pt x="16892" y="261343"/>
                  </a:moveTo>
                  <a:lnTo>
                    <a:pt x="258192" y="261592"/>
                  </a:lnTo>
                  <a:lnTo>
                    <a:pt x="258458" y="17187"/>
                  </a:lnTo>
                  <a:lnTo>
                    <a:pt x="169463" y="17090"/>
                  </a:lnTo>
                  <a:cubicBezTo>
                    <a:pt x="168273" y="17727"/>
                    <a:pt x="167257" y="19010"/>
                    <a:pt x="167252" y="20828"/>
                  </a:cubicBezTo>
                  <a:cubicBezTo>
                    <a:pt x="167244" y="22558"/>
                    <a:pt x="168282" y="23655"/>
                    <a:pt x="168906" y="24157"/>
                  </a:cubicBezTo>
                  <a:cubicBezTo>
                    <a:pt x="181313" y="33893"/>
                    <a:pt x="188485" y="48676"/>
                    <a:pt x="188464" y="64627"/>
                  </a:cubicBezTo>
                  <a:cubicBezTo>
                    <a:pt x="188435" y="92867"/>
                    <a:pt x="165658" y="115847"/>
                    <a:pt x="137692" y="115847"/>
                  </a:cubicBezTo>
                  <a:cubicBezTo>
                    <a:pt x="109645" y="115796"/>
                    <a:pt x="86898" y="92758"/>
                    <a:pt x="86940" y="64492"/>
                  </a:cubicBezTo>
                  <a:cubicBezTo>
                    <a:pt x="86940" y="48541"/>
                    <a:pt x="94150" y="33775"/>
                    <a:pt x="106717" y="23988"/>
                  </a:cubicBezTo>
                  <a:cubicBezTo>
                    <a:pt x="107236" y="23570"/>
                    <a:pt x="108253" y="22503"/>
                    <a:pt x="108240" y="20807"/>
                  </a:cubicBezTo>
                  <a:cubicBezTo>
                    <a:pt x="108249" y="19166"/>
                    <a:pt x="107380" y="17736"/>
                    <a:pt x="106047" y="17023"/>
                  </a:cubicBezTo>
                  <a:lnTo>
                    <a:pt x="17170" y="16905"/>
                  </a:lnTo>
                  <a:lnTo>
                    <a:pt x="17065" y="105848"/>
                  </a:lnTo>
                  <a:cubicBezTo>
                    <a:pt x="17415" y="107878"/>
                    <a:pt x="19086" y="109375"/>
                    <a:pt x="21060" y="109380"/>
                  </a:cubicBezTo>
                  <a:cubicBezTo>
                    <a:pt x="22680" y="109380"/>
                    <a:pt x="23726" y="108363"/>
                    <a:pt x="24203" y="107755"/>
                  </a:cubicBezTo>
                  <a:cubicBezTo>
                    <a:pt x="33784" y="95188"/>
                    <a:pt x="48381" y="87915"/>
                    <a:pt x="64188" y="87915"/>
                  </a:cubicBezTo>
                  <a:cubicBezTo>
                    <a:pt x="92302" y="87936"/>
                    <a:pt x="115058" y="110957"/>
                    <a:pt x="115050" y="139236"/>
                  </a:cubicBezTo>
                  <a:cubicBezTo>
                    <a:pt x="115020" y="167484"/>
                    <a:pt x="92235" y="190468"/>
                    <a:pt x="64260" y="190472"/>
                  </a:cubicBezTo>
                  <a:cubicBezTo>
                    <a:pt x="48410" y="190472"/>
                    <a:pt x="33763" y="183170"/>
                    <a:pt x="24034" y="170429"/>
                  </a:cubicBezTo>
                  <a:cubicBezTo>
                    <a:pt x="23617" y="169898"/>
                    <a:pt x="22596" y="168893"/>
                    <a:pt x="20942" y="168885"/>
                  </a:cubicBezTo>
                  <a:cubicBezTo>
                    <a:pt x="19035" y="168889"/>
                    <a:pt x="17356" y="170387"/>
                    <a:pt x="16989" y="172425"/>
                  </a:cubicBezTo>
                  <a:lnTo>
                    <a:pt x="16892" y="261343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3" name="그래픽 55">
              <a:extLst>
                <a:ext uri="{FF2B5EF4-FFF2-40B4-BE49-F238E27FC236}">
                  <a16:creationId xmlns:a16="http://schemas.microsoft.com/office/drawing/2014/main" id="{F13899E3-EB75-4F77-A7CE-2836DB2D9963}"/>
                </a:ext>
              </a:extLst>
            </p:cNvPr>
            <p:cNvGrpSpPr/>
            <p:nvPr/>
          </p:nvGrpSpPr>
          <p:grpSpPr>
            <a:xfrm>
              <a:off x="6648566" y="4730788"/>
              <a:ext cx="270691" cy="273855"/>
              <a:chOff x="6648566" y="4730788"/>
              <a:chExt cx="270691" cy="273855"/>
            </a:xfrm>
            <a:grpFill/>
          </p:grpSpPr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D71AAF91-9528-4306-9626-4930982426B4}"/>
                  </a:ext>
                </a:extLst>
              </p:cNvPr>
              <p:cNvSpPr/>
              <p:nvPr/>
            </p:nvSpPr>
            <p:spPr>
              <a:xfrm>
                <a:off x="6648566" y="4730788"/>
                <a:ext cx="8218" cy="16875"/>
              </a:xfrm>
              <a:custGeom>
                <a:avLst/>
                <a:gdLst>
                  <a:gd name="connsiteX0" fmla="*/ 0 w 8218"/>
                  <a:gd name="connsiteY0" fmla="*/ 0 h 16875"/>
                  <a:gd name="connsiteX1" fmla="*/ 8218 w 8218"/>
                  <a:gd name="connsiteY1" fmla="*/ 0 h 16875"/>
                  <a:gd name="connsiteX2" fmla="*/ 8218 w 8218"/>
                  <a:gd name="connsiteY2" fmla="*/ 16875 h 16875"/>
                  <a:gd name="connsiteX3" fmla="*/ 0 w 8218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18" h="16875">
                    <a:moveTo>
                      <a:pt x="0" y="0"/>
                    </a:moveTo>
                    <a:lnTo>
                      <a:pt x="8218" y="0"/>
                    </a:lnTo>
                    <a:lnTo>
                      <a:pt x="8218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5" name="자유형: 도형 34">
                <a:extLst>
                  <a:ext uri="{FF2B5EF4-FFF2-40B4-BE49-F238E27FC236}">
                    <a16:creationId xmlns:a16="http://schemas.microsoft.com/office/drawing/2014/main" id="{9379404F-C13A-4DB6-BC23-99221DDB5C2C}"/>
                  </a:ext>
                </a:extLst>
              </p:cNvPr>
              <p:cNvSpPr/>
              <p:nvPr/>
            </p:nvSpPr>
            <p:spPr>
              <a:xfrm>
                <a:off x="6673170" y="4730788"/>
                <a:ext cx="218881" cy="16874"/>
              </a:xfrm>
              <a:custGeom>
                <a:avLst/>
                <a:gdLst>
                  <a:gd name="connsiteX0" fmla="*/ 218881 w 218881"/>
                  <a:gd name="connsiteY0" fmla="*/ 16875 h 16874"/>
                  <a:gd name="connsiteX1" fmla="*/ 202044 w 218881"/>
                  <a:gd name="connsiteY1" fmla="*/ 16875 h 16874"/>
                  <a:gd name="connsiteX2" fmla="*/ 202044 w 218881"/>
                  <a:gd name="connsiteY2" fmla="*/ 0 h 16874"/>
                  <a:gd name="connsiteX3" fmla="*/ 218881 w 218881"/>
                  <a:gd name="connsiteY3" fmla="*/ 0 h 16874"/>
                  <a:gd name="connsiteX4" fmla="*/ 218881 w 218881"/>
                  <a:gd name="connsiteY4" fmla="*/ 16875 h 16874"/>
                  <a:gd name="connsiteX5" fmla="*/ 185207 w 218881"/>
                  <a:gd name="connsiteY5" fmla="*/ 16875 h 16874"/>
                  <a:gd name="connsiteX6" fmla="*/ 168370 w 218881"/>
                  <a:gd name="connsiteY6" fmla="*/ 16875 h 16874"/>
                  <a:gd name="connsiteX7" fmla="*/ 168370 w 218881"/>
                  <a:gd name="connsiteY7" fmla="*/ 0 h 16874"/>
                  <a:gd name="connsiteX8" fmla="*/ 185207 w 218881"/>
                  <a:gd name="connsiteY8" fmla="*/ 0 h 16874"/>
                  <a:gd name="connsiteX9" fmla="*/ 185207 w 218881"/>
                  <a:gd name="connsiteY9" fmla="*/ 16875 h 16874"/>
                  <a:gd name="connsiteX10" fmla="*/ 151529 w 218881"/>
                  <a:gd name="connsiteY10" fmla="*/ 16875 h 16874"/>
                  <a:gd name="connsiteX11" fmla="*/ 134692 w 218881"/>
                  <a:gd name="connsiteY11" fmla="*/ 16875 h 16874"/>
                  <a:gd name="connsiteX12" fmla="*/ 134692 w 218881"/>
                  <a:gd name="connsiteY12" fmla="*/ 0 h 16874"/>
                  <a:gd name="connsiteX13" fmla="*/ 151529 w 218881"/>
                  <a:gd name="connsiteY13" fmla="*/ 0 h 16874"/>
                  <a:gd name="connsiteX14" fmla="*/ 151529 w 218881"/>
                  <a:gd name="connsiteY14" fmla="*/ 16875 h 16874"/>
                  <a:gd name="connsiteX15" fmla="*/ 117855 w 218881"/>
                  <a:gd name="connsiteY15" fmla="*/ 16875 h 16874"/>
                  <a:gd name="connsiteX16" fmla="*/ 101022 w 218881"/>
                  <a:gd name="connsiteY16" fmla="*/ 16875 h 16874"/>
                  <a:gd name="connsiteX17" fmla="*/ 101022 w 218881"/>
                  <a:gd name="connsiteY17" fmla="*/ 0 h 16874"/>
                  <a:gd name="connsiteX18" fmla="*/ 117855 w 218881"/>
                  <a:gd name="connsiteY18" fmla="*/ 0 h 16874"/>
                  <a:gd name="connsiteX19" fmla="*/ 117855 w 218881"/>
                  <a:gd name="connsiteY19" fmla="*/ 16875 h 16874"/>
                  <a:gd name="connsiteX20" fmla="*/ 84181 w 218881"/>
                  <a:gd name="connsiteY20" fmla="*/ 16875 h 16874"/>
                  <a:gd name="connsiteX21" fmla="*/ 67348 w 218881"/>
                  <a:gd name="connsiteY21" fmla="*/ 16875 h 16874"/>
                  <a:gd name="connsiteX22" fmla="*/ 67348 w 218881"/>
                  <a:gd name="connsiteY22" fmla="*/ 0 h 16874"/>
                  <a:gd name="connsiteX23" fmla="*/ 84181 w 218881"/>
                  <a:gd name="connsiteY23" fmla="*/ 0 h 16874"/>
                  <a:gd name="connsiteX24" fmla="*/ 84181 w 218881"/>
                  <a:gd name="connsiteY24" fmla="*/ 16875 h 16874"/>
                  <a:gd name="connsiteX25" fmla="*/ 50511 w 218881"/>
                  <a:gd name="connsiteY25" fmla="*/ 16875 h 16874"/>
                  <a:gd name="connsiteX26" fmla="*/ 33674 w 218881"/>
                  <a:gd name="connsiteY26" fmla="*/ 16875 h 16874"/>
                  <a:gd name="connsiteX27" fmla="*/ 33674 w 218881"/>
                  <a:gd name="connsiteY27" fmla="*/ 0 h 16874"/>
                  <a:gd name="connsiteX28" fmla="*/ 50511 w 218881"/>
                  <a:gd name="connsiteY28" fmla="*/ 0 h 16874"/>
                  <a:gd name="connsiteX29" fmla="*/ 50511 w 218881"/>
                  <a:gd name="connsiteY29" fmla="*/ 16875 h 16874"/>
                  <a:gd name="connsiteX30" fmla="*/ 16837 w 218881"/>
                  <a:gd name="connsiteY30" fmla="*/ 16875 h 16874"/>
                  <a:gd name="connsiteX31" fmla="*/ 0 w 218881"/>
                  <a:gd name="connsiteY31" fmla="*/ 16875 h 16874"/>
                  <a:gd name="connsiteX32" fmla="*/ 0 w 218881"/>
                  <a:gd name="connsiteY32" fmla="*/ 0 h 16874"/>
                  <a:gd name="connsiteX33" fmla="*/ 16837 w 218881"/>
                  <a:gd name="connsiteY33" fmla="*/ 0 h 16874"/>
                  <a:gd name="connsiteX34" fmla="*/ 16837 w 218881"/>
                  <a:gd name="connsiteY34" fmla="*/ 16875 h 1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18881" h="16874">
                    <a:moveTo>
                      <a:pt x="218881" y="16875"/>
                    </a:moveTo>
                    <a:lnTo>
                      <a:pt x="202044" y="16875"/>
                    </a:lnTo>
                    <a:lnTo>
                      <a:pt x="202044" y="0"/>
                    </a:lnTo>
                    <a:lnTo>
                      <a:pt x="218881" y="0"/>
                    </a:lnTo>
                    <a:lnTo>
                      <a:pt x="218881" y="16875"/>
                    </a:lnTo>
                    <a:close/>
                    <a:moveTo>
                      <a:pt x="185207" y="16875"/>
                    </a:moveTo>
                    <a:lnTo>
                      <a:pt x="168370" y="16875"/>
                    </a:lnTo>
                    <a:lnTo>
                      <a:pt x="168370" y="0"/>
                    </a:lnTo>
                    <a:lnTo>
                      <a:pt x="185207" y="0"/>
                    </a:lnTo>
                    <a:lnTo>
                      <a:pt x="185207" y="16875"/>
                    </a:lnTo>
                    <a:close/>
                    <a:moveTo>
                      <a:pt x="151529" y="16875"/>
                    </a:moveTo>
                    <a:lnTo>
                      <a:pt x="134692" y="16875"/>
                    </a:lnTo>
                    <a:lnTo>
                      <a:pt x="134692" y="0"/>
                    </a:lnTo>
                    <a:lnTo>
                      <a:pt x="151529" y="0"/>
                    </a:lnTo>
                    <a:lnTo>
                      <a:pt x="151529" y="16875"/>
                    </a:lnTo>
                    <a:close/>
                    <a:moveTo>
                      <a:pt x="117855" y="16875"/>
                    </a:moveTo>
                    <a:lnTo>
                      <a:pt x="101022" y="16875"/>
                    </a:lnTo>
                    <a:lnTo>
                      <a:pt x="101022" y="0"/>
                    </a:lnTo>
                    <a:lnTo>
                      <a:pt x="117855" y="0"/>
                    </a:lnTo>
                    <a:lnTo>
                      <a:pt x="117855" y="16875"/>
                    </a:lnTo>
                    <a:close/>
                    <a:moveTo>
                      <a:pt x="84181" y="16875"/>
                    </a:moveTo>
                    <a:lnTo>
                      <a:pt x="67348" y="16875"/>
                    </a:lnTo>
                    <a:lnTo>
                      <a:pt x="67348" y="0"/>
                    </a:lnTo>
                    <a:lnTo>
                      <a:pt x="84181" y="0"/>
                    </a:lnTo>
                    <a:lnTo>
                      <a:pt x="84181" y="16875"/>
                    </a:lnTo>
                    <a:close/>
                    <a:moveTo>
                      <a:pt x="50511" y="16875"/>
                    </a:moveTo>
                    <a:lnTo>
                      <a:pt x="33674" y="16875"/>
                    </a:lnTo>
                    <a:lnTo>
                      <a:pt x="33674" y="0"/>
                    </a:lnTo>
                    <a:lnTo>
                      <a:pt x="50511" y="0"/>
                    </a:lnTo>
                    <a:lnTo>
                      <a:pt x="50511" y="16875"/>
                    </a:lnTo>
                    <a:close/>
                    <a:moveTo>
                      <a:pt x="16837" y="16875"/>
                    </a:moveTo>
                    <a:lnTo>
                      <a:pt x="0" y="16875"/>
                    </a:lnTo>
                    <a:lnTo>
                      <a:pt x="0" y="0"/>
                    </a:lnTo>
                    <a:lnTo>
                      <a:pt x="16837" y="0"/>
                    </a:lnTo>
                    <a:lnTo>
                      <a:pt x="16837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6" name="자유형: 도형 35">
                <a:extLst>
                  <a:ext uri="{FF2B5EF4-FFF2-40B4-BE49-F238E27FC236}">
                    <a16:creationId xmlns:a16="http://schemas.microsoft.com/office/drawing/2014/main" id="{D11855BC-0635-4FC8-8C60-967B7F5926E8}"/>
                  </a:ext>
                </a:extLst>
              </p:cNvPr>
              <p:cNvSpPr/>
              <p:nvPr/>
            </p:nvSpPr>
            <p:spPr>
              <a:xfrm>
                <a:off x="6902383" y="4730788"/>
                <a:ext cx="16875" cy="16874"/>
              </a:xfrm>
              <a:custGeom>
                <a:avLst/>
                <a:gdLst>
                  <a:gd name="connsiteX0" fmla="*/ 8438 w 16875"/>
                  <a:gd name="connsiteY0" fmla="*/ 16875 h 16874"/>
                  <a:gd name="connsiteX1" fmla="*/ 228 w 16875"/>
                  <a:gd name="connsiteY1" fmla="*/ 16875 h 16874"/>
                  <a:gd name="connsiteX2" fmla="*/ 228 w 16875"/>
                  <a:gd name="connsiteY2" fmla="*/ 16647 h 16874"/>
                  <a:gd name="connsiteX3" fmla="*/ 0 w 16875"/>
                  <a:gd name="connsiteY3" fmla="*/ 16647 h 16874"/>
                  <a:gd name="connsiteX4" fmla="*/ 0 w 16875"/>
                  <a:gd name="connsiteY4" fmla="*/ 8438 h 16874"/>
                  <a:gd name="connsiteX5" fmla="*/ 228 w 16875"/>
                  <a:gd name="connsiteY5" fmla="*/ 8438 h 16874"/>
                  <a:gd name="connsiteX6" fmla="*/ 228 w 16875"/>
                  <a:gd name="connsiteY6" fmla="*/ 0 h 16874"/>
                  <a:gd name="connsiteX7" fmla="*/ 16875 w 16875"/>
                  <a:gd name="connsiteY7" fmla="*/ 0 h 16874"/>
                  <a:gd name="connsiteX8" fmla="*/ 16875 w 16875"/>
                  <a:gd name="connsiteY8" fmla="*/ 16647 h 16874"/>
                  <a:gd name="connsiteX9" fmla="*/ 8438 w 16875"/>
                  <a:gd name="connsiteY9" fmla="*/ 16647 h 1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75" h="16874">
                    <a:moveTo>
                      <a:pt x="8438" y="16875"/>
                    </a:moveTo>
                    <a:lnTo>
                      <a:pt x="228" y="16875"/>
                    </a:lnTo>
                    <a:lnTo>
                      <a:pt x="228" y="16647"/>
                    </a:lnTo>
                    <a:lnTo>
                      <a:pt x="0" y="16647"/>
                    </a:lnTo>
                    <a:lnTo>
                      <a:pt x="0" y="8438"/>
                    </a:lnTo>
                    <a:lnTo>
                      <a:pt x="228" y="8438"/>
                    </a:lnTo>
                    <a:lnTo>
                      <a:pt x="228" y="0"/>
                    </a:lnTo>
                    <a:lnTo>
                      <a:pt x="16875" y="0"/>
                    </a:lnTo>
                    <a:lnTo>
                      <a:pt x="16875" y="16647"/>
                    </a:lnTo>
                    <a:lnTo>
                      <a:pt x="8438" y="1664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37" name="자유형: 도형 36">
                <a:extLst>
                  <a:ext uri="{FF2B5EF4-FFF2-40B4-BE49-F238E27FC236}">
                    <a16:creationId xmlns:a16="http://schemas.microsoft.com/office/drawing/2014/main" id="{E60782F1-3071-4799-90C1-E28077FFBBEF}"/>
                  </a:ext>
                </a:extLst>
              </p:cNvPr>
              <p:cNvSpPr/>
              <p:nvPr/>
            </p:nvSpPr>
            <p:spPr>
              <a:xfrm>
                <a:off x="6902383" y="4764031"/>
                <a:ext cx="16875" cy="221695"/>
              </a:xfrm>
              <a:custGeom>
                <a:avLst/>
                <a:gdLst>
                  <a:gd name="connsiteX0" fmla="*/ 16875 w 16875"/>
                  <a:gd name="connsiteY0" fmla="*/ 221695 h 221695"/>
                  <a:gd name="connsiteX1" fmla="*/ 0 w 16875"/>
                  <a:gd name="connsiteY1" fmla="*/ 221695 h 221695"/>
                  <a:gd name="connsiteX2" fmla="*/ 0 w 16875"/>
                  <a:gd name="connsiteY2" fmla="*/ 204643 h 221695"/>
                  <a:gd name="connsiteX3" fmla="*/ 16875 w 16875"/>
                  <a:gd name="connsiteY3" fmla="*/ 204643 h 221695"/>
                  <a:gd name="connsiteX4" fmla="*/ 16875 w 16875"/>
                  <a:gd name="connsiteY4" fmla="*/ 221695 h 221695"/>
                  <a:gd name="connsiteX5" fmla="*/ 16875 w 16875"/>
                  <a:gd name="connsiteY5" fmla="*/ 187587 h 221695"/>
                  <a:gd name="connsiteX6" fmla="*/ 0 w 16875"/>
                  <a:gd name="connsiteY6" fmla="*/ 187587 h 221695"/>
                  <a:gd name="connsiteX7" fmla="*/ 0 w 16875"/>
                  <a:gd name="connsiteY7" fmla="*/ 170535 h 221695"/>
                  <a:gd name="connsiteX8" fmla="*/ 16875 w 16875"/>
                  <a:gd name="connsiteY8" fmla="*/ 170535 h 221695"/>
                  <a:gd name="connsiteX9" fmla="*/ 16875 w 16875"/>
                  <a:gd name="connsiteY9" fmla="*/ 187587 h 221695"/>
                  <a:gd name="connsiteX10" fmla="*/ 16875 w 16875"/>
                  <a:gd name="connsiteY10" fmla="*/ 153482 h 221695"/>
                  <a:gd name="connsiteX11" fmla="*/ 0 w 16875"/>
                  <a:gd name="connsiteY11" fmla="*/ 153482 h 221695"/>
                  <a:gd name="connsiteX12" fmla="*/ 0 w 16875"/>
                  <a:gd name="connsiteY12" fmla="*/ 136430 h 221695"/>
                  <a:gd name="connsiteX13" fmla="*/ 16875 w 16875"/>
                  <a:gd name="connsiteY13" fmla="*/ 136430 h 221695"/>
                  <a:gd name="connsiteX14" fmla="*/ 16875 w 16875"/>
                  <a:gd name="connsiteY14" fmla="*/ 153482 h 221695"/>
                  <a:gd name="connsiteX15" fmla="*/ 16875 w 16875"/>
                  <a:gd name="connsiteY15" fmla="*/ 119374 h 221695"/>
                  <a:gd name="connsiteX16" fmla="*/ 0 w 16875"/>
                  <a:gd name="connsiteY16" fmla="*/ 119374 h 221695"/>
                  <a:gd name="connsiteX17" fmla="*/ 0 w 16875"/>
                  <a:gd name="connsiteY17" fmla="*/ 102322 h 221695"/>
                  <a:gd name="connsiteX18" fmla="*/ 16875 w 16875"/>
                  <a:gd name="connsiteY18" fmla="*/ 102322 h 221695"/>
                  <a:gd name="connsiteX19" fmla="*/ 16875 w 16875"/>
                  <a:gd name="connsiteY19" fmla="*/ 119374 h 221695"/>
                  <a:gd name="connsiteX20" fmla="*/ 16875 w 16875"/>
                  <a:gd name="connsiteY20" fmla="*/ 85265 h 221695"/>
                  <a:gd name="connsiteX21" fmla="*/ 0 w 16875"/>
                  <a:gd name="connsiteY21" fmla="*/ 85265 h 221695"/>
                  <a:gd name="connsiteX22" fmla="*/ 0 w 16875"/>
                  <a:gd name="connsiteY22" fmla="*/ 68213 h 221695"/>
                  <a:gd name="connsiteX23" fmla="*/ 16875 w 16875"/>
                  <a:gd name="connsiteY23" fmla="*/ 68213 h 221695"/>
                  <a:gd name="connsiteX24" fmla="*/ 16875 w 16875"/>
                  <a:gd name="connsiteY24" fmla="*/ 85265 h 221695"/>
                  <a:gd name="connsiteX25" fmla="*/ 16875 w 16875"/>
                  <a:gd name="connsiteY25" fmla="*/ 51161 h 221695"/>
                  <a:gd name="connsiteX26" fmla="*/ 0 w 16875"/>
                  <a:gd name="connsiteY26" fmla="*/ 51161 h 221695"/>
                  <a:gd name="connsiteX27" fmla="*/ 0 w 16875"/>
                  <a:gd name="connsiteY27" fmla="*/ 34109 h 221695"/>
                  <a:gd name="connsiteX28" fmla="*/ 16875 w 16875"/>
                  <a:gd name="connsiteY28" fmla="*/ 34109 h 221695"/>
                  <a:gd name="connsiteX29" fmla="*/ 16875 w 16875"/>
                  <a:gd name="connsiteY29" fmla="*/ 51161 h 221695"/>
                  <a:gd name="connsiteX30" fmla="*/ 16875 w 16875"/>
                  <a:gd name="connsiteY30" fmla="*/ 17052 h 221695"/>
                  <a:gd name="connsiteX31" fmla="*/ 0 w 16875"/>
                  <a:gd name="connsiteY31" fmla="*/ 17052 h 221695"/>
                  <a:gd name="connsiteX32" fmla="*/ 0 w 16875"/>
                  <a:gd name="connsiteY32" fmla="*/ 0 h 221695"/>
                  <a:gd name="connsiteX33" fmla="*/ 16875 w 16875"/>
                  <a:gd name="connsiteY33" fmla="*/ 0 h 221695"/>
                  <a:gd name="connsiteX34" fmla="*/ 16875 w 16875"/>
                  <a:gd name="connsiteY34" fmla="*/ 17052 h 221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875" h="221695">
                    <a:moveTo>
                      <a:pt x="16875" y="221695"/>
                    </a:moveTo>
                    <a:lnTo>
                      <a:pt x="0" y="221695"/>
                    </a:lnTo>
                    <a:lnTo>
                      <a:pt x="0" y="204643"/>
                    </a:lnTo>
                    <a:lnTo>
                      <a:pt x="16875" y="204643"/>
                    </a:lnTo>
                    <a:lnTo>
                      <a:pt x="16875" y="221695"/>
                    </a:lnTo>
                    <a:close/>
                    <a:moveTo>
                      <a:pt x="16875" y="187587"/>
                    </a:moveTo>
                    <a:lnTo>
                      <a:pt x="0" y="187587"/>
                    </a:lnTo>
                    <a:lnTo>
                      <a:pt x="0" y="170535"/>
                    </a:lnTo>
                    <a:lnTo>
                      <a:pt x="16875" y="170535"/>
                    </a:lnTo>
                    <a:lnTo>
                      <a:pt x="16875" y="187587"/>
                    </a:lnTo>
                    <a:close/>
                    <a:moveTo>
                      <a:pt x="16875" y="153482"/>
                    </a:moveTo>
                    <a:lnTo>
                      <a:pt x="0" y="153482"/>
                    </a:lnTo>
                    <a:lnTo>
                      <a:pt x="0" y="136430"/>
                    </a:lnTo>
                    <a:lnTo>
                      <a:pt x="16875" y="136430"/>
                    </a:lnTo>
                    <a:lnTo>
                      <a:pt x="16875" y="153482"/>
                    </a:lnTo>
                    <a:close/>
                    <a:moveTo>
                      <a:pt x="16875" y="119374"/>
                    </a:moveTo>
                    <a:lnTo>
                      <a:pt x="0" y="119374"/>
                    </a:lnTo>
                    <a:lnTo>
                      <a:pt x="0" y="102322"/>
                    </a:lnTo>
                    <a:lnTo>
                      <a:pt x="16875" y="102322"/>
                    </a:lnTo>
                    <a:lnTo>
                      <a:pt x="16875" y="119374"/>
                    </a:lnTo>
                    <a:close/>
                    <a:moveTo>
                      <a:pt x="16875" y="85265"/>
                    </a:moveTo>
                    <a:lnTo>
                      <a:pt x="0" y="85265"/>
                    </a:lnTo>
                    <a:lnTo>
                      <a:pt x="0" y="68213"/>
                    </a:lnTo>
                    <a:lnTo>
                      <a:pt x="16875" y="68213"/>
                    </a:lnTo>
                    <a:lnTo>
                      <a:pt x="16875" y="85265"/>
                    </a:lnTo>
                    <a:close/>
                    <a:moveTo>
                      <a:pt x="16875" y="51161"/>
                    </a:moveTo>
                    <a:lnTo>
                      <a:pt x="0" y="51161"/>
                    </a:lnTo>
                    <a:lnTo>
                      <a:pt x="0" y="34109"/>
                    </a:lnTo>
                    <a:lnTo>
                      <a:pt x="16875" y="34109"/>
                    </a:lnTo>
                    <a:lnTo>
                      <a:pt x="16875" y="51161"/>
                    </a:lnTo>
                    <a:close/>
                    <a:moveTo>
                      <a:pt x="16875" y="17052"/>
                    </a:moveTo>
                    <a:lnTo>
                      <a:pt x="0" y="17052"/>
                    </a:lnTo>
                    <a:lnTo>
                      <a:pt x="0" y="0"/>
                    </a:lnTo>
                    <a:lnTo>
                      <a:pt x="16875" y="0"/>
                    </a:lnTo>
                    <a:lnTo>
                      <a:pt x="16875" y="17052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0" name="자유형: 도형 39">
                <a:extLst>
                  <a:ext uri="{FF2B5EF4-FFF2-40B4-BE49-F238E27FC236}">
                    <a16:creationId xmlns:a16="http://schemas.microsoft.com/office/drawing/2014/main" id="{816C4CFE-F7EE-4E12-8B37-F6D2F6840DD8}"/>
                  </a:ext>
                </a:extLst>
              </p:cNvPr>
              <p:cNvSpPr/>
              <p:nvPr/>
            </p:nvSpPr>
            <p:spPr>
              <a:xfrm>
                <a:off x="6902383" y="4996426"/>
                <a:ext cx="16875" cy="8218"/>
              </a:xfrm>
              <a:custGeom>
                <a:avLst/>
                <a:gdLst>
                  <a:gd name="connsiteX0" fmla="*/ 0 w 16875"/>
                  <a:gd name="connsiteY0" fmla="*/ 0 h 8218"/>
                  <a:gd name="connsiteX1" fmla="*/ 16875 w 16875"/>
                  <a:gd name="connsiteY1" fmla="*/ 0 h 8218"/>
                  <a:gd name="connsiteX2" fmla="*/ 16875 w 16875"/>
                  <a:gd name="connsiteY2" fmla="*/ 8218 h 8218"/>
                  <a:gd name="connsiteX3" fmla="*/ 0 w 16875"/>
                  <a:gd name="connsiteY3" fmla="*/ 8218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8218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8218"/>
                    </a:lnTo>
                    <a:lnTo>
                      <a:pt x="0" y="8218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FE00AF28-A2C3-4AC8-9D93-31C2EE204BD3}"/>
              </a:ext>
            </a:extLst>
          </p:cNvPr>
          <p:cNvSpPr txBox="1"/>
          <p:nvPr/>
        </p:nvSpPr>
        <p:spPr>
          <a:xfrm>
            <a:off x="6239043" y="5429363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0DDDF602-D792-4E81-A995-062493E00A0F}"/>
              </a:ext>
            </a:extLst>
          </p:cNvPr>
          <p:cNvCxnSpPr>
            <a:cxnSpLocks/>
          </p:cNvCxnSpPr>
          <p:nvPr/>
        </p:nvCxnSpPr>
        <p:spPr>
          <a:xfrm>
            <a:off x="7549841" y="4668686"/>
            <a:ext cx="0" cy="1074961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4" name="TextBox 63">
            <a:extLst>
              <a:ext uri="{FF2B5EF4-FFF2-40B4-BE49-F238E27FC236}">
                <a16:creationId xmlns:a16="http://schemas.microsoft.com/office/drawing/2014/main" id="{1D49A49E-7493-4BB2-AE12-36399646F3F8}"/>
              </a:ext>
            </a:extLst>
          </p:cNvPr>
          <p:cNvSpPr txBox="1"/>
          <p:nvPr/>
        </p:nvSpPr>
        <p:spPr>
          <a:xfrm>
            <a:off x="7720378" y="4622224"/>
            <a:ext cx="2542684" cy="116788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적어 주시면 좋을 것 같은데요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근데 그게 어렵죠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어떻게 하면 본문 내용을 잘 적을 수 있을까요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?</a:t>
            </a:r>
          </a:p>
          <a:p>
            <a:pPr marL="171450" indent="-171450" latinLnBrk="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많이 적어보면 돼요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A5165CE-A31B-7A9B-FB15-368E47B82AF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78484846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E3DBDC3-E0BD-4E81-88B8-B753A61518B3}"/>
              </a:ext>
            </a:extLst>
          </p:cNvPr>
          <p:cNvSpPr txBox="1"/>
          <p:nvPr/>
        </p:nvSpPr>
        <p:spPr>
          <a:xfrm>
            <a:off x="1198315" y="2709858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17CDE1A-EDCD-426D-8047-648BFF46FF52}"/>
              </a:ext>
            </a:extLst>
          </p:cNvPr>
          <p:cNvSpPr txBox="1"/>
          <p:nvPr/>
        </p:nvSpPr>
        <p:spPr>
          <a:xfrm>
            <a:off x="1198316" y="3054376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" name="그래픽 34">
            <a:extLst>
              <a:ext uri="{FF2B5EF4-FFF2-40B4-BE49-F238E27FC236}">
                <a16:creationId xmlns:a16="http://schemas.microsoft.com/office/drawing/2014/main" id="{18A65269-AF95-439B-A5DF-83D58FA2B915}"/>
              </a:ext>
            </a:extLst>
          </p:cNvPr>
          <p:cNvGrpSpPr/>
          <p:nvPr/>
        </p:nvGrpSpPr>
        <p:grpSpPr>
          <a:xfrm>
            <a:off x="1198315" y="2222661"/>
            <a:ext cx="384993" cy="334564"/>
            <a:chOff x="1198315" y="2222661"/>
            <a:chExt cx="384993" cy="334564"/>
          </a:xfrm>
          <a:solidFill>
            <a:schemeClr val="accent2"/>
          </a:solidFill>
        </p:grpSpPr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F8978AAF-4B27-4EBB-BBEC-D03EC3C67799}"/>
                </a:ext>
              </a:extLst>
            </p:cNvPr>
            <p:cNvSpPr/>
            <p:nvPr/>
          </p:nvSpPr>
          <p:spPr>
            <a:xfrm>
              <a:off x="1198315" y="2222661"/>
              <a:ext cx="135415" cy="334564"/>
            </a:xfrm>
            <a:custGeom>
              <a:avLst/>
              <a:gdLst>
                <a:gd name="connsiteX0" fmla="*/ 32096 w 135415"/>
                <a:gd name="connsiteY0" fmla="*/ 334565 h 334564"/>
                <a:gd name="connsiteX1" fmla="*/ 0 w 135415"/>
                <a:gd name="connsiteY1" fmla="*/ 302135 h 334564"/>
                <a:gd name="connsiteX2" fmla="*/ 0 w 135415"/>
                <a:gd name="connsiteY2" fmla="*/ 0 h 334564"/>
                <a:gd name="connsiteX3" fmla="*/ 103316 w 135415"/>
                <a:gd name="connsiteY3" fmla="*/ 0 h 334564"/>
                <a:gd name="connsiteX4" fmla="*/ 135415 w 135415"/>
                <a:gd name="connsiteY4" fmla="*/ 32427 h 334564"/>
                <a:gd name="connsiteX5" fmla="*/ 123384 w 135415"/>
                <a:gd name="connsiteY5" fmla="*/ 32427 h 334564"/>
                <a:gd name="connsiteX6" fmla="*/ 103316 w 135415"/>
                <a:gd name="connsiteY6" fmla="*/ 12031 h 334564"/>
                <a:gd name="connsiteX7" fmla="*/ 12031 w 135415"/>
                <a:gd name="connsiteY7" fmla="*/ 12031 h 334564"/>
                <a:gd name="connsiteX8" fmla="*/ 12031 w 135415"/>
                <a:gd name="connsiteY8" fmla="*/ 302135 h 334564"/>
                <a:gd name="connsiteX9" fmla="*/ 32099 w 135415"/>
                <a:gd name="connsiteY9" fmla="*/ 322534 h 334564"/>
                <a:gd name="connsiteX10" fmla="*/ 52161 w 135415"/>
                <a:gd name="connsiteY10" fmla="*/ 302135 h 334564"/>
                <a:gd name="connsiteX11" fmla="*/ 52161 w 135415"/>
                <a:gd name="connsiteY11" fmla="*/ 133878 h 334564"/>
                <a:gd name="connsiteX12" fmla="*/ 64192 w 135415"/>
                <a:gd name="connsiteY12" fmla="*/ 133878 h 334564"/>
                <a:gd name="connsiteX13" fmla="*/ 64192 w 135415"/>
                <a:gd name="connsiteY13" fmla="*/ 302135 h 334564"/>
                <a:gd name="connsiteX14" fmla="*/ 32096 w 135415"/>
                <a:gd name="connsiteY14" fmla="*/ 334565 h 3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415" h="334564">
                  <a:moveTo>
                    <a:pt x="32096" y="334565"/>
                  </a:moveTo>
                  <a:cubicBezTo>
                    <a:pt x="14398" y="334565"/>
                    <a:pt x="0" y="320016"/>
                    <a:pt x="0" y="302135"/>
                  </a:cubicBezTo>
                  <a:lnTo>
                    <a:pt x="0" y="0"/>
                  </a:lnTo>
                  <a:lnTo>
                    <a:pt x="103316" y="0"/>
                  </a:lnTo>
                  <a:cubicBezTo>
                    <a:pt x="121014" y="0"/>
                    <a:pt x="135415" y="14546"/>
                    <a:pt x="135415" y="32427"/>
                  </a:cubicBezTo>
                  <a:lnTo>
                    <a:pt x="123384" y="32427"/>
                  </a:lnTo>
                  <a:cubicBezTo>
                    <a:pt x="123384" y="21181"/>
                    <a:pt x="114382" y="12031"/>
                    <a:pt x="103316" y="12031"/>
                  </a:cubicBezTo>
                  <a:lnTo>
                    <a:pt x="12031" y="12031"/>
                  </a:lnTo>
                  <a:lnTo>
                    <a:pt x="12031" y="302135"/>
                  </a:lnTo>
                  <a:cubicBezTo>
                    <a:pt x="12031" y="313381"/>
                    <a:pt x="21033" y="322534"/>
                    <a:pt x="32099" y="322534"/>
                  </a:cubicBezTo>
                  <a:cubicBezTo>
                    <a:pt x="43161" y="322534"/>
                    <a:pt x="52161" y="313381"/>
                    <a:pt x="52161" y="302135"/>
                  </a:cubicBezTo>
                  <a:lnTo>
                    <a:pt x="52161" y="133878"/>
                  </a:lnTo>
                  <a:lnTo>
                    <a:pt x="64192" y="133878"/>
                  </a:lnTo>
                  <a:lnTo>
                    <a:pt x="64192" y="302135"/>
                  </a:lnTo>
                  <a:cubicBezTo>
                    <a:pt x="64189" y="320016"/>
                    <a:pt x="49793" y="334565"/>
                    <a:pt x="32096" y="33456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C81E7B96-AC2C-4EFE-B4E5-C88AD73A25A9}"/>
                </a:ext>
              </a:extLst>
            </p:cNvPr>
            <p:cNvSpPr/>
            <p:nvPr/>
          </p:nvSpPr>
          <p:spPr>
            <a:xfrm>
              <a:off x="1198315" y="2524796"/>
              <a:ext cx="64191" cy="32429"/>
            </a:xfrm>
            <a:custGeom>
              <a:avLst/>
              <a:gdLst>
                <a:gd name="connsiteX0" fmla="*/ 32096 w 64191"/>
                <a:gd name="connsiteY0" fmla="*/ 32430 h 32429"/>
                <a:gd name="connsiteX1" fmla="*/ 0 w 64191"/>
                <a:gd name="connsiteY1" fmla="*/ 0 h 32429"/>
                <a:gd name="connsiteX2" fmla="*/ 12031 w 64191"/>
                <a:gd name="connsiteY2" fmla="*/ 0 h 32429"/>
                <a:gd name="connsiteX3" fmla="*/ 32099 w 64191"/>
                <a:gd name="connsiteY3" fmla="*/ 20399 h 32429"/>
                <a:gd name="connsiteX4" fmla="*/ 52161 w 64191"/>
                <a:gd name="connsiteY4" fmla="*/ 0 h 32429"/>
                <a:gd name="connsiteX5" fmla="*/ 64192 w 64191"/>
                <a:gd name="connsiteY5" fmla="*/ 0 h 32429"/>
                <a:gd name="connsiteX6" fmla="*/ 32096 w 64191"/>
                <a:gd name="connsiteY6" fmla="*/ 32430 h 3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191" h="32429">
                  <a:moveTo>
                    <a:pt x="32096" y="32430"/>
                  </a:moveTo>
                  <a:cubicBezTo>
                    <a:pt x="14398" y="32430"/>
                    <a:pt x="0" y="17881"/>
                    <a:pt x="0" y="0"/>
                  </a:cubicBezTo>
                  <a:lnTo>
                    <a:pt x="12031" y="0"/>
                  </a:lnTo>
                  <a:cubicBezTo>
                    <a:pt x="12031" y="11246"/>
                    <a:pt x="21033" y="20399"/>
                    <a:pt x="32099" y="20399"/>
                  </a:cubicBezTo>
                  <a:cubicBezTo>
                    <a:pt x="43161" y="20399"/>
                    <a:pt x="52161" y="11246"/>
                    <a:pt x="52161" y="0"/>
                  </a:cubicBezTo>
                  <a:lnTo>
                    <a:pt x="64192" y="0"/>
                  </a:lnTo>
                  <a:cubicBezTo>
                    <a:pt x="64189" y="17881"/>
                    <a:pt x="49793" y="32430"/>
                    <a:pt x="32096" y="3243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1054A071-B147-4A4F-B59D-F7B12008771D}"/>
                </a:ext>
              </a:extLst>
            </p:cNvPr>
            <p:cNvSpPr/>
            <p:nvPr/>
          </p:nvSpPr>
          <p:spPr>
            <a:xfrm>
              <a:off x="1230413" y="2251986"/>
              <a:ext cx="352894" cy="305239"/>
            </a:xfrm>
            <a:custGeom>
              <a:avLst/>
              <a:gdLst>
                <a:gd name="connsiteX0" fmla="*/ 320795 w 352894"/>
                <a:gd name="connsiteY0" fmla="*/ 305239 h 305239"/>
                <a:gd name="connsiteX1" fmla="*/ 0 w 352894"/>
                <a:gd name="connsiteY1" fmla="*/ 305239 h 305239"/>
                <a:gd name="connsiteX2" fmla="*/ 0 w 352894"/>
                <a:gd name="connsiteY2" fmla="*/ 293208 h 305239"/>
                <a:gd name="connsiteX3" fmla="*/ 20062 w 352894"/>
                <a:gd name="connsiteY3" fmla="*/ 272810 h 305239"/>
                <a:gd name="connsiteX4" fmla="*/ 20062 w 352894"/>
                <a:gd name="connsiteY4" fmla="*/ 0 h 305239"/>
                <a:gd name="connsiteX5" fmla="*/ 122383 w 352894"/>
                <a:gd name="connsiteY5" fmla="*/ 0 h 305239"/>
                <a:gd name="connsiteX6" fmla="*/ 152532 w 352894"/>
                <a:gd name="connsiteY6" fmla="*/ 21334 h 305239"/>
                <a:gd name="connsiteX7" fmla="*/ 352894 w 352894"/>
                <a:gd name="connsiteY7" fmla="*/ 21334 h 305239"/>
                <a:gd name="connsiteX8" fmla="*/ 352894 w 352894"/>
                <a:gd name="connsiteY8" fmla="*/ 272810 h 305239"/>
                <a:gd name="connsiteX9" fmla="*/ 320795 w 352894"/>
                <a:gd name="connsiteY9" fmla="*/ 305239 h 305239"/>
                <a:gd name="connsiteX10" fmla="*/ 24931 w 352894"/>
                <a:gd name="connsiteY10" fmla="*/ 293208 h 305239"/>
                <a:gd name="connsiteX11" fmla="*/ 320795 w 352894"/>
                <a:gd name="connsiteY11" fmla="*/ 293208 h 305239"/>
                <a:gd name="connsiteX12" fmla="*/ 340863 w 352894"/>
                <a:gd name="connsiteY12" fmla="*/ 272810 h 305239"/>
                <a:gd name="connsiteX13" fmla="*/ 340863 w 352894"/>
                <a:gd name="connsiteY13" fmla="*/ 33365 h 305239"/>
                <a:gd name="connsiteX14" fmla="*/ 142998 w 352894"/>
                <a:gd name="connsiteY14" fmla="*/ 33365 h 305239"/>
                <a:gd name="connsiteX15" fmla="*/ 142059 w 352894"/>
                <a:gd name="connsiteY15" fmla="*/ 28486 h 305239"/>
                <a:gd name="connsiteX16" fmla="*/ 122383 w 352894"/>
                <a:gd name="connsiteY16" fmla="*/ 12031 h 305239"/>
                <a:gd name="connsiteX17" fmla="*/ 32093 w 352894"/>
                <a:gd name="connsiteY17" fmla="*/ 12031 h 305239"/>
                <a:gd name="connsiteX18" fmla="*/ 32093 w 352894"/>
                <a:gd name="connsiteY18" fmla="*/ 272810 h 305239"/>
                <a:gd name="connsiteX19" fmla="*/ 24931 w 352894"/>
                <a:gd name="connsiteY19" fmla="*/ 293208 h 30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2894" h="305239">
                  <a:moveTo>
                    <a:pt x="320795" y="305239"/>
                  </a:moveTo>
                  <a:lnTo>
                    <a:pt x="0" y="305239"/>
                  </a:lnTo>
                  <a:lnTo>
                    <a:pt x="0" y="293208"/>
                  </a:lnTo>
                  <a:cubicBezTo>
                    <a:pt x="11063" y="293208"/>
                    <a:pt x="20062" y="284056"/>
                    <a:pt x="20062" y="272810"/>
                  </a:cubicBezTo>
                  <a:lnTo>
                    <a:pt x="20062" y="0"/>
                  </a:lnTo>
                  <a:lnTo>
                    <a:pt x="122383" y="0"/>
                  </a:lnTo>
                  <a:cubicBezTo>
                    <a:pt x="136011" y="0"/>
                    <a:pt x="147994" y="8719"/>
                    <a:pt x="152532" y="21334"/>
                  </a:cubicBezTo>
                  <a:lnTo>
                    <a:pt x="352894" y="21334"/>
                  </a:lnTo>
                  <a:lnTo>
                    <a:pt x="352894" y="272810"/>
                  </a:lnTo>
                  <a:cubicBezTo>
                    <a:pt x="352894" y="290691"/>
                    <a:pt x="338496" y="305239"/>
                    <a:pt x="320795" y="305239"/>
                  </a:cubicBezTo>
                  <a:close/>
                  <a:moveTo>
                    <a:pt x="24931" y="293208"/>
                  </a:moveTo>
                  <a:lnTo>
                    <a:pt x="320795" y="293208"/>
                  </a:lnTo>
                  <a:cubicBezTo>
                    <a:pt x="331864" y="293208"/>
                    <a:pt x="340863" y="284056"/>
                    <a:pt x="340863" y="272810"/>
                  </a:cubicBezTo>
                  <a:lnTo>
                    <a:pt x="340863" y="33365"/>
                  </a:lnTo>
                  <a:lnTo>
                    <a:pt x="142998" y="33365"/>
                  </a:lnTo>
                  <a:lnTo>
                    <a:pt x="142059" y="28486"/>
                  </a:lnTo>
                  <a:cubicBezTo>
                    <a:pt x="140225" y="18952"/>
                    <a:pt x="131947" y="12031"/>
                    <a:pt x="122383" y="12031"/>
                  </a:cubicBezTo>
                  <a:lnTo>
                    <a:pt x="32093" y="12031"/>
                  </a:lnTo>
                  <a:lnTo>
                    <a:pt x="32093" y="272810"/>
                  </a:lnTo>
                  <a:cubicBezTo>
                    <a:pt x="32093" y="280531"/>
                    <a:pt x="29410" y="287635"/>
                    <a:pt x="24931" y="293208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F0ECF27F-AFC5-4116-AE06-5FB03ABD9D1B}"/>
                </a:ext>
              </a:extLst>
            </p:cNvPr>
            <p:cNvSpPr/>
            <p:nvPr/>
          </p:nvSpPr>
          <p:spPr>
            <a:xfrm>
              <a:off x="1262527" y="2510377"/>
              <a:ext cx="251286" cy="12031"/>
            </a:xfrm>
            <a:custGeom>
              <a:avLst/>
              <a:gdLst>
                <a:gd name="connsiteX0" fmla="*/ 0 w 251286"/>
                <a:gd name="connsiteY0" fmla="*/ 0 h 12031"/>
                <a:gd name="connsiteX1" fmla="*/ 251286 w 251286"/>
                <a:gd name="connsiteY1" fmla="*/ 0 h 12031"/>
                <a:gd name="connsiteX2" fmla="*/ 251286 w 251286"/>
                <a:gd name="connsiteY2" fmla="*/ 12031 h 12031"/>
                <a:gd name="connsiteX3" fmla="*/ 0 w 251286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286" h="12031">
                  <a:moveTo>
                    <a:pt x="0" y="0"/>
                  </a:moveTo>
                  <a:lnTo>
                    <a:pt x="251286" y="0"/>
                  </a:lnTo>
                  <a:lnTo>
                    <a:pt x="251286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F8305F8D-A26B-4042-A5B5-B7881215D99E}"/>
                </a:ext>
              </a:extLst>
            </p:cNvPr>
            <p:cNvSpPr/>
            <p:nvPr/>
          </p:nvSpPr>
          <p:spPr>
            <a:xfrm>
              <a:off x="1302205" y="2341626"/>
              <a:ext cx="113392" cy="12031"/>
            </a:xfrm>
            <a:custGeom>
              <a:avLst/>
              <a:gdLst>
                <a:gd name="connsiteX0" fmla="*/ 0 w 113392"/>
                <a:gd name="connsiteY0" fmla="*/ 0 h 12031"/>
                <a:gd name="connsiteX1" fmla="*/ 113392 w 113392"/>
                <a:gd name="connsiteY1" fmla="*/ 0 h 12031"/>
                <a:gd name="connsiteX2" fmla="*/ 113392 w 113392"/>
                <a:gd name="connsiteY2" fmla="*/ 12031 h 12031"/>
                <a:gd name="connsiteX3" fmla="*/ 0 w 11339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92" h="12031">
                  <a:moveTo>
                    <a:pt x="0" y="0"/>
                  </a:moveTo>
                  <a:lnTo>
                    <a:pt x="113392" y="0"/>
                  </a:lnTo>
                  <a:lnTo>
                    <a:pt x="11339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DBDCC45B-1B29-4B6F-BC99-0BDE7AD979BD}"/>
                </a:ext>
              </a:extLst>
            </p:cNvPr>
            <p:cNvSpPr/>
            <p:nvPr/>
          </p:nvSpPr>
          <p:spPr>
            <a:xfrm>
              <a:off x="1302205" y="2377786"/>
              <a:ext cx="57842" cy="12031"/>
            </a:xfrm>
            <a:custGeom>
              <a:avLst/>
              <a:gdLst>
                <a:gd name="connsiteX0" fmla="*/ 0 w 57842"/>
                <a:gd name="connsiteY0" fmla="*/ 0 h 12031"/>
                <a:gd name="connsiteX1" fmla="*/ 57842 w 57842"/>
                <a:gd name="connsiteY1" fmla="*/ 0 h 12031"/>
                <a:gd name="connsiteX2" fmla="*/ 57842 w 57842"/>
                <a:gd name="connsiteY2" fmla="*/ 12031 h 12031"/>
                <a:gd name="connsiteX3" fmla="*/ 0 w 5784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842" h="12031">
                  <a:moveTo>
                    <a:pt x="0" y="0"/>
                  </a:moveTo>
                  <a:lnTo>
                    <a:pt x="57842" y="0"/>
                  </a:lnTo>
                  <a:lnTo>
                    <a:pt x="5784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C1399B38-CA65-4DB9-A037-B7CE9087BC57}"/>
                </a:ext>
              </a:extLst>
            </p:cNvPr>
            <p:cNvSpPr/>
            <p:nvPr/>
          </p:nvSpPr>
          <p:spPr>
            <a:xfrm>
              <a:off x="1365997" y="2222661"/>
              <a:ext cx="194481" cy="31855"/>
            </a:xfrm>
            <a:custGeom>
              <a:avLst/>
              <a:gdLst>
                <a:gd name="connsiteX0" fmla="*/ 194482 w 194481"/>
                <a:gd name="connsiteY0" fmla="*/ 31855 h 31855"/>
                <a:gd name="connsiteX1" fmla="*/ 182451 w 194481"/>
                <a:gd name="connsiteY1" fmla="*/ 31855 h 31855"/>
                <a:gd name="connsiteX2" fmla="*/ 182451 w 194481"/>
                <a:gd name="connsiteY2" fmla="*/ 12031 h 31855"/>
                <a:gd name="connsiteX3" fmla="*/ 0 w 194481"/>
                <a:gd name="connsiteY3" fmla="*/ 12031 h 31855"/>
                <a:gd name="connsiteX4" fmla="*/ 0 w 194481"/>
                <a:gd name="connsiteY4" fmla="*/ 0 h 31855"/>
                <a:gd name="connsiteX5" fmla="*/ 194482 w 194481"/>
                <a:gd name="connsiteY5" fmla="*/ 0 h 3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81" h="31855">
                  <a:moveTo>
                    <a:pt x="194482" y="31855"/>
                  </a:moveTo>
                  <a:lnTo>
                    <a:pt x="182451" y="31855"/>
                  </a:lnTo>
                  <a:lnTo>
                    <a:pt x="182451" y="12031"/>
                  </a:lnTo>
                  <a:lnTo>
                    <a:pt x="0" y="12031"/>
                  </a:lnTo>
                  <a:lnTo>
                    <a:pt x="0" y="0"/>
                  </a:lnTo>
                  <a:lnTo>
                    <a:pt x="194482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C274E8A3-C3EE-4E9E-BA21-537337E607B9}"/>
              </a:ext>
            </a:extLst>
          </p:cNvPr>
          <p:cNvSpPr txBox="1"/>
          <p:nvPr/>
        </p:nvSpPr>
        <p:spPr>
          <a:xfrm>
            <a:off x="1198315" y="4748970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0C60A91D-0EC5-43B5-8962-ACF4C9F6CDC3}"/>
              </a:ext>
            </a:extLst>
          </p:cNvPr>
          <p:cNvSpPr txBox="1"/>
          <p:nvPr/>
        </p:nvSpPr>
        <p:spPr>
          <a:xfrm>
            <a:off x="1198316" y="5093488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41" name="그래픽 53">
            <a:extLst>
              <a:ext uri="{FF2B5EF4-FFF2-40B4-BE49-F238E27FC236}">
                <a16:creationId xmlns:a16="http://schemas.microsoft.com/office/drawing/2014/main" id="{93BB042B-4AAC-4B4E-B2E5-4A628732FDD5}"/>
              </a:ext>
            </a:extLst>
          </p:cNvPr>
          <p:cNvGrpSpPr/>
          <p:nvPr/>
        </p:nvGrpSpPr>
        <p:grpSpPr>
          <a:xfrm>
            <a:off x="1200140" y="4236558"/>
            <a:ext cx="381336" cy="384993"/>
            <a:chOff x="1200140" y="4236558"/>
            <a:chExt cx="381336" cy="384993"/>
          </a:xfrm>
          <a:solidFill>
            <a:schemeClr val="accent2"/>
          </a:solidFill>
        </p:grpSpPr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E70C3DCE-9A3E-4D74-A6A4-BDCFE9555E0D}"/>
                </a:ext>
              </a:extLst>
            </p:cNvPr>
            <p:cNvSpPr/>
            <p:nvPr/>
          </p:nvSpPr>
          <p:spPr>
            <a:xfrm>
              <a:off x="1202216" y="4433952"/>
              <a:ext cx="187764" cy="187599"/>
            </a:xfrm>
            <a:custGeom>
              <a:avLst/>
              <a:gdLst>
                <a:gd name="connsiteX0" fmla="*/ 64913 w 187764"/>
                <a:gd name="connsiteY0" fmla="*/ 187600 h 187599"/>
                <a:gd name="connsiteX1" fmla="*/ 42544 w 187764"/>
                <a:gd name="connsiteY1" fmla="*/ 183573 h 187599"/>
                <a:gd name="connsiteX2" fmla="*/ 33768 w 187764"/>
                <a:gd name="connsiteY2" fmla="*/ 180306 h 187599"/>
                <a:gd name="connsiteX3" fmla="*/ 73434 w 187764"/>
                <a:gd name="connsiteY3" fmla="*/ 140029 h 187599"/>
                <a:gd name="connsiteX4" fmla="*/ 67806 w 187764"/>
                <a:gd name="connsiteY4" fmla="*/ 118704 h 187599"/>
                <a:gd name="connsiteX5" fmla="*/ 46993 w 187764"/>
                <a:gd name="connsiteY5" fmla="*/ 113035 h 187599"/>
                <a:gd name="connsiteX6" fmla="*/ 7209 w 187764"/>
                <a:gd name="connsiteY6" fmla="*/ 153447 h 187599"/>
                <a:gd name="connsiteX7" fmla="*/ 3943 w 187764"/>
                <a:gd name="connsiteY7" fmla="*/ 144387 h 187599"/>
                <a:gd name="connsiteX8" fmla="*/ 18942 w 187764"/>
                <a:gd name="connsiteY8" fmla="*/ 75128 h 187599"/>
                <a:gd name="connsiteX9" fmla="*/ 80210 w 187764"/>
                <a:gd name="connsiteY9" fmla="*/ 57632 h 187599"/>
                <a:gd name="connsiteX10" fmla="*/ 136949 w 187764"/>
                <a:gd name="connsiteY10" fmla="*/ 0 h 187599"/>
                <a:gd name="connsiteX11" fmla="*/ 145593 w 187764"/>
                <a:gd name="connsiteY11" fmla="*/ 8509 h 187599"/>
                <a:gd name="connsiteX12" fmla="*/ 83772 w 187764"/>
                <a:gd name="connsiteY12" fmla="*/ 71293 h 187599"/>
                <a:gd name="connsiteX13" fmla="*/ 80256 w 187764"/>
                <a:gd name="connsiteY13" fmla="*/ 70216 h 187599"/>
                <a:gd name="connsiteX14" fmla="*/ 27581 w 187764"/>
                <a:gd name="connsiteY14" fmla="*/ 83634 h 187599"/>
                <a:gd name="connsiteX15" fmla="*/ 12816 w 187764"/>
                <a:gd name="connsiteY15" fmla="*/ 130465 h 187599"/>
                <a:gd name="connsiteX16" fmla="*/ 43329 w 187764"/>
                <a:gd name="connsiteY16" fmla="*/ 99473 h 187599"/>
                <a:gd name="connsiteX17" fmla="*/ 77747 w 187764"/>
                <a:gd name="connsiteY17" fmla="*/ 108845 h 187599"/>
                <a:gd name="connsiteX18" fmla="*/ 86924 w 187764"/>
                <a:gd name="connsiteY18" fmla="*/ 143620 h 187599"/>
                <a:gd name="connsiteX19" fmla="*/ 56266 w 187764"/>
                <a:gd name="connsiteY19" fmla="*/ 174751 h 187599"/>
                <a:gd name="connsiteX20" fmla="*/ 102314 w 187764"/>
                <a:gd name="connsiteY20" fmla="*/ 159814 h 187599"/>
                <a:gd name="connsiteX21" fmla="*/ 115567 w 187764"/>
                <a:gd name="connsiteY21" fmla="*/ 106105 h 187599"/>
                <a:gd name="connsiteX22" fmla="*/ 114547 w 187764"/>
                <a:gd name="connsiteY22" fmla="*/ 102670 h 187599"/>
                <a:gd name="connsiteX23" fmla="*/ 179121 w 187764"/>
                <a:gd name="connsiteY23" fmla="*/ 37089 h 187599"/>
                <a:gd name="connsiteX24" fmla="*/ 187765 w 187764"/>
                <a:gd name="connsiteY24" fmla="*/ 45598 h 187599"/>
                <a:gd name="connsiteX25" fmla="*/ 128136 w 187764"/>
                <a:gd name="connsiteY25" fmla="*/ 106162 h 187599"/>
                <a:gd name="connsiteX26" fmla="*/ 110962 w 187764"/>
                <a:gd name="connsiteY26" fmla="*/ 168320 h 187599"/>
                <a:gd name="connsiteX27" fmla="*/ 64913 w 187764"/>
                <a:gd name="connsiteY27" fmla="*/ 187600 h 187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764" h="187599">
                  <a:moveTo>
                    <a:pt x="64913" y="187600"/>
                  </a:moveTo>
                  <a:cubicBezTo>
                    <a:pt x="57397" y="187600"/>
                    <a:pt x="49826" y="186282"/>
                    <a:pt x="42544" y="183573"/>
                  </a:cubicBezTo>
                  <a:lnTo>
                    <a:pt x="33768" y="180306"/>
                  </a:lnTo>
                  <a:lnTo>
                    <a:pt x="73434" y="140029"/>
                  </a:lnTo>
                  <a:lnTo>
                    <a:pt x="67806" y="118704"/>
                  </a:lnTo>
                  <a:lnTo>
                    <a:pt x="46993" y="113035"/>
                  </a:lnTo>
                  <a:lnTo>
                    <a:pt x="7209" y="153447"/>
                  </a:lnTo>
                  <a:lnTo>
                    <a:pt x="3943" y="144387"/>
                  </a:lnTo>
                  <a:cubicBezTo>
                    <a:pt x="-4723" y="120358"/>
                    <a:pt x="1167" y="93174"/>
                    <a:pt x="18942" y="75128"/>
                  </a:cubicBezTo>
                  <a:cubicBezTo>
                    <a:pt x="35031" y="58781"/>
                    <a:pt x="58209" y="52251"/>
                    <a:pt x="80210" y="57632"/>
                  </a:cubicBezTo>
                  <a:lnTo>
                    <a:pt x="136949" y="0"/>
                  </a:lnTo>
                  <a:lnTo>
                    <a:pt x="145593" y="8509"/>
                  </a:lnTo>
                  <a:lnTo>
                    <a:pt x="83772" y="71293"/>
                  </a:lnTo>
                  <a:lnTo>
                    <a:pt x="80256" y="70216"/>
                  </a:lnTo>
                  <a:cubicBezTo>
                    <a:pt x="61544" y="64486"/>
                    <a:pt x="41368" y="69624"/>
                    <a:pt x="27581" y="83634"/>
                  </a:cubicBezTo>
                  <a:cubicBezTo>
                    <a:pt x="15432" y="95969"/>
                    <a:pt x="10088" y="113540"/>
                    <a:pt x="12816" y="130465"/>
                  </a:cubicBezTo>
                  <a:lnTo>
                    <a:pt x="43329" y="99473"/>
                  </a:lnTo>
                  <a:lnTo>
                    <a:pt x="77747" y="108845"/>
                  </a:lnTo>
                  <a:lnTo>
                    <a:pt x="86924" y="143620"/>
                  </a:lnTo>
                  <a:lnTo>
                    <a:pt x="56266" y="174751"/>
                  </a:lnTo>
                  <a:cubicBezTo>
                    <a:pt x="72887" y="177557"/>
                    <a:pt x="90181" y="172143"/>
                    <a:pt x="102314" y="159814"/>
                  </a:cubicBezTo>
                  <a:cubicBezTo>
                    <a:pt x="116150" y="145756"/>
                    <a:pt x="121227" y="125171"/>
                    <a:pt x="115567" y="106105"/>
                  </a:cubicBezTo>
                  <a:lnTo>
                    <a:pt x="114547" y="102670"/>
                  </a:lnTo>
                  <a:lnTo>
                    <a:pt x="179121" y="37089"/>
                  </a:lnTo>
                  <a:lnTo>
                    <a:pt x="187765" y="45598"/>
                  </a:lnTo>
                  <a:lnTo>
                    <a:pt x="128136" y="106162"/>
                  </a:lnTo>
                  <a:cubicBezTo>
                    <a:pt x="133463" y="128449"/>
                    <a:pt x="127044" y="151973"/>
                    <a:pt x="110962" y="168320"/>
                  </a:cubicBezTo>
                  <a:cubicBezTo>
                    <a:pt x="98606" y="180872"/>
                    <a:pt x="81904" y="187600"/>
                    <a:pt x="64913" y="18760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824C04AB-4443-4290-84C7-5E5161F97600}"/>
                </a:ext>
              </a:extLst>
            </p:cNvPr>
            <p:cNvSpPr/>
            <p:nvPr/>
          </p:nvSpPr>
          <p:spPr>
            <a:xfrm>
              <a:off x="1389184" y="4236558"/>
              <a:ext cx="192292" cy="201276"/>
            </a:xfrm>
            <a:custGeom>
              <a:avLst/>
              <a:gdLst>
                <a:gd name="connsiteX0" fmla="*/ 41880 w 192292"/>
                <a:gd name="connsiteY0" fmla="*/ 201277 h 201276"/>
                <a:gd name="connsiteX1" fmla="*/ 33233 w 192292"/>
                <a:gd name="connsiteY1" fmla="*/ 192768 h 201276"/>
                <a:gd name="connsiteX2" fmla="*/ 108523 w 192292"/>
                <a:gd name="connsiteY2" fmla="*/ 116296 h 201276"/>
                <a:gd name="connsiteX3" fmla="*/ 112039 w 192292"/>
                <a:gd name="connsiteY3" fmla="*/ 117373 h 201276"/>
                <a:gd name="connsiteX4" fmla="*/ 164714 w 192292"/>
                <a:gd name="connsiteY4" fmla="*/ 103958 h 201276"/>
                <a:gd name="connsiteX5" fmla="*/ 179485 w 192292"/>
                <a:gd name="connsiteY5" fmla="*/ 57127 h 201276"/>
                <a:gd name="connsiteX6" fmla="*/ 148968 w 192292"/>
                <a:gd name="connsiteY6" fmla="*/ 88119 h 201276"/>
                <a:gd name="connsiteX7" fmla="*/ 114550 w 192292"/>
                <a:gd name="connsiteY7" fmla="*/ 78750 h 201276"/>
                <a:gd name="connsiteX8" fmla="*/ 105383 w 192292"/>
                <a:gd name="connsiteY8" fmla="*/ 43983 h 201276"/>
                <a:gd name="connsiteX9" fmla="*/ 136038 w 192292"/>
                <a:gd name="connsiteY9" fmla="*/ 12847 h 201276"/>
                <a:gd name="connsiteX10" fmla="*/ 89968 w 192292"/>
                <a:gd name="connsiteY10" fmla="*/ 27783 h 201276"/>
                <a:gd name="connsiteX11" fmla="*/ 76737 w 192292"/>
                <a:gd name="connsiteY11" fmla="*/ 81493 h 201276"/>
                <a:gd name="connsiteX12" fmla="*/ 77760 w 192292"/>
                <a:gd name="connsiteY12" fmla="*/ 84925 h 201276"/>
                <a:gd name="connsiteX13" fmla="*/ 8641 w 192292"/>
                <a:gd name="connsiteY13" fmla="*/ 155102 h 201276"/>
                <a:gd name="connsiteX14" fmla="*/ 0 w 192292"/>
                <a:gd name="connsiteY14" fmla="*/ 146593 h 201276"/>
                <a:gd name="connsiteX15" fmla="*/ 64164 w 192292"/>
                <a:gd name="connsiteY15" fmla="*/ 81436 h 201276"/>
                <a:gd name="connsiteX16" fmla="*/ 81324 w 192292"/>
                <a:gd name="connsiteY16" fmla="*/ 19274 h 201276"/>
                <a:gd name="connsiteX17" fmla="*/ 149750 w 192292"/>
                <a:gd name="connsiteY17" fmla="*/ 4022 h 201276"/>
                <a:gd name="connsiteX18" fmla="*/ 158527 w 192292"/>
                <a:gd name="connsiteY18" fmla="*/ 7289 h 201276"/>
                <a:gd name="connsiteX19" fmla="*/ 118864 w 192292"/>
                <a:gd name="connsiteY19" fmla="*/ 47571 h 201276"/>
                <a:gd name="connsiteX20" fmla="*/ 124485 w 192292"/>
                <a:gd name="connsiteY20" fmla="*/ 68887 h 201276"/>
                <a:gd name="connsiteX21" fmla="*/ 145302 w 192292"/>
                <a:gd name="connsiteY21" fmla="*/ 74554 h 201276"/>
                <a:gd name="connsiteX22" fmla="*/ 185091 w 192292"/>
                <a:gd name="connsiteY22" fmla="*/ 34142 h 201276"/>
                <a:gd name="connsiteX23" fmla="*/ 188358 w 192292"/>
                <a:gd name="connsiteY23" fmla="*/ 43207 h 201276"/>
                <a:gd name="connsiteX24" fmla="*/ 173349 w 192292"/>
                <a:gd name="connsiteY24" fmla="*/ 112467 h 201276"/>
                <a:gd name="connsiteX25" fmla="*/ 112081 w 192292"/>
                <a:gd name="connsiteY25" fmla="*/ 129957 h 201276"/>
                <a:gd name="connsiteX26" fmla="*/ 41880 w 192292"/>
                <a:gd name="connsiteY26" fmla="*/ 201277 h 20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2292" h="201276">
                  <a:moveTo>
                    <a:pt x="41880" y="201277"/>
                  </a:moveTo>
                  <a:lnTo>
                    <a:pt x="33233" y="192768"/>
                  </a:lnTo>
                  <a:lnTo>
                    <a:pt x="108523" y="116296"/>
                  </a:lnTo>
                  <a:lnTo>
                    <a:pt x="112039" y="117373"/>
                  </a:lnTo>
                  <a:cubicBezTo>
                    <a:pt x="130738" y="123096"/>
                    <a:pt x="150920" y="117962"/>
                    <a:pt x="164714" y="103958"/>
                  </a:cubicBezTo>
                  <a:cubicBezTo>
                    <a:pt x="176856" y="91623"/>
                    <a:pt x="182204" y="74052"/>
                    <a:pt x="179485" y="57127"/>
                  </a:cubicBezTo>
                  <a:lnTo>
                    <a:pt x="148968" y="88119"/>
                  </a:lnTo>
                  <a:lnTo>
                    <a:pt x="114550" y="78750"/>
                  </a:lnTo>
                  <a:lnTo>
                    <a:pt x="105383" y="43983"/>
                  </a:lnTo>
                  <a:lnTo>
                    <a:pt x="136038" y="12847"/>
                  </a:lnTo>
                  <a:cubicBezTo>
                    <a:pt x="119402" y="10032"/>
                    <a:pt x="102107" y="15458"/>
                    <a:pt x="89968" y="27783"/>
                  </a:cubicBezTo>
                  <a:cubicBezTo>
                    <a:pt x="76135" y="41833"/>
                    <a:pt x="71064" y="62415"/>
                    <a:pt x="76737" y="81493"/>
                  </a:cubicBezTo>
                  <a:lnTo>
                    <a:pt x="77760" y="84925"/>
                  </a:lnTo>
                  <a:lnTo>
                    <a:pt x="8641" y="155102"/>
                  </a:lnTo>
                  <a:lnTo>
                    <a:pt x="0" y="146593"/>
                  </a:lnTo>
                  <a:lnTo>
                    <a:pt x="64164" y="81436"/>
                  </a:lnTo>
                  <a:cubicBezTo>
                    <a:pt x="58826" y="59139"/>
                    <a:pt x="65238" y="35613"/>
                    <a:pt x="81324" y="19274"/>
                  </a:cubicBezTo>
                  <a:cubicBezTo>
                    <a:pt x="99151" y="1177"/>
                    <a:pt x="126007" y="-4809"/>
                    <a:pt x="149750" y="4022"/>
                  </a:cubicBezTo>
                  <a:lnTo>
                    <a:pt x="158527" y="7289"/>
                  </a:lnTo>
                  <a:lnTo>
                    <a:pt x="118864" y="47571"/>
                  </a:lnTo>
                  <a:lnTo>
                    <a:pt x="124485" y="68887"/>
                  </a:lnTo>
                  <a:lnTo>
                    <a:pt x="145302" y="74554"/>
                  </a:lnTo>
                  <a:lnTo>
                    <a:pt x="185091" y="34142"/>
                  </a:lnTo>
                  <a:lnTo>
                    <a:pt x="188358" y="43207"/>
                  </a:lnTo>
                  <a:cubicBezTo>
                    <a:pt x="197011" y="67230"/>
                    <a:pt x="191122" y="94414"/>
                    <a:pt x="173349" y="112467"/>
                  </a:cubicBezTo>
                  <a:cubicBezTo>
                    <a:pt x="157252" y="128811"/>
                    <a:pt x="134071" y="135344"/>
                    <a:pt x="112081" y="129957"/>
                  </a:cubicBezTo>
                  <a:lnTo>
                    <a:pt x="41880" y="201277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5" name="그래픽 53">
              <a:extLst>
                <a:ext uri="{FF2B5EF4-FFF2-40B4-BE49-F238E27FC236}">
                  <a16:creationId xmlns:a16="http://schemas.microsoft.com/office/drawing/2014/main" id="{6FC84D96-05A1-4046-8B76-E2131081F1BE}"/>
                </a:ext>
              </a:extLst>
            </p:cNvPr>
            <p:cNvGrpSpPr/>
            <p:nvPr/>
          </p:nvGrpSpPr>
          <p:grpSpPr>
            <a:xfrm>
              <a:off x="1200140" y="4243221"/>
              <a:ext cx="368482" cy="374107"/>
              <a:chOff x="1200140" y="4243221"/>
              <a:chExt cx="368482" cy="374107"/>
            </a:xfrm>
            <a:grpFill/>
          </p:grpSpPr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CE8BA25F-7101-448F-9314-4AD1CDD64D8E}"/>
                  </a:ext>
                </a:extLst>
              </p:cNvPr>
              <p:cNvSpPr/>
              <p:nvPr/>
            </p:nvSpPr>
            <p:spPr>
              <a:xfrm>
                <a:off x="1360210" y="4405751"/>
                <a:ext cx="208412" cy="211577"/>
              </a:xfrm>
              <a:custGeom>
                <a:avLst/>
                <a:gdLst>
                  <a:gd name="connsiteX0" fmla="*/ 147564 w 208412"/>
                  <a:gd name="connsiteY0" fmla="*/ 211578 h 211577"/>
                  <a:gd name="connsiteX1" fmla="*/ 147564 w 208412"/>
                  <a:gd name="connsiteY1" fmla="*/ 211578 h 211577"/>
                  <a:gd name="connsiteX2" fmla="*/ 137629 w 208412"/>
                  <a:gd name="connsiteY2" fmla="*/ 207415 h 211577"/>
                  <a:gd name="connsiteX3" fmla="*/ 20498 w 208412"/>
                  <a:gd name="connsiteY3" fmla="*/ 88464 h 211577"/>
                  <a:gd name="connsiteX4" fmla="*/ 20498 w 208412"/>
                  <a:gd name="connsiteY4" fmla="*/ 68532 h 211577"/>
                  <a:gd name="connsiteX5" fmla="*/ 20531 w 208412"/>
                  <a:gd name="connsiteY5" fmla="*/ 68499 h 211577"/>
                  <a:gd name="connsiteX6" fmla="*/ 0 w 208412"/>
                  <a:gd name="connsiteY6" fmla="*/ 47655 h 211577"/>
                  <a:gd name="connsiteX7" fmla="*/ 46924 w 208412"/>
                  <a:gd name="connsiteY7" fmla="*/ 0 h 211577"/>
                  <a:gd name="connsiteX8" fmla="*/ 67452 w 208412"/>
                  <a:gd name="connsiteY8" fmla="*/ 20853 h 211577"/>
                  <a:gd name="connsiteX9" fmla="*/ 77290 w 208412"/>
                  <a:gd name="connsiteY9" fmla="*/ 16783 h 211577"/>
                  <a:gd name="connsiteX10" fmla="*/ 87234 w 208412"/>
                  <a:gd name="connsiteY10" fmla="*/ 20949 h 211577"/>
                  <a:gd name="connsiteX11" fmla="*/ 204359 w 208412"/>
                  <a:gd name="connsiteY11" fmla="*/ 139903 h 211577"/>
                  <a:gd name="connsiteX12" fmla="*/ 204368 w 208412"/>
                  <a:gd name="connsiteY12" fmla="*/ 159826 h 211577"/>
                  <a:gd name="connsiteX13" fmla="*/ 157513 w 208412"/>
                  <a:gd name="connsiteY13" fmla="*/ 207409 h 211577"/>
                  <a:gd name="connsiteX14" fmla="*/ 147564 w 208412"/>
                  <a:gd name="connsiteY14" fmla="*/ 211578 h 211577"/>
                  <a:gd name="connsiteX15" fmla="*/ 17018 w 208412"/>
                  <a:gd name="connsiteY15" fmla="*/ 47658 h 211577"/>
                  <a:gd name="connsiteX16" fmla="*/ 30520 w 208412"/>
                  <a:gd name="connsiteY16" fmla="*/ 61367 h 211577"/>
                  <a:gd name="connsiteX17" fmla="*/ 31834 w 208412"/>
                  <a:gd name="connsiteY17" fmla="*/ 62270 h 211577"/>
                  <a:gd name="connsiteX18" fmla="*/ 40370 w 208412"/>
                  <a:gd name="connsiteY18" fmla="*/ 65626 h 211577"/>
                  <a:gd name="connsiteX19" fmla="*/ 29136 w 208412"/>
                  <a:gd name="connsiteY19" fmla="*/ 77044 h 211577"/>
                  <a:gd name="connsiteX20" fmla="*/ 29136 w 208412"/>
                  <a:gd name="connsiteY20" fmla="*/ 79958 h 211577"/>
                  <a:gd name="connsiteX21" fmla="*/ 146261 w 208412"/>
                  <a:gd name="connsiteY21" fmla="*/ 198906 h 211577"/>
                  <a:gd name="connsiteX22" fmla="*/ 147561 w 208412"/>
                  <a:gd name="connsiteY22" fmla="*/ 199453 h 211577"/>
                  <a:gd name="connsiteX23" fmla="*/ 148878 w 208412"/>
                  <a:gd name="connsiteY23" fmla="*/ 198894 h 211577"/>
                  <a:gd name="connsiteX24" fmla="*/ 195718 w 208412"/>
                  <a:gd name="connsiteY24" fmla="*/ 151332 h 211577"/>
                  <a:gd name="connsiteX25" fmla="*/ 195715 w 208412"/>
                  <a:gd name="connsiteY25" fmla="*/ 148415 h 211577"/>
                  <a:gd name="connsiteX26" fmla="*/ 78599 w 208412"/>
                  <a:gd name="connsiteY26" fmla="*/ 29467 h 211577"/>
                  <a:gd name="connsiteX27" fmla="*/ 77287 w 208412"/>
                  <a:gd name="connsiteY27" fmla="*/ 28911 h 211577"/>
                  <a:gd name="connsiteX28" fmla="*/ 75982 w 208412"/>
                  <a:gd name="connsiteY28" fmla="*/ 29470 h 211577"/>
                  <a:gd name="connsiteX29" fmla="*/ 64640 w 208412"/>
                  <a:gd name="connsiteY29" fmla="*/ 41008 h 211577"/>
                  <a:gd name="connsiteX30" fmla="*/ 61226 w 208412"/>
                  <a:gd name="connsiteY30" fmla="*/ 32297 h 211577"/>
                  <a:gd name="connsiteX31" fmla="*/ 60309 w 208412"/>
                  <a:gd name="connsiteY31" fmla="*/ 30890 h 211577"/>
                  <a:gd name="connsiteX32" fmla="*/ 46921 w 208412"/>
                  <a:gd name="connsiteY32" fmla="*/ 17289 h 211577"/>
                  <a:gd name="connsiteX33" fmla="*/ 17018 w 208412"/>
                  <a:gd name="connsiteY33" fmla="*/ 47658 h 211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8412" h="211577">
                    <a:moveTo>
                      <a:pt x="147564" y="211578"/>
                    </a:moveTo>
                    <a:lnTo>
                      <a:pt x="147564" y="211578"/>
                    </a:lnTo>
                    <a:cubicBezTo>
                      <a:pt x="143804" y="211578"/>
                      <a:pt x="140273" y="210098"/>
                      <a:pt x="137629" y="207415"/>
                    </a:cubicBezTo>
                    <a:lnTo>
                      <a:pt x="20498" y="88464"/>
                    </a:lnTo>
                    <a:cubicBezTo>
                      <a:pt x="15090" y="82969"/>
                      <a:pt x="15090" y="74027"/>
                      <a:pt x="20498" y="68532"/>
                    </a:cubicBezTo>
                    <a:lnTo>
                      <a:pt x="20531" y="68499"/>
                    </a:lnTo>
                    <a:lnTo>
                      <a:pt x="0" y="47655"/>
                    </a:lnTo>
                    <a:lnTo>
                      <a:pt x="46924" y="0"/>
                    </a:lnTo>
                    <a:lnTo>
                      <a:pt x="67452" y="20853"/>
                    </a:lnTo>
                    <a:cubicBezTo>
                      <a:pt x="70099" y="18224"/>
                      <a:pt x="73582" y="16783"/>
                      <a:pt x="77290" y="16783"/>
                    </a:cubicBezTo>
                    <a:cubicBezTo>
                      <a:pt x="81047" y="16783"/>
                      <a:pt x="84581" y="18263"/>
                      <a:pt x="87234" y="20949"/>
                    </a:cubicBezTo>
                    <a:lnTo>
                      <a:pt x="204359" y="139903"/>
                    </a:lnTo>
                    <a:cubicBezTo>
                      <a:pt x="209761" y="145392"/>
                      <a:pt x="209764" y="154328"/>
                      <a:pt x="204368" y="159826"/>
                    </a:cubicBezTo>
                    <a:lnTo>
                      <a:pt x="157513" y="207409"/>
                    </a:lnTo>
                    <a:cubicBezTo>
                      <a:pt x="154848" y="210098"/>
                      <a:pt x="151320" y="211578"/>
                      <a:pt x="147564" y="211578"/>
                    </a:cubicBezTo>
                    <a:close/>
                    <a:moveTo>
                      <a:pt x="17018" y="47658"/>
                    </a:moveTo>
                    <a:lnTo>
                      <a:pt x="30520" y="61367"/>
                    </a:lnTo>
                    <a:cubicBezTo>
                      <a:pt x="30920" y="61776"/>
                      <a:pt x="31383" y="62092"/>
                      <a:pt x="31834" y="62270"/>
                    </a:cubicBezTo>
                    <a:lnTo>
                      <a:pt x="40370" y="65626"/>
                    </a:lnTo>
                    <a:lnTo>
                      <a:pt x="29136" y="77044"/>
                    </a:lnTo>
                    <a:cubicBezTo>
                      <a:pt x="28357" y="77835"/>
                      <a:pt x="28357" y="79167"/>
                      <a:pt x="29136" y="79958"/>
                    </a:cubicBezTo>
                    <a:lnTo>
                      <a:pt x="146261" y="198906"/>
                    </a:lnTo>
                    <a:cubicBezTo>
                      <a:pt x="146706" y="199357"/>
                      <a:pt x="147215" y="199453"/>
                      <a:pt x="147561" y="199453"/>
                    </a:cubicBezTo>
                    <a:cubicBezTo>
                      <a:pt x="147910" y="199453"/>
                      <a:pt x="148421" y="199357"/>
                      <a:pt x="148878" y="198894"/>
                    </a:cubicBezTo>
                    <a:lnTo>
                      <a:pt x="195718" y="151332"/>
                    </a:lnTo>
                    <a:cubicBezTo>
                      <a:pt x="196491" y="150541"/>
                      <a:pt x="196494" y="149206"/>
                      <a:pt x="195715" y="148415"/>
                    </a:cubicBezTo>
                    <a:lnTo>
                      <a:pt x="78599" y="29467"/>
                    </a:lnTo>
                    <a:cubicBezTo>
                      <a:pt x="78145" y="29010"/>
                      <a:pt x="77636" y="28911"/>
                      <a:pt x="77287" y="28911"/>
                    </a:cubicBezTo>
                    <a:cubicBezTo>
                      <a:pt x="76944" y="28911"/>
                      <a:pt x="76436" y="29007"/>
                      <a:pt x="75982" y="29470"/>
                    </a:cubicBezTo>
                    <a:lnTo>
                      <a:pt x="64640" y="41008"/>
                    </a:lnTo>
                    <a:lnTo>
                      <a:pt x="61226" y="32297"/>
                    </a:lnTo>
                    <a:cubicBezTo>
                      <a:pt x="61018" y="31765"/>
                      <a:pt x="60709" y="31293"/>
                      <a:pt x="60309" y="30890"/>
                    </a:cubicBezTo>
                    <a:lnTo>
                      <a:pt x="46921" y="17289"/>
                    </a:lnTo>
                    <a:lnTo>
                      <a:pt x="17018" y="47658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9BF1372F-78CD-4FCF-B52A-A2E08A187EE7}"/>
                  </a:ext>
                </a:extLst>
              </p:cNvPr>
              <p:cNvSpPr/>
              <p:nvPr/>
            </p:nvSpPr>
            <p:spPr>
              <a:xfrm rot="2726498">
                <a:off x="1219524" y="4357471"/>
                <a:ext cx="198255" cy="12126"/>
              </a:xfrm>
              <a:custGeom>
                <a:avLst/>
                <a:gdLst>
                  <a:gd name="connsiteX0" fmla="*/ 0 w 198255"/>
                  <a:gd name="connsiteY0" fmla="*/ 0 h 12126"/>
                  <a:gd name="connsiteX1" fmla="*/ 198255 w 198255"/>
                  <a:gd name="connsiteY1" fmla="*/ 0 h 12126"/>
                  <a:gd name="connsiteX2" fmla="*/ 198255 w 198255"/>
                  <a:gd name="connsiteY2" fmla="*/ 12127 h 12126"/>
                  <a:gd name="connsiteX3" fmla="*/ 0 w 198255"/>
                  <a:gd name="connsiteY3" fmla="*/ 12127 h 12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255" h="12126">
                    <a:moveTo>
                      <a:pt x="0" y="0"/>
                    </a:moveTo>
                    <a:lnTo>
                      <a:pt x="198255" y="0"/>
                    </a:lnTo>
                    <a:lnTo>
                      <a:pt x="198255" y="12127"/>
                    </a:lnTo>
                    <a:lnTo>
                      <a:pt x="0" y="12127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1" name="자유형: 도형 50">
                <a:extLst>
                  <a:ext uri="{FF2B5EF4-FFF2-40B4-BE49-F238E27FC236}">
                    <a16:creationId xmlns:a16="http://schemas.microsoft.com/office/drawing/2014/main" id="{1B253A9D-E7AE-4CBA-9BA6-E5BFDDC23DEE}"/>
                  </a:ext>
                </a:extLst>
              </p:cNvPr>
              <p:cNvSpPr/>
              <p:nvPr/>
            </p:nvSpPr>
            <p:spPr>
              <a:xfrm>
                <a:off x="1200140" y="4243221"/>
                <a:ext cx="64859" cy="65749"/>
              </a:xfrm>
              <a:custGeom>
                <a:avLst/>
                <a:gdLst>
                  <a:gd name="connsiteX0" fmla="*/ 57183 w 64859"/>
                  <a:gd name="connsiteY0" fmla="*/ 65750 h 65749"/>
                  <a:gd name="connsiteX1" fmla="*/ 26745 w 64859"/>
                  <a:gd name="connsiteY1" fmla="*/ 62582 h 65749"/>
                  <a:gd name="connsiteX2" fmla="*/ 0 w 64859"/>
                  <a:gd name="connsiteY2" fmla="*/ 19990 h 65749"/>
                  <a:gd name="connsiteX3" fmla="*/ 19674 w 64859"/>
                  <a:gd name="connsiteY3" fmla="*/ 0 h 65749"/>
                  <a:gd name="connsiteX4" fmla="*/ 61761 w 64859"/>
                  <a:gd name="connsiteY4" fmla="*/ 27259 h 65749"/>
                  <a:gd name="connsiteX5" fmla="*/ 64859 w 64859"/>
                  <a:gd name="connsiteY5" fmla="*/ 57975 h 65749"/>
                  <a:gd name="connsiteX6" fmla="*/ 57183 w 64859"/>
                  <a:gd name="connsiteY6" fmla="*/ 65750 h 65749"/>
                  <a:gd name="connsiteX7" fmla="*/ 33873 w 64859"/>
                  <a:gd name="connsiteY7" fmla="*/ 51132 h 65749"/>
                  <a:gd name="connsiteX8" fmla="*/ 52170 w 64859"/>
                  <a:gd name="connsiteY8" fmla="*/ 53036 h 65749"/>
                  <a:gd name="connsiteX9" fmla="*/ 50278 w 64859"/>
                  <a:gd name="connsiteY9" fmla="*/ 34270 h 65749"/>
                  <a:gd name="connsiteX10" fmla="*/ 21379 w 64859"/>
                  <a:gd name="connsiteY10" fmla="*/ 15553 h 65749"/>
                  <a:gd name="connsiteX11" fmla="*/ 15370 w 64859"/>
                  <a:gd name="connsiteY11" fmla="*/ 21662 h 65749"/>
                  <a:gd name="connsiteX12" fmla="*/ 33873 w 64859"/>
                  <a:gd name="connsiteY12" fmla="*/ 51132 h 65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859" h="65749">
                    <a:moveTo>
                      <a:pt x="57183" y="65750"/>
                    </a:moveTo>
                    <a:lnTo>
                      <a:pt x="26745" y="62582"/>
                    </a:lnTo>
                    <a:lnTo>
                      <a:pt x="0" y="19990"/>
                    </a:lnTo>
                    <a:lnTo>
                      <a:pt x="19674" y="0"/>
                    </a:lnTo>
                    <a:lnTo>
                      <a:pt x="61761" y="27259"/>
                    </a:lnTo>
                    <a:lnTo>
                      <a:pt x="64859" y="57975"/>
                    </a:lnTo>
                    <a:lnTo>
                      <a:pt x="57183" y="65750"/>
                    </a:lnTo>
                    <a:close/>
                    <a:moveTo>
                      <a:pt x="33873" y="51132"/>
                    </a:moveTo>
                    <a:lnTo>
                      <a:pt x="52170" y="53036"/>
                    </a:lnTo>
                    <a:lnTo>
                      <a:pt x="50278" y="34270"/>
                    </a:lnTo>
                    <a:lnTo>
                      <a:pt x="21379" y="15553"/>
                    </a:lnTo>
                    <a:lnTo>
                      <a:pt x="15370" y="21662"/>
                    </a:lnTo>
                    <a:lnTo>
                      <a:pt x="33873" y="51132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5" name="자유형: 도형 54">
                <a:extLst>
                  <a:ext uri="{FF2B5EF4-FFF2-40B4-BE49-F238E27FC236}">
                    <a16:creationId xmlns:a16="http://schemas.microsoft.com/office/drawing/2014/main" id="{BC658B77-45FF-44F2-B23A-562BEBC15DCF}"/>
                  </a:ext>
                </a:extLst>
              </p:cNvPr>
              <p:cNvSpPr/>
              <p:nvPr/>
            </p:nvSpPr>
            <p:spPr>
              <a:xfrm>
                <a:off x="1427592" y="4474267"/>
                <a:ext cx="90112" cy="91334"/>
              </a:xfrm>
              <a:custGeom>
                <a:avLst/>
                <a:gdLst>
                  <a:gd name="connsiteX0" fmla="*/ 84047 w 90112"/>
                  <a:gd name="connsiteY0" fmla="*/ 91334 h 91334"/>
                  <a:gd name="connsiteX1" fmla="*/ 79728 w 90112"/>
                  <a:gd name="connsiteY1" fmla="*/ 89523 h 91334"/>
                  <a:gd name="connsiteX2" fmla="*/ 1743 w 90112"/>
                  <a:gd name="connsiteY2" fmla="*/ 10320 h 91334"/>
                  <a:gd name="connsiteX3" fmla="*/ 1806 w 90112"/>
                  <a:gd name="connsiteY3" fmla="*/ 1745 h 91334"/>
                  <a:gd name="connsiteX4" fmla="*/ 10381 w 90112"/>
                  <a:gd name="connsiteY4" fmla="*/ 1808 h 91334"/>
                  <a:gd name="connsiteX5" fmla="*/ 88369 w 90112"/>
                  <a:gd name="connsiteY5" fmla="*/ 81014 h 91334"/>
                  <a:gd name="connsiteX6" fmla="*/ 88306 w 90112"/>
                  <a:gd name="connsiteY6" fmla="*/ 89590 h 91334"/>
                  <a:gd name="connsiteX7" fmla="*/ 84047 w 90112"/>
                  <a:gd name="connsiteY7" fmla="*/ 91334 h 9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112" h="91334">
                    <a:moveTo>
                      <a:pt x="84047" y="91334"/>
                    </a:moveTo>
                    <a:cubicBezTo>
                      <a:pt x="82480" y="91334"/>
                      <a:pt x="80916" y="90730"/>
                      <a:pt x="79728" y="89523"/>
                    </a:cubicBezTo>
                    <a:lnTo>
                      <a:pt x="1743" y="10320"/>
                    </a:lnTo>
                    <a:cubicBezTo>
                      <a:pt x="-606" y="7932"/>
                      <a:pt x="-576" y="4094"/>
                      <a:pt x="1806" y="1745"/>
                    </a:cubicBezTo>
                    <a:cubicBezTo>
                      <a:pt x="4194" y="-604"/>
                      <a:pt x="8029" y="-580"/>
                      <a:pt x="10381" y="1808"/>
                    </a:cubicBezTo>
                    <a:lnTo>
                      <a:pt x="88369" y="81014"/>
                    </a:lnTo>
                    <a:cubicBezTo>
                      <a:pt x="90718" y="83400"/>
                      <a:pt x="90688" y="87241"/>
                      <a:pt x="88306" y="89590"/>
                    </a:cubicBezTo>
                    <a:cubicBezTo>
                      <a:pt x="87118" y="90754"/>
                      <a:pt x="85584" y="91334"/>
                      <a:pt x="84047" y="91334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6" name="자유형: 도형 55">
                <a:extLst>
                  <a:ext uri="{FF2B5EF4-FFF2-40B4-BE49-F238E27FC236}">
                    <a16:creationId xmlns:a16="http://schemas.microsoft.com/office/drawing/2014/main" id="{123AB5D3-4E53-4804-958B-CF33C0C43E61}"/>
                  </a:ext>
                </a:extLst>
              </p:cNvPr>
              <p:cNvSpPr/>
              <p:nvPr/>
            </p:nvSpPr>
            <p:spPr>
              <a:xfrm rot="2673261">
                <a:off x="1403002" y="4414018"/>
                <a:ext cx="12127" cy="82970"/>
              </a:xfrm>
              <a:custGeom>
                <a:avLst/>
                <a:gdLst>
                  <a:gd name="connsiteX0" fmla="*/ 0 w 12127"/>
                  <a:gd name="connsiteY0" fmla="*/ 0 h 82970"/>
                  <a:gd name="connsiteX1" fmla="*/ 12128 w 12127"/>
                  <a:gd name="connsiteY1" fmla="*/ 0 h 82970"/>
                  <a:gd name="connsiteX2" fmla="*/ 12128 w 12127"/>
                  <a:gd name="connsiteY2" fmla="*/ 82971 h 82970"/>
                  <a:gd name="connsiteX3" fmla="*/ 0 w 12127"/>
                  <a:gd name="connsiteY3" fmla="*/ 82971 h 8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27" h="82970">
                    <a:moveTo>
                      <a:pt x="0" y="0"/>
                    </a:moveTo>
                    <a:lnTo>
                      <a:pt x="12128" y="0"/>
                    </a:lnTo>
                    <a:lnTo>
                      <a:pt x="12128" y="82971"/>
                    </a:lnTo>
                    <a:lnTo>
                      <a:pt x="0" y="82971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E79F2BCE-5810-4DE7-B01D-877ACE977ADE}"/>
              </a:ext>
            </a:extLst>
          </p:cNvPr>
          <p:cNvSpPr txBox="1"/>
          <p:nvPr/>
        </p:nvSpPr>
        <p:spPr>
          <a:xfrm>
            <a:off x="4699161" y="2709858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856D63D-3939-4496-BA05-78E08E1A0E9A}"/>
              </a:ext>
            </a:extLst>
          </p:cNvPr>
          <p:cNvSpPr txBox="1"/>
          <p:nvPr/>
        </p:nvSpPr>
        <p:spPr>
          <a:xfrm>
            <a:off x="4699162" y="3054376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3" name="그래픽 41">
            <a:extLst>
              <a:ext uri="{FF2B5EF4-FFF2-40B4-BE49-F238E27FC236}">
                <a16:creationId xmlns:a16="http://schemas.microsoft.com/office/drawing/2014/main" id="{595899B8-46B0-4E29-8F5B-87E7C1B42E8B}"/>
              </a:ext>
            </a:extLst>
          </p:cNvPr>
          <p:cNvGrpSpPr/>
          <p:nvPr/>
        </p:nvGrpSpPr>
        <p:grpSpPr>
          <a:xfrm>
            <a:off x="4699161" y="2238193"/>
            <a:ext cx="384993" cy="303500"/>
            <a:chOff x="4699161" y="2238193"/>
            <a:chExt cx="384993" cy="303500"/>
          </a:xfrm>
          <a:solidFill>
            <a:schemeClr val="accent3"/>
          </a:solidFill>
        </p:grpSpPr>
        <p:grpSp>
          <p:nvGrpSpPr>
            <p:cNvPr id="14" name="그래픽 41">
              <a:extLst>
                <a:ext uri="{FF2B5EF4-FFF2-40B4-BE49-F238E27FC236}">
                  <a16:creationId xmlns:a16="http://schemas.microsoft.com/office/drawing/2014/main" id="{62FA9C79-A759-44A4-9AEE-86EE2A1A8533}"/>
                </a:ext>
              </a:extLst>
            </p:cNvPr>
            <p:cNvGrpSpPr/>
            <p:nvPr/>
          </p:nvGrpSpPr>
          <p:grpSpPr>
            <a:xfrm>
              <a:off x="4699161" y="2309711"/>
              <a:ext cx="384993" cy="231982"/>
              <a:chOff x="4699161" y="2309711"/>
              <a:chExt cx="384993" cy="231982"/>
            </a:xfrm>
            <a:grpFill/>
          </p:grpSpPr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58A8F457-A241-420D-839A-7943C4B15F88}"/>
                  </a:ext>
                </a:extLst>
              </p:cNvPr>
              <p:cNvSpPr/>
              <p:nvPr/>
            </p:nvSpPr>
            <p:spPr>
              <a:xfrm>
                <a:off x="5029310" y="2417900"/>
                <a:ext cx="12031" cy="91246"/>
              </a:xfrm>
              <a:custGeom>
                <a:avLst/>
                <a:gdLst>
                  <a:gd name="connsiteX0" fmla="*/ 0 w 12031"/>
                  <a:gd name="connsiteY0" fmla="*/ 0 h 91246"/>
                  <a:gd name="connsiteX1" fmla="*/ 12031 w 12031"/>
                  <a:gd name="connsiteY1" fmla="*/ 0 h 91246"/>
                  <a:gd name="connsiteX2" fmla="*/ 12031 w 12031"/>
                  <a:gd name="connsiteY2" fmla="*/ 91246 h 91246"/>
                  <a:gd name="connsiteX3" fmla="*/ 0 w 12031"/>
                  <a:gd name="connsiteY3" fmla="*/ 91246 h 9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1" h="91246">
                    <a:moveTo>
                      <a:pt x="0" y="0"/>
                    </a:moveTo>
                    <a:lnTo>
                      <a:pt x="12031" y="0"/>
                    </a:lnTo>
                    <a:lnTo>
                      <a:pt x="12031" y="91246"/>
                    </a:lnTo>
                    <a:lnTo>
                      <a:pt x="0" y="91246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559097F4-DF08-4438-A026-E28A3DE008BD}"/>
                  </a:ext>
                </a:extLst>
              </p:cNvPr>
              <p:cNvSpPr/>
              <p:nvPr/>
            </p:nvSpPr>
            <p:spPr>
              <a:xfrm>
                <a:off x="4741964" y="2309711"/>
                <a:ext cx="73807" cy="199435"/>
              </a:xfrm>
              <a:custGeom>
                <a:avLst/>
                <a:gdLst>
                  <a:gd name="connsiteX0" fmla="*/ 12031 w 73807"/>
                  <a:gd name="connsiteY0" fmla="*/ 199435 h 199435"/>
                  <a:gd name="connsiteX1" fmla="*/ 0 w 73807"/>
                  <a:gd name="connsiteY1" fmla="*/ 199435 h 199435"/>
                  <a:gd name="connsiteX2" fmla="*/ 0 w 73807"/>
                  <a:gd name="connsiteY2" fmla="*/ 15902 h 199435"/>
                  <a:gd name="connsiteX3" fmla="*/ 15830 w 73807"/>
                  <a:gd name="connsiteY3" fmla="*/ 0 h 199435"/>
                  <a:gd name="connsiteX4" fmla="*/ 73807 w 73807"/>
                  <a:gd name="connsiteY4" fmla="*/ 0 h 199435"/>
                  <a:gd name="connsiteX5" fmla="*/ 73807 w 73807"/>
                  <a:gd name="connsiteY5" fmla="*/ 12031 h 199435"/>
                  <a:gd name="connsiteX6" fmla="*/ 15833 w 73807"/>
                  <a:gd name="connsiteY6" fmla="*/ 12031 h 199435"/>
                  <a:gd name="connsiteX7" fmla="*/ 12034 w 73807"/>
                  <a:gd name="connsiteY7" fmla="*/ 15902 h 199435"/>
                  <a:gd name="connsiteX8" fmla="*/ 12034 w 73807"/>
                  <a:gd name="connsiteY8" fmla="*/ 199435 h 19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7" h="199435">
                    <a:moveTo>
                      <a:pt x="12031" y="199435"/>
                    </a:moveTo>
                    <a:lnTo>
                      <a:pt x="0" y="199435"/>
                    </a:lnTo>
                    <a:lnTo>
                      <a:pt x="0" y="15902"/>
                    </a:lnTo>
                    <a:cubicBezTo>
                      <a:pt x="0" y="7134"/>
                      <a:pt x="7101" y="0"/>
                      <a:pt x="15830" y="0"/>
                    </a:cubicBezTo>
                    <a:lnTo>
                      <a:pt x="73807" y="0"/>
                    </a:lnTo>
                    <a:lnTo>
                      <a:pt x="73807" y="12031"/>
                    </a:lnTo>
                    <a:lnTo>
                      <a:pt x="15833" y="12031"/>
                    </a:lnTo>
                    <a:cubicBezTo>
                      <a:pt x="13739" y="12031"/>
                      <a:pt x="12034" y="13767"/>
                      <a:pt x="12034" y="15902"/>
                    </a:cubicBezTo>
                    <a:lnTo>
                      <a:pt x="12034" y="199435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8A84910B-5ADD-46D5-9F8F-C0A4FF2A1CDE}"/>
                  </a:ext>
                </a:extLst>
              </p:cNvPr>
              <p:cNvSpPr/>
              <p:nvPr/>
            </p:nvSpPr>
            <p:spPr>
              <a:xfrm>
                <a:off x="4773227" y="2474786"/>
                <a:ext cx="236860" cy="12031"/>
              </a:xfrm>
              <a:custGeom>
                <a:avLst/>
                <a:gdLst>
                  <a:gd name="connsiteX0" fmla="*/ 0 w 236860"/>
                  <a:gd name="connsiteY0" fmla="*/ 0 h 12031"/>
                  <a:gd name="connsiteX1" fmla="*/ 236861 w 236860"/>
                  <a:gd name="connsiteY1" fmla="*/ 0 h 12031"/>
                  <a:gd name="connsiteX2" fmla="*/ 236861 w 236860"/>
                  <a:gd name="connsiteY2" fmla="*/ 12031 h 12031"/>
                  <a:gd name="connsiteX3" fmla="*/ 0 w 236860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860" h="12031">
                    <a:moveTo>
                      <a:pt x="0" y="0"/>
                    </a:moveTo>
                    <a:lnTo>
                      <a:pt x="236861" y="0"/>
                    </a:lnTo>
                    <a:lnTo>
                      <a:pt x="236861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BAAA8A13-00E2-4CB9-BB1A-7B1EB652890E}"/>
                  </a:ext>
                </a:extLst>
              </p:cNvPr>
              <p:cNvSpPr/>
              <p:nvPr/>
            </p:nvSpPr>
            <p:spPr>
              <a:xfrm>
                <a:off x="4773227" y="2337770"/>
                <a:ext cx="42541" cy="12031"/>
              </a:xfrm>
              <a:custGeom>
                <a:avLst/>
                <a:gdLst>
                  <a:gd name="connsiteX0" fmla="*/ 0 w 42541"/>
                  <a:gd name="connsiteY0" fmla="*/ 0 h 12031"/>
                  <a:gd name="connsiteX1" fmla="*/ 42542 w 42541"/>
                  <a:gd name="connsiteY1" fmla="*/ 0 h 12031"/>
                  <a:gd name="connsiteX2" fmla="*/ 42542 w 42541"/>
                  <a:gd name="connsiteY2" fmla="*/ 12031 h 12031"/>
                  <a:gd name="connsiteX3" fmla="*/ 0 w 42541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41" h="12031">
                    <a:moveTo>
                      <a:pt x="0" y="0"/>
                    </a:moveTo>
                    <a:lnTo>
                      <a:pt x="42542" y="0"/>
                    </a:lnTo>
                    <a:lnTo>
                      <a:pt x="42542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5D27F37B-6F05-4ADF-8302-000700172AE8}"/>
                  </a:ext>
                </a:extLst>
              </p:cNvPr>
              <p:cNvSpPr/>
              <p:nvPr/>
            </p:nvSpPr>
            <p:spPr>
              <a:xfrm>
                <a:off x="4699161" y="2502214"/>
                <a:ext cx="384993" cy="39479"/>
              </a:xfrm>
              <a:custGeom>
                <a:avLst/>
                <a:gdLst>
                  <a:gd name="connsiteX0" fmla="*/ 356612 w 384993"/>
                  <a:gd name="connsiteY0" fmla="*/ 39480 h 39479"/>
                  <a:gd name="connsiteX1" fmla="*/ 28375 w 384993"/>
                  <a:gd name="connsiteY1" fmla="*/ 39480 h 39479"/>
                  <a:gd name="connsiteX2" fmla="*/ 2400 w 384993"/>
                  <a:gd name="connsiteY2" fmla="*/ 28580 h 39479"/>
                  <a:gd name="connsiteX3" fmla="*/ 0 w 384993"/>
                  <a:gd name="connsiteY3" fmla="*/ 26775 h 39479"/>
                  <a:gd name="connsiteX4" fmla="*/ 0 w 384993"/>
                  <a:gd name="connsiteY4" fmla="*/ 0 h 39479"/>
                  <a:gd name="connsiteX5" fmla="*/ 384993 w 384993"/>
                  <a:gd name="connsiteY5" fmla="*/ 0 h 39479"/>
                  <a:gd name="connsiteX6" fmla="*/ 384993 w 384993"/>
                  <a:gd name="connsiteY6" fmla="*/ 26778 h 39479"/>
                  <a:gd name="connsiteX7" fmla="*/ 382596 w 384993"/>
                  <a:gd name="connsiteY7" fmla="*/ 28583 h 39479"/>
                  <a:gd name="connsiteX8" fmla="*/ 356612 w 384993"/>
                  <a:gd name="connsiteY8" fmla="*/ 39480 h 39479"/>
                  <a:gd name="connsiteX9" fmla="*/ 12031 w 384993"/>
                  <a:gd name="connsiteY9" fmla="*/ 20642 h 39479"/>
                  <a:gd name="connsiteX10" fmla="*/ 28375 w 384993"/>
                  <a:gd name="connsiteY10" fmla="*/ 27449 h 39479"/>
                  <a:gd name="connsiteX11" fmla="*/ 356615 w 384993"/>
                  <a:gd name="connsiteY11" fmla="*/ 27449 h 39479"/>
                  <a:gd name="connsiteX12" fmla="*/ 372965 w 384993"/>
                  <a:gd name="connsiteY12" fmla="*/ 20642 h 39479"/>
                  <a:gd name="connsiteX13" fmla="*/ 372965 w 384993"/>
                  <a:gd name="connsiteY13" fmla="*/ 12028 h 39479"/>
                  <a:gd name="connsiteX14" fmla="*/ 12031 w 384993"/>
                  <a:gd name="connsiteY14" fmla="*/ 12028 h 39479"/>
                  <a:gd name="connsiteX15" fmla="*/ 12031 w 384993"/>
                  <a:gd name="connsiteY15" fmla="*/ 20642 h 3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4993" h="39479">
                    <a:moveTo>
                      <a:pt x="356612" y="39480"/>
                    </a:moveTo>
                    <a:lnTo>
                      <a:pt x="28375" y="39480"/>
                    </a:lnTo>
                    <a:cubicBezTo>
                      <a:pt x="17213" y="39480"/>
                      <a:pt x="3883" y="29696"/>
                      <a:pt x="2400" y="28580"/>
                    </a:cubicBezTo>
                    <a:lnTo>
                      <a:pt x="0" y="26775"/>
                    </a:lnTo>
                    <a:lnTo>
                      <a:pt x="0" y="0"/>
                    </a:lnTo>
                    <a:lnTo>
                      <a:pt x="384993" y="0"/>
                    </a:lnTo>
                    <a:lnTo>
                      <a:pt x="384993" y="26778"/>
                    </a:lnTo>
                    <a:lnTo>
                      <a:pt x="382596" y="28583"/>
                    </a:lnTo>
                    <a:cubicBezTo>
                      <a:pt x="381110" y="29696"/>
                      <a:pt x="367768" y="39480"/>
                      <a:pt x="356612" y="39480"/>
                    </a:cubicBezTo>
                    <a:close/>
                    <a:moveTo>
                      <a:pt x="12031" y="20642"/>
                    </a:moveTo>
                    <a:cubicBezTo>
                      <a:pt x="16765" y="23764"/>
                      <a:pt x="23830" y="27449"/>
                      <a:pt x="28375" y="27449"/>
                    </a:cubicBezTo>
                    <a:lnTo>
                      <a:pt x="356615" y="27449"/>
                    </a:lnTo>
                    <a:cubicBezTo>
                      <a:pt x="361157" y="27449"/>
                      <a:pt x="368222" y="23764"/>
                      <a:pt x="372965" y="20642"/>
                    </a:cubicBezTo>
                    <a:lnTo>
                      <a:pt x="372965" y="12028"/>
                    </a:lnTo>
                    <a:lnTo>
                      <a:pt x="12031" y="12028"/>
                    </a:lnTo>
                    <a:lnTo>
                      <a:pt x="12031" y="20642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0" name="그래픽 41">
              <a:extLst>
                <a:ext uri="{FF2B5EF4-FFF2-40B4-BE49-F238E27FC236}">
                  <a16:creationId xmlns:a16="http://schemas.microsoft.com/office/drawing/2014/main" id="{AE68EBD0-7416-4154-935D-993D63056AAB}"/>
                </a:ext>
              </a:extLst>
            </p:cNvPr>
            <p:cNvGrpSpPr/>
            <p:nvPr/>
          </p:nvGrpSpPr>
          <p:grpSpPr>
            <a:xfrm>
              <a:off x="4835496" y="2238193"/>
              <a:ext cx="248654" cy="201549"/>
              <a:chOff x="4835496" y="2238193"/>
              <a:chExt cx="248654" cy="201549"/>
            </a:xfrm>
            <a:grpFill/>
          </p:grpSpPr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3483A749-EFDD-4E9A-97A9-ABB1F445B05A}"/>
                  </a:ext>
                </a:extLst>
              </p:cNvPr>
              <p:cNvSpPr/>
              <p:nvPr/>
            </p:nvSpPr>
            <p:spPr>
              <a:xfrm>
                <a:off x="4835496" y="2238193"/>
                <a:ext cx="248654" cy="201549"/>
              </a:xfrm>
              <a:custGeom>
                <a:avLst/>
                <a:gdLst>
                  <a:gd name="connsiteX0" fmla="*/ 124329 w 248654"/>
                  <a:gd name="connsiteY0" fmla="*/ 201550 h 201549"/>
                  <a:gd name="connsiteX1" fmla="*/ 101795 w 248654"/>
                  <a:gd name="connsiteY1" fmla="*/ 159159 h 201549"/>
                  <a:gd name="connsiteX2" fmla="*/ 17249 w 248654"/>
                  <a:gd name="connsiteY2" fmla="*/ 159159 h 201549"/>
                  <a:gd name="connsiteX3" fmla="*/ 0 w 248654"/>
                  <a:gd name="connsiteY3" fmla="*/ 140065 h 201549"/>
                  <a:gd name="connsiteX4" fmla="*/ 0 w 248654"/>
                  <a:gd name="connsiteY4" fmla="*/ 19108 h 201549"/>
                  <a:gd name="connsiteX5" fmla="*/ 17249 w 248654"/>
                  <a:gd name="connsiteY5" fmla="*/ 0 h 201549"/>
                  <a:gd name="connsiteX6" fmla="*/ 231384 w 248654"/>
                  <a:gd name="connsiteY6" fmla="*/ 0 h 201549"/>
                  <a:gd name="connsiteX7" fmla="*/ 248654 w 248654"/>
                  <a:gd name="connsiteY7" fmla="*/ 19105 h 201549"/>
                  <a:gd name="connsiteX8" fmla="*/ 248654 w 248654"/>
                  <a:gd name="connsiteY8" fmla="*/ 140065 h 201549"/>
                  <a:gd name="connsiteX9" fmla="*/ 231384 w 248654"/>
                  <a:gd name="connsiteY9" fmla="*/ 159159 h 201549"/>
                  <a:gd name="connsiteX10" fmla="*/ 146863 w 248654"/>
                  <a:gd name="connsiteY10" fmla="*/ 159159 h 201549"/>
                  <a:gd name="connsiteX11" fmla="*/ 124329 w 248654"/>
                  <a:gd name="connsiteY11" fmla="*/ 201550 h 201549"/>
                  <a:gd name="connsiteX12" fmla="*/ 17249 w 248654"/>
                  <a:gd name="connsiteY12" fmla="*/ 12031 h 201549"/>
                  <a:gd name="connsiteX13" fmla="*/ 12031 w 248654"/>
                  <a:gd name="connsiteY13" fmla="*/ 19108 h 201549"/>
                  <a:gd name="connsiteX14" fmla="*/ 12031 w 248654"/>
                  <a:gd name="connsiteY14" fmla="*/ 140065 h 201549"/>
                  <a:gd name="connsiteX15" fmla="*/ 17249 w 248654"/>
                  <a:gd name="connsiteY15" fmla="*/ 147127 h 201549"/>
                  <a:gd name="connsiteX16" fmla="*/ 109025 w 248654"/>
                  <a:gd name="connsiteY16" fmla="*/ 147127 h 201549"/>
                  <a:gd name="connsiteX17" fmla="*/ 124329 w 248654"/>
                  <a:gd name="connsiteY17" fmla="*/ 175918 h 201549"/>
                  <a:gd name="connsiteX18" fmla="*/ 139638 w 248654"/>
                  <a:gd name="connsiteY18" fmla="*/ 147127 h 201549"/>
                  <a:gd name="connsiteX19" fmla="*/ 231387 w 248654"/>
                  <a:gd name="connsiteY19" fmla="*/ 147127 h 201549"/>
                  <a:gd name="connsiteX20" fmla="*/ 236626 w 248654"/>
                  <a:gd name="connsiteY20" fmla="*/ 140065 h 201549"/>
                  <a:gd name="connsiteX21" fmla="*/ 236626 w 248654"/>
                  <a:gd name="connsiteY21" fmla="*/ 19105 h 201549"/>
                  <a:gd name="connsiteX22" fmla="*/ 231387 w 248654"/>
                  <a:gd name="connsiteY22" fmla="*/ 12031 h 201549"/>
                  <a:gd name="connsiteX23" fmla="*/ 17249 w 248654"/>
                  <a:gd name="connsiteY23" fmla="*/ 12031 h 20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8654" h="201549">
                    <a:moveTo>
                      <a:pt x="124329" y="201550"/>
                    </a:moveTo>
                    <a:lnTo>
                      <a:pt x="101795" y="159159"/>
                    </a:lnTo>
                    <a:lnTo>
                      <a:pt x="17249" y="159159"/>
                    </a:lnTo>
                    <a:cubicBezTo>
                      <a:pt x="7739" y="159159"/>
                      <a:pt x="0" y="150592"/>
                      <a:pt x="0" y="140065"/>
                    </a:cubicBezTo>
                    <a:lnTo>
                      <a:pt x="0" y="19108"/>
                    </a:lnTo>
                    <a:cubicBezTo>
                      <a:pt x="0" y="8572"/>
                      <a:pt x="7739" y="0"/>
                      <a:pt x="17249" y="0"/>
                    </a:cubicBezTo>
                    <a:lnTo>
                      <a:pt x="231384" y="0"/>
                    </a:lnTo>
                    <a:cubicBezTo>
                      <a:pt x="240906" y="0"/>
                      <a:pt x="248654" y="8572"/>
                      <a:pt x="248654" y="19105"/>
                    </a:cubicBezTo>
                    <a:lnTo>
                      <a:pt x="248654" y="140065"/>
                    </a:lnTo>
                    <a:cubicBezTo>
                      <a:pt x="248654" y="150592"/>
                      <a:pt x="240906" y="159159"/>
                      <a:pt x="231384" y="159159"/>
                    </a:cubicBezTo>
                    <a:lnTo>
                      <a:pt x="146863" y="159159"/>
                    </a:lnTo>
                    <a:lnTo>
                      <a:pt x="124329" y="201550"/>
                    </a:lnTo>
                    <a:close/>
                    <a:moveTo>
                      <a:pt x="17249" y="12031"/>
                    </a:moveTo>
                    <a:cubicBezTo>
                      <a:pt x="14422" y="12031"/>
                      <a:pt x="12031" y="15273"/>
                      <a:pt x="12031" y="19108"/>
                    </a:cubicBezTo>
                    <a:lnTo>
                      <a:pt x="12031" y="140065"/>
                    </a:lnTo>
                    <a:cubicBezTo>
                      <a:pt x="12031" y="143891"/>
                      <a:pt x="14419" y="147127"/>
                      <a:pt x="17249" y="147127"/>
                    </a:cubicBezTo>
                    <a:lnTo>
                      <a:pt x="109025" y="147127"/>
                    </a:lnTo>
                    <a:lnTo>
                      <a:pt x="124329" y="175918"/>
                    </a:lnTo>
                    <a:lnTo>
                      <a:pt x="139638" y="147127"/>
                    </a:lnTo>
                    <a:lnTo>
                      <a:pt x="231387" y="147127"/>
                    </a:lnTo>
                    <a:cubicBezTo>
                      <a:pt x="234223" y="147127"/>
                      <a:pt x="236626" y="143894"/>
                      <a:pt x="236626" y="140065"/>
                    </a:cubicBezTo>
                    <a:lnTo>
                      <a:pt x="236626" y="19105"/>
                    </a:lnTo>
                    <a:cubicBezTo>
                      <a:pt x="236626" y="15270"/>
                      <a:pt x="234223" y="12031"/>
                      <a:pt x="231387" y="12031"/>
                    </a:cubicBezTo>
                    <a:lnTo>
                      <a:pt x="17249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2" name="그래픽 41">
                <a:extLst>
                  <a:ext uri="{FF2B5EF4-FFF2-40B4-BE49-F238E27FC236}">
                    <a16:creationId xmlns:a16="http://schemas.microsoft.com/office/drawing/2014/main" id="{1C508EDA-19CD-4B27-9EAE-FB3A6E323C15}"/>
                  </a:ext>
                </a:extLst>
              </p:cNvPr>
              <p:cNvGrpSpPr/>
              <p:nvPr/>
            </p:nvGrpSpPr>
            <p:grpSpPr>
              <a:xfrm>
                <a:off x="4888953" y="2296730"/>
                <a:ext cx="141737" cy="39088"/>
                <a:chOff x="4888953" y="2296730"/>
                <a:chExt cx="141737" cy="39088"/>
              </a:xfrm>
              <a:grpFill/>
            </p:grpSpPr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CAE8EC03-C902-4DD1-8E15-FCE549C77EAD}"/>
                    </a:ext>
                  </a:extLst>
                </p:cNvPr>
                <p:cNvSpPr/>
                <p:nvPr/>
              </p:nvSpPr>
              <p:spPr>
                <a:xfrm>
                  <a:off x="4888953" y="2296730"/>
                  <a:ext cx="38902" cy="39088"/>
                </a:xfrm>
                <a:custGeom>
                  <a:avLst/>
                  <a:gdLst>
                    <a:gd name="connsiteX0" fmla="*/ 19451 w 38902"/>
                    <a:gd name="connsiteY0" fmla="*/ 39089 h 39088"/>
                    <a:gd name="connsiteX1" fmla="*/ 0 w 38902"/>
                    <a:gd name="connsiteY1" fmla="*/ 19538 h 39088"/>
                    <a:gd name="connsiteX2" fmla="*/ 19451 w 38902"/>
                    <a:gd name="connsiteY2" fmla="*/ 0 h 39088"/>
                    <a:gd name="connsiteX3" fmla="*/ 38902 w 38902"/>
                    <a:gd name="connsiteY3" fmla="*/ 19538 h 39088"/>
                    <a:gd name="connsiteX4" fmla="*/ 19451 w 38902"/>
                    <a:gd name="connsiteY4" fmla="*/ 39089 h 39088"/>
                    <a:gd name="connsiteX5" fmla="*/ 19451 w 38902"/>
                    <a:gd name="connsiteY5" fmla="*/ 12031 h 39088"/>
                    <a:gd name="connsiteX6" fmla="*/ 12031 w 38902"/>
                    <a:gd name="connsiteY6" fmla="*/ 19538 h 39088"/>
                    <a:gd name="connsiteX7" fmla="*/ 19451 w 38902"/>
                    <a:gd name="connsiteY7" fmla="*/ 27058 h 39088"/>
                    <a:gd name="connsiteX8" fmla="*/ 26871 w 38902"/>
                    <a:gd name="connsiteY8" fmla="*/ 19538 h 39088"/>
                    <a:gd name="connsiteX9" fmla="*/ 19451 w 38902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2" h="39088">
                      <a:moveTo>
                        <a:pt x="19451" y="39089"/>
                      </a:moveTo>
                      <a:cubicBezTo>
                        <a:pt x="8725" y="39089"/>
                        <a:pt x="0" y="30318"/>
                        <a:pt x="0" y="19538"/>
                      </a:cubicBezTo>
                      <a:cubicBezTo>
                        <a:pt x="0" y="8765"/>
                        <a:pt x="8725" y="0"/>
                        <a:pt x="19451" y="0"/>
                      </a:cubicBezTo>
                      <a:cubicBezTo>
                        <a:pt x="30171" y="0"/>
                        <a:pt x="38902" y="8765"/>
                        <a:pt x="38902" y="19538"/>
                      </a:cubicBezTo>
                      <a:cubicBezTo>
                        <a:pt x="38902" y="30318"/>
                        <a:pt x="30174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58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55" y="27058"/>
                        <a:pt x="19451" y="27058"/>
                      </a:cubicBezTo>
                      <a:cubicBezTo>
                        <a:pt x="23539" y="27058"/>
                        <a:pt x="26871" y="23683"/>
                        <a:pt x="26871" y="19538"/>
                      </a:cubicBezTo>
                      <a:cubicBezTo>
                        <a:pt x="26871" y="15397"/>
                        <a:pt x="23542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EA383F6B-6FF4-4611-95C0-8E8681E43F83}"/>
                    </a:ext>
                  </a:extLst>
                </p:cNvPr>
                <p:cNvSpPr/>
                <p:nvPr/>
              </p:nvSpPr>
              <p:spPr>
                <a:xfrm>
                  <a:off x="4940362" y="2296730"/>
                  <a:ext cx="38908" cy="39088"/>
                </a:xfrm>
                <a:custGeom>
                  <a:avLst/>
                  <a:gdLst>
                    <a:gd name="connsiteX0" fmla="*/ 19463 w 38908"/>
                    <a:gd name="connsiteY0" fmla="*/ 39089 h 39088"/>
                    <a:gd name="connsiteX1" fmla="*/ 0 w 38908"/>
                    <a:gd name="connsiteY1" fmla="*/ 19538 h 39088"/>
                    <a:gd name="connsiteX2" fmla="*/ 19463 w 38908"/>
                    <a:gd name="connsiteY2" fmla="*/ 0 h 39088"/>
                    <a:gd name="connsiteX3" fmla="*/ 38908 w 38908"/>
                    <a:gd name="connsiteY3" fmla="*/ 19538 h 39088"/>
                    <a:gd name="connsiteX4" fmla="*/ 19463 w 38908"/>
                    <a:gd name="connsiteY4" fmla="*/ 39089 h 39088"/>
                    <a:gd name="connsiteX5" fmla="*/ 19463 w 38908"/>
                    <a:gd name="connsiteY5" fmla="*/ 12031 h 39088"/>
                    <a:gd name="connsiteX6" fmla="*/ 12031 w 38908"/>
                    <a:gd name="connsiteY6" fmla="*/ 19538 h 39088"/>
                    <a:gd name="connsiteX7" fmla="*/ 19463 w 38908"/>
                    <a:gd name="connsiteY7" fmla="*/ 27058 h 39088"/>
                    <a:gd name="connsiteX8" fmla="*/ 26877 w 38908"/>
                    <a:gd name="connsiteY8" fmla="*/ 19538 h 39088"/>
                    <a:gd name="connsiteX9" fmla="*/ 19463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63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63" y="0"/>
                      </a:cubicBezTo>
                      <a:cubicBezTo>
                        <a:pt x="30183" y="0"/>
                        <a:pt x="38908" y="8765"/>
                        <a:pt x="38908" y="19538"/>
                      </a:cubicBezTo>
                      <a:cubicBezTo>
                        <a:pt x="38908" y="30318"/>
                        <a:pt x="30186" y="39089"/>
                        <a:pt x="19463" y="39089"/>
                      </a:cubicBezTo>
                      <a:close/>
                      <a:moveTo>
                        <a:pt x="19463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63" y="27058"/>
                      </a:cubicBezTo>
                      <a:cubicBezTo>
                        <a:pt x="23551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51" y="12031"/>
                        <a:pt x="19463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7" name="자유형: 도형 26">
                  <a:extLst>
                    <a:ext uri="{FF2B5EF4-FFF2-40B4-BE49-F238E27FC236}">
                      <a16:creationId xmlns:a16="http://schemas.microsoft.com/office/drawing/2014/main" id="{DE45D531-4E1E-470E-9629-43561870A825}"/>
                    </a:ext>
                  </a:extLst>
                </p:cNvPr>
                <p:cNvSpPr/>
                <p:nvPr/>
              </p:nvSpPr>
              <p:spPr>
                <a:xfrm>
                  <a:off x="4991782" y="2296730"/>
                  <a:ext cx="38908" cy="39088"/>
                </a:xfrm>
                <a:custGeom>
                  <a:avLst/>
                  <a:gdLst>
                    <a:gd name="connsiteX0" fmla="*/ 19451 w 38908"/>
                    <a:gd name="connsiteY0" fmla="*/ 39089 h 39088"/>
                    <a:gd name="connsiteX1" fmla="*/ 0 w 38908"/>
                    <a:gd name="connsiteY1" fmla="*/ 19538 h 39088"/>
                    <a:gd name="connsiteX2" fmla="*/ 19451 w 38908"/>
                    <a:gd name="connsiteY2" fmla="*/ 0 h 39088"/>
                    <a:gd name="connsiteX3" fmla="*/ 38908 w 38908"/>
                    <a:gd name="connsiteY3" fmla="*/ 19538 h 39088"/>
                    <a:gd name="connsiteX4" fmla="*/ 19451 w 38908"/>
                    <a:gd name="connsiteY4" fmla="*/ 39089 h 39088"/>
                    <a:gd name="connsiteX5" fmla="*/ 19451 w 38908"/>
                    <a:gd name="connsiteY5" fmla="*/ 12031 h 39088"/>
                    <a:gd name="connsiteX6" fmla="*/ 12031 w 38908"/>
                    <a:gd name="connsiteY6" fmla="*/ 19538 h 39088"/>
                    <a:gd name="connsiteX7" fmla="*/ 19451 w 38908"/>
                    <a:gd name="connsiteY7" fmla="*/ 27058 h 39088"/>
                    <a:gd name="connsiteX8" fmla="*/ 26877 w 38908"/>
                    <a:gd name="connsiteY8" fmla="*/ 19538 h 39088"/>
                    <a:gd name="connsiteX9" fmla="*/ 19451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51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51" y="0"/>
                      </a:cubicBezTo>
                      <a:cubicBezTo>
                        <a:pt x="30177" y="0"/>
                        <a:pt x="38908" y="8765"/>
                        <a:pt x="38908" y="19538"/>
                      </a:cubicBezTo>
                      <a:cubicBezTo>
                        <a:pt x="38908" y="30318"/>
                        <a:pt x="30177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51" y="27058"/>
                      </a:cubicBezTo>
                      <a:cubicBezTo>
                        <a:pt x="23545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45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EB2E96FA-17FB-44B4-B763-2C3E42EF4D2C}"/>
              </a:ext>
            </a:extLst>
          </p:cNvPr>
          <p:cNvSpPr txBox="1"/>
          <p:nvPr/>
        </p:nvSpPr>
        <p:spPr>
          <a:xfrm>
            <a:off x="4699161" y="4748970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42F0BFF6-06E3-42DF-87F4-10575EBD00E5}"/>
              </a:ext>
            </a:extLst>
          </p:cNvPr>
          <p:cNvSpPr txBox="1"/>
          <p:nvPr/>
        </p:nvSpPr>
        <p:spPr>
          <a:xfrm>
            <a:off x="4699162" y="5093488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8" name="그래픽 59">
            <a:extLst>
              <a:ext uri="{FF2B5EF4-FFF2-40B4-BE49-F238E27FC236}">
                <a16:creationId xmlns:a16="http://schemas.microsoft.com/office/drawing/2014/main" id="{9509E67C-9DF6-4B07-9C25-1BD589ED3F7A}"/>
              </a:ext>
            </a:extLst>
          </p:cNvPr>
          <p:cNvGrpSpPr/>
          <p:nvPr/>
        </p:nvGrpSpPr>
        <p:grpSpPr>
          <a:xfrm>
            <a:off x="4699162" y="4239734"/>
            <a:ext cx="384993" cy="378640"/>
            <a:chOff x="4699162" y="4239734"/>
            <a:chExt cx="384993" cy="378640"/>
          </a:xfrm>
          <a:solidFill>
            <a:schemeClr val="accent2"/>
          </a:solidFill>
        </p:grpSpPr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A0EE8E35-169C-4970-B9D8-21ACFCDCAE32}"/>
                </a:ext>
              </a:extLst>
            </p:cNvPr>
            <p:cNvSpPr/>
            <p:nvPr/>
          </p:nvSpPr>
          <p:spPr>
            <a:xfrm>
              <a:off x="4831890" y="4239734"/>
              <a:ext cx="122154" cy="53385"/>
            </a:xfrm>
            <a:custGeom>
              <a:avLst/>
              <a:gdLst>
                <a:gd name="connsiteX0" fmla="*/ 114328 w 122154"/>
                <a:gd name="connsiteY0" fmla="*/ 53385 h 53385"/>
                <a:gd name="connsiteX1" fmla="*/ 69789 w 122154"/>
                <a:gd name="connsiteY1" fmla="*/ 15469 h 53385"/>
                <a:gd name="connsiteX2" fmla="*/ 49769 w 122154"/>
                <a:gd name="connsiteY2" fmla="*/ 15469 h 53385"/>
                <a:gd name="connsiteX3" fmla="*/ 7823 w 122154"/>
                <a:gd name="connsiteY3" fmla="*/ 51180 h 53385"/>
                <a:gd name="connsiteX4" fmla="*/ 0 w 122154"/>
                <a:gd name="connsiteY4" fmla="*/ 41980 h 53385"/>
                <a:gd name="connsiteX5" fmla="*/ 41946 w 122154"/>
                <a:gd name="connsiteY5" fmla="*/ 6275 h 53385"/>
                <a:gd name="connsiteX6" fmla="*/ 77618 w 122154"/>
                <a:gd name="connsiteY6" fmla="*/ 6275 h 53385"/>
                <a:gd name="connsiteX7" fmla="*/ 122154 w 122154"/>
                <a:gd name="connsiteY7" fmla="*/ 44190 h 53385"/>
                <a:gd name="connsiteX8" fmla="*/ 114328 w 122154"/>
                <a:gd name="connsiteY8" fmla="*/ 53385 h 5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54" h="53385">
                  <a:moveTo>
                    <a:pt x="114328" y="53385"/>
                  </a:moveTo>
                  <a:lnTo>
                    <a:pt x="69789" y="15469"/>
                  </a:lnTo>
                  <a:cubicBezTo>
                    <a:pt x="64366" y="10855"/>
                    <a:pt x="55198" y="10858"/>
                    <a:pt x="49769" y="15469"/>
                  </a:cubicBezTo>
                  <a:lnTo>
                    <a:pt x="7823" y="51180"/>
                  </a:lnTo>
                  <a:lnTo>
                    <a:pt x="0" y="41980"/>
                  </a:lnTo>
                  <a:lnTo>
                    <a:pt x="41946" y="6275"/>
                  </a:lnTo>
                  <a:cubicBezTo>
                    <a:pt x="51782" y="-2093"/>
                    <a:pt x="67783" y="-2090"/>
                    <a:pt x="77618" y="6275"/>
                  </a:cubicBezTo>
                  <a:lnTo>
                    <a:pt x="122154" y="44190"/>
                  </a:lnTo>
                  <a:lnTo>
                    <a:pt x="114328" y="53385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3" name="자유형: 도형 62">
              <a:extLst>
                <a:ext uri="{FF2B5EF4-FFF2-40B4-BE49-F238E27FC236}">
                  <a16:creationId xmlns:a16="http://schemas.microsoft.com/office/drawing/2014/main" id="{722E49CF-D8B7-4960-8B91-37D9573CCF75}"/>
                </a:ext>
              </a:extLst>
            </p:cNvPr>
            <p:cNvSpPr/>
            <p:nvPr/>
          </p:nvSpPr>
          <p:spPr>
            <a:xfrm>
              <a:off x="4699162" y="4359630"/>
              <a:ext cx="384993" cy="258745"/>
            </a:xfrm>
            <a:custGeom>
              <a:avLst/>
              <a:gdLst>
                <a:gd name="connsiteX0" fmla="*/ 378919 w 384993"/>
                <a:gd name="connsiteY0" fmla="*/ 258745 h 258745"/>
                <a:gd name="connsiteX1" fmla="*/ 6062 w 384993"/>
                <a:gd name="connsiteY1" fmla="*/ 258745 h 258745"/>
                <a:gd name="connsiteX2" fmla="*/ 26 w 384993"/>
                <a:gd name="connsiteY2" fmla="*/ 252709 h 258745"/>
                <a:gd name="connsiteX3" fmla="*/ 26 w 384993"/>
                <a:gd name="connsiteY3" fmla="*/ 38415 h 258745"/>
                <a:gd name="connsiteX4" fmla="*/ 928 w 384993"/>
                <a:gd name="connsiteY4" fmla="*/ 34652 h 258745"/>
                <a:gd name="connsiteX5" fmla="*/ 2808 w 384993"/>
                <a:gd name="connsiteY5" fmla="*/ 32697 h 258745"/>
                <a:gd name="connsiteX6" fmla="*/ 40618 w 384993"/>
                <a:gd name="connsiteY6" fmla="*/ 514 h 258745"/>
                <a:gd name="connsiteX7" fmla="*/ 48445 w 384993"/>
                <a:gd name="connsiteY7" fmla="*/ 9709 h 258745"/>
                <a:gd name="connsiteX8" fmla="*/ 12099 w 384993"/>
                <a:gd name="connsiteY8" fmla="*/ 40641 h 258745"/>
                <a:gd name="connsiteX9" fmla="*/ 12099 w 384993"/>
                <a:gd name="connsiteY9" fmla="*/ 246672 h 258745"/>
                <a:gd name="connsiteX10" fmla="*/ 372882 w 384993"/>
                <a:gd name="connsiteY10" fmla="*/ 246672 h 258745"/>
                <a:gd name="connsiteX11" fmla="*/ 372882 w 384993"/>
                <a:gd name="connsiteY11" fmla="*/ 40611 h 258745"/>
                <a:gd name="connsiteX12" fmla="*/ 335980 w 384993"/>
                <a:gd name="connsiteY12" fmla="*/ 9195 h 258745"/>
                <a:gd name="connsiteX13" fmla="*/ 343812 w 384993"/>
                <a:gd name="connsiteY13" fmla="*/ 0 h 258745"/>
                <a:gd name="connsiteX14" fmla="*/ 382405 w 384993"/>
                <a:gd name="connsiteY14" fmla="*/ 32860 h 258745"/>
                <a:gd name="connsiteX15" fmla="*/ 384667 w 384993"/>
                <a:gd name="connsiteY15" fmla="*/ 35925 h 258745"/>
                <a:gd name="connsiteX16" fmla="*/ 384958 w 384993"/>
                <a:gd name="connsiteY16" fmla="*/ 38547 h 258745"/>
                <a:gd name="connsiteX17" fmla="*/ 384958 w 384993"/>
                <a:gd name="connsiteY17" fmla="*/ 252718 h 258745"/>
                <a:gd name="connsiteX18" fmla="*/ 378919 w 384993"/>
                <a:gd name="connsiteY18" fmla="*/ 258745 h 2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4993" h="258745">
                  <a:moveTo>
                    <a:pt x="378919" y="258745"/>
                  </a:moveTo>
                  <a:lnTo>
                    <a:pt x="6062" y="258745"/>
                  </a:lnTo>
                  <a:cubicBezTo>
                    <a:pt x="2727" y="258745"/>
                    <a:pt x="26" y="256044"/>
                    <a:pt x="26" y="252709"/>
                  </a:cubicBezTo>
                  <a:lnTo>
                    <a:pt x="26" y="38415"/>
                  </a:lnTo>
                  <a:cubicBezTo>
                    <a:pt x="-98" y="37086"/>
                    <a:pt x="227" y="35762"/>
                    <a:pt x="928" y="34652"/>
                  </a:cubicBezTo>
                  <a:cubicBezTo>
                    <a:pt x="1403" y="33870"/>
                    <a:pt x="2047" y="33200"/>
                    <a:pt x="2808" y="32697"/>
                  </a:cubicBezTo>
                  <a:lnTo>
                    <a:pt x="40618" y="514"/>
                  </a:lnTo>
                  <a:lnTo>
                    <a:pt x="48445" y="9709"/>
                  </a:lnTo>
                  <a:lnTo>
                    <a:pt x="12099" y="40641"/>
                  </a:lnTo>
                  <a:lnTo>
                    <a:pt x="12099" y="246672"/>
                  </a:lnTo>
                  <a:lnTo>
                    <a:pt x="372882" y="246672"/>
                  </a:lnTo>
                  <a:lnTo>
                    <a:pt x="372882" y="40611"/>
                  </a:lnTo>
                  <a:lnTo>
                    <a:pt x="335980" y="9195"/>
                  </a:lnTo>
                  <a:lnTo>
                    <a:pt x="343812" y="0"/>
                  </a:lnTo>
                  <a:lnTo>
                    <a:pt x="382405" y="32860"/>
                  </a:lnTo>
                  <a:cubicBezTo>
                    <a:pt x="383455" y="33612"/>
                    <a:pt x="384261" y="34679"/>
                    <a:pt x="384667" y="35925"/>
                  </a:cubicBezTo>
                  <a:cubicBezTo>
                    <a:pt x="384952" y="36761"/>
                    <a:pt x="385055" y="37657"/>
                    <a:pt x="384958" y="38547"/>
                  </a:cubicBezTo>
                  <a:lnTo>
                    <a:pt x="384958" y="252718"/>
                  </a:lnTo>
                  <a:cubicBezTo>
                    <a:pt x="384955" y="256044"/>
                    <a:pt x="382255" y="258745"/>
                    <a:pt x="378919" y="25874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4" name="자유형: 도형 63">
              <a:extLst>
                <a:ext uri="{FF2B5EF4-FFF2-40B4-BE49-F238E27FC236}">
                  <a16:creationId xmlns:a16="http://schemas.microsoft.com/office/drawing/2014/main" id="{A109DFE1-34EC-4AB7-9E08-4C54690896EC}"/>
                </a:ext>
              </a:extLst>
            </p:cNvPr>
            <p:cNvSpPr/>
            <p:nvPr/>
          </p:nvSpPr>
          <p:spPr>
            <a:xfrm>
              <a:off x="4737615" y="4282448"/>
              <a:ext cx="306255" cy="126488"/>
            </a:xfrm>
            <a:custGeom>
              <a:avLst/>
              <a:gdLst>
                <a:gd name="connsiteX0" fmla="*/ 306256 w 306255"/>
                <a:gd name="connsiteY0" fmla="*/ 126488 h 126488"/>
                <a:gd name="connsiteX1" fmla="*/ 294183 w 306255"/>
                <a:gd name="connsiteY1" fmla="*/ 126488 h 126488"/>
                <a:gd name="connsiteX2" fmla="*/ 294183 w 306255"/>
                <a:gd name="connsiteY2" fmla="*/ 12076 h 126488"/>
                <a:gd name="connsiteX3" fmla="*/ 12073 w 306255"/>
                <a:gd name="connsiteY3" fmla="*/ 12076 h 126488"/>
                <a:gd name="connsiteX4" fmla="*/ 12073 w 306255"/>
                <a:gd name="connsiteY4" fmla="*/ 126488 h 126488"/>
                <a:gd name="connsiteX5" fmla="*/ 0 w 306255"/>
                <a:gd name="connsiteY5" fmla="*/ 126488 h 126488"/>
                <a:gd name="connsiteX6" fmla="*/ 0 w 306255"/>
                <a:gd name="connsiteY6" fmla="*/ 0 h 126488"/>
                <a:gd name="connsiteX7" fmla="*/ 306256 w 306255"/>
                <a:gd name="connsiteY7" fmla="*/ 0 h 12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255" h="126488">
                  <a:moveTo>
                    <a:pt x="306256" y="126488"/>
                  </a:moveTo>
                  <a:lnTo>
                    <a:pt x="294183" y="126488"/>
                  </a:lnTo>
                  <a:lnTo>
                    <a:pt x="294183" y="12076"/>
                  </a:lnTo>
                  <a:lnTo>
                    <a:pt x="12073" y="12076"/>
                  </a:lnTo>
                  <a:lnTo>
                    <a:pt x="12073" y="126488"/>
                  </a:lnTo>
                  <a:lnTo>
                    <a:pt x="0" y="126488"/>
                  </a:lnTo>
                  <a:lnTo>
                    <a:pt x="0" y="0"/>
                  </a:lnTo>
                  <a:lnTo>
                    <a:pt x="306256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4E9D3A7C-993C-441F-8491-76DB58F0DEA9}"/>
                </a:ext>
              </a:extLst>
            </p:cNvPr>
            <p:cNvSpPr/>
            <p:nvPr/>
          </p:nvSpPr>
          <p:spPr>
            <a:xfrm>
              <a:off x="4769211" y="4397095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AA94104B-D68A-4B89-817D-A83D551FCE6E}"/>
                </a:ext>
              </a:extLst>
            </p:cNvPr>
            <p:cNvSpPr/>
            <p:nvPr/>
          </p:nvSpPr>
          <p:spPr>
            <a:xfrm>
              <a:off x="4769211" y="4436105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A54F0FD2-8DA7-4580-BBBE-7650EB254F6C}"/>
                </a:ext>
              </a:extLst>
            </p:cNvPr>
            <p:cNvSpPr/>
            <p:nvPr/>
          </p:nvSpPr>
          <p:spPr>
            <a:xfrm>
              <a:off x="4801641" y="4475116"/>
              <a:ext cx="125065" cy="12076"/>
            </a:xfrm>
            <a:custGeom>
              <a:avLst/>
              <a:gdLst>
                <a:gd name="connsiteX0" fmla="*/ 0 w 125065"/>
                <a:gd name="connsiteY0" fmla="*/ 0 h 12076"/>
                <a:gd name="connsiteX1" fmla="*/ 125066 w 125065"/>
                <a:gd name="connsiteY1" fmla="*/ 0 h 12076"/>
                <a:gd name="connsiteX2" fmla="*/ 125066 w 125065"/>
                <a:gd name="connsiteY2" fmla="*/ 12076 h 12076"/>
                <a:gd name="connsiteX3" fmla="*/ 0 w 12506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65" h="12076">
                  <a:moveTo>
                    <a:pt x="0" y="0"/>
                  </a:moveTo>
                  <a:lnTo>
                    <a:pt x="125066" y="0"/>
                  </a:lnTo>
                  <a:lnTo>
                    <a:pt x="125066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0" name="자유형: 도형 69">
              <a:extLst>
                <a:ext uri="{FF2B5EF4-FFF2-40B4-BE49-F238E27FC236}">
                  <a16:creationId xmlns:a16="http://schemas.microsoft.com/office/drawing/2014/main" id="{34BF2075-A407-47F0-A750-8599D5A7044B}"/>
                </a:ext>
              </a:extLst>
            </p:cNvPr>
            <p:cNvSpPr/>
            <p:nvPr/>
          </p:nvSpPr>
          <p:spPr>
            <a:xfrm>
              <a:off x="4947698" y="4397095"/>
              <a:ext cx="62074" cy="12076"/>
            </a:xfrm>
            <a:custGeom>
              <a:avLst/>
              <a:gdLst>
                <a:gd name="connsiteX0" fmla="*/ 0 w 62074"/>
                <a:gd name="connsiteY0" fmla="*/ 0 h 12076"/>
                <a:gd name="connsiteX1" fmla="*/ 62074 w 62074"/>
                <a:gd name="connsiteY1" fmla="*/ 0 h 12076"/>
                <a:gd name="connsiteX2" fmla="*/ 62074 w 62074"/>
                <a:gd name="connsiteY2" fmla="*/ 12076 h 12076"/>
                <a:gd name="connsiteX3" fmla="*/ 0 w 62074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074" h="12076">
                  <a:moveTo>
                    <a:pt x="0" y="0"/>
                  </a:moveTo>
                  <a:lnTo>
                    <a:pt x="62074" y="0"/>
                  </a:lnTo>
                  <a:lnTo>
                    <a:pt x="62074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42F93C8A-A94F-4491-ADE7-A2B472B1F904}"/>
                </a:ext>
              </a:extLst>
            </p:cNvPr>
            <p:cNvSpPr/>
            <p:nvPr/>
          </p:nvSpPr>
          <p:spPr>
            <a:xfrm>
              <a:off x="4947698" y="4436105"/>
              <a:ext cx="40869" cy="12076"/>
            </a:xfrm>
            <a:custGeom>
              <a:avLst/>
              <a:gdLst>
                <a:gd name="connsiteX0" fmla="*/ 0 w 40869"/>
                <a:gd name="connsiteY0" fmla="*/ 0 h 12076"/>
                <a:gd name="connsiteX1" fmla="*/ 40869 w 40869"/>
                <a:gd name="connsiteY1" fmla="*/ 0 h 12076"/>
                <a:gd name="connsiteX2" fmla="*/ 40869 w 40869"/>
                <a:gd name="connsiteY2" fmla="*/ 12076 h 12076"/>
                <a:gd name="connsiteX3" fmla="*/ 0 w 40869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9" h="12076">
                  <a:moveTo>
                    <a:pt x="0" y="0"/>
                  </a:moveTo>
                  <a:lnTo>
                    <a:pt x="40869" y="0"/>
                  </a:lnTo>
                  <a:lnTo>
                    <a:pt x="40869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5F89AD2D-ED44-4381-8447-9E05FB0734D8}"/>
                </a:ext>
              </a:extLst>
            </p:cNvPr>
            <p:cNvSpPr/>
            <p:nvPr/>
          </p:nvSpPr>
          <p:spPr>
            <a:xfrm>
              <a:off x="4769530" y="4316496"/>
              <a:ext cx="158845" cy="54046"/>
            </a:xfrm>
            <a:custGeom>
              <a:avLst/>
              <a:gdLst>
                <a:gd name="connsiteX0" fmla="*/ 147004 w 158845"/>
                <a:gd name="connsiteY0" fmla="*/ 11839 h 54046"/>
                <a:gd name="connsiteX1" fmla="*/ 147004 w 158845"/>
                <a:gd name="connsiteY1" fmla="*/ 42205 h 54046"/>
                <a:gd name="connsiteX2" fmla="*/ 11839 w 158845"/>
                <a:gd name="connsiteY2" fmla="*/ 42205 h 54046"/>
                <a:gd name="connsiteX3" fmla="*/ 11839 w 158845"/>
                <a:gd name="connsiteY3" fmla="*/ 11839 h 54046"/>
                <a:gd name="connsiteX4" fmla="*/ 147004 w 158845"/>
                <a:gd name="connsiteY4" fmla="*/ 11839 h 54046"/>
                <a:gd name="connsiteX5" fmla="*/ 158843 w 158845"/>
                <a:gd name="connsiteY5" fmla="*/ 0 h 54046"/>
                <a:gd name="connsiteX6" fmla="*/ 0 w 158845"/>
                <a:gd name="connsiteY6" fmla="*/ 0 h 54046"/>
                <a:gd name="connsiteX7" fmla="*/ 0 w 158845"/>
                <a:gd name="connsiteY7" fmla="*/ 54046 h 54046"/>
                <a:gd name="connsiteX8" fmla="*/ 158846 w 158845"/>
                <a:gd name="connsiteY8" fmla="*/ 54046 h 54046"/>
                <a:gd name="connsiteX9" fmla="*/ 158846 w 158845"/>
                <a:gd name="connsiteY9" fmla="*/ 0 h 54046"/>
                <a:gd name="connsiteX10" fmla="*/ 158843 w 158845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845" h="54046">
                  <a:moveTo>
                    <a:pt x="147004" y="11839"/>
                  </a:moveTo>
                  <a:lnTo>
                    <a:pt x="147004" y="42205"/>
                  </a:lnTo>
                  <a:lnTo>
                    <a:pt x="11839" y="42205"/>
                  </a:lnTo>
                  <a:lnTo>
                    <a:pt x="11839" y="11839"/>
                  </a:lnTo>
                  <a:lnTo>
                    <a:pt x="147004" y="11839"/>
                  </a:lnTo>
                  <a:moveTo>
                    <a:pt x="158843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158846" y="54046"/>
                  </a:lnTo>
                  <a:lnTo>
                    <a:pt x="158846" y="0"/>
                  </a:lnTo>
                  <a:lnTo>
                    <a:pt x="158843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3" name="자유형: 도형 72">
              <a:extLst>
                <a:ext uri="{FF2B5EF4-FFF2-40B4-BE49-F238E27FC236}">
                  <a16:creationId xmlns:a16="http://schemas.microsoft.com/office/drawing/2014/main" id="{5AD98277-7261-4172-A841-C956E6F6501E}"/>
                </a:ext>
              </a:extLst>
            </p:cNvPr>
            <p:cNvSpPr/>
            <p:nvPr/>
          </p:nvSpPr>
          <p:spPr>
            <a:xfrm>
              <a:off x="4947698" y="4316496"/>
              <a:ext cx="61758" cy="54046"/>
            </a:xfrm>
            <a:custGeom>
              <a:avLst/>
              <a:gdLst>
                <a:gd name="connsiteX0" fmla="*/ 49926 w 61758"/>
                <a:gd name="connsiteY0" fmla="*/ 11839 h 54046"/>
                <a:gd name="connsiteX1" fmla="*/ 49926 w 61758"/>
                <a:gd name="connsiteY1" fmla="*/ 42205 h 54046"/>
                <a:gd name="connsiteX2" fmla="*/ 11836 w 61758"/>
                <a:gd name="connsiteY2" fmla="*/ 42205 h 54046"/>
                <a:gd name="connsiteX3" fmla="*/ 11836 w 61758"/>
                <a:gd name="connsiteY3" fmla="*/ 11839 h 54046"/>
                <a:gd name="connsiteX4" fmla="*/ 49926 w 61758"/>
                <a:gd name="connsiteY4" fmla="*/ 11839 h 54046"/>
                <a:gd name="connsiteX5" fmla="*/ 61758 w 61758"/>
                <a:gd name="connsiteY5" fmla="*/ 0 h 54046"/>
                <a:gd name="connsiteX6" fmla="*/ 0 w 61758"/>
                <a:gd name="connsiteY6" fmla="*/ 0 h 54046"/>
                <a:gd name="connsiteX7" fmla="*/ 0 w 61758"/>
                <a:gd name="connsiteY7" fmla="*/ 54046 h 54046"/>
                <a:gd name="connsiteX8" fmla="*/ 61758 w 61758"/>
                <a:gd name="connsiteY8" fmla="*/ 54046 h 54046"/>
                <a:gd name="connsiteX9" fmla="*/ 61758 w 61758"/>
                <a:gd name="connsiteY9" fmla="*/ 0 h 54046"/>
                <a:gd name="connsiteX10" fmla="*/ 61758 w 61758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58" h="54046">
                  <a:moveTo>
                    <a:pt x="49926" y="11839"/>
                  </a:moveTo>
                  <a:lnTo>
                    <a:pt x="49926" y="42205"/>
                  </a:lnTo>
                  <a:lnTo>
                    <a:pt x="11836" y="42205"/>
                  </a:lnTo>
                  <a:lnTo>
                    <a:pt x="11836" y="11839"/>
                  </a:lnTo>
                  <a:lnTo>
                    <a:pt x="49926" y="11839"/>
                  </a:lnTo>
                  <a:moveTo>
                    <a:pt x="61758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61758" y="54046"/>
                  </a:lnTo>
                  <a:lnTo>
                    <a:pt x="61758" y="0"/>
                  </a:lnTo>
                  <a:lnTo>
                    <a:pt x="61758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74" name="그래픽 59">
              <a:extLst>
                <a:ext uri="{FF2B5EF4-FFF2-40B4-BE49-F238E27FC236}">
                  <a16:creationId xmlns:a16="http://schemas.microsoft.com/office/drawing/2014/main" id="{181E31D8-939B-4A74-A4DA-95902909E789}"/>
                </a:ext>
              </a:extLst>
            </p:cNvPr>
            <p:cNvGrpSpPr/>
            <p:nvPr/>
          </p:nvGrpSpPr>
          <p:grpSpPr>
            <a:xfrm>
              <a:off x="4700917" y="4400463"/>
              <a:ext cx="381973" cy="216571"/>
              <a:chOff x="4700917" y="4400463"/>
              <a:chExt cx="381973" cy="216571"/>
            </a:xfrm>
            <a:grpFill/>
          </p:grpSpPr>
          <p:sp>
            <p:nvSpPr>
              <p:cNvPr id="75" name="자유형: 도형 74">
                <a:extLst>
                  <a:ext uri="{FF2B5EF4-FFF2-40B4-BE49-F238E27FC236}">
                    <a16:creationId xmlns:a16="http://schemas.microsoft.com/office/drawing/2014/main" id="{786226CF-8621-4194-98D0-F2D60F7DC7C1}"/>
                  </a:ext>
                </a:extLst>
              </p:cNvPr>
              <p:cNvSpPr/>
              <p:nvPr/>
            </p:nvSpPr>
            <p:spPr>
              <a:xfrm>
                <a:off x="4700917" y="4400463"/>
                <a:ext cx="381973" cy="114974"/>
              </a:xfrm>
              <a:custGeom>
                <a:avLst/>
                <a:gdLst>
                  <a:gd name="connsiteX0" fmla="*/ 250366 w 381973"/>
                  <a:gd name="connsiteY0" fmla="*/ 114975 h 114974"/>
                  <a:gd name="connsiteX1" fmla="*/ 131120 w 381973"/>
                  <a:gd name="connsiteY1" fmla="*/ 114975 h 114974"/>
                  <a:gd name="connsiteX2" fmla="*/ 127294 w 381973"/>
                  <a:gd name="connsiteY2" fmla="*/ 113609 h 114974"/>
                  <a:gd name="connsiteX3" fmla="*/ 0 w 381973"/>
                  <a:gd name="connsiteY3" fmla="*/ 9348 h 114974"/>
                  <a:gd name="connsiteX4" fmla="*/ 7649 w 381973"/>
                  <a:gd name="connsiteY4" fmla="*/ 6 h 114974"/>
                  <a:gd name="connsiteX5" fmla="*/ 133277 w 381973"/>
                  <a:gd name="connsiteY5" fmla="*/ 102898 h 114974"/>
                  <a:gd name="connsiteX6" fmla="*/ 248215 w 381973"/>
                  <a:gd name="connsiteY6" fmla="*/ 102898 h 114974"/>
                  <a:gd name="connsiteX7" fmla="*/ 374337 w 381973"/>
                  <a:gd name="connsiteY7" fmla="*/ 0 h 114974"/>
                  <a:gd name="connsiteX8" fmla="*/ 381973 w 381973"/>
                  <a:gd name="connsiteY8" fmla="*/ 9357 h 114974"/>
                  <a:gd name="connsiteX9" fmla="*/ 254186 w 381973"/>
                  <a:gd name="connsiteY9" fmla="*/ 113618 h 114974"/>
                  <a:gd name="connsiteX10" fmla="*/ 250366 w 381973"/>
                  <a:gd name="connsiteY10" fmla="*/ 114975 h 114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973" h="114974">
                    <a:moveTo>
                      <a:pt x="250366" y="114975"/>
                    </a:moveTo>
                    <a:lnTo>
                      <a:pt x="131120" y="114975"/>
                    </a:lnTo>
                    <a:cubicBezTo>
                      <a:pt x="129725" y="114975"/>
                      <a:pt x="128374" y="114493"/>
                      <a:pt x="127294" y="113609"/>
                    </a:cubicBezTo>
                    <a:lnTo>
                      <a:pt x="0" y="9348"/>
                    </a:lnTo>
                    <a:lnTo>
                      <a:pt x="7649" y="6"/>
                    </a:lnTo>
                    <a:lnTo>
                      <a:pt x="133277" y="102898"/>
                    </a:lnTo>
                    <a:lnTo>
                      <a:pt x="248215" y="102898"/>
                    </a:lnTo>
                    <a:lnTo>
                      <a:pt x="374337" y="0"/>
                    </a:lnTo>
                    <a:lnTo>
                      <a:pt x="381973" y="9357"/>
                    </a:lnTo>
                    <a:lnTo>
                      <a:pt x="254186" y="113618"/>
                    </a:lnTo>
                    <a:cubicBezTo>
                      <a:pt x="253103" y="114496"/>
                      <a:pt x="251758" y="114975"/>
                      <a:pt x="250366" y="114975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76" name="그래픽 59">
                <a:extLst>
                  <a:ext uri="{FF2B5EF4-FFF2-40B4-BE49-F238E27FC236}">
                    <a16:creationId xmlns:a16="http://schemas.microsoft.com/office/drawing/2014/main" id="{F9B12069-7026-4FA6-8FCD-FC4D4A683009}"/>
                  </a:ext>
                </a:extLst>
              </p:cNvPr>
              <p:cNvGrpSpPr/>
              <p:nvPr/>
            </p:nvGrpSpPr>
            <p:grpSpPr>
              <a:xfrm>
                <a:off x="4712374" y="4504664"/>
                <a:ext cx="361788" cy="112371"/>
                <a:chOff x="4712374" y="4504664"/>
                <a:chExt cx="361788" cy="112371"/>
              </a:xfrm>
              <a:grpFill/>
            </p:grpSpPr>
            <p:sp>
              <p:nvSpPr>
                <p:cNvPr id="77" name="자유형: 도형 76">
                  <a:extLst>
                    <a:ext uri="{FF2B5EF4-FFF2-40B4-BE49-F238E27FC236}">
                      <a16:creationId xmlns:a16="http://schemas.microsoft.com/office/drawing/2014/main" id="{D00A41CE-3855-46A4-A66D-CE60257DD972}"/>
                    </a:ext>
                  </a:extLst>
                </p:cNvPr>
                <p:cNvSpPr/>
                <p:nvPr/>
              </p:nvSpPr>
              <p:spPr>
                <a:xfrm>
                  <a:off x="4712374" y="4504664"/>
                  <a:ext cx="124954" cy="109377"/>
                </a:xfrm>
                <a:custGeom>
                  <a:avLst/>
                  <a:gdLst>
                    <a:gd name="connsiteX0" fmla="*/ 7823 w 124954"/>
                    <a:gd name="connsiteY0" fmla="*/ 109377 h 109377"/>
                    <a:gd name="connsiteX1" fmla="*/ 0 w 124954"/>
                    <a:gd name="connsiteY1" fmla="*/ 100176 h 109377"/>
                    <a:gd name="connsiteX2" fmla="*/ 41480 w 124954"/>
                    <a:gd name="connsiteY2" fmla="*/ 64895 h 109377"/>
                    <a:gd name="connsiteX3" fmla="*/ 72761 w 124954"/>
                    <a:gd name="connsiteY3" fmla="*/ 38042 h 109377"/>
                    <a:gd name="connsiteX4" fmla="*/ 86082 w 124954"/>
                    <a:gd name="connsiteY4" fmla="*/ 26604 h 109377"/>
                    <a:gd name="connsiteX5" fmla="*/ 117092 w 124954"/>
                    <a:gd name="connsiteY5" fmla="*/ 0 h 109377"/>
                    <a:gd name="connsiteX6" fmla="*/ 124954 w 124954"/>
                    <a:gd name="connsiteY6" fmla="*/ 9162 h 109377"/>
                    <a:gd name="connsiteX7" fmla="*/ 93950 w 124954"/>
                    <a:gd name="connsiteY7" fmla="*/ 35759 h 109377"/>
                    <a:gd name="connsiteX8" fmla="*/ 80620 w 124954"/>
                    <a:gd name="connsiteY8" fmla="*/ 47213 h 109377"/>
                    <a:gd name="connsiteX9" fmla="*/ 49324 w 124954"/>
                    <a:gd name="connsiteY9" fmla="*/ 74075 h 109377"/>
                    <a:gd name="connsiteX10" fmla="*/ 7823 w 124954"/>
                    <a:gd name="connsiteY10" fmla="*/ 109377 h 10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4954" h="109377">
                      <a:moveTo>
                        <a:pt x="7823" y="109377"/>
                      </a:moveTo>
                      <a:lnTo>
                        <a:pt x="0" y="100176"/>
                      </a:lnTo>
                      <a:lnTo>
                        <a:pt x="41480" y="64895"/>
                      </a:lnTo>
                      <a:lnTo>
                        <a:pt x="72761" y="38042"/>
                      </a:lnTo>
                      <a:cubicBezTo>
                        <a:pt x="76445" y="34890"/>
                        <a:pt x="81261" y="30748"/>
                        <a:pt x="86082" y="26604"/>
                      </a:cubicBezTo>
                      <a:lnTo>
                        <a:pt x="117092" y="0"/>
                      </a:lnTo>
                      <a:lnTo>
                        <a:pt x="124954" y="9162"/>
                      </a:lnTo>
                      <a:lnTo>
                        <a:pt x="93950" y="35759"/>
                      </a:lnTo>
                      <a:cubicBezTo>
                        <a:pt x="89126" y="39913"/>
                        <a:pt x="84301" y="44061"/>
                        <a:pt x="80620" y="47213"/>
                      </a:cubicBezTo>
                      <a:lnTo>
                        <a:pt x="49324" y="74075"/>
                      </a:lnTo>
                      <a:lnTo>
                        <a:pt x="7823" y="109377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78" name="자유형: 도형 77">
                  <a:extLst>
                    <a:ext uri="{FF2B5EF4-FFF2-40B4-BE49-F238E27FC236}">
                      <a16:creationId xmlns:a16="http://schemas.microsoft.com/office/drawing/2014/main" id="{AF482EEC-C52F-4173-9024-59555C1C6849}"/>
                    </a:ext>
                  </a:extLst>
                </p:cNvPr>
                <p:cNvSpPr/>
                <p:nvPr/>
              </p:nvSpPr>
              <p:spPr>
                <a:xfrm rot="2437942">
                  <a:off x="4930855" y="4554818"/>
                  <a:ext cx="158481" cy="12070"/>
                </a:xfrm>
                <a:custGeom>
                  <a:avLst/>
                  <a:gdLst>
                    <a:gd name="connsiteX0" fmla="*/ 0 w 158481"/>
                    <a:gd name="connsiteY0" fmla="*/ 0 h 12070"/>
                    <a:gd name="connsiteX1" fmla="*/ 158481 w 158481"/>
                    <a:gd name="connsiteY1" fmla="*/ 0 h 12070"/>
                    <a:gd name="connsiteX2" fmla="*/ 158481 w 158481"/>
                    <a:gd name="connsiteY2" fmla="*/ 12070 h 12070"/>
                    <a:gd name="connsiteX3" fmla="*/ 0 w 158481"/>
                    <a:gd name="connsiteY3" fmla="*/ 12070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481" h="12070">
                      <a:moveTo>
                        <a:pt x="0" y="0"/>
                      </a:moveTo>
                      <a:lnTo>
                        <a:pt x="158481" y="0"/>
                      </a:lnTo>
                      <a:lnTo>
                        <a:pt x="158481" y="12070"/>
                      </a:lnTo>
                      <a:lnTo>
                        <a:pt x="0" y="12070"/>
                      </a:lnTo>
                      <a:close/>
                    </a:path>
                  </a:pathLst>
                </a:custGeom>
                <a:grpFill/>
                <a:ln w="297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7EA8587C-1487-4250-BDF0-17CCC328A59E}"/>
              </a:ext>
            </a:extLst>
          </p:cNvPr>
          <p:cNvSpPr txBox="1"/>
          <p:nvPr/>
        </p:nvSpPr>
        <p:spPr>
          <a:xfrm>
            <a:off x="8200006" y="2709858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692490FB-4FD5-4293-A7AE-8BE4319EDA71}"/>
              </a:ext>
            </a:extLst>
          </p:cNvPr>
          <p:cNvSpPr txBox="1"/>
          <p:nvPr/>
        </p:nvSpPr>
        <p:spPr>
          <a:xfrm>
            <a:off x="8200007" y="3054376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8" name="그래픽 48">
            <a:extLst>
              <a:ext uri="{FF2B5EF4-FFF2-40B4-BE49-F238E27FC236}">
                <a16:creationId xmlns:a16="http://schemas.microsoft.com/office/drawing/2014/main" id="{2123DB98-84C0-42E4-82DD-F0EAB1A28AC6}"/>
              </a:ext>
            </a:extLst>
          </p:cNvPr>
          <p:cNvGrpSpPr/>
          <p:nvPr/>
        </p:nvGrpSpPr>
        <p:grpSpPr>
          <a:xfrm>
            <a:off x="8201970" y="2197447"/>
            <a:ext cx="381063" cy="384993"/>
            <a:chOff x="8201970" y="2197447"/>
            <a:chExt cx="381063" cy="384993"/>
          </a:xfrm>
          <a:solidFill>
            <a:schemeClr val="accent2"/>
          </a:solidFill>
        </p:grpSpPr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8F1ADFF2-4602-4FCF-9D1C-00560FD52476}"/>
                </a:ext>
              </a:extLst>
            </p:cNvPr>
            <p:cNvSpPr/>
            <p:nvPr/>
          </p:nvSpPr>
          <p:spPr>
            <a:xfrm>
              <a:off x="8391329" y="2435502"/>
              <a:ext cx="139836" cy="114878"/>
            </a:xfrm>
            <a:custGeom>
              <a:avLst/>
              <a:gdLst>
                <a:gd name="connsiteX0" fmla="*/ 82596 w 139836"/>
                <a:gd name="connsiteY0" fmla="*/ 114878 h 114878"/>
                <a:gd name="connsiteX1" fmla="*/ 0 w 139836"/>
                <a:gd name="connsiteY1" fmla="*/ 0 h 114878"/>
                <a:gd name="connsiteX2" fmla="*/ 139837 w 139836"/>
                <a:gd name="connsiteY2" fmla="*/ 45922 h 114878"/>
                <a:gd name="connsiteX3" fmla="*/ 136706 w 139836"/>
                <a:gd name="connsiteY3" fmla="*/ 52158 h 114878"/>
                <a:gd name="connsiteX4" fmla="*/ 87523 w 139836"/>
                <a:gd name="connsiteY4" fmla="*/ 111080 h 114878"/>
                <a:gd name="connsiteX5" fmla="*/ 82596 w 139836"/>
                <a:gd name="connsiteY5" fmla="*/ 114878 h 114878"/>
                <a:gd name="connsiteX6" fmla="*/ 31308 w 139836"/>
                <a:gd name="connsiteY6" fmla="*/ 22940 h 114878"/>
                <a:gd name="connsiteX7" fmla="*/ 85038 w 139836"/>
                <a:gd name="connsiteY7" fmla="*/ 97671 h 114878"/>
                <a:gd name="connsiteX8" fmla="*/ 122674 w 139836"/>
                <a:gd name="connsiteY8" fmla="*/ 52946 h 114878"/>
                <a:gd name="connsiteX9" fmla="*/ 31308 w 139836"/>
                <a:gd name="connsiteY9" fmla="*/ 22940 h 11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36" h="114878">
                  <a:moveTo>
                    <a:pt x="82596" y="114878"/>
                  </a:moveTo>
                  <a:lnTo>
                    <a:pt x="0" y="0"/>
                  </a:lnTo>
                  <a:lnTo>
                    <a:pt x="139837" y="45922"/>
                  </a:lnTo>
                  <a:lnTo>
                    <a:pt x="136706" y="52158"/>
                  </a:lnTo>
                  <a:cubicBezTo>
                    <a:pt x="125291" y="74890"/>
                    <a:pt x="108745" y="94711"/>
                    <a:pt x="87523" y="111080"/>
                  </a:cubicBezTo>
                  <a:lnTo>
                    <a:pt x="82596" y="114878"/>
                  </a:lnTo>
                  <a:close/>
                  <a:moveTo>
                    <a:pt x="31308" y="22940"/>
                  </a:moveTo>
                  <a:lnTo>
                    <a:pt x="85038" y="97671"/>
                  </a:lnTo>
                  <a:cubicBezTo>
                    <a:pt x="100612" y="84768"/>
                    <a:pt x="113236" y="69765"/>
                    <a:pt x="122674" y="52946"/>
                  </a:cubicBezTo>
                  <a:lnTo>
                    <a:pt x="31308" y="2294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181EC7B9-DDBD-43AD-8871-F81123F4DF85}"/>
                </a:ext>
              </a:extLst>
            </p:cNvPr>
            <p:cNvSpPr/>
            <p:nvPr/>
          </p:nvSpPr>
          <p:spPr>
            <a:xfrm>
              <a:off x="8372332" y="2197447"/>
              <a:ext cx="210701" cy="277967"/>
            </a:xfrm>
            <a:custGeom>
              <a:avLst/>
              <a:gdLst>
                <a:gd name="connsiteX0" fmla="*/ 199953 w 210701"/>
                <a:gd name="connsiteY0" fmla="*/ 277968 h 277967"/>
                <a:gd name="connsiteX1" fmla="*/ 0 w 210701"/>
                <a:gd name="connsiteY1" fmla="*/ 212291 h 277967"/>
                <a:gd name="connsiteX2" fmla="*/ 0 w 210701"/>
                <a:gd name="connsiteY2" fmla="*/ 0 h 277967"/>
                <a:gd name="connsiteX3" fmla="*/ 6121 w 210701"/>
                <a:gd name="connsiteY3" fmla="*/ 108 h 277967"/>
                <a:gd name="connsiteX4" fmla="*/ 66273 w 210701"/>
                <a:gd name="connsiteY4" fmla="*/ 10389 h 277967"/>
                <a:gd name="connsiteX5" fmla="*/ 187859 w 210701"/>
                <a:gd name="connsiteY5" fmla="*/ 115317 h 277967"/>
                <a:gd name="connsiteX6" fmla="*/ 201724 w 210701"/>
                <a:gd name="connsiteY6" fmla="*/ 272052 h 277967"/>
                <a:gd name="connsiteX7" fmla="*/ 199953 w 210701"/>
                <a:gd name="connsiteY7" fmla="*/ 277968 h 277967"/>
                <a:gd name="connsiteX8" fmla="*/ 12028 w 210701"/>
                <a:gd name="connsiteY8" fmla="*/ 203583 h 277967"/>
                <a:gd name="connsiteX9" fmla="*/ 191880 w 210701"/>
                <a:gd name="connsiteY9" fmla="*/ 262658 h 277967"/>
                <a:gd name="connsiteX10" fmla="*/ 177115 w 210701"/>
                <a:gd name="connsiteY10" fmla="*/ 120734 h 277967"/>
                <a:gd name="connsiteX11" fmla="*/ 62519 w 210701"/>
                <a:gd name="connsiteY11" fmla="*/ 21815 h 277967"/>
                <a:gd name="connsiteX12" fmla="*/ 12028 w 210701"/>
                <a:gd name="connsiteY12" fmla="*/ 12323 h 277967"/>
                <a:gd name="connsiteX13" fmla="*/ 12028 w 210701"/>
                <a:gd name="connsiteY13" fmla="*/ 203583 h 27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701" h="277967">
                  <a:moveTo>
                    <a:pt x="199953" y="277968"/>
                  </a:moveTo>
                  <a:lnTo>
                    <a:pt x="0" y="212291"/>
                  </a:lnTo>
                  <a:lnTo>
                    <a:pt x="0" y="0"/>
                  </a:lnTo>
                  <a:lnTo>
                    <a:pt x="6121" y="108"/>
                  </a:lnTo>
                  <a:cubicBezTo>
                    <a:pt x="27175" y="478"/>
                    <a:pt x="45727" y="3645"/>
                    <a:pt x="66273" y="10389"/>
                  </a:cubicBezTo>
                  <a:cubicBezTo>
                    <a:pt x="119339" y="27807"/>
                    <a:pt x="162518" y="65070"/>
                    <a:pt x="187859" y="115317"/>
                  </a:cubicBezTo>
                  <a:cubicBezTo>
                    <a:pt x="212447" y="164088"/>
                    <a:pt x="217374" y="219750"/>
                    <a:pt x="201724" y="272052"/>
                  </a:cubicBezTo>
                  <a:lnTo>
                    <a:pt x="199953" y="277968"/>
                  </a:lnTo>
                  <a:close/>
                  <a:moveTo>
                    <a:pt x="12028" y="203583"/>
                  </a:moveTo>
                  <a:lnTo>
                    <a:pt x="191880" y="262658"/>
                  </a:lnTo>
                  <a:cubicBezTo>
                    <a:pt x="204558" y="215067"/>
                    <a:pt x="199381" y="164903"/>
                    <a:pt x="177115" y="120734"/>
                  </a:cubicBezTo>
                  <a:cubicBezTo>
                    <a:pt x="153227" y="73356"/>
                    <a:pt x="112529" y="38229"/>
                    <a:pt x="62519" y="21815"/>
                  </a:cubicBezTo>
                  <a:cubicBezTo>
                    <a:pt x="44933" y="16043"/>
                    <a:pt x="29497" y="13117"/>
                    <a:pt x="12028" y="12323"/>
                  </a:cubicBezTo>
                  <a:lnTo>
                    <a:pt x="12028" y="203583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A65EEC17-3812-4CC0-8D9A-FB2398A1EBC1}"/>
                </a:ext>
              </a:extLst>
            </p:cNvPr>
            <p:cNvSpPr/>
            <p:nvPr/>
          </p:nvSpPr>
          <p:spPr>
            <a:xfrm>
              <a:off x="8201970" y="2235341"/>
              <a:ext cx="256467" cy="347098"/>
            </a:xfrm>
            <a:custGeom>
              <a:avLst/>
              <a:gdLst>
                <a:gd name="connsiteX0" fmla="*/ 172019 w 256467"/>
                <a:gd name="connsiteY0" fmla="*/ 347098 h 347098"/>
                <a:gd name="connsiteX1" fmla="*/ 172007 w 256467"/>
                <a:gd name="connsiteY1" fmla="*/ 347098 h 347098"/>
                <a:gd name="connsiteX2" fmla="*/ 50319 w 256467"/>
                <a:gd name="connsiteY2" fmla="*/ 296192 h 347098"/>
                <a:gd name="connsiteX3" fmla="*/ 50322 w 256467"/>
                <a:gd name="connsiteY3" fmla="*/ 50245 h 347098"/>
                <a:gd name="connsiteX4" fmla="*/ 145211 w 256467"/>
                <a:gd name="connsiteY4" fmla="*/ 1017 h 347098"/>
                <a:gd name="connsiteX5" fmla="*/ 152105 w 256467"/>
                <a:gd name="connsiteY5" fmla="*/ 0 h 347098"/>
                <a:gd name="connsiteX6" fmla="*/ 152105 w 256467"/>
                <a:gd name="connsiteY6" fmla="*/ 180008 h 347098"/>
                <a:gd name="connsiteX7" fmla="*/ 160319 w 256467"/>
                <a:gd name="connsiteY7" fmla="*/ 191227 h 347098"/>
                <a:gd name="connsiteX8" fmla="*/ 256468 w 256467"/>
                <a:gd name="connsiteY8" fmla="*/ 324973 h 347098"/>
                <a:gd name="connsiteX9" fmla="*/ 250263 w 256467"/>
                <a:gd name="connsiteY9" fmla="*/ 328167 h 347098"/>
                <a:gd name="connsiteX10" fmla="*/ 172019 w 256467"/>
                <a:gd name="connsiteY10" fmla="*/ 347098 h 347098"/>
                <a:gd name="connsiteX11" fmla="*/ 140077 w 256467"/>
                <a:gd name="connsiteY11" fmla="*/ 14091 h 347098"/>
                <a:gd name="connsiteX12" fmla="*/ 58873 w 256467"/>
                <a:gd name="connsiteY12" fmla="*/ 58702 h 347098"/>
                <a:gd name="connsiteX13" fmla="*/ 58870 w 256467"/>
                <a:gd name="connsiteY13" fmla="*/ 287731 h 347098"/>
                <a:gd name="connsiteX14" fmla="*/ 172007 w 256467"/>
                <a:gd name="connsiteY14" fmla="*/ 335067 h 347098"/>
                <a:gd name="connsiteX15" fmla="*/ 172019 w 256467"/>
                <a:gd name="connsiteY15" fmla="*/ 335067 h 347098"/>
                <a:gd name="connsiteX16" fmla="*/ 238466 w 256467"/>
                <a:gd name="connsiteY16" fmla="*/ 320531 h 347098"/>
                <a:gd name="connsiteX17" fmla="*/ 150583 w 256467"/>
                <a:gd name="connsiteY17" fmla="*/ 198286 h 347098"/>
                <a:gd name="connsiteX18" fmla="*/ 140077 w 256467"/>
                <a:gd name="connsiteY18" fmla="*/ 183933 h 347098"/>
                <a:gd name="connsiteX19" fmla="*/ 140077 w 256467"/>
                <a:gd name="connsiteY19" fmla="*/ 14091 h 34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467" h="347098">
                  <a:moveTo>
                    <a:pt x="172019" y="347098"/>
                  </a:moveTo>
                  <a:lnTo>
                    <a:pt x="172007" y="347098"/>
                  </a:lnTo>
                  <a:cubicBezTo>
                    <a:pt x="126027" y="347098"/>
                    <a:pt x="82812" y="329019"/>
                    <a:pt x="50319" y="296192"/>
                  </a:cubicBezTo>
                  <a:cubicBezTo>
                    <a:pt x="-16775" y="228382"/>
                    <a:pt x="-16772" y="118051"/>
                    <a:pt x="50322" y="50245"/>
                  </a:cubicBezTo>
                  <a:cubicBezTo>
                    <a:pt x="77407" y="22874"/>
                    <a:pt x="109331" y="6313"/>
                    <a:pt x="145211" y="1017"/>
                  </a:cubicBezTo>
                  <a:lnTo>
                    <a:pt x="152105" y="0"/>
                  </a:lnTo>
                  <a:lnTo>
                    <a:pt x="152105" y="180008"/>
                  </a:lnTo>
                  <a:lnTo>
                    <a:pt x="160319" y="191227"/>
                  </a:lnTo>
                  <a:lnTo>
                    <a:pt x="256468" y="324973"/>
                  </a:lnTo>
                  <a:lnTo>
                    <a:pt x="250263" y="328167"/>
                  </a:lnTo>
                  <a:cubicBezTo>
                    <a:pt x="226201" y="340550"/>
                    <a:pt x="199143" y="347098"/>
                    <a:pt x="172019" y="347098"/>
                  </a:cubicBezTo>
                  <a:close/>
                  <a:moveTo>
                    <a:pt x="140077" y="14091"/>
                  </a:moveTo>
                  <a:cubicBezTo>
                    <a:pt x="109620" y="20014"/>
                    <a:pt x="82328" y="35001"/>
                    <a:pt x="58873" y="58702"/>
                  </a:cubicBezTo>
                  <a:cubicBezTo>
                    <a:pt x="-3607" y="121844"/>
                    <a:pt x="-3610" y="224583"/>
                    <a:pt x="58870" y="287731"/>
                  </a:cubicBezTo>
                  <a:cubicBezTo>
                    <a:pt x="89086" y="318257"/>
                    <a:pt x="129264" y="335067"/>
                    <a:pt x="172007" y="335067"/>
                  </a:cubicBezTo>
                  <a:lnTo>
                    <a:pt x="172019" y="335067"/>
                  </a:lnTo>
                  <a:cubicBezTo>
                    <a:pt x="194899" y="335067"/>
                    <a:pt x="217722" y="330059"/>
                    <a:pt x="238466" y="320531"/>
                  </a:cubicBezTo>
                  <a:lnTo>
                    <a:pt x="150583" y="198286"/>
                  </a:lnTo>
                  <a:lnTo>
                    <a:pt x="140077" y="183933"/>
                  </a:lnTo>
                  <a:lnTo>
                    <a:pt x="140077" y="14091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2" name="TextBox 61">
            <a:extLst>
              <a:ext uri="{FF2B5EF4-FFF2-40B4-BE49-F238E27FC236}">
                <a16:creationId xmlns:a16="http://schemas.microsoft.com/office/drawing/2014/main" id="{30795B7A-5283-4F9D-81BB-E3319BE05CBE}"/>
              </a:ext>
            </a:extLst>
          </p:cNvPr>
          <p:cNvSpPr txBox="1"/>
          <p:nvPr/>
        </p:nvSpPr>
        <p:spPr>
          <a:xfrm>
            <a:off x="8200006" y="4748970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D1E11B91-07BB-4772-A194-4433788ECB98}"/>
              </a:ext>
            </a:extLst>
          </p:cNvPr>
          <p:cNvSpPr txBox="1"/>
          <p:nvPr/>
        </p:nvSpPr>
        <p:spPr>
          <a:xfrm>
            <a:off x="8200007" y="5093488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79" name="그래픽 65">
            <a:extLst>
              <a:ext uri="{FF2B5EF4-FFF2-40B4-BE49-F238E27FC236}">
                <a16:creationId xmlns:a16="http://schemas.microsoft.com/office/drawing/2014/main" id="{39C75473-9D58-466A-BAB3-E18C327C7C65}"/>
              </a:ext>
            </a:extLst>
          </p:cNvPr>
          <p:cNvGrpSpPr/>
          <p:nvPr/>
        </p:nvGrpSpPr>
        <p:grpSpPr>
          <a:xfrm>
            <a:off x="8200006" y="4302624"/>
            <a:ext cx="384993" cy="252865"/>
            <a:chOff x="8200006" y="4302624"/>
            <a:chExt cx="384993" cy="252865"/>
          </a:xfrm>
          <a:solidFill>
            <a:schemeClr val="accent2"/>
          </a:solidFill>
        </p:grpSpPr>
        <p:sp>
          <p:nvSpPr>
            <p:cNvPr id="80" name="자유형: 도형 79">
              <a:extLst>
                <a:ext uri="{FF2B5EF4-FFF2-40B4-BE49-F238E27FC236}">
                  <a16:creationId xmlns:a16="http://schemas.microsoft.com/office/drawing/2014/main" id="{03FD2512-8EE8-4376-8F22-D9A33404C58C}"/>
                </a:ext>
              </a:extLst>
            </p:cNvPr>
            <p:cNvSpPr/>
            <p:nvPr/>
          </p:nvSpPr>
          <p:spPr>
            <a:xfrm>
              <a:off x="8200006" y="4302624"/>
              <a:ext cx="336622" cy="144883"/>
            </a:xfrm>
            <a:custGeom>
              <a:avLst/>
              <a:gdLst>
                <a:gd name="connsiteX0" fmla="*/ 321725 w 336622"/>
                <a:gd name="connsiteY0" fmla="*/ 144884 h 144883"/>
                <a:gd name="connsiteX1" fmla="*/ 28763 w 336622"/>
                <a:gd name="connsiteY1" fmla="*/ 144884 h 144883"/>
                <a:gd name="connsiteX2" fmla="*/ 13884 w 336622"/>
                <a:gd name="connsiteY2" fmla="*/ 129887 h 144883"/>
                <a:gd name="connsiteX3" fmla="*/ 13884 w 336622"/>
                <a:gd name="connsiteY3" fmla="*/ 59139 h 144883"/>
                <a:gd name="connsiteX4" fmla="*/ 0 w 336622"/>
                <a:gd name="connsiteY4" fmla="*/ 43188 h 144883"/>
                <a:gd name="connsiteX5" fmla="*/ 13887 w 336622"/>
                <a:gd name="connsiteY5" fmla="*/ 24700 h 144883"/>
                <a:gd name="connsiteX6" fmla="*/ 13887 w 336622"/>
                <a:gd name="connsiteY6" fmla="*/ 14994 h 144883"/>
                <a:gd name="connsiteX7" fmla="*/ 28766 w 336622"/>
                <a:gd name="connsiteY7" fmla="*/ 0 h 144883"/>
                <a:gd name="connsiteX8" fmla="*/ 321725 w 336622"/>
                <a:gd name="connsiteY8" fmla="*/ 0 h 144883"/>
                <a:gd name="connsiteX9" fmla="*/ 336622 w 336622"/>
                <a:gd name="connsiteY9" fmla="*/ 14994 h 144883"/>
                <a:gd name="connsiteX10" fmla="*/ 336622 w 336622"/>
                <a:gd name="connsiteY10" fmla="*/ 129887 h 144883"/>
                <a:gd name="connsiteX11" fmla="*/ 321725 w 336622"/>
                <a:gd name="connsiteY11" fmla="*/ 144884 h 144883"/>
                <a:gd name="connsiteX12" fmla="*/ 15571 w 336622"/>
                <a:gd name="connsiteY12" fmla="*/ 42626 h 144883"/>
                <a:gd name="connsiteX13" fmla="*/ 25996 w 336622"/>
                <a:gd name="connsiteY13" fmla="*/ 54603 h 144883"/>
                <a:gd name="connsiteX14" fmla="*/ 25996 w 336622"/>
                <a:gd name="connsiteY14" fmla="*/ 129884 h 144883"/>
                <a:gd name="connsiteX15" fmla="*/ 28766 w 336622"/>
                <a:gd name="connsiteY15" fmla="*/ 132768 h 144883"/>
                <a:gd name="connsiteX16" fmla="*/ 321725 w 336622"/>
                <a:gd name="connsiteY16" fmla="*/ 132768 h 144883"/>
                <a:gd name="connsiteX17" fmla="*/ 324507 w 336622"/>
                <a:gd name="connsiteY17" fmla="*/ 129884 h 144883"/>
                <a:gd name="connsiteX18" fmla="*/ 324513 w 336622"/>
                <a:gd name="connsiteY18" fmla="*/ 14991 h 144883"/>
                <a:gd name="connsiteX19" fmla="*/ 321728 w 336622"/>
                <a:gd name="connsiteY19" fmla="*/ 12109 h 144883"/>
                <a:gd name="connsiteX20" fmla="*/ 28766 w 336622"/>
                <a:gd name="connsiteY20" fmla="*/ 12109 h 144883"/>
                <a:gd name="connsiteX21" fmla="*/ 25996 w 336622"/>
                <a:gd name="connsiteY21" fmla="*/ 14991 h 144883"/>
                <a:gd name="connsiteX22" fmla="*/ 25996 w 336622"/>
                <a:gd name="connsiteY22" fmla="*/ 28739 h 144883"/>
                <a:gd name="connsiteX23" fmla="*/ 15571 w 336622"/>
                <a:gd name="connsiteY23" fmla="*/ 42626 h 14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6622" h="144883">
                  <a:moveTo>
                    <a:pt x="321725" y="144884"/>
                  </a:moveTo>
                  <a:lnTo>
                    <a:pt x="28763" y="144884"/>
                  </a:lnTo>
                  <a:cubicBezTo>
                    <a:pt x="20558" y="144884"/>
                    <a:pt x="13884" y="138158"/>
                    <a:pt x="13884" y="129887"/>
                  </a:cubicBezTo>
                  <a:lnTo>
                    <a:pt x="13884" y="59139"/>
                  </a:lnTo>
                  <a:lnTo>
                    <a:pt x="0" y="43188"/>
                  </a:lnTo>
                  <a:lnTo>
                    <a:pt x="13887" y="24700"/>
                  </a:lnTo>
                  <a:lnTo>
                    <a:pt x="13887" y="14994"/>
                  </a:lnTo>
                  <a:cubicBezTo>
                    <a:pt x="13887" y="6725"/>
                    <a:pt x="20564" y="0"/>
                    <a:pt x="28766" y="0"/>
                  </a:cubicBezTo>
                  <a:lnTo>
                    <a:pt x="321725" y="0"/>
                  </a:lnTo>
                  <a:cubicBezTo>
                    <a:pt x="329936" y="0"/>
                    <a:pt x="336622" y="6725"/>
                    <a:pt x="336622" y="14994"/>
                  </a:cubicBezTo>
                  <a:lnTo>
                    <a:pt x="336622" y="129887"/>
                  </a:lnTo>
                  <a:cubicBezTo>
                    <a:pt x="336616" y="138158"/>
                    <a:pt x="329927" y="144884"/>
                    <a:pt x="321725" y="144884"/>
                  </a:cubicBezTo>
                  <a:close/>
                  <a:moveTo>
                    <a:pt x="15571" y="42626"/>
                  </a:moveTo>
                  <a:lnTo>
                    <a:pt x="25996" y="54603"/>
                  </a:lnTo>
                  <a:lnTo>
                    <a:pt x="25996" y="129884"/>
                  </a:lnTo>
                  <a:cubicBezTo>
                    <a:pt x="25996" y="131448"/>
                    <a:pt x="27265" y="132768"/>
                    <a:pt x="28766" y="132768"/>
                  </a:cubicBezTo>
                  <a:lnTo>
                    <a:pt x="321725" y="132768"/>
                  </a:lnTo>
                  <a:cubicBezTo>
                    <a:pt x="323232" y="132768"/>
                    <a:pt x="324507" y="131448"/>
                    <a:pt x="324507" y="129884"/>
                  </a:cubicBezTo>
                  <a:lnTo>
                    <a:pt x="324513" y="14991"/>
                  </a:lnTo>
                  <a:cubicBezTo>
                    <a:pt x="324513" y="13427"/>
                    <a:pt x="323238" y="12109"/>
                    <a:pt x="321728" y="12109"/>
                  </a:cubicBezTo>
                  <a:lnTo>
                    <a:pt x="28766" y="12109"/>
                  </a:lnTo>
                  <a:cubicBezTo>
                    <a:pt x="27265" y="12109"/>
                    <a:pt x="25996" y="13430"/>
                    <a:pt x="25996" y="14991"/>
                  </a:cubicBezTo>
                  <a:lnTo>
                    <a:pt x="25996" y="28739"/>
                  </a:lnTo>
                  <a:lnTo>
                    <a:pt x="15571" y="4262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1" name="자유형: 도형 80">
              <a:extLst>
                <a:ext uri="{FF2B5EF4-FFF2-40B4-BE49-F238E27FC236}">
                  <a16:creationId xmlns:a16="http://schemas.microsoft.com/office/drawing/2014/main" id="{98F4E54C-5E44-42F5-87D6-9F5EA50A7EF7}"/>
                </a:ext>
              </a:extLst>
            </p:cNvPr>
            <p:cNvSpPr/>
            <p:nvPr/>
          </p:nvSpPr>
          <p:spPr>
            <a:xfrm>
              <a:off x="8250166" y="4469669"/>
              <a:ext cx="334832" cy="85820"/>
            </a:xfrm>
            <a:custGeom>
              <a:avLst/>
              <a:gdLst>
                <a:gd name="connsiteX0" fmla="*/ 306078 w 334832"/>
                <a:gd name="connsiteY0" fmla="*/ 85820 h 85820"/>
                <a:gd name="connsiteX1" fmla="*/ 14897 w 334832"/>
                <a:gd name="connsiteY1" fmla="*/ 85820 h 85820"/>
                <a:gd name="connsiteX2" fmla="*/ 3 w 334832"/>
                <a:gd name="connsiteY2" fmla="*/ 70830 h 85820"/>
                <a:gd name="connsiteX3" fmla="*/ 0 w 334832"/>
                <a:gd name="connsiteY3" fmla="*/ 14988 h 85820"/>
                <a:gd name="connsiteX4" fmla="*/ 14894 w 334832"/>
                <a:gd name="connsiteY4" fmla="*/ 0 h 85820"/>
                <a:gd name="connsiteX5" fmla="*/ 306078 w 334832"/>
                <a:gd name="connsiteY5" fmla="*/ 0 h 85820"/>
                <a:gd name="connsiteX6" fmla="*/ 320976 w 334832"/>
                <a:gd name="connsiteY6" fmla="*/ 14988 h 85820"/>
                <a:gd name="connsiteX7" fmla="*/ 320976 w 334832"/>
                <a:gd name="connsiteY7" fmla="*/ 24703 h 85820"/>
                <a:gd name="connsiteX8" fmla="*/ 334833 w 334832"/>
                <a:gd name="connsiteY8" fmla="*/ 43191 h 85820"/>
                <a:gd name="connsiteX9" fmla="*/ 320979 w 334832"/>
                <a:gd name="connsiteY9" fmla="*/ 59136 h 85820"/>
                <a:gd name="connsiteX10" fmla="*/ 320979 w 334832"/>
                <a:gd name="connsiteY10" fmla="*/ 70830 h 85820"/>
                <a:gd name="connsiteX11" fmla="*/ 306078 w 334832"/>
                <a:gd name="connsiteY11" fmla="*/ 85820 h 85820"/>
                <a:gd name="connsiteX12" fmla="*/ 14894 w 334832"/>
                <a:gd name="connsiteY12" fmla="*/ 12109 h 85820"/>
                <a:gd name="connsiteX13" fmla="*/ 12112 w 334832"/>
                <a:gd name="connsiteY13" fmla="*/ 14985 h 85820"/>
                <a:gd name="connsiteX14" fmla="*/ 12112 w 334832"/>
                <a:gd name="connsiteY14" fmla="*/ 70827 h 85820"/>
                <a:gd name="connsiteX15" fmla="*/ 14897 w 334832"/>
                <a:gd name="connsiteY15" fmla="*/ 73705 h 85820"/>
                <a:gd name="connsiteX16" fmla="*/ 306081 w 334832"/>
                <a:gd name="connsiteY16" fmla="*/ 73705 h 85820"/>
                <a:gd name="connsiteX17" fmla="*/ 308867 w 334832"/>
                <a:gd name="connsiteY17" fmla="*/ 70827 h 85820"/>
                <a:gd name="connsiteX18" fmla="*/ 308867 w 334832"/>
                <a:gd name="connsiteY18" fmla="*/ 54603 h 85820"/>
                <a:gd name="connsiteX19" fmla="*/ 319277 w 334832"/>
                <a:gd name="connsiteY19" fmla="*/ 42626 h 85820"/>
                <a:gd name="connsiteX20" fmla="*/ 308864 w 334832"/>
                <a:gd name="connsiteY20" fmla="*/ 28736 h 85820"/>
                <a:gd name="connsiteX21" fmla="*/ 308864 w 334832"/>
                <a:gd name="connsiteY21" fmla="*/ 14985 h 85820"/>
                <a:gd name="connsiteX22" fmla="*/ 306078 w 334832"/>
                <a:gd name="connsiteY22" fmla="*/ 12109 h 85820"/>
                <a:gd name="connsiteX23" fmla="*/ 14894 w 334832"/>
                <a:gd name="connsiteY23" fmla="*/ 12109 h 8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4832" h="85820">
                  <a:moveTo>
                    <a:pt x="306078" y="85820"/>
                  </a:moveTo>
                  <a:lnTo>
                    <a:pt x="14897" y="85820"/>
                  </a:lnTo>
                  <a:cubicBezTo>
                    <a:pt x="6686" y="85820"/>
                    <a:pt x="3" y="79098"/>
                    <a:pt x="3" y="70830"/>
                  </a:cubicBezTo>
                  <a:lnTo>
                    <a:pt x="0" y="14988"/>
                  </a:lnTo>
                  <a:cubicBezTo>
                    <a:pt x="0" y="6722"/>
                    <a:pt x="6683" y="0"/>
                    <a:pt x="14894" y="0"/>
                  </a:cubicBezTo>
                  <a:lnTo>
                    <a:pt x="306078" y="0"/>
                  </a:lnTo>
                  <a:cubicBezTo>
                    <a:pt x="314290" y="0"/>
                    <a:pt x="320976" y="6722"/>
                    <a:pt x="320976" y="14988"/>
                  </a:cubicBezTo>
                  <a:lnTo>
                    <a:pt x="320976" y="24703"/>
                  </a:lnTo>
                  <a:lnTo>
                    <a:pt x="334833" y="43191"/>
                  </a:lnTo>
                  <a:lnTo>
                    <a:pt x="320979" y="59136"/>
                  </a:lnTo>
                  <a:lnTo>
                    <a:pt x="320979" y="70830"/>
                  </a:lnTo>
                  <a:cubicBezTo>
                    <a:pt x="320979" y="79098"/>
                    <a:pt x="314293" y="85820"/>
                    <a:pt x="306078" y="85820"/>
                  </a:cubicBezTo>
                  <a:close/>
                  <a:moveTo>
                    <a:pt x="14894" y="12109"/>
                  </a:moveTo>
                  <a:cubicBezTo>
                    <a:pt x="13388" y="12109"/>
                    <a:pt x="12112" y="13427"/>
                    <a:pt x="12112" y="14985"/>
                  </a:cubicBezTo>
                  <a:lnTo>
                    <a:pt x="12112" y="70827"/>
                  </a:lnTo>
                  <a:cubicBezTo>
                    <a:pt x="12112" y="72385"/>
                    <a:pt x="13388" y="73705"/>
                    <a:pt x="14897" y="73705"/>
                  </a:cubicBezTo>
                  <a:lnTo>
                    <a:pt x="306081" y="73705"/>
                  </a:lnTo>
                  <a:cubicBezTo>
                    <a:pt x="307591" y="73705"/>
                    <a:pt x="308867" y="72388"/>
                    <a:pt x="308867" y="70827"/>
                  </a:cubicBezTo>
                  <a:lnTo>
                    <a:pt x="308867" y="54603"/>
                  </a:lnTo>
                  <a:lnTo>
                    <a:pt x="319277" y="42626"/>
                  </a:lnTo>
                  <a:lnTo>
                    <a:pt x="308864" y="28736"/>
                  </a:lnTo>
                  <a:lnTo>
                    <a:pt x="308864" y="14985"/>
                  </a:lnTo>
                  <a:cubicBezTo>
                    <a:pt x="308864" y="13427"/>
                    <a:pt x="307588" y="12109"/>
                    <a:pt x="306078" y="12109"/>
                  </a:cubicBezTo>
                  <a:lnTo>
                    <a:pt x="14894" y="12109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2" name="자유형: 도형 81">
              <a:extLst>
                <a:ext uri="{FF2B5EF4-FFF2-40B4-BE49-F238E27FC236}">
                  <a16:creationId xmlns:a16="http://schemas.microsoft.com/office/drawing/2014/main" id="{E183F7AA-A5DA-4CE3-B4A6-AB0F13DAE3DF}"/>
                </a:ext>
              </a:extLst>
            </p:cNvPr>
            <p:cNvSpPr/>
            <p:nvPr/>
          </p:nvSpPr>
          <p:spPr>
            <a:xfrm>
              <a:off x="8247621" y="4339027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3" name="자유형: 도형 82">
              <a:extLst>
                <a:ext uri="{FF2B5EF4-FFF2-40B4-BE49-F238E27FC236}">
                  <a16:creationId xmlns:a16="http://schemas.microsoft.com/office/drawing/2014/main" id="{CC343635-C8D3-423C-8FAD-6E00C3249EF3}"/>
                </a:ext>
              </a:extLst>
            </p:cNvPr>
            <p:cNvSpPr/>
            <p:nvPr/>
          </p:nvSpPr>
          <p:spPr>
            <a:xfrm>
              <a:off x="8353422" y="4339027"/>
              <a:ext cx="87561" cy="12112"/>
            </a:xfrm>
            <a:custGeom>
              <a:avLst/>
              <a:gdLst>
                <a:gd name="connsiteX0" fmla="*/ 0 w 87561"/>
                <a:gd name="connsiteY0" fmla="*/ 0 h 12112"/>
                <a:gd name="connsiteX1" fmla="*/ 87562 w 87561"/>
                <a:gd name="connsiteY1" fmla="*/ 0 h 12112"/>
                <a:gd name="connsiteX2" fmla="*/ 87562 w 87561"/>
                <a:gd name="connsiteY2" fmla="*/ 12112 h 12112"/>
                <a:gd name="connsiteX3" fmla="*/ 0 w 87561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561" h="12112">
                  <a:moveTo>
                    <a:pt x="0" y="0"/>
                  </a:moveTo>
                  <a:lnTo>
                    <a:pt x="87562" y="0"/>
                  </a:lnTo>
                  <a:lnTo>
                    <a:pt x="8756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4" name="자유형: 도형 83">
              <a:extLst>
                <a:ext uri="{FF2B5EF4-FFF2-40B4-BE49-F238E27FC236}">
                  <a16:creationId xmlns:a16="http://schemas.microsoft.com/office/drawing/2014/main" id="{4545757B-85E1-4AB8-A205-D827FEC02B90}"/>
                </a:ext>
              </a:extLst>
            </p:cNvPr>
            <p:cNvSpPr/>
            <p:nvPr/>
          </p:nvSpPr>
          <p:spPr>
            <a:xfrm>
              <a:off x="8407231" y="4339027"/>
              <a:ext cx="76616" cy="12112"/>
            </a:xfrm>
            <a:custGeom>
              <a:avLst/>
              <a:gdLst>
                <a:gd name="connsiteX0" fmla="*/ 0 w 76616"/>
                <a:gd name="connsiteY0" fmla="*/ 0 h 12112"/>
                <a:gd name="connsiteX1" fmla="*/ 76617 w 76616"/>
                <a:gd name="connsiteY1" fmla="*/ 0 h 12112"/>
                <a:gd name="connsiteX2" fmla="*/ 76617 w 76616"/>
                <a:gd name="connsiteY2" fmla="*/ 12112 h 12112"/>
                <a:gd name="connsiteX3" fmla="*/ 0 w 7661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16" h="12112">
                  <a:moveTo>
                    <a:pt x="0" y="0"/>
                  </a:moveTo>
                  <a:lnTo>
                    <a:pt x="76617" y="0"/>
                  </a:lnTo>
                  <a:lnTo>
                    <a:pt x="7661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5" name="자유형: 도형 84">
              <a:extLst>
                <a:ext uri="{FF2B5EF4-FFF2-40B4-BE49-F238E27FC236}">
                  <a16:creationId xmlns:a16="http://schemas.microsoft.com/office/drawing/2014/main" id="{D668FBA7-3568-47E3-9ABA-F25E3D2B59DF}"/>
                </a:ext>
              </a:extLst>
            </p:cNvPr>
            <p:cNvSpPr/>
            <p:nvPr/>
          </p:nvSpPr>
          <p:spPr>
            <a:xfrm>
              <a:off x="8247621" y="4367628"/>
              <a:ext cx="39218" cy="12112"/>
            </a:xfrm>
            <a:custGeom>
              <a:avLst/>
              <a:gdLst>
                <a:gd name="connsiteX0" fmla="*/ 0 w 39218"/>
                <a:gd name="connsiteY0" fmla="*/ 0 h 12112"/>
                <a:gd name="connsiteX1" fmla="*/ 39218 w 39218"/>
                <a:gd name="connsiteY1" fmla="*/ 0 h 12112"/>
                <a:gd name="connsiteX2" fmla="*/ 39218 w 39218"/>
                <a:gd name="connsiteY2" fmla="*/ 12112 h 12112"/>
                <a:gd name="connsiteX3" fmla="*/ 0 w 392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18" h="12112">
                  <a:moveTo>
                    <a:pt x="0" y="0"/>
                  </a:moveTo>
                  <a:lnTo>
                    <a:pt x="39218" y="0"/>
                  </a:lnTo>
                  <a:lnTo>
                    <a:pt x="392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6" name="자유형: 도형 85">
              <a:extLst>
                <a:ext uri="{FF2B5EF4-FFF2-40B4-BE49-F238E27FC236}">
                  <a16:creationId xmlns:a16="http://schemas.microsoft.com/office/drawing/2014/main" id="{E42C28CB-F50C-43CA-AC0E-7B1BDEFE4C0F}"/>
                </a:ext>
              </a:extLst>
            </p:cNvPr>
            <p:cNvSpPr/>
            <p:nvPr/>
          </p:nvSpPr>
          <p:spPr>
            <a:xfrm>
              <a:off x="8303256" y="4367628"/>
              <a:ext cx="134079" cy="12112"/>
            </a:xfrm>
            <a:custGeom>
              <a:avLst/>
              <a:gdLst>
                <a:gd name="connsiteX0" fmla="*/ 0 w 134079"/>
                <a:gd name="connsiteY0" fmla="*/ 0 h 12112"/>
                <a:gd name="connsiteX1" fmla="*/ 134080 w 134079"/>
                <a:gd name="connsiteY1" fmla="*/ 0 h 12112"/>
                <a:gd name="connsiteX2" fmla="*/ 134080 w 134079"/>
                <a:gd name="connsiteY2" fmla="*/ 12112 h 12112"/>
                <a:gd name="connsiteX3" fmla="*/ 0 w 134079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079" h="12112">
                  <a:moveTo>
                    <a:pt x="0" y="0"/>
                  </a:moveTo>
                  <a:lnTo>
                    <a:pt x="134080" y="0"/>
                  </a:lnTo>
                  <a:lnTo>
                    <a:pt x="13408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7" name="자유형: 도형 86">
              <a:extLst>
                <a:ext uri="{FF2B5EF4-FFF2-40B4-BE49-F238E27FC236}">
                  <a16:creationId xmlns:a16="http://schemas.microsoft.com/office/drawing/2014/main" id="{2D08B792-287B-46D3-AAFE-A884464C070E}"/>
                </a:ext>
              </a:extLst>
            </p:cNvPr>
            <p:cNvSpPr/>
            <p:nvPr/>
          </p:nvSpPr>
          <p:spPr>
            <a:xfrm>
              <a:off x="8451923" y="4367628"/>
              <a:ext cx="45606" cy="12112"/>
            </a:xfrm>
            <a:custGeom>
              <a:avLst/>
              <a:gdLst>
                <a:gd name="connsiteX0" fmla="*/ 0 w 45606"/>
                <a:gd name="connsiteY0" fmla="*/ 0 h 12112"/>
                <a:gd name="connsiteX1" fmla="*/ 45607 w 45606"/>
                <a:gd name="connsiteY1" fmla="*/ 0 h 12112"/>
                <a:gd name="connsiteX2" fmla="*/ 45607 w 45606"/>
                <a:gd name="connsiteY2" fmla="*/ 12112 h 12112"/>
                <a:gd name="connsiteX3" fmla="*/ 0 w 45606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606" h="12112">
                  <a:moveTo>
                    <a:pt x="0" y="0"/>
                  </a:moveTo>
                  <a:lnTo>
                    <a:pt x="45607" y="0"/>
                  </a:lnTo>
                  <a:lnTo>
                    <a:pt x="45607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8" name="자유형: 도형 87">
              <a:extLst>
                <a:ext uri="{FF2B5EF4-FFF2-40B4-BE49-F238E27FC236}">
                  <a16:creationId xmlns:a16="http://schemas.microsoft.com/office/drawing/2014/main" id="{87B2BFAF-A6EA-46A5-B112-FFED87F8F50F}"/>
                </a:ext>
              </a:extLst>
            </p:cNvPr>
            <p:cNvSpPr/>
            <p:nvPr/>
          </p:nvSpPr>
          <p:spPr>
            <a:xfrm>
              <a:off x="8247621" y="4396228"/>
              <a:ext cx="91210" cy="12112"/>
            </a:xfrm>
            <a:custGeom>
              <a:avLst/>
              <a:gdLst>
                <a:gd name="connsiteX0" fmla="*/ 0 w 91210"/>
                <a:gd name="connsiteY0" fmla="*/ 0 h 12112"/>
                <a:gd name="connsiteX1" fmla="*/ 91210 w 91210"/>
                <a:gd name="connsiteY1" fmla="*/ 0 h 12112"/>
                <a:gd name="connsiteX2" fmla="*/ 91210 w 91210"/>
                <a:gd name="connsiteY2" fmla="*/ 12112 h 12112"/>
                <a:gd name="connsiteX3" fmla="*/ 0 w 912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10" h="12112">
                  <a:moveTo>
                    <a:pt x="0" y="0"/>
                  </a:moveTo>
                  <a:lnTo>
                    <a:pt x="91210" y="0"/>
                  </a:lnTo>
                  <a:lnTo>
                    <a:pt x="912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9" name="자유형: 도형 88">
              <a:extLst>
                <a:ext uri="{FF2B5EF4-FFF2-40B4-BE49-F238E27FC236}">
                  <a16:creationId xmlns:a16="http://schemas.microsoft.com/office/drawing/2014/main" id="{9E22CA12-7C0B-4EA8-9ABB-C5D8E3BA5B4D}"/>
                </a:ext>
              </a:extLst>
            </p:cNvPr>
            <p:cNvSpPr/>
            <p:nvPr/>
          </p:nvSpPr>
          <p:spPr>
            <a:xfrm>
              <a:off x="8353422" y="4396228"/>
              <a:ext cx="61105" cy="12112"/>
            </a:xfrm>
            <a:custGeom>
              <a:avLst/>
              <a:gdLst>
                <a:gd name="connsiteX0" fmla="*/ 0 w 61105"/>
                <a:gd name="connsiteY0" fmla="*/ 0 h 12112"/>
                <a:gd name="connsiteX1" fmla="*/ 61106 w 61105"/>
                <a:gd name="connsiteY1" fmla="*/ 0 h 12112"/>
                <a:gd name="connsiteX2" fmla="*/ 61106 w 61105"/>
                <a:gd name="connsiteY2" fmla="*/ 12112 h 12112"/>
                <a:gd name="connsiteX3" fmla="*/ 0 w 61105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05" h="12112">
                  <a:moveTo>
                    <a:pt x="0" y="0"/>
                  </a:moveTo>
                  <a:lnTo>
                    <a:pt x="61106" y="0"/>
                  </a:lnTo>
                  <a:lnTo>
                    <a:pt x="61106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0" name="자유형: 도형 89">
              <a:extLst>
                <a:ext uri="{FF2B5EF4-FFF2-40B4-BE49-F238E27FC236}">
                  <a16:creationId xmlns:a16="http://schemas.microsoft.com/office/drawing/2014/main" id="{018692C4-9C3A-4285-B231-34F460A2810B}"/>
                </a:ext>
              </a:extLst>
            </p:cNvPr>
            <p:cNvSpPr/>
            <p:nvPr/>
          </p:nvSpPr>
          <p:spPr>
            <a:xfrm>
              <a:off x="8282280" y="4506024"/>
              <a:ext cx="83910" cy="12112"/>
            </a:xfrm>
            <a:custGeom>
              <a:avLst/>
              <a:gdLst>
                <a:gd name="connsiteX0" fmla="*/ 0 w 83910"/>
                <a:gd name="connsiteY0" fmla="*/ 0 h 12112"/>
                <a:gd name="connsiteX1" fmla="*/ 83910 w 83910"/>
                <a:gd name="connsiteY1" fmla="*/ 0 h 12112"/>
                <a:gd name="connsiteX2" fmla="*/ 83910 w 83910"/>
                <a:gd name="connsiteY2" fmla="*/ 12112 h 12112"/>
                <a:gd name="connsiteX3" fmla="*/ 0 w 83910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910" h="12112">
                  <a:moveTo>
                    <a:pt x="0" y="0"/>
                  </a:moveTo>
                  <a:lnTo>
                    <a:pt x="83910" y="0"/>
                  </a:lnTo>
                  <a:lnTo>
                    <a:pt x="83910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1" name="자유형: 도형 90">
              <a:extLst>
                <a:ext uri="{FF2B5EF4-FFF2-40B4-BE49-F238E27FC236}">
                  <a16:creationId xmlns:a16="http://schemas.microsoft.com/office/drawing/2014/main" id="{DF49DA94-B3EE-44FB-B43E-FFFE1C6DA062}"/>
                </a:ext>
              </a:extLst>
            </p:cNvPr>
            <p:cNvSpPr/>
            <p:nvPr/>
          </p:nvSpPr>
          <p:spPr>
            <a:xfrm>
              <a:off x="8384426" y="4506024"/>
              <a:ext cx="106718" cy="12112"/>
            </a:xfrm>
            <a:custGeom>
              <a:avLst/>
              <a:gdLst>
                <a:gd name="connsiteX0" fmla="*/ 0 w 106718"/>
                <a:gd name="connsiteY0" fmla="*/ 0 h 12112"/>
                <a:gd name="connsiteX1" fmla="*/ 106718 w 106718"/>
                <a:gd name="connsiteY1" fmla="*/ 0 h 12112"/>
                <a:gd name="connsiteX2" fmla="*/ 106718 w 106718"/>
                <a:gd name="connsiteY2" fmla="*/ 12112 h 12112"/>
                <a:gd name="connsiteX3" fmla="*/ 0 w 106718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718" h="12112">
                  <a:moveTo>
                    <a:pt x="0" y="0"/>
                  </a:moveTo>
                  <a:lnTo>
                    <a:pt x="106718" y="0"/>
                  </a:lnTo>
                  <a:lnTo>
                    <a:pt x="106718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2" name="자유형: 도형 91">
              <a:extLst>
                <a:ext uri="{FF2B5EF4-FFF2-40B4-BE49-F238E27FC236}">
                  <a16:creationId xmlns:a16="http://schemas.microsoft.com/office/drawing/2014/main" id="{D9F2E940-E8A4-4AE9-A023-9780D76B44B6}"/>
                </a:ext>
              </a:extLst>
            </p:cNvPr>
            <p:cNvSpPr/>
            <p:nvPr/>
          </p:nvSpPr>
          <p:spPr>
            <a:xfrm>
              <a:off x="8506956" y="4506024"/>
              <a:ext cx="25232" cy="12112"/>
            </a:xfrm>
            <a:custGeom>
              <a:avLst/>
              <a:gdLst>
                <a:gd name="connsiteX0" fmla="*/ 0 w 25232"/>
                <a:gd name="connsiteY0" fmla="*/ 0 h 12112"/>
                <a:gd name="connsiteX1" fmla="*/ 25232 w 25232"/>
                <a:gd name="connsiteY1" fmla="*/ 0 h 12112"/>
                <a:gd name="connsiteX2" fmla="*/ 25232 w 25232"/>
                <a:gd name="connsiteY2" fmla="*/ 12112 h 12112"/>
                <a:gd name="connsiteX3" fmla="*/ 0 w 25232"/>
                <a:gd name="connsiteY3" fmla="*/ 12112 h 1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32" h="12112">
                  <a:moveTo>
                    <a:pt x="0" y="0"/>
                  </a:moveTo>
                  <a:lnTo>
                    <a:pt x="25232" y="0"/>
                  </a:lnTo>
                  <a:lnTo>
                    <a:pt x="25232" y="12112"/>
                  </a:lnTo>
                  <a:lnTo>
                    <a:pt x="0" y="12112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226229C-2978-8456-6CD0-6B17795F0CE8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14291064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86A1C3F0-7276-434C-81AD-B6E03BAFC8AE}"/>
              </a:ext>
            </a:extLst>
          </p:cNvPr>
          <p:cNvSpPr txBox="1"/>
          <p:nvPr/>
        </p:nvSpPr>
        <p:spPr>
          <a:xfrm>
            <a:off x="1117600" y="444723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타원 1">
            <a:extLst>
              <a:ext uri="{FF2B5EF4-FFF2-40B4-BE49-F238E27FC236}">
                <a16:creationId xmlns:a16="http://schemas.microsoft.com/office/drawing/2014/main" id="{A8E70402-54BF-4E9B-8D7B-98341ACBC2EB}"/>
              </a:ext>
            </a:extLst>
          </p:cNvPr>
          <p:cNvSpPr/>
          <p:nvPr/>
        </p:nvSpPr>
        <p:spPr>
          <a:xfrm>
            <a:off x="6876057" y="2550633"/>
            <a:ext cx="2901802" cy="2901802"/>
          </a:xfrm>
          <a:prstGeom prst="ellipse">
            <a:avLst/>
          </a:pr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1" name="타원 40">
            <a:extLst>
              <a:ext uri="{FF2B5EF4-FFF2-40B4-BE49-F238E27FC236}">
                <a16:creationId xmlns:a16="http://schemas.microsoft.com/office/drawing/2014/main" id="{1E6E2D47-530C-4D15-8657-9EC7F936897A}"/>
              </a:ext>
            </a:extLst>
          </p:cNvPr>
          <p:cNvSpPr/>
          <p:nvPr/>
        </p:nvSpPr>
        <p:spPr>
          <a:xfrm>
            <a:off x="6077978" y="4598865"/>
            <a:ext cx="1405658" cy="1405658"/>
          </a:xfrm>
          <a:prstGeom prst="ellipse">
            <a:avLst/>
          </a:prstGeom>
          <a:noFill/>
          <a:ln>
            <a:solidFill>
              <a:schemeClr val="accent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3" name="타원 42">
            <a:extLst>
              <a:ext uri="{FF2B5EF4-FFF2-40B4-BE49-F238E27FC236}">
                <a16:creationId xmlns:a16="http://schemas.microsoft.com/office/drawing/2014/main" id="{B2AFDE5B-200C-407C-A4E4-94BF9C5FA9E1}"/>
              </a:ext>
            </a:extLst>
          </p:cNvPr>
          <p:cNvSpPr/>
          <p:nvPr/>
        </p:nvSpPr>
        <p:spPr>
          <a:xfrm>
            <a:off x="9075030" y="1870984"/>
            <a:ext cx="1405658" cy="1405658"/>
          </a:xfrm>
          <a:prstGeom prst="ellipse">
            <a:avLst/>
          </a:prstGeom>
          <a:noFill/>
          <a:ln>
            <a:solidFill>
              <a:schemeClr val="accent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172372D-ECC5-4940-BDCF-C25514EAFDFB}"/>
              </a:ext>
            </a:extLst>
          </p:cNvPr>
          <p:cNvSpPr txBox="1"/>
          <p:nvPr/>
        </p:nvSpPr>
        <p:spPr>
          <a:xfrm>
            <a:off x="1199627" y="5395968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5" name="그래픽 1">
            <a:extLst>
              <a:ext uri="{FF2B5EF4-FFF2-40B4-BE49-F238E27FC236}">
                <a16:creationId xmlns:a16="http://schemas.microsoft.com/office/drawing/2014/main" id="{6F51F249-2DFF-476E-82E0-1B6FE0111758}"/>
              </a:ext>
            </a:extLst>
          </p:cNvPr>
          <p:cNvSpPr/>
          <p:nvPr/>
        </p:nvSpPr>
        <p:spPr>
          <a:xfrm>
            <a:off x="1732303" y="2550633"/>
            <a:ext cx="2120578" cy="2120578"/>
          </a:xfrm>
          <a:custGeom>
            <a:avLst/>
            <a:gdLst>
              <a:gd name="connsiteX0" fmla="*/ 1960436 w 5619750"/>
              <a:gd name="connsiteY0" fmla="*/ 5274183 h 5619750"/>
              <a:gd name="connsiteX1" fmla="*/ 353473 w 5619750"/>
              <a:gd name="connsiteY1" fmla="*/ 3667220 h 5619750"/>
              <a:gd name="connsiteX2" fmla="*/ 353473 w 5619750"/>
              <a:gd name="connsiteY2" fmla="*/ 1960531 h 5619750"/>
              <a:gd name="connsiteX3" fmla="*/ 1960436 w 5619750"/>
              <a:gd name="connsiteY3" fmla="*/ 353473 h 5619750"/>
              <a:gd name="connsiteX4" fmla="*/ 3667125 w 5619750"/>
              <a:gd name="connsiteY4" fmla="*/ 353473 h 5619750"/>
              <a:gd name="connsiteX5" fmla="*/ 5274088 w 5619750"/>
              <a:gd name="connsiteY5" fmla="*/ 1960436 h 5619750"/>
              <a:gd name="connsiteX6" fmla="*/ 5274088 w 5619750"/>
              <a:gd name="connsiteY6" fmla="*/ 3667125 h 5619750"/>
              <a:gd name="connsiteX7" fmla="*/ 3667220 w 5619750"/>
              <a:gd name="connsiteY7" fmla="*/ 5274183 h 5619750"/>
              <a:gd name="connsiteX8" fmla="*/ 1960436 w 5619750"/>
              <a:gd name="connsiteY8" fmla="*/ 5274183 h 561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19750" h="5619750">
                <a:moveTo>
                  <a:pt x="1960436" y="5274183"/>
                </a:moveTo>
                <a:lnTo>
                  <a:pt x="353473" y="3667220"/>
                </a:lnTo>
                <a:cubicBezTo>
                  <a:pt x="-117824" y="3195923"/>
                  <a:pt x="-117824" y="2431828"/>
                  <a:pt x="353473" y="1960531"/>
                </a:cubicBezTo>
                <a:lnTo>
                  <a:pt x="1960436" y="353473"/>
                </a:lnTo>
                <a:cubicBezTo>
                  <a:pt x="2431733" y="-117824"/>
                  <a:pt x="3195828" y="-117824"/>
                  <a:pt x="3667125" y="353473"/>
                </a:cubicBezTo>
                <a:lnTo>
                  <a:pt x="5274088" y="1960436"/>
                </a:lnTo>
                <a:cubicBezTo>
                  <a:pt x="5745385" y="2431733"/>
                  <a:pt x="5745385" y="3195828"/>
                  <a:pt x="5274088" y="3667125"/>
                </a:cubicBezTo>
                <a:lnTo>
                  <a:pt x="3667220" y="5274183"/>
                </a:lnTo>
                <a:cubicBezTo>
                  <a:pt x="3195923" y="5745480"/>
                  <a:pt x="2431733" y="5745480"/>
                  <a:pt x="1960436" y="5274183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ko-KR" altLang="en-US"/>
          </a:p>
        </p:txBody>
      </p:sp>
      <p:pic>
        <p:nvPicPr>
          <p:cNvPr id="47" name="그래픽 46">
            <a:extLst>
              <a:ext uri="{FF2B5EF4-FFF2-40B4-BE49-F238E27FC236}">
                <a16:creationId xmlns:a16="http://schemas.microsoft.com/office/drawing/2014/main" id="{8562DECD-4849-4D7B-9BB0-BE8EAAF6DFE8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6588311" y="5109198"/>
            <a:ext cx="384993" cy="384993"/>
          </a:xfrm>
          <a:prstGeom prst="rect">
            <a:avLst/>
          </a:prstGeom>
        </p:spPr>
      </p:pic>
      <p:pic>
        <p:nvPicPr>
          <p:cNvPr id="50" name="그래픽 49">
            <a:extLst>
              <a:ext uri="{FF2B5EF4-FFF2-40B4-BE49-F238E27FC236}">
                <a16:creationId xmlns:a16="http://schemas.microsoft.com/office/drawing/2014/main" id="{70CAD9AE-9E86-4931-B819-853FEE37EE78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rcRect/>
          <a:stretch/>
        </p:blipFill>
        <p:spPr>
          <a:xfrm>
            <a:off x="9585363" y="2381317"/>
            <a:ext cx="384993" cy="384993"/>
          </a:xfrm>
          <a:prstGeom prst="rect">
            <a:avLst/>
          </a:prstGeom>
        </p:spPr>
      </p:pic>
      <p:grpSp>
        <p:nvGrpSpPr>
          <p:cNvPr id="3" name="그래픽 50">
            <a:extLst>
              <a:ext uri="{FF2B5EF4-FFF2-40B4-BE49-F238E27FC236}">
                <a16:creationId xmlns:a16="http://schemas.microsoft.com/office/drawing/2014/main" id="{AA8FA382-8ABB-4B39-9A84-D85EDE6EB749}"/>
              </a:ext>
            </a:extLst>
          </p:cNvPr>
          <p:cNvGrpSpPr/>
          <p:nvPr/>
        </p:nvGrpSpPr>
        <p:grpSpPr>
          <a:xfrm>
            <a:off x="8134461" y="3303378"/>
            <a:ext cx="384993" cy="303500"/>
            <a:chOff x="8134461" y="3303378"/>
            <a:chExt cx="384993" cy="303500"/>
          </a:xfrm>
          <a:solidFill>
            <a:schemeClr val="accent3"/>
          </a:solidFill>
        </p:grpSpPr>
        <p:grpSp>
          <p:nvGrpSpPr>
            <p:cNvPr id="4" name="그래픽 50">
              <a:extLst>
                <a:ext uri="{FF2B5EF4-FFF2-40B4-BE49-F238E27FC236}">
                  <a16:creationId xmlns:a16="http://schemas.microsoft.com/office/drawing/2014/main" id="{93D3A6B0-3C42-4A16-8DDB-603FB1DB3B88}"/>
                </a:ext>
              </a:extLst>
            </p:cNvPr>
            <p:cNvGrpSpPr/>
            <p:nvPr/>
          </p:nvGrpSpPr>
          <p:grpSpPr>
            <a:xfrm>
              <a:off x="8134461" y="3374896"/>
              <a:ext cx="384993" cy="231982"/>
              <a:chOff x="8134461" y="3374896"/>
              <a:chExt cx="384993" cy="231982"/>
            </a:xfrm>
            <a:grpFill/>
          </p:grpSpPr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B398A82B-BDE4-4993-A955-331AAC9D9502}"/>
                  </a:ext>
                </a:extLst>
              </p:cNvPr>
              <p:cNvSpPr/>
              <p:nvPr/>
            </p:nvSpPr>
            <p:spPr>
              <a:xfrm>
                <a:off x="8464610" y="3483085"/>
                <a:ext cx="12031" cy="91246"/>
              </a:xfrm>
              <a:custGeom>
                <a:avLst/>
                <a:gdLst>
                  <a:gd name="connsiteX0" fmla="*/ 0 w 12031"/>
                  <a:gd name="connsiteY0" fmla="*/ 0 h 91246"/>
                  <a:gd name="connsiteX1" fmla="*/ 12031 w 12031"/>
                  <a:gd name="connsiteY1" fmla="*/ 0 h 91246"/>
                  <a:gd name="connsiteX2" fmla="*/ 12031 w 12031"/>
                  <a:gd name="connsiteY2" fmla="*/ 91246 h 91246"/>
                  <a:gd name="connsiteX3" fmla="*/ 0 w 12031"/>
                  <a:gd name="connsiteY3" fmla="*/ 91246 h 9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1" h="91246">
                    <a:moveTo>
                      <a:pt x="0" y="0"/>
                    </a:moveTo>
                    <a:lnTo>
                      <a:pt x="12031" y="0"/>
                    </a:lnTo>
                    <a:lnTo>
                      <a:pt x="12031" y="91246"/>
                    </a:lnTo>
                    <a:lnTo>
                      <a:pt x="0" y="91246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690467F7-9F94-4631-9A3F-097A3FCE2A37}"/>
                  </a:ext>
                </a:extLst>
              </p:cNvPr>
              <p:cNvSpPr/>
              <p:nvPr/>
            </p:nvSpPr>
            <p:spPr>
              <a:xfrm>
                <a:off x="8177264" y="3374896"/>
                <a:ext cx="73807" cy="199435"/>
              </a:xfrm>
              <a:custGeom>
                <a:avLst/>
                <a:gdLst>
                  <a:gd name="connsiteX0" fmla="*/ 12031 w 73807"/>
                  <a:gd name="connsiteY0" fmla="*/ 199435 h 199435"/>
                  <a:gd name="connsiteX1" fmla="*/ 0 w 73807"/>
                  <a:gd name="connsiteY1" fmla="*/ 199435 h 199435"/>
                  <a:gd name="connsiteX2" fmla="*/ 0 w 73807"/>
                  <a:gd name="connsiteY2" fmla="*/ 15902 h 199435"/>
                  <a:gd name="connsiteX3" fmla="*/ 15830 w 73807"/>
                  <a:gd name="connsiteY3" fmla="*/ 0 h 199435"/>
                  <a:gd name="connsiteX4" fmla="*/ 73807 w 73807"/>
                  <a:gd name="connsiteY4" fmla="*/ 0 h 199435"/>
                  <a:gd name="connsiteX5" fmla="*/ 73807 w 73807"/>
                  <a:gd name="connsiteY5" fmla="*/ 12031 h 199435"/>
                  <a:gd name="connsiteX6" fmla="*/ 15833 w 73807"/>
                  <a:gd name="connsiteY6" fmla="*/ 12031 h 199435"/>
                  <a:gd name="connsiteX7" fmla="*/ 12034 w 73807"/>
                  <a:gd name="connsiteY7" fmla="*/ 15902 h 199435"/>
                  <a:gd name="connsiteX8" fmla="*/ 12034 w 73807"/>
                  <a:gd name="connsiteY8" fmla="*/ 199435 h 19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807" h="199435">
                    <a:moveTo>
                      <a:pt x="12031" y="199435"/>
                    </a:moveTo>
                    <a:lnTo>
                      <a:pt x="0" y="199435"/>
                    </a:lnTo>
                    <a:lnTo>
                      <a:pt x="0" y="15902"/>
                    </a:lnTo>
                    <a:cubicBezTo>
                      <a:pt x="0" y="7134"/>
                      <a:pt x="7101" y="0"/>
                      <a:pt x="15830" y="0"/>
                    </a:cubicBezTo>
                    <a:lnTo>
                      <a:pt x="73807" y="0"/>
                    </a:lnTo>
                    <a:lnTo>
                      <a:pt x="73807" y="12031"/>
                    </a:lnTo>
                    <a:lnTo>
                      <a:pt x="15833" y="12031"/>
                    </a:lnTo>
                    <a:cubicBezTo>
                      <a:pt x="13739" y="12031"/>
                      <a:pt x="12034" y="13767"/>
                      <a:pt x="12034" y="15902"/>
                    </a:cubicBezTo>
                    <a:lnTo>
                      <a:pt x="12034" y="199435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91F9E581-CD60-48FD-A1EE-5C0AA9259C79}"/>
                  </a:ext>
                </a:extLst>
              </p:cNvPr>
              <p:cNvSpPr/>
              <p:nvPr/>
            </p:nvSpPr>
            <p:spPr>
              <a:xfrm>
                <a:off x="8208527" y="3539971"/>
                <a:ext cx="236860" cy="12031"/>
              </a:xfrm>
              <a:custGeom>
                <a:avLst/>
                <a:gdLst>
                  <a:gd name="connsiteX0" fmla="*/ 0 w 236860"/>
                  <a:gd name="connsiteY0" fmla="*/ 0 h 12031"/>
                  <a:gd name="connsiteX1" fmla="*/ 236861 w 236860"/>
                  <a:gd name="connsiteY1" fmla="*/ 0 h 12031"/>
                  <a:gd name="connsiteX2" fmla="*/ 236861 w 236860"/>
                  <a:gd name="connsiteY2" fmla="*/ 12031 h 12031"/>
                  <a:gd name="connsiteX3" fmla="*/ 0 w 236860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860" h="12031">
                    <a:moveTo>
                      <a:pt x="0" y="0"/>
                    </a:moveTo>
                    <a:lnTo>
                      <a:pt x="236861" y="0"/>
                    </a:lnTo>
                    <a:lnTo>
                      <a:pt x="236861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2254B410-B5DA-423D-86F5-4C2858FDAE99}"/>
                  </a:ext>
                </a:extLst>
              </p:cNvPr>
              <p:cNvSpPr/>
              <p:nvPr/>
            </p:nvSpPr>
            <p:spPr>
              <a:xfrm>
                <a:off x="8208527" y="3402955"/>
                <a:ext cx="42541" cy="12031"/>
              </a:xfrm>
              <a:custGeom>
                <a:avLst/>
                <a:gdLst>
                  <a:gd name="connsiteX0" fmla="*/ 0 w 42541"/>
                  <a:gd name="connsiteY0" fmla="*/ 0 h 12031"/>
                  <a:gd name="connsiteX1" fmla="*/ 42542 w 42541"/>
                  <a:gd name="connsiteY1" fmla="*/ 0 h 12031"/>
                  <a:gd name="connsiteX2" fmla="*/ 42542 w 42541"/>
                  <a:gd name="connsiteY2" fmla="*/ 12031 h 12031"/>
                  <a:gd name="connsiteX3" fmla="*/ 0 w 42541"/>
                  <a:gd name="connsiteY3" fmla="*/ 12031 h 12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541" h="12031">
                    <a:moveTo>
                      <a:pt x="0" y="0"/>
                    </a:moveTo>
                    <a:lnTo>
                      <a:pt x="42542" y="0"/>
                    </a:lnTo>
                    <a:lnTo>
                      <a:pt x="42542" y="12031"/>
                    </a:lnTo>
                    <a:lnTo>
                      <a:pt x="0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32F4BC16-205F-496B-8D8A-D35FECFAA9E4}"/>
                  </a:ext>
                </a:extLst>
              </p:cNvPr>
              <p:cNvSpPr/>
              <p:nvPr/>
            </p:nvSpPr>
            <p:spPr>
              <a:xfrm>
                <a:off x="8134461" y="3567399"/>
                <a:ext cx="384993" cy="39479"/>
              </a:xfrm>
              <a:custGeom>
                <a:avLst/>
                <a:gdLst>
                  <a:gd name="connsiteX0" fmla="*/ 356612 w 384993"/>
                  <a:gd name="connsiteY0" fmla="*/ 39480 h 39479"/>
                  <a:gd name="connsiteX1" fmla="*/ 28375 w 384993"/>
                  <a:gd name="connsiteY1" fmla="*/ 39480 h 39479"/>
                  <a:gd name="connsiteX2" fmla="*/ 2400 w 384993"/>
                  <a:gd name="connsiteY2" fmla="*/ 28580 h 39479"/>
                  <a:gd name="connsiteX3" fmla="*/ 0 w 384993"/>
                  <a:gd name="connsiteY3" fmla="*/ 26775 h 39479"/>
                  <a:gd name="connsiteX4" fmla="*/ 0 w 384993"/>
                  <a:gd name="connsiteY4" fmla="*/ 0 h 39479"/>
                  <a:gd name="connsiteX5" fmla="*/ 384993 w 384993"/>
                  <a:gd name="connsiteY5" fmla="*/ 0 h 39479"/>
                  <a:gd name="connsiteX6" fmla="*/ 384993 w 384993"/>
                  <a:gd name="connsiteY6" fmla="*/ 26778 h 39479"/>
                  <a:gd name="connsiteX7" fmla="*/ 382596 w 384993"/>
                  <a:gd name="connsiteY7" fmla="*/ 28583 h 39479"/>
                  <a:gd name="connsiteX8" fmla="*/ 356612 w 384993"/>
                  <a:gd name="connsiteY8" fmla="*/ 39480 h 39479"/>
                  <a:gd name="connsiteX9" fmla="*/ 12031 w 384993"/>
                  <a:gd name="connsiteY9" fmla="*/ 20642 h 39479"/>
                  <a:gd name="connsiteX10" fmla="*/ 28375 w 384993"/>
                  <a:gd name="connsiteY10" fmla="*/ 27449 h 39479"/>
                  <a:gd name="connsiteX11" fmla="*/ 356615 w 384993"/>
                  <a:gd name="connsiteY11" fmla="*/ 27449 h 39479"/>
                  <a:gd name="connsiteX12" fmla="*/ 372965 w 384993"/>
                  <a:gd name="connsiteY12" fmla="*/ 20642 h 39479"/>
                  <a:gd name="connsiteX13" fmla="*/ 372965 w 384993"/>
                  <a:gd name="connsiteY13" fmla="*/ 12028 h 39479"/>
                  <a:gd name="connsiteX14" fmla="*/ 12031 w 384993"/>
                  <a:gd name="connsiteY14" fmla="*/ 12028 h 39479"/>
                  <a:gd name="connsiteX15" fmla="*/ 12031 w 384993"/>
                  <a:gd name="connsiteY15" fmla="*/ 20642 h 3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84993" h="39479">
                    <a:moveTo>
                      <a:pt x="356612" y="39480"/>
                    </a:moveTo>
                    <a:lnTo>
                      <a:pt x="28375" y="39480"/>
                    </a:lnTo>
                    <a:cubicBezTo>
                      <a:pt x="17213" y="39480"/>
                      <a:pt x="3883" y="29696"/>
                      <a:pt x="2400" y="28580"/>
                    </a:cubicBezTo>
                    <a:lnTo>
                      <a:pt x="0" y="26775"/>
                    </a:lnTo>
                    <a:lnTo>
                      <a:pt x="0" y="0"/>
                    </a:lnTo>
                    <a:lnTo>
                      <a:pt x="384993" y="0"/>
                    </a:lnTo>
                    <a:lnTo>
                      <a:pt x="384993" y="26778"/>
                    </a:lnTo>
                    <a:lnTo>
                      <a:pt x="382596" y="28583"/>
                    </a:lnTo>
                    <a:cubicBezTo>
                      <a:pt x="381110" y="29696"/>
                      <a:pt x="367768" y="39480"/>
                      <a:pt x="356612" y="39480"/>
                    </a:cubicBezTo>
                    <a:close/>
                    <a:moveTo>
                      <a:pt x="12031" y="20642"/>
                    </a:moveTo>
                    <a:cubicBezTo>
                      <a:pt x="16765" y="23764"/>
                      <a:pt x="23830" y="27449"/>
                      <a:pt x="28375" y="27449"/>
                    </a:cubicBezTo>
                    <a:lnTo>
                      <a:pt x="356615" y="27449"/>
                    </a:lnTo>
                    <a:cubicBezTo>
                      <a:pt x="361157" y="27449"/>
                      <a:pt x="368222" y="23764"/>
                      <a:pt x="372965" y="20642"/>
                    </a:cubicBezTo>
                    <a:lnTo>
                      <a:pt x="372965" y="12028"/>
                    </a:lnTo>
                    <a:lnTo>
                      <a:pt x="12031" y="12028"/>
                    </a:lnTo>
                    <a:lnTo>
                      <a:pt x="12031" y="20642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1" name="그래픽 50">
              <a:extLst>
                <a:ext uri="{FF2B5EF4-FFF2-40B4-BE49-F238E27FC236}">
                  <a16:creationId xmlns:a16="http://schemas.microsoft.com/office/drawing/2014/main" id="{FFA4CAC0-26E4-413C-BB18-764FAAD3ADEC}"/>
                </a:ext>
              </a:extLst>
            </p:cNvPr>
            <p:cNvGrpSpPr/>
            <p:nvPr/>
          </p:nvGrpSpPr>
          <p:grpSpPr>
            <a:xfrm>
              <a:off x="8270796" y="3303378"/>
              <a:ext cx="248654" cy="201549"/>
              <a:chOff x="8270796" y="3303378"/>
              <a:chExt cx="248654" cy="201549"/>
            </a:xfrm>
            <a:grpFill/>
          </p:grpSpPr>
          <p:sp>
            <p:nvSpPr>
              <p:cNvPr id="12" name="자유형: 도형 11">
                <a:extLst>
                  <a:ext uri="{FF2B5EF4-FFF2-40B4-BE49-F238E27FC236}">
                    <a16:creationId xmlns:a16="http://schemas.microsoft.com/office/drawing/2014/main" id="{102F0406-605C-4AFA-BE86-7B08F69A5379}"/>
                  </a:ext>
                </a:extLst>
              </p:cNvPr>
              <p:cNvSpPr/>
              <p:nvPr/>
            </p:nvSpPr>
            <p:spPr>
              <a:xfrm>
                <a:off x="8270796" y="3303378"/>
                <a:ext cx="248654" cy="201549"/>
              </a:xfrm>
              <a:custGeom>
                <a:avLst/>
                <a:gdLst>
                  <a:gd name="connsiteX0" fmla="*/ 124329 w 248654"/>
                  <a:gd name="connsiteY0" fmla="*/ 201550 h 201549"/>
                  <a:gd name="connsiteX1" fmla="*/ 101795 w 248654"/>
                  <a:gd name="connsiteY1" fmla="*/ 159159 h 201549"/>
                  <a:gd name="connsiteX2" fmla="*/ 17249 w 248654"/>
                  <a:gd name="connsiteY2" fmla="*/ 159159 h 201549"/>
                  <a:gd name="connsiteX3" fmla="*/ 0 w 248654"/>
                  <a:gd name="connsiteY3" fmla="*/ 140065 h 201549"/>
                  <a:gd name="connsiteX4" fmla="*/ 0 w 248654"/>
                  <a:gd name="connsiteY4" fmla="*/ 19108 h 201549"/>
                  <a:gd name="connsiteX5" fmla="*/ 17249 w 248654"/>
                  <a:gd name="connsiteY5" fmla="*/ 0 h 201549"/>
                  <a:gd name="connsiteX6" fmla="*/ 231384 w 248654"/>
                  <a:gd name="connsiteY6" fmla="*/ 0 h 201549"/>
                  <a:gd name="connsiteX7" fmla="*/ 248654 w 248654"/>
                  <a:gd name="connsiteY7" fmla="*/ 19105 h 201549"/>
                  <a:gd name="connsiteX8" fmla="*/ 248654 w 248654"/>
                  <a:gd name="connsiteY8" fmla="*/ 140065 h 201549"/>
                  <a:gd name="connsiteX9" fmla="*/ 231384 w 248654"/>
                  <a:gd name="connsiteY9" fmla="*/ 159159 h 201549"/>
                  <a:gd name="connsiteX10" fmla="*/ 146863 w 248654"/>
                  <a:gd name="connsiteY10" fmla="*/ 159159 h 201549"/>
                  <a:gd name="connsiteX11" fmla="*/ 124329 w 248654"/>
                  <a:gd name="connsiteY11" fmla="*/ 201550 h 201549"/>
                  <a:gd name="connsiteX12" fmla="*/ 17249 w 248654"/>
                  <a:gd name="connsiteY12" fmla="*/ 12031 h 201549"/>
                  <a:gd name="connsiteX13" fmla="*/ 12031 w 248654"/>
                  <a:gd name="connsiteY13" fmla="*/ 19108 h 201549"/>
                  <a:gd name="connsiteX14" fmla="*/ 12031 w 248654"/>
                  <a:gd name="connsiteY14" fmla="*/ 140065 h 201549"/>
                  <a:gd name="connsiteX15" fmla="*/ 17249 w 248654"/>
                  <a:gd name="connsiteY15" fmla="*/ 147127 h 201549"/>
                  <a:gd name="connsiteX16" fmla="*/ 109025 w 248654"/>
                  <a:gd name="connsiteY16" fmla="*/ 147127 h 201549"/>
                  <a:gd name="connsiteX17" fmla="*/ 124329 w 248654"/>
                  <a:gd name="connsiteY17" fmla="*/ 175918 h 201549"/>
                  <a:gd name="connsiteX18" fmla="*/ 139638 w 248654"/>
                  <a:gd name="connsiteY18" fmla="*/ 147127 h 201549"/>
                  <a:gd name="connsiteX19" fmla="*/ 231387 w 248654"/>
                  <a:gd name="connsiteY19" fmla="*/ 147127 h 201549"/>
                  <a:gd name="connsiteX20" fmla="*/ 236626 w 248654"/>
                  <a:gd name="connsiteY20" fmla="*/ 140065 h 201549"/>
                  <a:gd name="connsiteX21" fmla="*/ 236626 w 248654"/>
                  <a:gd name="connsiteY21" fmla="*/ 19105 h 201549"/>
                  <a:gd name="connsiteX22" fmla="*/ 231387 w 248654"/>
                  <a:gd name="connsiteY22" fmla="*/ 12031 h 201549"/>
                  <a:gd name="connsiteX23" fmla="*/ 17249 w 248654"/>
                  <a:gd name="connsiteY23" fmla="*/ 12031 h 201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8654" h="201549">
                    <a:moveTo>
                      <a:pt x="124329" y="201550"/>
                    </a:moveTo>
                    <a:lnTo>
                      <a:pt x="101795" y="159159"/>
                    </a:lnTo>
                    <a:lnTo>
                      <a:pt x="17249" y="159159"/>
                    </a:lnTo>
                    <a:cubicBezTo>
                      <a:pt x="7739" y="159159"/>
                      <a:pt x="0" y="150592"/>
                      <a:pt x="0" y="140065"/>
                    </a:cubicBezTo>
                    <a:lnTo>
                      <a:pt x="0" y="19108"/>
                    </a:lnTo>
                    <a:cubicBezTo>
                      <a:pt x="0" y="8572"/>
                      <a:pt x="7739" y="0"/>
                      <a:pt x="17249" y="0"/>
                    </a:cubicBezTo>
                    <a:lnTo>
                      <a:pt x="231384" y="0"/>
                    </a:lnTo>
                    <a:cubicBezTo>
                      <a:pt x="240906" y="0"/>
                      <a:pt x="248654" y="8572"/>
                      <a:pt x="248654" y="19105"/>
                    </a:cubicBezTo>
                    <a:lnTo>
                      <a:pt x="248654" y="140065"/>
                    </a:lnTo>
                    <a:cubicBezTo>
                      <a:pt x="248654" y="150592"/>
                      <a:pt x="240906" y="159159"/>
                      <a:pt x="231384" y="159159"/>
                    </a:cubicBezTo>
                    <a:lnTo>
                      <a:pt x="146863" y="159159"/>
                    </a:lnTo>
                    <a:lnTo>
                      <a:pt x="124329" y="201550"/>
                    </a:lnTo>
                    <a:close/>
                    <a:moveTo>
                      <a:pt x="17249" y="12031"/>
                    </a:moveTo>
                    <a:cubicBezTo>
                      <a:pt x="14422" y="12031"/>
                      <a:pt x="12031" y="15273"/>
                      <a:pt x="12031" y="19108"/>
                    </a:cubicBezTo>
                    <a:lnTo>
                      <a:pt x="12031" y="140065"/>
                    </a:lnTo>
                    <a:cubicBezTo>
                      <a:pt x="12031" y="143891"/>
                      <a:pt x="14419" y="147127"/>
                      <a:pt x="17249" y="147127"/>
                    </a:cubicBezTo>
                    <a:lnTo>
                      <a:pt x="109025" y="147127"/>
                    </a:lnTo>
                    <a:lnTo>
                      <a:pt x="124329" y="175918"/>
                    </a:lnTo>
                    <a:lnTo>
                      <a:pt x="139638" y="147127"/>
                    </a:lnTo>
                    <a:lnTo>
                      <a:pt x="231387" y="147127"/>
                    </a:lnTo>
                    <a:cubicBezTo>
                      <a:pt x="234223" y="147127"/>
                      <a:pt x="236626" y="143894"/>
                      <a:pt x="236626" y="140065"/>
                    </a:cubicBezTo>
                    <a:lnTo>
                      <a:pt x="236626" y="19105"/>
                    </a:lnTo>
                    <a:cubicBezTo>
                      <a:pt x="236626" y="15270"/>
                      <a:pt x="234223" y="12031"/>
                      <a:pt x="231387" y="12031"/>
                    </a:cubicBezTo>
                    <a:lnTo>
                      <a:pt x="17249" y="12031"/>
                    </a:ln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3" name="그래픽 50">
                <a:extLst>
                  <a:ext uri="{FF2B5EF4-FFF2-40B4-BE49-F238E27FC236}">
                    <a16:creationId xmlns:a16="http://schemas.microsoft.com/office/drawing/2014/main" id="{8DBB4281-B334-4101-AC49-54B37868C42B}"/>
                  </a:ext>
                </a:extLst>
              </p:cNvPr>
              <p:cNvGrpSpPr/>
              <p:nvPr/>
            </p:nvGrpSpPr>
            <p:grpSpPr>
              <a:xfrm>
                <a:off x="8324253" y="3361915"/>
                <a:ext cx="141737" cy="39088"/>
                <a:chOff x="8324253" y="3361915"/>
                <a:chExt cx="141737" cy="39088"/>
              </a:xfrm>
              <a:grpFill/>
            </p:grpSpPr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A2E45FF9-C0BF-48FD-A2A0-CD18EA4DA6F7}"/>
                    </a:ext>
                  </a:extLst>
                </p:cNvPr>
                <p:cNvSpPr/>
                <p:nvPr/>
              </p:nvSpPr>
              <p:spPr>
                <a:xfrm>
                  <a:off x="8324253" y="3361915"/>
                  <a:ext cx="38902" cy="39088"/>
                </a:xfrm>
                <a:custGeom>
                  <a:avLst/>
                  <a:gdLst>
                    <a:gd name="connsiteX0" fmla="*/ 19451 w 38902"/>
                    <a:gd name="connsiteY0" fmla="*/ 39089 h 39088"/>
                    <a:gd name="connsiteX1" fmla="*/ 0 w 38902"/>
                    <a:gd name="connsiteY1" fmla="*/ 19538 h 39088"/>
                    <a:gd name="connsiteX2" fmla="*/ 19451 w 38902"/>
                    <a:gd name="connsiteY2" fmla="*/ 0 h 39088"/>
                    <a:gd name="connsiteX3" fmla="*/ 38902 w 38902"/>
                    <a:gd name="connsiteY3" fmla="*/ 19538 h 39088"/>
                    <a:gd name="connsiteX4" fmla="*/ 19451 w 38902"/>
                    <a:gd name="connsiteY4" fmla="*/ 39089 h 39088"/>
                    <a:gd name="connsiteX5" fmla="*/ 19451 w 38902"/>
                    <a:gd name="connsiteY5" fmla="*/ 12031 h 39088"/>
                    <a:gd name="connsiteX6" fmla="*/ 12031 w 38902"/>
                    <a:gd name="connsiteY6" fmla="*/ 19538 h 39088"/>
                    <a:gd name="connsiteX7" fmla="*/ 19451 w 38902"/>
                    <a:gd name="connsiteY7" fmla="*/ 27058 h 39088"/>
                    <a:gd name="connsiteX8" fmla="*/ 26871 w 38902"/>
                    <a:gd name="connsiteY8" fmla="*/ 19538 h 39088"/>
                    <a:gd name="connsiteX9" fmla="*/ 19451 w 38902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2" h="39088">
                      <a:moveTo>
                        <a:pt x="19451" y="39089"/>
                      </a:moveTo>
                      <a:cubicBezTo>
                        <a:pt x="8725" y="39089"/>
                        <a:pt x="0" y="30318"/>
                        <a:pt x="0" y="19538"/>
                      </a:cubicBezTo>
                      <a:cubicBezTo>
                        <a:pt x="0" y="8765"/>
                        <a:pt x="8725" y="0"/>
                        <a:pt x="19451" y="0"/>
                      </a:cubicBezTo>
                      <a:cubicBezTo>
                        <a:pt x="30171" y="0"/>
                        <a:pt x="38902" y="8765"/>
                        <a:pt x="38902" y="19538"/>
                      </a:cubicBezTo>
                      <a:cubicBezTo>
                        <a:pt x="38902" y="30318"/>
                        <a:pt x="30174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58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55" y="27058"/>
                        <a:pt x="19451" y="27058"/>
                      </a:cubicBezTo>
                      <a:cubicBezTo>
                        <a:pt x="23539" y="27058"/>
                        <a:pt x="26871" y="23683"/>
                        <a:pt x="26871" y="19538"/>
                      </a:cubicBezTo>
                      <a:cubicBezTo>
                        <a:pt x="26871" y="15397"/>
                        <a:pt x="23542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7BF9D4D1-BD53-42E8-A544-8F8D9F429537}"/>
                    </a:ext>
                  </a:extLst>
                </p:cNvPr>
                <p:cNvSpPr/>
                <p:nvPr/>
              </p:nvSpPr>
              <p:spPr>
                <a:xfrm>
                  <a:off x="8375662" y="3361915"/>
                  <a:ext cx="38908" cy="39088"/>
                </a:xfrm>
                <a:custGeom>
                  <a:avLst/>
                  <a:gdLst>
                    <a:gd name="connsiteX0" fmla="*/ 19463 w 38908"/>
                    <a:gd name="connsiteY0" fmla="*/ 39089 h 39088"/>
                    <a:gd name="connsiteX1" fmla="*/ 0 w 38908"/>
                    <a:gd name="connsiteY1" fmla="*/ 19538 h 39088"/>
                    <a:gd name="connsiteX2" fmla="*/ 19463 w 38908"/>
                    <a:gd name="connsiteY2" fmla="*/ 0 h 39088"/>
                    <a:gd name="connsiteX3" fmla="*/ 38908 w 38908"/>
                    <a:gd name="connsiteY3" fmla="*/ 19538 h 39088"/>
                    <a:gd name="connsiteX4" fmla="*/ 19463 w 38908"/>
                    <a:gd name="connsiteY4" fmla="*/ 39089 h 39088"/>
                    <a:gd name="connsiteX5" fmla="*/ 19463 w 38908"/>
                    <a:gd name="connsiteY5" fmla="*/ 12031 h 39088"/>
                    <a:gd name="connsiteX6" fmla="*/ 12031 w 38908"/>
                    <a:gd name="connsiteY6" fmla="*/ 19538 h 39088"/>
                    <a:gd name="connsiteX7" fmla="*/ 19463 w 38908"/>
                    <a:gd name="connsiteY7" fmla="*/ 27058 h 39088"/>
                    <a:gd name="connsiteX8" fmla="*/ 26877 w 38908"/>
                    <a:gd name="connsiteY8" fmla="*/ 19538 h 39088"/>
                    <a:gd name="connsiteX9" fmla="*/ 19463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63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63" y="0"/>
                      </a:cubicBezTo>
                      <a:cubicBezTo>
                        <a:pt x="30183" y="0"/>
                        <a:pt x="38908" y="8765"/>
                        <a:pt x="38908" y="19538"/>
                      </a:cubicBezTo>
                      <a:cubicBezTo>
                        <a:pt x="38908" y="30318"/>
                        <a:pt x="30186" y="39089"/>
                        <a:pt x="19463" y="39089"/>
                      </a:cubicBezTo>
                      <a:close/>
                      <a:moveTo>
                        <a:pt x="19463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63" y="27058"/>
                      </a:cubicBezTo>
                      <a:cubicBezTo>
                        <a:pt x="23551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51" y="12031"/>
                        <a:pt x="19463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9B434B0E-05B5-46B0-9C6D-F33C9D4A2220}"/>
                    </a:ext>
                  </a:extLst>
                </p:cNvPr>
                <p:cNvSpPr/>
                <p:nvPr/>
              </p:nvSpPr>
              <p:spPr>
                <a:xfrm>
                  <a:off x="8427082" y="3361915"/>
                  <a:ext cx="38908" cy="39088"/>
                </a:xfrm>
                <a:custGeom>
                  <a:avLst/>
                  <a:gdLst>
                    <a:gd name="connsiteX0" fmla="*/ 19451 w 38908"/>
                    <a:gd name="connsiteY0" fmla="*/ 39089 h 39088"/>
                    <a:gd name="connsiteX1" fmla="*/ 0 w 38908"/>
                    <a:gd name="connsiteY1" fmla="*/ 19538 h 39088"/>
                    <a:gd name="connsiteX2" fmla="*/ 19451 w 38908"/>
                    <a:gd name="connsiteY2" fmla="*/ 0 h 39088"/>
                    <a:gd name="connsiteX3" fmla="*/ 38908 w 38908"/>
                    <a:gd name="connsiteY3" fmla="*/ 19538 h 39088"/>
                    <a:gd name="connsiteX4" fmla="*/ 19451 w 38908"/>
                    <a:gd name="connsiteY4" fmla="*/ 39089 h 39088"/>
                    <a:gd name="connsiteX5" fmla="*/ 19451 w 38908"/>
                    <a:gd name="connsiteY5" fmla="*/ 12031 h 39088"/>
                    <a:gd name="connsiteX6" fmla="*/ 12031 w 38908"/>
                    <a:gd name="connsiteY6" fmla="*/ 19538 h 39088"/>
                    <a:gd name="connsiteX7" fmla="*/ 19451 w 38908"/>
                    <a:gd name="connsiteY7" fmla="*/ 27058 h 39088"/>
                    <a:gd name="connsiteX8" fmla="*/ 26877 w 38908"/>
                    <a:gd name="connsiteY8" fmla="*/ 19538 h 39088"/>
                    <a:gd name="connsiteX9" fmla="*/ 19451 w 38908"/>
                    <a:gd name="connsiteY9" fmla="*/ 12031 h 39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908" h="39088">
                      <a:moveTo>
                        <a:pt x="19451" y="39089"/>
                      </a:moveTo>
                      <a:cubicBezTo>
                        <a:pt x="8732" y="39089"/>
                        <a:pt x="0" y="30318"/>
                        <a:pt x="0" y="19538"/>
                      </a:cubicBezTo>
                      <a:cubicBezTo>
                        <a:pt x="0" y="8765"/>
                        <a:pt x="8729" y="0"/>
                        <a:pt x="19451" y="0"/>
                      </a:cubicBezTo>
                      <a:cubicBezTo>
                        <a:pt x="30177" y="0"/>
                        <a:pt x="38908" y="8765"/>
                        <a:pt x="38908" y="19538"/>
                      </a:cubicBezTo>
                      <a:cubicBezTo>
                        <a:pt x="38908" y="30318"/>
                        <a:pt x="30177" y="39089"/>
                        <a:pt x="19451" y="39089"/>
                      </a:cubicBezTo>
                      <a:close/>
                      <a:moveTo>
                        <a:pt x="19451" y="12031"/>
                      </a:moveTo>
                      <a:cubicBezTo>
                        <a:pt x="15364" y="12031"/>
                        <a:pt x="12031" y="15400"/>
                        <a:pt x="12031" y="19538"/>
                      </a:cubicBezTo>
                      <a:cubicBezTo>
                        <a:pt x="12031" y="23683"/>
                        <a:pt x="15361" y="27058"/>
                        <a:pt x="19451" y="27058"/>
                      </a:cubicBezTo>
                      <a:cubicBezTo>
                        <a:pt x="23545" y="27058"/>
                        <a:pt x="26877" y="23683"/>
                        <a:pt x="26877" y="19538"/>
                      </a:cubicBezTo>
                      <a:cubicBezTo>
                        <a:pt x="26877" y="15397"/>
                        <a:pt x="23545" y="12031"/>
                        <a:pt x="19451" y="12031"/>
                      </a:cubicBez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C0760C2A-7A51-423D-A7DE-F1B1778D4FA3}"/>
              </a:ext>
            </a:extLst>
          </p:cNvPr>
          <p:cNvSpPr txBox="1"/>
          <p:nvPr/>
        </p:nvSpPr>
        <p:spPr>
          <a:xfrm>
            <a:off x="7913864" y="3868857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5CD0506E-FE70-45E6-9FD4-C28421CDE97D}"/>
              </a:ext>
            </a:extLst>
          </p:cNvPr>
          <p:cNvSpPr txBox="1"/>
          <p:nvPr/>
        </p:nvSpPr>
        <p:spPr>
          <a:xfrm>
            <a:off x="7367561" y="4283517"/>
            <a:ext cx="1918794" cy="45692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CD13BC4-8E3E-FB52-CA3D-A19F19AC659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3553300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그림 개체 틀 21">
            <a:extLst>
              <a:ext uri="{FF2B5EF4-FFF2-40B4-BE49-F238E27FC236}">
                <a16:creationId xmlns:a16="http://schemas.microsoft.com/office/drawing/2014/main" id="{10431BA2-A2C7-3DE1-C9C4-B16FDE9AD6F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70" b="70"/>
          <a:stretch>
            <a:fillRect/>
          </a:stretch>
        </p:blipFill>
        <p:spPr>
          <a:xfrm>
            <a:off x="8747125" y="12700"/>
            <a:ext cx="3444875" cy="6832600"/>
          </a:xfrm>
          <a:custGeom>
            <a:avLst/>
            <a:gdLst>
              <a:gd name="connsiteX0" fmla="*/ 0 w 3444268"/>
              <a:gd name="connsiteY0" fmla="*/ 0 h 6845328"/>
              <a:gd name="connsiteX1" fmla="*/ 3444268 w 3444268"/>
              <a:gd name="connsiteY1" fmla="*/ 0 h 6845328"/>
              <a:gd name="connsiteX2" fmla="*/ 3444268 w 3444268"/>
              <a:gd name="connsiteY2" fmla="*/ 6845328 h 6845328"/>
              <a:gd name="connsiteX3" fmla="*/ 0 w 3444268"/>
              <a:gd name="connsiteY3" fmla="*/ 6845328 h 6845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44268" h="6845328">
                <a:moveTo>
                  <a:pt x="0" y="0"/>
                </a:moveTo>
                <a:lnTo>
                  <a:pt x="3444268" y="0"/>
                </a:lnTo>
                <a:lnTo>
                  <a:pt x="3444268" y="6845328"/>
                </a:lnTo>
                <a:lnTo>
                  <a:pt x="0" y="6845328"/>
                </a:lnTo>
                <a:close/>
              </a:path>
            </a:pathLst>
          </a:custGeom>
        </p:spPr>
      </p:pic>
      <p:sp>
        <p:nvSpPr>
          <p:cNvPr id="20" name="직사각형 19">
            <a:extLst>
              <a:ext uri="{FF2B5EF4-FFF2-40B4-BE49-F238E27FC236}">
                <a16:creationId xmlns:a16="http://schemas.microsoft.com/office/drawing/2014/main" id="{ACE13A95-C1D4-B45F-8FB6-ADA8AFCEC749}"/>
              </a:ext>
            </a:extLst>
          </p:cNvPr>
          <p:cNvSpPr/>
          <p:nvPr/>
        </p:nvSpPr>
        <p:spPr>
          <a:xfrm>
            <a:off x="8747732" y="0"/>
            <a:ext cx="3444268" cy="6858000"/>
          </a:xfrm>
          <a:prstGeom prst="rect">
            <a:avLst/>
          </a:prstGeom>
          <a:solidFill>
            <a:schemeClr val="accent3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1" name="Oval 172">
            <a:extLst>
              <a:ext uri="{FF2B5EF4-FFF2-40B4-BE49-F238E27FC236}">
                <a16:creationId xmlns:a16="http://schemas.microsoft.com/office/drawing/2014/main" id="{A3DD008A-B1C7-4F1F-914E-177D33697C2A}"/>
              </a:ext>
            </a:extLst>
          </p:cNvPr>
          <p:cNvSpPr/>
          <p:nvPr/>
        </p:nvSpPr>
        <p:spPr>
          <a:xfrm rot="5400000">
            <a:off x="4450954" y="4734389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3" name="그래픽 21">
            <a:extLst>
              <a:ext uri="{FF2B5EF4-FFF2-40B4-BE49-F238E27FC236}">
                <a16:creationId xmlns:a16="http://schemas.microsoft.com/office/drawing/2014/main" id="{BAC8FF87-CB97-40FB-A901-C386EFD1979C}"/>
              </a:ext>
            </a:extLst>
          </p:cNvPr>
          <p:cNvGrpSpPr/>
          <p:nvPr/>
        </p:nvGrpSpPr>
        <p:grpSpPr>
          <a:xfrm>
            <a:off x="4572719" y="4847410"/>
            <a:ext cx="200149" cy="219032"/>
            <a:chOff x="4572719" y="4847410"/>
            <a:chExt cx="200149" cy="219032"/>
          </a:xfrm>
          <a:solidFill>
            <a:schemeClr val="accent3"/>
          </a:solidFill>
        </p:grpSpPr>
        <p:grpSp>
          <p:nvGrpSpPr>
            <p:cNvPr id="5" name="그래픽 21">
              <a:extLst>
                <a:ext uri="{FF2B5EF4-FFF2-40B4-BE49-F238E27FC236}">
                  <a16:creationId xmlns:a16="http://schemas.microsoft.com/office/drawing/2014/main" id="{8169EB56-1123-4D63-8345-79D15935EB59}"/>
                </a:ext>
              </a:extLst>
            </p:cNvPr>
            <p:cNvGrpSpPr/>
            <p:nvPr/>
          </p:nvGrpSpPr>
          <p:grpSpPr>
            <a:xfrm>
              <a:off x="4572719" y="4897682"/>
              <a:ext cx="200149" cy="118487"/>
              <a:chOff x="4572719" y="4897682"/>
              <a:chExt cx="200149" cy="118487"/>
            </a:xfrm>
            <a:grpFill/>
          </p:grpSpPr>
          <p:grpSp>
            <p:nvGrpSpPr>
              <p:cNvPr id="6" name="그래픽 21">
                <a:extLst>
                  <a:ext uri="{FF2B5EF4-FFF2-40B4-BE49-F238E27FC236}">
                    <a16:creationId xmlns:a16="http://schemas.microsoft.com/office/drawing/2014/main" id="{BA56B155-C8C5-4E76-B730-89D569CAA2F8}"/>
                  </a:ext>
                </a:extLst>
              </p:cNvPr>
              <p:cNvGrpSpPr/>
              <p:nvPr/>
            </p:nvGrpSpPr>
            <p:grpSpPr>
              <a:xfrm>
                <a:off x="4572719" y="4897682"/>
                <a:ext cx="200149" cy="118487"/>
                <a:chOff x="4572719" y="4897682"/>
                <a:chExt cx="200149" cy="118487"/>
              </a:xfrm>
              <a:grpFill/>
            </p:grpSpPr>
            <p:sp>
              <p:nvSpPr>
                <p:cNvPr id="7" name="자유형: 도형 6">
                  <a:extLst>
                    <a:ext uri="{FF2B5EF4-FFF2-40B4-BE49-F238E27FC236}">
                      <a16:creationId xmlns:a16="http://schemas.microsoft.com/office/drawing/2014/main" id="{1B3E149C-DAAC-46C8-B1AF-035835E84492}"/>
                    </a:ext>
                  </a:extLst>
                </p:cNvPr>
                <p:cNvSpPr/>
                <p:nvPr/>
              </p:nvSpPr>
              <p:spPr>
                <a:xfrm>
                  <a:off x="4572719" y="489780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8" name="자유형: 도형 7">
                  <a:extLst>
                    <a:ext uri="{FF2B5EF4-FFF2-40B4-BE49-F238E27FC236}">
                      <a16:creationId xmlns:a16="http://schemas.microsoft.com/office/drawing/2014/main" id="{E05DBF7B-9EDB-4925-8D03-62473560A4C6}"/>
                    </a:ext>
                  </a:extLst>
                </p:cNvPr>
                <p:cNvSpPr/>
                <p:nvPr/>
              </p:nvSpPr>
              <p:spPr>
                <a:xfrm>
                  <a:off x="4573896" y="489768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26658771-66E4-43D5-A3CC-122F50E62383}"/>
                  </a:ext>
                </a:extLst>
              </p:cNvPr>
              <p:cNvSpPr/>
              <p:nvPr/>
            </p:nvSpPr>
            <p:spPr>
              <a:xfrm rot="2948410">
                <a:off x="4605616" y="494160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547AC0BE-9843-48F3-ADE9-EB3E88EE4683}"/>
                  </a:ext>
                </a:extLst>
              </p:cNvPr>
              <p:cNvSpPr/>
              <p:nvPr/>
            </p:nvSpPr>
            <p:spPr>
              <a:xfrm rot="2451590">
                <a:off x="4694575" y="498071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2" name="그래픽 21">
              <a:extLst>
                <a:ext uri="{FF2B5EF4-FFF2-40B4-BE49-F238E27FC236}">
                  <a16:creationId xmlns:a16="http://schemas.microsoft.com/office/drawing/2014/main" id="{7C4DB592-A56F-41B2-9AB3-415E8028EE94}"/>
                </a:ext>
              </a:extLst>
            </p:cNvPr>
            <p:cNvGrpSpPr/>
            <p:nvPr/>
          </p:nvGrpSpPr>
          <p:grpSpPr>
            <a:xfrm>
              <a:off x="4626256" y="4847410"/>
              <a:ext cx="93058" cy="219032"/>
              <a:chOff x="4626256" y="4847410"/>
              <a:chExt cx="93058" cy="219032"/>
            </a:xfrm>
            <a:grpFill/>
          </p:grpSpPr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139AF88A-0014-4E12-A66A-7C17F22DF924}"/>
                  </a:ext>
                </a:extLst>
              </p:cNvPr>
              <p:cNvSpPr/>
              <p:nvPr/>
            </p:nvSpPr>
            <p:spPr>
              <a:xfrm>
                <a:off x="4669358" y="484741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4" name="그래픽 21">
                <a:extLst>
                  <a:ext uri="{FF2B5EF4-FFF2-40B4-BE49-F238E27FC236}">
                    <a16:creationId xmlns:a16="http://schemas.microsoft.com/office/drawing/2014/main" id="{5E844834-E3D8-4133-B55E-82D4F4AF3281}"/>
                  </a:ext>
                </a:extLst>
              </p:cNvPr>
              <p:cNvGrpSpPr/>
              <p:nvPr/>
            </p:nvGrpSpPr>
            <p:grpSpPr>
              <a:xfrm>
                <a:off x="4626256" y="4855707"/>
                <a:ext cx="93058" cy="22742"/>
                <a:chOff x="4626256" y="4855707"/>
                <a:chExt cx="93058" cy="22742"/>
              </a:xfrm>
              <a:grpFill/>
            </p:grpSpPr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CCEEA694-4008-4118-97B7-89F2C5C8B36B}"/>
                    </a:ext>
                  </a:extLst>
                </p:cNvPr>
                <p:cNvSpPr/>
                <p:nvPr/>
              </p:nvSpPr>
              <p:spPr>
                <a:xfrm rot="3902351">
                  <a:off x="4623032" y="486365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6" name="자유형: 도형 15">
                  <a:extLst>
                    <a:ext uri="{FF2B5EF4-FFF2-40B4-BE49-F238E27FC236}">
                      <a16:creationId xmlns:a16="http://schemas.microsoft.com/office/drawing/2014/main" id="{B9D3CFE8-017A-490C-BF20-54C6CE530DAA}"/>
                    </a:ext>
                  </a:extLst>
                </p:cNvPr>
                <p:cNvSpPr/>
                <p:nvPr/>
              </p:nvSpPr>
              <p:spPr>
                <a:xfrm rot="1496881">
                  <a:off x="4708172" y="485612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BD53950B-803C-449E-B726-93F5E3D4B409}"/>
                  </a:ext>
                </a:extLst>
              </p:cNvPr>
              <p:cNvSpPr/>
              <p:nvPr/>
            </p:nvSpPr>
            <p:spPr>
              <a:xfrm>
                <a:off x="4669358" y="504454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8" name="그래픽 21">
                <a:extLst>
                  <a:ext uri="{FF2B5EF4-FFF2-40B4-BE49-F238E27FC236}">
                    <a16:creationId xmlns:a16="http://schemas.microsoft.com/office/drawing/2014/main" id="{6FBFDCAF-AD1E-408F-86CC-909815A7B4DD}"/>
                  </a:ext>
                </a:extLst>
              </p:cNvPr>
              <p:cNvGrpSpPr/>
              <p:nvPr/>
            </p:nvGrpSpPr>
            <p:grpSpPr>
              <a:xfrm>
                <a:off x="4626260" y="5035396"/>
                <a:ext cx="93048" cy="22743"/>
                <a:chOff x="4626260" y="5035396"/>
                <a:chExt cx="93048" cy="22743"/>
              </a:xfrm>
              <a:grpFill/>
            </p:grpSpPr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B3733E35-B5AF-4B1B-926E-8EBB317421D0}"/>
                    </a:ext>
                  </a:extLst>
                </p:cNvPr>
                <p:cNvSpPr/>
                <p:nvPr/>
              </p:nvSpPr>
              <p:spPr>
                <a:xfrm rot="3902351">
                  <a:off x="4700642" y="504334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FB881863-1D35-4207-BBA5-FD95C963F0A4}"/>
                    </a:ext>
                  </a:extLst>
                </p:cNvPr>
                <p:cNvSpPr/>
                <p:nvPr/>
              </p:nvSpPr>
              <p:spPr>
                <a:xfrm rot="1497337">
                  <a:off x="4630559" y="503581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24" name="Oval 167">
            <a:extLst>
              <a:ext uri="{FF2B5EF4-FFF2-40B4-BE49-F238E27FC236}">
                <a16:creationId xmlns:a16="http://schemas.microsoft.com/office/drawing/2014/main" id="{9BD86D88-FF37-405A-B96E-AC3FEC31D69B}"/>
              </a:ext>
            </a:extLst>
          </p:cNvPr>
          <p:cNvSpPr/>
          <p:nvPr/>
        </p:nvSpPr>
        <p:spPr>
          <a:xfrm rot="5400000">
            <a:off x="4450952" y="2237737"/>
            <a:ext cx="443680" cy="44507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41" name="그래픽 24">
            <a:extLst>
              <a:ext uri="{FF2B5EF4-FFF2-40B4-BE49-F238E27FC236}">
                <a16:creationId xmlns:a16="http://schemas.microsoft.com/office/drawing/2014/main" id="{C4CAB2F0-5CF1-4004-9A7F-C91AA9550D8A}"/>
              </a:ext>
            </a:extLst>
          </p:cNvPr>
          <p:cNvGrpSpPr/>
          <p:nvPr/>
        </p:nvGrpSpPr>
        <p:grpSpPr>
          <a:xfrm>
            <a:off x="4594039" y="2350758"/>
            <a:ext cx="157505" cy="219033"/>
            <a:chOff x="4594039" y="2350758"/>
            <a:chExt cx="157505" cy="219033"/>
          </a:xfrm>
          <a:solidFill>
            <a:schemeClr val="accent3"/>
          </a:solidFill>
        </p:grpSpPr>
        <p:grpSp>
          <p:nvGrpSpPr>
            <p:cNvPr id="43" name="그래픽 24">
              <a:extLst>
                <a:ext uri="{FF2B5EF4-FFF2-40B4-BE49-F238E27FC236}">
                  <a16:creationId xmlns:a16="http://schemas.microsoft.com/office/drawing/2014/main" id="{21477DFC-FB20-4C3A-A2C3-C1B572F49957}"/>
                </a:ext>
              </a:extLst>
            </p:cNvPr>
            <p:cNvGrpSpPr/>
            <p:nvPr/>
          </p:nvGrpSpPr>
          <p:grpSpPr>
            <a:xfrm>
              <a:off x="4609337" y="2350758"/>
              <a:ext cx="126912" cy="191255"/>
              <a:chOff x="4609337" y="2350758"/>
              <a:chExt cx="126912" cy="191255"/>
            </a:xfrm>
            <a:grpFill/>
          </p:grpSpPr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E676D7BD-68FD-46DE-82E4-9688A86E31D3}"/>
                  </a:ext>
                </a:extLst>
              </p:cNvPr>
              <p:cNvSpPr/>
              <p:nvPr/>
            </p:nvSpPr>
            <p:spPr>
              <a:xfrm>
                <a:off x="4609337" y="2350758"/>
                <a:ext cx="126912" cy="191255"/>
              </a:xfrm>
              <a:custGeom>
                <a:avLst/>
                <a:gdLst>
                  <a:gd name="connsiteX0" fmla="*/ 63456 w 126912"/>
                  <a:gd name="connsiteY0" fmla="*/ 191255 h 191255"/>
                  <a:gd name="connsiteX1" fmla="*/ 60612 w 126912"/>
                  <a:gd name="connsiteY1" fmla="*/ 187006 h 191255"/>
                  <a:gd name="connsiteX2" fmla="*/ 0 w 126912"/>
                  <a:gd name="connsiteY2" fmla="*/ 62666 h 191255"/>
                  <a:gd name="connsiteX3" fmla="*/ 63456 w 126912"/>
                  <a:gd name="connsiteY3" fmla="*/ 0 h 191255"/>
                  <a:gd name="connsiteX4" fmla="*/ 126913 w 126912"/>
                  <a:gd name="connsiteY4" fmla="*/ 62664 h 191255"/>
                  <a:gd name="connsiteX5" fmla="*/ 66300 w 126912"/>
                  <a:gd name="connsiteY5" fmla="*/ 187005 h 191255"/>
                  <a:gd name="connsiteX6" fmla="*/ 63456 w 126912"/>
                  <a:gd name="connsiteY6" fmla="*/ 191255 h 191255"/>
                  <a:gd name="connsiteX7" fmla="*/ 63456 w 126912"/>
                  <a:gd name="connsiteY7" fmla="*/ 6845 h 191255"/>
                  <a:gd name="connsiteX8" fmla="*/ 6845 w 126912"/>
                  <a:gd name="connsiteY8" fmla="*/ 62664 h 191255"/>
                  <a:gd name="connsiteX9" fmla="*/ 63456 w 126912"/>
                  <a:gd name="connsiteY9" fmla="*/ 178864 h 191255"/>
                  <a:gd name="connsiteX10" fmla="*/ 120068 w 126912"/>
                  <a:gd name="connsiteY10" fmla="*/ 62664 h 191255"/>
                  <a:gd name="connsiteX11" fmla="*/ 63456 w 126912"/>
                  <a:gd name="connsiteY11" fmla="*/ 6845 h 19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912" h="191255">
                    <a:moveTo>
                      <a:pt x="63456" y="191255"/>
                    </a:moveTo>
                    <a:lnTo>
                      <a:pt x="60612" y="187006"/>
                    </a:lnTo>
                    <a:cubicBezTo>
                      <a:pt x="58138" y="183308"/>
                      <a:pt x="0" y="96053"/>
                      <a:pt x="0" y="62666"/>
                    </a:cubicBezTo>
                    <a:cubicBezTo>
                      <a:pt x="0" y="28112"/>
                      <a:pt x="28466" y="0"/>
                      <a:pt x="63456" y="0"/>
                    </a:cubicBezTo>
                    <a:cubicBezTo>
                      <a:pt x="98445" y="0"/>
                      <a:pt x="126913" y="28112"/>
                      <a:pt x="126913" y="62664"/>
                    </a:cubicBezTo>
                    <a:cubicBezTo>
                      <a:pt x="126913" y="96051"/>
                      <a:pt x="68775" y="183307"/>
                      <a:pt x="66300" y="187005"/>
                    </a:cubicBezTo>
                    <a:lnTo>
                      <a:pt x="63456" y="191255"/>
                    </a:lnTo>
                    <a:close/>
                    <a:moveTo>
                      <a:pt x="63456" y="6845"/>
                    </a:moveTo>
                    <a:cubicBezTo>
                      <a:pt x="32241" y="6845"/>
                      <a:pt x="6845" y="31885"/>
                      <a:pt x="6845" y="62664"/>
                    </a:cubicBezTo>
                    <a:cubicBezTo>
                      <a:pt x="6845" y="89980"/>
                      <a:pt x="51608" y="160644"/>
                      <a:pt x="63456" y="178864"/>
                    </a:cubicBezTo>
                    <a:cubicBezTo>
                      <a:pt x="75305" y="160644"/>
                      <a:pt x="120068" y="89980"/>
                      <a:pt x="120068" y="62664"/>
                    </a:cubicBezTo>
                    <a:cubicBezTo>
                      <a:pt x="120068" y="31885"/>
                      <a:pt x="94672" y="6845"/>
                      <a:pt x="6345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B8569505-9D8E-4FDB-8DE6-69559D32277B}"/>
                  </a:ext>
                </a:extLst>
              </p:cNvPr>
              <p:cNvSpPr/>
              <p:nvPr/>
            </p:nvSpPr>
            <p:spPr>
              <a:xfrm>
                <a:off x="4645358" y="2386304"/>
                <a:ext cx="54869" cy="54238"/>
              </a:xfrm>
              <a:custGeom>
                <a:avLst/>
                <a:gdLst>
                  <a:gd name="connsiteX0" fmla="*/ 27436 w 54869"/>
                  <a:gd name="connsiteY0" fmla="*/ 54238 h 54238"/>
                  <a:gd name="connsiteX1" fmla="*/ 0 w 54869"/>
                  <a:gd name="connsiteY1" fmla="*/ 27117 h 54238"/>
                  <a:gd name="connsiteX2" fmla="*/ 27436 w 54869"/>
                  <a:gd name="connsiteY2" fmla="*/ 0 h 54238"/>
                  <a:gd name="connsiteX3" fmla="*/ 54869 w 54869"/>
                  <a:gd name="connsiteY3" fmla="*/ 27117 h 54238"/>
                  <a:gd name="connsiteX4" fmla="*/ 27436 w 54869"/>
                  <a:gd name="connsiteY4" fmla="*/ 54238 h 54238"/>
                  <a:gd name="connsiteX5" fmla="*/ 27436 w 54869"/>
                  <a:gd name="connsiteY5" fmla="*/ 6845 h 54238"/>
                  <a:gd name="connsiteX6" fmla="*/ 6845 w 54869"/>
                  <a:gd name="connsiteY6" fmla="*/ 27117 h 54238"/>
                  <a:gd name="connsiteX7" fmla="*/ 27436 w 54869"/>
                  <a:gd name="connsiteY7" fmla="*/ 47393 h 54238"/>
                  <a:gd name="connsiteX8" fmla="*/ 48025 w 54869"/>
                  <a:gd name="connsiteY8" fmla="*/ 27117 h 54238"/>
                  <a:gd name="connsiteX9" fmla="*/ 27436 w 54869"/>
                  <a:gd name="connsiteY9" fmla="*/ 6845 h 5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69" h="54238">
                    <a:moveTo>
                      <a:pt x="27436" y="54238"/>
                    </a:moveTo>
                    <a:cubicBezTo>
                      <a:pt x="12307" y="54238"/>
                      <a:pt x="0" y="42071"/>
                      <a:pt x="0" y="27117"/>
                    </a:cubicBezTo>
                    <a:cubicBezTo>
                      <a:pt x="0" y="12165"/>
                      <a:pt x="12307" y="0"/>
                      <a:pt x="27436" y="0"/>
                    </a:cubicBezTo>
                    <a:cubicBezTo>
                      <a:pt x="42563" y="0"/>
                      <a:pt x="54869" y="12165"/>
                      <a:pt x="54869" y="27117"/>
                    </a:cubicBezTo>
                    <a:cubicBezTo>
                      <a:pt x="54869" y="42071"/>
                      <a:pt x="42563" y="54238"/>
                      <a:pt x="27436" y="54238"/>
                    </a:cubicBezTo>
                    <a:close/>
                    <a:moveTo>
                      <a:pt x="27436" y="6845"/>
                    </a:moveTo>
                    <a:cubicBezTo>
                      <a:pt x="16080" y="6845"/>
                      <a:pt x="6845" y="15938"/>
                      <a:pt x="6845" y="27117"/>
                    </a:cubicBezTo>
                    <a:cubicBezTo>
                      <a:pt x="6845" y="38297"/>
                      <a:pt x="16080" y="47393"/>
                      <a:pt x="27436" y="47393"/>
                    </a:cubicBezTo>
                    <a:cubicBezTo>
                      <a:pt x="38789" y="47393"/>
                      <a:pt x="48025" y="38298"/>
                      <a:pt x="48025" y="27117"/>
                    </a:cubicBezTo>
                    <a:cubicBezTo>
                      <a:pt x="48025" y="15938"/>
                      <a:pt x="38789" y="6845"/>
                      <a:pt x="2743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3AB160CA-1D11-4210-83E1-B0F2F8CDD428}"/>
                </a:ext>
              </a:extLst>
            </p:cNvPr>
            <p:cNvSpPr/>
            <p:nvPr/>
          </p:nvSpPr>
          <p:spPr>
            <a:xfrm>
              <a:off x="4594039" y="2509806"/>
              <a:ext cx="157505" cy="59984"/>
            </a:xfrm>
            <a:custGeom>
              <a:avLst/>
              <a:gdLst>
                <a:gd name="connsiteX0" fmla="*/ 78754 w 157505"/>
                <a:gd name="connsiteY0" fmla="*/ 59984 h 59984"/>
                <a:gd name="connsiteX1" fmla="*/ 0 w 157505"/>
                <a:gd name="connsiteY1" fmla="*/ 28572 h 59984"/>
                <a:gd name="connsiteX2" fmla="*/ 45383 w 157505"/>
                <a:gd name="connsiteY2" fmla="*/ 0 h 59984"/>
                <a:gd name="connsiteX3" fmla="*/ 46594 w 157505"/>
                <a:gd name="connsiteY3" fmla="*/ 6739 h 59984"/>
                <a:gd name="connsiteX4" fmla="*/ 6845 w 157505"/>
                <a:gd name="connsiteY4" fmla="*/ 28574 h 59984"/>
                <a:gd name="connsiteX5" fmla="*/ 78754 w 157505"/>
                <a:gd name="connsiteY5" fmla="*/ 53139 h 59984"/>
                <a:gd name="connsiteX6" fmla="*/ 150660 w 157505"/>
                <a:gd name="connsiteY6" fmla="*/ 28575 h 59984"/>
                <a:gd name="connsiteX7" fmla="*/ 110915 w 157505"/>
                <a:gd name="connsiteY7" fmla="*/ 6739 h 59984"/>
                <a:gd name="connsiteX8" fmla="*/ 112124 w 157505"/>
                <a:gd name="connsiteY8" fmla="*/ 0 h 59984"/>
                <a:gd name="connsiteX9" fmla="*/ 157505 w 157505"/>
                <a:gd name="connsiteY9" fmla="*/ 28574 h 59984"/>
                <a:gd name="connsiteX10" fmla="*/ 78754 w 157505"/>
                <a:gd name="connsiteY10" fmla="*/ 59984 h 5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505" h="59984">
                  <a:moveTo>
                    <a:pt x="78754" y="59984"/>
                  </a:moveTo>
                  <a:cubicBezTo>
                    <a:pt x="33859" y="59984"/>
                    <a:pt x="2" y="46479"/>
                    <a:pt x="0" y="28572"/>
                  </a:cubicBezTo>
                  <a:cubicBezTo>
                    <a:pt x="0" y="15789"/>
                    <a:pt x="16965" y="5110"/>
                    <a:pt x="45383" y="0"/>
                  </a:cubicBezTo>
                  <a:lnTo>
                    <a:pt x="46594" y="6739"/>
                  </a:lnTo>
                  <a:cubicBezTo>
                    <a:pt x="22819" y="11013"/>
                    <a:pt x="6845" y="19788"/>
                    <a:pt x="6845" y="28574"/>
                  </a:cubicBezTo>
                  <a:cubicBezTo>
                    <a:pt x="6846" y="40193"/>
                    <a:pt x="36378" y="53139"/>
                    <a:pt x="78754" y="53139"/>
                  </a:cubicBezTo>
                  <a:cubicBezTo>
                    <a:pt x="121130" y="53139"/>
                    <a:pt x="150660" y="40194"/>
                    <a:pt x="150660" y="28575"/>
                  </a:cubicBezTo>
                  <a:cubicBezTo>
                    <a:pt x="150660" y="19787"/>
                    <a:pt x="134688" y="11010"/>
                    <a:pt x="110915" y="6739"/>
                  </a:cubicBezTo>
                  <a:lnTo>
                    <a:pt x="112124" y="0"/>
                  </a:lnTo>
                  <a:cubicBezTo>
                    <a:pt x="140539" y="5106"/>
                    <a:pt x="157505" y="15789"/>
                    <a:pt x="157505" y="28574"/>
                  </a:cubicBezTo>
                  <a:cubicBezTo>
                    <a:pt x="157505" y="46479"/>
                    <a:pt x="123649" y="59984"/>
                    <a:pt x="78754" y="59984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7E20ED46-98F8-48C3-AD21-658EF84CE37F}"/>
              </a:ext>
            </a:extLst>
          </p:cNvPr>
          <p:cNvSpPr txBox="1"/>
          <p:nvPr/>
        </p:nvSpPr>
        <p:spPr>
          <a:xfrm>
            <a:off x="5005221" y="223558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78999E6-CE9E-43E4-B6C7-0370F6E96798}"/>
              </a:ext>
            </a:extLst>
          </p:cNvPr>
          <p:cNvSpPr txBox="1"/>
          <p:nvPr/>
        </p:nvSpPr>
        <p:spPr>
          <a:xfrm>
            <a:off x="5005220" y="258010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Oval 197">
            <a:extLst>
              <a:ext uri="{FF2B5EF4-FFF2-40B4-BE49-F238E27FC236}">
                <a16:creationId xmlns:a16="http://schemas.microsoft.com/office/drawing/2014/main" id="{8F302A19-596E-4E08-B6B9-4344F7BD6FDD}"/>
              </a:ext>
            </a:extLst>
          </p:cNvPr>
          <p:cNvSpPr/>
          <p:nvPr/>
        </p:nvSpPr>
        <p:spPr>
          <a:xfrm rot="5400000">
            <a:off x="4450954" y="3486064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47" name="그래픽 33">
            <a:extLst>
              <a:ext uri="{FF2B5EF4-FFF2-40B4-BE49-F238E27FC236}">
                <a16:creationId xmlns:a16="http://schemas.microsoft.com/office/drawing/2014/main" id="{EB654703-1765-4991-B573-A1FDB81D0A7E}"/>
              </a:ext>
            </a:extLst>
          </p:cNvPr>
          <p:cNvGrpSpPr/>
          <p:nvPr/>
        </p:nvGrpSpPr>
        <p:grpSpPr>
          <a:xfrm>
            <a:off x="4564596" y="3599084"/>
            <a:ext cx="216393" cy="219032"/>
            <a:chOff x="4564596" y="3599084"/>
            <a:chExt cx="216393" cy="219032"/>
          </a:xfrm>
          <a:solidFill>
            <a:schemeClr val="accent1"/>
          </a:solidFill>
        </p:grpSpPr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377FEE8F-F528-4AF9-8D40-5F6BEC44924F}"/>
                </a:ext>
              </a:extLst>
            </p:cNvPr>
            <p:cNvSpPr/>
            <p:nvPr/>
          </p:nvSpPr>
          <p:spPr>
            <a:xfrm>
              <a:off x="4564596" y="359908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9" name="자유형: 도형 48">
              <a:extLst>
                <a:ext uri="{FF2B5EF4-FFF2-40B4-BE49-F238E27FC236}">
                  <a16:creationId xmlns:a16="http://schemas.microsoft.com/office/drawing/2014/main" id="{36DC6ECA-BD00-4347-8AEC-4F96781BCE10}"/>
                </a:ext>
              </a:extLst>
            </p:cNvPr>
            <p:cNvSpPr/>
            <p:nvPr/>
          </p:nvSpPr>
          <p:spPr>
            <a:xfrm>
              <a:off x="4613028" y="364812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0" name="자유형: 도형 49">
              <a:extLst>
                <a:ext uri="{FF2B5EF4-FFF2-40B4-BE49-F238E27FC236}">
                  <a16:creationId xmlns:a16="http://schemas.microsoft.com/office/drawing/2014/main" id="{8E02E49F-8B88-4EC0-991F-BD6AC8F09A21}"/>
                </a:ext>
              </a:extLst>
            </p:cNvPr>
            <p:cNvSpPr/>
            <p:nvPr/>
          </p:nvSpPr>
          <p:spPr>
            <a:xfrm>
              <a:off x="4636753" y="367214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820611D0-FFCB-4A2A-BE2B-B6D923B1BE1C}"/>
              </a:ext>
            </a:extLst>
          </p:cNvPr>
          <p:cNvSpPr txBox="1"/>
          <p:nvPr/>
        </p:nvSpPr>
        <p:spPr>
          <a:xfrm>
            <a:off x="5005221" y="348390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CDF3B4F-4CDC-4F3B-9C37-1577077CA8D5}"/>
              </a:ext>
            </a:extLst>
          </p:cNvPr>
          <p:cNvSpPr txBox="1"/>
          <p:nvPr/>
        </p:nvSpPr>
        <p:spPr>
          <a:xfrm>
            <a:off x="5005220" y="382842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9C8C497-4B7B-49CB-92ED-5E53EC29FB3C}"/>
              </a:ext>
            </a:extLst>
          </p:cNvPr>
          <p:cNvSpPr txBox="1"/>
          <p:nvPr/>
        </p:nvSpPr>
        <p:spPr>
          <a:xfrm>
            <a:off x="5005221" y="473223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FB7F0F9-1058-41E5-B203-7BF3F5940282}"/>
              </a:ext>
            </a:extLst>
          </p:cNvPr>
          <p:cNvSpPr txBox="1"/>
          <p:nvPr/>
        </p:nvSpPr>
        <p:spPr>
          <a:xfrm>
            <a:off x="5005220" y="507675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BEC3FCA-4549-4348-9B3B-4A168F768513}"/>
              </a:ext>
            </a:extLst>
          </p:cNvPr>
          <p:cNvSpPr txBox="1"/>
          <p:nvPr/>
        </p:nvSpPr>
        <p:spPr>
          <a:xfrm>
            <a:off x="1107836" y="3020637"/>
            <a:ext cx="2593610" cy="15095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E1B41FF3-714F-464A-9C2C-330692DAC24E}"/>
              </a:ext>
            </a:extLst>
          </p:cNvPr>
          <p:cNvSpPr txBox="1"/>
          <p:nvPr/>
        </p:nvSpPr>
        <p:spPr>
          <a:xfrm>
            <a:off x="1107835" y="2235582"/>
            <a:ext cx="1841210" cy="6800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B67A0E91-CDB9-9BCB-8417-FBDA24FFE4F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1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</p:spTree>
    <p:extLst>
      <p:ext uri="{BB962C8B-B14F-4D97-AF65-F5344CB8AC3E}">
        <p14:creationId xmlns:p14="http://schemas.microsoft.com/office/powerpoint/2010/main" val="116750272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그림 개체 틀 4">
            <a:extLst>
              <a:ext uri="{FF2B5EF4-FFF2-40B4-BE49-F238E27FC236}">
                <a16:creationId xmlns:a16="http://schemas.microsoft.com/office/drawing/2014/main" id="{F8321756-89B1-BDED-0AD6-E5B356F00CF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6" b="66"/>
          <a:stretch>
            <a:fillRect/>
          </a:stretch>
        </p:blipFill>
        <p:spPr>
          <a:xfrm>
            <a:off x="571500" y="1254125"/>
            <a:ext cx="11085513" cy="2352675"/>
          </a:xfrm>
          <a:custGeom>
            <a:avLst/>
            <a:gdLst>
              <a:gd name="connsiteX0" fmla="*/ 0 w 11070286"/>
              <a:gd name="connsiteY0" fmla="*/ 0 h 2352180"/>
              <a:gd name="connsiteX1" fmla="*/ 11070286 w 11070286"/>
              <a:gd name="connsiteY1" fmla="*/ 0 h 2352180"/>
              <a:gd name="connsiteX2" fmla="*/ 11070286 w 11070286"/>
              <a:gd name="connsiteY2" fmla="*/ 2352180 h 2352180"/>
              <a:gd name="connsiteX3" fmla="*/ 0 w 11070286"/>
              <a:gd name="connsiteY3" fmla="*/ 2352180 h 235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70286" h="2352180">
                <a:moveTo>
                  <a:pt x="0" y="0"/>
                </a:moveTo>
                <a:lnTo>
                  <a:pt x="11070286" y="0"/>
                </a:lnTo>
                <a:lnTo>
                  <a:pt x="11070286" y="2352180"/>
                </a:lnTo>
                <a:lnTo>
                  <a:pt x="0" y="2352180"/>
                </a:lnTo>
                <a:close/>
              </a:path>
            </a:pathLst>
          </a:custGeom>
        </p:spPr>
      </p:pic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2948FE7-1B56-4ADB-BC69-DB820F526DC7}"/>
              </a:ext>
            </a:extLst>
          </p:cNvPr>
          <p:cNvSpPr txBox="1"/>
          <p:nvPr/>
        </p:nvSpPr>
        <p:spPr>
          <a:xfrm>
            <a:off x="1074584" y="4364943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B4CF23A-08E2-42F3-8BE5-626D0392DCF3}"/>
              </a:ext>
            </a:extLst>
          </p:cNvPr>
          <p:cNvSpPr txBox="1"/>
          <p:nvPr/>
        </p:nvSpPr>
        <p:spPr>
          <a:xfrm>
            <a:off x="1156611" y="5313681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15" name="Straight Connector 8">
            <a:extLst>
              <a:ext uri="{FF2B5EF4-FFF2-40B4-BE49-F238E27FC236}">
                <a16:creationId xmlns:a16="http://schemas.microsoft.com/office/drawing/2014/main" id="{0F9D37AB-61C1-4BC0-A648-8EB824807A68}"/>
              </a:ext>
            </a:extLst>
          </p:cNvPr>
          <p:cNvCxnSpPr>
            <a:cxnSpLocks/>
          </p:cNvCxnSpPr>
          <p:nvPr/>
        </p:nvCxnSpPr>
        <p:spPr>
          <a:xfrm>
            <a:off x="5469091" y="4752269"/>
            <a:ext cx="5524500" cy="0"/>
          </a:xfrm>
          <a:prstGeom prst="line">
            <a:avLst/>
          </a:prstGeom>
          <a:ln w="254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9">
            <a:extLst>
              <a:ext uri="{FF2B5EF4-FFF2-40B4-BE49-F238E27FC236}">
                <a16:creationId xmlns:a16="http://schemas.microsoft.com/office/drawing/2014/main" id="{C9BBE42A-1535-485A-AE40-46DB230EDF3D}"/>
              </a:ext>
            </a:extLst>
          </p:cNvPr>
          <p:cNvCxnSpPr>
            <a:cxnSpLocks/>
          </p:cNvCxnSpPr>
          <p:nvPr/>
        </p:nvCxnSpPr>
        <p:spPr>
          <a:xfrm>
            <a:off x="5469091" y="4753782"/>
            <a:ext cx="2771468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25D82AC8-4D41-4F49-A1D5-4ED188686714}"/>
              </a:ext>
            </a:extLst>
          </p:cNvPr>
          <p:cNvSpPr txBox="1"/>
          <p:nvPr/>
        </p:nvSpPr>
        <p:spPr>
          <a:xfrm>
            <a:off x="5469091" y="4421226"/>
            <a:ext cx="684483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1048A24-2950-4601-8172-828F0D7FA650}"/>
              </a:ext>
            </a:extLst>
          </p:cNvPr>
          <p:cNvSpPr txBox="1"/>
          <p:nvPr/>
        </p:nvSpPr>
        <p:spPr>
          <a:xfrm>
            <a:off x="10642213" y="4421226"/>
            <a:ext cx="351378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50%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3" name="Straight Connector 8">
            <a:extLst>
              <a:ext uri="{FF2B5EF4-FFF2-40B4-BE49-F238E27FC236}">
                <a16:creationId xmlns:a16="http://schemas.microsoft.com/office/drawing/2014/main" id="{E4A6CBFE-CCB6-4D77-A09A-6CE57D4F681D}"/>
              </a:ext>
            </a:extLst>
          </p:cNvPr>
          <p:cNvCxnSpPr>
            <a:cxnSpLocks/>
          </p:cNvCxnSpPr>
          <p:nvPr/>
        </p:nvCxnSpPr>
        <p:spPr>
          <a:xfrm>
            <a:off x="5469091" y="5260679"/>
            <a:ext cx="5524500" cy="0"/>
          </a:xfrm>
          <a:prstGeom prst="line">
            <a:avLst/>
          </a:prstGeom>
          <a:ln w="254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Straight Connector 9">
            <a:extLst>
              <a:ext uri="{FF2B5EF4-FFF2-40B4-BE49-F238E27FC236}">
                <a16:creationId xmlns:a16="http://schemas.microsoft.com/office/drawing/2014/main" id="{8325201A-72BF-40B9-9463-2929A9610503}"/>
              </a:ext>
            </a:extLst>
          </p:cNvPr>
          <p:cNvCxnSpPr>
            <a:cxnSpLocks/>
          </p:cNvCxnSpPr>
          <p:nvPr/>
        </p:nvCxnSpPr>
        <p:spPr>
          <a:xfrm>
            <a:off x="5469091" y="5262192"/>
            <a:ext cx="1385734" cy="0"/>
          </a:xfrm>
          <a:prstGeom prst="line">
            <a:avLst/>
          </a:prstGeom>
          <a:ln w="254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TextBox 44">
            <a:extLst>
              <a:ext uri="{FF2B5EF4-FFF2-40B4-BE49-F238E27FC236}">
                <a16:creationId xmlns:a16="http://schemas.microsoft.com/office/drawing/2014/main" id="{F2BCD320-5539-41F4-9799-7D8E3C594EEA}"/>
              </a:ext>
            </a:extLst>
          </p:cNvPr>
          <p:cNvSpPr txBox="1"/>
          <p:nvPr/>
        </p:nvSpPr>
        <p:spPr>
          <a:xfrm>
            <a:off x="5469091" y="4929636"/>
            <a:ext cx="684483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00C513FF-E275-49A5-8E16-FF676BD5441B}"/>
              </a:ext>
            </a:extLst>
          </p:cNvPr>
          <p:cNvSpPr txBox="1"/>
          <p:nvPr/>
        </p:nvSpPr>
        <p:spPr>
          <a:xfrm>
            <a:off x="10642213" y="4929636"/>
            <a:ext cx="351378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25%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cxnSp>
        <p:nvCxnSpPr>
          <p:cNvPr id="48" name="Straight Connector 8">
            <a:extLst>
              <a:ext uri="{FF2B5EF4-FFF2-40B4-BE49-F238E27FC236}">
                <a16:creationId xmlns:a16="http://schemas.microsoft.com/office/drawing/2014/main" id="{71B03BFD-832A-4444-AE51-B86C14686AEE}"/>
              </a:ext>
            </a:extLst>
          </p:cNvPr>
          <p:cNvCxnSpPr>
            <a:cxnSpLocks/>
          </p:cNvCxnSpPr>
          <p:nvPr/>
        </p:nvCxnSpPr>
        <p:spPr>
          <a:xfrm>
            <a:off x="5469091" y="5769088"/>
            <a:ext cx="5524500" cy="0"/>
          </a:xfrm>
          <a:prstGeom prst="line">
            <a:avLst/>
          </a:prstGeom>
          <a:ln w="254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9">
            <a:extLst>
              <a:ext uri="{FF2B5EF4-FFF2-40B4-BE49-F238E27FC236}">
                <a16:creationId xmlns:a16="http://schemas.microsoft.com/office/drawing/2014/main" id="{262D4983-7EE8-4B89-A881-E837A1F52311}"/>
              </a:ext>
            </a:extLst>
          </p:cNvPr>
          <p:cNvCxnSpPr>
            <a:cxnSpLocks/>
          </p:cNvCxnSpPr>
          <p:nvPr/>
        </p:nvCxnSpPr>
        <p:spPr>
          <a:xfrm>
            <a:off x="5469091" y="5770601"/>
            <a:ext cx="4511622" cy="0"/>
          </a:xfrm>
          <a:prstGeom prst="line">
            <a:avLst/>
          </a:prstGeom>
          <a:ln w="254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>
            <a:extLst>
              <a:ext uri="{FF2B5EF4-FFF2-40B4-BE49-F238E27FC236}">
                <a16:creationId xmlns:a16="http://schemas.microsoft.com/office/drawing/2014/main" id="{E416087D-FB97-4CD1-9ED3-D851C9C7ABB9}"/>
              </a:ext>
            </a:extLst>
          </p:cNvPr>
          <p:cNvSpPr txBox="1"/>
          <p:nvPr/>
        </p:nvSpPr>
        <p:spPr>
          <a:xfrm>
            <a:off x="5469091" y="5438045"/>
            <a:ext cx="684483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8E1C0A9-A476-40C4-AD64-94A3F5EAAF8F}"/>
              </a:ext>
            </a:extLst>
          </p:cNvPr>
          <p:cNvSpPr txBox="1"/>
          <p:nvPr/>
        </p:nvSpPr>
        <p:spPr>
          <a:xfrm>
            <a:off x="10642213" y="5438045"/>
            <a:ext cx="351378" cy="312265"/>
          </a:xfrm>
          <a:prstGeom prst="rect">
            <a:avLst/>
          </a:prstGeom>
          <a:noFill/>
        </p:spPr>
        <p:txBody>
          <a:bodyPr wrap="none" lIns="0" r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en-US" altLang="ko-KR" sz="1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80%</a:t>
            </a:r>
            <a:endParaRPr lang="id-ID" altLang="ko-KR" sz="1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33EF38A-154D-F6E7-3F54-B1C6E61F2A3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841456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사각형: 둥근 모서리 4">
            <a:extLst>
              <a:ext uri="{FF2B5EF4-FFF2-40B4-BE49-F238E27FC236}">
                <a16:creationId xmlns:a16="http://schemas.microsoft.com/office/drawing/2014/main" id="{C159F5BE-FAA2-4768-B82F-86714BA7DD8E}"/>
              </a:ext>
            </a:extLst>
          </p:cNvPr>
          <p:cNvSpPr/>
          <p:nvPr/>
        </p:nvSpPr>
        <p:spPr>
          <a:xfrm>
            <a:off x="1168889" y="3329257"/>
            <a:ext cx="2021985" cy="2681018"/>
          </a:xfrm>
          <a:prstGeom prst="roundRect">
            <a:avLst/>
          </a:prstGeom>
          <a:solidFill>
            <a:schemeClr val="accent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8" name="사각형: 둥근 모서리 47">
            <a:extLst>
              <a:ext uri="{FF2B5EF4-FFF2-40B4-BE49-F238E27FC236}">
                <a16:creationId xmlns:a16="http://schemas.microsoft.com/office/drawing/2014/main" id="{8FA25201-CA3C-4351-8031-80D2F692339A}"/>
              </a:ext>
            </a:extLst>
          </p:cNvPr>
          <p:cNvSpPr/>
          <p:nvPr/>
        </p:nvSpPr>
        <p:spPr>
          <a:xfrm>
            <a:off x="9006378" y="3329257"/>
            <a:ext cx="2021985" cy="2681018"/>
          </a:xfrm>
          <a:prstGeom prst="roundRect">
            <a:avLst/>
          </a:prstGeom>
          <a:solidFill>
            <a:schemeClr val="accent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2" name="사각형: 둥근 모서리 41">
            <a:extLst>
              <a:ext uri="{FF2B5EF4-FFF2-40B4-BE49-F238E27FC236}">
                <a16:creationId xmlns:a16="http://schemas.microsoft.com/office/drawing/2014/main" id="{09982E2A-F6DA-4120-962B-30163502A8FE}"/>
              </a:ext>
            </a:extLst>
          </p:cNvPr>
          <p:cNvSpPr/>
          <p:nvPr/>
        </p:nvSpPr>
        <p:spPr>
          <a:xfrm>
            <a:off x="6393881" y="3329257"/>
            <a:ext cx="2021985" cy="2681018"/>
          </a:xfrm>
          <a:prstGeom prst="roundRect">
            <a:avLst/>
          </a:prstGeom>
          <a:solidFill>
            <a:schemeClr val="accent1"/>
          </a:solidFill>
          <a:ln w="158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4039ECA-F048-4C79-9848-66D49524E477}"/>
              </a:ext>
            </a:extLst>
          </p:cNvPr>
          <p:cNvSpPr txBox="1"/>
          <p:nvPr/>
        </p:nvSpPr>
        <p:spPr>
          <a:xfrm>
            <a:off x="4398260" y="1810132"/>
            <a:ext cx="3116559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" name="오른쪽 중괄호 3">
            <a:extLst>
              <a:ext uri="{FF2B5EF4-FFF2-40B4-BE49-F238E27FC236}">
                <a16:creationId xmlns:a16="http://schemas.microsoft.com/office/drawing/2014/main" id="{CB30741F-9D16-44D4-8E2E-D11EA56B4FE3}"/>
              </a:ext>
            </a:extLst>
          </p:cNvPr>
          <p:cNvSpPr/>
          <p:nvPr/>
        </p:nvSpPr>
        <p:spPr>
          <a:xfrm rot="16200000">
            <a:off x="5654724" y="-1157051"/>
            <a:ext cx="901605" cy="7829553"/>
          </a:xfrm>
          <a:prstGeom prst="rightBrace">
            <a:avLst>
              <a:gd name="adj1" fmla="val 0"/>
              <a:gd name="adj2" fmla="val 50000"/>
            </a:avLst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28" name="직선 연결선 127">
            <a:extLst>
              <a:ext uri="{FF2B5EF4-FFF2-40B4-BE49-F238E27FC236}">
                <a16:creationId xmlns:a16="http://schemas.microsoft.com/office/drawing/2014/main" id="{F92E8104-A40D-4934-B72D-E95E6048EC88}"/>
              </a:ext>
            </a:extLst>
          </p:cNvPr>
          <p:cNvCxnSpPr>
            <a:cxnSpLocks/>
          </p:cNvCxnSpPr>
          <p:nvPr/>
        </p:nvCxnSpPr>
        <p:spPr>
          <a:xfrm>
            <a:off x="4792377" y="2757727"/>
            <a:ext cx="0" cy="450803"/>
          </a:xfrm>
          <a:prstGeom prst="line">
            <a:avLst/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3F293362-3390-49CE-8650-A99B6280288B}"/>
              </a:ext>
            </a:extLst>
          </p:cNvPr>
          <p:cNvCxnSpPr>
            <a:cxnSpLocks/>
          </p:cNvCxnSpPr>
          <p:nvPr/>
        </p:nvCxnSpPr>
        <p:spPr>
          <a:xfrm>
            <a:off x="7404873" y="2757727"/>
            <a:ext cx="0" cy="450803"/>
          </a:xfrm>
          <a:prstGeom prst="line">
            <a:avLst/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그래픽 131">
            <a:extLst>
              <a:ext uri="{FF2B5EF4-FFF2-40B4-BE49-F238E27FC236}">
                <a16:creationId xmlns:a16="http://schemas.microsoft.com/office/drawing/2014/main" id="{1E8F38D1-7B1E-4ABE-B31D-1B79222C6E95}"/>
              </a:ext>
            </a:extLst>
          </p:cNvPr>
          <p:cNvGrpSpPr/>
          <p:nvPr/>
        </p:nvGrpSpPr>
        <p:grpSpPr>
          <a:xfrm>
            <a:off x="1989210" y="3676183"/>
            <a:ext cx="381336" cy="384993"/>
            <a:chOff x="1989210" y="3676183"/>
            <a:chExt cx="381336" cy="384993"/>
          </a:xfrm>
          <a:solidFill>
            <a:schemeClr val="accent2"/>
          </a:solidFill>
        </p:grpSpPr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3D3C39C0-D096-479D-A2AD-07AC9A5E0EFF}"/>
                </a:ext>
              </a:extLst>
            </p:cNvPr>
            <p:cNvSpPr/>
            <p:nvPr/>
          </p:nvSpPr>
          <p:spPr>
            <a:xfrm>
              <a:off x="1991286" y="3873577"/>
              <a:ext cx="187764" cy="187599"/>
            </a:xfrm>
            <a:custGeom>
              <a:avLst/>
              <a:gdLst>
                <a:gd name="connsiteX0" fmla="*/ 64913 w 187764"/>
                <a:gd name="connsiteY0" fmla="*/ 187600 h 187599"/>
                <a:gd name="connsiteX1" fmla="*/ 42544 w 187764"/>
                <a:gd name="connsiteY1" fmla="*/ 183573 h 187599"/>
                <a:gd name="connsiteX2" fmla="*/ 33768 w 187764"/>
                <a:gd name="connsiteY2" fmla="*/ 180306 h 187599"/>
                <a:gd name="connsiteX3" fmla="*/ 73434 w 187764"/>
                <a:gd name="connsiteY3" fmla="*/ 140029 h 187599"/>
                <a:gd name="connsiteX4" fmla="*/ 67806 w 187764"/>
                <a:gd name="connsiteY4" fmla="*/ 118704 h 187599"/>
                <a:gd name="connsiteX5" fmla="*/ 46993 w 187764"/>
                <a:gd name="connsiteY5" fmla="*/ 113035 h 187599"/>
                <a:gd name="connsiteX6" fmla="*/ 7209 w 187764"/>
                <a:gd name="connsiteY6" fmla="*/ 153447 h 187599"/>
                <a:gd name="connsiteX7" fmla="*/ 3943 w 187764"/>
                <a:gd name="connsiteY7" fmla="*/ 144387 h 187599"/>
                <a:gd name="connsiteX8" fmla="*/ 18942 w 187764"/>
                <a:gd name="connsiteY8" fmla="*/ 75128 h 187599"/>
                <a:gd name="connsiteX9" fmla="*/ 80210 w 187764"/>
                <a:gd name="connsiteY9" fmla="*/ 57632 h 187599"/>
                <a:gd name="connsiteX10" fmla="*/ 136949 w 187764"/>
                <a:gd name="connsiteY10" fmla="*/ 0 h 187599"/>
                <a:gd name="connsiteX11" fmla="*/ 145593 w 187764"/>
                <a:gd name="connsiteY11" fmla="*/ 8509 h 187599"/>
                <a:gd name="connsiteX12" fmla="*/ 83772 w 187764"/>
                <a:gd name="connsiteY12" fmla="*/ 71293 h 187599"/>
                <a:gd name="connsiteX13" fmla="*/ 80256 w 187764"/>
                <a:gd name="connsiteY13" fmla="*/ 70216 h 187599"/>
                <a:gd name="connsiteX14" fmla="*/ 27581 w 187764"/>
                <a:gd name="connsiteY14" fmla="*/ 83634 h 187599"/>
                <a:gd name="connsiteX15" fmla="*/ 12816 w 187764"/>
                <a:gd name="connsiteY15" fmla="*/ 130465 h 187599"/>
                <a:gd name="connsiteX16" fmla="*/ 43329 w 187764"/>
                <a:gd name="connsiteY16" fmla="*/ 99473 h 187599"/>
                <a:gd name="connsiteX17" fmla="*/ 77747 w 187764"/>
                <a:gd name="connsiteY17" fmla="*/ 108845 h 187599"/>
                <a:gd name="connsiteX18" fmla="*/ 86924 w 187764"/>
                <a:gd name="connsiteY18" fmla="*/ 143620 h 187599"/>
                <a:gd name="connsiteX19" fmla="*/ 56266 w 187764"/>
                <a:gd name="connsiteY19" fmla="*/ 174751 h 187599"/>
                <a:gd name="connsiteX20" fmla="*/ 102314 w 187764"/>
                <a:gd name="connsiteY20" fmla="*/ 159814 h 187599"/>
                <a:gd name="connsiteX21" fmla="*/ 115567 w 187764"/>
                <a:gd name="connsiteY21" fmla="*/ 106105 h 187599"/>
                <a:gd name="connsiteX22" fmla="*/ 114547 w 187764"/>
                <a:gd name="connsiteY22" fmla="*/ 102670 h 187599"/>
                <a:gd name="connsiteX23" fmla="*/ 179121 w 187764"/>
                <a:gd name="connsiteY23" fmla="*/ 37089 h 187599"/>
                <a:gd name="connsiteX24" fmla="*/ 187765 w 187764"/>
                <a:gd name="connsiteY24" fmla="*/ 45598 h 187599"/>
                <a:gd name="connsiteX25" fmla="*/ 128136 w 187764"/>
                <a:gd name="connsiteY25" fmla="*/ 106162 h 187599"/>
                <a:gd name="connsiteX26" fmla="*/ 110962 w 187764"/>
                <a:gd name="connsiteY26" fmla="*/ 168320 h 187599"/>
                <a:gd name="connsiteX27" fmla="*/ 64913 w 187764"/>
                <a:gd name="connsiteY27" fmla="*/ 187600 h 187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764" h="187599">
                  <a:moveTo>
                    <a:pt x="64913" y="187600"/>
                  </a:moveTo>
                  <a:cubicBezTo>
                    <a:pt x="57397" y="187600"/>
                    <a:pt x="49826" y="186282"/>
                    <a:pt x="42544" y="183573"/>
                  </a:cubicBezTo>
                  <a:lnTo>
                    <a:pt x="33768" y="180306"/>
                  </a:lnTo>
                  <a:lnTo>
                    <a:pt x="73434" y="140029"/>
                  </a:lnTo>
                  <a:lnTo>
                    <a:pt x="67806" y="118704"/>
                  </a:lnTo>
                  <a:lnTo>
                    <a:pt x="46993" y="113035"/>
                  </a:lnTo>
                  <a:lnTo>
                    <a:pt x="7209" y="153447"/>
                  </a:lnTo>
                  <a:lnTo>
                    <a:pt x="3943" y="144387"/>
                  </a:lnTo>
                  <a:cubicBezTo>
                    <a:pt x="-4723" y="120358"/>
                    <a:pt x="1167" y="93174"/>
                    <a:pt x="18942" y="75128"/>
                  </a:cubicBezTo>
                  <a:cubicBezTo>
                    <a:pt x="35031" y="58781"/>
                    <a:pt x="58209" y="52251"/>
                    <a:pt x="80210" y="57632"/>
                  </a:cubicBezTo>
                  <a:lnTo>
                    <a:pt x="136949" y="0"/>
                  </a:lnTo>
                  <a:lnTo>
                    <a:pt x="145593" y="8509"/>
                  </a:lnTo>
                  <a:lnTo>
                    <a:pt x="83772" y="71293"/>
                  </a:lnTo>
                  <a:lnTo>
                    <a:pt x="80256" y="70216"/>
                  </a:lnTo>
                  <a:cubicBezTo>
                    <a:pt x="61544" y="64486"/>
                    <a:pt x="41368" y="69624"/>
                    <a:pt x="27581" y="83634"/>
                  </a:cubicBezTo>
                  <a:cubicBezTo>
                    <a:pt x="15432" y="95969"/>
                    <a:pt x="10088" y="113540"/>
                    <a:pt x="12816" y="130465"/>
                  </a:cubicBezTo>
                  <a:lnTo>
                    <a:pt x="43329" y="99473"/>
                  </a:lnTo>
                  <a:lnTo>
                    <a:pt x="77747" y="108845"/>
                  </a:lnTo>
                  <a:lnTo>
                    <a:pt x="86924" y="143620"/>
                  </a:lnTo>
                  <a:lnTo>
                    <a:pt x="56266" y="174751"/>
                  </a:lnTo>
                  <a:cubicBezTo>
                    <a:pt x="72887" y="177557"/>
                    <a:pt x="90181" y="172143"/>
                    <a:pt x="102314" y="159814"/>
                  </a:cubicBezTo>
                  <a:cubicBezTo>
                    <a:pt x="116150" y="145756"/>
                    <a:pt x="121227" y="125171"/>
                    <a:pt x="115567" y="106105"/>
                  </a:cubicBezTo>
                  <a:lnTo>
                    <a:pt x="114547" y="102670"/>
                  </a:lnTo>
                  <a:lnTo>
                    <a:pt x="179121" y="37089"/>
                  </a:lnTo>
                  <a:lnTo>
                    <a:pt x="187765" y="45598"/>
                  </a:lnTo>
                  <a:lnTo>
                    <a:pt x="128136" y="106162"/>
                  </a:lnTo>
                  <a:cubicBezTo>
                    <a:pt x="133463" y="128449"/>
                    <a:pt x="127044" y="151973"/>
                    <a:pt x="110962" y="168320"/>
                  </a:cubicBezTo>
                  <a:cubicBezTo>
                    <a:pt x="98606" y="180872"/>
                    <a:pt x="81904" y="187600"/>
                    <a:pt x="64913" y="18760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86512F20-44A9-4520-A1F7-C2AE185F35A0}"/>
                </a:ext>
              </a:extLst>
            </p:cNvPr>
            <p:cNvSpPr/>
            <p:nvPr/>
          </p:nvSpPr>
          <p:spPr>
            <a:xfrm>
              <a:off x="2178254" y="3676183"/>
              <a:ext cx="192292" cy="201276"/>
            </a:xfrm>
            <a:custGeom>
              <a:avLst/>
              <a:gdLst>
                <a:gd name="connsiteX0" fmla="*/ 41880 w 192292"/>
                <a:gd name="connsiteY0" fmla="*/ 201277 h 201276"/>
                <a:gd name="connsiteX1" fmla="*/ 33233 w 192292"/>
                <a:gd name="connsiteY1" fmla="*/ 192768 h 201276"/>
                <a:gd name="connsiteX2" fmla="*/ 108523 w 192292"/>
                <a:gd name="connsiteY2" fmla="*/ 116296 h 201276"/>
                <a:gd name="connsiteX3" fmla="*/ 112039 w 192292"/>
                <a:gd name="connsiteY3" fmla="*/ 117373 h 201276"/>
                <a:gd name="connsiteX4" fmla="*/ 164714 w 192292"/>
                <a:gd name="connsiteY4" fmla="*/ 103958 h 201276"/>
                <a:gd name="connsiteX5" fmla="*/ 179485 w 192292"/>
                <a:gd name="connsiteY5" fmla="*/ 57127 h 201276"/>
                <a:gd name="connsiteX6" fmla="*/ 148968 w 192292"/>
                <a:gd name="connsiteY6" fmla="*/ 88119 h 201276"/>
                <a:gd name="connsiteX7" fmla="*/ 114550 w 192292"/>
                <a:gd name="connsiteY7" fmla="*/ 78750 h 201276"/>
                <a:gd name="connsiteX8" fmla="*/ 105383 w 192292"/>
                <a:gd name="connsiteY8" fmla="*/ 43983 h 201276"/>
                <a:gd name="connsiteX9" fmla="*/ 136038 w 192292"/>
                <a:gd name="connsiteY9" fmla="*/ 12847 h 201276"/>
                <a:gd name="connsiteX10" fmla="*/ 89968 w 192292"/>
                <a:gd name="connsiteY10" fmla="*/ 27783 h 201276"/>
                <a:gd name="connsiteX11" fmla="*/ 76737 w 192292"/>
                <a:gd name="connsiteY11" fmla="*/ 81493 h 201276"/>
                <a:gd name="connsiteX12" fmla="*/ 77760 w 192292"/>
                <a:gd name="connsiteY12" fmla="*/ 84925 h 201276"/>
                <a:gd name="connsiteX13" fmla="*/ 8641 w 192292"/>
                <a:gd name="connsiteY13" fmla="*/ 155102 h 201276"/>
                <a:gd name="connsiteX14" fmla="*/ 0 w 192292"/>
                <a:gd name="connsiteY14" fmla="*/ 146593 h 201276"/>
                <a:gd name="connsiteX15" fmla="*/ 64164 w 192292"/>
                <a:gd name="connsiteY15" fmla="*/ 81436 h 201276"/>
                <a:gd name="connsiteX16" fmla="*/ 81324 w 192292"/>
                <a:gd name="connsiteY16" fmla="*/ 19274 h 201276"/>
                <a:gd name="connsiteX17" fmla="*/ 149750 w 192292"/>
                <a:gd name="connsiteY17" fmla="*/ 4022 h 201276"/>
                <a:gd name="connsiteX18" fmla="*/ 158527 w 192292"/>
                <a:gd name="connsiteY18" fmla="*/ 7289 h 201276"/>
                <a:gd name="connsiteX19" fmla="*/ 118864 w 192292"/>
                <a:gd name="connsiteY19" fmla="*/ 47571 h 201276"/>
                <a:gd name="connsiteX20" fmla="*/ 124485 w 192292"/>
                <a:gd name="connsiteY20" fmla="*/ 68887 h 201276"/>
                <a:gd name="connsiteX21" fmla="*/ 145302 w 192292"/>
                <a:gd name="connsiteY21" fmla="*/ 74554 h 201276"/>
                <a:gd name="connsiteX22" fmla="*/ 185091 w 192292"/>
                <a:gd name="connsiteY22" fmla="*/ 34142 h 201276"/>
                <a:gd name="connsiteX23" fmla="*/ 188358 w 192292"/>
                <a:gd name="connsiteY23" fmla="*/ 43207 h 201276"/>
                <a:gd name="connsiteX24" fmla="*/ 173349 w 192292"/>
                <a:gd name="connsiteY24" fmla="*/ 112467 h 201276"/>
                <a:gd name="connsiteX25" fmla="*/ 112081 w 192292"/>
                <a:gd name="connsiteY25" fmla="*/ 129957 h 201276"/>
                <a:gd name="connsiteX26" fmla="*/ 41880 w 192292"/>
                <a:gd name="connsiteY26" fmla="*/ 201277 h 20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2292" h="201276">
                  <a:moveTo>
                    <a:pt x="41880" y="201277"/>
                  </a:moveTo>
                  <a:lnTo>
                    <a:pt x="33233" y="192768"/>
                  </a:lnTo>
                  <a:lnTo>
                    <a:pt x="108523" y="116296"/>
                  </a:lnTo>
                  <a:lnTo>
                    <a:pt x="112039" y="117373"/>
                  </a:lnTo>
                  <a:cubicBezTo>
                    <a:pt x="130738" y="123096"/>
                    <a:pt x="150920" y="117962"/>
                    <a:pt x="164714" y="103958"/>
                  </a:cubicBezTo>
                  <a:cubicBezTo>
                    <a:pt x="176856" y="91623"/>
                    <a:pt x="182204" y="74052"/>
                    <a:pt x="179485" y="57127"/>
                  </a:cubicBezTo>
                  <a:lnTo>
                    <a:pt x="148968" y="88119"/>
                  </a:lnTo>
                  <a:lnTo>
                    <a:pt x="114550" y="78750"/>
                  </a:lnTo>
                  <a:lnTo>
                    <a:pt x="105383" y="43983"/>
                  </a:lnTo>
                  <a:lnTo>
                    <a:pt x="136038" y="12847"/>
                  </a:lnTo>
                  <a:cubicBezTo>
                    <a:pt x="119402" y="10032"/>
                    <a:pt x="102107" y="15458"/>
                    <a:pt x="89968" y="27783"/>
                  </a:cubicBezTo>
                  <a:cubicBezTo>
                    <a:pt x="76135" y="41833"/>
                    <a:pt x="71064" y="62415"/>
                    <a:pt x="76737" y="81493"/>
                  </a:cubicBezTo>
                  <a:lnTo>
                    <a:pt x="77760" y="84925"/>
                  </a:lnTo>
                  <a:lnTo>
                    <a:pt x="8641" y="155102"/>
                  </a:lnTo>
                  <a:lnTo>
                    <a:pt x="0" y="146593"/>
                  </a:lnTo>
                  <a:lnTo>
                    <a:pt x="64164" y="81436"/>
                  </a:lnTo>
                  <a:cubicBezTo>
                    <a:pt x="58826" y="59139"/>
                    <a:pt x="65238" y="35613"/>
                    <a:pt x="81324" y="19274"/>
                  </a:cubicBezTo>
                  <a:cubicBezTo>
                    <a:pt x="99151" y="1177"/>
                    <a:pt x="126007" y="-4809"/>
                    <a:pt x="149750" y="4022"/>
                  </a:cubicBezTo>
                  <a:lnTo>
                    <a:pt x="158527" y="7289"/>
                  </a:lnTo>
                  <a:lnTo>
                    <a:pt x="118864" y="47571"/>
                  </a:lnTo>
                  <a:lnTo>
                    <a:pt x="124485" y="68887"/>
                  </a:lnTo>
                  <a:lnTo>
                    <a:pt x="145302" y="74554"/>
                  </a:lnTo>
                  <a:lnTo>
                    <a:pt x="185091" y="34142"/>
                  </a:lnTo>
                  <a:lnTo>
                    <a:pt x="188358" y="43207"/>
                  </a:lnTo>
                  <a:cubicBezTo>
                    <a:pt x="197011" y="67230"/>
                    <a:pt x="191122" y="94414"/>
                    <a:pt x="173349" y="112467"/>
                  </a:cubicBezTo>
                  <a:cubicBezTo>
                    <a:pt x="157252" y="128811"/>
                    <a:pt x="134071" y="135344"/>
                    <a:pt x="112081" y="129957"/>
                  </a:cubicBezTo>
                  <a:lnTo>
                    <a:pt x="41880" y="201277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2" name="그래픽 131">
              <a:extLst>
                <a:ext uri="{FF2B5EF4-FFF2-40B4-BE49-F238E27FC236}">
                  <a16:creationId xmlns:a16="http://schemas.microsoft.com/office/drawing/2014/main" id="{462140EB-C797-40AB-9134-455ADE136EB2}"/>
                </a:ext>
              </a:extLst>
            </p:cNvPr>
            <p:cNvGrpSpPr/>
            <p:nvPr/>
          </p:nvGrpSpPr>
          <p:grpSpPr>
            <a:xfrm>
              <a:off x="1989210" y="3682846"/>
              <a:ext cx="368482" cy="374107"/>
              <a:chOff x="1989210" y="3682846"/>
              <a:chExt cx="368482" cy="374107"/>
            </a:xfrm>
            <a:grpFill/>
          </p:grpSpPr>
          <p:sp>
            <p:nvSpPr>
              <p:cNvPr id="13" name="자유형: 도형 12">
                <a:extLst>
                  <a:ext uri="{FF2B5EF4-FFF2-40B4-BE49-F238E27FC236}">
                    <a16:creationId xmlns:a16="http://schemas.microsoft.com/office/drawing/2014/main" id="{BE4B706D-3A3F-4623-99A0-73767CE7CD9F}"/>
                  </a:ext>
                </a:extLst>
              </p:cNvPr>
              <p:cNvSpPr/>
              <p:nvPr/>
            </p:nvSpPr>
            <p:spPr>
              <a:xfrm>
                <a:off x="2149280" y="3845376"/>
                <a:ext cx="208412" cy="211577"/>
              </a:xfrm>
              <a:custGeom>
                <a:avLst/>
                <a:gdLst>
                  <a:gd name="connsiteX0" fmla="*/ 147564 w 208412"/>
                  <a:gd name="connsiteY0" fmla="*/ 211578 h 211577"/>
                  <a:gd name="connsiteX1" fmla="*/ 147564 w 208412"/>
                  <a:gd name="connsiteY1" fmla="*/ 211578 h 211577"/>
                  <a:gd name="connsiteX2" fmla="*/ 137629 w 208412"/>
                  <a:gd name="connsiteY2" fmla="*/ 207415 h 211577"/>
                  <a:gd name="connsiteX3" fmla="*/ 20498 w 208412"/>
                  <a:gd name="connsiteY3" fmla="*/ 88464 h 211577"/>
                  <a:gd name="connsiteX4" fmla="*/ 20498 w 208412"/>
                  <a:gd name="connsiteY4" fmla="*/ 68532 h 211577"/>
                  <a:gd name="connsiteX5" fmla="*/ 20531 w 208412"/>
                  <a:gd name="connsiteY5" fmla="*/ 68499 h 211577"/>
                  <a:gd name="connsiteX6" fmla="*/ 0 w 208412"/>
                  <a:gd name="connsiteY6" fmla="*/ 47655 h 211577"/>
                  <a:gd name="connsiteX7" fmla="*/ 46924 w 208412"/>
                  <a:gd name="connsiteY7" fmla="*/ 0 h 211577"/>
                  <a:gd name="connsiteX8" fmla="*/ 67452 w 208412"/>
                  <a:gd name="connsiteY8" fmla="*/ 20853 h 211577"/>
                  <a:gd name="connsiteX9" fmla="*/ 77290 w 208412"/>
                  <a:gd name="connsiteY9" fmla="*/ 16783 h 211577"/>
                  <a:gd name="connsiteX10" fmla="*/ 87234 w 208412"/>
                  <a:gd name="connsiteY10" fmla="*/ 20949 h 211577"/>
                  <a:gd name="connsiteX11" fmla="*/ 204359 w 208412"/>
                  <a:gd name="connsiteY11" fmla="*/ 139903 h 211577"/>
                  <a:gd name="connsiteX12" fmla="*/ 204368 w 208412"/>
                  <a:gd name="connsiteY12" fmla="*/ 159826 h 211577"/>
                  <a:gd name="connsiteX13" fmla="*/ 157513 w 208412"/>
                  <a:gd name="connsiteY13" fmla="*/ 207409 h 211577"/>
                  <a:gd name="connsiteX14" fmla="*/ 147564 w 208412"/>
                  <a:gd name="connsiteY14" fmla="*/ 211578 h 211577"/>
                  <a:gd name="connsiteX15" fmla="*/ 17018 w 208412"/>
                  <a:gd name="connsiteY15" fmla="*/ 47658 h 211577"/>
                  <a:gd name="connsiteX16" fmla="*/ 30520 w 208412"/>
                  <a:gd name="connsiteY16" fmla="*/ 61367 h 211577"/>
                  <a:gd name="connsiteX17" fmla="*/ 31834 w 208412"/>
                  <a:gd name="connsiteY17" fmla="*/ 62270 h 211577"/>
                  <a:gd name="connsiteX18" fmla="*/ 40370 w 208412"/>
                  <a:gd name="connsiteY18" fmla="*/ 65626 h 211577"/>
                  <a:gd name="connsiteX19" fmla="*/ 29136 w 208412"/>
                  <a:gd name="connsiteY19" fmla="*/ 77044 h 211577"/>
                  <a:gd name="connsiteX20" fmla="*/ 29136 w 208412"/>
                  <a:gd name="connsiteY20" fmla="*/ 79958 h 211577"/>
                  <a:gd name="connsiteX21" fmla="*/ 146261 w 208412"/>
                  <a:gd name="connsiteY21" fmla="*/ 198906 h 211577"/>
                  <a:gd name="connsiteX22" fmla="*/ 147561 w 208412"/>
                  <a:gd name="connsiteY22" fmla="*/ 199453 h 211577"/>
                  <a:gd name="connsiteX23" fmla="*/ 148878 w 208412"/>
                  <a:gd name="connsiteY23" fmla="*/ 198894 h 211577"/>
                  <a:gd name="connsiteX24" fmla="*/ 195718 w 208412"/>
                  <a:gd name="connsiteY24" fmla="*/ 151332 h 211577"/>
                  <a:gd name="connsiteX25" fmla="*/ 195715 w 208412"/>
                  <a:gd name="connsiteY25" fmla="*/ 148415 h 211577"/>
                  <a:gd name="connsiteX26" fmla="*/ 78599 w 208412"/>
                  <a:gd name="connsiteY26" fmla="*/ 29467 h 211577"/>
                  <a:gd name="connsiteX27" fmla="*/ 77287 w 208412"/>
                  <a:gd name="connsiteY27" fmla="*/ 28911 h 211577"/>
                  <a:gd name="connsiteX28" fmla="*/ 75982 w 208412"/>
                  <a:gd name="connsiteY28" fmla="*/ 29470 h 211577"/>
                  <a:gd name="connsiteX29" fmla="*/ 64640 w 208412"/>
                  <a:gd name="connsiteY29" fmla="*/ 41008 h 211577"/>
                  <a:gd name="connsiteX30" fmla="*/ 61226 w 208412"/>
                  <a:gd name="connsiteY30" fmla="*/ 32297 h 211577"/>
                  <a:gd name="connsiteX31" fmla="*/ 60309 w 208412"/>
                  <a:gd name="connsiteY31" fmla="*/ 30890 h 211577"/>
                  <a:gd name="connsiteX32" fmla="*/ 46921 w 208412"/>
                  <a:gd name="connsiteY32" fmla="*/ 17289 h 211577"/>
                  <a:gd name="connsiteX33" fmla="*/ 17018 w 208412"/>
                  <a:gd name="connsiteY33" fmla="*/ 47658 h 211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8412" h="211577">
                    <a:moveTo>
                      <a:pt x="147564" y="211578"/>
                    </a:moveTo>
                    <a:lnTo>
                      <a:pt x="147564" y="211578"/>
                    </a:lnTo>
                    <a:cubicBezTo>
                      <a:pt x="143804" y="211578"/>
                      <a:pt x="140273" y="210098"/>
                      <a:pt x="137629" y="207415"/>
                    </a:cubicBezTo>
                    <a:lnTo>
                      <a:pt x="20498" y="88464"/>
                    </a:lnTo>
                    <a:cubicBezTo>
                      <a:pt x="15090" y="82969"/>
                      <a:pt x="15090" y="74027"/>
                      <a:pt x="20498" y="68532"/>
                    </a:cubicBezTo>
                    <a:lnTo>
                      <a:pt x="20531" y="68499"/>
                    </a:lnTo>
                    <a:lnTo>
                      <a:pt x="0" y="47655"/>
                    </a:lnTo>
                    <a:lnTo>
                      <a:pt x="46924" y="0"/>
                    </a:lnTo>
                    <a:lnTo>
                      <a:pt x="67452" y="20853"/>
                    </a:lnTo>
                    <a:cubicBezTo>
                      <a:pt x="70099" y="18224"/>
                      <a:pt x="73582" y="16783"/>
                      <a:pt x="77290" y="16783"/>
                    </a:cubicBezTo>
                    <a:cubicBezTo>
                      <a:pt x="81047" y="16783"/>
                      <a:pt x="84581" y="18263"/>
                      <a:pt x="87234" y="20949"/>
                    </a:cubicBezTo>
                    <a:lnTo>
                      <a:pt x="204359" y="139903"/>
                    </a:lnTo>
                    <a:cubicBezTo>
                      <a:pt x="209761" y="145392"/>
                      <a:pt x="209764" y="154328"/>
                      <a:pt x="204368" y="159826"/>
                    </a:cubicBezTo>
                    <a:lnTo>
                      <a:pt x="157513" y="207409"/>
                    </a:lnTo>
                    <a:cubicBezTo>
                      <a:pt x="154848" y="210098"/>
                      <a:pt x="151320" y="211578"/>
                      <a:pt x="147564" y="211578"/>
                    </a:cubicBezTo>
                    <a:close/>
                    <a:moveTo>
                      <a:pt x="17018" y="47658"/>
                    </a:moveTo>
                    <a:lnTo>
                      <a:pt x="30520" y="61367"/>
                    </a:lnTo>
                    <a:cubicBezTo>
                      <a:pt x="30920" y="61776"/>
                      <a:pt x="31383" y="62092"/>
                      <a:pt x="31834" y="62270"/>
                    </a:cubicBezTo>
                    <a:lnTo>
                      <a:pt x="40370" y="65626"/>
                    </a:lnTo>
                    <a:lnTo>
                      <a:pt x="29136" y="77044"/>
                    </a:lnTo>
                    <a:cubicBezTo>
                      <a:pt x="28357" y="77835"/>
                      <a:pt x="28357" y="79167"/>
                      <a:pt x="29136" y="79958"/>
                    </a:cubicBezTo>
                    <a:lnTo>
                      <a:pt x="146261" y="198906"/>
                    </a:lnTo>
                    <a:cubicBezTo>
                      <a:pt x="146706" y="199357"/>
                      <a:pt x="147215" y="199453"/>
                      <a:pt x="147561" y="199453"/>
                    </a:cubicBezTo>
                    <a:cubicBezTo>
                      <a:pt x="147910" y="199453"/>
                      <a:pt x="148421" y="199357"/>
                      <a:pt x="148878" y="198894"/>
                    </a:cubicBezTo>
                    <a:lnTo>
                      <a:pt x="195718" y="151332"/>
                    </a:lnTo>
                    <a:cubicBezTo>
                      <a:pt x="196491" y="150541"/>
                      <a:pt x="196494" y="149206"/>
                      <a:pt x="195715" y="148415"/>
                    </a:cubicBezTo>
                    <a:lnTo>
                      <a:pt x="78599" y="29467"/>
                    </a:lnTo>
                    <a:cubicBezTo>
                      <a:pt x="78145" y="29010"/>
                      <a:pt x="77636" y="28911"/>
                      <a:pt x="77287" y="28911"/>
                    </a:cubicBezTo>
                    <a:cubicBezTo>
                      <a:pt x="76944" y="28911"/>
                      <a:pt x="76436" y="29007"/>
                      <a:pt x="75982" y="29470"/>
                    </a:cubicBezTo>
                    <a:lnTo>
                      <a:pt x="64640" y="41008"/>
                    </a:lnTo>
                    <a:lnTo>
                      <a:pt x="61226" y="32297"/>
                    </a:lnTo>
                    <a:cubicBezTo>
                      <a:pt x="61018" y="31765"/>
                      <a:pt x="60709" y="31293"/>
                      <a:pt x="60309" y="30890"/>
                    </a:cubicBezTo>
                    <a:lnTo>
                      <a:pt x="46921" y="17289"/>
                    </a:lnTo>
                    <a:lnTo>
                      <a:pt x="17018" y="47658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D6830628-4300-4E22-BC6A-D2A72CC817F1}"/>
                  </a:ext>
                </a:extLst>
              </p:cNvPr>
              <p:cNvSpPr/>
              <p:nvPr/>
            </p:nvSpPr>
            <p:spPr>
              <a:xfrm rot="2726498">
                <a:off x="2008594" y="3797096"/>
                <a:ext cx="198255" cy="12126"/>
              </a:xfrm>
              <a:custGeom>
                <a:avLst/>
                <a:gdLst>
                  <a:gd name="connsiteX0" fmla="*/ 0 w 198255"/>
                  <a:gd name="connsiteY0" fmla="*/ 0 h 12126"/>
                  <a:gd name="connsiteX1" fmla="*/ 198255 w 198255"/>
                  <a:gd name="connsiteY1" fmla="*/ 0 h 12126"/>
                  <a:gd name="connsiteX2" fmla="*/ 198255 w 198255"/>
                  <a:gd name="connsiteY2" fmla="*/ 12127 h 12126"/>
                  <a:gd name="connsiteX3" fmla="*/ 0 w 198255"/>
                  <a:gd name="connsiteY3" fmla="*/ 12127 h 12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255" h="12126">
                    <a:moveTo>
                      <a:pt x="0" y="0"/>
                    </a:moveTo>
                    <a:lnTo>
                      <a:pt x="198255" y="0"/>
                    </a:lnTo>
                    <a:lnTo>
                      <a:pt x="198255" y="12127"/>
                    </a:lnTo>
                    <a:lnTo>
                      <a:pt x="0" y="12127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945A449C-4A15-4084-8345-B1558AA6AC92}"/>
                  </a:ext>
                </a:extLst>
              </p:cNvPr>
              <p:cNvSpPr/>
              <p:nvPr/>
            </p:nvSpPr>
            <p:spPr>
              <a:xfrm>
                <a:off x="1989210" y="3682846"/>
                <a:ext cx="64859" cy="65749"/>
              </a:xfrm>
              <a:custGeom>
                <a:avLst/>
                <a:gdLst>
                  <a:gd name="connsiteX0" fmla="*/ 57183 w 64859"/>
                  <a:gd name="connsiteY0" fmla="*/ 65750 h 65749"/>
                  <a:gd name="connsiteX1" fmla="*/ 26745 w 64859"/>
                  <a:gd name="connsiteY1" fmla="*/ 62582 h 65749"/>
                  <a:gd name="connsiteX2" fmla="*/ 0 w 64859"/>
                  <a:gd name="connsiteY2" fmla="*/ 19990 h 65749"/>
                  <a:gd name="connsiteX3" fmla="*/ 19674 w 64859"/>
                  <a:gd name="connsiteY3" fmla="*/ 0 h 65749"/>
                  <a:gd name="connsiteX4" fmla="*/ 61761 w 64859"/>
                  <a:gd name="connsiteY4" fmla="*/ 27259 h 65749"/>
                  <a:gd name="connsiteX5" fmla="*/ 64859 w 64859"/>
                  <a:gd name="connsiteY5" fmla="*/ 57975 h 65749"/>
                  <a:gd name="connsiteX6" fmla="*/ 57183 w 64859"/>
                  <a:gd name="connsiteY6" fmla="*/ 65750 h 65749"/>
                  <a:gd name="connsiteX7" fmla="*/ 33873 w 64859"/>
                  <a:gd name="connsiteY7" fmla="*/ 51132 h 65749"/>
                  <a:gd name="connsiteX8" fmla="*/ 52170 w 64859"/>
                  <a:gd name="connsiteY8" fmla="*/ 53036 h 65749"/>
                  <a:gd name="connsiteX9" fmla="*/ 50278 w 64859"/>
                  <a:gd name="connsiteY9" fmla="*/ 34270 h 65749"/>
                  <a:gd name="connsiteX10" fmla="*/ 21379 w 64859"/>
                  <a:gd name="connsiteY10" fmla="*/ 15553 h 65749"/>
                  <a:gd name="connsiteX11" fmla="*/ 15370 w 64859"/>
                  <a:gd name="connsiteY11" fmla="*/ 21662 h 65749"/>
                  <a:gd name="connsiteX12" fmla="*/ 33873 w 64859"/>
                  <a:gd name="connsiteY12" fmla="*/ 51132 h 65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4859" h="65749">
                    <a:moveTo>
                      <a:pt x="57183" y="65750"/>
                    </a:moveTo>
                    <a:lnTo>
                      <a:pt x="26745" y="62582"/>
                    </a:lnTo>
                    <a:lnTo>
                      <a:pt x="0" y="19990"/>
                    </a:lnTo>
                    <a:lnTo>
                      <a:pt x="19674" y="0"/>
                    </a:lnTo>
                    <a:lnTo>
                      <a:pt x="61761" y="27259"/>
                    </a:lnTo>
                    <a:lnTo>
                      <a:pt x="64859" y="57975"/>
                    </a:lnTo>
                    <a:lnTo>
                      <a:pt x="57183" y="65750"/>
                    </a:lnTo>
                    <a:close/>
                    <a:moveTo>
                      <a:pt x="33873" y="51132"/>
                    </a:moveTo>
                    <a:lnTo>
                      <a:pt x="52170" y="53036"/>
                    </a:lnTo>
                    <a:lnTo>
                      <a:pt x="50278" y="34270"/>
                    </a:lnTo>
                    <a:lnTo>
                      <a:pt x="21379" y="15553"/>
                    </a:lnTo>
                    <a:lnTo>
                      <a:pt x="15370" y="21662"/>
                    </a:lnTo>
                    <a:lnTo>
                      <a:pt x="33873" y="51132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3E954196-84A0-4A98-ADF1-2E1408D47440}"/>
                  </a:ext>
                </a:extLst>
              </p:cNvPr>
              <p:cNvSpPr/>
              <p:nvPr/>
            </p:nvSpPr>
            <p:spPr>
              <a:xfrm>
                <a:off x="2216662" y="3913892"/>
                <a:ext cx="90112" cy="91334"/>
              </a:xfrm>
              <a:custGeom>
                <a:avLst/>
                <a:gdLst>
                  <a:gd name="connsiteX0" fmla="*/ 84047 w 90112"/>
                  <a:gd name="connsiteY0" fmla="*/ 91334 h 91334"/>
                  <a:gd name="connsiteX1" fmla="*/ 79728 w 90112"/>
                  <a:gd name="connsiteY1" fmla="*/ 89523 h 91334"/>
                  <a:gd name="connsiteX2" fmla="*/ 1743 w 90112"/>
                  <a:gd name="connsiteY2" fmla="*/ 10320 h 91334"/>
                  <a:gd name="connsiteX3" fmla="*/ 1806 w 90112"/>
                  <a:gd name="connsiteY3" fmla="*/ 1745 h 91334"/>
                  <a:gd name="connsiteX4" fmla="*/ 10381 w 90112"/>
                  <a:gd name="connsiteY4" fmla="*/ 1808 h 91334"/>
                  <a:gd name="connsiteX5" fmla="*/ 88369 w 90112"/>
                  <a:gd name="connsiteY5" fmla="*/ 81014 h 91334"/>
                  <a:gd name="connsiteX6" fmla="*/ 88306 w 90112"/>
                  <a:gd name="connsiteY6" fmla="*/ 89590 h 91334"/>
                  <a:gd name="connsiteX7" fmla="*/ 84047 w 90112"/>
                  <a:gd name="connsiteY7" fmla="*/ 91334 h 91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0112" h="91334">
                    <a:moveTo>
                      <a:pt x="84047" y="91334"/>
                    </a:moveTo>
                    <a:cubicBezTo>
                      <a:pt x="82480" y="91334"/>
                      <a:pt x="80916" y="90730"/>
                      <a:pt x="79728" y="89523"/>
                    </a:cubicBezTo>
                    <a:lnTo>
                      <a:pt x="1743" y="10320"/>
                    </a:lnTo>
                    <a:cubicBezTo>
                      <a:pt x="-606" y="7932"/>
                      <a:pt x="-576" y="4094"/>
                      <a:pt x="1806" y="1745"/>
                    </a:cubicBezTo>
                    <a:cubicBezTo>
                      <a:pt x="4194" y="-604"/>
                      <a:pt x="8029" y="-580"/>
                      <a:pt x="10381" y="1808"/>
                    </a:cubicBezTo>
                    <a:lnTo>
                      <a:pt x="88369" y="81014"/>
                    </a:lnTo>
                    <a:cubicBezTo>
                      <a:pt x="90718" y="83400"/>
                      <a:pt x="90688" y="87241"/>
                      <a:pt x="88306" y="89590"/>
                    </a:cubicBezTo>
                    <a:cubicBezTo>
                      <a:pt x="87118" y="90754"/>
                      <a:pt x="85584" y="91334"/>
                      <a:pt x="84047" y="91334"/>
                    </a:cubicBez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24612FF8-F4A8-4A26-8E0E-8B7FA6E67062}"/>
                  </a:ext>
                </a:extLst>
              </p:cNvPr>
              <p:cNvSpPr/>
              <p:nvPr/>
            </p:nvSpPr>
            <p:spPr>
              <a:xfrm rot="2673261">
                <a:off x="2192072" y="3853643"/>
                <a:ext cx="12127" cy="82970"/>
              </a:xfrm>
              <a:custGeom>
                <a:avLst/>
                <a:gdLst>
                  <a:gd name="connsiteX0" fmla="*/ 0 w 12127"/>
                  <a:gd name="connsiteY0" fmla="*/ 0 h 82970"/>
                  <a:gd name="connsiteX1" fmla="*/ 12128 w 12127"/>
                  <a:gd name="connsiteY1" fmla="*/ 0 h 82970"/>
                  <a:gd name="connsiteX2" fmla="*/ 12128 w 12127"/>
                  <a:gd name="connsiteY2" fmla="*/ 82971 h 82970"/>
                  <a:gd name="connsiteX3" fmla="*/ 0 w 12127"/>
                  <a:gd name="connsiteY3" fmla="*/ 82971 h 8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27" h="82970">
                    <a:moveTo>
                      <a:pt x="0" y="0"/>
                    </a:moveTo>
                    <a:lnTo>
                      <a:pt x="12128" y="0"/>
                    </a:lnTo>
                    <a:lnTo>
                      <a:pt x="12128" y="82971"/>
                    </a:lnTo>
                    <a:lnTo>
                      <a:pt x="0" y="82971"/>
                    </a:lnTo>
                    <a:close/>
                  </a:path>
                </a:pathLst>
              </a:custGeom>
              <a:grpFill/>
              <a:ln w="29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8" name="그래픽 48">
            <a:extLst>
              <a:ext uri="{FF2B5EF4-FFF2-40B4-BE49-F238E27FC236}">
                <a16:creationId xmlns:a16="http://schemas.microsoft.com/office/drawing/2014/main" id="{6790AB8C-1D54-446D-9044-9C19CE8A4E69}"/>
              </a:ext>
            </a:extLst>
          </p:cNvPr>
          <p:cNvGrpSpPr/>
          <p:nvPr/>
        </p:nvGrpSpPr>
        <p:grpSpPr>
          <a:xfrm>
            <a:off x="9826838" y="3676184"/>
            <a:ext cx="381063" cy="384993"/>
            <a:chOff x="9826838" y="3676184"/>
            <a:chExt cx="381063" cy="384993"/>
          </a:xfrm>
          <a:solidFill>
            <a:schemeClr val="accent2"/>
          </a:solidFill>
        </p:grpSpPr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7BA0CC5A-8EC8-4EBF-950F-5EE165AC8651}"/>
                </a:ext>
              </a:extLst>
            </p:cNvPr>
            <p:cNvSpPr/>
            <p:nvPr/>
          </p:nvSpPr>
          <p:spPr>
            <a:xfrm>
              <a:off x="10016197" y="3914239"/>
              <a:ext cx="139836" cy="114878"/>
            </a:xfrm>
            <a:custGeom>
              <a:avLst/>
              <a:gdLst>
                <a:gd name="connsiteX0" fmla="*/ 82596 w 139836"/>
                <a:gd name="connsiteY0" fmla="*/ 114878 h 114878"/>
                <a:gd name="connsiteX1" fmla="*/ 0 w 139836"/>
                <a:gd name="connsiteY1" fmla="*/ 0 h 114878"/>
                <a:gd name="connsiteX2" fmla="*/ 139837 w 139836"/>
                <a:gd name="connsiteY2" fmla="*/ 45922 h 114878"/>
                <a:gd name="connsiteX3" fmla="*/ 136706 w 139836"/>
                <a:gd name="connsiteY3" fmla="*/ 52158 h 114878"/>
                <a:gd name="connsiteX4" fmla="*/ 87523 w 139836"/>
                <a:gd name="connsiteY4" fmla="*/ 111080 h 114878"/>
                <a:gd name="connsiteX5" fmla="*/ 82596 w 139836"/>
                <a:gd name="connsiteY5" fmla="*/ 114878 h 114878"/>
                <a:gd name="connsiteX6" fmla="*/ 31308 w 139836"/>
                <a:gd name="connsiteY6" fmla="*/ 22940 h 114878"/>
                <a:gd name="connsiteX7" fmla="*/ 85038 w 139836"/>
                <a:gd name="connsiteY7" fmla="*/ 97671 h 114878"/>
                <a:gd name="connsiteX8" fmla="*/ 122674 w 139836"/>
                <a:gd name="connsiteY8" fmla="*/ 52946 h 114878"/>
                <a:gd name="connsiteX9" fmla="*/ 31308 w 139836"/>
                <a:gd name="connsiteY9" fmla="*/ 22940 h 114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836" h="114878">
                  <a:moveTo>
                    <a:pt x="82596" y="114878"/>
                  </a:moveTo>
                  <a:lnTo>
                    <a:pt x="0" y="0"/>
                  </a:lnTo>
                  <a:lnTo>
                    <a:pt x="139837" y="45922"/>
                  </a:lnTo>
                  <a:lnTo>
                    <a:pt x="136706" y="52158"/>
                  </a:lnTo>
                  <a:cubicBezTo>
                    <a:pt x="125291" y="74890"/>
                    <a:pt x="108745" y="94711"/>
                    <a:pt x="87523" y="111080"/>
                  </a:cubicBezTo>
                  <a:lnTo>
                    <a:pt x="82596" y="114878"/>
                  </a:lnTo>
                  <a:close/>
                  <a:moveTo>
                    <a:pt x="31308" y="22940"/>
                  </a:moveTo>
                  <a:lnTo>
                    <a:pt x="85038" y="97671"/>
                  </a:lnTo>
                  <a:cubicBezTo>
                    <a:pt x="100612" y="84768"/>
                    <a:pt x="113236" y="69765"/>
                    <a:pt x="122674" y="52946"/>
                  </a:cubicBezTo>
                  <a:lnTo>
                    <a:pt x="31308" y="2294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D42AABD3-B1D0-483A-955B-0F3CB65BB9C9}"/>
                </a:ext>
              </a:extLst>
            </p:cNvPr>
            <p:cNvSpPr/>
            <p:nvPr/>
          </p:nvSpPr>
          <p:spPr>
            <a:xfrm>
              <a:off x="9997200" y="3676184"/>
              <a:ext cx="210701" cy="277967"/>
            </a:xfrm>
            <a:custGeom>
              <a:avLst/>
              <a:gdLst>
                <a:gd name="connsiteX0" fmla="*/ 199953 w 210701"/>
                <a:gd name="connsiteY0" fmla="*/ 277968 h 277967"/>
                <a:gd name="connsiteX1" fmla="*/ 0 w 210701"/>
                <a:gd name="connsiteY1" fmla="*/ 212291 h 277967"/>
                <a:gd name="connsiteX2" fmla="*/ 0 w 210701"/>
                <a:gd name="connsiteY2" fmla="*/ 0 h 277967"/>
                <a:gd name="connsiteX3" fmla="*/ 6121 w 210701"/>
                <a:gd name="connsiteY3" fmla="*/ 108 h 277967"/>
                <a:gd name="connsiteX4" fmla="*/ 66273 w 210701"/>
                <a:gd name="connsiteY4" fmla="*/ 10389 h 277967"/>
                <a:gd name="connsiteX5" fmla="*/ 187859 w 210701"/>
                <a:gd name="connsiteY5" fmla="*/ 115317 h 277967"/>
                <a:gd name="connsiteX6" fmla="*/ 201724 w 210701"/>
                <a:gd name="connsiteY6" fmla="*/ 272052 h 277967"/>
                <a:gd name="connsiteX7" fmla="*/ 199953 w 210701"/>
                <a:gd name="connsiteY7" fmla="*/ 277968 h 277967"/>
                <a:gd name="connsiteX8" fmla="*/ 12028 w 210701"/>
                <a:gd name="connsiteY8" fmla="*/ 203583 h 277967"/>
                <a:gd name="connsiteX9" fmla="*/ 191880 w 210701"/>
                <a:gd name="connsiteY9" fmla="*/ 262658 h 277967"/>
                <a:gd name="connsiteX10" fmla="*/ 177115 w 210701"/>
                <a:gd name="connsiteY10" fmla="*/ 120734 h 277967"/>
                <a:gd name="connsiteX11" fmla="*/ 62519 w 210701"/>
                <a:gd name="connsiteY11" fmla="*/ 21815 h 277967"/>
                <a:gd name="connsiteX12" fmla="*/ 12028 w 210701"/>
                <a:gd name="connsiteY12" fmla="*/ 12323 h 277967"/>
                <a:gd name="connsiteX13" fmla="*/ 12028 w 210701"/>
                <a:gd name="connsiteY13" fmla="*/ 203583 h 277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0701" h="277967">
                  <a:moveTo>
                    <a:pt x="199953" y="277968"/>
                  </a:moveTo>
                  <a:lnTo>
                    <a:pt x="0" y="212291"/>
                  </a:lnTo>
                  <a:lnTo>
                    <a:pt x="0" y="0"/>
                  </a:lnTo>
                  <a:lnTo>
                    <a:pt x="6121" y="108"/>
                  </a:lnTo>
                  <a:cubicBezTo>
                    <a:pt x="27175" y="478"/>
                    <a:pt x="45727" y="3645"/>
                    <a:pt x="66273" y="10389"/>
                  </a:cubicBezTo>
                  <a:cubicBezTo>
                    <a:pt x="119339" y="27807"/>
                    <a:pt x="162518" y="65070"/>
                    <a:pt x="187859" y="115317"/>
                  </a:cubicBezTo>
                  <a:cubicBezTo>
                    <a:pt x="212447" y="164088"/>
                    <a:pt x="217374" y="219750"/>
                    <a:pt x="201724" y="272052"/>
                  </a:cubicBezTo>
                  <a:lnTo>
                    <a:pt x="199953" y="277968"/>
                  </a:lnTo>
                  <a:close/>
                  <a:moveTo>
                    <a:pt x="12028" y="203583"/>
                  </a:moveTo>
                  <a:lnTo>
                    <a:pt x="191880" y="262658"/>
                  </a:lnTo>
                  <a:cubicBezTo>
                    <a:pt x="204558" y="215067"/>
                    <a:pt x="199381" y="164903"/>
                    <a:pt x="177115" y="120734"/>
                  </a:cubicBezTo>
                  <a:cubicBezTo>
                    <a:pt x="153227" y="73356"/>
                    <a:pt x="112529" y="38229"/>
                    <a:pt x="62519" y="21815"/>
                  </a:cubicBezTo>
                  <a:cubicBezTo>
                    <a:pt x="44933" y="16043"/>
                    <a:pt x="29497" y="13117"/>
                    <a:pt x="12028" y="12323"/>
                  </a:cubicBezTo>
                  <a:lnTo>
                    <a:pt x="12028" y="203583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7B7AECD3-E507-46EB-8CF3-94B24B2D1DDF}"/>
                </a:ext>
              </a:extLst>
            </p:cNvPr>
            <p:cNvSpPr/>
            <p:nvPr/>
          </p:nvSpPr>
          <p:spPr>
            <a:xfrm>
              <a:off x="9826838" y="3714078"/>
              <a:ext cx="256467" cy="347098"/>
            </a:xfrm>
            <a:custGeom>
              <a:avLst/>
              <a:gdLst>
                <a:gd name="connsiteX0" fmla="*/ 172019 w 256467"/>
                <a:gd name="connsiteY0" fmla="*/ 347098 h 347098"/>
                <a:gd name="connsiteX1" fmla="*/ 172007 w 256467"/>
                <a:gd name="connsiteY1" fmla="*/ 347098 h 347098"/>
                <a:gd name="connsiteX2" fmla="*/ 50319 w 256467"/>
                <a:gd name="connsiteY2" fmla="*/ 296192 h 347098"/>
                <a:gd name="connsiteX3" fmla="*/ 50322 w 256467"/>
                <a:gd name="connsiteY3" fmla="*/ 50245 h 347098"/>
                <a:gd name="connsiteX4" fmla="*/ 145211 w 256467"/>
                <a:gd name="connsiteY4" fmla="*/ 1017 h 347098"/>
                <a:gd name="connsiteX5" fmla="*/ 152105 w 256467"/>
                <a:gd name="connsiteY5" fmla="*/ 0 h 347098"/>
                <a:gd name="connsiteX6" fmla="*/ 152105 w 256467"/>
                <a:gd name="connsiteY6" fmla="*/ 180008 h 347098"/>
                <a:gd name="connsiteX7" fmla="*/ 160319 w 256467"/>
                <a:gd name="connsiteY7" fmla="*/ 191227 h 347098"/>
                <a:gd name="connsiteX8" fmla="*/ 256468 w 256467"/>
                <a:gd name="connsiteY8" fmla="*/ 324973 h 347098"/>
                <a:gd name="connsiteX9" fmla="*/ 250263 w 256467"/>
                <a:gd name="connsiteY9" fmla="*/ 328167 h 347098"/>
                <a:gd name="connsiteX10" fmla="*/ 172019 w 256467"/>
                <a:gd name="connsiteY10" fmla="*/ 347098 h 347098"/>
                <a:gd name="connsiteX11" fmla="*/ 140077 w 256467"/>
                <a:gd name="connsiteY11" fmla="*/ 14091 h 347098"/>
                <a:gd name="connsiteX12" fmla="*/ 58873 w 256467"/>
                <a:gd name="connsiteY12" fmla="*/ 58702 h 347098"/>
                <a:gd name="connsiteX13" fmla="*/ 58870 w 256467"/>
                <a:gd name="connsiteY13" fmla="*/ 287731 h 347098"/>
                <a:gd name="connsiteX14" fmla="*/ 172007 w 256467"/>
                <a:gd name="connsiteY14" fmla="*/ 335067 h 347098"/>
                <a:gd name="connsiteX15" fmla="*/ 172019 w 256467"/>
                <a:gd name="connsiteY15" fmla="*/ 335067 h 347098"/>
                <a:gd name="connsiteX16" fmla="*/ 238466 w 256467"/>
                <a:gd name="connsiteY16" fmla="*/ 320531 h 347098"/>
                <a:gd name="connsiteX17" fmla="*/ 150583 w 256467"/>
                <a:gd name="connsiteY17" fmla="*/ 198286 h 347098"/>
                <a:gd name="connsiteX18" fmla="*/ 140077 w 256467"/>
                <a:gd name="connsiteY18" fmla="*/ 183933 h 347098"/>
                <a:gd name="connsiteX19" fmla="*/ 140077 w 256467"/>
                <a:gd name="connsiteY19" fmla="*/ 14091 h 34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467" h="347098">
                  <a:moveTo>
                    <a:pt x="172019" y="347098"/>
                  </a:moveTo>
                  <a:lnTo>
                    <a:pt x="172007" y="347098"/>
                  </a:lnTo>
                  <a:cubicBezTo>
                    <a:pt x="126027" y="347098"/>
                    <a:pt x="82812" y="329019"/>
                    <a:pt x="50319" y="296192"/>
                  </a:cubicBezTo>
                  <a:cubicBezTo>
                    <a:pt x="-16775" y="228382"/>
                    <a:pt x="-16772" y="118051"/>
                    <a:pt x="50322" y="50245"/>
                  </a:cubicBezTo>
                  <a:cubicBezTo>
                    <a:pt x="77407" y="22874"/>
                    <a:pt x="109331" y="6313"/>
                    <a:pt x="145211" y="1017"/>
                  </a:cubicBezTo>
                  <a:lnTo>
                    <a:pt x="152105" y="0"/>
                  </a:lnTo>
                  <a:lnTo>
                    <a:pt x="152105" y="180008"/>
                  </a:lnTo>
                  <a:lnTo>
                    <a:pt x="160319" y="191227"/>
                  </a:lnTo>
                  <a:lnTo>
                    <a:pt x="256468" y="324973"/>
                  </a:lnTo>
                  <a:lnTo>
                    <a:pt x="250263" y="328167"/>
                  </a:lnTo>
                  <a:cubicBezTo>
                    <a:pt x="226201" y="340550"/>
                    <a:pt x="199143" y="347098"/>
                    <a:pt x="172019" y="347098"/>
                  </a:cubicBezTo>
                  <a:close/>
                  <a:moveTo>
                    <a:pt x="140077" y="14091"/>
                  </a:moveTo>
                  <a:cubicBezTo>
                    <a:pt x="109620" y="20014"/>
                    <a:pt x="82328" y="35001"/>
                    <a:pt x="58873" y="58702"/>
                  </a:cubicBezTo>
                  <a:cubicBezTo>
                    <a:pt x="-3607" y="121844"/>
                    <a:pt x="-3610" y="224583"/>
                    <a:pt x="58870" y="287731"/>
                  </a:cubicBezTo>
                  <a:cubicBezTo>
                    <a:pt x="89086" y="318257"/>
                    <a:pt x="129264" y="335067"/>
                    <a:pt x="172007" y="335067"/>
                  </a:cubicBezTo>
                  <a:lnTo>
                    <a:pt x="172019" y="335067"/>
                  </a:lnTo>
                  <a:cubicBezTo>
                    <a:pt x="194899" y="335067"/>
                    <a:pt x="217722" y="330059"/>
                    <a:pt x="238466" y="320531"/>
                  </a:cubicBezTo>
                  <a:lnTo>
                    <a:pt x="150583" y="198286"/>
                  </a:lnTo>
                  <a:lnTo>
                    <a:pt x="140077" y="183933"/>
                  </a:lnTo>
                  <a:lnTo>
                    <a:pt x="140077" y="14091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9F6AA994-9DF5-4926-97BC-6A80D90CDFB8}"/>
              </a:ext>
            </a:extLst>
          </p:cNvPr>
          <p:cNvSpPr txBox="1"/>
          <p:nvPr/>
        </p:nvSpPr>
        <p:spPr>
          <a:xfrm>
            <a:off x="9530058" y="4081945"/>
            <a:ext cx="974626" cy="94057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5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04</a:t>
            </a:r>
            <a:endParaRPr lang="id-ID" altLang="ko-KR" sz="5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B9C952C-BC69-43A4-B7D5-70FC487C8FA3}"/>
              </a:ext>
            </a:extLst>
          </p:cNvPr>
          <p:cNvSpPr txBox="1"/>
          <p:nvPr/>
        </p:nvSpPr>
        <p:spPr>
          <a:xfrm>
            <a:off x="9335132" y="4945325"/>
            <a:ext cx="1364476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52" name="직선 연결선 51">
            <a:extLst>
              <a:ext uri="{FF2B5EF4-FFF2-40B4-BE49-F238E27FC236}">
                <a16:creationId xmlns:a16="http://schemas.microsoft.com/office/drawing/2014/main" id="{2B89E5FF-341F-4D3D-9B5D-71D1E6B0DBFE}"/>
              </a:ext>
            </a:extLst>
          </p:cNvPr>
          <p:cNvCxnSpPr>
            <a:cxnSpLocks/>
          </p:cNvCxnSpPr>
          <p:nvPr/>
        </p:nvCxnSpPr>
        <p:spPr>
          <a:xfrm>
            <a:off x="9613749" y="5663349"/>
            <a:ext cx="807243" cy="0"/>
          </a:xfrm>
          <a:prstGeom prst="line">
            <a:avLst/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사각형: 둥근 모서리 33">
            <a:extLst>
              <a:ext uri="{FF2B5EF4-FFF2-40B4-BE49-F238E27FC236}">
                <a16:creationId xmlns:a16="http://schemas.microsoft.com/office/drawing/2014/main" id="{F4B911EC-09B2-4358-9AB8-278D3CDFB987}"/>
              </a:ext>
            </a:extLst>
          </p:cNvPr>
          <p:cNvSpPr/>
          <p:nvPr/>
        </p:nvSpPr>
        <p:spPr>
          <a:xfrm>
            <a:off x="3781385" y="3329257"/>
            <a:ext cx="2021985" cy="2681018"/>
          </a:xfrm>
          <a:prstGeom prst="roundRect">
            <a:avLst/>
          </a:prstGeom>
          <a:solidFill>
            <a:schemeClr val="accent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2" name="그래픽 34">
            <a:extLst>
              <a:ext uri="{FF2B5EF4-FFF2-40B4-BE49-F238E27FC236}">
                <a16:creationId xmlns:a16="http://schemas.microsoft.com/office/drawing/2014/main" id="{3B1137BA-1839-47ED-B7E8-9C65A4D2538A}"/>
              </a:ext>
            </a:extLst>
          </p:cNvPr>
          <p:cNvGrpSpPr/>
          <p:nvPr/>
        </p:nvGrpSpPr>
        <p:grpSpPr>
          <a:xfrm>
            <a:off x="4599881" y="3701398"/>
            <a:ext cx="384993" cy="334564"/>
            <a:chOff x="4599881" y="3701398"/>
            <a:chExt cx="384993" cy="334564"/>
          </a:xfrm>
          <a:solidFill>
            <a:schemeClr val="accent2"/>
          </a:solidFill>
        </p:grpSpPr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EDEE8328-6535-4FE2-AD83-F58BD9438D5A}"/>
                </a:ext>
              </a:extLst>
            </p:cNvPr>
            <p:cNvSpPr/>
            <p:nvPr/>
          </p:nvSpPr>
          <p:spPr>
            <a:xfrm>
              <a:off x="4599881" y="3701398"/>
              <a:ext cx="135415" cy="334564"/>
            </a:xfrm>
            <a:custGeom>
              <a:avLst/>
              <a:gdLst>
                <a:gd name="connsiteX0" fmla="*/ 32096 w 135415"/>
                <a:gd name="connsiteY0" fmla="*/ 334565 h 334564"/>
                <a:gd name="connsiteX1" fmla="*/ 0 w 135415"/>
                <a:gd name="connsiteY1" fmla="*/ 302135 h 334564"/>
                <a:gd name="connsiteX2" fmla="*/ 0 w 135415"/>
                <a:gd name="connsiteY2" fmla="*/ 0 h 334564"/>
                <a:gd name="connsiteX3" fmla="*/ 103316 w 135415"/>
                <a:gd name="connsiteY3" fmla="*/ 0 h 334564"/>
                <a:gd name="connsiteX4" fmla="*/ 135415 w 135415"/>
                <a:gd name="connsiteY4" fmla="*/ 32427 h 334564"/>
                <a:gd name="connsiteX5" fmla="*/ 123384 w 135415"/>
                <a:gd name="connsiteY5" fmla="*/ 32427 h 334564"/>
                <a:gd name="connsiteX6" fmla="*/ 103316 w 135415"/>
                <a:gd name="connsiteY6" fmla="*/ 12031 h 334564"/>
                <a:gd name="connsiteX7" fmla="*/ 12031 w 135415"/>
                <a:gd name="connsiteY7" fmla="*/ 12031 h 334564"/>
                <a:gd name="connsiteX8" fmla="*/ 12031 w 135415"/>
                <a:gd name="connsiteY8" fmla="*/ 302135 h 334564"/>
                <a:gd name="connsiteX9" fmla="*/ 32099 w 135415"/>
                <a:gd name="connsiteY9" fmla="*/ 322534 h 334564"/>
                <a:gd name="connsiteX10" fmla="*/ 52161 w 135415"/>
                <a:gd name="connsiteY10" fmla="*/ 302135 h 334564"/>
                <a:gd name="connsiteX11" fmla="*/ 52161 w 135415"/>
                <a:gd name="connsiteY11" fmla="*/ 133878 h 334564"/>
                <a:gd name="connsiteX12" fmla="*/ 64192 w 135415"/>
                <a:gd name="connsiteY12" fmla="*/ 133878 h 334564"/>
                <a:gd name="connsiteX13" fmla="*/ 64192 w 135415"/>
                <a:gd name="connsiteY13" fmla="*/ 302135 h 334564"/>
                <a:gd name="connsiteX14" fmla="*/ 32096 w 135415"/>
                <a:gd name="connsiteY14" fmla="*/ 334565 h 334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5415" h="334564">
                  <a:moveTo>
                    <a:pt x="32096" y="334565"/>
                  </a:moveTo>
                  <a:cubicBezTo>
                    <a:pt x="14398" y="334565"/>
                    <a:pt x="0" y="320016"/>
                    <a:pt x="0" y="302135"/>
                  </a:cubicBezTo>
                  <a:lnTo>
                    <a:pt x="0" y="0"/>
                  </a:lnTo>
                  <a:lnTo>
                    <a:pt x="103316" y="0"/>
                  </a:lnTo>
                  <a:cubicBezTo>
                    <a:pt x="121014" y="0"/>
                    <a:pt x="135415" y="14546"/>
                    <a:pt x="135415" y="32427"/>
                  </a:cubicBezTo>
                  <a:lnTo>
                    <a:pt x="123384" y="32427"/>
                  </a:lnTo>
                  <a:cubicBezTo>
                    <a:pt x="123384" y="21181"/>
                    <a:pt x="114382" y="12031"/>
                    <a:pt x="103316" y="12031"/>
                  </a:cubicBezTo>
                  <a:lnTo>
                    <a:pt x="12031" y="12031"/>
                  </a:lnTo>
                  <a:lnTo>
                    <a:pt x="12031" y="302135"/>
                  </a:lnTo>
                  <a:cubicBezTo>
                    <a:pt x="12031" y="313381"/>
                    <a:pt x="21033" y="322534"/>
                    <a:pt x="32099" y="322534"/>
                  </a:cubicBezTo>
                  <a:cubicBezTo>
                    <a:pt x="43161" y="322534"/>
                    <a:pt x="52161" y="313381"/>
                    <a:pt x="52161" y="302135"/>
                  </a:cubicBezTo>
                  <a:lnTo>
                    <a:pt x="52161" y="133878"/>
                  </a:lnTo>
                  <a:lnTo>
                    <a:pt x="64192" y="133878"/>
                  </a:lnTo>
                  <a:lnTo>
                    <a:pt x="64192" y="302135"/>
                  </a:lnTo>
                  <a:cubicBezTo>
                    <a:pt x="64189" y="320016"/>
                    <a:pt x="49793" y="334565"/>
                    <a:pt x="32096" y="334565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A4F8FE99-6DE1-4A20-BB42-4383EB5C4AA3}"/>
                </a:ext>
              </a:extLst>
            </p:cNvPr>
            <p:cNvSpPr/>
            <p:nvPr/>
          </p:nvSpPr>
          <p:spPr>
            <a:xfrm>
              <a:off x="4599881" y="4003533"/>
              <a:ext cx="64191" cy="32429"/>
            </a:xfrm>
            <a:custGeom>
              <a:avLst/>
              <a:gdLst>
                <a:gd name="connsiteX0" fmla="*/ 32096 w 64191"/>
                <a:gd name="connsiteY0" fmla="*/ 32430 h 32429"/>
                <a:gd name="connsiteX1" fmla="*/ 0 w 64191"/>
                <a:gd name="connsiteY1" fmla="*/ 0 h 32429"/>
                <a:gd name="connsiteX2" fmla="*/ 12031 w 64191"/>
                <a:gd name="connsiteY2" fmla="*/ 0 h 32429"/>
                <a:gd name="connsiteX3" fmla="*/ 32099 w 64191"/>
                <a:gd name="connsiteY3" fmla="*/ 20399 h 32429"/>
                <a:gd name="connsiteX4" fmla="*/ 52161 w 64191"/>
                <a:gd name="connsiteY4" fmla="*/ 0 h 32429"/>
                <a:gd name="connsiteX5" fmla="*/ 64192 w 64191"/>
                <a:gd name="connsiteY5" fmla="*/ 0 h 32429"/>
                <a:gd name="connsiteX6" fmla="*/ 32096 w 64191"/>
                <a:gd name="connsiteY6" fmla="*/ 32430 h 32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191" h="32429">
                  <a:moveTo>
                    <a:pt x="32096" y="32430"/>
                  </a:moveTo>
                  <a:cubicBezTo>
                    <a:pt x="14398" y="32430"/>
                    <a:pt x="0" y="17881"/>
                    <a:pt x="0" y="0"/>
                  </a:cubicBezTo>
                  <a:lnTo>
                    <a:pt x="12031" y="0"/>
                  </a:lnTo>
                  <a:cubicBezTo>
                    <a:pt x="12031" y="11246"/>
                    <a:pt x="21033" y="20399"/>
                    <a:pt x="32099" y="20399"/>
                  </a:cubicBezTo>
                  <a:cubicBezTo>
                    <a:pt x="43161" y="20399"/>
                    <a:pt x="52161" y="11246"/>
                    <a:pt x="52161" y="0"/>
                  </a:cubicBezTo>
                  <a:lnTo>
                    <a:pt x="64192" y="0"/>
                  </a:lnTo>
                  <a:cubicBezTo>
                    <a:pt x="64189" y="17881"/>
                    <a:pt x="49793" y="32430"/>
                    <a:pt x="32096" y="32430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E1301961-9B36-4175-8384-FCFA3A41B12F}"/>
                </a:ext>
              </a:extLst>
            </p:cNvPr>
            <p:cNvSpPr/>
            <p:nvPr/>
          </p:nvSpPr>
          <p:spPr>
            <a:xfrm>
              <a:off x="4631979" y="3730723"/>
              <a:ext cx="352894" cy="305239"/>
            </a:xfrm>
            <a:custGeom>
              <a:avLst/>
              <a:gdLst>
                <a:gd name="connsiteX0" fmla="*/ 320795 w 352894"/>
                <a:gd name="connsiteY0" fmla="*/ 305239 h 305239"/>
                <a:gd name="connsiteX1" fmla="*/ 0 w 352894"/>
                <a:gd name="connsiteY1" fmla="*/ 305239 h 305239"/>
                <a:gd name="connsiteX2" fmla="*/ 0 w 352894"/>
                <a:gd name="connsiteY2" fmla="*/ 293208 h 305239"/>
                <a:gd name="connsiteX3" fmla="*/ 20062 w 352894"/>
                <a:gd name="connsiteY3" fmla="*/ 272810 h 305239"/>
                <a:gd name="connsiteX4" fmla="*/ 20062 w 352894"/>
                <a:gd name="connsiteY4" fmla="*/ 0 h 305239"/>
                <a:gd name="connsiteX5" fmla="*/ 122383 w 352894"/>
                <a:gd name="connsiteY5" fmla="*/ 0 h 305239"/>
                <a:gd name="connsiteX6" fmla="*/ 152532 w 352894"/>
                <a:gd name="connsiteY6" fmla="*/ 21334 h 305239"/>
                <a:gd name="connsiteX7" fmla="*/ 352894 w 352894"/>
                <a:gd name="connsiteY7" fmla="*/ 21334 h 305239"/>
                <a:gd name="connsiteX8" fmla="*/ 352894 w 352894"/>
                <a:gd name="connsiteY8" fmla="*/ 272810 h 305239"/>
                <a:gd name="connsiteX9" fmla="*/ 320795 w 352894"/>
                <a:gd name="connsiteY9" fmla="*/ 305239 h 305239"/>
                <a:gd name="connsiteX10" fmla="*/ 24931 w 352894"/>
                <a:gd name="connsiteY10" fmla="*/ 293208 h 305239"/>
                <a:gd name="connsiteX11" fmla="*/ 320795 w 352894"/>
                <a:gd name="connsiteY11" fmla="*/ 293208 h 305239"/>
                <a:gd name="connsiteX12" fmla="*/ 340863 w 352894"/>
                <a:gd name="connsiteY12" fmla="*/ 272810 h 305239"/>
                <a:gd name="connsiteX13" fmla="*/ 340863 w 352894"/>
                <a:gd name="connsiteY13" fmla="*/ 33365 h 305239"/>
                <a:gd name="connsiteX14" fmla="*/ 142998 w 352894"/>
                <a:gd name="connsiteY14" fmla="*/ 33365 h 305239"/>
                <a:gd name="connsiteX15" fmla="*/ 142059 w 352894"/>
                <a:gd name="connsiteY15" fmla="*/ 28486 h 305239"/>
                <a:gd name="connsiteX16" fmla="*/ 122383 w 352894"/>
                <a:gd name="connsiteY16" fmla="*/ 12031 h 305239"/>
                <a:gd name="connsiteX17" fmla="*/ 32093 w 352894"/>
                <a:gd name="connsiteY17" fmla="*/ 12031 h 305239"/>
                <a:gd name="connsiteX18" fmla="*/ 32093 w 352894"/>
                <a:gd name="connsiteY18" fmla="*/ 272810 h 305239"/>
                <a:gd name="connsiteX19" fmla="*/ 24931 w 352894"/>
                <a:gd name="connsiteY19" fmla="*/ 293208 h 305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2894" h="305239">
                  <a:moveTo>
                    <a:pt x="320795" y="305239"/>
                  </a:moveTo>
                  <a:lnTo>
                    <a:pt x="0" y="305239"/>
                  </a:lnTo>
                  <a:lnTo>
                    <a:pt x="0" y="293208"/>
                  </a:lnTo>
                  <a:cubicBezTo>
                    <a:pt x="11063" y="293208"/>
                    <a:pt x="20062" y="284056"/>
                    <a:pt x="20062" y="272810"/>
                  </a:cubicBezTo>
                  <a:lnTo>
                    <a:pt x="20062" y="0"/>
                  </a:lnTo>
                  <a:lnTo>
                    <a:pt x="122383" y="0"/>
                  </a:lnTo>
                  <a:cubicBezTo>
                    <a:pt x="136011" y="0"/>
                    <a:pt x="147994" y="8719"/>
                    <a:pt x="152532" y="21334"/>
                  </a:cubicBezTo>
                  <a:lnTo>
                    <a:pt x="352894" y="21334"/>
                  </a:lnTo>
                  <a:lnTo>
                    <a:pt x="352894" y="272810"/>
                  </a:lnTo>
                  <a:cubicBezTo>
                    <a:pt x="352894" y="290691"/>
                    <a:pt x="338496" y="305239"/>
                    <a:pt x="320795" y="305239"/>
                  </a:cubicBezTo>
                  <a:close/>
                  <a:moveTo>
                    <a:pt x="24931" y="293208"/>
                  </a:moveTo>
                  <a:lnTo>
                    <a:pt x="320795" y="293208"/>
                  </a:lnTo>
                  <a:cubicBezTo>
                    <a:pt x="331864" y="293208"/>
                    <a:pt x="340863" y="284056"/>
                    <a:pt x="340863" y="272810"/>
                  </a:cubicBezTo>
                  <a:lnTo>
                    <a:pt x="340863" y="33365"/>
                  </a:lnTo>
                  <a:lnTo>
                    <a:pt x="142998" y="33365"/>
                  </a:lnTo>
                  <a:lnTo>
                    <a:pt x="142059" y="28486"/>
                  </a:lnTo>
                  <a:cubicBezTo>
                    <a:pt x="140225" y="18952"/>
                    <a:pt x="131947" y="12031"/>
                    <a:pt x="122383" y="12031"/>
                  </a:cubicBezTo>
                  <a:lnTo>
                    <a:pt x="32093" y="12031"/>
                  </a:lnTo>
                  <a:lnTo>
                    <a:pt x="32093" y="272810"/>
                  </a:lnTo>
                  <a:cubicBezTo>
                    <a:pt x="32093" y="280531"/>
                    <a:pt x="29410" y="287635"/>
                    <a:pt x="24931" y="293208"/>
                  </a:cubicBez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7" name="자유형: 도형 26">
              <a:extLst>
                <a:ext uri="{FF2B5EF4-FFF2-40B4-BE49-F238E27FC236}">
                  <a16:creationId xmlns:a16="http://schemas.microsoft.com/office/drawing/2014/main" id="{557BF12B-89AB-4CAF-8194-6F8E681E6981}"/>
                </a:ext>
              </a:extLst>
            </p:cNvPr>
            <p:cNvSpPr/>
            <p:nvPr/>
          </p:nvSpPr>
          <p:spPr>
            <a:xfrm>
              <a:off x="4664093" y="3989114"/>
              <a:ext cx="251286" cy="12031"/>
            </a:xfrm>
            <a:custGeom>
              <a:avLst/>
              <a:gdLst>
                <a:gd name="connsiteX0" fmla="*/ 0 w 251286"/>
                <a:gd name="connsiteY0" fmla="*/ 0 h 12031"/>
                <a:gd name="connsiteX1" fmla="*/ 251286 w 251286"/>
                <a:gd name="connsiteY1" fmla="*/ 0 h 12031"/>
                <a:gd name="connsiteX2" fmla="*/ 251286 w 251286"/>
                <a:gd name="connsiteY2" fmla="*/ 12031 h 12031"/>
                <a:gd name="connsiteX3" fmla="*/ 0 w 251286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1286" h="12031">
                  <a:moveTo>
                    <a:pt x="0" y="0"/>
                  </a:moveTo>
                  <a:lnTo>
                    <a:pt x="251286" y="0"/>
                  </a:lnTo>
                  <a:lnTo>
                    <a:pt x="251286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3BB2BB3F-6A80-4AA8-90B5-EAE62DED5A43}"/>
                </a:ext>
              </a:extLst>
            </p:cNvPr>
            <p:cNvSpPr/>
            <p:nvPr/>
          </p:nvSpPr>
          <p:spPr>
            <a:xfrm>
              <a:off x="4703771" y="3820363"/>
              <a:ext cx="113392" cy="12031"/>
            </a:xfrm>
            <a:custGeom>
              <a:avLst/>
              <a:gdLst>
                <a:gd name="connsiteX0" fmla="*/ 0 w 113392"/>
                <a:gd name="connsiteY0" fmla="*/ 0 h 12031"/>
                <a:gd name="connsiteX1" fmla="*/ 113392 w 113392"/>
                <a:gd name="connsiteY1" fmla="*/ 0 h 12031"/>
                <a:gd name="connsiteX2" fmla="*/ 113392 w 113392"/>
                <a:gd name="connsiteY2" fmla="*/ 12031 h 12031"/>
                <a:gd name="connsiteX3" fmla="*/ 0 w 11339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92" h="12031">
                  <a:moveTo>
                    <a:pt x="0" y="0"/>
                  </a:moveTo>
                  <a:lnTo>
                    <a:pt x="113392" y="0"/>
                  </a:lnTo>
                  <a:lnTo>
                    <a:pt x="11339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8678BE6E-9E36-4376-A16D-B25C2E1E391F}"/>
                </a:ext>
              </a:extLst>
            </p:cNvPr>
            <p:cNvSpPr/>
            <p:nvPr/>
          </p:nvSpPr>
          <p:spPr>
            <a:xfrm>
              <a:off x="4703771" y="3856523"/>
              <a:ext cx="57842" cy="12031"/>
            </a:xfrm>
            <a:custGeom>
              <a:avLst/>
              <a:gdLst>
                <a:gd name="connsiteX0" fmla="*/ 0 w 57842"/>
                <a:gd name="connsiteY0" fmla="*/ 0 h 12031"/>
                <a:gd name="connsiteX1" fmla="*/ 57842 w 57842"/>
                <a:gd name="connsiteY1" fmla="*/ 0 h 12031"/>
                <a:gd name="connsiteX2" fmla="*/ 57842 w 57842"/>
                <a:gd name="connsiteY2" fmla="*/ 12031 h 12031"/>
                <a:gd name="connsiteX3" fmla="*/ 0 w 57842"/>
                <a:gd name="connsiteY3" fmla="*/ 12031 h 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842" h="12031">
                  <a:moveTo>
                    <a:pt x="0" y="0"/>
                  </a:moveTo>
                  <a:lnTo>
                    <a:pt x="57842" y="0"/>
                  </a:lnTo>
                  <a:lnTo>
                    <a:pt x="57842" y="12031"/>
                  </a:lnTo>
                  <a:lnTo>
                    <a:pt x="0" y="12031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0EE2DDA3-890B-494B-9300-D91E4C1A44B0}"/>
                </a:ext>
              </a:extLst>
            </p:cNvPr>
            <p:cNvSpPr/>
            <p:nvPr/>
          </p:nvSpPr>
          <p:spPr>
            <a:xfrm>
              <a:off x="4767563" y="3701398"/>
              <a:ext cx="194481" cy="31855"/>
            </a:xfrm>
            <a:custGeom>
              <a:avLst/>
              <a:gdLst>
                <a:gd name="connsiteX0" fmla="*/ 194482 w 194481"/>
                <a:gd name="connsiteY0" fmla="*/ 31855 h 31855"/>
                <a:gd name="connsiteX1" fmla="*/ 182451 w 194481"/>
                <a:gd name="connsiteY1" fmla="*/ 31855 h 31855"/>
                <a:gd name="connsiteX2" fmla="*/ 182451 w 194481"/>
                <a:gd name="connsiteY2" fmla="*/ 12031 h 31855"/>
                <a:gd name="connsiteX3" fmla="*/ 0 w 194481"/>
                <a:gd name="connsiteY3" fmla="*/ 12031 h 31855"/>
                <a:gd name="connsiteX4" fmla="*/ 0 w 194481"/>
                <a:gd name="connsiteY4" fmla="*/ 0 h 31855"/>
                <a:gd name="connsiteX5" fmla="*/ 194482 w 194481"/>
                <a:gd name="connsiteY5" fmla="*/ 0 h 3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81" h="31855">
                  <a:moveTo>
                    <a:pt x="194482" y="31855"/>
                  </a:moveTo>
                  <a:lnTo>
                    <a:pt x="182451" y="31855"/>
                  </a:lnTo>
                  <a:lnTo>
                    <a:pt x="182451" y="12031"/>
                  </a:lnTo>
                  <a:lnTo>
                    <a:pt x="0" y="12031"/>
                  </a:lnTo>
                  <a:lnTo>
                    <a:pt x="0" y="0"/>
                  </a:lnTo>
                  <a:lnTo>
                    <a:pt x="194482" y="0"/>
                  </a:lnTo>
                  <a:close/>
                </a:path>
              </a:pathLst>
            </a:custGeom>
            <a:grpFill/>
            <a:ln w="29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9B53293F-C6E3-4148-8A0D-F3EFE1AC76C0}"/>
              </a:ext>
            </a:extLst>
          </p:cNvPr>
          <p:cNvSpPr txBox="1"/>
          <p:nvPr/>
        </p:nvSpPr>
        <p:spPr>
          <a:xfrm>
            <a:off x="4305065" y="4081945"/>
            <a:ext cx="974626" cy="94057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5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</a:t>
            </a:r>
            <a:endParaRPr lang="id-ID" altLang="ko-KR" sz="5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2CCECC6-EB8B-49D4-BD42-A948DD6CB983}"/>
              </a:ext>
            </a:extLst>
          </p:cNvPr>
          <p:cNvSpPr txBox="1"/>
          <p:nvPr/>
        </p:nvSpPr>
        <p:spPr>
          <a:xfrm>
            <a:off x="4110139" y="4945325"/>
            <a:ext cx="1364476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C4473E37-ED62-40ED-97EE-3AED0211FD93}"/>
              </a:ext>
            </a:extLst>
          </p:cNvPr>
          <p:cNvCxnSpPr>
            <a:cxnSpLocks/>
          </p:cNvCxnSpPr>
          <p:nvPr/>
        </p:nvCxnSpPr>
        <p:spPr>
          <a:xfrm>
            <a:off x="4388756" y="5663349"/>
            <a:ext cx="807243" cy="0"/>
          </a:xfrm>
          <a:prstGeom prst="line">
            <a:avLst/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7" name="그래픽 42">
            <a:extLst>
              <a:ext uri="{FF2B5EF4-FFF2-40B4-BE49-F238E27FC236}">
                <a16:creationId xmlns:a16="http://schemas.microsoft.com/office/drawing/2014/main" id="{94FA74E8-93C1-4154-9440-D569C1C35FC9}"/>
              </a:ext>
            </a:extLst>
          </p:cNvPr>
          <p:cNvGrpSpPr/>
          <p:nvPr/>
        </p:nvGrpSpPr>
        <p:grpSpPr>
          <a:xfrm>
            <a:off x="7212378" y="3679359"/>
            <a:ext cx="384993" cy="378640"/>
            <a:chOff x="7212378" y="3679359"/>
            <a:chExt cx="384993" cy="378640"/>
          </a:xfrm>
          <a:solidFill>
            <a:schemeClr val="accent3"/>
          </a:solidFill>
        </p:grpSpPr>
        <p:sp>
          <p:nvSpPr>
            <p:cNvPr id="53" name="자유형: 도형 52">
              <a:extLst>
                <a:ext uri="{FF2B5EF4-FFF2-40B4-BE49-F238E27FC236}">
                  <a16:creationId xmlns:a16="http://schemas.microsoft.com/office/drawing/2014/main" id="{4FE6F29D-9BA6-479F-8F2B-30A18CAE5CB4}"/>
                </a:ext>
              </a:extLst>
            </p:cNvPr>
            <p:cNvSpPr/>
            <p:nvPr/>
          </p:nvSpPr>
          <p:spPr>
            <a:xfrm>
              <a:off x="7345106" y="3679359"/>
              <a:ext cx="122154" cy="53385"/>
            </a:xfrm>
            <a:custGeom>
              <a:avLst/>
              <a:gdLst>
                <a:gd name="connsiteX0" fmla="*/ 114328 w 122154"/>
                <a:gd name="connsiteY0" fmla="*/ 53385 h 53385"/>
                <a:gd name="connsiteX1" fmla="*/ 69789 w 122154"/>
                <a:gd name="connsiteY1" fmla="*/ 15469 h 53385"/>
                <a:gd name="connsiteX2" fmla="*/ 49769 w 122154"/>
                <a:gd name="connsiteY2" fmla="*/ 15469 h 53385"/>
                <a:gd name="connsiteX3" fmla="*/ 7823 w 122154"/>
                <a:gd name="connsiteY3" fmla="*/ 51180 h 53385"/>
                <a:gd name="connsiteX4" fmla="*/ 0 w 122154"/>
                <a:gd name="connsiteY4" fmla="*/ 41980 h 53385"/>
                <a:gd name="connsiteX5" fmla="*/ 41946 w 122154"/>
                <a:gd name="connsiteY5" fmla="*/ 6275 h 53385"/>
                <a:gd name="connsiteX6" fmla="*/ 77618 w 122154"/>
                <a:gd name="connsiteY6" fmla="*/ 6275 h 53385"/>
                <a:gd name="connsiteX7" fmla="*/ 122154 w 122154"/>
                <a:gd name="connsiteY7" fmla="*/ 44190 h 53385"/>
                <a:gd name="connsiteX8" fmla="*/ 114328 w 122154"/>
                <a:gd name="connsiteY8" fmla="*/ 53385 h 5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154" h="53385">
                  <a:moveTo>
                    <a:pt x="114328" y="53385"/>
                  </a:moveTo>
                  <a:lnTo>
                    <a:pt x="69789" y="15469"/>
                  </a:lnTo>
                  <a:cubicBezTo>
                    <a:pt x="64366" y="10855"/>
                    <a:pt x="55198" y="10858"/>
                    <a:pt x="49769" y="15469"/>
                  </a:cubicBezTo>
                  <a:lnTo>
                    <a:pt x="7823" y="51180"/>
                  </a:lnTo>
                  <a:lnTo>
                    <a:pt x="0" y="41980"/>
                  </a:lnTo>
                  <a:lnTo>
                    <a:pt x="41946" y="6275"/>
                  </a:lnTo>
                  <a:cubicBezTo>
                    <a:pt x="51782" y="-2093"/>
                    <a:pt x="67783" y="-2090"/>
                    <a:pt x="77618" y="6275"/>
                  </a:cubicBezTo>
                  <a:lnTo>
                    <a:pt x="122154" y="44190"/>
                  </a:lnTo>
                  <a:lnTo>
                    <a:pt x="114328" y="53385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4" name="자유형: 도형 53">
              <a:extLst>
                <a:ext uri="{FF2B5EF4-FFF2-40B4-BE49-F238E27FC236}">
                  <a16:creationId xmlns:a16="http://schemas.microsoft.com/office/drawing/2014/main" id="{6B60328F-DF4F-4333-8449-A5CC2A44E502}"/>
                </a:ext>
              </a:extLst>
            </p:cNvPr>
            <p:cNvSpPr/>
            <p:nvPr/>
          </p:nvSpPr>
          <p:spPr>
            <a:xfrm>
              <a:off x="7212378" y="3799255"/>
              <a:ext cx="384993" cy="258745"/>
            </a:xfrm>
            <a:custGeom>
              <a:avLst/>
              <a:gdLst>
                <a:gd name="connsiteX0" fmla="*/ 378919 w 384993"/>
                <a:gd name="connsiteY0" fmla="*/ 258745 h 258745"/>
                <a:gd name="connsiteX1" fmla="*/ 6062 w 384993"/>
                <a:gd name="connsiteY1" fmla="*/ 258745 h 258745"/>
                <a:gd name="connsiteX2" fmla="*/ 26 w 384993"/>
                <a:gd name="connsiteY2" fmla="*/ 252709 h 258745"/>
                <a:gd name="connsiteX3" fmla="*/ 26 w 384993"/>
                <a:gd name="connsiteY3" fmla="*/ 38415 h 258745"/>
                <a:gd name="connsiteX4" fmla="*/ 928 w 384993"/>
                <a:gd name="connsiteY4" fmla="*/ 34652 h 258745"/>
                <a:gd name="connsiteX5" fmla="*/ 2808 w 384993"/>
                <a:gd name="connsiteY5" fmla="*/ 32697 h 258745"/>
                <a:gd name="connsiteX6" fmla="*/ 40618 w 384993"/>
                <a:gd name="connsiteY6" fmla="*/ 514 h 258745"/>
                <a:gd name="connsiteX7" fmla="*/ 48445 w 384993"/>
                <a:gd name="connsiteY7" fmla="*/ 9709 h 258745"/>
                <a:gd name="connsiteX8" fmla="*/ 12099 w 384993"/>
                <a:gd name="connsiteY8" fmla="*/ 40641 h 258745"/>
                <a:gd name="connsiteX9" fmla="*/ 12099 w 384993"/>
                <a:gd name="connsiteY9" fmla="*/ 246672 h 258745"/>
                <a:gd name="connsiteX10" fmla="*/ 372882 w 384993"/>
                <a:gd name="connsiteY10" fmla="*/ 246672 h 258745"/>
                <a:gd name="connsiteX11" fmla="*/ 372882 w 384993"/>
                <a:gd name="connsiteY11" fmla="*/ 40611 h 258745"/>
                <a:gd name="connsiteX12" fmla="*/ 335980 w 384993"/>
                <a:gd name="connsiteY12" fmla="*/ 9195 h 258745"/>
                <a:gd name="connsiteX13" fmla="*/ 343812 w 384993"/>
                <a:gd name="connsiteY13" fmla="*/ 0 h 258745"/>
                <a:gd name="connsiteX14" fmla="*/ 382405 w 384993"/>
                <a:gd name="connsiteY14" fmla="*/ 32860 h 258745"/>
                <a:gd name="connsiteX15" fmla="*/ 384667 w 384993"/>
                <a:gd name="connsiteY15" fmla="*/ 35925 h 258745"/>
                <a:gd name="connsiteX16" fmla="*/ 384958 w 384993"/>
                <a:gd name="connsiteY16" fmla="*/ 38547 h 258745"/>
                <a:gd name="connsiteX17" fmla="*/ 384958 w 384993"/>
                <a:gd name="connsiteY17" fmla="*/ 252718 h 258745"/>
                <a:gd name="connsiteX18" fmla="*/ 378919 w 384993"/>
                <a:gd name="connsiteY18" fmla="*/ 258745 h 25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4993" h="258745">
                  <a:moveTo>
                    <a:pt x="378919" y="258745"/>
                  </a:moveTo>
                  <a:lnTo>
                    <a:pt x="6062" y="258745"/>
                  </a:lnTo>
                  <a:cubicBezTo>
                    <a:pt x="2727" y="258745"/>
                    <a:pt x="26" y="256044"/>
                    <a:pt x="26" y="252709"/>
                  </a:cubicBezTo>
                  <a:lnTo>
                    <a:pt x="26" y="38415"/>
                  </a:lnTo>
                  <a:cubicBezTo>
                    <a:pt x="-98" y="37086"/>
                    <a:pt x="227" y="35762"/>
                    <a:pt x="928" y="34652"/>
                  </a:cubicBezTo>
                  <a:cubicBezTo>
                    <a:pt x="1403" y="33870"/>
                    <a:pt x="2047" y="33200"/>
                    <a:pt x="2808" y="32697"/>
                  </a:cubicBezTo>
                  <a:lnTo>
                    <a:pt x="40618" y="514"/>
                  </a:lnTo>
                  <a:lnTo>
                    <a:pt x="48445" y="9709"/>
                  </a:lnTo>
                  <a:lnTo>
                    <a:pt x="12099" y="40641"/>
                  </a:lnTo>
                  <a:lnTo>
                    <a:pt x="12099" y="246672"/>
                  </a:lnTo>
                  <a:lnTo>
                    <a:pt x="372882" y="246672"/>
                  </a:lnTo>
                  <a:lnTo>
                    <a:pt x="372882" y="40611"/>
                  </a:lnTo>
                  <a:lnTo>
                    <a:pt x="335980" y="9195"/>
                  </a:lnTo>
                  <a:lnTo>
                    <a:pt x="343812" y="0"/>
                  </a:lnTo>
                  <a:lnTo>
                    <a:pt x="382405" y="32860"/>
                  </a:lnTo>
                  <a:cubicBezTo>
                    <a:pt x="383455" y="33612"/>
                    <a:pt x="384261" y="34679"/>
                    <a:pt x="384667" y="35925"/>
                  </a:cubicBezTo>
                  <a:cubicBezTo>
                    <a:pt x="384952" y="36761"/>
                    <a:pt x="385055" y="37657"/>
                    <a:pt x="384958" y="38547"/>
                  </a:cubicBezTo>
                  <a:lnTo>
                    <a:pt x="384958" y="252718"/>
                  </a:lnTo>
                  <a:cubicBezTo>
                    <a:pt x="384955" y="256044"/>
                    <a:pt x="382255" y="258745"/>
                    <a:pt x="378919" y="258745"/>
                  </a:cubicBez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21FA711A-F900-4D53-9C66-BF2E0799C388}"/>
                </a:ext>
              </a:extLst>
            </p:cNvPr>
            <p:cNvSpPr/>
            <p:nvPr/>
          </p:nvSpPr>
          <p:spPr>
            <a:xfrm>
              <a:off x="7250831" y="3722073"/>
              <a:ext cx="306255" cy="126488"/>
            </a:xfrm>
            <a:custGeom>
              <a:avLst/>
              <a:gdLst>
                <a:gd name="connsiteX0" fmla="*/ 306256 w 306255"/>
                <a:gd name="connsiteY0" fmla="*/ 126488 h 126488"/>
                <a:gd name="connsiteX1" fmla="*/ 294183 w 306255"/>
                <a:gd name="connsiteY1" fmla="*/ 126488 h 126488"/>
                <a:gd name="connsiteX2" fmla="*/ 294183 w 306255"/>
                <a:gd name="connsiteY2" fmla="*/ 12076 h 126488"/>
                <a:gd name="connsiteX3" fmla="*/ 12073 w 306255"/>
                <a:gd name="connsiteY3" fmla="*/ 12076 h 126488"/>
                <a:gd name="connsiteX4" fmla="*/ 12073 w 306255"/>
                <a:gd name="connsiteY4" fmla="*/ 126488 h 126488"/>
                <a:gd name="connsiteX5" fmla="*/ 0 w 306255"/>
                <a:gd name="connsiteY5" fmla="*/ 126488 h 126488"/>
                <a:gd name="connsiteX6" fmla="*/ 0 w 306255"/>
                <a:gd name="connsiteY6" fmla="*/ 0 h 126488"/>
                <a:gd name="connsiteX7" fmla="*/ 306256 w 306255"/>
                <a:gd name="connsiteY7" fmla="*/ 0 h 126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255" h="126488">
                  <a:moveTo>
                    <a:pt x="306256" y="126488"/>
                  </a:moveTo>
                  <a:lnTo>
                    <a:pt x="294183" y="126488"/>
                  </a:lnTo>
                  <a:lnTo>
                    <a:pt x="294183" y="12076"/>
                  </a:lnTo>
                  <a:lnTo>
                    <a:pt x="12073" y="12076"/>
                  </a:lnTo>
                  <a:lnTo>
                    <a:pt x="12073" y="126488"/>
                  </a:lnTo>
                  <a:lnTo>
                    <a:pt x="0" y="126488"/>
                  </a:lnTo>
                  <a:lnTo>
                    <a:pt x="0" y="0"/>
                  </a:lnTo>
                  <a:lnTo>
                    <a:pt x="306256" y="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6" name="자유형: 도형 55">
              <a:extLst>
                <a:ext uri="{FF2B5EF4-FFF2-40B4-BE49-F238E27FC236}">
                  <a16:creationId xmlns:a16="http://schemas.microsoft.com/office/drawing/2014/main" id="{585EAC3B-32EB-40D4-9370-4E2EC39DD61D}"/>
                </a:ext>
              </a:extLst>
            </p:cNvPr>
            <p:cNvSpPr/>
            <p:nvPr/>
          </p:nvSpPr>
          <p:spPr>
            <a:xfrm>
              <a:off x="7282427" y="3836720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099F86B4-840D-4323-8ED7-9E724A8C4B76}"/>
                </a:ext>
              </a:extLst>
            </p:cNvPr>
            <p:cNvSpPr/>
            <p:nvPr/>
          </p:nvSpPr>
          <p:spPr>
            <a:xfrm>
              <a:off x="7282427" y="3875730"/>
              <a:ext cx="157495" cy="12076"/>
            </a:xfrm>
            <a:custGeom>
              <a:avLst/>
              <a:gdLst>
                <a:gd name="connsiteX0" fmla="*/ 0 w 157495"/>
                <a:gd name="connsiteY0" fmla="*/ 0 h 12076"/>
                <a:gd name="connsiteX1" fmla="*/ 157495 w 157495"/>
                <a:gd name="connsiteY1" fmla="*/ 0 h 12076"/>
                <a:gd name="connsiteX2" fmla="*/ 157495 w 157495"/>
                <a:gd name="connsiteY2" fmla="*/ 12076 h 12076"/>
                <a:gd name="connsiteX3" fmla="*/ 0 w 15749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5" h="12076">
                  <a:moveTo>
                    <a:pt x="0" y="0"/>
                  </a:moveTo>
                  <a:lnTo>
                    <a:pt x="157495" y="0"/>
                  </a:lnTo>
                  <a:lnTo>
                    <a:pt x="157495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1D0F37BF-4121-4C04-8474-9EA0E04429A7}"/>
                </a:ext>
              </a:extLst>
            </p:cNvPr>
            <p:cNvSpPr/>
            <p:nvPr/>
          </p:nvSpPr>
          <p:spPr>
            <a:xfrm>
              <a:off x="7314857" y="3914741"/>
              <a:ext cx="125065" cy="12076"/>
            </a:xfrm>
            <a:custGeom>
              <a:avLst/>
              <a:gdLst>
                <a:gd name="connsiteX0" fmla="*/ 0 w 125065"/>
                <a:gd name="connsiteY0" fmla="*/ 0 h 12076"/>
                <a:gd name="connsiteX1" fmla="*/ 125066 w 125065"/>
                <a:gd name="connsiteY1" fmla="*/ 0 h 12076"/>
                <a:gd name="connsiteX2" fmla="*/ 125066 w 125065"/>
                <a:gd name="connsiteY2" fmla="*/ 12076 h 12076"/>
                <a:gd name="connsiteX3" fmla="*/ 0 w 125065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65" h="12076">
                  <a:moveTo>
                    <a:pt x="0" y="0"/>
                  </a:moveTo>
                  <a:lnTo>
                    <a:pt x="125066" y="0"/>
                  </a:lnTo>
                  <a:lnTo>
                    <a:pt x="125066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9948A751-5405-4CAC-BF59-2C253AFC8F4F}"/>
                </a:ext>
              </a:extLst>
            </p:cNvPr>
            <p:cNvSpPr/>
            <p:nvPr/>
          </p:nvSpPr>
          <p:spPr>
            <a:xfrm>
              <a:off x="7460914" y="3836720"/>
              <a:ext cx="62074" cy="12076"/>
            </a:xfrm>
            <a:custGeom>
              <a:avLst/>
              <a:gdLst>
                <a:gd name="connsiteX0" fmla="*/ 0 w 62074"/>
                <a:gd name="connsiteY0" fmla="*/ 0 h 12076"/>
                <a:gd name="connsiteX1" fmla="*/ 62074 w 62074"/>
                <a:gd name="connsiteY1" fmla="*/ 0 h 12076"/>
                <a:gd name="connsiteX2" fmla="*/ 62074 w 62074"/>
                <a:gd name="connsiteY2" fmla="*/ 12076 h 12076"/>
                <a:gd name="connsiteX3" fmla="*/ 0 w 62074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074" h="12076">
                  <a:moveTo>
                    <a:pt x="0" y="0"/>
                  </a:moveTo>
                  <a:lnTo>
                    <a:pt x="62074" y="0"/>
                  </a:lnTo>
                  <a:lnTo>
                    <a:pt x="62074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E9CEDD52-845A-416B-A595-2C8080617B7C}"/>
                </a:ext>
              </a:extLst>
            </p:cNvPr>
            <p:cNvSpPr/>
            <p:nvPr/>
          </p:nvSpPr>
          <p:spPr>
            <a:xfrm>
              <a:off x="7460914" y="3875730"/>
              <a:ext cx="40869" cy="12076"/>
            </a:xfrm>
            <a:custGeom>
              <a:avLst/>
              <a:gdLst>
                <a:gd name="connsiteX0" fmla="*/ 0 w 40869"/>
                <a:gd name="connsiteY0" fmla="*/ 0 h 12076"/>
                <a:gd name="connsiteX1" fmla="*/ 40869 w 40869"/>
                <a:gd name="connsiteY1" fmla="*/ 0 h 12076"/>
                <a:gd name="connsiteX2" fmla="*/ 40869 w 40869"/>
                <a:gd name="connsiteY2" fmla="*/ 12076 h 12076"/>
                <a:gd name="connsiteX3" fmla="*/ 0 w 40869"/>
                <a:gd name="connsiteY3" fmla="*/ 12076 h 12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9" h="12076">
                  <a:moveTo>
                    <a:pt x="0" y="0"/>
                  </a:moveTo>
                  <a:lnTo>
                    <a:pt x="40869" y="0"/>
                  </a:lnTo>
                  <a:lnTo>
                    <a:pt x="40869" y="12076"/>
                  </a:lnTo>
                  <a:lnTo>
                    <a:pt x="0" y="12076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0A91EEC6-5524-4CF7-8E4F-740BC3F333FC}"/>
                </a:ext>
              </a:extLst>
            </p:cNvPr>
            <p:cNvSpPr/>
            <p:nvPr/>
          </p:nvSpPr>
          <p:spPr>
            <a:xfrm>
              <a:off x="7282746" y="3756121"/>
              <a:ext cx="158845" cy="54046"/>
            </a:xfrm>
            <a:custGeom>
              <a:avLst/>
              <a:gdLst>
                <a:gd name="connsiteX0" fmla="*/ 147004 w 158845"/>
                <a:gd name="connsiteY0" fmla="*/ 11839 h 54046"/>
                <a:gd name="connsiteX1" fmla="*/ 147004 w 158845"/>
                <a:gd name="connsiteY1" fmla="*/ 42205 h 54046"/>
                <a:gd name="connsiteX2" fmla="*/ 11839 w 158845"/>
                <a:gd name="connsiteY2" fmla="*/ 42205 h 54046"/>
                <a:gd name="connsiteX3" fmla="*/ 11839 w 158845"/>
                <a:gd name="connsiteY3" fmla="*/ 11839 h 54046"/>
                <a:gd name="connsiteX4" fmla="*/ 147004 w 158845"/>
                <a:gd name="connsiteY4" fmla="*/ 11839 h 54046"/>
                <a:gd name="connsiteX5" fmla="*/ 158843 w 158845"/>
                <a:gd name="connsiteY5" fmla="*/ 0 h 54046"/>
                <a:gd name="connsiteX6" fmla="*/ 0 w 158845"/>
                <a:gd name="connsiteY6" fmla="*/ 0 h 54046"/>
                <a:gd name="connsiteX7" fmla="*/ 0 w 158845"/>
                <a:gd name="connsiteY7" fmla="*/ 54046 h 54046"/>
                <a:gd name="connsiteX8" fmla="*/ 158846 w 158845"/>
                <a:gd name="connsiteY8" fmla="*/ 54046 h 54046"/>
                <a:gd name="connsiteX9" fmla="*/ 158846 w 158845"/>
                <a:gd name="connsiteY9" fmla="*/ 0 h 54046"/>
                <a:gd name="connsiteX10" fmla="*/ 158843 w 158845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845" h="54046">
                  <a:moveTo>
                    <a:pt x="147004" y="11839"/>
                  </a:moveTo>
                  <a:lnTo>
                    <a:pt x="147004" y="42205"/>
                  </a:lnTo>
                  <a:lnTo>
                    <a:pt x="11839" y="42205"/>
                  </a:lnTo>
                  <a:lnTo>
                    <a:pt x="11839" y="11839"/>
                  </a:lnTo>
                  <a:lnTo>
                    <a:pt x="147004" y="11839"/>
                  </a:lnTo>
                  <a:moveTo>
                    <a:pt x="158843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158846" y="54046"/>
                  </a:lnTo>
                  <a:lnTo>
                    <a:pt x="158846" y="0"/>
                  </a:lnTo>
                  <a:lnTo>
                    <a:pt x="158843" y="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8BD15C4C-B134-4A65-99C5-4E4928D171C2}"/>
                </a:ext>
              </a:extLst>
            </p:cNvPr>
            <p:cNvSpPr/>
            <p:nvPr/>
          </p:nvSpPr>
          <p:spPr>
            <a:xfrm>
              <a:off x="7460914" y="3756121"/>
              <a:ext cx="61758" cy="54046"/>
            </a:xfrm>
            <a:custGeom>
              <a:avLst/>
              <a:gdLst>
                <a:gd name="connsiteX0" fmla="*/ 49926 w 61758"/>
                <a:gd name="connsiteY0" fmla="*/ 11839 h 54046"/>
                <a:gd name="connsiteX1" fmla="*/ 49926 w 61758"/>
                <a:gd name="connsiteY1" fmla="*/ 42205 h 54046"/>
                <a:gd name="connsiteX2" fmla="*/ 11836 w 61758"/>
                <a:gd name="connsiteY2" fmla="*/ 42205 h 54046"/>
                <a:gd name="connsiteX3" fmla="*/ 11836 w 61758"/>
                <a:gd name="connsiteY3" fmla="*/ 11839 h 54046"/>
                <a:gd name="connsiteX4" fmla="*/ 49926 w 61758"/>
                <a:gd name="connsiteY4" fmla="*/ 11839 h 54046"/>
                <a:gd name="connsiteX5" fmla="*/ 61758 w 61758"/>
                <a:gd name="connsiteY5" fmla="*/ 0 h 54046"/>
                <a:gd name="connsiteX6" fmla="*/ 0 w 61758"/>
                <a:gd name="connsiteY6" fmla="*/ 0 h 54046"/>
                <a:gd name="connsiteX7" fmla="*/ 0 w 61758"/>
                <a:gd name="connsiteY7" fmla="*/ 54046 h 54046"/>
                <a:gd name="connsiteX8" fmla="*/ 61758 w 61758"/>
                <a:gd name="connsiteY8" fmla="*/ 54046 h 54046"/>
                <a:gd name="connsiteX9" fmla="*/ 61758 w 61758"/>
                <a:gd name="connsiteY9" fmla="*/ 0 h 54046"/>
                <a:gd name="connsiteX10" fmla="*/ 61758 w 61758"/>
                <a:gd name="connsiteY10" fmla="*/ 0 h 5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758" h="54046">
                  <a:moveTo>
                    <a:pt x="49926" y="11839"/>
                  </a:moveTo>
                  <a:lnTo>
                    <a:pt x="49926" y="42205"/>
                  </a:lnTo>
                  <a:lnTo>
                    <a:pt x="11836" y="42205"/>
                  </a:lnTo>
                  <a:lnTo>
                    <a:pt x="11836" y="11839"/>
                  </a:lnTo>
                  <a:lnTo>
                    <a:pt x="49926" y="11839"/>
                  </a:lnTo>
                  <a:moveTo>
                    <a:pt x="61758" y="0"/>
                  </a:moveTo>
                  <a:lnTo>
                    <a:pt x="0" y="0"/>
                  </a:lnTo>
                  <a:lnTo>
                    <a:pt x="0" y="54046"/>
                  </a:lnTo>
                  <a:lnTo>
                    <a:pt x="61758" y="54046"/>
                  </a:lnTo>
                  <a:lnTo>
                    <a:pt x="61758" y="0"/>
                  </a:lnTo>
                  <a:lnTo>
                    <a:pt x="61758" y="0"/>
                  </a:lnTo>
                  <a:close/>
                </a:path>
              </a:pathLst>
            </a:custGeom>
            <a:grpFill/>
            <a:ln w="297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3" name="그래픽 42">
              <a:extLst>
                <a:ext uri="{FF2B5EF4-FFF2-40B4-BE49-F238E27FC236}">
                  <a16:creationId xmlns:a16="http://schemas.microsoft.com/office/drawing/2014/main" id="{2D5973D0-A53F-4999-857F-FF4AB4993DA7}"/>
                </a:ext>
              </a:extLst>
            </p:cNvPr>
            <p:cNvGrpSpPr/>
            <p:nvPr/>
          </p:nvGrpSpPr>
          <p:grpSpPr>
            <a:xfrm>
              <a:off x="7214133" y="3840088"/>
              <a:ext cx="381973" cy="216571"/>
              <a:chOff x="7214133" y="3840088"/>
              <a:chExt cx="381973" cy="216571"/>
            </a:xfrm>
            <a:grpFill/>
          </p:grpSpPr>
          <p:sp>
            <p:nvSpPr>
              <p:cNvPr id="130" name="자유형: 도형 129">
                <a:extLst>
                  <a:ext uri="{FF2B5EF4-FFF2-40B4-BE49-F238E27FC236}">
                    <a16:creationId xmlns:a16="http://schemas.microsoft.com/office/drawing/2014/main" id="{8A2E7295-38B1-43C6-AAD4-7FBCFE0BE33D}"/>
                  </a:ext>
                </a:extLst>
              </p:cNvPr>
              <p:cNvSpPr/>
              <p:nvPr/>
            </p:nvSpPr>
            <p:spPr>
              <a:xfrm>
                <a:off x="7214133" y="3840088"/>
                <a:ext cx="381973" cy="114974"/>
              </a:xfrm>
              <a:custGeom>
                <a:avLst/>
                <a:gdLst>
                  <a:gd name="connsiteX0" fmla="*/ 250366 w 381973"/>
                  <a:gd name="connsiteY0" fmla="*/ 114975 h 114974"/>
                  <a:gd name="connsiteX1" fmla="*/ 131120 w 381973"/>
                  <a:gd name="connsiteY1" fmla="*/ 114975 h 114974"/>
                  <a:gd name="connsiteX2" fmla="*/ 127294 w 381973"/>
                  <a:gd name="connsiteY2" fmla="*/ 113609 h 114974"/>
                  <a:gd name="connsiteX3" fmla="*/ 0 w 381973"/>
                  <a:gd name="connsiteY3" fmla="*/ 9348 h 114974"/>
                  <a:gd name="connsiteX4" fmla="*/ 7649 w 381973"/>
                  <a:gd name="connsiteY4" fmla="*/ 6 h 114974"/>
                  <a:gd name="connsiteX5" fmla="*/ 133277 w 381973"/>
                  <a:gd name="connsiteY5" fmla="*/ 102898 h 114974"/>
                  <a:gd name="connsiteX6" fmla="*/ 248215 w 381973"/>
                  <a:gd name="connsiteY6" fmla="*/ 102898 h 114974"/>
                  <a:gd name="connsiteX7" fmla="*/ 374337 w 381973"/>
                  <a:gd name="connsiteY7" fmla="*/ 0 h 114974"/>
                  <a:gd name="connsiteX8" fmla="*/ 381973 w 381973"/>
                  <a:gd name="connsiteY8" fmla="*/ 9357 h 114974"/>
                  <a:gd name="connsiteX9" fmla="*/ 254186 w 381973"/>
                  <a:gd name="connsiteY9" fmla="*/ 113618 h 114974"/>
                  <a:gd name="connsiteX10" fmla="*/ 250366 w 381973"/>
                  <a:gd name="connsiteY10" fmla="*/ 114975 h 114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81973" h="114974">
                    <a:moveTo>
                      <a:pt x="250366" y="114975"/>
                    </a:moveTo>
                    <a:lnTo>
                      <a:pt x="131120" y="114975"/>
                    </a:lnTo>
                    <a:cubicBezTo>
                      <a:pt x="129725" y="114975"/>
                      <a:pt x="128374" y="114493"/>
                      <a:pt x="127294" y="113609"/>
                    </a:cubicBezTo>
                    <a:lnTo>
                      <a:pt x="0" y="9348"/>
                    </a:lnTo>
                    <a:lnTo>
                      <a:pt x="7649" y="6"/>
                    </a:lnTo>
                    <a:lnTo>
                      <a:pt x="133277" y="102898"/>
                    </a:lnTo>
                    <a:lnTo>
                      <a:pt x="248215" y="102898"/>
                    </a:lnTo>
                    <a:lnTo>
                      <a:pt x="374337" y="0"/>
                    </a:lnTo>
                    <a:lnTo>
                      <a:pt x="381973" y="9357"/>
                    </a:lnTo>
                    <a:lnTo>
                      <a:pt x="254186" y="113618"/>
                    </a:lnTo>
                    <a:cubicBezTo>
                      <a:pt x="253103" y="114496"/>
                      <a:pt x="251758" y="114975"/>
                      <a:pt x="250366" y="114975"/>
                    </a:cubicBezTo>
                    <a:close/>
                  </a:path>
                </a:pathLst>
              </a:custGeom>
              <a:grpFill/>
              <a:ln w="29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31" name="그래픽 42">
                <a:extLst>
                  <a:ext uri="{FF2B5EF4-FFF2-40B4-BE49-F238E27FC236}">
                    <a16:creationId xmlns:a16="http://schemas.microsoft.com/office/drawing/2014/main" id="{15296C72-8A63-40DD-A9D3-435509D4F7C3}"/>
                  </a:ext>
                </a:extLst>
              </p:cNvPr>
              <p:cNvGrpSpPr/>
              <p:nvPr/>
            </p:nvGrpSpPr>
            <p:grpSpPr>
              <a:xfrm>
                <a:off x="7225590" y="3944289"/>
                <a:ext cx="361788" cy="112371"/>
                <a:chOff x="7225590" y="3944289"/>
                <a:chExt cx="361788" cy="112371"/>
              </a:xfrm>
              <a:grpFill/>
            </p:grpSpPr>
            <p:sp>
              <p:nvSpPr>
                <p:cNvPr id="133" name="자유형: 도형 132">
                  <a:extLst>
                    <a:ext uri="{FF2B5EF4-FFF2-40B4-BE49-F238E27FC236}">
                      <a16:creationId xmlns:a16="http://schemas.microsoft.com/office/drawing/2014/main" id="{D2BC3589-04A4-4090-8470-824C19C49554}"/>
                    </a:ext>
                  </a:extLst>
                </p:cNvPr>
                <p:cNvSpPr/>
                <p:nvPr/>
              </p:nvSpPr>
              <p:spPr>
                <a:xfrm>
                  <a:off x="7225590" y="3944289"/>
                  <a:ext cx="124954" cy="109377"/>
                </a:xfrm>
                <a:custGeom>
                  <a:avLst/>
                  <a:gdLst>
                    <a:gd name="connsiteX0" fmla="*/ 7823 w 124954"/>
                    <a:gd name="connsiteY0" fmla="*/ 109377 h 109377"/>
                    <a:gd name="connsiteX1" fmla="*/ 0 w 124954"/>
                    <a:gd name="connsiteY1" fmla="*/ 100176 h 109377"/>
                    <a:gd name="connsiteX2" fmla="*/ 41480 w 124954"/>
                    <a:gd name="connsiteY2" fmla="*/ 64895 h 109377"/>
                    <a:gd name="connsiteX3" fmla="*/ 72761 w 124954"/>
                    <a:gd name="connsiteY3" fmla="*/ 38042 h 109377"/>
                    <a:gd name="connsiteX4" fmla="*/ 86082 w 124954"/>
                    <a:gd name="connsiteY4" fmla="*/ 26604 h 109377"/>
                    <a:gd name="connsiteX5" fmla="*/ 117092 w 124954"/>
                    <a:gd name="connsiteY5" fmla="*/ 0 h 109377"/>
                    <a:gd name="connsiteX6" fmla="*/ 124954 w 124954"/>
                    <a:gd name="connsiteY6" fmla="*/ 9162 h 109377"/>
                    <a:gd name="connsiteX7" fmla="*/ 93950 w 124954"/>
                    <a:gd name="connsiteY7" fmla="*/ 35759 h 109377"/>
                    <a:gd name="connsiteX8" fmla="*/ 80620 w 124954"/>
                    <a:gd name="connsiteY8" fmla="*/ 47213 h 109377"/>
                    <a:gd name="connsiteX9" fmla="*/ 49324 w 124954"/>
                    <a:gd name="connsiteY9" fmla="*/ 74075 h 109377"/>
                    <a:gd name="connsiteX10" fmla="*/ 7823 w 124954"/>
                    <a:gd name="connsiteY10" fmla="*/ 109377 h 109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4954" h="109377">
                      <a:moveTo>
                        <a:pt x="7823" y="109377"/>
                      </a:moveTo>
                      <a:lnTo>
                        <a:pt x="0" y="100176"/>
                      </a:lnTo>
                      <a:lnTo>
                        <a:pt x="41480" y="64895"/>
                      </a:lnTo>
                      <a:lnTo>
                        <a:pt x="72761" y="38042"/>
                      </a:lnTo>
                      <a:cubicBezTo>
                        <a:pt x="76445" y="34890"/>
                        <a:pt x="81261" y="30748"/>
                        <a:pt x="86082" y="26604"/>
                      </a:cubicBezTo>
                      <a:lnTo>
                        <a:pt x="117092" y="0"/>
                      </a:lnTo>
                      <a:lnTo>
                        <a:pt x="124954" y="9162"/>
                      </a:lnTo>
                      <a:lnTo>
                        <a:pt x="93950" y="35759"/>
                      </a:lnTo>
                      <a:cubicBezTo>
                        <a:pt x="89126" y="39913"/>
                        <a:pt x="84301" y="44061"/>
                        <a:pt x="80620" y="47213"/>
                      </a:cubicBezTo>
                      <a:lnTo>
                        <a:pt x="49324" y="74075"/>
                      </a:lnTo>
                      <a:lnTo>
                        <a:pt x="7823" y="109377"/>
                      </a:ln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4" name="자유형: 도형 133">
                  <a:extLst>
                    <a:ext uri="{FF2B5EF4-FFF2-40B4-BE49-F238E27FC236}">
                      <a16:creationId xmlns:a16="http://schemas.microsoft.com/office/drawing/2014/main" id="{8D24E0AF-4D43-49B2-9D69-845E49DC9993}"/>
                    </a:ext>
                  </a:extLst>
                </p:cNvPr>
                <p:cNvSpPr/>
                <p:nvPr/>
              </p:nvSpPr>
              <p:spPr>
                <a:xfrm rot="2437942">
                  <a:off x="7444071" y="3994443"/>
                  <a:ext cx="158481" cy="12070"/>
                </a:xfrm>
                <a:custGeom>
                  <a:avLst/>
                  <a:gdLst>
                    <a:gd name="connsiteX0" fmla="*/ 0 w 158481"/>
                    <a:gd name="connsiteY0" fmla="*/ 0 h 12070"/>
                    <a:gd name="connsiteX1" fmla="*/ 158481 w 158481"/>
                    <a:gd name="connsiteY1" fmla="*/ 0 h 12070"/>
                    <a:gd name="connsiteX2" fmla="*/ 158481 w 158481"/>
                    <a:gd name="connsiteY2" fmla="*/ 12070 h 12070"/>
                    <a:gd name="connsiteX3" fmla="*/ 0 w 158481"/>
                    <a:gd name="connsiteY3" fmla="*/ 12070 h 12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8481" h="12070">
                      <a:moveTo>
                        <a:pt x="0" y="0"/>
                      </a:moveTo>
                      <a:lnTo>
                        <a:pt x="158481" y="0"/>
                      </a:lnTo>
                      <a:lnTo>
                        <a:pt x="158481" y="12070"/>
                      </a:lnTo>
                      <a:lnTo>
                        <a:pt x="0" y="12070"/>
                      </a:lnTo>
                      <a:close/>
                    </a:path>
                  </a:pathLst>
                </a:custGeom>
                <a:grpFill/>
                <a:ln w="297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3C11FD0C-F13C-4F8C-9B68-CDA91319D8C0}"/>
              </a:ext>
            </a:extLst>
          </p:cNvPr>
          <p:cNvSpPr txBox="1"/>
          <p:nvPr/>
        </p:nvSpPr>
        <p:spPr>
          <a:xfrm>
            <a:off x="6917561" y="4081945"/>
            <a:ext cx="974626" cy="94057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5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03</a:t>
            </a:r>
            <a:endParaRPr lang="id-ID" altLang="ko-KR" sz="5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496A3302-62B9-42C4-A087-69D840FFF818}"/>
              </a:ext>
            </a:extLst>
          </p:cNvPr>
          <p:cNvSpPr txBox="1"/>
          <p:nvPr/>
        </p:nvSpPr>
        <p:spPr>
          <a:xfrm>
            <a:off x="6722635" y="4945325"/>
            <a:ext cx="1364476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46" name="직선 연결선 45">
            <a:extLst>
              <a:ext uri="{FF2B5EF4-FFF2-40B4-BE49-F238E27FC236}">
                <a16:creationId xmlns:a16="http://schemas.microsoft.com/office/drawing/2014/main" id="{863C9CE3-5294-49F8-AEE9-C896531D7277}"/>
              </a:ext>
            </a:extLst>
          </p:cNvPr>
          <p:cNvCxnSpPr>
            <a:cxnSpLocks/>
          </p:cNvCxnSpPr>
          <p:nvPr/>
        </p:nvCxnSpPr>
        <p:spPr>
          <a:xfrm>
            <a:off x="7001252" y="5663349"/>
            <a:ext cx="807243" cy="0"/>
          </a:xfrm>
          <a:prstGeom prst="line">
            <a:avLst/>
          </a:prstGeom>
          <a:ln w="158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7" name="TextBox 136">
            <a:extLst>
              <a:ext uri="{FF2B5EF4-FFF2-40B4-BE49-F238E27FC236}">
                <a16:creationId xmlns:a16="http://schemas.microsoft.com/office/drawing/2014/main" id="{B8BCE512-03FD-4FBB-9226-427636D41AD9}"/>
              </a:ext>
            </a:extLst>
          </p:cNvPr>
          <p:cNvSpPr txBox="1"/>
          <p:nvPr/>
        </p:nvSpPr>
        <p:spPr>
          <a:xfrm>
            <a:off x="1688562" y="4081945"/>
            <a:ext cx="982641" cy="9434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en-US" altLang="ko-KR" sz="54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</a:t>
            </a:r>
            <a:endParaRPr lang="id-ID" altLang="ko-KR" sz="54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EC9E1E80-FD43-4A6F-B993-75A540A99B33}"/>
              </a:ext>
            </a:extLst>
          </p:cNvPr>
          <p:cNvSpPr txBox="1"/>
          <p:nvPr/>
        </p:nvSpPr>
        <p:spPr>
          <a:xfrm>
            <a:off x="1497643" y="4945325"/>
            <a:ext cx="1364476" cy="54925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정리해서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8D6A232C-F470-4181-9506-4E0B744663E1}"/>
              </a:ext>
            </a:extLst>
          </p:cNvPr>
          <p:cNvCxnSpPr>
            <a:cxnSpLocks/>
          </p:cNvCxnSpPr>
          <p:nvPr/>
        </p:nvCxnSpPr>
        <p:spPr>
          <a:xfrm>
            <a:off x="1776260" y="5663349"/>
            <a:ext cx="807243" cy="0"/>
          </a:xfrm>
          <a:prstGeom prst="line">
            <a:avLst/>
          </a:prstGeom>
          <a:ln w="158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945B1F28-320B-3362-0D0A-1EC0012609FB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6" name="직선 연결선 9">
            <a:extLst>
              <a:ext uri="{FF2B5EF4-FFF2-40B4-BE49-F238E27FC236}">
                <a16:creationId xmlns:a16="http://schemas.microsoft.com/office/drawing/2014/main" id="{C00D3CC0-4B80-496F-8489-5D1DA1753FA0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1970314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8" name="Rectangle 17">
            <a:extLst>
              <a:ext uri="{FF2B5EF4-FFF2-40B4-BE49-F238E27FC236}">
                <a16:creationId xmlns:a16="http://schemas.microsoft.com/office/drawing/2014/main" id="{4EDEF8B5-50A5-4412-9E8B-8193EFE503F7}"/>
              </a:ext>
            </a:extLst>
          </p:cNvPr>
          <p:cNvSpPr/>
          <p:nvPr/>
        </p:nvSpPr>
        <p:spPr>
          <a:xfrm>
            <a:off x="1202019" y="3763303"/>
            <a:ext cx="1920335" cy="2152184"/>
          </a:xfrm>
          <a:prstGeom prst="roundRect">
            <a:avLst>
              <a:gd name="adj" fmla="val 2462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>
              <a:solidFill>
                <a:schemeClr val="accent3"/>
              </a:solidFill>
            </a:endParaRPr>
          </a:p>
        </p:txBody>
      </p:sp>
      <p:sp>
        <p:nvSpPr>
          <p:cNvPr id="49" name="Rectangle 18">
            <a:extLst>
              <a:ext uri="{FF2B5EF4-FFF2-40B4-BE49-F238E27FC236}">
                <a16:creationId xmlns:a16="http://schemas.microsoft.com/office/drawing/2014/main" id="{B27CC41A-02A6-444A-A233-7F541A0583D5}"/>
              </a:ext>
            </a:extLst>
          </p:cNvPr>
          <p:cNvSpPr/>
          <p:nvPr/>
        </p:nvSpPr>
        <p:spPr>
          <a:xfrm>
            <a:off x="3286524" y="3763303"/>
            <a:ext cx="1920335" cy="2152184"/>
          </a:xfrm>
          <a:prstGeom prst="roundRect">
            <a:avLst>
              <a:gd name="adj" fmla="val 315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grpSp>
        <p:nvGrpSpPr>
          <p:cNvPr id="2" name="그래픽 52">
            <a:extLst>
              <a:ext uri="{FF2B5EF4-FFF2-40B4-BE49-F238E27FC236}">
                <a16:creationId xmlns:a16="http://schemas.microsoft.com/office/drawing/2014/main" id="{5A3167DB-58B2-47D0-9ADB-1D4C56EEA1A9}"/>
              </a:ext>
            </a:extLst>
          </p:cNvPr>
          <p:cNvGrpSpPr/>
          <p:nvPr/>
        </p:nvGrpSpPr>
        <p:grpSpPr>
          <a:xfrm>
            <a:off x="2015759" y="4451525"/>
            <a:ext cx="292857" cy="288036"/>
            <a:chOff x="2015759" y="4451525"/>
            <a:chExt cx="292857" cy="288036"/>
          </a:xfrm>
          <a:solidFill>
            <a:schemeClr val="accent3"/>
          </a:solidFill>
        </p:grpSpPr>
        <p:grpSp>
          <p:nvGrpSpPr>
            <p:cNvPr id="3" name="그래픽 52">
              <a:extLst>
                <a:ext uri="{FF2B5EF4-FFF2-40B4-BE49-F238E27FC236}">
                  <a16:creationId xmlns:a16="http://schemas.microsoft.com/office/drawing/2014/main" id="{04C7594C-1095-4041-BA26-4D522FAD95AF}"/>
                </a:ext>
              </a:extLst>
            </p:cNvPr>
            <p:cNvGrpSpPr/>
            <p:nvPr/>
          </p:nvGrpSpPr>
          <p:grpSpPr>
            <a:xfrm>
              <a:off x="2015759" y="4451525"/>
              <a:ext cx="292857" cy="288036"/>
              <a:chOff x="2015759" y="4451525"/>
              <a:chExt cx="292857" cy="288036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E120BE51-614E-4418-A03A-F73751B5BE7E}"/>
                  </a:ext>
                </a:extLst>
              </p:cNvPr>
              <p:cNvSpPr/>
              <p:nvPr/>
            </p:nvSpPr>
            <p:spPr>
              <a:xfrm>
                <a:off x="2116722" y="4451525"/>
                <a:ext cx="92920" cy="40602"/>
              </a:xfrm>
              <a:custGeom>
                <a:avLst/>
                <a:gdLst>
                  <a:gd name="connsiteX0" fmla="*/ 86969 w 92920"/>
                  <a:gd name="connsiteY0" fmla="*/ 40602 h 40602"/>
                  <a:gd name="connsiteX1" fmla="*/ 53092 w 92920"/>
                  <a:gd name="connsiteY1" fmla="*/ 11760 h 40602"/>
                  <a:gd name="connsiteX2" fmla="*/ 37859 w 92920"/>
                  <a:gd name="connsiteY2" fmla="*/ 11763 h 40602"/>
                  <a:gd name="connsiteX3" fmla="*/ 5956 w 92920"/>
                  <a:gd name="connsiteY3" fmla="*/ 38927 h 40602"/>
                  <a:gd name="connsiteX4" fmla="*/ 0 w 92920"/>
                  <a:gd name="connsiteY4" fmla="*/ 31931 h 40602"/>
                  <a:gd name="connsiteX5" fmla="*/ 31908 w 92920"/>
                  <a:gd name="connsiteY5" fmla="*/ 4768 h 40602"/>
                  <a:gd name="connsiteX6" fmla="*/ 59040 w 92920"/>
                  <a:gd name="connsiteY6" fmla="*/ 4764 h 40602"/>
                  <a:gd name="connsiteX7" fmla="*/ 92920 w 92920"/>
                  <a:gd name="connsiteY7" fmla="*/ 33606 h 40602"/>
                  <a:gd name="connsiteX8" fmla="*/ 86969 w 92920"/>
                  <a:gd name="connsiteY8" fmla="*/ 40602 h 40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920" h="40602">
                    <a:moveTo>
                      <a:pt x="86969" y="40602"/>
                    </a:moveTo>
                    <a:lnTo>
                      <a:pt x="53092" y="11760"/>
                    </a:lnTo>
                    <a:cubicBezTo>
                      <a:pt x="48964" y="8255"/>
                      <a:pt x="41986" y="8255"/>
                      <a:pt x="37859" y="11763"/>
                    </a:cubicBezTo>
                    <a:lnTo>
                      <a:pt x="5956" y="38927"/>
                    </a:lnTo>
                    <a:lnTo>
                      <a:pt x="0" y="31931"/>
                    </a:lnTo>
                    <a:lnTo>
                      <a:pt x="31908" y="4768"/>
                    </a:lnTo>
                    <a:cubicBezTo>
                      <a:pt x="39382" y="-1588"/>
                      <a:pt x="51554" y="-1590"/>
                      <a:pt x="59040" y="4764"/>
                    </a:cubicBezTo>
                    <a:lnTo>
                      <a:pt x="92920" y="33606"/>
                    </a:lnTo>
                    <a:lnTo>
                      <a:pt x="86969" y="4060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1FE60108-0A3E-43E6-AFF7-BCB5CD1BEF29}"/>
                  </a:ext>
                </a:extLst>
              </p:cNvPr>
              <p:cNvSpPr/>
              <p:nvPr/>
            </p:nvSpPr>
            <p:spPr>
              <a:xfrm>
                <a:off x="2015759" y="4542729"/>
                <a:ext cx="292857" cy="196831"/>
              </a:xfrm>
              <a:custGeom>
                <a:avLst/>
                <a:gdLst>
                  <a:gd name="connsiteX0" fmla="*/ 288236 w 292857"/>
                  <a:gd name="connsiteY0" fmla="*/ 196832 h 196831"/>
                  <a:gd name="connsiteX1" fmla="*/ 4611 w 292857"/>
                  <a:gd name="connsiteY1" fmla="*/ 196832 h 196831"/>
                  <a:gd name="connsiteX2" fmla="*/ 19 w 292857"/>
                  <a:gd name="connsiteY2" fmla="*/ 192238 h 196831"/>
                  <a:gd name="connsiteX3" fmla="*/ 19 w 292857"/>
                  <a:gd name="connsiteY3" fmla="*/ 29219 h 196831"/>
                  <a:gd name="connsiteX4" fmla="*/ 634 w 292857"/>
                  <a:gd name="connsiteY4" fmla="*/ 26478 h 196831"/>
                  <a:gd name="connsiteX5" fmla="*/ 2144 w 292857"/>
                  <a:gd name="connsiteY5" fmla="*/ 24865 h 196831"/>
                  <a:gd name="connsiteX6" fmla="*/ 30895 w 292857"/>
                  <a:gd name="connsiteY6" fmla="*/ 387 h 196831"/>
                  <a:gd name="connsiteX7" fmla="*/ 36848 w 292857"/>
                  <a:gd name="connsiteY7" fmla="*/ 7383 h 196831"/>
                  <a:gd name="connsiteX8" fmla="*/ 9203 w 292857"/>
                  <a:gd name="connsiteY8" fmla="*/ 30917 h 196831"/>
                  <a:gd name="connsiteX9" fmla="*/ 9203 w 292857"/>
                  <a:gd name="connsiteY9" fmla="*/ 187648 h 196831"/>
                  <a:gd name="connsiteX10" fmla="*/ 283646 w 292857"/>
                  <a:gd name="connsiteY10" fmla="*/ 187648 h 196831"/>
                  <a:gd name="connsiteX11" fmla="*/ 283646 w 292857"/>
                  <a:gd name="connsiteY11" fmla="*/ 30892 h 196831"/>
                  <a:gd name="connsiteX12" fmla="*/ 255580 w 292857"/>
                  <a:gd name="connsiteY12" fmla="*/ 6994 h 196831"/>
                  <a:gd name="connsiteX13" fmla="*/ 261535 w 292857"/>
                  <a:gd name="connsiteY13" fmla="*/ 0 h 196831"/>
                  <a:gd name="connsiteX14" fmla="*/ 290881 w 292857"/>
                  <a:gd name="connsiteY14" fmla="*/ 24991 h 196831"/>
                  <a:gd name="connsiteX15" fmla="*/ 292638 w 292857"/>
                  <a:gd name="connsiteY15" fmla="*/ 27414 h 196831"/>
                  <a:gd name="connsiteX16" fmla="*/ 292832 w 292857"/>
                  <a:gd name="connsiteY16" fmla="*/ 29304 h 196831"/>
                  <a:gd name="connsiteX17" fmla="*/ 292832 w 292857"/>
                  <a:gd name="connsiteY17" fmla="*/ 192240 h 196831"/>
                  <a:gd name="connsiteX18" fmla="*/ 288236 w 292857"/>
                  <a:gd name="connsiteY18" fmla="*/ 196832 h 196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92857" h="196831">
                    <a:moveTo>
                      <a:pt x="288236" y="196832"/>
                    </a:moveTo>
                    <a:lnTo>
                      <a:pt x="4611" y="196832"/>
                    </a:lnTo>
                    <a:cubicBezTo>
                      <a:pt x="2073" y="196832"/>
                      <a:pt x="19" y="194775"/>
                      <a:pt x="19" y="192238"/>
                    </a:cubicBezTo>
                    <a:lnTo>
                      <a:pt x="19" y="29219"/>
                    </a:lnTo>
                    <a:cubicBezTo>
                      <a:pt x="-68" y="28261"/>
                      <a:pt x="149" y="27300"/>
                      <a:pt x="634" y="26478"/>
                    </a:cubicBezTo>
                    <a:cubicBezTo>
                      <a:pt x="1005" y="25829"/>
                      <a:pt x="1524" y="25275"/>
                      <a:pt x="2144" y="24865"/>
                    </a:cubicBezTo>
                    <a:lnTo>
                      <a:pt x="30895" y="387"/>
                    </a:lnTo>
                    <a:lnTo>
                      <a:pt x="36848" y="7383"/>
                    </a:lnTo>
                    <a:lnTo>
                      <a:pt x="9203" y="30917"/>
                    </a:lnTo>
                    <a:lnTo>
                      <a:pt x="9203" y="187648"/>
                    </a:lnTo>
                    <a:lnTo>
                      <a:pt x="283646" y="187648"/>
                    </a:lnTo>
                    <a:lnTo>
                      <a:pt x="283646" y="30892"/>
                    </a:lnTo>
                    <a:lnTo>
                      <a:pt x="255580" y="6994"/>
                    </a:lnTo>
                    <a:lnTo>
                      <a:pt x="261535" y="0"/>
                    </a:lnTo>
                    <a:lnTo>
                      <a:pt x="290881" y="24991"/>
                    </a:lnTo>
                    <a:cubicBezTo>
                      <a:pt x="291709" y="25579"/>
                      <a:pt x="292340" y="26428"/>
                      <a:pt x="292638" y="27414"/>
                    </a:cubicBezTo>
                    <a:cubicBezTo>
                      <a:pt x="292832" y="28023"/>
                      <a:pt x="292899" y="28666"/>
                      <a:pt x="292832" y="29304"/>
                    </a:cubicBezTo>
                    <a:lnTo>
                      <a:pt x="292832" y="192240"/>
                    </a:lnTo>
                    <a:cubicBezTo>
                      <a:pt x="292830" y="194775"/>
                      <a:pt x="290773" y="196832"/>
                      <a:pt x="288236" y="19683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CF83A0F5-21E5-419D-AAA1-F06175D19E11}"/>
                  </a:ext>
                </a:extLst>
              </p:cNvPr>
              <p:cNvSpPr/>
              <p:nvPr/>
            </p:nvSpPr>
            <p:spPr>
              <a:xfrm>
                <a:off x="2045011" y="4484023"/>
                <a:ext cx="232960" cy="93782"/>
              </a:xfrm>
              <a:custGeom>
                <a:avLst/>
                <a:gdLst>
                  <a:gd name="connsiteX0" fmla="*/ 232961 w 232960"/>
                  <a:gd name="connsiteY0" fmla="*/ 93783 h 93782"/>
                  <a:gd name="connsiteX1" fmla="*/ 223777 w 232960"/>
                  <a:gd name="connsiteY1" fmla="*/ 93783 h 93782"/>
                  <a:gd name="connsiteX2" fmla="*/ 223777 w 232960"/>
                  <a:gd name="connsiteY2" fmla="*/ 9184 h 93782"/>
                  <a:gd name="connsiteX3" fmla="*/ 9184 w 232960"/>
                  <a:gd name="connsiteY3" fmla="*/ 9184 h 93782"/>
                  <a:gd name="connsiteX4" fmla="*/ 9184 w 232960"/>
                  <a:gd name="connsiteY4" fmla="*/ 93783 h 93782"/>
                  <a:gd name="connsiteX5" fmla="*/ 0 w 232960"/>
                  <a:gd name="connsiteY5" fmla="*/ 93783 h 93782"/>
                  <a:gd name="connsiteX6" fmla="*/ 0 w 232960"/>
                  <a:gd name="connsiteY6" fmla="*/ 0 h 93782"/>
                  <a:gd name="connsiteX7" fmla="*/ 232961 w 232960"/>
                  <a:gd name="connsiteY7" fmla="*/ 0 h 9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2960" h="93782">
                    <a:moveTo>
                      <a:pt x="232961" y="93783"/>
                    </a:moveTo>
                    <a:lnTo>
                      <a:pt x="223777" y="93783"/>
                    </a:lnTo>
                    <a:lnTo>
                      <a:pt x="223777" y="9184"/>
                    </a:lnTo>
                    <a:lnTo>
                      <a:pt x="9184" y="9184"/>
                    </a:lnTo>
                    <a:lnTo>
                      <a:pt x="9184" y="93783"/>
                    </a:lnTo>
                    <a:lnTo>
                      <a:pt x="0" y="93783"/>
                    </a:lnTo>
                    <a:lnTo>
                      <a:pt x="0" y="0"/>
                    </a:lnTo>
                    <a:lnTo>
                      <a:pt x="232961" y="0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grpSp>
            <p:nvGrpSpPr>
              <p:cNvPr id="7" name="그래픽 52">
                <a:extLst>
                  <a:ext uri="{FF2B5EF4-FFF2-40B4-BE49-F238E27FC236}">
                    <a16:creationId xmlns:a16="http://schemas.microsoft.com/office/drawing/2014/main" id="{5E238C78-8EEB-45D7-878E-3ED102DA2608}"/>
                  </a:ext>
                </a:extLst>
              </p:cNvPr>
              <p:cNvGrpSpPr/>
              <p:nvPr/>
            </p:nvGrpSpPr>
            <p:grpSpPr>
              <a:xfrm>
                <a:off x="2017096" y="4573795"/>
                <a:ext cx="290559" cy="164750"/>
                <a:chOff x="2017096" y="4573795"/>
                <a:chExt cx="290559" cy="164750"/>
              </a:xfrm>
              <a:grpFill/>
            </p:grpSpPr>
            <p:sp>
              <p:nvSpPr>
                <p:cNvPr id="9" name="자유형: 도형 8">
                  <a:extLst>
                    <a:ext uri="{FF2B5EF4-FFF2-40B4-BE49-F238E27FC236}">
                      <a16:creationId xmlns:a16="http://schemas.microsoft.com/office/drawing/2014/main" id="{3EED57DC-3075-4800-964D-9E73634D9297}"/>
                    </a:ext>
                  </a:extLst>
                </p:cNvPr>
                <p:cNvSpPr/>
                <p:nvPr/>
              </p:nvSpPr>
              <p:spPr>
                <a:xfrm>
                  <a:off x="2017096" y="4573795"/>
                  <a:ext cx="290559" cy="87459"/>
                </a:xfrm>
                <a:custGeom>
                  <a:avLst/>
                  <a:gdLst>
                    <a:gd name="connsiteX0" fmla="*/ 190453 w 290559"/>
                    <a:gd name="connsiteY0" fmla="*/ 87459 h 87459"/>
                    <a:gd name="connsiteX1" fmla="*/ 99741 w 290559"/>
                    <a:gd name="connsiteY1" fmla="*/ 87459 h 87459"/>
                    <a:gd name="connsiteX2" fmla="*/ 96830 w 290559"/>
                    <a:gd name="connsiteY2" fmla="*/ 86418 h 87459"/>
                    <a:gd name="connsiteX3" fmla="*/ 0 w 290559"/>
                    <a:gd name="connsiteY3" fmla="*/ 7111 h 87459"/>
                    <a:gd name="connsiteX4" fmla="*/ 5818 w 290559"/>
                    <a:gd name="connsiteY4" fmla="*/ 7 h 87459"/>
                    <a:gd name="connsiteX5" fmla="*/ 101379 w 290559"/>
                    <a:gd name="connsiteY5" fmla="*/ 78275 h 87459"/>
                    <a:gd name="connsiteX6" fmla="*/ 188820 w 290559"/>
                    <a:gd name="connsiteY6" fmla="*/ 78275 h 87459"/>
                    <a:gd name="connsiteX7" fmla="*/ 284753 w 290559"/>
                    <a:gd name="connsiteY7" fmla="*/ 0 h 87459"/>
                    <a:gd name="connsiteX8" fmla="*/ 290560 w 290559"/>
                    <a:gd name="connsiteY8" fmla="*/ 7118 h 87459"/>
                    <a:gd name="connsiteX9" fmla="*/ 193359 w 290559"/>
                    <a:gd name="connsiteY9" fmla="*/ 86425 h 87459"/>
                    <a:gd name="connsiteX10" fmla="*/ 190453 w 290559"/>
                    <a:gd name="connsiteY10" fmla="*/ 87459 h 874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0559" h="87459">
                      <a:moveTo>
                        <a:pt x="190453" y="87459"/>
                      </a:moveTo>
                      <a:lnTo>
                        <a:pt x="99741" y="87459"/>
                      </a:lnTo>
                      <a:cubicBezTo>
                        <a:pt x="98679" y="87459"/>
                        <a:pt x="97652" y="87091"/>
                        <a:pt x="96830" y="86418"/>
                      </a:cubicBezTo>
                      <a:lnTo>
                        <a:pt x="0" y="7111"/>
                      </a:lnTo>
                      <a:lnTo>
                        <a:pt x="5818" y="7"/>
                      </a:lnTo>
                      <a:lnTo>
                        <a:pt x="101379" y="78275"/>
                      </a:lnTo>
                      <a:lnTo>
                        <a:pt x="188820" y="78275"/>
                      </a:lnTo>
                      <a:lnTo>
                        <a:pt x="284753" y="0"/>
                      </a:lnTo>
                      <a:lnTo>
                        <a:pt x="290560" y="7118"/>
                      </a:lnTo>
                      <a:lnTo>
                        <a:pt x="193359" y="86425"/>
                      </a:lnTo>
                      <a:cubicBezTo>
                        <a:pt x="192537" y="87093"/>
                        <a:pt x="191512" y="87459"/>
                        <a:pt x="190453" y="87459"/>
                      </a:cubicBezTo>
                      <a:close/>
                    </a:path>
                  </a:pathLst>
                </a:custGeom>
                <a:grpFill/>
                <a:ln w="223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>
                    <a:solidFill>
                      <a:schemeClr val="accent3"/>
                    </a:solidFill>
                  </a:endParaRPr>
                </a:p>
              </p:txBody>
            </p:sp>
            <p:grpSp>
              <p:nvGrpSpPr>
                <p:cNvPr id="10" name="그래픽 52">
                  <a:extLst>
                    <a:ext uri="{FF2B5EF4-FFF2-40B4-BE49-F238E27FC236}">
                      <a16:creationId xmlns:a16="http://schemas.microsoft.com/office/drawing/2014/main" id="{1DF94894-C0C0-48C0-AE3F-099271DE3331}"/>
                    </a:ext>
                  </a:extLst>
                </p:cNvPr>
                <p:cNvGrpSpPr/>
                <p:nvPr/>
              </p:nvGrpSpPr>
              <p:grpSpPr>
                <a:xfrm>
                  <a:off x="2025804" y="4653054"/>
                  <a:ext cx="275203" cy="85491"/>
                  <a:chOff x="2025804" y="4653054"/>
                  <a:chExt cx="275203" cy="85491"/>
                </a:xfrm>
                <a:grpFill/>
              </p:grpSpPr>
              <p:sp>
                <p:nvSpPr>
                  <p:cNvPr id="11" name="자유형: 도형 10">
                    <a:extLst>
                      <a:ext uri="{FF2B5EF4-FFF2-40B4-BE49-F238E27FC236}">
                        <a16:creationId xmlns:a16="http://schemas.microsoft.com/office/drawing/2014/main" id="{FC13F1CF-DF7B-4CCA-A947-0CE92E005CA7}"/>
                      </a:ext>
                    </a:extLst>
                  </p:cNvPr>
                  <p:cNvSpPr/>
                  <p:nvPr/>
                </p:nvSpPr>
                <p:spPr>
                  <a:xfrm>
                    <a:off x="2025804" y="4653054"/>
                    <a:ext cx="95054" cy="83205"/>
                  </a:xfrm>
                  <a:custGeom>
                    <a:avLst/>
                    <a:gdLst>
                      <a:gd name="connsiteX0" fmla="*/ 5953 w 95054"/>
                      <a:gd name="connsiteY0" fmla="*/ 83206 h 83205"/>
                      <a:gd name="connsiteX1" fmla="*/ 0 w 95054"/>
                      <a:gd name="connsiteY1" fmla="*/ 76209 h 83205"/>
                      <a:gd name="connsiteX2" fmla="*/ 31558 w 95054"/>
                      <a:gd name="connsiteY2" fmla="*/ 49372 h 83205"/>
                      <a:gd name="connsiteX3" fmla="*/ 55352 w 95054"/>
                      <a:gd name="connsiteY3" fmla="*/ 28943 h 83205"/>
                      <a:gd name="connsiteX4" fmla="*/ 65486 w 95054"/>
                      <a:gd name="connsiteY4" fmla="*/ 20239 h 83205"/>
                      <a:gd name="connsiteX5" fmla="*/ 89074 w 95054"/>
                      <a:gd name="connsiteY5" fmla="*/ 0 h 83205"/>
                      <a:gd name="connsiteX6" fmla="*/ 95055 w 95054"/>
                      <a:gd name="connsiteY6" fmla="*/ 6971 h 83205"/>
                      <a:gd name="connsiteX7" fmla="*/ 71469 w 95054"/>
                      <a:gd name="connsiteY7" fmla="*/ 27208 h 83205"/>
                      <a:gd name="connsiteX8" fmla="*/ 61328 w 95054"/>
                      <a:gd name="connsiteY8" fmla="*/ 35914 h 83205"/>
                      <a:gd name="connsiteX9" fmla="*/ 37522 w 95054"/>
                      <a:gd name="connsiteY9" fmla="*/ 56354 h 83205"/>
                      <a:gd name="connsiteX10" fmla="*/ 5953 w 95054"/>
                      <a:gd name="connsiteY10" fmla="*/ 83206 h 83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5054" h="83205">
                        <a:moveTo>
                          <a:pt x="5953" y="83206"/>
                        </a:moveTo>
                        <a:lnTo>
                          <a:pt x="0" y="76209"/>
                        </a:lnTo>
                        <a:lnTo>
                          <a:pt x="31558" y="49372"/>
                        </a:lnTo>
                        <a:lnTo>
                          <a:pt x="55352" y="28943"/>
                        </a:lnTo>
                        <a:cubicBezTo>
                          <a:pt x="58150" y="26545"/>
                          <a:pt x="61816" y="23394"/>
                          <a:pt x="65486" y="20239"/>
                        </a:cubicBezTo>
                        <a:lnTo>
                          <a:pt x="89074" y="0"/>
                        </a:lnTo>
                        <a:lnTo>
                          <a:pt x="95055" y="6971"/>
                        </a:lnTo>
                        <a:lnTo>
                          <a:pt x="71469" y="27208"/>
                        </a:lnTo>
                        <a:cubicBezTo>
                          <a:pt x="67799" y="30366"/>
                          <a:pt x="64129" y="33518"/>
                          <a:pt x="61328" y="35914"/>
                        </a:cubicBezTo>
                        <a:lnTo>
                          <a:pt x="37522" y="56354"/>
                        </a:lnTo>
                        <a:lnTo>
                          <a:pt x="5953" y="83206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3"/>
                      </a:solidFill>
                    </a:endParaRPr>
                  </a:p>
                </p:txBody>
              </p:sp>
              <p:sp>
                <p:nvSpPr>
                  <p:cNvPr id="12" name="자유형: 도형 11">
                    <a:extLst>
                      <a:ext uri="{FF2B5EF4-FFF2-40B4-BE49-F238E27FC236}">
                        <a16:creationId xmlns:a16="http://schemas.microsoft.com/office/drawing/2014/main" id="{58F4A6F4-90C6-4AF6-9942-9E56644ECBD8}"/>
                      </a:ext>
                    </a:extLst>
                  </p:cNvPr>
                  <p:cNvSpPr/>
                  <p:nvPr/>
                </p:nvSpPr>
                <p:spPr>
                  <a:xfrm>
                    <a:off x="2203534" y="4653056"/>
                    <a:ext cx="97473" cy="85489"/>
                  </a:xfrm>
                  <a:custGeom>
                    <a:avLst/>
                    <a:gdLst>
                      <a:gd name="connsiteX0" fmla="*/ 91490 w 97473"/>
                      <a:gd name="connsiteY0" fmla="*/ 85489 h 85489"/>
                      <a:gd name="connsiteX1" fmla="*/ 33720 w 97473"/>
                      <a:gd name="connsiteY1" fmla="*/ 35909 h 85489"/>
                      <a:gd name="connsiteX2" fmla="*/ 23580 w 97473"/>
                      <a:gd name="connsiteY2" fmla="*/ 27206 h 85489"/>
                      <a:gd name="connsiteX3" fmla="*/ 0 w 97473"/>
                      <a:gd name="connsiteY3" fmla="*/ 6971 h 85489"/>
                      <a:gd name="connsiteX4" fmla="*/ 5981 w 97473"/>
                      <a:gd name="connsiteY4" fmla="*/ 0 h 85489"/>
                      <a:gd name="connsiteX5" fmla="*/ 29565 w 97473"/>
                      <a:gd name="connsiteY5" fmla="*/ 20237 h 85489"/>
                      <a:gd name="connsiteX6" fmla="*/ 39696 w 97473"/>
                      <a:gd name="connsiteY6" fmla="*/ 28936 h 85489"/>
                      <a:gd name="connsiteX7" fmla="*/ 97473 w 97473"/>
                      <a:gd name="connsiteY7" fmla="*/ 78520 h 85489"/>
                      <a:gd name="connsiteX8" fmla="*/ 91490 w 97473"/>
                      <a:gd name="connsiteY8" fmla="*/ 85489 h 854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473" h="85489">
                        <a:moveTo>
                          <a:pt x="91490" y="85489"/>
                        </a:moveTo>
                        <a:lnTo>
                          <a:pt x="33720" y="35909"/>
                        </a:lnTo>
                        <a:cubicBezTo>
                          <a:pt x="30926" y="33521"/>
                          <a:pt x="27254" y="30366"/>
                          <a:pt x="23580" y="27206"/>
                        </a:cubicBezTo>
                        <a:lnTo>
                          <a:pt x="0" y="6971"/>
                        </a:lnTo>
                        <a:lnTo>
                          <a:pt x="5981" y="0"/>
                        </a:lnTo>
                        <a:lnTo>
                          <a:pt x="29565" y="20237"/>
                        </a:lnTo>
                        <a:cubicBezTo>
                          <a:pt x="33235" y="23394"/>
                          <a:pt x="36905" y="26547"/>
                          <a:pt x="39696" y="28936"/>
                        </a:cubicBezTo>
                        <a:lnTo>
                          <a:pt x="97473" y="78520"/>
                        </a:lnTo>
                        <a:lnTo>
                          <a:pt x="91490" y="85489"/>
                        </a:lnTo>
                        <a:close/>
                      </a:path>
                    </a:pathLst>
                  </a:custGeom>
                  <a:grpFill/>
                  <a:ln w="223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ko-KR" altLang="en-US">
                      <a:solidFill>
                        <a:schemeClr val="accent3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13" name="그래픽 52">
              <a:extLst>
                <a:ext uri="{FF2B5EF4-FFF2-40B4-BE49-F238E27FC236}">
                  <a16:creationId xmlns:a16="http://schemas.microsoft.com/office/drawing/2014/main" id="{BFE32ACB-7178-41B2-A77C-53331AEECADB}"/>
                </a:ext>
              </a:extLst>
            </p:cNvPr>
            <p:cNvGrpSpPr/>
            <p:nvPr/>
          </p:nvGrpSpPr>
          <p:grpSpPr>
            <a:xfrm>
              <a:off x="2109673" y="4517738"/>
              <a:ext cx="106059" cy="108400"/>
              <a:chOff x="2109673" y="4517738"/>
              <a:chExt cx="106059" cy="108400"/>
            </a:xfrm>
            <a:grpFill/>
          </p:grpSpPr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1643BD0F-F732-4954-92E2-6E39C94EB53F}"/>
                  </a:ext>
                </a:extLst>
              </p:cNvPr>
              <p:cNvSpPr/>
              <p:nvPr/>
            </p:nvSpPr>
            <p:spPr>
              <a:xfrm>
                <a:off x="2109673" y="4517738"/>
                <a:ext cx="96292" cy="108400"/>
              </a:xfrm>
              <a:custGeom>
                <a:avLst/>
                <a:gdLst>
                  <a:gd name="connsiteX0" fmla="*/ 54293 w 96292"/>
                  <a:gd name="connsiteY0" fmla="*/ 108401 h 108400"/>
                  <a:gd name="connsiteX1" fmla="*/ 0 w 96292"/>
                  <a:gd name="connsiteY1" fmla="*/ 54199 h 108400"/>
                  <a:gd name="connsiteX2" fmla="*/ 54293 w 96292"/>
                  <a:gd name="connsiteY2" fmla="*/ 0 h 108400"/>
                  <a:gd name="connsiteX3" fmla="*/ 96293 w 96292"/>
                  <a:gd name="connsiteY3" fmla="*/ 19859 h 108400"/>
                  <a:gd name="connsiteX4" fmla="*/ 89191 w 96292"/>
                  <a:gd name="connsiteY4" fmla="*/ 25689 h 108400"/>
                  <a:gd name="connsiteX5" fmla="*/ 54291 w 96292"/>
                  <a:gd name="connsiteY5" fmla="*/ 9186 h 108400"/>
                  <a:gd name="connsiteX6" fmla="*/ 9182 w 96292"/>
                  <a:gd name="connsiteY6" fmla="*/ 54201 h 108400"/>
                  <a:gd name="connsiteX7" fmla="*/ 54291 w 96292"/>
                  <a:gd name="connsiteY7" fmla="*/ 99219 h 108400"/>
                  <a:gd name="connsiteX8" fmla="*/ 81481 w 96292"/>
                  <a:gd name="connsiteY8" fmla="*/ 90122 h 108400"/>
                  <a:gd name="connsiteX9" fmla="*/ 87011 w 96292"/>
                  <a:gd name="connsiteY9" fmla="*/ 97455 h 108400"/>
                  <a:gd name="connsiteX10" fmla="*/ 54293 w 96292"/>
                  <a:gd name="connsiteY10" fmla="*/ 108401 h 10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292" h="108400">
                    <a:moveTo>
                      <a:pt x="54293" y="108401"/>
                    </a:moveTo>
                    <a:cubicBezTo>
                      <a:pt x="24355" y="108401"/>
                      <a:pt x="0" y="84084"/>
                      <a:pt x="0" y="54199"/>
                    </a:cubicBezTo>
                    <a:cubicBezTo>
                      <a:pt x="0" y="24314"/>
                      <a:pt x="24357" y="0"/>
                      <a:pt x="54293" y="0"/>
                    </a:cubicBezTo>
                    <a:cubicBezTo>
                      <a:pt x="70620" y="0"/>
                      <a:pt x="85926" y="7239"/>
                      <a:pt x="96293" y="19859"/>
                    </a:cubicBezTo>
                    <a:lnTo>
                      <a:pt x="89191" y="25689"/>
                    </a:lnTo>
                    <a:cubicBezTo>
                      <a:pt x="80577" y="15201"/>
                      <a:pt x="67856" y="9186"/>
                      <a:pt x="54291" y="9186"/>
                    </a:cubicBezTo>
                    <a:cubicBezTo>
                      <a:pt x="29416" y="9186"/>
                      <a:pt x="9182" y="29380"/>
                      <a:pt x="9182" y="54201"/>
                    </a:cubicBezTo>
                    <a:cubicBezTo>
                      <a:pt x="9182" y="79026"/>
                      <a:pt x="29416" y="99219"/>
                      <a:pt x="54291" y="99219"/>
                    </a:cubicBezTo>
                    <a:cubicBezTo>
                      <a:pt x="64188" y="99219"/>
                      <a:pt x="73592" y="96073"/>
                      <a:pt x="81481" y="90122"/>
                    </a:cubicBezTo>
                    <a:lnTo>
                      <a:pt x="87011" y="97455"/>
                    </a:lnTo>
                    <a:cubicBezTo>
                      <a:pt x="77518" y="104616"/>
                      <a:pt x="66202" y="108401"/>
                      <a:pt x="54293" y="108401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ED73BC8C-1495-4981-B90E-4A34C66F4307}"/>
                  </a:ext>
                </a:extLst>
              </p:cNvPr>
              <p:cNvSpPr/>
              <p:nvPr/>
            </p:nvSpPr>
            <p:spPr>
              <a:xfrm>
                <a:off x="2133453" y="4543230"/>
                <a:ext cx="52019" cy="55311"/>
              </a:xfrm>
              <a:custGeom>
                <a:avLst/>
                <a:gdLst>
                  <a:gd name="connsiteX0" fmla="*/ 21542 w 52019"/>
                  <a:gd name="connsiteY0" fmla="*/ 55311 h 55311"/>
                  <a:gd name="connsiteX1" fmla="*/ 21542 w 52019"/>
                  <a:gd name="connsiteY1" fmla="*/ 55311 h 55311"/>
                  <a:gd name="connsiteX2" fmla="*/ 14824 w 52019"/>
                  <a:gd name="connsiteY2" fmla="*/ 54307 h 55311"/>
                  <a:gd name="connsiteX3" fmla="*/ 760 w 52019"/>
                  <a:gd name="connsiteY3" fmla="*/ 38810 h 55311"/>
                  <a:gd name="connsiteX4" fmla="*/ 10802 w 52019"/>
                  <a:gd name="connsiteY4" fmla="*/ 8644 h 55311"/>
                  <a:gd name="connsiteX5" fmla="*/ 36196 w 52019"/>
                  <a:gd name="connsiteY5" fmla="*/ 0 h 55311"/>
                  <a:gd name="connsiteX6" fmla="*/ 47203 w 52019"/>
                  <a:gd name="connsiteY6" fmla="*/ 1080 h 55311"/>
                  <a:gd name="connsiteX7" fmla="*/ 52020 w 52019"/>
                  <a:gd name="connsiteY7" fmla="*/ 2176 h 55311"/>
                  <a:gd name="connsiteX8" fmla="*/ 50578 w 52019"/>
                  <a:gd name="connsiteY8" fmla="*/ 6898 h 55311"/>
                  <a:gd name="connsiteX9" fmla="*/ 40044 w 52019"/>
                  <a:gd name="connsiteY9" fmla="*/ 40762 h 55311"/>
                  <a:gd name="connsiteX10" fmla="*/ 21542 w 52019"/>
                  <a:gd name="connsiteY10" fmla="*/ 55311 h 55311"/>
                  <a:gd name="connsiteX11" fmla="*/ 36196 w 52019"/>
                  <a:gd name="connsiteY11" fmla="*/ 9182 h 55311"/>
                  <a:gd name="connsiteX12" fmla="*/ 17087 w 52019"/>
                  <a:gd name="connsiteY12" fmla="*/ 15341 h 55311"/>
                  <a:gd name="connsiteX13" fmla="*/ 9690 w 52019"/>
                  <a:gd name="connsiteY13" fmla="*/ 36648 h 55311"/>
                  <a:gd name="connsiteX14" fmla="*/ 17362 w 52019"/>
                  <a:gd name="connsiteY14" fmla="*/ 45473 h 55311"/>
                  <a:gd name="connsiteX15" fmla="*/ 21542 w 52019"/>
                  <a:gd name="connsiteY15" fmla="*/ 46120 h 55311"/>
                  <a:gd name="connsiteX16" fmla="*/ 21542 w 52019"/>
                  <a:gd name="connsiteY16" fmla="*/ 46120 h 55311"/>
                  <a:gd name="connsiteX17" fmla="*/ 31366 w 52019"/>
                  <a:gd name="connsiteY17" fmla="*/ 37733 h 55311"/>
                  <a:gd name="connsiteX18" fmla="*/ 40218 w 52019"/>
                  <a:gd name="connsiteY18" fmla="*/ 9351 h 55311"/>
                  <a:gd name="connsiteX19" fmla="*/ 36196 w 52019"/>
                  <a:gd name="connsiteY19" fmla="*/ 9182 h 5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2019" h="55311">
                    <a:moveTo>
                      <a:pt x="21542" y="55311"/>
                    </a:moveTo>
                    <a:cubicBezTo>
                      <a:pt x="21539" y="55311"/>
                      <a:pt x="21539" y="55311"/>
                      <a:pt x="21542" y="55311"/>
                    </a:cubicBezTo>
                    <a:cubicBezTo>
                      <a:pt x="19405" y="55311"/>
                      <a:pt x="17147" y="54972"/>
                      <a:pt x="14824" y="54307"/>
                    </a:cubicBezTo>
                    <a:cubicBezTo>
                      <a:pt x="7880" y="52314"/>
                      <a:pt x="2623" y="46521"/>
                      <a:pt x="760" y="38810"/>
                    </a:cubicBezTo>
                    <a:cubicBezTo>
                      <a:pt x="-1761" y="28375"/>
                      <a:pt x="2090" y="16819"/>
                      <a:pt x="10802" y="8644"/>
                    </a:cubicBezTo>
                    <a:cubicBezTo>
                      <a:pt x="18423" y="1499"/>
                      <a:pt x="28817" y="0"/>
                      <a:pt x="36196" y="0"/>
                    </a:cubicBezTo>
                    <a:cubicBezTo>
                      <a:pt x="42380" y="0"/>
                      <a:pt x="47011" y="1036"/>
                      <a:pt x="47203" y="1080"/>
                    </a:cubicBezTo>
                    <a:lnTo>
                      <a:pt x="52020" y="2176"/>
                    </a:lnTo>
                    <a:lnTo>
                      <a:pt x="50578" y="6898"/>
                    </a:lnTo>
                    <a:cubicBezTo>
                      <a:pt x="50210" y="8097"/>
                      <a:pt x="41577" y="36355"/>
                      <a:pt x="40044" y="40762"/>
                    </a:cubicBezTo>
                    <a:cubicBezTo>
                      <a:pt x="36816" y="50005"/>
                      <a:pt x="30074" y="55311"/>
                      <a:pt x="21542" y="55311"/>
                    </a:cubicBezTo>
                    <a:close/>
                    <a:moveTo>
                      <a:pt x="36196" y="9182"/>
                    </a:moveTo>
                    <a:cubicBezTo>
                      <a:pt x="30476" y="9182"/>
                      <a:pt x="22516" y="10250"/>
                      <a:pt x="17087" y="15341"/>
                    </a:cubicBezTo>
                    <a:cubicBezTo>
                      <a:pt x="9546" y="22413"/>
                      <a:pt x="8320" y="30983"/>
                      <a:pt x="9690" y="36648"/>
                    </a:cubicBezTo>
                    <a:cubicBezTo>
                      <a:pt x="10782" y="41174"/>
                      <a:pt x="13577" y="44388"/>
                      <a:pt x="17362" y="45473"/>
                    </a:cubicBezTo>
                    <a:cubicBezTo>
                      <a:pt x="18860" y="45903"/>
                      <a:pt x="20265" y="46120"/>
                      <a:pt x="21542" y="46120"/>
                    </a:cubicBezTo>
                    <a:cubicBezTo>
                      <a:pt x="21542" y="46120"/>
                      <a:pt x="21542" y="46120"/>
                      <a:pt x="21542" y="46120"/>
                    </a:cubicBezTo>
                    <a:cubicBezTo>
                      <a:pt x="27246" y="46120"/>
                      <a:pt x="30032" y="41561"/>
                      <a:pt x="31366" y="37733"/>
                    </a:cubicBezTo>
                    <a:cubicBezTo>
                      <a:pt x="32460" y="34601"/>
                      <a:pt x="37583" y="17944"/>
                      <a:pt x="40218" y="9351"/>
                    </a:cubicBezTo>
                    <a:cubicBezTo>
                      <a:pt x="39022" y="9252"/>
                      <a:pt x="37660" y="9182"/>
                      <a:pt x="36196" y="9182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CD3B9BBC-7857-433C-BFE2-D9201E8AAE3D}"/>
                  </a:ext>
                </a:extLst>
              </p:cNvPr>
              <p:cNvSpPr/>
              <p:nvPr/>
            </p:nvSpPr>
            <p:spPr>
              <a:xfrm>
                <a:off x="2168799" y="4528928"/>
                <a:ext cx="46933" cy="69123"/>
              </a:xfrm>
              <a:custGeom>
                <a:avLst/>
                <a:gdLst>
                  <a:gd name="connsiteX0" fmla="*/ 16111 w 46933"/>
                  <a:gd name="connsiteY0" fmla="*/ 69123 h 69123"/>
                  <a:gd name="connsiteX1" fmla="*/ 3632 w 46933"/>
                  <a:gd name="connsiteY1" fmla="*/ 64378 h 69123"/>
                  <a:gd name="connsiteX2" fmla="*/ 4989 w 46933"/>
                  <a:gd name="connsiteY2" fmla="*/ 23607 h 69123"/>
                  <a:gd name="connsiteX3" fmla="*/ 13818 w 46933"/>
                  <a:gd name="connsiteY3" fmla="*/ 26128 h 69123"/>
                  <a:gd name="connsiteX4" fmla="*/ 9892 w 46933"/>
                  <a:gd name="connsiteY4" fmla="*/ 57672 h 69123"/>
                  <a:gd name="connsiteX5" fmla="*/ 20614 w 46933"/>
                  <a:gd name="connsiteY5" fmla="*/ 59130 h 69123"/>
                  <a:gd name="connsiteX6" fmla="*/ 37382 w 46933"/>
                  <a:gd name="connsiteY6" fmla="*/ 38122 h 69123"/>
                  <a:gd name="connsiteX7" fmla="*/ 22663 w 46933"/>
                  <a:gd name="connsiteY7" fmla="*/ 7186 h 69123"/>
                  <a:gd name="connsiteX8" fmla="*/ 28381 w 46933"/>
                  <a:gd name="connsiteY8" fmla="*/ 0 h 69123"/>
                  <a:gd name="connsiteX9" fmla="*/ 46435 w 46933"/>
                  <a:gd name="connsiteY9" fmla="*/ 39678 h 69123"/>
                  <a:gd name="connsiteX10" fmla="*/ 23604 w 46933"/>
                  <a:gd name="connsiteY10" fmla="*/ 67817 h 69123"/>
                  <a:gd name="connsiteX11" fmla="*/ 16111 w 46933"/>
                  <a:gd name="connsiteY11" fmla="*/ 69123 h 6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933" h="69123">
                    <a:moveTo>
                      <a:pt x="16111" y="69123"/>
                    </a:moveTo>
                    <a:cubicBezTo>
                      <a:pt x="11421" y="69123"/>
                      <a:pt x="7083" y="67510"/>
                      <a:pt x="3632" y="64378"/>
                    </a:cubicBezTo>
                    <a:cubicBezTo>
                      <a:pt x="-3474" y="57931"/>
                      <a:pt x="1429" y="36065"/>
                      <a:pt x="4989" y="23607"/>
                    </a:cubicBezTo>
                    <a:lnTo>
                      <a:pt x="13818" y="26128"/>
                    </a:lnTo>
                    <a:cubicBezTo>
                      <a:pt x="9865" y="39996"/>
                      <a:pt x="7995" y="55030"/>
                      <a:pt x="9892" y="57672"/>
                    </a:cubicBezTo>
                    <a:cubicBezTo>
                      <a:pt x="13287" y="60740"/>
                      <a:pt x="17605" y="60168"/>
                      <a:pt x="20614" y="59130"/>
                    </a:cubicBezTo>
                    <a:cubicBezTo>
                      <a:pt x="27564" y="56736"/>
                      <a:pt x="35556" y="48752"/>
                      <a:pt x="37382" y="38122"/>
                    </a:cubicBezTo>
                    <a:cubicBezTo>
                      <a:pt x="38707" y="30407"/>
                      <a:pt x="37231" y="18779"/>
                      <a:pt x="22663" y="7186"/>
                    </a:cubicBezTo>
                    <a:lnTo>
                      <a:pt x="28381" y="0"/>
                    </a:lnTo>
                    <a:cubicBezTo>
                      <a:pt x="47417" y="15148"/>
                      <a:pt x="47863" y="31361"/>
                      <a:pt x="46435" y="39678"/>
                    </a:cubicBezTo>
                    <a:cubicBezTo>
                      <a:pt x="44255" y="52362"/>
                      <a:pt x="34867" y="63934"/>
                      <a:pt x="23604" y="67817"/>
                    </a:cubicBezTo>
                    <a:cubicBezTo>
                      <a:pt x="21062" y="68689"/>
                      <a:pt x="18536" y="69121"/>
                      <a:pt x="16111" y="69123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>
                  <a:solidFill>
                    <a:schemeClr val="accent3"/>
                  </a:solidFill>
                </a:endParaRPr>
              </a:p>
            </p:txBody>
          </p:sp>
        </p:grp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2BEA0006-7FA7-4B2A-8C19-24D4E8348327}"/>
              </a:ext>
            </a:extLst>
          </p:cNvPr>
          <p:cNvSpPr txBox="1"/>
          <p:nvPr/>
        </p:nvSpPr>
        <p:spPr>
          <a:xfrm>
            <a:off x="1536856" y="392687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52E444D-88D3-4259-BC01-27AE696608CA}"/>
              </a:ext>
            </a:extLst>
          </p:cNvPr>
          <p:cNvSpPr txBox="1"/>
          <p:nvPr/>
        </p:nvSpPr>
        <p:spPr>
          <a:xfrm>
            <a:off x="1360883" y="502938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3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7" name="그래픽 55">
            <a:extLst>
              <a:ext uri="{FF2B5EF4-FFF2-40B4-BE49-F238E27FC236}">
                <a16:creationId xmlns:a16="http://schemas.microsoft.com/office/drawing/2014/main" id="{07CBBB4A-4D92-469E-961A-38C022A98045}"/>
              </a:ext>
            </a:extLst>
          </p:cNvPr>
          <p:cNvGrpSpPr/>
          <p:nvPr/>
        </p:nvGrpSpPr>
        <p:grpSpPr>
          <a:xfrm>
            <a:off x="4101651" y="4449113"/>
            <a:ext cx="290075" cy="292857"/>
            <a:chOff x="4101651" y="4449113"/>
            <a:chExt cx="290075" cy="292857"/>
          </a:xfrm>
          <a:solidFill>
            <a:schemeClr val="accent1"/>
          </a:solidFill>
        </p:grpSpPr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89FE8038-67E3-4C00-9C84-0940922A3931}"/>
                </a:ext>
              </a:extLst>
            </p:cNvPr>
            <p:cNvSpPr/>
            <p:nvPr/>
          </p:nvSpPr>
          <p:spPr>
            <a:xfrm>
              <a:off x="4103230" y="4599267"/>
              <a:ext cx="142829" cy="142703"/>
            </a:xfrm>
            <a:custGeom>
              <a:avLst/>
              <a:gdLst>
                <a:gd name="connsiteX0" fmla="*/ 49378 w 142829"/>
                <a:gd name="connsiteY0" fmla="*/ 142704 h 142703"/>
                <a:gd name="connsiteX1" fmla="*/ 32363 w 142829"/>
                <a:gd name="connsiteY1" fmla="*/ 139640 h 142703"/>
                <a:gd name="connsiteX2" fmla="*/ 25686 w 142829"/>
                <a:gd name="connsiteY2" fmla="*/ 137155 h 142703"/>
                <a:gd name="connsiteX3" fmla="*/ 55860 w 142829"/>
                <a:gd name="connsiteY3" fmla="*/ 106518 h 142703"/>
                <a:gd name="connsiteX4" fmla="*/ 51579 w 142829"/>
                <a:gd name="connsiteY4" fmla="*/ 90296 h 142703"/>
                <a:gd name="connsiteX5" fmla="*/ 35747 w 142829"/>
                <a:gd name="connsiteY5" fmla="*/ 85983 h 142703"/>
                <a:gd name="connsiteX6" fmla="*/ 5484 w 142829"/>
                <a:gd name="connsiteY6" fmla="*/ 116724 h 142703"/>
                <a:gd name="connsiteX7" fmla="*/ 2999 w 142829"/>
                <a:gd name="connsiteY7" fmla="*/ 109833 h 142703"/>
                <a:gd name="connsiteX8" fmla="*/ 14409 w 142829"/>
                <a:gd name="connsiteY8" fmla="*/ 57148 h 142703"/>
                <a:gd name="connsiteX9" fmla="*/ 61015 w 142829"/>
                <a:gd name="connsiteY9" fmla="*/ 43839 h 142703"/>
                <a:gd name="connsiteX10" fmla="*/ 104174 w 142829"/>
                <a:gd name="connsiteY10" fmla="*/ 0 h 142703"/>
                <a:gd name="connsiteX11" fmla="*/ 110750 w 142829"/>
                <a:gd name="connsiteY11" fmla="*/ 6473 h 142703"/>
                <a:gd name="connsiteX12" fmla="*/ 63724 w 142829"/>
                <a:gd name="connsiteY12" fmla="*/ 54231 h 142703"/>
                <a:gd name="connsiteX13" fmla="*/ 61049 w 142829"/>
                <a:gd name="connsiteY13" fmla="*/ 53412 h 142703"/>
                <a:gd name="connsiteX14" fmla="*/ 20980 w 142829"/>
                <a:gd name="connsiteY14" fmla="*/ 63619 h 142703"/>
                <a:gd name="connsiteX15" fmla="*/ 9749 w 142829"/>
                <a:gd name="connsiteY15" fmla="*/ 99242 h 142703"/>
                <a:gd name="connsiteX16" fmla="*/ 32960 w 142829"/>
                <a:gd name="connsiteY16" fmla="*/ 75667 h 142703"/>
                <a:gd name="connsiteX17" fmla="*/ 59141 w 142829"/>
                <a:gd name="connsiteY17" fmla="*/ 82796 h 142703"/>
                <a:gd name="connsiteX18" fmla="*/ 66121 w 142829"/>
                <a:gd name="connsiteY18" fmla="*/ 109249 h 142703"/>
                <a:gd name="connsiteX19" fmla="*/ 42800 w 142829"/>
                <a:gd name="connsiteY19" fmla="*/ 132930 h 142703"/>
                <a:gd name="connsiteX20" fmla="*/ 77829 w 142829"/>
                <a:gd name="connsiteY20" fmla="*/ 121568 h 142703"/>
                <a:gd name="connsiteX21" fmla="*/ 87909 w 142829"/>
                <a:gd name="connsiteY21" fmla="*/ 80712 h 142703"/>
                <a:gd name="connsiteX22" fmla="*/ 87134 w 142829"/>
                <a:gd name="connsiteY22" fmla="*/ 78099 h 142703"/>
                <a:gd name="connsiteX23" fmla="*/ 136254 w 142829"/>
                <a:gd name="connsiteY23" fmla="*/ 28213 h 142703"/>
                <a:gd name="connsiteX24" fmla="*/ 142829 w 142829"/>
                <a:gd name="connsiteY24" fmla="*/ 34685 h 142703"/>
                <a:gd name="connsiteX25" fmla="*/ 97471 w 142829"/>
                <a:gd name="connsiteY25" fmla="*/ 80755 h 142703"/>
                <a:gd name="connsiteX26" fmla="*/ 84407 w 142829"/>
                <a:gd name="connsiteY26" fmla="*/ 128038 h 142703"/>
                <a:gd name="connsiteX27" fmla="*/ 49378 w 142829"/>
                <a:gd name="connsiteY27" fmla="*/ 142704 h 142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2829" h="142703">
                  <a:moveTo>
                    <a:pt x="49378" y="142704"/>
                  </a:moveTo>
                  <a:cubicBezTo>
                    <a:pt x="43661" y="142704"/>
                    <a:pt x="37902" y="141702"/>
                    <a:pt x="32363" y="139640"/>
                  </a:cubicBezTo>
                  <a:lnTo>
                    <a:pt x="25686" y="137155"/>
                  </a:lnTo>
                  <a:lnTo>
                    <a:pt x="55860" y="106518"/>
                  </a:lnTo>
                  <a:lnTo>
                    <a:pt x="51579" y="90296"/>
                  </a:lnTo>
                  <a:lnTo>
                    <a:pt x="35747" y="85983"/>
                  </a:lnTo>
                  <a:lnTo>
                    <a:pt x="5484" y="116724"/>
                  </a:lnTo>
                  <a:lnTo>
                    <a:pt x="2999" y="109833"/>
                  </a:lnTo>
                  <a:cubicBezTo>
                    <a:pt x="-3592" y="91554"/>
                    <a:pt x="887" y="70876"/>
                    <a:pt x="14409" y="57148"/>
                  </a:cubicBezTo>
                  <a:cubicBezTo>
                    <a:pt x="26647" y="44713"/>
                    <a:pt x="44278" y="39746"/>
                    <a:pt x="61015" y="43839"/>
                  </a:cubicBezTo>
                  <a:lnTo>
                    <a:pt x="104174" y="0"/>
                  </a:lnTo>
                  <a:lnTo>
                    <a:pt x="110750" y="6473"/>
                  </a:lnTo>
                  <a:lnTo>
                    <a:pt x="63724" y="54231"/>
                  </a:lnTo>
                  <a:lnTo>
                    <a:pt x="61049" y="53412"/>
                  </a:lnTo>
                  <a:cubicBezTo>
                    <a:pt x="46816" y="49054"/>
                    <a:pt x="31468" y="52961"/>
                    <a:pt x="20980" y="63619"/>
                  </a:cubicBezTo>
                  <a:cubicBezTo>
                    <a:pt x="11739" y="73001"/>
                    <a:pt x="7673" y="86368"/>
                    <a:pt x="9749" y="99242"/>
                  </a:cubicBezTo>
                  <a:lnTo>
                    <a:pt x="32960" y="75667"/>
                  </a:lnTo>
                  <a:lnTo>
                    <a:pt x="59141" y="82796"/>
                  </a:lnTo>
                  <a:lnTo>
                    <a:pt x="66121" y="109249"/>
                  </a:lnTo>
                  <a:lnTo>
                    <a:pt x="42800" y="132930"/>
                  </a:lnTo>
                  <a:cubicBezTo>
                    <a:pt x="55443" y="135064"/>
                    <a:pt x="68599" y="130946"/>
                    <a:pt x="77829" y="121568"/>
                  </a:cubicBezTo>
                  <a:cubicBezTo>
                    <a:pt x="88353" y="110874"/>
                    <a:pt x="92215" y="95215"/>
                    <a:pt x="87909" y="80712"/>
                  </a:cubicBezTo>
                  <a:lnTo>
                    <a:pt x="87134" y="78099"/>
                  </a:lnTo>
                  <a:lnTo>
                    <a:pt x="136254" y="28213"/>
                  </a:lnTo>
                  <a:lnTo>
                    <a:pt x="142829" y="34685"/>
                  </a:lnTo>
                  <a:lnTo>
                    <a:pt x="97471" y="80755"/>
                  </a:lnTo>
                  <a:cubicBezTo>
                    <a:pt x="101523" y="97709"/>
                    <a:pt x="96640" y="115603"/>
                    <a:pt x="84407" y="128038"/>
                  </a:cubicBezTo>
                  <a:cubicBezTo>
                    <a:pt x="75008" y="137586"/>
                    <a:pt x="62303" y="142704"/>
                    <a:pt x="49378" y="142704"/>
                  </a:cubicBez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2EB307EF-CA86-4EDD-BCED-442BAB2DBF6F}"/>
                </a:ext>
              </a:extLst>
            </p:cNvPr>
            <p:cNvSpPr/>
            <p:nvPr/>
          </p:nvSpPr>
          <p:spPr>
            <a:xfrm>
              <a:off x="4245453" y="4449113"/>
              <a:ext cx="146273" cy="153107"/>
            </a:xfrm>
            <a:custGeom>
              <a:avLst/>
              <a:gdLst>
                <a:gd name="connsiteX0" fmla="*/ 31857 w 146273"/>
                <a:gd name="connsiteY0" fmla="*/ 153108 h 153107"/>
                <a:gd name="connsiteX1" fmla="*/ 25280 w 146273"/>
                <a:gd name="connsiteY1" fmla="*/ 146635 h 153107"/>
                <a:gd name="connsiteX2" fmla="*/ 82551 w 146273"/>
                <a:gd name="connsiteY2" fmla="*/ 88464 h 153107"/>
                <a:gd name="connsiteX3" fmla="*/ 85226 w 146273"/>
                <a:gd name="connsiteY3" fmla="*/ 89283 h 153107"/>
                <a:gd name="connsiteX4" fmla="*/ 125295 w 146273"/>
                <a:gd name="connsiteY4" fmla="*/ 79079 h 153107"/>
                <a:gd name="connsiteX5" fmla="*/ 136531 w 146273"/>
                <a:gd name="connsiteY5" fmla="*/ 43456 h 153107"/>
                <a:gd name="connsiteX6" fmla="*/ 113317 w 146273"/>
                <a:gd name="connsiteY6" fmla="*/ 67031 h 153107"/>
                <a:gd name="connsiteX7" fmla="*/ 87136 w 146273"/>
                <a:gd name="connsiteY7" fmla="*/ 59904 h 153107"/>
                <a:gd name="connsiteX8" fmla="*/ 80163 w 146273"/>
                <a:gd name="connsiteY8" fmla="*/ 33457 h 153107"/>
                <a:gd name="connsiteX9" fmla="*/ 103481 w 146273"/>
                <a:gd name="connsiteY9" fmla="*/ 9772 h 153107"/>
                <a:gd name="connsiteX10" fmla="*/ 68437 w 146273"/>
                <a:gd name="connsiteY10" fmla="*/ 21134 h 153107"/>
                <a:gd name="connsiteX11" fmla="*/ 58372 w 146273"/>
                <a:gd name="connsiteY11" fmla="*/ 61990 h 153107"/>
                <a:gd name="connsiteX12" fmla="*/ 59150 w 146273"/>
                <a:gd name="connsiteY12" fmla="*/ 64601 h 153107"/>
                <a:gd name="connsiteX13" fmla="*/ 6573 w 146273"/>
                <a:gd name="connsiteY13" fmla="*/ 117983 h 153107"/>
                <a:gd name="connsiteX14" fmla="*/ 0 w 146273"/>
                <a:gd name="connsiteY14" fmla="*/ 111510 h 153107"/>
                <a:gd name="connsiteX15" fmla="*/ 48809 w 146273"/>
                <a:gd name="connsiteY15" fmla="*/ 61947 h 153107"/>
                <a:gd name="connsiteX16" fmla="*/ 61861 w 146273"/>
                <a:gd name="connsiteY16" fmla="*/ 14662 h 153107"/>
                <a:gd name="connsiteX17" fmla="*/ 113912 w 146273"/>
                <a:gd name="connsiteY17" fmla="*/ 3060 h 153107"/>
                <a:gd name="connsiteX18" fmla="*/ 120588 w 146273"/>
                <a:gd name="connsiteY18" fmla="*/ 5544 h 153107"/>
                <a:gd name="connsiteX19" fmla="*/ 90417 w 146273"/>
                <a:gd name="connsiteY19" fmla="*/ 36187 h 153107"/>
                <a:gd name="connsiteX20" fmla="*/ 94693 w 146273"/>
                <a:gd name="connsiteY20" fmla="*/ 52401 h 153107"/>
                <a:gd name="connsiteX21" fmla="*/ 110528 w 146273"/>
                <a:gd name="connsiteY21" fmla="*/ 56712 h 153107"/>
                <a:gd name="connsiteX22" fmla="*/ 140796 w 146273"/>
                <a:gd name="connsiteY22" fmla="*/ 25971 h 153107"/>
                <a:gd name="connsiteX23" fmla="*/ 143280 w 146273"/>
                <a:gd name="connsiteY23" fmla="*/ 32867 h 153107"/>
                <a:gd name="connsiteX24" fmla="*/ 131863 w 146273"/>
                <a:gd name="connsiteY24" fmla="*/ 85551 h 153107"/>
                <a:gd name="connsiteX25" fmla="*/ 85258 w 146273"/>
                <a:gd name="connsiteY25" fmla="*/ 98856 h 153107"/>
                <a:gd name="connsiteX26" fmla="*/ 31857 w 146273"/>
                <a:gd name="connsiteY26" fmla="*/ 153108 h 15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46273" h="153107">
                  <a:moveTo>
                    <a:pt x="31857" y="153108"/>
                  </a:moveTo>
                  <a:lnTo>
                    <a:pt x="25280" y="146635"/>
                  </a:lnTo>
                  <a:lnTo>
                    <a:pt x="82551" y="88464"/>
                  </a:lnTo>
                  <a:lnTo>
                    <a:pt x="85226" y="89283"/>
                  </a:lnTo>
                  <a:cubicBezTo>
                    <a:pt x="99450" y="93637"/>
                    <a:pt x="114802" y="89732"/>
                    <a:pt x="125295" y="79079"/>
                  </a:cubicBezTo>
                  <a:cubicBezTo>
                    <a:pt x="134531" y="69696"/>
                    <a:pt x="138599" y="56330"/>
                    <a:pt x="136531" y="43456"/>
                  </a:cubicBezTo>
                  <a:lnTo>
                    <a:pt x="113317" y="67031"/>
                  </a:lnTo>
                  <a:lnTo>
                    <a:pt x="87136" y="59904"/>
                  </a:lnTo>
                  <a:lnTo>
                    <a:pt x="80163" y="33457"/>
                  </a:lnTo>
                  <a:lnTo>
                    <a:pt x="103481" y="9772"/>
                  </a:lnTo>
                  <a:cubicBezTo>
                    <a:pt x="90827" y="7631"/>
                    <a:pt x="77671" y="11758"/>
                    <a:pt x="68437" y="21134"/>
                  </a:cubicBezTo>
                  <a:cubicBezTo>
                    <a:pt x="57915" y="31821"/>
                    <a:pt x="54057" y="47478"/>
                    <a:pt x="58372" y="61990"/>
                  </a:cubicBezTo>
                  <a:lnTo>
                    <a:pt x="59150" y="64601"/>
                  </a:lnTo>
                  <a:lnTo>
                    <a:pt x="6573" y="117983"/>
                  </a:lnTo>
                  <a:lnTo>
                    <a:pt x="0" y="111510"/>
                  </a:lnTo>
                  <a:lnTo>
                    <a:pt x="48809" y="61947"/>
                  </a:lnTo>
                  <a:cubicBezTo>
                    <a:pt x="44748" y="44986"/>
                    <a:pt x="49626" y="27090"/>
                    <a:pt x="61861" y="14662"/>
                  </a:cubicBezTo>
                  <a:cubicBezTo>
                    <a:pt x="75422" y="895"/>
                    <a:pt x="95851" y="-3658"/>
                    <a:pt x="113912" y="3060"/>
                  </a:cubicBezTo>
                  <a:lnTo>
                    <a:pt x="120588" y="5544"/>
                  </a:lnTo>
                  <a:lnTo>
                    <a:pt x="90417" y="36187"/>
                  </a:lnTo>
                  <a:lnTo>
                    <a:pt x="94693" y="52401"/>
                  </a:lnTo>
                  <a:lnTo>
                    <a:pt x="110528" y="56712"/>
                  </a:lnTo>
                  <a:lnTo>
                    <a:pt x="140796" y="25971"/>
                  </a:lnTo>
                  <a:lnTo>
                    <a:pt x="143280" y="32867"/>
                  </a:lnTo>
                  <a:cubicBezTo>
                    <a:pt x="149863" y="51141"/>
                    <a:pt x="145383" y="71819"/>
                    <a:pt x="131863" y="85551"/>
                  </a:cubicBezTo>
                  <a:cubicBezTo>
                    <a:pt x="119618" y="97984"/>
                    <a:pt x="101985" y="102954"/>
                    <a:pt x="85258" y="98856"/>
                  </a:cubicBezTo>
                  <a:lnTo>
                    <a:pt x="31857" y="153108"/>
                  </a:lnTo>
                  <a:close/>
                </a:path>
              </a:pathLst>
            </a:custGeom>
            <a:grpFill/>
            <a:ln w="22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0" name="그래픽 55">
              <a:extLst>
                <a:ext uri="{FF2B5EF4-FFF2-40B4-BE49-F238E27FC236}">
                  <a16:creationId xmlns:a16="http://schemas.microsoft.com/office/drawing/2014/main" id="{CA4D2928-3C83-4457-B174-CB67B3CEE22E}"/>
                </a:ext>
              </a:extLst>
            </p:cNvPr>
            <p:cNvGrpSpPr/>
            <p:nvPr/>
          </p:nvGrpSpPr>
          <p:grpSpPr>
            <a:xfrm>
              <a:off x="4101651" y="4454181"/>
              <a:ext cx="280297" cy="284576"/>
              <a:chOff x="4101651" y="4454181"/>
              <a:chExt cx="280297" cy="284576"/>
            </a:xfrm>
            <a:grpFill/>
          </p:grpSpPr>
          <p:sp>
            <p:nvSpPr>
              <p:cNvPr id="21" name="자유형: 도형 20">
                <a:extLst>
                  <a:ext uri="{FF2B5EF4-FFF2-40B4-BE49-F238E27FC236}">
                    <a16:creationId xmlns:a16="http://schemas.microsoft.com/office/drawing/2014/main" id="{9E735C0F-5B7A-4D8B-BBDE-F6ADF6493B54}"/>
                  </a:ext>
                </a:extLst>
              </p:cNvPr>
              <p:cNvSpPr/>
              <p:nvPr/>
            </p:nvSpPr>
            <p:spPr>
              <a:xfrm>
                <a:off x="4223413" y="4577815"/>
                <a:ext cx="158535" cy="160943"/>
              </a:xfrm>
              <a:custGeom>
                <a:avLst/>
                <a:gdLst>
                  <a:gd name="connsiteX0" fmla="*/ 112249 w 158535"/>
                  <a:gd name="connsiteY0" fmla="*/ 160943 h 160943"/>
                  <a:gd name="connsiteX1" fmla="*/ 112249 w 158535"/>
                  <a:gd name="connsiteY1" fmla="*/ 160943 h 160943"/>
                  <a:gd name="connsiteX2" fmla="*/ 104692 w 158535"/>
                  <a:gd name="connsiteY2" fmla="*/ 157777 h 160943"/>
                  <a:gd name="connsiteX3" fmla="*/ 15592 w 158535"/>
                  <a:gd name="connsiteY3" fmla="*/ 67293 h 160943"/>
                  <a:gd name="connsiteX4" fmla="*/ 15592 w 158535"/>
                  <a:gd name="connsiteY4" fmla="*/ 52131 h 160943"/>
                  <a:gd name="connsiteX5" fmla="*/ 15618 w 158535"/>
                  <a:gd name="connsiteY5" fmla="*/ 52106 h 160943"/>
                  <a:gd name="connsiteX6" fmla="*/ 0 w 158535"/>
                  <a:gd name="connsiteY6" fmla="*/ 36250 h 160943"/>
                  <a:gd name="connsiteX7" fmla="*/ 35694 w 158535"/>
                  <a:gd name="connsiteY7" fmla="*/ 0 h 160943"/>
                  <a:gd name="connsiteX8" fmla="*/ 51309 w 158535"/>
                  <a:gd name="connsiteY8" fmla="*/ 15862 h 160943"/>
                  <a:gd name="connsiteX9" fmla="*/ 58793 w 158535"/>
                  <a:gd name="connsiteY9" fmla="*/ 12767 h 160943"/>
                  <a:gd name="connsiteX10" fmla="*/ 66357 w 158535"/>
                  <a:gd name="connsiteY10" fmla="*/ 15936 h 160943"/>
                  <a:gd name="connsiteX11" fmla="*/ 155452 w 158535"/>
                  <a:gd name="connsiteY11" fmla="*/ 106421 h 160943"/>
                  <a:gd name="connsiteX12" fmla="*/ 155459 w 158535"/>
                  <a:gd name="connsiteY12" fmla="*/ 121577 h 160943"/>
                  <a:gd name="connsiteX13" fmla="*/ 119817 w 158535"/>
                  <a:gd name="connsiteY13" fmla="*/ 157772 h 160943"/>
                  <a:gd name="connsiteX14" fmla="*/ 112249 w 158535"/>
                  <a:gd name="connsiteY14" fmla="*/ 160943 h 160943"/>
                  <a:gd name="connsiteX15" fmla="*/ 12945 w 158535"/>
                  <a:gd name="connsiteY15" fmla="*/ 36252 h 160943"/>
                  <a:gd name="connsiteX16" fmla="*/ 23216 w 158535"/>
                  <a:gd name="connsiteY16" fmla="*/ 46681 h 160943"/>
                  <a:gd name="connsiteX17" fmla="*/ 24216 w 158535"/>
                  <a:gd name="connsiteY17" fmla="*/ 47367 h 160943"/>
                  <a:gd name="connsiteX18" fmla="*/ 30709 w 158535"/>
                  <a:gd name="connsiteY18" fmla="*/ 49921 h 160943"/>
                  <a:gd name="connsiteX19" fmla="*/ 22163 w 158535"/>
                  <a:gd name="connsiteY19" fmla="*/ 58606 h 160943"/>
                  <a:gd name="connsiteX20" fmla="*/ 22163 w 158535"/>
                  <a:gd name="connsiteY20" fmla="*/ 60823 h 160943"/>
                  <a:gd name="connsiteX21" fmla="*/ 111258 w 158535"/>
                  <a:gd name="connsiteY21" fmla="*/ 151304 h 160943"/>
                  <a:gd name="connsiteX22" fmla="*/ 112247 w 158535"/>
                  <a:gd name="connsiteY22" fmla="*/ 151721 h 160943"/>
                  <a:gd name="connsiteX23" fmla="*/ 113249 w 158535"/>
                  <a:gd name="connsiteY23" fmla="*/ 151295 h 160943"/>
                  <a:gd name="connsiteX24" fmla="*/ 148879 w 158535"/>
                  <a:gd name="connsiteY24" fmla="*/ 115116 h 160943"/>
                  <a:gd name="connsiteX25" fmla="*/ 148877 w 158535"/>
                  <a:gd name="connsiteY25" fmla="*/ 112896 h 160943"/>
                  <a:gd name="connsiteX26" fmla="*/ 59789 w 158535"/>
                  <a:gd name="connsiteY26" fmla="*/ 22415 h 160943"/>
                  <a:gd name="connsiteX27" fmla="*/ 58791 w 158535"/>
                  <a:gd name="connsiteY27" fmla="*/ 21992 h 160943"/>
                  <a:gd name="connsiteX28" fmla="*/ 57798 w 158535"/>
                  <a:gd name="connsiteY28" fmla="*/ 22417 h 160943"/>
                  <a:gd name="connsiteX29" fmla="*/ 49170 w 158535"/>
                  <a:gd name="connsiteY29" fmla="*/ 31194 h 160943"/>
                  <a:gd name="connsiteX30" fmla="*/ 46573 w 158535"/>
                  <a:gd name="connsiteY30" fmla="*/ 24568 h 160943"/>
                  <a:gd name="connsiteX31" fmla="*/ 45876 w 158535"/>
                  <a:gd name="connsiteY31" fmla="*/ 23497 h 160943"/>
                  <a:gd name="connsiteX32" fmla="*/ 35692 w 158535"/>
                  <a:gd name="connsiteY32" fmla="*/ 13151 h 160943"/>
                  <a:gd name="connsiteX33" fmla="*/ 12945 w 158535"/>
                  <a:gd name="connsiteY33" fmla="*/ 36252 h 160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58535" h="160943">
                    <a:moveTo>
                      <a:pt x="112249" y="160943"/>
                    </a:moveTo>
                    <a:lnTo>
                      <a:pt x="112249" y="160943"/>
                    </a:lnTo>
                    <a:cubicBezTo>
                      <a:pt x="109389" y="160943"/>
                      <a:pt x="106703" y="159818"/>
                      <a:pt x="104692" y="157777"/>
                    </a:cubicBezTo>
                    <a:lnTo>
                      <a:pt x="15592" y="67293"/>
                    </a:lnTo>
                    <a:cubicBezTo>
                      <a:pt x="11479" y="63113"/>
                      <a:pt x="11479" y="56311"/>
                      <a:pt x="15592" y="52131"/>
                    </a:cubicBezTo>
                    <a:lnTo>
                      <a:pt x="15618" y="52106"/>
                    </a:lnTo>
                    <a:lnTo>
                      <a:pt x="0" y="36250"/>
                    </a:lnTo>
                    <a:lnTo>
                      <a:pt x="35694" y="0"/>
                    </a:lnTo>
                    <a:lnTo>
                      <a:pt x="51309" y="15862"/>
                    </a:lnTo>
                    <a:cubicBezTo>
                      <a:pt x="53323" y="13863"/>
                      <a:pt x="55972" y="12767"/>
                      <a:pt x="58793" y="12767"/>
                    </a:cubicBezTo>
                    <a:cubicBezTo>
                      <a:pt x="61651" y="12767"/>
                      <a:pt x="64339" y="13892"/>
                      <a:pt x="66357" y="15936"/>
                    </a:cubicBezTo>
                    <a:lnTo>
                      <a:pt x="155452" y="106421"/>
                    </a:lnTo>
                    <a:cubicBezTo>
                      <a:pt x="159561" y="110597"/>
                      <a:pt x="159564" y="117394"/>
                      <a:pt x="155459" y="121577"/>
                    </a:cubicBezTo>
                    <a:lnTo>
                      <a:pt x="119817" y="157772"/>
                    </a:lnTo>
                    <a:cubicBezTo>
                      <a:pt x="117790" y="159818"/>
                      <a:pt x="115107" y="160943"/>
                      <a:pt x="112249" y="160943"/>
                    </a:cubicBezTo>
                    <a:close/>
                    <a:moveTo>
                      <a:pt x="12945" y="36252"/>
                    </a:moveTo>
                    <a:lnTo>
                      <a:pt x="23216" y="46681"/>
                    </a:lnTo>
                    <a:cubicBezTo>
                      <a:pt x="23520" y="46992"/>
                      <a:pt x="23872" y="47232"/>
                      <a:pt x="24216" y="47367"/>
                    </a:cubicBezTo>
                    <a:lnTo>
                      <a:pt x="30709" y="49921"/>
                    </a:lnTo>
                    <a:lnTo>
                      <a:pt x="22163" y="58606"/>
                    </a:lnTo>
                    <a:cubicBezTo>
                      <a:pt x="21571" y="59207"/>
                      <a:pt x="21571" y="60221"/>
                      <a:pt x="22163" y="60823"/>
                    </a:cubicBezTo>
                    <a:lnTo>
                      <a:pt x="111258" y="151304"/>
                    </a:lnTo>
                    <a:cubicBezTo>
                      <a:pt x="111597" y="151647"/>
                      <a:pt x="111983" y="151721"/>
                      <a:pt x="112247" y="151721"/>
                    </a:cubicBezTo>
                    <a:cubicBezTo>
                      <a:pt x="112512" y="151721"/>
                      <a:pt x="112901" y="151647"/>
                      <a:pt x="113249" y="151295"/>
                    </a:cubicBezTo>
                    <a:lnTo>
                      <a:pt x="148879" y="115116"/>
                    </a:lnTo>
                    <a:cubicBezTo>
                      <a:pt x="149467" y="114514"/>
                      <a:pt x="149469" y="113498"/>
                      <a:pt x="148877" y="112896"/>
                    </a:cubicBezTo>
                    <a:lnTo>
                      <a:pt x="59789" y="22415"/>
                    </a:lnTo>
                    <a:cubicBezTo>
                      <a:pt x="59443" y="22067"/>
                      <a:pt x="59056" y="21992"/>
                      <a:pt x="58791" y="21992"/>
                    </a:cubicBezTo>
                    <a:cubicBezTo>
                      <a:pt x="58530" y="21992"/>
                      <a:pt x="58144" y="22065"/>
                      <a:pt x="57798" y="22417"/>
                    </a:cubicBezTo>
                    <a:lnTo>
                      <a:pt x="49170" y="31194"/>
                    </a:lnTo>
                    <a:lnTo>
                      <a:pt x="46573" y="24568"/>
                    </a:lnTo>
                    <a:cubicBezTo>
                      <a:pt x="46416" y="24163"/>
                      <a:pt x="46180" y="23804"/>
                      <a:pt x="45876" y="23497"/>
                    </a:cubicBezTo>
                    <a:lnTo>
                      <a:pt x="35692" y="13151"/>
                    </a:lnTo>
                    <a:lnTo>
                      <a:pt x="12945" y="36252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2" name="자유형: 도형 21">
                <a:extLst>
                  <a:ext uri="{FF2B5EF4-FFF2-40B4-BE49-F238E27FC236}">
                    <a16:creationId xmlns:a16="http://schemas.microsoft.com/office/drawing/2014/main" id="{E9E16234-97F5-4727-875D-D1E21829B33F}"/>
                  </a:ext>
                </a:extLst>
              </p:cNvPr>
              <p:cNvSpPr/>
              <p:nvPr/>
            </p:nvSpPr>
            <p:spPr>
              <a:xfrm rot="2726498">
                <a:off x="4116396" y="4541089"/>
                <a:ext cx="150809" cy="9224"/>
              </a:xfrm>
              <a:custGeom>
                <a:avLst/>
                <a:gdLst>
                  <a:gd name="connsiteX0" fmla="*/ 0 w 150809"/>
                  <a:gd name="connsiteY0" fmla="*/ 0 h 9224"/>
                  <a:gd name="connsiteX1" fmla="*/ 150809 w 150809"/>
                  <a:gd name="connsiteY1" fmla="*/ 0 h 9224"/>
                  <a:gd name="connsiteX2" fmla="*/ 150809 w 150809"/>
                  <a:gd name="connsiteY2" fmla="*/ 9225 h 9224"/>
                  <a:gd name="connsiteX3" fmla="*/ 0 w 150809"/>
                  <a:gd name="connsiteY3" fmla="*/ 9225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809" h="9224">
                    <a:moveTo>
                      <a:pt x="0" y="0"/>
                    </a:moveTo>
                    <a:lnTo>
                      <a:pt x="150809" y="0"/>
                    </a:lnTo>
                    <a:lnTo>
                      <a:pt x="150809" y="9225"/>
                    </a:lnTo>
                    <a:lnTo>
                      <a:pt x="0" y="922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3" name="자유형: 도형 22">
                <a:extLst>
                  <a:ext uri="{FF2B5EF4-FFF2-40B4-BE49-F238E27FC236}">
                    <a16:creationId xmlns:a16="http://schemas.microsoft.com/office/drawing/2014/main" id="{5D753968-EF2E-4727-B7EB-4AAA0AC1A3A3}"/>
                  </a:ext>
                </a:extLst>
              </p:cNvPr>
              <p:cNvSpPr/>
              <p:nvPr/>
            </p:nvSpPr>
            <p:spPr>
              <a:xfrm>
                <a:off x="4101651" y="4454181"/>
                <a:ext cx="49337" cy="50014"/>
              </a:xfrm>
              <a:custGeom>
                <a:avLst/>
                <a:gdLst>
                  <a:gd name="connsiteX0" fmla="*/ 43498 w 49337"/>
                  <a:gd name="connsiteY0" fmla="*/ 50014 h 50014"/>
                  <a:gd name="connsiteX1" fmla="*/ 20344 w 49337"/>
                  <a:gd name="connsiteY1" fmla="*/ 47605 h 50014"/>
                  <a:gd name="connsiteX2" fmla="*/ 0 w 49337"/>
                  <a:gd name="connsiteY2" fmla="*/ 15206 h 50014"/>
                  <a:gd name="connsiteX3" fmla="*/ 14965 w 49337"/>
                  <a:gd name="connsiteY3" fmla="*/ 0 h 50014"/>
                  <a:gd name="connsiteX4" fmla="*/ 46981 w 49337"/>
                  <a:gd name="connsiteY4" fmla="*/ 20736 h 50014"/>
                  <a:gd name="connsiteX5" fmla="*/ 49337 w 49337"/>
                  <a:gd name="connsiteY5" fmla="*/ 44100 h 50014"/>
                  <a:gd name="connsiteX6" fmla="*/ 43498 w 49337"/>
                  <a:gd name="connsiteY6" fmla="*/ 50014 h 50014"/>
                  <a:gd name="connsiteX7" fmla="*/ 25767 w 49337"/>
                  <a:gd name="connsiteY7" fmla="*/ 38895 h 50014"/>
                  <a:gd name="connsiteX8" fmla="*/ 39684 w 49337"/>
                  <a:gd name="connsiteY8" fmla="*/ 40343 h 50014"/>
                  <a:gd name="connsiteX9" fmla="*/ 38245 w 49337"/>
                  <a:gd name="connsiteY9" fmla="*/ 26069 h 50014"/>
                  <a:gd name="connsiteX10" fmla="*/ 16263 w 49337"/>
                  <a:gd name="connsiteY10" fmla="*/ 11831 h 50014"/>
                  <a:gd name="connsiteX11" fmla="*/ 11691 w 49337"/>
                  <a:gd name="connsiteY11" fmla="*/ 16478 h 50014"/>
                  <a:gd name="connsiteX12" fmla="*/ 25767 w 49337"/>
                  <a:gd name="connsiteY12" fmla="*/ 38895 h 50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9337" h="50014">
                    <a:moveTo>
                      <a:pt x="43498" y="50014"/>
                    </a:moveTo>
                    <a:lnTo>
                      <a:pt x="20344" y="47605"/>
                    </a:lnTo>
                    <a:lnTo>
                      <a:pt x="0" y="15206"/>
                    </a:lnTo>
                    <a:lnTo>
                      <a:pt x="14965" y="0"/>
                    </a:lnTo>
                    <a:lnTo>
                      <a:pt x="46981" y="20736"/>
                    </a:lnTo>
                    <a:lnTo>
                      <a:pt x="49337" y="44100"/>
                    </a:lnTo>
                    <a:lnTo>
                      <a:pt x="43498" y="50014"/>
                    </a:lnTo>
                    <a:close/>
                    <a:moveTo>
                      <a:pt x="25767" y="38895"/>
                    </a:moveTo>
                    <a:lnTo>
                      <a:pt x="39684" y="40343"/>
                    </a:lnTo>
                    <a:lnTo>
                      <a:pt x="38245" y="26069"/>
                    </a:lnTo>
                    <a:lnTo>
                      <a:pt x="16263" y="11831"/>
                    </a:lnTo>
                    <a:lnTo>
                      <a:pt x="11691" y="16478"/>
                    </a:lnTo>
                    <a:lnTo>
                      <a:pt x="25767" y="38895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4C7EB24D-596B-49B7-B150-5A4B53582B38}"/>
                  </a:ext>
                </a:extLst>
              </p:cNvPr>
              <p:cNvSpPr/>
              <p:nvPr/>
            </p:nvSpPr>
            <p:spPr>
              <a:xfrm>
                <a:off x="4274669" y="4629934"/>
                <a:ext cx="68546" cy="69476"/>
              </a:xfrm>
              <a:custGeom>
                <a:avLst/>
                <a:gdLst>
                  <a:gd name="connsiteX0" fmla="*/ 63933 w 68546"/>
                  <a:gd name="connsiteY0" fmla="*/ 69476 h 69476"/>
                  <a:gd name="connsiteX1" fmla="*/ 60648 w 68546"/>
                  <a:gd name="connsiteY1" fmla="*/ 68099 h 69476"/>
                  <a:gd name="connsiteX2" fmla="*/ 1326 w 68546"/>
                  <a:gd name="connsiteY2" fmla="*/ 7850 h 69476"/>
                  <a:gd name="connsiteX3" fmla="*/ 1374 w 68546"/>
                  <a:gd name="connsiteY3" fmla="*/ 1327 h 69476"/>
                  <a:gd name="connsiteX4" fmla="*/ 7897 w 68546"/>
                  <a:gd name="connsiteY4" fmla="*/ 1375 h 69476"/>
                  <a:gd name="connsiteX5" fmla="*/ 67221 w 68546"/>
                  <a:gd name="connsiteY5" fmla="*/ 61626 h 69476"/>
                  <a:gd name="connsiteX6" fmla="*/ 67173 w 68546"/>
                  <a:gd name="connsiteY6" fmla="*/ 68149 h 69476"/>
                  <a:gd name="connsiteX7" fmla="*/ 63933 w 68546"/>
                  <a:gd name="connsiteY7" fmla="*/ 69476 h 6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546" h="69476">
                    <a:moveTo>
                      <a:pt x="63933" y="69476"/>
                    </a:moveTo>
                    <a:cubicBezTo>
                      <a:pt x="62741" y="69476"/>
                      <a:pt x="61551" y="69016"/>
                      <a:pt x="60648" y="68099"/>
                    </a:cubicBezTo>
                    <a:lnTo>
                      <a:pt x="1326" y="7850"/>
                    </a:lnTo>
                    <a:cubicBezTo>
                      <a:pt x="-461" y="6034"/>
                      <a:pt x="-438" y="3114"/>
                      <a:pt x="1374" y="1327"/>
                    </a:cubicBezTo>
                    <a:cubicBezTo>
                      <a:pt x="3190" y="-459"/>
                      <a:pt x="6108" y="-441"/>
                      <a:pt x="7897" y="1375"/>
                    </a:cubicBezTo>
                    <a:lnTo>
                      <a:pt x="67221" y="61626"/>
                    </a:lnTo>
                    <a:cubicBezTo>
                      <a:pt x="69008" y="63441"/>
                      <a:pt x="68985" y="66362"/>
                      <a:pt x="67173" y="68149"/>
                    </a:cubicBezTo>
                    <a:cubicBezTo>
                      <a:pt x="66269" y="69035"/>
                      <a:pt x="65102" y="69476"/>
                      <a:pt x="63933" y="69476"/>
                    </a:cubicBez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E66F3FE9-B59F-420E-9F1D-5FD40A82B397}"/>
                  </a:ext>
                </a:extLst>
              </p:cNvPr>
              <p:cNvSpPr/>
              <p:nvPr/>
            </p:nvSpPr>
            <p:spPr>
              <a:xfrm rot="2673261">
                <a:off x="4255965" y="4584103"/>
                <a:ext cx="9225" cy="63114"/>
              </a:xfrm>
              <a:custGeom>
                <a:avLst/>
                <a:gdLst>
                  <a:gd name="connsiteX0" fmla="*/ 0 w 9225"/>
                  <a:gd name="connsiteY0" fmla="*/ 0 h 63114"/>
                  <a:gd name="connsiteX1" fmla="*/ 9225 w 9225"/>
                  <a:gd name="connsiteY1" fmla="*/ 0 h 63114"/>
                  <a:gd name="connsiteX2" fmla="*/ 9225 w 9225"/>
                  <a:gd name="connsiteY2" fmla="*/ 63114 h 63114"/>
                  <a:gd name="connsiteX3" fmla="*/ 0 w 9225"/>
                  <a:gd name="connsiteY3" fmla="*/ 63114 h 63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25" h="63114">
                    <a:moveTo>
                      <a:pt x="0" y="0"/>
                    </a:moveTo>
                    <a:lnTo>
                      <a:pt x="9225" y="0"/>
                    </a:lnTo>
                    <a:lnTo>
                      <a:pt x="9225" y="63114"/>
                    </a:lnTo>
                    <a:lnTo>
                      <a:pt x="0" y="63114"/>
                    </a:lnTo>
                    <a:close/>
                  </a:path>
                </a:pathLst>
              </a:custGeom>
              <a:grpFill/>
              <a:ln w="223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2CA496D5-EB04-4B63-975A-F6A3F8463C05}"/>
              </a:ext>
            </a:extLst>
          </p:cNvPr>
          <p:cNvSpPr txBox="1"/>
          <p:nvPr/>
        </p:nvSpPr>
        <p:spPr>
          <a:xfrm>
            <a:off x="3621361" y="3926874"/>
            <a:ext cx="125066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제목을 입력하세요</a:t>
            </a:r>
            <a:endParaRPr lang="id-ID" altLang="ko-KR" sz="1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AEF3F155-7346-4EC4-AB3C-9D195534A5AB}"/>
              </a:ext>
            </a:extLst>
          </p:cNvPr>
          <p:cNvSpPr txBox="1"/>
          <p:nvPr/>
        </p:nvSpPr>
        <p:spPr>
          <a:xfrm>
            <a:off x="3445389" y="5029383"/>
            <a:ext cx="1602606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306CF21F-6D6B-44B3-9B3F-007DC487E858}"/>
              </a:ext>
            </a:extLst>
          </p:cNvPr>
          <p:cNvSpPr txBox="1"/>
          <p:nvPr/>
        </p:nvSpPr>
        <p:spPr>
          <a:xfrm>
            <a:off x="1117376" y="1971731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44774E7-8C6D-49F9-B7C1-3B29756A722A}"/>
              </a:ext>
            </a:extLst>
          </p:cNvPr>
          <p:cNvSpPr txBox="1"/>
          <p:nvPr/>
        </p:nvSpPr>
        <p:spPr>
          <a:xfrm>
            <a:off x="1117376" y="2677574"/>
            <a:ext cx="4510614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84D4642-C016-C3FE-FA76-1450230F2296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27" name="직선 연결선 9">
            <a:extLst>
              <a:ext uri="{FF2B5EF4-FFF2-40B4-BE49-F238E27FC236}">
                <a16:creationId xmlns:a16="http://schemas.microsoft.com/office/drawing/2014/main" id="{BED9CA82-7AEF-9B53-6040-A5E21248C5FD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9" name="그림 개체 틀 28" descr="의류, 사람, 아동 미술, 배우기이(가) 표시된 사진&#10;&#10;자동 생성된 설명">
            <a:extLst>
              <a:ext uri="{FF2B5EF4-FFF2-40B4-BE49-F238E27FC236}">
                <a16:creationId xmlns:a16="http://schemas.microsoft.com/office/drawing/2014/main" id="{D24AC9A6-D1AC-461D-0E82-4A838C8BB09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2" b="42"/>
          <a:stretch>
            <a:fillRect/>
          </a:stretch>
        </p:blipFill>
        <p:spPr>
          <a:xfrm>
            <a:off x="7067550" y="2057400"/>
            <a:ext cx="3908425" cy="3857625"/>
          </a:xfrm>
          <a:custGeom>
            <a:avLst/>
            <a:gdLst>
              <a:gd name="connsiteX0" fmla="*/ 166783 w 3908508"/>
              <a:gd name="connsiteY0" fmla="*/ 0 h 3858029"/>
              <a:gd name="connsiteX1" fmla="*/ 3741725 w 3908508"/>
              <a:gd name="connsiteY1" fmla="*/ 0 h 3858029"/>
              <a:gd name="connsiteX2" fmla="*/ 3908508 w 3908508"/>
              <a:gd name="connsiteY2" fmla="*/ 166783 h 3858029"/>
              <a:gd name="connsiteX3" fmla="*/ 3908508 w 3908508"/>
              <a:gd name="connsiteY3" fmla="*/ 3691246 h 3858029"/>
              <a:gd name="connsiteX4" fmla="*/ 3741725 w 3908508"/>
              <a:gd name="connsiteY4" fmla="*/ 3858029 h 3858029"/>
              <a:gd name="connsiteX5" fmla="*/ 166783 w 3908508"/>
              <a:gd name="connsiteY5" fmla="*/ 3858029 h 3858029"/>
              <a:gd name="connsiteX6" fmla="*/ 0 w 3908508"/>
              <a:gd name="connsiteY6" fmla="*/ 3691246 h 3858029"/>
              <a:gd name="connsiteX7" fmla="*/ 0 w 3908508"/>
              <a:gd name="connsiteY7" fmla="*/ 166783 h 3858029"/>
              <a:gd name="connsiteX8" fmla="*/ 166783 w 3908508"/>
              <a:gd name="connsiteY8" fmla="*/ 0 h 3858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908508" h="3858029">
                <a:moveTo>
                  <a:pt x="166783" y="0"/>
                </a:moveTo>
                <a:lnTo>
                  <a:pt x="3741725" y="0"/>
                </a:lnTo>
                <a:cubicBezTo>
                  <a:pt x="3833837" y="0"/>
                  <a:pt x="3908508" y="74671"/>
                  <a:pt x="3908508" y="166783"/>
                </a:cubicBezTo>
                <a:lnTo>
                  <a:pt x="3908508" y="3691246"/>
                </a:lnTo>
                <a:cubicBezTo>
                  <a:pt x="3908508" y="3783358"/>
                  <a:pt x="3833837" y="3858029"/>
                  <a:pt x="3741725" y="3858029"/>
                </a:cubicBezTo>
                <a:lnTo>
                  <a:pt x="166783" y="3858029"/>
                </a:lnTo>
                <a:cubicBezTo>
                  <a:pt x="74671" y="3858029"/>
                  <a:pt x="0" y="3783358"/>
                  <a:pt x="0" y="3691246"/>
                </a:cubicBezTo>
                <a:lnTo>
                  <a:pt x="0" y="166783"/>
                </a:lnTo>
                <a:cubicBezTo>
                  <a:pt x="0" y="74671"/>
                  <a:pt x="74671" y="0"/>
                  <a:pt x="166783" y="0"/>
                </a:cubicBez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171553934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하늘, 건물, 건축물, 상업용 건물이(가) 표시된 사진&#10;&#10;자동 생성된 설명">
            <a:extLst>
              <a:ext uri="{FF2B5EF4-FFF2-40B4-BE49-F238E27FC236}">
                <a16:creationId xmlns:a16="http://schemas.microsoft.com/office/drawing/2014/main" id="{490D2FDB-39BC-D3F0-BF71-83C1A3C892F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alphaModFix amt="18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8E3BF4FD-668C-1950-5D5B-E20AD7D28D3A}"/>
              </a:ext>
            </a:extLst>
          </p:cNvPr>
          <p:cNvSpPr txBox="1"/>
          <p:nvPr/>
        </p:nvSpPr>
        <p:spPr>
          <a:xfrm>
            <a:off x="3826308" y="2141106"/>
            <a:ext cx="4539383" cy="615553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 </a:t>
            </a:r>
            <a:r>
              <a:rPr lang="ko-KR" altLang="en-US" sz="40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피피티가</a:t>
            </a:r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 드립니다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346B7966-BE16-26ED-23E5-621FD9164E8B}"/>
              </a:ext>
            </a:extLst>
          </p:cNvPr>
          <p:cNvSpPr/>
          <p:nvPr/>
        </p:nvSpPr>
        <p:spPr>
          <a:xfrm>
            <a:off x="0" y="4171950"/>
            <a:ext cx="12192000" cy="6990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819CFAF-5000-B7B3-F775-928B03F12885}"/>
              </a:ext>
            </a:extLst>
          </p:cNvPr>
          <p:cNvSpPr txBox="1"/>
          <p:nvPr/>
        </p:nvSpPr>
        <p:spPr>
          <a:xfrm>
            <a:off x="4214082" y="4352208"/>
            <a:ext cx="376385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미스터 </a:t>
            </a:r>
            <a:r>
              <a:rPr lang="ko-KR" altLang="en-US" sz="1600" spc="-20" err="1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피피티가</a:t>
            </a: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6 SemiBold" pitchFamily="2" charset="-127"/>
                <a:ea typeface="프리젠테이션 6 SemiBold" pitchFamily="2" charset="-127"/>
                <a:cs typeface="Pretendard SemiBold" panose="02000703000000020004" pitchFamily="50" charset="-127"/>
              </a:rPr>
              <a:t> 제시하는 획기적인 비즈니스 제안서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6 SemiBold" pitchFamily="2" charset="-127"/>
              <a:ea typeface="프리젠테이션 6 SemiBold" pitchFamily="2" charset="-127"/>
              <a:cs typeface="Pretendard SemiBold" panose="02000703000000020004" pitchFamily="50" charset="-127"/>
            </a:endParaRPr>
          </a:p>
        </p:txBody>
      </p:sp>
      <p:pic>
        <p:nvPicPr>
          <p:cNvPr id="24" name="그래픽 23">
            <a:extLst>
              <a:ext uri="{FF2B5EF4-FFF2-40B4-BE49-F238E27FC236}">
                <a16:creationId xmlns:a16="http://schemas.microsoft.com/office/drawing/2014/main" id="{25CDFBAB-6BEE-031C-9A6B-93D14287A8DD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5032656" y="1727273"/>
            <a:ext cx="2126688" cy="291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10960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5" name="Line 6">
            <a:extLst>
              <a:ext uri="{FF2B5EF4-FFF2-40B4-BE49-F238E27FC236}">
                <a16:creationId xmlns:a16="http://schemas.microsoft.com/office/drawing/2014/main" id="{5F9E10CF-66D1-46B3-8E0E-AA1BCA7C78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03512" y="3220617"/>
            <a:ext cx="8788488" cy="0"/>
          </a:xfrm>
          <a:prstGeom prst="line">
            <a:avLst/>
          </a:prstGeom>
          <a:noFill/>
          <a:ln w="12700" cap="flat">
            <a:solidFill>
              <a:schemeClr val="accent1">
                <a:lumMod val="8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GB" sz="900"/>
          </a:p>
        </p:txBody>
      </p:sp>
      <p:sp>
        <p:nvSpPr>
          <p:cNvPr id="26" name="Oval 7">
            <a:extLst>
              <a:ext uri="{FF2B5EF4-FFF2-40B4-BE49-F238E27FC236}">
                <a16:creationId xmlns:a16="http://schemas.microsoft.com/office/drawing/2014/main" id="{037B97BF-1CF4-476D-96C5-3D420D908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402" y="3171029"/>
            <a:ext cx="99840" cy="99178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lt1"/>
              </a:solidFill>
            </a:endParaRPr>
          </a:p>
        </p:txBody>
      </p:sp>
      <p:sp>
        <p:nvSpPr>
          <p:cNvPr id="27" name="Oval 8">
            <a:extLst>
              <a:ext uri="{FF2B5EF4-FFF2-40B4-BE49-F238E27FC236}">
                <a16:creationId xmlns:a16="http://schemas.microsoft.com/office/drawing/2014/main" id="{A564BA3A-5872-42A3-8A92-8E2AB2236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824" y="3171029"/>
            <a:ext cx="99840" cy="99178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lt1"/>
              </a:solidFill>
            </a:endParaRPr>
          </a:p>
        </p:txBody>
      </p:sp>
      <p:sp>
        <p:nvSpPr>
          <p:cNvPr id="28" name="Oval 9">
            <a:extLst>
              <a:ext uri="{FF2B5EF4-FFF2-40B4-BE49-F238E27FC236}">
                <a16:creationId xmlns:a16="http://schemas.microsoft.com/office/drawing/2014/main" id="{8D2AB69D-F5A0-4B9F-8C47-22920BBB8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60468" y="3171029"/>
            <a:ext cx="99840" cy="99178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9" name="Oval 10">
            <a:extLst>
              <a:ext uri="{FF2B5EF4-FFF2-40B4-BE49-F238E27FC236}">
                <a16:creationId xmlns:a16="http://schemas.microsoft.com/office/drawing/2014/main" id="{E25CB52F-5F89-426D-97FC-06CE5A9FB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65493" y="3171029"/>
            <a:ext cx="99840" cy="9917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GB" sz="900"/>
          </a:p>
        </p:txBody>
      </p:sp>
      <p:sp>
        <p:nvSpPr>
          <p:cNvPr id="51" name="Line 11">
            <a:extLst>
              <a:ext uri="{FF2B5EF4-FFF2-40B4-BE49-F238E27FC236}">
                <a16:creationId xmlns:a16="http://schemas.microsoft.com/office/drawing/2014/main" id="{F11A952A-E92A-454B-919B-2643604119C8}"/>
              </a:ext>
            </a:extLst>
          </p:cNvPr>
          <p:cNvSpPr>
            <a:spLocks noChangeShapeType="1"/>
          </p:cNvSpPr>
          <p:nvPr/>
        </p:nvSpPr>
        <p:spPr bwMode="auto">
          <a:xfrm>
            <a:off x="-50799" y="5429163"/>
            <a:ext cx="6632090" cy="0"/>
          </a:xfrm>
          <a:prstGeom prst="line">
            <a:avLst/>
          </a:prstGeom>
          <a:noFill/>
          <a:ln w="12700" cap="flat">
            <a:solidFill>
              <a:schemeClr val="accent1">
                <a:lumMod val="85000"/>
              </a:schemeClr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GB" sz="900"/>
          </a:p>
        </p:txBody>
      </p:sp>
      <p:sp>
        <p:nvSpPr>
          <p:cNvPr id="52" name="Oval 12">
            <a:extLst>
              <a:ext uri="{FF2B5EF4-FFF2-40B4-BE49-F238E27FC236}">
                <a16:creationId xmlns:a16="http://schemas.microsoft.com/office/drawing/2014/main" id="{1593C43C-E2B3-4DBE-8DB3-27056367F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2164" y="5378450"/>
            <a:ext cx="99840" cy="9984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lt1"/>
              </a:solidFill>
            </a:endParaRPr>
          </a:p>
        </p:txBody>
      </p:sp>
      <p:sp>
        <p:nvSpPr>
          <p:cNvPr id="63" name="Oval 13">
            <a:extLst>
              <a:ext uri="{FF2B5EF4-FFF2-40B4-BE49-F238E27FC236}">
                <a16:creationId xmlns:a16="http://schemas.microsoft.com/office/drawing/2014/main" id="{DDC56F34-0426-4E2C-B688-A96622DCD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933" y="5378450"/>
            <a:ext cx="99840" cy="9984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en-GB" sz="900"/>
          </a:p>
        </p:txBody>
      </p:sp>
      <p:sp>
        <p:nvSpPr>
          <p:cNvPr id="64" name="Oval 14">
            <a:extLst>
              <a:ext uri="{FF2B5EF4-FFF2-40B4-BE49-F238E27FC236}">
                <a16:creationId xmlns:a16="http://schemas.microsoft.com/office/drawing/2014/main" id="{FDD39874-8BE3-45CA-89E8-1787CBBA5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24032" y="5378450"/>
            <a:ext cx="99178" cy="99840"/>
          </a:xfrm>
          <a:prstGeom prst="ellipse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solidFill>
                <a:schemeClr val="lt1"/>
              </a:solidFill>
            </a:endParaRPr>
          </a:p>
        </p:txBody>
      </p:sp>
      <p:sp>
        <p:nvSpPr>
          <p:cNvPr id="2" name="눈물 방울 1">
            <a:extLst>
              <a:ext uri="{FF2B5EF4-FFF2-40B4-BE49-F238E27FC236}">
                <a16:creationId xmlns:a16="http://schemas.microsoft.com/office/drawing/2014/main" id="{7812D053-EBB8-4DBE-97E4-DB257D441AFA}"/>
              </a:ext>
            </a:extLst>
          </p:cNvPr>
          <p:cNvSpPr/>
          <p:nvPr/>
        </p:nvSpPr>
        <p:spPr>
          <a:xfrm rot="8100000">
            <a:off x="5082616" y="1986305"/>
            <a:ext cx="850256" cy="850256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lt1"/>
              </a:solidFill>
            </a:endParaRPr>
          </a:p>
        </p:txBody>
      </p:sp>
      <p:sp>
        <p:nvSpPr>
          <p:cNvPr id="3" name="타원 2">
            <a:extLst>
              <a:ext uri="{FF2B5EF4-FFF2-40B4-BE49-F238E27FC236}">
                <a16:creationId xmlns:a16="http://schemas.microsoft.com/office/drawing/2014/main" id="{313C3126-1FCE-4A46-A488-518BDB127AF5}"/>
              </a:ext>
            </a:extLst>
          </p:cNvPr>
          <p:cNvSpPr/>
          <p:nvPr/>
        </p:nvSpPr>
        <p:spPr>
          <a:xfrm>
            <a:off x="5173154" y="2076843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래픽 72">
            <a:extLst>
              <a:ext uri="{FF2B5EF4-FFF2-40B4-BE49-F238E27FC236}">
                <a16:creationId xmlns:a16="http://schemas.microsoft.com/office/drawing/2014/main" id="{370D0273-0AE7-48D4-A833-775E6FFB5466}"/>
              </a:ext>
            </a:extLst>
          </p:cNvPr>
          <p:cNvGrpSpPr/>
          <p:nvPr/>
        </p:nvGrpSpPr>
        <p:grpSpPr>
          <a:xfrm>
            <a:off x="5318018" y="2224836"/>
            <a:ext cx="379454" cy="373193"/>
            <a:chOff x="5318018" y="2224836"/>
            <a:chExt cx="379454" cy="373193"/>
          </a:xfrm>
          <a:solidFill>
            <a:schemeClr val="bg1">
              <a:lumMod val="65000"/>
            </a:schemeClr>
          </a:solidFill>
        </p:grpSpPr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B56B710C-6553-4F25-BDAD-B2B15A3A39D5}"/>
                </a:ext>
              </a:extLst>
            </p:cNvPr>
            <p:cNvSpPr/>
            <p:nvPr/>
          </p:nvSpPr>
          <p:spPr>
            <a:xfrm>
              <a:off x="5448836" y="2224836"/>
              <a:ext cx="120396" cy="52617"/>
            </a:xfrm>
            <a:custGeom>
              <a:avLst/>
              <a:gdLst>
                <a:gd name="connsiteX0" fmla="*/ 112683 w 120396"/>
                <a:gd name="connsiteY0" fmla="*/ 52617 h 52617"/>
                <a:gd name="connsiteX1" fmla="*/ 68785 w 120396"/>
                <a:gd name="connsiteY1" fmla="*/ 15247 h 52617"/>
                <a:gd name="connsiteX2" fmla="*/ 49053 w 120396"/>
                <a:gd name="connsiteY2" fmla="*/ 15247 h 52617"/>
                <a:gd name="connsiteX3" fmla="*/ 7711 w 120396"/>
                <a:gd name="connsiteY3" fmla="*/ 50444 h 52617"/>
                <a:gd name="connsiteX4" fmla="*/ 0 w 120396"/>
                <a:gd name="connsiteY4" fmla="*/ 41376 h 52617"/>
                <a:gd name="connsiteX5" fmla="*/ 41343 w 120396"/>
                <a:gd name="connsiteY5" fmla="*/ 6184 h 52617"/>
                <a:gd name="connsiteX6" fmla="*/ 76501 w 120396"/>
                <a:gd name="connsiteY6" fmla="*/ 6184 h 52617"/>
                <a:gd name="connsiteX7" fmla="*/ 120397 w 120396"/>
                <a:gd name="connsiteY7" fmla="*/ 43555 h 52617"/>
                <a:gd name="connsiteX8" fmla="*/ 112683 w 120396"/>
                <a:gd name="connsiteY8" fmla="*/ 52617 h 52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0396" h="52617">
                  <a:moveTo>
                    <a:pt x="112683" y="52617"/>
                  </a:moveTo>
                  <a:lnTo>
                    <a:pt x="68785" y="15247"/>
                  </a:lnTo>
                  <a:cubicBezTo>
                    <a:pt x="63440" y="10699"/>
                    <a:pt x="54404" y="10702"/>
                    <a:pt x="49053" y="15247"/>
                  </a:cubicBezTo>
                  <a:lnTo>
                    <a:pt x="7711" y="50444"/>
                  </a:lnTo>
                  <a:lnTo>
                    <a:pt x="0" y="41376"/>
                  </a:lnTo>
                  <a:lnTo>
                    <a:pt x="41343" y="6184"/>
                  </a:lnTo>
                  <a:cubicBezTo>
                    <a:pt x="51037" y="-2063"/>
                    <a:pt x="66808" y="-2060"/>
                    <a:pt x="76501" y="6184"/>
                  </a:cubicBezTo>
                  <a:lnTo>
                    <a:pt x="120397" y="43555"/>
                  </a:lnTo>
                  <a:lnTo>
                    <a:pt x="112683" y="52617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58C382CE-C4F4-418A-B2B4-43CF1740E731}"/>
                </a:ext>
              </a:extLst>
            </p:cNvPr>
            <p:cNvSpPr/>
            <p:nvPr/>
          </p:nvSpPr>
          <p:spPr>
            <a:xfrm>
              <a:off x="5318018" y="2343006"/>
              <a:ext cx="379454" cy="255022"/>
            </a:xfrm>
            <a:custGeom>
              <a:avLst/>
              <a:gdLst>
                <a:gd name="connsiteX0" fmla="*/ 373467 w 379454"/>
                <a:gd name="connsiteY0" fmla="*/ 255023 h 255022"/>
                <a:gd name="connsiteX1" fmla="*/ 5975 w 379454"/>
                <a:gd name="connsiteY1" fmla="*/ 255023 h 255022"/>
                <a:gd name="connsiteX2" fmla="*/ 25 w 379454"/>
                <a:gd name="connsiteY2" fmla="*/ 249073 h 255022"/>
                <a:gd name="connsiteX3" fmla="*/ 25 w 379454"/>
                <a:gd name="connsiteY3" fmla="*/ 37862 h 255022"/>
                <a:gd name="connsiteX4" fmla="*/ 915 w 379454"/>
                <a:gd name="connsiteY4" fmla="*/ 34154 h 255022"/>
                <a:gd name="connsiteX5" fmla="*/ 2767 w 379454"/>
                <a:gd name="connsiteY5" fmla="*/ 32227 h 255022"/>
                <a:gd name="connsiteX6" fmla="*/ 40034 w 379454"/>
                <a:gd name="connsiteY6" fmla="*/ 507 h 255022"/>
                <a:gd name="connsiteX7" fmla="*/ 47748 w 379454"/>
                <a:gd name="connsiteY7" fmla="*/ 9569 h 255022"/>
                <a:gd name="connsiteX8" fmla="*/ 11925 w 379454"/>
                <a:gd name="connsiteY8" fmla="*/ 40056 h 255022"/>
                <a:gd name="connsiteX9" fmla="*/ 11925 w 379454"/>
                <a:gd name="connsiteY9" fmla="*/ 243123 h 255022"/>
                <a:gd name="connsiteX10" fmla="*/ 367518 w 379454"/>
                <a:gd name="connsiteY10" fmla="*/ 243123 h 255022"/>
                <a:gd name="connsiteX11" fmla="*/ 367518 w 379454"/>
                <a:gd name="connsiteY11" fmla="*/ 40026 h 255022"/>
                <a:gd name="connsiteX12" fmla="*/ 331146 w 379454"/>
                <a:gd name="connsiteY12" fmla="*/ 9062 h 255022"/>
                <a:gd name="connsiteX13" fmla="*/ 338866 w 379454"/>
                <a:gd name="connsiteY13" fmla="*/ 0 h 255022"/>
                <a:gd name="connsiteX14" fmla="*/ 376903 w 379454"/>
                <a:gd name="connsiteY14" fmla="*/ 32387 h 255022"/>
                <a:gd name="connsiteX15" fmla="*/ 379132 w 379454"/>
                <a:gd name="connsiteY15" fmla="*/ 35408 h 255022"/>
                <a:gd name="connsiteX16" fmla="*/ 379420 w 379454"/>
                <a:gd name="connsiteY16" fmla="*/ 37993 h 255022"/>
                <a:gd name="connsiteX17" fmla="*/ 379420 w 379454"/>
                <a:gd name="connsiteY17" fmla="*/ 249082 h 255022"/>
                <a:gd name="connsiteX18" fmla="*/ 373467 w 379454"/>
                <a:gd name="connsiteY18" fmla="*/ 255023 h 25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79454" h="255022">
                  <a:moveTo>
                    <a:pt x="373467" y="255023"/>
                  </a:moveTo>
                  <a:lnTo>
                    <a:pt x="5975" y="255023"/>
                  </a:lnTo>
                  <a:cubicBezTo>
                    <a:pt x="2687" y="255023"/>
                    <a:pt x="25" y="252361"/>
                    <a:pt x="25" y="249073"/>
                  </a:cubicBezTo>
                  <a:lnTo>
                    <a:pt x="25" y="37862"/>
                  </a:lnTo>
                  <a:cubicBezTo>
                    <a:pt x="-96" y="36552"/>
                    <a:pt x="224" y="35248"/>
                    <a:pt x="915" y="34154"/>
                  </a:cubicBezTo>
                  <a:cubicBezTo>
                    <a:pt x="1383" y="33383"/>
                    <a:pt x="2017" y="32722"/>
                    <a:pt x="2767" y="32227"/>
                  </a:cubicBezTo>
                  <a:lnTo>
                    <a:pt x="40034" y="507"/>
                  </a:lnTo>
                  <a:lnTo>
                    <a:pt x="47748" y="9569"/>
                  </a:lnTo>
                  <a:lnTo>
                    <a:pt x="11925" y="40056"/>
                  </a:lnTo>
                  <a:lnTo>
                    <a:pt x="11925" y="243123"/>
                  </a:lnTo>
                  <a:lnTo>
                    <a:pt x="367518" y="243123"/>
                  </a:lnTo>
                  <a:lnTo>
                    <a:pt x="367518" y="40026"/>
                  </a:lnTo>
                  <a:lnTo>
                    <a:pt x="331146" y="9062"/>
                  </a:lnTo>
                  <a:lnTo>
                    <a:pt x="338866" y="0"/>
                  </a:lnTo>
                  <a:lnTo>
                    <a:pt x="376903" y="32387"/>
                  </a:lnTo>
                  <a:cubicBezTo>
                    <a:pt x="377938" y="33128"/>
                    <a:pt x="378732" y="34181"/>
                    <a:pt x="379132" y="35408"/>
                  </a:cubicBezTo>
                  <a:cubicBezTo>
                    <a:pt x="379414" y="36232"/>
                    <a:pt x="379515" y="37115"/>
                    <a:pt x="379420" y="37993"/>
                  </a:cubicBezTo>
                  <a:lnTo>
                    <a:pt x="379420" y="249082"/>
                  </a:lnTo>
                  <a:cubicBezTo>
                    <a:pt x="379417" y="252361"/>
                    <a:pt x="376755" y="255023"/>
                    <a:pt x="373467" y="255023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96E86925-16F5-4277-8AED-0FD2D98386BF}"/>
                </a:ext>
              </a:extLst>
            </p:cNvPr>
            <p:cNvSpPr/>
            <p:nvPr/>
          </p:nvSpPr>
          <p:spPr>
            <a:xfrm>
              <a:off x="5355917" y="2266935"/>
              <a:ext cx="301849" cy="124668"/>
            </a:xfrm>
            <a:custGeom>
              <a:avLst/>
              <a:gdLst>
                <a:gd name="connsiteX0" fmla="*/ 301850 w 301849"/>
                <a:gd name="connsiteY0" fmla="*/ 124668 h 124668"/>
                <a:gd name="connsiteX1" fmla="*/ 289950 w 301849"/>
                <a:gd name="connsiteY1" fmla="*/ 124668 h 124668"/>
                <a:gd name="connsiteX2" fmla="*/ 289950 w 301849"/>
                <a:gd name="connsiteY2" fmla="*/ 11902 h 124668"/>
                <a:gd name="connsiteX3" fmla="*/ 11899 w 301849"/>
                <a:gd name="connsiteY3" fmla="*/ 11902 h 124668"/>
                <a:gd name="connsiteX4" fmla="*/ 11899 w 301849"/>
                <a:gd name="connsiteY4" fmla="*/ 124668 h 124668"/>
                <a:gd name="connsiteX5" fmla="*/ 0 w 301849"/>
                <a:gd name="connsiteY5" fmla="*/ 124668 h 124668"/>
                <a:gd name="connsiteX6" fmla="*/ 0 w 301849"/>
                <a:gd name="connsiteY6" fmla="*/ 0 h 124668"/>
                <a:gd name="connsiteX7" fmla="*/ 301850 w 301849"/>
                <a:gd name="connsiteY7" fmla="*/ 0 h 124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849" h="124668">
                  <a:moveTo>
                    <a:pt x="301850" y="124668"/>
                  </a:moveTo>
                  <a:lnTo>
                    <a:pt x="289950" y="124668"/>
                  </a:lnTo>
                  <a:lnTo>
                    <a:pt x="289950" y="11902"/>
                  </a:lnTo>
                  <a:lnTo>
                    <a:pt x="11899" y="11902"/>
                  </a:lnTo>
                  <a:lnTo>
                    <a:pt x="11899" y="124668"/>
                  </a:lnTo>
                  <a:lnTo>
                    <a:pt x="0" y="124668"/>
                  </a:lnTo>
                  <a:lnTo>
                    <a:pt x="0" y="0"/>
                  </a:lnTo>
                  <a:lnTo>
                    <a:pt x="30185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9FE290BD-8D08-48A8-9E54-3A8B694A8C0D}"/>
                </a:ext>
              </a:extLst>
            </p:cNvPr>
            <p:cNvSpPr/>
            <p:nvPr/>
          </p:nvSpPr>
          <p:spPr>
            <a:xfrm>
              <a:off x="5387059" y="2379932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7D10798A-FCF2-4A82-83F4-7A982BD55EF3}"/>
                </a:ext>
              </a:extLst>
            </p:cNvPr>
            <p:cNvSpPr/>
            <p:nvPr/>
          </p:nvSpPr>
          <p:spPr>
            <a:xfrm>
              <a:off x="5387059" y="2418381"/>
              <a:ext cx="155229" cy="11902"/>
            </a:xfrm>
            <a:custGeom>
              <a:avLst/>
              <a:gdLst>
                <a:gd name="connsiteX0" fmla="*/ 0 w 155229"/>
                <a:gd name="connsiteY0" fmla="*/ 0 h 11902"/>
                <a:gd name="connsiteX1" fmla="*/ 155229 w 155229"/>
                <a:gd name="connsiteY1" fmla="*/ 0 h 11902"/>
                <a:gd name="connsiteX2" fmla="*/ 155229 w 155229"/>
                <a:gd name="connsiteY2" fmla="*/ 11902 h 11902"/>
                <a:gd name="connsiteX3" fmla="*/ 0 w 155229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9" h="11902">
                  <a:moveTo>
                    <a:pt x="0" y="0"/>
                  </a:moveTo>
                  <a:lnTo>
                    <a:pt x="155229" y="0"/>
                  </a:lnTo>
                  <a:lnTo>
                    <a:pt x="155229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DEB4C091-4BE8-4258-AD08-4A6EBB461AE4}"/>
                </a:ext>
              </a:extLst>
            </p:cNvPr>
            <p:cNvSpPr/>
            <p:nvPr/>
          </p:nvSpPr>
          <p:spPr>
            <a:xfrm>
              <a:off x="5419022" y="2456831"/>
              <a:ext cx="123266" cy="11902"/>
            </a:xfrm>
            <a:custGeom>
              <a:avLst/>
              <a:gdLst>
                <a:gd name="connsiteX0" fmla="*/ 0 w 123266"/>
                <a:gd name="connsiteY0" fmla="*/ 0 h 11902"/>
                <a:gd name="connsiteX1" fmla="*/ 123266 w 123266"/>
                <a:gd name="connsiteY1" fmla="*/ 0 h 11902"/>
                <a:gd name="connsiteX2" fmla="*/ 123266 w 123266"/>
                <a:gd name="connsiteY2" fmla="*/ 11902 h 11902"/>
                <a:gd name="connsiteX3" fmla="*/ 0 w 123266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6" h="11902">
                  <a:moveTo>
                    <a:pt x="0" y="0"/>
                  </a:moveTo>
                  <a:lnTo>
                    <a:pt x="123266" y="0"/>
                  </a:lnTo>
                  <a:lnTo>
                    <a:pt x="123266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D37C5FE9-CA30-47FE-848F-21A20FB044F5}"/>
                </a:ext>
              </a:extLst>
            </p:cNvPr>
            <p:cNvSpPr/>
            <p:nvPr/>
          </p:nvSpPr>
          <p:spPr>
            <a:xfrm>
              <a:off x="5562978" y="2379932"/>
              <a:ext cx="61181" cy="11902"/>
            </a:xfrm>
            <a:custGeom>
              <a:avLst/>
              <a:gdLst>
                <a:gd name="connsiteX0" fmla="*/ 0 w 61181"/>
                <a:gd name="connsiteY0" fmla="*/ 0 h 11902"/>
                <a:gd name="connsiteX1" fmla="*/ 61181 w 61181"/>
                <a:gd name="connsiteY1" fmla="*/ 0 h 11902"/>
                <a:gd name="connsiteX2" fmla="*/ 61181 w 61181"/>
                <a:gd name="connsiteY2" fmla="*/ 11902 h 11902"/>
                <a:gd name="connsiteX3" fmla="*/ 0 w 611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81" h="11902">
                  <a:moveTo>
                    <a:pt x="0" y="0"/>
                  </a:moveTo>
                  <a:lnTo>
                    <a:pt x="61181" y="0"/>
                  </a:lnTo>
                  <a:lnTo>
                    <a:pt x="611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1CE1DCDC-2873-4AC3-9848-D0B8954B9034}"/>
                </a:ext>
              </a:extLst>
            </p:cNvPr>
            <p:cNvSpPr/>
            <p:nvPr/>
          </p:nvSpPr>
          <p:spPr>
            <a:xfrm>
              <a:off x="5562978" y="2418381"/>
              <a:ext cx="40281" cy="11902"/>
            </a:xfrm>
            <a:custGeom>
              <a:avLst/>
              <a:gdLst>
                <a:gd name="connsiteX0" fmla="*/ 0 w 40281"/>
                <a:gd name="connsiteY0" fmla="*/ 0 h 11902"/>
                <a:gd name="connsiteX1" fmla="*/ 40281 w 40281"/>
                <a:gd name="connsiteY1" fmla="*/ 0 h 11902"/>
                <a:gd name="connsiteX2" fmla="*/ 40281 w 40281"/>
                <a:gd name="connsiteY2" fmla="*/ 11902 h 11902"/>
                <a:gd name="connsiteX3" fmla="*/ 0 w 40281"/>
                <a:gd name="connsiteY3" fmla="*/ 11902 h 1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81" h="11902">
                  <a:moveTo>
                    <a:pt x="0" y="0"/>
                  </a:moveTo>
                  <a:lnTo>
                    <a:pt x="40281" y="0"/>
                  </a:lnTo>
                  <a:lnTo>
                    <a:pt x="40281" y="11902"/>
                  </a:lnTo>
                  <a:lnTo>
                    <a:pt x="0" y="11902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2F44FC68-A4AC-4A41-8C2D-0ECA9A336B86}"/>
                </a:ext>
              </a:extLst>
            </p:cNvPr>
            <p:cNvSpPr/>
            <p:nvPr/>
          </p:nvSpPr>
          <p:spPr>
            <a:xfrm>
              <a:off x="5387374" y="2300493"/>
              <a:ext cx="156560" cy="53268"/>
            </a:xfrm>
            <a:custGeom>
              <a:avLst/>
              <a:gdLst>
                <a:gd name="connsiteX0" fmla="*/ 144889 w 156560"/>
                <a:gd name="connsiteY0" fmla="*/ 11668 h 53268"/>
                <a:gd name="connsiteX1" fmla="*/ 144889 w 156560"/>
                <a:gd name="connsiteY1" fmla="*/ 41598 h 53268"/>
                <a:gd name="connsiteX2" fmla="*/ 11668 w 156560"/>
                <a:gd name="connsiteY2" fmla="*/ 41598 h 53268"/>
                <a:gd name="connsiteX3" fmla="*/ 11668 w 156560"/>
                <a:gd name="connsiteY3" fmla="*/ 11668 h 53268"/>
                <a:gd name="connsiteX4" fmla="*/ 144889 w 156560"/>
                <a:gd name="connsiteY4" fmla="*/ 11668 h 53268"/>
                <a:gd name="connsiteX5" fmla="*/ 156557 w 156560"/>
                <a:gd name="connsiteY5" fmla="*/ 0 h 53268"/>
                <a:gd name="connsiteX6" fmla="*/ 0 w 156560"/>
                <a:gd name="connsiteY6" fmla="*/ 0 h 53268"/>
                <a:gd name="connsiteX7" fmla="*/ 0 w 156560"/>
                <a:gd name="connsiteY7" fmla="*/ 53269 h 53268"/>
                <a:gd name="connsiteX8" fmla="*/ 156560 w 156560"/>
                <a:gd name="connsiteY8" fmla="*/ 53269 h 53268"/>
                <a:gd name="connsiteX9" fmla="*/ 156560 w 156560"/>
                <a:gd name="connsiteY9" fmla="*/ 0 h 53268"/>
                <a:gd name="connsiteX10" fmla="*/ 156557 w 156560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6560" h="53268">
                  <a:moveTo>
                    <a:pt x="144889" y="11668"/>
                  </a:moveTo>
                  <a:lnTo>
                    <a:pt x="144889" y="41598"/>
                  </a:lnTo>
                  <a:lnTo>
                    <a:pt x="11668" y="41598"/>
                  </a:lnTo>
                  <a:lnTo>
                    <a:pt x="11668" y="11668"/>
                  </a:lnTo>
                  <a:lnTo>
                    <a:pt x="144889" y="11668"/>
                  </a:lnTo>
                  <a:moveTo>
                    <a:pt x="156557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156560" y="53269"/>
                  </a:lnTo>
                  <a:lnTo>
                    <a:pt x="156560" y="0"/>
                  </a:lnTo>
                  <a:lnTo>
                    <a:pt x="156557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4" name="자유형: 도형 13">
              <a:extLst>
                <a:ext uri="{FF2B5EF4-FFF2-40B4-BE49-F238E27FC236}">
                  <a16:creationId xmlns:a16="http://schemas.microsoft.com/office/drawing/2014/main" id="{60677520-E8CB-4462-8581-CA7A624EE639}"/>
                </a:ext>
              </a:extLst>
            </p:cNvPr>
            <p:cNvSpPr/>
            <p:nvPr/>
          </p:nvSpPr>
          <p:spPr>
            <a:xfrm>
              <a:off x="5562978" y="2300493"/>
              <a:ext cx="60869" cy="53268"/>
            </a:xfrm>
            <a:custGeom>
              <a:avLst/>
              <a:gdLst>
                <a:gd name="connsiteX0" fmla="*/ 49207 w 60869"/>
                <a:gd name="connsiteY0" fmla="*/ 11668 h 53268"/>
                <a:gd name="connsiteX1" fmla="*/ 49207 w 60869"/>
                <a:gd name="connsiteY1" fmla="*/ 41598 h 53268"/>
                <a:gd name="connsiteX2" fmla="*/ 11665 w 60869"/>
                <a:gd name="connsiteY2" fmla="*/ 41598 h 53268"/>
                <a:gd name="connsiteX3" fmla="*/ 11665 w 60869"/>
                <a:gd name="connsiteY3" fmla="*/ 11668 h 53268"/>
                <a:gd name="connsiteX4" fmla="*/ 49207 w 60869"/>
                <a:gd name="connsiteY4" fmla="*/ 11668 h 53268"/>
                <a:gd name="connsiteX5" fmla="*/ 60870 w 60869"/>
                <a:gd name="connsiteY5" fmla="*/ 0 h 53268"/>
                <a:gd name="connsiteX6" fmla="*/ 0 w 60869"/>
                <a:gd name="connsiteY6" fmla="*/ 0 h 53268"/>
                <a:gd name="connsiteX7" fmla="*/ 0 w 60869"/>
                <a:gd name="connsiteY7" fmla="*/ 53269 h 53268"/>
                <a:gd name="connsiteX8" fmla="*/ 60870 w 60869"/>
                <a:gd name="connsiteY8" fmla="*/ 53269 h 53268"/>
                <a:gd name="connsiteX9" fmla="*/ 60870 w 60869"/>
                <a:gd name="connsiteY9" fmla="*/ 0 h 53268"/>
                <a:gd name="connsiteX10" fmla="*/ 60870 w 60869"/>
                <a:gd name="connsiteY10" fmla="*/ 0 h 5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869" h="53268">
                  <a:moveTo>
                    <a:pt x="49207" y="11668"/>
                  </a:moveTo>
                  <a:lnTo>
                    <a:pt x="49207" y="41598"/>
                  </a:lnTo>
                  <a:lnTo>
                    <a:pt x="11665" y="41598"/>
                  </a:lnTo>
                  <a:lnTo>
                    <a:pt x="11665" y="11668"/>
                  </a:lnTo>
                  <a:lnTo>
                    <a:pt x="49207" y="11668"/>
                  </a:lnTo>
                  <a:moveTo>
                    <a:pt x="60870" y="0"/>
                  </a:moveTo>
                  <a:lnTo>
                    <a:pt x="0" y="0"/>
                  </a:lnTo>
                  <a:lnTo>
                    <a:pt x="0" y="53269"/>
                  </a:lnTo>
                  <a:lnTo>
                    <a:pt x="60870" y="53269"/>
                  </a:lnTo>
                  <a:lnTo>
                    <a:pt x="60870" y="0"/>
                  </a:lnTo>
                  <a:lnTo>
                    <a:pt x="60870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5" name="그래픽 72">
              <a:extLst>
                <a:ext uri="{FF2B5EF4-FFF2-40B4-BE49-F238E27FC236}">
                  <a16:creationId xmlns:a16="http://schemas.microsoft.com/office/drawing/2014/main" id="{56C55CF4-8090-4591-9831-8513E64EFFC1}"/>
                </a:ext>
              </a:extLst>
            </p:cNvPr>
            <p:cNvGrpSpPr/>
            <p:nvPr/>
          </p:nvGrpSpPr>
          <p:grpSpPr>
            <a:xfrm>
              <a:off x="5319748" y="2383252"/>
              <a:ext cx="376477" cy="213455"/>
              <a:chOff x="5319748" y="2383252"/>
              <a:chExt cx="376477" cy="213455"/>
            </a:xfrm>
            <a:grpFill/>
          </p:grpSpPr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CB2A6E88-75A9-4C83-A22F-64920D6A528A}"/>
                  </a:ext>
                </a:extLst>
              </p:cNvPr>
              <p:cNvSpPr/>
              <p:nvPr/>
            </p:nvSpPr>
            <p:spPr>
              <a:xfrm>
                <a:off x="5319748" y="2383252"/>
                <a:ext cx="376477" cy="113320"/>
              </a:xfrm>
              <a:custGeom>
                <a:avLst/>
                <a:gdLst>
                  <a:gd name="connsiteX0" fmla="*/ 246764 w 376477"/>
                  <a:gd name="connsiteY0" fmla="*/ 113320 h 113320"/>
                  <a:gd name="connsiteX1" fmla="*/ 129234 w 376477"/>
                  <a:gd name="connsiteY1" fmla="*/ 113320 h 113320"/>
                  <a:gd name="connsiteX2" fmla="*/ 125463 w 376477"/>
                  <a:gd name="connsiteY2" fmla="*/ 111975 h 113320"/>
                  <a:gd name="connsiteX3" fmla="*/ 0 w 376477"/>
                  <a:gd name="connsiteY3" fmla="*/ 9214 h 113320"/>
                  <a:gd name="connsiteX4" fmla="*/ 7539 w 376477"/>
                  <a:gd name="connsiteY4" fmla="*/ 6 h 113320"/>
                  <a:gd name="connsiteX5" fmla="*/ 131359 w 376477"/>
                  <a:gd name="connsiteY5" fmla="*/ 101418 h 113320"/>
                  <a:gd name="connsiteX6" fmla="*/ 244644 w 376477"/>
                  <a:gd name="connsiteY6" fmla="*/ 101418 h 113320"/>
                  <a:gd name="connsiteX7" fmla="*/ 368951 w 376477"/>
                  <a:gd name="connsiteY7" fmla="*/ 0 h 113320"/>
                  <a:gd name="connsiteX8" fmla="*/ 376478 w 376477"/>
                  <a:gd name="connsiteY8" fmla="*/ 9223 h 113320"/>
                  <a:gd name="connsiteX9" fmla="*/ 250529 w 376477"/>
                  <a:gd name="connsiteY9" fmla="*/ 111983 h 113320"/>
                  <a:gd name="connsiteX10" fmla="*/ 246764 w 376477"/>
                  <a:gd name="connsiteY10" fmla="*/ 113320 h 113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6477" h="113320">
                    <a:moveTo>
                      <a:pt x="246764" y="113320"/>
                    </a:moveTo>
                    <a:lnTo>
                      <a:pt x="129234" y="113320"/>
                    </a:lnTo>
                    <a:cubicBezTo>
                      <a:pt x="127858" y="113320"/>
                      <a:pt x="126527" y="112846"/>
                      <a:pt x="125463" y="111975"/>
                    </a:cubicBezTo>
                    <a:lnTo>
                      <a:pt x="0" y="9214"/>
                    </a:lnTo>
                    <a:lnTo>
                      <a:pt x="7539" y="6"/>
                    </a:lnTo>
                    <a:lnTo>
                      <a:pt x="131359" y="101418"/>
                    </a:lnTo>
                    <a:lnTo>
                      <a:pt x="244644" y="101418"/>
                    </a:lnTo>
                    <a:lnTo>
                      <a:pt x="368951" y="0"/>
                    </a:lnTo>
                    <a:lnTo>
                      <a:pt x="376478" y="9223"/>
                    </a:lnTo>
                    <a:lnTo>
                      <a:pt x="250529" y="111983"/>
                    </a:lnTo>
                    <a:cubicBezTo>
                      <a:pt x="249461" y="112849"/>
                      <a:pt x="248136" y="113320"/>
                      <a:pt x="246764" y="1133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7" name="그래픽 72">
                <a:extLst>
                  <a:ext uri="{FF2B5EF4-FFF2-40B4-BE49-F238E27FC236}">
                    <a16:creationId xmlns:a16="http://schemas.microsoft.com/office/drawing/2014/main" id="{8EACD4DC-4F68-44B9-AAE4-AED4AEB6BE5F}"/>
                  </a:ext>
                </a:extLst>
              </p:cNvPr>
              <p:cNvGrpSpPr/>
              <p:nvPr/>
            </p:nvGrpSpPr>
            <p:grpSpPr>
              <a:xfrm>
                <a:off x="5331039" y="2485954"/>
                <a:ext cx="356582" cy="110754"/>
                <a:chOff x="5331039" y="2485954"/>
                <a:chExt cx="356582" cy="110754"/>
              </a:xfrm>
              <a:grpFill/>
            </p:grpSpPr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id="{0378C1E1-2346-45D2-A442-1262A066F381}"/>
                    </a:ext>
                  </a:extLst>
                </p:cNvPr>
                <p:cNvSpPr/>
                <p:nvPr/>
              </p:nvSpPr>
              <p:spPr>
                <a:xfrm>
                  <a:off x="5331039" y="2485954"/>
                  <a:ext cx="123156" cy="107803"/>
                </a:xfrm>
                <a:custGeom>
                  <a:avLst/>
                  <a:gdLst>
                    <a:gd name="connsiteX0" fmla="*/ 7711 w 123156"/>
                    <a:gd name="connsiteY0" fmla="*/ 107803 h 107803"/>
                    <a:gd name="connsiteX1" fmla="*/ 0 w 123156"/>
                    <a:gd name="connsiteY1" fmla="*/ 98735 h 107803"/>
                    <a:gd name="connsiteX2" fmla="*/ 40883 w 123156"/>
                    <a:gd name="connsiteY2" fmla="*/ 63962 h 107803"/>
                    <a:gd name="connsiteX3" fmla="*/ 71714 w 123156"/>
                    <a:gd name="connsiteY3" fmla="*/ 37495 h 107803"/>
                    <a:gd name="connsiteX4" fmla="*/ 84844 w 123156"/>
                    <a:gd name="connsiteY4" fmla="*/ 26221 h 107803"/>
                    <a:gd name="connsiteX5" fmla="*/ 115407 w 123156"/>
                    <a:gd name="connsiteY5" fmla="*/ 0 h 107803"/>
                    <a:gd name="connsiteX6" fmla="*/ 123157 w 123156"/>
                    <a:gd name="connsiteY6" fmla="*/ 9030 h 107803"/>
                    <a:gd name="connsiteX7" fmla="*/ 92599 w 123156"/>
                    <a:gd name="connsiteY7" fmla="*/ 35245 h 107803"/>
                    <a:gd name="connsiteX8" fmla="*/ 79460 w 123156"/>
                    <a:gd name="connsiteY8" fmla="*/ 46534 h 107803"/>
                    <a:gd name="connsiteX9" fmla="*/ 48615 w 123156"/>
                    <a:gd name="connsiteY9" fmla="*/ 73009 h 107803"/>
                    <a:gd name="connsiteX10" fmla="*/ 7711 w 123156"/>
                    <a:gd name="connsiteY10" fmla="*/ 107803 h 107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3156" h="107803">
                      <a:moveTo>
                        <a:pt x="7711" y="107803"/>
                      </a:moveTo>
                      <a:lnTo>
                        <a:pt x="0" y="98735"/>
                      </a:lnTo>
                      <a:lnTo>
                        <a:pt x="40883" y="63962"/>
                      </a:lnTo>
                      <a:lnTo>
                        <a:pt x="71714" y="37495"/>
                      </a:lnTo>
                      <a:cubicBezTo>
                        <a:pt x="75345" y="34388"/>
                        <a:pt x="80091" y="30306"/>
                        <a:pt x="84844" y="26221"/>
                      </a:cubicBezTo>
                      <a:lnTo>
                        <a:pt x="115407" y="0"/>
                      </a:lnTo>
                      <a:lnTo>
                        <a:pt x="123157" y="9030"/>
                      </a:lnTo>
                      <a:lnTo>
                        <a:pt x="92599" y="35245"/>
                      </a:lnTo>
                      <a:cubicBezTo>
                        <a:pt x="87844" y="39339"/>
                        <a:pt x="83089" y="43427"/>
                        <a:pt x="79460" y="46534"/>
                      </a:cubicBezTo>
                      <a:lnTo>
                        <a:pt x="48615" y="73009"/>
                      </a:lnTo>
                      <a:lnTo>
                        <a:pt x="7711" y="107803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9" name="자유형: 도형 18">
                  <a:extLst>
                    <a:ext uri="{FF2B5EF4-FFF2-40B4-BE49-F238E27FC236}">
                      <a16:creationId xmlns:a16="http://schemas.microsoft.com/office/drawing/2014/main" id="{B795D5F5-63B4-415B-A477-145378412BE8}"/>
                    </a:ext>
                  </a:extLst>
                </p:cNvPr>
                <p:cNvSpPr/>
                <p:nvPr/>
              </p:nvSpPr>
              <p:spPr>
                <a:xfrm rot="2437942">
                  <a:off x="5546378" y="2535387"/>
                  <a:ext cx="156200" cy="11896"/>
                </a:xfrm>
                <a:custGeom>
                  <a:avLst/>
                  <a:gdLst>
                    <a:gd name="connsiteX0" fmla="*/ 0 w 156200"/>
                    <a:gd name="connsiteY0" fmla="*/ 0 h 11896"/>
                    <a:gd name="connsiteX1" fmla="*/ 156201 w 156200"/>
                    <a:gd name="connsiteY1" fmla="*/ 0 h 11896"/>
                    <a:gd name="connsiteX2" fmla="*/ 156201 w 156200"/>
                    <a:gd name="connsiteY2" fmla="*/ 11896 h 11896"/>
                    <a:gd name="connsiteX3" fmla="*/ 0 w 156200"/>
                    <a:gd name="connsiteY3" fmla="*/ 11896 h 11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200" h="11896">
                      <a:moveTo>
                        <a:pt x="0" y="0"/>
                      </a:moveTo>
                      <a:lnTo>
                        <a:pt x="156201" y="0"/>
                      </a:lnTo>
                      <a:lnTo>
                        <a:pt x="156201" y="11896"/>
                      </a:lnTo>
                      <a:lnTo>
                        <a:pt x="0" y="11896"/>
                      </a:ln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75" name="눈물 방울 74">
            <a:extLst>
              <a:ext uri="{FF2B5EF4-FFF2-40B4-BE49-F238E27FC236}">
                <a16:creationId xmlns:a16="http://schemas.microsoft.com/office/drawing/2014/main" id="{E3F15833-B4AF-4A87-9176-C67D05BD88CE}"/>
              </a:ext>
            </a:extLst>
          </p:cNvPr>
          <p:cNvSpPr/>
          <p:nvPr/>
        </p:nvSpPr>
        <p:spPr>
          <a:xfrm rot="8100000">
            <a:off x="2977194" y="1986305"/>
            <a:ext cx="850256" cy="850256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7" name="타원 76">
            <a:extLst>
              <a:ext uri="{FF2B5EF4-FFF2-40B4-BE49-F238E27FC236}">
                <a16:creationId xmlns:a16="http://schemas.microsoft.com/office/drawing/2014/main" id="{2AFA8D0D-FF82-49BC-A216-13845AB30A49}"/>
              </a:ext>
            </a:extLst>
          </p:cNvPr>
          <p:cNvSpPr/>
          <p:nvPr/>
        </p:nvSpPr>
        <p:spPr>
          <a:xfrm>
            <a:off x="3067732" y="2076843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그래픽 77">
            <a:extLst>
              <a:ext uri="{FF2B5EF4-FFF2-40B4-BE49-F238E27FC236}">
                <a16:creationId xmlns:a16="http://schemas.microsoft.com/office/drawing/2014/main" id="{0A9D8EA8-97BF-4414-80D7-A6F783C2C1CB}"/>
              </a:ext>
            </a:extLst>
          </p:cNvPr>
          <p:cNvGrpSpPr/>
          <p:nvPr/>
        </p:nvGrpSpPr>
        <p:grpSpPr>
          <a:xfrm>
            <a:off x="3212595" y="2286820"/>
            <a:ext cx="379454" cy="249227"/>
            <a:chOff x="3212595" y="2286820"/>
            <a:chExt cx="379454" cy="249227"/>
          </a:xfrm>
          <a:solidFill>
            <a:schemeClr val="bg1">
              <a:lumMod val="65000"/>
            </a:schemeClr>
          </a:solidFill>
        </p:grpSpPr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D5F73C52-9D4E-4C30-AD9B-7D36DCB6D027}"/>
                </a:ext>
              </a:extLst>
            </p:cNvPr>
            <p:cNvSpPr/>
            <p:nvPr/>
          </p:nvSpPr>
          <p:spPr>
            <a:xfrm>
              <a:off x="3212595" y="2286820"/>
              <a:ext cx="331779" cy="142799"/>
            </a:xfrm>
            <a:custGeom>
              <a:avLst/>
              <a:gdLst>
                <a:gd name="connsiteX0" fmla="*/ 317096 w 331779"/>
                <a:gd name="connsiteY0" fmla="*/ 142799 h 142799"/>
                <a:gd name="connsiteX1" fmla="*/ 28349 w 331779"/>
                <a:gd name="connsiteY1" fmla="*/ 142799 h 142799"/>
                <a:gd name="connsiteX2" fmla="*/ 13684 w 331779"/>
                <a:gd name="connsiteY2" fmla="*/ 128018 h 142799"/>
                <a:gd name="connsiteX3" fmla="*/ 13684 w 331779"/>
                <a:gd name="connsiteY3" fmla="*/ 58288 h 142799"/>
                <a:gd name="connsiteX4" fmla="*/ 0 w 331779"/>
                <a:gd name="connsiteY4" fmla="*/ 42567 h 142799"/>
                <a:gd name="connsiteX5" fmla="*/ 13687 w 331779"/>
                <a:gd name="connsiteY5" fmla="*/ 24344 h 142799"/>
                <a:gd name="connsiteX6" fmla="*/ 13687 w 331779"/>
                <a:gd name="connsiteY6" fmla="*/ 14778 h 142799"/>
                <a:gd name="connsiteX7" fmla="*/ 28352 w 331779"/>
                <a:gd name="connsiteY7" fmla="*/ 0 h 142799"/>
                <a:gd name="connsiteX8" fmla="*/ 317096 w 331779"/>
                <a:gd name="connsiteY8" fmla="*/ 0 h 142799"/>
                <a:gd name="connsiteX9" fmla="*/ 331779 w 331779"/>
                <a:gd name="connsiteY9" fmla="*/ 14778 h 142799"/>
                <a:gd name="connsiteX10" fmla="*/ 331779 w 331779"/>
                <a:gd name="connsiteY10" fmla="*/ 128018 h 142799"/>
                <a:gd name="connsiteX11" fmla="*/ 317096 w 331779"/>
                <a:gd name="connsiteY11" fmla="*/ 142799 h 142799"/>
                <a:gd name="connsiteX12" fmla="*/ 15347 w 331779"/>
                <a:gd name="connsiteY12" fmla="*/ 42013 h 142799"/>
                <a:gd name="connsiteX13" fmla="*/ 25622 w 331779"/>
                <a:gd name="connsiteY13" fmla="*/ 53817 h 142799"/>
                <a:gd name="connsiteX14" fmla="*/ 25622 w 331779"/>
                <a:gd name="connsiteY14" fmla="*/ 128015 h 142799"/>
                <a:gd name="connsiteX15" fmla="*/ 28352 w 331779"/>
                <a:gd name="connsiteY15" fmla="*/ 130858 h 142799"/>
                <a:gd name="connsiteX16" fmla="*/ 317096 w 331779"/>
                <a:gd name="connsiteY16" fmla="*/ 130858 h 142799"/>
                <a:gd name="connsiteX17" fmla="*/ 319838 w 331779"/>
                <a:gd name="connsiteY17" fmla="*/ 128015 h 142799"/>
                <a:gd name="connsiteX18" fmla="*/ 319844 w 331779"/>
                <a:gd name="connsiteY18" fmla="*/ 14775 h 142799"/>
                <a:gd name="connsiteX19" fmla="*/ 317099 w 331779"/>
                <a:gd name="connsiteY19" fmla="*/ 11935 h 142799"/>
                <a:gd name="connsiteX20" fmla="*/ 28352 w 331779"/>
                <a:gd name="connsiteY20" fmla="*/ 11935 h 142799"/>
                <a:gd name="connsiteX21" fmla="*/ 25622 w 331779"/>
                <a:gd name="connsiteY21" fmla="*/ 14775 h 142799"/>
                <a:gd name="connsiteX22" fmla="*/ 25622 w 331779"/>
                <a:gd name="connsiteY22" fmla="*/ 28326 h 142799"/>
                <a:gd name="connsiteX23" fmla="*/ 15347 w 331779"/>
                <a:gd name="connsiteY23" fmla="*/ 42013 h 14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1779" h="142799">
                  <a:moveTo>
                    <a:pt x="317096" y="142799"/>
                  </a:moveTo>
                  <a:lnTo>
                    <a:pt x="28349" y="142799"/>
                  </a:lnTo>
                  <a:cubicBezTo>
                    <a:pt x="20262" y="142799"/>
                    <a:pt x="13684" y="136171"/>
                    <a:pt x="13684" y="128018"/>
                  </a:cubicBezTo>
                  <a:lnTo>
                    <a:pt x="13684" y="58288"/>
                  </a:lnTo>
                  <a:lnTo>
                    <a:pt x="0" y="42567"/>
                  </a:lnTo>
                  <a:lnTo>
                    <a:pt x="13687" y="24344"/>
                  </a:lnTo>
                  <a:lnTo>
                    <a:pt x="13687" y="14778"/>
                  </a:lnTo>
                  <a:cubicBezTo>
                    <a:pt x="13687" y="6629"/>
                    <a:pt x="20268" y="0"/>
                    <a:pt x="28352" y="0"/>
                  </a:cubicBezTo>
                  <a:lnTo>
                    <a:pt x="317096" y="0"/>
                  </a:lnTo>
                  <a:cubicBezTo>
                    <a:pt x="325189" y="0"/>
                    <a:pt x="331779" y="6629"/>
                    <a:pt x="331779" y="14778"/>
                  </a:cubicBezTo>
                  <a:lnTo>
                    <a:pt x="331779" y="128018"/>
                  </a:lnTo>
                  <a:cubicBezTo>
                    <a:pt x="331773" y="136171"/>
                    <a:pt x="325180" y="142799"/>
                    <a:pt x="317096" y="142799"/>
                  </a:cubicBezTo>
                  <a:close/>
                  <a:moveTo>
                    <a:pt x="15347" y="42013"/>
                  </a:moveTo>
                  <a:lnTo>
                    <a:pt x="25622" y="53817"/>
                  </a:lnTo>
                  <a:lnTo>
                    <a:pt x="25622" y="128015"/>
                  </a:lnTo>
                  <a:cubicBezTo>
                    <a:pt x="25622" y="129557"/>
                    <a:pt x="26873" y="130858"/>
                    <a:pt x="28352" y="130858"/>
                  </a:cubicBezTo>
                  <a:lnTo>
                    <a:pt x="317096" y="130858"/>
                  </a:lnTo>
                  <a:cubicBezTo>
                    <a:pt x="318581" y="130858"/>
                    <a:pt x="319838" y="129557"/>
                    <a:pt x="319838" y="128015"/>
                  </a:cubicBezTo>
                  <a:lnTo>
                    <a:pt x="319844" y="14775"/>
                  </a:lnTo>
                  <a:cubicBezTo>
                    <a:pt x="319844" y="13233"/>
                    <a:pt x="318587" y="11935"/>
                    <a:pt x="317099" y="11935"/>
                  </a:cubicBezTo>
                  <a:lnTo>
                    <a:pt x="28352" y="11935"/>
                  </a:lnTo>
                  <a:cubicBezTo>
                    <a:pt x="26873" y="11935"/>
                    <a:pt x="25622" y="13236"/>
                    <a:pt x="25622" y="14775"/>
                  </a:cubicBezTo>
                  <a:lnTo>
                    <a:pt x="25622" y="28326"/>
                  </a:lnTo>
                  <a:lnTo>
                    <a:pt x="15347" y="42013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28F5161C-B044-4E83-BE9A-5DA1C56195F2}"/>
                </a:ext>
              </a:extLst>
            </p:cNvPr>
            <p:cNvSpPr/>
            <p:nvPr/>
          </p:nvSpPr>
          <p:spPr>
            <a:xfrm>
              <a:off x="3262033" y="2451462"/>
              <a:ext cx="330015" cy="84585"/>
            </a:xfrm>
            <a:custGeom>
              <a:avLst/>
              <a:gdLst>
                <a:gd name="connsiteX0" fmla="*/ 301675 w 330015"/>
                <a:gd name="connsiteY0" fmla="*/ 84586 h 84585"/>
                <a:gd name="connsiteX1" fmla="*/ 14683 w 330015"/>
                <a:gd name="connsiteY1" fmla="*/ 84586 h 84585"/>
                <a:gd name="connsiteX2" fmla="*/ 3 w 330015"/>
                <a:gd name="connsiteY2" fmla="*/ 69811 h 84585"/>
                <a:gd name="connsiteX3" fmla="*/ 0 w 330015"/>
                <a:gd name="connsiteY3" fmla="*/ 14772 h 84585"/>
                <a:gd name="connsiteX4" fmla="*/ 14680 w 330015"/>
                <a:gd name="connsiteY4" fmla="*/ 0 h 84585"/>
                <a:gd name="connsiteX5" fmla="*/ 301675 w 330015"/>
                <a:gd name="connsiteY5" fmla="*/ 0 h 84585"/>
                <a:gd name="connsiteX6" fmla="*/ 316358 w 330015"/>
                <a:gd name="connsiteY6" fmla="*/ 14772 h 84585"/>
                <a:gd name="connsiteX7" fmla="*/ 316358 w 330015"/>
                <a:gd name="connsiteY7" fmla="*/ 24347 h 84585"/>
                <a:gd name="connsiteX8" fmla="*/ 330015 w 330015"/>
                <a:gd name="connsiteY8" fmla="*/ 42570 h 84585"/>
                <a:gd name="connsiteX9" fmla="*/ 316361 w 330015"/>
                <a:gd name="connsiteY9" fmla="*/ 58285 h 84585"/>
                <a:gd name="connsiteX10" fmla="*/ 316361 w 330015"/>
                <a:gd name="connsiteY10" fmla="*/ 69811 h 84585"/>
                <a:gd name="connsiteX11" fmla="*/ 301675 w 330015"/>
                <a:gd name="connsiteY11" fmla="*/ 84586 h 84585"/>
                <a:gd name="connsiteX12" fmla="*/ 14680 w 330015"/>
                <a:gd name="connsiteY12" fmla="*/ 11935 h 84585"/>
                <a:gd name="connsiteX13" fmla="*/ 11938 w 330015"/>
                <a:gd name="connsiteY13" fmla="*/ 14769 h 84585"/>
                <a:gd name="connsiteX14" fmla="*/ 11938 w 330015"/>
                <a:gd name="connsiteY14" fmla="*/ 69808 h 84585"/>
                <a:gd name="connsiteX15" fmla="*/ 14683 w 330015"/>
                <a:gd name="connsiteY15" fmla="*/ 72645 h 84585"/>
                <a:gd name="connsiteX16" fmla="*/ 301678 w 330015"/>
                <a:gd name="connsiteY16" fmla="*/ 72645 h 84585"/>
                <a:gd name="connsiteX17" fmla="*/ 304423 w 330015"/>
                <a:gd name="connsiteY17" fmla="*/ 69808 h 84585"/>
                <a:gd name="connsiteX18" fmla="*/ 304423 w 330015"/>
                <a:gd name="connsiteY18" fmla="*/ 53817 h 84585"/>
                <a:gd name="connsiteX19" fmla="*/ 314683 w 330015"/>
                <a:gd name="connsiteY19" fmla="*/ 42013 h 84585"/>
                <a:gd name="connsiteX20" fmla="*/ 304420 w 330015"/>
                <a:gd name="connsiteY20" fmla="*/ 28323 h 84585"/>
                <a:gd name="connsiteX21" fmla="*/ 304420 w 330015"/>
                <a:gd name="connsiteY21" fmla="*/ 14769 h 84585"/>
                <a:gd name="connsiteX22" fmla="*/ 301675 w 330015"/>
                <a:gd name="connsiteY22" fmla="*/ 11935 h 84585"/>
                <a:gd name="connsiteX23" fmla="*/ 14680 w 330015"/>
                <a:gd name="connsiteY23" fmla="*/ 11935 h 8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30015" h="84585">
                  <a:moveTo>
                    <a:pt x="301675" y="84586"/>
                  </a:moveTo>
                  <a:lnTo>
                    <a:pt x="14683" y="84586"/>
                  </a:lnTo>
                  <a:cubicBezTo>
                    <a:pt x="6590" y="84586"/>
                    <a:pt x="3" y="77960"/>
                    <a:pt x="3" y="69811"/>
                  </a:cubicBezTo>
                  <a:lnTo>
                    <a:pt x="0" y="14772"/>
                  </a:lnTo>
                  <a:cubicBezTo>
                    <a:pt x="0" y="6626"/>
                    <a:pt x="6587" y="0"/>
                    <a:pt x="14680" y="0"/>
                  </a:cubicBezTo>
                  <a:lnTo>
                    <a:pt x="301675" y="0"/>
                  </a:lnTo>
                  <a:cubicBezTo>
                    <a:pt x="309768" y="0"/>
                    <a:pt x="316358" y="6626"/>
                    <a:pt x="316358" y="14772"/>
                  </a:cubicBezTo>
                  <a:lnTo>
                    <a:pt x="316358" y="24347"/>
                  </a:lnTo>
                  <a:lnTo>
                    <a:pt x="330015" y="42570"/>
                  </a:lnTo>
                  <a:lnTo>
                    <a:pt x="316361" y="58285"/>
                  </a:lnTo>
                  <a:lnTo>
                    <a:pt x="316361" y="69811"/>
                  </a:lnTo>
                  <a:cubicBezTo>
                    <a:pt x="316361" y="77960"/>
                    <a:pt x="309771" y="84586"/>
                    <a:pt x="301675" y="84586"/>
                  </a:cubicBezTo>
                  <a:close/>
                  <a:moveTo>
                    <a:pt x="14680" y="11935"/>
                  </a:moveTo>
                  <a:cubicBezTo>
                    <a:pt x="13195" y="11935"/>
                    <a:pt x="11938" y="13233"/>
                    <a:pt x="11938" y="14769"/>
                  </a:cubicBezTo>
                  <a:lnTo>
                    <a:pt x="11938" y="69808"/>
                  </a:lnTo>
                  <a:cubicBezTo>
                    <a:pt x="11938" y="71343"/>
                    <a:pt x="13195" y="72645"/>
                    <a:pt x="14683" y="72645"/>
                  </a:cubicBezTo>
                  <a:lnTo>
                    <a:pt x="301678" y="72645"/>
                  </a:lnTo>
                  <a:cubicBezTo>
                    <a:pt x="303166" y="72645"/>
                    <a:pt x="304423" y="71346"/>
                    <a:pt x="304423" y="69808"/>
                  </a:cubicBezTo>
                  <a:lnTo>
                    <a:pt x="304423" y="53817"/>
                  </a:lnTo>
                  <a:lnTo>
                    <a:pt x="314683" y="42013"/>
                  </a:lnTo>
                  <a:lnTo>
                    <a:pt x="304420" y="28323"/>
                  </a:lnTo>
                  <a:lnTo>
                    <a:pt x="304420" y="14769"/>
                  </a:lnTo>
                  <a:cubicBezTo>
                    <a:pt x="304420" y="13233"/>
                    <a:pt x="303163" y="11935"/>
                    <a:pt x="301675" y="11935"/>
                  </a:cubicBezTo>
                  <a:lnTo>
                    <a:pt x="14680" y="11935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5BDEFC72-170B-4A7C-9F31-86A7270A8015}"/>
                </a:ext>
              </a:extLst>
            </p:cNvPr>
            <p:cNvSpPr/>
            <p:nvPr/>
          </p:nvSpPr>
          <p:spPr>
            <a:xfrm>
              <a:off x="3259525" y="2322700"/>
              <a:ext cx="89897" cy="11937"/>
            </a:xfrm>
            <a:custGeom>
              <a:avLst/>
              <a:gdLst>
                <a:gd name="connsiteX0" fmla="*/ 0 w 89897"/>
                <a:gd name="connsiteY0" fmla="*/ 0 h 11937"/>
                <a:gd name="connsiteX1" fmla="*/ 89898 w 89897"/>
                <a:gd name="connsiteY1" fmla="*/ 0 h 11937"/>
                <a:gd name="connsiteX2" fmla="*/ 89898 w 89897"/>
                <a:gd name="connsiteY2" fmla="*/ 11938 h 11937"/>
                <a:gd name="connsiteX3" fmla="*/ 0 w 89897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97" h="11937">
                  <a:moveTo>
                    <a:pt x="0" y="0"/>
                  </a:moveTo>
                  <a:lnTo>
                    <a:pt x="89898" y="0"/>
                  </a:lnTo>
                  <a:lnTo>
                    <a:pt x="89898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C1CE133F-5B69-4736-84AF-7E2353D093F6}"/>
                </a:ext>
              </a:extLst>
            </p:cNvPr>
            <p:cNvSpPr/>
            <p:nvPr/>
          </p:nvSpPr>
          <p:spPr>
            <a:xfrm>
              <a:off x="3363804" y="2322700"/>
              <a:ext cx="86302" cy="11937"/>
            </a:xfrm>
            <a:custGeom>
              <a:avLst/>
              <a:gdLst>
                <a:gd name="connsiteX0" fmla="*/ 0 w 86302"/>
                <a:gd name="connsiteY0" fmla="*/ 0 h 11937"/>
                <a:gd name="connsiteX1" fmla="*/ 86302 w 86302"/>
                <a:gd name="connsiteY1" fmla="*/ 0 h 11937"/>
                <a:gd name="connsiteX2" fmla="*/ 86302 w 86302"/>
                <a:gd name="connsiteY2" fmla="*/ 11938 h 11937"/>
                <a:gd name="connsiteX3" fmla="*/ 0 w 86302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02" h="11937">
                  <a:moveTo>
                    <a:pt x="0" y="0"/>
                  </a:moveTo>
                  <a:lnTo>
                    <a:pt x="86302" y="0"/>
                  </a:lnTo>
                  <a:lnTo>
                    <a:pt x="86302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98837263-995A-43EE-AEAD-307FD8ED140D}"/>
                </a:ext>
              </a:extLst>
            </p:cNvPr>
            <p:cNvSpPr/>
            <p:nvPr/>
          </p:nvSpPr>
          <p:spPr>
            <a:xfrm>
              <a:off x="3416839" y="2322700"/>
              <a:ext cx="75514" cy="11937"/>
            </a:xfrm>
            <a:custGeom>
              <a:avLst/>
              <a:gdLst>
                <a:gd name="connsiteX0" fmla="*/ 0 w 75514"/>
                <a:gd name="connsiteY0" fmla="*/ 0 h 11937"/>
                <a:gd name="connsiteX1" fmla="*/ 75514 w 75514"/>
                <a:gd name="connsiteY1" fmla="*/ 0 h 11937"/>
                <a:gd name="connsiteX2" fmla="*/ 75514 w 75514"/>
                <a:gd name="connsiteY2" fmla="*/ 11938 h 11937"/>
                <a:gd name="connsiteX3" fmla="*/ 0 w 75514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514" h="11937">
                  <a:moveTo>
                    <a:pt x="0" y="0"/>
                  </a:moveTo>
                  <a:lnTo>
                    <a:pt x="75514" y="0"/>
                  </a:lnTo>
                  <a:lnTo>
                    <a:pt x="75514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8F448BE8-6C57-4AC7-A25C-64BC2C0FBC3D}"/>
                </a:ext>
              </a:extLst>
            </p:cNvPr>
            <p:cNvSpPr/>
            <p:nvPr/>
          </p:nvSpPr>
          <p:spPr>
            <a:xfrm>
              <a:off x="3259525" y="2350889"/>
              <a:ext cx="38653" cy="11937"/>
            </a:xfrm>
            <a:custGeom>
              <a:avLst/>
              <a:gdLst>
                <a:gd name="connsiteX0" fmla="*/ 0 w 38653"/>
                <a:gd name="connsiteY0" fmla="*/ 0 h 11937"/>
                <a:gd name="connsiteX1" fmla="*/ 38654 w 38653"/>
                <a:gd name="connsiteY1" fmla="*/ 0 h 11937"/>
                <a:gd name="connsiteX2" fmla="*/ 38654 w 38653"/>
                <a:gd name="connsiteY2" fmla="*/ 11938 h 11937"/>
                <a:gd name="connsiteX3" fmla="*/ 0 w 38653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653" h="11937">
                  <a:moveTo>
                    <a:pt x="0" y="0"/>
                  </a:moveTo>
                  <a:lnTo>
                    <a:pt x="38654" y="0"/>
                  </a:lnTo>
                  <a:lnTo>
                    <a:pt x="38654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C4FCA94F-67FE-4820-89D8-4764B54CAE01}"/>
                </a:ext>
              </a:extLst>
            </p:cNvPr>
            <p:cNvSpPr/>
            <p:nvPr/>
          </p:nvSpPr>
          <p:spPr>
            <a:xfrm>
              <a:off x="3314359" y="2350889"/>
              <a:ext cx="132150" cy="11937"/>
            </a:xfrm>
            <a:custGeom>
              <a:avLst/>
              <a:gdLst>
                <a:gd name="connsiteX0" fmla="*/ 0 w 132150"/>
                <a:gd name="connsiteY0" fmla="*/ 0 h 11937"/>
                <a:gd name="connsiteX1" fmla="*/ 132151 w 132150"/>
                <a:gd name="connsiteY1" fmla="*/ 0 h 11937"/>
                <a:gd name="connsiteX2" fmla="*/ 132151 w 132150"/>
                <a:gd name="connsiteY2" fmla="*/ 11938 h 11937"/>
                <a:gd name="connsiteX3" fmla="*/ 0 w 132150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150" h="11937">
                  <a:moveTo>
                    <a:pt x="0" y="0"/>
                  </a:moveTo>
                  <a:lnTo>
                    <a:pt x="132151" y="0"/>
                  </a:lnTo>
                  <a:lnTo>
                    <a:pt x="132151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E708247D-6822-43B2-8F6B-FF9C3A6DF647}"/>
                </a:ext>
              </a:extLst>
            </p:cNvPr>
            <p:cNvSpPr/>
            <p:nvPr/>
          </p:nvSpPr>
          <p:spPr>
            <a:xfrm>
              <a:off x="3460888" y="2350889"/>
              <a:ext cx="44950" cy="11937"/>
            </a:xfrm>
            <a:custGeom>
              <a:avLst/>
              <a:gdLst>
                <a:gd name="connsiteX0" fmla="*/ 0 w 44950"/>
                <a:gd name="connsiteY0" fmla="*/ 0 h 11937"/>
                <a:gd name="connsiteX1" fmla="*/ 44950 w 44950"/>
                <a:gd name="connsiteY1" fmla="*/ 0 h 11937"/>
                <a:gd name="connsiteX2" fmla="*/ 44950 w 44950"/>
                <a:gd name="connsiteY2" fmla="*/ 11938 h 11937"/>
                <a:gd name="connsiteX3" fmla="*/ 0 w 44950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50" h="11937">
                  <a:moveTo>
                    <a:pt x="0" y="0"/>
                  </a:moveTo>
                  <a:lnTo>
                    <a:pt x="44950" y="0"/>
                  </a:lnTo>
                  <a:lnTo>
                    <a:pt x="44950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0D90CC54-6ECA-4D8E-93AA-CE3B116FCC09}"/>
                </a:ext>
              </a:extLst>
            </p:cNvPr>
            <p:cNvSpPr/>
            <p:nvPr/>
          </p:nvSpPr>
          <p:spPr>
            <a:xfrm>
              <a:off x="3259525" y="2379078"/>
              <a:ext cx="89897" cy="11937"/>
            </a:xfrm>
            <a:custGeom>
              <a:avLst/>
              <a:gdLst>
                <a:gd name="connsiteX0" fmla="*/ 0 w 89897"/>
                <a:gd name="connsiteY0" fmla="*/ 0 h 11937"/>
                <a:gd name="connsiteX1" fmla="*/ 89898 w 89897"/>
                <a:gd name="connsiteY1" fmla="*/ 0 h 11937"/>
                <a:gd name="connsiteX2" fmla="*/ 89898 w 89897"/>
                <a:gd name="connsiteY2" fmla="*/ 11938 h 11937"/>
                <a:gd name="connsiteX3" fmla="*/ 0 w 89897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97" h="11937">
                  <a:moveTo>
                    <a:pt x="0" y="0"/>
                  </a:moveTo>
                  <a:lnTo>
                    <a:pt x="89898" y="0"/>
                  </a:lnTo>
                  <a:lnTo>
                    <a:pt x="89898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BD08CFFE-BBAF-448B-B2D2-CEF50EC76946}"/>
                </a:ext>
              </a:extLst>
            </p:cNvPr>
            <p:cNvSpPr/>
            <p:nvPr/>
          </p:nvSpPr>
          <p:spPr>
            <a:xfrm>
              <a:off x="3363804" y="2379078"/>
              <a:ext cx="60226" cy="11937"/>
            </a:xfrm>
            <a:custGeom>
              <a:avLst/>
              <a:gdLst>
                <a:gd name="connsiteX0" fmla="*/ 0 w 60226"/>
                <a:gd name="connsiteY0" fmla="*/ 0 h 11937"/>
                <a:gd name="connsiteX1" fmla="*/ 60226 w 60226"/>
                <a:gd name="connsiteY1" fmla="*/ 0 h 11937"/>
                <a:gd name="connsiteX2" fmla="*/ 60226 w 60226"/>
                <a:gd name="connsiteY2" fmla="*/ 11938 h 11937"/>
                <a:gd name="connsiteX3" fmla="*/ 0 w 60226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26" h="11937">
                  <a:moveTo>
                    <a:pt x="0" y="0"/>
                  </a:moveTo>
                  <a:lnTo>
                    <a:pt x="60226" y="0"/>
                  </a:lnTo>
                  <a:lnTo>
                    <a:pt x="60226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8D1B56A1-CBCB-446A-84E7-B4C80085C9C9}"/>
                </a:ext>
              </a:extLst>
            </p:cNvPr>
            <p:cNvSpPr/>
            <p:nvPr/>
          </p:nvSpPr>
          <p:spPr>
            <a:xfrm>
              <a:off x="3293685" y="2487294"/>
              <a:ext cx="82703" cy="11937"/>
            </a:xfrm>
            <a:custGeom>
              <a:avLst/>
              <a:gdLst>
                <a:gd name="connsiteX0" fmla="*/ 0 w 82703"/>
                <a:gd name="connsiteY0" fmla="*/ 0 h 11937"/>
                <a:gd name="connsiteX1" fmla="*/ 82703 w 82703"/>
                <a:gd name="connsiteY1" fmla="*/ 0 h 11937"/>
                <a:gd name="connsiteX2" fmla="*/ 82703 w 82703"/>
                <a:gd name="connsiteY2" fmla="*/ 11938 h 11937"/>
                <a:gd name="connsiteX3" fmla="*/ 0 w 82703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03" h="11937">
                  <a:moveTo>
                    <a:pt x="0" y="0"/>
                  </a:moveTo>
                  <a:lnTo>
                    <a:pt x="82703" y="0"/>
                  </a:lnTo>
                  <a:lnTo>
                    <a:pt x="82703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1C614EDA-A61A-4B2E-87C1-E69DA8EB4085}"/>
                </a:ext>
              </a:extLst>
            </p:cNvPr>
            <p:cNvSpPr/>
            <p:nvPr/>
          </p:nvSpPr>
          <p:spPr>
            <a:xfrm>
              <a:off x="3394362" y="2487294"/>
              <a:ext cx="105182" cy="11937"/>
            </a:xfrm>
            <a:custGeom>
              <a:avLst/>
              <a:gdLst>
                <a:gd name="connsiteX0" fmla="*/ 0 w 105182"/>
                <a:gd name="connsiteY0" fmla="*/ 0 h 11937"/>
                <a:gd name="connsiteX1" fmla="*/ 105183 w 105182"/>
                <a:gd name="connsiteY1" fmla="*/ 0 h 11937"/>
                <a:gd name="connsiteX2" fmla="*/ 105183 w 105182"/>
                <a:gd name="connsiteY2" fmla="*/ 11938 h 11937"/>
                <a:gd name="connsiteX3" fmla="*/ 0 w 105182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82" h="11937">
                  <a:moveTo>
                    <a:pt x="0" y="0"/>
                  </a:moveTo>
                  <a:lnTo>
                    <a:pt x="105183" y="0"/>
                  </a:lnTo>
                  <a:lnTo>
                    <a:pt x="105183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8A3993B5-77DB-45AC-A804-B23FC3F9E6B3}"/>
                </a:ext>
              </a:extLst>
            </p:cNvPr>
            <p:cNvSpPr/>
            <p:nvPr/>
          </p:nvSpPr>
          <p:spPr>
            <a:xfrm>
              <a:off x="3515129" y="2487294"/>
              <a:ext cx="24869" cy="11937"/>
            </a:xfrm>
            <a:custGeom>
              <a:avLst/>
              <a:gdLst>
                <a:gd name="connsiteX0" fmla="*/ 0 w 24869"/>
                <a:gd name="connsiteY0" fmla="*/ 0 h 11937"/>
                <a:gd name="connsiteX1" fmla="*/ 24869 w 24869"/>
                <a:gd name="connsiteY1" fmla="*/ 0 h 11937"/>
                <a:gd name="connsiteX2" fmla="*/ 24869 w 24869"/>
                <a:gd name="connsiteY2" fmla="*/ 11938 h 11937"/>
                <a:gd name="connsiteX3" fmla="*/ 0 w 24869"/>
                <a:gd name="connsiteY3" fmla="*/ 11938 h 1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69" h="11937">
                  <a:moveTo>
                    <a:pt x="0" y="0"/>
                  </a:moveTo>
                  <a:lnTo>
                    <a:pt x="24869" y="0"/>
                  </a:lnTo>
                  <a:lnTo>
                    <a:pt x="24869" y="11938"/>
                  </a:lnTo>
                  <a:lnTo>
                    <a:pt x="0" y="1193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80" name="눈물 방울 79">
            <a:extLst>
              <a:ext uri="{FF2B5EF4-FFF2-40B4-BE49-F238E27FC236}">
                <a16:creationId xmlns:a16="http://schemas.microsoft.com/office/drawing/2014/main" id="{9C43C1F2-6DDD-44BF-9CD8-A71BA2C79A7A}"/>
              </a:ext>
            </a:extLst>
          </p:cNvPr>
          <p:cNvSpPr/>
          <p:nvPr/>
        </p:nvSpPr>
        <p:spPr>
          <a:xfrm rot="8100000">
            <a:off x="7185260" y="1986305"/>
            <a:ext cx="850256" cy="850256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6899D686-FAA0-4105-AE14-1C2EE3D54DB1}"/>
              </a:ext>
            </a:extLst>
          </p:cNvPr>
          <p:cNvSpPr/>
          <p:nvPr/>
        </p:nvSpPr>
        <p:spPr>
          <a:xfrm>
            <a:off x="7275798" y="2076843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5" name="그래픽 82">
            <a:extLst>
              <a:ext uri="{FF2B5EF4-FFF2-40B4-BE49-F238E27FC236}">
                <a16:creationId xmlns:a16="http://schemas.microsoft.com/office/drawing/2014/main" id="{D9E4B391-29A5-4BCD-9462-7D526372D0DE}"/>
              </a:ext>
            </a:extLst>
          </p:cNvPr>
          <p:cNvGrpSpPr/>
          <p:nvPr/>
        </p:nvGrpSpPr>
        <p:grpSpPr>
          <a:xfrm>
            <a:off x="7422460" y="2221705"/>
            <a:ext cx="375849" cy="379454"/>
            <a:chOff x="7422460" y="2221705"/>
            <a:chExt cx="375849" cy="379454"/>
          </a:xfrm>
          <a:solidFill>
            <a:schemeClr val="bg1">
              <a:lumMod val="65000"/>
            </a:schemeClr>
          </a:solidFill>
        </p:grpSpPr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A3B13EA6-3E5E-4922-903F-48CF6ACDDBCD}"/>
                </a:ext>
              </a:extLst>
            </p:cNvPr>
            <p:cNvSpPr/>
            <p:nvPr/>
          </p:nvSpPr>
          <p:spPr>
            <a:xfrm>
              <a:off x="7424506" y="2416259"/>
              <a:ext cx="185063" cy="184900"/>
            </a:xfrm>
            <a:custGeom>
              <a:avLst/>
              <a:gdLst>
                <a:gd name="connsiteX0" fmla="*/ 63979 w 185063"/>
                <a:gd name="connsiteY0" fmla="*/ 184901 h 184900"/>
                <a:gd name="connsiteX1" fmla="*/ 41932 w 185063"/>
                <a:gd name="connsiteY1" fmla="*/ 180931 h 184900"/>
                <a:gd name="connsiteX2" fmla="*/ 33282 w 185063"/>
                <a:gd name="connsiteY2" fmla="*/ 177712 h 184900"/>
                <a:gd name="connsiteX3" fmla="*/ 72377 w 185063"/>
                <a:gd name="connsiteY3" fmla="*/ 138015 h 184900"/>
                <a:gd name="connsiteX4" fmla="*/ 66831 w 185063"/>
                <a:gd name="connsiteY4" fmla="*/ 116996 h 184900"/>
                <a:gd name="connsiteX5" fmla="*/ 46317 w 185063"/>
                <a:gd name="connsiteY5" fmla="*/ 111408 h 184900"/>
                <a:gd name="connsiteX6" fmla="*/ 7105 w 185063"/>
                <a:gd name="connsiteY6" fmla="*/ 151239 h 184900"/>
                <a:gd name="connsiteX7" fmla="*/ 3886 w 185063"/>
                <a:gd name="connsiteY7" fmla="*/ 142310 h 184900"/>
                <a:gd name="connsiteX8" fmla="*/ 18670 w 185063"/>
                <a:gd name="connsiteY8" fmla="*/ 74047 h 184900"/>
                <a:gd name="connsiteX9" fmla="*/ 79056 w 185063"/>
                <a:gd name="connsiteY9" fmla="*/ 56802 h 184900"/>
                <a:gd name="connsiteX10" fmla="*/ 134978 w 185063"/>
                <a:gd name="connsiteY10" fmla="*/ 0 h 184900"/>
                <a:gd name="connsiteX11" fmla="*/ 143498 w 185063"/>
                <a:gd name="connsiteY11" fmla="*/ 8387 h 184900"/>
                <a:gd name="connsiteX12" fmla="*/ 82566 w 185063"/>
                <a:gd name="connsiteY12" fmla="*/ 70267 h 184900"/>
                <a:gd name="connsiteX13" fmla="*/ 79101 w 185063"/>
                <a:gd name="connsiteY13" fmla="*/ 69206 h 184900"/>
                <a:gd name="connsiteX14" fmla="*/ 27184 w 185063"/>
                <a:gd name="connsiteY14" fmla="*/ 82430 h 184900"/>
                <a:gd name="connsiteX15" fmla="*/ 12631 w 185063"/>
                <a:gd name="connsiteY15" fmla="*/ 128587 h 184900"/>
                <a:gd name="connsiteX16" fmla="*/ 42706 w 185063"/>
                <a:gd name="connsiteY16" fmla="*/ 98041 h 184900"/>
                <a:gd name="connsiteX17" fmla="*/ 76629 w 185063"/>
                <a:gd name="connsiteY17" fmla="*/ 107279 h 184900"/>
                <a:gd name="connsiteX18" fmla="*/ 85673 w 185063"/>
                <a:gd name="connsiteY18" fmla="*/ 141554 h 184900"/>
                <a:gd name="connsiteX19" fmla="*/ 55456 w 185063"/>
                <a:gd name="connsiteY19" fmla="*/ 172237 h 184900"/>
                <a:gd name="connsiteX20" fmla="*/ 100842 w 185063"/>
                <a:gd name="connsiteY20" fmla="*/ 157515 h 184900"/>
                <a:gd name="connsiteX21" fmla="*/ 113904 w 185063"/>
                <a:gd name="connsiteY21" fmla="*/ 104578 h 184900"/>
                <a:gd name="connsiteX22" fmla="*/ 112899 w 185063"/>
                <a:gd name="connsiteY22" fmla="*/ 101193 h 184900"/>
                <a:gd name="connsiteX23" fmla="*/ 176544 w 185063"/>
                <a:gd name="connsiteY23" fmla="*/ 36555 h 184900"/>
                <a:gd name="connsiteX24" fmla="*/ 185063 w 185063"/>
                <a:gd name="connsiteY24" fmla="*/ 44942 h 184900"/>
                <a:gd name="connsiteX25" fmla="*/ 126293 w 185063"/>
                <a:gd name="connsiteY25" fmla="*/ 104634 h 184900"/>
                <a:gd name="connsiteX26" fmla="*/ 109365 w 185063"/>
                <a:gd name="connsiteY26" fmla="*/ 165898 h 184900"/>
                <a:gd name="connsiteX27" fmla="*/ 63979 w 185063"/>
                <a:gd name="connsiteY27" fmla="*/ 184901 h 18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5063" h="184900">
                  <a:moveTo>
                    <a:pt x="63979" y="184901"/>
                  </a:moveTo>
                  <a:cubicBezTo>
                    <a:pt x="56571" y="184901"/>
                    <a:pt x="49109" y="183602"/>
                    <a:pt x="41932" y="180931"/>
                  </a:cubicBezTo>
                  <a:lnTo>
                    <a:pt x="33282" y="177712"/>
                  </a:lnTo>
                  <a:lnTo>
                    <a:pt x="72377" y="138015"/>
                  </a:lnTo>
                  <a:lnTo>
                    <a:pt x="66831" y="116996"/>
                  </a:lnTo>
                  <a:lnTo>
                    <a:pt x="46317" y="111408"/>
                  </a:lnTo>
                  <a:lnTo>
                    <a:pt x="7105" y="151239"/>
                  </a:lnTo>
                  <a:lnTo>
                    <a:pt x="3886" y="142310"/>
                  </a:lnTo>
                  <a:cubicBezTo>
                    <a:pt x="-4655" y="118627"/>
                    <a:pt x="1150" y="91834"/>
                    <a:pt x="18670" y="74047"/>
                  </a:cubicBezTo>
                  <a:cubicBezTo>
                    <a:pt x="34527" y="57935"/>
                    <a:pt x="57371" y="51499"/>
                    <a:pt x="79056" y="56802"/>
                  </a:cubicBezTo>
                  <a:lnTo>
                    <a:pt x="134978" y="0"/>
                  </a:lnTo>
                  <a:lnTo>
                    <a:pt x="143498" y="8387"/>
                  </a:lnTo>
                  <a:lnTo>
                    <a:pt x="82566" y="70267"/>
                  </a:lnTo>
                  <a:lnTo>
                    <a:pt x="79101" y="69206"/>
                  </a:lnTo>
                  <a:cubicBezTo>
                    <a:pt x="60659" y="63559"/>
                    <a:pt x="40773" y="68622"/>
                    <a:pt x="27184" y="82430"/>
                  </a:cubicBezTo>
                  <a:cubicBezTo>
                    <a:pt x="15210" y="94588"/>
                    <a:pt x="9942" y="111906"/>
                    <a:pt x="12631" y="128587"/>
                  </a:cubicBezTo>
                  <a:lnTo>
                    <a:pt x="42706" y="98041"/>
                  </a:lnTo>
                  <a:lnTo>
                    <a:pt x="76629" y="107279"/>
                  </a:lnTo>
                  <a:lnTo>
                    <a:pt x="85673" y="141554"/>
                  </a:lnTo>
                  <a:lnTo>
                    <a:pt x="55456" y="172237"/>
                  </a:lnTo>
                  <a:cubicBezTo>
                    <a:pt x="71838" y="175002"/>
                    <a:pt x="88884" y="169666"/>
                    <a:pt x="100842" y="157515"/>
                  </a:cubicBezTo>
                  <a:cubicBezTo>
                    <a:pt x="114479" y="143659"/>
                    <a:pt x="119483" y="123370"/>
                    <a:pt x="113904" y="104578"/>
                  </a:cubicBezTo>
                  <a:lnTo>
                    <a:pt x="112899" y="101193"/>
                  </a:lnTo>
                  <a:lnTo>
                    <a:pt x="176544" y="36555"/>
                  </a:lnTo>
                  <a:lnTo>
                    <a:pt x="185063" y="44942"/>
                  </a:lnTo>
                  <a:lnTo>
                    <a:pt x="126293" y="104634"/>
                  </a:lnTo>
                  <a:cubicBezTo>
                    <a:pt x="131543" y="126601"/>
                    <a:pt x="125216" y="149787"/>
                    <a:pt x="109365" y="165898"/>
                  </a:cubicBezTo>
                  <a:cubicBezTo>
                    <a:pt x="97187" y="178269"/>
                    <a:pt x="80725" y="184901"/>
                    <a:pt x="63979" y="18490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E81A0B2D-D3C6-4A4A-8036-0BF0BF6EA226}"/>
                </a:ext>
              </a:extLst>
            </p:cNvPr>
            <p:cNvSpPr/>
            <p:nvPr/>
          </p:nvSpPr>
          <p:spPr>
            <a:xfrm>
              <a:off x="7608784" y="2221705"/>
              <a:ext cx="189526" cy="198381"/>
            </a:xfrm>
            <a:custGeom>
              <a:avLst/>
              <a:gdLst>
                <a:gd name="connsiteX0" fmla="*/ 41277 w 189526"/>
                <a:gd name="connsiteY0" fmla="*/ 198381 h 198381"/>
                <a:gd name="connsiteX1" fmla="*/ 32755 w 189526"/>
                <a:gd name="connsiteY1" fmla="*/ 189995 h 198381"/>
                <a:gd name="connsiteX2" fmla="*/ 106962 w 189526"/>
                <a:gd name="connsiteY2" fmla="*/ 114623 h 198381"/>
                <a:gd name="connsiteX3" fmla="*/ 110427 w 189526"/>
                <a:gd name="connsiteY3" fmla="*/ 115684 h 198381"/>
                <a:gd name="connsiteX4" fmla="*/ 162344 w 189526"/>
                <a:gd name="connsiteY4" fmla="*/ 102462 h 198381"/>
                <a:gd name="connsiteX5" fmla="*/ 176903 w 189526"/>
                <a:gd name="connsiteY5" fmla="*/ 56305 h 198381"/>
                <a:gd name="connsiteX6" fmla="*/ 146825 w 189526"/>
                <a:gd name="connsiteY6" fmla="*/ 86851 h 198381"/>
                <a:gd name="connsiteX7" fmla="*/ 112902 w 189526"/>
                <a:gd name="connsiteY7" fmla="*/ 77617 h 198381"/>
                <a:gd name="connsiteX8" fmla="*/ 103867 w 189526"/>
                <a:gd name="connsiteY8" fmla="*/ 43350 h 198381"/>
                <a:gd name="connsiteX9" fmla="*/ 134081 w 189526"/>
                <a:gd name="connsiteY9" fmla="*/ 12662 h 198381"/>
                <a:gd name="connsiteX10" fmla="*/ 88674 w 189526"/>
                <a:gd name="connsiteY10" fmla="*/ 27384 h 198381"/>
                <a:gd name="connsiteX11" fmla="*/ 75633 w 189526"/>
                <a:gd name="connsiteY11" fmla="*/ 80321 h 198381"/>
                <a:gd name="connsiteX12" fmla="*/ 76641 w 189526"/>
                <a:gd name="connsiteY12" fmla="*/ 83703 h 198381"/>
                <a:gd name="connsiteX13" fmla="*/ 8517 w 189526"/>
                <a:gd name="connsiteY13" fmla="*/ 152870 h 198381"/>
                <a:gd name="connsiteX14" fmla="*/ 0 w 189526"/>
                <a:gd name="connsiteY14" fmla="*/ 144484 h 198381"/>
                <a:gd name="connsiteX15" fmla="*/ 63241 w 189526"/>
                <a:gd name="connsiteY15" fmla="*/ 80264 h 198381"/>
                <a:gd name="connsiteX16" fmla="*/ 80154 w 189526"/>
                <a:gd name="connsiteY16" fmla="*/ 18997 h 198381"/>
                <a:gd name="connsiteX17" fmla="*/ 147596 w 189526"/>
                <a:gd name="connsiteY17" fmla="*/ 3964 h 198381"/>
                <a:gd name="connsiteX18" fmla="*/ 156246 w 189526"/>
                <a:gd name="connsiteY18" fmla="*/ 7184 h 198381"/>
                <a:gd name="connsiteX19" fmla="*/ 117153 w 189526"/>
                <a:gd name="connsiteY19" fmla="*/ 46887 h 198381"/>
                <a:gd name="connsiteX20" fmla="*/ 122694 w 189526"/>
                <a:gd name="connsiteY20" fmla="*/ 67896 h 198381"/>
                <a:gd name="connsiteX21" fmla="*/ 143211 w 189526"/>
                <a:gd name="connsiteY21" fmla="*/ 73481 h 198381"/>
                <a:gd name="connsiteX22" fmla="*/ 182428 w 189526"/>
                <a:gd name="connsiteY22" fmla="*/ 33651 h 198381"/>
                <a:gd name="connsiteX23" fmla="*/ 185648 w 189526"/>
                <a:gd name="connsiteY23" fmla="*/ 42586 h 198381"/>
                <a:gd name="connsiteX24" fmla="*/ 170855 w 189526"/>
                <a:gd name="connsiteY24" fmla="*/ 110849 h 198381"/>
                <a:gd name="connsiteX25" fmla="*/ 110469 w 189526"/>
                <a:gd name="connsiteY25" fmla="*/ 128087 h 198381"/>
                <a:gd name="connsiteX26" fmla="*/ 41277 w 189526"/>
                <a:gd name="connsiteY26" fmla="*/ 198381 h 19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9526" h="198381">
                  <a:moveTo>
                    <a:pt x="41277" y="198381"/>
                  </a:moveTo>
                  <a:lnTo>
                    <a:pt x="32755" y="189995"/>
                  </a:lnTo>
                  <a:lnTo>
                    <a:pt x="106962" y="114623"/>
                  </a:lnTo>
                  <a:lnTo>
                    <a:pt x="110427" y="115684"/>
                  </a:lnTo>
                  <a:cubicBezTo>
                    <a:pt x="128857" y="121325"/>
                    <a:pt x="148749" y="116265"/>
                    <a:pt x="162344" y="102462"/>
                  </a:cubicBezTo>
                  <a:cubicBezTo>
                    <a:pt x="174312" y="90305"/>
                    <a:pt x="179583" y="72986"/>
                    <a:pt x="176903" y="56305"/>
                  </a:cubicBezTo>
                  <a:lnTo>
                    <a:pt x="146825" y="86851"/>
                  </a:lnTo>
                  <a:lnTo>
                    <a:pt x="112902" y="77617"/>
                  </a:lnTo>
                  <a:lnTo>
                    <a:pt x="103867" y="43350"/>
                  </a:lnTo>
                  <a:lnTo>
                    <a:pt x="134081" y="12662"/>
                  </a:lnTo>
                  <a:cubicBezTo>
                    <a:pt x="117684" y="9887"/>
                    <a:pt x="100638" y="15235"/>
                    <a:pt x="88674" y="27384"/>
                  </a:cubicBezTo>
                  <a:cubicBezTo>
                    <a:pt x="75040" y="41231"/>
                    <a:pt x="70042" y="61517"/>
                    <a:pt x="75633" y="80321"/>
                  </a:cubicBezTo>
                  <a:lnTo>
                    <a:pt x="76641" y="83703"/>
                  </a:lnTo>
                  <a:lnTo>
                    <a:pt x="8517" y="152870"/>
                  </a:lnTo>
                  <a:lnTo>
                    <a:pt x="0" y="144484"/>
                  </a:lnTo>
                  <a:lnTo>
                    <a:pt x="63241" y="80264"/>
                  </a:lnTo>
                  <a:cubicBezTo>
                    <a:pt x="57979" y="58288"/>
                    <a:pt x="64300" y="35100"/>
                    <a:pt x="80154" y="18997"/>
                  </a:cubicBezTo>
                  <a:cubicBezTo>
                    <a:pt x="97724" y="1160"/>
                    <a:pt x="124194" y="-4739"/>
                    <a:pt x="147596" y="3964"/>
                  </a:cubicBezTo>
                  <a:lnTo>
                    <a:pt x="156246" y="7184"/>
                  </a:lnTo>
                  <a:lnTo>
                    <a:pt x="117153" y="46887"/>
                  </a:lnTo>
                  <a:lnTo>
                    <a:pt x="122694" y="67896"/>
                  </a:lnTo>
                  <a:lnTo>
                    <a:pt x="143211" y="73481"/>
                  </a:lnTo>
                  <a:lnTo>
                    <a:pt x="182428" y="33651"/>
                  </a:lnTo>
                  <a:lnTo>
                    <a:pt x="185648" y="42586"/>
                  </a:lnTo>
                  <a:cubicBezTo>
                    <a:pt x="194177" y="66263"/>
                    <a:pt x="188372" y="93056"/>
                    <a:pt x="170855" y="110849"/>
                  </a:cubicBezTo>
                  <a:cubicBezTo>
                    <a:pt x="154989" y="126958"/>
                    <a:pt x="132142" y="133397"/>
                    <a:pt x="110469" y="128087"/>
                  </a:cubicBezTo>
                  <a:lnTo>
                    <a:pt x="41277" y="198381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8" name="그래픽 82">
              <a:extLst>
                <a:ext uri="{FF2B5EF4-FFF2-40B4-BE49-F238E27FC236}">
                  <a16:creationId xmlns:a16="http://schemas.microsoft.com/office/drawing/2014/main" id="{FB2C9EA5-B00E-41D8-BD66-73F4A2B689C6}"/>
                </a:ext>
              </a:extLst>
            </p:cNvPr>
            <p:cNvGrpSpPr/>
            <p:nvPr/>
          </p:nvGrpSpPr>
          <p:grpSpPr>
            <a:xfrm>
              <a:off x="7422460" y="2228272"/>
              <a:ext cx="363181" cy="368725"/>
              <a:chOff x="7422460" y="2228272"/>
              <a:chExt cx="363181" cy="368725"/>
            </a:xfrm>
            <a:grpFill/>
          </p:grpSpPr>
          <p:sp>
            <p:nvSpPr>
              <p:cNvPr id="49" name="자유형: 도형 48">
                <a:extLst>
                  <a:ext uri="{FF2B5EF4-FFF2-40B4-BE49-F238E27FC236}">
                    <a16:creationId xmlns:a16="http://schemas.microsoft.com/office/drawing/2014/main" id="{0C7B3C0E-748A-4C62-8D50-9E08CB7E4283}"/>
                  </a:ext>
                </a:extLst>
              </p:cNvPr>
              <p:cNvSpPr/>
              <p:nvPr/>
            </p:nvSpPr>
            <p:spPr>
              <a:xfrm>
                <a:off x="7580227" y="2388464"/>
                <a:ext cx="205414" cy="208533"/>
              </a:xfrm>
              <a:custGeom>
                <a:avLst/>
                <a:gdLst>
                  <a:gd name="connsiteX0" fmla="*/ 145441 w 205414"/>
                  <a:gd name="connsiteY0" fmla="*/ 208534 h 208533"/>
                  <a:gd name="connsiteX1" fmla="*/ 145441 w 205414"/>
                  <a:gd name="connsiteY1" fmla="*/ 208534 h 208533"/>
                  <a:gd name="connsiteX2" fmla="*/ 135649 w 205414"/>
                  <a:gd name="connsiteY2" fmla="*/ 204431 h 208533"/>
                  <a:gd name="connsiteX3" fmla="*/ 20203 w 205414"/>
                  <a:gd name="connsiteY3" fmla="*/ 87191 h 208533"/>
                  <a:gd name="connsiteX4" fmla="*/ 20203 w 205414"/>
                  <a:gd name="connsiteY4" fmla="*/ 67546 h 208533"/>
                  <a:gd name="connsiteX5" fmla="*/ 20236 w 205414"/>
                  <a:gd name="connsiteY5" fmla="*/ 67513 h 208533"/>
                  <a:gd name="connsiteX6" fmla="*/ 0 w 205414"/>
                  <a:gd name="connsiteY6" fmla="*/ 46969 h 208533"/>
                  <a:gd name="connsiteX7" fmla="*/ 46249 w 205414"/>
                  <a:gd name="connsiteY7" fmla="*/ 0 h 208533"/>
                  <a:gd name="connsiteX8" fmla="*/ 66482 w 205414"/>
                  <a:gd name="connsiteY8" fmla="*/ 20553 h 208533"/>
                  <a:gd name="connsiteX9" fmla="*/ 76178 w 205414"/>
                  <a:gd name="connsiteY9" fmla="*/ 16542 h 208533"/>
                  <a:gd name="connsiteX10" fmla="*/ 85979 w 205414"/>
                  <a:gd name="connsiteY10" fmla="*/ 20648 h 208533"/>
                  <a:gd name="connsiteX11" fmla="*/ 201419 w 205414"/>
                  <a:gd name="connsiteY11" fmla="*/ 137890 h 208533"/>
                  <a:gd name="connsiteX12" fmla="*/ 201428 w 205414"/>
                  <a:gd name="connsiteY12" fmla="*/ 157527 h 208533"/>
                  <a:gd name="connsiteX13" fmla="*/ 155247 w 205414"/>
                  <a:gd name="connsiteY13" fmla="*/ 204425 h 208533"/>
                  <a:gd name="connsiteX14" fmla="*/ 145441 w 205414"/>
                  <a:gd name="connsiteY14" fmla="*/ 208534 h 208533"/>
                  <a:gd name="connsiteX15" fmla="*/ 16773 w 205414"/>
                  <a:gd name="connsiteY15" fmla="*/ 46972 h 208533"/>
                  <a:gd name="connsiteX16" fmla="*/ 30081 w 205414"/>
                  <a:gd name="connsiteY16" fmla="*/ 60484 h 208533"/>
                  <a:gd name="connsiteX17" fmla="*/ 31376 w 205414"/>
                  <a:gd name="connsiteY17" fmla="*/ 61374 h 208533"/>
                  <a:gd name="connsiteX18" fmla="*/ 39789 w 205414"/>
                  <a:gd name="connsiteY18" fmla="*/ 64682 h 208533"/>
                  <a:gd name="connsiteX19" fmla="*/ 28717 w 205414"/>
                  <a:gd name="connsiteY19" fmla="*/ 75935 h 208533"/>
                  <a:gd name="connsiteX20" fmla="*/ 28717 w 205414"/>
                  <a:gd name="connsiteY20" fmla="*/ 78808 h 208533"/>
                  <a:gd name="connsiteX21" fmla="*/ 144157 w 205414"/>
                  <a:gd name="connsiteY21" fmla="*/ 196044 h 208533"/>
                  <a:gd name="connsiteX22" fmla="*/ 145438 w 205414"/>
                  <a:gd name="connsiteY22" fmla="*/ 196584 h 208533"/>
                  <a:gd name="connsiteX23" fmla="*/ 146736 w 205414"/>
                  <a:gd name="connsiteY23" fmla="*/ 196032 h 208533"/>
                  <a:gd name="connsiteX24" fmla="*/ 192902 w 205414"/>
                  <a:gd name="connsiteY24" fmla="*/ 149155 h 208533"/>
                  <a:gd name="connsiteX25" fmla="*/ 192899 w 205414"/>
                  <a:gd name="connsiteY25" fmla="*/ 146280 h 208533"/>
                  <a:gd name="connsiteX26" fmla="*/ 77468 w 205414"/>
                  <a:gd name="connsiteY26" fmla="*/ 29043 h 208533"/>
                  <a:gd name="connsiteX27" fmla="*/ 76175 w 205414"/>
                  <a:gd name="connsiteY27" fmla="*/ 28495 h 208533"/>
                  <a:gd name="connsiteX28" fmla="*/ 74889 w 205414"/>
                  <a:gd name="connsiteY28" fmla="*/ 29046 h 208533"/>
                  <a:gd name="connsiteX29" fmla="*/ 63710 w 205414"/>
                  <a:gd name="connsiteY29" fmla="*/ 40418 h 208533"/>
                  <a:gd name="connsiteX30" fmla="*/ 60345 w 205414"/>
                  <a:gd name="connsiteY30" fmla="*/ 31833 h 208533"/>
                  <a:gd name="connsiteX31" fmla="*/ 59441 w 205414"/>
                  <a:gd name="connsiteY31" fmla="*/ 30445 h 208533"/>
                  <a:gd name="connsiteX32" fmla="*/ 46246 w 205414"/>
                  <a:gd name="connsiteY32" fmla="*/ 17040 h 208533"/>
                  <a:gd name="connsiteX33" fmla="*/ 16773 w 205414"/>
                  <a:gd name="connsiteY33" fmla="*/ 46972 h 20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5414" h="208533">
                    <a:moveTo>
                      <a:pt x="145441" y="208534"/>
                    </a:moveTo>
                    <a:lnTo>
                      <a:pt x="145441" y="208534"/>
                    </a:lnTo>
                    <a:cubicBezTo>
                      <a:pt x="141735" y="208534"/>
                      <a:pt x="138255" y="207075"/>
                      <a:pt x="135649" y="204431"/>
                    </a:cubicBezTo>
                    <a:lnTo>
                      <a:pt x="20203" y="87191"/>
                    </a:lnTo>
                    <a:cubicBezTo>
                      <a:pt x="14873" y="81775"/>
                      <a:pt x="14873" y="72962"/>
                      <a:pt x="20203" y="67546"/>
                    </a:cubicBezTo>
                    <a:lnTo>
                      <a:pt x="20236" y="67513"/>
                    </a:lnTo>
                    <a:lnTo>
                      <a:pt x="0" y="46969"/>
                    </a:lnTo>
                    <a:lnTo>
                      <a:pt x="46249" y="0"/>
                    </a:lnTo>
                    <a:lnTo>
                      <a:pt x="66482" y="20553"/>
                    </a:lnTo>
                    <a:cubicBezTo>
                      <a:pt x="69090" y="17962"/>
                      <a:pt x="72523" y="16542"/>
                      <a:pt x="76178" y="16542"/>
                    </a:cubicBezTo>
                    <a:cubicBezTo>
                      <a:pt x="79881" y="16542"/>
                      <a:pt x="83364" y="18000"/>
                      <a:pt x="85979" y="20648"/>
                    </a:cubicBezTo>
                    <a:lnTo>
                      <a:pt x="201419" y="137890"/>
                    </a:lnTo>
                    <a:cubicBezTo>
                      <a:pt x="206743" y="143300"/>
                      <a:pt x="206746" y="152108"/>
                      <a:pt x="201428" y="157527"/>
                    </a:cubicBezTo>
                    <a:lnTo>
                      <a:pt x="155247" y="204425"/>
                    </a:lnTo>
                    <a:cubicBezTo>
                      <a:pt x="152621" y="207075"/>
                      <a:pt x="149143" y="208534"/>
                      <a:pt x="145441" y="208534"/>
                    </a:cubicBezTo>
                    <a:close/>
                    <a:moveTo>
                      <a:pt x="16773" y="46972"/>
                    </a:moveTo>
                    <a:lnTo>
                      <a:pt x="30081" y="60484"/>
                    </a:lnTo>
                    <a:cubicBezTo>
                      <a:pt x="30475" y="60888"/>
                      <a:pt x="30931" y="61199"/>
                      <a:pt x="31376" y="61374"/>
                    </a:cubicBezTo>
                    <a:lnTo>
                      <a:pt x="39789" y="64682"/>
                    </a:lnTo>
                    <a:lnTo>
                      <a:pt x="28717" y="75935"/>
                    </a:lnTo>
                    <a:cubicBezTo>
                      <a:pt x="27949" y="76715"/>
                      <a:pt x="27949" y="78028"/>
                      <a:pt x="28717" y="78808"/>
                    </a:cubicBezTo>
                    <a:lnTo>
                      <a:pt x="144157" y="196044"/>
                    </a:lnTo>
                    <a:cubicBezTo>
                      <a:pt x="144596" y="196489"/>
                      <a:pt x="145097" y="196584"/>
                      <a:pt x="145438" y="196584"/>
                    </a:cubicBezTo>
                    <a:cubicBezTo>
                      <a:pt x="145781" y="196584"/>
                      <a:pt x="146285" y="196489"/>
                      <a:pt x="146736" y="196032"/>
                    </a:cubicBezTo>
                    <a:lnTo>
                      <a:pt x="192902" y="149155"/>
                    </a:lnTo>
                    <a:cubicBezTo>
                      <a:pt x="193664" y="148375"/>
                      <a:pt x="193667" y="147059"/>
                      <a:pt x="192899" y="146280"/>
                    </a:cubicBezTo>
                    <a:lnTo>
                      <a:pt x="77468" y="29043"/>
                    </a:lnTo>
                    <a:cubicBezTo>
                      <a:pt x="77020" y="28592"/>
                      <a:pt x="76519" y="28495"/>
                      <a:pt x="76175" y="28495"/>
                    </a:cubicBezTo>
                    <a:cubicBezTo>
                      <a:pt x="75837" y="28495"/>
                      <a:pt x="75336" y="28590"/>
                      <a:pt x="74889" y="29046"/>
                    </a:cubicBezTo>
                    <a:lnTo>
                      <a:pt x="63710" y="40418"/>
                    </a:lnTo>
                    <a:lnTo>
                      <a:pt x="60345" y="31833"/>
                    </a:lnTo>
                    <a:cubicBezTo>
                      <a:pt x="60140" y="31308"/>
                      <a:pt x="59835" y="30842"/>
                      <a:pt x="59441" y="30445"/>
                    </a:cubicBezTo>
                    <a:lnTo>
                      <a:pt x="46246" y="17040"/>
                    </a:lnTo>
                    <a:lnTo>
                      <a:pt x="16773" y="4697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70C3FF75-6A78-4563-8B4D-8D63C909CD33}"/>
                  </a:ext>
                </a:extLst>
              </p:cNvPr>
              <p:cNvSpPr/>
              <p:nvPr/>
            </p:nvSpPr>
            <p:spPr>
              <a:xfrm rot="2726498">
                <a:off x="7441564" y="2340878"/>
                <a:ext cx="195402" cy="11952"/>
              </a:xfrm>
              <a:custGeom>
                <a:avLst/>
                <a:gdLst>
                  <a:gd name="connsiteX0" fmla="*/ 0 w 195402"/>
                  <a:gd name="connsiteY0" fmla="*/ 0 h 11952"/>
                  <a:gd name="connsiteX1" fmla="*/ 195403 w 195402"/>
                  <a:gd name="connsiteY1" fmla="*/ 0 h 11952"/>
                  <a:gd name="connsiteX2" fmla="*/ 195403 w 195402"/>
                  <a:gd name="connsiteY2" fmla="*/ 11952 h 11952"/>
                  <a:gd name="connsiteX3" fmla="*/ 0 w 195402"/>
                  <a:gd name="connsiteY3" fmla="*/ 11952 h 1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402" h="11952">
                    <a:moveTo>
                      <a:pt x="0" y="0"/>
                    </a:moveTo>
                    <a:lnTo>
                      <a:pt x="195403" y="0"/>
                    </a:lnTo>
                    <a:lnTo>
                      <a:pt x="195403" y="11952"/>
                    </a:lnTo>
                    <a:lnTo>
                      <a:pt x="0" y="11952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3" name="자유형: 도형 52">
                <a:extLst>
                  <a:ext uri="{FF2B5EF4-FFF2-40B4-BE49-F238E27FC236}">
                    <a16:creationId xmlns:a16="http://schemas.microsoft.com/office/drawing/2014/main" id="{395B74E4-883E-4853-9893-18A0D8AE44C7}"/>
                  </a:ext>
                </a:extLst>
              </p:cNvPr>
              <p:cNvSpPr/>
              <p:nvPr/>
            </p:nvSpPr>
            <p:spPr>
              <a:xfrm>
                <a:off x="7422460" y="2228272"/>
                <a:ext cx="63926" cy="64803"/>
              </a:xfrm>
              <a:custGeom>
                <a:avLst/>
                <a:gdLst>
                  <a:gd name="connsiteX0" fmla="*/ 56361 w 63926"/>
                  <a:gd name="connsiteY0" fmla="*/ 64804 h 64803"/>
                  <a:gd name="connsiteX1" fmla="*/ 26360 w 63926"/>
                  <a:gd name="connsiteY1" fmla="*/ 61682 h 64803"/>
                  <a:gd name="connsiteX2" fmla="*/ 0 w 63926"/>
                  <a:gd name="connsiteY2" fmla="*/ 19702 h 64803"/>
                  <a:gd name="connsiteX3" fmla="*/ 19391 w 63926"/>
                  <a:gd name="connsiteY3" fmla="*/ 0 h 64803"/>
                  <a:gd name="connsiteX4" fmla="*/ 60873 w 63926"/>
                  <a:gd name="connsiteY4" fmla="*/ 26867 h 64803"/>
                  <a:gd name="connsiteX5" fmla="*/ 63926 w 63926"/>
                  <a:gd name="connsiteY5" fmla="*/ 57140 h 64803"/>
                  <a:gd name="connsiteX6" fmla="*/ 56361 w 63926"/>
                  <a:gd name="connsiteY6" fmla="*/ 64804 h 64803"/>
                  <a:gd name="connsiteX7" fmla="*/ 33386 w 63926"/>
                  <a:gd name="connsiteY7" fmla="*/ 50396 h 64803"/>
                  <a:gd name="connsiteX8" fmla="*/ 51419 w 63926"/>
                  <a:gd name="connsiteY8" fmla="*/ 52273 h 64803"/>
                  <a:gd name="connsiteX9" fmla="*/ 49554 w 63926"/>
                  <a:gd name="connsiteY9" fmla="*/ 33777 h 64803"/>
                  <a:gd name="connsiteX10" fmla="*/ 21072 w 63926"/>
                  <a:gd name="connsiteY10" fmla="*/ 15329 h 64803"/>
                  <a:gd name="connsiteX11" fmla="*/ 15149 w 63926"/>
                  <a:gd name="connsiteY11" fmla="*/ 21350 h 64803"/>
                  <a:gd name="connsiteX12" fmla="*/ 33386 w 63926"/>
                  <a:gd name="connsiteY12" fmla="*/ 50396 h 64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926" h="64803">
                    <a:moveTo>
                      <a:pt x="56361" y="64804"/>
                    </a:moveTo>
                    <a:lnTo>
                      <a:pt x="26360" y="61682"/>
                    </a:lnTo>
                    <a:lnTo>
                      <a:pt x="0" y="19702"/>
                    </a:lnTo>
                    <a:lnTo>
                      <a:pt x="19391" y="0"/>
                    </a:lnTo>
                    <a:lnTo>
                      <a:pt x="60873" y="26867"/>
                    </a:lnTo>
                    <a:lnTo>
                      <a:pt x="63926" y="57140"/>
                    </a:lnTo>
                    <a:lnTo>
                      <a:pt x="56361" y="64804"/>
                    </a:lnTo>
                    <a:close/>
                    <a:moveTo>
                      <a:pt x="33386" y="50396"/>
                    </a:moveTo>
                    <a:lnTo>
                      <a:pt x="51419" y="52273"/>
                    </a:lnTo>
                    <a:lnTo>
                      <a:pt x="49554" y="33777"/>
                    </a:lnTo>
                    <a:lnTo>
                      <a:pt x="21072" y="15329"/>
                    </a:lnTo>
                    <a:lnTo>
                      <a:pt x="15149" y="21350"/>
                    </a:lnTo>
                    <a:lnTo>
                      <a:pt x="33386" y="5039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4" name="자유형: 도형 53">
                <a:extLst>
                  <a:ext uri="{FF2B5EF4-FFF2-40B4-BE49-F238E27FC236}">
                    <a16:creationId xmlns:a16="http://schemas.microsoft.com/office/drawing/2014/main" id="{E368BA03-8B61-4799-BD1F-7E9C58BAB66D}"/>
                  </a:ext>
                </a:extLst>
              </p:cNvPr>
              <p:cNvSpPr/>
              <p:nvPr/>
            </p:nvSpPr>
            <p:spPr>
              <a:xfrm>
                <a:off x="7646639" y="2455994"/>
                <a:ext cx="88815" cy="90020"/>
              </a:xfrm>
              <a:custGeom>
                <a:avLst/>
                <a:gdLst>
                  <a:gd name="connsiteX0" fmla="*/ 82838 w 88815"/>
                  <a:gd name="connsiteY0" fmla="*/ 90020 h 90020"/>
                  <a:gd name="connsiteX1" fmla="*/ 78581 w 88815"/>
                  <a:gd name="connsiteY1" fmla="*/ 88235 h 90020"/>
                  <a:gd name="connsiteX2" fmla="*/ 1718 w 88815"/>
                  <a:gd name="connsiteY2" fmla="*/ 10172 h 90020"/>
                  <a:gd name="connsiteX3" fmla="*/ 1780 w 88815"/>
                  <a:gd name="connsiteY3" fmla="*/ 1720 h 90020"/>
                  <a:gd name="connsiteX4" fmla="*/ 10232 w 88815"/>
                  <a:gd name="connsiteY4" fmla="*/ 1782 h 90020"/>
                  <a:gd name="connsiteX5" fmla="*/ 87098 w 88815"/>
                  <a:gd name="connsiteY5" fmla="*/ 79849 h 90020"/>
                  <a:gd name="connsiteX6" fmla="*/ 87036 w 88815"/>
                  <a:gd name="connsiteY6" fmla="*/ 88301 h 90020"/>
                  <a:gd name="connsiteX7" fmla="*/ 82838 w 88815"/>
                  <a:gd name="connsiteY7" fmla="*/ 90020 h 90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815" h="90020">
                    <a:moveTo>
                      <a:pt x="82838" y="90020"/>
                    </a:moveTo>
                    <a:cubicBezTo>
                      <a:pt x="81293" y="90020"/>
                      <a:pt x="79752" y="89424"/>
                      <a:pt x="78581" y="88235"/>
                    </a:cubicBezTo>
                    <a:lnTo>
                      <a:pt x="1718" y="10172"/>
                    </a:lnTo>
                    <a:cubicBezTo>
                      <a:pt x="-598" y="7818"/>
                      <a:pt x="-568" y="4035"/>
                      <a:pt x="1780" y="1720"/>
                    </a:cubicBezTo>
                    <a:cubicBezTo>
                      <a:pt x="4134" y="-595"/>
                      <a:pt x="7913" y="-572"/>
                      <a:pt x="10232" y="1782"/>
                    </a:cubicBezTo>
                    <a:lnTo>
                      <a:pt x="87098" y="79849"/>
                    </a:lnTo>
                    <a:cubicBezTo>
                      <a:pt x="89413" y="82200"/>
                      <a:pt x="89383" y="85985"/>
                      <a:pt x="87036" y="88301"/>
                    </a:cubicBezTo>
                    <a:cubicBezTo>
                      <a:pt x="85865" y="89448"/>
                      <a:pt x="84353" y="90020"/>
                      <a:pt x="82838" y="90020"/>
                    </a:cubicBez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5" name="자유형: 도형 54">
                <a:extLst>
                  <a:ext uri="{FF2B5EF4-FFF2-40B4-BE49-F238E27FC236}">
                    <a16:creationId xmlns:a16="http://schemas.microsoft.com/office/drawing/2014/main" id="{F70845E1-4D95-445E-B3CE-981194E9955B}"/>
                  </a:ext>
                </a:extLst>
              </p:cNvPr>
              <p:cNvSpPr/>
              <p:nvPr/>
            </p:nvSpPr>
            <p:spPr>
              <a:xfrm rot="2673261">
                <a:off x="7622404" y="2396611"/>
                <a:ext cx="11953" cy="81776"/>
              </a:xfrm>
              <a:custGeom>
                <a:avLst/>
                <a:gdLst>
                  <a:gd name="connsiteX0" fmla="*/ 0 w 11953"/>
                  <a:gd name="connsiteY0" fmla="*/ 0 h 81776"/>
                  <a:gd name="connsiteX1" fmla="*/ 11953 w 11953"/>
                  <a:gd name="connsiteY1" fmla="*/ 0 h 81776"/>
                  <a:gd name="connsiteX2" fmla="*/ 11953 w 11953"/>
                  <a:gd name="connsiteY2" fmla="*/ 81777 h 81776"/>
                  <a:gd name="connsiteX3" fmla="*/ 0 w 11953"/>
                  <a:gd name="connsiteY3" fmla="*/ 81777 h 81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53" h="81776">
                    <a:moveTo>
                      <a:pt x="0" y="0"/>
                    </a:moveTo>
                    <a:lnTo>
                      <a:pt x="11953" y="0"/>
                    </a:lnTo>
                    <a:lnTo>
                      <a:pt x="11953" y="81777"/>
                    </a:lnTo>
                    <a:lnTo>
                      <a:pt x="0" y="81777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85" name="눈물 방울 84">
            <a:extLst>
              <a:ext uri="{FF2B5EF4-FFF2-40B4-BE49-F238E27FC236}">
                <a16:creationId xmlns:a16="http://schemas.microsoft.com/office/drawing/2014/main" id="{64C78595-0CC3-4FE9-BBED-FFB552024826}"/>
              </a:ext>
            </a:extLst>
          </p:cNvPr>
          <p:cNvSpPr/>
          <p:nvPr/>
        </p:nvSpPr>
        <p:spPr>
          <a:xfrm rot="8100000">
            <a:off x="9290285" y="1986305"/>
            <a:ext cx="850256" cy="8502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7" name="타원 86">
            <a:extLst>
              <a:ext uri="{FF2B5EF4-FFF2-40B4-BE49-F238E27FC236}">
                <a16:creationId xmlns:a16="http://schemas.microsoft.com/office/drawing/2014/main" id="{3E008619-2CC8-4C51-8A81-54F1A2B40359}"/>
              </a:ext>
            </a:extLst>
          </p:cNvPr>
          <p:cNvSpPr/>
          <p:nvPr/>
        </p:nvSpPr>
        <p:spPr>
          <a:xfrm>
            <a:off x="9380823" y="2076843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6" name="그래픽 87">
            <a:extLst>
              <a:ext uri="{FF2B5EF4-FFF2-40B4-BE49-F238E27FC236}">
                <a16:creationId xmlns:a16="http://schemas.microsoft.com/office/drawing/2014/main" id="{E15805CC-9115-4380-A5FA-05AA7316D3B1}"/>
              </a:ext>
            </a:extLst>
          </p:cNvPr>
          <p:cNvGrpSpPr/>
          <p:nvPr/>
        </p:nvGrpSpPr>
        <p:grpSpPr>
          <a:xfrm>
            <a:off x="9527622" y="2221706"/>
            <a:ext cx="375581" cy="379454"/>
            <a:chOff x="9527622" y="2221706"/>
            <a:chExt cx="375581" cy="379454"/>
          </a:xfrm>
          <a:solidFill>
            <a:schemeClr val="accent3"/>
          </a:solidFill>
        </p:grpSpPr>
        <p:sp>
          <p:nvSpPr>
            <p:cNvPr id="57" name="자유형: 도형 56">
              <a:extLst>
                <a:ext uri="{FF2B5EF4-FFF2-40B4-BE49-F238E27FC236}">
                  <a16:creationId xmlns:a16="http://schemas.microsoft.com/office/drawing/2014/main" id="{E8F254D2-D5BD-471C-84D3-E0BD2A09596C}"/>
                </a:ext>
              </a:extLst>
            </p:cNvPr>
            <p:cNvSpPr/>
            <p:nvPr/>
          </p:nvSpPr>
          <p:spPr>
            <a:xfrm>
              <a:off x="9714256" y="2456336"/>
              <a:ext cx="137824" cy="113225"/>
            </a:xfrm>
            <a:custGeom>
              <a:avLst/>
              <a:gdLst>
                <a:gd name="connsiteX0" fmla="*/ 81408 w 137824"/>
                <a:gd name="connsiteY0" fmla="*/ 113226 h 113225"/>
                <a:gd name="connsiteX1" fmla="*/ 0 w 137824"/>
                <a:gd name="connsiteY1" fmla="*/ 0 h 113225"/>
                <a:gd name="connsiteX2" fmla="*/ 137825 w 137824"/>
                <a:gd name="connsiteY2" fmla="*/ 45262 h 113225"/>
                <a:gd name="connsiteX3" fmla="*/ 134739 w 137824"/>
                <a:gd name="connsiteY3" fmla="*/ 51407 h 113225"/>
                <a:gd name="connsiteX4" fmla="*/ 86264 w 137824"/>
                <a:gd name="connsiteY4" fmla="*/ 109481 h 113225"/>
                <a:gd name="connsiteX5" fmla="*/ 81408 w 137824"/>
                <a:gd name="connsiteY5" fmla="*/ 113226 h 113225"/>
                <a:gd name="connsiteX6" fmla="*/ 30857 w 137824"/>
                <a:gd name="connsiteY6" fmla="*/ 22610 h 113225"/>
                <a:gd name="connsiteX7" fmla="*/ 83815 w 137824"/>
                <a:gd name="connsiteY7" fmla="*/ 96266 h 113225"/>
                <a:gd name="connsiteX8" fmla="*/ 120909 w 137824"/>
                <a:gd name="connsiteY8" fmla="*/ 52184 h 113225"/>
                <a:gd name="connsiteX9" fmla="*/ 30857 w 137824"/>
                <a:gd name="connsiteY9" fmla="*/ 22610 h 11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824" h="113225">
                  <a:moveTo>
                    <a:pt x="81408" y="113226"/>
                  </a:moveTo>
                  <a:lnTo>
                    <a:pt x="0" y="0"/>
                  </a:lnTo>
                  <a:lnTo>
                    <a:pt x="137825" y="45262"/>
                  </a:lnTo>
                  <a:lnTo>
                    <a:pt x="134739" y="51407"/>
                  </a:lnTo>
                  <a:cubicBezTo>
                    <a:pt x="123489" y="73813"/>
                    <a:pt x="107181" y="93349"/>
                    <a:pt x="86264" y="109481"/>
                  </a:cubicBezTo>
                  <a:lnTo>
                    <a:pt x="81408" y="113226"/>
                  </a:lnTo>
                  <a:close/>
                  <a:moveTo>
                    <a:pt x="30857" y="22610"/>
                  </a:moveTo>
                  <a:lnTo>
                    <a:pt x="83815" y="96266"/>
                  </a:lnTo>
                  <a:cubicBezTo>
                    <a:pt x="99165" y="83548"/>
                    <a:pt x="111607" y="68761"/>
                    <a:pt x="120909" y="52184"/>
                  </a:cubicBezTo>
                  <a:lnTo>
                    <a:pt x="30857" y="2261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8" name="자유형: 도형 57">
              <a:extLst>
                <a:ext uri="{FF2B5EF4-FFF2-40B4-BE49-F238E27FC236}">
                  <a16:creationId xmlns:a16="http://schemas.microsoft.com/office/drawing/2014/main" id="{152E812E-E707-4EC2-8A4A-E05675E4AF78}"/>
                </a:ext>
              </a:extLst>
            </p:cNvPr>
            <p:cNvSpPr/>
            <p:nvPr/>
          </p:nvSpPr>
          <p:spPr>
            <a:xfrm>
              <a:off x="9695533" y="2221706"/>
              <a:ext cx="207670" cy="273968"/>
            </a:xfrm>
            <a:custGeom>
              <a:avLst/>
              <a:gdLst>
                <a:gd name="connsiteX0" fmla="*/ 197076 w 207670"/>
                <a:gd name="connsiteY0" fmla="*/ 273969 h 273968"/>
                <a:gd name="connsiteX1" fmla="*/ 0 w 207670"/>
                <a:gd name="connsiteY1" fmla="*/ 209236 h 273968"/>
                <a:gd name="connsiteX2" fmla="*/ 0 w 207670"/>
                <a:gd name="connsiteY2" fmla="*/ 0 h 273968"/>
                <a:gd name="connsiteX3" fmla="*/ 6033 w 207670"/>
                <a:gd name="connsiteY3" fmla="*/ 107 h 273968"/>
                <a:gd name="connsiteX4" fmla="*/ 65319 w 207670"/>
                <a:gd name="connsiteY4" fmla="*/ 10239 h 273968"/>
                <a:gd name="connsiteX5" fmla="*/ 185156 w 207670"/>
                <a:gd name="connsiteY5" fmla="*/ 113658 h 273968"/>
                <a:gd name="connsiteX6" fmla="*/ 198822 w 207670"/>
                <a:gd name="connsiteY6" fmla="*/ 268138 h 273968"/>
                <a:gd name="connsiteX7" fmla="*/ 197076 w 207670"/>
                <a:gd name="connsiteY7" fmla="*/ 273969 h 273968"/>
                <a:gd name="connsiteX8" fmla="*/ 11855 w 207670"/>
                <a:gd name="connsiteY8" fmla="*/ 200654 h 273968"/>
                <a:gd name="connsiteX9" fmla="*/ 189119 w 207670"/>
                <a:gd name="connsiteY9" fmla="*/ 258880 h 273968"/>
                <a:gd name="connsiteX10" fmla="*/ 174567 w 207670"/>
                <a:gd name="connsiteY10" fmla="*/ 118997 h 273968"/>
                <a:gd name="connsiteX11" fmla="*/ 61620 w 207670"/>
                <a:gd name="connsiteY11" fmla="*/ 21501 h 273968"/>
                <a:gd name="connsiteX12" fmla="*/ 11855 w 207670"/>
                <a:gd name="connsiteY12" fmla="*/ 12145 h 273968"/>
                <a:gd name="connsiteX13" fmla="*/ 11855 w 207670"/>
                <a:gd name="connsiteY13" fmla="*/ 200654 h 27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7670" h="273968">
                  <a:moveTo>
                    <a:pt x="197076" y="273969"/>
                  </a:moveTo>
                  <a:lnTo>
                    <a:pt x="0" y="209236"/>
                  </a:lnTo>
                  <a:lnTo>
                    <a:pt x="0" y="0"/>
                  </a:lnTo>
                  <a:lnTo>
                    <a:pt x="6033" y="107"/>
                  </a:lnTo>
                  <a:cubicBezTo>
                    <a:pt x="26784" y="471"/>
                    <a:pt x="45069" y="3593"/>
                    <a:pt x="65319" y="10239"/>
                  </a:cubicBezTo>
                  <a:cubicBezTo>
                    <a:pt x="117622" y="27407"/>
                    <a:pt x="160180" y="64134"/>
                    <a:pt x="185156" y="113658"/>
                  </a:cubicBezTo>
                  <a:cubicBezTo>
                    <a:pt x="209390" y="161727"/>
                    <a:pt x="214246" y="216588"/>
                    <a:pt x="198822" y="268138"/>
                  </a:cubicBezTo>
                  <a:lnTo>
                    <a:pt x="197076" y="273969"/>
                  </a:lnTo>
                  <a:close/>
                  <a:moveTo>
                    <a:pt x="11855" y="200654"/>
                  </a:moveTo>
                  <a:lnTo>
                    <a:pt x="189119" y="258880"/>
                  </a:lnTo>
                  <a:cubicBezTo>
                    <a:pt x="201615" y="211972"/>
                    <a:pt x="196513" y="162531"/>
                    <a:pt x="174567" y="118997"/>
                  </a:cubicBezTo>
                  <a:cubicBezTo>
                    <a:pt x="151023" y="72301"/>
                    <a:pt x="110910" y="37679"/>
                    <a:pt x="61620" y="21501"/>
                  </a:cubicBezTo>
                  <a:cubicBezTo>
                    <a:pt x="44286" y="15813"/>
                    <a:pt x="29073" y="12928"/>
                    <a:pt x="11855" y="12145"/>
                  </a:cubicBezTo>
                  <a:lnTo>
                    <a:pt x="11855" y="200654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9" name="자유형: 도형 58">
              <a:extLst>
                <a:ext uri="{FF2B5EF4-FFF2-40B4-BE49-F238E27FC236}">
                  <a16:creationId xmlns:a16="http://schemas.microsoft.com/office/drawing/2014/main" id="{172AABFF-D441-46BE-907D-82855D4F98A4}"/>
                </a:ext>
              </a:extLst>
            </p:cNvPr>
            <p:cNvSpPr/>
            <p:nvPr/>
          </p:nvSpPr>
          <p:spPr>
            <a:xfrm>
              <a:off x="9527622" y="2259055"/>
              <a:ext cx="252777" cy="342104"/>
            </a:xfrm>
            <a:custGeom>
              <a:avLst/>
              <a:gdLst>
                <a:gd name="connsiteX0" fmla="*/ 169544 w 252777"/>
                <a:gd name="connsiteY0" fmla="*/ 342104 h 342104"/>
                <a:gd name="connsiteX1" fmla="*/ 169532 w 252777"/>
                <a:gd name="connsiteY1" fmla="*/ 342104 h 342104"/>
                <a:gd name="connsiteX2" fmla="*/ 49595 w 252777"/>
                <a:gd name="connsiteY2" fmla="*/ 291931 h 342104"/>
                <a:gd name="connsiteX3" fmla="*/ 49598 w 252777"/>
                <a:gd name="connsiteY3" fmla="*/ 49522 h 342104"/>
                <a:gd name="connsiteX4" fmla="*/ 143122 w 252777"/>
                <a:gd name="connsiteY4" fmla="*/ 1002 h 342104"/>
                <a:gd name="connsiteX5" fmla="*/ 149916 w 252777"/>
                <a:gd name="connsiteY5" fmla="*/ 0 h 342104"/>
                <a:gd name="connsiteX6" fmla="*/ 149916 w 252777"/>
                <a:gd name="connsiteY6" fmla="*/ 177418 h 342104"/>
                <a:gd name="connsiteX7" fmla="*/ 158012 w 252777"/>
                <a:gd name="connsiteY7" fmla="*/ 188476 h 342104"/>
                <a:gd name="connsiteX8" fmla="*/ 252778 w 252777"/>
                <a:gd name="connsiteY8" fmla="*/ 320298 h 342104"/>
                <a:gd name="connsiteX9" fmla="*/ 246662 w 252777"/>
                <a:gd name="connsiteY9" fmla="*/ 323446 h 342104"/>
                <a:gd name="connsiteX10" fmla="*/ 169544 w 252777"/>
                <a:gd name="connsiteY10" fmla="*/ 342104 h 342104"/>
                <a:gd name="connsiteX11" fmla="*/ 138061 w 252777"/>
                <a:gd name="connsiteY11" fmla="*/ 13889 h 342104"/>
                <a:gd name="connsiteX12" fmla="*/ 58026 w 252777"/>
                <a:gd name="connsiteY12" fmla="*/ 57858 h 342104"/>
                <a:gd name="connsiteX13" fmla="*/ 58023 w 252777"/>
                <a:gd name="connsiteY13" fmla="*/ 283591 h 342104"/>
                <a:gd name="connsiteX14" fmla="*/ 169532 w 252777"/>
                <a:gd name="connsiteY14" fmla="*/ 330247 h 342104"/>
                <a:gd name="connsiteX15" fmla="*/ 169544 w 252777"/>
                <a:gd name="connsiteY15" fmla="*/ 330247 h 342104"/>
                <a:gd name="connsiteX16" fmla="*/ 235035 w 252777"/>
                <a:gd name="connsiteY16" fmla="*/ 315919 h 342104"/>
                <a:gd name="connsiteX17" fmla="*/ 148416 w 252777"/>
                <a:gd name="connsiteY17" fmla="*/ 195434 h 342104"/>
                <a:gd name="connsiteX18" fmla="*/ 138061 w 252777"/>
                <a:gd name="connsiteY18" fmla="*/ 181287 h 342104"/>
                <a:gd name="connsiteX19" fmla="*/ 138061 w 252777"/>
                <a:gd name="connsiteY19" fmla="*/ 13889 h 34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2777" h="342104">
                  <a:moveTo>
                    <a:pt x="169544" y="342104"/>
                  </a:moveTo>
                  <a:lnTo>
                    <a:pt x="169532" y="342104"/>
                  </a:lnTo>
                  <a:cubicBezTo>
                    <a:pt x="124214" y="342104"/>
                    <a:pt x="81620" y="324285"/>
                    <a:pt x="49595" y="291931"/>
                  </a:cubicBezTo>
                  <a:cubicBezTo>
                    <a:pt x="-16534" y="225096"/>
                    <a:pt x="-16531" y="116353"/>
                    <a:pt x="49598" y="49522"/>
                  </a:cubicBezTo>
                  <a:cubicBezTo>
                    <a:pt x="76293" y="22545"/>
                    <a:pt x="107758" y="6222"/>
                    <a:pt x="143122" y="1002"/>
                  </a:cubicBezTo>
                  <a:lnTo>
                    <a:pt x="149916" y="0"/>
                  </a:lnTo>
                  <a:lnTo>
                    <a:pt x="149916" y="177418"/>
                  </a:lnTo>
                  <a:lnTo>
                    <a:pt x="158012" y="188476"/>
                  </a:lnTo>
                  <a:lnTo>
                    <a:pt x="252778" y="320298"/>
                  </a:lnTo>
                  <a:lnTo>
                    <a:pt x="246662" y="323446"/>
                  </a:lnTo>
                  <a:cubicBezTo>
                    <a:pt x="222946" y="335651"/>
                    <a:pt x="196278" y="342104"/>
                    <a:pt x="169544" y="342104"/>
                  </a:cubicBezTo>
                  <a:close/>
                  <a:moveTo>
                    <a:pt x="138061" y="13889"/>
                  </a:moveTo>
                  <a:cubicBezTo>
                    <a:pt x="108043" y="19726"/>
                    <a:pt x="81143" y="34498"/>
                    <a:pt x="58026" y="57858"/>
                  </a:cubicBezTo>
                  <a:cubicBezTo>
                    <a:pt x="-3555" y="120091"/>
                    <a:pt x="-3558" y="221352"/>
                    <a:pt x="58023" y="283591"/>
                  </a:cubicBezTo>
                  <a:cubicBezTo>
                    <a:pt x="87804" y="313678"/>
                    <a:pt x="127404" y="330247"/>
                    <a:pt x="169532" y="330247"/>
                  </a:cubicBezTo>
                  <a:lnTo>
                    <a:pt x="169544" y="330247"/>
                  </a:lnTo>
                  <a:cubicBezTo>
                    <a:pt x="192095" y="330247"/>
                    <a:pt x="214589" y="325311"/>
                    <a:pt x="235035" y="315919"/>
                  </a:cubicBezTo>
                  <a:lnTo>
                    <a:pt x="148416" y="195434"/>
                  </a:lnTo>
                  <a:lnTo>
                    <a:pt x="138061" y="181287"/>
                  </a:lnTo>
                  <a:lnTo>
                    <a:pt x="138061" y="13889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90" name="눈물 방울 89">
            <a:extLst>
              <a:ext uri="{FF2B5EF4-FFF2-40B4-BE49-F238E27FC236}">
                <a16:creationId xmlns:a16="http://schemas.microsoft.com/office/drawing/2014/main" id="{B45863E8-AC6B-4C70-9880-330CB0F60D04}"/>
              </a:ext>
            </a:extLst>
          </p:cNvPr>
          <p:cNvSpPr/>
          <p:nvPr/>
        </p:nvSpPr>
        <p:spPr>
          <a:xfrm rot="8100000">
            <a:off x="1948493" y="4189591"/>
            <a:ext cx="850256" cy="850256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2" name="타원 91">
            <a:extLst>
              <a:ext uri="{FF2B5EF4-FFF2-40B4-BE49-F238E27FC236}">
                <a16:creationId xmlns:a16="http://schemas.microsoft.com/office/drawing/2014/main" id="{18014203-3107-4369-89D5-F7777AD70532}"/>
              </a:ext>
            </a:extLst>
          </p:cNvPr>
          <p:cNvSpPr/>
          <p:nvPr/>
        </p:nvSpPr>
        <p:spPr>
          <a:xfrm>
            <a:off x="2039031" y="4280129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60" name="그래픽 92">
            <a:extLst>
              <a:ext uri="{FF2B5EF4-FFF2-40B4-BE49-F238E27FC236}">
                <a16:creationId xmlns:a16="http://schemas.microsoft.com/office/drawing/2014/main" id="{C39273C2-039A-4D2E-82F3-0E1BAEA83E4B}"/>
              </a:ext>
            </a:extLst>
          </p:cNvPr>
          <p:cNvGrpSpPr/>
          <p:nvPr/>
        </p:nvGrpSpPr>
        <p:grpSpPr>
          <a:xfrm>
            <a:off x="2183894" y="4449843"/>
            <a:ext cx="379454" cy="329751"/>
            <a:chOff x="2183894" y="4449843"/>
            <a:chExt cx="379454" cy="329751"/>
          </a:xfrm>
          <a:solidFill>
            <a:schemeClr val="bg1">
              <a:lumMod val="65000"/>
            </a:schemeClr>
          </a:solidFill>
        </p:grpSpPr>
        <p:sp>
          <p:nvSpPr>
            <p:cNvPr id="61" name="자유형: 도형 60">
              <a:extLst>
                <a:ext uri="{FF2B5EF4-FFF2-40B4-BE49-F238E27FC236}">
                  <a16:creationId xmlns:a16="http://schemas.microsoft.com/office/drawing/2014/main" id="{CA7EC6BD-B9F4-4391-AE94-EB6128BC3B47}"/>
                </a:ext>
              </a:extLst>
            </p:cNvPr>
            <p:cNvSpPr/>
            <p:nvPr/>
          </p:nvSpPr>
          <p:spPr>
            <a:xfrm>
              <a:off x="2183894" y="4449843"/>
              <a:ext cx="133467" cy="329751"/>
            </a:xfrm>
            <a:custGeom>
              <a:avLst/>
              <a:gdLst>
                <a:gd name="connsiteX0" fmla="*/ 31634 w 133467"/>
                <a:gd name="connsiteY0" fmla="*/ 329751 h 329751"/>
                <a:gd name="connsiteX1" fmla="*/ 0 w 133467"/>
                <a:gd name="connsiteY1" fmla="*/ 297788 h 329751"/>
                <a:gd name="connsiteX2" fmla="*/ 0 w 133467"/>
                <a:gd name="connsiteY2" fmla="*/ 0 h 329751"/>
                <a:gd name="connsiteX3" fmla="*/ 101830 w 133467"/>
                <a:gd name="connsiteY3" fmla="*/ 0 h 329751"/>
                <a:gd name="connsiteX4" fmla="*/ 133467 w 133467"/>
                <a:gd name="connsiteY4" fmla="*/ 31960 h 329751"/>
                <a:gd name="connsiteX5" fmla="*/ 121609 w 133467"/>
                <a:gd name="connsiteY5" fmla="*/ 31960 h 329751"/>
                <a:gd name="connsiteX6" fmla="*/ 101830 w 133467"/>
                <a:gd name="connsiteY6" fmla="*/ 11858 h 329751"/>
                <a:gd name="connsiteX7" fmla="*/ 11858 w 133467"/>
                <a:gd name="connsiteY7" fmla="*/ 11858 h 329751"/>
                <a:gd name="connsiteX8" fmla="*/ 11858 w 133467"/>
                <a:gd name="connsiteY8" fmla="*/ 297788 h 329751"/>
                <a:gd name="connsiteX9" fmla="*/ 31637 w 133467"/>
                <a:gd name="connsiteY9" fmla="*/ 317894 h 329751"/>
                <a:gd name="connsiteX10" fmla="*/ 51410 w 133467"/>
                <a:gd name="connsiteY10" fmla="*/ 297788 h 329751"/>
                <a:gd name="connsiteX11" fmla="*/ 51410 w 133467"/>
                <a:gd name="connsiteY11" fmla="*/ 131952 h 329751"/>
                <a:gd name="connsiteX12" fmla="*/ 63268 w 133467"/>
                <a:gd name="connsiteY12" fmla="*/ 131952 h 329751"/>
                <a:gd name="connsiteX13" fmla="*/ 63268 w 133467"/>
                <a:gd name="connsiteY13" fmla="*/ 297788 h 329751"/>
                <a:gd name="connsiteX14" fmla="*/ 31634 w 133467"/>
                <a:gd name="connsiteY14" fmla="*/ 329751 h 329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3467" h="329751">
                  <a:moveTo>
                    <a:pt x="31634" y="329751"/>
                  </a:moveTo>
                  <a:cubicBezTo>
                    <a:pt x="14191" y="329751"/>
                    <a:pt x="0" y="315412"/>
                    <a:pt x="0" y="297788"/>
                  </a:cubicBezTo>
                  <a:lnTo>
                    <a:pt x="0" y="0"/>
                  </a:lnTo>
                  <a:lnTo>
                    <a:pt x="101830" y="0"/>
                  </a:lnTo>
                  <a:cubicBezTo>
                    <a:pt x="119273" y="0"/>
                    <a:pt x="133467" y="14336"/>
                    <a:pt x="133467" y="31960"/>
                  </a:cubicBezTo>
                  <a:lnTo>
                    <a:pt x="121609" y="31960"/>
                  </a:lnTo>
                  <a:cubicBezTo>
                    <a:pt x="121609" y="20876"/>
                    <a:pt x="112736" y="11858"/>
                    <a:pt x="101830" y="11858"/>
                  </a:cubicBezTo>
                  <a:lnTo>
                    <a:pt x="11858" y="11858"/>
                  </a:lnTo>
                  <a:lnTo>
                    <a:pt x="11858" y="297788"/>
                  </a:lnTo>
                  <a:cubicBezTo>
                    <a:pt x="11858" y="308873"/>
                    <a:pt x="20731" y="317894"/>
                    <a:pt x="31637" y="317894"/>
                  </a:cubicBezTo>
                  <a:cubicBezTo>
                    <a:pt x="42540" y="317894"/>
                    <a:pt x="51410" y="308873"/>
                    <a:pt x="51410" y="297788"/>
                  </a:cubicBezTo>
                  <a:lnTo>
                    <a:pt x="51410" y="131952"/>
                  </a:lnTo>
                  <a:lnTo>
                    <a:pt x="63268" y="131952"/>
                  </a:lnTo>
                  <a:lnTo>
                    <a:pt x="63268" y="297788"/>
                  </a:lnTo>
                  <a:cubicBezTo>
                    <a:pt x="63265" y="315412"/>
                    <a:pt x="49077" y="329751"/>
                    <a:pt x="31634" y="329751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2" name="자유형: 도형 61">
              <a:extLst>
                <a:ext uri="{FF2B5EF4-FFF2-40B4-BE49-F238E27FC236}">
                  <a16:creationId xmlns:a16="http://schemas.microsoft.com/office/drawing/2014/main" id="{EBA90012-2018-4160-B326-418D040C96B8}"/>
                </a:ext>
              </a:extLst>
            </p:cNvPr>
            <p:cNvSpPr/>
            <p:nvPr/>
          </p:nvSpPr>
          <p:spPr>
            <a:xfrm>
              <a:off x="2183894" y="4747631"/>
              <a:ext cx="63268" cy="31963"/>
            </a:xfrm>
            <a:custGeom>
              <a:avLst/>
              <a:gdLst>
                <a:gd name="connsiteX0" fmla="*/ 31634 w 63268"/>
                <a:gd name="connsiteY0" fmla="*/ 31963 h 31963"/>
                <a:gd name="connsiteX1" fmla="*/ 0 w 63268"/>
                <a:gd name="connsiteY1" fmla="*/ 0 h 31963"/>
                <a:gd name="connsiteX2" fmla="*/ 11858 w 63268"/>
                <a:gd name="connsiteY2" fmla="*/ 0 h 31963"/>
                <a:gd name="connsiteX3" fmla="*/ 31637 w 63268"/>
                <a:gd name="connsiteY3" fmla="*/ 20105 h 31963"/>
                <a:gd name="connsiteX4" fmla="*/ 51410 w 63268"/>
                <a:gd name="connsiteY4" fmla="*/ 0 h 31963"/>
                <a:gd name="connsiteX5" fmla="*/ 63268 w 63268"/>
                <a:gd name="connsiteY5" fmla="*/ 0 h 31963"/>
                <a:gd name="connsiteX6" fmla="*/ 31634 w 63268"/>
                <a:gd name="connsiteY6" fmla="*/ 31963 h 3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268" h="31963">
                  <a:moveTo>
                    <a:pt x="31634" y="31963"/>
                  </a:moveTo>
                  <a:cubicBezTo>
                    <a:pt x="14191" y="31963"/>
                    <a:pt x="0" y="17624"/>
                    <a:pt x="0" y="0"/>
                  </a:cubicBezTo>
                  <a:lnTo>
                    <a:pt x="11858" y="0"/>
                  </a:lnTo>
                  <a:cubicBezTo>
                    <a:pt x="11858" y="11084"/>
                    <a:pt x="20731" y="20105"/>
                    <a:pt x="31637" y="20105"/>
                  </a:cubicBezTo>
                  <a:cubicBezTo>
                    <a:pt x="42540" y="20105"/>
                    <a:pt x="51410" y="11084"/>
                    <a:pt x="51410" y="0"/>
                  </a:cubicBezTo>
                  <a:lnTo>
                    <a:pt x="63268" y="0"/>
                  </a:lnTo>
                  <a:cubicBezTo>
                    <a:pt x="63265" y="17624"/>
                    <a:pt x="49077" y="31963"/>
                    <a:pt x="31634" y="31963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5" name="자유형: 도형 64">
              <a:extLst>
                <a:ext uri="{FF2B5EF4-FFF2-40B4-BE49-F238E27FC236}">
                  <a16:creationId xmlns:a16="http://schemas.microsoft.com/office/drawing/2014/main" id="{83342433-2B67-4B9A-88D2-219912332413}"/>
                </a:ext>
              </a:extLst>
            </p:cNvPr>
            <p:cNvSpPr/>
            <p:nvPr/>
          </p:nvSpPr>
          <p:spPr>
            <a:xfrm>
              <a:off x="2215530" y="4478746"/>
              <a:ext cx="347817" cy="300847"/>
            </a:xfrm>
            <a:custGeom>
              <a:avLst/>
              <a:gdLst>
                <a:gd name="connsiteX0" fmla="*/ 316180 w 347817"/>
                <a:gd name="connsiteY0" fmla="*/ 300848 h 300847"/>
                <a:gd name="connsiteX1" fmla="*/ 0 w 347817"/>
                <a:gd name="connsiteY1" fmla="*/ 300848 h 300847"/>
                <a:gd name="connsiteX2" fmla="*/ 0 w 347817"/>
                <a:gd name="connsiteY2" fmla="*/ 288990 h 300847"/>
                <a:gd name="connsiteX3" fmla="*/ 19773 w 347817"/>
                <a:gd name="connsiteY3" fmla="*/ 268885 h 300847"/>
                <a:gd name="connsiteX4" fmla="*/ 19773 w 347817"/>
                <a:gd name="connsiteY4" fmla="*/ 0 h 300847"/>
                <a:gd name="connsiteX5" fmla="*/ 120622 w 347817"/>
                <a:gd name="connsiteY5" fmla="*/ 0 h 300847"/>
                <a:gd name="connsiteX6" fmla="*/ 150338 w 347817"/>
                <a:gd name="connsiteY6" fmla="*/ 21027 h 300847"/>
                <a:gd name="connsiteX7" fmla="*/ 347817 w 347817"/>
                <a:gd name="connsiteY7" fmla="*/ 21027 h 300847"/>
                <a:gd name="connsiteX8" fmla="*/ 347817 w 347817"/>
                <a:gd name="connsiteY8" fmla="*/ 268885 h 300847"/>
                <a:gd name="connsiteX9" fmla="*/ 316180 w 347817"/>
                <a:gd name="connsiteY9" fmla="*/ 300848 h 300847"/>
                <a:gd name="connsiteX10" fmla="*/ 24573 w 347817"/>
                <a:gd name="connsiteY10" fmla="*/ 288990 h 300847"/>
                <a:gd name="connsiteX11" fmla="*/ 316180 w 347817"/>
                <a:gd name="connsiteY11" fmla="*/ 288990 h 300847"/>
                <a:gd name="connsiteX12" fmla="*/ 335959 w 347817"/>
                <a:gd name="connsiteY12" fmla="*/ 268885 h 300847"/>
                <a:gd name="connsiteX13" fmla="*/ 335959 w 347817"/>
                <a:gd name="connsiteY13" fmla="*/ 32885 h 300847"/>
                <a:gd name="connsiteX14" fmla="*/ 140940 w 347817"/>
                <a:gd name="connsiteY14" fmla="*/ 32885 h 300847"/>
                <a:gd name="connsiteX15" fmla="*/ 140016 w 347817"/>
                <a:gd name="connsiteY15" fmla="*/ 28077 h 300847"/>
                <a:gd name="connsiteX16" fmla="*/ 120622 w 347817"/>
                <a:gd name="connsiteY16" fmla="*/ 11858 h 300847"/>
                <a:gd name="connsiteX17" fmla="*/ 31631 w 347817"/>
                <a:gd name="connsiteY17" fmla="*/ 11858 h 300847"/>
                <a:gd name="connsiteX18" fmla="*/ 31631 w 347817"/>
                <a:gd name="connsiteY18" fmla="*/ 268885 h 300847"/>
                <a:gd name="connsiteX19" fmla="*/ 24573 w 347817"/>
                <a:gd name="connsiteY19" fmla="*/ 288990 h 30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7817" h="300847">
                  <a:moveTo>
                    <a:pt x="316180" y="300848"/>
                  </a:moveTo>
                  <a:lnTo>
                    <a:pt x="0" y="300848"/>
                  </a:lnTo>
                  <a:lnTo>
                    <a:pt x="0" y="288990"/>
                  </a:lnTo>
                  <a:cubicBezTo>
                    <a:pt x="10903" y="288990"/>
                    <a:pt x="19773" y="279969"/>
                    <a:pt x="19773" y="268885"/>
                  </a:cubicBezTo>
                  <a:lnTo>
                    <a:pt x="19773" y="0"/>
                  </a:lnTo>
                  <a:lnTo>
                    <a:pt x="120622" y="0"/>
                  </a:lnTo>
                  <a:cubicBezTo>
                    <a:pt x="134054" y="0"/>
                    <a:pt x="145864" y="8594"/>
                    <a:pt x="150338" y="21027"/>
                  </a:cubicBezTo>
                  <a:lnTo>
                    <a:pt x="347817" y="21027"/>
                  </a:lnTo>
                  <a:lnTo>
                    <a:pt x="347817" y="268885"/>
                  </a:lnTo>
                  <a:cubicBezTo>
                    <a:pt x="347817" y="286509"/>
                    <a:pt x="333626" y="300848"/>
                    <a:pt x="316180" y="300848"/>
                  </a:cubicBezTo>
                  <a:close/>
                  <a:moveTo>
                    <a:pt x="24573" y="288990"/>
                  </a:moveTo>
                  <a:lnTo>
                    <a:pt x="316180" y="288990"/>
                  </a:lnTo>
                  <a:cubicBezTo>
                    <a:pt x="327089" y="288990"/>
                    <a:pt x="335959" y="279969"/>
                    <a:pt x="335959" y="268885"/>
                  </a:cubicBezTo>
                  <a:lnTo>
                    <a:pt x="335959" y="32885"/>
                  </a:lnTo>
                  <a:lnTo>
                    <a:pt x="140940" y="32885"/>
                  </a:lnTo>
                  <a:lnTo>
                    <a:pt x="140016" y="28077"/>
                  </a:lnTo>
                  <a:cubicBezTo>
                    <a:pt x="138207" y="18679"/>
                    <a:pt x="130049" y="11858"/>
                    <a:pt x="120622" y="11858"/>
                  </a:cubicBezTo>
                  <a:lnTo>
                    <a:pt x="31631" y="11858"/>
                  </a:lnTo>
                  <a:lnTo>
                    <a:pt x="31631" y="268885"/>
                  </a:lnTo>
                  <a:cubicBezTo>
                    <a:pt x="31631" y="276495"/>
                    <a:pt x="28987" y="283497"/>
                    <a:pt x="24573" y="288990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6" name="자유형: 도형 65">
              <a:extLst>
                <a:ext uri="{FF2B5EF4-FFF2-40B4-BE49-F238E27FC236}">
                  <a16:creationId xmlns:a16="http://schemas.microsoft.com/office/drawing/2014/main" id="{866D3498-0BA8-4782-84B3-033C8A6D42D0}"/>
                </a:ext>
              </a:extLst>
            </p:cNvPr>
            <p:cNvSpPr/>
            <p:nvPr/>
          </p:nvSpPr>
          <p:spPr>
            <a:xfrm>
              <a:off x="2247182" y="4733419"/>
              <a:ext cx="247670" cy="11857"/>
            </a:xfrm>
            <a:custGeom>
              <a:avLst/>
              <a:gdLst>
                <a:gd name="connsiteX0" fmla="*/ 0 w 247670"/>
                <a:gd name="connsiteY0" fmla="*/ 0 h 11857"/>
                <a:gd name="connsiteX1" fmla="*/ 247671 w 247670"/>
                <a:gd name="connsiteY1" fmla="*/ 0 h 11857"/>
                <a:gd name="connsiteX2" fmla="*/ 247671 w 247670"/>
                <a:gd name="connsiteY2" fmla="*/ 11858 h 11857"/>
                <a:gd name="connsiteX3" fmla="*/ 0 w 247670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670" h="11857">
                  <a:moveTo>
                    <a:pt x="0" y="0"/>
                  </a:moveTo>
                  <a:lnTo>
                    <a:pt x="247671" y="0"/>
                  </a:lnTo>
                  <a:lnTo>
                    <a:pt x="247671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7" name="자유형: 도형 66">
              <a:extLst>
                <a:ext uri="{FF2B5EF4-FFF2-40B4-BE49-F238E27FC236}">
                  <a16:creationId xmlns:a16="http://schemas.microsoft.com/office/drawing/2014/main" id="{24E4BBFC-A4A7-422D-A635-FD6A35083291}"/>
                </a:ext>
              </a:extLst>
            </p:cNvPr>
            <p:cNvSpPr/>
            <p:nvPr/>
          </p:nvSpPr>
          <p:spPr>
            <a:xfrm>
              <a:off x="2286290" y="4567097"/>
              <a:ext cx="111761" cy="11857"/>
            </a:xfrm>
            <a:custGeom>
              <a:avLst/>
              <a:gdLst>
                <a:gd name="connsiteX0" fmla="*/ 0 w 111761"/>
                <a:gd name="connsiteY0" fmla="*/ 0 h 11857"/>
                <a:gd name="connsiteX1" fmla="*/ 111761 w 111761"/>
                <a:gd name="connsiteY1" fmla="*/ 0 h 11857"/>
                <a:gd name="connsiteX2" fmla="*/ 111761 w 111761"/>
                <a:gd name="connsiteY2" fmla="*/ 11858 h 11857"/>
                <a:gd name="connsiteX3" fmla="*/ 0 w 111761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761" h="11857">
                  <a:moveTo>
                    <a:pt x="0" y="0"/>
                  </a:moveTo>
                  <a:lnTo>
                    <a:pt x="111761" y="0"/>
                  </a:lnTo>
                  <a:lnTo>
                    <a:pt x="111761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id="{4C5920D1-BBFB-4029-AD9E-8A26A9D65552}"/>
                </a:ext>
              </a:extLst>
            </p:cNvPr>
            <p:cNvSpPr/>
            <p:nvPr/>
          </p:nvSpPr>
          <p:spPr>
            <a:xfrm>
              <a:off x="2286290" y="4602736"/>
              <a:ext cx="57009" cy="11857"/>
            </a:xfrm>
            <a:custGeom>
              <a:avLst/>
              <a:gdLst>
                <a:gd name="connsiteX0" fmla="*/ 0 w 57009"/>
                <a:gd name="connsiteY0" fmla="*/ 0 h 11857"/>
                <a:gd name="connsiteX1" fmla="*/ 57010 w 57009"/>
                <a:gd name="connsiteY1" fmla="*/ 0 h 11857"/>
                <a:gd name="connsiteX2" fmla="*/ 57010 w 57009"/>
                <a:gd name="connsiteY2" fmla="*/ 11858 h 11857"/>
                <a:gd name="connsiteX3" fmla="*/ 0 w 57009"/>
                <a:gd name="connsiteY3" fmla="*/ 11858 h 11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009" h="11857">
                  <a:moveTo>
                    <a:pt x="0" y="0"/>
                  </a:moveTo>
                  <a:lnTo>
                    <a:pt x="57010" y="0"/>
                  </a:lnTo>
                  <a:lnTo>
                    <a:pt x="57010" y="11858"/>
                  </a:lnTo>
                  <a:lnTo>
                    <a:pt x="0" y="11858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9" name="자유형: 도형 68">
              <a:extLst>
                <a:ext uri="{FF2B5EF4-FFF2-40B4-BE49-F238E27FC236}">
                  <a16:creationId xmlns:a16="http://schemas.microsoft.com/office/drawing/2014/main" id="{0A71501F-E0B3-4D0C-A681-67FB9A5B7AC6}"/>
                </a:ext>
              </a:extLst>
            </p:cNvPr>
            <p:cNvSpPr/>
            <p:nvPr/>
          </p:nvSpPr>
          <p:spPr>
            <a:xfrm>
              <a:off x="2349164" y="4449843"/>
              <a:ext cx="191683" cy="31396"/>
            </a:xfrm>
            <a:custGeom>
              <a:avLst/>
              <a:gdLst>
                <a:gd name="connsiteX0" fmla="*/ 191684 w 191683"/>
                <a:gd name="connsiteY0" fmla="*/ 31397 h 31396"/>
                <a:gd name="connsiteX1" fmla="*/ 179826 w 191683"/>
                <a:gd name="connsiteY1" fmla="*/ 31397 h 31396"/>
                <a:gd name="connsiteX2" fmla="*/ 179826 w 191683"/>
                <a:gd name="connsiteY2" fmla="*/ 11858 h 31396"/>
                <a:gd name="connsiteX3" fmla="*/ 0 w 191683"/>
                <a:gd name="connsiteY3" fmla="*/ 11858 h 31396"/>
                <a:gd name="connsiteX4" fmla="*/ 0 w 191683"/>
                <a:gd name="connsiteY4" fmla="*/ 0 h 31396"/>
                <a:gd name="connsiteX5" fmla="*/ 191684 w 191683"/>
                <a:gd name="connsiteY5" fmla="*/ 0 h 3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683" h="31396">
                  <a:moveTo>
                    <a:pt x="191684" y="31397"/>
                  </a:moveTo>
                  <a:lnTo>
                    <a:pt x="179826" y="31397"/>
                  </a:lnTo>
                  <a:lnTo>
                    <a:pt x="179826" y="11858"/>
                  </a:lnTo>
                  <a:lnTo>
                    <a:pt x="0" y="11858"/>
                  </a:lnTo>
                  <a:lnTo>
                    <a:pt x="0" y="0"/>
                  </a:lnTo>
                  <a:lnTo>
                    <a:pt x="191684" y="0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01" name="눈물 방울 100">
            <a:extLst>
              <a:ext uri="{FF2B5EF4-FFF2-40B4-BE49-F238E27FC236}">
                <a16:creationId xmlns:a16="http://schemas.microsoft.com/office/drawing/2014/main" id="{6FB59208-29A4-44F8-ABB8-3120E5459763}"/>
              </a:ext>
            </a:extLst>
          </p:cNvPr>
          <p:cNvSpPr/>
          <p:nvPr/>
        </p:nvSpPr>
        <p:spPr>
          <a:xfrm rot="8100000">
            <a:off x="4052328" y="4189591"/>
            <a:ext cx="850256" cy="850256"/>
          </a:xfrm>
          <a:prstGeom prst="teardrop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ko-KR" altLang="en-US" sz="900">
              <a:solidFill>
                <a:schemeClr val="tx1"/>
              </a:solidFill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70177739-0788-4963-99B2-A8AA9D7ABEE4}"/>
              </a:ext>
            </a:extLst>
          </p:cNvPr>
          <p:cNvSpPr/>
          <p:nvPr/>
        </p:nvSpPr>
        <p:spPr>
          <a:xfrm>
            <a:off x="4142866" y="4280129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70" name="그래픽 103">
            <a:extLst>
              <a:ext uri="{FF2B5EF4-FFF2-40B4-BE49-F238E27FC236}">
                <a16:creationId xmlns:a16="http://schemas.microsoft.com/office/drawing/2014/main" id="{FB9E941F-C473-42D8-AEBE-1E7F06501C89}"/>
              </a:ext>
            </a:extLst>
          </p:cNvPr>
          <p:cNvGrpSpPr/>
          <p:nvPr/>
        </p:nvGrpSpPr>
        <p:grpSpPr>
          <a:xfrm>
            <a:off x="4291546" y="4424992"/>
            <a:ext cx="377049" cy="379454"/>
            <a:chOff x="4291546" y="4424992"/>
            <a:chExt cx="377049" cy="379454"/>
          </a:xfrm>
          <a:solidFill>
            <a:schemeClr val="accent3"/>
          </a:solidFill>
        </p:grpSpPr>
        <p:sp>
          <p:nvSpPr>
            <p:cNvPr id="71" name="자유형: 도형 70">
              <a:extLst>
                <a:ext uri="{FF2B5EF4-FFF2-40B4-BE49-F238E27FC236}">
                  <a16:creationId xmlns:a16="http://schemas.microsoft.com/office/drawing/2014/main" id="{94426018-379B-4FEA-8484-493EC4C9412B}"/>
                </a:ext>
              </a:extLst>
            </p:cNvPr>
            <p:cNvSpPr/>
            <p:nvPr/>
          </p:nvSpPr>
          <p:spPr>
            <a:xfrm>
              <a:off x="4293950" y="4424992"/>
              <a:ext cx="273254" cy="276696"/>
            </a:xfrm>
            <a:custGeom>
              <a:avLst/>
              <a:gdLst>
                <a:gd name="connsiteX0" fmla="*/ 136550 w 273254"/>
                <a:gd name="connsiteY0" fmla="*/ 276696 h 276696"/>
                <a:gd name="connsiteX1" fmla="*/ 0 w 273254"/>
                <a:gd name="connsiteY1" fmla="*/ 138382 h 276696"/>
                <a:gd name="connsiteX2" fmla="*/ 39831 w 273254"/>
                <a:gd name="connsiteY2" fmla="*/ 40750 h 276696"/>
                <a:gd name="connsiteX3" fmla="*/ 136515 w 273254"/>
                <a:gd name="connsiteY3" fmla="*/ 0 h 276696"/>
                <a:gd name="connsiteX4" fmla="*/ 233207 w 273254"/>
                <a:gd name="connsiteY4" fmla="*/ 40545 h 276696"/>
                <a:gd name="connsiteX5" fmla="*/ 273254 w 273254"/>
                <a:gd name="connsiteY5" fmla="*/ 138326 h 276696"/>
                <a:gd name="connsiteX6" fmla="*/ 233450 w 273254"/>
                <a:gd name="connsiteY6" fmla="*/ 235902 h 276696"/>
                <a:gd name="connsiteX7" fmla="*/ 136657 w 273254"/>
                <a:gd name="connsiteY7" fmla="*/ 276696 h 276696"/>
                <a:gd name="connsiteX8" fmla="*/ 136651 w 273254"/>
                <a:gd name="connsiteY8" fmla="*/ 276696 h 276696"/>
                <a:gd name="connsiteX9" fmla="*/ 136550 w 273254"/>
                <a:gd name="connsiteY9" fmla="*/ 270767 h 276696"/>
                <a:gd name="connsiteX10" fmla="*/ 136636 w 273254"/>
                <a:gd name="connsiteY10" fmla="*/ 264838 h 276696"/>
                <a:gd name="connsiteX11" fmla="*/ 224995 w 273254"/>
                <a:gd name="connsiteY11" fmla="*/ 227592 h 276696"/>
                <a:gd name="connsiteX12" fmla="*/ 261396 w 273254"/>
                <a:gd name="connsiteY12" fmla="*/ 138332 h 276696"/>
                <a:gd name="connsiteX13" fmla="*/ 224773 w 273254"/>
                <a:gd name="connsiteY13" fmla="*/ 48881 h 276696"/>
                <a:gd name="connsiteX14" fmla="*/ 136669 w 273254"/>
                <a:gd name="connsiteY14" fmla="*/ 11858 h 276696"/>
                <a:gd name="connsiteX15" fmla="*/ 48288 w 273254"/>
                <a:gd name="connsiteY15" fmla="*/ 49059 h 276696"/>
                <a:gd name="connsiteX16" fmla="*/ 11858 w 273254"/>
                <a:gd name="connsiteY16" fmla="*/ 138379 h 276696"/>
                <a:gd name="connsiteX17" fmla="*/ 136550 w 273254"/>
                <a:gd name="connsiteY17" fmla="*/ 264838 h 276696"/>
                <a:gd name="connsiteX18" fmla="*/ 136550 w 273254"/>
                <a:gd name="connsiteY18" fmla="*/ 276696 h 27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3254" h="276696">
                  <a:moveTo>
                    <a:pt x="136550" y="276696"/>
                  </a:moveTo>
                  <a:cubicBezTo>
                    <a:pt x="61288" y="276696"/>
                    <a:pt x="33" y="214646"/>
                    <a:pt x="0" y="138382"/>
                  </a:cubicBezTo>
                  <a:cubicBezTo>
                    <a:pt x="-9" y="101599"/>
                    <a:pt x="14138" y="66926"/>
                    <a:pt x="39831" y="40750"/>
                  </a:cubicBezTo>
                  <a:cubicBezTo>
                    <a:pt x="65654" y="14470"/>
                    <a:pt x="99989" y="0"/>
                    <a:pt x="136515" y="0"/>
                  </a:cubicBezTo>
                  <a:cubicBezTo>
                    <a:pt x="173076" y="0"/>
                    <a:pt x="207360" y="14399"/>
                    <a:pt x="233207" y="40545"/>
                  </a:cubicBezTo>
                  <a:cubicBezTo>
                    <a:pt x="259025" y="66683"/>
                    <a:pt x="273248" y="101409"/>
                    <a:pt x="273254" y="138326"/>
                  </a:cubicBezTo>
                  <a:cubicBezTo>
                    <a:pt x="273254" y="175106"/>
                    <a:pt x="259117" y="209758"/>
                    <a:pt x="233450" y="235902"/>
                  </a:cubicBezTo>
                  <a:cubicBezTo>
                    <a:pt x="207570" y="262209"/>
                    <a:pt x="173191" y="276696"/>
                    <a:pt x="136657" y="276696"/>
                  </a:cubicBezTo>
                  <a:cubicBezTo>
                    <a:pt x="136654" y="276696"/>
                    <a:pt x="136654" y="276696"/>
                    <a:pt x="136651" y="276696"/>
                  </a:cubicBezTo>
                  <a:lnTo>
                    <a:pt x="136550" y="270767"/>
                  </a:lnTo>
                  <a:lnTo>
                    <a:pt x="136636" y="264838"/>
                  </a:lnTo>
                  <a:cubicBezTo>
                    <a:pt x="169987" y="264838"/>
                    <a:pt x="201363" y="251611"/>
                    <a:pt x="224995" y="227592"/>
                  </a:cubicBezTo>
                  <a:cubicBezTo>
                    <a:pt x="248468" y="203687"/>
                    <a:pt x="261396" y="171985"/>
                    <a:pt x="261396" y="138332"/>
                  </a:cubicBezTo>
                  <a:cubicBezTo>
                    <a:pt x="261390" y="104554"/>
                    <a:pt x="248382" y="72787"/>
                    <a:pt x="224773" y="48881"/>
                  </a:cubicBezTo>
                  <a:cubicBezTo>
                    <a:pt x="201170" y="25008"/>
                    <a:pt x="169883" y="11858"/>
                    <a:pt x="136669" y="11858"/>
                  </a:cubicBezTo>
                  <a:cubicBezTo>
                    <a:pt x="103197" y="11858"/>
                    <a:pt x="71865" y="25071"/>
                    <a:pt x="48288" y="49059"/>
                  </a:cubicBezTo>
                  <a:cubicBezTo>
                    <a:pt x="24789" y="73000"/>
                    <a:pt x="11849" y="104723"/>
                    <a:pt x="11858" y="138379"/>
                  </a:cubicBezTo>
                  <a:cubicBezTo>
                    <a:pt x="11888" y="208107"/>
                    <a:pt x="67821" y="264838"/>
                    <a:pt x="136550" y="264838"/>
                  </a:cubicBezTo>
                  <a:lnTo>
                    <a:pt x="136550" y="276696"/>
                  </a:ln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2" name="자유형: 도형 71">
              <a:extLst>
                <a:ext uri="{FF2B5EF4-FFF2-40B4-BE49-F238E27FC236}">
                  <a16:creationId xmlns:a16="http://schemas.microsoft.com/office/drawing/2014/main" id="{1AC7A1D1-C0B8-4A08-8F1E-D23441A9CB39}"/>
                </a:ext>
              </a:extLst>
            </p:cNvPr>
            <p:cNvSpPr/>
            <p:nvPr/>
          </p:nvSpPr>
          <p:spPr>
            <a:xfrm>
              <a:off x="4326150" y="4457568"/>
              <a:ext cx="208898" cy="211495"/>
            </a:xfrm>
            <a:custGeom>
              <a:avLst/>
              <a:gdLst>
                <a:gd name="connsiteX0" fmla="*/ 104362 w 208898"/>
                <a:gd name="connsiteY0" fmla="*/ 211495 h 211495"/>
                <a:gd name="connsiteX1" fmla="*/ 30558 w 208898"/>
                <a:gd name="connsiteY1" fmla="*/ 180475 h 211495"/>
                <a:gd name="connsiteX2" fmla="*/ 0 w 208898"/>
                <a:gd name="connsiteY2" fmla="*/ 105782 h 211495"/>
                <a:gd name="connsiteX3" fmla="*/ 30457 w 208898"/>
                <a:gd name="connsiteY3" fmla="*/ 31192 h 211495"/>
                <a:gd name="connsiteX4" fmla="*/ 104403 w 208898"/>
                <a:gd name="connsiteY4" fmla="*/ 0 h 211495"/>
                <a:gd name="connsiteX5" fmla="*/ 178284 w 208898"/>
                <a:gd name="connsiteY5" fmla="*/ 31035 h 211495"/>
                <a:gd name="connsiteX6" fmla="*/ 208898 w 208898"/>
                <a:gd name="connsiteY6" fmla="*/ 105731 h 211495"/>
                <a:gd name="connsiteX7" fmla="*/ 178453 w 208898"/>
                <a:gd name="connsiteY7" fmla="*/ 180291 h 211495"/>
                <a:gd name="connsiteX8" fmla="*/ 104442 w 208898"/>
                <a:gd name="connsiteY8" fmla="*/ 211495 h 211495"/>
                <a:gd name="connsiteX9" fmla="*/ 104362 w 208898"/>
                <a:gd name="connsiteY9" fmla="*/ 211495 h 211495"/>
                <a:gd name="connsiteX10" fmla="*/ 104468 w 208898"/>
                <a:gd name="connsiteY10" fmla="*/ 11858 h 211495"/>
                <a:gd name="connsiteX11" fmla="*/ 38918 w 208898"/>
                <a:gd name="connsiteY11" fmla="*/ 39505 h 211495"/>
                <a:gd name="connsiteX12" fmla="*/ 11861 w 208898"/>
                <a:gd name="connsiteY12" fmla="*/ 105782 h 211495"/>
                <a:gd name="connsiteX13" fmla="*/ 39001 w 208898"/>
                <a:gd name="connsiteY13" fmla="*/ 172145 h 211495"/>
                <a:gd name="connsiteX14" fmla="*/ 104365 w 208898"/>
                <a:gd name="connsiteY14" fmla="*/ 199634 h 211495"/>
                <a:gd name="connsiteX15" fmla="*/ 104365 w 208898"/>
                <a:gd name="connsiteY15" fmla="*/ 205563 h 211495"/>
                <a:gd name="connsiteX16" fmla="*/ 104442 w 208898"/>
                <a:gd name="connsiteY16" fmla="*/ 199634 h 211495"/>
                <a:gd name="connsiteX17" fmla="*/ 170001 w 208898"/>
                <a:gd name="connsiteY17" fmla="*/ 171973 h 211495"/>
                <a:gd name="connsiteX18" fmla="*/ 197043 w 208898"/>
                <a:gd name="connsiteY18" fmla="*/ 105734 h 211495"/>
                <a:gd name="connsiteX19" fmla="*/ 169844 w 208898"/>
                <a:gd name="connsiteY19" fmla="*/ 39359 h 211495"/>
                <a:gd name="connsiteX20" fmla="*/ 104468 w 208898"/>
                <a:gd name="connsiteY20" fmla="*/ 11858 h 21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8898" h="211495">
                  <a:moveTo>
                    <a:pt x="104362" y="211495"/>
                  </a:moveTo>
                  <a:cubicBezTo>
                    <a:pt x="76504" y="211495"/>
                    <a:pt x="50292" y="200479"/>
                    <a:pt x="30558" y="180475"/>
                  </a:cubicBezTo>
                  <a:cubicBezTo>
                    <a:pt x="10844" y="160491"/>
                    <a:pt x="-9" y="133965"/>
                    <a:pt x="0" y="105782"/>
                  </a:cubicBezTo>
                  <a:cubicBezTo>
                    <a:pt x="-3" y="77652"/>
                    <a:pt x="10814" y="51161"/>
                    <a:pt x="30457" y="31192"/>
                  </a:cubicBezTo>
                  <a:cubicBezTo>
                    <a:pt x="50198" y="11093"/>
                    <a:pt x="76460" y="12"/>
                    <a:pt x="104403" y="0"/>
                  </a:cubicBezTo>
                  <a:cubicBezTo>
                    <a:pt x="132343" y="0"/>
                    <a:pt x="158558" y="11022"/>
                    <a:pt x="178284" y="31035"/>
                  </a:cubicBezTo>
                  <a:cubicBezTo>
                    <a:pt x="198004" y="50986"/>
                    <a:pt x="208881" y="77518"/>
                    <a:pt x="208898" y="105731"/>
                  </a:cubicBezTo>
                  <a:cubicBezTo>
                    <a:pt x="208910" y="133852"/>
                    <a:pt x="198096" y="160331"/>
                    <a:pt x="178453" y="180291"/>
                  </a:cubicBezTo>
                  <a:cubicBezTo>
                    <a:pt x="158683" y="200408"/>
                    <a:pt x="132400" y="211492"/>
                    <a:pt x="104442" y="211495"/>
                  </a:cubicBezTo>
                  <a:lnTo>
                    <a:pt x="104362" y="211495"/>
                  </a:lnTo>
                  <a:close/>
                  <a:moveTo>
                    <a:pt x="104468" y="11858"/>
                  </a:moveTo>
                  <a:cubicBezTo>
                    <a:pt x="79673" y="11870"/>
                    <a:pt x="56414" y="21688"/>
                    <a:pt x="38918" y="39505"/>
                  </a:cubicBezTo>
                  <a:cubicBezTo>
                    <a:pt x="21466" y="57244"/>
                    <a:pt x="11858" y="80779"/>
                    <a:pt x="11861" y="105782"/>
                  </a:cubicBezTo>
                  <a:cubicBezTo>
                    <a:pt x="11855" y="130829"/>
                    <a:pt x="21493" y="154393"/>
                    <a:pt x="39001" y="172145"/>
                  </a:cubicBezTo>
                  <a:cubicBezTo>
                    <a:pt x="56488" y="189872"/>
                    <a:pt x="79703" y="199634"/>
                    <a:pt x="104365" y="199634"/>
                  </a:cubicBezTo>
                  <a:lnTo>
                    <a:pt x="104365" y="205563"/>
                  </a:lnTo>
                  <a:lnTo>
                    <a:pt x="104442" y="199634"/>
                  </a:lnTo>
                  <a:cubicBezTo>
                    <a:pt x="129198" y="199631"/>
                    <a:pt x="152478" y="189810"/>
                    <a:pt x="170001" y="171973"/>
                  </a:cubicBezTo>
                  <a:cubicBezTo>
                    <a:pt x="187453" y="154245"/>
                    <a:pt x="197055" y="130722"/>
                    <a:pt x="197043" y="105734"/>
                  </a:cubicBezTo>
                  <a:cubicBezTo>
                    <a:pt x="197026" y="80661"/>
                    <a:pt x="187367" y="57087"/>
                    <a:pt x="169844" y="39359"/>
                  </a:cubicBezTo>
                  <a:cubicBezTo>
                    <a:pt x="152360" y="21626"/>
                    <a:pt x="129142" y="11858"/>
                    <a:pt x="104468" y="11858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4" name="자유형: 도형 73">
              <a:extLst>
                <a:ext uri="{FF2B5EF4-FFF2-40B4-BE49-F238E27FC236}">
                  <a16:creationId xmlns:a16="http://schemas.microsoft.com/office/drawing/2014/main" id="{0EEB3E92-6F66-4CBE-B052-7C2782BAC688}"/>
                </a:ext>
              </a:extLst>
            </p:cNvPr>
            <p:cNvSpPr/>
            <p:nvPr/>
          </p:nvSpPr>
          <p:spPr>
            <a:xfrm>
              <a:off x="4362649" y="4494538"/>
              <a:ext cx="67916" cy="68799"/>
            </a:xfrm>
            <a:custGeom>
              <a:avLst/>
              <a:gdLst>
                <a:gd name="connsiteX0" fmla="*/ 11858 w 67916"/>
                <a:gd name="connsiteY0" fmla="*/ 68800 h 68799"/>
                <a:gd name="connsiteX1" fmla="*/ 0 w 67916"/>
                <a:gd name="connsiteY1" fmla="*/ 68797 h 68799"/>
                <a:gd name="connsiteX2" fmla="*/ 19797 w 67916"/>
                <a:gd name="connsiteY2" fmla="*/ 20295 h 68799"/>
                <a:gd name="connsiteX3" fmla="*/ 67916 w 67916"/>
                <a:gd name="connsiteY3" fmla="*/ 0 h 68799"/>
                <a:gd name="connsiteX4" fmla="*/ 67916 w 67916"/>
                <a:gd name="connsiteY4" fmla="*/ 11858 h 68799"/>
                <a:gd name="connsiteX5" fmla="*/ 28254 w 67916"/>
                <a:gd name="connsiteY5" fmla="*/ 28604 h 68799"/>
                <a:gd name="connsiteX6" fmla="*/ 11858 w 67916"/>
                <a:gd name="connsiteY6" fmla="*/ 68800 h 68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916" h="68799">
                  <a:moveTo>
                    <a:pt x="11858" y="68800"/>
                  </a:moveTo>
                  <a:lnTo>
                    <a:pt x="0" y="68797"/>
                  </a:lnTo>
                  <a:cubicBezTo>
                    <a:pt x="3" y="50515"/>
                    <a:pt x="7035" y="33288"/>
                    <a:pt x="19797" y="20295"/>
                  </a:cubicBezTo>
                  <a:cubicBezTo>
                    <a:pt x="32660" y="7207"/>
                    <a:pt x="49750" y="0"/>
                    <a:pt x="67916" y="0"/>
                  </a:cubicBezTo>
                  <a:lnTo>
                    <a:pt x="67916" y="11858"/>
                  </a:lnTo>
                  <a:cubicBezTo>
                    <a:pt x="52955" y="11858"/>
                    <a:pt x="38870" y="17805"/>
                    <a:pt x="28254" y="28604"/>
                  </a:cubicBezTo>
                  <a:cubicBezTo>
                    <a:pt x="17683" y="39368"/>
                    <a:pt x="11861" y="53642"/>
                    <a:pt x="11858" y="68800"/>
                  </a:cubicBezTo>
                  <a:close/>
                </a:path>
              </a:pathLst>
            </a:custGeom>
            <a:grpFill/>
            <a:ln w="290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76" name="그래픽 103">
              <a:extLst>
                <a:ext uri="{FF2B5EF4-FFF2-40B4-BE49-F238E27FC236}">
                  <a16:creationId xmlns:a16="http://schemas.microsoft.com/office/drawing/2014/main" id="{858D65C6-C1A8-4E0C-BFC6-089ED955F27C}"/>
                </a:ext>
              </a:extLst>
            </p:cNvPr>
            <p:cNvGrpSpPr/>
            <p:nvPr/>
          </p:nvGrpSpPr>
          <p:grpSpPr>
            <a:xfrm>
              <a:off x="4291546" y="4424992"/>
              <a:ext cx="377049" cy="379454"/>
              <a:chOff x="4291546" y="4424992"/>
              <a:chExt cx="377049" cy="379454"/>
            </a:xfrm>
            <a:grpFill/>
          </p:grpSpPr>
          <p:sp>
            <p:nvSpPr>
              <p:cNvPr id="79" name="자유형: 도형 78">
                <a:extLst>
                  <a:ext uri="{FF2B5EF4-FFF2-40B4-BE49-F238E27FC236}">
                    <a16:creationId xmlns:a16="http://schemas.microsoft.com/office/drawing/2014/main" id="{4FC43989-84FF-4CB7-BF52-40FEC3C69980}"/>
                  </a:ext>
                </a:extLst>
              </p:cNvPr>
              <p:cNvSpPr/>
              <p:nvPr/>
            </p:nvSpPr>
            <p:spPr>
              <a:xfrm>
                <a:off x="4291546" y="4424992"/>
                <a:ext cx="2964" cy="2964"/>
              </a:xfrm>
              <a:custGeom>
                <a:avLst/>
                <a:gdLst/>
                <a:ahLst/>
                <a:cxnLst/>
                <a:rect l="l" t="t" r="r" b="b"/>
                <a:pathLst>
                  <a:path w="2964" h="2964"/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1" name="자유형: 도형 80">
                <a:extLst>
                  <a:ext uri="{FF2B5EF4-FFF2-40B4-BE49-F238E27FC236}">
                    <a16:creationId xmlns:a16="http://schemas.microsoft.com/office/drawing/2014/main" id="{1E76B3DA-25FD-4F4A-81AD-7217E38C7299}"/>
                  </a:ext>
                </a:extLst>
              </p:cNvPr>
              <p:cNvSpPr/>
              <p:nvPr/>
            </p:nvSpPr>
            <p:spPr>
              <a:xfrm>
                <a:off x="4522304" y="4656292"/>
                <a:ext cx="146290" cy="148153"/>
              </a:xfrm>
              <a:custGeom>
                <a:avLst/>
                <a:gdLst>
                  <a:gd name="connsiteX0" fmla="*/ 107851 w 146290"/>
                  <a:gd name="connsiteY0" fmla="*/ 148153 h 148153"/>
                  <a:gd name="connsiteX1" fmla="*/ 92922 w 146290"/>
                  <a:gd name="connsiteY1" fmla="*/ 145085 h 148153"/>
                  <a:gd name="connsiteX2" fmla="*/ 91831 w 146290"/>
                  <a:gd name="connsiteY2" fmla="*/ 144628 h 148153"/>
                  <a:gd name="connsiteX3" fmla="*/ 0 w 146290"/>
                  <a:gd name="connsiteY3" fmla="*/ 51561 h 148153"/>
                  <a:gd name="connsiteX4" fmla="*/ 50891 w 146290"/>
                  <a:gd name="connsiteY4" fmla="*/ 0 h 148153"/>
                  <a:gd name="connsiteX5" fmla="*/ 142826 w 146290"/>
                  <a:gd name="connsiteY5" fmla="*/ 93153 h 148153"/>
                  <a:gd name="connsiteX6" fmla="*/ 143271 w 146290"/>
                  <a:gd name="connsiteY6" fmla="*/ 94238 h 148153"/>
                  <a:gd name="connsiteX7" fmla="*/ 139654 w 146290"/>
                  <a:gd name="connsiteY7" fmla="*/ 130849 h 148153"/>
                  <a:gd name="connsiteX8" fmla="*/ 107851 w 146290"/>
                  <a:gd name="connsiteY8" fmla="*/ 148153 h 148153"/>
                  <a:gd name="connsiteX9" fmla="*/ 98563 w 146290"/>
                  <a:gd name="connsiteY9" fmla="*/ 134570 h 148153"/>
                  <a:gd name="connsiteX10" fmla="*/ 129812 w 146290"/>
                  <a:gd name="connsiteY10" fmla="*/ 124239 h 148153"/>
                  <a:gd name="connsiteX11" fmla="*/ 132699 w 146290"/>
                  <a:gd name="connsiteY11" fmla="*/ 99773 h 148153"/>
                  <a:gd name="connsiteX12" fmla="*/ 50891 w 146290"/>
                  <a:gd name="connsiteY12" fmla="*/ 16883 h 148153"/>
                  <a:gd name="connsiteX13" fmla="*/ 16657 w 146290"/>
                  <a:gd name="connsiteY13" fmla="*/ 51561 h 148153"/>
                  <a:gd name="connsiteX14" fmla="*/ 98563 w 146290"/>
                  <a:gd name="connsiteY14" fmla="*/ 134570 h 148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6290" h="148153">
                    <a:moveTo>
                      <a:pt x="107851" y="148153"/>
                    </a:moveTo>
                    <a:cubicBezTo>
                      <a:pt x="102793" y="148153"/>
                      <a:pt x="97772" y="147118"/>
                      <a:pt x="92922" y="145085"/>
                    </a:cubicBezTo>
                    <a:lnTo>
                      <a:pt x="91831" y="144628"/>
                    </a:lnTo>
                    <a:lnTo>
                      <a:pt x="0" y="51561"/>
                    </a:lnTo>
                    <a:lnTo>
                      <a:pt x="50891" y="0"/>
                    </a:lnTo>
                    <a:lnTo>
                      <a:pt x="142826" y="93153"/>
                    </a:lnTo>
                    <a:lnTo>
                      <a:pt x="143271" y="94238"/>
                    </a:lnTo>
                    <a:cubicBezTo>
                      <a:pt x="148313" y="106573"/>
                      <a:pt x="146997" y="119919"/>
                      <a:pt x="139654" y="130849"/>
                    </a:cubicBezTo>
                    <a:cubicBezTo>
                      <a:pt x="132379" y="141685"/>
                      <a:pt x="120488" y="148153"/>
                      <a:pt x="107851" y="148153"/>
                    </a:cubicBezTo>
                    <a:close/>
                    <a:moveTo>
                      <a:pt x="98563" y="134570"/>
                    </a:moveTo>
                    <a:cubicBezTo>
                      <a:pt x="110125" y="138907"/>
                      <a:pt x="122922" y="134496"/>
                      <a:pt x="129812" y="124239"/>
                    </a:cubicBezTo>
                    <a:cubicBezTo>
                      <a:pt x="134706" y="116952"/>
                      <a:pt x="135738" y="108094"/>
                      <a:pt x="132699" y="99773"/>
                    </a:cubicBezTo>
                    <a:lnTo>
                      <a:pt x="50891" y="16883"/>
                    </a:lnTo>
                    <a:lnTo>
                      <a:pt x="16657" y="51561"/>
                    </a:lnTo>
                    <a:lnTo>
                      <a:pt x="98563" y="134570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4" name="자유형: 도형 83">
                <a:extLst>
                  <a:ext uri="{FF2B5EF4-FFF2-40B4-BE49-F238E27FC236}">
                    <a16:creationId xmlns:a16="http://schemas.microsoft.com/office/drawing/2014/main" id="{640039E5-416A-4F75-966F-E14379FCC493}"/>
                  </a:ext>
                </a:extLst>
              </p:cNvPr>
              <p:cNvSpPr/>
              <p:nvPr/>
            </p:nvSpPr>
            <p:spPr>
              <a:xfrm rot="2676178">
                <a:off x="4570147" y="4687396"/>
                <a:ext cx="11858" cy="46774"/>
              </a:xfrm>
              <a:custGeom>
                <a:avLst/>
                <a:gdLst>
                  <a:gd name="connsiteX0" fmla="*/ 0 w 11858"/>
                  <a:gd name="connsiteY0" fmla="*/ 0 h 46774"/>
                  <a:gd name="connsiteX1" fmla="*/ 11858 w 11858"/>
                  <a:gd name="connsiteY1" fmla="*/ 0 h 46774"/>
                  <a:gd name="connsiteX2" fmla="*/ 11858 w 11858"/>
                  <a:gd name="connsiteY2" fmla="*/ 46774 h 46774"/>
                  <a:gd name="connsiteX3" fmla="*/ 0 w 11858"/>
                  <a:gd name="connsiteY3" fmla="*/ 46774 h 46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" h="46774">
                    <a:moveTo>
                      <a:pt x="0" y="0"/>
                    </a:moveTo>
                    <a:lnTo>
                      <a:pt x="11858" y="0"/>
                    </a:lnTo>
                    <a:lnTo>
                      <a:pt x="11858" y="46774"/>
                    </a:lnTo>
                    <a:lnTo>
                      <a:pt x="0" y="46774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6" name="자유형: 도형 85">
                <a:extLst>
                  <a:ext uri="{FF2B5EF4-FFF2-40B4-BE49-F238E27FC236}">
                    <a16:creationId xmlns:a16="http://schemas.microsoft.com/office/drawing/2014/main" id="{A14900E8-9F8A-4D16-8D80-4E87E3D4AB34}"/>
                  </a:ext>
                </a:extLst>
              </p:cNvPr>
              <p:cNvSpPr/>
              <p:nvPr/>
            </p:nvSpPr>
            <p:spPr>
              <a:xfrm rot="2723336">
                <a:off x="4520709" y="4665489"/>
                <a:ext cx="33018" cy="11858"/>
              </a:xfrm>
              <a:custGeom>
                <a:avLst/>
                <a:gdLst>
                  <a:gd name="connsiteX0" fmla="*/ 0 w 33018"/>
                  <a:gd name="connsiteY0" fmla="*/ 0 h 11858"/>
                  <a:gd name="connsiteX1" fmla="*/ 33019 w 33018"/>
                  <a:gd name="connsiteY1" fmla="*/ 0 h 11858"/>
                  <a:gd name="connsiteX2" fmla="*/ 33019 w 33018"/>
                  <a:gd name="connsiteY2" fmla="*/ 11858 h 11858"/>
                  <a:gd name="connsiteX3" fmla="*/ 0 w 33018"/>
                  <a:gd name="connsiteY3" fmla="*/ 11858 h 11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18" h="11858">
                    <a:moveTo>
                      <a:pt x="0" y="0"/>
                    </a:moveTo>
                    <a:lnTo>
                      <a:pt x="33019" y="0"/>
                    </a:lnTo>
                    <a:lnTo>
                      <a:pt x="33019" y="11858"/>
                    </a:lnTo>
                    <a:lnTo>
                      <a:pt x="0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06" name="눈물 방울 105">
            <a:extLst>
              <a:ext uri="{FF2B5EF4-FFF2-40B4-BE49-F238E27FC236}">
                <a16:creationId xmlns:a16="http://schemas.microsoft.com/office/drawing/2014/main" id="{9A2F672D-271D-4CAA-99CC-7EE54892881E}"/>
              </a:ext>
            </a:extLst>
          </p:cNvPr>
          <p:cNvSpPr/>
          <p:nvPr/>
        </p:nvSpPr>
        <p:spPr>
          <a:xfrm rot="8100000">
            <a:off x="6156163" y="4189591"/>
            <a:ext cx="850256" cy="850256"/>
          </a:xfrm>
          <a:prstGeom prst="teardrop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8" name="타원 107">
            <a:extLst>
              <a:ext uri="{FF2B5EF4-FFF2-40B4-BE49-F238E27FC236}">
                <a16:creationId xmlns:a16="http://schemas.microsoft.com/office/drawing/2014/main" id="{2C848B6C-F1A1-488F-B829-B30618E12A9C}"/>
              </a:ext>
            </a:extLst>
          </p:cNvPr>
          <p:cNvSpPr/>
          <p:nvPr/>
        </p:nvSpPr>
        <p:spPr>
          <a:xfrm>
            <a:off x="6246701" y="4280129"/>
            <a:ext cx="669180" cy="66918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89" name="그래픽 108">
            <a:extLst>
              <a:ext uri="{FF2B5EF4-FFF2-40B4-BE49-F238E27FC236}">
                <a16:creationId xmlns:a16="http://schemas.microsoft.com/office/drawing/2014/main" id="{06E3193B-B3EF-4AE5-B04A-0FF4AE60FF8F}"/>
              </a:ext>
            </a:extLst>
          </p:cNvPr>
          <p:cNvGrpSpPr/>
          <p:nvPr/>
        </p:nvGrpSpPr>
        <p:grpSpPr>
          <a:xfrm>
            <a:off x="6391564" y="4465151"/>
            <a:ext cx="379454" cy="299134"/>
            <a:chOff x="6391564" y="4465151"/>
            <a:chExt cx="379454" cy="299134"/>
          </a:xfrm>
          <a:solidFill>
            <a:schemeClr val="bg1">
              <a:lumMod val="65000"/>
            </a:schemeClr>
          </a:solidFill>
        </p:grpSpPr>
        <p:grpSp>
          <p:nvGrpSpPr>
            <p:cNvPr id="91" name="그래픽 108">
              <a:extLst>
                <a:ext uri="{FF2B5EF4-FFF2-40B4-BE49-F238E27FC236}">
                  <a16:creationId xmlns:a16="http://schemas.microsoft.com/office/drawing/2014/main" id="{A3BD382C-8175-4606-A1AC-872B28168E28}"/>
                </a:ext>
              </a:extLst>
            </p:cNvPr>
            <p:cNvGrpSpPr/>
            <p:nvPr/>
          </p:nvGrpSpPr>
          <p:grpSpPr>
            <a:xfrm>
              <a:off x="6391564" y="4535641"/>
              <a:ext cx="379454" cy="228644"/>
              <a:chOff x="6391564" y="4535641"/>
              <a:chExt cx="379454" cy="228644"/>
            </a:xfrm>
            <a:grpFill/>
          </p:grpSpPr>
          <p:sp>
            <p:nvSpPr>
              <p:cNvPr id="94" name="자유형: 도형 93">
                <a:extLst>
                  <a:ext uri="{FF2B5EF4-FFF2-40B4-BE49-F238E27FC236}">
                    <a16:creationId xmlns:a16="http://schemas.microsoft.com/office/drawing/2014/main" id="{A26AEB62-9A67-4260-B48E-C64C780633CD}"/>
                  </a:ext>
                </a:extLst>
              </p:cNvPr>
              <p:cNvSpPr/>
              <p:nvPr/>
            </p:nvSpPr>
            <p:spPr>
              <a:xfrm>
                <a:off x="6716963" y="4642273"/>
                <a:ext cx="11857" cy="89933"/>
              </a:xfrm>
              <a:custGeom>
                <a:avLst/>
                <a:gdLst>
                  <a:gd name="connsiteX0" fmla="*/ 0 w 11857"/>
                  <a:gd name="connsiteY0" fmla="*/ 0 h 89933"/>
                  <a:gd name="connsiteX1" fmla="*/ 11858 w 11857"/>
                  <a:gd name="connsiteY1" fmla="*/ 0 h 89933"/>
                  <a:gd name="connsiteX2" fmla="*/ 11858 w 11857"/>
                  <a:gd name="connsiteY2" fmla="*/ 89934 h 89933"/>
                  <a:gd name="connsiteX3" fmla="*/ 0 w 11857"/>
                  <a:gd name="connsiteY3" fmla="*/ 89934 h 8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7" h="89933">
                    <a:moveTo>
                      <a:pt x="0" y="0"/>
                    </a:moveTo>
                    <a:lnTo>
                      <a:pt x="11858" y="0"/>
                    </a:lnTo>
                    <a:lnTo>
                      <a:pt x="11858" y="89934"/>
                    </a:lnTo>
                    <a:lnTo>
                      <a:pt x="0" y="89934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5" name="자유형: 도형 94">
                <a:extLst>
                  <a:ext uri="{FF2B5EF4-FFF2-40B4-BE49-F238E27FC236}">
                    <a16:creationId xmlns:a16="http://schemas.microsoft.com/office/drawing/2014/main" id="{519DB9EB-E37D-430D-A4AE-16AD24AE10DC}"/>
                  </a:ext>
                </a:extLst>
              </p:cNvPr>
              <p:cNvSpPr/>
              <p:nvPr/>
            </p:nvSpPr>
            <p:spPr>
              <a:xfrm>
                <a:off x="6433751" y="4535641"/>
                <a:ext cx="72745" cy="196566"/>
              </a:xfrm>
              <a:custGeom>
                <a:avLst/>
                <a:gdLst>
                  <a:gd name="connsiteX0" fmla="*/ 11858 w 72745"/>
                  <a:gd name="connsiteY0" fmla="*/ 196566 h 196566"/>
                  <a:gd name="connsiteX1" fmla="*/ 0 w 72745"/>
                  <a:gd name="connsiteY1" fmla="*/ 196566 h 196566"/>
                  <a:gd name="connsiteX2" fmla="*/ 0 w 72745"/>
                  <a:gd name="connsiteY2" fmla="*/ 15673 h 196566"/>
                  <a:gd name="connsiteX3" fmla="*/ 15602 w 72745"/>
                  <a:gd name="connsiteY3" fmla="*/ 0 h 196566"/>
                  <a:gd name="connsiteX4" fmla="*/ 72745 w 72745"/>
                  <a:gd name="connsiteY4" fmla="*/ 0 h 196566"/>
                  <a:gd name="connsiteX5" fmla="*/ 72745 w 72745"/>
                  <a:gd name="connsiteY5" fmla="*/ 11858 h 196566"/>
                  <a:gd name="connsiteX6" fmla="*/ 15605 w 72745"/>
                  <a:gd name="connsiteY6" fmla="*/ 11858 h 196566"/>
                  <a:gd name="connsiteX7" fmla="*/ 11861 w 72745"/>
                  <a:gd name="connsiteY7" fmla="*/ 15673 h 196566"/>
                  <a:gd name="connsiteX8" fmla="*/ 11861 w 72745"/>
                  <a:gd name="connsiteY8" fmla="*/ 196566 h 196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45" h="196566">
                    <a:moveTo>
                      <a:pt x="11858" y="196566"/>
                    </a:moveTo>
                    <a:lnTo>
                      <a:pt x="0" y="196566"/>
                    </a:lnTo>
                    <a:lnTo>
                      <a:pt x="0" y="15673"/>
                    </a:lnTo>
                    <a:cubicBezTo>
                      <a:pt x="0" y="7032"/>
                      <a:pt x="6999" y="0"/>
                      <a:pt x="15602" y="0"/>
                    </a:cubicBezTo>
                    <a:lnTo>
                      <a:pt x="72745" y="0"/>
                    </a:lnTo>
                    <a:lnTo>
                      <a:pt x="72745" y="11858"/>
                    </a:lnTo>
                    <a:lnTo>
                      <a:pt x="15605" y="11858"/>
                    </a:lnTo>
                    <a:cubicBezTo>
                      <a:pt x="13542" y="11858"/>
                      <a:pt x="11861" y="13568"/>
                      <a:pt x="11861" y="15673"/>
                    </a:cubicBezTo>
                    <a:lnTo>
                      <a:pt x="11861" y="196566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6" name="자유형: 도형 95">
                <a:extLst>
                  <a:ext uri="{FF2B5EF4-FFF2-40B4-BE49-F238E27FC236}">
                    <a16:creationId xmlns:a16="http://schemas.microsoft.com/office/drawing/2014/main" id="{90FBEC1C-4D25-4BF3-AB8E-A96451C8C4CF}"/>
                  </a:ext>
                </a:extLst>
              </p:cNvPr>
              <p:cNvSpPr/>
              <p:nvPr/>
            </p:nvSpPr>
            <p:spPr>
              <a:xfrm>
                <a:off x="6464564" y="4698341"/>
                <a:ext cx="233453" cy="11857"/>
              </a:xfrm>
              <a:custGeom>
                <a:avLst/>
                <a:gdLst>
                  <a:gd name="connsiteX0" fmla="*/ 0 w 233453"/>
                  <a:gd name="connsiteY0" fmla="*/ 0 h 11857"/>
                  <a:gd name="connsiteX1" fmla="*/ 233453 w 233453"/>
                  <a:gd name="connsiteY1" fmla="*/ 0 h 11857"/>
                  <a:gd name="connsiteX2" fmla="*/ 233453 w 233453"/>
                  <a:gd name="connsiteY2" fmla="*/ 11858 h 11857"/>
                  <a:gd name="connsiteX3" fmla="*/ 0 w 233453"/>
                  <a:gd name="connsiteY3" fmla="*/ 11858 h 1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453" h="11857">
                    <a:moveTo>
                      <a:pt x="0" y="0"/>
                    </a:moveTo>
                    <a:lnTo>
                      <a:pt x="233453" y="0"/>
                    </a:lnTo>
                    <a:lnTo>
                      <a:pt x="233453" y="11858"/>
                    </a:lnTo>
                    <a:lnTo>
                      <a:pt x="0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7" name="자유형: 도형 96">
                <a:extLst>
                  <a:ext uri="{FF2B5EF4-FFF2-40B4-BE49-F238E27FC236}">
                    <a16:creationId xmlns:a16="http://schemas.microsoft.com/office/drawing/2014/main" id="{A38AB72B-F094-4060-A7C8-A993934DA41E}"/>
                  </a:ext>
                </a:extLst>
              </p:cNvPr>
              <p:cNvSpPr/>
              <p:nvPr/>
            </p:nvSpPr>
            <p:spPr>
              <a:xfrm>
                <a:off x="6464564" y="4563297"/>
                <a:ext cx="41929" cy="11857"/>
              </a:xfrm>
              <a:custGeom>
                <a:avLst/>
                <a:gdLst>
                  <a:gd name="connsiteX0" fmla="*/ 0 w 41929"/>
                  <a:gd name="connsiteY0" fmla="*/ 0 h 11857"/>
                  <a:gd name="connsiteX1" fmla="*/ 41930 w 41929"/>
                  <a:gd name="connsiteY1" fmla="*/ 0 h 11857"/>
                  <a:gd name="connsiteX2" fmla="*/ 41930 w 41929"/>
                  <a:gd name="connsiteY2" fmla="*/ 11858 h 11857"/>
                  <a:gd name="connsiteX3" fmla="*/ 0 w 41929"/>
                  <a:gd name="connsiteY3" fmla="*/ 11858 h 11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929" h="11857">
                    <a:moveTo>
                      <a:pt x="0" y="0"/>
                    </a:moveTo>
                    <a:lnTo>
                      <a:pt x="41930" y="0"/>
                    </a:lnTo>
                    <a:lnTo>
                      <a:pt x="41930" y="11858"/>
                    </a:lnTo>
                    <a:lnTo>
                      <a:pt x="0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8" name="자유형: 도형 97">
                <a:extLst>
                  <a:ext uri="{FF2B5EF4-FFF2-40B4-BE49-F238E27FC236}">
                    <a16:creationId xmlns:a16="http://schemas.microsoft.com/office/drawing/2014/main" id="{4439DA10-C95B-45DE-B2F9-AB7432D0D1D6}"/>
                  </a:ext>
                </a:extLst>
              </p:cNvPr>
              <p:cNvSpPr/>
              <p:nvPr/>
            </p:nvSpPr>
            <p:spPr>
              <a:xfrm>
                <a:off x="6391564" y="4725374"/>
                <a:ext cx="379454" cy="38911"/>
              </a:xfrm>
              <a:custGeom>
                <a:avLst/>
                <a:gdLst>
                  <a:gd name="connsiteX0" fmla="*/ 351481 w 379454"/>
                  <a:gd name="connsiteY0" fmla="*/ 38912 h 38911"/>
                  <a:gd name="connsiteX1" fmla="*/ 27967 w 379454"/>
                  <a:gd name="connsiteY1" fmla="*/ 38912 h 38911"/>
                  <a:gd name="connsiteX2" fmla="*/ 2366 w 379454"/>
                  <a:gd name="connsiteY2" fmla="*/ 28169 h 38911"/>
                  <a:gd name="connsiteX3" fmla="*/ 0 w 379454"/>
                  <a:gd name="connsiteY3" fmla="*/ 26390 h 38911"/>
                  <a:gd name="connsiteX4" fmla="*/ 0 w 379454"/>
                  <a:gd name="connsiteY4" fmla="*/ 0 h 38911"/>
                  <a:gd name="connsiteX5" fmla="*/ 379454 w 379454"/>
                  <a:gd name="connsiteY5" fmla="*/ 0 h 38911"/>
                  <a:gd name="connsiteX6" fmla="*/ 379454 w 379454"/>
                  <a:gd name="connsiteY6" fmla="*/ 26393 h 38911"/>
                  <a:gd name="connsiteX7" fmla="*/ 377091 w 379454"/>
                  <a:gd name="connsiteY7" fmla="*/ 28171 h 38911"/>
                  <a:gd name="connsiteX8" fmla="*/ 351481 w 379454"/>
                  <a:gd name="connsiteY8" fmla="*/ 38912 h 38911"/>
                  <a:gd name="connsiteX9" fmla="*/ 11858 w 379454"/>
                  <a:gd name="connsiteY9" fmla="*/ 20345 h 38911"/>
                  <a:gd name="connsiteX10" fmla="*/ 27967 w 379454"/>
                  <a:gd name="connsiteY10" fmla="*/ 27054 h 38911"/>
                  <a:gd name="connsiteX11" fmla="*/ 351484 w 379454"/>
                  <a:gd name="connsiteY11" fmla="*/ 27054 h 38911"/>
                  <a:gd name="connsiteX12" fmla="*/ 367599 w 379454"/>
                  <a:gd name="connsiteY12" fmla="*/ 20345 h 38911"/>
                  <a:gd name="connsiteX13" fmla="*/ 367599 w 379454"/>
                  <a:gd name="connsiteY13" fmla="*/ 11855 h 38911"/>
                  <a:gd name="connsiteX14" fmla="*/ 11858 w 379454"/>
                  <a:gd name="connsiteY14" fmla="*/ 11855 h 38911"/>
                  <a:gd name="connsiteX15" fmla="*/ 11858 w 379454"/>
                  <a:gd name="connsiteY15" fmla="*/ 20345 h 3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79454" h="38911">
                    <a:moveTo>
                      <a:pt x="351481" y="38912"/>
                    </a:moveTo>
                    <a:lnTo>
                      <a:pt x="27967" y="38912"/>
                    </a:lnTo>
                    <a:cubicBezTo>
                      <a:pt x="16966" y="38912"/>
                      <a:pt x="3827" y="29268"/>
                      <a:pt x="2366" y="28169"/>
                    </a:cubicBezTo>
                    <a:lnTo>
                      <a:pt x="0" y="26390"/>
                    </a:lnTo>
                    <a:lnTo>
                      <a:pt x="0" y="0"/>
                    </a:lnTo>
                    <a:lnTo>
                      <a:pt x="379454" y="0"/>
                    </a:lnTo>
                    <a:lnTo>
                      <a:pt x="379454" y="26393"/>
                    </a:lnTo>
                    <a:lnTo>
                      <a:pt x="377091" y="28171"/>
                    </a:lnTo>
                    <a:cubicBezTo>
                      <a:pt x="375627" y="29268"/>
                      <a:pt x="362476" y="38912"/>
                      <a:pt x="351481" y="38912"/>
                    </a:cubicBezTo>
                    <a:close/>
                    <a:moveTo>
                      <a:pt x="11858" y="20345"/>
                    </a:moveTo>
                    <a:cubicBezTo>
                      <a:pt x="16524" y="23422"/>
                      <a:pt x="23488" y="27054"/>
                      <a:pt x="27967" y="27054"/>
                    </a:cubicBezTo>
                    <a:lnTo>
                      <a:pt x="351484" y="27054"/>
                    </a:lnTo>
                    <a:cubicBezTo>
                      <a:pt x="355960" y="27054"/>
                      <a:pt x="362924" y="23422"/>
                      <a:pt x="367599" y="20345"/>
                    </a:cubicBezTo>
                    <a:lnTo>
                      <a:pt x="367599" y="11855"/>
                    </a:lnTo>
                    <a:lnTo>
                      <a:pt x="11858" y="11855"/>
                    </a:lnTo>
                    <a:lnTo>
                      <a:pt x="11858" y="20345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9" name="그래픽 108">
              <a:extLst>
                <a:ext uri="{FF2B5EF4-FFF2-40B4-BE49-F238E27FC236}">
                  <a16:creationId xmlns:a16="http://schemas.microsoft.com/office/drawing/2014/main" id="{275A1CC2-4893-4F97-9CF7-69BF9852EBF7}"/>
                </a:ext>
              </a:extLst>
            </p:cNvPr>
            <p:cNvGrpSpPr/>
            <p:nvPr/>
          </p:nvGrpSpPr>
          <p:grpSpPr>
            <a:xfrm>
              <a:off x="6525938" y="4465151"/>
              <a:ext cx="245076" cy="198650"/>
              <a:chOff x="6525938" y="4465151"/>
              <a:chExt cx="245076" cy="198650"/>
            </a:xfrm>
            <a:grpFill/>
          </p:grpSpPr>
          <p:sp>
            <p:nvSpPr>
              <p:cNvPr id="100" name="자유형: 도형 99">
                <a:extLst>
                  <a:ext uri="{FF2B5EF4-FFF2-40B4-BE49-F238E27FC236}">
                    <a16:creationId xmlns:a16="http://schemas.microsoft.com/office/drawing/2014/main" id="{3B3E76D4-9217-4150-B68B-5DFEF9E6DFCF}"/>
                  </a:ext>
                </a:extLst>
              </p:cNvPr>
              <p:cNvSpPr/>
              <p:nvPr/>
            </p:nvSpPr>
            <p:spPr>
              <a:xfrm>
                <a:off x="6525938" y="4465151"/>
                <a:ext cx="245076" cy="198650"/>
              </a:xfrm>
              <a:custGeom>
                <a:avLst/>
                <a:gdLst>
                  <a:gd name="connsiteX0" fmla="*/ 122540 w 245076"/>
                  <a:gd name="connsiteY0" fmla="*/ 198650 h 198650"/>
                  <a:gd name="connsiteX1" fmla="*/ 100330 w 245076"/>
                  <a:gd name="connsiteY1" fmla="*/ 156869 h 198650"/>
                  <a:gd name="connsiteX2" fmla="*/ 17001 w 245076"/>
                  <a:gd name="connsiteY2" fmla="*/ 156869 h 198650"/>
                  <a:gd name="connsiteX3" fmla="*/ 0 w 245076"/>
                  <a:gd name="connsiteY3" fmla="*/ 138050 h 198650"/>
                  <a:gd name="connsiteX4" fmla="*/ 0 w 245076"/>
                  <a:gd name="connsiteY4" fmla="*/ 18833 h 198650"/>
                  <a:gd name="connsiteX5" fmla="*/ 17001 w 245076"/>
                  <a:gd name="connsiteY5" fmla="*/ 0 h 198650"/>
                  <a:gd name="connsiteX6" fmla="*/ 228055 w 245076"/>
                  <a:gd name="connsiteY6" fmla="*/ 0 h 198650"/>
                  <a:gd name="connsiteX7" fmla="*/ 245077 w 245076"/>
                  <a:gd name="connsiteY7" fmla="*/ 18830 h 198650"/>
                  <a:gd name="connsiteX8" fmla="*/ 245077 w 245076"/>
                  <a:gd name="connsiteY8" fmla="*/ 138050 h 198650"/>
                  <a:gd name="connsiteX9" fmla="*/ 228055 w 245076"/>
                  <a:gd name="connsiteY9" fmla="*/ 156869 h 198650"/>
                  <a:gd name="connsiteX10" fmla="*/ 144750 w 245076"/>
                  <a:gd name="connsiteY10" fmla="*/ 156869 h 198650"/>
                  <a:gd name="connsiteX11" fmla="*/ 122540 w 245076"/>
                  <a:gd name="connsiteY11" fmla="*/ 198650 h 198650"/>
                  <a:gd name="connsiteX12" fmla="*/ 17001 w 245076"/>
                  <a:gd name="connsiteY12" fmla="*/ 11858 h 198650"/>
                  <a:gd name="connsiteX13" fmla="*/ 11858 w 245076"/>
                  <a:gd name="connsiteY13" fmla="*/ 18833 h 198650"/>
                  <a:gd name="connsiteX14" fmla="*/ 11858 w 245076"/>
                  <a:gd name="connsiteY14" fmla="*/ 138050 h 198650"/>
                  <a:gd name="connsiteX15" fmla="*/ 17001 w 245076"/>
                  <a:gd name="connsiteY15" fmla="*/ 145011 h 198650"/>
                  <a:gd name="connsiteX16" fmla="*/ 107457 w 245076"/>
                  <a:gd name="connsiteY16" fmla="*/ 145011 h 198650"/>
                  <a:gd name="connsiteX17" fmla="*/ 122540 w 245076"/>
                  <a:gd name="connsiteY17" fmla="*/ 173387 h 198650"/>
                  <a:gd name="connsiteX18" fmla="*/ 137629 w 245076"/>
                  <a:gd name="connsiteY18" fmla="*/ 145011 h 198650"/>
                  <a:gd name="connsiteX19" fmla="*/ 228058 w 245076"/>
                  <a:gd name="connsiteY19" fmla="*/ 145011 h 198650"/>
                  <a:gd name="connsiteX20" fmla="*/ 233222 w 245076"/>
                  <a:gd name="connsiteY20" fmla="*/ 138050 h 198650"/>
                  <a:gd name="connsiteX21" fmla="*/ 233222 w 245076"/>
                  <a:gd name="connsiteY21" fmla="*/ 18830 h 198650"/>
                  <a:gd name="connsiteX22" fmla="*/ 228058 w 245076"/>
                  <a:gd name="connsiteY22" fmla="*/ 11858 h 198650"/>
                  <a:gd name="connsiteX23" fmla="*/ 17001 w 245076"/>
                  <a:gd name="connsiteY23" fmla="*/ 11858 h 19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45076" h="198650">
                    <a:moveTo>
                      <a:pt x="122540" y="198650"/>
                    </a:moveTo>
                    <a:lnTo>
                      <a:pt x="100330" y="156869"/>
                    </a:lnTo>
                    <a:lnTo>
                      <a:pt x="17001" y="156869"/>
                    </a:lnTo>
                    <a:cubicBezTo>
                      <a:pt x="7628" y="156869"/>
                      <a:pt x="0" y="148426"/>
                      <a:pt x="0" y="138050"/>
                    </a:cubicBezTo>
                    <a:lnTo>
                      <a:pt x="0" y="18833"/>
                    </a:lnTo>
                    <a:cubicBezTo>
                      <a:pt x="0" y="8449"/>
                      <a:pt x="7628" y="0"/>
                      <a:pt x="17001" y="0"/>
                    </a:cubicBezTo>
                    <a:lnTo>
                      <a:pt x="228055" y="0"/>
                    </a:lnTo>
                    <a:cubicBezTo>
                      <a:pt x="237440" y="0"/>
                      <a:pt x="245077" y="8449"/>
                      <a:pt x="245077" y="18830"/>
                    </a:cubicBezTo>
                    <a:lnTo>
                      <a:pt x="245077" y="138050"/>
                    </a:lnTo>
                    <a:cubicBezTo>
                      <a:pt x="245077" y="148426"/>
                      <a:pt x="237440" y="156869"/>
                      <a:pt x="228055" y="156869"/>
                    </a:cubicBezTo>
                    <a:lnTo>
                      <a:pt x="144750" y="156869"/>
                    </a:lnTo>
                    <a:lnTo>
                      <a:pt x="122540" y="198650"/>
                    </a:lnTo>
                    <a:close/>
                    <a:moveTo>
                      <a:pt x="17001" y="11858"/>
                    </a:moveTo>
                    <a:cubicBezTo>
                      <a:pt x="14215" y="11858"/>
                      <a:pt x="11858" y="15054"/>
                      <a:pt x="11858" y="18833"/>
                    </a:cubicBezTo>
                    <a:lnTo>
                      <a:pt x="11858" y="138050"/>
                    </a:lnTo>
                    <a:cubicBezTo>
                      <a:pt x="11858" y="141821"/>
                      <a:pt x="14212" y="145011"/>
                      <a:pt x="17001" y="145011"/>
                    </a:cubicBezTo>
                    <a:lnTo>
                      <a:pt x="107457" y="145011"/>
                    </a:lnTo>
                    <a:lnTo>
                      <a:pt x="122540" y="173387"/>
                    </a:lnTo>
                    <a:lnTo>
                      <a:pt x="137629" y="145011"/>
                    </a:lnTo>
                    <a:lnTo>
                      <a:pt x="228058" y="145011"/>
                    </a:lnTo>
                    <a:cubicBezTo>
                      <a:pt x="230853" y="145011"/>
                      <a:pt x="233222" y="141824"/>
                      <a:pt x="233222" y="138050"/>
                    </a:cubicBezTo>
                    <a:lnTo>
                      <a:pt x="233222" y="18830"/>
                    </a:lnTo>
                    <a:cubicBezTo>
                      <a:pt x="233222" y="15051"/>
                      <a:pt x="230853" y="11858"/>
                      <a:pt x="228058" y="11858"/>
                    </a:cubicBezTo>
                    <a:lnTo>
                      <a:pt x="17001" y="11858"/>
                    </a:lnTo>
                    <a:close/>
                  </a:path>
                </a:pathLst>
              </a:custGeom>
              <a:grpFill/>
              <a:ln w="290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02" name="그래픽 108">
                <a:extLst>
                  <a:ext uri="{FF2B5EF4-FFF2-40B4-BE49-F238E27FC236}">
                    <a16:creationId xmlns:a16="http://schemas.microsoft.com/office/drawing/2014/main" id="{A0432F91-0354-479D-BC52-3D0909F3A37A}"/>
                  </a:ext>
                </a:extLst>
              </p:cNvPr>
              <p:cNvGrpSpPr/>
              <p:nvPr/>
            </p:nvGrpSpPr>
            <p:grpSpPr>
              <a:xfrm>
                <a:off x="6578625" y="4522846"/>
                <a:ext cx="139698" cy="38526"/>
                <a:chOff x="6578625" y="4522846"/>
                <a:chExt cx="139698" cy="38526"/>
              </a:xfrm>
              <a:grpFill/>
            </p:grpSpPr>
            <p:sp>
              <p:nvSpPr>
                <p:cNvPr id="105" name="자유형: 도형 104">
                  <a:extLst>
                    <a:ext uri="{FF2B5EF4-FFF2-40B4-BE49-F238E27FC236}">
                      <a16:creationId xmlns:a16="http://schemas.microsoft.com/office/drawing/2014/main" id="{36C4B023-665D-468D-BD6E-B4775030514B}"/>
                    </a:ext>
                  </a:extLst>
                </p:cNvPr>
                <p:cNvSpPr/>
                <p:nvPr/>
              </p:nvSpPr>
              <p:spPr>
                <a:xfrm>
                  <a:off x="6578625" y="4522846"/>
                  <a:ext cx="38342" cy="38526"/>
                </a:xfrm>
                <a:custGeom>
                  <a:avLst/>
                  <a:gdLst>
                    <a:gd name="connsiteX0" fmla="*/ 19171 w 38342"/>
                    <a:gd name="connsiteY0" fmla="*/ 38526 h 38526"/>
                    <a:gd name="connsiteX1" fmla="*/ 0 w 38342"/>
                    <a:gd name="connsiteY1" fmla="*/ 19257 h 38526"/>
                    <a:gd name="connsiteX2" fmla="*/ 19171 w 38342"/>
                    <a:gd name="connsiteY2" fmla="*/ 0 h 38526"/>
                    <a:gd name="connsiteX3" fmla="*/ 38343 w 38342"/>
                    <a:gd name="connsiteY3" fmla="*/ 19257 h 38526"/>
                    <a:gd name="connsiteX4" fmla="*/ 19171 w 38342"/>
                    <a:gd name="connsiteY4" fmla="*/ 38526 h 38526"/>
                    <a:gd name="connsiteX5" fmla="*/ 19171 w 38342"/>
                    <a:gd name="connsiteY5" fmla="*/ 11858 h 38526"/>
                    <a:gd name="connsiteX6" fmla="*/ 11858 w 38342"/>
                    <a:gd name="connsiteY6" fmla="*/ 19257 h 38526"/>
                    <a:gd name="connsiteX7" fmla="*/ 19171 w 38342"/>
                    <a:gd name="connsiteY7" fmla="*/ 26669 h 38526"/>
                    <a:gd name="connsiteX8" fmla="*/ 26485 w 38342"/>
                    <a:gd name="connsiteY8" fmla="*/ 19257 h 38526"/>
                    <a:gd name="connsiteX9" fmla="*/ 19171 w 38342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2" h="38526">
                      <a:moveTo>
                        <a:pt x="19171" y="38526"/>
                      </a:moveTo>
                      <a:cubicBezTo>
                        <a:pt x="8600" y="38526"/>
                        <a:pt x="0" y="29882"/>
                        <a:pt x="0" y="19257"/>
                      </a:cubicBezTo>
                      <a:cubicBezTo>
                        <a:pt x="0" y="8639"/>
                        <a:pt x="8600" y="0"/>
                        <a:pt x="19171" y="0"/>
                      </a:cubicBezTo>
                      <a:cubicBezTo>
                        <a:pt x="29737" y="0"/>
                        <a:pt x="38343" y="8639"/>
                        <a:pt x="38343" y="19257"/>
                      </a:cubicBezTo>
                      <a:cubicBezTo>
                        <a:pt x="38343" y="29882"/>
                        <a:pt x="29740" y="38526"/>
                        <a:pt x="19171" y="38526"/>
                      </a:cubicBezTo>
                      <a:close/>
                      <a:moveTo>
                        <a:pt x="19171" y="11858"/>
                      </a:moveTo>
                      <a:cubicBezTo>
                        <a:pt x="15137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34" y="26669"/>
                        <a:pt x="19171" y="26669"/>
                      </a:cubicBezTo>
                      <a:cubicBezTo>
                        <a:pt x="23200" y="26669"/>
                        <a:pt x="26485" y="23342"/>
                        <a:pt x="26485" y="19257"/>
                      </a:cubicBezTo>
                      <a:cubicBezTo>
                        <a:pt x="26485" y="15175"/>
                        <a:pt x="23203" y="11858"/>
                        <a:pt x="19171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07" name="자유형: 도형 106">
                  <a:extLst>
                    <a:ext uri="{FF2B5EF4-FFF2-40B4-BE49-F238E27FC236}">
                      <a16:creationId xmlns:a16="http://schemas.microsoft.com/office/drawing/2014/main" id="{E1C98D05-A5E3-492A-BA56-4C2C7EA130E5}"/>
                    </a:ext>
                  </a:extLst>
                </p:cNvPr>
                <p:cNvSpPr/>
                <p:nvPr/>
              </p:nvSpPr>
              <p:spPr>
                <a:xfrm>
                  <a:off x="6629294" y="4522846"/>
                  <a:ext cx="38348" cy="38526"/>
                </a:xfrm>
                <a:custGeom>
                  <a:avLst/>
                  <a:gdLst>
                    <a:gd name="connsiteX0" fmla="*/ 19183 w 38348"/>
                    <a:gd name="connsiteY0" fmla="*/ 38526 h 38526"/>
                    <a:gd name="connsiteX1" fmla="*/ 0 w 38348"/>
                    <a:gd name="connsiteY1" fmla="*/ 19257 h 38526"/>
                    <a:gd name="connsiteX2" fmla="*/ 19183 w 38348"/>
                    <a:gd name="connsiteY2" fmla="*/ 0 h 38526"/>
                    <a:gd name="connsiteX3" fmla="*/ 38349 w 38348"/>
                    <a:gd name="connsiteY3" fmla="*/ 19257 h 38526"/>
                    <a:gd name="connsiteX4" fmla="*/ 19183 w 38348"/>
                    <a:gd name="connsiteY4" fmla="*/ 38526 h 38526"/>
                    <a:gd name="connsiteX5" fmla="*/ 19183 w 38348"/>
                    <a:gd name="connsiteY5" fmla="*/ 11858 h 38526"/>
                    <a:gd name="connsiteX6" fmla="*/ 11858 w 38348"/>
                    <a:gd name="connsiteY6" fmla="*/ 19257 h 38526"/>
                    <a:gd name="connsiteX7" fmla="*/ 19183 w 38348"/>
                    <a:gd name="connsiteY7" fmla="*/ 26669 h 38526"/>
                    <a:gd name="connsiteX8" fmla="*/ 26491 w 38348"/>
                    <a:gd name="connsiteY8" fmla="*/ 19257 h 38526"/>
                    <a:gd name="connsiteX9" fmla="*/ 19183 w 38348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8" h="38526">
                      <a:moveTo>
                        <a:pt x="19183" y="38526"/>
                      </a:moveTo>
                      <a:cubicBezTo>
                        <a:pt x="8606" y="38526"/>
                        <a:pt x="0" y="29882"/>
                        <a:pt x="0" y="19257"/>
                      </a:cubicBezTo>
                      <a:cubicBezTo>
                        <a:pt x="0" y="8639"/>
                        <a:pt x="8603" y="0"/>
                        <a:pt x="19183" y="0"/>
                      </a:cubicBezTo>
                      <a:cubicBezTo>
                        <a:pt x="29749" y="0"/>
                        <a:pt x="38349" y="8639"/>
                        <a:pt x="38349" y="19257"/>
                      </a:cubicBezTo>
                      <a:cubicBezTo>
                        <a:pt x="38349" y="29882"/>
                        <a:pt x="29752" y="38526"/>
                        <a:pt x="19183" y="38526"/>
                      </a:cubicBezTo>
                      <a:close/>
                      <a:moveTo>
                        <a:pt x="19183" y="11858"/>
                      </a:moveTo>
                      <a:cubicBezTo>
                        <a:pt x="15143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40" y="26669"/>
                        <a:pt x="19183" y="26669"/>
                      </a:cubicBezTo>
                      <a:cubicBezTo>
                        <a:pt x="23212" y="26669"/>
                        <a:pt x="26491" y="23342"/>
                        <a:pt x="26491" y="19257"/>
                      </a:cubicBezTo>
                      <a:cubicBezTo>
                        <a:pt x="26491" y="15175"/>
                        <a:pt x="23212" y="11858"/>
                        <a:pt x="19183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15" name="자유형: 도형 114">
                  <a:extLst>
                    <a:ext uri="{FF2B5EF4-FFF2-40B4-BE49-F238E27FC236}">
                      <a16:creationId xmlns:a16="http://schemas.microsoft.com/office/drawing/2014/main" id="{801857DE-5FBD-4835-B2DD-20EAB6CC7025}"/>
                    </a:ext>
                  </a:extLst>
                </p:cNvPr>
                <p:cNvSpPr/>
                <p:nvPr/>
              </p:nvSpPr>
              <p:spPr>
                <a:xfrm>
                  <a:off x="6679975" y="4522846"/>
                  <a:ext cx="38348" cy="38526"/>
                </a:xfrm>
                <a:custGeom>
                  <a:avLst/>
                  <a:gdLst>
                    <a:gd name="connsiteX0" fmla="*/ 19171 w 38348"/>
                    <a:gd name="connsiteY0" fmla="*/ 38526 h 38526"/>
                    <a:gd name="connsiteX1" fmla="*/ 0 w 38348"/>
                    <a:gd name="connsiteY1" fmla="*/ 19257 h 38526"/>
                    <a:gd name="connsiteX2" fmla="*/ 19171 w 38348"/>
                    <a:gd name="connsiteY2" fmla="*/ 0 h 38526"/>
                    <a:gd name="connsiteX3" fmla="*/ 38349 w 38348"/>
                    <a:gd name="connsiteY3" fmla="*/ 19257 h 38526"/>
                    <a:gd name="connsiteX4" fmla="*/ 19171 w 38348"/>
                    <a:gd name="connsiteY4" fmla="*/ 38526 h 38526"/>
                    <a:gd name="connsiteX5" fmla="*/ 19171 w 38348"/>
                    <a:gd name="connsiteY5" fmla="*/ 11858 h 38526"/>
                    <a:gd name="connsiteX6" fmla="*/ 11858 w 38348"/>
                    <a:gd name="connsiteY6" fmla="*/ 19257 h 38526"/>
                    <a:gd name="connsiteX7" fmla="*/ 19171 w 38348"/>
                    <a:gd name="connsiteY7" fmla="*/ 26669 h 38526"/>
                    <a:gd name="connsiteX8" fmla="*/ 26491 w 38348"/>
                    <a:gd name="connsiteY8" fmla="*/ 19257 h 38526"/>
                    <a:gd name="connsiteX9" fmla="*/ 19171 w 38348"/>
                    <a:gd name="connsiteY9" fmla="*/ 11858 h 38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348" h="38526">
                      <a:moveTo>
                        <a:pt x="19171" y="38526"/>
                      </a:moveTo>
                      <a:cubicBezTo>
                        <a:pt x="8606" y="38526"/>
                        <a:pt x="0" y="29882"/>
                        <a:pt x="0" y="19257"/>
                      </a:cubicBezTo>
                      <a:cubicBezTo>
                        <a:pt x="0" y="8639"/>
                        <a:pt x="8603" y="0"/>
                        <a:pt x="19171" y="0"/>
                      </a:cubicBezTo>
                      <a:cubicBezTo>
                        <a:pt x="29743" y="0"/>
                        <a:pt x="38349" y="8639"/>
                        <a:pt x="38349" y="19257"/>
                      </a:cubicBezTo>
                      <a:cubicBezTo>
                        <a:pt x="38349" y="29882"/>
                        <a:pt x="29743" y="38526"/>
                        <a:pt x="19171" y="38526"/>
                      </a:cubicBezTo>
                      <a:close/>
                      <a:moveTo>
                        <a:pt x="19171" y="11858"/>
                      </a:moveTo>
                      <a:cubicBezTo>
                        <a:pt x="15143" y="11858"/>
                        <a:pt x="11858" y="15178"/>
                        <a:pt x="11858" y="19257"/>
                      </a:cubicBezTo>
                      <a:cubicBezTo>
                        <a:pt x="11858" y="23342"/>
                        <a:pt x="15140" y="26669"/>
                        <a:pt x="19171" y="26669"/>
                      </a:cubicBezTo>
                      <a:cubicBezTo>
                        <a:pt x="23206" y="26669"/>
                        <a:pt x="26491" y="23342"/>
                        <a:pt x="26491" y="19257"/>
                      </a:cubicBezTo>
                      <a:cubicBezTo>
                        <a:pt x="26491" y="15175"/>
                        <a:pt x="23206" y="11858"/>
                        <a:pt x="19171" y="11858"/>
                      </a:cubicBezTo>
                      <a:close/>
                    </a:path>
                  </a:pathLst>
                </a:custGeom>
                <a:grpFill/>
                <a:ln w="290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10" name="TextBox 109">
            <a:extLst>
              <a:ext uri="{FF2B5EF4-FFF2-40B4-BE49-F238E27FC236}">
                <a16:creationId xmlns:a16="http://schemas.microsoft.com/office/drawing/2014/main" id="{9A3F6915-AFFA-42A2-8A6D-E80CF1529231}"/>
              </a:ext>
            </a:extLst>
          </p:cNvPr>
          <p:cNvSpPr txBox="1"/>
          <p:nvPr/>
        </p:nvSpPr>
        <p:spPr>
          <a:xfrm>
            <a:off x="3020314" y="3350511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65000"/>
                </a:schemeClr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A58E5650-D63F-4006-BBC8-99F72031A0F8}"/>
              </a:ext>
            </a:extLst>
          </p:cNvPr>
          <p:cNvSpPr txBox="1"/>
          <p:nvPr/>
        </p:nvSpPr>
        <p:spPr>
          <a:xfrm>
            <a:off x="5121259" y="3350511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키워드입력</a:t>
            </a:r>
            <a:endParaRPr lang="id-ID" altLang="ko-KR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7B7A8D6A-3C48-410C-8F56-CA5A83CC1120}"/>
              </a:ext>
            </a:extLst>
          </p:cNvPr>
          <p:cNvSpPr txBox="1"/>
          <p:nvPr/>
        </p:nvSpPr>
        <p:spPr>
          <a:xfrm>
            <a:off x="7223903" y="3350511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키워드입력</a:t>
            </a:r>
            <a:endParaRPr lang="id-ID" altLang="ko-KR"/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6D4EB7DB-105C-44AB-8D54-8DD3CE716AD2}"/>
              </a:ext>
            </a:extLst>
          </p:cNvPr>
          <p:cNvSpPr txBox="1"/>
          <p:nvPr/>
        </p:nvSpPr>
        <p:spPr>
          <a:xfrm>
            <a:off x="9326547" y="3350511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2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2DCEC9F9-36F8-4415-B178-033C2EB2DAD4}"/>
              </a:ext>
            </a:extLst>
          </p:cNvPr>
          <p:cNvSpPr txBox="1"/>
          <p:nvPr/>
        </p:nvSpPr>
        <p:spPr>
          <a:xfrm>
            <a:off x="1987136" y="5554793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키워드입력</a:t>
            </a:r>
            <a:endParaRPr lang="id-ID" altLang="ko-KR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D3423F2D-20EA-4F38-A70F-5C8880A03EA5}"/>
              </a:ext>
            </a:extLst>
          </p:cNvPr>
          <p:cNvSpPr txBox="1"/>
          <p:nvPr/>
        </p:nvSpPr>
        <p:spPr>
          <a:xfrm>
            <a:off x="4090710" y="5554793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키워드입력</a:t>
            </a:r>
            <a:endParaRPr lang="id-ID" altLang="ko-KR"/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AEAB6E0C-137C-414D-B384-4EE2A3F843CE}"/>
              </a:ext>
            </a:extLst>
          </p:cNvPr>
          <p:cNvSpPr txBox="1"/>
          <p:nvPr/>
        </p:nvSpPr>
        <p:spPr>
          <a:xfrm>
            <a:off x="6194284" y="5554793"/>
            <a:ext cx="772969" cy="280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algn="ctr" latinLnBrk="0">
              <a:lnSpc>
                <a:spcPct val="110000"/>
              </a:lnSpc>
              <a:defRPr sz="12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/>
              <a:t>키워드입력</a:t>
            </a:r>
            <a:endParaRPr lang="id-ID" altLang="ko-KR"/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FD53393-9EAA-464F-9E06-9166AA6658BF}"/>
              </a:ext>
            </a:extLst>
          </p:cNvPr>
          <p:cNvSpPr txBox="1"/>
          <p:nvPr/>
        </p:nvSpPr>
        <p:spPr>
          <a:xfrm>
            <a:off x="7833231" y="4268265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99B19ED5-183B-4BB7-B948-DE85D51CF3EC}"/>
              </a:ext>
            </a:extLst>
          </p:cNvPr>
          <p:cNvSpPr txBox="1"/>
          <p:nvPr/>
        </p:nvSpPr>
        <p:spPr>
          <a:xfrm>
            <a:off x="7944978" y="5205025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C520663D-241F-1F93-AACD-EE347445A56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5982832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" name="눈물 방울 124">
            <a:extLst>
              <a:ext uri="{FF2B5EF4-FFF2-40B4-BE49-F238E27FC236}">
                <a16:creationId xmlns:a16="http://schemas.microsoft.com/office/drawing/2014/main" id="{A1643707-5DAD-4C54-A11C-9C606B47AEE9}"/>
              </a:ext>
            </a:extLst>
          </p:cNvPr>
          <p:cNvSpPr/>
          <p:nvPr/>
        </p:nvSpPr>
        <p:spPr>
          <a:xfrm rot="10800000">
            <a:off x="4681945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7" name="Straight Connector 8">
            <a:extLst>
              <a:ext uri="{FF2B5EF4-FFF2-40B4-BE49-F238E27FC236}">
                <a16:creationId xmlns:a16="http://schemas.microsoft.com/office/drawing/2014/main" id="{70598492-3604-4501-8617-7B97E12D0AE4}"/>
              </a:ext>
            </a:extLst>
          </p:cNvPr>
          <p:cNvCxnSpPr/>
          <p:nvPr/>
        </p:nvCxnSpPr>
        <p:spPr>
          <a:xfrm>
            <a:off x="1200419" y="4076987"/>
            <a:ext cx="10991581" cy="0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10">
            <a:extLst>
              <a:ext uri="{FF2B5EF4-FFF2-40B4-BE49-F238E27FC236}">
                <a16:creationId xmlns:a16="http://schemas.microsoft.com/office/drawing/2014/main" id="{4AE4D9A8-A69A-4825-A8E5-67B876BB43BB}"/>
              </a:ext>
            </a:extLst>
          </p:cNvPr>
          <p:cNvCxnSpPr>
            <a:cxnSpLocks/>
          </p:cNvCxnSpPr>
          <p:nvPr/>
        </p:nvCxnSpPr>
        <p:spPr>
          <a:xfrm>
            <a:off x="1200418" y="3893998"/>
            <a:ext cx="0" cy="36503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Straight Connector 16">
            <a:extLst>
              <a:ext uri="{FF2B5EF4-FFF2-40B4-BE49-F238E27FC236}">
                <a16:creationId xmlns:a16="http://schemas.microsoft.com/office/drawing/2014/main" id="{033BBB1A-C9F6-4F22-9887-40302938967E}"/>
              </a:ext>
            </a:extLst>
          </p:cNvPr>
          <p:cNvCxnSpPr>
            <a:cxnSpLocks/>
          </p:cNvCxnSpPr>
          <p:nvPr/>
        </p:nvCxnSpPr>
        <p:spPr>
          <a:xfrm>
            <a:off x="4681945" y="3893998"/>
            <a:ext cx="0" cy="36503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Straight Connector 21">
            <a:extLst>
              <a:ext uri="{FF2B5EF4-FFF2-40B4-BE49-F238E27FC236}">
                <a16:creationId xmlns:a16="http://schemas.microsoft.com/office/drawing/2014/main" id="{756BFF60-DE42-4D91-945D-0FB53F10DA18}"/>
              </a:ext>
            </a:extLst>
          </p:cNvPr>
          <p:cNvCxnSpPr>
            <a:cxnSpLocks/>
          </p:cNvCxnSpPr>
          <p:nvPr/>
        </p:nvCxnSpPr>
        <p:spPr>
          <a:xfrm>
            <a:off x="8163473" y="3893998"/>
            <a:ext cx="0" cy="365035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E87C1731-8472-4C6A-AE06-4D17292D8D60}"/>
              </a:ext>
            </a:extLst>
          </p:cNvPr>
          <p:cNvSpPr txBox="1"/>
          <p:nvPr/>
        </p:nvSpPr>
        <p:spPr>
          <a:xfrm>
            <a:off x="1200418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2013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B73D68B-5CD2-4751-86A6-072D18ECB958}"/>
              </a:ext>
            </a:extLst>
          </p:cNvPr>
          <p:cNvSpPr txBox="1"/>
          <p:nvPr/>
        </p:nvSpPr>
        <p:spPr>
          <a:xfrm>
            <a:off x="1200418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287FBA0F-3F38-4455-94E5-B8D27B3248AC}"/>
              </a:ext>
            </a:extLst>
          </p:cNvPr>
          <p:cNvSpPr txBox="1"/>
          <p:nvPr/>
        </p:nvSpPr>
        <p:spPr>
          <a:xfrm>
            <a:off x="4681945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2014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C3153F68-5685-4786-8D47-FB4A0DCE92AD}"/>
              </a:ext>
            </a:extLst>
          </p:cNvPr>
          <p:cNvSpPr txBox="1"/>
          <p:nvPr/>
        </p:nvSpPr>
        <p:spPr>
          <a:xfrm>
            <a:off x="4681946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ECD5BBE3-0ACA-4E60-8C0E-1231CAD93B7B}"/>
              </a:ext>
            </a:extLst>
          </p:cNvPr>
          <p:cNvSpPr txBox="1"/>
          <p:nvPr/>
        </p:nvSpPr>
        <p:spPr>
          <a:xfrm>
            <a:off x="8163473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2015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7B917770-456F-44EC-9886-82DC14D6BF31}"/>
              </a:ext>
            </a:extLst>
          </p:cNvPr>
          <p:cNvSpPr txBox="1"/>
          <p:nvPr/>
        </p:nvSpPr>
        <p:spPr>
          <a:xfrm>
            <a:off x="8163474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" name="눈물 방울 13">
            <a:extLst>
              <a:ext uri="{FF2B5EF4-FFF2-40B4-BE49-F238E27FC236}">
                <a16:creationId xmlns:a16="http://schemas.microsoft.com/office/drawing/2014/main" id="{E784FA24-8BF5-4478-9614-5283BAF05E0A}"/>
              </a:ext>
            </a:extLst>
          </p:cNvPr>
          <p:cNvSpPr/>
          <p:nvPr/>
        </p:nvSpPr>
        <p:spPr>
          <a:xfrm rot="10800000">
            <a:off x="1200420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래픽 109">
            <a:extLst>
              <a:ext uri="{FF2B5EF4-FFF2-40B4-BE49-F238E27FC236}">
                <a16:creationId xmlns:a16="http://schemas.microsoft.com/office/drawing/2014/main" id="{A2A7238E-E74E-4A69-8002-504B893BBDE1}"/>
              </a:ext>
            </a:extLst>
          </p:cNvPr>
          <p:cNvGrpSpPr/>
          <p:nvPr/>
        </p:nvGrpSpPr>
        <p:grpSpPr>
          <a:xfrm>
            <a:off x="1500052" y="2826446"/>
            <a:ext cx="536577" cy="540000"/>
            <a:chOff x="1500052" y="2826446"/>
            <a:chExt cx="536577" cy="540000"/>
          </a:xfrm>
          <a:solidFill>
            <a:schemeClr val="accent3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8F36F542-36B7-4BF2-81CF-44445520BBD6}"/>
                </a:ext>
              </a:extLst>
            </p:cNvPr>
            <p:cNvSpPr/>
            <p:nvPr/>
          </p:nvSpPr>
          <p:spPr>
            <a:xfrm>
              <a:off x="1503473" y="2826446"/>
              <a:ext cx="388867" cy="393765"/>
            </a:xfrm>
            <a:custGeom>
              <a:avLst/>
              <a:gdLst>
                <a:gd name="connsiteX0" fmla="*/ 194324 w 388867"/>
                <a:gd name="connsiteY0" fmla="*/ 393765 h 393765"/>
                <a:gd name="connsiteX1" fmla="*/ 0 w 388867"/>
                <a:gd name="connsiteY1" fmla="*/ 196931 h 393765"/>
                <a:gd name="connsiteX2" fmla="*/ 56683 w 388867"/>
                <a:gd name="connsiteY2" fmla="*/ 57991 h 393765"/>
                <a:gd name="connsiteX3" fmla="*/ 194273 w 388867"/>
                <a:gd name="connsiteY3" fmla="*/ 0 h 393765"/>
                <a:gd name="connsiteX4" fmla="*/ 331876 w 388867"/>
                <a:gd name="connsiteY4" fmla="*/ 57700 h 393765"/>
                <a:gd name="connsiteX5" fmla="*/ 388868 w 388867"/>
                <a:gd name="connsiteY5" fmla="*/ 196851 h 393765"/>
                <a:gd name="connsiteX6" fmla="*/ 332222 w 388867"/>
                <a:gd name="connsiteY6" fmla="*/ 335711 h 393765"/>
                <a:gd name="connsiteX7" fmla="*/ 194476 w 388867"/>
                <a:gd name="connsiteY7" fmla="*/ 393765 h 393765"/>
                <a:gd name="connsiteX8" fmla="*/ 194468 w 388867"/>
                <a:gd name="connsiteY8" fmla="*/ 393765 h 393765"/>
                <a:gd name="connsiteX9" fmla="*/ 194324 w 388867"/>
                <a:gd name="connsiteY9" fmla="*/ 385328 h 393765"/>
                <a:gd name="connsiteX10" fmla="*/ 194446 w 388867"/>
                <a:gd name="connsiteY10" fmla="*/ 376890 h 393765"/>
                <a:gd name="connsiteX11" fmla="*/ 320190 w 388867"/>
                <a:gd name="connsiteY11" fmla="*/ 323886 h 393765"/>
                <a:gd name="connsiteX12" fmla="*/ 371993 w 388867"/>
                <a:gd name="connsiteY12" fmla="*/ 196860 h 393765"/>
                <a:gd name="connsiteX13" fmla="*/ 319874 w 388867"/>
                <a:gd name="connsiteY13" fmla="*/ 69563 h 393765"/>
                <a:gd name="connsiteX14" fmla="*/ 194493 w 388867"/>
                <a:gd name="connsiteY14" fmla="*/ 16875 h 393765"/>
                <a:gd name="connsiteX15" fmla="*/ 68719 w 388867"/>
                <a:gd name="connsiteY15" fmla="*/ 69816 h 393765"/>
                <a:gd name="connsiteX16" fmla="*/ 16875 w 388867"/>
                <a:gd name="connsiteY16" fmla="*/ 196927 h 393765"/>
                <a:gd name="connsiteX17" fmla="*/ 194324 w 388867"/>
                <a:gd name="connsiteY17" fmla="*/ 376890 h 393765"/>
                <a:gd name="connsiteX18" fmla="*/ 194324 w 388867"/>
                <a:gd name="connsiteY18" fmla="*/ 393765 h 39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8867" h="393765">
                  <a:moveTo>
                    <a:pt x="194324" y="393765"/>
                  </a:moveTo>
                  <a:cubicBezTo>
                    <a:pt x="87218" y="393765"/>
                    <a:pt x="46" y="305463"/>
                    <a:pt x="0" y="196931"/>
                  </a:cubicBezTo>
                  <a:cubicBezTo>
                    <a:pt x="-13" y="144585"/>
                    <a:pt x="20119" y="95243"/>
                    <a:pt x="56683" y="57991"/>
                  </a:cubicBezTo>
                  <a:cubicBezTo>
                    <a:pt x="93433" y="20592"/>
                    <a:pt x="142294" y="0"/>
                    <a:pt x="194273" y="0"/>
                  </a:cubicBezTo>
                  <a:cubicBezTo>
                    <a:pt x="246303" y="0"/>
                    <a:pt x="295093" y="20490"/>
                    <a:pt x="331876" y="57700"/>
                  </a:cubicBezTo>
                  <a:cubicBezTo>
                    <a:pt x="368618" y="94897"/>
                    <a:pt x="388859" y="144315"/>
                    <a:pt x="388868" y="196851"/>
                  </a:cubicBezTo>
                  <a:cubicBezTo>
                    <a:pt x="388868" y="249193"/>
                    <a:pt x="368748" y="298506"/>
                    <a:pt x="332222" y="335711"/>
                  </a:cubicBezTo>
                  <a:cubicBezTo>
                    <a:pt x="295393" y="373148"/>
                    <a:pt x="246468" y="393765"/>
                    <a:pt x="194476" y="393765"/>
                  </a:cubicBezTo>
                  <a:cubicBezTo>
                    <a:pt x="194472" y="393765"/>
                    <a:pt x="194472" y="393765"/>
                    <a:pt x="194468" y="393765"/>
                  </a:cubicBezTo>
                  <a:lnTo>
                    <a:pt x="194324" y="385328"/>
                  </a:lnTo>
                  <a:lnTo>
                    <a:pt x="194446" y="376890"/>
                  </a:lnTo>
                  <a:cubicBezTo>
                    <a:pt x="241907" y="376890"/>
                    <a:pt x="286559" y="358066"/>
                    <a:pt x="320190" y="323886"/>
                  </a:cubicBezTo>
                  <a:cubicBezTo>
                    <a:pt x="353595" y="289866"/>
                    <a:pt x="371993" y="244751"/>
                    <a:pt x="371993" y="196860"/>
                  </a:cubicBezTo>
                  <a:cubicBezTo>
                    <a:pt x="371984" y="148791"/>
                    <a:pt x="353472" y="103583"/>
                    <a:pt x="319874" y="69563"/>
                  </a:cubicBezTo>
                  <a:cubicBezTo>
                    <a:pt x="286284" y="35589"/>
                    <a:pt x="241760" y="16875"/>
                    <a:pt x="194493" y="16875"/>
                  </a:cubicBezTo>
                  <a:cubicBezTo>
                    <a:pt x="146859" y="16875"/>
                    <a:pt x="102271" y="35678"/>
                    <a:pt x="68719" y="69816"/>
                  </a:cubicBezTo>
                  <a:cubicBezTo>
                    <a:pt x="35277" y="103887"/>
                    <a:pt x="16862" y="149032"/>
                    <a:pt x="16875" y="196927"/>
                  </a:cubicBezTo>
                  <a:cubicBezTo>
                    <a:pt x="16917" y="296156"/>
                    <a:pt x="96517" y="376890"/>
                    <a:pt x="194324" y="376890"/>
                  </a:cubicBezTo>
                  <a:lnTo>
                    <a:pt x="194324" y="39376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9E0F4ED0-492F-4840-AF90-1834DEFD287B}"/>
                </a:ext>
              </a:extLst>
            </p:cNvPr>
            <p:cNvSpPr/>
            <p:nvPr/>
          </p:nvSpPr>
          <p:spPr>
            <a:xfrm>
              <a:off x="1549297" y="2872805"/>
              <a:ext cx="297282" cy="300978"/>
            </a:xfrm>
            <a:custGeom>
              <a:avLst/>
              <a:gdLst>
                <a:gd name="connsiteX0" fmla="*/ 148517 w 297282"/>
                <a:gd name="connsiteY0" fmla="*/ 300978 h 300978"/>
                <a:gd name="connsiteX1" fmla="*/ 43487 w 297282"/>
                <a:gd name="connsiteY1" fmla="*/ 256833 h 300978"/>
                <a:gd name="connsiteX2" fmla="*/ 0 w 297282"/>
                <a:gd name="connsiteY2" fmla="*/ 150538 h 300978"/>
                <a:gd name="connsiteX3" fmla="*/ 43343 w 297282"/>
                <a:gd name="connsiteY3" fmla="*/ 44390 h 300978"/>
                <a:gd name="connsiteX4" fmla="*/ 148576 w 297282"/>
                <a:gd name="connsiteY4" fmla="*/ 0 h 300978"/>
                <a:gd name="connsiteX5" fmla="*/ 253716 w 297282"/>
                <a:gd name="connsiteY5" fmla="*/ 44166 h 300978"/>
                <a:gd name="connsiteX6" fmla="*/ 297283 w 297282"/>
                <a:gd name="connsiteY6" fmla="*/ 150466 h 300978"/>
                <a:gd name="connsiteX7" fmla="*/ 253956 w 297282"/>
                <a:gd name="connsiteY7" fmla="*/ 256572 h 300978"/>
                <a:gd name="connsiteX8" fmla="*/ 148631 w 297282"/>
                <a:gd name="connsiteY8" fmla="*/ 300978 h 300978"/>
                <a:gd name="connsiteX9" fmla="*/ 148517 w 297282"/>
                <a:gd name="connsiteY9" fmla="*/ 300978 h 300978"/>
                <a:gd name="connsiteX10" fmla="*/ 148669 w 297282"/>
                <a:gd name="connsiteY10" fmla="*/ 16875 h 300978"/>
                <a:gd name="connsiteX11" fmla="*/ 55384 w 297282"/>
                <a:gd name="connsiteY11" fmla="*/ 56219 h 300978"/>
                <a:gd name="connsiteX12" fmla="*/ 16879 w 297282"/>
                <a:gd name="connsiteY12" fmla="*/ 150538 h 300978"/>
                <a:gd name="connsiteX13" fmla="*/ 55502 w 297282"/>
                <a:gd name="connsiteY13" fmla="*/ 244979 h 300978"/>
                <a:gd name="connsiteX14" fmla="*/ 148521 w 297282"/>
                <a:gd name="connsiteY14" fmla="*/ 284099 h 300978"/>
                <a:gd name="connsiteX15" fmla="*/ 148521 w 297282"/>
                <a:gd name="connsiteY15" fmla="*/ 292537 h 300978"/>
                <a:gd name="connsiteX16" fmla="*/ 148631 w 297282"/>
                <a:gd name="connsiteY16" fmla="*/ 284099 h 300978"/>
                <a:gd name="connsiteX17" fmla="*/ 241928 w 297282"/>
                <a:gd name="connsiteY17" fmla="*/ 244734 h 300978"/>
                <a:gd name="connsiteX18" fmla="*/ 280412 w 297282"/>
                <a:gd name="connsiteY18" fmla="*/ 150470 h 300978"/>
                <a:gd name="connsiteX19" fmla="*/ 241705 w 297282"/>
                <a:gd name="connsiteY19" fmla="*/ 56012 h 300978"/>
                <a:gd name="connsiteX20" fmla="*/ 148669 w 297282"/>
                <a:gd name="connsiteY20" fmla="*/ 16875 h 300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282" h="300978">
                  <a:moveTo>
                    <a:pt x="148517" y="300978"/>
                  </a:moveTo>
                  <a:cubicBezTo>
                    <a:pt x="108873" y="300978"/>
                    <a:pt x="71571" y="285301"/>
                    <a:pt x="43487" y="256833"/>
                  </a:cubicBezTo>
                  <a:cubicBezTo>
                    <a:pt x="15432" y="228395"/>
                    <a:pt x="-13" y="190645"/>
                    <a:pt x="0" y="150538"/>
                  </a:cubicBezTo>
                  <a:cubicBezTo>
                    <a:pt x="-4" y="110506"/>
                    <a:pt x="15390" y="72807"/>
                    <a:pt x="43343" y="44390"/>
                  </a:cubicBezTo>
                  <a:cubicBezTo>
                    <a:pt x="71436" y="15787"/>
                    <a:pt x="108810" y="17"/>
                    <a:pt x="148576" y="0"/>
                  </a:cubicBezTo>
                  <a:cubicBezTo>
                    <a:pt x="188338" y="0"/>
                    <a:pt x="225644" y="15685"/>
                    <a:pt x="253716" y="44166"/>
                  </a:cubicBezTo>
                  <a:cubicBezTo>
                    <a:pt x="281779" y="72558"/>
                    <a:pt x="297257" y="110316"/>
                    <a:pt x="297283" y="150466"/>
                  </a:cubicBezTo>
                  <a:cubicBezTo>
                    <a:pt x="297300" y="190485"/>
                    <a:pt x="281910" y="228167"/>
                    <a:pt x="253956" y="256572"/>
                  </a:cubicBezTo>
                  <a:cubicBezTo>
                    <a:pt x="225821" y="285200"/>
                    <a:pt x="188418" y="300974"/>
                    <a:pt x="148631" y="300978"/>
                  </a:cubicBezTo>
                  <a:lnTo>
                    <a:pt x="148517" y="300978"/>
                  </a:lnTo>
                  <a:close/>
                  <a:moveTo>
                    <a:pt x="148669" y="16875"/>
                  </a:moveTo>
                  <a:cubicBezTo>
                    <a:pt x="113383" y="16892"/>
                    <a:pt x="80283" y="30864"/>
                    <a:pt x="55384" y="56219"/>
                  </a:cubicBezTo>
                  <a:cubicBezTo>
                    <a:pt x="30548" y="81464"/>
                    <a:pt x="16875" y="114957"/>
                    <a:pt x="16879" y="150538"/>
                  </a:cubicBezTo>
                  <a:cubicBezTo>
                    <a:pt x="16871" y="186182"/>
                    <a:pt x="30586" y="219717"/>
                    <a:pt x="55502" y="244979"/>
                  </a:cubicBezTo>
                  <a:cubicBezTo>
                    <a:pt x="80388" y="270207"/>
                    <a:pt x="113425" y="284099"/>
                    <a:pt x="148521" y="284099"/>
                  </a:cubicBezTo>
                  <a:lnTo>
                    <a:pt x="148521" y="292537"/>
                  </a:lnTo>
                  <a:lnTo>
                    <a:pt x="148631" y="284099"/>
                  </a:lnTo>
                  <a:cubicBezTo>
                    <a:pt x="183862" y="284095"/>
                    <a:pt x="216991" y="270118"/>
                    <a:pt x="241928" y="244734"/>
                  </a:cubicBezTo>
                  <a:cubicBezTo>
                    <a:pt x="266764" y="219506"/>
                    <a:pt x="280429" y="186030"/>
                    <a:pt x="280412" y="150470"/>
                  </a:cubicBezTo>
                  <a:cubicBezTo>
                    <a:pt x="280387" y="114788"/>
                    <a:pt x="266642" y="81240"/>
                    <a:pt x="241705" y="56012"/>
                  </a:cubicBezTo>
                  <a:cubicBezTo>
                    <a:pt x="216823" y="30776"/>
                    <a:pt x="183781" y="16875"/>
                    <a:pt x="148669" y="16875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67018939-30F1-46A1-9AC2-5B61EBB0F996}"/>
                </a:ext>
              </a:extLst>
            </p:cNvPr>
            <p:cNvSpPr/>
            <p:nvPr/>
          </p:nvSpPr>
          <p:spPr>
            <a:xfrm>
              <a:off x="1601238" y="2925417"/>
              <a:ext cx="96651" cy="97908"/>
            </a:xfrm>
            <a:custGeom>
              <a:avLst/>
              <a:gdLst>
                <a:gd name="connsiteX0" fmla="*/ 16875 w 96651"/>
                <a:gd name="connsiteY0" fmla="*/ 97909 h 97908"/>
                <a:gd name="connsiteX1" fmla="*/ 0 w 96651"/>
                <a:gd name="connsiteY1" fmla="*/ 97905 h 97908"/>
                <a:gd name="connsiteX2" fmla="*/ 28173 w 96651"/>
                <a:gd name="connsiteY2" fmla="*/ 28882 h 97908"/>
                <a:gd name="connsiteX3" fmla="*/ 96652 w 96651"/>
                <a:gd name="connsiteY3" fmla="*/ 0 h 97908"/>
                <a:gd name="connsiteX4" fmla="*/ 96652 w 96651"/>
                <a:gd name="connsiteY4" fmla="*/ 16875 h 97908"/>
                <a:gd name="connsiteX5" fmla="*/ 40209 w 96651"/>
                <a:gd name="connsiteY5" fmla="*/ 40707 h 97908"/>
                <a:gd name="connsiteX6" fmla="*/ 16875 w 96651"/>
                <a:gd name="connsiteY6" fmla="*/ 97909 h 97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651" h="97908">
                  <a:moveTo>
                    <a:pt x="16875" y="97909"/>
                  </a:moveTo>
                  <a:lnTo>
                    <a:pt x="0" y="97905"/>
                  </a:lnTo>
                  <a:cubicBezTo>
                    <a:pt x="4" y="71888"/>
                    <a:pt x="10011" y="47372"/>
                    <a:pt x="28173" y="28882"/>
                  </a:cubicBezTo>
                  <a:cubicBezTo>
                    <a:pt x="46478" y="10256"/>
                    <a:pt x="70799" y="0"/>
                    <a:pt x="96652" y="0"/>
                  </a:cubicBezTo>
                  <a:lnTo>
                    <a:pt x="96652" y="16875"/>
                  </a:lnTo>
                  <a:cubicBezTo>
                    <a:pt x="75360" y="16875"/>
                    <a:pt x="55316" y="25338"/>
                    <a:pt x="40209" y="40707"/>
                  </a:cubicBezTo>
                  <a:cubicBezTo>
                    <a:pt x="25165" y="56025"/>
                    <a:pt x="16879" y="76338"/>
                    <a:pt x="16875" y="97909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6" name="그래픽 109">
              <a:extLst>
                <a:ext uri="{FF2B5EF4-FFF2-40B4-BE49-F238E27FC236}">
                  <a16:creationId xmlns:a16="http://schemas.microsoft.com/office/drawing/2014/main" id="{46B8D6CC-6BEB-497C-A224-E8E02B110420}"/>
                </a:ext>
              </a:extLst>
            </p:cNvPr>
            <p:cNvGrpSpPr/>
            <p:nvPr/>
          </p:nvGrpSpPr>
          <p:grpSpPr>
            <a:xfrm>
              <a:off x="1500052" y="2826446"/>
              <a:ext cx="536577" cy="540000"/>
              <a:chOff x="1500052" y="2826446"/>
              <a:chExt cx="536577" cy="540000"/>
            </a:xfrm>
            <a:grpFill/>
          </p:grpSpPr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8A385ADB-4A9F-4BFB-BD1B-0C5288457A77}"/>
                  </a:ext>
                </a:extLst>
              </p:cNvPr>
              <p:cNvSpPr/>
              <p:nvPr/>
            </p:nvSpPr>
            <p:spPr>
              <a:xfrm>
                <a:off x="1500052" y="2826446"/>
                <a:ext cx="4218" cy="4218"/>
              </a:xfrm>
              <a:custGeom>
                <a:avLst/>
                <a:gdLst/>
                <a:ahLst/>
                <a:cxnLst/>
                <a:rect l="l" t="t" r="r" b="b"/>
                <a:pathLst>
                  <a:path w="4218" h="4218"/>
                </a:pathLst>
              </a:custGeom>
              <a:grpFill/>
              <a:ln w="16669" cap="flat">
                <a:solidFill>
                  <a:srgbClr val="282D3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BA4336E4-C04F-4BBB-8382-9A9E63F5DFE8}"/>
                  </a:ext>
                </a:extLst>
              </p:cNvPr>
              <p:cNvSpPr/>
              <p:nvPr/>
            </p:nvSpPr>
            <p:spPr>
              <a:xfrm>
                <a:off x="1828443" y="3155609"/>
                <a:ext cx="208185" cy="210836"/>
              </a:xfrm>
              <a:custGeom>
                <a:avLst/>
                <a:gdLst>
                  <a:gd name="connsiteX0" fmla="*/ 153482 w 208185"/>
                  <a:gd name="connsiteY0" fmla="*/ 210836 h 210836"/>
                  <a:gd name="connsiteX1" fmla="*/ 132237 w 208185"/>
                  <a:gd name="connsiteY1" fmla="*/ 206470 h 210836"/>
                  <a:gd name="connsiteX2" fmla="*/ 130684 w 208185"/>
                  <a:gd name="connsiteY2" fmla="*/ 205820 h 210836"/>
                  <a:gd name="connsiteX3" fmla="*/ 0 w 208185"/>
                  <a:gd name="connsiteY3" fmla="*/ 73377 h 210836"/>
                  <a:gd name="connsiteX4" fmla="*/ 72423 w 208185"/>
                  <a:gd name="connsiteY4" fmla="*/ 0 h 210836"/>
                  <a:gd name="connsiteX5" fmla="*/ 203255 w 208185"/>
                  <a:gd name="connsiteY5" fmla="*/ 132566 h 210836"/>
                  <a:gd name="connsiteX6" fmla="*/ 203888 w 208185"/>
                  <a:gd name="connsiteY6" fmla="*/ 134110 h 210836"/>
                  <a:gd name="connsiteX7" fmla="*/ 198741 w 208185"/>
                  <a:gd name="connsiteY7" fmla="*/ 186211 h 210836"/>
                  <a:gd name="connsiteX8" fmla="*/ 153482 w 208185"/>
                  <a:gd name="connsiteY8" fmla="*/ 210836 h 210836"/>
                  <a:gd name="connsiteX9" fmla="*/ 140265 w 208185"/>
                  <a:gd name="connsiteY9" fmla="*/ 191506 h 210836"/>
                  <a:gd name="connsiteX10" fmla="*/ 184735 w 208185"/>
                  <a:gd name="connsiteY10" fmla="*/ 176804 h 210836"/>
                  <a:gd name="connsiteX11" fmla="*/ 188844 w 208185"/>
                  <a:gd name="connsiteY11" fmla="*/ 141986 h 210836"/>
                  <a:gd name="connsiteX12" fmla="*/ 72423 w 208185"/>
                  <a:gd name="connsiteY12" fmla="*/ 24026 h 210836"/>
                  <a:gd name="connsiteX13" fmla="*/ 23705 w 208185"/>
                  <a:gd name="connsiteY13" fmla="*/ 73377 h 210836"/>
                  <a:gd name="connsiteX14" fmla="*/ 140265 w 208185"/>
                  <a:gd name="connsiteY14" fmla="*/ 191506 h 210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8185" h="210836">
                    <a:moveTo>
                      <a:pt x="153482" y="210836"/>
                    </a:moveTo>
                    <a:cubicBezTo>
                      <a:pt x="146285" y="210836"/>
                      <a:pt x="139139" y="209364"/>
                      <a:pt x="132237" y="206470"/>
                    </a:cubicBezTo>
                    <a:lnTo>
                      <a:pt x="130684" y="205820"/>
                    </a:lnTo>
                    <a:lnTo>
                      <a:pt x="0" y="73377"/>
                    </a:lnTo>
                    <a:lnTo>
                      <a:pt x="72423" y="0"/>
                    </a:lnTo>
                    <a:lnTo>
                      <a:pt x="203255" y="132566"/>
                    </a:lnTo>
                    <a:lnTo>
                      <a:pt x="203888" y="134110"/>
                    </a:lnTo>
                    <a:cubicBezTo>
                      <a:pt x="211064" y="151664"/>
                      <a:pt x="209191" y="170657"/>
                      <a:pt x="198741" y="186211"/>
                    </a:cubicBezTo>
                    <a:cubicBezTo>
                      <a:pt x="188388" y="201631"/>
                      <a:pt x="171467" y="210836"/>
                      <a:pt x="153482" y="210836"/>
                    </a:cubicBezTo>
                    <a:close/>
                    <a:moveTo>
                      <a:pt x="140265" y="191506"/>
                    </a:moveTo>
                    <a:cubicBezTo>
                      <a:pt x="156718" y="197678"/>
                      <a:pt x="174930" y="191400"/>
                      <a:pt x="184735" y="176804"/>
                    </a:cubicBezTo>
                    <a:cubicBezTo>
                      <a:pt x="191700" y="166434"/>
                      <a:pt x="193168" y="153828"/>
                      <a:pt x="188844" y="141986"/>
                    </a:cubicBezTo>
                    <a:lnTo>
                      <a:pt x="72423" y="24026"/>
                    </a:lnTo>
                    <a:lnTo>
                      <a:pt x="23705" y="73377"/>
                    </a:lnTo>
                    <a:lnTo>
                      <a:pt x="140265" y="191506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B7A12C3F-00F9-46C3-BE18-7D9FC24DF81D}"/>
                  </a:ext>
                </a:extLst>
              </p:cNvPr>
              <p:cNvSpPr/>
              <p:nvPr/>
            </p:nvSpPr>
            <p:spPr>
              <a:xfrm rot="2676178">
                <a:off x="1896528" y="3199872"/>
                <a:ext cx="16875" cy="66564"/>
              </a:xfrm>
              <a:custGeom>
                <a:avLst/>
                <a:gdLst>
                  <a:gd name="connsiteX0" fmla="*/ 0 w 16875"/>
                  <a:gd name="connsiteY0" fmla="*/ 0 h 66564"/>
                  <a:gd name="connsiteX1" fmla="*/ 16875 w 16875"/>
                  <a:gd name="connsiteY1" fmla="*/ 0 h 66564"/>
                  <a:gd name="connsiteX2" fmla="*/ 16875 w 16875"/>
                  <a:gd name="connsiteY2" fmla="*/ 66564 h 66564"/>
                  <a:gd name="connsiteX3" fmla="*/ 0 w 16875"/>
                  <a:gd name="connsiteY3" fmla="*/ 66564 h 66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66564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66564"/>
                    </a:lnTo>
                    <a:lnTo>
                      <a:pt x="0" y="66564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89622F1C-EDA0-4A12-81D1-0D5768C3D7C2}"/>
                  </a:ext>
                </a:extLst>
              </p:cNvPr>
              <p:cNvSpPr/>
              <p:nvPr/>
            </p:nvSpPr>
            <p:spPr>
              <a:xfrm rot="2723336">
                <a:off x="1826174" y="3168697"/>
                <a:ext cx="46989" cy="16875"/>
              </a:xfrm>
              <a:custGeom>
                <a:avLst/>
                <a:gdLst>
                  <a:gd name="connsiteX0" fmla="*/ 0 w 46989"/>
                  <a:gd name="connsiteY0" fmla="*/ 0 h 16875"/>
                  <a:gd name="connsiteX1" fmla="*/ 46989 w 46989"/>
                  <a:gd name="connsiteY1" fmla="*/ 0 h 16875"/>
                  <a:gd name="connsiteX2" fmla="*/ 46989 w 46989"/>
                  <a:gd name="connsiteY2" fmla="*/ 16875 h 16875"/>
                  <a:gd name="connsiteX3" fmla="*/ 0 w 4698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989" h="16875">
                    <a:moveTo>
                      <a:pt x="0" y="0"/>
                    </a:moveTo>
                    <a:lnTo>
                      <a:pt x="46989" y="0"/>
                    </a:lnTo>
                    <a:lnTo>
                      <a:pt x="46989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131" name="눈물 방울 130">
            <a:extLst>
              <a:ext uri="{FF2B5EF4-FFF2-40B4-BE49-F238E27FC236}">
                <a16:creationId xmlns:a16="http://schemas.microsoft.com/office/drawing/2014/main" id="{95CD56F7-0DF4-487E-B1C1-C84B6DFF7FF2}"/>
              </a:ext>
            </a:extLst>
          </p:cNvPr>
          <p:cNvSpPr/>
          <p:nvPr/>
        </p:nvSpPr>
        <p:spPr>
          <a:xfrm rot="10800000">
            <a:off x="8163473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1" name="그래픽 177">
            <a:extLst>
              <a:ext uri="{FF2B5EF4-FFF2-40B4-BE49-F238E27FC236}">
                <a16:creationId xmlns:a16="http://schemas.microsoft.com/office/drawing/2014/main" id="{F66163C3-2565-495E-9B2A-7FE938BFA1D7}"/>
              </a:ext>
            </a:extLst>
          </p:cNvPr>
          <p:cNvGrpSpPr/>
          <p:nvPr/>
        </p:nvGrpSpPr>
        <p:grpSpPr>
          <a:xfrm>
            <a:off x="4984332" y="2826446"/>
            <a:ext cx="534488" cy="540000"/>
            <a:chOff x="4984332" y="2826446"/>
            <a:chExt cx="534488" cy="540000"/>
          </a:xfrm>
          <a:solidFill>
            <a:schemeClr val="accent2"/>
          </a:solidFill>
        </p:grpSpPr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937744CB-49B4-4DEB-963F-C559F13EB421}"/>
                </a:ext>
              </a:extLst>
            </p:cNvPr>
            <p:cNvSpPr/>
            <p:nvPr/>
          </p:nvSpPr>
          <p:spPr>
            <a:xfrm>
              <a:off x="5249931" y="3160347"/>
              <a:ext cx="196138" cy="161130"/>
            </a:xfrm>
            <a:custGeom>
              <a:avLst/>
              <a:gdLst>
                <a:gd name="connsiteX0" fmla="*/ 115851 w 196138"/>
                <a:gd name="connsiteY0" fmla="*/ 161131 h 161130"/>
                <a:gd name="connsiteX1" fmla="*/ 0 w 196138"/>
                <a:gd name="connsiteY1" fmla="*/ 0 h 161130"/>
                <a:gd name="connsiteX2" fmla="*/ 196138 w 196138"/>
                <a:gd name="connsiteY2" fmla="*/ 64412 h 161130"/>
                <a:gd name="connsiteX3" fmla="*/ 191746 w 196138"/>
                <a:gd name="connsiteY3" fmla="*/ 73157 h 161130"/>
                <a:gd name="connsiteX4" fmla="*/ 122761 w 196138"/>
                <a:gd name="connsiteY4" fmla="*/ 155803 h 161130"/>
                <a:gd name="connsiteX5" fmla="*/ 115851 w 196138"/>
                <a:gd name="connsiteY5" fmla="*/ 161131 h 161130"/>
                <a:gd name="connsiteX6" fmla="*/ 43913 w 196138"/>
                <a:gd name="connsiteY6" fmla="*/ 32176 h 161130"/>
                <a:gd name="connsiteX7" fmla="*/ 119277 w 196138"/>
                <a:gd name="connsiteY7" fmla="*/ 136995 h 161130"/>
                <a:gd name="connsiteX8" fmla="*/ 172066 w 196138"/>
                <a:gd name="connsiteY8" fmla="*/ 74263 h 161130"/>
                <a:gd name="connsiteX9" fmla="*/ 43913 w 196138"/>
                <a:gd name="connsiteY9" fmla="*/ 32176 h 161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138" h="161130">
                  <a:moveTo>
                    <a:pt x="115851" y="161131"/>
                  </a:moveTo>
                  <a:lnTo>
                    <a:pt x="0" y="0"/>
                  </a:lnTo>
                  <a:lnTo>
                    <a:pt x="196138" y="64412"/>
                  </a:lnTo>
                  <a:lnTo>
                    <a:pt x="191746" y="73157"/>
                  </a:lnTo>
                  <a:cubicBezTo>
                    <a:pt x="175736" y="105043"/>
                    <a:pt x="152529" y="132844"/>
                    <a:pt x="122761" y="155803"/>
                  </a:cubicBezTo>
                  <a:lnTo>
                    <a:pt x="115851" y="161131"/>
                  </a:lnTo>
                  <a:close/>
                  <a:moveTo>
                    <a:pt x="43913" y="32176"/>
                  </a:moveTo>
                  <a:lnTo>
                    <a:pt x="119277" y="136995"/>
                  </a:lnTo>
                  <a:cubicBezTo>
                    <a:pt x="141121" y="118897"/>
                    <a:pt x="158828" y="97854"/>
                    <a:pt x="172066" y="74263"/>
                  </a:cubicBezTo>
                  <a:lnTo>
                    <a:pt x="43913" y="3217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3" name="자유형: 도형 12">
              <a:extLst>
                <a:ext uri="{FF2B5EF4-FFF2-40B4-BE49-F238E27FC236}">
                  <a16:creationId xmlns:a16="http://schemas.microsoft.com/office/drawing/2014/main" id="{56D28760-5299-48DF-9F4B-1E45299BDFEB}"/>
                </a:ext>
              </a:extLst>
            </p:cNvPr>
            <p:cNvSpPr/>
            <p:nvPr/>
          </p:nvSpPr>
          <p:spPr>
            <a:xfrm>
              <a:off x="5223286" y="2826446"/>
              <a:ext cx="295535" cy="389884"/>
            </a:xfrm>
            <a:custGeom>
              <a:avLst/>
              <a:gdLst>
                <a:gd name="connsiteX0" fmla="*/ 280458 w 295535"/>
                <a:gd name="connsiteY0" fmla="*/ 389884 h 389884"/>
                <a:gd name="connsiteX1" fmla="*/ 0 w 295535"/>
                <a:gd name="connsiteY1" fmla="*/ 297764 h 389884"/>
                <a:gd name="connsiteX2" fmla="*/ 0 w 295535"/>
                <a:gd name="connsiteY2" fmla="*/ 0 h 389884"/>
                <a:gd name="connsiteX3" fmla="*/ 8585 w 295535"/>
                <a:gd name="connsiteY3" fmla="*/ 152 h 389884"/>
                <a:gd name="connsiteX4" fmla="*/ 92956 w 295535"/>
                <a:gd name="connsiteY4" fmla="*/ 14572 h 389884"/>
                <a:gd name="connsiteX5" fmla="*/ 263495 w 295535"/>
                <a:gd name="connsiteY5" fmla="*/ 161747 h 389884"/>
                <a:gd name="connsiteX6" fmla="*/ 282943 w 295535"/>
                <a:gd name="connsiteY6" fmla="*/ 381586 h 389884"/>
                <a:gd name="connsiteX7" fmla="*/ 280458 w 295535"/>
                <a:gd name="connsiteY7" fmla="*/ 389884 h 389884"/>
                <a:gd name="connsiteX8" fmla="*/ 16871 w 295535"/>
                <a:gd name="connsiteY8" fmla="*/ 285550 h 389884"/>
                <a:gd name="connsiteX9" fmla="*/ 269135 w 295535"/>
                <a:gd name="connsiteY9" fmla="*/ 368411 h 389884"/>
                <a:gd name="connsiteX10" fmla="*/ 248425 w 295535"/>
                <a:gd name="connsiteY10" fmla="*/ 169345 h 389884"/>
                <a:gd name="connsiteX11" fmla="*/ 87691 w 295535"/>
                <a:gd name="connsiteY11" fmla="*/ 30599 h 389884"/>
                <a:gd name="connsiteX12" fmla="*/ 16871 w 295535"/>
                <a:gd name="connsiteY12" fmla="*/ 17284 h 389884"/>
                <a:gd name="connsiteX13" fmla="*/ 16871 w 295535"/>
                <a:gd name="connsiteY13" fmla="*/ 285550 h 38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5535" h="389884">
                  <a:moveTo>
                    <a:pt x="280458" y="389884"/>
                  </a:moveTo>
                  <a:lnTo>
                    <a:pt x="0" y="297764"/>
                  </a:lnTo>
                  <a:lnTo>
                    <a:pt x="0" y="0"/>
                  </a:lnTo>
                  <a:lnTo>
                    <a:pt x="8585" y="152"/>
                  </a:lnTo>
                  <a:cubicBezTo>
                    <a:pt x="38116" y="671"/>
                    <a:pt x="64138" y="5113"/>
                    <a:pt x="92956" y="14572"/>
                  </a:cubicBezTo>
                  <a:cubicBezTo>
                    <a:pt x="167387" y="39002"/>
                    <a:pt x="227952" y="91268"/>
                    <a:pt x="263495" y="161747"/>
                  </a:cubicBezTo>
                  <a:cubicBezTo>
                    <a:pt x="297983" y="230154"/>
                    <a:pt x="304893" y="308226"/>
                    <a:pt x="282943" y="381586"/>
                  </a:cubicBezTo>
                  <a:lnTo>
                    <a:pt x="280458" y="389884"/>
                  </a:lnTo>
                  <a:close/>
                  <a:moveTo>
                    <a:pt x="16871" y="285550"/>
                  </a:moveTo>
                  <a:lnTo>
                    <a:pt x="269135" y="368411"/>
                  </a:lnTo>
                  <a:cubicBezTo>
                    <a:pt x="286917" y="301658"/>
                    <a:pt x="279657" y="231297"/>
                    <a:pt x="248425" y="169345"/>
                  </a:cubicBezTo>
                  <a:cubicBezTo>
                    <a:pt x="214920" y="102891"/>
                    <a:pt x="157836" y="53620"/>
                    <a:pt x="87691" y="30599"/>
                  </a:cubicBezTo>
                  <a:cubicBezTo>
                    <a:pt x="63024" y="22503"/>
                    <a:pt x="41373" y="18398"/>
                    <a:pt x="16871" y="17284"/>
                  </a:cubicBezTo>
                  <a:lnTo>
                    <a:pt x="16871" y="28555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5" name="자유형: 도형 14">
              <a:extLst>
                <a:ext uri="{FF2B5EF4-FFF2-40B4-BE49-F238E27FC236}">
                  <a16:creationId xmlns:a16="http://schemas.microsoft.com/office/drawing/2014/main" id="{47A3A9CF-51B6-4F85-B126-0FF4D1BB8621}"/>
                </a:ext>
              </a:extLst>
            </p:cNvPr>
            <p:cNvSpPr/>
            <p:nvPr/>
          </p:nvSpPr>
          <p:spPr>
            <a:xfrm>
              <a:off x="4984332" y="2879598"/>
              <a:ext cx="359727" cy="486847"/>
            </a:xfrm>
            <a:custGeom>
              <a:avLst/>
              <a:gdLst>
                <a:gd name="connsiteX0" fmla="*/ 241278 w 359727"/>
                <a:gd name="connsiteY0" fmla="*/ 486848 h 486847"/>
                <a:gd name="connsiteX1" fmla="*/ 241261 w 359727"/>
                <a:gd name="connsiteY1" fmla="*/ 486848 h 486847"/>
                <a:gd name="connsiteX2" fmla="*/ 70579 w 359727"/>
                <a:gd name="connsiteY2" fmla="*/ 415446 h 486847"/>
                <a:gd name="connsiteX3" fmla="*/ 70583 w 359727"/>
                <a:gd name="connsiteY3" fmla="*/ 70474 h 486847"/>
                <a:gd name="connsiteX4" fmla="*/ 203676 w 359727"/>
                <a:gd name="connsiteY4" fmla="*/ 1426 h 486847"/>
                <a:gd name="connsiteX5" fmla="*/ 213345 w 359727"/>
                <a:gd name="connsiteY5" fmla="*/ 0 h 486847"/>
                <a:gd name="connsiteX6" fmla="*/ 213345 w 359727"/>
                <a:gd name="connsiteY6" fmla="*/ 252484 h 486847"/>
                <a:gd name="connsiteX7" fmla="*/ 224867 w 359727"/>
                <a:gd name="connsiteY7" fmla="*/ 268220 h 486847"/>
                <a:gd name="connsiteX8" fmla="*/ 359728 w 359727"/>
                <a:gd name="connsiteY8" fmla="*/ 455815 h 486847"/>
                <a:gd name="connsiteX9" fmla="*/ 351024 w 359727"/>
                <a:gd name="connsiteY9" fmla="*/ 460295 h 486847"/>
                <a:gd name="connsiteX10" fmla="*/ 241278 w 359727"/>
                <a:gd name="connsiteY10" fmla="*/ 486848 h 486847"/>
                <a:gd name="connsiteX11" fmla="*/ 196475 w 359727"/>
                <a:gd name="connsiteY11" fmla="*/ 19765 h 486847"/>
                <a:gd name="connsiteX12" fmla="*/ 82577 w 359727"/>
                <a:gd name="connsiteY12" fmla="*/ 82337 h 486847"/>
                <a:gd name="connsiteX13" fmla="*/ 82573 w 359727"/>
                <a:gd name="connsiteY13" fmla="*/ 403578 h 486847"/>
                <a:gd name="connsiteX14" fmla="*/ 241261 w 359727"/>
                <a:gd name="connsiteY14" fmla="*/ 469973 h 486847"/>
                <a:gd name="connsiteX15" fmla="*/ 241278 w 359727"/>
                <a:gd name="connsiteY15" fmla="*/ 469973 h 486847"/>
                <a:gd name="connsiteX16" fmla="*/ 334478 w 359727"/>
                <a:gd name="connsiteY16" fmla="*/ 449584 h 486847"/>
                <a:gd name="connsiteX17" fmla="*/ 211211 w 359727"/>
                <a:gd name="connsiteY17" fmla="*/ 278121 h 486847"/>
                <a:gd name="connsiteX18" fmla="*/ 196475 w 359727"/>
                <a:gd name="connsiteY18" fmla="*/ 257989 h 486847"/>
                <a:gd name="connsiteX19" fmla="*/ 196475 w 359727"/>
                <a:gd name="connsiteY19" fmla="*/ 19765 h 486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59727" h="486847">
                  <a:moveTo>
                    <a:pt x="241278" y="486848"/>
                  </a:moveTo>
                  <a:lnTo>
                    <a:pt x="241261" y="486848"/>
                  </a:lnTo>
                  <a:cubicBezTo>
                    <a:pt x="176769" y="486848"/>
                    <a:pt x="116154" y="461489"/>
                    <a:pt x="70579" y="415446"/>
                  </a:cubicBezTo>
                  <a:cubicBezTo>
                    <a:pt x="-23529" y="320334"/>
                    <a:pt x="-23525" y="165582"/>
                    <a:pt x="70583" y="70474"/>
                  </a:cubicBezTo>
                  <a:cubicBezTo>
                    <a:pt x="108573" y="32084"/>
                    <a:pt x="153351" y="8855"/>
                    <a:pt x="203676" y="1426"/>
                  </a:cubicBezTo>
                  <a:lnTo>
                    <a:pt x="213345" y="0"/>
                  </a:lnTo>
                  <a:lnTo>
                    <a:pt x="213345" y="252484"/>
                  </a:lnTo>
                  <a:lnTo>
                    <a:pt x="224867" y="268220"/>
                  </a:lnTo>
                  <a:lnTo>
                    <a:pt x="359728" y="455815"/>
                  </a:lnTo>
                  <a:lnTo>
                    <a:pt x="351024" y="460295"/>
                  </a:lnTo>
                  <a:cubicBezTo>
                    <a:pt x="317274" y="477664"/>
                    <a:pt x="279322" y="486848"/>
                    <a:pt x="241278" y="486848"/>
                  </a:cubicBezTo>
                  <a:close/>
                  <a:moveTo>
                    <a:pt x="196475" y="19765"/>
                  </a:moveTo>
                  <a:cubicBezTo>
                    <a:pt x="153756" y="28072"/>
                    <a:pt x="115475" y="49094"/>
                    <a:pt x="82577" y="82337"/>
                  </a:cubicBezTo>
                  <a:cubicBezTo>
                    <a:pt x="-5059" y="170902"/>
                    <a:pt x="-5064" y="315006"/>
                    <a:pt x="82573" y="403578"/>
                  </a:cubicBezTo>
                  <a:cubicBezTo>
                    <a:pt x="124954" y="446394"/>
                    <a:pt x="181308" y="469973"/>
                    <a:pt x="241261" y="469973"/>
                  </a:cubicBezTo>
                  <a:lnTo>
                    <a:pt x="241278" y="469973"/>
                  </a:lnTo>
                  <a:cubicBezTo>
                    <a:pt x="273370" y="469973"/>
                    <a:pt x="305382" y="462949"/>
                    <a:pt x="334478" y="449584"/>
                  </a:cubicBezTo>
                  <a:lnTo>
                    <a:pt x="211211" y="278121"/>
                  </a:lnTo>
                  <a:lnTo>
                    <a:pt x="196475" y="257989"/>
                  </a:lnTo>
                  <a:lnTo>
                    <a:pt x="196475" y="1976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6" name="그래픽 178">
            <a:extLst>
              <a:ext uri="{FF2B5EF4-FFF2-40B4-BE49-F238E27FC236}">
                <a16:creationId xmlns:a16="http://schemas.microsoft.com/office/drawing/2014/main" id="{50A744A5-F600-48E8-88B9-25629E473457}"/>
              </a:ext>
            </a:extLst>
          </p:cNvPr>
          <p:cNvGrpSpPr/>
          <p:nvPr/>
        </p:nvGrpSpPr>
        <p:grpSpPr>
          <a:xfrm>
            <a:off x="8463105" y="2919110"/>
            <a:ext cx="540000" cy="354674"/>
            <a:chOff x="8463105" y="2919110"/>
            <a:chExt cx="540000" cy="354674"/>
          </a:xfrm>
          <a:solidFill>
            <a:schemeClr val="accent2"/>
          </a:solidFill>
        </p:grpSpPr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E8B4AD8F-80B6-4EE3-A794-C8A0A2678D35}"/>
                </a:ext>
              </a:extLst>
            </p:cNvPr>
            <p:cNvSpPr/>
            <p:nvPr/>
          </p:nvSpPr>
          <p:spPr>
            <a:xfrm>
              <a:off x="8463105" y="2919110"/>
              <a:ext cx="472154" cy="203217"/>
            </a:xfrm>
            <a:custGeom>
              <a:avLst/>
              <a:gdLst>
                <a:gd name="connsiteX0" fmla="*/ 451259 w 472154"/>
                <a:gd name="connsiteY0" fmla="*/ 203217 h 203217"/>
                <a:gd name="connsiteX1" fmla="*/ 40344 w 472154"/>
                <a:gd name="connsiteY1" fmla="*/ 203217 h 203217"/>
                <a:gd name="connsiteX2" fmla="*/ 19474 w 472154"/>
                <a:gd name="connsiteY2" fmla="*/ 182183 h 203217"/>
                <a:gd name="connsiteX3" fmla="*/ 19474 w 472154"/>
                <a:gd name="connsiteY3" fmla="*/ 82949 h 203217"/>
                <a:gd name="connsiteX4" fmla="*/ 0 w 472154"/>
                <a:gd name="connsiteY4" fmla="*/ 60577 h 203217"/>
                <a:gd name="connsiteX5" fmla="*/ 19478 w 472154"/>
                <a:gd name="connsiteY5" fmla="*/ 34644 h 203217"/>
                <a:gd name="connsiteX6" fmla="*/ 19478 w 472154"/>
                <a:gd name="connsiteY6" fmla="*/ 21030 h 203217"/>
                <a:gd name="connsiteX7" fmla="*/ 40348 w 472154"/>
                <a:gd name="connsiteY7" fmla="*/ 0 h 203217"/>
                <a:gd name="connsiteX8" fmla="*/ 451259 w 472154"/>
                <a:gd name="connsiteY8" fmla="*/ 0 h 203217"/>
                <a:gd name="connsiteX9" fmla="*/ 472154 w 472154"/>
                <a:gd name="connsiteY9" fmla="*/ 21030 h 203217"/>
                <a:gd name="connsiteX10" fmla="*/ 472154 w 472154"/>
                <a:gd name="connsiteY10" fmla="*/ 182183 h 203217"/>
                <a:gd name="connsiteX11" fmla="*/ 451259 w 472154"/>
                <a:gd name="connsiteY11" fmla="*/ 203217 h 203217"/>
                <a:gd name="connsiteX12" fmla="*/ 21840 w 472154"/>
                <a:gd name="connsiteY12" fmla="*/ 59788 h 203217"/>
                <a:gd name="connsiteX13" fmla="*/ 36463 w 472154"/>
                <a:gd name="connsiteY13" fmla="*/ 76587 h 203217"/>
                <a:gd name="connsiteX14" fmla="*/ 36463 w 472154"/>
                <a:gd name="connsiteY14" fmla="*/ 182178 h 203217"/>
                <a:gd name="connsiteX15" fmla="*/ 40348 w 472154"/>
                <a:gd name="connsiteY15" fmla="*/ 186224 h 203217"/>
                <a:gd name="connsiteX16" fmla="*/ 451259 w 472154"/>
                <a:gd name="connsiteY16" fmla="*/ 186224 h 203217"/>
                <a:gd name="connsiteX17" fmla="*/ 455161 w 472154"/>
                <a:gd name="connsiteY17" fmla="*/ 182178 h 203217"/>
                <a:gd name="connsiteX18" fmla="*/ 455169 w 472154"/>
                <a:gd name="connsiteY18" fmla="*/ 21026 h 203217"/>
                <a:gd name="connsiteX19" fmla="*/ 451263 w 472154"/>
                <a:gd name="connsiteY19" fmla="*/ 16985 h 203217"/>
                <a:gd name="connsiteX20" fmla="*/ 40348 w 472154"/>
                <a:gd name="connsiteY20" fmla="*/ 16985 h 203217"/>
                <a:gd name="connsiteX21" fmla="*/ 36463 w 472154"/>
                <a:gd name="connsiteY21" fmla="*/ 21026 h 203217"/>
                <a:gd name="connsiteX22" fmla="*/ 36463 w 472154"/>
                <a:gd name="connsiteY22" fmla="*/ 40310 h 203217"/>
                <a:gd name="connsiteX23" fmla="*/ 21840 w 472154"/>
                <a:gd name="connsiteY23" fmla="*/ 59788 h 20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72154" h="203217">
                  <a:moveTo>
                    <a:pt x="451259" y="203217"/>
                  </a:moveTo>
                  <a:lnTo>
                    <a:pt x="40344" y="203217"/>
                  </a:lnTo>
                  <a:cubicBezTo>
                    <a:pt x="28835" y="203217"/>
                    <a:pt x="19474" y="193784"/>
                    <a:pt x="19474" y="182183"/>
                  </a:cubicBezTo>
                  <a:lnTo>
                    <a:pt x="19474" y="82949"/>
                  </a:lnTo>
                  <a:lnTo>
                    <a:pt x="0" y="60577"/>
                  </a:lnTo>
                  <a:lnTo>
                    <a:pt x="19478" y="34644"/>
                  </a:lnTo>
                  <a:lnTo>
                    <a:pt x="19478" y="21030"/>
                  </a:lnTo>
                  <a:cubicBezTo>
                    <a:pt x="19478" y="9433"/>
                    <a:pt x="28844" y="0"/>
                    <a:pt x="40348" y="0"/>
                  </a:cubicBezTo>
                  <a:lnTo>
                    <a:pt x="451259" y="0"/>
                  </a:lnTo>
                  <a:cubicBezTo>
                    <a:pt x="462776" y="0"/>
                    <a:pt x="472154" y="9433"/>
                    <a:pt x="472154" y="21030"/>
                  </a:cubicBezTo>
                  <a:lnTo>
                    <a:pt x="472154" y="182183"/>
                  </a:lnTo>
                  <a:cubicBezTo>
                    <a:pt x="472146" y="193784"/>
                    <a:pt x="462763" y="203217"/>
                    <a:pt x="451259" y="203217"/>
                  </a:cubicBezTo>
                  <a:close/>
                  <a:moveTo>
                    <a:pt x="21840" y="59788"/>
                  </a:moveTo>
                  <a:lnTo>
                    <a:pt x="36463" y="76587"/>
                  </a:lnTo>
                  <a:lnTo>
                    <a:pt x="36463" y="182178"/>
                  </a:lnTo>
                  <a:cubicBezTo>
                    <a:pt x="36463" y="184372"/>
                    <a:pt x="38243" y="186224"/>
                    <a:pt x="40348" y="186224"/>
                  </a:cubicBezTo>
                  <a:lnTo>
                    <a:pt x="451259" y="186224"/>
                  </a:lnTo>
                  <a:cubicBezTo>
                    <a:pt x="453372" y="186224"/>
                    <a:pt x="455161" y="184372"/>
                    <a:pt x="455161" y="182178"/>
                  </a:cubicBezTo>
                  <a:lnTo>
                    <a:pt x="455169" y="21026"/>
                  </a:lnTo>
                  <a:cubicBezTo>
                    <a:pt x="455169" y="18833"/>
                    <a:pt x="453381" y="16985"/>
                    <a:pt x="451263" y="16985"/>
                  </a:cubicBezTo>
                  <a:lnTo>
                    <a:pt x="40348" y="16985"/>
                  </a:lnTo>
                  <a:cubicBezTo>
                    <a:pt x="38243" y="16985"/>
                    <a:pt x="36463" y="18837"/>
                    <a:pt x="36463" y="21026"/>
                  </a:cubicBezTo>
                  <a:lnTo>
                    <a:pt x="36463" y="40310"/>
                  </a:lnTo>
                  <a:lnTo>
                    <a:pt x="21840" y="5978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4736745D-6165-4FE3-B243-111A4FC32752}"/>
                </a:ext>
              </a:extLst>
            </p:cNvPr>
            <p:cNvSpPr/>
            <p:nvPr/>
          </p:nvSpPr>
          <p:spPr>
            <a:xfrm>
              <a:off x="8533461" y="3153411"/>
              <a:ext cx="469643" cy="120373"/>
            </a:xfrm>
            <a:custGeom>
              <a:avLst/>
              <a:gdLst>
                <a:gd name="connsiteX0" fmla="*/ 429313 w 469643"/>
                <a:gd name="connsiteY0" fmla="*/ 120374 h 120373"/>
                <a:gd name="connsiteX1" fmla="*/ 20895 w 469643"/>
                <a:gd name="connsiteY1" fmla="*/ 120374 h 120373"/>
                <a:gd name="connsiteX2" fmla="*/ 4 w 469643"/>
                <a:gd name="connsiteY2" fmla="*/ 99347 h 120373"/>
                <a:gd name="connsiteX3" fmla="*/ 0 w 469643"/>
                <a:gd name="connsiteY3" fmla="*/ 21022 h 120373"/>
                <a:gd name="connsiteX4" fmla="*/ 20891 w 469643"/>
                <a:gd name="connsiteY4" fmla="*/ 0 h 120373"/>
                <a:gd name="connsiteX5" fmla="*/ 429313 w 469643"/>
                <a:gd name="connsiteY5" fmla="*/ 0 h 120373"/>
                <a:gd name="connsiteX6" fmla="*/ 450208 w 469643"/>
                <a:gd name="connsiteY6" fmla="*/ 21022 h 120373"/>
                <a:gd name="connsiteX7" fmla="*/ 450208 w 469643"/>
                <a:gd name="connsiteY7" fmla="*/ 34649 h 120373"/>
                <a:gd name="connsiteX8" fmla="*/ 469644 w 469643"/>
                <a:gd name="connsiteY8" fmla="*/ 60581 h 120373"/>
                <a:gd name="connsiteX9" fmla="*/ 450212 w 469643"/>
                <a:gd name="connsiteY9" fmla="*/ 82945 h 120373"/>
                <a:gd name="connsiteX10" fmla="*/ 450212 w 469643"/>
                <a:gd name="connsiteY10" fmla="*/ 99347 h 120373"/>
                <a:gd name="connsiteX11" fmla="*/ 429313 w 469643"/>
                <a:gd name="connsiteY11" fmla="*/ 120374 h 120373"/>
                <a:gd name="connsiteX12" fmla="*/ 20891 w 469643"/>
                <a:gd name="connsiteY12" fmla="*/ 16985 h 120373"/>
                <a:gd name="connsiteX13" fmla="*/ 16989 w 469643"/>
                <a:gd name="connsiteY13" fmla="*/ 21018 h 120373"/>
                <a:gd name="connsiteX14" fmla="*/ 16989 w 469643"/>
                <a:gd name="connsiteY14" fmla="*/ 99343 h 120373"/>
                <a:gd name="connsiteX15" fmla="*/ 20895 w 469643"/>
                <a:gd name="connsiteY15" fmla="*/ 103380 h 120373"/>
                <a:gd name="connsiteX16" fmla="*/ 429317 w 469643"/>
                <a:gd name="connsiteY16" fmla="*/ 103380 h 120373"/>
                <a:gd name="connsiteX17" fmla="*/ 433223 w 469643"/>
                <a:gd name="connsiteY17" fmla="*/ 99343 h 120373"/>
                <a:gd name="connsiteX18" fmla="*/ 433223 w 469643"/>
                <a:gd name="connsiteY18" fmla="*/ 76587 h 120373"/>
                <a:gd name="connsiteX19" fmla="*/ 447825 w 469643"/>
                <a:gd name="connsiteY19" fmla="*/ 59788 h 120373"/>
                <a:gd name="connsiteX20" fmla="*/ 433219 w 469643"/>
                <a:gd name="connsiteY20" fmla="*/ 40306 h 120373"/>
                <a:gd name="connsiteX21" fmla="*/ 433219 w 469643"/>
                <a:gd name="connsiteY21" fmla="*/ 21018 h 120373"/>
                <a:gd name="connsiteX22" fmla="*/ 429313 w 469643"/>
                <a:gd name="connsiteY22" fmla="*/ 16985 h 120373"/>
                <a:gd name="connsiteX23" fmla="*/ 20891 w 469643"/>
                <a:gd name="connsiteY23" fmla="*/ 16985 h 12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9643" h="120373">
                  <a:moveTo>
                    <a:pt x="429313" y="120374"/>
                  </a:moveTo>
                  <a:lnTo>
                    <a:pt x="20895" y="120374"/>
                  </a:lnTo>
                  <a:cubicBezTo>
                    <a:pt x="9378" y="120374"/>
                    <a:pt x="4" y="110945"/>
                    <a:pt x="4" y="99347"/>
                  </a:cubicBezTo>
                  <a:lnTo>
                    <a:pt x="0" y="21022"/>
                  </a:lnTo>
                  <a:cubicBezTo>
                    <a:pt x="0" y="9429"/>
                    <a:pt x="9374" y="0"/>
                    <a:pt x="20891" y="0"/>
                  </a:cubicBezTo>
                  <a:lnTo>
                    <a:pt x="429313" y="0"/>
                  </a:lnTo>
                  <a:cubicBezTo>
                    <a:pt x="440830" y="0"/>
                    <a:pt x="450208" y="9429"/>
                    <a:pt x="450208" y="21022"/>
                  </a:cubicBezTo>
                  <a:lnTo>
                    <a:pt x="450208" y="34649"/>
                  </a:lnTo>
                  <a:lnTo>
                    <a:pt x="469644" y="60581"/>
                  </a:lnTo>
                  <a:lnTo>
                    <a:pt x="450212" y="82945"/>
                  </a:lnTo>
                  <a:lnTo>
                    <a:pt x="450212" y="99347"/>
                  </a:lnTo>
                  <a:cubicBezTo>
                    <a:pt x="450212" y="110945"/>
                    <a:pt x="440834" y="120374"/>
                    <a:pt x="429313" y="120374"/>
                  </a:cubicBezTo>
                  <a:close/>
                  <a:moveTo>
                    <a:pt x="20891" y="16985"/>
                  </a:moveTo>
                  <a:cubicBezTo>
                    <a:pt x="18778" y="16985"/>
                    <a:pt x="16989" y="18833"/>
                    <a:pt x="16989" y="21018"/>
                  </a:cubicBezTo>
                  <a:lnTo>
                    <a:pt x="16989" y="99343"/>
                  </a:lnTo>
                  <a:cubicBezTo>
                    <a:pt x="16989" y="101528"/>
                    <a:pt x="18778" y="103380"/>
                    <a:pt x="20895" y="103380"/>
                  </a:cubicBezTo>
                  <a:lnTo>
                    <a:pt x="429317" y="103380"/>
                  </a:lnTo>
                  <a:cubicBezTo>
                    <a:pt x="431435" y="103380"/>
                    <a:pt x="433223" y="101533"/>
                    <a:pt x="433223" y="99343"/>
                  </a:cubicBezTo>
                  <a:lnTo>
                    <a:pt x="433223" y="76587"/>
                  </a:lnTo>
                  <a:lnTo>
                    <a:pt x="447825" y="59788"/>
                  </a:lnTo>
                  <a:lnTo>
                    <a:pt x="433219" y="40306"/>
                  </a:lnTo>
                  <a:lnTo>
                    <a:pt x="433219" y="21018"/>
                  </a:lnTo>
                  <a:cubicBezTo>
                    <a:pt x="433219" y="18833"/>
                    <a:pt x="431430" y="16985"/>
                    <a:pt x="429313" y="16985"/>
                  </a:cubicBezTo>
                  <a:lnTo>
                    <a:pt x="20891" y="1698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34C502E4-6F72-4732-94FD-8DC5D7B21CBB}"/>
                </a:ext>
              </a:extLst>
            </p:cNvPr>
            <p:cNvSpPr/>
            <p:nvPr/>
          </p:nvSpPr>
          <p:spPr>
            <a:xfrm>
              <a:off x="8529892" y="2970170"/>
              <a:ext cx="127933" cy="16988"/>
            </a:xfrm>
            <a:custGeom>
              <a:avLst/>
              <a:gdLst>
                <a:gd name="connsiteX0" fmla="*/ 0 w 127933"/>
                <a:gd name="connsiteY0" fmla="*/ 0 h 16988"/>
                <a:gd name="connsiteX1" fmla="*/ 127934 w 127933"/>
                <a:gd name="connsiteY1" fmla="*/ 0 h 16988"/>
                <a:gd name="connsiteX2" fmla="*/ 127934 w 127933"/>
                <a:gd name="connsiteY2" fmla="*/ 16989 h 16988"/>
                <a:gd name="connsiteX3" fmla="*/ 0 w 127933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933" h="16988">
                  <a:moveTo>
                    <a:pt x="0" y="0"/>
                  </a:moveTo>
                  <a:lnTo>
                    <a:pt x="127934" y="0"/>
                  </a:lnTo>
                  <a:lnTo>
                    <a:pt x="127934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FD1B45C-F0F6-47A3-BAED-C9421EE84ABE}"/>
                </a:ext>
              </a:extLst>
            </p:cNvPr>
            <p:cNvSpPr/>
            <p:nvPr/>
          </p:nvSpPr>
          <p:spPr>
            <a:xfrm>
              <a:off x="8678290" y="2970170"/>
              <a:ext cx="122816" cy="16988"/>
            </a:xfrm>
            <a:custGeom>
              <a:avLst/>
              <a:gdLst>
                <a:gd name="connsiteX0" fmla="*/ 0 w 122816"/>
                <a:gd name="connsiteY0" fmla="*/ 0 h 16988"/>
                <a:gd name="connsiteX1" fmla="*/ 122816 w 122816"/>
                <a:gd name="connsiteY1" fmla="*/ 0 h 16988"/>
                <a:gd name="connsiteX2" fmla="*/ 122816 w 122816"/>
                <a:gd name="connsiteY2" fmla="*/ 16989 h 16988"/>
                <a:gd name="connsiteX3" fmla="*/ 0 w 122816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816" h="16988">
                  <a:moveTo>
                    <a:pt x="0" y="0"/>
                  </a:moveTo>
                  <a:lnTo>
                    <a:pt x="122816" y="0"/>
                  </a:lnTo>
                  <a:lnTo>
                    <a:pt x="122816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FD3E24A2-4F0E-48BB-BA1D-8A227DAEBC41}"/>
                </a:ext>
              </a:extLst>
            </p:cNvPr>
            <p:cNvSpPr/>
            <p:nvPr/>
          </p:nvSpPr>
          <p:spPr>
            <a:xfrm>
              <a:off x="8753764" y="2970170"/>
              <a:ext cx="107464" cy="16988"/>
            </a:xfrm>
            <a:custGeom>
              <a:avLst/>
              <a:gdLst>
                <a:gd name="connsiteX0" fmla="*/ 0 w 107464"/>
                <a:gd name="connsiteY0" fmla="*/ 0 h 16988"/>
                <a:gd name="connsiteX1" fmla="*/ 107464 w 107464"/>
                <a:gd name="connsiteY1" fmla="*/ 0 h 16988"/>
                <a:gd name="connsiteX2" fmla="*/ 107464 w 107464"/>
                <a:gd name="connsiteY2" fmla="*/ 16989 h 16988"/>
                <a:gd name="connsiteX3" fmla="*/ 0 w 107464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64" h="16988">
                  <a:moveTo>
                    <a:pt x="0" y="0"/>
                  </a:moveTo>
                  <a:lnTo>
                    <a:pt x="107464" y="0"/>
                  </a:lnTo>
                  <a:lnTo>
                    <a:pt x="107464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0FF814D9-A652-4AAF-9EB3-2D92BF71FA24}"/>
                </a:ext>
              </a:extLst>
            </p:cNvPr>
            <p:cNvSpPr/>
            <p:nvPr/>
          </p:nvSpPr>
          <p:spPr>
            <a:xfrm>
              <a:off x="8529892" y="3010286"/>
              <a:ext cx="55008" cy="16988"/>
            </a:xfrm>
            <a:custGeom>
              <a:avLst/>
              <a:gdLst>
                <a:gd name="connsiteX0" fmla="*/ 0 w 55008"/>
                <a:gd name="connsiteY0" fmla="*/ 0 h 16988"/>
                <a:gd name="connsiteX1" fmla="*/ 55008 w 55008"/>
                <a:gd name="connsiteY1" fmla="*/ 0 h 16988"/>
                <a:gd name="connsiteX2" fmla="*/ 55008 w 55008"/>
                <a:gd name="connsiteY2" fmla="*/ 16989 h 16988"/>
                <a:gd name="connsiteX3" fmla="*/ 0 w 55008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008" h="16988">
                  <a:moveTo>
                    <a:pt x="0" y="0"/>
                  </a:moveTo>
                  <a:lnTo>
                    <a:pt x="55008" y="0"/>
                  </a:lnTo>
                  <a:lnTo>
                    <a:pt x="55008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07EF87F6-FB0C-4EA3-A150-6CC7686C7FBE}"/>
                </a:ext>
              </a:extLst>
            </p:cNvPr>
            <p:cNvSpPr/>
            <p:nvPr/>
          </p:nvSpPr>
          <p:spPr>
            <a:xfrm>
              <a:off x="8607926" y="3010286"/>
              <a:ext cx="188063" cy="16988"/>
            </a:xfrm>
            <a:custGeom>
              <a:avLst/>
              <a:gdLst>
                <a:gd name="connsiteX0" fmla="*/ 0 w 188063"/>
                <a:gd name="connsiteY0" fmla="*/ 0 h 16988"/>
                <a:gd name="connsiteX1" fmla="*/ 188063 w 188063"/>
                <a:gd name="connsiteY1" fmla="*/ 0 h 16988"/>
                <a:gd name="connsiteX2" fmla="*/ 188063 w 188063"/>
                <a:gd name="connsiteY2" fmla="*/ 16989 h 16988"/>
                <a:gd name="connsiteX3" fmla="*/ 0 w 188063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063" h="16988">
                  <a:moveTo>
                    <a:pt x="0" y="0"/>
                  </a:moveTo>
                  <a:lnTo>
                    <a:pt x="188063" y="0"/>
                  </a:lnTo>
                  <a:lnTo>
                    <a:pt x="188063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9495425A-406F-444F-9CD7-6BBE859F1B68}"/>
                </a:ext>
              </a:extLst>
            </p:cNvPr>
            <p:cNvSpPr/>
            <p:nvPr/>
          </p:nvSpPr>
          <p:spPr>
            <a:xfrm>
              <a:off x="8816450" y="3010286"/>
              <a:ext cx="63968" cy="16988"/>
            </a:xfrm>
            <a:custGeom>
              <a:avLst/>
              <a:gdLst>
                <a:gd name="connsiteX0" fmla="*/ 0 w 63968"/>
                <a:gd name="connsiteY0" fmla="*/ 0 h 16988"/>
                <a:gd name="connsiteX1" fmla="*/ 63969 w 63968"/>
                <a:gd name="connsiteY1" fmla="*/ 0 h 16988"/>
                <a:gd name="connsiteX2" fmla="*/ 63969 w 63968"/>
                <a:gd name="connsiteY2" fmla="*/ 16989 h 16988"/>
                <a:gd name="connsiteX3" fmla="*/ 0 w 63968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968" h="16988">
                  <a:moveTo>
                    <a:pt x="0" y="0"/>
                  </a:moveTo>
                  <a:lnTo>
                    <a:pt x="63969" y="0"/>
                  </a:lnTo>
                  <a:lnTo>
                    <a:pt x="63969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FD890536-7B6F-4EF3-8092-115CB335E290}"/>
                </a:ext>
              </a:extLst>
            </p:cNvPr>
            <p:cNvSpPr/>
            <p:nvPr/>
          </p:nvSpPr>
          <p:spPr>
            <a:xfrm>
              <a:off x="8529892" y="3050402"/>
              <a:ext cx="127933" cy="16988"/>
            </a:xfrm>
            <a:custGeom>
              <a:avLst/>
              <a:gdLst>
                <a:gd name="connsiteX0" fmla="*/ 0 w 127933"/>
                <a:gd name="connsiteY0" fmla="*/ 0 h 16988"/>
                <a:gd name="connsiteX1" fmla="*/ 127934 w 127933"/>
                <a:gd name="connsiteY1" fmla="*/ 0 h 16988"/>
                <a:gd name="connsiteX2" fmla="*/ 127934 w 127933"/>
                <a:gd name="connsiteY2" fmla="*/ 16989 h 16988"/>
                <a:gd name="connsiteX3" fmla="*/ 0 w 127933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933" h="16988">
                  <a:moveTo>
                    <a:pt x="0" y="0"/>
                  </a:moveTo>
                  <a:lnTo>
                    <a:pt x="127934" y="0"/>
                  </a:lnTo>
                  <a:lnTo>
                    <a:pt x="127934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655B484B-67E8-4793-815E-D8838082B68B}"/>
                </a:ext>
              </a:extLst>
            </p:cNvPr>
            <p:cNvSpPr/>
            <p:nvPr/>
          </p:nvSpPr>
          <p:spPr>
            <a:xfrm>
              <a:off x="8678290" y="3050402"/>
              <a:ext cx="85708" cy="16988"/>
            </a:xfrm>
            <a:custGeom>
              <a:avLst/>
              <a:gdLst>
                <a:gd name="connsiteX0" fmla="*/ 0 w 85708"/>
                <a:gd name="connsiteY0" fmla="*/ 0 h 16988"/>
                <a:gd name="connsiteX1" fmla="*/ 85708 w 85708"/>
                <a:gd name="connsiteY1" fmla="*/ 0 h 16988"/>
                <a:gd name="connsiteX2" fmla="*/ 85708 w 85708"/>
                <a:gd name="connsiteY2" fmla="*/ 16989 h 16988"/>
                <a:gd name="connsiteX3" fmla="*/ 0 w 85708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708" h="16988">
                  <a:moveTo>
                    <a:pt x="0" y="0"/>
                  </a:moveTo>
                  <a:lnTo>
                    <a:pt x="85708" y="0"/>
                  </a:lnTo>
                  <a:lnTo>
                    <a:pt x="85708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14DFED42-DE3C-4C86-AD49-1AA6CD5446A9}"/>
                </a:ext>
              </a:extLst>
            </p:cNvPr>
            <p:cNvSpPr/>
            <p:nvPr/>
          </p:nvSpPr>
          <p:spPr>
            <a:xfrm>
              <a:off x="8578504" y="3204403"/>
              <a:ext cx="117694" cy="16988"/>
            </a:xfrm>
            <a:custGeom>
              <a:avLst/>
              <a:gdLst>
                <a:gd name="connsiteX0" fmla="*/ 0 w 117694"/>
                <a:gd name="connsiteY0" fmla="*/ 0 h 16988"/>
                <a:gd name="connsiteX1" fmla="*/ 117695 w 117694"/>
                <a:gd name="connsiteY1" fmla="*/ 0 h 16988"/>
                <a:gd name="connsiteX2" fmla="*/ 117695 w 117694"/>
                <a:gd name="connsiteY2" fmla="*/ 16989 h 16988"/>
                <a:gd name="connsiteX3" fmla="*/ 0 w 117694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694" h="16988">
                  <a:moveTo>
                    <a:pt x="0" y="0"/>
                  </a:moveTo>
                  <a:lnTo>
                    <a:pt x="117695" y="0"/>
                  </a:lnTo>
                  <a:lnTo>
                    <a:pt x="117695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F6485791-EF71-4536-860D-7A367480B3D5}"/>
                </a:ext>
              </a:extLst>
            </p:cNvPr>
            <p:cNvSpPr/>
            <p:nvPr/>
          </p:nvSpPr>
          <p:spPr>
            <a:xfrm>
              <a:off x="8721777" y="3204403"/>
              <a:ext cx="149685" cy="16988"/>
            </a:xfrm>
            <a:custGeom>
              <a:avLst/>
              <a:gdLst>
                <a:gd name="connsiteX0" fmla="*/ 0 w 149685"/>
                <a:gd name="connsiteY0" fmla="*/ 0 h 16988"/>
                <a:gd name="connsiteX1" fmla="*/ 149685 w 149685"/>
                <a:gd name="connsiteY1" fmla="*/ 0 h 16988"/>
                <a:gd name="connsiteX2" fmla="*/ 149685 w 149685"/>
                <a:gd name="connsiteY2" fmla="*/ 16989 h 16988"/>
                <a:gd name="connsiteX3" fmla="*/ 0 w 149685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685" h="16988">
                  <a:moveTo>
                    <a:pt x="0" y="0"/>
                  </a:moveTo>
                  <a:lnTo>
                    <a:pt x="149685" y="0"/>
                  </a:lnTo>
                  <a:lnTo>
                    <a:pt x="149685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C7DB5A32-09F0-464A-BD20-EE420AAD443D}"/>
                </a:ext>
              </a:extLst>
            </p:cNvPr>
            <p:cNvSpPr/>
            <p:nvPr/>
          </p:nvSpPr>
          <p:spPr>
            <a:xfrm>
              <a:off x="8893641" y="3204403"/>
              <a:ext cx="35391" cy="16988"/>
            </a:xfrm>
            <a:custGeom>
              <a:avLst/>
              <a:gdLst>
                <a:gd name="connsiteX0" fmla="*/ 0 w 35391"/>
                <a:gd name="connsiteY0" fmla="*/ 0 h 16988"/>
                <a:gd name="connsiteX1" fmla="*/ 35391 w 35391"/>
                <a:gd name="connsiteY1" fmla="*/ 0 h 16988"/>
                <a:gd name="connsiteX2" fmla="*/ 35391 w 35391"/>
                <a:gd name="connsiteY2" fmla="*/ 16989 h 16988"/>
                <a:gd name="connsiteX3" fmla="*/ 0 w 35391"/>
                <a:gd name="connsiteY3" fmla="*/ 16989 h 16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91" h="16988">
                  <a:moveTo>
                    <a:pt x="0" y="0"/>
                  </a:moveTo>
                  <a:lnTo>
                    <a:pt x="35391" y="0"/>
                  </a:lnTo>
                  <a:lnTo>
                    <a:pt x="35391" y="16989"/>
                  </a:lnTo>
                  <a:lnTo>
                    <a:pt x="0" y="1698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36" name="TextBox 35">
            <a:extLst>
              <a:ext uri="{FF2B5EF4-FFF2-40B4-BE49-F238E27FC236}">
                <a16:creationId xmlns:a16="http://schemas.microsoft.com/office/drawing/2014/main" id="{91FC7741-7571-64CF-194F-48C813279FA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054984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9" name="Straight Connector 3">
            <a:extLst>
              <a:ext uri="{FF2B5EF4-FFF2-40B4-BE49-F238E27FC236}">
                <a16:creationId xmlns:a16="http://schemas.microsoft.com/office/drawing/2014/main" id="{183766BC-EF6A-47F3-9794-ED67DA08EA92}"/>
              </a:ext>
            </a:extLst>
          </p:cNvPr>
          <p:cNvCxnSpPr>
            <a:cxnSpLocks/>
          </p:cNvCxnSpPr>
          <p:nvPr/>
        </p:nvCxnSpPr>
        <p:spPr>
          <a:xfrm>
            <a:off x="-102641" y="4074302"/>
            <a:ext cx="12531017" cy="0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0" name="Straight Connector 4">
            <a:extLst>
              <a:ext uri="{FF2B5EF4-FFF2-40B4-BE49-F238E27FC236}">
                <a16:creationId xmlns:a16="http://schemas.microsoft.com/office/drawing/2014/main" id="{9E88DC09-CA72-49E4-99C2-27581AE13B64}"/>
              </a:ext>
            </a:extLst>
          </p:cNvPr>
          <p:cNvCxnSpPr>
            <a:cxnSpLocks/>
          </p:cNvCxnSpPr>
          <p:nvPr/>
        </p:nvCxnSpPr>
        <p:spPr>
          <a:xfrm>
            <a:off x="1202999" y="3890951"/>
            <a:ext cx="0" cy="36575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Straight Connector 9">
            <a:extLst>
              <a:ext uri="{FF2B5EF4-FFF2-40B4-BE49-F238E27FC236}">
                <a16:creationId xmlns:a16="http://schemas.microsoft.com/office/drawing/2014/main" id="{EA260C37-8637-494E-9464-D089397AFE0A}"/>
              </a:ext>
            </a:extLst>
          </p:cNvPr>
          <p:cNvCxnSpPr>
            <a:cxnSpLocks/>
          </p:cNvCxnSpPr>
          <p:nvPr/>
        </p:nvCxnSpPr>
        <p:spPr>
          <a:xfrm>
            <a:off x="4691388" y="3890951"/>
            <a:ext cx="0" cy="36575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Straight Connector 13">
            <a:extLst>
              <a:ext uri="{FF2B5EF4-FFF2-40B4-BE49-F238E27FC236}">
                <a16:creationId xmlns:a16="http://schemas.microsoft.com/office/drawing/2014/main" id="{13EB644E-19CF-40DC-8A5C-E90C71C79D46}"/>
              </a:ext>
            </a:extLst>
          </p:cNvPr>
          <p:cNvCxnSpPr>
            <a:cxnSpLocks/>
          </p:cNvCxnSpPr>
          <p:nvPr/>
        </p:nvCxnSpPr>
        <p:spPr>
          <a:xfrm>
            <a:off x="8179776" y="3890951"/>
            <a:ext cx="0" cy="36575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눈물 방울 140">
            <a:extLst>
              <a:ext uri="{FF2B5EF4-FFF2-40B4-BE49-F238E27FC236}">
                <a16:creationId xmlns:a16="http://schemas.microsoft.com/office/drawing/2014/main" id="{E9089FC5-5C9C-47E6-81A6-F45FBB141100}"/>
              </a:ext>
            </a:extLst>
          </p:cNvPr>
          <p:cNvSpPr/>
          <p:nvPr/>
        </p:nvSpPr>
        <p:spPr>
          <a:xfrm rot="10800000">
            <a:off x="1202999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75CDF7F-9967-4CD0-BE8E-F5B6C1F5790F}"/>
              </a:ext>
            </a:extLst>
          </p:cNvPr>
          <p:cNvSpPr txBox="1"/>
          <p:nvPr/>
        </p:nvSpPr>
        <p:spPr>
          <a:xfrm>
            <a:off x="1202999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2016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9610C397-8E36-4197-B0A6-3E55512740E8}"/>
              </a:ext>
            </a:extLst>
          </p:cNvPr>
          <p:cNvSpPr txBox="1"/>
          <p:nvPr/>
        </p:nvSpPr>
        <p:spPr>
          <a:xfrm>
            <a:off x="1203000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48" name="눈물 방울 147">
            <a:extLst>
              <a:ext uri="{FF2B5EF4-FFF2-40B4-BE49-F238E27FC236}">
                <a16:creationId xmlns:a16="http://schemas.microsoft.com/office/drawing/2014/main" id="{94E33000-4F55-4114-9950-16D670C34A66}"/>
              </a:ext>
            </a:extLst>
          </p:cNvPr>
          <p:cNvSpPr/>
          <p:nvPr/>
        </p:nvSpPr>
        <p:spPr>
          <a:xfrm rot="10800000">
            <a:off x="4691388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E97E640D-3FED-4EB4-9BDE-F102F381FED8}"/>
              </a:ext>
            </a:extLst>
          </p:cNvPr>
          <p:cNvSpPr txBox="1"/>
          <p:nvPr/>
        </p:nvSpPr>
        <p:spPr>
          <a:xfrm>
            <a:off x="4691388" y="4484521"/>
            <a:ext cx="473848" cy="25218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2017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5D613D7E-4859-43E6-AD90-17FACA3062E9}"/>
              </a:ext>
            </a:extLst>
          </p:cNvPr>
          <p:cNvSpPr txBox="1"/>
          <p:nvPr/>
        </p:nvSpPr>
        <p:spPr>
          <a:xfrm>
            <a:off x="4691389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55" name="눈물 방울 154">
            <a:extLst>
              <a:ext uri="{FF2B5EF4-FFF2-40B4-BE49-F238E27FC236}">
                <a16:creationId xmlns:a16="http://schemas.microsoft.com/office/drawing/2014/main" id="{6C4E0BF7-A680-4E5D-9697-6D5298AA8978}"/>
              </a:ext>
            </a:extLst>
          </p:cNvPr>
          <p:cNvSpPr/>
          <p:nvPr/>
        </p:nvSpPr>
        <p:spPr>
          <a:xfrm rot="10800000">
            <a:off x="8179776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103513D7-3BE4-43FB-830A-68BD699C1015}"/>
              </a:ext>
            </a:extLst>
          </p:cNvPr>
          <p:cNvSpPr txBox="1"/>
          <p:nvPr/>
        </p:nvSpPr>
        <p:spPr>
          <a:xfrm>
            <a:off x="8179776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2018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951790C6-4901-4ABD-BDB3-3183548BF2E0}"/>
              </a:ext>
            </a:extLst>
          </p:cNvPr>
          <p:cNvSpPr txBox="1"/>
          <p:nvPr/>
        </p:nvSpPr>
        <p:spPr>
          <a:xfrm>
            <a:off x="8179777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래픽 179">
            <a:extLst>
              <a:ext uri="{FF2B5EF4-FFF2-40B4-BE49-F238E27FC236}">
                <a16:creationId xmlns:a16="http://schemas.microsoft.com/office/drawing/2014/main" id="{D0A05F11-3019-4DA1-8DA4-7178139C509F}"/>
              </a:ext>
            </a:extLst>
          </p:cNvPr>
          <p:cNvGrpSpPr/>
          <p:nvPr/>
        </p:nvGrpSpPr>
        <p:grpSpPr>
          <a:xfrm>
            <a:off x="1502631" y="2883597"/>
            <a:ext cx="540000" cy="425697"/>
            <a:chOff x="1502631" y="2883597"/>
            <a:chExt cx="540000" cy="425697"/>
          </a:xfrm>
          <a:solidFill>
            <a:schemeClr val="accent2"/>
          </a:solidFill>
        </p:grpSpPr>
        <p:grpSp>
          <p:nvGrpSpPr>
            <p:cNvPr id="3" name="그래픽 179">
              <a:extLst>
                <a:ext uri="{FF2B5EF4-FFF2-40B4-BE49-F238E27FC236}">
                  <a16:creationId xmlns:a16="http://schemas.microsoft.com/office/drawing/2014/main" id="{828F0F8B-28FB-4111-8232-C943EA4CAD0E}"/>
                </a:ext>
              </a:extLst>
            </p:cNvPr>
            <p:cNvGrpSpPr/>
            <p:nvPr/>
          </p:nvGrpSpPr>
          <p:grpSpPr>
            <a:xfrm>
              <a:off x="1502631" y="2983910"/>
              <a:ext cx="540000" cy="325383"/>
              <a:chOff x="1502631" y="2983910"/>
              <a:chExt cx="540000" cy="325383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7A08A1DA-9CDC-4666-B63E-435B4F4E102F}"/>
                  </a:ext>
                </a:extLst>
              </p:cNvPr>
              <p:cNvSpPr/>
              <p:nvPr/>
            </p:nvSpPr>
            <p:spPr>
              <a:xfrm>
                <a:off x="1965706" y="3135659"/>
                <a:ext cx="16875" cy="127984"/>
              </a:xfrm>
              <a:custGeom>
                <a:avLst/>
                <a:gdLst>
                  <a:gd name="connsiteX0" fmla="*/ 0 w 16875"/>
                  <a:gd name="connsiteY0" fmla="*/ 0 h 127984"/>
                  <a:gd name="connsiteX1" fmla="*/ 16875 w 16875"/>
                  <a:gd name="connsiteY1" fmla="*/ 0 h 127984"/>
                  <a:gd name="connsiteX2" fmla="*/ 16875 w 16875"/>
                  <a:gd name="connsiteY2" fmla="*/ 127984 h 127984"/>
                  <a:gd name="connsiteX3" fmla="*/ 0 w 16875"/>
                  <a:gd name="connsiteY3" fmla="*/ 127984 h 127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127984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127984"/>
                    </a:lnTo>
                    <a:lnTo>
                      <a:pt x="0" y="127984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110BC96D-24BE-4A19-8E14-05BD27802A8A}"/>
                  </a:ext>
                </a:extLst>
              </p:cNvPr>
              <p:cNvSpPr/>
              <p:nvPr/>
            </p:nvSpPr>
            <p:spPr>
              <a:xfrm>
                <a:off x="1562668" y="2983910"/>
                <a:ext cx="103523" cy="279732"/>
              </a:xfrm>
              <a:custGeom>
                <a:avLst/>
                <a:gdLst>
                  <a:gd name="connsiteX0" fmla="*/ 16875 w 103523"/>
                  <a:gd name="connsiteY0" fmla="*/ 279733 h 279732"/>
                  <a:gd name="connsiteX1" fmla="*/ 0 w 103523"/>
                  <a:gd name="connsiteY1" fmla="*/ 279733 h 279732"/>
                  <a:gd name="connsiteX2" fmla="*/ 0 w 103523"/>
                  <a:gd name="connsiteY2" fmla="*/ 22305 h 279732"/>
                  <a:gd name="connsiteX3" fmla="*/ 22203 w 103523"/>
                  <a:gd name="connsiteY3" fmla="*/ 0 h 279732"/>
                  <a:gd name="connsiteX4" fmla="*/ 103524 w 103523"/>
                  <a:gd name="connsiteY4" fmla="*/ 0 h 279732"/>
                  <a:gd name="connsiteX5" fmla="*/ 103524 w 103523"/>
                  <a:gd name="connsiteY5" fmla="*/ 16875 h 279732"/>
                  <a:gd name="connsiteX6" fmla="*/ 22208 w 103523"/>
                  <a:gd name="connsiteY6" fmla="*/ 16875 h 279732"/>
                  <a:gd name="connsiteX7" fmla="*/ 16879 w 103523"/>
                  <a:gd name="connsiteY7" fmla="*/ 22305 h 279732"/>
                  <a:gd name="connsiteX8" fmla="*/ 16879 w 103523"/>
                  <a:gd name="connsiteY8" fmla="*/ 279733 h 279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523" h="279732">
                    <a:moveTo>
                      <a:pt x="16875" y="279733"/>
                    </a:moveTo>
                    <a:lnTo>
                      <a:pt x="0" y="279733"/>
                    </a:lnTo>
                    <a:lnTo>
                      <a:pt x="0" y="22305"/>
                    </a:lnTo>
                    <a:cubicBezTo>
                      <a:pt x="0" y="10007"/>
                      <a:pt x="9960" y="0"/>
                      <a:pt x="22203" y="0"/>
                    </a:cubicBezTo>
                    <a:lnTo>
                      <a:pt x="103524" y="0"/>
                    </a:lnTo>
                    <a:lnTo>
                      <a:pt x="103524" y="16875"/>
                    </a:lnTo>
                    <a:lnTo>
                      <a:pt x="22208" y="16875"/>
                    </a:lnTo>
                    <a:cubicBezTo>
                      <a:pt x="19271" y="16875"/>
                      <a:pt x="16879" y="19309"/>
                      <a:pt x="16879" y="22305"/>
                    </a:cubicBezTo>
                    <a:lnTo>
                      <a:pt x="16879" y="279733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7E155021-9B74-4D18-8028-266368180AC6}"/>
                  </a:ext>
                </a:extLst>
              </p:cNvPr>
              <p:cNvSpPr/>
              <p:nvPr/>
            </p:nvSpPr>
            <p:spPr>
              <a:xfrm>
                <a:off x="1606517" y="3215448"/>
                <a:ext cx="332226" cy="16875"/>
              </a:xfrm>
              <a:custGeom>
                <a:avLst/>
                <a:gdLst>
                  <a:gd name="connsiteX0" fmla="*/ 0 w 332226"/>
                  <a:gd name="connsiteY0" fmla="*/ 0 h 16875"/>
                  <a:gd name="connsiteX1" fmla="*/ 332227 w 332226"/>
                  <a:gd name="connsiteY1" fmla="*/ 0 h 16875"/>
                  <a:gd name="connsiteX2" fmla="*/ 332227 w 332226"/>
                  <a:gd name="connsiteY2" fmla="*/ 16875 h 16875"/>
                  <a:gd name="connsiteX3" fmla="*/ 0 w 332226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2226" h="16875">
                    <a:moveTo>
                      <a:pt x="0" y="0"/>
                    </a:moveTo>
                    <a:lnTo>
                      <a:pt x="332227" y="0"/>
                    </a:lnTo>
                    <a:lnTo>
                      <a:pt x="332227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0AB8BB9E-BC18-4CA8-9E45-F1125212370D}"/>
                  </a:ext>
                </a:extLst>
              </p:cNvPr>
              <p:cNvSpPr/>
              <p:nvPr/>
            </p:nvSpPr>
            <p:spPr>
              <a:xfrm>
                <a:off x="1606517" y="3023267"/>
                <a:ext cx="59669" cy="16875"/>
              </a:xfrm>
              <a:custGeom>
                <a:avLst/>
                <a:gdLst>
                  <a:gd name="connsiteX0" fmla="*/ 0 w 59669"/>
                  <a:gd name="connsiteY0" fmla="*/ 0 h 16875"/>
                  <a:gd name="connsiteX1" fmla="*/ 59670 w 59669"/>
                  <a:gd name="connsiteY1" fmla="*/ 0 h 16875"/>
                  <a:gd name="connsiteX2" fmla="*/ 59670 w 59669"/>
                  <a:gd name="connsiteY2" fmla="*/ 16875 h 16875"/>
                  <a:gd name="connsiteX3" fmla="*/ 0 w 59669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669" h="16875">
                    <a:moveTo>
                      <a:pt x="0" y="0"/>
                    </a:moveTo>
                    <a:lnTo>
                      <a:pt x="59670" y="0"/>
                    </a:lnTo>
                    <a:lnTo>
                      <a:pt x="59670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8" name="자유형: 도형 7">
                <a:extLst>
                  <a:ext uri="{FF2B5EF4-FFF2-40B4-BE49-F238E27FC236}">
                    <a16:creationId xmlns:a16="http://schemas.microsoft.com/office/drawing/2014/main" id="{515AEB7F-0729-4B4D-8A15-DD2504F30290}"/>
                  </a:ext>
                </a:extLst>
              </p:cNvPr>
              <p:cNvSpPr/>
              <p:nvPr/>
            </p:nvSpPr>
            <p:spPr>
              <a:xfrm>
                <a:off x="1502631" y="3253919"/>
                <a:ext cx="540000" cy="55375"/>
              </a:xfrm>
              <a:custGeom>
                <a:avLst/>
                <a:gdLst>
                  <a:gd name="connsiteX0" fmla="*/ 500192 w 540000"/>
                  <a:gd name="connsiteY0" fmla="*/ 55375 h 55375"/>
                  <a:gd name="connsiteX1" fmla="*/ 39800 w 540000"/>
                  <a:gd name="connsiteY1" fmla="*/ 55375 h 55375"/>
                  <a:gd name="connsiteX2" fmla="*/ 3367 w 540000"/>
                  <a:gd name="connsiteY2" fmla="*/ 40087 h 55375"/>
                  <a:gd name="connsiteX3" fmla="*/ 0 w 540000"/>
                  <a:gd name="connsiteY3" fmla="*/ 37555 h 55375"/>
                  <a:gd name="connsiteX4" fmla="*/ 0 w 540000"/>
                  <a:gd name="connsiteY4" fmla="*/ 0 h 55375"/>
                  <a:gd name="connsiteX5" fmla="*/ 540000 w 540000"/>
                  <a:gd name="connsiteY5" fmla="*/ 0 h 55375"/>
                  <a:gd name="connsiteX6" fmla="*/ 540000 w 540000"/>
                  <a:gd name="connsiteY6" fmla="*/ 37560 h 55375"/>
                  <a:gd name="connsiteX7" fmla="*/ 536638 w 540000"/>
                  <a:gd name="connsiteY7" fmla="*/ 40091 h 55375"/>
                  <a:gd name="connsiteX8" fmla="*/ 500192 w 540000"/>
                  <a:gd name="connsiteY8" fmla="*/ 55375 h 55375"/>
                  <a:gd name="connsiteX9" fmla="*/ 16875 w 540000"/>
                  <a:gd name="connsiteY9" fmla="*/ 28953 h 55375"/>
                  <a:gd name="connsiteX10" fmla="*/ 39800 w 540000"/>
                  <a:gd name="connsiteY10" fmla="*/ 38500 h 55375"/>
                  <a:gd name="connsiteX11" fmla="*/ 500196 w 540000"/>
                  <a:gd name="connsiteY11" fmla="*/ 38500 h 55375"/>
                  <a:gd name="connsiteX12" fmla="*/ 523129 w 540000"/>
                  <a:gd name="connsiteY12" fmla="*/ 28953 h 55375"/>
                  <a:gd name="connsiteX13" fmla="*/ 523129 w 540000"/>
                  <a:gd name="connsiteY13" fmla="*/ 16871 h 55375"/>
                  <a:gd name="connsiteX14" fmla="*/ 16875 w 540000"/>
                  <a:gd name="connsiteY14" fmla="*/ 16871 h 55375"/>
                  <a:gd name="connsiteX15" fmla="*/ 16875 w 540000"/>
                  <a:gd name="connsiteY15" fmla="*/ 28953 h 5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40000" h="55375">
                    <a:moveTo>
                      <a:pt x="500192" y="55375"/>
                    </a:moveTo>
                    <a:lnTo>
                      <a:pt x="39800" y="55375"/>
                    </a:lnTo>
                    <a:cubicBezTo>
                      <a:pt x="24144" y="55375"/>
                      <a:pt x="5446" y="41652"/>
                      <a:pt x="3367" y="40087"/>
                    </a:cubicBezTo>
                    <a:lnTo>
                      <a:pt x="0" y="37555"/>
                    </a:lnTo>
                    <a:lnTo>
                      <a:pt x="0" y="0"/>
                    </a:lnTo>
                    <a:lnTo>
                      <a:pt x="540000" y="0"/>
                    </a:lnTo>
                    <a:lnTo>
                      <a:pt x="540000" y="37560"/>
                    </a:lnTo>
                    <a:lnTo>
                      <a:pt x="536638" y="40091"/>
                    </a:lnTo>
                    <a:cubicBezTo>
                      <a:pt x="534554" y="41652"/>
                      <a:pt x="515839" y="55375"/>
                      <a:pt x="500192" y="55375"/>
                    </a:cubicBezTo>
                    <a:close/>
                    <a:moveTo>
                      <a:pt x="16875" y="28953"/>
                    </a:moveTo>
                    <a:cubicBezTo>
                      <a:pt x="23515" y="33332"/>
                      <a:pt x="33425" y="38500"/>
                      <a:pt x="39800" y="38500"/>
                    </a:cubicBezTo>
                    <a:lnTo>
                      <a:pt x="500196" y="38500"/>
                    </a:lnTo>
                    <a:cubicBezTo>
                      <a:pt x="506566" y="38500"/>
                      <a:pt x="516476" y="33332"/>
                      <a:pt x="523129" y="28953"/>
                    </a:cubicBezTo>
                    <a:lnTo>
                      <a:pt x="523129" y="16871"/>
                    </a:lnTo>
                    <a:lnTo>
                      <a:pt x="16875" y="16871"/>
                    </a:lnTo>
                    <a:lnTo>
                      <a:pt x="16875" y="28953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9" name="그래픽 179">
              <a:extLst>
                <a:ext uri="{FF2B5EF4-FFF2-40B4-BE49-F238E27FC236}">
                  <a16:creationId xmlns:a16="http://schemas.microsoft.com/office/drawing/2014/main" id="{00A936E2-D4ED-49E8-95EB-1E8E937CEA4E}"/>
                </a:ext>
              </a:extLst>
            </p:cNvPr>
            <p:cNvGrpSpPr/>
            <p:nvPr/>
          </p:nvGrpSpPr>
          <p:grpSpPr>
            <a:xfrm>
              <a:off x="1693858" y="2883597"/>
              <a:ext cx="348768" cy="282698"/>
              <a:chOff x="1693858" y="2883597"/>
              <a:chExt cx="348768" cy="282698"/>
            </a:xfrm>
            <a:grpFill/>
          </p:grpSpPr>
          <p:sp>
            <p:nvSpPr>
              <p:cNvPr id="10" name="자유형: 도형 9">
                <a:extLst>
                  <a:ext uri="{FF2B5EF4-FFF2-40B4-BE49-F238E27FC236}">
                    <a16:creationId xmlns:a16="http://schemas.microsoft.com/office/drawing/2014/main" id="{A1102609-797B-43DF-B747-CE33D9EE72E3}"/>
                  </a:ext>
                </a:extLst>
              </p:cNvPr>
              <p:cNvSpPr/>
              <p:nvPr/>
            </p:nvSpPr>
            <p:spPr>
              <a:xfrm>
                <a:off x="1693858" y="2883597"/>
                <a:ext cx="348768" cy="282698"/>
              </a:xfrm>
              <a:custGeom>
                <a:avLst/>
                <a:gdLst>
                  <a:gd name="connsiteX0" fmla="*/ 174386 w 348768"/>
                  <a:gd name="connsiteY0" fmla="*/ 282698 h 282698"/>
                  <a:gd name="connsiteX1" fmla="*/ 142779 w 348768"/>
                  <a:gd name="connsiteY1" fmla="*/ 223239 h 282698"/>
                  <a:gd name="connsiteX2" fmla="*/ 24195 w 348768"/>
                  <a:gd name="connsiteY2" fmla="*/ 223239 h 282698"/>
                  <a:gd name="connsiteX3" fmla="*/ 0 w 348768"/>
                  <a:gd name="connsiteY3" fmla="*/ 196459 h 282698"/>
                  <a:gd name="connsiteX4" fmla="*/ 0 w 348768"/>
                  <a:gd name="connsiteY4" fmla="*/ 26802 h 282698"/>
                  <a:gd name="connsiteX5" fmla="*/ 24195 w 348768"/>
                  <a:gd name="connsiteY5" fmla="*/ 0 h 282698"/>
                  <a:gd name="connsiteX6" fmla="*/ 324544 w 348768"/>
                  <a:gd name="connsiteY6" fmla="*/ 0 h 282698"/>
                  <a:gd name="connsiteX7" fmla="*/ 348768 w 348768"/>
                  <a:gd name="connsiteY7" fmla="*/ 26798 h 282698"/>
                  <a:gd name="connsiteX8" fmla="*/ 348768 w 348768"/>
                  <a:gd name="connsiteY8" fmla="*/ 196459 h 282698"/>
                  <a:gd name="connsiteX9" fmla="*/ 324544 w 348768"/>
                  <a:gd name="connsiteY9" fmla="*/ 223239 h 282698"/>
                  <a:gd name="connsiteX10" fmla="*/ 205993 w 348768"/>
                  <a:gd name="connsiteY10" fmla="*/ 223239 h 282698"/>
                  <a:gd name="connsiteX11" fmla="*/ 174386 w 348768"/>
                  <a:gd name="connsiteY11" fmla="*/ 282698 h 282698"/>
                  <a:gd name="connsiteX12" fmla="*/ 24195 w 348768"/>
                  <a:gd name="connsiteY12" fmla="*/ 16875 h 282698"/>
                  <a:gd name="connsiteX13" fmla="*/ 16875 w 348768"/>
                  <a:gd name="connsiteY13" fmla="*/ 26802 h 282698"/>
                  <a:gd name="connsiteX14" fmla="*/ 16875 w 348768"/>
                  <a:gd name="connsiteY14" fmla="*/ 196459 h 282698"/>
                  <a:gd name="connsiteX15" fmla="*/ 24195 w 348768"/>
                  <a:gd name="connsiteY15" fmla="*/ 206364 h 282698"/>
                  <a:gd name="connsiteX16" fmla="*/ 152921 w 348768"/>
                  <a:gd name="connsiteY16" fmla="*/ 206364 h 282698"/>
                  <a:gd name="connsiteX17" fmla="*/ 174386 w 348768"/>
                  <a:gd name="connsiteY17" fmla="*/ 246746 h 282698"/>
                  <a:gd name="connsiteX18" fmla="*/ 195860 w 348768"/>
                  <a:gd name="connsiteY18" fmla="*/ 206364 h 282698"/>
                  <a:gd name="connsiteX19" fmla="*/ 324548 w 348768"/>
                  <a:gd name="connsiteY19" fmla="*/ 206364 h 282698"/>
                  <a:gd name="connsiteX20" fmla="*/ 331898 w 348768"/>
                  <a:gd name="connsiteY20" fmla="*/ 196459 h 282698"/>
                  <a:gd name="connsiteX21" fmla="*/ 331898 w 348768"/>
                  <a:gd name="connsiteY21" fmla="*/ 26798 h 282698"/>
                  <a:gd name="connsiteX22" fmla="*/ 324548 w 348768"/>
                  <a:gd name="connsiteY22" fmla="*/ 16875 h 282698"/>
                  <a:gd name="connsiteX23" fmla="*/ 24195 w 348768"/>
                  <a:gd name="connsiteY23" fmla="*/ 16875 h 28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48768" h="282698">
                    <a:moveTo>
                      <a:pt x="174386" y="282698"/>
                    </a:moveTo>
                    <a:lnTo>
                      <a:pt x="142779" y="223239"/>
                    </a:lnTo>
                    <a:lnTo>
                      <a:pt x="24195" y="223239"/>
                    </a:lnTo>
                    <a:cubicBezTo>
                      <a:pt x="10855" y="223239"/>
                      <a:pt x="0" y="211224"/>
                      <a:pt x="0" y="196459"/>
                    </a:cubicBezTo>
                    <a:lnTo>
                      <a:pt x="0" y="26802"/>
                    </a:lnTo>
                    <a:cubicBezTo>
                      <a:pt x="0" y="12023"/>
                      <a:pt x="10855" y="0"/>
                      <a:pt x="24195" y="0"/>
                    </a:cubicBezTo>
                    <a:lnTo>
                      <a:pt x="324544" y="0"/>
                    </a:lnTo>
                    <a:cubicBezTo>
                      <a:pt x="337901" y="0"/>
                      <a:pt x="348768" y="12023"/>
                      <a:pt x="348768" y="26798"/>
                    </a:cubicBezTo>
                    <a:lnTo>
                      <a:pt x="348768" y="196459"/>
                    </a:lnTo>
                    <a:cubicBezTo>
                      <a:pt x="348768" y="211224"/>
                      <a:pt x="337901" y="223239"/>
                      <a:pt x="324544" y="223239"/>
                    </a:cubicBezTo>
                    <a:lnTo>
                      <a:pt x="205993" y="223239"/>
                    </a:lnTo>
                    <a:lnTo>
                      <a:pt x="174386" y="282698"/>
                    </a:lnTo>
                    <a:close/>
                    <a:moveTo>
                      <a:pt x="24195" y="16875"/>
                    </a:moveTo>
                    <a:cubicBezTo>
                      <a:pt x="20229" y="16875"/>
                      <a:pt x="16875" y="21423"/>
                      <a:pt x="16875" y="26802"/>
                    </a:cubicBezTo>
                    <a:lnTo>
                      <a:pt x="16875" y="196459"/>
                    </a:lnTo>
                    <a:cubicBezTo>
                      <a:pt x="16875" y="201825"/>
                      <a:pt x="20225" y="206364"/>
                      <a:pt x="24195" y="206364"/>
                    </a:cubicBezTo>
                    <a:lnTo>
                      <a:pt x="152921" y="206364"/>
                    </a:lnTo>
                    <a:lnTo>
                      <a:pt x="174386" y="246746"/>
                    </a:lnTo>
                    <a:lnTo>
                      <a:pt x="195860" y="206364"/>
                    </a:lnTo>
                    <a:lnTo>
                      <a:pt x="324548" y="206364"/>
                    </a:lnTo>
                    <a:cubicBezTo>
                      <a:pt x="328527" y="206364"/>
                      <a:pt x="331898" y="201829"/>
                      <a:pt x="331898" y="196459"/>
                    </a:cubicBezTo>
                    <a:lnTo>
                      <a:pt x="331898" y="26798"/>
                    </a:lnTo>
                    <a:cubicBezTo>
                      <a:pt x="331898" y="21419"/>
                      <a:pt x="328527" y="16875"/>
                      <a:pt x="324548" y="16875"/>
                    </a:cubicBezTo>
                    <a:lnTo>
                      <a:pt x="24195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1" name="그래픽 179">
                <a:extLst>
                  <a:ext uri="{FF2B5EF4-FFF2-40B4-BE49-F238E27FC236}">
                    <a16:creationId xmlns:a16="http://schemas.microsoft.com/office/drawing/2014/main" id="{487424E0-1FA4-46A0-A783-D265CEAAB317}"/>
                  </a:ext>
                </a:extLst>
              </p:cNvPr>
              <p:cNvGrpSpPr/>
              <p:nvPr/>
            </p:nvGrpSpPr>
            <p:grpSpPr>
              <a:xfrm>
                <a:off x="1768838" y="2965702"/>
                <a:ext cx="198804" cy="54826"/>
                <a:chOff x="1768838" y="2965702"/>
                <a:chExt cx="198804" cy="54826"/>
              </a:xfrm>
              <a:grpFill/>
            </p:grpSpPr>
            <p:sp>
              <p:nvSpPr>
                <p:cNvPr id="12" name="자유형: 도형 11">
                  <a:extLst>
                    <a:ext uri="{FF2B5EF4-FFF2-40B4-BE49-F238E27FC236}">
                      <a16:creationId xmlns:a16="http://schemas.microsoft.com/office/drawing/2014/main" id="{387BC1C2-9D2E-4411-B753-387F71E9A332}"/>
                    </a:ext>
                  </a:extLst>
                </p:cNvPr>
                <p:cNvSpPr/>
                <p:nvPr/>
              </p:nvSpPr>
              <p:spPr>
                <a:xfrm>
                  <a:off x="1768838" y="2965702"/>
                  <a:ext cx="54565" cy="54826"/>
                </a:xfrm>
                <a:custGeom>
                  <a:avLst/>
                  <a:gdLst>
                    <a:gd name="connsiteX0" fmla="*/ 27283 w 54565"/>
                    <a:gd name="connsiteY0" fmla="*/ 54827 h 54826"/>
                    <a:gd name="connsiteX1" fmla="*/ 0 w 54565"/>
                    <a:gd name="connsiteY1" fmla="*/ 27405 h 54826"/>
                    <a:gd name="connsiteX2" fmla="*/ 27283 w 54565"/>
                    <a:gd name="connsiteY2" fmla="*/ 0 h 54826"/>
                    <a:gd name="connsiteX3" fmla="*/ 54565 w 54565"/>
                    <a:gd name="connsiteY3" fmla="*/ 27405 h 54826"/>
                    <a:gd name="connsiteX4" fmla="*/ 27283 w 54565"/>
                    <a:gd name="connsiteY4" fmla="*/ 54827 h 54826"/>
                    <a:gd name="connsiteX5" fmla="*/ 27283 w 54565"/>
                    <a:gd name="connsiteY5" fmla="*/ 16875 h 54826"/>
                    <a:gd name="connsiteX6" fmla="*/ 16875 w 54565"/>
                    <a:gd name="connsiteY6" fmla="*/ 27405 h 54826"/>
                    <a:gd name="connsiteX7" fmla="*/ 27283 w 54565"/>
                    <a:gd name="connsiteY7" fmla="*/ 37952 h 54826"/>
                    <a:gd name="connsiteX8" fmla="*/ 37690 w 54565"/>
                    <a:gd name="connsiteY8" fmla="*/ 27405 h 54826"/>
                    <a:gd name="connsiteX9" fmla="*/ 27283 w 54565"/>
                    <a:gd name="connsiteY9" fmla="*/ 16875 h 5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565" h="54826">
                      <a:moveTo>
                        <a:pt x="27283" y="54827"/>
                      </a:moveTo>
                      <a:cubicBezTo>
                        <a:pt x="12239" y="54827"/>
                        <a:pt x="0" y="42525"/>
                        <a:pt x="0" y="27405"/>
                      </a:cubicBezTo>
                      <a:cubicBezTo>
                        <a:pt x="0" y="12293"/>
                        <a:pt x="12239" y="0"/>
                        <a:pt x="27283" y="0"/>
                      </a:cubicBezTo>
                      <a:cubicBezTo>
                        <a:pt x="42318" y="0"/>
                        <a:pt x="54565" y="12293"/>
                        <a:pt x="54565" y="27405"/>
                      </a:cubicBezTo>
                      <a:cubicBezTo>
                        <a:pt x="54565" y="42525"/>
                        <a:pt x="42323" y="54827"/>
                        <a:pt x="27283" y="54827"/>
                      </a:cubicBezTo>
                      <a:close/>
                      <a:moveTo>
                        <a:pt x="27283" y="16875"/>
                      </a:moveTo>
                      <a:cubicBezTo>
                        <a:pt x="21541" y="16875"/>
                        <a:pt x="16875" y="21600"/>
                        <a:pt x="16875" y="27405"/>
                      </a:cubicBezTo>
                      <a:cubicBezTo>
                        <a:pt x="16875" y="33218"/>
                        <a:pt x="21537" y="37952"/>
                        <a:pt x="27283" y="37952"/>
                      </a:cubicBezTo>
                      <a:cubicBezTo>
                        <a:pt x="33016" y="37952"/>
                        <a:pt x="37690" y="33218"/>
                        <a:pt x="37690" y="27405"/>
                      </a:cubicBezTo>
                      <a:cubicBezTo>
                        <a:pt x="37690" y="21596"/>
                        <a:pt x="33020" y="16875"/>
                        <a:pt x="27283" y="16875"/>
                      </a:cubicBezTo>
                      <a:close/>
                    </a:path>
                  </a:pathLst>
                </a:custGeom>
                <a:grpFill/>
                <a:ln w="41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225AE429-5977-47B2-B86A-2F9E1968FB0B}"/>
                    </a:ext>
                  </a:extLst>
                </p:cNvPr>
                <p:cNvSpPr/>
                <p:nvPr/>
              </p:nvSpPr>
              <p:spPr>
                <a:xfrm>
                  <a:off x="1840945" y="2965702"/>
                  <a:ext cx="54573" cy="54826"/>
                </a:xfrm>
                <a:custGeom>
                  <a:avLst/>
                  <a:gdLst>
                    <a:gd name="connsiteX0" fmla="*/ 27300 w 54573"/>
                    <a:gd name="connsiteY0" fmla="*/ 54827 h 54826"/>
                    <a:gd name="connsiteX1" fmla="*/ 0 w 54573"/>
                    <a:gd name="connsiteY1" fmla="*/ 27405 h 54826"/>
                    <a:gd name="connsiteX2" fmla="*/ 27300 w 54573"/>
                    <a:gd name="connsiteY2" fmla="*/ 0 h 54826"/>
                    <a:gd name="connsiteX3" fmla="*/ 54574 w 54573"/>
                    <a:gd name="connsiteY3" fmla="*/ 27405 h 54826"/>
                    <a:gd name="connsiteX4" fmla="*/ 27300 w 54573"/>
                    <a:gd name="connsiteY4" fmla="*/ 54827 h 54826"/>
                    <a:gd name="connsiteX5" fmla="*/ 27300 w 54573"/>
                    <a:gd name="connsiteY5" fmla="*/ 16875 h 54826"/>
                    <a:gd name="connsiteX6" fmla="*/ 16875 w 54573"/>
                    <a:gd name="connsiteY6" fmla="*/ 27405 h 54826"/>
                    <a:gd name="connsiteX7" fmla="*/ 27300 w 54573"/>
                    <a:gd name="connsiteY7" fmla="*/ 37952 h 54826"/>
                    <a:gd name="connsiteX8" fmla="*/ 37699 w 54573"/>
                    <a:gd name="connsiteY8" fmla="*/ 27405 h 54826"/>
                    <a:gd name="connsiteX9" fmla="*/ 27300 w 54573"/>
                    <a:gd name="connsiteY9" fmla="*/ 16875 h 5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573" h="54826">
                      <a:moveTo>
                        <a:pt x="27300" y="54827"/>
                      </a:moveTo>
                      <a:cubicBezTo>
                        <a:pt x="12247" y="54827"/>
                        <a:pt x="0" y="42525"/>
                        <a:pt x="0" y="27405"/>
                      </a:cubicBezTo>
                      <a:cubicBezTo>
                        <a:pt x="0" y="12293"/>
                        <a:pt x="12243" y="0"/>
                        <a:pt x="27300" y="0"/>
                      </a:cubicBezTo>
                      <a:cubicBezTo>
                        <a:pt x="42335" y="0"/>
                        <a:pt x="54574" y="12293"/>
                        <a:pt x="54574" y="27405"/>
                      </a:cubicBezTo>
                      <a:cubicBezTo>
                        <a:pt x="54574" y="42525"/>
                        <a:pt x="42339" y="54827"/>
                        <a:pt x="27300" y="54827"/>
                      </a:cubicBezTo>
                      <a:close/>
                      <a:moveTo>
                        <a:pt x="27300" y="16875"/>
                      </a:moveTo>
                      <a:cubicBezTo>
                        <a:pt x="21549" y="16875"/>
                        <a:pt x="16875" y="21600"/>
                        <a:pt x="16875" y="27405"/>
                      </a:cubicBezTo>
                      <a:cubicBezTo>
                        <a:pt x="16875" y="33218"/>
                        <a:pt x="21545" y="37952"/>
                        <a:pt x="27300" y="37952"/>
                      </a:cubicBezTo>
                      <a:cubicBezTo>
                        <a:pt x="33033" y="37952"/>
                        <a:pt x="37699" y="33218"/>
                        <a:pt x="37699" y="27405"/>
                      </a:cubicBezTo>
                      <a:cubicBezTo>
                        <a:pt x="37699" y="21596"/>
                        <a:pt x="33033" y="16875"/>
                        <a:pt x="27300" y="16875"/>
                      </a:cubicBezTo>
                      <a:close/>
                    </a:path>
                  </a:pathLst>
                </a:custGeom>
                <a:grpFill/>
                <a:ln w="41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09804F0B-3505-4C7A-A814-F30F8B659245}"/>
                    </a:ext>
                  </a:extLst>
                </p:cNvPr>
                <p:cNvSpPr/>
                <p:nvPr/>
              </p:nvSpPr>
              <p:spPr>
                <a:xfrm>
                  <a:off x="1913068" y="2965702"/>
                  <a:ext cx="54573" cy="54826"/>
                </a:xfrm>
                <a:custGeom>
                  <a:avLst/>
                  <a:gdLst>
                    <a:gd name="connsiteX0" fmla="*/ 27283 w 54573"/>
                    <a:gd name="connsiteY0" fmla="*/ 54827 h 54826"/>
                    <a:gd name="connsiteX1" fmla="*/ 0 w 54573"/>
                    <a:gd name="connsiteY1" fmla="*/ 27405 h 54826"/>
                    <a:gd name="connsiteX2" fmla="*/ 27283 w 54573"/>
                    <a:gd name="connsiteY2" fmla="*/ 0 h 54826"/>
                    <a:gd name="connsiteX3" fmla="*/ 54574 w 54573"/>
                    <a:gd name="connsiteY3" fmla="*/ 27405 h 54826"/>
                    <a:gd name="connsiteX4" fmla="*/ 27283 w 54573"/>
                    <a:gd name="connsiteY4" fmla="*/ 54827 h 54826"/>
                    <a:gd name="connsiteX5" fmla="*/ 27283 w 54573"/>
                    <a:gd name="connsiteY5" fmla="*/ 16875 h 54826"/>
                    <a:gd name="connsiteX6" fmla="*/ 16875 w 54573"/>
                    <a:gd name="connsiteY6" fmla="*/ 27405 h 54826"/>
                    <a:gd name="connsiteX7" fmla="*/ 27283 w 54573"/>
                    <a:gd name="connsiteY7" fmla="*/ 37952 h 54826"/>
                    <a:gd name="connsiteX8" fmla="*/ 37699 w 54573"/>
                    <a:gd name="connsiteY8" fmla="*/ 27405 h 54826"/>
                    <a:gd name="connsiteX9" fmla="*/ 27283 w 54573"/>
                    <a:gd name="connsiteY9" fmla="*/ 16875 h 54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4573" h="54826">
                      <a:moveTo>
                        <a:pt x="27283" y="54827"/>
                      </a:moveTo>
                      <a:cubicBezTo>
                        <a:pt x="12247" y="54827"/>
                        <a:pt x="0" y="42525"/>
                        <a:pt x="0" y="27405"/>
                      </a:cubicBezTo>
                      <a:cubicBezTo>
                        <a:pt x="0" y="12293"/>
                        <a:pt x="12243" y="0"/>
                        <a:pt x="27283" y="0"/>
                      </a:cubicBezTo>
                      <a:cubicBezTo>
                        <a:pt x="42327" y="0"/>
                        <a:pt x="54574" y="12293"/>
                        <a:pt x="54574" y="27405"/>
                      </a:cubicBezTo>
                      <a:cubicBezTo>
                        <a:pt x="54574" y="42525"/>
                        <a:pt x="42327" y="54827"/>
                        <a:pt x="27283" y="54827"/>
                      </a:cubicBezTo>
                      <a:close/>
                      <a:moveTo>
                        <a:pt x="27283" y="16875"/>
                      </a:moveTo>
                      <a:cubicBezTo>
                        <a:pt x="21549" y="16875"/>
                        <a:pt x="16875" y="21600"/>
                        <a:pt x="16875" y="27405"/>
                      </a:cubicBezTo>
                      <a:cubicBezTo>
                        <a:pt x="16875" y="33218"/>
                        <a:pt x="21545" y="37952"/>
                        <a:pt x="27283" y="37952"/>
                      </a:cubicBezTo>
                      <a:cubicBezTo>
                        <a:pt x="33024" y="37952"/>
                        <a:pt x="37699" y="33218"/>
                        <a:pt x="37699" y="27405"/>
                      </a:cubicBezTo>
                      <a:cubicBezTo>
                        <a:pt x="37699" y="21596"/>
                        <a:pt x="33024" y="16875"/>
                        <a:pt x="27283" y="16875"/>
                      </a:cubicBezTo>
                      <a:close/>
                    </a:path>
                  </a:pathLst>
                </a:custGeom>
                <a:grpFill/>
                <a:ln w="41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grpSp>
        <p:nvGrpSpPr>
          <p:cNvPr id="15" name="그래픽 107">
            <a:extLst>
              <a:ext uri="{FF2B5EF4-FFF2-40B4-BE49-F238E27FC236}">
                <a16:creationId xmlns:a16="http://schemas.microsoft.com/office/drawing/2014/main" id="{CED59186-2F75-4AC5-B501-282D22284C6B}"/>
              </a:ext>
            </a:extLst>
          </p:cNvPr>
          <p:cNvGrpSpPr/>
          <p:nvPr/>
        </p:nvGrpSpPr>
        <p:grpSpPr>
          <a:xfrm>
            <a:off x="5050415" y="2826446"/>
            <a:ext cx="421212" cy="540000"/>
            <a:chOff x="5050415" y="2826446"/>
            <a:chExt cx="421212" cy="540000"/>
          </a:xfrm>
          <a:solidFill>
            <a:schemeClr val="accent3"/>
          </a:solidFill>
        </p:grpSpPr>
        <p:sp>
          <p:nvSpPr>
            <p:cNvPr id="16" name="자유형: 도형 15">
              <a:extLst>
                <a:ext uri="{FF2B5EF4-FFF2-40B4-BE49-F238E27FC236}">
                  <a16:creationId xmlns:a16="http://schemas.microsoft.com/office/drawing/2014/main" id="{069AD5CC-8EF5-43CD-904E-5E6B5CA46768}"/>
                </a:ext>
              </a:extLst>
            </p:cNvPr>
            <p:cNvSpPr/>
            <p:nvPr/>
          </p:nvSpPr>
          <p:spPr>
            <a:xfrm>
              <a:off x="5050415" y="3321275"/>
              <a:ext cx="377295" cy="45170"/>
            </a:xfrm>
            <a:custGeom>
              <a:avLst/>
              <a:gdLst>
                <a:gd name="connsiteX0" fmla="*/ 377295 w 377295"/>
                <a:gd name="connsiteY0" fmla="*/ 45170 h 45170"/>
                <a:gd name="connsiteX1" fmla="*/ 37593 w 377295"/>
                <a:gd name="connsiteY1" fmla="*/ 45170 h 45170"/>
                <a:gd name="connsiteX2" fmla="*/ 37593 w 377295"/>
                <a:gd name="connsiteY2" fmla="*/ 44474 h 45170"/>
                <a:gd name="connsiteX3" fmla="*/ 0 w 377295"/>
                <a:gd name="connsiteY3" fmla="*/ 0 h 45170"/>
                <a:gd name="connsiteX4" fmla="*/ 16875 w 377295"/>
                <a:gd name="connsiteY4" fmla="*/ 0 h 45170"/>
                <a:gd name="connsiteX5" fmla="*/ 45432 w 377295"/>
                <a:gd name="connsiteY5" fmla="*/ 28295 h 45170"/>
                <a:gd name="connsiteX6" fmla="*/ 45790 w 377295"/>
                <a:gd name="connsiteY6" fmla="*/ 28274 h 45170"/>
                <a:gd name="connsiteX7" fmla="*/ 54468 w 377295"/>
                <a:gd name="connsiteY7" fmla="*/ 28025 h 45170"/>
                <a:gd name="connsiteX8" fmla="*/ 54468 w 377295"/>
                <a:gd name="connsiteY8" fmla="*/ 28295 h 45170"/>
                <a:gd name="connsiteX9" fmla="*/ 377291 w 377295"/>
                <a:gd name="connsiteY9" fmla="*/ 28295 h 45170"/>
                <a:gd name="connsiteX10" fmla="*/ 377291 w 377295"/>
                <a:gd name="connsiteY10" fmla="*/ 45170 h 4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7295" h="45170">
                  <a:moveTo>
                    <a:pt x="377295" y="45170"/>
                  </a:moveTo>
                  <a:lnTo>
                    <a:pt x="37593" y="45170"/>
                  </a:lnTo>
                  <a:lnTo>
                    <a:pt x="37593" y="44474"/>
                  </a:lnTo>
                  <a:cubicBezTo>
                    <a:pt x="16251" y="40711"/>
                    <a:pt x="0" y="22203"/>
                    <a:pt x="0" y="0"/>
                  </a:cubicBezTo>
                  <a:lnTo>
                    <a:pt x="16875" y="0"/>
                  </a:lnTo>
                  <a:cubicBezTo>
                    <a:pt x="16875" y="15546"/>
                    <a:pt x="29670" y="28207"/>
                    <a:pt x="45432" y="28295"/>
                  </a:cubicBezTo>
                  <a:lnTo>
                    <a:pt x="45790" y="28274"/>
                  </a:lnTo>
                  <a:lnTo>
                    <a:pt x="54468" y="28025"/>
                  </a:lnTo>
                  <a:lnTo>
                    <a:pt x="54468" y="28295"/>
                  </a:lnTo>
                  <a:lnTo>
                    <a:pt x="377291" y="28295"/>
                  </a:lnTo>
                  <a:lnTo>
                    <a:pt x="377291" y="4517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7" name="자유형: 도형 16">
              <a:extLst>
                <a:ext uri="{FF2B5EF4-FFF2-40B4-BE49-F238E27FC236}">
                  <a16:creationId xmlns:a16="http://schemas.microsoft.com/office/drawing/2014/main" id="{F3AB0F80-8DA9-4904-B414-4BB6CAA38D25}"/>
                </a:ext>
              </a:extLst>
            </p:cNvPr>
            <p:cNvSpPr/>
            <p:nvPr/>
          </p:nvSpPr>
          <p:spPr>
            <a:xfrm>
              <a:off x="5123488" y="2862904"/>
              <a:ext cx="348139" cy="464404"/>
            </a:xfrm>
            <a:custGeom>
              <a:avLst/>
              <a:gdLst>
                <a:gd name="connsiteX0" fmla="*/ 348140 w 348139"/>
                <a:gd name="connsiteY0" fmla="*/ 464404 h 464404"/>
                <a:gd name="connsiteX1" fmla="*/ 0 w 348139"/>
                <a:gd name="connsiteY1" fmla="*/ 464404 h 464404"/>
                <a:gd name="connsiteX2" fmla="*/ 0 w 348139"/>
                <a:gd name="connsiteY2" fmla="*/ 0 h 464404"/>
                <a:gd name="connsiteX3" fmla="*/ 236267 w 348139"/>
                <a:gd name="connsiteY3" fmla="*/ 0 h 464404"/>
                <a:gd name="connsiteX4" fmla="*/ 236267 w 348139"/>
                <a:gd name="connsiteY4" fmla="*/ 16875 h 464404"/>
                <a:gd name="connsiteX5" fmla="*/ 16875 w 348139"/>
                <a:gd name="connsiteY5" fmla="*/ 16875 h 464404"/>
                <a:gd name="connsiteX6" fmla="*/ 16875 w 348139"/>
                <a:gd name="connsiteY6" fmla="*/ 447529 h 464404"/>
                <a:gd name="connsiteX7" fmla="*/ 331265 w 348139"/>
                <a:gd name="connsiteY7" fmla="*/ 447529 h 464404"/>
                <a:gd name="connsiteX8" fmla="*/ 331265 w 348139"/>
                <a:gd name="connsiteY8" fmla="*/ 110692 h 464404"/>
                <a:gd name="connsiteX9" fmla="*/ 348140 w 348139"/>
                <a:gd name="connsiteY9" fmla="*/ 110692 h 46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8139" h="464404">
                  <a:moveTo>
                    <a:pt x="348140" y="464404"/>
                  </a:moveTo>
                  <a:lnTo>
                    <a:pt x="0" y="464404"/>
                  </a:lnTo>
                  <a:lnTo>
                    <a:pt x="0" y="0"/>
                  </a:lnTo>
                  <a:lnTo>
                    <a:pt x="236267" y="0"/>
                  </a:lnTo>
                  <a:lnTo>
                    <a:pt x="236267" y="16875"/>
                  </a:lnTo>
                  <a:lnTo>
                    <a:pt x="16875" y="16875"/>
                  </a:lnTo>
                  <a:lnTo>
                    <a:pt x="16875" y="447529"/>
                  </a:lnTo>
                  <a:lnTo>
                    <a:pt x="331265" y="447529"/>
                  </a:lnTo>
                  <a:lnTo>
                    <a:pt x="331265" y="110692"/>
                  </a:lnTo>
                  <a:lnTo>
                    <a:pt x="348140" y="110692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8" name="자유형: 도형 17">
              <a:extLst>
                <a:ext uri="{FF2B5EF4-FFF2-40B4-BE49-F238E27FC236}">
                  <a16:creationId xmlns:a16="http://schemas.microsoft.com/office/drawing/2014/main" id="{CE41471D-596F-4371-8A66-385682DE1AB9}"/>
                </a:ext>
              </a:extLst>
            </p:cNvPr>
            <p:cNvSpPr/>
            <p:nvPr/>
          </p:nvSpPr>
          <p:spPr>
            <a:xfrm>
              <a:off x="5383266" y="2865207"/>
              <a:ext cx="86239" cy="85260"/>
            </a:xfrm>
            <a:custGeom>
              <a:avLst/>
              <a:gdLst>
                <a:gd name="connsiteX0" fmla="*/ 86240 w 86239"/>
                <a:gd name="connsiteY0" fmla="*/ 85261 h 85260"/>
                <a:gd name="connsiteX1" fmla="*/ 0 w 86239"/>
                <a:gd name="connsiteY1" fmla="*/ 85261 h 85260"/>
                <a:gd name="connsiteX2" fmla="*/ 0 w 86239"/>
                <a:gd name="connsiteY2" fmla="*/ 0 h 85260"/>
                <a:gd name="connsiteX3" fmla="*/ 86240 w 86239"/>
                <a:gd name="connsiteY3" fmla="*/ 85261 h 85260"/>
                <a:gd name="connsiteX4" fmla="*/ 16875 w 86239"/>
                <a:gd name="connsiteY4" fmla="*/ 68386 h 85260"/>
                <a:gd name="connsiteX5" fmla="*/ 45166 w 86239"/>
                <a:gd name="connsiteY5" fmla="*/ 68386 h 85260"/>
                <a:gd name="connsiteX6" fmla="*/ 16875 w 86239"/>
                <a:gd name="connsiteY6" fmla="*/ 40416 h 85260"/>
                <a:gd name="connsiteX7" fmla="*/ 16875 w 86239"/>
                <a:gd name="connsiteY7" fmla="*/ 68386 h 8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239" h="85260">
                  <a:moveTo>
                    <a:pt x="86240" y="85261"/>
                  </a:moveTo>
                  <a:lnTo>
                    <a:pt x="0" y="85261"/>
                  </a:lnTo>
                  <a:lnTo>
                    <a:pt x="0" y="0"/>
                  </a:lnTo>
                  <a:lnTo>
                    <a:pt x="86240" y="85261"/>
                  </a:lnTo>
                  <a:close/>
                  <a:moveTo>
                    <a:pt x="16875" y="68386"/>
                  </a:moveTo>
                  <a:lnTo>
                    <a:pt x="45166" y="68386"/>
                  </a:lnTo>
                  <a:lnTo>
                    <a:pt x="16875" y="40416"/>
                  </a:lnTo>
                  <a:lnTo>
                    <a:pt x="16875" y="6838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9" name="자유형: 도형 18">
              <a:extLst>
                <a:ext uri="{FF2B5EF4-FFF2-40B4-BE49-F238E27FC236}">
                  <a16:creationId xmlns:a16="http://schemas.microsoft.com/office/drawing/2014/main" id="{59EF9023-AACE-418D-ADC3-0EE19AD1AF72}"/>
                </a:ext>
              </a:extLst>
            </p:cNvPr>
            <p:cNvSpPr/>
            <p:nvPr/>
          </p:nvSpPr>
          <p:spPr>
            <a:xfrm>
              <a:off x="5169781" y="2928337"/>
              <a:ext cx="154980" cy="16875"/>
            </a:xfrm>
            <a:custGeom>
              <a:avLst/>
              <a:gdLst>
                <a:gd name="connsiteX0" fmla="*/ 0 w 154980"/>
                <a:gd name="connsiteY0" fmla="*/ 0 h 16875"/>
                <a:gd name="connsiteX1" fmla="*/ 154980 w 154980"/>
                <a:gd name="connsiteY1" fmla="*/ 0 h 16875"/>
                <a:gd name="connsiteX2" fmla="*/ 154980 w 154980"/>
                <a:gd name="connsiteY2" fmla="*/ 16875 h 16875"/>
                <a:gd name="connsiteX3" fmla="*/ 0 w 15498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980" h="16875">
                  <a:moveTo>
                    <a:pt x="0" y="0"/>
                  </a:moveTo>
                  <a:lnTo>
                    <a:pt x="154980" y="0"/>
                  </a:lnTo>
                  <a:lnTo>
                    <a:pt x="15498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43EB0484-CAAA-437E-AD80-1F419B628585}"/>
                </a:ext>
              </a:extLst>
            </p:cNvPr>
            <p:cNvSpPr/>
            <p:nvPr/>
          </p:nvSpPr>
          <p:spPr>
            <a:xfrm>
              <a:off x="5255177" y="3209702"/>
              <a:ext cx="159561" cy="16875"/>
            </a:xfrm>
            <a:custGeom>
              <a:avLst/>
              <a:gdLst>
                <a:gd name="connsiteX0" fmla="*/ 0 w 159561"/>
                <a:gd name="connsiteY0" fmla="*/ 0 h 16875"/>
                <a:gd name="connsiteX1" fmla="*/ 159562 w 159561"/>
                <a:gd name="connsiteY1" fmla="*/ 0 h 16875"/>
                <a:gd name="connsiteX2" fmla="*/ 159562 w 159561"/>
                <a:gd name="connsiteY2" fmla="*/ 16875 h 16875"/>
                <a:gd name="connsiteX3" fmla="*/ 0 w 15956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561" h="16875">
                  <a:moveTo>
                    <a:pt x="0" y="0"/>
                  </a:moveTo>
                  <a:lnTo>
                    <a:pt x="159562" y="0"/>
                  </a:lnTo>
                  <a:lnTo>
                    <a:pt x="159562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091B5DED-D3D1-4815-8FE1-97127533B10C}"/>
                </a:ext>
              </a:extLst>
            </p:cNvPr>
            <p:cNvSpPr/>
            <p:nvPr/>
          </p:nvSpPr>
          <p:spPr>
            <a:xfrm>
              <a:off x="5255177" y="3254007"/>
              <a:ext cx="159561" cy="16875"/>
            </a:xfrm>
            <a:custGeom>
              <a:avLst/>
              <a:gdLst>
                <a:gd name="connsiteX0" fmla="*/ 0 w 159561"/>
                <a:gd name="connsiteY0" fmla="*/ 0 h 16875"/>
                <a:gd name="connsiteX1" fmla="*/ 159562 w 159561"/>
                <a:gd name="connsiteY1" fmla="*/ 0 h 16875"/>
                <a:gd name="connsiteX2" fmla="*/ 159562 w 159561"/>
                <a:gd name="connsiteY2" fmla="*/ 16875 h 16875"/>
                <a:gd name="connsiteX3" fmla="*/ 0 w 159561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561" h="16875">
                  <a:moveTo>
                    <a:pt x="0" y="0"/>
                  </a:moveTo>
                  <a:lnTo>
                    <a:pt x="159562" y="0"/>
                  </a:lnTo>
                  <a:lnTo>
                    <a:pt x="159562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8774FA2B-A1B1-4BB5-BE42-9511FF919E8B}"/>
                </a:ext>
              </a:extLst>
            </p:cNvPr>
            <p:cNvSpPr/>
            <p:nvPr/>
          </p:nvSpPr>
          <p:spPr>
            <a:xfrm>
              <a:off x="5169422" y="3111249"/>
              <a:ext cx="249766" cy="16875"/>
            </a:xfrm>
            <a:custGeom>
              <a:avLst/>
              <a:gdLst>
                <a:gd name="connsiteX0" fmla="*/ 0 w 249766"/>
                <a:gd name="connsiteY0" fmla="*/ 0 h 16875"/>
                <a:gd name="connsiteX1" fmla="*/ 249767 w 249766"/>
                <a:gd name="connsiteY1" fmla="*/ 0 h 16875"/>
                <a:gd name="connsiteX2" fmla="*/ 249767 w 249766"/>
                <a:gd name="connsiteY2" fmla="*/ 16875 h 16875"/>
                <a:gd name="connsiteX3" fmla="*/ 0 w 249766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766" h="16875">
                  <a:moveTo>
                    <a:pt x="0" y="0"/>
                  </a:moveTo>
                  <a:lnTo>
                    <a:pt x="249767" y="0"/>
                  </a:lnTo>
                  <a:lnTo>
                    <a:pt x="249767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3" name="자유형: 도형 22">
              <a:extLst>
                <a:ext uri="{FF2B5EF4-FFF2-40B4-BE49-F238E27FC236}">
                  <a16:creationId xmlns:a16="http://schemas.microsoft.com/office/drawing/2014/main" id="{418D09B6-4764-4C8E-9CCD-801A6A179D78}"/>
                </a:ext>
              </a:extLst>
            </p:cNvPr>
            <p:cNvSpPr/>
            <p:nvPr/>
          </p:nvSpPr>
          <p:spPr>
            <a:xfrm>
              <a:off x="5169422" y="3160841"/>
              <a:ext cx="249766" cy="16875"/>
            </a:xfrm>
            <a:custGeom>
              <a:avLst/>
              <a:gdLst>
                <a:gd name="connsiteX0" fmla="*/ 0 w 249766"/>
                <a:gd name="connsiteY0" fmla="*/ 0 h 16875"/>
                <a:gd name="connsiteX1" fmla="*/ 249767 w 249766"/>
                <a:gd name="connsiteY1" fmla="*/ 0 h 16875"/>
                <a:gd name="connsiteX2" fmla="*/ 249767 w 249766"/>
                <a:gd name="connsiteY2" fmla="*/ 16875 h 16875"/>
                <a:gd name="connsiteX3" fmla="*/ 0 w 249766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766" h="16875">
                  <a:moveTo>
                    <a:pt x="0" y="0"/>
                  </a:moveTo>
                  <a:lnTo>
                    <a:pt x="249767" y="0"/>
                  </a:lnTo>
                  <a:lnTo>
                    <a:pt x="249767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4" name="자유형: 도형 23">
              <a:extLst>
                <a:ext uri="{FF2B5EF4-FFF2-40B4-BE49-F238E27FC236}">
                  <a16:creationId xmlns:a16="http://schemas.microsoft.com/office/drawing/2014/main" id="{6A023D22-0770-4CDF-8A23-6C919EADC3E0}"/>
                </a:ext>
              </a:extLst>
            </p:cNvPr>
            <p:cNvSpPr/>
            <p:nvPr/>
          </p:nvSpPr>
          <p:spPr>
            <a:xfrm>
              <a:off x="5169097" y="2978185"/>
              <a:ext cx="250311" cy="104063"/>
            </a:xfrm>
            <a:custGeom>
              <a:avLst/>
              <a:gdLst>
                <a:gd name="connsiteX0" fmla="*/ 233702 w 250311"/>
                <a:gd name="connsiteY0" fmla="*/ 16605 h 104063"/>
                <a:gd name="connsiteX1" fmla="*/ 233702 w 250311"/>
                <a:gd name="connsiteY1" fmla="*/ 87450 h 104063"/>
                <a:gd name="connsiteX2" fmla="*/ 16605 w 250311"/>
                <a:gd name="connsiteY2" fmla="*/ 87450 h 104063"/>
                <a:gd name="connsiteX3" fmla="*/ 16605 w 250311"/>
                <a:gd name="connsiteY3" fmla="*/ 16605 h 104063"/>
                <a:gd name="connsiteX4" fmla="*/ 233702 w 250311"/>
                <a:gd name="connsiteY4" fmla="*/ 16605 h 104063"/>
                <a:gd name="connsiteX5" fmla="*/ 250311 w 250311"/>
                <a:gd name="connsiteY5" fmla="*/ 0 h 104063"/>
                <a:gd name="connsiteX6" fmla="*/ 0 w 250311"/>
                <a:gd name="connsiteY6" fmla="*/ 0 h 104063"/>
                <a:gd name="connsiteX7" fmla="*/ 0 w 250311"/>
                <a:gd name="connsiteY7" fmla="*/ 104064 h 104063"/>
                <a:gd name="connsiteX8" fmla="*/ 250311 w 250311"/>
                <a:gd name="connsiteY8" fmla="*/ 104064 h 104063"/>
                <a:gd name="connsiteX9" fmla="*/ 250311 w 250311"/>
                <a:gd name="connsiteY9" fmla="*/ 0 h 104063"/>
                <a:gd name="connsiteX10" fmla="*/ 250311 w 250311"/>
                <a:gd name="connsiteY10" fmla="*/ 0 h 104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311" h="104063">
                  <a:moveTo>
                    <a:pt x="233702" y="16605"/>
                  </a:moveTo>
                  <a:lnTo>
                    <a:pt x="233702" y="87450"/>
                  </a:lnTo>
                  <a:lnTo>
                    <a:pt x="16605" y="87450"/>
                  </a:lnTo>
                  <a:lnTo>
                    <a:pt x="16605" y="16605"/>
                  </a:lnTo>
                  <a:lnTo>
                    <a:pt x="233702" y="16605"/>
                  </a:lnTo>
                  <a:moveTo>
                    <a:pt x="250311" y="0"/>
                  </a:moveTo>
                  <a:lnTo>
                    <a:pt x="0" y="0"/>
                  </a:lnTo>
                  <a:lnTo>
                    <a:pt x="0" y="104064"/>
                  </a:lnTo>
                  <a:lnTo>
                    <a:pt x="250311" y="104064"/>
                  </a:lnTo>
                  <a:lnTo>
                    <a:pt x="250311" y="0"/>
                  </a:lnTo>
                  <a:lnTo>
                    <a:pt x="250311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D05D1390-336E-4415-8F69-7E92955A0575}"/>
                </a:ext>
              </a:extLst>
            </p:cNvPr>
            <p:cNvSpPr/>
            <p:nvPr/>
          </p:nvSpPr>
          <p:spPr>
            <a:xfrm>
              <a:off x="5169097" y="3205871"/>
              <a:ext cx="63369" cy="67917"/>
            </a:xfrm>
            <a:custGeom>
              <a:avLst/>
              <a:gdLst>
                <a:gd name="connsiteX0" fmla="*/ 46765 w 63369"/>
                <a:gd name="connsiteY0" fmla="*/ 16601 h 67917"/>
                <a:gd name="connsiteX1" fmla="*/ 46765 w 63369"/>
                <a:gd name="connsiteY1" fmla="*/ 51308 h 67917"/>
                <a:gd name="connsiteX2" fmla="*/ 16609 w 63369"/>
                <a:gd name="connsiteY2" fmla="*/ 51308 h 67917"/>
                <a:gd name="connsiteX3" fmla="*/ 16609 w 63369"/>
                <a:gd name="connsiteY3" fmla="*/ 16601 h 67917"/>
                <a:gd name="connsiteX4" fmla="*/ 46765 w 63369"/>
                <a:gd name="connsiteY4" fmla="*/ 16601 h 67917"/>
                <a:gd name="connsiteX5" fmla="*/ 63370 w 63369"/>
                <a:gd name="connsiteY5" fmla="*/ 0 h 67917"/>
                <a:gd name="connsiteX6" fmla="*/ 0 w 63369"/>
                <a:gd name="connsiteY6" fmla="*/ 0 h 67917"/>
                <a:gd name="connsiteX7" fmla="*/ 0 w 63369"/>
                <a:gd name="connsiteY7" fmla="*/ 67918 h 67917"/>
                <a:gd name="connsiteX8" fmla="*/ 63370 w 63369"/>
                <a:gd name="connsiteY8" fmla="*/ 67918 h 67917"/>
                <a:gd name="connsiteX9" fmla="*/ 63370 w 63369"/>
                <a:gd name="connsiteY9" fmla="*/ 0 h 67917"/>
                <a:gd name="connsiteX10" fmla="*/ 63370 w 63369"/>
                <a:gd name="connsiteY10" fmla="*/ 0 h 6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369" h="67917">
                  <a:moveTo>
                    <a:pt x="46765" y="16601"/>
                  </a:moveTo>
                  <a:lnTo>
                    <a:pt x="46765" y="51308"/>
                  </a:lnTo>
                  <a:lnTo>
                    <a:pt x="16609" y="51308"/>
                  </a:lnTo>
                  <a:lnTo>
                    <a:pt x="16609" y="16601"/>
                  </a:lnTo>
                  <a:lnTo>
                    <a:pt x="46765" y="16601"/>
                  </a:lnTo>
                  <a:moveTo>
                    <a:pt x="63370" y="0"/>
                  </a:moveTo>
                  <a:lnTo>
                    <a:pt x="0" y="0"/>
                  </a:lnTo>
                  <a:lnTo>
                    <a:pt x="0" y="67918"/>
                  </a:lnTo>
                  <a:lnTo>
                    <a:pt x="63370" y="67918"/>
                  </a:lnTo>
                  <a:lnTo>
                    <a:pt x="63370" y="0"/>
                  </a:lnTo>
                  <a:lnTo>
                    <a:pt x="63370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id="{F4F0ED71-A18B-45EB-B4E4-68EF28D626F6}"/>
                </a:ext>
              </a:extLst>
            </p:cNvPr>
            <p:cNvSpPr/>
            <p:nvPr/>
          </p:nvSpPr>
          <p:spPr>
            <a:xfrm>
              <a:off x="5050622" y="2826446"/>
              <a:ext cx="90369" cy="499086"/>
            </a:xfrm>
            <a:custGeom>
              <a:avLst/>
              <a:gdLst>
                <a:gd name="connsiteX0" fmla="*/ 90370 w 90369"/>
                <a:gd name="connsiteY0" fmla="*/ 499087 h 499086"/>
                <a:gd name="connsiteX1" fmla="*/ 73925 w 90369"/>
                <a:gd name="connsiteY1" fmla="*/ 499087 h 499086"/>
                <a:gd name="connsiteX2" fmla="*/ 73385 w 90369"/>
                <a:gd name="connsiteY2" fmla="*/ 491231 h 499086"/>
                <a:gd name="connsiteX3" fmla="*/ 45191 w 90369"/>
                <a:gd name="connsiteY3" fmla="*/ 465269 h 499086"/>
                <a:gd name="connsiteX4" fmla="*/ 16980 w 90369"/>
                <a:gd name="connsiteY4" fmla="*/ 491235 h 499086"/>
                <a:gd name="connsiteX5" fmla="*/ 16436 w 90369"/>
                <a:gd name="connsiteY5" fmla="*/ 499087 h 499086"/>
                <a:gd name="connsiteX6" fmla="*/ 127 w 90369"/>
                <a:gd name="connsiteY6" fmla="*/ 499087 h 499086"/>
                <a:gd name="connsiteX7" fmla="*/ 0 w 90369"/>
                <a:gd name="connsiteY7" fmla="*/ 490649 h 499086"/>
                <a:gd name="connsiteX8" fmla="*/ 0 w 90369"/>
                <a:gd name="connsiteY8" fmla="*/ 33818 h 499086"/>
                <a:gd name="connsiteX9" fmla="*/ 1409 w 90369"/>
                <a:gd name="connsiteY9" fmla="*/ 33818 h 499086"/>
                <a:gd name="connsiteX10" fmla="*/ 45191 w 90369"/>
                <a:gd name="connsiteY10" fmla="*/ 0 h 499086"/>
                <a:gd name="connsiteX11" fmla="*/ 88961 w 90369"/>
                <a:gd name="connsiteY11" fmla="*/ 33818 h 499086"/>
                <a:gd name="connsiteX12" fmla="*/ 90239 w 90369"/>
                <a:gd name="connsiteY12" fmla="*/ 33818 h 499086"/>
                <a:gd name="connsiteX13" fmla="*/ 90370 w 90369"/>
                <a:gd name="connsiteY13" fmla="*/ 42255 h 499086"/>
                <a:gd name="connsiteX14" fmla="*/ 90370 w 90369"/>
                <a:gd name="connsiteY14" fmla="*/ 499087 h 499086"/>
                <a:gd name="connsiteX15" fmla="*/ 16875 w 90369"/>
                <a:gd name="connsiteY15" fmla="*/ 44385 h 499086"/>
                <a:gd name="connsiteX16" fmla="*/ 16875 w 90369"/>
                <a:gd name="connsiteY16" fmla="*/ 458342 h 499086"/>
                <a:gd name="connsiteX17" fmla="*/ 45191 w 90369"/>
                <a:gd name="connsiteY17" fmla="*/ 448390 h 499086"/>
                <a:gd name="connsiteX18" fmla="*/ 73495 w 90369"/>
                <a:gd name="connsiteY18" fmla="*/ 458333 h 499086"/>
                <a:gd name="connsiteX19" fmla="*/ 73495 w 90369"/>
                <a:gd name="connsiteY19" fmla="*/ 44120 h 499086"/>
                <a:gd name="connsiteX20" fmla="*/ 73385 w 90369"/>
                <a:gd name="connsiteY20" fmla="*/ 42837 h 499086"/>
                <a:gd name="connsiteX21" fmla="*/ 45191 w 90369"/>
                <a:gd name="connsiteY21" fmla="*/ 16875 h 499086"/>
                <a:gd name="connsiteX22" fmla="*/ 16980 w 90369"/>
                <a:gd name="connsiteY22" fmla="*/ 42841 h 499086"/>
                <a:gd name="connsiteX23" fmla="*/ 16875 w 90369"/>
                <a:gd name="connsiteY23" fmla="*/ 44385 h 499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369" h="499086">
                  <a:moveTo>
                    <a:pt x="90370" y="499087"/>
                  </a:moveTo>
                  <a:lnTo>
                    <a:pt x="73925" y="499087"/>
                  </a:lnTo>
                  <a:lnTo>
                    <a:pt x="73385" y="491231"/>
                  </a:lnTo>
                  <a:cubicBezTo>
                    <a:pt x="72381" y="476672"/>
                    <a:pt x="59999" y="465269"/>
                    <a:pt x="45191" y="465269"/>
                  </a:cubicBezTo>
                  <a:cubicBezTo>
                    <a:pt x="30383" y="465269"/>
                    <a:pt x="17993" y="476677"/>
                    <a:pt x="16980" y="491235"/>
                  </a:cubicBezTo>
                  <a:lnTo>
                    <a:pt x="16436" y="499087"/>
                  </a:lnTo>
                  <a:lnTo>
                    <a:pt x="127" y="499087"/>
                  </a:lnTo>
                  <a:lnTo>
                    <a:pt x="0" y="490649"/>
                  </a:lnTo>
                  <a:lnTo>
                    <a:pt x="0" y="33818"/>
                  </a:lnTo>
                  <a:lnTo>
                    <a:pt x="1409" y="33818"/>
                  </a:lnTo>
                  <a:cubicBezTo>
                    <a:pt x="6379" y="14327"/>
                    <a:pt x="24275" y="0"/>
                    <a:pt x="45191" y="0"/>
                  </a:cubicBezTo>
                  <a:cubicBezTo>
                    <a:pt x="66104" y="0"/>
                    <a:pt x="83995" y="14331"/>
                    <a:pt x="88961" y="33818"/>
                  </a:cubicBezTo>
                  <a:lnTo>
                    <a:pt x="90239" y="33818"/>
                  </a:lnTo>
                  <a:lnTo>
                    <a:pt x="90370" y="42255"/>
                  </a:lnTo>
                  <a:lnTo>
                    <a:pt x="90370" y="499087"/>
                  </a:lnTo>
                  <a:close/>
                  <a:moveTo>
                    <a:pt x="16875" y="44385"/>
                  </a:moveTo>
                  <a:lnTo>
                    <a:pt x="16875" y="458342"/>
                  </a:lnTo>
                  <a:cubicBezTo>
                    <a:pt x="24654" y="452111"/>
                    <a:pt x="34530" y="448390"/>
                    <a:pt x="45191" y="448390"/>
                  </a:cubicBezTo>
                  <a:cubicBezTo>
                    <a:pt x="55848" y="448390"/>
                    <a:pt x="65720" y="452111"/>
                    <a:pt x="73495" y="458333"/>
                  </a:cubicBezTo>
                  <a:lnTo>
                    <a:pt x="73495" y="44120"/>
                  </a:lnTo>
                  <a:lnTo>
                    <a:pt x="73385" y="42837"/>
                  </a:lnTo>
                  <a:cubicBezTo>
                    <a:pt x="72381" y="28278"/>
                    <a:pt x="59995" y="16875"/>
                    <a:pt x="45191" y="16875"/>
                  </a:cubicBezTo>
                  <a:cubicBezTo>
                    <a:pt x="30383" y="16875"/>
                    <a:pt x="17993" y="28283"/>
                    <a:pt x="16980" y="42841"/>
                  </a:cubicBezTo>
                  <a:lnTo>
                    <a:pt x="16875" y="4438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27" name="그래픽 108">
            <a:extLst>
              <a:ext uri="{FF2B5EF4-FFF2-40B4-BE49-F238E27FC236}">
                <a16:creationId xmlns:a16="http://schemas.microsoft.com/office/drawing/2014/main" id="{1F879024-2B06-45C4-BD42-FF8062AC36E9}"/>
              </a:ext>
            </a:extLst>
          </p:cNvPr>
          <p:cNvGrpSpPr/>
          <p:nvPr/>
        </p:nvGrpSpPr>
        <p:grpSpPr>
          <a:xfrm>
            <a:off x="8479410" y="2830900"/>
            <a:ext cx="540000" cy="531090"/>
            <a:chOff x="8479410" y="2830900"/>
            <a:chExt cx="540000" cy="531090"/>
          </a:xfrm>
          <a:solidFill>
            <a:schemeClr val="accent2"/>
          </a:solidFill>
        </p:grpSpPr>
        <p:sp>
          <p:nvSpPr>
            <p:cNvPr id="28" name="자유형: 도형 27">
              <a:extLst>
                <a:ext uri="{FF2B5EF4-FFF2-40B4-BE49-F238E27FC236}">
                  <a16:creationId xmlns:a16="http://schemas.microsoft.com/office/drawing/2014/main" id="{BFD70509-EAEE-4812-B8BE-47BEC8D17E36}"/>
                </a:ext>
              </a:extLst>
            </p:cNvPr>
            <p:cNvSpPr/>
            <p:nvPr/>
          </p:nvSpPr>
          <p:spPr>
            <a:xfrm>
              <a:off x="8665577" y="2830900"/>
              <a:ext cx="171336" cy="74879"/>
            </a:xfrm>
            <a:custGeom>
              <a:avLst/>
              <a:gdLst>
                <a:gd name="connsiteX0" fmla="*/ 160359 w 171336"/>
                <a:gd name="connsiteY0" fmla="*/ 74879 h 74879"/>
                <a:gd name="connsiteX1" fmla="*/ 97888 w 171336"/>
                <a:gd name="connsiteY1" fmla="*/ 21698 h 74879"/>
                <a:gd name="connsiteX2" fmla="*/ 69808 w 171336"/>
                <a:gd name="connsiteY2" fmla="*/ 21698 h 74879"/>
                <a:gd name="connsiteX3" fmla="*/ 10973 w 171336"/>
                <a:gd name="connsiteY3" fmla="*/ 71787 h 74879"/>
                <a:gd name="connsiteX4" fmla="*/ 0 w 171336"/>
                <a:gd name="connsiteY4" fmla="*/ 58882 h 74879"/>
                <a:gd name="connsiteX5" fmla="*/ 58835 w 171336"/>
                <a:gd name="connsiteY5" fmla="*/ 8801 h 74879"/>
                <a:gd name="connsiteX6" fmla="*/ 108869 w 171336"/>
                <a:gd name="connsiteY6" fmla="*/ 8801 h 74879"/>
                <a:gd name="connsiteX7" fmla="*/ 171336 w 171336"/>
                <a:gd name="connsiteY7" fmla="*/ 61982 h 74879"/>
                <a:gd name="connsiteX8" fmla="*/ 160359 w 171336"/>
                <a:gd name="connsiteY8" fmla="*/ 74879 h 74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1336" h="74879">
                  <a:moveTo>
                    <a:pt x="160359" y="74879"/>
                  </a:moveTo>
                  <a:lnTo>
                    <a:pt x="97888" y="21698"/>
                  </a:lnTo>
                  <a:cubicBezTo>
                    <a:pt x="90281" y="15226"/>
                    <a:pt x="77422" y="15230"/>
                    <a:pt x="69808" y="21698"/>
                  </a:cubicBezTo>
                  <a:lnTo>
                    <a:pt x="10973" y="71787"/>
                  </a:lnTo>
                  <a:lnTo>
                    <a:pt x="0" y="58882"/>
                  </a:lnTo>
                  <a:lnTo>
                    <a:pt x="58835" y="8801"/>
                  </a:lnTo>
                  <a:cubicBezTo>
                    <a:pt x="72630" y="-2936"/>
                    <a:pt x="95074" y="-2932"/>
                    <a:pt x="108869" y="8801"/>
                  </a:cubicBezTo>
                  <a:lnTo>
                    <a:pt x="171336" y="61982"/>
                  </a:lnTo>
                  <a:lnTo>
                    <a:pt x="160359" y="74879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9" name="자유형: 도형 28">
              <a:extLst>
                <a:ext uri="{FF2B5EF4-FFF2-40B4-BE49-F238E27FC236}">
                  <a16:creationId xmlns:a16="http://schemas.microsoft.com/office/drawing/2014/main" id="{5CF423D1-97FC-496B-8AC0-E09E0BE845A2}"/>
                </a:ext>
              </a:extLst>
            </p:cNvPr>
            <p:cNvSpPr/>
            <p:nvPr/>
          </p:nvSpPr>
          <p:spPr>
            <a:xfrm>
              <a:off x="8479410" y="2999068"/>
              <a:ext cx="540000" cy="362922"/>
            </a:xfrm>
            <a:custGeom>
              <a:avLst/>
              <a:gdLst>
                <a:gd name="connsiteX0" fmla="*/ 531480 w 540000"/>
                <a:gd name="connsiteY0" fmla="*/ 362922 h 362922"/>
                <a:gd name="connsiteX1" fmla="*/ 8503 w 540000"/>
                <a:gd name="connsiteY1" fmla="*/ 362922 h 362922"/>
                <a:gd name="connsiteX2" fmla="*/ 36 w 540000"/>
                <a:gd name="connsiteY2" fmla="*/ 354455 h 362922"/>
                <a:gd name="connsiteX3" fmla="*/ 36 w 540000"/>
                <a:gd name="connsiteY3" fmla="*/ 53882 h 362922"/>
                <a:gd name="connsiteX4" fmla="*/ 1302 w 540000"/>
                <a:gd name="connsiteY4" fmla="*/ 48604 h 362922"/>
                <a:gd name="connsiteX5" fmla="*/ 3938 w 540000"/>
                <a:gd name="connsiteY5" fmla="*/ 45862 h 362922"/>
                <a:gd name="connsiteX6" fmla="*/ 56972 w 540000"/>
                <a:gd name="connsiteY6" fmla="*/ 721 h 362922"/>
                <a:gd name="connsiteX7" fmla="*/ 67949 w 540000"/>
                <a:gd name="connsiteY7" fmla="*/ 13618 h 362922"/>
                <a:gd name="connsiteX8" fmla="*/ 16970 w 540000"/>
                <a:gd name="connsiteY8" fmla="*/ 57004 h 362922"/>
                <a:gd name="connsiteX9" fmla="*/ 16970 w 540000"/>
                <a:gd name="connsiteY9" fmla="*/ 345988 h 362922"/>
                <a:gd name="connsiteX10" fmla="*/ 523013 w 540000"/>
                <a:gd name="connsiteY10" fmla="*/ 345988 h 362922"/>
                <a:gd name="connsiteX11" fmla="*/ 523013 w 540000"/>
                <a:gd name="connsiteY11" fmla="*/ 56962 h 362922"/>
                <a:gd name="connsiteX12" fmla="*/ 471253 w 540000"/>
                <a:gd name="connsiteY12" fmla="*/ 12897 h 362922"/>
                <a:gd name="connsiteX13" fmla="*/ 482239 w 540000"/>
                <a:gd name="connsiteY13" fmla="*/ 0 h 362922"/>
                <a:gd name="connsiteX14" fmla="*/ 536370 w 540000"/>
                <a:gd name="connsiteY14" fmla="*/ 46090 h 362922"/>
                <a:gd name="connsiteX15" fmla="*/ 539542 w 540000"/>
                <a:gd name="connsiteY15" fmla="*/ 50389 h 362922"/>
                <a:gd name="connsiteX16" fmla="*/ 539952 w 540000"/>
                <a:gd name="connsiteY16" fmla="*/ 54068 h 362922"/>
                <a:gd name="connsiteX17" fmla="*/ 539952 w 540000"/>
                <a:gd name="connsiteY17" fmla="*/ 354468 h 362922"/>
                <a:gd name="connsiteX18" fmla="*/ 531480 w 540000"/>
                <a:gd name="connsiteY18" fmla="*/ 362922 h 36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40000" h="362922">
                  <a:moveTo>
                    <a:pt x="531480" y="362922"/>
                  </a:moveTo>
                  <a:lnTo>
                    <a:pt x="8503" y="362922"/>
                  </a:lnTo>
                  <a:cubicBezTo>
                    <a:pt x="3824" y="362922"/>
                    <a:pt x="36" y="359134"/>
                    <a:pt x="36" y="354455"/>
                  </a:cubicBezTo>
                  <a:lnTo>
                    <a:pt x="36" y="53882"/>
                  </a:lnTo>
                  <a:cubicBezTo>
                    <a:pt x="-137" y="52017"/>
                    <a:pt x="319" y="50161"/>
                    <a:pt x="1302" y="48604"/>
                  </a:cubicBezTo>
                  <a:cubicBezTo>
                    <a:pt x="1968" y="47507"/>
                    <a:pt x="2871" y="46567"/>
                    <a:pt x="3938" y="45862"/>
                  </a:cubicBezTo>
                  <a:lnTo>
                    <a:pt x="56972" y="721"/>
                  </a:lnTo>
                  <a:lnTo>
                    <a:pt x="67949" y="13618"/>
                  </a:lnTo>
                  <a:lnTo>
                    <a:pt x="16970" y="57004"/>
                  </a:lnTo>
                  <a:lnTo>
                    <a:pt x="16970" y="345988"/>
                  </a:lnTo>
                  <a:lnTo>
                    <a:pt x="523013" y="345988"/>
                  </a:lnTo>
                  <a:lnTo>
                    <a:pt x="523013" y="56962"/>
                  </a:lnTo>
                  <a:lnTo>
                    <a:pt x="471253" y="12897"/>
                  </a:lnTo>
                  <a:lnTo>
                    <a:pt x="482239" y="0"/>
                  </a:lnTo>
                  <a:lnTo>
                    <a:pt x="536370" y="46090"/>
                  </a:lnTo>
                  <a:cubicBezTo>
                    <a:pt x="537842" y="47145"/>
                    <a:pt x="538973" y="48642"/>
                    <a:pt x="539542" y="50389"/>
                  </a:cubicBezTo>
                  <a:cubicBezTo>
                    <a:pt x="539943" y="51562"/>
                    <a:pt x="540087" y="52819"/>
                    <a:pt x="539952" y="54068"/>
                  </a:cubicBezTo>
                  <a:lnTo>
                    <a:pt x="539952" y="354468"/>
                  </a:lnTo>
                  <a:cubicBezTo>
                    <a:pt x="539947" y="359134"/>
                    <a:pt x="536159" y="362922"/>
                    <a:pt x="531480" y="362922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4" name="자유형: 도형 33">
              <a:extLst>
                <a:ext uri="{FF2B5EF4-FFF2-40B4-BE49-F238E27FC236}">
                  <a16:creationId xmlns:a16="http://schemas.microsoft.com/office/drawing/2014/main" id="{847DF061-F08D-4F02-9185-B818529BA2DD}"/>
                </a:ext>
              </a:extLst>
            </p:cNvPr>
            <p:cNvSpPr/>
            <p:nvPr/>
          </p:nvSpPr>
          <p:spPr>
            <a:xfrm>
              <a:off x="8533344" y="2890811"/>
              <a:ext cx="429561" cy="177415"/>
            </a:xfrm>
            <a:custGeom>
              <a:avLst/>
              <a:gdLst>
                <a:gd name="connsiteX0" fmla="*/ 429562 w 429561"/>
                <a:gd name="connsiteY0" fmla="*/ 177415 h 177415"/>
                <a:gd name="connsiteX1" fmla="*/ 412628 w 429561"/>
                <a:gd name="connsiteY1" fmla="*/ 177415 h 177415"/>
                <a:gd name="connsiteX2" fmla="*/ 412628 w 429561"/>
                <a:gd name="connsiteY2" fmla="*/ 16938 h 177415"/>
                <a:gd name="connsiteX3" fmla="*/ 16934 w 429561"/>
                <a:gd name="connsiteY3" fmla="*/ 16938 h 177415"/>
                <a:gd name="connsiteX4" fmla="*/ 16934 w 429561"/>
                <a:gd name="connsiteY4" fmla="*/ 177415 h 177415"/>
                <a:gd name="connsiteX5" fmla="*/ 0 w 429561"/>
                <a:gd name="connsiteY5" fmla="*/ 177415 h 177415"/>
                <a:gd name="connsiteX6" fmla="*/ 0 w 429561"/>
                <a:gd name="connsiteY6" fmla="*/ 0 h 177415"/>
                <a:gd name="connsiteX7" fmla="*/ 429562 w 429561"/>
                <a:gd name="connsiteY7" fmla="*/ 0 h 17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561" h="177415">
                  <a:moveTo>
                    <a:pt x="429562" y="177415"/>
                  </a:moveTo>
                  <a:lnTo>
                    <a:pt x="412628" y="177415"/>
                  </a:lnTo>
                  <a:lnTo>
                    <a:pt x="412628" y="16938"/>
                  </a:lnTo>
                  <a:lnTo>
                    <a:pt x="16934" y="16938"/>
                  </a:lnTo>
                  <a:lnTo>
                    <a:pt x="16934" y="177415"/>
                  </a:lnTo>
                  <a:lnTo>
                    <a:pt x="0" y="177415"/>
                  </a:lnTo>
                  <a:lnTo>
                    <a:pt x="0" y="0"/>
                  </a:lnTo>
                  <a:lnTo>
                    <a:pt x="429562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5" name="자유형: 도형 34">
              <a:extLst>
                <a:ext uri="{FF2B5EF4-FFF2-40B4-BE49-F238E27FC236}">
                  <a16:creationId xmlns:a16="http://schemas.microsoft.com/office/drawing/2014/main" id="{7CD601EE-DD9E-4D81-B607-70E53076C106}"/>
                </a:ext>
              </a:extLst>
            </p:cNvPr>
            <p:cNvSpPr/>
            <p:nvPr/>
          </p:nvSpPr>
          <p:spPr>
            <a:xfrm>
              <a:off x="8577662" y="3051617"/>
              <a:ext cx="220906" cy="16938"/>
            </a:xfrm>
            <a:custGeom>
              <a:avLst/>
              <a:gdLst>
                <a:gd name="connsiteX0" fmla="*/ 0 w 220906"/>
                <a:gd name="connsiteY0" fmla="*/ 0 h 16938"/>
                <a:gd name="connsiteX1" fmla="*/ 220906 w 220906"/>
                <a:gd name="connsiteY1" fmla="*/ 0 h 16938"/>
                <a:gd name="connsiteX2" fmla="*/ 220906 w 220906"/>
                <a:gd name="connsiteY2" fmla="*/ 16938 h 16938"/>
                <a:gd name="connsiteX3" fmla="*/ 0 w 220906"/>
                <a:gd name="connsiteY3" fmla="*/ 16938 h 1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06" h="16938">
                  <a:moveTo>
                    <a:pt x="0" y="0"/>
                  </a:moveTo>
                  <a:lnTo>
                    <a:pt x="220906" y="0"/>
                  </a:lnTo>
                  <a:lnTo>
                    <a:pt x="220906" y="16938"/>
                  </a:lnTo>
                  <a:lnTo>
                    <a:pt x="0" y="169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6" name="자유형: 도형 35">
              <a:extLst>
                <a:ext uri="{FF2B5EF4-FFF2-40B4-BE49-F238E27FC236}">
                  <a16:creationId xmlns:a16="http://schemas.microsoft.com/office/drawing/2014/main" id="{FACDCE16-4712-4D5D-9A32-BBF87F749453}"/>
                </a:ext>
              </a:extLst>
            </p:cNvPr>
            <p:cNvSpPr/>
            <p:nvPr/>
          </p:nvSpPr>
          <p:spPr>
            <a:xfrm>
              <a:off x="8577662" y="3106334"/>
              <a:ext cx="220906" cy="16938"/>
            </a:xfrm>
            <a:custGeom>
              <a:avLst/>
              <a:gdLst>
                <a:gd name="connsiteX0" fmla="*/ 0 w 220906"/>
                <a:gd name="connsiteY0" fmla="*/ 0 h 16938"/>
                <a:gd name="connsiteX1" fmla="*/ 220906 w 220906"/>
                <a:gd name="connsiteY1" fmla="*/ 0 h 16938"/>
                <a:gd name="connsiteX2" fmla="*/ 220906 w 220906"/>
                <a:gd name="connsiteY2" fmla="*/ 16938 h 16938"/>
                <a:gd name="connsiteX3" fmla="*/ 0 w 220906"/>
                <a:gd name="connsiteY3" fmla="*/ 16938 h 1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06" h="16938">
                  <a:moveTo>
                    <a:pt x="0" y="0"/>
                  </a:moveTo>
                  <a:lnTo>
                    <a:pt x="220906" y="0"/>
                  </a:lnTo>
                  <a:lnTo>
                    <a:pt x="220906" y="16938"/>
                  </a:lnTo>
                  <a:lnTo>
                    <a:pt x="0" y="169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37" name="자유형: 도형 36">
              <a:extLst>
                <a:ext uri="{FF2B5EF4-FFF2-40B4-BE49-F238E27FC236}">
                  <a16:creationId xmlns:a16="http://schemas.microsoft.com/office/drawing/2014/main" id="{3722EB6F-FF81-4C99-B510-FA422D73985B}"/>
                </a:ext>
              </a:extLst>
            </p:cNvPr>
            <p:cNvSpPr/>
            <p:nvPr/>
          </p:nvSpPr>
          <p:spPr>
            <a:xfrm>
              <a:off x="8623149" y="3161051"/>
              <a:ext cx="175419" cy="16938"/>
            </a:xfrm>
            <a:custGeom>
              <a:avLst/>
              <a:gdLst>
                <a:gd name="connsiteX0" fmla="*/ 0 w 175419"/>
                <a:gd name="connsiteY0" fmla="*/ 0 h 16938"/>
                <a:gd name="connsiteX1" fmla="*/ 175420 w 175419"/>
                <a:gd name="connsiteY1" fmla="*/ 0 h 16938"/>
                <a:gd name="connsiteX2" fmla="*/ 175420 w 175419"/>
                <a:gd name="connsiteY2" fmla="*/ 16938 h 16938"/>
                <a:gd name="connsiteX3" fmla="*/ 0 w 175419"/>
                <a:gd name="connsiteY3" fmla="*/ 16938 h 1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419" h="16938">
                  <a:moveTo>
                    <a:pt x="0" y="0"/>
                  </a:moveTo>
                  <a:lnTo>
                    <a:pt x="175420" y="0"/>
                  </a:lnTo>
                  <a:lnTo>
                    <a:pt x="175420" y="16938"/>
                  </a:lnTo>
                  <a:lnTo>
                    <a:pt x="0" y="169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0" name="자유형: 도형 39">
              <a:extLst>
                <a:ext uri="{FF2B5EF4-FFF2-40B4-BE49-F238E27FC236}">
                  <a16:creationId xmlns:a16="http://schemas.microsoft.com/office/drawing/2014/main" id="{1F1457FE-5173-4F9D-9329-1BBC2784361D}"/>
                </a:ext>
              </a:extLst>
            </p:cNvPr>
            <p:cNvSpPr/>
            <p:nvPr/>
          </p:nvSpPr>
          <p:spPr>
            <a:xfrm>
              <a:off x="8828011" y="3051617"/>
              <a:ext cx="87066" cy="16938"/>
            </a:xfrm>
            <a:custGeom>
              <a:avLst/>
              <a:gdLst>
                <a:gd name="connsiteX0" fmla="*/ 0 w 87066"/>
                <a:gd name="connsiteY0" fmla="*/ 0 h 16938"/>
                <a:gd name="connsiteX1" fmla="*/ 87067 w 87066"/>
                <a:gd name="connsiteY1" fmla="*/ 0 h 16938"/>
                <a:gd name="connsiteX2" fmla="*/ 87067 w 87066"/>
                <a:gd name="connsiteY2" fmla="*/ 16938 h 16938"/>
                <a:gd name="connsiteX3" fmla="*/ 0 w 87066"/>
                <a:gd name="connsiteY3" fmla="*/ 16938 h 1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066" h="16938">
                  <a:moveTo>
                    <a:pt x="0" y="0"/>
                  </a:moveTo>
                  <a:lnTo>
                    <a:pt x="87067" y="0"/>
                  </a:lnTo>
                  <a:lnTo>
                    <a:pt x="87067" y="16938"/>
                  </a:lnTo>
                  <a:lnTo>
                    <a:pt x="0" y="169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1" name="자유형: 도형 40">
              <a:extLst>
                <a:ext uri="{FF2B5EF4-FFF2-40B4-BE49-F238E27FC236}">
                  <a16:creationId xmlns:a16="http://schemas.microsoft.com/office/drawing/2014/main" id="{C0AD1B64-F52C-4435-8F90-E5A8A52579F0}"/>
                </a:ext>
              </a:extLst>
            </p:cNvPr>
            <p:cNvSpPr/>
            <p:nvPr/>
          </p:nvSpPr>
          <p:spPr>
            <a:xfrm>
              <a:off x="8828011" y="3106334"/>
              <a:ext cx="57324" cy="16938"/>
            </a:xfrm>
            <a:custGeom>
              <a:avLst/>
              <a:gdLst>
                <a:gd name="connsiteX0" fmla="*/ 0 w 57324"/>
                <a:gd name="connsiteY0" fmla="*/ 0 h 16938"/>
                <a:gd name="connsiteX1" fmla="*/ 57324 w 57324"/>
                <a:gd name="connsiteY1" fmla="*/ 0 h 16938"/>
                <a:gd name="connsiteX2" fmla="*/ 57324 w 57324"/>
                <a:gd name="connsiteY2" fmla="*/ 16938 h 16938"/>
                <a:gd name="connsiteX3" fmla="*/ 0 w 57324"/>
                <a:gd name="connsiteY3" fmla="*/ 16938 h 1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324" h="16938">
                  <a:moveTo>
                    <a:pt x="0" y="0"/>
                  </a:moveTo>
                  <a:lnTo>
                    <a:pt x="57324" y="0"/>
                  </a:lnTo>
                  <a:lnTo>
                    <a:pt x="57324" y="16938"/>
                  </a:lnTo>
                  <a:lnTo>
                    <a:pt x="0" y="169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2" name="자유형: 도형 41">
              <a:extLst>
                <a:ext uri="{FF2B5EF4-FFF2-40B4-BE49-F238E27FC236}">
                  <a16:creationId xmlns:a16="http://schemas.microsoft.com/office/drawing/2014/main" id="{F58BDA51-E6CA-457A-9D0A-4A4A7B1BEC97}"/>
                </a:ext>
              </a:extLst>
            </p:cNvPr>
            <p:cNvSpPr/>
            <p:nvPr/>
          </p:nvSpPr>
          <p:spPr>
            <a:xfrm>
              <a:off x="8578109" y="2938567"/>
              <a:ext cx="222800" cy="75806"/>
            </a:xfrm>
            <a:custGeom>
              <a:avLst/>
              <a:gdLst>
                <a:gd name="connsiteX0" fmla="*/ 206191 w 222800"/>
                <a:gd name="connsiteY0" fmla="*/ 16605 h 75806"/>
                <a:gd name="connsiteX1" fmla="*/ 206191 w 222800"/>
                <a:gd name="connsiteY1" fmla="*/ 59198 h 75806"/>
                <a:gd name="connsiteX2" fmla="*/ 16605 w 222800"/>
                <a:gd name="connsiteY2" fmla="*/ 59198 h 75806"/>
                <a:gd name="connsiteX3" fmla="*/ 16605 w 222800"/>
                <a:gd name="connsiteY3" fmla="*/ 16605 h 75806"/>
                <a:gd name="connsiteX4" fmla="*/ 206191 w 222800"/>
                <a:gd name="connsiteY4" fmla="*/ 16605 h 75806"/>
                <a:gd name="connsiteX5" fmla="*/ 222796 w 222800"/>
                <a:gd name="connsiteY5" fmla="*/ 0 h 75806"/>
                <a:gd name="connsiteX6" fmla="*/ 0 w 222800"/>
                <a:gd name="connsiteY6" fmla="*/ 0 h 75806"/>
                <a:gd name="connsiteX7" fmla="*/ 0 w 222800"/>
                <a:gd name="connsiteY7" fmla="*/ 75807 h 75806"/>
                <a:gd name="connsiteX8" fmla="*/ 222801 w 222800"/>
                <a:gd name="connsiteY8" fmla="*/ 75807 h 75806"/>
                <a:gd name="connsiteX9" fmla="*/ 222801 w 222800"/>
                <a:gd name="connsiteY9" fmla="*/ 0 h 75806"/>
                <a:gd name="connsiteX10" fmla="*/ 222796 w 222800"/>
                <a:gd name="connsiteY10" fmla="*/ 0 h 7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800" h="75806">
                  <a:moveTo>
                    <a:pt x="206191" y="16605"/>
                  </a:moveTo>
                  <a:lnTo>
                    <a:pt x="206191" y="59198"/>
                  </a:lnTo>
                  <a:lnTo>
                    <a:pt x="16605" y="59198"/>
                  </a:lnTo>
                  <a:lnTo>
                    <a:pt x="16605" y="16605"/>
                  </a:lnTo>
                  <a:lnTo>
                    <a:pt x="206191" y="16605"/>
                  </a:lnTo>
                  <a:moveTo>
                    <a:pt x="222796" y="0"/>
                  </a:moveTo>
                  <a:lnTo>
                    <a:pt x="0" y="0"/>
                  </a:lnTo>
                  <a:lnTo>
                    <a:pt x="0" y="75807"/>
                  </a:lnTo>
                  <a:lnTo>
                    <a:pt x="222801" y="75807"/>
                  </a:lnTo>
                  <a:lnTo>
                    <a:pt x="222801" y="0"/>
                  </a:lnTo>
                  <a:lnTo>
                    <a:pt x="222796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3" name="자유형: 도형 42">
              <a:extLst>
                <a:ext uri="{FF2B5EF4-FFF2-40B4-BE49-F238E27FC236}">
                  <a16:creationId xmlns:a16="http://schemas.microsoft.com/office/drawing/2014/main" id="{EFD8EC91-90F2-486D-944E-F2E06CE04C9A}"/>
                </a:ext>
              </a:extLst>
            </p:cNvPr>
            <p:cNvSpPr/>
            <p:nvPr/>
          </p:nvSpPr>
          <p:spPr>
            <a:xfrm>
              <a:off x="8828011" y="2938567"/>
              <a:ext cx="86623" cy="75806"/>
            </a:xfrm>
            <a:custGeom>
              <a:avLst/>
              <a:gdLst>
                <a:gd name="connsiteX0" fmla="*/ 70027 w 86623"/>
                <a:gd name="connsiteY0" fmla="*/ 16605 h 75806"/>
                <a:gd name="connsiteX1" fmla="*/ 70027 w 86623"/>
                <a:gd name="connsiteY1" fmla="*/ 59198 h 75806"/>
                <a:gd name="connsiteX2" fmla="*/ 16601 w 86623"/>
                <a:gd name="connsiteY2" fmla="*/ 59198 h 75806"/>
                <a:gd name="connsiteX3" fmla="*/ 16601 w 86623"/>
                <a:gd name="connsiteY3" fmla="*/ 16605 h 75806"/>
                <a:gd name="connsiteX4" fmla="*/ 70027 w 86623"/>
                <a:gd name="connsiteY4" fmla="*/ 16605 h 75806"/>
                <a:gd name="connsiteX5" fmla="*/ 86624 w 86623"/>
                <a:gd name="connsiteY5" fmla="*/ 0 h 75806"/>
                <a:gd name="connsiteX6" fmla="*/ 0 w 86623"/>
                <a:gd name="connsiteY6" fmla="*/ 0 h 75806"/>
                <a:gd name="connsiteX7" fmla="*/ 0 w 86623"/>
                <a:gd name="connsiteY7" fmla="*/ 75807 h 75806"/>
                <a:gd name="connsiteX8" fmla="*/ 86624 w 86623"/>
                <a:gd name="connsiteY8" fmla="*/ 75807 h 75806"/>
                <a:gd name="connsiteX9" fmla="*/ 86624 w 86623"/>
                <a:gd name="connsiteY9" fmla="*/ 0 h 75806"/>
                <a:gd name="connsiteX10" fmla="*/ 86624 w 86623"/>
                <a:gd name="connsiteY10" fmla="*/ 0 h 7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623" h="75806">
                  <a:moveTo>
                    <a:pt x="70027" y="16605"/>
                  </a:moveTo>
                  <a:lnTo>
                    <a:pt x="70027" y="59198"/>
                  </a:lnTo>
                  <a:lnTo>
                    <a:pt x="16601" y="59198"/>
                  </a:lnTo>
                  <a:lnTo>
                    <a:pt x="16601" y="16605"/>
                  </a:lnTo>
                  <a:lnTo>
                    <a:pt x="70027" y="16605"/>
                  </a:lnTo>
                  <a:moveTo>
                    <a:pt x="86624" y="0"/>
                  </a:moveTo>
                  <a:lnTo>
                    <a:pt x="0" y="0"/>
                  </a:lnTo>
                  <a:lnTo>
                    <a:pt x="0" y="75807"/>
                  </a:lnTo>
                  <a:lnTo>
                    <a:pt x="86624" y="75807"/>
                  </a:lnTo>
                  <a:lnTo>
                    <a:pt x="86624" y="0"/>
                  </a:lnTo>
                  <a:lnTo>
                    <a:pt x="86624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44" name="그래픽 108">
              <a:extLst>
                <a:ext uri="{FF2B5EF4-FFF2-40B4-BE49-F238E27FC236}">
                  <a16:creationId xmlns:a16="http://schemas.microsoft.com/office/drawing/2014/main" id="{20ECB263-0F14-4646-9054-A973F1AEEAE3}"/>
                </a:ext>
              </a:extLst>
            </p:cNvPr>
            <p:cNvGrpSpPr/>
            <p:nvPr/>
          </p:nvGrpSpPr>
          <p:grpSpPr>
            <a:xfrm>
              <a:off x="8481871" y="3056342"/>
              <a:ext cx="535764" cy="303768"/>
              <a:chOff x="8481871" y="3056342"/>
              <a:chExt cx="535764" cy="303768"/>
            </a:xfrm>
            <a:grpFill/>
          </p:grpSpPr>
          <p:sp>
            <p:nvSpPr>
              <p:cNvPr id="45" name="자유형: 도형 44">
                <a:extLst>
                  <a:ext uri="{FF2B5EF4-FFF2-40B4-BE49-F238E27FC236}">
                    <a16:creationId xmlns:a16="http://schemas.microsoft.com/office/drawing/2014/main" id="{7BFE132C-4336-4ECF-B245-EF10E92F4F6C}"/>
                  </a:ext>
                </a:extLst>
              </p:cNvPr>
              <p:cNvSpPr/>
              <p:nvPr/>
            </p:nvSpPr>
            <p:spPr>
              <a:xfrm>
                <a:off x="8481871" y="3056342"/>
                <a:ext cx="535764" cy="161265"/>
              </a:xfrm>
              <a:custGeom>
                <a:avLst/>
                <a:gdLst>
                  <a:gd name="connsiteX0" fmla="*/ 351169 w 535764"/>
                  <a:gd name="connsiteY0" fmla="*/ 161266 h 161265"/>
                  <a:gd name="connsiteX1" fmla="*/ 183912 w 535764"/>
                  <a:gd name="connsiteY1" fmla="*/ 161266 h 161265"/>
                  <a:gd name="connsiteX2" fmla="*/ 178546 w 535764"/>
                  <a:gd name="connsiteY2" fmla="*/ 159351 h 161265"/>
                  <a:gd name="connsiteX3" fmla="*/ 0 w 535764"/>
                  <a:gd name="connsiteY3" fmla="*/ 13112 h 161265"/>
                  <a:gd name="connsiteX4" fmla="*/ 10728 w 535764"/>
                  <a:gd name="connsiteY4" fmla="*/ 8 h 161265"/>
                  <a:gd name="connsiteX5" fmla="*/ 186937 w 535764"/>
                  <a:gd name="connsiteY5" fmla="*/ 144328 h 161265"/>
                  <a:gd name="connsiteX6" fmla="*/ 348152 w 535764"/>
                  <a:gd name="connsiteY6" fmla="*/ 144328 h 161265"/>
                  <a:gd name="connsiteX7" fmla="*/ 525053 w 535764"/>
                  <a:gd name="connsiteY7" fmla="*/ 0 h 161265"/>
                  <a:gd name="connsiteX8" fmla="*/ 535764 w 535764"/>
                  <a:gd name="connsiteY8" fmla="*/ 13125 h 161265"/>
                  <a:gd name="connsiteX9" fmla="*/ 356527 w 535764"/>
                  <a:gd name="connsiteY9" fmla="*/ 159363 h 161265"/>
                  <a:gd name="connsiteX10" fmla="*/ 351169 w 535764"/>
                  <a:gd name="connsiteY10" fmla="*/ 161266 h 161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5764" h="161265">
                    <a:moveTo>
                      <a:pt x="351169" y="161266"/>
                    </a:moveTo>
                    <a:lnTo>
                      <a:pt x="183912" y="161266"/>
                    </a:lnTo>
                    <a:cubicBezTo>
                      <a:pt x="181955" y="161266"/>
                      <a:pt x="180060" y="160591"/>
                      <a:pt x="178546" y="159351"/>
                    </a:cubicBezTo>
                    <a:lnTo>
                      <a:pt x="0" y="13112"/>
                    </a:lnTo>
                    <a:lnTo>
                      <a:pt x="10728" y="8"/>
                    </a:lnTo>
                    <a:lnTo>
                      <a:pt x="186937" y="144328"/>
                    </a:lnTo>
                    <a:lnTo>
                      <a:pt x="348152" y="144328"/>
                    </a:lnTo>
                    <a:lnTo>
                      <a:pt x="525053" y="0"/>
                    </a:lnTo>
                    <a:lnTo>
                      <a:pt x="535764" y="13125"/>
                    </a:lnTo>
                    <a:lnTo>
                      <a:pt x="356527" y="159363"/>
                    </a:lnTo>
                    <a:cubicBezTo>
                      <a:pt x="355008" y="160595"/>
                      <a:pt x="353122" y="161266"/>
                      <a:pt x="351169" y="161266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46" name="그래픽 108">
                <a:extLst>
                  <a:ext uri="{FF2B5EF4-FFF2-40B4-BE49-F238E27FC236}">
                    <a16:creationId xmlns:a16="http://schemas.microsoft.com/office/drawing/2014/main" id="{2647A26A-CE69-44D0-B208-765A8C10D3B2}"/>
                  </a:ext>
                </a:extLst>
              </p:cNvPr>
              <p:cNvGrpSpPr/>
              <p:nvPr/>
            </p:nvGrpSpPr>
            <p:grpSpPr>
              <a:xfrm>
                <a:off x="8497940" y="3202496"/>
                <a:ext cx="507452" cy="157614"/>
                <a:chOff x="8497940" y="3202496"/>
                <a:chExt cx="507452" cy="157614"/>
              </a:xfrm>
              <a:grpFill/>
            </p:grpSpPr>
            <p:sp>
              <p:nvSpPr>
                <p:cNvPr id="47" name="자유형: 도형 46">
                  <a:extLst>
                    <a:ext uri="{FF2B5EF4-FFF2-40B4-BE49-F238E27FC236}">
                      <a16:creationId xmlns:a16="http://schemas.microsoft.com/office/drawing/2014/main" id="{6D24C96F-6197-4AB0-B128-EEF028B704C1}"/>
                    </a:ext>
                  </a:extLst>
                </p:cNvPr>
                <p:cNvSpPr/>
                <p:nvPr/>
              </p:nvSpPr>
              <p:spPr>
                <a:xfrm>
                  <a:off x="8497940" y="3202496"/>
                  <a:ext cx="175263" cy="153414"/>
                </a:xfrm>
                <a:custGeom>
                  <a:avLst/>
                  <a:gdLst>
                    <a:gd name="connsiteX0" fmla="*/ 10973 w 175263"/>
                    <a:gd name="connsiteY0" fmla="*/ 153415 h 153414"/>
                    <a:gd name="connsiteX1" fmla="*/ 0 w 175263"/>
                    <a:gd name="connsiteY1" fmla="*/ 140510 h 153414"/>
                    <a:gd name="connsiteX2" fmla="*/ 58181 w 175263"/>
                    <a:gd name="connsiteY2" fmla="*/ 91024 h 153414"/>
                    <a:gd name="connsiteX3" fmla="*/ 102056 w 175263"/>
                    <a:gd name="connsiteY3" fmla="*/ 53359 h 153414"/>
                    <a:gd name="connsiteX4" fmla="*/ 120741 w 175263"/>
                    <a:gd name="connsiteY4" fmla="*/ 37315 h 153414"/>
                    <a:gd name="connsiteX5" fmla="*/ 164236 w 175263"/>
                    <a:gd name="connsiteY5" fmla="*/ 0 h 153414"/>
                    <a:gd name="connsiteX6" fmla="*/ 175264 w 175263"/>
                    <a:gd name="connsiteY6" fmla="*/ 12850 h 153414"/>
                    <a:gd name="connsiteX7" fmla="*/ 131777 w 175263"/>
                    <a:gd name="connsiteY7" fmla="*/ 50157 h 153414"/>
                    <a:gd name="connsiteX8" fmla="*/ 113079 w 175263"/>
                    <a:gd name="connsiteY8" fmla="*/ 66222 h 153414"/>
                    <a:gd name="connsiteX9" fmla="*/ 69183 w 175263"/>
                    <a:gd name="connsiteY9" fmla="*/ 103899 h 153414"/>
                    <a:gd name="connsiteX10" fmla="*/ 10973 w 175263"/>
                    <a:gd name="connsiteY10" fmla="*/ 153415 h 15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5263" h="153414">
                      <a:moveTo>
                        <a:pt x="10973" y="153415"/>
                      </a:moveTo>
                      <a:lnTo>
                        <a:pt x="0" y="140510"/>
                      </a:lnTo>
                      <a:lnTo>
                        <a:pt x="58181" y="91024"/>
                      </a:lnTo>
                      <a:lnTo>
                        <a:pt x="102056" y="53359"/>
                      </a:lnTo>
                      <a:cubicBezTo>
                        <a:pt x="107224" y="48937"/>
                        <a:pt x="113978" y="43128"/>
                        <a:pt x="120741" y="37315"/>
                      </a:cubicBezTo>
                      <a:lnTo>
                        <a:pt x="164236" y="0"/>
                      </a:lnTo>
                      <a:lnTo>
                        <a:pt x="175264" y="12850"/>
                      </a:lnTo>
                      <a:lnTo>
                        <a:pt x="131777" y="50157"/>
                      </a:lnTo>
                      <a:cubicBezTo>
                        <a:pt x="125010" y="55983"/>
                        <a:pt x="118243" y="61800"/>
                        <a:pt x="113079" y="66222"/>
                      </a:cubicBezTo>
                      <a:lnTo>
                        <a:pt x="69183" y="103899"/>
                      </a:lnTo>
                      <a:lnTo>
                        <a:pt x="10973" y="153415"/>
                      </a:lnTo>
                      <a:close/>
                    </a:path>
                  </a:pathLst>
                </a:custGeom>
                <a:grpFill/>
                <a:ln w="41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48" name="자유형: 도형 47">
                  <a:extLst>
                    <a:ext uri="{FF2B5EF4-FFF2-40B4-BE49-F238E27FC236}">
                      <a16:creationId xmlns:a16="http://schemas.microsoft.com/office/drawing/2014/main" id="{6C123ACF-33AC-4F06-A7A9-30D6F3288B7F}"/>
                    </a:ext>
                  </a:extLst>
                </p:cNvPr>
                <p:cNvSpPr/>
                <p:nvPr/>
              </p:nvSpPr>
              <p:spPr>
                <a:xfrm rot="2437942">
                  <a:off x="8804388" y="3272844"/>
                  <a:ext cx="222289" cy="16929"/>
                </a:xfrm>
                <a:custGeom>
                  <a:avLst/>
                  <a:gdLst>
                    <a:gd name="connsiteX0" fmla="*/ 0 w 222289"/>
                    <a:gd name="connsiteY0" fmla="*/ 0 h 16929"/>
                    <a:gd name="connsiteX1" fmla="*/ 222289 w 222289"/>
                    <a:gd name="connsiteY1" fmla="*/ 0 h 16929"/>
                    <a:gd name="connsiteX2" fmla="*/ 222289 w 222289"/>
                    <a:gd name="connsiteY2" fmla="*/ 16930 h 16929"/>
                    <a:gd name="connsiteX3" fmla="*/ 0 w 222289"/>
                    <a:gd name="connsiteY3" fmla="*/ 16930 h 16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2289" h="16929">
                      <a:moveTo>
                        <a:pt x="0" y="0"/>
                      </a:moveTo>
                      <a:lnTo>
                        <a:pt x="222289" y="0"/>
                      </a:lnTo>
                      <a:lnTo>
                        <a:pt x="222289" y="16930"/>
                      </a:lnTo>
                      <a:lnTo>
                        <a:pt x="0" y="16930"/>
                      </a:lnTo>
                      <a:close/>
                    </a:path>
                  </a:pathLst>
                </a:custGeom>
                <a:grpFill/>
                <a:ln w="416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2819B8F-B089-4105-2D48-33D29C31F34A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9562371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2" name="Straight Connector 4">
            <a:extLst>
              <a:ext uri="{FF2B5EF4-FFF2-40B4-BE49-F238E27FC236}">
                <a16:creationId xmlns:a16="http://schemas.microsoft.com/office/drawing/2014/main" id="{AC56F056-4F7A-42EB-8795-5218A0B649CC}"/>
              </a:ext>
            </a:extLst>
          </p:cNvPr>
          <p:cNvCxnSpPr>
            <a:cxnSpLocks/>
          </p:cNvCxnSpPr>
          <p:nvPr/>
        </p:nvCxnSpPr>
        <p:spPr>
          <a:xfrm>
            <a:off x="-137160" y="4074294"/>
            <a:ext cx="8308174" cy="0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Straight Connector 5">
            <a:extLst>
              <a:ext uri="{FF2B5EF4-FFF2-40B4-BE49-F238E27FC236}">
                <a16:creationId xmlns:a16="http://schemas.microsoft.com/office/drawing/2014/main" id="{01941993-DFC7-4000-806B-093CF53A70D4}"/>
              </a:ext>
            </a:extLst>
          </p:cNvPr>
          <p:cNvCxnSpPr>
            <a:cxnSpLocks/>
          </p:cNvCxnSpPr>
          <p:nvPr/>
        </p:nvCxnSpPr>
        <p:spPr>
          <a:xfrm>
            <a:off x="1194265" y="3890945"/>
            <a:ext cx="0" cy="365752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Straight Connector 10">
            <a:extLst>
              <a:ext uri="{FF2B5EF4-FFF2-40B4-BE49-F238E27FC236}">
                <a16:creationId xmlns:a16="http://schemas.microsoft.com/office/drawing/2014/main" id="{0063ACA3-27C9-416F-B1FA-26699ED1613C}"/>
              </a:ext>
            </a:extLst>
          </p:cNvPr>
          <p:cNvCxnSpPr>
            <a:cxnSpLocks/>
          </p:cNvCxnSpPr>
          <p:nvPr/>
        </p:nvCxnSpPr>
        <p:spPr>
          <a:xfrm>
            <a:off x="4682639" y="3890945"/>
            <a:ext cx="0" cy="365752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Straight Connector 14">
            <a:extLst>
              <a:ext uri="{FF2B5EF4-FFF2-40B4-BE49-F238E27FC236}">
                <a16:creationId xmlns:a16="http://schemas.microsoft.com/office/drawing/2014/main" id="{BAF222A6-1771-4D47-8E57-E8D3023FF4CE}"/>
              </a:ext>
            </a:extLst>
          </p:cNvPr>
          <p:cNvCxnSpPr>
            <a:cxnSpLocks/>
          </p:cNvCxnSpPr>
          <p:nvPr/>
        </p:nvCxnSpPr>
        <p:spPr>
          <a:xfrm>
            <a:off x="8171014" y="3890945"/>
            <a:ext cx="0" cy="365752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" name="눈물 방울 161">
            <a:extLst>
              <a:ext uri="{FF2B5EF4-FFF2-40B4-BE49-F238E27FC236}">
                <a16:creationId xmlns:a16="http://schemas.microsoft.com/office/drawing/2014/main" id="{2BF6CCA7-A452-4021-AABD-7D836C549374}"/>
              </a:ext>
            </a:extLst>
          </p:cNvPr>
          <p:cNvSpPr/>
          <p:nvPr/>
        </p:nvSpPr>
        <p:spPr>
          <a:xfrm rot="10800000">
            <a:off x="1194265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E327D030-ADB5-4202-B39B-816596834272}"/>
              </a:ext>
            </a:extLst>
          </p:cNvPr>
          <p:cNvSpPr txBox="1"/>
          <p:nvPr/>
        </p:nvSpPr>
        <p:spPr>
          <a:xfrm>
            <a:off x="1194265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2019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34EFB20B-3461-4548-BAB7-B220EA3FD8CB}"/>
              </a:ext>
            </a:extLst>
          </p:cNvPr>
          <p:cNvSpPr txBox="1"/>
          <p:nvPr/>
        </p:nvSpPr>
        <p:spPr>
          <a:xfrm>
            <a:off x="1194266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9" name="눈물 방울 168">
            <a:extLst>
              <a:ext uri="{FF2B5EF4-FFF2-40B4-BE49-F238E27FC236}">
                <a16:creationId xmlns:a16="http://schemas.microsoft.com/office/drawing/2014/main" id="{B7D0812E-CF1D-4FDD-8064-26BFA0B3DA3B}"/>
              </a:ext>
            </a:extLst>
          </p:cNvPr>
          <p:cNvSpPr/>
          <p:nvPr/>
        </p:nvSpPr>
        <p:spPr>
          <a:xfrm rot="10800000">
            <a:off x="4682639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67" name="TextBox 166">
            <a:extLst>
              <a:ext uri="{FF2B5EF4-FFF2-40B4-BE49-F238E27FC236}">
                <a16:creationId xmlns:a16="http://schemas.microsoft.com/office/drawing/2014/main" id="{825B41D9-37F6-4892-9D6A-D490450C47BF}"/>
              </a:ext>
            </a:extLst>
          </p:cNvPr>
          <p:cNvSpPr txBox="1"/>
          <p:nvPr/>
        </p:nvSpPr>
        <p:spPr>
          <a:xfrm>
            <a:off x="4682639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2020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A2B4D5CB-2541-4E02-8234-EF71EACBAF88}"/>
              </a:ext>
            </a:extLst>
          </p:cNvPr>
          <p:cNvSpPr txBox="1"/>
          <p:nvPr/>
        </p:nvSpPr>
        <p:spPr>
          <a:xfrm>
            <a:off x="4682640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76" name="눈물 방울 175">
            <a:extLst>
              <a:ext uri="{FF2B5EF4-FFF2-40B4-BE49-F238E27FC236}">
                <a16:creationId xmlns:a16="http://schemas.microsoft.com/office/drawing/2014/main" id="{3CAE565E-2FCB-45A0-9232-018136C919DB}"/>
              </a:ext>
            </a:extLst>
          </p:cNvPr>
          <p:cNvSpPr/>
          <p:nvPr/>
        </p:nvSpPr>
        <p:spPr>
          <a:xfrm rot="10800000">
            <a:off x="8171014" y="2526814"/>
            <a:ext cx="1139264" cy="1139264"/>
          </a:xfrm>
          <a:prstGeom prst="teardrop">
            <a:avLst/>
          </a:prstGeom>
          <a:solidFill>
            <a:schemeClr val="accent1"/>
          </a:solidFill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D5C4C8E4-944B-42A5-915A-EA29869676AB}"/>
              </a:ext>
            </a:extLst>
          </p:cNvPr>
          <p:cNvSpPr txBox="1"/>
          <p:nvPr/>
        </p:nvSpPr>
        <p:spPr>
          <a:xfrm>
            <a:off x="8171014" y="4484521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75" name="TextBox 174">
            <a:extLst>
              <a:ext uri="{FF2B5EF4-FFF2-40B4-BE49-F238E27FC236}">
                <a16:creationId xmlns:a16="http://schemas.microsoft.com/office/drawing/2014/main" id="{266FB4B0-3EED-47D7-ACBA-0F0652045A96}"/>
              </a:ext>
            </a:extLst>
          </p:cNvPr>
          <p:cNvSpPr txBox="1"/>
          <p:nvPr/>
        </p:nvSpPr>
        <p:spPr>
          <a:xfrm>
            <a:off x="8171015" y="4829039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" name="그래픽 106">
            <a:extLst>
              <a:ext uri="{FF2B5EF4-FFF2-40B4-BE49-F238E27FC236}">
                <a16:creationId xmlns:a16="http://schemas.microsoft.com/office/drawing/2014/main" id="{B11E5197-D92C-4582-B777-7C32805C1B29}"/>
              </a:ext>
            </a:extLst>
          </p:cNvPr>
          <p:cNvGrpSpPr/>
          <p:nvPr/>
        </p:nvGrpSpPr>
        <p:grpSpPr>
          <a:xfrm>
            <a:off x="1493897" y="2861810"/>
            <a:ext cx="540000" cy="469268"/>
            <a:chOff x="1493897" y="2861810"/>
            <a:chExt cx="540000" cy="469268"/>
          </a:xfrm>
          <a:solidFill>
            <a:schemeClr val="accent2"/>
          </a:solidFill>
        </p:grpSpPr>
        <p:sp>
          <p:nvSpPr>
            <p:cNvPr id="3" name="자유형: 도형 2">
              <a:extLst>
                <a:ext uri="{FF2B5EF4-FFF2-40B4-BE49-F238E27FC236}">
                  <a16:creationId xmlns:a16="http://schemas.microsoft.com/office/drawing/2014/main" id="{99846F87-BA16-4A1E-A81A-D28059BA6073}"/>
                </a:ext>
              </a:extLst>
            </p:cNvPr>
            <p:cNvSpPr/>
            <p:nvPr/>
          </p:nvSpPr>
          <p:spPr>
            <a:xfrm>
              <a:off x="1493897" y="2861810"/>
              <a:ext cx="189936" cy="469268"/>
            </a:xfrm>
            <a:custGeom>
              <a:avLst/>
              <a:gdLst>
                <a:gd name="connsiteX0" fmla="*/ 45018 w 189936"/>
                <a:gd name="connsiteY0" fmla="*/ 469268 h 469268"/>
                <a:gd name="connsiteX1" fmla="*/ 0 w 189936"/>
                <a:gd name="connsiteY1" fmla="*/ 423782 h 469268"/>
                <a:gd name="connsiteX2" fmla="*/ 0 w 189936"/>
                <a:gd name="connsiteY2" fmla="*/ 0 h 469268"/>
                <a:gd name="connsiteX3" fmla="*/ 144914 w 189936"/>
                <a:gd name="connsiteY3" fmla="*/ 0 h 469268"/>
                <a:gd name="connsiteX4" fmla="*/ 189937 w 189936"/>
                <a:gd name="connsiteY4" fmla="*/ 45482 h 469268"/>
                <a:gd name="connsiteX5" fmla="*/ 173062 w 189936"/>
                <a:gd name="connsiteY5" fmla="*/ 45482 h 469268"/>
                <a:gd name="connsiteX6" fmla="*/ 144914 w 189936"/>
                <a:gd name="connsiteY6" fmla="*/ 16875 h 469268"/>
                <a:gd name="connsiteX7" fmla="*/ 16875 w 189936"/>
                <a:gd name="connsiteY7" fmla="*/ 16875 h 469268"/>
                <a:gd name="connsiteX8" fmla="*/ 16875 w 189936"/>
                <a:gd name="connsiteY8" fmla="*/ 423782 h 469268"/>
                <a:gd name="connsiteX9" fmla="*/ 45023 w 189936"/>
                <a:gd name="connsiteY9" fmla="*/ 452393 h 469268"/>
                <a:gd name="connsiteX10" fmla="*/ 73162 w 189936"/>
                <a:gd name="connsiteY10" fmla="*/ 423782 h 469268"/>
                <a:gd name="connsiteX11" fmla="*/ 73162 w 189936"/>
                <a:gd name="connsiteY11" fmla="*/ 187781 h 469268"/>
                <a:gd name="connsiteX12" fmla="*/ 90037 w 189936"/>
                <a:gd name="connsiteY12" fmla="*/ 187781 h 469268"/>
                <a:gd name="connsiteX13" fmla="*/ 90037 w 189936"/>
                <a:gd name="connsiteY13" fmla="*/ 423782 h 469268"/>
                <a:gd name="connsiteX14" fmla="*/ 45018 w 189936"/>
                <a:gd name="connsiteY14" fmla="*/ 469268 h 46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9936" h="469268">
                  <a:moveTo>
                    <a:pt x="45018" y="469268"/>
                  </a:moveTo>
                  <a:cubicBezTo>
                    <a:pt x="20195" y="469268"/>
                    <a:pt x="0" y="448862"/>
                    <a:pt x="0" y="423782"/>
                  </a:cubicBezTo>
                  <a:lnTo>
                    <a:pt x="0" y="0"/>
                  </a:lnTo>
                  <a:lnTo>
                    <a:pt x="144914" y="0"/>
                  </a:lnTo>
                  <a:cubicBezTo>
                    <a:pt x="169737" y="0"/>
                    <a:pt x="189937" y="20402"/>
                    <a:pt x="189937" y="45482"/>
                  </a:cubicBezTo>
                  <a:lnTo>
                    <a:pt x="173062" y="45482"/>
                  </a:lnTo>
                  <a:cubicBezTo>
                    <a:pt x="173062" y="29708"/>
                    <a:pt x="160435" y="16875"/>
                    <a:pt x="144914" y="16875"/>
                  </a:cubicBezTo>
                  <a:lnTo>
                    <a:pt x="16875" y="16875"/>
                  </a:lnTo>
                  <a:lnTo>
                    <a:pt x="16875" y="423782"/>
                  </a:lnTo>
                  <a:cubicBezTo>
                    <a:pt x="16875" y="439556"/>
                    <a:pt x="29502" y="452393"/>
                    <a:pt x="45023" y="452393"/>
                  </a:cubicBezTo>
                  <a:cubicBezTo>
                    <a:pt x="60539" y="452393"/>
                    <a:pt x="73162" y="439556"/>
                    <a:pt x="73162" y="423782"/>
                  </a:cubicBezTo>
                  <a:lnTo>
                    <a:pt x="73162" y="187781"/>
                  </a:lnTo>
                  <a:lnTo>
                    <a:pt x="90037" y="187781"/>
                  </a:lnTo>
                  <a:lnTo>
                    <a:pt x="90037" y="423782"/>
                  </a:lnTo>
                  <a:cubicBezTo>
                    <a:pt x="90032" y="448862"/>
                    <a:pt x="69841" y="469268"/>
                    <a:pt x="45018" y="469268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" name="자유형: 도형 3">
              <a:extLst>
                <a:ext uri="{FF2B5EF4-FFF2-40B4-BE49-F238E27FC236}">
                  <a16:creationId xmlns:a16="http://schemas.microsoft.com/office/drawing/2014/main" id="{F51FB6BB-A9BB-4F01-A0F0-66A0825EE3E1}"/>
                </a:ext>
              </a:extLst>
            </p:cNvPr>
            <p:cNvSpPr/>
            <p:nvPr/>
          </p:nvSpPr>
          <p:spPr>
            <a:xfrm>
              <a:off x="1493897" y="3285592"/>
              <a:ext cx="90036" cy="45486"/>
            </a:xfrm>
            <a:custGeom>
              <a:avLst/>
              <a:gdLst>
                <a:gd name="connsiteX0" fmla="*/ 45018 w 90036"/>
                <a:gd name="connsiteY0" fmla="*/ 45487 h 45486"/>
                <a:gd name="connsiteX1" fmla="*/ 0 w 90036"/>
                <a:gd name="connsiteY1" fmla="*/ 0 h 45486"/>
                <a:gd name="connsiteX2" fmla="*/ 16875 w 90036"/>
                <a:gd name="connsiteY2" fmla="*/ 0 h 45486"/>
                <a:gd name="connsiteX3" fmla="*/ 45023 w 90036"/>
                <a:gd name="connsiteY3" fmla="*/ 28612 h 45486"/>
                <a:gd name="connsiteX4" fmla="*/ 73162 w 90036"/>
                <a:gd name="connsiteY4" fmla="*/ 0 h 45486"/>
                <a:gd name="connsiteX5" fmla="*/ 90037 w 90036"/>
                <a:gd name="connsiteY5" fmla="*/ 0 h 45486"/>
                <a:gd name="connsiteX6" fmla="*/ 45018 w 90036"/>
                <a:gd name="connsiteY6" fmla="*/ 45487 h 45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036" h="45486">
                  <a:moveTo>
                    <a:pt x="45018" y="45487"/>
                  </a:moveTo>
                  <a:cubicBezTo>
                    <a:pt x="20195" y="45487"/>
                    <a:pt x="0" y="25080"/>
                    <a:pt x="0" y="0"/>
                  </a:cubicBezTo>
                  <a:lnTo>
                    <a:pt x="16875" y="0"/>
                  </a:lnTo>
                  <a:cubicBezTo>
                    <a:pt x="16875" y="15774"/>
                    <a:pt x="29502" y="28612"/>
                    <a:pt x="45023" y="28612"/>
                  </a:cubicBezTo>
                  <a:cubicBezTo>
                    <a:pt x="60539" y="28612"/>
                    <a:pt x="73162" y="15774"/>
                    <a:pt x="73162" y="0"/>
                  </a:cubicBezTo>
                  <a:lnTo>
                    <a:pt x="90037" y="0"/>
                  </a:lnTo>
                  <a:cubicBezTo>
                    <a:pt x="90032" y="25080"/>
                    <a:pt x="69841" y="45487"/>
                    <a:pt x="45018" y="45487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5" name="자유형: 도형 4">
              <a:extLst>
                <a:ext uri="{FF2B5EF4-FFF2-40B4-BE49-F238E27FC236}">
                  <a16:creationId xmlns:a16="http://schemas.microsoft.com/office/drawing/2014/main" id="{3D6DE068-FF3B-4BBF-B7B0-B12CCB09B1C4}"/>
                </a:ext>
              </a:extLst>
            </p:cNvPr>
            <p:cNvSpPr/>
            <p:nvPr/>
          </p:nvSpPr>
          <p:spPr>
            <a:xfrm>
              <a:off x="1538919" y="2902943"/>
              <a:ext cx="494977" cy="428135"/>
            </a:xfrm>
            <a:custGeom>
              <a:avLst/>
              <a:gdLst>
                <a:gd name="connsiteX0" fmla="*/ 449955 w 494977"/>
                <a:gd name="connsiteY0" fmla="*/ 428136 h 428135"/>
                <a:gd name="connsiteX1" fmla="*/ 0 w 494977"/>
                <a:gd name="connsiteY1" fmla="*/ 428136 h 428135"/>
                <a:gd name="connsiteX2" fmla="*/ 0 w 494977"/>
                <a:gd name="connsiteY2" fmla="*/ 411261 h 428135"/>
                <a:gd name="connsiteX3" fmla="*/ 28139 w 494977"/>
                <a:gd name="connsiteY3" fmla="*/ 382649 h 428135"/>
                <a:gd name="connsiteX4" fmla="*/ 28139 w 494977"/>
                <a:gd name="connsiteY4" fmla="*/ 0 h 428135"/>
                <a:gd name="connsiteX5" fmla="*/ 171657 w 494977"/>
                <a:gd name="connsiteY5" fmla="*/ 0 h 428135"/>
                <a:gd name="connsiteX6" fmla="*/ 213945 w 494977"/>
                <a:gd name="connsiteY6" fmla="*/ 29924 h 428135"/>
                <a:gd name="connsiteX7" fmla="*/ 494978 w 494977"/>
                <a:gd name="connsiteY7" fmla="*/ 29924 h 428135"/>
                <a:gd name="connsiteX8" fmla="*/ 494978 w 494977"/>
                <a:gd name="connsiteY8" fmla="*/ 382649 h 428135"/>
                <a:gd name="connsiteX9" fmla="*/ 449955 w 494977"/>
                <a:gd name="connsiteY9" fmla="*/ 428136 h 428135"/>
                <a:gd name="connsiteX10" fmla="*/ 34969 w 494977"/>
                <a:gd name="connsiteY10" fmla="*/ 411261 h 428135"/>
                <a:gd name="connsiteX11" fmla="*/ 449955 w 494977"/>
                <a:gd name="connsiteY11" fmla="*/ 411261 h 428135"/>
                <a:gd name="connsiteX12" fmla="*/ 478103 w 494977"/>
                <a:gd name="connsiteY12" fmla="*/ 382649 h 428135"/>
                <a:gd name="connsiteX13" fmla="*/ 478103 w 494977"/>
                <a:gd name="connsiteY13" fmla="*/ 46799 h 428135"/>
                <a:gd name="connsiteX14" fmla="*/ 200572 w 494977"/>
                <a:gd name="connsiteY14" fmla="*/ 46799 h 428135"/>
                <a:gd name="connsiteX15" fmla="*/ 199256 w 494977"/>
                <a:gd name="connsiteY15" fmla="*/ 39956 h 428135"/>
                <a:gd name="connsiteX16" fmla="*/ 171657 w 494977"/>
                <a:gd name="connsiteY16" fmla="*/ 16875 h 428135"/>
                <a:gd name="connsiteX17" fmla="*/ 45014 w 494977"/>
                <a:gd name="connsiteY17" fmla="*/ 16875 h 428135"/>
                <a:gd name="connsiteX18" fmla="*/ 45014 w 494977"/>
                <a:gd name="connsiteY18" fmla="*/ 382649 h 428135"/>
                <a:gd name="connsiteX19" fmla="*/ 34969 w 494977"/>
                <a:gd name="connsiteY19" fmla="*/ 411261 h 42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4977" h="428135">
                  <a:moveTo>
                    <a:pt x="449955" y="428136"/>
                  </a:moveTo>
                  <a:lnTo>
                    <a:pt x="0" y="428136"/>
                  </a:lnTo>
                  <a:lnTo>
                    <a:pt x="0" y="411261"/>
                  </a:lnTo>
                  <a:cubicBezTo>
                    <a:pt x="15517" y="411261"/>
                    <a:pt x="28139" y="398423"/>
                    <a:pt x="28139" y="382649"/>
                  </a:cubicBezTo>
                  <a:lnTo>
                    <a:pt x="28139" y="0"/>
                  </a:lnTo>
                  <a:lnTo>
                    <a:pt x="171657" y="0"/>
                  </a:lnTo>
                  <a:cubicBezTo>
                    <a:pt x="190772" y="0"/>
                    <a:pt x="207579" y="12230"/>
                    <a:pt x="213945" y="29924"/>
                  </a:cubicBezTo>
                  <a:lnTo>
                    <a:pt x="494978" y="29924"/>
                  </a:lnTo>
                  <a:lnTo>
                    <a:pt x="494978" y="382649"/>
                  </a:lnTo>
                  <a:cubicBezTo>
                    <a:pt x="494978" y="407730"/>
                    <a:pt x="474782" y="428136"/>
                    <a:pt x="449955" y="428136"/>
                  </a:cubicBezTo>
                  <a:close/>
                  <a:moveTo>
                    <a:pt x="34969" y="411261"/>
                  </a:moveTo>
                  <a:lnTo>
                    <a:pt x="449955" y="411261"/>
                  </a:lnTo>
                  <a:cubicBezTo>
                    <a:pt x="465480" y="411261"/>
                    <a:pt x="478103" y="398423"/>
                    <a:pt x="478103" y="382649"/>
                  </a:cubicBezTo>
                  <a:lnTo>
                    <a:pt x="478103" y="46799"/>
                  </a:lnTo>
                  <a:lnTo>
                    <a:pt x="200572" y="46799"/>
                  </a:lnTo>
                  <a:lnTo>
                    <a:pt x="199256" y="39956"/>
                  </a:lnTo>
                  <a:cubicBezTo>
                    <a:pt x="196682" y="26582"/>
                    <a:pt x="185072" y="16875"/>
                    <a:pt x="171657" y="16875"/>
                  </a:cubicBezTo>
                  <a:lnTo>
                    <a:pt x="45014" y="16875"/>
                  </a:lnTo>
                  <a:lnTo>
                    <a:pt x="45014" y="382649"/>
                  </a:lnTo>
                  <a:cubicBezTo>
                    <a:pt x="45014" y="393479"/>
                    <a:pt x="41251" y="403443"/>
                    <a:pt x="34969" y="411261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DDC4216C-EEB8-4299-9016-A8C036AC7C08}"/>
                </a:ext>
              </a:extLst>
            </p:cNvPr>
            <p:cNvSpPr/>
            <p:nvPr/>
          </p:nvSpPr>
          <p:spPr>
            <a:xfrm>
              <a:off x="1583963" y="3265367"/>
              <a:ext cx="352459" cy="16875"/>
            </a:xfrm>
            <a:custGeom>
              <a:avLst/>
              <a:gdLst>
                <a:gd name="connsiteX0" fmla="*/ 0 w 352459"/>
                <a:gd name="connsiteY0" fmla="*/ 0 h 16875"/>
                <a:gd name="connsiteX1" fmla="*/ 352460 w 352459"/>
                <a:gd name="connsiteY1" fmla="*/ 0 h 16875"/>
                <a:gd name="connsiteX2" fmla="*/ 352460 w 352459"/>
                <a:gd name="connsiteY2" fmla="*/ 16875 h 16875"/>
                <a:gd name="connsiteX3" fmla="*/ 0 w 352459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459" h="16875">
                  <a:moveTo>
                    <a:pt x="0" y="0"/>
                  </a:moveTo>
                  <a:lnTo>
                    <a:pt x="352460" y="0"/>
                  </a:lnTo>
                  <a:lnTo>
                    <a:pt x="352460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id="{E8F94CD3-C0CA-4C7F-A3FD-5145AE46692A}"/>
                </a:ext>
              </a:extLst>
            </p:cNvPr>
            <p:cNvSpPr/>
            <p:nvPr/>
          </p:nvSpPr>
          <p:spPr>
            <a:xfrm>
              <a:off x="1639616" y="3028675"/>
              <a:ext cx="159046" cy="16875"/>
            </a:xfrm>
            <a:custGeom>
              <a:avLst/>
              <a:gdLst>
                <a:gd name="connsiteX0" fmla="*/ 0 w 159046"/>
                <a:gd name="connsiteY0" fmla="*/ 0 h 16875"/>
                <a:gd name="connsiteX1" fmla="*/ 159047 w 159046"/>
                <a:gd name="connsiteY1" fmla="*/ 0 h 16875"/>
                <a:gd name="connsiteX2" fmla="*/ 159047 w 159046"/>
                <a:gd name="connsiteY2" fmla="*/ 16875 h 16875"/>
                <a:gd name="connsiteX3" fmla="*/ 0 w 159046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9046" h="16875">
                  <a:moveTo>
                    <a:pt x="0" y="0"/>
                  </a:moveTo>
                  <a:lnTo>
                    <a:pt x="159047" y="0"/>
                  </a:lnTo>
                  <a:lnTo>
                    <a:pt x="159047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1A15ACFD-08A0-458C-9F99-425E8D7D6818}"/>
                </a:ext>
              </a:extLst>
            </p:cNvPr>
            <p:cNvSpPr/>
            <p:nvPr/>
          </p:nvSpPr>
          <p:spPr>
            <a:xfrm>
              <a:off x="1639616" y="3079392"/>
              <a:ext cx="81130" cy="16875"/>
            </a:xfrm>
            <a:custGeom>
              <a:avLst/>
              <a:gdLst>
                <a:gd name="connsiteX0" fmla="*/ 0 w 81130"/>
                <a:gd name="connsiteY0" fmla="*/ 0 h 16875"/>
                <a:gd name="connsiteX1" fmla="*/ 81131 w 81130"/>
                <a:gd name="connsiteY1" fmla="*/ 0 h 16875"/>
                <a:gd name="connsiteX2" fmla="*/ 81131 w 81130"/>
                <a:gd name="connsiteY2" fmla="*/ 16875 h 16875"/>
                <a:gd name="connsiteX3" fmla="*/ 0 w 81130"/>
                <a:gd name="connsiteY3" fmla="*/ 16875 h 1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130" h="16875">
                  <a:moveTo>
                    <a:pt x="0" y="0"/>
                  </a:moveTo>
                  <a:lnTo>
                    <a:pt x="81131" y="0"/>
                  </a:lnTo>
                  <a:lnTo>
                    <a:pt x="81131" y="16875"/>
                  </a:lnTo>
                  <a:lnTo>
                    <a:pt x="0" y="16875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AA5DAF0A-865C-4566-AB45-9120875E8B3D}"/>
                </a:ext>
              </a:extLst>
            </p:cNvPr>
            <p:cNvSpPr/>
            <p:nvPr/>
          </p:nvSpPr>
          <p:spPr>
            <a:xfrm>
              <a:off x="1729092" y="2861810"/>
              <a:ext cx="272784" cy="44680"/>
            </a:xfrm>
            <a:custGeom>
              <a:avLst/>
              <a:gdLst>
                <a:gd name="connsiteX0" fmla="*/ 272784 w 272784"/>
                <a:gd name="connsiteY0" fmla="*/ 44681 h 44680"/>
                <a:gd name="connsiteX1" fmla="*/ 255909 w 272784"/>
                <a:gd name="connsiteY1" fmla="*/ 44681 h 44680"/>
                <a:gd name="connsiteX2" fmla="*/ 255909 w 272784"/>
                <a:gd name="connsiteY2" fmla="*/ 16875 h 44680"/>
                <a:gd name="connsiteX3" fmla="*/ 0 w 272784"/>
                <a:gd name="connsiteY3" fmla="*/ 16875 h 44680"/>
                <a:gd name="connsiteX4" fmla="*/ 0 w 272784"/>
                <a:gd name="connsiteY4" fmla="*/ 0 h 44680"/>
                <a:gd name="connsiteX5" fmla="*/ 272784 w 272784"/>
                <a:gd name="connsiteY5" fmla="*/ 0 h 44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784" h="44680">
                  <a:moveTo>
                    <a:pt x="272784" y="44681"/>
                  </a:moveTo>
                  <a:lnTo>
                    <a:pt x="255909" y="44681"/>
                  </a:lnTo>
                  <a:lnTo>
                    <a:pt x="255909" y="16875"/>
                  </a:lnTo>
                  <a:lnTo>
                    <a:pt x="0" y="16875"/>
                  </a:lnTo>
                  <a:lnTo>
                    <a:pt x="0" y="0"/>
                  </a:lnTo>
                  <a:lnTo>
                    <a:pt x="272784" y="0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grpSp>
        <p:nvGrpSpPr>
          <p:cNvPr id="10" name="그래픽 110">
            <a:extLst>
              <a:ext uri="{FF2B5EF4-FFF2-40B4-BE49-F238E27FC236}">
                <a16:creationId xmlns:a16="http://schemas.microsoft.com/office/drawing/2014/main" id="{87B4CEC9-9349-4F11-BB0C-4456B588E6BA}"/>
              </a:ext>
            </a:extLst>
          </p:cNvPr>
          <p:cNvGrpSpPr/>
          <p:nvPr/>
        </p:nvGrpSpPr>
        <p:grpSpPr>
          <a:xfrm>
            <a:off x="4984831" y="2826444"/>
            <a:ext cx="534870" cy="540001"/>
            <a:chOff x="4984831" y="2826444"/>
            <a:chExt cx="534870" cy="540001"/>
          </a:xfrm>
          <a:solidFill>
            <a:schemeClr val="accent2"/>
          </a:solidFill>
        </p:grpSpPr>
        <p:sp>
          <p:nvSpPr>
            <p:cNvPr id="11" name="자유형: 도형 10">
              <a:extLst>
                <a:ext uri="{FF2B5EF4-FFF2-40B4-BE49-F238E27FC236}">
                  <a16:creationId xmlns:a16="http://schemas.microsoft.com/office/drawing/2014/main" id="{661D663D-6D37-4E35-8371-16DE6E46D027}"/>
                </a:ext>
              </a:extLst>
            </p:cNvPr>
            <p:cNvSpPr/>
            <p:nvPr/>
          </p:nvSpPr>
          <p:spPr>
            <a:xfrm>
              <a:off x="4987743" y="3103314"/>
              <a:ext cx="263363" cy="263131"/>
            </a:xfrm>
            <a:custGeom>
              <a:avLst/>
              <a:gdLst>
                <a:gd name="connsiteX0" fmla="*/ 91048 w 263363"/>
                <a:gd name="connsiteY0" fmla="*/ 263132 h 263131"/>
                <a:gd name="connsiteX1" fmla="*/ 59674 w 263363"/>
                <a:gd name="connsiteY1" fmla="*/ 257483 h 263131"/>
                <a:gd name="connsiteX2" fmla="*/ 47363 w 263363"/>
                <a:gd name="connsiteY2" fmla="*/ 252901 h 263131"/>
                <a:gd name="connsiteX3" fmla="*/ 103000 w 263363"/>
                <a:gd name="connsiteY3" fmla="*/ 196408 h 263131"/>
                <a:gd name="connsiteX4" fmla="*/ 95107 w 263363"/>
                <a:gd name="connsiteY4" fmla="*/ 166497 h 263131"/>
                <a:gd name="connsiteX5" fmla="*/ 65913 w 263363"/>
                <a:gd name="connsiteY5" fmla="*/ 158545 h 263131"/>
                <a:gd name="connsiteX6" fmla="*/ 10112 w 263363"/>
                <a:gd name="connsiteY6" fmla="*/ 215228 h 263131"/>
                <a:gd name="connsiteX7" fmla="*/ 5530 w 263363"/>
                <a:gd name="connsiteY7" fmla="*/ 202521 h 263131"/>
                <a:gd name="connsiteX8" fmla="*/ 26569 w 263363"/>
                <a:gd name="connsiteY8" fmla="*/ 105376 h 263131"/>
                <a:gd name="connsiteX9" fmla="*/ 112505 w 263363"/>
                <a:gd name="connsiteY9" fmla="*/ 80835 h 263131"/>
                <a:gd name="connsiteX10" fmla="*/ 192088 w 263363"/>
                <a:gd name="connsiteY10" fmla="*/ 0 h 263131"/>
                <a:gd name="connsiteX11" fmla="*/ 204212 w 263363"/>
                <a:gd name="connsiteY11" fmla="*/ 11935 h 263131"/>
                <a:gd name="connsiteX12" fmla="*/ 117500 w 263363"/>
                <a:gd name="connsiteY12" fmla="*/ 99997 h 263131"/>
                <a:gd name="connsiteX13" fmla="*/ 112568 w 263363"/>
                <a:gd name="connsiteY13" fmla="*/ 98487 h 263131"/>
                <a:gd name="connsiteX14" fmla="*/ 38685 w 263363"/>
                <a:gd name="connsiteY14" fmla="*/ 117307 h 263131"/>
                <a:gd name="connsiteX15" fmla="*/ 17976 w 263363"/>
                <a:gd name="connsiteY15" fmla="*/ 182993 h 263131"/>
                <a:gd name="connsiteX16" fmla="*/ 60775 w 263363"/>
                <a:gd name="connsiteY16" fmla="*/ 139523 h 263131"/>
                <a:gd name="connsiteX17" fmla="*/ 109050 w 263363"/>
                <a:gd name="connsiteY17" fmla="*/ 152668 h 263131"/>
                <a:gd name="connsiteX18" fmla="*/ 121921 w 263363"/>
                <a:gd name="connsiteY18" fmla="*/ 201445 h 263131"/>
                <a:gd name="connsiteX19" fmla="*/ 78920 w 263363"/>
                <a:gd name="connsiteY19" fmla="*/ 245109 h 263131"/>
                <a:gd name="connsiteX20" fmla="*/ 143509 w 263363"/>
                <a:gd name="connsiteY20" fmla="*/ 224159 h 263131"/>
                <a:gd name="connsiteX21" fmla="*/ 162096 w 263363"/>
                <a:gd name="connsiteY21" fmla="*/ 148825 h 263131"/>
                <a:gd name="connsiteX22" fmla="*/ 160666 w 263363"/>
                <a:gd name="connsiteY22" fmla="*/ 144007 h 263131"/>
                <a:gd name="connsiteX23" fmla="*/ 251239 w 263363"/>
                <a:gd name="connsiteY23" fmla="*/ 52021 h 263131"/>
                <a:gd name="connsiteX24" fmla="*/ 263363 w 263363"/>
                <a:gd name="connsiteY24" fmla="*/ 63956 h 263131"/>
                <a:gd name="connsiteX25" fmla="*/ 179727 w 263363"/>
                <a:gd name="connsiteY25" fmla="*/ 148905 h 263131"/>
                <a:gd name="connsiteX26" fmla="*/ 155638 w 263363"/>
                <a:gd name="connsiteY26" fmla="*/ 236090 h 263131"/>
                <a:gd name="connsiteX27" fmla="*/ 91048 w 263363"/>
                <a:gd name="connsiteY27" fmla="*/ 263132 h 26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63363" h="263131">
                  <a:moveTo>
                    <a:pt x="91048" y="263132"/>
                  </a:moveTo>
                  <a:cubicBezTo>
                    <a:pt x="80506" y="263132"/>
                    <a:pt x="69887" y="261284"/>
                    <a:pt x="59674" y="257483"/>
                  </a:cubicBezTo>
                  <a:lnTo>
                    <a:pt x="47363" y="252901"/>
                  </a:lnTo>
                  <a:lnTo>
                    <a:pt x="103000" y="196408"/>
                  </a:lnTo>
                  <a:lnTo>
                    <a:pt x="95107" y="166497"/>
                  </a:lnTo>
                  <a:lnTo>
                    <a:pt x="65913" y="158545"/>
                  </a:lnTo>
                  <a:lnTo>
                    <a:pt x="10112" y="215228"/>
                  </a:lnTo>
                  <a:lnTo>
                    <a:pt x="5530" y="202521"/>
                  </a:lnTo>
                  <a:cubicBezTo>
                    <a:pt x="-6624" y="168818"/>
                    <a:pt x="1636" y="130688"/>
                    <a:pt x="26569" y="105376"/>
                  </a:cubicBezTo>
                  <a:cubicBezTo>
                    <a:pt x="49135" y="82447"/>
                    <a:pt x="81645" y="73288"/>
                    <a:pt x="112505" y="80835"/>
                  </a:cubicBezTo>
                  <a:lnTo>
                    <a:pt x="192088" y="0"/>
                  </a:lnTo>
                  <a:lnTo>
                    <a:pt x="204212" y="11935"/>
                  </a:lnTo>
                  <a:lnTo>
                    <a:pt x="117500" y="99997"/>
                  </a:lnTo>
                  <a:lnTo>
                    <a:pt x="112568" y="98487"/>
                  </a:lnTo>
                  <a:cubicBezTo>
                    <a:pt x="86323" y="90450"/>
                    <a:pt x="58024" y="97656"/>
                    <a:pt x="38685" y="117307"/>
                  </a:cubicBezTo>
                  <a:cubicBezTo>
                    <a:pt x="21646" y="134608"/>
                    <a:pt x="14149" y="159254"/>
                    <a:pt x="17976" y="182993"/>
                  </a:cubicBezTo>
                  <a:lnTo>
                    <a:pt x="60775" y="139523"/>
                  </a:lnTo>
                  <a:lnTo>
                    <a:pt x="109050" y="152668"/>
                  </a:lnTo>
                  <a:lnTo>
                    <a:pt x="121921" y="201445"/>
                  </a:lnTo>
                  <a:lnTo>
                    <a:pt x="78920" y="245109"/>
                  </a:lnTo>
                  <a:cubicBezTo>
                    <a:pt x="102232" y="249045"/>
                    <a:pt x="126490" y="241452"/>
                    <a:pt x="143509" y="224159"/>
                  </a:cubicBezTo>
                  <a:cubicBezTo>
                    <a:pt x="162915" y="204441"/>
                    <a:pt x="170036" y="175568"/>
                    <a:pt x="162096" y="148825"/>
                  </a:cubicBezTo>
                  <a:lnTo>
                    <a:pt x="160666" y="144007"/>
                  </a:lnTo>
                  <a:lnTo>
                    <a:pt x="251239" y="52021"/>
                  </a:lnTo>
                  <a:lnTo>
                    <a:pt x="263363" y="63956"/>
                  </a:lnTo>
                  <a:lnTo>
                    <a:pt x="179727" y="148905"/>
                  </a:lnTo>
                  <a:cubicBezTo>
                    <a:pt x="187198" y="180166"/>
                    <a:pt x="178195" y="213161"/>
                    <a:pt x="155638" y="236090"/>
                  </a:cubicBezTo>
                  <a:cubicBezTo>
                    <a:pt x="138307" y="253695"/>
                    <a:pt x="114880" y="263132"/>
                    <a:pt x="91048" y="263132"/>
                  </a:cubicBez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2" name="자유형: 도형 11">
              <a:extLst>
                <a:ext uri="{FF2B5EF4-FFF2-40B4-BE49-F238E27FC236}">
                  <a16:creationId xmlns:a16="http://schemas.microsoft.com/office/drawing/2014/main" id="{0A738E00-AA1D-4A5D-9C92-9711D86876A3}"/>
                </a:ext>
              </a:extLst>
            </p:cNvPr>
            <p:cNvSpPr/>
            <p:nvPr/>
          </p:nvSpPr>
          <p:spPr>
            <a:xfrm>
              <a:off x="5249988" y="2826444"/>
              <a:ext cx="269714" cy="282315"/>
            </a:xfrm>
            <a:custGeom>
              <a:avLst/>
              <a:gdLst>
                <a:gd name="connsiteX0" fmla="*/ 58742 w 269714"/>
                <a:gd name="connsiteY0" fmla="*/ 282316 h 282315"/>
                <a:gd name="connsiteX1" fmla="*/ 46613 w 269714"/>
                <a:gd name="connsiteY1" fmla="*/ 270381 h 282315"/>
                <a:gd name="connsiteX2" fmla="*/ 152217 w 269714"/>
                <a:gd name="connsiteY2" fmla="*/ 163119 h 282315"/>
                <a:gd name="connsiteX3" fmla="*/ 157148 w 269714"/>
                <a:gd name="connsiteY3" fmla="*/ 164629 h 282315"/>
                <a:gd name="connsiteX4" fmla="*/ 231031 w 269714"/>
                <a:gd name="connsiteY4" fmla="*/ 145814 h 282315"/>
                <a:gd name="connsiteX5" fmla="*/ 251750 w 269714"/>
                <a:gd name="connsiteY5" fmla="*/ 80128 h 282315"/>
                <a:gd name="connsiteX6" fmla="*/ 208946 w 269714"/>
                <a:gd name="connsiteY6" fmla="*/ 123598 h 282315"/>
                <a:gd name="connsiteX7" fmla="*/ 160671 w 269714"/>
                <a:gd name="connsiteY7" fmla="*/ 110456 h 282315"/>
                <a:gd name="connsiteX8" fmla="*/ 147812 w 269714"/>
                <a:gd name="connsiteY8" fmla="*/ 61692 h 282315"/>
                <a:gd name="connsiteX9" fmla="*/ 190810 w 269714"/>
                <a:gd name="connsiteY9" fmla="*/ 18019 h 282315"/>
                <a:gd name="connsiteX10" fmla="*/ 126191 w 269714"/>
                <a:gd name="connsiteY10" fmla="*/ 38970 h 282315"/>
                <a:gd name="connsiteX11" fmla="*/ 107633 w 269714"/>
                <a:gd name="connsiteY11" fmla="*/ 114304 h 282315"/>
                <a:gd name="connsiteX12" fmla="*/ 109067 w 269714"/>
                <a:gd name="connsiteY12" fmla="*/ 119118 h 282315"/>
                <a:gd name="connsiteX13" fmla="*/ 12120 w 269714"/>
                <a:gd name="connsiteY13" fmla="*/ 217549 h 282315"/>
                <a:gd name="connsiteX14" fmla="*/ 0 w 269714"/>
                <a:gd name="connsiteY14" fmla="*/ 205615 h 282315"/>
                <a:gd name="connsiteX15" fmla="*/ 89999 w 269714"/>
                <a:gd name="connsiteY15" fmla="*/ 114224 h 282315"/>
                <a:gd name="connsiteX16" fmla="*/ 114067 w 269714"/>
                <a:gd name="connsiteY16" fmla="*/ 27035 h 282315"/>
                <a:gd name="connsiteX17" fmla="*/ 210043 w 269714"/>
                <a:gd name="connsiteY17" fmla="*/ 5642 h 282315"/>
                <a:gd name="connsiteX18" fmla="*/ 222353 w 269714"/>
                <a:gd name="connsiteY18" fmla="*/ 10223 h 282315"/>
                <a:gd name="connsiteX19" fmla="*/ 166721 w 269714"/>
                <a:gd name="connsiteY19" fmla="*/ 66725 h 282315"/>
                <a:gd name="connsiteX20" fmla="*/ 174606 w 269714"/>
                <a:gd name="connsiteY20" fmla="*/ 96623 h 282315"/>
                <a:gd name="connsiteX21" fmla="*/ 203804 w 269714"/>
                <a:gd name="connsiteY21" fmla="*/ 104571 h 282315"/>
                <a:gd name="connsiteX22" fmla="*/ 259613 w 269714"/>
                <a:gd name="connsiteY22" fmla="*/ 47888 h 282315"/>
                <a:gd name="connsiteX23" fmla="*/ 264195 w 269714"/>
                <a:gd name="connsiteY23" fmla="*/ 60603 h 282315"/>
                <a:gd name="connsiteX24" fmla="*/ 243143 w 269714"/>
                <a:gd name="connsiteY24" fmla="*/ 157749 h 282315"/>
                <a:gd name="connsiteX25" fmla="*/ 157208 w 269714"/>
                <a:gd name="connsiteY25" fmla="*/ 182281 h 282315"/>
                <a:gd name="connsiteX26" fmla="*/ 58742 w 269714"/>
                <a:gd name="connsiteY26" fmla="*/ 282316 h 28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9714" h="282315">
                  <a:moveTo>
                    <a:pt x="58742" y="282316"/>
                  </a:moveTo>
                  <a:lnTo>
                    <a:pt x="46613" y="270381"/>
                  </a:lnTo>
                  <a:lnTo>
                    <a:pt x="152217" y="163119"/>
                  </a:lnTo>
                  <a:lnTo>
                    <a:pt x="157148" y="164629"/>
                  </a:lnTo>
                  <a:cubicBezTo>
                    <a:pt x="183376" y="172658"/>
                    <a:pt x="211684" y="165456"/>
                    <a:pt x="231031" y="145814"/>
                  </a:cubicBezTo>
                  <a:cubicBezTo>
                    <a:pt x="248063" y="128513"/>
                    <a:pt x="255563" y="103867"/>
                    <a:pt x="251750" y="80128"/>
                  </a:cubicBezTo>
                  <a:lnTo>
                    <a:pt x="208946" y="123598"/>
                  </a:lnTo>
                  <a:lnTo>
                    <a:pt x="160671" y="110456"/>
                  </a:lnTo>
                  <a:lnTo>
                    <a:pt x="147812" y="61692"/>
                  </a:lnTo>
                  <a:lnTo>
                    <a:pt x="190810" y="18019"/>
                  </a:lnTo>
                  <a:cubicBezTo>
                    <a:pt x="167476" y="14071"/>
                    <a:pt x="143218" y="21681"/>
                    <a:pt x="126191" y="38970"/>
                  </a:cubicBezTo>
                  <a:cubicBezTo>
                    <a:pt x="106789" y="58675"/>
                    <a:pt x="99676" y="87544"/>
                    <a:pt x="107633" y="114304"/>
                  </a:cubicBezTo>
                  <a:lnTo>
                    <a:pt x="109067" y="119118"/>
                  </a:lnTo>
                  <a:lnTo>
                    <a:pt x="12120" y="217549"/>
                  </a:lnTo>
                  <a:lnTo>
                    <a:pt x="0" y="205615"/>
                  </a:lnTo>
                  <a:lnTo>
                    <a:pt x="89999" y="114224"/>
                  </a:lnTo>
                  <a:cubicBezTo>
                    <a:pt x="82510" y="82950"/>
                    <a:pt x="91505" y="49951"/>
                    <a:pt x="114067" y="27035"/>
                  </a:cubicBezTo>
                  <a:cubicBezTo>
                    <a:pt x="139071" y="1651"/>
                    <a:pt x="176740" y="-6745"/>
                    <a:pt x="210043" y="5642"/>
                  </a:cubicBezTo>
                  <a:lnTo>
                    <a:pt x="222353" y="10223"/>
                  </a:lnTo>
                  <a:lnTo>
                    <a:pt x="166721" y="66725"/>
                  </a:lnTo>
                  <a:lnTo>
                    <a:pt x="174606" y="96623"/>
                  </a:lnTo>
                  <a:lnTo>
                    <a:pt x="203804" y="104571"/>
                  </a:lnTo>
                  <a:lnTo>
                    <a:pt x="259613" y="47888"/>
                  </a:lnTo>
                  <a:lnTo>
                    <a:pt x="264195" y="60603"/>
                  </a:lnTo>
                  <a:cubicBezTo>
                    <a:pt x="276332" y="94299"/>
                    <a:pt x="268072" y="132428"/>
                    <a:pt x="243143" y="157749"/>
                  </a:cubicBezTo>
                  <a:cubicBezTo>
                    <a:pt x="220565" y="180673"/>
                    <a:pt x="188051" y="189836"/>
                    <a:pt x="157208" y="182281"/>
                  </a:cubicBezTo>
                  <a:lnTo>
                    <a:pt x="58742" y="28231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13" name="그래픽 110">
              <a:extLst>
                <a:ext uri="{FF2B5EF4-FFF2-40B4-BE49-F238E27FC236}">
                  <a16:creationId xmlns:a16="http://schemas.microsoft.com/office/drawing/2014/main" id="{4E27303D-2E22-4039-AD08-0229239305A1}"/>
                </a:ext>
              </a:extLst>
            </p:cNvPr>
            <p:cNvGrpSpPr/>
            <p:nvPr/>
          </p:nvGrpSpPr>
          <p:grpSpPr>
            <a:xfrm>
              <a:off x="4984831" y="2835790"/>
              <a:ext cx="516842" cy="524732"/>
              <a:chOff x="4984831" y="2835790"/>
              <a:chExt cx="516842" cy="524732"/>
            </a:xfrm>
            <a:grpFill/>
          </p:grpSpPr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id="{65749FF5-F903-4C45-8669-71A2C8F92046}"/>
                  </a:ext>
                </a:extLst>
              </p:cNvPr>
              <p:cNvSpPr/>
              <p:nvPr/>
            </p:nvSpPr>
            <p:spPr>
              <a:xfrm>
                <a:off x="5209349" y="3063759"/>
                <a:ext cx="292324" cy="296763"/>
              </a:xfrm>
              <a:custGeom>
                <a:avLst/>
                <a:gdLst>
                  <a:gd name="connsiteX0" fmla="*/ 206976 w 292324"/>
                  <a:gd name="connsiteY0" fmla="*/ 296764 h 296763"/>
                  <a:gd name="connsiteX1" fmla="*/ 206976 w 292324"/>
                  <a:gd name="connsiteY1" fmla="*/ 296764 h 296763"/>
                  <a:gd name="connsiteX2" fmla="*/ 193042 w 292324"/>
                  <a:gd name="connsiteY2" fmla="*/ 290925 h 296763"/>
                  <a:gd name="connsiteX3" fmla="*/ 28751 w 292324"/>
                  <a:gd name="connsiteY3" fmla="*/ 124082 h 296763"/>
                  <a:gd name="connsiteX4" fmla="*/ 28751 w 292324"/>
                  <a:gd name="connsiteY4" fmla="*/ 96124 h 296763"/>
                  <a:gd name="connsiteX5" fmla="*/ 28797 w 292324"/>
                  <a:gd name="connsiteY5" fmla="*/ 96078 h 296763"/>
                  <a:gd name="connsiteX6" fmla="*/ 0 w 292324"/>
                  <a:gd name="connsiteY6" fmla="*/ 66842 h 296763"/>
                  <a:gd name="connsiteX7" fmla="*/ 65817 w 292324"/>
                  <a:gd name="connsiteY7" fmla="*/ 0 h 296763"/>
                  <a:gd name="connsiteX8" fmla="*/ 94610 w 292324"/>
                  <a:gd name="connsiteY8" fmla="*/ 29249 h 296763"/>
                  <a:gd name="connsiteX9" fmla="*/ 108409 w 292324"/>
                  <a:gd name="connsiteY9" fmla="*/ 23541 h 296763"/>
                  <a:gd name="connsiteX10" fmla="*/ 122356 w 292324"/>
                  <a:gd name="connsiteY10" fmla="*/ 29384 h 296763"/>
                  <a:gd name="connsiteX11" fmla="*/ 286639 w 292324"/>
                  <a:gd name="connsiteY11" fmla="*/ 196231 h 296763"/>
                  <a:gd name="connsiteX12" fmla="*/ 286651 w 292324"/>
                  <a:gd name="connsiteY12" fmla="*/ 224176 h 296763"/>
                  <a:gd name="connsiteX13" fmla="*/ 220932 w 292324"/>
                  <a:gd name="connsiteY13" fmla="*/ 290917 h 296763"/>
                  <a:gd name="connsiteX14" fmla="*/ 206976 w 292324"/>
                  <a:gd name="connsiteY14" fmla="*/ 296764 h 296763"/>
                  <a:gd name="connsiteX15" fmla="*/ 23870 w 292324"/>
                  <a:gd name="connsiteY15" fmla="*/ 66846 h 296763"/>
                  <a:gd name="connsiteX16" fmla="*/ 42808 w 292324"/>
                  <a:gd name="connsiteY16" fmla="*/ 86075 h 296763"/>
                  <a:gd name="connsiteX17" fmla="*/ 44651 w 292324"/>
                  <a:gd name="connsiteY17" fmla="*/ 87341 h 296763"/>
                  <a:gd name="connsiteX18" fmla="*/ 56624 w 292324"/>
                  <a:gd name="connsiteY18" fmla="*/ 92049 h 296763"/>
                  <a:gd name="connsiteX19" fmla="*/ 40867 w 292324"/>
                  <a:gd name="connsiteY19" fmla="*/ 108063 h 296763"/>
                  <a:gd name="connsiteX20" fmla="*/ 40867 w 292324"/>
                  <a:gd name="connsiteY20" fmla="*/ 112151 h 296763"/>
                  <a:gd name="connsiteX21" fmla="*/ 205149 w 292324"/>
                  <a:gd name="connsiteY21" fmla="*/ 278990 h 296763"/>
                  <a:gd name="connsiteX22" fmla="*/ 206972 w 292324"/>
                  <a:gd name="connsiteY22" fmla="*/ 279758 h 296763"/>
                  <a:gd name="connsiteX23" fmla="*/ 208820 w 292324"/>
                  <a:gd name="connsiteY23" fmla="*/ 278973 h 296763"/>
                  <a:gd name="connsiteX24" fmla="*/ 274518 w 292324"/>
                  <a:gd name="connsiteY24" fmla="*/ 212262 h 296763"/>
                  <a:gd name="connsiteX25" fmla="*/ 274514 w 292324"/>
                  <a:gd name="connsiteY25" fmla="*/ 208170 h 296763"/>
                  <a:gd name="connsiteX26" fmla="*/ 110244 w 292324"/>
                  <a:gd name="connsiteY26" fmla="*/ 41331 h 296763"/>
                  <a:gd name="connsiteX27" fmla="*/ 108405 w 292324"/>
                  <a:gd name="connsiteY27" fmla="*/ 40551 h 296763"/>
                  <a:gd name="connsiteX28" fmla="*/ 106574 w 292324"/>
                  <a:gd name="connsiteY28" fmla="*/ 41335 h 296763"/>
                  <a:gd name="connsiteX29" fmla="*/ 90665 w 292324"/>
                  <a:gd name="connsiteY29" fmla="*/ 57518 h 296763"/>
                  <a:gd name="connsiteX30" fmla="*/ 85877 w 292324"/>
                  <a:gd name="connsiteY30" fmla="*/ 45301 h 296763"/>
                  <a:gd name="connsiteX31" fmla="*/ 84590 w 292324"/>
                  <a:gd name="connsiteY31" fmla="*/ 43327 h 296763"/>
                  <a:gd name="connsiteX32" fmla="*/ 65813 w 292324"/>
                  <a:gd name="connsiteY32" fmla="*/ 24249 h 296763"/>
                  <a:gd name="connsiteX33" fmla="*/ 23870 w 292324"/>
                  <a:gd name="connsiteY33" fmla="*/ 66846 h 296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92324" h="296763">
                    <a:moveTo>
                      <a:pt x="206976" y="296764"/>
                    </a:moveTo>
                    <a:lnTo>
                      <a:pt x="206976" y="296764"/>
                    </a:lnTo>
                    <a:cubicBezTo>
                      <a:pt x="201703" y="296764"/>
                      <a:pt x="196750" y="294688"/>
                      <a:pt x="193042" y="290925"/>
                    </a:cubicBezTo>
                    <a:lnTo>
                      <a:pt x="28751" y="124082"/>
                    </a:lnTo>
                    <a:cubicBezTo>
                      <a:pt x="21165" y="116374"/>
                      <a:pt x="21165" y="103832"/>
                      <a:pt x="28751" y="96124"/>
                    </a:cubicBezTo>
                    <a:lnTo>
                      <a:pt x="28797" y="96078"/>
                    </a:lnTo>
                    <a:lnTo>
                      <a:pt x="0" y="66842"/>
                    </a:lnTo>
                    <a:lnTo>
                      <a:pt x="65817" y="0"/>
                    </a:lnTo>
                    <a:lnTo>
                      <a:pt x="94610" y="29249"/>
                    </a:lnTo>
                    <a:cubicBezTo>
                      <a:pt x="98322" y="25561"/>
                      <a:pt x="103208" y="23541"/>
                      <a:pt x="108409" y="23541"/>
                    </a:cubicBezTo>
                    <a:cubicBezTo>
                      <a:pt x="113678" y="23541"/>
                      <a:pt x="118635" y="25616"/>
                      <a:pt x="122356" y="29384"/>
                    </a:cubicBezTo>
                    <a:lnTo>
                      <a:pt x="286639" y="196231"/>
                    </a:lnTo>
                    <a:cubicBezTo>
                      <a:pt x="294216" y="203930"/>
                      <a:pt x="294220" y="216464"/>
                      <a:pt x="286651" y="224176"/>
                    </a:cubicBezTo>
                    <a:lnTo>
                      <a:pt x="220932" y="290917"/>
                    </a:lnTo>
                    <a:cubicBezTo>
                      <a:pt x="217194" y="294688"/>
                      <a:pt x="212245" y="296764"/>
                      <a:pt x="206976" y="296764"/>
                    </a:cubicBezTo>
                    <a:close/>
                    <a:moveTo>
                      <a:pt x="23870" y="66846"/>
                    </a:moveTo>
                    <a:lnTo>
                      <a:pt x="42808" y="86075"/>
                    </a:lnTo>
                    <a:cubicBezTo>
                      <a:pt x="43369" y="86649"/>
                      <a:pt x="44018" y="87092"/>
                      <a:pt x="44651" y="87341"/>
                    </a:cubicBezTo>
                    <a:lnTo>
                      <a:pt x="56624" y="92049"/>
                    </a:lnTo>
                    <a:lnTo>
                      <a:pt x="40867" y="108063"/>
                    </a:lnTo>
                    <a:cubicBezTo>
                      <a:pt x="39774" y="109173"/>
                      <a:pt x="39774" y="111042"/>
                      <a:pt x="40867" y="112151"/>
                    </a:cubicBezTo>
                    <a:lnTo>
                      <a:pt x="205149" y="278990"/>
                    </a:lnTo>
                    <a:cubicBezTo>
                      <a:pt x="205774" y="279623"/>
                      <a:pt x="206487" y="279758"/>
                      <a:pt x="206972" y="279758"/>
                    </a:cubicBezTo>
                    <a:cubicBezTo>
                      <a:pt x="207461" y="279758"/>
                      <a:pt x="208178" y="279623"/>
                      <a:pt x="208820" y="278973"/>
                    </a:cubicBezTo>
                    <a:lnTo>
                      <a:pt x="274518" y="212262"/>
                    </a:lnTo>
                    <a:cubicBezTo>
                      <a:pt x="275603" y="211153"/>
                      <a:pt x="275607" y="209280"/>
                      <a:pt x="274514" y="208170"/>
                    </a:cubicBezTo>
                    <a:lnTo>
                      <a:pt x="110244" y="41331"/>
                    </a:lnTo>
                    <a:cubicBezTo>
                      <a:pt x="109607" y="40690"/>
                      <a:pt x="108894" y="40551"/>
                      <a:pt x="108405" y="40551"/>
                    </a:cubicBezTo>
                    <a:cubicBezTo>
                      <a:pt x="107924" y="40551"/>
                      <a:pt x="107211" y="40686"/>
                      <a:pt x="106574" y="41335"/>
                    </a:cubicBezTo>
                    <a:lnTo>
                      <a:pt x="90665" y="57518"/>
                    </a:lnTo>
                    <a:lnTo>
                      <a:pt x="85877" y="45301"/>
                    </a:lnTo>
                    <a:cubicBezTo>
                      <a:pt x="85586" y="44554"/>
                      <a:pt x="85151" y="43892"/>
                      <a:pt x="84590" y="43327"/>
                    </a:cubicBezTo>
                    <a:lnTo>
                      <a:pt x="65813" y="24249"/>
                    </a:lnTo>
                    <a:lnTo>
                      <a:pt x="23870" y="66846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id="{E0216C51-9F1B-43E7-8665-43F033611701}"/>
                  </a:ext>
                </a:extLst>
              </p:cNvPr>
              <p:cNvSpPr/>
              <p:nvPr/>
            </p:nvSpPr>
            <p:spPr>
              <a:xfrm rot="2726498">
                <a:off x="5012019" y="2996040"/>
                <a:ext cx="278077" cy="17009"/>
              </a:xfrm>
              <a:custGeom>
                <a:avLst/>
                <a:gdLst>
                  <a:gd name="connsiteX0" fmla="*/ 0 w 278077"/>
                  <a:gd name="connsiteY0" fmla="*/ 0 h 17009"/>
                  <a:gd name="connsiteX1" fmla="*/ 278078 w 278077"/>
                  <a:gd name="connsiteY1" fmla="*/ 0 h 17009"/>
                  <a:gd name="connsiteX2" fmla="*/ 278078 w 278077"/>
                  <a:gd name="connsiteY2" fmla="*/ 17009 h 17009"/>
                  <a:gd name="connsiteX3" fmla="*/ 0 w 278077"/>
                  <a:gd name="connsiteY3" fmla="*/ 17009 h 17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8077" h="17009">
                    <a:moveTo>
                      <a:pt x="0" y="0"/>
                    </a:moveTo>
                    <a:lnTo>
                      <a:pt x="278078" y="0"/>
                    </a:lnTo>
                    <a:lnTo>
                      <a:pt x="278078" y="17009"/>
                    </a:lnTo>
                    <a:lnTo>
                      <a:pt x="0" y="1700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9A01E5A3-7CF4-4117-A686-2FFE503FA109}"/>
                  </a:ext>
                </a:extLst>
              </p:cNvPr>
              <p:cNvSpPr/>
              <p:nvPr/>
            </p:nvSpPr>
            <p:spPr>
              <a:xfrm>
                <a:off x="4984831" y="2835790"/>
                <a:ext cx="90973" cy="92221"/>
              </a:xfrm>
              <a:custGeom>
                <a:avLst/>
                <a:gdLst>
                  <a:gd name="connsiteX0" fmla="*/ 80207 w 90973"/>
                  <a:gd name="connsiteY0" fmla="*/ 92222 h 92221"/>
                  <a:gd name="connsiteX1" fmla="*/ 37513 w 90973"/>
                  <a:gd name="connsiteY1" fmla="*/ 87780 h 92221"/>
                  <a:gd name="connsiteX2" fmla="*/ 0 w 90973"/>
                  <a:gd name="connsiteY2" fmla="*/ 28038 h 92221"/>
                  <a:gd name="connsiteX3" fmla="*/ 27595 w 90973"/>
                  <a:gd name="connsiteY3" fmla="*/ 0 h 92221"/>
                  <a:gd name="connsiteX4" fmla="*/ 86628 w 90973"/>
                  <a:gd name="connsiteY4" fmla="*/ 38235 h 92221"/>
                  <a:gd name="connsiteX5" fmla="*/ 90973 w 90973"/>
                  <a:gd name="connsiteY5" fmla="*/ 81316 h 92221"/>
                  <a:gd name="connsiteX6" fmla="*/ 80207 w 90973"/>
                  <a:gd name="connsiteY6" fmla="*/ 92222 h 92221"/>
                  <a:gd name="connsiteX7" fmla="*/ 47512 w 90973"/>
                  <a:gd name="connsiteY7" fmla="*/ 71719 h 92221"/>
                  <a:gd name="connsiteX8" fmla="*/ 73174 w 90973"/>
                  <a:gd name="connsiteY8" fmla="*/ 74389 h 92221"/>
                  <a:gd name="connsiteX9" fmla="*/ 70521 w 90973"/>
                  <a:gd name="connsiteY9" fmla="*/ 48068 h 92221"/>
                  <a:gd name="connsiteX10" fmla="*/ 29987 w 90973"/>
                  <a:gd name="connsiteY10" fmla="*/ 21815 h 92221"/>
                  <a:gd name="connsiteX11" fmla="*/ 21558 w 90973"/>
                  <a:gd name="connsiteY11" fmla="*/ 30383 h 92221"/>
                  <a:gd name="connsiteX12" fmla="*/ 47512 w 90973"/>
                  <a:gd name="connsiteY12" fmla="*/ 71719 h 9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0973" h="92221">
                    <a:moveTo>
                      <a:pt x="80207" y="92222"/>
                    </a:moveTo>
                    <a:lnTo>
                      <a:pt x="37513" y="87780"/>
                    </a:lnTo>
                    <a:lnTo>
                      <a:pt x="0" y="28038"/>
                    </a:lnTo>
                    <a:lnTo>
                      <a:pt x="27595" y="0"/>
                    </a:lnTo>
                    <a:lnTo>
                      <a:pt x="86628" y="38235"/>
                    </a:lnTo>
                    <a:lnTo>
                      <a:pt x="90973" y="81316"/>
                    </a:lnTo>
                    <a:lnTo>
                      <a:pt x="80207" y="92222"/>
                    </a:lnTo>
                    <a:close/>
                    <a:moveTo>
                      <a:pt x="47512" y="71719"/>
                    </a:moveTo>
                    <a:lnTo>
                      <a:pt x="73174" y="74389"/>
                    </a:lnTo>
                    <a:lnTo>
                      <a:pt x="70521" y="48068"/>
                    </a:lnTo>
                    <a:lnTo>
                      <a:pt x="29987" y="21815"/>
                    </a:lnTo>
                    <a:lnTo>
                      <a:pt x="21558" y="30383"/>
                    </a:lnTo>
                    <a:lnTo>
                      <a:pt x="47512" y="71719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08D7A661-855D-4158-8AF1-B9E7EF53EC89}"/>
                  </a:ext>
                </a:extLst>
              </p:cNvPr>
              <p:cNvSpPr/>
              <p:nvPr/>
            </p:nvSpPr>
            <p:spPr>
              <a:xfrm>
                <a:off x="5303860" y="3159861"/>
                <a:ext cx="126393" cy="128107"/>
              </a:xfrm>
              <a:custGeom>
                <a:avLst/>
                <a:gdLst>
                  <a:gd name="connsiteX0" fmla="*/ 117886 w 126393"/>
                  <a:gd name="connsiteY0" fmla="*/ 128107 h 128107"/>
                  <a:gd name="connsiteX1" fmla="*/ 111828 w 126393"/>
                  <a:gd name="connsiteY1" fmla="*/ 125568 h 128107"/>
                  <a:gd name="connsiteX2" fmla="*/ 2444 w 126393"/>
                  <a:gd name="connsiteY2" fmla="*/ 14475 h 128107"/>
                  <a:gd name="connsiteX3" fmla="*/ 2533 w 126393"/>
                  <a:gd name="connsiteY3" fmla="*/ 2448 h 128107"/>
                  <a:gd name="connsiteX4" fmla="*/ 14561 w 126393"/>
                  <a:gd name="connsiteY4" fmla="*/ 2536 h 128107"/>
                  <a:gd name="connsiteX5" fmla="*/ 123949 w 126393"/>
                  <a:gd name="connsiteY5" fmla="*/ 113633 h 128107"/>
                  <a:gd name="connsiteX6" fmla="*/ 123860 w 126393"/>
                  <a:gd name="connsiteY6" fmla="*/ 125660 h 128107"/>
                  <a:gd name="connsiteX7" fmla="*/ 117886 w 126393"/>
                  <a:gd name="connsiteY7" fmla="*/ 128107 h 12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6393" h="128107">
                    <a:moveTo>
                      <a:pt x="117886" y="128107"/>
                    </a:moveTo>
                    <a:cubicBezTo>
                      <a:pt x="115688" y="128107"/>
                      <a:pt x="113495" y="127259"/>
                      <a:pt x="111828" y="125568"/>
                    </a:cubicBezTo>
                    <a:lnTo>
                      <a:pt x="2444" y="14475"/>
                    </a:lnTo>
                    <a:cubicBezTo>
                      <a:pt x="-850" y="11126"/>
                      <a:pt x="-808" y="5742"/>
                      <a:pt x="2533" y="2448"/>
                    </a:cubicBezTo>
                    <a:cubicBezTo>
                      <a:pt x="5883" y="-847"/>
                      <a:pt x="11262" y="-813"/>
                      <a:pt x="14561" y="2536"/>
                    </a:cubicBezTo>
                    <a:lnTo>
                      <a:pt x="123949" y="113633"/>
                    </a:lnTo>
                    <a:cubicBezTo>
                      <a:pt x="127244" y="116978"/>
                      <a:pt x="127201" y="122366"/>
                      <a:pt x="123860" y="125660"/>
                    </a:cubicBezTo>
                    <a:cubicBezTo>
                      <a:pt x="122194" y="127293"/>
                      <a:pt x="120042" y="128107"/>
                      <a:pt x="117886" y="128107"/>
                    </a:cubicBez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D79F1EDC-C47F-4AF0-9C34-60C289EC9FF5}"/>
                  </a:ext>
                </a:extLst>
              </p:cNvPr>
              <p:cNvSpPr/>
              <p:nvPr/>
            </p:nvSpPr>
            <p:spPr>
              <a:xfrm rot="2673261">
                <a:off x="5269371" y="3075354"/>
                <a:ext cx="17010" cy="116376"/>
              </a:xfrm>
              <a:custGeom>
                <a:avLst/>
                <a:gdLst>
                  <a:gd name="connsiteX0" fmla="*/ 0 w 17010"/>
                  <a:gd name="connsiteY0" fmla="*/ 0 h 116376"/>
                  <a:gd name="connsiteX1" fmla="*/ 17010 w 17010"/>
                  <a:gd name="connsiteY1" fmla="*/ 0 h 116376"/>
                  <a:gd name="connsiteX2" fmla="*/ 17010 w 17010"/>
                  <a:gd name="connsiteY2" fmla="*/ 116377 h 116376"/>
                  <a:gd name="connsiteX3" fmla="*/ 0 w 17010"/>
                  <a:gd name="connsiteY3" fmla="*/ 116377 h 116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10" h="116376">
                    <a:moveTo>
                      <a:pt x="0" y="0"/>
                    </a:moveTo>
                    <a:lnTo>
                      <a:pt x="17010" y="0"/>
                    </a:lnTo>
                    <a:lnTo>
                      <a:pt x="17010" y="116377"/>
                    </a:lnTo>
                    <a:lnTo>
                      <a:pt x="0" y="11637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grpSp>
        <p:nvGrpSpPr>
          <p:cNvPr id="19" name="그래픽 111">
            <a:extLst>
              <a:ext uri="{FF2B5EF4-FFF2-40B4-BE49-F238E27FC236}">
                <a16:creationId xmlns:a16="http://schemas.microsoft.com/office/drawing/2014/main" id="{0523B89A-4E49-4761-95AF-8FCCDB9C761E}"/>
              </a:ext>
            </a:extLst>
          </p:cNvPr>
          <p:cNvGrpSpPr/>
          <p:nvPr/>
        </p:nvGrpSpPr>
        <p:grpSpPr>
          <a:xfrm>
            <a:off x="8473514" y="2826446"/>
            <a:ext cx="534262" cy="540000"/>
            <a:chOff x="8473514" y="2826446"/>
            <a:chExt cx="534262" cy="540000"/>
          </a:xfrm>
          <a:solidFill>
            <a:schemeClr val="accent3"/>
          </a:solidFill>
        </p:grpSpPr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0AF5B14C-EA58-499F-A3E1-52D9A38AB0F3}"/>
                </a:ext>
              </a:extLst>
            </p:cNvPr>
            <p:cNvSpPr/>
            <p:nvPr/>
          </p:nvSpPr>
          <p:spPr>
            <a:xfrm>
              <a:off x="8473514" y="2989163"/>
              <a:ext cx="372810" cy="377012"/>
            </a:xfrm>
            <a:custGeom>
              <a:avLst/>
              <a:gdLst>
                <a:gd name="connsiteX0" fmla="*/ 274822 w 372810"/>
                <a:gd name="connsiteY0" fmla="*/ 377013 h 377012"/>
                <a:gd name="connsiteX1" fmla="*/ 0 w 372810"/>
                <a:gd name="connsiteY1" fmla="*/ 377013 h 377012"/>
                <a:gd name="connsiteX2" fmla="*/ 0 w 372810"/>
                <a:gd name="connsiteY2" fmla="*/ 99094 h 377012"/>
                <a:gd name="connsiteX3" fmla="*/ 104541 w 372810"/>
                <a:gd name="connsiteY3" fmla="*/ 99094 h 377012"/>
                <a:gd name="connsiteX4" fmla="*/ 107933 w 372810"/>
                <a:gd name="connsiteY4" fmla="*/ 94968 h 377012"/>
                <a:gd name="connsiteX5" fmla="*/ 106270 w 372810"/>
                <a:gd name="connsiteY5" fmla="*/ 91648 h 377012"/>
                <a:gd name="connsiteX6" fmla="*/ 86670 w 372810"/>
                <a:gd name="connsiteY6" fmla="*/ 51237 h 377012"/>
                <a:gd name="connsiteX7" fmla="*/ 137400 w 372810"/>
                <a:gd name="connsiteY7" fmla="*/ 0 h 377012"/>
                <a:gd name="connsiteX8" fmla="*/ 188144 w 372810"/>
                <a:gd name="connsiteY8" fmla="*/ 51237 h 377012"/>
                <a:gd name="connsiteX9" fmla="*/ 168417 w 372810"/>
                <a:gd name="connsiteY9" fmla="*/ 91724 h 377012"/>
                <a:gd name="connsiteX10" fmla="*/ 166885 w 372810"/>
                <a:gd name="connsiteY10" fmla="*/ 94964 h 377012"/>
                <a:gd name="connsiteX11" fmla="*/ 170265 w 372810"/>
                <a:gd name="connsiteY11" fmla="*/ 99090 h 377012"/>
                <a:gd name="connsiteX12" fmla="*/ 274822 w 372810"/>
                <a:gd name="connsiteY12" fmla="*/ 99090 h 377012"/>
                <a:gd name="connsiteX13" fmla="*/ 274822 w 372810"/>
                <a:gd name="connsiteY13" fmla="*/ 202774 h 377012"/>
                <a:gd name="connsiteX14" fmla="*/ 279345 w 372810"/>
                <a:gd name="connsiteY14" fmla="*/ 208280 h 377012"/>
                <a:gd name="connsiteX15" fmla="*/ 281986 w 372810"/>
                <a:gd name="connsiteY15" fmla="*/ 206698 h 377012"/>
                <a:gd name="connsiteX16" fmla="*/ 322106 w 372810"/>
                <a:gd name="connsiteY16" fmla="*/ 186815 h 377012"/>
                <a:gd name="connsiteX17" fmla="*/ 372811 w 372810"/>
                <a:gd name="connsiteY17" fmla="*/ 238051 h 377012"/>
                <a:gd name="connsiteX18" fmla="*/ 322106 w 372810"/>
                <a:gd name="connsiteY18" fmla="*/ 289284 h 377012"/>
                <a:gd name="connsiteX19" fmla="*/ 281918 w 372810"/>
                <a:gd name="connsiteY19" fmla="*/ 269279 h 377012"/>
                <a:gd name="connsiteX20" fmla="*/ 279345 w 372810"/>
                <a:gd name="connsiteY20" fmla="*/ 267806 h 377012"/>
                <a:gd name="connsiteX21" fmla="*/ 274826 w 372810"/>
                <a:gd name="connsiteY21" fmla="*/ 273282 h 377012"/>
                <a:gd name="connsiteX22" fmla="*/ 274826 w 372810"/>
                <a:gd name="connsiteY22" fmla="*/ 377013 h 377012"/>
                <a:gd name="connsiteX23" fmla="*/ 16875 w 372810"/>
                <a:gd name="connsiteY23" fmla="*/ 360138 h 377012"/>
                <a:gd name="connsiteX24" fmla="*/ 257951 w 372810"/>
                <a:gd name="connsiteY24" fmla="*/ 360138 h 377012"/>
                <a:gd name="connsiteX25" fmla="*/ 257951 w 372810"/>
                <a:gd name="connsiteY25" fmla="*/ 269127 h 377012"/>
                <a:gd name="connsiteX26" fmla="*/ 258837 w 372810"/>
                <a:gd name="connsiteY26" fmla="*/ 267351 h 377012"/>
                <a:gd name="connsiteX27" fmla="*/ 278885 w 372810"/>
                <a:gd name="connsiteY27" fmla="*/ 250906 h 377012"/>
                <a:gd name="connsiteX28" fmla="*/ 295241 w 372810"/>
                <a:gd name="connsiteY28" fmla="*/ 258922 h 377012"/>
                <a:gd name="connsiteX29" fmla="*/ 322110 w 372810"/>
                <a:gd name="connsiteY29" fmla="*/ 272409 h 377012"/>
                <a:gd name="connsiteX30" fmla="*/ 355940 w 372810"/>
                <a:gd name="connsiteY30" fmla="*/ 238051 h 377012"/>
                <a:gd name="connsiteX31" fmla="*/ 322110 w 372810"/>
                <a:gd name="connsiteY31" fmla="*/ 203690 h 377012"/>
                <a:gd name="connsiteX32" fmla="*/ 295329 w 372810"/>
                <a:gd name="connsiteY32" fmla="*/ 217025 h 377012"/>
                <a:gd name="connsiteX33" fmla="*/ 278885 w 372810"/>
                <a:gd name="connsiteY33" fmla="*/ 225184 h 377012"/>
                <a:gd name="connsiteX34" fmla="*/ 258833 w 372810"/>
                <a:gd name="connsiteY34" fmla="*/ 208693 h 377012"/>
                <a:gd name="connsiteX35" fmla="*/ 257951 w 372810"/>
                <a:gd name="connsiteY35" fmla="*/ 206921 h 377012"/>
                <a:gd name="connsiteX36" fmla="*/ 257951 w 372810"/>
                <a:gd name="connsiteY36" fmla="*/ 115965 h 377012"/>
                <a:gd name="connsiteX37" fmla="*/ 168788 w 372810"/>
                <a:gd name="connsiteY37" fmla="*/ 115919 h 377012"/>
                <a:gd name="connsiteX38" fmla="*/ 150015 w 372810"/>
                <a:gd name="connsiteY38" fmla="*/ 94964 h 377012"/>
                <a:gd name="connsiteX39" fmla="*/ 157887 w 372810"/>
                <a:gd name="connsiteY39" fmla="*/ 78545 h 377012"/>
                <a:gd name="connsiteX40" fmla="*/ 171273 w 372810"/>
                <a:gd name="connsiteY40" fmla="*/ 51237 h 377012"/>
                <a:gd name="connsiteX41" fmla="*/ 137405 w 372810"/>
                <a:gd name="connsiteY41" fmla="*/ 16875 h 377012"/>
                <a:gd name="connsiteX42" fmla="*/ 103549 w 372810"/>
                <a:gd name="connsiteY42" fmla="*/ 51237 h 377012"/>
                <a:gd name="connsiteX43" fmla="*/ 116792 w 372810"/>
                <a:gd name="connsiteY43" fmla="*/ 78448 h 377012"/>
                <a:gd name="connsiteX44" fmla="*/ 124812 w 372810"/>
                <a:gd name="connsiteY44" fmla="*/ 94968 h 377012"/>
                <a:gd name="connsiteX45" fmla="*/ 106030 w 372810"/>
                <a:gd name="connsiteY45" fmla="*/ 115923 h 377012"/>
                <a:gd name="connsiteX46" fmla="*/ 105123 w 372810"/>
                <a:gd name="connsiteY46" fmla="*/ 115969 h 377012"/>
                <a:gd name="connsiteX47" fmla="*/ 16875 w 372810"/>
                <a:gd name="connsiteY47" fmla="*/ 115969 h 377012"/>
                <a:gd name="connsiteX48" fmla="*/ 16875 w 372810"/>
                <a:gd name="connsiteY48" fmla="*/ 360138 h 37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72810" h="377012">
                  <a:moveTo>
                    <a:pt x="274822" y="377013"/>
                  </a:moveTo>
                  <a:lnTo>
                    <a:pt x="0" y="377013"/>
                  </a:lnTo>
                  <a:lnTo>
                    <a:pt x="0" y="99094"/>
                  </a:lnTo>
                  <a:lnTo>
                    <a:pt x="104541" y="99094"/>
                  </a:lnTo>
                  <a:cubicBezTo>
                    <a:pt x="106498" y="98727"/>
                    <a:pt x="107933" y="97006"/>
                    <a:pt x="107933" y="94968"/>
                  </a:cubicBezTo>
                  <a:cubicBezTo>
                    <a:pt x="107933" y="93247"/>
                    <a:pt x="106895" y="92150"/>
                    <a:pt x="106270" y="91648"/>
                  </a:cubicBezTo>
                  <a:cubicBezTo>
                    <a:pt x="93846" y="81890"/>
                    <a:pt x="86670" y="67133"/>
                    <a:pt x="86670" y="51237"/>
                  </a:cubicBezTo>
                  <a:cubicBezTo>
                    <a:pt x="86670" y="22988"/>
                    <a:pt x="109430" y="0"/>
                    <a:pt x="137400" y="0"/>
                  </a:cubicBezTo>
                  <a:cubicBezTo>
                    <a:pt x="165383" y="0"/>
                    <a:pt x="188144" y="22984"/>
                    <a:pt x="188144" y="51237"/>
                  </a:cubicBezTo>
                  <a:cubicBezTo>
                    <a:pt x="188144" y="67150"/>
                    <a:pt x="180955" y="81911"/>
                    <a:pt x="168417" y="91724"/>
                  </a:cubicBezTo>
                  <a:cubicBezTo>
                    <a:pt x="167932" y="92125"/>
                    <a:pt x="166885" y="93234"/>
                    <a:pt x="166885" y="94964"/>
                  </a:cubicBezTo>
                  <a:cubicBezTo>
                    <a:pt x="166885" y="97002"/>
                    <a:pt x="168315" y="98723"/>
                    <a:pt x="170265" y="99090"/>
                  </a:cubicBezTo>
                  <a:lnTo>
                    <a:pt x="274822" y="99090"/>
                  </a:lnTo>
                  <a:lnTo>
                    <a:pt x="274822" y="202774"/>
                  </a:lnTo>
                  <a:cubicBezTo>
                    <a:pt x="276278" y="205187"/>
                    <a:pt x="278201" y="207558"/>
                    <a:pt x="279345" y="208280"/>
                  </a:cubicBezTo>
                  <a:cubicBezTo>
                    <a:pt x="280741" y="208094"/>
                    <a:pt x="281640" y="207136"/>
                    <a:pt x="281986" y="206698"/>
                  </a:cubicBezTo>
                  <a:cubicBezTo>
                    <a:pt x="291613" y="194096"/>
                    <a:pt x="306260" y="186815"/>
                    <a:pt x="322106" y="186815"/>
                  </a:cubicBezTo>
                  <a:cubicBezTo>
                    <a:pt x="350063" y="186815"/>
                    <a:pt x="372811" y="209798"/>
                    <a:pt x="372811" y="238051"/>
                  </a:cubicBezTo>
                  <a:cubicBezTo>
                    <a:pt x="372811" y="266296"/>
                    <a:pt x="350063" y="289284"/>
                    <a:pt x="322106" y="289284"/>
                  </a:cubicBezTo>
                  <a:cubicBezTo>
                    <a:pt x="306260" y="289284"/>
                    <a:pt x="291608" y="281990"/>
                    <a:pt x="281918" y="269279"/>
                  </a:cubicBezTo>
                  <a:cubicBezTo>
                    <a:pt x="281572" y="268844"/>
                    <a:pt x="280686" y="267975"/>
                    <a:pt x="279345" y="267806"/>
                  </a:cubicBezTo>
                  <a:cubicBezTo>
                    <a:pt x="278205" y="268519"/>
                    <a:pt x="276282" y="270869"/>
                    <a:pt x="274826" y="273282"/>
                  </a:cubicBezTo>
                  <a:lnTo>
                    <a:pt x="274826" y="377013"/>
                  </a:lnTo>
                  <a:close/>
                  <a:moveTo>
                    <a:pt x="16875" y="360138"/>
                  </a:moveTo>
                  <a:lnTo>
                    <a:pt x="257951" y="360138"/>
                  </a:lnTo>
                  <a:lnTo>
                    <a:pt x="257951" y="269127"/>
                  </a:lnTo>
                  <a:lnTo>
                    <a:pt x="258837" y="267351"/>
                  </a:lnTo>
                  <a:cubicBezTo>
                    <a:pt x="260757" y="263490"/>
                    <a:pt x="267874" y="250906"/>
                    <a:pt x="278885" y="250906"/>
                  </a:cubicBezTo>
                  <a:cubicBezTo>
                    <a:pt x="285242" y="250906"/>
                    <a:pt x="291203" y="253825"/>
                    <a:pt x="295241" y="258922"/>
                  </a:cubicBezTo>
                  <a:cubicBezTo>
                    <a:pt x="301818" y="267540"/>
                    <a:pt x="311572" y="272409"/>
                    <a:pt x="322110" y="272409"/>
                  </a:cubicBezTo>
                  <a:cubicBezTo>
                    <a:pt x="340765" y="272409"/>
                    <a:pt x="355940" y="256998"/>
                    <a:pt x="355940" y="238051"/>
                  </a:cubicBezTo>
                  <a:cubicBezTo>
                    <a:pt x="355940" y="219105"/>
                    <a:pt x="340765" y="203690"/>
                    <a:pt x="322110" y="203690"/>
                  </a:cubicBezTo>
                  <a:cubicBezTo>
                    <a:pt x="311567" y="203690"/>
                    <a:pt x="301805" y="208550"/>
                    <a:pt x="295329" y="217025"/>
                  </a:cubicBezTo>
                  <a:cubicBezTo>
                    <a:pt x="291237" y="222240"/>
                    <a:pt x="285268" y="225184"/>
                    <a:pt x="278885" y="225184"/>
                  </a:cubicBezTo>
                  <a:cubicBezTo>
                    <a:pt x="267870" y="225184"/>
                    <a:pt x="260748" y="212562"/>
                    <a:pt x="258833" y="208693"/>
                  </a:cubicBezTo>
                  <a:lnTo>
                    <a:pt x="257951" y="206921"/>
                  </a:lnTo>
                  <a:lnTo>
                    <a:pt x="257951" y="115965"/>
                  </a:lnTo>
                  <a:lnTo>
                    <a:pt x="168788" y="115919"/>
                  </a:lnTo>
                  <a:cubicBezTo>
                    <a:pt x="158085" y="114763"/>
                    <a:pt x="150015" y="105756"/>
                    <a:pt x="150015" y="94964"/>
                  </a:cubicBezTo>
                  <a:cubicBezTo>
                    <a:pt x="150015" y="88611"/>
                    <a:pt x="152888" y="82628"/>
                    <a:pt x="157887" y="78545"/>
                  </a:cubicBezTo>
                  <a:cubicBezTo>
                    <a:pt x="166442" y="71845"/>
                    <a:pt x="171273" y="61931"/>
                    <a:pt x="171273" y="51237"/>
                  </a:cubicBezTo>
                  <a:cubicBezTo>
                    <a:pt x="171273" y="32290"/>
                    <a:pt x="156077" y="16875"/>
                    <a:pt x="137405" y="16875"/>
                  </a:cubicBezTo>
                  <a:cubicBezTo>
                    <a:pt x="118737" y="16875"/>
                    <a:pt x="103549" y="32290"/>
                    <a:pt x="103549" y="51237"/>
                  </a:cubicBezTo>
                  <a:cubicBezTo>
                    <a:pt x="103549" y="61919"/>
                    <a:pt x="108380" y="71837"/>
                    <a:pt x="116792" y="78448"/>
                  </a:cubicBezTo>
                  <a:cubicBezTo>
                    <a:pt x="121922" y="82586"/>
                    <a:pt x="124812" y="88581"/>
                    <a:pt x="124812" y="94968"/>
                  </a:cubicBezTo>
                  <a:cubicBezTo>
                    <a:pt x="124812" y="105760"/>
                    <a:pt x="116737" y="114763"/>
                    <a:pt x="106030" y="115923"/>
                  </a:cubicBezTo>
                  <a:lnTo>
                    <a:pt x="105123" y="115969"/>
                  </a:lnTo>
                  <a:lnTo>
                    <a:pt x="16875" y="115969"/>
                  </a:lnTo>
                  <a:lnTo>
                    <a:pt x="16875" y="360138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1" name="자유형: 도형 20">
              <a:extLst>
                <a:ext uri="{FF2B5EF4-FFF2-40B4-BE49-F238E27FC236}">
                  <a16:creationId xmlns:a16="http://schemas.microsoft.com/office/drawing/2014/main" id="{F4F84D76-EB49-40F6-ACF4-FE95A170CB01}"/>
                </a:ext>
              </a:extLst>
            </p:cNvPr>
            <p:cNvSpPr/>
            <p:nvPr/>
          </p:nvSpPr>
          <p:spPr>
            <a:xfrm>
              <a:off x="8473514" y="2826446"/>
              <a:ext cx="372739" cy="277931"/>
            </a:xfrm>
            <a:custGeom>
              <a:avLst/>
              <a:gdLst>
                <a:gd name="connsiteX0" fmla="*/ 110329 w 372739"/>
                <a:gd name="connsiteY0" fmla="*/ 277931 h 277931"/>
                <a:gd name="connsiteX1" fmla="*/ 0 w 372739"/>
                <a:gd name="connsiteY1" fmla="*/ 277931 h 277931"/>
                <a:gd name="connsiteX2" fmla="*/ 0 w 372739"/>
                <a:gd name="connsiteY2" fmla="*/ 0 h 277931"/>
                <a:gd name="connsiteX3" fmla="*/ 274826 w 372739"/>
                <a:gd name="connsiteY3" fmla="*/ 0 h 277931"/>
                <a:gd name="connsiteX4" fmla="*/ 274826 w 372739"/>
                <a:gd name="connsiteY4" fmla="*/ 105751 h 277931"/>
                <a:gd name="connsiteX5" fmla="*/ 278796 w 372739"/>
                <a:gd name="connsiteY5" fmla="*/ 109223 h 277931"/>
                <a:gd name="connsiteX6" fmla="*/ 281939 w 372739"/>
                <a:gd name="connsiteY6" fmla="*/ 107603 h 277931"/>
                <a:gd name="connsiteX7" fmla="*/ 322005 w 372739"/>
                <a:gd name="connsiteY7" fmla="*/ 87725 h 277931"/>
                <a:gd name="connsiteX8" fmla="*/ 357915 w 372739"/>
                <a:gd name="connsiteY8" fmla="*/ 102760 h 277931"/>
                <a:gd name="connsiteX9" fmla="*/ 372739 w 372739"/>
                <a:gd name="connsiteY9" fmla="*/ 138949 h 277931"/>
                <a:gd name="connsiteX10" fmla="*/ 322000 w 372739"/>
                <a:gd name="connsiteY10" fmla="*/ 190198 h 277931"/>
                <a:gd name="connsiteX11" fmla="*/ 281838 w 372739"/>
                <a:gd name="connsiteY11" fmla="*/ 170210 h 277931"/>
                <a:gd name="connsiteX12" fmla="*/ 278788 w 372739"/>
                <a:gd name="connsiteY12" fmla="*/ 168687 h 277931"/>
                <a:gd name="connsiteX13" fmla="*/ 274814 w 372739"/>
                <a:gd name="connsiteY13" fmla="*/ 172159 h 277931"/>
                <a:gd name="connsiteX14" fmla="*/ 274814 w 372739"/>
                <a:gd name="connsiteY14" fmla="*/ 277919 h 277931"/>
                <a:gd name="connsiteX15" fmla="*/ 164460 w 372739"/>
                <a:gd name="connsiteY15" fmla="*/ 277919 h 277931"/>
                <a:gd name="connsiteX16" fmla="*/ 162861 w 372739"/>
                <a:gd name="connsiteY16" fmla="*/ 277231 h 277931"/>
                <a:gd name="connsiteX17" fmla="*/ 160941 w 372739"/>
                <a:gd name="connsiteY17" fmla="*/ 276278 h 277931"/>
                <a:gd name="connsiteX18" fmla="*/ 159819 w 372739"/>
                <a:gd name="connsiteY18" fmla="*/ 275615 h 277931"/>
                <a:gd name="connsiteX19" fmla="*/ 159317 w 372739"/>
                <a:gd name="connsiteY19" fmla="*/ 275295 h 277931"/>
                <a:gd name="connsiteX20" fmla="*/ 158410 w 372739"/>
                <a:gd name="connsiteY20" fmla="*/ 275033 h 277931"/>
                <a:gd name="connsiteX21" fmla="*/ 157123 w 372739"/>
                <a:gd name="connsiteY21" fmla="*/ 273594 h 277931"/>
                <a:gd name="connsiteX22" fmla="*/ 154128 w 372739"/>
                <a:gd name="connsiteY22" fmla="*/ 270300 h 277931"/>
                <a:gd name="connsiteX23" fmla="*/ 153752 w 372739"/>
                <a:gd name="connsiteY23" fmla="*/ 269802 h 277931"/>
                <a:gd name="connsiteX24" fmla="*/ 152740 w 372739"/>
                <a:gd name="connsiteY24" fmla="*/ 268127 h 277931"/>
                <a:gd name="connsiteX25" fmla="*/ 151761 w 372739"/>
                <a:gd name="connsiteY25" fmla="*/ 266157 h 277931"/>
                <a:gd name="connsiteX26" fmla="*/ 151192 w 372739"/>
                <a:gd name="connsiteY26" fmla="*/ 264697 h 277931"/>
                <a:gd name="connsiteX27" fmla="*/ 150605 w 372739"/>
                <a:gd name="connsiteY27" fmla="*/ 262672 h 277931"/>
                <a:gd name="connsiteX28" fmla="*/ 150344 w 372739"/>
                <a:gd name="connsiteY28" fmla="*/ 261436 h 277931"/>
                <a:gd name="connsiteX29" fmla="*/ 150002 w 372739"/>
                <a:gd name="connsiteY29" fmla="*/ 257820 h 277931"/>
                <a:gd name="connsiteX30" fmla="*/ 157887 w 372739"/>
                <a:gd name="connsiteY30" fmla="*/ 241405 h 277931"/>
                <a:gd name="connsiteX31" fmla="*/ 171260 w 372739"/>
                <a:gd name="connsiteY31" fmla="*/ 214106 h 277931"/>
                <a:gd name="connsiteX32" fmla="*/ 137392 w 372739"/>
                <a:gd name="connsiteY32" fmla="*/ 179740 h 277931"/>
                <a:gd name="connsiteX33" fmla="*/ 103537 w 372739"/>
                <a:gd name="connsiteY33" fmla="*/ 214106 h 277931"/>
                <a:gd name="connsiteX34" fmla="*/ 116771 w 372739"/>
                <a:gd name="connsiteY34" fmla="*/ 241296 h 277931"/>
                <a:gd name="connsiteX35" fmla="*/ 124799 w 372739"/>
                <a:gd name="connsiteY35" fmla="*/ 257820 h 277931"/>
                <a:gd name="connsiteX36" fmla="*/ 124495 w 372739"/>
                <a:gd name="connsiteY36" fmla="*/ 261314 h 277931"/>
                <a:gd name="connsiteX37" fmla="*/ 124086 w 372739"/>
                <a:gd name="connsiteY37" fmla="*/ 263174 h 277931"/>
                <a:gd name="connsiteX38" fmla="*/ 123609 w 372739"/>
                <a:gd name="connsiteY38" fmla="*/ 264722 h 277931"/>
                <a:gd name="connsiteX39" fmla="*/ 122955 w 372739"/>
                <a:gd name="connsiteY39" fmla="*/ 266385 h 277931"/>
                <a:gd name="connsiteX40" fmla="*/ 122040 w 372739"/>
                <a:gd name="connsiteY40" fmla="*/ 268190 h 277931"/>
                <a:gd name="connsiteX41" fmla="*/ 121361 w 372739"/>
                <a:gd name="connsiteY41" fmla="*/ 269350 h 277931"/>
                <a:gd name="connsiteX42" fmla="*/ 120471 w 372739"/>
                <a:gd name="connsiteY42" fmla="*/ 270565 h 277931"/>
                <a:gd name="connsiteX43" fmla="*/ 117703 w 372739"/>
                <a:gd name="connsiteY43" fmla="*/ 273586 h 277931"/>
                <a:gd name="connsiteX44" fmla="*/ 116573 w 372739"/>
                <a:gd name="connsiteY44" fmla="*/ 274860 h 277931"/>
                <a:gd name="connsiteX45" fmla="*/ 115695 w 372739"/>
                <a:gd name="connsiteY45" fmla="*/ 275160 h 277931"/>
                <a:gd name="connsiteX46" fmla="*/ 114995 w 372739"/>
                <a:gd name="connsiteY46" fmla="*/ 275632 h 277931"/>
                <a:gd name="connsiteX47" fmla="*/ 113147 w 372739"/>
                <a:gd name="connsiteY47" fmla="*/ 276666 h 277931"/>
                <a:gd name="connsiteX48" fmla="*/ 111911 w 372739"/>
                <a:gd name="connsiteY48" fmla="*/ 277248 h 277931"/>
                <a:gd name="connsiteX49" fmla="*/ 110329 w 372739"/>
                <a:gd name="connsiteY49" fmla="*/ 277931 h 277931"/>
                <a:gd name="connsiteX50" fmla="*/ 16875 w 372739"/>
                <a:gd name="connsiteY50" fmla="*/ 261056 h 277931"/>
                <a:gd name="connsiteX51" fmla="*/ 106266 w 372739"/>
                <a:gd name="connsiteY51" fmla="*/ 261056 h 277931"/>
                <a:gd name="connsiteX52" fmla="*/ 107616 w 372739"/>
                <a:gd name="connsiteY52" fmla="*/ 259356 h 277931"/>
                <a:gd name="connsiteX53" fmla="*/ 107798 w 372739"/>
                <a:gd name="connsiteY53" fmla="*/ 258757 h 277931"/>
                <a:gd name="connsiteX54" fmla="*/ 107886 w 372739"/>
                <a:gd name="connsiteY54" fmla="*/ 258386 h 277931"/>
                <a:gd name="connsiteX55" fmla="*/ 107928 w 372739"/>
                <a:gd name="connsiteY55" fmla="*/ 257829 h 277931"/>
                <a:gd name="connsiteX56" fmla="*/ 106266 w 372739"/>
                <a:gd name="connsiteY56" fmla="*/ 254505 h 277931"/>
                <a:gd name="connsiteX57" fmla="*/ 86666 w 372739"/>
                <a:gd name="connsiteY57" fmla="*/ 214110 h 277931"/>
                <a:gd name="connsiteX58" fmla="*/ 137396 w 372739"/>
                <a:gd name="connsiteY58" fmla="*/ 162869 h 277931"/>
                <a:gd name="connsiteX59" fmla="*/ 188139 w 372739"/>
                <a:gd name="connsiteY59" fmla="*/ 214110 h 277931"/>
                <a:gd name="connsiteX60" fmla="*/ 168417 w 372739"/>
                <a:gd name="connsiteY60" fmla="*/ 254602 h 277931"/>
                <a:gd name="connsiteX61" fmla="*/ 166881 w 372739"/>
                <a:gd name="connsiteY61" fmla="*/ 257825 h 277931"/>
                <a:gd name="connsiteX62" fmla="*/ 166965 w 372739"/>
                <a:gd name="connsiteY62" fmla="*/ 258504 h 277931"/>
                <a:gd name="connsiteX63" fmla="*/ 167759 w 372739"/>
                <a:gd name="connsiteY63" fmla="*/ 260183 h 277931"/>
                <a:gd name="connsiteX64" fmla="*/ 168539 w 372739"/>
                <a:gd name="connsiteY64" fmla="*/ 261052 h 277931"/>
                <a:gd name="connsiteX65" fmla="*/ 257939 w 372739"/>
                <a:gd name="connsiteY65" fmla="*/ 261052 h 277931"/>
                <a:gd name="connsiteX66" fmla="*/ 257989 w 372739"/>
                <a:gd name="connsiteY66" fmla="*/ 170691 h 277931"/>
                <a:gd name="connsiteX67" fmla="*/ 278788 w 372739"/>
                <a:gd name="connsiteY67" fmla="*/ 151820 h 277931"/>
                <a:gd name="connsiteX68" fmla="*/ 295161 w 372739"/>
                <a:gd name="connsiteY68" fmla="*/ 159865 h 277931"/>
                <a:gd name="connsiteX69" fmla="*/ 321996 w 372739"/>
                <a:gd name="connsiteY69" fmla="*/ 173332 h 277931"/>
                <a:gd name="connsiteX70" fmla="*/ 355860 w 372739"/>
                <a:gd name="connsiteY70" fmla="*/ 138953 h 277931"/>
                <a:gd name="connsiteX71" fmla="*/ 345912 w 372739"/>
                <a:gd name="connsiteY71" fmla="*/ 114632 h 277931"/>
                <a:gd name="connsiteX72" fmla="*/ 322005 w 372739"/>
                <a:gd name="connsiteY72" fmla="*/ 104604 h 277931"/>
                <a:gd name="connsiteX73" fmla="*/ 295253 w 372739"/>
                <a:gd name="connsiteY73" fmla="*/ 117969 h 277931"/>
                <a:gd name="connsiteX74" fmla="*/ 278796 w 372739"/>
                <a:gd name="connsiteY74" fmla="*/ 126103 h 277931"/>
                <a:gd name="connsiteX75" fmla="*/ 257998 w 372739"/>
                <a:gd name="connsiteY75" fmla="*/ 107228 h 277931"/>
                <a:gd name="connsiteX76" fmla="*/ 257947 w 372739"/>
                <a:gd name="connsiteY76" fmla="*/ 106325 h 277931"/>
                <a:gd name="connsiteX77" fmla="*/ 257947 w 372739"/>
                <a:gd name="connsiteY77" fmla="*/ 16875 h 277931"/>
                <a:gd name="connsiteX78" fmla="*/ 16875 w 372739"/>
                <a:gd name="connsiteY78" fmla="*/ 16875 h 277931"/>
                <a:gd name="connsiteX79" fmla="*/ 16875 w 372739"/>
                <a:gd name="connsiteY79" fmla="*/ 261056 h 277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372739" h="277931">
                  <a:moveTo>
                    <a:pt x="110329" y="277931"/>
                  </a:moveTo>
                  <a:lnTo>
                    <a:pt x="0" y="277931"/>
                  </a:lnTo>
                  <a:lnTo>
                    <a:pt x="0" y="0"/>
                  </a:lnTo>
                  <a:lnTo>
                    <a:pt x="274826" y="0"/>
                  </a:lnTo>
                  <a:lnTo>
                    <a:pt x="274826" y="105751"/>
                  </a:lnTo>
                  <a:cubicBezTo>
                    <a:pt x="275193" y="107755"/>
                    <a:pt x="276847" y="109223"/>
                    <a:pt x="278796" y="109223"/>
                  </a:cubicBezTo>
                  <a:cubicBezTo>
                    <a:pt x="280416" y="109223"/>
                    <a:pt x="281458" y="108207"/>
                    <a:pt x="281939" y="107603"/>
                  </a:cubicBezTo>
                  <a:cubicBezTo>
                    <a:pt x="291558" y="95010"/>
                    <a:pt x="306197" y="87725"/>
                    <a:pt x="322005" y="87725"/>
                  </a:cubicBezTo>
                  <a:cubicBezTo>
                    <a:pt x="335572" y="87725"/>
                    <a:pt x="348321" y="93066"/>
                    <a:pt x="357915" y="102760"/>
                  </a:cubicBezTo>
                  <a:cubicBezTo>
                    <a:pt x="367478" y="112434"/>
                    <a:pt x="372743" y="125284"/>
                    <a:pt x="372739" y="138949"/>
                  </a:cubicBezTo>
                  <a:cubicBezTo>
                    <a:pt x="372739" y="167206"/>
                    <a:pt x="349975" y="190198"/>
                    <a:pt x="322000" y="190198"/>
                  </a:cubicBezTo>
                  <a:cubicBezTo>
                    <a:pt x="306205" y="190198"/>
                    <a:pt x="291566" y="182912"/>
                    <a:pt x="281838" y="170210"/>
                  </a:cubicBezTo>
                  <a:cubicBezTo>
                    <a:pt x="281530" y="169817"/>
                    <a:pt x="280458" y="168687"/>
                    <a:pt x="278788" y="168687"/>
                  </a:cubicBezTo>
                  <a:cubicBezTo>
                    <a:pt x="276834" y="168687"/>
                    <a:pt x="275185" y="170159"/>
                    <a:pt x="274814" y="172159"/>
                  </a:cubicBezTo>
                  <a:lnTo>
                    <a:pt x="274814" y="277919"/>
                  </a:lnTo>
                  <a:lnTo>
                    <a:pt x="164460" y="277919"/>
                  </a:lnTo>
                  <a:lnTo>
                    <a:pt x="162861" y="277231"/>
                  </a:lnTo>
                  <a:cubicBezTo>
                    <a:pt x="162194" y="276944"/>
                    <a:pt x="161565" y="276623"/>
                    <a:pt x="160941" y="276278"/>
                  </a:cubicBezTo>
                  <a:lnTo>
                    <a:pt x="159819" y="275615"/>
                  </a:lnTo>
                  <a:cubicBezTo>
                    <a:pt x="159650" y="275514"/>
                    <a:pt x="159481" y="275404"/>
                    <a:pt x="159317" y="275295"/>
                  </a:cubicBezTo>
                  <a:lnTo>
                    <a:pt x="158410" y="275033"/>
                  </a:lnTo>
                  <a:lnTo>
                    <a:pt x="157123" y="273594"/>
                  </a:lnTo>
                  <a:cubicBezTo>
                    <a:pt x="156035" y="272628"/>
                    <a:pt x="155035" y="271519"/>
                    <a:pt x="154128" y="270300"/>
                  </a:cubicBezTo>
                  <a:lnTo>
                    <a:pt x="153752" y="269802"/>
                  </a:lnTo>
                  <a:cubicBezTo>
                    <a:pt x="153381" y="269283"/>
                    <a:pt x="153044" y="268713"/>
                    <a:pt x="152740" y="268127"/>
                  </a:cubicBezTo>
                  <a:cubicBezTo>
                    <a:pt x="152360" y="267490"/>
                    <a:pt x="152031" y="266823"/>
                    <a:pt x="151761" y="266157"/>
                  </a:cubicBezTo>
                  <a:cubicBezTo>
                    <a:pt x="151601" y="265807"/>
                    <a:pt x="151373" y="265262"/>
                    <a:pt x="151192" y="264697"/>
                  </a:cubicBezTo>
                  <a:cubicBezTo>
                    <a:pt x="150943" y="263933"/>
                    <a:pt x="150753" y="263309"/>
                    <a:pt x="150605" y="262672"/>
                  </a:cubicBezTo>
                  <a:cubicBezTo>
                    <a:pt x="150495" y="262221"/>
                    <a:pt x="150407" y="261824"/>
                    <a:pt x="150344" y="261436"/>
                  </a:cubicBezTo>
                  <a:cubicBezTo>
                    <a:pt x="150112" y="260166"/>
                    <a:pt x="150002" y="258981"/>
                    <a:pt x="150002" y="257820"/>
                  </a:cubicBezTo>
                  <a:cubicBezTo>
                    <a:pt x="150002" y="251463"/>
                    <a:pt x="152879" y="245481"/>
                    <a:pt x="157887" y="241405"/>
                  </a:cubicBezTo>
                  <a:cubicBezTo>
                    <a:pt x="166430" y="234714"/>
                    <a:pt x="171260" y="224796"/>
                    <a:pt x="171260" y="214106"/>
                  </a:cubicBezTo>
                  <a:cubicBezTo>
                    <a:pt x="171260" y="195159"/>
                    <a:pt x="156064" y="179740"/>
                    <a:pt x="137392" y="179740"/>
                  </a:cubicBezTo>
                  <a:cubicBezTo>
                    <a:pt x="118724" y="179740"/>
                    <a:pt x="103537" y="195155"/>
                    <a:pt x="103537" y="214106"/>
                  </a:cubicBezTo>
                  <a:cubicBezTo>
                    <a:pt x="103537" y="224796"/>
                    <a:pt x="108363" y="234706"/>
                    <a:pt x="116771" y="241296"/>
                  </a:cubicBezTo>
                  <a:cubicBezTo>
                    <a:pt x="121909" y="245447"/>
                    <a:pt x="124799" y="251442"/>
                    <a:pt x="124799" y="257820"/>
                  </a:cubicBezTo>
                  <a:cubicBezTo>
                    <a:pt x="124799" y="259019"/>
                    <a:pt x="124673" y="260166"/>
                    <a:pt x="124495" y="261314"/>
                  </a:cubicBezTo>
                  <a:lnTo>
                    <a:pt x="124086" y="263174"/>
                  </a:lnTo>
                  <a:cubicBezTo>
                    <a:pt x="123934" y="263693"/>
                    <a:pt x="123782" y="264195"/>
                    <a:pt x="123609" y="264722"/>
                  </a:cubicBezTo>
                  <a:cubicBezTo>
                    <a:pt x="123348" y="265444"/>
                    <a:pt x="123166" y="265925"/>
                    <a:pt x="122955" y="266385"/>
                  </a:cubicBezTo>
                  <a:cubicBezTo>
                    <a:pt x="122690" y="267000"/>
                    <a:pt x="122369" y="267612"/>
                    <a:pt x="122040" y="268190"/>
                  </a:cubicBezTo>
                  <a:cubicBezTo>
                    <a:pt x="121833" y="268574"/>
                    <a:pt x="121605" y="268971"/>
                    <a:pt x="121361" y="269350"/>
                  </a:cubicBezTo>
                  <a:lnTo>
                    <a:pt x="120471" y="270565"/>
                  </a:lnTo>
                  <a:cubicBezTo>
                    <a:pt x="119791" y="271519"/>
                    <a:pt x="118804" y="272607"/>
                    <a:pt x="117703" y="273586"/>
                  </a:cubicBezTo>
                  <a:lnTo>
                    <a:pt x="116573" y="274860"/>
                  </a:lnTo>
                  <a:lnTo>
                    <a:pt x="115695" y="275160"/>
                  </a:lnTo>
                  <a:cubicBezTo>
                    <a:pt x="115463" y="275320"/>
                    <a:pt x="115231" y="275480"/>
                    <a:pt x="114995" y="275632"/>
                  </a:cubicBezTo>
                  <a:lnTo>
                    <a:pt x="113147" y="276666"/>
                  </a:lnTo>
                  <a:cubicBezTo>
                    <a:pt x="112746" y="276868"/>
                    <a:pt x="112337" y="277062"/>
                    <a:pt x="111911" y="277248"/>
                  </a:cubicBezTo>
                  <a:lnTo>
                    <a:pt x="110329" y="277931"/>
                  </a:lnTo>
                  <a:close/>
                  <a:moveTo>
                    <a:pt x="16875" y="261056"/>
                  </a:moveTo>
                  <a:lnTo>
                    <a:pt x="106266" y="261056"/>
                  </a:lnTo>
                  <a:lnTo>
                    <a:pt x="107616" y="259356"/>
                  </a:lnTo>
                  <a:lnTo>
                    <a:pt x="107798" y="258757"/>
                  </a:lnTo>
                  <a:cubicBezTo>
                    <a:pt x="107827" y="258630"/>
                    <a:pt x="107857" y="258508"/>
                    <a:pt x="107886" y="258386"/>
                  </a:cubicBezTo>
                  <a:cubicBezTo>
                    <a:pt x="107869" y="258411"/>
                    <a:pt x="107928" y="258263"/>
                    <a:pt x="107928" y="257829"/>
                  </a:cubicBezTo>
                  <a:cubicBezTo>
                    <a:pt x="107928" y="256108"/>
                    <a:pt x="106886" y="255011"/>
                    <a:pt x="106266" y="254505"/>
                  </a:cubicBezTo>
                  <a:cubicBezTo>
                    <a:pt x="93846" y="244772"/>
                    <a:pt x="86666" y="230023"/>
                    <a:pt x="86666" y="214110"/>
                  </a:cubicBezTo>
                  <a:cubicBezTo>
                    <a:pt x="86666" y="185857"/>
                    <a:pt x="109426" y="162869"/>
                    <a:pt x="137396" y="162869"/>
                  </a:cubicBezTo>
                  <a:cubicBezTo>
                    <a:pt x="165379" y="162869"/>
                    <a:pt x="188139" y="185857"/>
                    <a:pt x="188139" y="214110"/>
                  </a:cubicBezTo>
                  <a:cubicBezTo>
                    <a:pt x="188139" y="230023"/>
                    <a:pt x="180951" y="244780"/>
                    <a:pt x="168417" y="254602"/>
                  </a:cubicBezTo>
                  <a:cubicBezTo>
                    <a:pt x="167919" y="255007"/>
                    <a:pt x="166881" y="256103"/>
                    <a:pt x="166881" y="257825"/>
                  </a:cubicBezTo>
                  <a:cubicBezTo>
                    <a:pt x="166881" y="258061"/>
                    <a:pt x="166923" y="258280"/>
                    <a:pt x="166965" y="258504"/>
                  </a:cubicBezTo>
                  <a:lnTo>
                    <a:pt x="167759" y="260183"/>
                  </a:lnTo>
                  <a:lnTo>
                    <a:pt x="168539" y="261052"/>
                  </a:lnTo>
                  <a:lnTo>
                    <a:pt x="257939" y="261052"/>
                  </a:lnTo>
                  <a:lnTo>
                    <a:pt x="257989" y="170691"/>
                  </a:lnTo>
                  <a:cubicBezTo>
                    <a:pt x="259149" y="159933"/>
                    <a:pt x="268093" y="151820"/>
                    <a:pt x="278788" y="151820"/>
                  </a:cubicBezTo>
                  <a:cubicBezTo>
                    <a:pt x="285162" y="151820"/>
                    <a:pt x="291132" y="154752"/>
                    <a:pt x="295161" y="159865"/>
                  </a:cubicBezTo>
                  <a:cubicBezTo>
                    <a:pt x="301746" y="168459"/>
                    <a:pt x="311496" y="173332"/>
                    <a:pt x="321996" y="173332"/>
                  </a:cubicBezTo>
                  <a:cubicBezTo>
                    <a:pt x="340673" y="173332"/>
                    <a:pt x="355860" y="157908"/>
                    <a:pt x="355860" y="138953"/>
                  </a:cubicBezTo>
                  <a:cubicBezTo>
                    <a:pt x="355864" y="129760"/>
                    <a:pt x="352329" y="121125"/>
                    <a:pt x="345912" y="114632"/>
                  </a:cubicBezTo>
                  <a:cubicBezTo>
                    <a:pt x="339517" y="108165"/>
                    <a:pt x="331028" y="104604"/>
                    <a:pt x="322005" y="104604"/>
                  </a:cubicBezTo>
                  <a:cubicBezTo>
                    <a:pt x="311496" y="104604"/>
                    <a:pt x="301746" y="109477"/>
                    <a:pt x="295253" y="117969"/>
                  </a:cubicBezTo>
                  <a:cubicBezTo>
                    <a:pt x="291128" y="123179"/>
                    <a:pt x="285162" y="126103"/>
                    <a:pt x="278796" y="126103"/>
                  </a:cubicBezTo>
                  <a:cubicBezTo>
                    <a:pt x="268102" y="126103"/>
                    <a:pt x="259162" y="117990"/>
                    <a:pt x="257998" y="107228"/>
                  </a:cubicBezTo>
                  <a:lnTo>
                    <a:pt x="257947" y="106325"/>
                  </a:lnTo>
                  <a:lnTo>
                    <a:pt x="257947" y="16875"/>
                  </a:lnTo>
                  <a:lnTo>
                    <a:pt x="16875" y="16875"/>
                  </a:lnTo>
                  <a:lnTo>
                    <a:pt x="16875" y="261056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id="{10DD6CA4-94C6-4835-B160-100D09D7A308}"/>
                </a:ext>
              </a:extLst>
            </p:cNvPr>
            <p:cNvSpPr/>
            <p:nvPr/>
          </p:nvSpPr>
          <p:spPr>
            <a:xfrm>
              <a:off x="8732432" y="3087966"/>
              <a:ext cx="275345" cy="278479"/>
            </a:xfrm>
            <a:custGeom>
              <a:avLst/>
              <a:gdLst>
                <a:gd name="connsiteX0" fmla="*/ 275050 w 275345"/>
                <a:gd name="connsiteY0" fmla="*/ 278480 h 278479"/>
                <a:gd name="connsiteX1" fmla="*/ 0 w 275345"/>
                <a:gd name="connsiteY1" fmla="*/ 278201 h 278479"/>
                <a:gd name="connsiteX2" fmla="*/ 160 w 275345"/>
                <a:gd name="connsiteY2" fmla="*/ 170948 h 278479"/>
                <a:gd name="connsiteX3" fmla="*/ 20971 w 275345"/>
                <a:gd name="connsiteY3" fmla="*/ 152010 h 278479"/>
                <a:gd name="connsiteX4" fmla="*/ 37399 w 275345"/>
                <a:gd name="connsiteY4" fmla="*/ 160127 h 278479"/>
                <a:gd name="connsiteX5" fmla="*/ 64226 w 275345"/>
                <a:gd name="connsiteY5" fmla="*/ 173597 h 278479"/>
                <a:gd name="connsiteX6" fmla="*/ 98175 w 275345"/>
                <a:gd name="connsiteY6" fmla="*/ 139227 h 278479"/>
                <a:gd name="connsiteX7" fmla="*/ 64315 w 275345"/>
                <a:gd name="connsiteY7" fmla="*/ 104794 h 278479"/>
                <a:gd name="connsiteX8" fmla="*/ 37543 w 275345"/>
                <a:gd name="connsiteY8" fmla="*/ 118095 h 278479"/>
                <a:gd name="connsiteX9" fmla="*/ 21043 w 275345"/>
                <a:gd name="connsiteY9" fmla="*/ 126259 h 278479"/>
                <a:gd name="connsiteX10" fmla="*/ 232 w 275345"/>
                <a:gd name="connsiteY10" fmla="*/ 107245 h 278479"/>
                <a:gd name="connsiteX11" fmla="*/ 190 w 275345"/>
                <a:gd name="connsiteY11" fmla="*/ 106380 h 278479"/>
                <a:gd name="connsiteX12" fmla="*/ 308 w 275345"/>
                <a:gd name="connsiteY12" fmla="*/ 0 h 278479"/>
                <a:gd name="connsiteX13" fmla="*/ 108759 w 275345"/>
                <a:gd name="connsiteY13" fmla="*/ 148 h 278479"/>
                <a:gd name="connsiteX14" fmla="*/ 109898 w 275345"/>
                <a:gd name="connsiteY14" fmla="*/ 472 h 278479"/>
                <a:gd name="connsiteX15" fmla="*/ 125107 w 275345"/>
                <a:gd name="connsiteY15" fmla="*/ 20786 h 278479"/>
                <a:gd name="connsiteX16" fmla="*/ 117163 w 275345"/>
                <a:gd name="connsiteY16" fmla="*/ 37226 h 278479"/>
                <a:gd name="connsiteX17" fmla="*/ 103807 w 275345"/>
                <a:gd name="connsiteY17" fmla="*/ 64496 h 278479"/>
                <a:gd name="connsiteX18" fmla="*/ 137662 w 275345"/>
                <a:gd name="connsiteY18" fmla="*/ 98963 h 278479"/>
                <a:gd name="connsiteX19" fmla="*/ 171581 w 275345"/>
                <a:gd name="connsiteY19" fmla="*/ 64602 h 278479"/>
                <a:gd name="connsiteX20" fmla="*/ 158376 w 275345"/>
                <a:gd name="connsiteY20" fmla="*/ 37340 h 278479"/>
                <a:gd name="connsiteX21" fmla="*/ 150373 w 275345"/>
                <a:gd name="connsiteY21" fmla="*/ 20773 h 278479"/>
                <a:gd name="connsiteX22" fmla="*/ 165632 w 275345"/>
                <a:gd name="connsiteY22" fmla="*/ 532 h 278479"/>
                <a:gd name="connsiteX23" fmla="*/ 166776 w 275345"/>
                <a:gd name="connsiteY23" fmla="*/ 207 h 278479"/>
                <a:gd name="connsiteX24" fmla="*/ 275345 w 275345"/>
                <a:gd name="connsiteY24" fmla="*/ 329 h 278479"/>
                <a:gd name="connsiteX25" fmla="*/ 275050 w 275345"/>
                <a:gd name="connsiteY25" fmla="*/ 278480 h 278479"/>
                <a:gd name="connsiteX26" fmla="*/ 16892 w 275345"/>
                <a:gd name="connsiteY26" fmla="*/ 261343 h 278479"/>
                <a:gd name="connsiteX27" fmla="*/ 258192 w 275345"/>
                <a:gd name="connsiteY27" fmla="*/ 261592 h 278479"/>
                <a:gd name="connsiteX28" fmla="*/ 258458 w 275345"/>
                <a:gd name="connsiteY28" fmla="*/ 17187 h 278479"/>
                <a:gd name="connsiteX29" fmla="*/ 169463 w 275345"/>
                <a:gd name="connsiteY29" fmla="*/ 17090 h 278479"/>
                <a:gd name="connsiteX30" fmla="*/ 167252 w 275345"/>
                <a:gd name="connsiteY30" fmla="*/ 20828 h 278479"/>
                <a:gd name="connsiteX31" fmla="*/ 168906 w 275345"/>
                <a:gd name="connsiteY31" fmla="*/ 24157 h 278479"/>
                <a:gd name="connsiteX32" fmla="*/ 188464 w 275345"/>
                <a:gd name="connsiteY32" fmla="*/ 64627 h 278479"/>
                <a:gd name="connsiteX33" fmla="*/ 137692 w 275345"/>
                <a:gd name="connsiteY33" fmla="*/ 115847 h 278479"/>
                <a:gd name="connsiteX34" fmla="*/ 86940 w 275345"/>
                <a:gd name="connsiteY34" fmla="*/ 64492 h 278479"/>
                <a:gd name="connsiteX35" fmla="*/ 106717 w 275345"/>
                <a:gd name="connsiteY35" fmla="*/ 23988 h 278479"/>
                <a:gd name="connsiteX36" fmla="*/ 108240 w 275345"/>
                <a:gd name="connsiteY36" fmla="*/ 20807 h 278479"/>
                <a:gd name="connsiteX37" fmla="*/ 106047 w 275345"/>
                <a:gd name="connsiteY37" fmla="*/ 17023 h 278479"/>
                <a:gd name="connsiteX38" fmla="*/ 17170 w 275345"/>
                <a:gd name="connsiteY38" fmla="*/ 16905 h 278479"/>
                <a:gd name="connsiteX39" fmla="*/ 17065 w 275345"/>
                <a:gd name="connsiteY39" fmla="*/ 105848 h 278479"/>
                <a:gd name="connsiteX40" fmla="*/ 21060 w 275345"/>
                <a:gd name="connsiteY40" fmla="*/ 109380 h 278479"/>
                <a:gd name="connsiteX41" fmla="*/ 24203 w 275345"/>
                <a:gd name="connsiteY41" fmla="*/ 107755 h 278479"/>
                <a:gd name="connsiteX42" fmla="*/ 64188 w 275345"/>
                <a:gd name="connsiteY42" fmla="*/ 87915 h 278479"/>
                <a:gd name="connsiteX43" fmla="*/ 115050 w 275345"/>
                <a:gd name="connsiteY43" fmla="*/ 139236 h 278479"/>
                <a:gd name="connsiteX44" fmla="*/ 64260 w 275345"/>
                <a:gd name="connsiteY44" fmla="*/ 190472 h 278479"/>
                <a:gd name="connsiteX45" fmla="*/ 24034 w 275345"/>
                <a:gd name="connsiteY45" fmla="*/ 170429 h 278479"/>
                <a:gd name="connsiteX46" fmla="*/ 20942 w 275345"/>
                <a:gd name="connsiteY46" fmla="*/ 168885 h 278479"/>
                <a:gd name="connsiteX47" fmla="*/ 16989 w 275345"/>
                <a:gd name="connsiteY47" fmla="*/ 172425 h 278479"/>
                <a:gd name="connsiteX48" fmla="*/ 16892 w 275345"/>
                <a:gd name="connsiteY48" fmla="*/ 261343 h 27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5345" h="278479">
                  <a:moveTo>
                    <a:pt x="275050" y="278480"/>
                  </a:moveTo>
                  <a:lnTo>
                    <a:pt x="0" y="278201"/>
                  </a:lnTo>
                  <a:lnTo>
                    <a:pt x="160" y="170948"/>
                  </a:lnTo>
                  <a:cubicBezTo>
                    <a:pt x="1316" y="160178"/>
                    <a:pt x="10268" y="152040"/>
                    <a:pt x="20971" y="152010"/>
                  </a:cubicBezTo>
                  <a:cubicBezTo>
                    <a:pt x="27451" y="152052"/>
                    <a:pt x="33412" y="155010"/>
                    <a:pt x="37399" y="160127"/>
                  </a:cubicBezTo>
                  <a:cubicBezTo>
                    <a:pt x="43955" y="168712"/>
                    <a:pt x="53717" y="173597"/>
                    <a:pt x="64226" y="173597"/>
                  </a:cubicBezTo>
                  <a:cubicBezTo>
                    <a:pt x="82941" y="173597"/>
                    <a:pt x="98153" y="158174"/>
                    <a:pt x="98175" y="139227"/>
                  </a:cubicBezTo>
                  <a:cubicBezTo>
                    <a:pt x="98183" y="120255"/>
                    <a:pt x="82987" y="104806"/>
                    <a:pt x="64315" y="104794"/>
                  </a:cubicBezTo>
                  <a:cubicBezTo>
                    <a:pt x="53696" y="104794"/>
                    <a:pt x="43989" y="109641"/>
                    <a:pt x="37543" y="118095"/>
                  </a:cubicBezTo>
                  <a:cubicBezTo>
                    <a:pt x="33421" y="123322"/>
                    <a:pt x="27439" y="126259"/>
                    <a:pt x="21043" y="126259"/>
                  </a:cubicBezTo>
                  <a:cubicBezTo>
                    <a:pt x="10273" y="126229"/>
                    <a:pt x="1337" y="118057"/>
                    <a:pt x="232" y="107245"/>
                  </a:cubicBezTo>
                  <a:lnTo>
                    <a:pt x="190" y="106380"/>
                  </a:lnTo>
                  <a:lnTo>
                    <a:pt x="308" y="0"/>
                  </a:lnTo>
                  <a:lnTo>
                    <a:pt x="108759" y="148"/>
                  </a:lnTo>
                  <a:lnTo>
                    <a:pt x="109898" y="472"/>
                  </a:lnTo>
                  <a:cubicBezTo>
                    <a:pt x="118893" y="3054"/>
                    <a:pt x="125149" y="11407"/>
                    <a:pt x="125107" y="20786"/>
                  </a:cubicBezTo>
                  <a:cubicBezTo>
                    <a:pt x="125149" y="27131"/>
                    <a:pt x="122251" y="33159"/>
                    <a:pt x="117163" y="37226"/>
                  </a:cubicBezTo>
                  <a:cubicBezTo>
                    <a:pt x="108641" y="43858"/>
                    <a:pt x="103807" y="53772"/>
                    <a:pt x="103807" y="64496"/>
                  </a:cubicBezTo>
                  <a:cubicBezTo>
                    <a:pt x="103781" y="83472"/>
                    <a:pt x="118969" y="98930"/>
                    <a:pt x="137662" y="98963"/>
                  </a:cubicBezTo>
                  <a:cubicBezTo>
                    <a:pt x="156355" y="98963"/>
                    <a:pt x="171560" y="83552"/>
                    <a:pt x="171581" y="64602"/>
                  </a:cubicBezTo>
                  <a:cubicBezTo>
                    <a:pt x="171593" y="53869"/>
                    <a:pt x="166780" y="43938"/>
                    <a:pt x="158376" y="37340"/>
                  </a:cubicBezTo>
                  <a:cubicBezTo>
                    <a:pt x="153221" y="33168"/>
                    <a:pt x="150348" y="27156"/>
                    <a:pt x="150373" y="20773"/>
                  </a:cubicBezTo>
                  <a:cubicBezTo>
                    <a:pt x="150386" y="11273"/>
                    <a:pt x="156520" y="3130"/>
                    <a:pt x="165632" y="532"/>
                  </a:cubicBezTo>
                  <a:lnTo>
                    <a:pt x="166776" y="207"/>
                  </a:lnTo>
                  <a:lnTo>
                    <a:pt x="275345" y="329"/>
                  </a:lnTo>
                  <a:lnTo>
                    <a:pt x="275050" y="278480"/>
                  </a:lnTo>
                  <a:close/>
                  <a:moveTo>
                    <a:pt x="16892" y="261343"/>
                  </a:moveTo>
                  <a:lnTo>
                    <a:pt x="258192" y="261592"/>
                  </a:lnTo>
                  <a:lnTo>
                    <a:pt x="258458" y="17187"/>
                  </a:lnTo>
                  <a:lnTo>
                    <a:pt x="169463" y="17090"/>
                  </a:lnTo>
                  <a:cubicBezTo>
                    <a:pt x="168273" y="17727"/>
                    <a:pt x="167257" y="19010"/>
                    <a:pt x="167252" y="20828"/>
                  </a:cubicBezTo>
                  <a:cubicBezTo>
                    <a:pt x="167244" y="22558"/>
                    <a:pt x="168282" y="23655"/>
                    <a:pt x="168906" y="24157"/>
                  </a:cubicBezTo>
                  <a:cubicBezTo>
                    <a:pt x="181313" y="33893"/>
                    <a:pt x="188485" y="48676"/>
                    <a:pt x="188464" y="64627"/>
                  </a:cubicBezTo>
                  <a:cubicBezTo>
                    <a:pt x="188435" y="92867"/>
                    <a:pt x="165658" y="115847"/>
                    <a:pt x="137692" y="115847"/>
                  </a:cubicBezTo>
                  <a:cubicBezTo>
                    <a:pt x="109645" y="115796"/>
                    <a:pt x="86898" y="92758"/>
                    <a:pt x="86940" y="64492"/>
                  </a:cubicBezTo>
                  <a:cubicBezTo>
                    <a:pt x="86940" y="48541"/>
                    <a:pt x="94150" y="33775"/>
                    <a:pt x="106717" y="23988"/>
                  </a:cubicBezTo>
                  <a:cubicBezTo>
                    <a:pt x="107236" y="23570"/>
                    <a:pt x="108253" y="22503"/>
                    <a:pt x="108240" y="20807"/>
                  </a:cubicBezTo>
                  <a:cubicBezTo>
                    <a:pt x="108249" y="19166"/>
                    <a:pt x="107380" y="17736"/>
                    <a:pt x="106047" y="17023"/>
                  </a:cubicBezTo>
                  <a:lnTo>
                    <a:pt x="17170" y="16905"/>
                  </a:lnTo>
                  <a:lnTo>
                    <a:pt x="17065" y="105848"/>
                  </a:lnTo>
                  <a:cubicBezTo>
                    <a:pt x="17415" y="107878"/>
                    <a:pt x="19086" y="109375"/>
                    <a:pt x="21060" y="109380"/>
                  </a:cubicBezTo>
                  <a:cubicBezTo>
                    <a:pt x="22680" y="109380"/>
                    <a:pt x="23726" y="108363"/>
                    <a:pt x="24203" y="107755"/>
                  </a:cubicBezTo>
                  <a:cubicBezTo>
                    <a:pt x="33784" y="95188"/>
                    <a:pt x="48381" y="87915"/>
                    <a:pt x="64188" y="87915"/>
                  </a:cubicBezTo>
                  <a:cubicBezTo>
                    <a:pt x="92302" y="87936"/>
                    <a:pt x="115058" y="110957"/>
                    <a:pt x="115050" y="139236"/>
                  </a:cubicBezTo>
                  <a:cubicBezTo>
                    <a:pt x="115020" y="167484"/>
                    <a:pt x="92235" y="190468"/>
                    <a:pt x="64260" y="190472"/>
                  </a:cubicBezTo>
                  <a:cubicBezTo>
                    <a:pt x="48410" y="190472"/>
                    <a:pt x="33763" y="183170"/>
                    <a:pt x="24034" y="170429"/>
                  </a:cubicBezTo>
                  <a:cubicBezTo>
                    <a:pt x="23617" y="169898"/>
                    <a:pt x="22596" y="168893"/>
                    <a:pt x="20942" y="168885"/>
                  </a:cubicBezTo>
                  <a:cubicBezTo>
                    <a:pt x="19035" y="168889"/>
                    <a:pt x="17356" y="170387"/>
                    <a:pt x="16989" y="172425"/>
                  </a:cubicBezTo>
                  <a:lnTo>
                    <a:pt x="16892" y="261343"/>
                  </a:lnTo>
                  <a:close/>
                </a:path>
              </a:pathLst>
            </a:custGeom>
            <a:grpFill/>
            <a:ln w="41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grpSp>
          <p:nvGrpSpPr>
            <p:cNvPr id="23" name="그래픽 111">
              <a:extLst>
                <a:ext uri="{FF2B5EF4-FFF2-40B4-BE49-F238E27FC236}">
                  <a16:creationId xmlns:a16="http://schemas.microsoft.com/office/drawing/2014/main" id="{EA37EA70-2037-474D-ADBE-71DFF79919C5}"/>
                </a:ext>
              </a:extLst>
            </p:cNvPr>
            <p:cNvGrpSpPr/>
            <p:nvPr/>
          </p:nvGrpSpPr>
          <p:grpSpPr>
            <a:xfrm>
              <a:off x="8737076" y="2826450"/>
              <a:ext cx="270691" cy="273855"/>
              <a:chOff x="8737076" y="2826450"/>
              <a:chExt cx="270691" cy="273855"/>
            </a:xfrm>
            <a:grpFill/>
          </p:grpSpPr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33916352-17A1-4C60-92D7-12D9BA66EF9B}"/>
                  </a:ext>
                </a:extLst>
              </p:cNvPr>
              <p:cNvSpPr/>
              <p:nvPr/>
            </p:nvSpPr>
            <p:spPr>
              <a:xfrm>
                <a:off x="8737076" y="2826450"/>
                <a:ext cx="8218" cy="16875"/>
              </a:xfrm>
              <a:custGeom>
                <a:avLst/>
                <a:gdLst>
                  <a:gd name="connsiteX0" fmla="*/ 0 w 8218"/>
                  <a:gd name="connsiteY0" fmla="*/ 0 h 16875"/>
                  <a:gd name="connsiteX1" fmla="*/ 8218 w 8218"/>
                  <a:gd name="connsiteY1" fmla="*/ 0 h 16875"/>
                  <a:gd name="connsiteX2" fmla="*/ 8218 w 8218"/>
                  <a:gd name="connsiteY2" fmla="*/ 16875 h 16875"/>
                  <a:gd name="connsiteX3" fmla="*/ 0 w 8218"/>
                  <a:gd name="connsiteY3" fmla="*/ 16875 h 1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18" h="16875">
                    <a:moveTo>
                      <a:pt x="0" y="0"/>
                    </a:moveTo>
                    <a:lnTo>
                      <a:pt x="8218" y="0"/>
                    </a:lnTo>
                    <a:lnTo>
                      <a:pt x="8218" y="16875"/>
                    </a:lnTo>
                    <a:lnTo>
                      <a:pt x="0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5" name="자유형: 도형 24">
                <a:extLst>
                  <a:ext uri="{FF2B5EF4-FFF2-40B4-BE49-F238E27FC236}">
                    <a16:creationId xmlns:a16="http://schemas.microsoft.com/office/drawing/2014/main" id="{9EA01971-C8D6-4E27-A7D1-27D0A78A8545}"/>
                  </a:ext>
                </a:extLst>
              </p:cNvPr>
              <p:cNvSpPr/>
              <p:nvPr/>
            </p:nvSpPr>
            <p:spPr>
              <a:xfrm>
                <a:off x="8761680" y="2826450"/>
                <a:ext cx="218881" cy="16874"/>
              </a:xfrm>
              <a:custGeom>
                <a:avLst/>
                <a:gdLst>
                  <a:gd name="connsiteX0" fmla="*/ 218881 w 218881"/>
                  <a:gd name="connsiteY0" fmla="*/ 16875 h 16874"/>
                  <a:gd name="connsiteX1" fmla="*/ 202044 w 218881"/>
                  <a:gd name="connsiteY1" fmla="*/ 16875 h 16874"/>
                  <a:gd name="connsiteX2" fmla="*/ 202044 w 218881"/>
                  <a:gd name="connsiteY2" fmla="*/ 0 h 16874"/>
                  <a:gd name="connsiteX3" fmla="*/ 218881 w 218881"/>
                  <a:gd name="connsiteY3" fmla="*/ 0 h 16874"/>
                  <a:gd name="connsiteX4" fmla="*/ 218881 w 218881"/>
                  <a:gd name="connsiteY4" fmla="*/ 16875 h 16874"/>
                  <a:gd name="connsiteX5" fmla="*/ 185207 w 218881"/>
                  <a:gd name="connsiteY5" fmla="*/ 16875 h 16874"/>
                  <a:gd name="connsiteX6" fmla="*/ 168370 w 218881"/>
                  <a:gd name="connsiteY6" fmla="*/ 16875 h 16874"/>
                  <a:gd name="connsiteX7" fmla="*/ 168370 w 218881"/>
                  <a:gd name="connsiteY7" fmla="*/ 0 h 16874"/>
                  <a:gd name="connsiteX8" fmla="*/ 185207 w 218881"/>
                  <a:gd name="connsiteY8" fmla="*/ 0 h 16874"/>
                  <a:gd name="connsiteX9" fmla="*/ 185207 w 218881"/>
                  <a:gd name="connsiteY9" fmla="*/ 16875 h 16874"/>
                  <a:gd name="connsiteX10" fmla="*/ 151529 w 218881"/>
                  <a:gd name="connsiteY10" fmla="*/ 16875 h 16874"/>
                  <a:gd name="connsiteX11" fmla="*/ 134692 w 218881"/>
                  <a:gd name="connsiteY11" fmla="*/ 16875 h 16874"/>
                  <a:gd name="connsiteX12" fmla="*/ 134692 w 218881"/>
                  <a:gd name="connsiteY12" fmla="*/ 0 h 16874"/>
                  <a:gd name="connsiteX13" fmla="*/ 151529 w 218881"/>
                  <a:gd name="connsiteY13" fmla="*/ 0 h 16874"/>
                  <a:gd name="connsiteX14" fmla="*/ 151529 w 218881"/>
                  <a:gd name="connsiteY14" fmla="*/ 16875 h 16874"/>
                  <a:gd name="connsiteX15" fmla="*/ 117855 w 218881"/>
                  <a:gd name="connsiteY15" fmla="*/ 16875 h 16874"/>
                  <a:gd name="connsiteX16" fmla="*/ 101022 w 218881"/>
                  <a:gd name="connsiteY16" fmla="*/ 16875 h 16874"/>
                  <a:gd name="connsiteX17" fmla="*/ 101022 w 218881"/>
                  <a:gd name="connsiteY17" fmla="*/ 0 h 16874"/>
                  <a:gd name="connsiteX18" fmla="*/ 117855 w 218881"/>
                  <a:gd name="connsiteY18" fmla="*/ 0 h 16874"/>
                  <a:gd name="connsiteX19" fmla="*/ 117855 w 218881"/>
                  <a:gd name="connsiteY19" fmla="*/ 16875 h 16874"/>
                  <a:gd name="connsiteX20" fmla="*/ 84181 w 218881"/>
                  <a:gd name="connsiteY20" fmla="*/ 16875 h 16874"/>
                  <a:gd name="connsiteX21" fmla="*/ 67348 w 218881"/>
                  <a:gd name="connsiteY21" fmla="*/ 16875 h 16874"/>
                  <a:gd name="connsiteX22" fmla="*/ 67348 w 218881"/>
                  <a:gd name="connsiteY22" fmla="*/ 0 h 16874"/>
                  <a:gd name="connsiteX23" fmla="*/ 84181 w 218881"/>
                  <a:gd name="connsiteY23" fmla="*/ 0 h 16874"/>
                  <a:gd name="connsiteX24" fmla="*/ 84181 w 218881"/>
                  <a:gd name="connsiteY24" fmla="*/ 16875 h 16874"/>
                  <a:gd name="connsiteX25" fmla="*/ 50511 w 218881"/>
                  <a:gd name="connsiteY25" fmla="*/ 16875 h 16874"/>
                  <a:gd name="connsiteX26" fmla="*/ 33674 w 218881"/>
                  <a:gd name="connsiteY26" fmla="*/ 16875 h 16874"/>
                  <a:gd name="connsiteX27" fmla="*/ 33674 w 218881"/>
                  <a:gd name="connsiteY27" fmla="*/ 0 h 16874"/>
                  <a:gd name="connsiteX28" fmla="*/ 50511 w 218881"/>
                  <a:gd name="connsiteY28" fmla="*/ 0 h 16874"/>
                  <a:gd name="connsiteX29" fmla="*/ 50511 w 218881"/>
                  <a:gd name="connsiteY29" fmla="*/ 16875 h 16874"/>
                  <a:gd name="connsiteX30" fmla="*/ 16837 w 218881"/>
                  <a:gd name="connsiteY30" fmla="*/ 16875 h 16874"/>
                  <a:gd name="connsiteX31" fmla="*/ 0 w 218881"/>
                  <a:gd name="connsiteY31" fmla="*/ 16875 h 16874"/>
                  <a:gd name="connsiteX32" fmla="*/ 0 w 218881"/>
                  <a:gd name="connsiteY32" fmla="*/ 0 h 16874"/>
                  <a:gd name="connsiteX33" fmla="*/ 16837 w 218881"/>
                  <a:gd name="connsiteY33" fmla="*/ 0 h 16874"/>
                  <a:gd name="connsiteX34" fmla="*/ 16837 w 218881"/>
                  <a:gd name="connsiteY34" fmla="*/ 16875 h 1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18881" h="16874">
                    <a:moveTo>
                      <a:pt x="218881" y="16875"/>
                    </a:moveTo>
                    <a:lnTo>
                      <a:pt x="202044" y="16875"/>
                    </a:lnTo>
                    <a:lnTo>
                      <a:pt x="202044" y="0"/>
                    </a:lnTo>
                    <a:lnTo>
                      <a:pt x="218881" y="0"/>
                    </a:lnTo>
                    <a:lnTo>
                      <a:pt x="218881" y="16875"/>
                    </a:lnTo>
                    <a:close/>
                    <a:moveTo>
                      <a:pt x="185207" y="16875"/>
                    </a:moveTo>
                    <a:lnTo>
                      <a:pt x="168370" y="16875"/>
                    </a:lnTo>
                    <a:lnTo>
                      <a:pt x="168370" y="0"/>
                    </a:lnTo>
                    <a:lnTo>
                      <a:pt x="185207" y="0"/>
                    </a:lnTo>
                    <a:lnTo>
                      <a:pt x="185207" y="16875"/>
                    </a:lnTo>
                    <a:close/>
                    <a:moveTo>
                      <a:pt x="151529" y="16875"/>
                    </a:moveTo>
                    <a:lnTo>
                      <a:pt x="134692" y="16875"/>
                    </a:lnTo>
                    <a:lnTo>
                      <a:pt x="134692" y="0"/>
                    </a:lnTo>
                    <a:lnTo>
                      <a:pt x="151529" y="0"/>
                    </a:lnTo>
                    <a:lnTo>
                      <a:pt x="151529" y="16875"/>
                    </a:lnTo>
                    <a:close/>
                    <a:moveTo>
                      <a:pt x="117855" y="16875"/>
                    </a:moveTo>
                    <a:lnTo>
                      <a:pt x="101022" y="16875"/>
                    </a:lnTo>
                    <a:lnTo>
                      <a:pt x="101022" y="0"/>
                    </a:lnTo>
                    <a:lnTo>
                      <a:pt x="117855" y="0"/>
                    </a:lnTo>
                    <a:lnTo>
                      <a:pt x="117855" y="16875"/>
                    </a:lnTo>
                    <a:close/>
                    <a:moveTo>
                      <a:pt x="84181" y="16875"/>
                    </a:moveTo>
                    <a:lnTo>
                      <a:pt x="67348" y="16875"/>
                    </a:lnTo>
                    <a:lnTo>
                      <a:pt x="67348" y="0"/>
                    </a:lnTo>
                    <a:lnTo>
                      <a:pt x="84181" y="0"/>
                    </a:lnTo>
                    <a:lnTo>
                      <a:pt x="84181" y="16875"/>
                    </a:lnTo>
                    <a:close/>
                    <a:moveTo>
                      <a:pt x="50511" y="16875"/>
                    </a:moveTo>
                    <a:lnTo>
                      <a:pt x="33674" y="16875"/>
                    </a:lnTo>
                    <a:lnTo>
                      <a:pt x="33674" y="0"/>
                    </a:lnTo>
                    <a:lnTo>
                      <a:pt x="50511" y="0"/>
                    </a:lnTo>
                    <a:lnTo>
                      <a:pt x="50511" y="16875"/>
                    </a:lnTo>
                    <a:close/>
                    <a:moveTo>
                      <a:pt x="16837" y="16875"/>
                    </a:moveTo>
                    <a:lnTo>
                      <a:pt x="0" y="16875"/>
                    </a:lnTo>
                    <a:lnTo>
                      <a:pt x="0" y="0"/>
                    </a:lnTo>
                    <a:lnTo>
                      <a:pt x="16837" y="0"/>
                    </a:lnTo>
                    <a:lnTo>
                      <a:pt x="16837" y="16875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AB171116-5307-47B2-991E-95B5F4E2F420}"/>
                  </a:ext>
                </a:extLst>
              </p:cNvPr>
              <p:cNvSpPr/>
              <p:nvPr/>
            </p:nvSpPr>
            <p:spPr>
              <a:xfrm>
                <a:off x="8990893" y="2826450"/>
                <a:ext cx="16875" cy="16874"/>
              </a:xfrm>
              <a:custGeom>
                <a:avLst/>
                <a:gdLst>
                  <a:gd name="connsiteX0" fmla="*/ 8438 w 16875"/>
                  <a:gd name="connsiteY0" fmla="*/ 16875 h 16874"/>
                  <a:gd name="connsiteX1" fmla="*/ 228 w 16875"/>
                  <a:gd name="connsiteY1" fmla="*/ 16875 h 16874"/>
                  <a:gd name="connsiteX2" fmla="*/ 228 w 16875"/>
                  <a:gd name="connsiteY2" fmla="*/ 16647 h 16874"/>
                  <a:gd name="connsiteX3" fmla="*/ 0 w 16875"/>
                  <a:gd name="connsiteY3" fmla="*/ 16647 h 16874"/>
                  <a:gd name="connsiteX4" fmla="*/ 0 w 16875"/>
                  <a:gd name="connsiteY4" fmla="*/ 8438 h 16874"/>
                  <a:gd name="connsiteX5" fmla="*/ 228 w 16875"/>
                  <a:gd name="connsiteY5" fmla="*/ 8438 h 16874"/>
                  <a:gd name="connsiteX6" fmla="*/ 228 w 16875"/>
                  <a:gd name="connsiteY6" fmla="*/ 0 h 16874"/>
                  <a:gd name="connsiteX7" fmla="*/ 16875 w 16875"/>
                  <a:gd name="connsiteY7" fmla="*/ 0 h 16874"/>
                  <a:gd name="connsiteX8" fmla="*/ 16875 w 16875"/>
                  <a:gd name="connsiteY8" fmla="*/ 16647 h 16874"/>
                  <a:gd name="connsiteX9" fmla="*/ 8438 w 16875"/>
                  <a:gd name="connsiteY9" fmla="*/ 16647 h 1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75" h="16874">
                    <a:moveTo>
                      <a:pt x="8438" y="16875"/>
                    </a:moveTo>
                    <a:lnTo>
                      <a:pt x="228" y="16875"/>
                    </a:lnTo>
                    <a:lnTo>
                      <a:pt x="228" y="16647"/>
                    </a:lnTo>
                    <a:lnTo>
                      <a:pt x="0" y="16647"/>
                    </a:lnTo>
                    <a:lnTo>
                      <a:pt x="0" y="8438"/>
                    </a:lnTo>
                    <a:lnTo>
                      <a:pt x="228" y="8438"/>
                    </a:lnTo>
                    <a:lnTo>
                      <a:pt x="228" y="0"/>
                    </a:lnTo>
                    <a:lnTo>
                      <a:pt x="16875" y="0"/>
                    </a:lnTo>
                    <a:lnTo>
                      <a:pt x="16875" y="16647"/>
                    </a:lnTo>
                    <a:lnTo>
                      <a:pt x="8438" y="16647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E2A21EC8-DE4F-4B0A-879E-F7F7E887B40E}"/>
                  </a:ext>
                </a:extLst>
              </p:cNvPr>
              <p:cNvSpPr/>
              <p:nvPr/>
            </p:nvSpPr>
            <p:spPr>
              <a:xfrm>
                <a:off x="8990893" y="2859693"/>
                <a:ext cx="16875" cy="221695"/>
              </a:xfrm>
              <a:custGeom>
                <a:avLst/>
                <a:gdLst>
                  <a:gd name="connsiteX0" fmla="*/ 16875 w 16875"/>
                  <a:gd name="connsiteY0" fmla="*/ 221695 h 221695"/>
                  <a:gd name="connsiteX1" fmla="*/ 0 w 16875"/>
                  <a:gd name="connsiteY1" fmla="*/ 221695 h 221695"/>
                  <a:gd name="connsiteX2" fmla="*/ 0 w 16875"/>
                  <a:gd name="connsiteY2" fmla="*/ 204643 h 221695"/>
                  <a:gd name="connsiteX3" fmla="*/ 16875 w 16875"/>
                  <a:gd name="connsiteY3" fmla="*/ 204643 h 221695"/>
                  <a:gd name="connsiteX4" fmla="*/ 16875 w 16875"/>
                  <a:gd name="connsiteY4" fmla="*/ 221695 h 221695"/>
                  <a:gd name="connsiteX5" fmla="*/ 16875 w 16875"/>
                  <a:gd name="connsiteY5" fmla="*/ 187587 h 221695"/>
                  <a:gd name="connsiteX6" fmla="*/ 0 w 16875"/>
                  <a:gd name="connsiteY6" fmla="*/ 187587 h 221695"/>
                  <a:gd name="connsiteX7" fmla="*/ 0 w 16875"/>
                  <a:gd name="connsiteY7" fmla="*/ 170535 h 221695"/>
                  <a:gd name="connsiteX8" fmla="*/ 16875 w 16875"/>
                  <a:gd name="connsiteY8" fmla="*/ 170535 h 221695"/>
                  <a:gd name="connsiteX9" fmla="*/ 16875 w 16875"/>
                  <a:gd name="connsiteY9" fmla="*/ 187587 h 221695"/>
                  <a:gd name="connsiteX10" fmla="*/ 16875 w 16875"/>
                  <a:gd name="connsiteY10" fmla="*/ 153482 h 221695"/>
                  <a:gd name="connsiteX11" fmla="*/ 0 w 16875"/>
                  <a:gd name="connsiteY11" fmla="*/ 153482 h 221695"/>
                  <a:gd name="connsiteX12" fmla="*/ 0 w 16875"/>
                  <a:gd name="connsiteY12" fmla="*/ 136430 h 221695"/>
                  <a:gd name="connsiteX13" fmla="*/ 16875 w 16875"/>
                  <a:gd name="connsiteY13" fmla="*/ 136430 h 221695"/>
                  <a:gd name="connsiteX14" fmla="*/ 16875 w 16875"/>
                  <a:gd name="connsiteY14" fmla="*/ 153482 h 221695"/>
                  <a:gd name="connsiteX15" fmla="*/ 16875 w 16875"/>
                  <a:gd name="connsiteY15" fmla="*/ 119374 h 221695"/>
                  <a:gd name="connsiteX16" fmla="*/ 0 w 16875"/>
                  <a:gd name="connsiteY16" fmla="*/ 119374 h 221695"/>
                  <a:gd name="connsiteX17" fmla="*/ 0 w 16875"/>
                  <a:gd name="connsiteY17" fmla="*/ 102322 h 221695"/>
                  <a:gd name="connsiteX18" fmla="*/ 16875 w 16875"/>
                  <a:gd name="connsiteY18" fmla="*/ 102322 h 221695"/>
                  <a:gd name="connsiteX19" fmla="*/ 16875 w 16875"/>
                  <a:gd name="connsiteY19" fmla="*/ 119374 h 221695"/>
                  <a:gd name="connsiteX20" fmla="*/ 16875 w 16875"/>
                  <a:gd name="connsiteY20" fmla="*/ 85265 h 221695"/>
                  <a:gd name="connsiteX21" fmla="*/ 0 w 16875"/>
                  <a:gd name="connsiteY21" fmla="*/ 85265 h 221695"/>
                  <a:gd name="connsiteX22" fmla="*/ 0 w 16875"/>
                  <a:gd name="connsiteY22" fmla="*/ 68213 h 221695"/>
                  <a:gd name="connsiteX23" fmla="*/ 16875 w 16875"/>
                  <a:gd name="connsiteY23" fmla="*/ 68213 h 221695"/>
                  <a:gd name="connsiteX24" fmla="*/ 16875 w 16875"/>
                  <a:gd name="connsiteY24" fmla="*/ 85265 h 221695"/>
                  <a:gd name="connsiteX25" fmla="*/ 16875 w 16875"/>
                  <a:gd name="connsiteY25" fmla="*/ 51161 h 221695"/>
                  <a:gd name="connsiteX26" fmla="*/ 0 w 16875"/>
                  <a:gd name="connsiteY26" fmla="*/ 51161 h 221695"/>
                  <a:gd name="connsiteX27" fmla="*/ 0 w 16875"/>
                  <a:gd name="connsiteY27" fmla="*/ 34109 h 221695"/>
                  <a:gd name="connsiteX28" fmla="*/ 16875 w 16875"/>
                  <a:gd name="connsiteY28" fmla="*/ 34109 h 221695"/>
                  <a:gd name="connsiteX29" fmla="*/ 16875 w 16875"/>
                  <a:gd name="connsiteY29" fmla="*/ 51161 h 221695"/>
                  <a:gd name="connsiteX30" fmla="*/ 16875 w 16875"/>
                  <a:gd name="connsiteY30" fmla="*/ 17052 h 221695"/>
                  <a:gd name="connsiteX31" fmla="*/ 0 w 16875"/>
                  <a:gd name="connsiteY31" fmla="*/ 17052 h 221695"/>
                  <a:gd name="connsiteX32" fmla="*/ 0 w 16875"/>
                  <a:gd name="connsiteY32" fmla="*/ 0 h 221695"/>
                  <a:gd name="connsiteX33" fmla="*/ 16875 w 16875"/>
                  <a:gd name="connsiteY33" fmla="*/ 0 h 221695"/>
                  <a:gd name="connsiteX34" fmla="*/ 16875 w 16875"/>
                  <a:gd name="connsiteY34" fmla="*/ 17052 h 221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6875" h="221695">
                    <a:moveTo>
                      <a:pt x="16875" y="221695"/>
                    </a:moveTo>
                    <a:lnTo>
                      <a:pt x="0" y="221695"/>
                    </a:lnTo>
                    <a:lnTo>
                      <a:pt x="0" y="204643"/>
                    </a:lnTo>
                    <a:lnTo>
                      <a:pt x="16875" y="204643"/>
                    </a:lnTo>
                    <a:lnTo>
                      <a:pt x="16875" y="221695"/>
                    </a:lnTo>
                    <a:close/>
                    <a:moveTo>
                      <a:pt x="16875" y="187587"/>
                    </a:moveTo>
                    <a:lnTo>
                      <a:pt x="0" y="187587"/>
                    </a:lnTo>
                    <a:lnTo>
                      <a:pt x="0" y="170535"/>
                    </a:lnTo>
                    <a:lnTo>
                      <a:pt x="16875" y="170535"/>
                    </a:lnTo>
                    <a:lnTo>
                      <a:pt x="16875" y="187587"/>
                    </a:lnTo>
                    <a:close/>
                    <a:moveTo>
                      <a:pt x="16875" y="153482"/>
                    </a:moveTo>
                    <a:lnTo>
                      <a:pt x="0" y="153482"/>
                    </a:lnTo>
                    <a:lnTo>
                      <a:pt x="0" y="136430"/>
                    </a:lnTo>
                    <a:lnTo>
                      <a:pt x="16875" y="136430"/>
                    </a:lnTo>
                    <a:lnTo>
                      <a:pt x="16875" y="153482"/>
                    </a:lnTo>
                    <a:close/>
                    <a:moveTo>
                      <a:pt x="16875" y="119374"/>
                    </a:moveTo>
                    <a:lnTo>
                      <a:pt x="0" y="119374"/>
                    </a:lnTo>
                    <a:lnTo>
                      <a:pt x="0" y="102322"/>
                    </a:lnTo>
                    <a:lnTo>
                      <a:pt x="16875" y="102322"/>
                    </a:lnTo>
                    <a:lnTo>
                      <a:pt x="16875" y="119374"/>
                    </a:lnTo>
                    <a:close/>
                    <a:moveTo>
                      <a:pt x="16875" y="85265"/>
                    </a:moveTo>
                    <a:lnTo>
                      <a:pt x="0" y="85265"/>
                    </a:lnTo>
                    <a:lnTo>
                      <a:pt x="0" y="68213"/>
                    </a:lnTo>
                    <a:lnTo>
                      <a:pt x="16875" y="68213"/>
                    </a:lnTo>
                    <a:lnTo>
                      <a:pt x="16875" y="85265"/>
                    </a:lnTo>
                    <a:close/>
                    <a:moveTo>
                      <a:pt x="16875" y="51161"/>
                    </a:moveTo>
                    <a:lnTo>
                      <a:pt x="0" y="51161"/>
                    </a:lnTo>
                    <a:lnTo>
                      <a:pt x="0" y="34109"/>
                    </a:lnTo>
                    <a:lnTo>
                      <a:pt x="16875" y="34109"/>
                    </a:lnTo>
                    <a:lnTo>
                      <a:pt x="16875" y="51161"/>
                    </a:lnTo>
                    <a:close/>
                    <a:moveTo>
                      <a:pt x="16875" y="17052"/>
                    </a:moveTo>
                    <a:lnTo>
                      <a:pt x="0" y="17052"/>
                    </a:lnTo>
                    <a:lnTo>
                      <a:pt x="0" y="0"/>
                    </a:lnTo>
                    <a:lnTo>
                      <a:pt x="16875" y="0"/>
                    </a:lnTo>
                    <a:lnTo>
                      <a:pt x="16875" y="17052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8" name="자유형: 도형 27">
                <a:extLst>
                  <a:ext uri="{FF2B5EF4-FFF2-40B4-BE49-F238E27FC236}">
                    <a16:creationId xmlns:a16="http://schemas.microsoft.com/office/drawing/2014/main" id="{C2BC96D6-A158-4A6E-B15F-A9FD40717992}"/>
                  </a:ext>
                </a:extLst>
              </p:cNvPr>
              <p:cNvSpPr/>
              <p:nvPr/>
            </p:nvSpPr>
            <p:spPr>
              <a:xfrm>
                <a:off x="8990893" y="3092088"/>
                <a:ext cx="16875" cy="8218"/>
              </a:xfrm>
              <a:custGeom>
                <a:avLst/>
                <a:gdLst>
                  <a:gd name="connsiteX0" fmla="*/ 0 w 16875"/>
                  <a:gd name="connsiteY0" fmla="*/ 0 h 8218"/>
                  <a:gd name="connsiteX1" fmla="*/ 16875 w 16875"/>
                  <a:gd name="connsiteY1" fmla="*/ 0 h 8218"/>
                  <a:gd name="connsiteX2" fmla="*/ 16875 w 16875"/>
                  <a:gd name="connsiteY2" fmla="*/ 8218 h 8218"/>
                  <a:gd name="connsiteX3" fmla="*/ 0 w 16875"/>
                  <a:gd name="connsiteY3" fmla="*/ 8218 h 8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875" h="8218">
                    <a:moveTo>
                      <a:pt x="0" y="0"/>
                    </a:moveTo>
                    <a:lnTo>
                      <a:pt x="16875" y="0"/>
                    </a:lnTo>
                    <a:lnTo>
                      <a:pt x="16875" y="8218"/>
                    </a:lnTo>
                    <a:lnTo>
                      <a:pt x="0" y="8218"/>
                    </a:lnTo>
                    <a:close/>
                  </a:path>
                </a:pathLst>
              </a:custGeom>
              <a:grpFill/>
              <a:ln w="41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41334ED-C940-365C-1599-41E3051443B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2880908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Box 40">
            <a:extLst>
              <a:ext uri="{FF2B5EF4-FFF2-40B4-BE49-F238E27FC236}">
                <a16:creationId xmlns:a16="http://schemas.microsoft.com/office/drawing/2014/main" id="{F691356A-6BD3-44C0-9C16-B0C73E346054}"/>
              </a:ext>
            </a:extLst>
          </p:cNvPr>
          <p:cNvSpPr txBox="1"/>
          <p:nvPr/>
        </p:nvSpPr>
        <p:spPr>
          <a:xfrm>
            <a:off x="2730498" y="1926819"/>
            <a:ext cx="6731009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!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그리고 어떻게 적을지는 고민을 조금만 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39550925-718A-4327-846E-09A5C23A2B52}"/>
              </a:ext>
            </a:extLst>
          </p:cNvPr>
          <p:cNvCxnSpPr>
            <a:cxnSpLocks/>
          </p:cNvCxnSpPr>
          <p:nvPr/>
        </p:nvCxnSpPr>
        <p:spPr>
          <a:xfrm>
            <a:off x="6096001" y="4315404"/>
            <a:ext cx="0" cy="2542596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타원 26">
            <a:extLst>
              <a:ext uri="{FF2B5EF4-FFF2-40B4-BE49-F238E27FC236}">
                <a16:creationId xmlns:a16="http://schemas.microsoft.com/office/drawing/2014/main" id="{E63596A2-9A7B-4914-94D7-89FBE446F5CC}"/>
              </a:ext>
            </a:extLst>
          </p:cNvPr>
          <p:cNvSpPr/>
          <p:nvPr/>
        </p:nvSpPr>
        <p:spPr bwMode="auto">
          <a:xfrm>
            <a:off x="6014078" y="4151558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75C3FAE-A796-4F25-A2A7-BB29C9D777B1}"/>
              </a:ext>
            </a:extLst>
          </p:cNvPr>
          <p:cNvSpPr txBox="1"/>
          <p:nvPr/>
        </p:nvSpPr>
        <p:spPr>
          <a:xfrm>
            <a:off x="4884157" y="4091233"/>
            <a:ext cx="473848" cy="25218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2017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1F3F0CED-7C27-4422-8D97-AEC867430F79}"/>
              </a:ext>
            </a:extLst>
          </p:cNvPr>
          <p:cNvSpPr txBox="1"/>
          <p:nvPr/>
        </p:nvSpPr>
        <p:spPr>
          <a:xfrm>
            <a:off x="6868795" y="4091233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568324D-38AF-4C9D-ACA1-88B77145D6FC}"/>
              </a:ext>
            </a:extLst>
          </p:cNvPr>
          <p:cNvSpPr txBox="1"/>
          <p:nvPr/>
        </p:nvSpPr>
        <p:spPr>
          <a:xfrm>
            <a:off x="6868796" y="4435751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D29075B4-18DE-4DCD-8EB1-16BF0061F465}"/>
              </a:ext>
            </a:extLst>
          </p:cNvPr>
          <p:cNvSpPr txBox="1"/>
          <p:nvPr/>
        </p:nvSpPr>
        <p:spPr>
          <a:xfrm>
            <a:off x="5312130" y="2836786"/>
            <a:ext cx="1567737" cy="380745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ctr"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0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EF930372-611B-E265-3E57-10EDC333B869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5375018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7D23433C-BE3C-4BB7-A715-661254F36A8F}"/>
              </a:ext>
            </a:extLst>
          </p:cNvPr>
          <p:cNvCxnSpPr>
            <a:cxnSpLocks/>
          </p:cNvCxnSpPr>
          <p:nvPr/>
        </p:nvCxnSpPr>
        <p:spPr>
          <a:xfrm>
            <a:off x="6096000" y="1254620"/>
            <a:ext cx="0" cy="5603380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타원 44">
            <a:extLst>
              <a:ext uri="{FF2B5EF4-FFF2-40B4-BE49-F238E27FC236}">
                <a16:creationId xmlns:a16="http://schemas.microsoft.com/office/drawing/2014/main" id="{3470DB6B-35C0-41F3-B97F-F32F67D51015}"/>
              </a:ext>
            </a:extLst>
          </p:cNvPr>
          <p:cNvSpPr/>
          <p:nvPr/>
        </p:nvSpPr>
        <p:spPr bwMode="auto">
          <a:xfrm>
            <a:off x="6014078" y="2053593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50" name="타원 49">
            <a:extLst>
              <a:ext uri="{FF2B5EF4-FFF2-40B4-BE49-F238E27FC236}">
                <a16:creationId xmlns:a16="http://schemas.microsoft.com/office/drawing/2014/main" id="{5DE01306-CFB5-4AA3-995C-B9D46C51705B}"/>
              </a:ext>
            </a:extLst>
          </p:cNvPr>
          <p:cNvSpPr/>
          <p:nvPr/>
        </p:nvSpPr>
        <p:spPr bwMode="auto">
          <a:xfrm>
            <a:off x="6014078" y="3533353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622FF2B-999B-4528-B7B4-091CA92F0648}"/>
              </a:ext>
            </a:extLst>
          </p:cNvPr>
          <p:cNvSpPr txBox="1"/>
          <p:nvPr/>
        </p:nvSpPr>
        <p:spPr>
          <a:xfrm>
            <a:off x="4884157" y="3473028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2019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027053D-3F14-4DC7-8ADD-D8ED69C9C52C}"/>
              </a:ext>
            </a:extLst>
          </p:cNvPr>
          <p:cNvSpPr txBox="1"/>
          <p:nvPr/>
        </p:nvSpPr>
        <p:spPr>
          <a:xfrm>
            <a:off x="6868795" y="3473028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3306471-8754-4C51-BBC6-37BEDABCC0E6}"/>
              </a:ext>
            </a:extLst>
          </p:cNvPr>
          <p:cNvSpPr txBox="1"/>
          <p:nvPr/>
        </p:nvSpPr>
        <p:spPr>
          <a:xfrm>
            <a:off x="6868796" y="3817546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5A8FC262-E511-4F98-AB9E-A97D477679D5}"/>
              </a:ext>
            </a:extLst>
          </p:cNvPr>
          <p:cNvSpPr/>
          <p:nvPr/>
        </p:nvSpPr>
        <p:spPr bwMode="auto">
          <a:xfrm>
            <a:off x="6014078" y="5010647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1FC20DB-9DD2-4CE7-8203-448F4F0A28CD}"/>
              </a:ext>
            </a:extLst>
          </p:cNvPr>
          <p:cNvSpPr txBox="1"/>
          <p:nvPr/>
        </p:nvSpPr>
        <p:spPr>
          <a:xfrm>
            <a:off x="6868795" y="4950322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2020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37D2EAD-2BBF-4707-8CD9-E85B759263D3}"/>
              </a:ext>
            </a:extLst>
          </p:cNvPr>
          <p:cNvSpPr txBox="1"/>
          <p:nvPr/>
        </p:nvSpPr>
        <p:spPr>
          <a:xfrm>
            <a:off x="4544642" y="4950322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AFACDA0-2A60-4AAC-825F-B4EEB0A310FB}"/>
              </a:ext>
            </a:extLst>
          </p:cNvPr>
          <p:cNvSpPr txBox="1"/>
          <p:nvPr/>
        </p:nvSpPr>
        <p:spPr>
          <a:xfrm>
            <a:off x="2377126" y="5294840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E7121F7-0A3F-495E-9E96-BBCBCCBE50DD}"/>
              </a:ext>
            </a:extLst>
          </p:cNvPr>
          <p:cNvSpPr txBox="1"/>
          <p:nvPr/>
        </p:nvSpPr>
        <p:spPr>
          <a:xfrm>
            <a:off x="6868795" y="1993268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2018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D4EB0947-7860-4272-8059-D21E6595CF8E}"/>
              </a:ext>
            </a:extLst>
          </p:cNvPr>
          <p:cNvSpPr txBox="1"/>
          <p:nvPr/>
        </p:nvSpPr>
        <p:spPr>
          <a:xfrm>
            <a:off x="4544642" y="1993268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9D480F6-69B0-4A14-8092-59D6DFC21452}"/>
              </a:ext>
            </a:extLst>
          </p:cNvPr>
          <p:cNvSpPr txBox="1"/>
          <p:nvPr/>
        </p:nvSpPr>
        <p:spPr>
          <a:xfrm>
            <a:off x="2377126" y="2337786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4060F7E-4E66-F2CF-F69C-0B78D4BD6F9D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2244913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7D23433C-BE3C-4BB7-A715-661254F36A8F}"/>
              </a:ext>
            </a:extLst>
          </p:cNvPr>
          <p:cNvCxnSpPr>
            <a:cxnSpLocks/>
          </p:cNvCxnSpPr>
          <p:nvPr/>
        </p:nvCxnSpPr>
        <p:spPr>
          <a:xfrm>
            <a:off x="6096000" y="1254620"/>
            <a:ext cx="0" cy="2366404"/>
          </a:xfrm>
          <a:prstGeom prst="line">
            <a:avLst/>
          </a:prstGeom>
          <a:ln w="12700"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" name="타원 44">
            <a:extLst>
              <a:ext uri="{FF2B5EF4-FFF2-40B4-BE49-F238E27FC236}">
                <a16:creationId xmlns:a16="http://schemas.microsoft.com/office/drawing/2014/main" id="{3470DB6B-35C0-41F3-B97F-F32F67D51015}"/>
              </a:ext>
            </a:extLst>
          </p:cNvPr>
          <p:cNvSpPr/>
          <p:nvPr/>
        </p:nvSpPr>
        <p:spPr bwMode="auto">
          <a:xfrm>
            <a:off x="6014078" y="2050418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5622FF2B-999B-4528-B7B4-091CA92F0648}"/>
              </a:ext>
            </a:extLst>
          </p:cNvPr>
          <p:cNvSpPr txBox="1"/>
          <p:nvPr/>
        </p:nvSpPr>
        <p:spPr>
          <a:xfrm>
            <a:off x="4884157" y="1990093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2021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027053D-3F14-4DC7-8ADD-D8ED69C9C52C}"/>
              </a:ext>
            </a:extLst>
          </p:cNvPr>
          <p:cNvSpPr txBox="1"/>
          <p:nvPr/>
        </p:nvSpPr>
        <p:spPr>
          <a:xfrm>
            <a:off x="6868795" y="1990093"/>
            <a:ext cx="82618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3306471-8754-4C51-BBC6-37BEDABCC0E6}"/>
              </a:ext>
            </a:extLst>
          </p:cNvPr>
          <p:cNvSpPr txBox="1"/>
          <p:nvPr/>
        </p:nvSpPr>
        <p:spPr>
          <a:xfrm>
            <a:off x="6868796" y="2334611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타원 54">
            <a:extLst>
              <a:ext uri="{FF2B5EF4-FFF2-40B4-BE49-F238E27FC236}">
                <a16:creationId xmlns:a16="http://schemas.microsoft.com/office/drawing/2014/main" id="{5A8FC262-E511-4F98-AB9E-A97D477679D5}"/>
              </a:ext>
            </a:extLst>
          </p:cNvPr>
          <p:cNvSpPr/>
          <p:nvPr/>
        </p:nvSpPr>
        <p:spPr bwMode="auto">
          <a:xfrm>
            <a:off x="6014078" y="3527712"/>
            <a:ext cx="163846" cy="163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l"/>
            <a:endParaRPr lang="ko-KR" altLang="en-US"/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1FC20DB-9DD2-4CE7-8203-448F4F0A28CD}"/>
              </a:ext>
            </a:extLst>
          </p:cNvPr>
          <p:cNvSpPr txBox="1"/>
          <p:nvPr/>
        </p:nvSpPr>
        <p:spPr>
          <a:xfrm>
            <a:off x="6868795" y="3467387"/>
            <a:ext cx="457818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2022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437D2EAD-2BBF-4707-8CD9-E85B759263D3}"/>
              </a:ext>
            </a:extLst>
          </p:cNvPr>
          <p:cNvSpPr txBox="1"/>
          <p:nvPr/>
        </p:nvSpPr>
        <p:spPr>
          <a:xfrm>
            <a:off x="4544642" y="3467387"/>
            <a:ext cx="826187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 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DAFACDA0-2A60-4AAC-825F-B4EEB0A310FB}"/>
              </a:ext>
            </a:extLst>
          </p:cNvPr>
          <p:cNvSpPr txBox="1"/>
          <p:nvPr/>
        </p:nvSpPr>
        <p:spPr>
          <a:xfrm>
            <a:off x="2377126" y="3811905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371588E2-7BC6-46FD-BB8A-B80C217F2006}"/>
              </a:ext>
            </a:extLst>
          </p:cNvPr>
          <p:cNvSpPr txBox="1"/>
          <p:nvPr/>
        </p:nvSpPr>
        <p:spPr>
          <a:xfrm>
            <a:off x="2730498" y="5147172"/>
            <a:ext cx="6731009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!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그리고 어떻게 적을지는 고민을 조금만 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6FBFB0E-E2D5-B7E6-AB5A-AB2345D66A03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54184176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52C363F9-EFA2-44BD-8ACC-B56717171F3B}"/>
              </a:ext>
            </a:extLst>
          </p:cNvPr>
          <p:cNvSpPr txBox="1"/>
          <p:nvPr/>
        </p:nvSpPr>
        <p:spPr>
          <a:xfrm>
            <a:off x="1179040" y="5379844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BF7604B-097B-432E-9DB0-818E45AA0396}"/>
              </a:ext>
            </a:extLst>
          </p:cNvPr>
          <p:cNvSpPr txBox="1"/>
          <p:nvPr/>
        </p:nvSpPr>
        <p:spPr>
          <a:xfrm>
            <a:off x="1201200" y="5072618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FC79CBC-2B03-4BC6-807E-22C3482FFAF5}"/>
              </a:ext>
            </a:extLst>
          </p:cNvPr>
          <p:cNvSpPr txBox="1"/>
          <p:nvPr/>
        </p:nvSpPr>
        <p:spPr>
          <a:xfrm>
            <a:off x="4554225" y="5379844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0D27A6D-2AB3-4725-B1E0-91CF75716FB6}"/>
              </a:ext>
            </a:extLst>
          </p:cNvPr>
          <p:cNvSpPr txBox="1"/>
          <p:nvPr/>
        </p:nvSpPr>
        <p:spPr>
          <a:xfrm>
            <a:off x="4576385" y="5072618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6FC9977-54D9-4069-B177-F07A4E30957C}"/>
              </a:ext>
            </a:extLst>
          </p:cNvPr>
          <p:cNvSpPr txBox="1"/>
          <p:nvPr/>
        </p:nvSpPr>
        <p:spPr>
          <a:xfrm>
            <a:off x="7926582" y="5379844"/>
            <a:ext cx="2993703" cy="45692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25665FE7-4BB8-4175-8931-4BAEBB0A76A1}"/>
              </a:ext>
            </a:extLst>
          </p:cNvPr>
          <p:cNvSpPr txBox="1"/>
          <p:nvPr/>
        </p:nvSpPr>
        <p:spPr>
          <a:xfrm>
            <a:off x="7948742" y="5072618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8" name="그림 개체 틀 7" descr="노트북, 인간의 얼굴, 의류, 사람이(가) 표시된 사진&#10;&#10;자동 생성된 설명">
            <a:extLst>
              <a:ext uri="{FF2B5EF4-FFF2-40B4-BE49-F238E27FC236}">
                <a16:creationId xmlns:a16="http://schemas.microsoft.com/office/drawing/2014/main" id="{6CB111C1-F7F2-2FC7-88B9-CA042E67F1C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43" b="143"/>
          <a:stretch/>
        </p:blipFill>
        <p:spPr>
          <a:xfrm>
            <a:off x="1174750" y="2170113"/>
            <a:ext cx="3087688" cy="26892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9" name="그림 개체 틀 8" descr="사람, 인간의 얼굴, 의류, 미소이(가) 표시된 사진&#10;&#10;자동 생성된 설명">
            <a:extLst>
              <a:ext uri="{FF2B5EF4-FFF2-40B4-BE49-F238E27FC236}">
                <a16:creationId xmlns:a16="http://schemas.microsoft.com/office/drawing/2014/main" id="{0E382570-1DD3-311D-446A-1C051560172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109" r="4109"/>
          <a:stretch/>
        </p:blipFill>
        <p:spPr>
          <a:xfrm>
            <a:off x="4552950" y="2170113"/>
            <a:ext cx="3087688" cy="26892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0" name="그림 개체 틀 9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44D370D4-579D-8C1B-5DEF-BC525418D9A5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3" r="33"/>
          <a:stretch>
            <a:fillRect/>
          </a:stretch>
        </p:blipFill>
        <p:spPr>
          <a:xfrm>
            <a:off x="7924800" y="2170113"/>
            <a:ext cx="3087688" cy="26892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376995738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/>
          <a:p>
            <a:r>
              <a:rPr lang="ko-KR" altLang="en-US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제안서의 이름을 멋지게 적어주세요</a:t>
            </a:r>
            <a:r>
              <a:rPr lang="en-US" altLang="ko-KR"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50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27897095-3048-A63C-B7D2-FB68F7A3F40E}"/>
              </a:ext>
            </a:extLst>
          </p:cNvPr>
          <p:cNvSpPr txBox="1"/>
          <p:nvPr/>
        </p:nvSpPr>
        <p:spPr>
          <a:xfrm>
            <a:off x="4033838" y="291816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BAC9472F-4457-C7AD-9BAE-9CA11FA3A6C9}"/>
              </a:ext>
            </a:extLst>
          </p:cNvPr>
          <p:cNvSpPr txBox="1"/>
          <p:nvPr/>
        </p:nvSpPr>
        <p:spPr>
          <a:xfrm>
            <a:off x="4033838" y="321696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51C7671-4199-25A6-4E4B-50929B0BBE19}"/>
              </a:ext>
            </a:extLst>
          </p:cNvPr>
          <p:cNvSpPr txBox="1"/>
          <p:nvPr/>
        </p:nvSpPr>
        <p:spPr>
          <a:xfrm>
            <a:off x="6407150" y="291816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47A39921-9EF1-4732-1D12-F978D115D338}"/>
              </a:ext>
            </a:extLst>
          </p:cNvPr>
          <p:cNvSpPr txBox="1"/>
          <p:nvPr/>
        </p:nvSpPr>
        <p:spPr>
          <a:xfrm>
            <a:off x="6407150" y="321696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DF0A54F6-9E08-A556-B45E-BFCD3CE28EFF}"/>
              </a:ext>
            </a:extLst>
          </p:cNvPr>
          <p:cNvSpPr txBox="1"/>
          <p:nvPr/>
        </p:nvSpPr>
        <p:spPr>
          <a:xfrm>
            <a:off x="8780463" y="291816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674179A-AC14-2DA8-C257-744778B88936}"/>
              </a:ext>
            </a:extLst>
          </p:cNvPr>
          <p:cNvSpPr txBox="1"/>
          <p:nvPr/>
        </p:nvSpPr>
        <p:spPr>
          <a:xfrm>
            <a:off x="8780463" y="321696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23D8518-44C4-C4CA-2A8D-C0623264725C}"/>
              </a:ext>
            </a:extLst>
          </p:cNvPr>
          <p:cNvSpPr txBox="1"/>
          <p:nvPr/>
        </p:nvSpPr>
        <p:spPr>
          <a:xfrm>
            <a:off x="1078663" y="2856251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1A3C9E9-545B-F765-C2E5-04193307DA49}"/>
              </a:ext>
            </a:extLst>
          </p:cNvPr>
          <p:cNvSpPr txBox="1"/>
          <p:nvPr/>
        </p:nvSpPr>
        <p:spPr>
          <a:xfrm>
            <a:off x="1082529" y="1715599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8" name="그림 개체 틀 7" descr="인간의 얼굴, 사람, 의류, 인물사진이(가) 표시된 사진&#10;&#10;자동 생성된 설명">
            <a:extLst>
              <a:ext uri="{FF2B5EF4-FFF2-40B4-BE49-F238E27FC236}">
                <a16:creationId xmlns:a16="http://schemas.microsoft.com/office/drawing/2014/main" id="{43D0ECF8-8E73-7B5A-54DA-B8F9683F0A1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74" r="574"/>
          <a:stretch/>
        </p:blipFill>
        <p:spPr>
          <a:xfrm>
            <a:off x="4033838" y="3590925"/>
            <a:ext cx="2249487" cy="2478088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9" name="그림 개체 틀 8" descr="사람, 인간의 얼굴, 의류, 안경이(가) 표시된 사진&#10;&#10;자동 생성된 설명">
            <a:extLst>
              <a:ext uri="{FF2B5EF4-FFF2-40B4-BE49-F238E27FC236}">
                <a16:creationId xmlns:a16="http://schemas.microsoft.com/office/drawing/2014/main" id="{63A4ABE0-22B7-3EE5-2588-FB069A6D6EB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2" r="32"/>
          <a:stretch/>
        </p:blipFill>
        <p:spPr>
          <a:xfrm>
            <a:off x="6407150" y="3590925"/>
            <a:ext cx="2247900" cy="2478088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0" name="그림 개체 틀 9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1CCEA2B0-24A7-EECF-97E8-5333E35E6A84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1" r="51"/>
          <a:stretch/>
        </p:blipFill>
        <p:spPr>
          <a:xfrm>
            <a:off x="8780463" y="3590925"/>
            <a:ext cx="2247900" cy="2478088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2295151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6DFC277-26C6-04DA-6DA4-22C4984007AD}"/>
              </a:ext>
            </a:extLst>
          </p:cNvPr>
          <p:cNvSpPr txBox="1"/>
          <p:nvPr/>
        </p:nvSpPr>
        <p:spPr>
          <a:xfrm>
            <a:off x="6248400" y="1796674"/>
            <a:ext cx="3501600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 고민해 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6DF06EEE-292C-511D-BF7D-6E79BCF8BF61}"/>
              </a:ext>
            </a:extLst>
          </p:cNvPr>
          <p:cNvSpPr/>
          <p:nvPr/>
        </p:nvSpPr>
        <p:spPr bwMode="auto">
          <a:xfrm>
            <a:off x="5717907" y="2880965"/>
            <a:ext cx="1446198" cy="1096112"/>
          </a:xfrm>
          <a:custGeom>
            <a:avLst/>
            <a:gdLst/>
            <a:ahLst/>
            <a:cxnLst/>
            <a:rect l="l" t="t" r="r" b="b"/>
            <a:pathLst>
              <a:path w="546068" h="415680">
                <a:moveTo>
                  <a:pt x="400078" y="0"/>
                </a:moveTo>
                <a:lnTo>
                  <a:pt x="532695" y="0"/>
                </a:lnTo>
                <a:lnTo>
                  <a:pt x="480317" y="181651"/>
                </a:lnTo>
                <a:cubicBezTo>
                  <a:pt x="501119" y="191309"/>
                  <a:pt x="517278" y="205611"/>
                  <a:pt x="528794" y="224556"/>
                </a:cubicBezTo>
                <a:cubicBezTo>
                  <a:pt x="540310" y="243502"/>
                  <a:pt x="546068" y="265604"/>
                  <a:pt x="546068" y="290865"/>
                </a:cubicBezTo>
                <a:cubicBezTo>
                  <a:pt x="546068" y="328012"/>
                  <a:pt x="534181" y="358102"/>
                  <a:pt x="510406" y="381133"/>
                </a:cubicBezTo>
                <a:cubicBezTo>
                  <a:pt x="486632" y="404165"/>
                  <a:pt x="456171" y="415680"/>
                  <a:pt x="419023" y="415680"/>
                </a:cubicBezTo>
                <a:cubicBezTo>
                  <a:pt x="381876" y="415680"/>
                  <a:pt x="351415" y="404165"/>
                  <a:pt x="327640" y="381133"/>
                </a:cubicBezTo>
                <a:cubicBezTo>
                  <a:pt x="303866" y="358102"/>
                  <a:pt x="291979" y="328012"/>
                  <a:pt x="291979" y="290865"/>
                </a:cubicBezTo>
                <a:cubicBezTo>
                  <a:pt x="291979" y="273777"/>
                  <a:pt x="294208" y="256689"/>
                  <a:pt x="298665" y="239601"/>
                </a:cubicBezTo>
                <a:cubicBezTo>
                  <a:pt x="303123" y="222513"/>
                  <a:pt x="313153" y="197253"/>
                  <a:pt x="328755" y="163820"/>
                </a:cubicBezTo>
                <a:close/>
                <a:moveTo>
                  <a:pt x="108099" y="0"/>
                </a:moveTo>
                <a:lnTo>
                  <a:pt x="240715" y="0"/>
                </a:lnTo>
                <a:lnTo>
                  <a:pt x="188337" y="181651"/>
                </a:lnTo>
                <a:cubicBezTo>
                  <a:pt x="209140" y="191309"/>
                  <a:pt x="225299" y="205611"/>
                  <a:pt x="236815" y="224556"/>
                </a:cubicBezTo>
                <a:cubicBezTo>
                  <a:pt x="248331" y="243502"/>
                  <a:pt x="254088" y="265604"/>
                  <a:pt x="254088" y="290865"/>
                </a:cubicBezTo>
                <a:cubicBezTo>
                  <a:pt x="254088" y="328012"/>
                  <a:pt x="242201" y="358102"/>
                  <a:pt x="218427" y="381133"/>
                </a:cubicBezTo>
                <a:cubicBezTo>
                  <a:pt x="194652" y="404165"/>
                  <a:pt x="164192" y="415680"/>
                  <a:pt x="127044" y="415680"/>
                </a:cubicBezTo>
                <a:cubicBezTo>
                  <a:pt x="89897" y="415680"/>
                  <a:pt x="59436" y="404165"/>
                  <a:pt x="35661" y="381133"/>
                </a:cubicBezTo>
                <a:cubicBezTo>
                  <a:pt x="11887" y="358102"/>
                  <a:pt x="0" y="328012"/>
                  <a:pt x="0" y="290865"/>
                </a:cubicBezTo>
                <a:cubicBezTo>
                  <a:pt x="0" y="273777"/>
                  <a:pt x="2228" y="256689"/>
                  <a:pt x="6686" y="239601"/>
                </a:cubicBezTo>
                <a:cubicBezTo>
                  <a:pt x="11144" y="222513"/>
                  <a:pt x="21174" y="197253"/>
                  <a:pt x="36776" y="163820"/>
                </a:cubicBezTo>
                <a:close/>
              </a:path>
            </a:pathLst>
          </a:custGeom>
          <a:solidFill>
            <a:schemeClr val="accent1">
              <a:lumMod val="95000"/>
              <a:alpha val="72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algn="l"/>
            <a:endParaRPr lang="ko-KR" alt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58418982-CC3D-8289-89D2-1623FD601841}"/>
              </a:ext>
            </a:extLst>
          </p:cNvPr>
          <p:cNvSpPr txBox="1"/>
          <p:nvPr/>
        </p:nvSpPr>
        <p:spPr>
          <a:xfrm>
            <a:off x="6248400" y="3307773"/>
            <a:ext cx="4338296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Oval 167">
            <a:extLst>
              <a:ext uri="{FF2B5EF4-FFF2-40B4-BE49-F238E27FC236}">
                <a16:creationId xmlns:a16="http://schemas.microsoft.com/office/drawing/2014/main" id="{05B8C154-52E9-1090-3CD6-4D197ADF94C5}"/>
              </a:ext>
            </a:extLst>
          </p:cNvPr>
          <p:cNvSpPr/>
          <p:nvPr/>
        </p:nvSpPr>
        <p:spPr>
          <a:xfrm rot="5400000">
            <a:off x="6356564" y="4803405"/>
            <a:ext cx="443680" cy="44507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53">
            <a:extLst>
              <a:ext uri="{FF2B5EF4-FFF2-40B4-BE49-F238E27FC236}">
                <a16:creationId xmlns:a16="http://schemas.microsoft.com/office/drawing/2014/main" id="{6EC3419A-64BE-4804-90FA-E635617F7171}"/>
              </a:ext>
            </a:extLst>
          </p:cNvPr>
          <p:cNvGrpSpPr/>
          <p:nvPr/>
        </p:nvGrpSpPr>
        <p:grpSpPr>
          <a:xfrm>
            <a:off x="6499651" y="4916426"/>
            <a:ext cx="157505" cy="219033"/>
            <a:chOff x="6499651" y="4916426"/>
            <a:chExt cx="157505" cy="219033"/>
          </a:xfrm>
          <a:solidFill>
            <a:schemeClr val="accent3"/>
          </a:solidFill>
        </p:grpSpPr>
        <p:grpSp>
          <p:nvGrpSpPr>
            <p:cNvPr id="3" name="그래픽 53">
              <a:extLst>
                <a:ext uri="{FF2B5EF4-FFF2-40B4-BE49-F238E27FC236}">
                  <a16:creationId xmlns:a16="http://schemas.microsoft.com/office/drawing/2014/main" id="{9F7F96B3-61DB-4B12-9CDD-92CCC3274F9E}"/>
                </a:ext>
              </a:extLst>
            </p:cNvPr>
            <p:cNvGrpSpPr/>
            <p:nvPr/>
          </p:nvGrpSpPr>
          <p:grpSpPr>
            <a:xfrm>
              <a:off x="6514949" y="4916426"/>
              <a:ext cx="126912" cy="191255"/>
              <a:chOff x="6514949" y="4916426"/>
              <a:chExt cx="126912" cy="191255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6D24C487-E302-4F78-9CB6-53BEF1CCB21A}"/>
                  </a:ext>
                </a:extLst>
              </p:cNvPr>
              <p:cNvSpPr/>
              <p:nvPr/>
            </p:nvSpPr>
            <p:spPr>
              <a:xfrm>
                <a:off x="6514949" y="4916426"/>
                <a:ext cx="126912" cy="191255"/>
              </a:xfrm>
              <a:custGeom>
                <a:avLst/>
                <a:gdLst>
                  <a:gd name="connsiteX0" fmla="*/ 63456 w 126912"/>
                  <a:gd name="connsiteY0" fmla="*/ 191255 h 191255"/>
                  <a:gd name="connsiteX1" fmla="*/ 60612 w 126912"/>
                  <a:gd name="connsiteY1" fmla="*/ 187006 h 191255"/>
                  <a:gd name="connsiteX2" fmla="*/ 0 w 126912"/>
                  <a:gd name="connsiteY2" fmla="*/ 62666 h 191255"/>
                  <a:gd name="connsiteX3" fmla="*/ 63456 w 126912"/>
                  <a:gd name="connsiteY3" fmla="*/ 0 h 191255"/>
                  <a:gd name="connsiteX4" fmla="*/ 126913 w 126912"/>
                  <a:gd name="connsiteY4" fmla="*/ 62664 h 191255"/>
                  <a:gd name="connsiteX5" fmla="*/ 66300 w 126912"/>
                  <a:gd name="connsiteY5" fmla="*/ 187005 h 191255"/>
                  <a:gd name="connsiteX6" fmla="*/ 63456 w 126912"/>
                  <a:gd name="connsiteY6" fmla="*/ 191255 h 191255"/>
                  <a:gd name="connsiteX7" fmla="*/ 63456 w 126912"/>
                  <a:gd name="connsiteY7" fmla="*/ 6845 h 191255"/>
                  <a:gd name="connsiteX8" fmla="*/ 6845 w 126912"/>
                  <a:gd name="connsiteY8" fmla="*/ 62664 h 191255"/>
                  <a:gd name="connsiteX9" fmla="*/ 63456 w 126912"/>
                  <a:gd name="connsiteY9" fmla="*/ 178864 h 191255"/>
                  <a:gd name="connsiteX10" fmla="*/ 120068 w 126912"/>
                  <a:gd name="connsiteY10" fmla="*/ 62664 h 191255"/>
                  <a:gd name="connsiteX11" fmla="*/ 63456 w 126912"/>
                  <a:gd name="connsiteY11" fmla="*/ 6845 h 19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912" h="191255">
                    <a:moveTo>
                      <a:pt x="63456" y="191255"/>
                    </a:moveTo>
                    <a:lnTo>
                      <a:pt x="60612" y="187006"/>
                    </a:lnTo>
                    <a:cubicBezTo>
                      <a:pt x="58138" y="183308"/>
                      <a:pt x="0" y="96053"/>
                      <a:pt x="0" y="62666"/>
                    </a:cubicBezTo>
                    <a:cubicBezTo>
                      <a:pt x="0" y="28112"/>
                      <a:pt x="28466" y="0"/>
                      <a:pt x="63456" y="0"/>
                    </a:cubicBezTo>
                    <a:cubicBezTo>
                      <a:pt x="98445" y="0"/>
                      <a:pt x="126913" y="28112"/>
                      <a:pt x="126913" y="62664"/>
                    </a:cubicBezTo>
                    <a:cubicBezTo>
                      <a:pt x="126913" y="96051"/>
                      <a:pt x="68775" y="183307"/>
                      <a:pt x="66300" y="187005"/>
                    </a:cubicBezTo>
                    <a:lnTo>
                      <a:pt x="63456" y="191255"/>
                    </a:lnTo>
                    <a:close/>
                    <a:moveTo>
                      <a:pt x="63456" y="6845"/>
                    </a:moveTo>
                    <a:cubicBezTo>
                      <a:pt x="32241" y="6845"/>
                      <a:pt x="6845" y="31885"/>
                      <a:pt x="6845" y="62664"/>
                    </a:cubicBezTo>
                    <a:cubicBezTo>
                      <a:pt x="6845" y="89980"/>
                      <a:pt x="51608" y="160644"/>
                      <a:pt x="63456" y="178864"/>
                    </a:cubicBezTo>
                    <a:cubicBezTo>
                      <a:pt x="75305" y="160644"/>
                      <a:pt x="120068" y="89980"/>
                      <a:pt x="120068" y="62664"/>
                    </a:cubicBezTo>
                    <a:cubicBezTo>
                      <a:pt x="120068" y="31885"/>
                      <a:pt x="94672" y="6845"/>
                      <a:pt x="6345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2AB03916-2051-4B32-BD3E-5EA33291277C}"/>
                  </a:ext>
                </a:extLst>
              </p:cNvPr>
              <p:cNvSpPr/>
              <p:nvPr/>
            </p:nvSpPr>
            <p:spPr>
              <a:xfrm>
                <a:off x="6550970" y="4951972"/>
                <a:ext cx="54869" cy="54238"/>
              </a:xfrm>
              <a:custGeom>
                <a:avLst/>
                <a:gdLst>
                  <a:gd name="connsiteX0" fmla="*/ 27436 w 54869"/>
                  <a:gd name="connsiteY0" fmla="*/ 54238 h 54238"/>
                  <a:gd name="connsiteX1" fmla="*/ 0 w 54869"/>
                  <a:gd name="connsiteY1" fmla="*/ 27117 h 54238"/>
                  <a:gd name="connsiteX2" fmla="*/ 27436 w 54869"/>
                  <a:gd name="connsiteY2" fmla="*/ 0 h 54238"/>
                  <a:gd name="connsiteX3" fmla="*/ 54869 w 54869"/>
                  <a:gd name="connsiteY3" fmla="*/ 27117 h 54238"/>
                  <a:gd name="connsiteX4" fmla="*/ 27436 w 54869"/>
                  <a:gd name="connsiteY4" fmla="*/ 54238 h 54238"/>
                  <a:gd name="connsiteX5" fmla="*/ 27436 w 54869"/>
                  <a:gd name="connsiteY5" fmla="*/ 6845 h 54238"/>
                  <a:gd name="connsiteX6" fmla="*/ 6845 w 54869"/>
                  <a:gd name="connsiteY6" fmla="*/ 27117 h 54238"/>
                  <a:gd name="connsiteX7" fmla="*/ 27436 w 54869"/>
                  <a:gd name="connsiteY7" fmla="*/ 47393 h 54238"/>
                  <a:gd name="connsiteX8" fmla="*/ 48025 w 54869"/>
                  <a:gd name="connsiteY8" fmla="*/ 27117 h 54238"/>
                  <a:gd name="connsiteX9" fmla="*/ 27436 w 54869"/>
                  <a:gd name="connsiteY9" fmla="*/ 6845 h 5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69" h="54238">
                    <a:moveTo>
                      <a:pt x="27436" y="54238"/>
                    </a:moveTo>
                    <a:cubicBezTo>
                      <a:pt x="12307" y="54238"/>
                      <a:pt x="0" y="42071"/>
                      <a:pt x="0" y="27117"/>
                    </a:cubicBezTo>
                    <a:cubicBezTo>
                      <a:pt x="0" y="12165"/>
                      <a:pt x="12307" y="0"/>
                      <a:pt x="27436" y="0"/>
                    </a:cubicBezTo>
                    <a:cubicBezTo>
                      <a:pt x="42563" y="0"/>
                      <a:pt x="54869" y="12165"/>
                      <a:pt x="54869" y="27117"/>
                    </a:cubicBezTo>
                    <a:cubicBezTo>
                      <a:pt x="54869" y="42071"/>
                      <a:pt x="42563" y="54238"/>
                      <a:pt x="27436" y="54238"/>
                    </a:cubicBezTo>
                    <a:close/>
                    <a:moveTo>
                      <a:pt x="27436" y="6845"/>
                    </a:moveTo>
                    <a:cubicBezTo>
                      <a:pt x="16080" y="6845"/>
                      <a:pt x="6845" y="15938"/>
                      <a:pt x="6845" y="27117"/>
                    </a:cubicBezTo>
                    <a:cubicBezTo>
                      <a:pt x="6845" y="38297"/>
                      <a:pt x="16080" y="47393"/>
                      <a:pt x="27436" y="47393"/>
                    </a:cubicBezTo>
                    <a:cubicBezTo>
                      <a:pt x="38789" y="47393"/>
                      <a:pt x="48025" y="38298"/>
                      <a:pt x="48025" y="27117"/>
                    </a:cubicBezTo>
                    <a:cubicBezTo>
                      <a:pt x="48025" y="15938"/>
                      <a:pt x="38789" y="6845"/>
                      <a:pt x="2743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6" name="자유형: 도형 5">
              <a:extLst>
                <a:ext uri="{FF2B5EF4-FFF2-40B4-BE49-F238E27FC236}">
                  <a16:creationId xmlns:a16="http://schemas.microsoft.com/office/drawing/2014/main" id="{E8848B39-80A3-4A50-B28D-47D8BA5378E3}"/>
                </a:ext>
              </a:extLst>
            </p:cNvPr>
            <p:cNvSpPr/>
            <p:nvPr/>
          </p:nvSpPr>
          <p:spPr>
            <a:xfrm>
              <a:off x="6499651" y="5075474"/>
              <a:ext cx="157505" cy="59984"/>
            </a:xfrm>
            <a:custGeom>
              <a:avLst/>
              <a:gdLst>
                <a:gd name="connsiteX0" fmla="*/ 78754 w 157505"/>
                <a:gd name="connsiteY0" fmla="*/ 59984 h 59984"/>
                <a:gd name="connsiteX1" fmla="*/ 0 w 157505"/>
                <a:gd name="connsiteY1" fmla="*/ 28572 h 59984"/>
                <a:gd name="connsiteX2" fmla="*/ 45383 w 157505"/>
                <a:gd name="connsiteY2" fmla="*/ 0 h 59984"/>
                <a:gd name="connsiteX3" fmla="*/ 46594 w 157505"/>
                <a:gd name="connsiteY3" fmla="*/ 6739 h 59984"/>
                <a:gd name="connsiteX4" fmla="*/ 6845 w 157505"/>
                <a:gd name="connsiteY4" fmla="*/ 28574 h 59984"/>
                <a:gd name="connsiteX5" fmla="*/ 78754 w 157505"/>
                <a:gd name="connsiteY5" fmla="*/ 53139 h 59984"/>
                <a:gd name="connsiteX6" fmla="*/ 150660 w 157505"/>
                <a:gd name="connsiteY6" fmla="*/ 28575 h 59984"/>
                <a:gd name="connsiteX7" fmla="*/ 110915 w 157505"/>
                <a:gd name="connsiteY7" fmla="*/ 6739 h 59984"/>
                <a:gd name="connsiteX8" fmla="*/ 112124 w 157505"/>
                <a:gd name="connsiteY8" fmla="*/ 0 h 59984"/>
                <a:gd name="connsiteX9" fmla="*/ 157505 w 157505"/>
                <a:gd name="connsiteY9" fmla="*/ 28574 h 59984"/>
                <a:gd name="connsiteX10" fmla="*/ 78754 w 157505"/>
                <a:gd name="connsiteY10" fmla="*/ 59984 h 5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505" h="59984">
                  <a:moveTo>
                    <a:pt x="78754" y="59984"/>
                  </a:moveTo>
                  <a:cubicBezTo>
                    <a:pt x="33859" y="59984"/>
                    <a:pt x="2" y="46479"/>
                    <a:pt x="0" y="28572"/>
                  </a:cubicBezTo>
                  <a:cubicBezTo>
                    <a:pt x="0" y="15789"/>
                    <a:pt x="16965" y="5110"/>
                    <a:pt x="45383" y="0"/>
                  </a:cubicBezTo>
                  <a:lnTo>
                    <a:pt x="46594" y="6739"/>
                  </a:lnTo>
                  <a:cubicBezTo>
                    <a:pt x="22819" y="11013"/>
                    <a:pt x="6845" y="19788"/>
                    <a:pt x="6845" y="28574"/>
                  </a:cubicBezTo>
                  <a:cubicBezTo>
                    <a:pt x="6846" y="40193"/>
                    <a:pt x="36378" y="53139"/>
                    <a:pt x="78754" y="53139"/>
                  </a:cubicBezTo>
                  <a:cubicBezTo>
                    <a:pt x="121130" y="53139"/>
                    <a:pt x="150660" y="40194"/>
                    <a:pt x="150660" y="28575"/>
                  </a:cubicBezTo>
                  <a:cubicBezTo>
                    <a:pt x="150660" y="19787"/>
                    <a:pt x="134688" y="11010"/>
                    <a:pt x="110915" y="6739"/>
                  </a:cubicBezTo>
                  <a:lnTo>
                    <a:pt x="112124" y="0"/>
                  </a:lnTo>
                  <a:cubicBezTo>
                    <a:pt x="140539" y="5106"/>
                    <a:pt x="157505" y="15789"/>
                    <a:pt x="157505" y="28574"/>
                  </a:cubicBezTo>
                  <a:cubicBezTo>
                    <a:pt x="157505" y="46479"/>
                    <a:pt x="123649" y="59984"/>
                    <a:pt x="78754" y="59984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E0BCE58F-A3D6-A3E3-F435-DAA1AF247FFD}"/>
              </a:ext>
            </a:extLst>
          </p:cNvPr>
          <p:cNvSpPr txBox="1"/>
          <p:nvPr/>
        </p:nvSpPr>
        <p:spPr>
          <a:xfrm>
            <a:off x="6910833" y="4853683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9" name="Oval 197">
            <a:extLst>
              <a:ext uri="{FF2B5EF4-FFF2-40B4-BE49-F238E27FC236}">
                <a16:creationId xmlns:a16="http://schemas.microsoft.com/office/drawing/2014/main" id="{D5D7F4DD-4E9F-C879-C65E-61949FC7DDC9}"/>
              </a:ext>
            </a:extLst>
          </p:cNvPr>
          <p:cNvSpPr/>
          <p:nvPr/>
        </p:nvSpPr>
        <p:spPr>
          <a:xfrm rot="5400000">
            <a:off x="6356566" y="5466277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7" name="그래픽 59">
            <a:extLst>
              <a:ext uri="{FF2B5EF4-FFF2-40B4-BE49-F238E27FC236}">
                <a16:creationId xmlns:a16="http://schemas.microsoft.com/office/drawing/2014/main" id="{7CDDD594-A851-4810-8B09-CF8B79A04DAB}"/>
              </a:ext>
            </a:extLst>
          </p:cNvPr>
          <p:cNvGrpSpPr/>
          <p:nvPr/>
        </p:nvGrpSpPr>
        <p:grpSpPr>
          <a:xfrm>
            <a:off x="6470208" y="5579297"/>
            <a:ext cx="216393" cy="219032"/>
            <a:chOff x="6470208" y="5579297"/>
            <a:chExt cx="216393" cy="219032"/>
          </a:xfrm>
          <a:solidFill>
            <a:schemeClr val="accent1"/>
          </a:solidFill>
        </p:grpSpPr>
        <p:sp>
          <p:nvSpPr>
            <p:cNvPr id="8" name="자유형: 도형 7">
              <a:extLst>
                <a:ext uri="{FF2B5EF4-FFF2-40B4-BE49-F238E27FC236}">
                  <a16:creationId xmlns:a16="http://schemas.microsoft.com/office/drawing/2014/main" id="{4E5D7E95-1B12-4787-847F-7D1E7345E0AF}"/>
                </a:ext>
              </a:extLst>
            </p:cNvPr>
            <p:cNvSpPr/>
            <p:nvPr/>
          </p:nvSpPr>
          <p:spPr>
            <a:xfrm>
              <a:off x="6470208" y="5579297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9" name="자유형: 도형 8">
              <a:extLst>
                <a:ext uri="{FF2B5EF4-FFF2-40B4-BE49-F238E27FC236}">
                  <a16:creationId xmlns:a16="http://schemas.microsoft.com/office/drawing/2014/main" id="{C2D2E4D7-3C50-4572-A459-7E255450460F}"/>
                </a:ext>
              </a:extLst>
            </p:cNvPr>
            <p:cNvSpPr/>
            <p:nvPr/>
          </p:nvSpPr>
          <p:spPr>
            <a:xfrm>
              <a:off x="6518640" y="5628336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10" name="자유형: 도형 9">
              <a:extLst>
                <a:ext uri="{FF2B5EF4-FFF2-40B4-BE49-F238E27FC236}">
                  <a16:creationId xmlns:a16="http://schemas.microsoft.com/office/drawing/2014/main" id="{AF4D191C-3AC5-4F9A-B256-A1582EEEBE13}"/>
                </a:ext>
              </a:extLst>
            </p:cNvPr>
            <p:cNvSpPr/>
            <p:nvPr/>
          </p:nvSpPr>
          <p:spPr>
            <a:xfrm>
              <a:off x="6542365" y="5652361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12202238-D5E9-BD98-E9A9-4C623306160C}"/>
              </a:ext>
            </a:extLst>
          </p:cNvPr>
          <p:cNvSpPr txBox="1"/>
          <p:nvPr/>
        </p:nvSpPr>
        <p:spPr>
          <a:xfrm>
            <a:off x="6910833" y="55165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Oval 172">
            <a:extLst>
              <a:ext uri="{FF2B5EF4-FFF2-40B4-BE49-F238E27FC236}">
                <a16:creationId xmlns:a16="http://schemas.microsoft.com/office/drawing/2014/main" id="{88AB6B5C-3488-49B9-5164-D5C5BA2B59EC}"/>
              </a:ext>
            </a:extLst>
          </p:cNvPr>
          <p:cNvSpPr/>
          <p:nvPr/>
        </p:nvSpPr>
        <p:spPr>
          <a:xfrm rot="5400000">
            <a:off x="8328298" y="4803405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11" name="그래픽 40">
            <a:extLst>
              <a:ext uri="{FF2B5EF4-FFF2-40B4-BE49-F238E27FC236}">
                <a16:creationId xmlns:a16="http://schemas.microsoft.com/office/drawing/2014/main" id="{D05BE6C3-7C47-4DD2-98A9-D309833CBDA8}"/>
              </a:ext>
            </a:extLst>
          </p:cNvPr>
          <p:cNvGrpSpPr/>
          <p:nvPr/>
        </p:nvGrpSpPr>
        <p:grpSpPr>
          <a:xfrm>
            <a:off x="8450063" y="4916426"/>
            <a:ext cx="200149" cy="219032"/>
            <a:chOff x="8450063" y="4916426"/>
            <a:chExt cx="200149" cy="219032"/>
          </a:xfrm>
          <a:solidFill>
            <a:schemeClr val="accent3"/>
          </a:solidFill>
        </p:grpSpPr>
        <p:grpSp>
          <p:nvGrpSpPr>
            <p:cNvPr id="12" name="그래픽 40">
              <a:extLst>
                <a:ext uri="{FF2B5EF4-FFF2-40B4-BE49-F238E27FC236}">
                  <a16:creationId xmlns:a16="http://schemas.microsoft.com/office/drawing/2014/main" id="{9B4B74E2-EE1F-48F0-AD19-4EFA1F8E3E88}"/>
                </a:ext>
              </a:extLst>
            </p:cNvPr>
            <p:cNvGrpSpPr/>
            <p:nvPr/>
          </p:nvGrpSpPr>
          <p:grpSpPr>
            <a:xfrm>
              <a:off x="8450063" y="4966698"/>
              <a:ext cx="200149" cy="118487"/>
              <a:chOff x="8450063" y="4966698"/>
              <a:chExt cx="200149" cy="118487"/>
            </a:xfrm>
            <a:grpFill/>
          </p:grpSpPr>
          <p:grpSp>
            <p:nvGrpSpPr>
              <p:cNvPr id="13" name="그래픽 40">
                <a:extLst>
                  <a:ext uri="{FF2B5EF4-FFF2-40B4-BE49-F238E27FC236}">
                    <a16:creationId xmlns:a16="http://schemas.microsoft.com/office/drawing/2014/main" id="{BF213083-C6AF-4BE9-8F1D-2B91E6CE7B70}"/>
                  </a:ext>
                </a:extLst>
              </p:cNvPr>
              <p:cNvGrpSpPr/>
              <p:nvPr/>
            </p:nvGrpSpPr>
            <p:grpSpPr>
              <a:xfrm>
                <a:off x="8450063" y="4966698"/>
                <a:ext cx="200149" cy="118487"/>
                <a:chOff x="8450063" y="4966698"/>
                <a:chExt cx="200149" cy="118487"/>
              </a:xfrm>
              <a:grpFill/>
            </p:grpSpPr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EB0D7675-4829-43A7-8152-37DD7A1650AD}"/>
                    </a:ext>
                  </a:extLst>
                </p:cNvPr>
                <p:cNvSpPr/>
                <p:nvPr/>
              </p:nvSpPr>
              <p:spPr>
                <a:xfrm>
                  <a:off x="8450063" y="4966823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2265F993-E0FF-4BC2-A70B-26602F8B7BFC}"/>
                    </a:ext>
                  </a:extLst>
                </p:cNvPr>
                <p:cNvSpPr/>
                <p:nvPr/>
              </p:nvSpPr>
              <p:spPr>
                <a:xfrm>
                  <a:off x="8451240" y="4966698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16" name="자유형: 도형 15">
                <a:extLst>
                  <a:ext uri="{FF2B5EF4-FFF2-40B4-BE49-F238E27FC236}">
                    <a16:creationId xmlns:a16="http://schemas.microsoft.com/office/drawing/2014/main" id="{626D9B3C-5DF7-416B-9B15-022AEE240FF1}"/>
                  </a:ext>
                </a:extLst>
              </p:cNvPr>
              <p:cNvSpPr/>
              <p:nvPr/>
            </p:nvSpPr>
            <p:spPr>
              <a:xfrm rot="2948410">
                <a:off x="8482960" y="5010618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7" name="자유형: 도형 16">
                <a:extLst>
                  <a:ext uri="{FF2B5EF4-FFF2-40B4-BE49-F238E27FC236}">
                    <a16:creationId xmlns:a16="http://schemas.microsoft.com/office/drawing/2014/main" id="{E9541ECC-F070-4574-ADD5-3C0FBEBA5C2A}"/>
                  </a:ext>
                </a:extLst>
              </p:cNvPr>
              <p:cNvSpPr/>
              <p:nvPr/>
            </p:nvSpPr>
            <p:spPr>
              <a:xfrm rot="2451590">
                <a:off x="8571919" y="5049733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8" name="그래픽 40">
              <a:extLst>
                <a:ext uri="{FF2B5EF4-FFF2-40B4-BE49-F238E27FC236}">
                  <a16:creationId xmlns:a16="http://schemas.microsoft.com/office/drawing/2014/main" id="{4FC87F61-63BE-432C-BBBE-AF2823FC15C0}"/>
                </a:ext>
              </a:extLst>
            </p:cNvPr>
            <p:cNvGrpSpPr/>
            <p:nvPr/>
          </p:nvGrpSpPr>
          <p:grpSpPr>
            <a:xfrm>
              <a:off x="8503600" y="4916426"/>
              <a:ext cx="93058" cy="219032"/>
              <a:chOff x="8503600" y="4916426"/>
              <a:chExt cx="93058" cy="219032"/>
            </a:xfrm>
            <a:grpFill/>
          </p:grpSpPr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id="{59EB7533-BDBC-4CEB-AE65-BBC134F04645}"/>
                  </a:ext>
                </a:extLst>
              </p:cNvPr>
              <p:cNvSpPr/>
              <p:nvPr/>
            </p:nvSpPr>
            <p:spPr>
              <a:xfrm>
                <a:off x="8546702" y="4916426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2" name="그래픽 40">
                <a:extLst>
                  <a:ext uri="{FF2B5EF4-FFF2-40B4-BE49-F238E27FC236}">
                    <a16:creationId xmlns:a16="http://schemas.microsoft.com/office/drawing/2014/main" id="{04015E5C-A4A3-4624-B6DE-ED9CC9C492D1}"/>
                  </a:ext>
                </a:extLst>
              </p:cNvPr>
              <p:cNvGrpSpPr/>
              <p:nvPr/>
            </p:nvGrpSpPr>
            <p:grpSpPr>
              <a:xfrm>
                <a:off x="8503600" y="4924723"/>
                <a:ext cx="93058" cy="22742"/>
                <a:chOff x="8503600" y="4924723"/>
                <a:chExt cx="93058" cy="22742"/>
              </a:xfrm>
              <a:grpFill/>
            </p:grpSpPr>
            <p:sp>
              <p:nvSpPr>
                <p:cNvPr id="25" name="자유형: 도형 24">
                  <a:extLst>
                    <a:ext uri="{FF2B5EF4-FFF2-40B4-BE49-F238E27FC236}">
                      <a16:creationId xmlns:a16="http://schemas.microsoft.com/office/drawing/2014/main" id="{8A9C7949-068A-4740-BE19-E7BD277AA158}"/>
                    </a:ext>
                  </a:extLst>
                </p:cNvPr>
                <p:cNvSpPr/>
                <p:nvPr/>
              </p:nvSpPr>
              <p:spPr>
                <a:xfrm rot="3902351">
                  <a:off x="8500376" y="4932675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6" name="자유형: 도형 25">
                  <a:extLst>
                    <a:ext uri="{FF2B5EF4-FFF2-40B4-BE49-F238E27FC236}">
                      <a16:creationId xmlns:a16="http://schemas.microsoft.com/office/drawing/2014/main" id="{056D1EE6-6C3F-4AEC-9DEB-F6C211AB229D}"/>
                    </a:ext>
                  </a:extLst>
                </p:cNvPr>
                <p:cNvSpPr/>
                <p:nvPr/>
              </p:nvSpPr>
              <p:spPr>
                <a:xfrm rot="1496881">
                  <a:off x="8585516" y="4925145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08342994-4B59-4034-AD6A-34D978DA8AB7}"/>
                  </a:ext>
                </a:extLst>
              </p:cNvPr>
              <p:cNvSpPr/>
              <p:nvPr/>
            </p:nvSpPr>
            <p:spPr>
              <a:xfrm>
                <a:off x="8546702" y="5113558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8" name="그래픽 40">
                <a:extLst>
                  <a:ext uri="{FF2B5EF4-FFF2-40B4-BE49-F238E27FC236}">
                    <a16:creationId xmlns:a16="http://schemas.microsoft.com/office/drawing/2014/main" id="{B6EAA29B-D758-4424-9087-C6AD1CC6C56C}"/>
                  </a:ext>
                </a:extLst>
              </p:cNvPr>
              <p:cNvGrpSpPr/>
              <p:nvPr/>
            </p:nvGrpSpPr>
            <p:grpSpPr>
              <a:xfrm>
                <a:off x="8503604" y="5104412"/>
                <a:ext cx="93048" cy="22743"/>
                <a:chOff x="8503604" y="5104412"/>
                <a:chExt cx="93048" cy="22743"/>
              </a:xfrm>
              <a:grpFill/>
            </p:grpSpPr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FD6E1FC8-AD27-477E-86FD-39465AACBF3D}"/>
                    </a:ext>
                  </a:extLst>
                </p:cNvPr>
                <p:cNvSpPr/>
                <p:nvPr/>
              </p:nvSpPr>
              <p:spPr>
                <a:xfrm rot="3902351">
                  <a:off x="8577986" y="5112365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4" name="자유형: 도형 33">
                  <a:extLst>
                    <a:ext uri="{FF2B5EF4-FFF2-40B4-BE49-F238E27FC236}">
                      <a16:creationId xmlns:a16="http://schemas.microsoft.com/office/drawing/2014/main" id="{494EB589-A49F-4FAF-BF92-64725F6AE82E}"/>
                    </a:ext>
                  </a:extLst>
                </p:cNvPr>
                <p:cNvSpPr/>
                <p:nvPr/>
              </p:nvSpPr>
              <p:spPr>
                <a:xfrm rot="1497337">
                  <a:off x="8507903" y="5104833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C91C5A1E-6CDD-8789-0298-CE59AA187179}"/>
              </a:ext>
            </a:extLst>
          </p:cNvPr>
          <p:cNvSpPr txBox="1"/>
          <p:nvPr/>
        </p:nvSpPr>
        <p:spPr>
          <a:xfrm>
            <a:off x="8882565" y="485368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73" name="Oval 172">
            <a:extLst>
              <a:ext uri="{FF2B5EF4-FFF2-40B4-BE49-F238E27FC236}">
                <a16:creationId xmlns:a16="http://schemas.microsoft.com/office/drawing/2014/main" id="{216A60B4-E74B-CF05-662A-8D3E44B06FBF}"/>
              </a:ext>
            </a:extLst>
          </p:cNvPr>
          <p:cNvSpPr/>
          <p:nvPr/>
        </p:nvSpPr>
        <p:spPr>
          <a:xfrm rot="5400000">
            <a:off x="8328298" y="5466277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35" name="그래픽 73">
            <a:extLst>
              <a:ext uri="{FF2B5EF4-FFF2-40B4-BE49-F238E27FC236}">
                <a16:creationId xmlns:a16="http://schemas.microsoft.com/office/drawing/2014/main" id="{E12B009A-042A-48F6-A991-C554BE539809}"/>
              </a:ext>
            </a:extLst>
          </p:cNvPr>
          <p:cNvGrpSpPr/>
          <p:nvPr/>
        </p:nvGrpSpPr>
        <p:grpSpPr>
          <a:xfrm>
            <a:off x="8440621" y="5602479"/>
            <a:ext cx="219032" cy="172669"/>
            <a:chOff x="8440621" y="5602479"/>
            <a:chExt cx="219032" cy="172669"/>
          </a:xfrm>
          <a:solidFill>
            <a:schemeClr val="accent3"/>
          </a:solidFill>
        </p:grpSpPr>
        <p:grpSp>
          <p:nvGrpSpPr>
            <p:cNvPr id="36" name="그래픽 73">
              <a:extLst>
                <a:ext uri="{FF2B5EF4-FFF2-40B4-BE49-F238E27FC236}">
                  <a16:creationId xmlns:a16="http://schemas.microsoft.com/office/drawing/2014/main" id="{8C8555DE-BED7-4ACF-AD27-90F8E6A597E9}"/>
                </a:ext>
              </a:extLst>
            </p:cNvPr>
            <p:cNvGrpSpPr/>
            <p:nvPr/>
          </p:nvGrpSpPr>
          <p:grpSpPr>
            <a:xfrm>
              <a:off x="8440621" y="5643168"/>
              <a:ext cx="219032" cy="131980"/>
              <a:chOff x="8440621" y="5643168"/>
              <a:chExt cx="219032" cy="131980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4F6F4215-C725-476F-BDBA-6FB2C0C6AF36}"/>
                  </a:ext>
                </a:extLst>
              </p:cNvPr>
              <p:cNvSpPr/>
              <p:nvPr/>
            </p:nvSpPr>
            <p:spPr>
              <a:xfrm>
                <a:off x="8628451" y="5704719"/>
                <a:ext cx="6844" cy="51912"/>
              </a:xfrm>
              <a:custGeom>
                <a:avLst/>
                <a:gdLst>
                  <a:gd name="connsiteX0" fmla="*/ 0 w 6844"/>
                  <a:gd name="connsiteY0" fmla="*/ 0 h 51912"/>
                  <a:gd name="connsiteX1" fmla="*/ 6845 w 6844"/>
                  <a:gd name="connsiteY1" fmla="*/ 0 h 51912"/>
                  <a:gd name="connsiteX2" fmla="*/ 6845 w 6844"/>
                  <a:gd name="connsiteY2" fmla="*/ 51912 h 51912"/>
                  <a:gd name="connsiteX3" fmla="*/ 0 w 6844"/>
                  <a:gd name="connsiteY3" fmla="*/ 51912 h 5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51912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51912"/>
                    </a:lnTo>
                    <a:lnTo>
                      <a:pt x="0" y="51912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4154EB85-A0B5-4113-9CD6-5D5C83C3C7F8}"/>
                  </a:ext>
                </a:extLst>
              </p:cNvPr>
              <p:cNvSpPr/>
              <p:nvPr/>
            </p:nvSpPr>
            <p:spPr>
              <a:xfrm>
                <a:off x="8464972" y="5643168"/>
                <a:ext cx="41990" cy="113463"/>
              </a:xfrm>
              <a:custGeom>
                <a:avLst/>
                <a:gdLst>
                  <a:gd name="connsiteX0" fmla="*/ 6845 w 41990"/>
                  <a:gd name="connsiteY0" fmla="*/ 113464 h 113463"/>
                  <a:gd name="connsiteX1" fmla="*/ 0 w 41990"/>
                  <a:gd name="connsiteY1" fmla="*/ 113464 h 113463"/>
                  <a:gd name="connsiteX2" fmla="*/ 0 w 41990"/>
                  <a:gd name="connsiteY2" fmla="*/ 9047 h 113463"/>
                  <a:gd name="connsiteX3" fmla="*/ 9006 w 41990"/>
                  <a:gd name="connsiteY3" fmla="*/ 0 h 113463"/>
                  <a:gd name="connsiteX4" fmla="*/ 41991 w 41990"/>
                  <a:gd name="connsiteY4" fmla="*/ 0 h 113463"/>
                  <a:gd name="connsiteX5" fmla="*/ 41991 w 41990"/>
                  <a:gd name="connsiteY5" fmla="*/ 6845 h 113463"/>
                  <a:gd name="connsiteX6" fmla="*/ 9008 w 41990"/>
                  <a:gd name="connsiteY6" fmla="*/ 6845 h 113463"/>
                  <a:gd name="connsiteX7" fmla="*/ 6846 w 41990"/>
                  <a:gd name="connsiteY7" fmla="*/ 9047 h 113463"/>
                  <a:gd name="connsiteX8" fmla="*/ 6846 w 41990"/>
                  <a:gd name="connsiteY8" fmla="*/ 113464 h 11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990" h="113463">
                    <a:moveTo>
                      <a:pt x="6845" y="113464"/>
                    </a:moveTo>
                    <a:lnTo>
                      <a:pt x="0" y="113464"/>
                    </a:lnTo>
                    <a:lnTo>
                      <a:pt x="0" y="9047"/>
                    </a:lnTo>
                    <a:cubicBezTo>
                      <a:pt x="0" y="4059"/>
                      <a:pt x="4040" y="0"/>
                      <a:pt x="9006" y="0"/>
                    </a:cubicBezTo>
                    <a:lnTo>
                      <a:pt x="41991" y="0"/>
                    </a:lnTo>
                    <a:lnTo>
                      <a:pt x="41991" y="6845"/>
                    </a:lnTo>
                    <a:lnTo>
                      <a:pt x="9008" y="6845"/>
                    </a:lnTo>
                    <a:cubicBezTo>
                      <a:pt x="7817" y="6845"/>
                      <a:pt x="6846" y="7832"/>
                      <a:pt x="6846" y="9047"/>
                    </a:cubicBezTo>
                    <a:lnTo>
                      <a:pt x="6846" y="113464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4" name="자유형: 도형 43">
                <a:extLst>
                  <a:ext uri="{FF2B5EF4-FFF2-40B4-BE49-F238E27FC236}">
                    <a16:creationId xmlns:a16="http://schemas.microsoft.com/office/drawing/2014/main" id="{82067BE2-F090-4EA5-9426-3AB42F5E4203}"/>
                  </a:ext>
                </a:extLst>
              </p:cNvPr>
              <p:cNvSpPr/>
              <p:nvPr/>
            </p:nvSpPr>
            <p:spPr>
              <a:xfrm>
                <a:off x="8482758" y="5737083"/>
                <a:ext cx="134756" cy="6844"/>
              </a:xfrm>
              <a:custGeom>
                <a:avLst/>
                <a:gdLst>
                  <a:gd name="connsiteX0" fmla="*/ 0 w 134756"/>
                  <a:gd name="connsiteY0" fmla="*/ 0 h 6844"/>
                  <a:gd name="connsiteX1" fmla="*/ 134756 w 134756"/>
                  <a:gd name="connsiteY1" fmla="*/ 0 h 6844"/>
                  <a:gd name="connsiteX2" fmla="*/ 134756 w 134756"/>
                  <a:gd name="connsiteY2" fmla="*/ 6845 h 6844"/>
                  <a:gd name="connsiteX3" fmla="*/ 0 w 134756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756" h="6844">
                    <a:moveTo>
                      <a:pt x="0" y="0"/>
                    </a:moveTo>
                    <a:lnTo>
                      <a:pt x="134756" y="0"/>
                    </a:lnTo>
                    <a:lnTo>
                      <a:pt x="134756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6" name="자유형: 도형 45">
                <a:extLst>
                  <a:ext uri="{FF2B5EF4-FFF2-40B4-BE49-F238E27FC236}">
                    <a16:creationId xmlns:a16="http://schemas.microsoft.com/office/drawing/2014/main" id="{FE32CEF4-7C9E-4679-B845-77BFA71CA3F0}"/>
                  </a:ext>
                </a:extLst>
              </p:cNvPr>
              <p:cNvSpPr/>
              <p:nvPr/>
            </p:nvSpPr>
            <p:spPr>
              <a:xfrm>
                <a:off x="8482758" y="5659131"/>
                <a:ext cx="24203" cy="6844"/>
              </a:xfrm>
              <a:custGeom>
                <a:avLst/>
                <a:gdLst>
                  <a:gd name="connsiteX0" fmla="*/ 0 w 24203"/>
                  <a:gd name="connsiteY0" fmla="*/ 0 h 6844"/>
                  <a:gd name="connsiteX1" fmla="*/ 24203 w 24203"/>
                  <a:gd name="connsiteY1" fmla="*/ 0 h 6844"/>
                  <a:gd name="connsiteX2" fmla="*/ 24203 w 24203"/>
                  <a:gd name="connsiteY2" fmla="*/ 6845 h 6844"/>
                  <a:gd name="connsiteX3" fmla="*/ 0 w 2420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03" h="6844">
                    <a:moveTo>
                      <a:pt x="0" y="0"/>
                    </a:moveTo>
                    <a:lnTo>
                      <a:pt x="24203" y="0"/>
                    </a:lnTo>
                    <a:lnTo>
                      <a:pt x="24203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7" name="자유형: 도형 46">
                <a:extLst>
                  <a:ext uri="{FF2B5EF4-FFF2-40B4-BE49-F238E27FC236}">
                    <a16:creationId xmlns:a16="http://schemas.microsoft.com/office/drawing/2014/main" id="{DBEF29B9-8CA9-4184-AFB4-8DAF2569BD3B}"/>
                  </a:ext>
                </a:extLst>
              </p:cNvPr>
              <p:cNvSpPr/>
              <p:nvPr/>
            </p:nvSpPr>
            <p:spPr>
              <a:xfrm>
                <a:off x="8440621" y="5752687"/>
                <a:ext cx="219032" cy="22461"/>
              </a:xfrm>
              <a:custGeom>
                <a:avLst/>
                <a:gdLst>
                  <a:gd name="connsiteX0" fmla="*/ 202885 w 219032"/>
                  <a:gd name="connsiteY0" fmla="*/ 22461 h 22461"/>
                  <a:gd name="connsiteX1" fmla="*/ 16143 w 219032"/>
                  <a:gd name="connsiteY1" fmla="*/ 22461 h 22461"/>
                  <a:gd name="connsiteX2" fmla="*/ 1366 w 219032"/>
                  <a:gd name="connsiteY2" fmla="*/ 16260 h 22461"/>
                  <a:gd name="connsiteX3" fmla="*/ 0 w 219032"/>
                  <a:gd name="connsiteY3" fmla="*/ 15233 h 22461"/>
                  <a:gd name="connsiteX4" fmla="*/ 0 w 219032"/>
                  <a:gd name="connsiteY4" fmla="*/ 0 h 22461"/>
                  <a:gd name="connsiteX5" fmla="*/ 219032 w 219032"/>
                  <a:gd name="connsiteY5" fmla="*/ 0 h 22461"/>
                  <a:gd name="connsiteX6" fmla="*/ 219032 w 219032"/>
                  <a:gd name="connsiteY6" fmla="*/ 15235 h 22461"/>
                  <a:gd name="connsiteX7" fmla="*/ 217668 w 219032"/>
                  <a:gd name="connsiteY7" fmla="*/ 16261 h 22461"/>
                  <a:gd name="connsiteX8" fmla="*/ 202885 w 219032"/>
                  <a:gd name="connsiteY8" fmla="*/ 22461 h 22461"/>
                  <a:gd name="connsiteX9" fmla="*/ 6845 w 219032"/>
                  <a:gd name="connsiteY9" fmla="*/ 11744 h 22461"/>
                  <a:gd name="connsiteX10" fmla="*/ 16143 w 219032"/>
                  <a:gd name="connsiteY10" fmla="*/ 15616 h 22461"/>
                  <a:gd name="connsiteX11" fmla="*/ 202887 w 219032"/>
                  <a:gd name="connsiteY11" fmla="*/ 15616 h 22461"/>
                  <a:gd name="connsiteX12" fmla="*/ 212189 w 219032"/>
                  <a:gd name="connsiteY12" fmla="*/ 11744 h 22461"/>
                  <a:gd name="connsiteX13" fmla="*/ 212189 w 219032"/>
                  <a:gd name="connsiteY13" fmla="*/ 6843 h 22461"/>
                  <a:gd name="connsiteX14" fmla="*/ 6845 w 219032"/>
                  <a:gd name="connsiteY14" fmla="*/ 6843 h 22461"/>
                  <a:gd name="connsiteX15" fmla="*/ 6845 w 219032"/>
                  <a:gd name="connsiteY15" fmla="*/ 11744 h 22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9032" h="22461">
                    <a:moveTo>
                      <a:pt x="202885" y="22461"/>
                    </a:moveTo>
                    <a:lnTo>
                      <a:pt x="16143" y="22461"/>
                    </a:lnTo>
                    <a:cubicBezTo>
                      <a:pt x="9793" y="22461"/>
                      <a:pt x="2209" y="16895"/>
                      <a:pt x="1366" y="16260"/>
                    </a:cubicBezTo>
                    <a:lnTo>
                      <a:pt x="0" y="15233"/>
                    </a:lnTo>
                    <a:lnTo>
                      <a:pt x="0" y="0"/>
                    </a:lnTo>
                    <a:lnTo>
                      <a:pt x="219032" y="0"/>
                    </a:lnTo>
                    <a:lnTo>
                      <a:pt x="219032" y="15235"/>
                    </a:lnTo>
                    <a:lnTo>
                      <a:pt x="217668" y="16261"/>
                    </a:lnTo>
                    <a:cubicBezTo>
                      <a:pt x="216823" y="16895"/>
                      <a:pt x="209232" y="22461"/>
                      <a:pt x="202885" y="22461"/>
                    </a:cubicBezTo>
                    <a:close/>
                    <a:moveTo>
                      <a:pt x="6845" y="11744"/>
                    </a:moveTo>
                    <a:cubicBezTo>
                      <a:pt x="9538" y="13520"/>
                      <a:pt x="13558" y="15616"/>
                      <a:pt x="16143" y="15616"/>
                    </a:cubicBezTo>
                    <a:lnTo>
                      <a:pt x="202887" y="15616"/>
                    </a:lnTo>
                    <a:cubicBezTo>
                      <a:pt x="205471" y="15616"/>
                      <a:pt x="209490" y="13520"/>
                      <a:pt x="212189" y="11744"/>
                    </a:cubicBezTo>
                    <a:lnTo>
                      <a:pt x="212189" y="6843"/>
                    </a:lnTo>
                    <a:lnTo>
                      <a:pt x="6845" y="6843"/>
                    </a:lnTo>
                    <a:lnTo>
                      <a:pt x="6845" y="11744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48" name="그래픽 73">
              <a:extLst>
                <a:ext uri="{FF2B5EF4-FFF2-40B4-BE49-F238E27FC236}">
                  <a16:creationId xmlns:a16="http://schemas.microsoft.com/office/drawing/2014/main" id="{3110987D-DF85-4B79-B67A-357961B1180B}"/>
                </a:ext>
              </a:extLst>
            </p:cNvPr>
            <p:cNvGrpSpPr/>
            <p:nvPr/>
          </p:nvGrpSpPr>
          <p:grpSpPr>
            <a:xfrm>
              <a:off x="8518185" y="5602479"/>
              <a:ext cx="141465" cy="114666"/>
              <a:chOff x="8518185" y="5602479"/>
              <a:chExt cx="141465" cy="114666"/>
            </a:xfrm>
            <a:grpFill/>
          </p:grpSpPr>
          <p:sp>
            <p:nvSpPr>
              <p:cNvPr id="50" name="자유형: 도형 49">
                <a:extLst>
                  <a:ext uri="{FF2B5EF4-FFF2-40B4-BE49-F238E27FC236}">
                    <a16:creationId xmlns:a16="http://schemas.microsoft.com/office/drawing/2014/main" id="{A6709566-B4E4-4839-89BD-96D4A965412B}"/>
                  </a:ext>
                </a:extLst>
              </p:cNvPr>
              <p:cNvSpPr/>
              <p:nvPr/>
            </p:nvSpPr>
            <p:spPr>
              <a:xfrm>
                <a:off x="8518185" y="5602479"/>
                <a:ext cx="141465" cy="114666"/>
              </a:xfrm>
              <a:custGeom>
                <a:avLst/>
                <a:gdLst>
                  <a:gd name="connsiteX0" fmla="*/ 70734 w 141465"/>
                  <a:gd name="connsiteY0" fmla="*/ 114667 h 114666"/>
                  <a:gd name="connsiteX1" fmla="*/ 57913 w 141465"/>
                  <a:gd name="connsiteY1" fmla="*/ 90549 h 114666"/>
                  <a:gd name="connsiteX2" fmla="*/ 9814 w 141465"/>
                  <a:gd name="connsiteY2" fmla="*/ 90549 h 114666"/>
                  <a:gd name="connsiteX3" fmla="*/ 0 w 141465"/>
                  <a:gd name="connsiteY3" fmla="*/ 79687 h 114666"/>
                  <a:gd name="connsiteX4" fmla="*/ 0 w 141465"/>
                  <a:gd name="connsiteY4" fmla="*/ 10871 h 114666"/>
                  <a:gd name="connsiteX5" fmla="*/ 9814 w 141465"/>
                  <a:gd name="connsiteY5" fmla="*/ 0 h 114666"/>
                  <a:gd name="connsiteX6" fmla="*/ 131640 w 141465"/>
                  <a:gd name="connsiteY6" fmla="*/ 0 h 114666"/>
                  <a:gd name="connsiteX7" fmla="*/ 141466 w 141465"/>
                  <a:gd name="connsiteY7" fmla="*/ 10869 h 114666"/>
                  <a:gd name="connsiteX8" fmla="*/ 141466 w 141465"/>
                  <a:gd name="connsiteY8" fmla="*/ 79687 h 114666"/>
                  <a:gd name="connsiteX9" fmla="*/ 131640 w 141465"/>
                  <a:gd name="connsiteY9" fmla="*/ 90549 h 114666"/>
                  <a:gd name="connsiteX10" fmla="*/ 83554 w 141465"/>
                  <a:gd name="connsiteY10" fmla="*/ 90549 h 114666"/>
                  <a:gd name="connsiteX11" fmla="*/ 70734 w 141465"/>
                  <a:gd name="connsiteY11" fmla="*/ 114667 h 114666"/>
                  <a:gd name="connsiteX12" fmla="*/ 9814 w 141465"/>
                  <a:gd name="connsiteY12" fmla="*/ 6845 h 114666"/>
                  <a:gd name="connsiteX13" fmla="*/ 6845 w 141465"/>
                  <a:gd name="connsiteY13" fmla="*/ 10871 h 114666"/>
                  <a:gd name="connsiteX14" fmla="*/ 6845 w 141465"/>
                  <a:gd name="connsiteY14" fmla="*/ 79687 h 114666"/>
                  <a:gd name="connsiteX15" fmla="*/ 9814 w 141465"/>
                  <a:gd name="connsiteY15" fmla="*/ 83704 h 114666"/>
                  <a:gd name="connsiteX16" fmla="*/ 62027 w 141465"/>
                  <a:gd name="connsiteY16" fmla="*/ 83704 h 114666"/>
                  <a:gd name="connsiteX17" fmla="*/ 70734 w 141465"/>
                  <a:gd name="connsiteY17" fmla="*/ 100084 h 114666"/>
                  <a:gd name="connsiteX18" fmla="*/ 79444 w 141465"/>
                  <a:gd name="connsiteY18" fmla="*/ 83704 h 114666"/>
                  <a:gd name="connsiteX19" fmla="*/ 131642 w 141465"/>
                  <a:gd name="connsiteY19" fmla="*/ 83704 h 114666"/>
                  <a:gd name="connsiteX20" fmla="*/ 134623 w 141465"/>
                  <a:gd name="connsiteY20" fmla="*/ 79687 h 114666"/>
                  <a:gd name="connsiteX21" fmla="*/ 134623 w 141465"/>
                  <a:gd name="connsiteY21" fmla="*/ 10869 h 114666"/>
                  <a:gd name="connsiteX22" fmla="*/ 131642 w 141465"/>
                  <a:gd name="connsiteY22" fmla="*/ 6845 h 114666"/>
                  <a:gd name="connsiteX23" fmla="*/ 9814 w 141465"/>
                  <a:gd name="connsiteY23" fmla="*/ 6845 h 114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1465" h="114666">
                    <a:moveTo>
                      <a:pt x="70734" y="114667"/>
                    </a:moveTo>
                    <a:lnTo>
                      <a:pt x="57913" y="90549"/>
                    </a:lnTo>
                    <a:lnTo>
                      <a:pt x="9814" y="90549"/>
                    </a:lnTo>
                    <a:cubicBezTo>
                      <a:pt x="4403" y="90549"/>
                      <a:pt x="0" y="85676"/>
                      <a:pt x="0" y="79687"/>
                    </a:cubicBezTo>
                    <a:lnTo>
                      <a:pt x="0" y="10871"/>
                    </a:lnTo>
                    <a:cubicBezTo>
                      <a:pt x="0" y="4877"/>
                      <a:pt x="4403" y="0"/>
                      <a:pt x="9814" y="0"/>
                    </a:cubicBezTo>
                    <a:lnTo>
                      <a:pt x="131640" y="0"/>
                    </a:lnTo>
                    <a:cubicBezTo>
                      <a:pt x="137058" y="0"/>
                      <a:pt x="141466" y="4877"/>
                      <a:pt x="141466" y="10869"/>
                    </a:cubicBezTo>
                    <a:lnTo>
                      <a:pt x="141466" y="79687"/>
                    </a:lnTo>
                    <a:cubicBezTo>
                      <a:pt x="141466" y="85676"/>
                      <a:pt x="137058" y="90549"/>
                      <a:pt x="131640" y="90549"/>
                    </a:cubicBezTo>
                    <a:lnTo>
                      <a:pt x="83554" y="90549"/>
                    </a:lnTo>
                    <a:lnTo>
                      <a:pt x="70734" y="114667"/>
                    </a:lnTo>
                    <a:close/>
                    <a:moveTo>
                      <a:pt x="9814" y="6845"/>
                    </a:moveTo>
                    <a:cubicBezTo>
                      <a:pt x="8205" y="6845"/>
                      <a:pt x="6845" y="8689"/>
                      <a:pt x="6845" y="10871"/>
                    </a:cubicBezTo>
                    <a:lnTo>
                      <a:pt x="6845" y="79687"/>
                    </a:lnTo>
                    <a:cubicBezTo>
                      <a:pt x="6845" y="81863"/>
                      <a:pt x="8203" y="83704"/>
                      <a:pt x="9814" y="83704"/>
                    </a:cubicBezTo>
                    <a:lnTo>
                      <a:pt x="62027" y="83704"/>
                    </a:lnTo>
                    <a:lnTo>
                      <a:pt x="70734" y="100084"/>
                    </a:lnTo>
                    <a:lnTo>
                      <a:pt x="79444" y="83704"/>
                    </a:lnTo>
                    <a:lnTo>
                      <a:pt x="131642" y="83704"/>
                    </a:lnTo>
                    <a:cubicBezTo>
                      <a:pt x="133255" y="83704"/>
                      <a:pt x="134623" y="81865"/>
                      <a:pt x="134623" y="79687"/>
                    </a:cubicBezTo>
                    <a:lnTo>
                      <a:pt x="134623" y="10869"/>
                    </a:lnTo>
                    <a:cubicBezTo>
                      <a:pt x="134623" y="8688"/>
                      <a:pt x="133255" y="6845"/>
                      <a:pt x="131642" y="6845"/>
                    </a:cubicBezTo>
                    <a:lnTo>
                      <a:pt x="9814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51" name="그래픽 73">
                <a:extLst>
                  <a:ext uri="{FF2B5EF4-FFF2-40B4-BE49-F238E27FC236}">
                    <a16:creationId xmlns:a16="http://schemas.microsoft.com/office/drawing/2014/main" id="{D620FC79-E6D9-4C1E-8994-1C0EEA01BAA7}"/>
                  </a:ext>
                </a:extLst>
              </p:cNvPr>
              <p:cNvGrpSpPr/>
              <p:nvPr/>
            </p:nvGrpSpPr>
            <p:grpSpPr>
              <a:xfrm>
                <a:off x="8548598" y="5635782"/>
                <a:ext cx="80637" cy="22238"/>
                <a:chOff x="8548598" y="5635782"/>
                <a:chExt cx="80637" cy="22238"/>
              </a:xfrm>
              <a:grpFill/>
            </p:grpSpPr>
            <p:sp>
              <p:nvSpPr>
                <p:cNvPr id="52" name="자유형: 도형 51">
                  <a:extLst>
                    <a:ext uri="{FF2B5EF4-FFF2-40B4-BE49-F238E27FC236}">
                      <a16:creationId xmlns:a16="http://schemas.microsoft.com/office/drawing/2014/main" id="{1CA7000D-5B14-45E6-9FE1-2220852932C4}"/>
                    </a:ext>
                  </a:extLst>
                </p:cNvPr>
                <p:cNvSpPr/>
                <p:nvPr/>
              </p:nvSpPr>
              <p:spPr>
                <a:xfrm>
                  <a:off x="8548598" y="5635782"/>
                  <a:ext cx="22132" cy="22238"/>
                </a:xfrm>
                <a:custGeom>
                  <a:avLst/>
                  <a:gdLst>
                    <a:gd name="connsiteX0" fmla="*/ 11066 w 22132"/>
                    <a:gd name="connsiteY0" fmla="*/ 22239 h 22238"/>
                    <a:gd name="connsiteX1" fmla="*/ 0 w 22132"/>
                    <a:gd name="connsiteY1" fmla="*/ 11116 h 22238"/>
                    <a:gd name="connsiteX2" fmla="*/ 11066 w 22132"/>
                    <a:gd name="connsiteY2" fmla="*/ 0 h 22238"/>
                    <a:gd name="connsiteX3" fmla="*/ 22133 w 22132"/>
                    <a:gd name="connsiteY3" fmla="*/ 11116 h 22238"/>
                    <a:gd name="connsiteX4" fmla="*/ 11066 w 22132"/>
                    <a:gd name="connsiteY4" fmla="*/ 22239 h 22238"/>
                    <a:gd name="connsiteX5" fmla="*/ 11066 w 22132"/>
                    <a:gd name="connsiteY5" fmla="*/ 6845 h 22238"/>
                    <a:gd name="connsiteX6" fmla="*/ 6845 w 22132"/>
                    <a:gd name="connsiteY6" fmla="*/ 11116 h 22238"/>
                    <a:gd name="connsiteX7" fmla="*/ 11066 w 22132"/>
                    <a:gd name="connsiteY7" fmla="*/ 15394 h 22238"/>
                    <a:gd name="connsiteX8" fmla="*/ 15288 w 22132"/>
                    <a:gd name="connsiteY8" fmla="*/ 11116 h 22238"/>
                    <a:gd name="connsiteX9" fmla="*/ 11066 w 22132"/>
                    <a:gd name="connsiteY9" fmla="*/ 6845 h 2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32" h="22238">
                      <a:moveTo>
                        <a:pt x="11066" y="22239"/>
                      </a:moveTo>
                      <a:cubicBezTo>
                        <a:pt x="4964" y="22239"/>
                        <a:pt x="0" y="17249"/>
                        <a:pt x="0" y="11116"/>
                      </a:cubicBezTo>
                      <a:cubicBezTo>
                        <a:pt x="0" y="4986"/>
                        <a:pt x="4964" y="0"/>
                        <a:pt x="11066" y="0"/>
                      </a:cubicBezTo>
                      <a:cubicBezTo>
                        <a:pt x="17165" y="0"/>
                        <a:pt x="22133" y="4986"/>
                        <a:pt x="22133" y="11116"/>
                      </a:cubicBezTo>
                      <a:cubicBezTo>
                        <a:pt x="22133" y="17249"/>
                        <a:pt x="17167" y="22239"/>
                        <a:pt x="11066" y="22239"/>
                      </a:cubicBezTo>
                      <a:close/>
                      <a:moveTo>
                        <a:pt x="11066" y="6845"/>
                      </a:moveTo>
                      <a:cubicBezTo>
                        <a:pt x="8737" y="6845"/>
                        <a:pt x="6845" y="8761"/>
                        <a:pt x="6845" y="11116"/>
                      </a:cubicBezTo>
                      <a:cubicBezTo>
                        <a:pt x="6845" y="13474"/>
                        <a:pt x="8736" y="15394"/>
                        <a:pt x="11066" y="15394"/>
                      </a:cubicBezTo>
                      <a:cubicBezTo>
                        <a:pt x="13392" y="15394"/>
                        <a:pt x="15288" y="13474"/>
                        <a:pt x="15288" y="11116"/>
                      </a:cubicBezTo>
                      <a:cubicBezTo>
                        <a:pt x="15288" y="8760"/>
                        <a:pt x="13393" y="6845"/>
                        <a:pt x="1106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3" name="자유형: 도형 52">
                  <a:extLst>
                    <a:ext uri="{FF2B5EF4-FFF2-40B4-BE49-F238E27FC236}">
                      <a16:creationId xmlns:a16="http://schemas.microsoft.com/office/drawing/2014/main" id="{EE2D746E-71C5-4FBF-8CE6-245825690385}"/>
                    </a:ext>
                  </a:extLst>
                </p:cNvPr>
                <p:cNvSpPr/>
                <p:nvPr/>
              </p:nvSpPr>
              <p:spPr>
                <a:xfrm>
                  <a:off x="8577846" y="5635782"/>
                  <a:ext cx="22135" cy="22238"/>
                </a:xfrm>
                <a:custGeom>
                  <a:avLst/>
                  <a:gdLst>
                    <a:gd name="connsiteX0" fmla="*/ 11073 w 22135"/>
                    <a:gd name="connsiteY0" fmla="*/ 22239 h 22238"/>
                    <a:gd name="connsiteX1" fmla="*/ 0 w 22135"/>
                    <a:gd name="connsiteY1" fmla="*/ 11116 h 22238"/>
                    <a:gd name="connsiteX2" fmla="*/ 11073 w 22135"/>
                    <a:gd name="connsiteY2" fmla="*/ 0 h 22238"/>
                    <a:gd name="connsiteX3" fmla="*/ 22136 w 22135"/>
                    <a:gd name="connsiteY3" fmla="*/ 11116 h 22238"/>
                    <a:gd name="connsiteX4" fmla="*/ 11073 w 22135"/>
                    <a:gd name="connsiteY4" fmla="*/ 22239 h 22238"/>
                    <a:gd name="connsiteX5" fmla="*/ 11073 w 22135"/>
                    <a:gd name="connsiteY5" fmla="*/ 6845 h 22238"/>
                    <a:gd name="connsiteX6" fmla="*/ 6845 w 22135"/>
                    <a:gd name="connsiteY6" fmla="*/ 11116 h 22238"/>
                    <a:gd name="connsiteX7" fmla="*/ 11073 w 22135"/>
                    <a:gd name="connsiteY7" fmla="*/ 15394 h 22238"/>
                    <a:gd name="connsiteX8" fmla="*/ 15291 w 22135"/>
                    <a:gd name="connsiteY8" fmla="*/ 11116 h 22238"/>
                    <a:gd name="connsiteX9" fmla="*/ 11073 w 22135"/>
                    <a:gd name="connsiteY9" fmla="*/ 6845 h 2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35" h="22238">
                      <a:moveTo>
                        <a:pt x="11073" y="22239"/>
                      </a:moveTo>
                      <a:cubicBezTo>
                        <a:pt x="4968" y="22239"/>
                        <a:pt x="0" y="17249"/>
                        <a:pt x="0" y="11116"/>
                      </a:cubicBezTo>
                      <a:cubicBezTo>
                        <a:pt x="0" y="4986"/>
                        <a:pt x="4966" y="0"/>
                        <a:pt x="11073" y="0"/>
                      </a:cubicBezTo>
                      <a:cubicBezTo>
                        <a:pt x="17172" y="0"/>
                        <a:pt x="22136" y="4986"/>
                        <a:pt x="22136" y="11116"/>
                      </a:cubicBezTo>
                      <a:cubicBezTo>
                        <a:pt x="22136" y="17249"/>
                        <a:pt x="17173" y="22239"/>
                        <a:pt x="11073" y="22239"/>
                      </a:cubicBezTo>
                      <a:close/>
                      <a:moveTo>
                        <a:pt x="11073" y="6845"/>
                      </a:moveTo>
                      <a:cubicBezTo>
                        <a:pt x="8741" y="6845"/>
                        <a:pt x="6845" y="8761"/>
                        <a:pt x="6845" y="11116"/>
                      </a:cubicBezTo>
                      <a:cubicBezTo>
                        <a:pt x="6845" y="13474"/>
                        <a:pt x="8739" y="15394"/>
                        <a:pt x="11073" y="15394"/>
                      </a:cubicBezTo>
                      <a:cubicBezTo>
                        <a:pt x="13399" y="15394"/>
                        <a:pt x="15291" y="13474"/>
                        <a:pt x="15291" y="11116"/>
                      </a:cubicBezTo>
                      <a:cubicBezTo>
                        <a:pt x="15291" y="8760"/>
                        <a:pt x="13399" y="6845"/>
                        <a:pt x="11073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56" name="자유형: 도형 55">
                  <a:extLst>
                    <a:ext uri="{FF2B5EF4-FFF2-40B4-BE49-F238E27FC236}">
                      <a16:creationId xmlns:a16="http://schemas.microsoft.com/office/drawing/2014/main" id="{AEFAAE65-B4D5-4EAC-B571-21B1802F86C4}"/>
                    </a:ext>
                  </a:extLst>
                </p:cNvPr>
                <p:cNvSpPr/>
                <p:nvPr/>
              </p:nvSpPr>
              <p:spPr>
                <a:xfrm>
                  <a:off x="8607100" y="5635782"/>
                  <a:ext cx="22135" cy="22238"/>
                </a:xfrm>
                <a:custGeom>
                  <a:avLst/>
                  <a:gdLst>
                    <a:gd name="connsiteX0" fmla="*/ 11066 w 22135"/>
                    <a:gd name="connsiteY0" fmla="*/ 22239 h 22238"/>
                    <a:gd name="connsiteX1" fmla="*/ 0 w 22135"/>
                    <a:gd name="connsiteY1" fmla="*/ 11116 h 22238"/>
                    <a:gd name="connsiteX2" fmla="*/ 11066 w 22135"/>
                    <a:gd name="connsiteY2" fmla="*/ 0 h 22238"/>
                    <a:gd name="connsiteX3" fmla="*/ 22136 w 22135"/>
                    <a:gd name="connsiteY3" fmla="*/ 11116 h 22238"/>
                    <a:gd name="connsiteX4" fmla="*/ 11066 w 22135"/>
                    <a:gd name="connsiteY4" fmla="*/ 22239 h 22238"/>
                    <a:gd name="connsiteX5" fmla="*/ 11066 w 22135"/>
                    <a:gd name="connsiteY5" fmla="*/ 6845 h 22238"/>
                    <a:gd name="connsiteX6" fmla="*/ 6845 w 22135"/>
                    <a:gd name="connsiteY6" fmla="*/ 11116 h 22238"/>
                    <a:gd name="connsiteX7" fmla="*/ 11066 w 22135"/>
                    <a:gd name="connsiteY7" fmla="*/ 15394 h 22238"/>
                    <a:gd name="connsiteX8" fmla="*/ 15291 w 22135"/>
                    <a:gd name="connsiteY8" fmla="*/ 11116 h 22238"/>
                    <a:gd name="connsiteX9" fmla="*/ 11066 w 22135"/>
                    <a:gd name="connsiteY9" fmla="*/ 6845 h 22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35" h="22238">
                      <a:moveTo>
                        <a:pt x="11066" y="22239"/>
                      </a:moveTo>
                      <a:cubicBezTo>
                        <a:pt x="4968" y="22239"/>
                        <a:pt x="0" y="17249"/>
                        <a:pt x="0" y="11116"/>
                      </a:cubicBezTo>
                      <a:cubicBezTo>
                        <a:pt x="0" y="4986"/>
                        <a:pt x="4966" y="0"/>
                        <a:pt x="11066" y="0"/>
                      </a:cubicBezTo>
                      <a:cubicBezTo>
                        <a:pt x="17168" y="0"/>
                        <a:pt x="22136" y="4986"/>
                        <a:pt x="22136" y="11116"/>
                      </a:cubicBezTo>
                      <a:cubicBezTo>
                        <a:pt x="22136" y="17249"/>
                        <a:pt x="17168" y="22239"/>
                        <a:pt x="11066" y="22239"/>
                      </a:cubicBezTo>
                      <a:close/>
                      <a:moveTo>
                        <a:pt x="11066" y="6845"/>
                      </a:moveTo>
                      <a:cubicBezTo>
                        <a:pt x="8741" y="6845"/>
                        <a:pt x="6845" y="8761"/>
                        <a:pt x="6845" y="11116"/>
                      </a:cubicBezTo>
                      <a:cubicBezTo>
                        <a:pt x="6845" y="13474"/>
                        <a:pt x="8739" y="15394"/>
                        <a:pt x="11066" y="15394"/>
                      </a:cubicBezTo>
                      <a:cubicBezTo>
                        <a:pt x="13395" y="15394"/>
                        <a:pt x="15291" y="13474"/>
                        <a:pt x="15291" y="11116"/>
                      </a:cubicBezTo>
                      <a:cubicBezTo>
                        <a:pt x="15291" y="8760"/>
                        <a:pt x="13395" y="6845"/>
                        <a:pt x="11066" y="6845"/>
                      </a:cubicBez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A3B3709E-9156-7EC1-AA86-D9D0A7D37294}"/>
              </a:ext>
            </a:extLst>
          </p:cNvPr>
          <p:cNvSpPr txBox="1"/>
          <p:nvPr/>
        </p:nvSpPr>
        <p:spPr>
          <a:xfrm>
            <a:off x="8882565" y="55165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3874CA5-8D54-5B45-22DF-F255771C9DCD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pic>
        <p:nvPicPr>
          <p:cNvPr id="57" name="그림 개체 틀 56" descr="의류, 인간의 얼굴, 사람, 미소이(가) 표시된 사진&#10;&#10;자동 생성된 설명">
            <a:extLst>
              <a:ext uri="{FF2B5EF4-FFF2-40B4-BE49-F238E27FC236}">
                <a16:creationId xmlns:a16="http://schemas.microsoft.com/office/drawing/2014/main" id="{D4560206-565F-2DE3-C4D7-33DEA1E716F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2504" b="2504"/>
          <a:stretch/>
        </p:blipFill>
        <p:spPr>
          <a:xfrm>
            <a:off x="1174750" y="1609725"/>
            <a:ext cx="3502025" cy="5248275"/>
          </a:xfrm>
          <a:custGeom>
            <a:avLst/>
            <a:gdLst>
              <a:gd name="connsiteX0" fmla="*/ 0 w 3502057"/>
              <a:gd name="connsiteY0" fmla="*/ 0 h 5507755"/>
              <a:gd name="connsiteX1" fmla="*/ 3502057 w 3502057"/>
              <a:gd name="connsiteY1" fmla="*/ 0 h 5507755"/>
              <a:gd name="connsiteX2" fmla="*/ 3502057 w 3502057"/>
              <a:gd name="connsiteY2" fmla="*/ 5507755 h 5507755"/>
              <a:gd name="connsiteX3" fmla="*/ 0 w 3502057"/>
              <a:gd name="connsiteY3" fmla="*/ 5507755 h 550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2057" h="5507755">
                <a:moveTo>
                  <a:pt x="0" y="0"/>
                </a:moveTo>
                <a:lnTo>
                  <a:pt x="3502057" y="0"/>
                </a:lnTo>
                <a:lnTo>
                  <a:pt x="3502057" y="5507755"/>
                </a:lnTo>
                <a:lnTo>
                  <a:pt x="0" y="550775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318178718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31" descr="A group of people raising their hands&#10;&#10;Description automatically generated">
            <a:extLst>
              <a:ext uri="{FF2B5EF4-FFF2-40B4-BE49-F238E27FC236}">
                <a16:creationId xmlns:a16="http://schemas.microsoft.com/office/drawing/2014/main" id="{1D792512-59B3-E38B-3BBE-6403BED835E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36" r="36"/>
          <a:stretch/>
        </p:blipFill>
        <p:spPr>
          <a:xfrm>
            <a:off x="0" y="0"/>
            <a:ext cx="12192000" cy="3749675"/>
          </a:xfrm>
          <a:custGeom>
            <a:avLst/>
            <a:gdLst>
              <a:gd name="connsiteX0" fmla="*/ 0 w 12192000"/>
              <a:gd name="connsiteY0" fmla="*/ 0 h 3749964"/>
              <a:gd name="connsiteX1" fmla="*/ 12192000 w 12192000"/>
              <a:gd name="connsiteY1" fmla="*/ 0 h 3749964"/>
              <a:gd name="connsiteX2" fmla="*/ 12192000 w 12192000"/>
              <a:gd name="connsiteY2" fmla="*/ 3749964 h 3749964"/>
              <a:gd name="connsiteX3" fmla="*/ 0 w 12192000"/>
              <a:gd name="connsiteY3" fmla="*/ 3749964 h 3749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49964">
                <a:moveTo>
                  <a:pt x="0" y="0"/>
                </a:moveTo>
                <a:lnTo>
                  <a:pt x="12192000" y="0"/>
                </a:lnTo>
                <a:lnTo>
                  <a:pt x="12192000" y="3749964"/>
                </a:lnTo>
                <a:lnTo>
                  <a:pt x="0" y="3749964"/>
                </a:lnTo>
                <a:close/>
              </a:path>
            </a:pathLst>
          </a:custGeom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79D0E358-4020-4724-8B64-D359A77460A1}"/>
              </a:ext>
            </a:extLst>
          </p:cNvPr>
          <p:cNvSpPr/>
          <p:nvPr/>
        </p:nvSpPr>
        <p:spPr>
          <a:xfrm>
            <a:off x="0" y="0"/>
            <a:ext cx="12192000" cy="3749964"/>
          </a:xfrm>
          <a:prstGeom prst="rect">
            <a:avLst/>
          </a:prstGeom>
          <a:solidFill>
            <a:schemeClr val="accent3">
              <a:alpha val="3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45244FC-6076-4F9E-A439-A8C88E9E8B70}"/>
              </a:ext>
            </a:extLst>
          </p:cNvPr>
          <p:cNvSpPr/>
          <p:nvPr/>
        </p:nvSpPr>
        <p:spPr>
          <a:xfrm>
            <a:off x="0" y="3749964"/>
            <a:ext cx="12192000" cy="3108036"/>
          </a:xfrm>
          <a:prstGeom prst="rect">
            <a:avLst/>
          </a:prstGeom>
          <a:gradFill flip="none" rotWithShape="1">
            <a:gsLst>
              <a:gs pos="0">
                <a:schemeClr val="accent3">
                  <a:lumMod val="67000"/>
                </a:schemeClr>
              </a:gs>
              <a:gs pos="48000">
                <a:schemeClr val="accent3">
                  <a:lumMod val="97000"/>
                  <a:lumOff val="3000"/>
                </a:schemeClr>
              </a:gs>
              <a:gs pos="100000">
                <a:schemeClr val="accent3">
                  <a:lumMod val="60000"/>
                  <a:lumOff val="40000"/>
                </a:schemeClr>
              </a:gs>
            </a:gsLst>
            <a:lin ang="16200000" scaled="1"/>
            <a:tileRect/>
          </a:gradFill>
          <a:ln>
            <a:solidFill>
              <a:schemeClr val="accent1">
                <a:alpha val="64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6" name="그래픽 7">
            <a:extLst>
              <a:ext uri="{FF2B5EF4-FFF2-40B4-BE49-F238E27FC236}">
                <a16:creationId xmlns:a16="http://schemas.microsoft.com/office/drawing/2014/main" id="{CAB5EC21-186D-C971-B4BE-6956DC63B9C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63638" y="549275"/>
            <a:ext cx="1419224" cy="19472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E892A8F1-3369-D945-D08A-111766ADC2AD}"/>
              </a:ext>
            </a:extLst>
          </p:cNvPr>
          <p:cNvSpPr txBox="1"/>
          <p:nvPr/>
        </p:nvSpPr>
        <p:spPr>
          <a:xfrm>
            <a:off x="9863456" y="549275"/>
            <a:ext cx="11490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2024</a:t>
            </a:r>
            <a:r>
              <a:rPr lang="ko-KR" altLang="en-US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년 미스터 </a:t>
            </a:r>
            <a:r>
              <a:rPr lang="ko-KR" altLang="en-US" sz="12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피피티</a:t>
            </a:r>
            <a:endParaRPr lang="en-US" altLang="ko-KR" sz="1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n-ea"/>
              <a:cs typeface="Pretendard Black" panose="02000A0300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447D019E-B9B7-B7EF-871A-22C2168551A5}"/>
              </a:ext>
            </a:extLst>
          </p:cNvPr>
          <p:cNvSpPr txBox="1"/>
          <p:nvPr/>
        </p:nvSpPr>
        <p:spPr>
          <a:xfrm flipH="1">
            <a:off x="4701064" y="2801469"/>
            <a:ext cx="278987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여기에 본문 내용을 잘 정리 해서 입력해주세요</a:t>
            </a:r>
            <a:r>
              <a:rPr lang="en-US" altLang="ko-KR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</a:p>
          <a:p>
            <a:pPr algn="ctr"/>
            <a:r>
              <a:rPr lang="ko-KR" altLang="en-US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여기에 본문 내용을 잘 정리 해서 입력해주세요</a:t>
            </a:r>
            <a:r>
              <a:rPr lang="en-US" altLang="ko-KR">
                <a:solidFill>
                  <a:schemeClr val="bg1"/>
                </a:solidFill>
                <a:latin typeface="프리젠테이션 3 Light" pitchFamily="2" charset="-127"/>
                <a:ea typeface="프리젠테이션 3 Light" pitchFamily="2" charset="-127"/>
              </a:rPr>
              <a:t>.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A6C9882E-EA56-D44A-E9EA-919988157DDC}"/>
              </a:ext>
            </a:extLst>
          </p:cNvPr>
          <p:cNvCxnSpPr>
            <a:cxnSpLocks/>
          </p:cNvCxnSpPr>
          <p:nvPr/>
        </p:nvCxnSpPr>
        <p:spPr>
          <a:xfrm>
            <a:off x="5766262" y="2666981"/>
            <a:ext cx="659476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40C94E4E-48CF-0CA7-E6F9-3A8B01003996}"/>
              </a:ext>
            </a:extLst>
          </p:cNvPr>
          <p:cNvSpPr txBox="1"/>
          <p:nvPr/>
        </p:nvSpPr>
        <p:spPr>
          <a:xfrm>
            <a:off x="4504662" y="1908556"/>
            <a:ext cx="318267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ko-KR" altLang="en-US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미스터</a:t>
            </a:r>
            <a:r>
              <a:rPr lang="en-US" altLang="ko-KR" sz="40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 </a:t>
            </a:r>
            <a:r>
              <a:rPr lang="ko-KR" altLang="en-US" sz="40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피피티임</a:t>
            </a:r>
            <a:endParaRPr lang="en-US" altLang="ko-KR" sz="40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BFCC20F-0DF5-2C9D-C9DD-31FEEEE604B8}"/>
              </a:ext>
            </a:extLst>
          </p:cNvPr>
          <p:cNvSpPr txBox="1"/>
          <p:nvPr/>
        </p:nvSpPr>
        <p:spPr>
          <a:xfrm>
            <a:off x="3147340" y="4132918"/>
            <a:ext cx="5897320" cy="212365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/>
            <a:r>
              <a:rPr lang="en-US" altLang="ko-KR" sz="138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PVINCE</a:t>
            </a:r>
          </a:p>
        </p:txBody>
      </p:sp>
    </p:spTree>
    <p:extLst>
      <p:ext uri="{BB962C8B-B14F-4D97-AF65-F5344CB8AC3E}">
        <p14:creationId xmlns:p14="http://schemas.microsoft.com/office/powerpoint/2010/main" val="423658281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823D8518-44C4-C4CA-2A8D-C0623264725C}"/>
              </a:ext>
            </a:extLst>
          </p:cNvPr>
          <p:cNvSpPr txBox="1"/>
          <p:nvPr/>
        </p:nvSpPr>
        <p:spPr>
          <a:xfrm>
            <a:off x="1078663" y="2965942"/>
            <a:ext cx="2115964" cy="10293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1A3C9E9-545B-F765-C2E5-04193307DA49}"/>
              </a:ext>
            </a:extLst>
          </p:cNvPr>
          <p:cNvSpPr txBox="1"/>
          <p:nvPr/>
        </p:nvSpPr>
        <p:spPr>
          <a:xfrm>
            <a:off x="1082529" y="1715599"/>
            <a:ext cx="166103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멋지게 적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6089CCE3-BAD8-4A7C-9C52-7AF286BFD0DF}"/>
              </a:ext>
            </a:extLst>
          </p:cNvPr>
          <p:cNvGrpSpPr/>
          <p:nvPr/>
        </p:nvGrpSpPr>
        <p:grpSpPr>
          <a:xfrm>
            <a:off x="4034514" y="4606148"/>
            <a:ext cx="2061487" cy="1585209"/>
            <a:chOff x="4034514" y="4606148"/>
            <a:chExt cx="2061487" cy="1585209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27897095-3048-A63C-B7D2-FB68F7A3F40E}"/>
                </a:ext>
              </a:extLst>
            </p:cNvPr>
            <p:cNvSpPr txBox="1"/>
            <p:nvPr/>
          </p:nvSpPr>
          <p:spPr>
            <a:xfrm>
              <a:off x="4060965" y="4606148"/>
              <a:ext cx="473206" cy="251287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홍길동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AC9472F-4457-C7AD-9BAE-9CA11FA3A6C9}"/>
                </a:ext>
              </a:extLst>
            </p:cNvPr>
            <p:cNvSpPr txBox="1"/>
            <p:nvPr/>
          </p:nvSpPr>
          <p:spPr>
            <a:xfrm>
              <a:off x="4034515" y="4904946"/>
              <a:ext cx="790281" cy="2168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수석 디자이너</a:t>
              </a:r>
              <a:endParaRPr lang="id-ID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cxnSp>
          <p:nvCxnSpPr>
            <p:cNvPr id="3" name="직선 연결선 2">
              <a:extLst>
                <a:ext uri="{FF2B5EF4-FFF2-40B4-BE49-F238E27FC236}">
                  <a16:creationId xmlns:a16="http://schemas.microsoft.com/office/drawing/2014/main" id="{66FF4216-080D-4B87-8B14-94397C784FE6}"/>
                </a:ext>
              </a:extLst>
            </p:cNvPr>
            <p:cNvCxnSpPr>
              <a:cxnSpLocks/>
            </p:cNvCxnSpPr>
            <p:nvPr/>
          </p:nvCxnSpPr>
          <p:spPr>
            <a:xfrm>
              <a:off x="4034514" y="5234432"/>
              <a:ext cx="1552470" cy="0"/>
            </a:xfrm>
            <a:prstGeom prst="line">
              <a:avLst/>
            </a:prstGeom>
            <a:ln w="12700">
              <a:solidFill>
                <a:schemeClr val="accent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96F31DF-0779-4E2C-87F2-916E71531FDD}"/>
                </a:ext>
              </a:extLst>
            </p:cNvPr>
            <p:cNvSpPr txBox="1"/>
            <p:nvPr/>
          </p:nvSpPr>
          <p:spPr>
            <a:xfrm>
              <a:off x="4034515" y="5494371"/>
              <a:ext cx="206148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본문 내용을 정리해서 입력해주세요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</a:p>
            <a:p>
              <a:pPr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좋은 제안서를 멋지게 그리고 멋지게 제출해주세요</a:t>
              </a:r>
              <a:r>
                <a:rPr lang="en-US" altLang="ko-KR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. 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EB57B658-02AF-46D4-A91B-7DD7DBF779B5}"/>
              </a:ext>
            </a:extLst>
          </p:cNvPr>
          <p:cNvGrpSpPr/>
          <p:nvPr/>
        </p:nvGrpSpPr>
        <p:grpSpPr>
          <a:xfrm>
            <a:off x="6407298" y="4606148"/>
            <a:ext cx="2061487" cy="1585209"/>
            <a:chOff x="4034514" y="4606148"/>
            <a:chExt cx="2061487" cy="158520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1ECE482-7252-4439-ADB8-0A69194EC448}"/>
                </a:ext>
              </a:extLst>
            </p:cNvPr>
            <p:cNvSpPr txBox="1"/>
            <p:nvPr/>
          </p:nvSpPr>
          <p:spPr>
            <a:xfrm>
              <a:off x="4060965" y="4606148"/>
              <a:ext cx="473206" cy="251800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홍길동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F633772-0DB8-4104-B7A5-CA841D97623D}"/>
                </a:ext>
              </a:extLst>
            </p:cNvPr>
            <p:cNvSpPr txBox="1"/>
            <p:nvPr/>
          </p:nvSpPr>
          <p:spPr>
            <a:xfrm>
              <a:off x="4091422" y="4904946"/>
              <a:ext cx="676467" cy="216854"/>
            </a:xfrm>
            <a:prstGeom prst="rect">
              <a:avLst/>
            </a:prstGeom>
            <a:noFill/>
          </p:spPr>
          <p:txBody>
            <a:bodyPr wrap="none" lIns="0" tIns="0" rIns="0" bIns="0" rtlCol="0">
              <a:spAutoFit/>
            </a:bodyPr>
            <a:lstStyle/>
            <a:p>
              <a:pPr algn="ctr" latinLnBrk="0">
                <a:lnSpc>
                  <a:spcPct val="130000"/>
                </a:lnSpc>
              </a:pPr>
              <a:r>
                <a:rPr lang="ko-KR" altLang="en-US"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프리젠테이션 3 Light" pitchFamily="2" charset="-127"/>
                  <a:ea typeface="프리젠테이션 3 Light" pitchFamily="2" charset="-127"/>
                  <a:cs typeface="Pretendard Light" panose="02000403000000020004" pitchFamily="50" charset="-127"/>
                </a:rPr>
                <a:t>수석 디자이너</a:t>
              </a:r>
              <a:endParaRPr lang="id-ID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endParaRPr>
            </a:p>
          </p:txBody>
        </p:sp>
        <p:cxnSp>
          <p:nvCxnSpPr>
            <p:cNvPr id="29" name="직선 연결선 28">
              <a:extLst>
                <a:ext uri="{FF2B5EF4-FFF2-40B4-BE49-F238E27FC236}">
                  <a16:creationId xmlns:a16="http://schemas.microsoft.com/office/drawing/2014/main" id="{C2FAF484-4E64-47E0-A88D-A9461F82C5E3}"/>
                </a:ext>
              </a:extLst>
            </p:cNvPr>
            <p:cNvCxnSpPr>
              <a:cxnSpLocks/>
            </p:cNvCxnSpPr>
            <p:nvPr/>
          </p:nvCxnSpPr>
          <p:spPr>
            <a:xfrm>
              <a:off x="4034514" y="5234432"/>
              <a:ext cx="1552470" cy="0"/>
            </a:xfrm>
            <a:prstGeom prst="line">
              <a:avLst/>
            </a:prstGeom>
            <a:ln w="12700">
              <a:solidFill>
                <a:schemeClr val="accent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D37AEE1-0F36-496B-89C8-A29BE3E5CE1A}"/>
                </a:ext>
              </a:extLst>
            </p:cNvPr>
            <p:cNvSpPr txBox="1"/>
            <p:nvPr/>
          </p:nvSpPr>
          <p:spPr>
            <a:xfrm>
              <a:off x="4034515" y="5494371"/>
              <a:ext cx="206148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정리해서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좋은 제안서를 멋지게 그리고 멋지게 제출해주세요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endParaRPr lang="id-ID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D9E4BFFF-CFFD-498F-B26A-23F7B39E6A98}"/>
              </a:ext>
            </a:extLst>
          </p:cNvPr>
          <p:cNvGrpSpPr/>
          <p:nvPr/>
        </p:nvGrpSpPr>
        <p:grpSpPr>
          <a:xfrm>
            <a:off x="8780082" y="4606148"/>
            <a:ext cx="2061487" cy="1585209"/>
            <a:chOff x="4034514" y="4606148"/>
            <a:chExt cx="2061487" cy="1585209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0218F169-CF3D-415D-A009-E20A0745318F}"/>
                </a:ext>
              </a:extLst>
            </p:cNvPr>
            <p:cNvSpPr txBox="1"/>
            <p:nvPr/>
          </p:nvSpPr>
          <p:spPr>
            <a:xfrm>
              <a:off x="4060965" y="4606148"/>
              <a:ext cx="473206" cy="251287"/>
            </a:xfrm>
            <a:prstGeom prst="rect">
              <a:avLst/>
            </a:prstGeom>
          </p:spPr>
          <p:txBody>
            <a:bodyPr wrap="none" lIns="0" tIns="0" rIns="0" bIns="0" rtlCol="0">
              <a:spAutoFit/>
            </a:bodyPr>
            <a:lstStyle/>
            <a:p>
              <a:pPr algn="ctr" latinLnBrk="0">
                <a:lnSpc>
                  <a:spcPct val="110000"/>
                </a:lnSpc>
              </a:pPr>
              <a:r>
                <a:rPr lang="ko-KR" altLang="en-US" sz="1600" spc="-20">
                  <a:ln>
                    <a:solidFill>
                      <a:srgbClr val="000000">
                        <a:alpha val="0"/>
                      </a:srgbClr>
                    </a:solidFill>
                  </a:ln>
                  <a:solidFill>
                    <a:schemeClr val="tx1">
                      <a:lumMod val="95000"/>
                      <a:lumOff val="5000"/>
                    </a:schemeClr>
                  </a:solidFill>
                  <a:latin typeface="프리젠테이션 8 ExtraBold" pitchFamily="2" charset="-127"/>
                  <a:ea typeface="프리젠테이션 8 ExtraBold" pitchFamily="2" charset="-127"/>
                  <a:cs typeface="Pretendard ExtraBold" panose="02000903000000020004" pitchFamily="2" charset="-127"/>
                </a:rPr>
                <a:t>홍길동</a:t>
              </a:r>
              <a:endParaRPr lang="id-ID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endParaRP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0FCA4F5-7D40-434E-BD44-2D1F6F073A68}"/>
                </a:ext>
              </a:extLst>
            </p:cNvPr>
            <p:cNvSpPr txBox="1"/>
            <p:nvPr/>
          </p:nvSpPr>
          <p:spPr>
            <a:xfrm>
              <a:off x="4034515" y="4904946"/>
              <a:ext cx="790281" cy="21685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수석 디자이너</a:t>
              </a:r>
              <a:endParaRPr lang="id-ID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  <p:cxnSp>
          <p:nvCxnSpPr>
            <p:cNvPr id="40" name="직선 연결선 39">
              <a:extLst>
                <a:ext uri="{FF2B5EF4-FFF2-40B4-BE49-F238E27FC236}">
                  <a16:creationId xmlns:a16="http://schemas.microsoft.com/office/drawing/2014/main" id="{5BDD04BF-DD03-45DF-8C98-2174E2760AFC}"/>
                </a:ext>
              </a:extLst>
            </p:cNvPr>
            <p:cNvCxnSpPr>
              <a:cxnSpLocks/>
            </p:cNvCxnSpPr>
            <p:nvPr/>
          </p:nvCxnSpPr>
          <p:spPr>
            <a:xfrm>
              <a:off x="4034514" y="5234432"/>
              <a:ext cx="1552470" cy="0"/>
            </a:xfrm>
            <a:prstGeom prst="line">
              <a:avLst/>
            </a:prstGeom>
            <a:ln w="12700">
              <a:solidFill>
                <a:schemeClr val="accent1">
                  <a:lumMod val="8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E575543D-A24B-44BF-81CE-F038E2E7CEC3}"/>
                </a:ext>
              </a:extLst>
            </p:cNvPr>
            <p:cNvSpPr txBox="1"/>
            <p:nvPr/>
          </p:nvSpPr>
          <p:spPr>
            <a:xfrm>
              <a:off x="4034515" y="5494371"/>
              <a:ext cx="2061486" cy="69698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ko-KR"/>
              </a:defPPr>
              <a:lvl1pPr latinLnBrk="0">
                <a:lnSpc>
                  <a:spcPct val="130000"/>
                </a:lnSpc>
                <a:defRPr sz="1200" spc="-50">
                  <a:ln>
                    <a:solidFill>
                      <a:schemeClr val="tx1">
                        <a:alpha val="0"/>
                      </a:schemeClr>
                    </a:solidFill>
                  </a:ln>
                  <a:solidFill>
                    <a:schemeClr val="accent2">
                      <a:lumMod val="75000"/>
                      <a:lumOff val="25000"/>
                    </a:schemeClr>
                  </a:solidFill>
                  <a:latin typeface="Pretendard Light" panose="02000403000000020004" pitchFamily="50" charset="-127"/>
                  <a:ea typeface="Pretendard Light" panose="02000403000000020004" pitchFamily="50" charset="-127"/>
                  <a:cs typeface="Pretendard Light" panose="02000403000000020004" pitchFamily="50" charset="-127"/>
                </a:defRPr>
              </a:lvl1pPr>
            </a:lstStyle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본문 내용을 정리해서 입력해주세요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</a:p>
            <a:p>
              <a:r>
                <a:rPr lang="ko-KR" altLang="en-US">
                  <a:latin typeface="프리젠테이션 3 Light" pitchFamily="2" charset="-127"/>
                  <a:ea typeface="프리젠테이션 3 Light" pitchFamily="2" charset="-127"/>
                </a:rPr>
                <a:t>좋은 제안서를 멋지게 그리고 멋지게 제출해주세요</a:t>
              </a:r>
              <a:r>
                <a:rPr lang="en-US" altLang="ko-KR">
                  <a:latin typeface="프리젠테이션 3 Light" pitchFamily="2" charset="-127"/>
                  <a:ea typeface="프리젠테이션 3 Light" pitchFamily="2" charset="-127"/>
                </a:rPr>
                <a:t>. </a:t>
              </a:r>
              <a:endParaRPr lang="id-ID" altLang="ko-KR">
                <a:latin typeface="프리젠테이션 3 Light" pitchFamily="2" charset="-127"/>
                <a:ea typeface="프리젠테이션 3 Light" pitchFamily="2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D6CA077C-BC4E-333E-55A2-0464976CC76C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pic>
        <p:nvPicPr>
          <p:cNvPr id="14" name="그림 개체 틀 13" descr="인간의 얼굴, 사람, 의류, 미소이(가) 표시된 사진&#10;&#10;자동 생성된 설명">
            <a:extLst>
              <a:ext uri="{FF2B5EF4-FFF2-40B4-BE49-F238E27FC236}">
                <a16:creationId xmlns:a16="http://schemas.microsoft.com/office/drawing/2014/main" id="{BE2E83F7-7DD3-5D5C-AB4F-97732918424C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12" r="2012"/>
          <a:stretch/>
        </p:blipFill>
        <p:spPr>
          <a:xfrm>
            <a:off x="4033838" y="1752600"/>
            <a:ext cx="2249487" cy="2482850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5" name="그림 개체 틀 14" descr="사람, 의류, 인간의 얼굴, 셔츠이(가) 표시된 사진&#10;&#10;자동 생성된 설명">
            <a:extLst>
              <a:ext uri="{FF2B5EF4-FFF2-40B4-BE49-F238E27FC236}">
                <a16:creationId xmlns:a16="http://schemas.microsoft.com/office/drawing/2014/main" id="{EEFF97C8-ED43-E20B-9D53-2C826803243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28" r="128"/>
          <a:stretch/>
        </p:blipFill>
        <p:spPr>
          <a:xfrm>
            <a:off x="6407150" y="1752600"/>
            <a:ext cx="2247900" cy="2482850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6" name="그림 개체 틀 15" descr="사람, 의류, 청바지, 미소이(가) 표시된 사진&#10;&#10;자동 생성된 설명">
            <a:extLst>
              <a:ext uri="{FF2B5EF4-FFF2-40B4-BE49-F238E27FC236}">
                <a16:creationId xmlns:a16="http://schemas.microsoft.com/office/drawing/2014/main" id="{63938DEA-3050-8719-F65A-D36D56181BE3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64" b="64"/>
          <a:stretch/>
        </p:blipFill>
        <p:spPr>
          <a:xfrm>
            <a:off x="8780463" y="1752600"/>
            <a:ext cx="2247900" cy="2482850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69175062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03D6585-E064-4A2F-AEEB-D3FEC63AD9BC}"/>
              </a:ext>
            </a:extLst>
          </p:cNvPr>
          <p:cNvSpPr txBox="1"/>
          <p:nvPr/>
        </p:nvSpPr>
        <p:spPr>
          <a:xfrm>
            <a:off x="1095343" y="177074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6E457824-39CE-4BAD-9211-FC5A4F8B271D}"/>
              </a:ext>
            </a:extLst>
          </p:cNvPr>
          <p:cNvSpPr txBox="1"/>
          <p:nvPr/>
        </p:nvSpPr>
        <p:spPr>
          <a:xfrm>
            <a:off x="4554593" y="1653826"/>
            <a:ext cx="611223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A874043-E250-49B9-93C3-991377FA4B9D}"/>
              </a:ext>
            </a:extLst>
          </p:cNvPr>
          <p:cNvSpPr txBox="1"/>
          <p:nvPr/>
        </p:nvSpPr>
        <p:spPr>
          <a:xfrm>
            <a:off x="1190088" y="3022161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9B86AAD-8DB7-45A1-B15A-2D4D00562138}"/>
              </a:ext>
            </a:extLst>
          </p:cNvPr>
          <p:cNvSpPr txBox="1"/>
          <p:nvPr/>
        </p:nvSpPr>
        <p:spPr>
          <a:xfrm>
            <a:off x="3749997" y="3022161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ABE825DC-32FB-4688-9035-6BB41773AF83}"/>
              </a:ext>
            </a:extLst>
          </p:cNvPr>
          <p:cNvSpPr txBox="1"/>
          <p:nvPr/>
        </p:nvSpPr>
        <p:spPr>
          <a:xfrm>
            <a:off x="6309906" y="3022161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000A1ACA-D4E4-49F2-821A-2B292607CCDC}"/>
              </a:ext>
            </a:extLst>
          </p:cNvPr>
          <p:cNvSpPr txBox="1"/>
          <p:nvPr/>
        </p:nvSpPr>
        <p:spPr>
          <a:xfrm>
            <a:off x="8869814" y="3022161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pic>
        <p:nvPicPr>
          <p:cNvPr id="10" name="그림 개체 틀 9" descr="인간의 얼굴, 사람, 의류, 인물사진이(가) 표시된 사진&#10;&#10;자동 생성된 설명">
            <a:extLst>
              <a:ext uri="{FF2B5EF4-FFF2-40B4-BE49-F238E27FC236}">
                <a16:creationId xmlns:a16="http://schemas.microsoft.com/office/drawing/2014/main" id="{978489CF-2996-75E6-1B89-3FD7B884DC2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396" r="4396"/>
          <a:stretch/>
        </p:blipFill>
        <p:spPr>
          <a:xfrm>
            <a:off x="1163638" y="3371850"/>
            <a:ext cx="2166937" cy="236537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1" name="그림 개체 틀 10" descr="의류, 사람, 정장 차림, 테이블이(가) 표시된 사진&#10;&#10;자동 생성된 설명">
            <a:extLst>
              <a:ext uri="{FF2B5EF4-FFF2-40B4-BE49-F238E27FC236}">
                <a16:creationId xmlns:a16="http://schemas.microsoft.com/office/drawing/2014/main" id="{1C8ECB74-EE42-1005-BA8F-4126AD5E3EC9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77" r="177"/>
          <a:stretch/>
        </p:blipFill>
        <p:spPr>
          <a:xfrm>
            <a:off x="3724275" y="3371850"/>
            <a:ext cx="2166938" cy="236537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2" name="그림 개체 틀 11" descr="의류, 사람, 인간의 얼굴, 컴퓨터이(가) 표시된 사진&#10;&#10;자동 생성된 설명">
            <a:extLst>
              <a:ext uri="{FF2B5EF4-FFF2-40B4-BE49-F238E27FC236}">
                <a16:creationId xmlns:a16="http://schemas.microsoft.com/office/drawing/2014/main" id="{5A49D390-5AAA-0D4D-580B-50B9E4C5B9B5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43" b="43"/>
          <a:stretch/>
        </p:blipFill>
        <p:spPr>
          <a:xfrm>
            <a:off x="6283325" y="3371850"/>
            <a:ext cx="2166938" cy="236537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9" name="그림 개체 틀 18" descr="사람, 인간의 얼굴, 정장 차림, 블레이저이(가) 표시된 사진&#10;&#10;자동 생성된 설명">
            <a:extLst>
              <a:ext uri="{FF2B5EF4-FFF2-40B4-BE49-F238E27FC236}">
                <a16:creationId xmlns:a16="http://schemas.microsoft.com/office/drawing/2014/main" id="{C1424CB7-FD90-16B3-B4F2-18B8E6522375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587" r="2587"/>
          <a:stretch/>
        </p:blipFill>
        <p:spPr>
          <a:xfrm>
            <a:off x="8843963" y="3371850"/>
            <a:ext cx="2166937" cy="236537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21665338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2517525-838F-44D4-A735-FC7120D8E7B9}"/>
              </a:ext>
            </a:extLst>
          </p:cNvPr>
          <p:cNvSpPr txBox="1"/>
          <p:nvPr/>
        </p:nvSpPr>
        <p:spPr>
          <a:xfrm>
            <a:off x="1878710" y="516915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51279B25-AA53-4DFA-8492-11483151AF15}"/>
              </a:ext>
            </a:extLst>
          </p:cNvPr>
          <p:cNvSpPr txBox="1"/>
          <p:nvPr/>
        </p:nvSpPr>
        <p:spPr>
          <a:xfrm>
            <a:off x="1777079" y="546795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3242554A-4D72-43C5-8854-F0C4E6157882}"/>
              </a:ext>
            </a:extLst>
          </p:cNvPr>
          <p:cNvSpPr txBox="1"/>
          <p:nvPr/>
        </p:nvSpPr>
        <p:spPr>
          <a:xfrm>
            <a:off x="3869054" y="516915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58BFE594-45EB-454E-951B-EF5398AC2BFF}"/>
              </a:ext>
            </a:extLst>
          </p:cNvPr>
          <p:cNvSpPr txBox="1"/>
          <p:nvPr/>
        </p:nvSpPr>
        <p:spPr>
          <a:xfrm>
            <a:off x="3767423" y="546795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EE0FD57-8A91-47C7-A94D-836F9A436460}"/>
              </a:ext>
            </a:extLst>
          </p:cNvPr>
          <p:cNvSpPr txBox="1"/>
          <p:nvPr/>
        </p:nvSpPr>
        <p:spPr>
          <a:xfrm>
            <a:off x="5859398" y="516915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E5CA6D5-2145-486D-80E2-ACAE1FFD9440}"/>
              </a:ext>
            </a:extLst>
          </p:cNvPr>
          <p:cNvSpPr txBox="1"/>
          <p:nvPr/>
        </p:nvSpPr>
        <p:spPr>
          <a:xfrm>
            <a:off x="5757767" y="546795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34BD508-7791-42FA-845A-35D77BF3387C}"/>
              </a:ext>
            </a:extLst>
          </p:cNvPr>
          <p:cNvSpPr txBox="1"/>
          <p:nvPr/>
        </p:nvSpPr>
        <p:spPr>
          <a:xfrm>
            <a:off x="7849742" y="516915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B9509CA-B995-4E82-9F9F-3E08FEE9C0C0}"/>
              </a:ext>
            </a:extLst>
          </p:cNvPr>
          <p:cNvSpPr txBox="1"/>
          <p:nvPr/>
        </p:nvSpPr>
        <p:spPr>
          <a:xfrm>
            <a:off x="7748111" y="546795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7B6A53A8-8D46-4F17-BC43-147FEB3BC70A}"/>
              </a:ext>
            </a:extLst>
          </p:cNvPr>
          <p:cNvSpPr txBox="1"/>
          <p:nvPr/>
        </p:nvSpPr>
        <p:spPr>
          <a:xfrm>
            <a:off x="9840086" y="5169153"/>
            <a:ext cx="473206" cy="25128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홍길동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8135BC40-6637-4D94-92F6-EAD7B571463E}"/>
              </a:ext>
            </a:extLst>
          </p:cNvPr>
          <p:cNvSpPr txBox="1"/>
          <p:nvPr/>
        </p:nvSpPr>
        <p:spPr>
          <a:xfrm>
            <a:off x="9738455" y="5467951"/>
            <a:ext cx="676467" cy="21685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수석 디자이너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E5D01AB-6471-46C9-8C33-396FDFAFC127}"/>
              </a:ext>
            </a:extLst>
          </p:cNvPr>
          <p:cNvSpPr txBox="1"/>
          <p:nvPr/>
        </p:nvSpPr>
        <p:spPr>
          <a:xfrm>
            <a:off x="1095343" y="1770740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669DAEC-47D6-4363-AC1E-AA69D2B9A0BE}"/>
              </a:ext>
            </a:extLst>
          </p:cNvPr>
          <p:cNvSpPr txBox="1"/>
          <p:nvPr/>
        </p:nvSpPr>
        <p:spPr>
          <a:xfrm>
            <a:off x="4554593" y="1653826"/>
            <a:ext cx="611223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pic>
        <p:nvPicPr>
          <p:cNvPr id="17" name="그림 개체 틀 16" descr="사람, 의류, 셔츠, 인간의 얼굴이(가) 표시된 사진&#10;&#10;자동 생성된 설명">
            <a:extLst>
              <a:ext uri="{FF2B5EF4-FFF2-40B4-BE49-F238E27FC236}">
                <a16:creationId xmlns:a16="http://schemas.microsoft.com/office/drawing/2014/main" id="{618489EC-A520-3E4D-A4D3-9C82DC59F431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5" r="45"/>
          <a:stretch/>
        </p:blipFill>
        <p:spPr>
          <a:xfrm>
            <a:off x="1228725" y="3232150"/>
            <a:ext cx="1773238" cy="17748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8" name="그림 개체 틀 17" descr="사람, 청바지, 인간의 얼굴, 미소이(가) 표시된 사진&#10;&#10;자동 생성된 설명">
            <a:extLst>
              <a:ext uri="{FF2B5EF4-FFF2-40B4-BE49-F238E27FC236}">
                <a16:creationId xmlns:a16="http://schemas.microsoft.com/office/drawing/2014/main" id="{4C5390B5-2E75-DCE2-0485-AEEA0FA5D43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45" r="45"/>
          <a:stretch/>
        </p:blipFill>
        <p:spPr>
          <a:xfrm>
            <a:off x="3219450" y="3232150"/>
            <a:ext cx="1773238" cy="17748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19" name="그림 개체 틀 18" descr="의류, 사람, 인간의 얼굴, 청바지이(가) 표시된 사진&#10;&#10;자동 생성된 설명">
            <a:extLst>
              <a:ext uri="{FF2B5EF4-FFF2-40B4-BE49-F238E27FC236}">
                <a16:creationId xmlns:a16="http://schemas.microsoft.com/office/drawing/2014/main" id="{C29E16E1-5BC5-4998-0EAF-EDC84D4DD331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67" r="267"/>
          <a:stretch/>
        </p:blipFill>
        <p:spPr>
          <a:xfrm>
            <a:off x="5208588" y="3232150"/>
            <a:ext cx="1774825" cy="17748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20" name="그림 개체 틀 19" descr="사람, 인간의 얼굴, 코트, 블레이저이(가) 표시된 사진&#10;&#10;자동 생성된 설명">
            <a:extLst>
              <a:ext uri="{FF2B5EF4-FFF2-40B4-BE49-F238E27FC236}">
                <a16:creationId xmlns:a16="http://schemas.microsoft.com/office/drawing/2014/main" id="{28782470-9601-5DD7-2A50-C1B1D7F7B356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46" r="846"/>
          <a:stretch/>
        </p:blipFill>
        <p:spPr>
          <a:xfrm>
            <a:off x="7199313" y="3232150"/>
            <a:ext cx="1773237" cy="17748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  <p:pic>
        <p:nvPicPr>
          <p:cNvPr id="21" name="그림 개체 틀 20" descr="의류, 사람, 인간의 얼굴, 마이크이(가) 표시된 사진&#10;&#10;자동 생성된 설명">
            <a:extLst>
              <a:ext uri="{FF2B5EF4-FFF2-40B4-BE49-F238E27FC236}">
                <a16:creationId xmlns:a16="http://schemas.microsoft.com/office/drawing/2014/main" id="{F0D2149B-2428-8EBE-C308-A11BEA3F81E0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82" r="582"/>
          <a:stretch/>
        </p:blipFill>
        <p:spPr>
          <a:xfrm>
            <a:off x="9190038" y="3232150"/>
            <a:ext cx="1773237" cy="1774825"/>
          </a:xfrm>
          <a:custGeom>
            <a:avLst/>
            <a:gdLst>
              <a:gd name="connsiteX0" fmla="*/ 0 w 3088461"/>
              <a:gd name="connsiteY0" fmla="*/ 0 h 2689560"/>
              <a:gd name="connsiteX1" fmla="*/ 3088461 w 3088461"/>
              <a:gd name="connsiteY1" fmla="*/ 0 h 2689560"/>
              <a:gd name="connsiteX2" fmla="*/ 3088461 w 3088461"/>
              <a:gd name="connsiteY2" fmla="*/ 2689560 h 2689560"/>
              <a:gd name="connsiteX3" fmla="*/ 0 w 3088461"/>
              <a:gd name="connsiteY3" fmla="*/ 2689560 h 26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88461" h="2689560">
                <a:moveTo>
                  <a:pt x="0" y="0"/>
                </a:moveTo>
                <a:lnTo>
                  <a:pt x="3088461" y="0"/>
                </a:lnTo>
                <a:lnTo>
                  <a:pt x="3088461" y="2689560"/>
                </a:lnTo>
                <a:lnTo>
                  <a:pt x="0" y="2689560"/>
                </a:lnTo>
                <a:close/>
              </a:path>
            </a:pathLst>
          </a:custGeom>
          <a:solidFill>
            <a:schemeClr val="accent1"/>
          </a:solidFill>
          <a:ln>
            <a:solidFill>
              <a:schemeClr val="accent2"/>
            </a:solidFill>
          </a:ln>
        </p:spPr>
      </p:pic>
    </p:spTree>
    <p:extLst>
      <p:ext uri="{BB962C8B-B14F-4D97-AF65-F5344CB8AC3E}">
        <p14:creationId xmlns:p14="http://schemas.microsoft.com/office/powerpoint/2010/main" val="359596395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4BB5E69-9504-6D86-BF7F-88AF97FA21B5}"/>
              </a:ext>
            </a:extLst>
          </p:cNvPr>
          <p:cNvSpPr txBox="1"/>
          <p:nvPr/>
        </p:nvSpPr>
        <p:spPr>
          <a:xfrm>
            <a:off x="3548347" y="1709824"/>
            <a:ext cx="5095306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</p:txBody>
      </p:sp>
      <p:graphicFrame>
        <p:nvGraphicFramePr>
          <p:cNvPr id="10" name="Table 1864">
            <a:extLst>
              <a:ext uri="{FF2B5EF4-FFF2-40B4-BE49-F238E27FC236}">
                <a16:creationId xmlns:a16="http://schemas.microsoft.com/office/drawing/2014/main" id="{506E1018-BDD2-4D5E-8AA2-F65A48A5C88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79063303"/>
              </p:ext>
            </p:extLst>
          </p:nvPr>
        </p:nvGraphicFramePr>
        <p:xfrm>
          <a:off x="1174749" y="2590697"/>
          <a:ext cx="9842501" cy="3495778"/>
        </p:xfrm>
        <a:graphic>
          <a:graphicData uri="http://schemas.openxmlformats.org/drawingml/2006/table">
            <a:tbl>
              <a:tblPr firstRow="1" firstCol="1" lastRow="1"/>
              <a:tblGrid>
                <a:gridCol w="29750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914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914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914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7789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lang="ko-KR" altLang="en-US" sz="1200" b="0">
                          <a:solidFill>
                            <a:schemeClr val="accent1"/>
                          </a:solidFill>
                          <a:latin typeface="+mj-ea"/>
                          <a:ea typeface="+mj-ea"/>
                          <a:cs typeface="Ubuntu"/>
                        </a:rPr>
                        <a:t>항목 </a:t>
                      </a:r>
                      <a:r>
                        <a:rPr lang="en-US" altLang="ko-KR" sz="1200" b="0">
                          <a:solidFill>
                            <a:schemeClr val="accent1"/>
                          </a:solidFill>
                          <a:latin typeface="+mj-ea"/>
                          <a:ea typeface="+mj-ea"/>
                          <a:cs typeface="Ubuntu"/>
                        </a:rPr>
                        <a:t>01</a:t>
                      </a:r>
                      <a:endParaRPr sz="1200" b="0">
                        <a:solidFill>
                          <a:schemeClr val="accent1"/>
                        </a:solidFill>
                        <a:latin typeface="+mj-ea"/>
                        <a:ea typeface="+mj-ea"/>
                        <a:cs typeface="Ubuntu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항목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02</a:t>
                      </a:r>
                      <a:endParaRPr sz="1200" b="0">
                        <a:solidFill>
                          <a:schemeClr val="accent1"/>
                        </a:solidFill>
                        <a:latin typeface="+mj-ea"/>
                        <a:ea typeface="+mj-ea"/>
                        <a:cs typeface="Ubuntu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항목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03</a:t>
                      </a:r>
                      <a:endParaRPr sz="1200" b="0">
                        <a:solidFill>
                          <a:schemeClr val="accent1"/>
                        </a:solidFill>
                        <a:latin typeface="+mj-ea"/>
                        <a:ea typeface="+mj-ea"/>
                        <a:cs typeface="Ubuntu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항목 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Ubuntu"/>
                        </a:rPr>
                        <a:t>04</a:t>
                      </a:r>
                      <a:endParaRPr sz="1200" b="0">
                        <a:solidFill>
                          <a:schemeClr val="accent1"/>
                        </a:solidFill>
                        <a:latin typeface="+mj-ea"/>
                        <a:ea typeface="+mj-ea"/>
                        <a:cs typeface="Ubuntu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38655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￦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1828342">
                        <a:defRPr sz="1800">
                          <a:solidFill>
                            <a:srgbClr val="000000"/>
                          </a:solidFill>
                        </a:defRPr>
                      </a:pPr>
                      <a:r>
                        <a:rPr lang="en-US" sz="1200" b="0" i="0"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latin typeface="+mn-ea"/>
                          <a:ea typeface="+mn-ea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38655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￦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2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lang="en-US" sz="1200" b="0" i="0" u="none" strike="noStrike" cap="none" spc="0" baseline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uFillTx/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38655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￦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2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lang="en-US" sz="1200" b="0" i="0" u="none" strike="noStrike" cap="none" spc="0" baseline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uFillTx/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29376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￦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2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lang="en-US" sz="1200" b="0" i="0" u="none" strike="noStrike" cap="none" spc="0" baseline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uFillTx/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12700">
                      <a:miter lim="400000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38655">
                <a:tc>
                  <a:txBody>
                    <a:bodyPr/>
                    <a:lstStyle/>
                    <a:p>
                      <a:pPr algn="ctr" defTabSz="914400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sz="1200" b="0" i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￦</a:t>
                      </a: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2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lang="en-US" sz="1200" b="0" i="0" u="none" strike="noStrike" cap="none" spc="0" baseline="0"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uFillTx/>
                        <a:latin typeface="+mn-ea"/>
                        <a:ea typeface="+mn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12700">
                      <a:miter lim="400000"/>
                    </a:lnT>
                    <a:lnB w="0">
                      <a:miter lim="400000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입력해주세요</a:t>
                      </a:r>
                      <a:endParaRPr kumimoji="0" lang="ko-KR" alt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12700">
                      <a:miter lim="400000"/>
                    </a:lnT>
                    <a:lnB w="0">
                      <a:miter lim="400000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43993">
                <a:tc>
                  <a:txBody>
                    <a:bodyPr/>
                    <a:lstStyle/>
                    <a:p>
                      <a:pPr algn="ctr" defTabSz="1828342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sz="1600" b="0" i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Arial Regular" charset="0"/>
                          <a:sym typeface="Helvetica Neue"/>
                        </a:rPr>
                        <a:t>Total</a:t>
                      </a:r>
                    </a:p>
                  </a:txBody>
                  <a:tcPr marL="24670" marR="24670" marT="24670" marB="24670" anchor="ctr" horzOverflow="overflow">
                    <a:lnL w="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1828342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lang="ko-KR" altLang="en-US" sz="1600" b="0" i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Arial Regular" charset="0"/>
                          <a:sym typeface="Helvetica Neue"/>
                        </a:rPr>
                        <a:t>￦</a:t>
                      </a:r>
                      <a:r>
                        <a:rPr lang="en-US" sz="1600" b="0" i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Arial Regular" charset="0"/>
                          <a:sym typeface="Helvetica Neue"/>
                        </a:rPr>
                        <a:t>2,322,000</a:t>
                      </a:r>
                      <a:endParaRPr sz="1600" b="0" i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1828342">
                        <a:defRPr sz="3000" b="0">
                          <a:solidFill>
                            <a:srgbClr val="323C40"/>
                          </a:solidFill>
                          <a:latin typeface="Helvetica Neue"/>
                          <a:ea typeface="Helvetica Neue"/>
                          <a:cs typeface="Helvetica Neue"/>
                          <a:sym typeface="Helvetica Neue"/>
                        </a:defRPr>
                      </a:pPr>
                      <a:r>
                        <a:rPr lang="en-US" altLang="ko-KR" sz="1600" b="0" i="0" kern="1200">
                          <a:solidFill>
                            <a:schemeClr val="accent2"/>
                          </a:solidFill>
                          <a:latin typeface="+mj-ea"/>
                          <a:ea typeface="+mn-ea"/>
                          <a:cs typeface="Arial Regular" charset="0"/>
                          <a:sym typeface="Helvetica Neue"/>
                        </a:rPr>
                        <a:t>2022.05.20</a:t>
                      </a:r>
                      <a:endParaRPr sz="1600" b="0" i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Arial Regular" charset="0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1270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defTabSz="1828342">
                        <a:defRPr sz="1800" b="0">
                          <a:solidFill>
                            <a:srgbClr val="000000"/>
                          </a:solidFill>
                        </a:defRPr>
                      </a:pPr>
                      <a:r>
                        <a:rPr lang="ko-KR" altLang="en-US" sz="1600" b="0" i="0">
                          <a:solidFill>
                            <a:schemeClr val="accent2"/>
                          </a:solidFill>
                          <a:latin typeface="+mj-ea"/>
                          <a:ea typeface="+mj-ea"/>
                          <a:cs typeface="Arial Regular" charset="0"/>
                          <a:sym typeface="Helvetica Neue"/>
                        </a:rPr>
                        <a:t>입력해주세요</a:t>
                      </a:r>
                      <a:endParaRPr sz="1600" b="0" i="0">
                        <a:solidFill>
                          <a:schemeClr val="accent2"/>
                        </a:solidFill>
                        <a:latin typeface="+mj-ea"/>
                        <a:ea typeface="+mj-ea"/>
                        <a:cs typeface="Arial Regular" charset="0"/>
                        <a:sym typeface="Helvetica Neue"/>
                      </a:endParaRPr>
                    </a:p>
                  </a:txBody>
                  <a:tcPr marL="24670" marR="24670" marT="24670" marB="24670" anchor="ctr" horzOverflow="overflow">
                    <a:lnL w="12700">
                      <a:miter lim="400000"/>
                    </a:lnL>
                    <a:lnR w="0">
                      <a:miter lim="400000"/>
                    </a:lnR>
                    <a:lnT w="0">
                      <a:miter lim="400000"/>
                    </a:lnT>
                    <a:lnB w="0">
                      <a:miter lim="400000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9491360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11" name="표 7">
            <a:extLst>
              <a:ext uri="{FF2B5EF4-FFF2-40B4-BE49-F238E27FC236}">
                <a16:creationId xmlns:a16="http://schemas.microsoft.com/office/drawing/2014/main" id="{C3E1425F-9A74-191A-D3A4-CC24B5DE7F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93464250"/>
              </p:ext>
            </p:extLst>
          </p:nvPr>
        </p:nvGraphicFramePr>
        <p:xfrm>
          <a:off x="1174750" y="1885753"/>
          <a:ext cx="9853614" cy="462727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11294">
                  <a:extLst>
                    <a:ext uri="{9D8B030D-6E8A-4147-A177-3AD203B41FA5}">
                      <a16:colId xmlns:a16="http://schemas.microsoft.com/office/drawing/2014/main" val="1839533178"/>
                    </a:ext>
                  </a:extLst>
                </a:gridCol>
                <a:gridCol w="1735580">
                  <a:extLst>
                    <a:ext uri="{9D8B030D-6E8A-4147-A177-3AD203B41FA5}">
                      <a16:colId xmlns:a16="http://schemas.microsoft.com/office/drawing/2014/main" val="1985205776"/>
                    </a:ext>
                  </a:extLst>
                </a:gridCol>
                <a:gridCol w="1735580">
                  <a:extLst>
                    <a:ext uri="{9D8B030D-6E8A-4147-A177-3AD203B41FA5}">
                      <a16:colId xmlns:a16="http://schemas.microsoft.com/office/drawing/2014/main" val="2299856553"/>
                    </a:ext>
                  </a:extLst>
                </a:gridCol>
                <a:gridCol w="1735580">
                  <a:extLst>
                    <a:ext uri="{9D8B030D-6E8A-4147-A177-3AD203B41FA5}">
                      <a16:colId xmlns:a16="http://schemas.microsoft.com/office/drawing/2014/main" val="2005599157"/>
                    </a:ext>
                  </a:extLst>
                </a:gridCol>
                <a:gridCol w="1735580">
                  <a:extLst>
                    <a:ext uri="{9D8B030D-6E8A-4147-A177-3AD203B41FA5}">
                      <a16:colId xmlns:a16="http://schemas.microsoft.com/office/drawing/2014/main" val="1577836791"/>
                    </a:ext>
                  </a:extLst>
                </a:gridCol>
              </a:tblGrid>
              <a:tr h="4689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6479733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5638102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8916363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7811581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773114"/>
                  </a:ext>
                </a:extLst>
              </a:tr>
              <a:tr h="4689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84323380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3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5539036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00698917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76984585"/>
                  </a:ext>
                </a:extLst>
              </a:tr>
              <a:tr h="40255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+mn-ea"/>
                          <a:ea typeface="+mn-ea"/>
                          <a:cs typeface="+mn-cs"/>
                        </a:rPr>
                        <a:t>123,456</a:t>
                      </a:r>
                      <a:endParaRPr kumimoji="0" lang="ko-KR" altLang="en-US" sz="1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+mn-ea"/>
                        <a:ea typeface="+mn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19148549"/>
                  </a:ext>
                </a:extLst>
              </a:tr>
              <a:tr h="468945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0" u="none" strike="noStrike" kern="1200" cap="none" spc="0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TOTAL</a:t>
                      </a:r>
                      <a:endParaRPr kumimoji="0" lang="ko-KR" altLang="en-US" sz="1400" b="0" i="0" u="none" strike="noStrike" kern="1200" cap="none" spc="0" normalizeH="0" baseline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123,456</a:t>
                      </a:r>
                      <a:endParaRPr kumimoji="0" lang="ko-KR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123,456</a:t>
                      </a:r>
                      <a:endParaRPr kumimoji="0" lang="ko-KR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123,456</a:t>
                      </a:r>
                      <a:endParaRPr kumimoji="0" lang="ko-KR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1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123,456</a:t>
                      </a:r>
                      <a:endParaRPr kumimoji="0" lang="ko-KR" alt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+mn-cs"/>
                      </a:endParaRPr>
                    </a:p>
                  </a:txBody>
                  <a:tcPr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accent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0323613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623677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9" name="Table 2">
            <a:extLst>
              <a:ext uri="{FF2B5EF4-FFF2-40B4-BE49-F238E27FC236}">
                <a16:creationId xmlns:a16="http://schemas.microsoft.com/office/drawing/2014/main" id="{DB4860D2-B6B2-4C1D-83A5-20C7E9475F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0966025"/>
              </p:ext>
            </p:extLst>
          </p:nvPr>
        </p:nvGraphicFramePr>
        <p:xfrm>
          <a:off x="1174750" y="2944367"/>
          <a:ext cx="9853615" cy="2999070"/>
        </p:xfrm>
        <a:graphic>
          <a:graphicData uri="http://schemas.openxmlformats.org/drawingml/2006/table">
            <a:tbl>
              <a:tblPr firstRow="1" bandRow="1">
                <a:tableStyleId>{9D7B26C5-4107-4FEC-AEDC-1716B250A1EF}</a:tableStyleId>
              </a:tblPr>
              <a:tblGrid>
                <a:gridCol w="1970723">
                  <a:extLst>
                    <a:ext uri="{9D8B030D-6E8A-4147-A177-3AD203B41FA5}">
                      <a16:colId xmlns:a16="http://schemas.microsoft.com/office/drawing/2014/main" val="3448196184"/>
                    </a:ext>
                  </a:extLst>
                </a:gridCol>
                <a:gridCol w="1970723">
                  <a:extLst>
                    <a:ext uri="{9D8B030D-6E8A-4147-A177-3AD203B41FA5}">
                      <a16:colId xmlns:a16="http://schemas.microsoft.com/office/drawing/2014/main" val="1288407205"/>
                    </a:ext>
                  </a:extLst>
                </a:gridCol>
                <a:gridCol w="1970723">
                  <a:extLst>
                    <a:ext uri="{9D8B030D-6E8A-4147-A177-3AD203B41FA5}">
                      <a16:colId xmlns:a16="http://schemas.microsoft.com/office/drawing/2014/main" val="3878488281"/>
                    </a:ext>
                  </a:extLst>
                </a:gridCol>
                <a:gridCol w="1970723">
                  <a:extLst>
                    <a:ext uri="{9D8B030D-6E8A-4147-A177-3AD203B41FA5}">
                      <a16:colId xmlns:a16="http://schemas.microsoft.com/office/drawing/2014/main" val="2688290443"/>
                    </a:ext>
                  </a:extLst>
                </a:gridCol>
                <a:gridCol w="1970723">
                  <a:extLst>
                    <a:ext uri="{9D8B030D-6E8A-4147-A177-3AD203B41FA5}">
                      <a16:colId xmlns:a16="http://schemas.microsoft.com/office/drawing/2014/main" val="3564161289"/>
                    </a:ext>
                  </a:extLst>
                </a:gridCol>
              </a:tblGrid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</a:t>
                      </a: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6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1"/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8 ExtraBold" pitchFamily="2" charset="-127"/>
                          <a:cs typeface="+mn-cs"/>
                        </a:rPr>
                        <a:t>키워드 입력</a:t>
                      </a: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94656401"/>
                  </a:ext>
                </a:extLst>
              </a:tr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1092538"/>
                  </a:ext>
                </a:extLst>
              </a:tr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930717"/>
                  </a:ext>
                </a:extLst>
              </a:tr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6327294"/>
                  </a:ext>
                </a:extLst>
              </a:tr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alpha val="48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1493440"/>
                  </a:ext>
                </a:extLst>
              </a:tr>
              <a:tr h="49984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marL="87442" marR="87442" marT="43721" marB="43721"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6560560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EA19CD74-307B-4501-874D-14E9DF74D428}"/>
              </a:ext>
            </a:extLst>
          </p:cNvPr>
          <p:cNvSpPr txBox="1"/>
          <p:nvPr/>
        </p:nvSpPr>
        <p:spPr>
          <a:xfrm>
            <a:off x="3548347" y="1759112"/>
            <a:ext cx="5095306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65898692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8" name="Table 2">
            <a:extLst>
              <a:ext uri="{FF2B5EF4-FFF2-40B4-BE49-F238E27FC236}">
                <a16:creationId xmlns:a16="http://schemas.microsoft.com/office/drawing/2014/main" id="{F2C6EE5C-228F-FA5C-B6AD-540B1972AA6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02007857"/>
              </p:ext>
            </p:extLst>
          </p:nvPr>
        </p:nvGraphicFramePr>
        <p:xfrm>
          <a:off x="1127215" y="1976935"/>
          <a:ext cx="4557988" cy="1980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9497">
                  <a:extLst>
                    <a:ext uri="{9D8B030D-6E8A-4147-A177-3AD203B41FA5}">
                      <a16:colId xmlns:a16="http://schemas.microsoft.com/office/drawing/2014/main" val="2304351331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2850744298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1944853403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144314957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01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02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03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결과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64773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</a:rPr>
                        <a:t>47899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7368875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534830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251453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</a:rPr>
                        <a:t>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96515"/>
                  </a:ext>
                </a:extLst>
              </a:tr>
            </a:tbl>
          </a:graphicData>
        </a:graphic>
      </p:graphicFrame>
      <p:graphicFrame>
        <p:nvGraphicFramePr>
          <p:cNvPr id="9" name="Table 2">
            <a:extLst>
              <a:ext uri="{FF2B5EF4-FFF2-40B4-BE49-F238E27FC236}">
                <a16:creationId xmlns:a16="http://schemas.microsoft.com/office/drawing/2014/main" id="{29007A5B-B216-5D15-0EA9-462A3659556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4382742"/>
              </p:ext>
            </p:extLst>
          </p:nvPr>
        </p:nvGraphicFramePr>
        <p:xfrm>
          <a:off x="6506797" y="2004832"/>
          <a:ext cx="4557988" cy="198689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9497">
                  <a:extLst>
                    <a:ext uri="{9D8B030D-6E8A-4147-A177-3AD203B41FA5}">
                      <a16:colId xmlns:a16="http://schemas.microsoft.com/office/drawing/2014/main" val="2304351331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2850744298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1944853403"/>
                    </a:ext>
                  </a:extLst>
                </a:gridCol>
                <a:gridCol w="1139497">
                  <a:extLst>
                    <a:ext uri="{9D8B030D-6E8A-4147-A177-3AD203B41FA5}">
                      <a16:colId xmlns:a16="http://schemas.microsoft.com/office/drawing/2014/main" val="144314957"/>
                    </a:ext>
                  </a:extLst>
                </a:gridCol>
              </a:tblGrid>
              <a:tr h="396000"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01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02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  <a:lumOff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03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  <a:lumOff val="50000"/>
                        <a:alpha val="99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1"/>
                          </a:solidFill>
                          <a:latin typeface="+mj-ea"/>
                          <a:ea typeface="+mj-ea"/>
                        </a:rPr>
                        <a:t>결과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1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50000"/>
                        <a:lumOff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464773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7368875"/>
                  </a:ext>
                </a:extLst>
              </a:tr>
              <a:tr h="40289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5348304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N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2514531"/>
                  </a:ext>
                </a:extLst>
              </a:tr>
              <a:tr h="396000"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i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50000"/>
                              <a:lumOff val="50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50000"/>
                            <a:lumOff val="50000"/>
                          </a:schemeClr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bg1">
                              <a:lumMod val="65000"/>
                            </a:schemeClr>
                          </a:solidFill>
                          <a:latin typeface="+mn-lt"/>
                          <a:ea typeface="+mn-ea"/>
                          <a:cs typeface="+mn-cs"/>
                        </a:rPr>
                        <a:t>Y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A6A6A6">
                          <a:alpha val="18824"/>
                        </a:srgb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196515"/>
                  </a:ext>
                </a:extLst>
              </a:tr>
            </a:tbl>
          </a:graphicData>
        </a:graphic>
      </p:graphicFrame>
      <p:cxnSp>
        <p:nvCxnSpPr>
          <p:cNvPr id="10" name="Straight Connector 3">
            <a:extLst>
              <a:ext uri="{FF2B5EF4-FFF2-40B4-BE49-F238E27FC236}">
                <a16:creationId xmlns:a16="http://schemas.microsoft.com/office/drawing/2014/main" id="{6063D71E-A6D7-CD0F-036F-2E025518DA06}"/>
              </a:ext>
            </a:extLst>
          </p:cNvPr>
          <p:cNvCxnSpPr>
            <a:cxnSpLocks/>
          </p:cNvCxnSpPr>
          <p:nvPr/>
        </p:nvCxnSpPr>
        <p:spPr>
          <a:xfrm>
            <a:off x="6096000" y="1976935"/>
            <a:ext cx="0" cy="3597816"/>
          </a:xfrm>
          <a:prstGeom prst="line">
            <a:avLst/>
          </a:prstGeom>
          <a:ln>
            <a:solidFill>
              <a:schemeClr val="accent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ectangle: Rounded Corners 5">
            <a:extLst>
              <a:ext uri="{FF2B5EF4-FFF2-40B4-BE49-F238E27FC236}">
                <a16:creationId xmlns:a16="http://schemas.microsoft.com/office/drawing/2014/main" id="{4CE50A8A-2262-7CF1-E336-6E9418081AD0}"/>
              </a:ext>
            </a:extLst>
          </p:cNvPr>
          <p:cNvSpPr/>
          <p:nvPr/>
        </p:nvSpPr>
        <p:spPr>
          <a:xfrm>
            <a:off x="1127214" y="4250071"/>
            <a:ext cx="4557988" cy="369204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3"/>
                </a:solidFill>
              </a:rPr>
              <a:t>항목 </a:t>
            </a:r>
            <a:r>
              <a:rPr lang="en-US" altLang="ko-KR" sz="1200">
                <a:solidFill>
                  <a:schemeClr val="accent3"/>
                </a:solidFill>
              </a:rPr>
              <a:t>01: </a:t>
            </a:r>
            <a:r>
              <a:rPr lang="ko-KR" altLang="en-US" sz="1200">
                <a:solidFill>
                  <a:schemeClr val="accent3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3"/>
                </a:solidFill>
              </a:rPr>
              <a:t>. </a:t>
            </a:r>
            <a:endParaRPr lang="en-US" sz="1200">
              <a:solidFill>
                <a:schemeClr val="accent3"/>
              </a:solidFill>
            </a:endParaRPr>
          </a:p>
        </p:txBody>
      </p:sp>
      <p:sp>
        <p:nvSpPr>
          <p:cNvPr id="12" name="Rectangle: Rounded Corners 5">
            <a:extLst>
              <a:ext uri="{FF2B5EF4-FFF2-40B4-BE49-F238E27FC236}">
                <a16:creationId xmlns:a16="http://schemas.microsoft.com/office/drawing/2014/main" id="{6FE58BB0-C4DB-C2C3-FFE4-A47EFDDC8FD4}"/>
              </a:ext>
            </a:extLst>
          </p:cNvPr>
          <p:cNvSpPr/>
          <p:nvPr/>
        </p:nvSpPr>
        <p:spPr>
          <a:xfrm>
            <a:off x="1127214" y="4727809"/>
            <a:ext cx="4557988" cy="369204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3"/>
                </a:solidFill>
              </a:rPr>
              <a:t>항목 </a:t>
            </a:r>
            <a:r>
              <a:rPr lang="en-US" altLang="ko-KR" sz="1200">
                <a:solidFill>
                  <a:schemeClr val="accent3"/>
                </a:solidFill>
              </a:rPr>
              <a:t>02: </a:t>
            </a:r>
            <a:r>
              <a:rPr lang="ko-KR" altLang="en-US" sz="1200">
                <a:solidFill>
                  <a:schemeClr val="accent3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3"/>
                </a:solidFill>
              </a:rPr>
              <a:t>. </a:t>
            </a:r>
          </a:p>
        </p:txBody>
      </p:sp>
      <p:sp>
        <p:nvSpPr>
          <p:cNvPr id="16" name="Rectangle: Rounded Corners 5">
            <a:extLst>
              <a:ext uri="{FF2B5EF4-FFF2-40B4-BE49-F238E27FC236}">
                <a16:creationId xmlns:a16="http://schemas.microsoft.com/office/drawing/2014/main" id="{83E0D7B2-9A0A-2B93-E978-0EA3ED2E7A90}"/>
              </a:ext>
            </a:extLst>
          </p:cNvPr>
          <p:cNvSpPr/>
          <p:nvPr/>
        </p:nvSpPr>
        <p:spPr>
          <a:xfrm>
            <a:off x="6506797" y="4250071"/>
            <a:ext cx="4557988" cy="369204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2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2"/>
                </a:solidFill>
              </a:rPr>
              <a:t>항목 </a:t>
            </a:r>
            <a:r>
              <a:rPr lang="en-US" altLang="ko-KR" sz="1200">
                <a:solidFill>
                  <a:schemeClr val="accent2"/>
                </a:solidFill>
              </a:rPr>
              <a:t>01: </a:t>
            </a:r>
            <a:r>
              <a:rPr lang="ko-KR" altLang="en-US" sz="1200">
                <a:solidFill>
                  <a:schemeClr val="accent2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2"/>
                </a:solidFill>
              </a:rPr>
              <a:t>. </a:t>
            </a:r>
          </a:p>
        </p:txBody>
      </p:sp>
      <p:sp>
        <p:nvSpPr>
          <p:cNvPr id="17" name="Rectangle: Rounded Corners 5">
            <a:extLst>
              <a:ext uri="{FF2B5EF4-FFF2-40B4-BE49-F238E27FC236}">
                <a16:creationId xmlns:a16="http://schemas.microsoft.com/office/drawing/2014/main" id="{CCD81BF3-3982-D4D5-A555-20F77E28F3F4}"/>
              </a:ext>
            </a:extLst>
          </p:cNvPr>
          <p:cNvSpPr/>
          <p:nvPr/>
        </p:nvSpPr>
        <p:spPr>
          <a:xfrm>
            <a:off x="6506797" y="4727809"/>
            <a:ext cx="4557988" cy="369204"/>
          </a:xfrm>
          <a:prstGeom prst="roundRect">
            <a:avLst>
              <a:gd name="adj" fmla="val 12918"/>
            </a:avLst>
          </a:prstGeom>
          <a:solidFill>
            <a:srgbClr val="868686"/>
          </a:solidFill>
          <a:ln>
            <a:solidFill>
              <a:schemeClr val="accent2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1"/>
                </a:solidFill>
              </a:rPr>
              <a:t>항목 </a:t>
            </a:r>
            <a:r>
              <a:rPr lang="en-US" altLang="ko-KR" sz="1200">
                <a:solidFill>
                  <a:schemeClr val="accent1"/>
                </a:solidFill>
              </a:rPr>
              <a:t>02: </a:t>
            </a:r>
            <a:r>
              <a:rPr lang="ko-KR" altLang="en-US" sz="1200">
                <a:solidFill>
                  <a:schemeClr val="accent1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1"/>
                </a:solidFill>
              </a:rPr>
              <a:t>. </a:t>
            </a:r>
          </a:p>
        </p:txBody>
      </p:sp>
      <p:sp>
        <p:nvSpPr>
          <p:cNvPr id="18" name="Rectangle: Rounded Corners 5">
            <a:extLst>
              <a:ext uri="{FF2B5EF4-FFF2-40B4-BE49-F238E27FC236}">
                <a16:creationId xmlns:a16="http://schemas.microsoft.com/office/drawing/2014/main" id="{AD919BE0-8566-ECDF-F45A-D4B45528095B}"/>
              </a:ext>
            </a:extLst>
          </p:cNvPr>
          <p:cNvSpPr/>
          <p:nvPr/>
        </p:nvSpPr>
        <p:spPr>
          <a:xfrm>
            <a:off x="6506797" y="5205547"/>
            <a:ext cx="4557988" cy="369204"/>
          </a:xfrm>
          <a:prstGeom prst="roundRect">
            <a:avLst>
              <a:gd name="adj" fmla="val 12918"/>
            </a:avLst>
          </a:prstGeom>
          <a:solidFill>
            <a:schemeClr val="accent1"/>
          </a:solidFill>
          <a:ln>
            <a:solidFill>
              <a:schemeClr val="accent2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2"/>
                </a:solidFill>
              </a:rPr>
              <a:t>항목 </a:t>
            </a:r>
            <a:r>
              <a:rPr lang="en-US" altLang="ko-KR" sz="1200">
                <a:solidFill>
                  <a:schemeClr val="accent2"/>
                </a:solidFill>
              </a:rPr>
              <a:t>03: </a:t>
            </a:r>
            <a:r>
              <a:rPr lang="ko-KR" altLang="en-US" sz="1200">
                <a:solidFill>
                  <a:schemeClr val="accent2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2"/>
                </a:solidFill>
              </a:rPr>
              <a:t>.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D2E5EC9-66FE-571B-60CA-874A3864FA90}"/>
              </a:ext>
            </a:extLst>
          </p:cNvPr>
          <p:cNvSpPr txBox="1"/>
          <p:nvPr/>
        </p:nvSpPr>
        <p:spPr>
          <a:xfrm>
            <a:off x="5188117" y="4311563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33%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4EC82577-5301-1F7E-9766-BA0CEB1C1D80}"/>
              </a:ext>
            </a:extLst>
          </p:cNvPr>
          <p:cNvSpPr txBox="1"/>
          <p:nvPr/>
        </p:nvSpPr>
        <p:spPr>
          <a:xfrm>
            <a:off x="5188117" y="4789301"/>
            <a:ext cx="408445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27%</a:t>
            </a:r>
          </a:p>
        </p:txBody>
      </p:sp>
      <p:sp>
        <p:nvSpPr>
          <p:cNvPr id="13" name="Rectangle: Rounded Corners 5">
            <a:extLst>
              <a:ext uri="{FF2B5EF4-FFF2-40B4-BE49-F238E27FC236}">
                <a16:creationId xmlns:a16="http://schemas.microsoft.com/office/drawing/2014/main" id="{FAE17C5D-8C5D-FFDB-EC60-6DC05FA23F7E}"/>
              </a:ext>
            </a:extLst>
          </p:cNvPr>
          <p:cNvSpPr/>
          <p:nvPr/>
        </p:nvSpPr>
        <p:spPr>
          <a:xfrm>
            <a:off x="1127214" y="5205547"/>
            <a:ext cx="4557988" cy="369204"/>
          </a:xfrm>
          <a:prstGeom prst="roundRect">
            <a:avLst>
              <a:gd name="adj" fmla="val 12918"/>
            </a:avLst>
          </a:prstGeom>
          <a:solidFill>
            <a:srgbClr val="0049F0"/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1200">
                <a:solidFill>
                  <a:schemeClr val="accent1"/>
                </a:solidFill>
              </a:rPr>
              <a:t>항목 </a:t>
            </a:r>
            <a:r>
              <a:rPr lang="en-US" altLang="ko-KR" sz="1200">
                <a:solidFill>
                  <a:schemeClr val="accent1"/>
                </a:solidFill>
              </a:rPr>
              <a:t>03: </a:t>
            </a:r>
            <a:r>
              <a:rPr lang="ko-KR" altLang="en-US" sz="1200">
                <a:solidFill>
                  <a:schemeClr val="accent1"/>
                </a:solidFill>
              </a:rPr>
              <a:t>중요한 예쁘게 내용을 기입해주세요</a:t>
            </a:r>
            <a:r>
              <a:rPr lang="en-US" altLang="ko-KR" sz="1200">
                <a:solidFill>
                  <a:schemeClr val="accent1"/>
                </a:solidFill>
              </a:rPr>
              <a:t>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49090DC-21FE-BC0A-4378-017C359A9335}"/>
              </a:ext>
            </a:extLst>
          </p:cNvPr>
          <p:cNvSpPr txBox="1"/>
          <p:nvPr/>
        </p:nvSpPr>
        <p:spPr>
          <a:xfrm>
            <a:off x="5188117" y="5267039"/>
            <a:ext cx="402033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77%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E7079B9-5F03-D220-3ADF-9E5578E5CA20}"/>
              </a:ext>
            </a:extLst>
          </p:cNvPr>
          <p:cNvSpPr txBox="1"/>
          <p:nvPr/>
        </p:nvSpPr>
        <p:spPr>
          <a:xfrm>
            <a:off x="10547790" y="4311563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22%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97BF7D71-1226-7354-7DED-E036EC9B8F7C}"/>
              </a:ext>
            </a:extLst>
          </p:cNvPr>
          <p:cNvSpPr txBox="1"/>
          <p:nvPr/>
        </p:nvSpPr>
        <p:spPr>
          <a:xfrm>
            <a:off x="10547790" y="4789301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89%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223721D-71B0-CE17-4308-CD1AA5F7A3DF}"/>
              </a:ext>
            </a:extLst>
          </p:cNvPr>
          <p:cNvSpPr txBox="1"/>
          <p:nvPr/>
        </p:nvSpPr>
        <p:spPr>
          <a:xfrm>
            <a:off x="10547790" y="5267039"/>
            <a:ext cx="398827" cy="246221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16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50000"/>
                    <a:lumOff val="50000"/>
                  </a:schemeClr>
                </a:solidFill>
                <a:latin typeface="+mj-ea"/>
                <a:ea typeface="+mj-ea"/>
                <a:cs typeface="Pretendard Black" panose="02000A03000000020004" pitchFamily="50" charset="-127"/>
              </a:rPr>
              <a:t>53%</a:t>
            </a:r>
          </a:p>
        </p:txBody>
      </p:sp>
    </p:spTree>
    <p:extLst>
      <p:ext uri="{BB962C8B-B14F-4D97-AF65-F5344CB8AC3E}">
        <p14:creationId xmlns:p14="http://schemas.microsoft.com/office/powerpoint/2010/main" val="10926828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1" name="표 20">
            <a:extLst>
              <a:ext uri="{FF2B5EF4-FFF2-40B4-BE49-F238E27FC236}">
                <a16:creationId xmlns:a16="http://schemas.microsoft.com/office/drawing/2014/main" id="{714F1EBD-BE69-4AC4-9FCD-B02D3BB7E0F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6425516"/>
              </p:ext>
            </p:extLst>
          </p:nvPr>
        </p:nvGraphicFramePr>
        <p:xfrm>
          <a:off x="1174750" y="2468446"/>
          <a:ext cx="9853613" cy="373531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931045">
                  <a:extLst>
                    <a:ext uri="{9D8B030D-6E8A-4147-A177-3AD203B41FA5}">
                      <a16:colId xmlns:a16="http://schemas.microsoft.com/office/drawing/2014/main" val="793710693"/>
                    </a:ext>
                  </a:extLst>
                </a:gridCol>
                <a:gridCol w="1730642">
                  <a:extLst>
                    <a:ext uri="{9D8B030D-6E8A-4147-A177-3AD203B41FA5}">
                      <a16:colId xmlns:a16="http://schemas.microsoft.com/office/drawing/2014/main" val="2871003934"/>
                    </a:ext>
                  </a:extLst>
                </a:gridCol>
                <a:gridCol w="1730642">
                  <a:extLst>
                    <a:ext uri="{9D8B030D-6E8A-4147-A177-3AD203B41FA5}">
                      <a16:colId xmlns:a16="http://schemas.microsoft.com/office/drawing/2014/main" val="3835499088"/>
                    </a:ext>
                  </a:extLst>
                </a:gridCol>
                <a:gridCol w="1730642">
                  <a:extLst>
                    <a:ext uri="{9D8B030D-6E8A-4147-A177-3AD203B41FA5}">
                      <a16:colId xmlns:a16="http://schemas.microsoft.com/office/drawing/2014/main" val="2441381638"/>
                    </a:ext>
                  </a:extLst>
                </a:gridCol>
                <a:gridCol w="1730642">
                  <a:extLst>
                    <a:ext uri="{9D8B030D-6E8A-4147-A177-3AD203B41FA5}">
                      <a16:colId xmlns:a16="http://schemas.microsoft.com/office/drawing/2014/main" val="243967701"/>
                    </a:ext>
                  </a:extLst>
                </a:gridCol>
              </a:tblGrid>
              <a:tr h="497514">
                <a:tc>
                  <a:txBody>
                    <a:bodyPr/>
                    <a:lstStyle/>
                    <a:p>
                      <a:pPr latinLnBrk="1"/>
                      <a:endParaRPr lang="ko-KR" altLang="en-US" b="0">
                        <a:solidFill>
                          <a:schemeClr val="bg1"/>
                        </a:solidFill>
                        <a:latin typeface="+mj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0" kern="1200">
                          <a:solidFill>
                            <a:schemeClr val="accent1"/>
                          </a:solidFill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2020</a:t>
                      </a:r>
                      <a:endParaRPr lang="ko-KR" altLang="en-US" sz="2000" b="0" kern="1200">
                        <a:solidFill>
                          <a:schemeClr val="accent1"/>
                        </a:solidFill>
                        <a:latin typeface="+mj-lt"/>
                        <a:cs typeface="+mn-cs"/>
                      </a:endParaRPr>
                    </a:p>
                  </a:txBody>
                  <a:tcPr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0" kern="1200">
                          <a:solidFill>
                            <a:schemeClr val="accent1"/>
                          </a:solidFill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2021</a:t>
                      </a:r>
                      <a:endParaRPr lang="ko-KR" altLang="en-US" sz="2000" b="0" kern="1200">
                        <a:solidFill>
                          <a:schemeClr val="accent1"/>
                        </a:solidFill>
                        <a:latin typeface="+mj-lt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0" kern="1200">
                          <a:solidFill>
                            <a:schemeClr val="accent1"/>
                          </a:solidFill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2022</a:t>
                      </a:r>
                      <a:endParaRPr lang="ko-KR" altLang="en-US" sz="2000" b="0" kern="1200">
                        <a:solidFill>
                          <a:schemeClr val="accent1"/>
                        </a:solidFill>
                        <a:latin typeface="+mj-lt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000" b="0" kern="1200">
                          <a:solidFill>
                            <a:schemeClr val="accent1"/>
                          </a:solidFill>
                          <a:latin typeface="+mj-lt"/>
                          <a:ea typeface="맑은 고딕" panose="020B0503020000020004" pitchFamily="50" charset="-127"/>
                          <a:cs typeface="+mn-cs"/>
                        </a:rPr>
                        <a:t>2023</a:t>
                      </a:r>
                      <a:endParaRPr lang="ko-KR" altLang="en-US" sz="2000" b="0" kern="1200">
                        <a:solidFill>
                          <a:schemeClr val="accent1"/>
                        </a:solidFill>
                        <a:latin typeface="+mj-lt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0447565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400" b="0" kern="1200" noProof="0">
                          <a:solidFill>
                            <a:schemeClr val="accent3"/>
                          </a:solidFill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lang="en-US" altLang="ko-Kore-KR" sz="1400" b="0" kern="1200" noProof="0">
                        <a:solidFill>
                          <a:schemeClr val="accent3"/>
                        </a:solidFill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9775604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70129535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10543812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7411552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lumMod val="20000"/>
                        <a:lumOff val="80000"/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507444"/>
                  </a:ext>
                </a:extLst>
              </a:tr>
              <a:tr h="539634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3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3"/>
                        </a:solidFill>
                        <a:effectLst/>
                        <a:uLnTx/>
                        <a:uFillTx/>
                        <a:latin typeface="+mj-ea"/>
                        <a:ea typeface="+mj-ea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1EC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8 ExtraBold" pitchFamily="2" charset="-127"/>
                          <a:ea typeface="프리젠테이션 3 Light" pitchFamily="2" charset="-127"/>
                          <a:cs typeface="Arial" panose="020B0604020202020204" pitchFamily="34" charset="0"/>
                        </a:rPr>
                        <a:t>키워드를 입력해주세요</a:t>
                      </a:r>
                      <a:endParaRPr kumimoji="0" lang="en-US" altLang="ko-Kore-KR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8 ExtraBold" pitchFamily="2" charset="-127"/>
                        <a:ea typeface="프리젠테이션 3 Light" pitchFamily="2" charset="-127"/>
                        <a:cs typeface="Arial" panose="020B0604020202020204" pitchFamily="34" charset="0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2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7302620"/>
                  </a:ext>
                </a:extLst>
              </a:tr>
            </a:tbl>
          </a:graphicData>
        </a:graphic>
      </p:graphicFrame>
      <p:sp>
        <p:nvSpPr>
          <p:cNvPr id="22" name="TextBox 21">
            <a:extLst>
              <a:ext uri="{FF2B5EF4-FFF2-40B4-BE49-F238E27FC236}">
                <a16:creationId xmlns:a16="http://schemas.microsoft.com/office/drawing/2014/main" id="{114BEB09-4ACC-494A-B3CC-3BE01076E1E2}"/>
              </a:ext>
            </a:extLst>
          </p:cNvPr>
          <p:cNvSpPr txBox="1"/>
          <p:nvPr/>
        </p:nvSpPr>
        <p:spPr>
          <a:xfrm>
            <a:off x="1091979" y="1539172"/>
            <a:ext cx="5095306" cy="68076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  <a:p>
            <a:pPr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그렇게 적어야 이 슬라이드는 멋져요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51702136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" name="표 2">
            <a:extLst>
              <a:ext uri="{FF2B5EF4-FFF2-40B4-BE49-F238E27FC236}">
                <a16:creationId xmlns:a16="http://schemas.microsoft.com/office/drawing/2014/main" id="{C6F6F29E-6784-CED0-C38B-7FD555E200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0901347"/>
              </p:ext>
            </p:extLst>
          </p:nvPr>
        </p:nvGraphicFramePr>
        <p:xfrm>
          <a:off x="1174750" y="2540001"/>
          <a:ext cx="9842500" cy="3495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68500">
                  <a:extLst>
                    <a:ext uri="{9D8B030D-6E8A-4147-A177-3AD203B41FA5}">
                      <a16:colId xmlns:a16="http://schemas.microsoft.com/office/drawing/2014/main" val="894336791"/>
                    </a:ext>
                  </a:extLst>
                </a:gridCol>
                <a:gridCol w="1968500">
                  <a:extLst>
                    <a:ext uri="{9D8B030D-6E8A-4147-A177-3AD203B41FA5}">
                      <a16:colId xmlns:a16="http://schemas.microsoft.com/office/drawing/2014/main" val="343943900"/>
                    </a:ext>
                  </a:extLst>
                </a:gridCol>
                <a:gridCol w="1968500">
                  <a:extLst>
                    <a:ext uri="{9D8B030D-6E8A-4147-A177-3AD203B41FA5}">
                      <a16:colId xmlns:a16="http://schemas.microsoft.com/office/drawing/2014/main" val="2651997428"/>
                    </a:ext>
                  </a:extLst>
                </a:gridCol>
                <a:gridCol w="1968500">
                  <a:extLst>
                    <a:ext uri="{9D8B030D-6E8A-4147-A177-3AD203B41FA5}">
                      <a16:colId xmlns:a16="http://schemas.microsoft.com/office/drawing/2014/main" val="2817447968"/>
                    </a:ext>
                  </a:extLst>
                </a:gridCol>
                <a:gridCol w="1968500">
                  <a:extLst>
                    <a:ext uri="{9D8B030D-6E8A-4147-A177-3AD203B41FA5}">
                      <a16:colId xmlns:a16="http://schemas.microsoft.com/office/drawing/2014/main" val="3261864213"/>
                    </a:ext>
                  </a:extLst>
                </a:gridCol>
              </a:tblGrid>
              <a:tr h="5826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01</a:t>
                      </a:r>
                      <a:endParaRPr lang="ko-KR" altLang="en-US" sz="16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02</a:t>
                      </a:r>
                      <a:endParaRPr lang="ko-KR" altLang="en-US" sz="16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03</a:t>
                      </a:r>
                      <a:endParaRPr lang="ko-KR" altLang="en-US" sz="16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04</a:t>
                      </a:r>
                      <a:endParaRPr lang="ko-KR" altLang="en-US" sz="16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항목 </a:t>
                      </a:r>
                      <a:r>
                        <a:rPr lang="en-US" altLang="ko-KR" sz="16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+mj-ea"/>
                          <a:ea typeface="+mj-ea"/>
                        </a:rPr>
                        <a:t>05</a:t>
                      </a:r>
                      <a:endParaRPr lang="ko-KR" altLang="en-US" sz="16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+mj-ea"/>
                        <a:ea typeface="+mj-ea"/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2798296280"/>
                  </a:ext>
                </a:extLst>
              </a:tr>
              <a:tr h="58263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4842119"/>
                  </a:ext>
                </a:extLst>
              </a:tr>
              <a:tr h="5826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057248548"/>
                  </a:ext>
                </a:extLst>
              </a:tr>
              <a:tr h="5826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4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j-ea"/>
                          <a:ea typeface="+mj-ea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7864745"/>
                  </a:ext>
                </a:extLst>
              </a:tr>
              <a:tr h="5826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9934076"/>
                  </a:ext>
                </a:extLst>
              </a:tr>
              <a:tr h="58263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rgbClr val="000000">
                              <a:lumMod val="65000"/>
                              <a:lumOff val="35000"/>
                            </a:srgb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키워드 입력해주세요</a:t>
                      </a:r>
                    </a:p>
                  </a:txBody>
                  <a:tcPr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7032679"/>
                  </a:ext>
                </a:extLst>
              </a:tr>
            </a:tbl>
          </a:graphicData>
        </a:graphic>
      </p:graphicFrame>
      <p:sp>
        <p:nvSpPr>
          <p:cNvPr id="9" name="TextBox 8">
            <a:extLst>
              <a:ext uri="{FF2B5EF4-FFF2-40B4-BE49-F238E27FC236}">
                <a16:creationId xmlns:a16="http://schemas.microsoft.com/office/drawing/2014/main" id="{84BB5E69-9504-6D86-BF7F-88AF97FA21B5}"/>
              </a:ext>
            </a:extLst>
          </p:cNvPr>
          <p:cNvSpPr txBox="1"/>
          <p:nvPr/>
        </p:nvSpPr>
        <p:spPr>
          <a:xfrm>
            <a:off x="3548347" y="1709824"/>
            <a:ext cx="5095306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>
              <a:lnSpc>
                <a:spcPct val="110000"/>
              </a:lnSpc>
            </a:pP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누가 봐도 와 할 정도로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21136096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14" name="Rectangle 4">
            <a:extLst>
              <a:ext uri="{FF2B5EF4-FFF2-40B4-BE49-F238E27FC236}">
                <a16:creationId xmlns:a16="http://schemas.microsoft.com/office/drawing/2014/main" id="{A83ED7DC-9760-4E9D-8B24-EA32952E965B}"/>
              </a:ext>
            </a:extLst>
          </p:cNvPr>
          <p:cNvSpPr/>
          <p:nvPr/>
        </p:nvSpPr>
        <p:spPr>
          <a:xfrm>
            <a:off x="1174750" y="1812798"/>
            <a:ext cx="2714404" cy="417277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F22DF53-E422-4615-A8DA-6081D839435A}"/>
              </a:ext>
            </a:extLst>
          </p:cNvPr>
          <p:cNvSpPr txBox="1"/>
          <p:nvPr/>
        </p:nvSpPr>
        <p:spPr>
          <a:xfrm>
            <a:off x="1402990" y="3527215"/>
            <a:ext cx="1931199" cy="198894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성공시키기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!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BCBD1B02-2312-4D90-9A9A-D5C59B98F913}"/>
              </a:ext>
            </a:extLst>
          </p:cNvPr>
          <p:cNvSpPr txBox="1"/>
          <p:nvPr/>
        </p:nvSpPr>
        <p:spPr>
          <a:xfrm>
            <a:off x="1402990" y="2169212"/>
            <a:ext cx="141038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+mj-ea"/>
                <a:ea typeface="+mj-ea"/>
                <a:cs typeface="Pretendard Black" panose="02000A03000000020004" pitchFamily="50" charset="-127"/>
              </a:rPr>
              <a:t>Business</a:t>
            </a:r>
          </a:p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Proposal</a:t>
            </a:r>
          </a:p>
        </p:txBody>
      </p:sp>
      <p:graphicFrame>
        <p:nvGraphicFramePr>
          <p:cNvPr id="17" name="Table 2">
            <a:extLst>
              <a:ext uri="{FF2B5EF4-FFF2-40B4-BE49-F238E27FC236}">
                <a16:creationId xmlns:a16="http://schemas.microsoft.com/office/drawing/2014/main" id="{7C2B321D-D9B9-498A-AFC3-122A79C58E2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059603"/>
              </p:ext>
            </p:extLst>
          </p:nvPr>
        </p:nvGraphicFramePr>
        <p:xfrm>
          <a:off x="5197926" y="2364778"/>
          <a:ext cx="5591085" cy="13142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0099">
                  <a:extLst>
                    <a:ext uri="{9D8B030D-6E8A-4147-A177-3AD203B41FA5}">
                      <a16:colId xmlns:a16="http://schemas.microsoft.com/office/drawing/2014/main" val="2304351331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2850744298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1944853403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144314957"/>
                    </a:ext>
                  </a:extLst>
                </a:gridCol>
              </a:tblGrid>
              <a:tr h="328569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01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marL="144000"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02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03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결과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4647734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내용을 입력해주세요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144000"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47368875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내용을 입력해주세요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FFFFFF">
                              <a:lumMod val="75000"/>
                              <a:alpha val="0"/>
                            </a:srgb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marL="144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N</a:t>
                      </a:r>
                      <a:endParaRPr lang="en-US" sz="1200" b="0" kern="12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5348304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내용을 입력해주세요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FFFFFF">
                              <a:lumMod val="75000"/>
                              <a:alpha val="0"/>
                            </a:srgb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marL="144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22514531"/>
                  </a:ext>
                </a:extLst>
              </a:tr>
            </a:tbl>
          </a:graphicData>
        </a:graphic>
      </p:graphicFrame>
      <p:sp>
        <p:nvSpPr>
          <p:cNvPr id="5" name="직사각형 4">
            <a:extLst>
              <a:ext uri="{FF2B5EF4-FFF2-40B4-BE49-F238E27FC236}">
                <a16:creationId xmlns:a16="http://schemas.microsoft.com/office/drawing/2014/main" id="{E74B3B1E-D628-478E-B6CC-24F9C4469B84}"/>
              </a:ext>
            </a:extLst>
          </p:cNvPr>
          <p:cNvSpPr/>
          <p:nvPr/>
        </p:nvSpPr>
        <p:spPr>
          <a:xfrm>
            <a:off x="5197926" y="1812798"/>
            <a:ext cx="5591084" cy="38747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ko-KR" altLang="en-US" sz="1400">
                <a:solidFill>
                  <a:schemeClr val="accent1"/>
                </a:solidFill>
                <a:latin typeface="+mj-ea"/>
                <a:ea typeface="+mj-ea"/>
              </a:rPr>
              <a:t>테이블 제목 입력해주세요</a:t>
            </a:r>
          </a:p>
        </p:txBody>
      </p:sp>
      <p:graphicFrame>
        <p:nvGraphicFramePr>
          <p:cNvPr id="21" name="Table 2">
            <a:extLst>
              <a:ext uri="{FF2B5EF4-FFF2-40B4-BE49-F238E27FC236}">
                <a16:creationId xmlns:a16="http://schemas.microsoft.com/office/drawing/2014/main" id="{CAF301D2-D56B-41A0-9AF8-90D4AD7A0D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8327183"/>
              </p:ext>
            </p:extLst>
          </p:nvPr>
        </p:nvGraphicFramePr>
        <p:xfrm>
          <a:off x="5197926" y="4671294"/>
          <a:ext cx="5591085" cy="13142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0099">
                  <a:extLst>
                    <a:ext uri="{9D8B030D-6E8A-4147-A177-3AD203B41FA5}">
                      <a16:colId xmlns:a16="http://schemas.microsoft.com/office/drawing/2014/main" val="2304351331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2850744298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1944853403"/>
                    </a:ext>
                  </a:extLst>
                </a:gridCol>
                <a:gridCol w="1243662">
                  <a:extLst>
                    <a:ext uri="{9D8B030D-6E8A-4147-A177-3AD203B41FA5}">
                      <a16:colId xmlns:a16="http://schemas.microsoft.com/office/drawing/2014/main" val="144314957"/>
                    </a:ext>
                  </a:extLst>
                </a:gridCol>
              </a:tblGrid>
              <a:tr h="328569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01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marL="144000"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02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항목 </a:t>
                      </a:r>
                      <a:r>
                        <a:rPr lang="en-US" altLang="ko-KR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03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/>
                          </a:solidFill>
                          <a:latin typeface="프리젠테이션 5 Medium" pitchFamily="2" charset="-127"/>
                          <a:ea typeface="프리젠테이션 5 Medium" pitchFamily="2" charset="-127"/>
                          <a:cs typeface="Pretendard Medium" panose="02000603000000020004" pitchFamily="2" charset="-127"/>
                        </a:rPr>
                        <a:t>결과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/>
                        </a:solidFill>
                        <a:latin typeface="프리젠테이션 5 Medium" pitchFamily="2" charset="-127"/>
                        <a:ea typeface="프리젠테이션 5 Medium" pitchFamily="2" charset="-127"/>
                        <a:cs typeface="Pretendard Medium" panose="02000603000000020004" pitchFamily="2" charset="-127"/>
                      </a:endParaRPr>
                    </a:p>
                  </a:txBody>
                  <a:tcPr anchor="ctr">
                    <a:lnB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4647734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algn="l"/>
                      <a:r>
                        <a:rPr lang="ko-KR" alt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내용을 입력해주세요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marL="144000"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>
                    <a:lnT w="12700" cap="flat" cmpd="sng" algn="ctr">
                      <a:solidFill>
                        <a:schemeClr val="accent2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647368875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내용을 입력해주세요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FFFFFF">
                              <a:lumMod val="75000"/>
                              <a:alpha val="0"/>
                            </a:srgb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marL="144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sz="1200" b="0" kern="120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</a:rPr>
                        <a:t>N</a:t>
                      </a:r>
                      <a:endParaRPr lang="en-US" sz="1200" b="0" kern="120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5348304"/>
                  </a:ext>
                </a:extLst>
              </a:tr>
              <a:tr h="328569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200" b="0" i="0" u="none" strike="noStrike" kern="1200" cap="none" spc="0" normalizeH="0" baseline="0" noProof="0">
                          <a:ln>
                            <a:solidFill>
                              <a:srgbClr val="FFFFFF">
                                <a:lumMod val="75000"/>
                                <a:alpha val="0"/>
                              </a:srgb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  <a:latin typeface="프리젠테이션 3 Light" pitchFamily="2" charset="-127"/>
                          <a:ea typeface="프리젠테이션 3 Light" pitchFamily="2" charset="-127"/>
                          <a:cs typeface="+mn-cs"/>
                        </a:rPr>
                        <a:t>내용을 입력해주세요</a:t>
                      </a:r>
                      <a:endParaRPr kumimoji="0" lang="en-US" altLang="ko-KR" sz="1200" b="0" i="0" u="none" strike="noStrike" kern="1200" cap="none" spc="0" normalizeH="0" baseline="0" noProof="0">
                        <a:ln>
                          <a:solidFill>
                            <a:srgbClr val="FFFFFF">
                              <a:lumMod val="75000"/>
                              <a:alpha val="0"/>
                            </a:srgb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  <a:effectLst/>
                        <a:uLnTx/>
                        <a:uFillTx/>
                        <a:latin typeface="프리젠테이션 3 Light" pitchFamily="2" charset="-127"/>
                        <a:ea typeface="프리젠테이션 3 Light" pitchFamily="2" charset="-127"/>
                        <a:cs typeface="+mn-cs"/>
                      </a:endParaRPr>
                    </a:p>
                  </a:txBody>
                  <a:tcPr marL="14400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200" b="0" u="none" strike="noStrike" kern="1200" cap="none" spc="0" normalizeH="0" baseline="0" noProof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2">
                              <a:lumMod val="75000"/>
                              <a:lumOff val="25000"/>
                            </a:schemeClr>
                          </a:solidFill>
                          <a:effectLst/>
                          <a:uLnTx/>
                          <a:uFillTx/>
                        </a:rPr>
                        <a:t>47899</a:t>
                      </a:r>
                      <a:endParaRPr lang="en-US" sz="1200" b="0">
                        <a:ln>
                          <a:solidFill>
                            <a:schemeClr val="bg1">
                              <a:lumMod val="75000"/>
                              <a:alpha val="0"/>
                            </a:schemeClr>
                          </a:solidFill>
                        </a:ln>
                        <a:solidFill>
                          <a:schemeClr val="accent2">
                            <a:lumMod val="75000"/>
                            <a:lumOff val="25000"/>
                          </a:schemeClr>
                        </a:solidFill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200" b="0">
                          <a:ln>
                            <a:solidFill>
                              <a:schemeClr val="bg1">
                                <a:lumMod val="75000"/>
                                <a:alpha val="0"/>
                              </a:schemeClr>
                            </a:solidFill>
                          </a:ln>
                          <a:solidFill>
                            <a:schemeClr val="accent3"/>
                          </a:solidFill>
                        </a:rPr>
                        <a:t>Y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622514531"/>
                  </a:ext>
                </a:extLst>
              </a:tr>
            </a:tbl>
          </a:graphicData>
        </a:graphic>
      </p:graphicFrame>
      <p:sp>
        <p:nvSpPr>
          <p:cNvPr id="22" name="직사각형 21">
            <a:extLst>
              <a:ext uri="{FF2B5EF4-FFF2-40B4-BE49-F238E27FC236}">
                <a16:creationId xmlns:a16="http://schemas.microsoft.com/office/drawing/2014/main" id="{F2114C0E-EE5A-43BB-A69F-3C710A230A9A}"/>
              </a:ext>
            </a:extLst>
          </p:cNvPr>
          <p:cNvSpPr/>
          <p:nvPr/>
        </p:nvSpPr>
        <p:spPr>
          <a:xfrm>
            <a:off x="5197926" y="4119314"/>
            <a:ext cx="5591084" cy="38747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52000" rtlCol="0" anchor="ctr"/>
          <a:lstStyle/>
          <a:p>
            <a:r>
              <a:rPr lang="ko-KR" altLang="en-US" sz="1400">
                <a:solidFill>
                  <a:schemeClr val="accent1"/>
                </a:solidFill>
                <a:latin typeface="+mj-ea"/>
                <a:ea typeface="+mj-ea"/>
              </a:rPr>
              <a:t>테이블 제목 입력해주세요</a:t>
            </a:r>
          </a:p>
        </p:txBody>
      </p:sp>
    </p:spTree>
    <p:extLst>
      <p:ext uri="{BB962C8B-B14F-4D97-AF65-F5344CB8AC3E}">
        <p14:creationId xmlns:p14="http://schemas.microsoft.com/office/powerpoint/2010/main" val="133565202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 descr="하늘, 건물, 건축물, 상업용 건물이(가) 표시된 사진&#10;&#10;자동 생성된 설명">
            <a:extLst>
              <a:ext uri="{FF2B5EF4-FFF2-40B4-BE49-F238E27FC236}">
                <a16:creationId xmlns:a16="http://schemas.microsoft.com/office/drawing/2014/main" id="{0C185845-9E12-4A37-B815-2DEAFCD6FAF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3" name="직사각형 12">
            <a:extLst>
              <a:ext uri="{FF2B5EF4-FFF2-40B4-BE49-F238E27FC236}">
                <a16:creationId xmlns:a16="http://schemas.microsoft.com/office/drawing/2014/main" id="{6C08F2AC-4742-5638-3245-FE72CB3539D2}"/>
              </a:ext>
            </a:extLst>
          </p:cNvPr>
          <p:cNvSpPr/>
          <p:nvPr/>
        </p:nvSpPr>
        <p:spPr>
          <a:xfrm>
            <a:off x="-5972" y="0"/>
            <a:ext cx="8451474" cy="6858000"/>
          </a:xfrm>
          <a:prstGeom prst="rect">
            <a:avLst/>
          </a:prstGeom>
          <a:gradFill flip="none" rotWithShape="1">
            <a:gsLst>
              <a:gs pos="69000">
                <a:schemeClr val="accent3">
                  <a:alpha val="0"/>
                </a:schemeClr>
              </a:gs>
              <a:gs pos="100000">
                <a:schemeClr val="accent3">
                  <a:lumMod val="75000"/>
                </a:schemeClr>
              </a:gs>
            </a:gsLst>
            <a:lin ang="108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gradFill>
                <a:gsLst>
                  <a:gs pos="0">
                    <a:schemeClr val="accent3">
                      <a:alpha val="84000"/>
                    </a:schemeClr>
                  </a:gs>
                  <a:gs pos="100000">
                    <a:schemeClr val="accent3">
                      <a:lumMod val="75000"/>
                    </a:schemeClr>
                  </a:gs>
                </a:gsLst>
                <a:lin ang="5400000" scaled="1"/>
              </a:gradFill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C89F4D56-B3A7-37F7-E229-0D537DD7205A}"/>
              </a:ext>
            </a:extLst>
          </p:cNvPr>
          <p:cNvSpPr/>
          <p:nvPr/>
        </p:nvSpPr>
        <p:spPr>
          <a:xfrm>
            <a:off x="1676400" y="1343870"/>
            <a:ext cx="8839200" cy="2751601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4D9B374-F8BA-DB28-7949-2E2458CACEB7}"/>
              </a:ext>
            </a:extLst>
          </p:cNvPr>
          <p:cNvSpPr txBox="1"/>
          <p:nvPr/>
        </p:nvSpPr>
        <p:spPr>
          <a:xfrm>
            <a:off x="4103468" y="1645998"/>
            <a:ext cx="3985065" cy="1354217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8800" spc="-30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j-ea"/>
                <a:ea typeface="+mj-ea"/>
                <a:cs typeface="Pretendard Black" panose="02000A03000000020004" pitchFamily="50" charset="-127"/>
              </a:rPr>
              <a:t>MR.PPT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5E0355D9-1C75-2E51-A6EA-DAE0F0373498}"/>
              </a:ext>
            </a:extLst>
          </p:cNvPr>
          <p:cNvSpPr txBox="1"/>
          <p:nvPr/>
        </p:nvSpPr>
        <p:spPr>
          <a:xfrm>
            <a:off x="4178359" y="2966107"/>
            <a:ext cx="4049635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BUSINESS PRESENTATIOM PPT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4763D15A-3150-0F87-4479-3FF93910E592}"/>
              </a:ext>
            </a:extLst>
          </p:cNvPr>
          <p:cNvCxnSpPr>
            <a:cxnSpLocks/>
          </p:cNvCxnSpPr>
          <p:nvPr/>
        </p:nvCxnSpPr>
        <p:spPr>
          <a:xfrm>
            <a:off x="4102100" y="3591100"/>
            <a:ext cx="3987800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자유형: 도형 31">
            <a:extLst>
              <a:ext uri="{FF2B5EF4-FFF2-40B4-BE49-F238E27FC236}">
                <a16:creationId xmlns:a16="http://schemas.microsoft.com/office/drawing/2014/main" id="{A1DFB243-6192-C2F1-FDDC-17CA8F14C80E}"/>
              </a:ext>
            </a:extLst>
          </p:cNvPr>
          <p:cNvSpPr/>
          <p:nvPr/>
        </p:nvSpPr>
        <p:spPr>
          <a:xfrm>
            <a:off x="-5972" y="5439341"/>
            <a:ext cx="12192000" cy="1418659"/>
          </a:xfrm>
          <a:custGeom>
            <a:avLst/>
            <a:gdLst>
              <a:gd name="connsiteX0" fmla="*/ 337019 w 12192000"/>
              <a:gd name="connsiteY0" fmla="*/ 0 h 1418659"/>
              <a:gd name="connsiteX1" fmla="*/ 11854981 w 12192000"/>
              <a:gd name="connsiteY1" fmla="*/ 0 h 1418659"/>
              <a:gd name="connsiteX2" fmla="*/ 12192000 w 12192000"/>
              <a:gd name="connsiteY2" fmla="*/ 337019 h 1418659"/>
              <a:gd name="connsiteX3" fmla="*/ 12192000 w 12192000"/>
              <a:gd name="connsiteY3" fmla="*/ 1418659 h 1418659"/>
              <a:gd name="connsiteX4" fmla="*/ 0 w 12192000"/>
              <a:gd name="connsiteY4" fmla="*/ 1418659 h 1418659"/>
              <a:gd name="connsiteX5" fmla="*/ 0 w 12192000"/>
              <a:gd name="connsiteY5" fmla="*/ 337019 h 1418659"/>
              <a:gd name="connsiteX6" fmla="*/ 337019 w 12192000"/>
              <a:gd name="connsiteY6" fmla="*/ 0 h 1418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1418659">
                <a:moveTo>
                  <a:pt x="337019" y="0"/>
                </a:moveTo>
                <a:lnTo>
                  <a:pt x="11854981" y="0"/>
                </a:lnTo>
                <a:cubicBezTo>
                  <a:pt x="12041111" y="0"/>
                  <a:pt x="12192000" y="150889"/>
                  <a:pt x="12192000" y="337019"/>
                </a:cubicBezTo>
                <a:lnTo>
                  <a:pt x="12192000" y="1418659"/>
                </a:lnTo>
                <a:lnTo>
                  <a:pt x="0" y="1418659"/>
                </a:lnTo>
                <a:lnTo>
                  <a:pt x="0" y="337019"/>
                </a:lnTo>
                <a:cubicBezTo>
                  <a:pt x="0" y="150889"/>
                  <a:pt x="150889" y="0"/>
                  <a:pt x="337019" y="0"/>
                </a:cubicBezTo>
                <a:close/>
              </a:path>
            </a:pathLst>
          </a:custGeom>
          <a:solidFill>
            <a:schemeClr val="accent2">
              <a:alpha val="8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53D3873-2A32-28C9-C269-8FA9F788843F}"/>
              </a:ext>
            </a:extLst>
          </p:cNvPr>
          <p:cNvSpPr txBox="1"/>
          <p:nvPr/>
        </p:nvSpPr>
        <p:spPr>
          <a:xfrm>
            <a:off x="1291235" y="6028135"/>
            <a:ext cx="1163460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b="1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2024 BUSINESS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106A31DE-8E95-1B8D-CC6B-3BDE9ED3D6DE}"/>
              </a:ext>
            </a:extLst>
          </p:cNvPr>
          <p:cNvSpPr txBox="1"/>
          <p:nvPr/>
        </p:nvSpPr>
        <p:spPr>
          <a:xfrm>
            <a:off x="9863456" y="549275"/>
            <a:ext cx="1149033" cy="184666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2022</a:t>
            </a:r>
            <a:r>
              <a:rPr lang="ko-KR" altLang="en-US" sz="12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년 미스터 </a:t>
            </a:r>
            <a:r>
              <a:rPr lang="ko-KR" altLang="en-US" sz="1200" spc="-30" err="1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피피티</a:t>
            </a:r>
            <a:endParaRPr lang="en-US" altLang="ko-KR" sz="12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1"/>
              </a:solidFill>
              <a:latin typeface="+mn-ea"/>
              <a:cs typeface="Pretendard Black" panose="02000A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12BCAE18-A6F0-1CFF-2830-B87F63E0F265}"/>
              </a:ext>
            </a:extLst>
          </p:cNvPr>
          <p:cNvSpPr txBox="1"/>
          <p:nvPr/>
        </p:nvSpPr>
        <p:spPr>
          <a:xfrm>
            <a:off x="8666050" y="6028135"/>
            <a:ext cx="2362313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b="1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2024 BUSINESS PRESENTATION</a:t>
            </a:r>
          </a:p>
        </p:txBody>
      </p: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02C59437-6FE8-A5A4-3204-06B2C6D269D1}"/>
              </a:ext>
            </a:extLst>
          </p:cNvPr>
          <p:cNvCxnSpPr>
            <a:cxnSpLocks/>
          </p:cNvCxnSpPr>
          <p:nvPr/>
        </p:nvCxnSpPr>
        <p:spPr>
          <a:xfrm>
            <a:off x="2615257" y="6044888"/>
            <a:ext cx="0" cy="181939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7233E3D3-2410-45BE-1AA6-DAEF1FC4CA32}"/>
              </a:ext>
            </a:extLst>
          </p:cNvPr>
          <p:cNvSpPr txBox="1"/>
          <p:nvPr/>
        </p:nvSpPr>
        <p:spPr>
          <a:xfrm>
            <a:off x="2903416" y="6028135"/>
            <a:ext cx="1163460" cy="215444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en-US" altLang="ko-KR" sz="1400" b="1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+mn-ea"/>
                <a:cs typeface="Pretendard Black" panose="02000A03000000020004" pitchFamily="50" charset="-127"/>
              </a:rPr>
              <a:t>2024 BUSINESS</a:t>
            </a:r>
          </a:p>
        </p:txBody>
      </p:sp>
      <p:pic>
        <p:nvPicPr>
          <p:cNvPr id="3" name="그래픽 7">
            <a:extLst>
              <a:ext uri="{FF2B5EF4-FFF2-40B4-BE49-F238E27FC236}">
                <a16:creationId xmlns:a16="http://schemas.microsoft.com/office/drawing/2014/main" id="{FEEC3D38-99ED-9C6C-E497-BA0CF61E15E0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163638" y="549275"/>
            <a:ext cx="1419224" cy="1947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906428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TextBox 115">
            <a:extLst>
              <a:ext uri="{FF2B5EF4-FFF2-40B4-BE49-F238E27FC236}">
                <a16:creationId xmlns:a16="http://schemas.microsoft.com/office/drawing/2014/main" id="{98D85A37-8850-492A-8BC0-7F3F0E07DC19}"/>
              </a:ext>
            </a:extLst>
          </p:cNvPr>
          <p:cNvSpPr txBox="1"/>
          <p:nvPr/>
        </p:nvSpPr>
        <p:spPr>
          <a:xfrm>
            <a:off x="1912303" y="472156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4B7025B-66F3-43FB-BAAD-FF1B1E9A3915}"/>
              </a:ext>
            </a:extLst>
          </p:cNvPr>
          <p:cNvSpPr txBox="1"/>
          <p:nvPr/>
        </p:nvSpPr>
        <p:spPr>
          <a:xfrm>
            <a:off x="1335407" y="5095642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1EA4B626-AFD4-4754-B33A-8C1CDD28C3EF}"/>
              </a:ext>
            </a:extLst>
          </p:cNvPr>
          <p:cNvSpPr txBox="1"/>
          <p:nvPr/>
        </p:nvSpPr>
        <p:spPr>
          <a:xfrm>
            <a:off x="2242200" y="3036532"/>
            <a:ext cx="797013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400"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52</a:t>
            </a:r>
            <a:r>
              <a:rPr lang="id-ID" sz="2400"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%</a:t>
            </a:r>
          </a:p>
        </p:txBody>
      </p:sp>
      <p:sp>
        <p:nvSpPr>
          <p:cNvPr id="7" name="원형: 비어 있음 6">
            <a:extLst>
              <a:ext uri="{FF2B5EF4-FFF2-40B4-BE49-F238E27FC236}">
                <a16:creationId xmlns:a16="http://schemas.microsoft.com/office/drawing/2014/main" id="{6BE6020C-3447-48C1-8E21-3E4855E5CC67}"/>
              </a:ext>
            </a:extLst>
          </p:cNvPr>
          <p:cNvSpPr/>
          <p:nvPr/>
        </p:nvSpPr>
        <p:spPr>
          <a:xfrm>
            <a:off x="1647255" y="2276618"/>
            <a:ext cx="1986904" cy="1986903"/>
          </a:xfrm>
          <a:prstGeom prst="donut">
            <a:avLst>
              <a:gd name="adj" fmla="val 761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" name="막힌 원호 9">
            <a:extLst>
              <a:ext uri="{FF2B5EF4-FFF2-40B4-BE49-F238E27FC236}">
                <a16:creationId xmlns:a16="http://schemas.microsoft.com/office/drawing/2014/main" id="{6574F452-4D8B-4A59-96AD-524612300C80}"/>
              </a:ext>
            </a:extLst>
          </p:cNvPr>
          <p:cNvSpPr/>
          <p:nvPr/>
        </p:nvSpPr>
        <p:spPr>
          <a:xfrm>
            <a:off x="1647255" y="2276618"/>
            <a:ext cx="1986904" cy="1986903"/>
          </a:xfrm>
          <a:prstGeom prst="blockArc">
            <a:avLst>
              <a:gd name="adj1" fmla="val 5397196"/>
              <a:gd name="adj2" fmla="val 16196471"/>
              <a:gd name="adj3" fmla="val 7642"/>
            </a:avLst>
          </a:prstGeom>
          <a:solidFill>
            <a:srgbClr val="A6A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6" name="Oval 14">
            <a:extLst>
              <a:ext uri="{FF2B5EF4-FFF2-40B4-BE49-F238E27FC236}">
                <a16:creationId xmlns:a16="http://schemas.microsoft.com/office/drawing/2014/main" id="{16ECADE2-B934-4048-800D-B97725FA0768}"/>
              </a:ext>
            </a:extLst>
          </p:cNvPr>
          <p:cNvSpPr/>
          <p:nvPr/>
        </p:nvSpPr>
        <p:spPr>
          <a:xfrm flipV="1">
            <a:off x="2493995" y="4042066"/>
            <a:ext cx="293422" cy="293422"/>
          </a:xfrm>
          <a:prstGeom prst="ellipse">
            <a:avLst/>
          </a:prstGeom>
          <a:solidFill>
            <a:schemeClr val="accent1"/>
          </a:solidFill>
          <a:ln w="63500">
            <a:solidFill>
              <a:schemeClr val="accent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354A7388-F35C-4F82-8901-42CFF713A7F8}"/>
              </a:ext>
            </a:extLst>
          </p:cNvPr>
          <p:cNvSpPr txBox="1"/>
          <p:nvPr/>
        </p:nvSpPr>
        <p:spPr>
          <a:xfrm>
            <a:off x="5367596" y="472156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33BAB00-A56F-4269-8B52-3CA5E40AB5B4}"/>
              </a:ext>
            </a:extLst>
          </p:cNvPr>
          <p:cNvSpPr txBox="1"/>
          <p:nvPr/>
        </p:nvSpPr>
        <p:spPr>
          <a:xfrm>
            <a:off x="4790700" y="5095642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644F8D74-F9D1-4B1A-A812-15661527E434}"/>
              </a:ext>
            </a:extLst>
          </p:cNvPr>
          <p:cNvSpPr txBox="1"/>
          <p:nvPr/>
        </p:nvSpPr>
        <p:spPr>
          <a:xfrm>
            <a:off x="5695088" y="3036532"/>
            <a:ext cx="801823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id-ID" sz="2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9</a:t>
            </a:r>
            <a:r>
              <a:rPr lang="en-US" sz="2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1</a:t>
            </a:r>
            <a:r>
              <a:rPr lang="id-ID" sz="2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%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FBFFB9FD-76FF-6471-5D28-70D83351BC47}"/>
              </a:ext>
            </a:extLst>
          </p:cNvPr>
          <p:cNvGrpSpPr/>
          <p:nvPr/>
        </p:nvGrpSpPr>
        <p:grpSpPr>
          <a:xfrm>
            <a:off x="5105251" y="2276616"/>
            <a:ext cx="1981498" cy="1981498"/>
            <a:chOff x="5027876" y="2199241"/>
            <a:chExt cx="2136248" cy="2136248"/>
          </a:xfrm>
        </p:grpSpPr>
        <p:sp>
          <p:nvSpPr>
            <p:cNvPr id="55" name="원형: 비어 있음 54">
              <a:extLst>
                <a:ext uri="{FF2B5EF4-FFF2-40B4-BE49-F238E27FC236}">
                  <a16:creationId xmlns:a16="http://schemas.microsoft.com/office/drawing/2014/main" id="{E43746A9-5E94-4D2F-A5E2-7BC7FB7ADFE1}"/>
                </a:ext>
              </a:extLst>
            </p:cNvPr>
            <p:cNvSpPr/>
            <p:nvPr/>
          </p:nvSpPr>
          <p:spPr>
            <a:xfrm>
              <a:off x="5027876" y="2199241"/>
              <a:ext cx="2136248" cy="2136248"/>
            </a:xfrm>
            <a:prstGeom prst="donut">
              <a:avLst>
                <a:gd name="adj" fmla="val 7611"/>
              </a:avLst>
            </a:prstGeom>
            <a:solidFill>
              <a:schemeClr val="accent2">
                <a:lumMod val="10000"/>
                <a:lumOff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6" name="막힌 원호 55">
              <a:extLst>
                <a:ext uri="{FF2B5EF4-FFF2-40B4-BE49-F238E27FC236}">
                  <a16:creationId xmlns:a16="http://schemas.microsoft.com/office/drawing/2014/main" id="{937BA04D-3120-4B84-8417-35C37B4972C4}"/>
                </a:ext>
              </a:extLst>
            </p:cNvPr>
            <p:cNvSpPr/>
            <p:nvPr/>
          </p:nvSpPr>
          <p:spPr>
            <a:xfrm>
              <a:off x="5027876" y="2199241"/>
              <a:ext cx="2136248" cy="2136248"/>
            </a:xfrm>
            <a:prstGeom prst="blockArc">
              <a:avLst>
                <a:gd name="adj1" fmla="val 18612512"/>
                <a:gd name="adj2" fmla="val 16196471"/>
                <a:gd name="adj3" fmla="val 7642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57" name="Oval 14">
              <a:extLst>
                <a:ext uri="{FF2B5EF4-FFF2-40B4-BE49-F238E27FC236}">
                  <a16:creationId xmlns:a16="http://schemas.microsoft.com/office/drawing/2014/main" id="{F487C26B-81A4-4666-93CC-31C834151B45}"/>
                </a:ext>
              </a:extLst>
            </p:cNvPr>
            <p:cNvSpPr/>
            <p:nvPr/>
          </p:nvSpPr>
          <p:spPr>
            <a:xfrm flipV="1">
              <a:off x="6580582" y="2366174"/>
              <a:ext cx="315477" cy="315477"/>
            </a:xfrm>
            <a:prstGeom prst="ellipse">
              <a:avLst/>
            </a:pr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59" name="TextBox 58">
            <a:extLst>
              <a:ext uri="{FF2B5EF4-FFF2-40B4-BE49-F238E27FC236}">
                <a16:creationId xmlns:a16="http://schemas.microsoft.com/office/drawing/2014/main" id="{85ED7DC2-ACE3-4CBC-BDF1-10C84FFA5841}"/>
              </a:ext>
            </a:extLst>
          </p:cNvPr>
          <p:cNvSpPr txBox="1"/>
          <p:nvPr/>
        </p:nvSpPr>
        <p:spPr>
          <a:xfrm>
            <a:off x="8822888" y="4721567"/>
            <a:ext cx="145680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SemiBold" panose="02000703000000020004" pitchFamily="50" charset="-127"/>
                <a:ea typeface="Pretendard SemiBold" panose="02000703000000020004" pitchFamily="50" charset="-127"/>
                <a:cs typeface="Pretendard SemiBold" panose="02000703000000020004" pitchFamily="50" charset="-127"/>
              </a:defRPr>
            </a:lvl1pPr>
          </a:lstStyle>
          <a:p>
            <a:pPr algn="ctr"/>
            <a:r>
              <a:rPr lang="ko-KR" altLang="en-US">
                <a:solidFill>
                  <a:schemeClr val="accent2"/>
                </a:solidFill>
                <a:latin typeface="프리젠테이션 6 SemiBold" pitchFamily="2" charset="-127"/>
                <a:ea typeface="프리젠테이션 6 SemiBold" pitchFamily="2" charset="-127"/>
              </a:rPr>
              <a:t>제목을 입력하세요</a:t>
            </a:r>
            <a:endParaRPr lang="id-ID" altLang="ko-KR">
              <a:solidFill>
                <a:schemeClr val="accent2"/>
              </a:solidFill>
              <a:latin typeface="프리젠테이션 6 SemiBold" pitchFamily="2" charset="-127"/>
              <a:ea typeface="프리젠테이션 6 SemiBold" pitchFamily="2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B2A268-2A70-4388-9F02-675B5BE86A44}"/>
              </a:ext>
            </a:extLst>
          </p:cNvPr>
          <p:cNvSpPr txBox="1"/>
          <p:nvPr/>
        </p:nvSpPr>
        <p:spPr>
          <a:xfrm>
            <a:off x="8245992" y="5095642"/>
            <a:ext cx="2610601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5D9E9C1-659D-1A16-F116-2384204F294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82C8BC32-A725-A3F7-0FA9-AD8F325DEB79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83AA21CE-6E09-07DA-3C11-C91D85BCB0E4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41" name="직선 연결선 9">
            <a:extLst>
              <a:ext uri="{FF2B5EF4-FFF2-40B4-BE49-F238E27FC236}">
                <a16:creationId xmlns:a16="http://schemas.microsoft.com/office/drawing/2014/main" id="{921094D4-6670-7A90-71DF-10886A3575B6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10">
            <a:extLst>
              <a:ext uri="{FF2B5EF4-FFF2-40B4-BE49-F238E27FC236}">
                <a16:creationId xmlns:a16="http://schemas.microsoft.com/office/drawing/2014/main" id="{4A0E3345-8272-6F8C-6C7B-A8A6EA1C446F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598F0069-5EAF-EBA8-E5AD-3C2BD2606AFA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249EEE32-CF51-225A-2D4B-D753E9F12D84}"/>
              </a:ext>
            </a:extLst>
          </p:cNvPr>
          <p:cNvSpPr txBox="1"/>
          <p:nvPr/>
        </p:nvSpPr>
        <p:spPr>
          <a:xfrm>
            <a:off x="9152785" y="3036532"/>
            <a:ext cx="797013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2400"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63</a:t>
            </a:r>
            <a:r>
              <a:rPr lang="id-ID" sz="2400">
                <a:solidFill>
                  <a:schemeClr val="accent2">
                    <a:lumMod val="50000"/>
                    <a:lumOff val="5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%</a:t>
            </a:r>
          </a:p>
        </p:txBody>
      </p:sp>
      <p:sp>
        <p:nvSpPr>
          <p:cNvPr id="58" name="원형: 비어 있음 57">
            <a:extLst>
              <a:ext uri="{FF2B5EF4-FFF2-40B4-BE49-F238E27FC236}">
                <a16:creationId xmlns:a16="http://schemas.microsoft.com/office/drawing/2014/main" id="{24C8D116-5334-5CFE-59CE-FBC550994B74}"/>
              </a:ext>
            </a:extLst>
          </p:cNvPr>
          <p:cNvSpPr/>
          <p:nvPr/>
        </p:nvSpPr>
        <p:spPr>
          <a:xfrm>
            <a:off x="8557840" y="2276618"/>
            <a:ext cx="1986904" cy="1986903"/>
          </a:xfrm>
          <a:prstGeom prst="donut">
            <a:avLst>
              <a:gd name="adj" fmla="val 7611"/>
            </a:avLst>
          </a:prstGeom>
          <a:solidFill>
            <a:schemeClr val="accent2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1" name="막힌 원호 60">
            <a:extLst>
              <a:ext uri="{FF2B5EF4-FFF2-40B4-BE49-F238E27FC236}">
                <a16:creationId xmlns:a16="http://schemas.microsoft.com/office/drawing/2014/main" id="{2EB8EBAD-6314-8E46-EA4F-B88C98A50BD1}"/>
              </a:ext>
            </a:extLst>
          </p:cNvPr>
          <p:cNvSpPr/>
          <p:nvPr/>
        </p:nvSpPr>
        <p:spPr>
          <a:xfrm>
            <a:off x="8557840" y="2276618"/>
            <a:ext cx="1986904" cy="1986903"/>
          </a:xfrm>
          <a:prstGeom prst="blockArc">
            <a:avLst>
              <a:gd name="adj1" fmla="val 3512382"/>
              <a:gd name="adj2" fmla="val 16196471"/>
              <a:gd name="adj3" fmla="val 7642"/>
            </a:avLst>
          </a:prstGeom>
          <a:solidFill>
            <a:schemeClr val="accent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6" name="Oval 14">
            <a:extLst>
              <a:ext uri="{FF2B5EF4-FFF2-40B4-BE49-F238E27FC236}">
                <a16:creationId xmlns:a16="http://schemas.microsoft.com/office/drawing/2014/main" id="{786E567F-5C4F-1453-D39F-0C7B107767C0}"/>
              </a:ext>
            </a:extLst>
          </p:cNvPr>
          <p:cNvSpPr/>
          <p:nvPr/>
        </p:nvSpPr>
        <p:spPr>
          <a:xfrm flipV="1">
            <a:off x="9973042" y="3827274"/>
            <a:ext cx="293422" cy="293422"/>
          </a:xfrm>
          <a:prstGeom prst="ellipse">
            <a:avLst/>
          </a:prstGeom>
          <a:solidFill>
            <a:schemeClr val="accent1"/>
          </a:solidFill>
          <a:ln w="63500">
            <a:solidFill>
              <a:schemeClr val="accent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7050612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41" name="Chart Placeholder 23">
            <a:extLst>
              <a:ext uri="{FF2B5EF4-FFF2-40B4-BE49-F238E27FC236}">
                <a16:creationId xmlns:a16="http://schemas.microsoft.com/office/drawing/2014/main" id="{99424B0D-6D45-4361-8E4D-10D5FF252AB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2639280"/>
              </p:ext>
            </p:extLst>
          </p:nvPr>
        </p:nvGraphicFramePr>
        <p:xfrm>
          <a:off x="5897321" y="2031792"/>
          <a:ext cx="5066109" cy="40777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7" name="TextBox 46">
            <a:extLst>
              <a:ext uri="{FF2B5EF4-FFF2-40B4-BE49-F238E27FC236}">
                <a16:creationId xmlns:a16="http://schemas.microsoft.com/office/drawing/2014/main" id="{B8A6663A-004D-4D44-9FC6-46A161803FF8}"/>
              </a:ext>
            </a:extLst>
          </p:cNvPr>
          <p:cNvSpPr txBox="1"/>
          <p:nvPr/>
        </p:nvSpPr>
        <p:spPr>
          <a:xfrm>
            <a:off x="2140587" y="3688820"/>
            <a:ext cx="234759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2F80359B-4F48-4376-A7A6-9064E6CF8972}"/>
              </a:ext>
            </a:extLst>
          </p:cNvPr>
          <p:cNvGrpSpPr/>
          <p:nvPr/>
        </p:nvGrpSpPr>
        <p:grpSpPr>
          <a:xfrm>
            <a:off x="1190780" y="3366909"/>
            <a:ext cx="792591" cy="792591"/>
            <a:chOff x="6120552" y="3431625"/>
            <a:chExt cx="193548" cy="193548"/>
          </a:xfrm>
        </p:grpSpPr>
        <p:sp>
          <p:nvSpPr>
            <p:cNvPr id="54" name="Oval 29">
              <a:extLst>
                <a:ext uri="{FF2B5EF4-FFF2-40B4-BE49-F238E27FC236}">
                  <a16:creationId xmlns:a16="http://schemas.microsoft.com/office/drawing/2014/main" id="{C8376B79-12EE-4277-8C79-5ED53DE195FD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accent3"/>
                </a:solidFill>
              </a:endParaRPr>
            </a:p>
          </p:txBody>
        </p:sp>
        <p:sp>
          <p:nvSpPr>
            <p:cNvPr id="55" name="자유형: 도형 54">
              <a:extLst>
                <a:ext uri="{FF2B5EF4-FFF2-40B4-BE49-F238E27FC236}">
                  <a16:creationId xmlns:a16="http://schemas.microsoft.com/office/drawing/2014/main" id="{2E46219A-3CFE-4635-8EFB-C5D3C0B2FFE5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accent3"/>
                </a:solidFill>
              </a:endParaRP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9AAD998E-5D06-4CE5-9050-07790DE12E0C}"/>
              </a:ext>
            </a:extLst>
          </p:cNvPr>
          <p:cNvSpPr txBox="1"/>
          <p:nvPr/>
        </p:nvSpPr>
        <p:spPr>
          <a:xfrm>
            <a:off x="2140587" y="32901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97101BE-47F9-41E9-B0FE-1E7ED324B2F5}"/>
              </a:ext>
            </a:extLst>
          </p:cNvPr>
          <p:cNvSpPr txBox="1"/>
          <p:nvPr/>
        </p:nvSpPr>
        <p:spPr>
          <a:xfrm>
            <a:off x="2140587" y="5054127"/>
            <a:ext cx="234759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58" name="그룹 57">
            <a:extLst>
              <a:ext uri="{FF2B5EF4-FFF2-40B4-BE49-F238E27FC236}">
                <a16:creationId xmlns:a16="http://schemas.microsoft.com/office/drawing/2014/main" id="{7EB39A96-4ACA-4591-B752-6BB02FB66838}"/>
              </a:ext>
            </a:extLst>
          </p:cNvPr>
          <p:cNvGrpSpPr/>
          <p:nvPr/>
        </p:nvGrpSpPr>
        <p:grpSpPr>
          <a:xfrm>
            <a:off x="1190780" y="4732216"/>
            <a:ext cx="792591" cy="792591"/>
            <a:chOff x="6120552" y="3431625"/>
            <a:chExt cx="193548" cy="193548"/>
          </a:xfrm>
        </p:grpSpPr>
        <p:sp>
          <p:nvSpPr>
            <p:cNvPr id="59" name="Oval 29">
              <a:extLst>
                <a:ext uri="{FF2B5EF4-FFF2-40B4-BE49-F238E27FC236}">
                  <a16:creationId xmlns:a16="http://schemas.microsoft.com/office/drawing/2014/main" id="{86663403-EA85-4686-956C-E8A22A0E49E0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accent2"/>
                </a:solidFill>
              </a:endParaRPr>
            </a:p>
          </p:txBody>
        </p:sp>
        <p:sp>
          <p:nvSpPr>
            <p:cNvPr id="60" name="자유형: 도형 59">
              <a:extLst>
                <a:ext uri="{FF2B5EF4-FFF2-40B4-BE49-F238E27FC236}">
                  <a16:creationId xmlns:a16="http://schemas.microsoft.com/office/drawing/2014/main" id="{9596A6AE-00E6-4E2F-82F5-4386A48EF045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accent2"/>
                </a:solidFill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9C27EEC6-5AC0-4622-B728-C67F8B0AFE6E}"/>
              </a:ext>
            </a:extLst>
          </p:cNvPr>
          <p:cNvSpPr txBox="1"/>
          <p:nvPr/>
        </p:nvSpPr>
        <p:spPr>
          <a:xfrm>
            <a:off x="2140587" y="465546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16CBB785-D921-43D8-9BA6-6F33AAF2151C}"/>
              </a:ext>
            </a:extLst>
          </p:cNvPr>
          <p:cNvSpPr txBox="1"/>
          <p:nvPr/>
        </p:nvSpPr>
        <p:spPr>
          <a:xfrm>
            <a:off x="1104745" y="20667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ysClr val="windowText" lastClr="000000">
                      <a:alpha val="0"/>
                    </a:sys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3965914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1" name="차트 20">
            <a:extLst>
              <a:ext uri="{FF2B5EF4-FFF2-40B4-BE49-F238E27FC236}">
                <a16:creationId xmlns:a16="http://schemas.microsoft.com/office/drawing/2014/main" id="{19E58C72-1AB3-4DE1-A125-21D6E3150A4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367388868"/>
              </p:ext>
            </p:extLst>
          </p:nvPr>
        </p:nvGraphicFramePr>
        <p:xfrm>
          <a:off x="4601320" y="1968500"/>
          <a:ext cx="7146520" cy="39749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2" name="타원 21">
            <a:extLst>
              <a:ext uri="{FF2B5EF4-FFF2-40B4-BE49-F238E27FC236}">
                <a16:creationId xmlns:a16="http://schemas.microsoft.com/office/drawing/2014/main" id="{D32F7D47-A5F4-4E82-95DE-FEBAB23D9D3F}"/>
              </a:ext>
            </a:extLst>
          </p:cNvPr>
          <p:cNvSpPr/>
          <p:nvPr/>
        </p:nvSpPr>
        <p:spPr>
          <a:xfrm>
            <a:off x="1218536" y="3095624"/>
            <a:ext cx="2581275" cy="2581275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schemeClr val="accent3"/>
              </a:solidFill>
              <a:effectLst/>
              <a:uLnTx/>
              <a:uFillTx/>
              <a:latin typeface="프리젠테이션 3 Light" pitchFamily="2" charset="-127"/>
              <a:ea typeface="맑은 고딕"/>
              <a:cs typeface="+mn-c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B9D17FA-B895-4121-BF96-2D76B835D4E1}"/>
              </a:ext>
            </a:extLst>
          </p:cNvPr>
          <p:cNvSpPr txBox="1"/>
          <p:nvPr/>
        </p:nvSpPr>
        <p:spPr>
          <a:xfrm>
            <a:off x="1287001" y="4398051"/>
            <a:ext cx="244434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8F80238-3D36-4F46-86D1-9FBF18BA7869}"/>
              </a:ext>
            </a:extLst>
          </p:cNvPr>
          <p:cNvSpPr txBox="1"/>
          <p:nvPr/>
        </p:nvSpPr>
        <p:spPr>
          <a:xfrm>
            <a:off x="1847714" y="3585153"/>
            <a:ext cx="130356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4800" spc="-3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53%</a:t>
            </a:r>
            <a:endParaRPr lang="id-ID" altLang="ko-KR" sz="4800" spc="-3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7CD330F-9CC6-4B19-A60A-C11C32D6E86C}"/>
              </a:ext>
            </a:extLst>
          </p:cNvPr>
          <p:cNvSpPr txBox="1"/>
          <p:nvPr/>
        </p:nvSpPr>
        <p:spPr>
          <a:xfrm>
            <a:off x="1132811" y="20667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34306962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8"/>
          <p:cNvGrpSpPr/>
          <p:nvPr/>
        </p:nvGrpSpPr>
        <p:grpSpPr>
          <a:xfrm rot="10800000" flipV="1">
            <a:off x="3780480" y="2846732"/>
            <a:ext cx="838102" cy="274554"/>
            <a:chOff x="7525987" y="3432387"/>
            <a:chExt cx="2759541" cy="903990"/>
          </a:xfrm>
        </p:grpSpPr>
        <p:cxnSp>
          <p:nvCxnSpPr>
            <p:cNvPr id="30" name="Straight Connector 29"/>
            <p:cNvCxnSpPr/>
            <p:nvPr/>
          </p:nvCxnSpPr>
          <p:spPr>
            <a:xfrm rot="10800000" flipH="1">
              <a:off x="7525987" y="3433864"/>
              <a:ext cx="834125" cy="902513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Straight Connector 30"/>
            <p:cNvCxnSpPr/>
            <p:nvPr/>
          </p:nvCxnSpPr>
          <p:spPr>
            <a:xfrm rot="10800000" flipH="1" flipV="1">
              <a:off x="8382714" y="3432387"/>
              <a:ext cx="1902814" cy="0"/>
            </a:xfrm>
            <a:prstGeom prst="line">
              <a:avLst/>
            </a:prstGeom>
            <a:ln>
              <a:solidFill>
                <a:schemeClr val="bg1">
                  <a:lumMod val="65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oup 34"/>
          <p:cNvGrpSpPr/>
          <p:nvPr/>
        </p:nvGrpSpPr>
        <p:grpSpPr>
          <a:xfrm rot="10800000" flipH="1" flipV="1">
            <a:off x="7090733" y="2242107"/>
            <a:ext cx="838102" cy="274554"/>
            <a:chOff x="7525987" y="3432387"/>
            <a:chExt cx="2759541" cy="903990"/>
          </a:xfrm>
        </p:grpSpPr>
        <p:cxnSp>
          <p:nvCxnSpPr>
            <p:cNvPr id="36" name="Straight Connector 35"/>
            <p:cNvCxnSpPr/>
            <p:nvPr/>
          </p:nvCxnSpPr>
          <p:spPr>
            <a:xfrm rot="10800000" flipH="1">
              <a:off x="7525987" y="3433864"/>
              <a:ext cx="834125" cy="902513"/>
            </a:xfrm>
            <a:prstGeom prst="line">
              <a:avLst/>
            </a:prstGeom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/>
            <p:cNvCxnSpPr/>
            <p:nvPr/>
          </p:nvCxnSpPr>
          <p:spPr>
            <a:xfrm rot="10800000" flipH="1" flipV="1">
              <a:off x="8382714" y="3432387"/>
              <a:ext cx="1902814" cy="0"/>
            </a:xfrm>
            <a:prstGeom prst="line">
              <a:avLst/>
            </a:prstGeom>
            <a:ln>
              <a:solidFill>
                <a:schemeClr val="accent3">
                  <a:lumMod val="60000"/>
                  <a:lumOff val="40000"/>
                </a:schemeClr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Group 40"/>
          <p:cNvGrpSpPr/>
          <p:nvPr/>
        </p:nvGrpSpPr>
        <p:grpSpPr>
          <a:xfrm rot="10800000">
            <a:off x="3908491" y="4830640"/>
            <a:ext cx="838102" cy="274554"/>
            <a:chOff x="7525987" y="3432387"/>
            <a:chExt cx="2759541" cy="903990"/>
          </a:xfrm>
        </p:grpSpPr>
        <p:cxnSp>
          <p:nvCxnSpPr>
            <p:cNvPr id="42" name="Straight Connector 41"/>
            <p:cNvCxnSpPr/>
            <p:nvPr/>
          </p:nvCxnSpPr>
          <p:spPr>
            <a:xfrm rot="10800000" flipH="1">
              <a:off x="7525987" y="3433864"/>
              <a:ext cx="834125" cy="902513"/>
            </a:xfrm>
            <a:prstGeom prst="line">
              <a:avLst/>
            </a:prstGeom>
            <a:ln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/>
            <p:cNvCxnSpPr/>
            <p:nvPr/>
          </p:nvCxnSpPr>
          <p:spPr>
            <a:xfrm rot="10800000" flipH="1" flipV="1">
              <a:off x="8382714" y="3432387"/>
              <a:ext cx="1902814" cy="0"/>
            </a:xfrm>
            <a:prstGeom prst="line">
              <a:avLst/>
            </a:prstGeom>
            <a:ln>
              <a:solidFill>
                <a:schemeClr val="accent3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77EC22F2-C0D0-289B-364D-4DFC4982017B}"/>
              </a:ext>
            </a:extLst>
          </p:cNvPr>
          <p:cNvGrpSpPr/>
          <p:nvPr/>
        </p:nvGrpSpPr>
        <p:grpSpPr>
          <a:xfrm>
            <a:off x="7491264" y="4830640"/>
            <a:ext cx="831238" cy="274554"/>
            <a:chOff x="7491264" y="4830640"/>
            <a:chExt cx="831238" cy="274554"/>
          </a:xfrm>
        </p:grpSpPr>
        <p:cxnSp>
          <p:nvCxnSpPr>
            <p:cNvPr id="51" name="Straight Connector 50"/>
            <p:cNvCxnSpPr/>
            <p:nvPr/>
          </p:nvCxnSpPr>
          <p:spPr>
            <a:xfrm>
              <a:off x="7491264" y="4830640"/>
              <a:ext cx="253333" cy="274105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/>
            <p:cNvCxnSpPr/>
            <p:nvPr/>
          </p:nvCxnSpPr>
          <p:spPr>
            <a:xfrm flipV="1">
              <a:off x="7744597" y="5105194"/>
              <a:ext cx="577905" cy="0"/>
            </a:xfrm>
            <a:prstGeom prst="line">
              <a:avLst/>
            </a:prstGeom>
            <a:ln>
              <a:solidFill>
                <a:schemeClr val="accent2"/>
              </a:solidFill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7" name="TextBox 86">
            <a:extLst>
              <a:ext uri="{FF2B5EF4-FFF2-40B4-BE49-F238E27FC236}">
                <a16:creationId xmlns:a16="http://schemas.microsoft.com/office/drawing/2014/main" id="{DE600F86-34CC-F92D-3CF6-395CC9D6682E}"/>
              </a:ext>
            </a:extLst>
          </p:cNvPr>
          <p:cNvSpPr txBox="1"/>
          <p:nvPr/>
        </p:nvSpPr>
        <p:spPr>
          <a:xfrm>
            <a:off x="2898854" y="2629221"/>
            <a:ext cx="7825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/>
            <a:r>
              <a:rPr lang="en-US" altLang="ko-KR" sz="2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bg1">
                    <a:lumMod val="65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20%</a:t>
            </a:r>
            <a:endParaRPr lang="id-ID" altLang="ko-KR" sz="2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bg1">
                  <a:lumMod val="65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88" name="Rectangle 92">
            <a:extLst>
              <a:ext uri="{FF2B5EF4-FFF2-40B4-BE49-F238E27FC236}">
                <a16:creationId xmlns:a16="http://schemas.microsoft.com/office/drawing/2014/main" id="{3D66A796-E732-F161-621D-9EA372EF6377}"/>
              </a:ext>
            </a:extLst>
          </p:cNvPr>
          <p:cNvSpPr/>
          <p:nvPr/>
        </p:nvSpPr>
        <p:spPr>
          <a:xfrm>
            <a:off x="1739884" y="3029755"/>
            <a:ext cx="1941557" cy="5492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649681F-3655-2B71-6B17-2BF1EEAF8823}"/>
              </a:ext>
            </a:extLst>
          </p:cNvPr>
          <p:cNvSpPr txBox="1"/>
          <p:nvPr/>
        </p:nvSpPr>
        <p:spPr>
          <a:xfrm>
            <a:off x="2962584" y="4877342"/>
            <a:ext cx="7825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 latinLnBrk="0"/>
            <a:r>
              <a:rPr lang="en-US" altLang="ko-KR" sz="2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30%</a:t>
            </a:r>
            <a:endParaRPr lang="id-ID" altLang="ko-KR" sz="2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92" name="Rectangle 92">
            <a:extLst>
              <a:ext uri="{FF2B5EF4-FFF2-40B4-BE49-F238E27FC236}">
                <a16:creationId xmlns:a16="http://schemas.microsoft.com/office/drawing/2014/main" id="{B3A68A29-9BB3-10E2-994A-962D88C2E1DC}"/>
              </a:ext>
            </a:extLst>
          </p:cNvPr>
          <p:cNvSpPr/>
          <p:nvPr/>
        </p:nvSpPr>
        <p:spPr>
          <a:xfrm>
            <a:off x="1803613" y="5277876"/>
            <a:ext cx="1941557" cy="5492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algn="r"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FEACE651-B16E-DDAA-CC97-6C2BE94CB01D}"/>
              </a:ext>
            </a:extLst>
          </p:cNvPr>
          <p:cNvSpPr txBox="1"/>
          <p:nvPr/>
        </p:nvSpPr>
        <p:spPr>
          <a:xfrm>
            <a:off x="8114505" y="2022176"/>
            <a:ext cx="7825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>
                    <a:lumMod val="60000"/>
                    <a:lumOff val="40000"/>
                  </a:schemeClr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30%</a:t>
            </a:r>
            <a:endParaRPr lang="id-ID" altLang="ko-KR" sz="2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>
                  <a:lumMod val="60000"/>
                  <a:lumOff val="40000"/>
                </a:schemeClr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95" name="Rectangle 92">
            <a:extLst>
              <a:ext uri="{FF2B5EF4-FFF2-40B4-BE49-F238E27FC236}">
                <a16:creationId xmlns:a16="http://schemas.microsoft.com/office/drawing/2014/main" id="{FED3C9BF-3E0E-FC6C-EEBA-E1B93C437EFC}"/>
              </a:ext>
            </a:extLst>
          </p:cNvPr>
          <p:cNvSpPr/>
          <p:nvPr/>
        </p:nvSpPr>
        <p:spPr>
          <a:xfrm>
            <a:off x="8114505" y="2422710"/>
            <a:ext cx="1941557" cy="5492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4F3631DF-2592-D1E9-C668-905E29F20147}"/>
              </a:ext>
            </a:extLst>
          </p:cNvPr>
          <p:cNvSpPr txBox="1"/>
          <p:nvPr/>
        </p:nvSpPr>
        <p:spPr>
          <a:xfrm>
            <a:off x="8510559" y="4877342"/>
            <a:ext cx="7825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2400" spc="-5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50" charset="-127"/>
              </a:rPr>
              <a:t>20%</a:t>
            </a:r>
            <a:endParaRPr lang="id-ID" altLang="ko-KR" sz="2400" spc="-5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50" charset="-127"/>
            </a:endParaRPr>
          </a:p>
        </p:txBody>
      </p:sp>
      <p:sp>
        <p:nvSpPr>
          <p:cNvPr id="97" name="Rectangle 92">
            <a:extLst>
              <a:ext uri="{FF2B5EF4-FFF2-40B4-BE49-F238E27FC236}">
                <a16:creationId xmlns:a16="http://schemas.microsoft.com/office/drawing/2014/main" id="{AFFA82EE-0A8E-2983-233F-27CF4AAFA043}"/>
              </a:ext>
            </a:extLst>
          </p:cNvPr>
          <p:cNvSpPr/>
          <p:nvPr/>
        </p:nvSpPr>
        <p:spPr>
          <a:xfrm>
            <a:off x="8510559" y="5277876"/>
            <a:ext cx="1941557" cy="54925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923147" y="2418060"/>
            <a:ext cx="640927" cy="638949"/>
          </a:xfrm>
          <a:custGeom>
            <a:avLst/>
            <a:gdLst>
              <a:gd name="T0" fmla="*/ 207 w 207"/>
              <a:gd name="T1" fmla="*/ 181 h 206"/>
              <a:gd name="T2" fmla="*/ 26 w 207"/>
              <a:gd name="T3" fmla="*/ 0 h 206"/>
              <a:gd name="T4" fmla="*/ 0 w 207"/>
              <a:gd name="T5" fmla="*/ 44 h 206"/>
              <a:gd name="T6" fmla="*/ 163 w 207"/>
              <a:gd name="T7" fmla="*/ 206 h 206"/>
              <a:gd name="T8" fmla="*/ 207 w 207"/>
              <a:gd name="T9" fmla="*/ 18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7" h="206">
                <a:moveTo>
                  <a:pt x="207" y="181"/>
                </a:moveTo>
                <a:cubicBezTo>
                  <a:pt x="162" y="107"/>
                  <a:pt x="100" y="45"/>
                  <a:pt x="26" y="0"/>
                </a:cubicBezTo>
                <a:cubicBezTo>
                  <a:pt x="0" y="44"/>
                  <a:pt x="0" y="44"/>
                  <a:pt x="0" y="44"/>
                </a:cubicBezTo>
                <a:cubicBezTo>
                  <a:pt x="66" y="85"/>
                  <a:pt x="122" y="140"/>
                  <a:pt x="163" y="206"/>
                </a:cubicBezTo>
                <a:lnTo>
                  <a:pt x="207" y="181"/>
                </a:ln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5" name="Freeform 7"/>
          <p:cNvSpPr>
            <a:spLocks/>
          </p:cNvSpPr>
          <p:nvPr/>
        </p:nvSpPr>
        <p:spPr bwMode="auto">
          <a:xfrm>
            <a:off x="6167487" y="2170790"/>
            <a:ext cx="769507" cy="344201"/>
          </a:xfrm>
          <a:custGeom>
            <a:avLst/>
            <a:gdLst>
              <a:gd name="T0" fmla="*/ 0 w 248"/>
              <a:gd name="T1" fmla="*/ 0 h 111"/>
              <a:gd name="T2" fmla="*/ 0 w 248"/>
              <a:gd name="T3" fmla="*/ 51 h 111"/>
              <a:gd name="T4" fmla="*/ 222 w 248"/>
              <a:gd name="T5" fmla="*/ 111 h 111"/>
              <a:gd name="T6" fmla="*/ 248 w 248"/>
              <a:gd name="T7" fmla="*/ 67 h 111"/>
              <a:gd name="T8" fmla="*/ 0 w 248"/>
              <a:gd name="T9" fmla="*/ 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8" h="111">
                <a:moveTo>
                  <a:pt x="0" y="0"/>
                </a:moveTo>
                <a:cubicBezTo>
                  <a:pt x="0" y="51"/>
                  <a:pt x="0" y="51"/>
                  <a:pt x="0" y="51"/>
                </a:cubicBezTo>
                <a:cubicBezTo>
                  <a:pt x="80" y="53"/>
                  <a:pt x="156" y="75"/>
                  <a:pt x="222" y="111"/>
                </a:cubicBezTo>
                <a:cubicBezTo>
                  <a:pt x="248" y="67"/>
                  <a:pt x="248" y="67"/>
                  <a:pt x="248" y="67"/>
                </a:cubicBezTo>
                <a:cubicBezTo>
                  <a:pt x="174" y="26"/>
                  <a:pt x="90" y="2"/>
                  <a:pt x="0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6" name="Freeform 8"/>
          <p:cNvSpPr>
            <a:spLocks/>
          </p:cNvSpPr>
          <p:nvPr/>
        </p:nvSpPr>
        <p:spPr bwMode="auto">
          <a:xfrm>
            <a:off x="7465164" y="3047118"/>
            <a:ext cx="344201" cy="765550"/>
          </a:xfrm>
          <a:custGeom>
            <a:avLst/>
            <a:gdLst>
              <a:gd name="T0" fmla="*/ 45 w 111"/>
              <a:gd name="T1" fmla="*/ 0 h 247"/>
              <a:gd name="T2" fmla="*/ 0 w 111"/>
              <a:gd name="T3" fmla="*/ 26 h 247"/>
              <a:gd name="T4" fmla="*/ 60 w 111"/>
              <a:gd name="T5" fmla="*/ 247 h 247"/>
              <a:gd name="T6" fmla="*/ 111 w 111"/>
              <a:gd name="T7" fmla="*/ 247 h 247"/>
              <a:gd name="T8" fmla="*/ 45 w 111"/>
              <a:gd name="T9" fmla="*/ 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247">
                <a:moveTo>
                  <a:pt x="45" y="0"/>
                </a:moveTo>
                <a:cubicBezTo>
                  <a:pt x="0" y="26"/>
                  <a:pt x="0" y="26"/>
                  <a:pt x="0" y="26"/>
                </a:cubicBezTo>
                <a:cubicBezTo>
                  <a:pt x="37" y="92"/>
                  <a:pt x="58" y="167"/>
                  <a:pt x="60" y="247"/>
                </a:cubicBezTo>
                <a:cubicBezTo>
                  <a:pt x="111" y="247"/>
                  <a:pt x="111" y="247"/>
                  <a:pt x="111" y="247"/>
                </a:cubicBezTo>
                <a:cubicBezTo>
                  <a:pt x="109" y="158"/>
                  <a:pt x="85" y="74"/>
                  <a:pt x="45" y="0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7" name="Freeform 9"/>
          <p:cNvSpPr>
            <a:spLocks/>
          </p:cNvSpPr>
          <p:nvPr/>
        </p:nvSpPr>
        <p:spPr bwMode="auto">
          <a:xfrm>
            <a:off x="7465164" y="3891794"/>
            <a:ext cx="344201" cy="769507"/>
          </a:xfrm>
          <a:custGeom>
            <a:avLst/>
            <a:gdLst>
              <a:gd name="T0" fmla="*/ 60 w 111"/>
              <a:gd name="T1" fmla="*/ 0 h 248"/>
              <a:gd name="T2" fmla="*/ 0 w 111"/>
              <a:gd name="T3" fmla="*/ 222 h 248"/>
              <a:gd name="T4" fmla="*/ 45 w 111"/>
              <a:gd name="T5" fmla="*/ 248 h 248"/>
              <a:gd name="T6" fmla="*/ 111 w 111"/>
              <a:gd name="T7" fmla="*/ 0 h 248"/>
              <a:gd name="T8" fmla="*/ 60 w 111"/>
              <a:gd name="T9" fmla="*/ 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248">
                <a:moveTo>
                  <a:pt x="60" y="0"/>
                </a:moveTo>
                <a:cubicBezTo>
                  <a:pt x="58" y="80"/>
                  <a:pt x="37" y="156"/>
                  <a:pt x="0" y="222"/>
                </a:cubicBezTo>
                <a:cubicBezTo>
                  <a:pt x="45" y="248"/>
                  <a:pt x="45" y="248"/>
                  <a:pt x="45" y="248"/>
                </a:cubicBezTo>
                <a:cubicBezTo>
                  <a:pt x="85" y="174"/>
                  <a:pt x="109" y="90"/>
                  <a:pt x="111" y="0"/>
                </a:cubicBezTo>
                <a:lnTo>
                  <a:pt x="6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8" name="Freeform 10"/>
          <p:cNvSpPr>
            <a:spLocks/>
          </p:cNvSpPr>
          <p:nvPr/>
        </p:nvSpPr>
        <p:spPr bwMode="auto">
          <a:xfrm>
            <a:off x="6923147" y="4647454"/>
            <a:ext cx="640927" cy="640927"/>
          </a:xfrm>
          <a:custGeom>
            <a:avLst/>
            <a:gdLst>
              <a:gd name="T0" fmla="*/ 207 w 207"/>
              <a:gd name="T1" fmla="*/ 26 h 207"/>
              <a:gd name="T2" fmla="*/ 163 w 207"/>
              <a:gd name="T3" fmla="*/ 0 h 207"/>
              <a:gd name="T4" fmla="*/ 0 w 207"/>
              <a:gd name="T5" fmla="*/ 163 h 207"/>
              <a:gd name="T6" fmla="*/ 26 w 207"/>
              <a:gd name="T7" fmla="*/ 207 h 207"/>
              <a:gd name="T8" fmla="*/ 207 w 207"/>
              <a:gd name="T9" fmla="*/ 26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7" h="207">
                <a:moveTo>
                  <a:pt x="207" y="26"/>
                </a:moveTo>
                <a:cubicBezTo>
                  <a:pt x="163" y="0"/>
                  <a:pt x="163" y="0"/>
                  <a:pt x="163" y="0"/>
                </a:cubicBezTo>
                <a:cubicBezTo>
                  <a:pt x="122" y="66"/>
                  <a:pt x="66" y="122"/>
                  <a:pt x="0" y="163"/>
                </a:cubicBezTo>
                <a:cubicBezTo>
                  <a:pt x="26" y="207"/>
                  <a:pt x="26" y="207"/>
                  <a:pt x="26" y="207"/>
                </a:cubicBezTo>
                <a:cubicBezTo>
                  <a:pt x="100" y="162"/>
                  <a:pt x="162" y="100"/>
                  <a:pt x="207" y="26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9" name="Freeform 11"/>
          <p:cNvSpPr>
            <a:spLocks/>
          </p:cNvSpPr>
          <p:nvPr/>
        </p:nvSpPr>
        <p:spPr bwMode="auto">
          <a:xfrm>
            <a:off x="6167487" y="5193426"/>
            <a:ext cx="769507" cy="340246"/>
          </a:xfrm>
          <a:custGeom>
            <a:avLst/>
            <a:gdLst>
              <a:gd name="T0" fmla="*/ 248 w 248"/>
              <a:gd name="T1" fmla="*/ 44 h 110"/>
              <a:gd name="T2" fmla="*/ 222 w 248"/>
              <a:gd name="T3" fmla="*/ 0 h 110"/>
              <a:gd name="T4" fmla="*/ 0 w 248"/>
              <a:gd name="T5" fmla="*/ 59 h 110"/>
              <a:gd name="T6" fmla="*/ 0 w 248"/>
              <a:gd name="T7" fmla="*/ 110 h 110"/>
              <a:gd name="T8" fmla="*/ 248 w 248"/>
              <a:gd name="T9" fmla="*/ 4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8" h="110">
                <a:moveTo>
                  <a:pt x="248" y="44"/>
                </a:moveTo>
                <a:cubicBezTo>
                  <a:pt x="222" y="0"/>
                  <a:pt x="222" y="0"/>
                  <a:pt x="222" y="0"/>
                </a:cubicBezTo>
                <a:cubicBezTo>
                  <a:pt x="156" y="36"/>
                  <a:pt x="80" y="57"/>
                  <a:pt x="0" y="59"/>
                </a:cubicBezTo>
                <a:cubicBezTo>
                  <a:pt x="0" y="110"/>
                  <a:pt x="0" y="110"/>
                  <a:pt x="0" y="110"/>
                </a:cubicBezTo>
                <a:cubicBezTo>
                  <a:pt x="90" y="108"/>
                  <a:pt x="174" y="84"/>
                  <a:pt x="248" y="4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0" name="Freeform 12"/>
          <p:cNvSpPr>
            <a:spLocks/>
          </p:cNvSpPr>
          <p:nvPr/>
        </p:nvSpPr>
        <p:spPr bwMode="auto">
          <a:xfrm>
            <a:off x="5322811" y="5193426"/>
            <a:ext cx="765550" cy="340246"/>
          </a:xfrm>
          <a:custGeom>
            <a:avLst/>
            <a:gdLst>
              <a:gd name="T0" fmla="*/ 0 w 247"/>
              <a:gd name="T1" fmla="*/ 44 h 110"/>
              <a:gd name="T2" fmla="*/ 247 w 247"/>
              <a:gd name="T3" fmla="*/ 110 h 110"/>
              <a:gd name="T4" fmla="*/ 247 w 247"/>
              <a:gd name="T5" fmla="*/ 59 h 110"/>
              <a:gd name="T6" fmla="*/ 26 w 247"/>
              <a:gd name="T7" fmla="*/ 0 h 110"/>
              <a:gd name="T8" fmla="*/ 0 w 247"/>
              <a:gd name="T9" fmla="*/ 4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7" h="110">
                <a:moveTo>
                  <a:pt x="0" y="44"/>
                </a:moveTo>
                <a:cubicBezTo>
                  <a:pt x="74" y="84"/>
                  <a:pt x="158" y="108"/>
                  <a:pt x="247" y="110"/>
                </a:cubicBezTo>
                <a:cubicBezTo>
                  <a:pt x="247" y="59"/>
                  <a:pt x="247" y="59"/>
                  <a:pt x="247" y="59"/>
                </a:cubicBezTo>
                <a:cubicBezTo>
                  <a:pt x="167" y="57"/>
                  <a:pt x="92" y="36"/>
                  <a:pt x="26" y="0"/>
                </a:cubicBezTo>
                <a:lnTo>
                  <a:pt x="0" y="44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1" name="Freeform 13"/>
          <p:cNvSpPr>
            <a:spLocks/>
          </p:cNvSpPr>
          <p:nvPr/>
        </p:nvSpPr>
        <p:spPr bwMode="auto">
          <a:xfrm>
            <a:off x="4693753" y="4647454"/>
            <a:ext cx="638949" cy="640927"/>
          </a:xfrm>
          <a:custGeom>
            <a:avLst/>
            <a:gdLst>
              <a:gd name="T0" fmla="*/ 44 w 206"/>
              <a:gd name="T1" fmla="*/ 0 h 207"/>
              <a:gd name="T2" fmla="*/ 0 w 206"/>
              <a:gd name="T3" fmla="*/ 26 h 207"/>
              <a:gd name="T4" fmla="*/ 181 w 206"/>
              <a:gd name="T5" fmla="*/ 207 h 207"/>
              <a:gd name="T6" fmla="*/ 206 w 206"/>
              <a:gd name="T7" fmla="*/ 163 h 207"/>
              <a:gd name="T8" fmla="*/ 44 w 206"/>
              <a:gd name="T9" fmla="*/ 0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6" h="207">
                <a:moveTo>
                  <a:pt x="44" y="0"/>
                </a:moveTo>
                <a:cubicBezTo>
                  <a:pt x="0" y="26"/>
                  <a:pt x="0" y="26"/>
                  <a:pt x="0" y="26"/>
                </a:cubicBezTo>
                <a:cubicBezTo>
                  <a:pt x="45" y="100"/>
                  <a:pt x="107" y="162"/>
                  <a:pt x="181" y="207"/>
                </a:cubicBezTo>
                <a:cubicBezTo>
                  <a:pt x="206" y="163"/>
                  <a:pt x="206" y="163"/>
                  <a:pt x="206" y="163"/>
                </a:cubicBezTo>
                <a:cubicBezTo>
                  <a:pt x="140" y="122"/>
                  <a:pt x="85" y="66"/>
                  <a:pt x="4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2" name="Freeform 14"/>
          <p:cNvSpPr>
            <a:spLocks/>
          </p:cNvSpPr>
          <p:nvPr/>
        </p:nvSpPr>
        <p:spPr bwMode="auto">
          <a:xfrm>
            <a:off x="4446483" y="3891794"/>
            <a:ext cx="344201" cy="769507"/>
          </a:xfrm>
          <a:custGeom>
            <a:avLst/>
            <a:gdLst>
              <a:gd name="T0" fmla="*/ 0 w 111"/>
              <a:gd name="T1" fmla="*/ 0 h 248"/>
              <a:gd name="T2" fmla="*/ 67 w 111"/>
              <a:gd name="T3" fmla="*/ 248 h 248"/>
              <a:gd name="T4" fmla="*/ 111 w 111"/>
              <a:gd name="T5" fmla="*/ 222 h 248"/>
              <a:gd name="T6" fmla="*/ 51 w 111"/>
              <a:gd name="T7" fmla="*/ 0 h 248"/>
              <a:gd name="T8" fmla="*/ 0 w 111"/>
              <a:gd name="T9" fmla="*/ 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248">
                <a:moveTo>
                  <a:pt x="0" y="0"/>
                </a:moveTo>
                <a:cubicBezTo>
                  <a:pt x="2" y="90"/>
                  <a:pt x="26" y="174"/>
                  <a:pt x="67" y="248"/>
                </a:cubicBezTo>
                <a:cubicBezTo>
                  <a:pt x="111" y="222"/>
                  <a:pt x="111" y="222"/>
                  <a:pt x="111" y="222"/>
                </a:cubicBezTo>
                <a:cubicBezTo>
                  <a:pt x="75" y="156"/>
                  <a:pt x="53" y="80"/>
                  <a:pt x="51" y="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3" name="Freeform 15"/>
          <p:cNvSpPr>
            <a:spLocks/>
          </p:cNvSpPr>
          <p:nvPr/>
        </p:nvSpPr>
        <p:spPr bwMode="auto">
          <a:xfrm>
            <a:off x="4446483" y="3047118"/>
            <a:ext cx="344201" cy="765550"/>
          </a:xfrm>
          <a:custGeom>
            <a:avLst/>
            <a:gdLst>
              <a:gd name="T0" fmla="*/ 51 w 111"/>
              <a:gd name="T1" fmla="*/ 247 h 247"/>
              <a:gd name="T2" fmla="*/ 111 w 111"/>
              <a:gd name="T3" fmla="*/ 26 h 247"/>
              <a:gd name="T4" fmla="*/ 67 w 111"/>
              <a:gd name="T5" fmla="*/ 0 h 247"/>
              <a:gd name="T6" fmla="*/ 0 w 111"/>
              <a:gd name="T7" fmla="*/ 247 h 247"/>
              <a:gd name="T8" fmla="*/ 51 w 111"/>
              <a:gd name="T9" fmla="*/ 24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1" h="247">
                <a:moveTo>
                  <a:pt x="51" y="247"/>
                </a:moveTo>
                <a:cubicBezTo>
                  <a:pt x="53" y="167"/>
                  <a:pt x="75" y="92"/>
                  <a:pt x="111" y="26"/>
                </a:cubicBezTo>
                <a:cubicBezTo>
                  <a:pt x="67" y="0"/>
                  <a:pt x="67" y="0"/>
                  <a:pt x="67" y="0"/>
                </a:cubicBezTo>
                <a:cubicBezTo>
                  <a:pt x="26" y="74"/>
                  <a:pt x="2" y="158"/>
                  <a:pt x="0" y="247"/>
                </a:cubicBezTo>
                <a:lnTo>
                  <a:pt x="51" y="247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4" name="Freeform 16"/>
          <p:cNvSpPr>
            <a:spLocks/>
          </p:cNvSpPr>
          <p:nvPr/>
        </p:nvSpPr>
        <p:spPr bwMode="auto">
          <a:xfrm>
            <a:off x="4693753" y="2418060"/>
            <a:ext cx="638949" cy="638949"/>
          </a:xfrm>
          <a:custGeom>
            <a:avLst/>
            <a:gdLst>
              <a:gd name="T0" fmla="*/ 0 w 206"/>
              <a:gd name="T1" fmla="*/ 181 h 206"/>
              <a:gd name="T2" fmla="*/ 44 w 206"/>
              <a:gd name="T3" fmla="*/ 206 h 206"/>
              <a:gd name="T4" fmla="*/ 206 w 206"/>
              <a:gd name="T5" fmla="*/ 44 h 206"/>
              <a:gd name="T6" fmla="*/ 181 w 206"/>
              <a:gd name="T7" fmla="*/ 0 h 206"/>
              <a:gd name="T8" fmla="*/ 0 w 206"/>
              <a:gd name="T9" fmla="*/ 181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06" h="206">
                <a:moveTo>
                  <a:pt x="0" y="181"/>
                </a:moveTo>
                <a:cubicBezTo>
                  <a:pt x="44" y="206"/>
                  <a:pt x="44" y="206"/>
                  <a:pt x="44" y="206"/>
                </a:cubicBezTo>
                <a:cubicBezTo>
                  <a:pt x="85" y="140"/>
                  <a:pt x="140" y="85"/>
                  <a:pt x="206" y="44"/>
                </a:cubicBezTo>
                <a:cubicBezTo>
                  <a:pt x="181" y="0"/>
                  <a:pt x="181" y="0"/>
                  <a:pt x="181" y="0"/>
                </a:cubicBezTo>
                <a:cubicBezTo>
                  <a:pt x="107" y="45"/>
                  <a:pt x="45" y="107"/>
                  <a:pt x="0" y="181"/>
                </a:cubicBezTo>
                <a:close/>
              </a:path>
            </a:pathLst>
          </a:custGeom>
          <a:solidFill>
            <a:schemeClr val="accent1">
              <a:lumMod val="9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sp>
        <p:nvSpPr>
          <p:cNvPr id="15" name="Freeform 17"/>
          <p:cNvSpPr>
            <a:spLocks/>
          </p:cNvSpPr>
          <p:nvPr/>
        </p:nvSpPr>
        <p:spPr bwMode="auto">
          <a:xfrm>
            <a:off x="5322811" y="2170790"/>
            <a:ext cx="765550" cy="344201"/>
          </a:xfrm>
          <a:custGeom>
            <a:avLst/>
            <a:gdLst>
              <a:gd name="T0" fmla="*/ 0 w 247"/>
              <a:gd name="T1" fmla="*/ 67 h 111"/>
              <a:gd name="T2" fmla="*/ 25 w 247"/>
              <a:gd name="T3" fmla="*/ 111 h 111"/>
              <a:gd name="T4" fmla="*/ 247 w 247"/>
              <a:gd name="T5" fmla="*/ 51 h 111"/>
              <a:gd name="T6" fmla="*/ 247 w 247"/>
              <a:gd name="T7" fmla="*/ 0 h 111"/>
              <a:gd name="T8" fmla="*/ 0 w 247"/>
              <a:gd name="T9" fmla="*/ 67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47" h="111">
                <a:moveTo>
                  <a:pt x="0" y="67"/>
                </a:moveTo>
                <a:cubicBezTo>
                  <a:pt x="25" y="111"/>
                  <a:pt x="25" y="111"/>
                  <a:pt x="25" y="111"/>
                </a:cubicBezTo>
                <a:cubicBezTo>
                  <a:pt x="92" y="75"/>
                  <a:pt x="167" y="53"/>
                  <a:pt x="247" y="51"/>
                </a:cubicBezTo>
                <a:cubicBezTo>
                  <a:pt x="247" y="0"/>
                  <a:pt x="247" y="0"/>
                  <a:pt x="247" y="0"/>
                </a:cubicBezTo>
                <a:cubicBezTo>
                  <a:pt x="158" y="2"/>
                  <a:pt x="74" y="26"/>
                  <a:pt x="0" y="67"/>
                </a:cubicBezTo>
                <a:close/>
              </a:path>
            </a:pathLst>
          </a:custGeom>
          <a:solidFill>
            <a:schemeClr val="accent1">
              <a:lumMod val="9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id-ID"/>
          </a:p>
        </p:txBody>
      </p:sp>
      <p:pic>
        <p:nvPicPr>
          <p:cNvPr id="98" name="그래픽 97">
            <a:extLst>
              <a:ext uri="{FF2B5EF4-FFF2-40B4-BE49-F238E27FC236}">
                <a16:creationId xmlns:a16="http://schemas.microsoft.com/office/drawing/2014/main" id="{07811D5A-B33D-9CD1-75A9-F0FE53B3194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5695709" y="3420016"/>
            <a:ext cx="864430" cy="864430"/>
          </a:xfrm>
          <a:prstGeom prst="rect">
            <a:avLst/>
          </a:prstGeom>
        </p:spPr>
      </p:pic>
      <p:sp>
        <p:nvSpPr>
          <p:cNvPr id="45" name="TextBox 44">
            <a:extLst>
              <a:ext uri="{FF2B5EF4-FFF2-40B4-BE49-F238E27FC236}">
                <a16:creationId xmlns:a16="http://schemas.microsoft.com/office/drawing/2014/main" id="{139C0941-4403-B7FC-638F-F779AFA027B1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F25B633-FEEC-334C-E035-E8FDBDC11C67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A24DA1D0-913A-65F3-A492-2C180AD42EE5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48" name="직선 연결선 9">
            <a:extLst>
              <a:ext uri="{FF2B5EF4-FFF2-40B4-BE49-F238E27FC236}">
                <a16:creationId xmlns:a16="http://schemas.microsoft.com/office/drawing/2014/main" id="{7E4BD1F4-9D7A-5A1B-009C-7002C51E99F6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연결선 10">
            <a:extLst>
              <a:ext uri="{FF2B5EF4-FFF2-40B4-BE49-F238E27FC236}">
                <a16:creationId xmlns:a16="http://schemas.microsoft.com/office/drawing/2014/main" id="{4F6308D1-AB18-3748-83A2-FC9888BF838C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08063BB2-760A-FBB6-8DEB-E62C377F3B35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322050152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8" name="차트 7">
            <a:extLst>
              <a:ext uri="{FF2B5EF4-FFF2-40B4-BE49-F238E27FC236}">
                <a16:creationId xmlns:a16="http://schemas.microsoft.com/office/drawing/2014/main" id="{4E073EBC-5D16-4264-9721-18F7056CAAD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85822980"/>
              </p:ext>
            </p:extLst>
          </p:nvPr>
        </p:nvGraphicFramePr>
        <p:xfrm>
          <a:off x="1174749" y="1952624"/>
          <a:ext cx="9853613" cy="24826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" name="그래픽 48">
            <a:extLst>
              <a:ext uri="{FF2B5EF4-FFF2-40B4-BE49-F238E27FC236}">
                <a16:creationId xmlns:a16="http://schemas.microsoft.com/office/drawing/2014/main" id="{57E8CCAD-2B2B-4891-B4D6-622B3FD17FFD}"/>
              </a:ext>
            </a:extLst>
          </p:cNvPr>
          <p:cNvGrpSpPr/>
          <p:nvPr/>
        </p:nvGrpSpPr>
        <p:grpSpPr>
          <a:xfrm>
            <a:off x="5798026" y="5397311"/>
            <a:ext cx="551921" cy="435094"/>
            <a:chOff x="5798026" y="5397311"/>
            <a:chExt cx="551921" cy="435094"/>
          </a:xfrm>
          <a:solidFill>
            <a:schemeClr val="accent3"/>
          </a:solidFill>
        </p:grpSpPr>
        <p:grpSp>
          <p:nvGrpSpPr>
            <p:cNvPr id="3" name="그래픽 48">
              <a:extLst>
                <a:ext uri="{FF2B5EF4-FFF2-40B4-BE49-F238E27FC236}">
                  <a16:creationId xmlns:a16="http://schemas.microsoft.com/office/drawing/2014/main" id="{20116DB3-C1D9-4A16-9959-AD39C2A4B2D9}"/>
                </a:ext>
              </a:extLst>
            </p:cNvPr>
            <p:cNvGrpSpPr/>
            <p:nvPr/>
          </p:nvGrpSpPr>
          <p:grpSpPr>
            <a:xfrm>
              <a:off x="5798026" y="5499839"/>
              <a:ext cx="551921" cy="332566"/>
              <a:chOff x="5798026" y="5499839"/>
              <a:chExt cx="551921" cy="332566"/>
            </a:xfrm>
            <a:grpFill/>
          </p:grpSpPr>
          <p:sp>
            <p:nvSpPr>
              <p:cNvPr id="4" name="자유형: 도형 3">
                <a:extLst>
                  <a:ext uri="{FF2B5EF4-FFF2-40B4-BE49-F238E27FC236}">
                    <a16:creationId xmlns:a16="http://schemas.microsoft.com/office/drawing/2014/main" id="{B771C7CF-1C96-4CF2-9EB4-E8E7B8A5847F}"/>
                  </a:ext>
                </a:extLst>
              </p:cNvPr>
              <p:cNvSpPr/>
              <p:nvPr/>
            </p:nvSpPr>
            <p:spPr>
              <a:xfrm>
                <a:off x="6271324" y="5654937"/>
                <a:ext cx="17247" cy="130809"/>
              </a:xfrm>
              <a:custGeom>
                <a:avLst/>
                <a:gdLst>
                  <a:gd name="connsiteX0" fmla="*/ 0 w 17247"/>
                  <a:gd name="connsiteY0" fmla="*/ 0 h 130809"/>
                  <a:gd name="connsiteX1" fmla="*/ 17248 w 17247"/>
                  <a:gd name="connsiteY1" fmla="*/ 0 h 130809"/>
                  <a:gd name="connsiteX2" fmla="*/ 17248 w 17247"/>
                  <a:gd name="connsiteY2" fmla="*/ 130810 h 130809"/>
                  <a:gd name="connsiteX3" fmla="*/ 0 w 17247"/>
                  <a:gd name="connsiteY3" fmla="*/ 130810 h 13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47" h="130809">
                    <a:moveTo>
                      <a:pt x="0" y="0"/>
                    </a:moveTo>
                    <a:lnTo>
                      <a:pt x="17248" y="0"/>
                    </a:lnTo>
                    <a:lnTo>
                      <a:pt x="17248" y="130810"/>
                    </a:lnTo>
                    <a:lnTo>
                      <a:pt x="0" y="130810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5" name="자유형: 도형 4">
                <a:extLst>
                  <a:ext uri="{FF2B5EF4-FFF2-40B4-BE49-F238E27FC236}">
                    <a16:creationId xmlns:a16="http://schemas.microsoft.com/office/drawing/2014/main" id="{E6B18259-EC94-4415-9997-BE4776A549AB}"/>
                  </a:ext>
                </a:extLst>
              </p:cNvPr>
              <p:cNvSpPr/>
              <p:nvPr/>
            </p:nvSpPr>
            <p:spPr>
              <a:xfrm>
                <a:off x="5859388" y="5499839"/>
                <a:ext cx="105809" cy="285908"/>
              </a:xfrm>
              <a:custGeom>
                <a:avLst/>
                <a:gdLst>
                  <a:gd name="connsiteX0" fmla="*/ 17248 w 105809"/>
                  <a:gd name="connsiteY0" fmla="*/ 285908 h 285908"/>
                  <a:gd name="connsiteX1" fmla="*/ 0 w 105809"/>
                  <a:gd name="connsiteY1" fmla="*/ 285908 h 285908"/>
                  <a:gd name="connsiteX2" fmla="*/ 0 w 105809"/>
                  <a:gd name="connsiteY2" fmla="*/ 22797 h 285908"/>
                  <a:gd name="connsiteX3" fmla="*/ 22693 w 105809"/>
                  <a:gd name="connsiteY3" fmla="*/ 0 h 285908"/>
                  <a:gd name="connsiteX4" fmla="*/ 105809 w 105809"/>
                  <a:gd name="connsiteY4" fmla="*/ 0 h 285908"/>
                  <a:gd name="connsiteX5" fmla="*/ 105809 w 105809"/>
                  <a:gd name="connsiteY5" fmla="*/ 17248 h 285908"/>
                  <a:gd name="connsiteX6" fmla="*/ 22698 w 105809"/>
                  <a:gd name="connsiteY6" fmla="*/ 17248 h 285908"/>
                  <a:gd name="connsiteX7" fmla="*/ 17252 w 105809"/>
                  <a:gd name="connsiteY7" fmla="*/ 22797 h 285908"/>
                  <a:gd name="connsiteX8" fmla="*/ 17252 w 105809"/>
                  <a:gd name="connsiteY8" fmla="*/ 285908 h 285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809" h="285908">
                    <a:moveTo>
                      <a:pt x="17248" y="285908"/>
                    </a:moveTo>
                    <a:lnTo>
                      <a:pt x="0" y="285908"/>
                    </a:lnTo>
                    <a:lnTo>
                      <a:pt x="0" y="22797"/>
                    </a:lnTo>
                    <a:cubicBezTo>
                      <a:pt x="0" y="10228"/>
                      <a:pt x="10180" y="0"/>
                      <a:pt x="22693" y="0"/>
                    </a:cubicBezTo>
                    <a:lnTo>
                      <a:pt x="105809" y="0"/>
                    </a:lnTo>
                    <a:lnTo>
                      <a:pt x="105809" y="17248"/>
                    </a:lnTo>
                    <a:lnTo>
                      <a:pt x="22698" y="17248"/>
                    </a:lnTo>
                    <a:cubicBezTo>
                      <a:pt x="19697" y="17248"/>
                      <a:pt x="17252" y="19735"/>
                      <a:pt x="17252" y="22797"/>
                    </a:cubicBezTo>
                    <a:lnTo>
                      <a:pt x="17252" y="28590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6" name="자유형: 도형 5">
                <a:extLst>
                  <a:ext uri="{FF2B5EF4-FFF2-40B4-BE49-F238E27FC236}">
                    <a16:creationId xmlns:a16="http://schemas.microsoft.com/office/drawing/2014/main" id="{6B2F6AFD-9AB5-4ADA-9196-3739557C1029}"/>
                  </a:ext>
                </a:extLst>
              </p:cNvPr>
              <p:cNvSpPr/>
              <p:nvPr/>
            </p:nvSpPr>
            <p:spPr>
              <a:xfrm>
                <a:off x="5904206" y="5736488"/>
                <a:ext cx="339560" cy="17247"/>
              </a:xfrm>
              <a:custGeom>
                <a:avLst/>
                <a:gdLst>
                  <a:gd name="connsiteX0" fmla="*/ 0 w 339560"/>
                  <a:gd name="connsiteY0" fmla="*/ 0 h 17247"/>
                  <a:gd name="connsiteX1" fmla="*/ 339561 w 339560"/>
                  <a:gd name="connsiteY1" fmla="*/ 0 h 17247"/>
                  <a:gd name="connsiteX2" fmla="*/ 339561 w 339560"/>
                  <a:gd name="connsiteY2" fmla="*/ 17248 h 17247"/>
                  <a:gd name="connsiteX3" fmla="*/ 0 w 339560"/>
                  <a:gd name="connsiteY3" fmla="*/ 17248 h 17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560" h="17247">
                    <a:moveTo>
                      <a:pt x="0" y="0"/>
                    </a:moveTo>
                    <a:lnTo>
                      <a:pt x="339561" y="0"/>
                    </a:lnTo>
                    <a:lnTo>
                      <a:pt x="339561" y="17248"/>
                    </a:lnTo>
                    <a:lnTo>
                      <a:pt x="0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28EC7D7B-D272-421C-A59F-E3412D19A1EC}"/>
                  </a:ext>
                </a:extLst>
              </p:cNvPr>
              <p:cNvSpPr/>
              <p:nvPr/>
            </p:nvSpPr>
            <p:spPr>
              <a:xfrm>
                <a:off x="5904206" y="5540064"/>
                <a:ext cx="60987" cy="17247"/>
              </a:xfrm>
              <a:custGeom>
                <a:avLst/>
                <a:gdLst>
                  <a:gd name="connsiteX0" fmla="*/ 0 w 60987"/>
                  <a:gd name="connsiteY0" fmla="*/ 0 h 17247"/>
                  <a:gd name="connsiteX1" fmla="*/ 60987 w 60987"/>
                  <a:gd name="connsiteY1" fmla="*/ 0 h 17247"/>
                  <a:gd name="connsiteX2" fmla="*/ 60987 w 60987"/>
                  <a:gd name="connsiteY2" fmla="*/ 17248 h 17247"/>
                  <a:gd name="connsiteX3" fmla="*/ 0 w 60987"/>
                  <a:gd name="connsiteY3" fmla="*/ 17248 h 17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987" h="17247">
                    <a:moveTo>
                      <a:pt x="0" y="0"/>
                    </a:moveTo>
                    <a:lnTo>
                      <a:pt x="60987" y="0"/>
                    </a:lnTo>
                    <a:lnTo>
                      <a:pt x="60987" y="17248"/>
                    </a:lnTo>
                    <a:lnTo>
                      <a:pt x="0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9" name="자유형: 도형 8">
                <a:extLst>
                  <a:ext uri="{FF2B5EF4-FFF2-40B4-BE49-F238E27FC236}">
                    <a16:creationId xmlns:a16="http://schemas.microsoft.com/office/drawing/2014/main" id="{2186B843-8D4B-4C89-ABFB-D19125059DF5}"/>
                  </a:ext>
                </a:extLst>
              </p:cNvPr>
              <p:cNvSpPr/>
              <p:nvPr/>
            </p:nvSpPr>
            <p:spPr>
              <a:xfrm>
                <a:off x="5798026" y="5775808"/>
                <a:ext cx="551921" cy="56597"/>
              </a:xfrm>
              <a:custGeom>
                <a:avLst/>
                <a:gdLst>
                  <a:gd name="connsiteX0" fmla="*/ 511234 w 551921"/>
                  <a:gd name="connsiteY0" fmla="*/ 56598 h 56597"/>
                  <a:gd name="connsiteX1" fmla="*/ 40678 w 551921"/>
                  <a:gd name="connsiteY1" fmla="*/ 56598 h 56597"/>
                  <a:gd name="connsiteX2" fmla="*/ 3441 w 551921"/>
                  <a:gd name="connsiteY2" fmla="*/ 40972 h 56597"/>
                  <a:gd name="connsiteX3" fmla="*/ 0 w 551921"/>
                  <a:gd name="connsiteY3" fmla="*/ 38384 h 56597"/>
                  <a:gd name="connsiteX4" fmla="*/ 0 w 551921"/>
                  <a:gd name="connsiteY4" fmla="*/ 0 h 56597"/>
                  <a:gd name="connsiteX5" fmla="*/ 551921 w 551921"/>
                  <a:gd name="connsiteY5" fmla="*/ 0 h 56597"/>
                  <a:gd name="connsiteX6" fmla="*/ 551921 w 551921"/>
                  <a:gd name="connsiteY6" fmla="*/ 38389 h 56597"/>
                  <a:gd name="connsiteX7" fmla="*/ 548484 w 551921"/>
                  <a:gd name="connsiteY7" fmla="*/ 40976 h 56597"/>
                  <a:gd name="connsiteX8" fmla="*/ 511234 w 551921"/>
                  <a:gd name="connsiteY8" fmla="*/ 56598 h 56597"/>
                  <a:gd name="connsiteX9" fmla="*/ 17248 w 551921"/>
                  <a:gd name="connsiteY9" fmla="*/ 29592 h 56597"/>
                  <a:gd name="connsiteX10" fmla="*/ 40678 w 551921"/>
                  <a:gd name="connsiteY10" fmla="*/ 39350 h 56597"/>
                  <a:gd name="connsiteX11" fmla="*/ 511238 w 551921"/>
                  <a:gd name="connsiteY11" fmla="*/ 39350 h 56597"/>
                  <a:gd name="connsiteX12" fmla="*/ 534678 w 551921"/>
                  <a:gd name="connsiteY12" fmla="*/ 29592 h 56597"/>
                  <a:gd name="connsiteX13" fmla="*/ 534678 w 551921"/>
                  <a:gd name="connsiteY13" fmla="*/ 17243 h 56597"/>
                  <a:gd name="connsiteX14" fmla="*/ 17248 w 551921"/>
                  <a:gd name="connsiteY14" fmla="*/ 17243 h 56597"/>
                  <a:gd name="connsiteX15" fmla="*/ 17248 w 551921"/>
                  <a:gd name="connsiteY15" fmla="*/ 29592 h 56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21" h="56597">
                    <a:moveTo>
                      <a:pt x="511234" y="56598"/>
                    </a:moveTo>
                    <a:lnTo>
                      <a:pt x="40678" y="56598"/>
                    </a:lnTo>
                    <a:cubicBezTo>
                      <a:pt x="24677" y="56598"/>
                      <a:pt x="5567" y="42571"/>
                      <a:pt x="3441" y="40972"/>
                    </a:cubicBezTo>
                    <a:lnTo>
                      <a:pt x="0" y="38384"/>
                    </a:lnTo>
                    <a:lnTo>
                      <a:pt x="0" y="0"/>
                    </a:lnTo>
                    <a:lnTo>
                      <a:pt x="551921" y="0"/>
                    </a:lnTo>
                    <a:lnTo>
                      <a:pt x="551921" y="38389"/>
                    </a:lnTo>
                    <a:lnTo>
                      <a:pt x="548484" y="40976"/>
                    </a:lnTo>
                    <a:cubicBezTo>
                      <a:pt x="546354" y="42571"/>
                      <a:pt x="527227" y="56598"/>
                      <a:pt x="511234" y="56598"/>
                    </a:cubicBezTo>
                    <a:close/>
                    <a:moveTo>
                      <a:pt x="17248" y="29592"/>
                    </a:moveTo>
                    <a:cubicBezTo>
                      <a:pt x="24034" y="34068"/>
                      <a:pt x="34163" y="39350"/>
                      <a:pt x="40678" y="39350"/>
                    </a:cubicBezTo>
                    <a:lnTo>
                      <a:pt x="511238" y="39350"/>
                    </a:lnTo>
                    <a:cubicBezTo>
                      <a:pt x="517749" y="39350"/>
                      <a:pt x="527878" y="34068"/>
                      <a:pt x="534678" y="29592"/>
                    </a:cubicBezTo>
                    <a:lnTo>
                      <a:pt x="534678" y="17243"/>
                    </a:lnTo>
                    <a:lnTo>
                      <a:pt x="17248" y="17243"/>
                    </a:lnTo>
                    <a:lnTo>
                      <a:pt x="17248" y="29592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10" name="그래픽 48">
              <a:extLst>
                <a:ext uri="{FF2B5EF4-FFF2-40B4-BE49-F238E27FC236}">
                  <a16:creationId xmlns:a16="http://schemas.microsoft.com/office/drawing/2014/main" id="{FE91F989-0B58-4B5E-86A9-53A2E3811822}"/>
                </a:ext>
              </a:extLst>
            </p:cNvPr>
            <p:cNvGrpSpPr/>
            <p:nvPr/>
          </p:nvGrpSpPr>
          <p:grpSpPr>
            <a:xfrm>
              <a:off x="5993475" y="5397311"/>
              <a:ext cx="356467" cy="288939"/>
              <a:chOff x="5993475" y="5397311"/>
              <a:chExt cx="356467" cy="288939"/>
            </a:xfrm>
            <a:grpFill/>
          </p:grpSpPr>
          <p:sp>
            <p:nvSpPr>
              <p:cNvPr id="11" name="자유형: 도형 10">
                <a:extLst>
                  <a:ext uri="{FF2B5EF4-FFF2-40B4-BE49-F238E27FC236}">
                    <a16:creationId xmlns:a16="http://schemas.microsoft.com/office/drawing/2014/main" id="{6A4F9914-4508-4835-9ABD-099EC72F91A2}"/>
                  </a:ext>
                </a:extLst>
              </p:cNvPr>
              <p:cNvSpPr/>
              <p:nvPr/>
            </p:nvSpPr>
            <p:spPr>
              <a:xfrm>
                <a:off x="5993475" y="5397311"/>
                <a:ext cx="356467" cy="288939"/>
              </a:xfrm>
              <a:custGeom>
                <a:avLst/>
                <a:gdLst>
                  <a:gd name="connsiteX0" fmla="*/ 178236 w 356467"/>
                  <a:gd name="connsiteY0" fmla="*/ 288939 h 288939"/>
                  <a:gd name="connsiteX1" fmla="*/ 145931 w 356467"/>
                  <a:gd name="connsiteY1" fmla="*/ 228168 h 288939"/>
                  <a:gd name="connsiteX2" fmla="*/ 24729 w 356467"/>
                  <a:gd name="connsiteY2" fmla="*/ 228168 h 288939"/>
                  <a:gd name="connsiteX3" fmla="*/ 0 w 356467"/>
                  <a:gd name="connsiteY3" fmla="*/ 200796 h 288939"/>
                  <a:gd name="connsiteX4" fmla="*/ 0 w 356467"/>
                  <a:gd name="connsiteY4" fmla="*/ 27393 h 288939"/>
                  <a:gd name="connsiteX5" fmla="*/ 24729 w 356467"/>
                  <a:gd name="connsiteY5" fmla="*/ 0 h 288939"/>
                  <a:gd name="connsiteX6" fmla="*/ 331709 w 356467"/>
                  <a:gd name="connsiteY6" fmla="*/ 0 h 288939"/>
                  <a:gd name="connsiteX7" fmla="*/ 356468 w 356467"/>
                  <a:gd name="connsiteY7" fmla="*/ 27389 h 288939"/>
                  <a:gd name="connsiteX8" fmla="*/ 356468 w 356467"/>
                  <a:gd name="connsiteY8" fmla="*/ 200796 h 288939"/>
                  <a:gd name="connsiteX9" fmla="*/ 331709 w 356467"/>
                  <a:gd name="connsiteY9" fmla="*/ 228168 h 288939"/>
                  <a:gd name="connsiteX10" fmla="*/ 210541 w 356467"/>
                  <a:gd name="connsiteY10" fmla="*/ 228168 h 288939"/>
                  <a:gd name="connsiteX11" fmla="*/ 178236 w 356467"/>
                  <a:gd name="connsiteY11" fmla="*/ 288939 h 288939"/>
                  <a:gd name="connsiteX12" fmla="*/ 24729 w 356467"/>
                  <a:gd name="connsiteY12" fmla="*/ 17248 h 288939"/>
                  <a:gd name="connsiteX13" fmla="*/ 17248 w 356467"/>
                  <a:gd name="connsiteY13" fmla="*/ 27393 h 288939"/>
                  <a:gd name="connsiteX14" fmla="*/ 17248 w 356467"/>
                  <a:gd name="connsiteY14" fmla="*/ 200796 h 288939"/>
                  <a:gd name="connsiteX15" fmla="*/ 24729 w 356467"/>
                  <a:gd name="connsiteY15" fmla="*/ 210920 h 288939"/>
                  <a:gd name="connsiteX16" fmla="*/ 156297 w 356467"/>
                  <a:gd name="connsiteY16" fmla="*/ 210920 h 288939"/>
                  <a:gd name="connsiteX17" fmla="*/ 178236 w 356467"/>
                  <a:gd name="connsiteY17" fmla="*/ 252193 h 288939"/>
                  <a:gd name="connsiteX18" fmla="*/ 200183 w 356467"/>
                  <a:gd name="connsiteY18" fmla="*/ 210920 h 288939"/>
                  <a:gd name="connsiteX19" fmla="*/ 331713 w 356467"/>
                  <a:gd name="connsiteY19" fmla="*/ 210920 h 288939"/>
                  <a:gd name="connsiteX20" fmla="*/ 339224 w 356467"/>
                  <a:gd name="connsiteY20" fmla="*/ 200796 h 288939"/>
                  <a:gd name="connsiteX21" fmla="*/ 339224 w 356467"/>
                  <a:gd name="connsiteY21" fmla="*/ 27389 h 288939"/>
                  <a:gd name="connsiteX22" fmla="*/ 331713 w 356467"/>
                  <a:gd name="connsiteY22" fmla="*/ 17248 h 288939"/>
                  <a:gd name="connsiteX23" fmla="*/ 24729 w 356467"/>
                  <a:gd name="connsiteY23" fmla="*/ 17248 h 28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6467" h="288939">
                    <a:moveTo>
                      <a:pt x="178236" y="288939"/>
                    </a:moveTo>
                    <a:lnTo>
                      <a:pt x="145931" y="228168"/>
                    </a:lnTo>
                    <a:lnTo>
                      <a:pt x="24729" y="228168"/>
                    </a:lnTo>
                    <a:cubicBezTo>
                      <a:pt x="11094" y="228168"/>
                      <a:pt x="0" y="215887"/>
                      <a:pt x="0" y="200796"/>
                    </a:cubicBezTo>
                    <a:lnTo>
                      <a:pt x="0" y="27393"/>
                    </a:lnTo>
                    <a:cubicBezTo>
                      <a:pt x="0" y="12289"/>
                      <a:pt x="11094" y="0"/>
                      <a:pt x="24729" y="0"/>
                    </a:cubicBezTo>
                    <a:lnTo>
                      <a:pt x="331709" y="0"/>
                    </a:lnTo>
                    <a:cubicBezTo>
                      <a:pt x="345360" y="0"/>
                      <a:pt x="356468" y="12289"/>
                      <a:pt x="356468" y="27389"/>
                    </a:cubicBezTo>
                    <a:lnTo>
                      <a:pt x="356468" y="200796"/>
                    </a:lnTo>
                    <a:cubicBezTo>
                      <a:pt x="356468" y="215887"/>
                      <a:pt x="345360" y="228168"/>
                      <a:pt x="331709" y="228168"/>
                    </a:cubicBezTo>
                    <a:lnTo>
                      <a:pt x="210541" y="228168"/>
                    </a:lnTo>
                    <a:lnTo>
                      <a:pt x="178236" y="288939"/>
                    </a:lnTo>
                    <a:close/>
                    <a:moveTo>
                      <a:pt x="24729" y="17248"/>
                    </a:moveTo>
                    <a:cubicBezTo>
                      <a:pt x="20675" y="17248"/>
                      <a:pt x="17248" y="21896"/>
                      <a:pt x="17248" y="27393"/>
                    </a:cubicBezTo>
                    <a:lnTo>
                      <a:pt x="17248" y="200796"/>
                    </a:lnTo>
                    <a:cubicBezTo>
                      <a:pt x="17248" y="206280"/>
                      <a:pt x="20671" y="210920"/>
                      <a:pt x="24729" y="210920"/>
                    </a:cubicBezTo>
                    <a:lnTo>
                      <a:pt x="156297" y="210920"/>
                    </a:lnTo>
                    <a:lnTo>
                      <a:pt x="178236" y="252193"/>
                    </a:lnTo>
                    <a:lnTo>
                      <a:pt x="200183" y="210920"/>
                    </a:lnTo>
                    <a:lnTo>
                      <a:pt x="331713" y="210920"/>
                    </a:lnTo>
                    <a:cubicBezTo>
                      <a:pt x="335779" y="210920"/>
                      <a:pt x="339224" y="206285"/>
                      <a:pt x="339224" y="200796"/>
                    </a:cubicBezTo>
                    <a:lnTo>
                      <a:pt x="339224" y="27389"/>
                    </a:lnTo>
                    <a:cubicBezTo>
                      <a:pt x="339224" y="21891"/>
                      <a:pt x="335779" y="17248"/>
                      <a:pt x="331713" y="17248"/>
                    </a:cubicBezTo>
                    <a:lnTo>
                      <a:pt x="24729" y="17248"/>
                    </a:lnTo>
                    <a:close/>
                  </a:path>
                </a:pathLst>
              </a:custGeom>
              <a:grpFill/>
              <a:ln w="42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12" name="그래픽 48">
                <a:extLst>
                  <a:ext uri="{FF2B5EF4-FFF2-40B4-BE49-F238E27FC236}">
                    <a16:creationId xmlns:a16="http://schemas.microsoft.com/office/drawing/2014/main" id="{8BC79E09-80E4-472B-A4B4-C102B7A47F5E}"/>
                  </a:ext>
                </a:extLst>
              </p:cNvPr>
              <p:cNvGrpSpPr/>
              <p:nvPr/>
            </p:nvGrpSpPr>
            <p:grpSpPr>
              <a:xfrm>
                <a:off x="6070110" y="5481228"/>
                <a:ext cx="203193" cy="56037"/>
                <a:chOff x="6070110" y="5481228"/>
                <a:chExt cx="203193" cy="56037"/>
              </a:xfrm>
              <a:grpFill/>
            </p:grpSpPr>
            <p:sp>
              <p:nvSpPr>
                <p:cNvPr id="13" name="자유형: 도형 12">
                  <a:extLst>
                    <a:ext uri="{FF2B5EF4-FFF2-40B4-BE49-F238E27FC236}">
                      <a16:creationId xmlns:a16="http://schemas.microsoft.com/office/drawing/2014/main" id="{82BA2581-955E-4421-8705-B0FE83749C61}"/>
                    </a:ext>
                  </a:extLst>
                </p:cNvPr>
                <p:cNvSpPr/>
                <p:nvPr/>
              </p:nvSpPr>
              <p:spPr>
                <a:xfrm>
                  <a:off x="6070110" y="5481228"/>
                  <a:ext cx="55769" cy="56037"/>
                </a:xfrm>
                <a:custGeom>
                  <a:avLst/>
                  <a:gdLst>
                    <a:gd name="connsiteX0" fmla="*/ 27885 w 55769"/>
                    <a:gd name="connsiteY0" fmla="*/ 56037 h 56037"/>
                    <a:gd name="connsiteX1" fmla="*/ 0 w 55769"/>
                    <a:gd name="connsiteY1" fmla="*/ 28010 h 56037"/>
                    <a:gd name="connsiteX2" fmla="*/ 27885 w 55769"/>
                    <a:gd name="connsiteY2" fmla="*/ 0 h 56037"/>
                    <a:gd name="connsiteX3" fmla="*/ 55770 w 55769"/>
                    <a:gd name="connsiteY3" fmla="*/ 28010 h 56037"/>
                    <a:gd name="connsiteX4" fmla="*/ 27885 w 55769"/>
                    <a:gd name="connsiteY4" fmla="*/ 56037 h 56037"/>
                    <a:gd name="connsiteX5" fmla="*/ 27885 w 55769"/>
                    <a:gd name="connsiteY5" fmla="*/ 17248 h 56037"/>
                    <a:gd name="connsiteX6" fmla="*/ 17248 w 55769"/>
                    <a:gd name="connsiteY6" fmla="*/ 28010 h 56037"/>
                    <a:gd name="connsiteX7" fmla="*/ 27885 w 55769"/>
                    <a:gd name="connsiteY7" fmla="*/ 38790 h 56037"/>
                    <a:gd name="connsiteX8" fmla="*/ 38522 w 55769"/>
                    <a:gd name="connsiteY8" fmla="*/ 28010 h 56037"/>
                    <a:gd name="connsiteX9" fmla="*/ 27885 w 55769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69" h="56037">
                      <a:moveTo>
                        <a:pt x="27885" y="56037"/>
                      </a:moveTo>
                      <a:cubicBezTo>
                        <a:pt x="12509" y="56037"/>
                        <a:pt x="0" y="43464"/>
                        <a:pt x="0" y="28010"/>
                      </a:cubicBezTo>
                      <a:cubicBezTo>
                        <a:pt x="0" y="12565"/>
                        <a:pt x="12509" y="0"/>
                        <a:pt x="27885" y="0"/>
                      </a:cubicBezTo>
                      <a:cubicBezTo>
                        <a:pt x="43253" y="0"/>
                        <a:pt x="55770" y="12565"/>
                        <a:pt x="55770" y="28010"/>
                      </a:cubicBezTo>
                      <a:cubicBezTo>
                        <a:pt x="55770" y="43464"/>
                        <a:pt x="43257" y="56037"/>
                        <a:pt x="27885" y="56037"/>
                      </a:cubicBezTo>
                      <a:close/>
                      <a:moveTo>
                        <a:pt x="27885" y="17248"/>
                      </a:moveTo>
                      <a:cubicBezTo>
                        <a:pt x="22016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12" y="38790"/>
                        <a:pt x="27885" y="38790"/>
                      </a:cubicBezTo>
                      <a:cubicBezTo>
                        <a:pt x="33745" y="38790"/>
                        <a:pt x="38522" y="33952"/>
                        <a:pt x="38522" y="28010"/>
                      </a:cubicBezTo>
                      <a:cubicBezTo>
                        <a:pt x="38522" y="22073"/>
                        <a:pt x="33749" y="17248"/>
                        <a:pt x="27885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4" name="자유형: 도형 13">
                  <a:extLst>
                    <a:ext uri="{FF2B5EF4-FFF2-40B4-BE49-F238E27FC236}">
                      <a16:creationId xmlns:a16="http://schemas.microsoft.com/office/drawing/2014/main" id="{76249996-EFC0-48E1-AA1D-F2A2B98F2810}"/>
                    </a:ext>
                  </a:extLst>
                </p:cNvPr>
                <p:cNvSpPr/>
                <p:nvPr/>
              </p:nvSpPr>
              <p:spPr>
                <a:xfrm>
                  <a:off x="6143808" y="5481228"/>
                  <a:ext cx="55778" cy="56037"/>
                </a:xfrm>
                <a:custGeom>
                  <a:avLst/>
                  <a:gdLst>
                    <a:gd name="connsiteX0" fmla="*/ 27902 w 55778"/>
                    <a:gd name="connsiteY0" fmla="*/ 56037 h 56037"/>
                    <a:gd name="connsiteX1" fmla="*/ 0 w 55778"/>
                    <a:gd name="connsiteY1" fmla="*/ 28010 h 56037"/>
                    <a:gd name="connsiteX2" fmla="*/ 27902 w 55778"/>
                    <a:gd name="connsiteY2" fmla="*/ 0 h 56037"/>
                    <a:gd name="connsiteX3" fmla="*/ 55779 w 55778"/>
                    <a:gd name="connsiteY3" fmla="*/ 28010 h 56037"/>
                    <a:gd name="connsiteX4" fmla="*/ 27902 w 55778"/>
                    <a:gd name="connsiteY4" fmla="*/ 56037 h 56037"/>
                    <a:gd name="connsiteX5" fmla="*/ 27902 w 55778"/>
                    <a:gd name="connsiteY5" fmla="*/ 17248 h 56037"/>
                    <a:gd name="connsiteX6" fmla="*/ 17248 w 55778"/>
                    <a:gd name="connsiteY6" fmla="*/ 28010 h 56037"/>
                    <a:gd name="connsiteX7" fmla="*/ 27902 w 55778"/>
                    <a:gd name="connsiteY7" fmla="*/ 38790 h 56037"/>
                    <a:gd name="connsiteX8" fmla="*/ 38531 w 55778"/>
                    <a:gd name="connsiteY8" fmla="*/ 28010 h 56037"/>
                    <a:gd name="connsiteX9" fmla="*/ 27902 w 55778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78" h="56037">
                      <a:moveTo>
                        <a:pt x="27902" y="56037"/>
                      </a:moveTo>
                      <a:cubicBezTo>
                        <a:pt x="12517" y="56037"/>
                        <a:pt x="0" y="43464"/>
                        <a:pt x="0" y="28010"/>
                      </a:cubicBezTo>
                      <a:cubicBezTo>
                        <a:pt x="0" y="12565"/>
                        <a:pt x="12513" y="0"/>
                        <a:pt x="27902" y="0"/>
                      </a:cubicBezTo>
                      <a:cubicBezTo>
                        <a:pt x="43270" y="0"/>
                        <a:pt x="55779" y="12565"/>
                        <a:pt x="55779" y="28010"/>
                      </a:cubicBezTo>
                      <a:cubicBezTo>
                        <a:pt x="55779" y="43464"/>
                        <a:pt x="43274" y="56037"/>
                        <a:pt x="27902" y="56037"/>
                      </a:cubicBezTo>
                      <a:close/>
                      <a:moveTo>
                        <a:pt x="27902" y="17248"/>
                      </a:moveTo>
                      <a:cubicBezTo>
                        <a:pt x="22025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21" y="38790"/>
                        <a:pt x="27902" y="38790"/>
                      </a:cubicBezTo>
                      <a:cubicBezTo>
                        <a:pt x="33762" y="38790"/>
                        <a:pt x="38531" y="33952"/>
                        <a:pt x="38531" y="28010"/>
                      </a:cubicBezTo>
                      <a:cubicBezTo>
                        <a:pt x="38531" y="22073"/>
                        <a:pt x="33762" y="17248"/>
                        <a:pt x="27902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15" name="자유형: 도형 14">
                  <a:extLst>
                    <a:ext uri="{FF2B5EF4-FFF2-40B4-BE49-F238E27FC236}">
                      <a16:creationId xmlns:a16="http://schemas.microsoft.com/office/drawing/2014/main" id="{6C9BA2BE-2005-4B85-B7DB-9CFA2B74237C}"/>
                    </a:ext>
                  </a:extLst>
                </p:cNvPr>
                <p:cNvSpPr/>
                <p:nvPr/>
              </p:nvSpPr>
              <p:spPr>
                <a:xfrm>
                  <a:off x="6217524" y="5481228"/>
                  <a:ext cx="55778" cy="56037"/>
                </a:xfrm>
                <a:custGeom>
                  <a:avLst/>
                  <a:gdLst>
                    <a:gd name="connsiteX0" fmla="*/ 27885 w 55778"/>
                    <a:gd name="connsiteY0" fmla="*/ 56037 h 56037"/>
                    <a:gd name="connsiteX1" fmla="*/ 0 w 55778"/>
                    <a:gd name="connsiteY1" fmla="*/ 28010 h 56037"/>
                    <a:gd name="connsiteX2" fmla="*/ 27885 w 55778"/>
                    <a:gd name="connsiteY2" fmla="*/ 0 h 56037"/>
                    <a:gd name="connsiteX3" fmla="*/ 55779 w 55778"/>
                    <a:gd name="connsiteY3" fmla="*/ 28010 h 56037"/>
                    <a:gd name="connsiteX4" fmla="*/ 27885 w 55778"/>
                    <a:gd name="connsiteY4" fmla="*/ 56037 h 56037"/>
                    <a:gd name="connsiteX5" fmla="*/ 27885 w 55778"/>
                    <a:gd name="connsiteY5" fmla="*/ 17248 h 56037"/>
                    <a:gd name="connsiteX6" fmla="*/ 17248 w 55778"/>
                    <a:gd name="connsiteY6" fmla="*/ 28010 h 56037"/>
                    <a:gd name="connsiteX7" fmla="*/ 27885 w 55778"/>
                    <a:gd name="connsiteY7" fmla="*/ 38790 h 56037"/>
                    <a:gd name="connsiteX8" fmla="*/ 38531 w 55778"/>
                    <a:gd name="connsiteY8" fmla="*/ 28010 h 56037"/>
                    <a:gd name="connsiteX9" fmla="*/ 27885 w 55778"/>
                    <a:gd name="connsiteY9" fmla="*/ 17248 h 56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5778" h="56037">
                      <a:moveTo>
                        <a:pt x="27885" y="56037"/>
                      </a:moveTo>
                      <a:cubicBezTo>
                        <a:pt x="12517" y="56037"/>
                        <a:pt x="0" y="43464"/>
                        <a:pt x="0" y="28010"/>
                      </a:cubicBezTo>
                      <a:cubicBezTo>
                        <a:pt x="0" y="12565"/>
                        <a:pt x="12513" y="0"/>
                        <a:pt x="27885" y="0"/>
                      </a:cubicBezTo>
                      <a:cubicBezTo>
                        <a:pt x="43261" y="0"/>
                        <a:pt x="55779" y="12565"/>
                        <a:pt x="55779" y="28010"/>
                      </a:cubicBezTo>
                      <a:cubicBezTo>
                        <a:pt x="55779" y="43464"/>
                        <a:pt x="43261" y="56037"/>
                        <a:pt x="27885" y="56037"/>
                      </a:cubicBezTo>
                      <a:close/>
                      <a:moveTo>
                        <a:pt x="27885" y="17248"/>
                      </a:moveTo>
                      <a:cubicBezTo>
                        <a:pt x="22025" y="17248"/>
                        <a:pt x="17248" y="22077"/>
                        <a:pt x="17248" y="28010"/>
                      </a:cubicBezTo>
                      <a:cubicBezTo>
                        <a:pt x="17248" y="33952"/>
                        <a:pt x="22021" y="38790"/>
                        <a:pt x="27885" y="38790"/>
                      </a:cubicBezTo>
                      <a:cubicBezTo>
                        <a:pt x="33753" y="38790"/>
                        <a:pt x="38531" y="33952"/>
                        <a:pt x="38531" y="28010"/>
                      </a:cubicBezTo>
                      <a:cubicBezTo>
                        <a:pt x="38531" y="22073"/>
                        <a:pt x="33753" y="17248"/>
                        <a:pt x="27885" y="17248"/>
                      </a:cubicBezTo>
                      <a:close/>
                    </a:path>
                  </a:pathLst>
                </a:custGeom>
                <a:grpFill/>
                <a:ln w="424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9572A767-B6F8-4568-AD72-35F30ACD2148}"/>
              </a:ext>
            </a:extLst>
          </p:cNvPr>
          <p:cNvSpPr txBox="1"/>
          <p:nvPr/>
        </p:nvSpPr>
        <p:spPr>
          <a:xfrm>
            <a:off x="6349947" y="5270340"/>
            <a:ext cx="1301318" cy="344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</a:rPr>
              <a:t>중요한 수치 입력</a:t>
            </a:r>
            <a:endParaRPr lang="id-ID" altLang="ko-KR">
              <a:solidFill>
                <a:schemeClr val="accent2"/>
              </a:solidFill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D930B76-EDBF-400C-B61E-06F2BF67D747}"/>
              </a:ext>
            </a:extLst>
          </p:cNvPr>
          <p:cNvSpPr txBox="1"/>
          <p:nvPr/>
        </p:nvSpPr>
        <p:spPr>
          <a:xfrm>
            <a:off x="6349947" y="5618680"/>
            <a:ext cx="828753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239,820</a:t>
            </a:r>
            <a:endParaRPr lang="id-ID" altLang="ko-KR" sz="14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grpSp>
        <p:nvGrpSpPr>
          <p:cNvPr id="16" name="그래픽 54">
            <a:extLst>
              <a:ext uri="{FF2B5EF4-FFF2-40B4-BE49-F238E27FC236}">
                <a16:creationId xmlns:a16="http://schemas.microsoft.com/office/drawing/2014/main" id="{01EEEA44-FED1-4136-ACA5-B2A1339CF8FC}"/>
              </a:ext>
            </a:extLst>
          </p:cNvPr>
          <p:cNvGrpSpPr/>
          <p:nvPr/>
        </p:nvGrpSpPr>
        <p:grpSpPr>
          <a:xfrm>
            <a:off x="8359393" y="5338898"/>
            <a:ext cx="396882" cy="551921"/>
            <a:chOff x="8359393" y="5338898"/>
            <a:chExt cx="396882" cy="551921"/>
          </a:xfrm>
          <a:solidFill>
            <a:schemeClr val="accent3"/>
          </a:solidFill>
        </p:grpSpPr>
        <p:grpSp>
          <p:nvGrpSpPr>
            <p:cNvPr id="17" name="그래픽 54">
              <a:extLst>
                <a:ext uri="{FF2B5EF4-FFF2-40B4-BE49-F238E27FC236}">
                  <a16:creationId xmlns:a16="http://schemas.microsoft.com/office/drawing/2014/main" id="{7F73DD60-EFEE-4662-B658-DCD2B21061D1}"/>
                </a:ext>
              </a:extLst>
            </p:cNvPr>
            <p:cNvGrpSpPr/>
            <p:nvPr/>
          </p:nvGrpSpPr>
          <p:grpSpPr>
            <a:xfrm>
              <a:off x="8397941" y="5338898"/>
              <a:ext cx="319795" cy="481926"/>
              <a:chOff x="8397941" y="5338898"/>
              <a:chExt cx="319795" cy="481926"/>
            </a:xfrm>
            <a:grpFill/>
          </p:grpSpPr>
          <p:sp>
            <p:nvSpPr>
              <p:cNvPr id="18" name="자유형: 도형 17">
                <a:extLst>
                  <a:ext uri="{FF2B5EF4-FFF2-40B4-BE49-F238E27FC236}">
                    <a16:creationId xmlns:a16="http://schemas.microsoft.com/office/drawing/2014/main" id="{52633A22-FCAB-41A6-8688-EDC259CF4C04}"/>
                  </a:ext>
                </a:extLst>
              </p:cNvPr>
              <p:cNvSpPr/>
              <p:nvPr/>
            </p:nvSpPr>
            <p:spPr>
              <a:xfrm>
                <a:off x="8397941" y="5338898"/>
                <a:ext cx="319795" cy="481926"/>
              </a:xfrm>
              <a:custGeom>
                <a:avLst/>
                <a:gdLst>
                  <a:gd name="connsiteX0" fmla="*/ 159898 w 319795"/>
                  <a:gd name="connsiteY0" fmla="*/ 481926 h 481926"/>
                  <a:gd name="connsiteX1" fmla="*/ 152731 w 319795"/>
                  <a:gd name="connsiteY1" fmla="*/ 471220 h 481926"/>
                  <a:gd name="connsiteX2" fmla="*/ 0 w 319795"/>
                  <a:gd name="connsiteY2" fmla="*/ 157905 h 481926"/>
                  <a:gd name="connsiteX3" fmla="*/ 159898 w 319795"/>
                  <a:gd name="connsiteY3" fmla="*/ 0 h 481926"/>
                  <a:gd name="connsiteX4" fmla="*/ 319795 w 319795"/>
                  <a:gd name="connsiteY4" fmla="*/ 157901 h 481926"/>
                  <a:gd name="connsiteX5" fmla="*/ 167064 w 319795"/>
                  <a:gd name="connsiteY5" fmla="*/ 471215 h 481926"/>
                  <a:gd name="connsiteX6" fmla="*/ 159898 w 319795"/>
                  <a:gd name="connsiteY6" fmla="*/ 481926 h 481926"/>
                  <a:gd name="connsiteX7" fmla="*/ 159898 w 319795"/>
                  <a:gd name="connsiteY7" fmla="*/ 17248 h 481926"/>
                  <a:gd name="connsiteX8" fmla="*/ 17248 w 319795"/>
                  <a:gd name="connsiteY8" fmla="*/ 157901 h 481926"/>
                  <a:gd name="connsiteX9" fmla="*/ 159898 w 319795"/>
                  <a:gd name="connsiteY9" fmla="*/ 450704 h 481926"/>
                  <a:gd name="connsiteX10" fmla="*/ 302548 w 319795"/>
                  <a:gd name="connsiteY10" fmla="*/ 157901 h 481926"/>
                  <a:gd name="connsiteX11" fmla="*/ 159898 w 319795"/>
                  <a:gd name="connsiteY11" fmla="*/ 17248 h 481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9795" h="481926">
                    <a:moveTo>
                      <a:pt x="159898" y="481926"/>
                    </a:moveTo>
                    <a:lnTo>
                      <a:pt x="152731" y="471220"/>
                    </a:lnTo>
                    <a:cubicBezTo>
                      <a:pt x="146496" y="461902"/>
                      <a:pt x="0" y="242035"/>
                      <a:pt x="0" y="157905"/>
                    </a:cubicBezTo>
                    <a:cubicBezTo>
                      <a:pt x="0" y="70836"/>
                      <a:pt x="71728" y="0"/>
                      <a:pt x="159898" y="0"/>
                    </a:cubicBezTo>
                    <a:cubicBezTo>
                      <a:pt x="248063" y="0"/>
                      <a:pt x="319795" y="70836"/>
                      <a:pt x="319795" y="157901"/>
                    </a:cubicBezTo>
                    <a:cubicBezTo>
                      <a:pt x="319795" y="242030"/>
                      <a:pt x="173299" y="461898"/>
                      <a:pt x="167064" y="471215"/>
                    </a:cubicBezTo>
                    <a:lnTo>
                      <a:pt x="159898" y="481926"/>
                    </a:lnTo>
                    <a:close/>
                    <a:moveTo>
                      <a:pt x="159898" y="17248"/>
                    </a:moveTo>
                    <a:cubicBezTo>
                      <a:pt x="81240" y="17248"/>
                      <a:pt x="17248" y="80343"/>
                      <a:pt x="17248" y="157901"/>
                    </a:cubicBezTo>
                    <a:cubicBezTo>
                      <a:pt x="17248" y="226732"/>
                      <a:pt x="130042" y="404791"/>
                      <a:pt x="159898" y="450704"/>
                    </a:cubicBezTo>
                    <a:cubicBezTo>
                      <a:pt x="189753" y="404791"/>
                      <a:pt x="302548" y="226732"/>
                      <a:pt x="302548" y="157901"/>
                    </a:cubicBezTo>
                    <a:cubicBezTo>
                      <a:pt x="302548" y="80343"/>
                      <a:pt x="238555" y="17248"/>
                      <a:pt x="159898" y="17248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id="{B83B3692-E8ED-4567-AC08-38AE89DF11F7}"/>
                  </a:ext>
                </a:extLst>
              </p:cNvPr>
              <p:cNvSpPr/>
              <p:nvPr/>
            </p:nvSpPr>
            <p:spPr>
              <a:xfrm>
                <a:off x="8488706" y="5428468"/>
                <a:ext cx="138260" cy="136669"/>
              </a:xfrm>
              <a:custGeom>
                <a:avLst/>
                <a:gdLst>
                  <a:gd name="connsiteX0" fmla="*/ 69132 w 138260"/>
                  <a:gd name="connsiteY0" fmla="*/ 136669 h 136669"/>
                  <a:gd name="connsiteX1" fmla="*/ 0 w 138260"/>
                  <a:gd name="connsiteY1" fmla="*/ 68330 h 136669"/>
                  <a:gd name="connsiteX2" fmla="*/ 69132 w 138260"/>
                  <a:gd name="connsiteY2" fmla="*/ 0 h 136669"/>
                  <a:gd name="connsiteX3" fmla="*/ 138261 w 138260"/>
                  <a:gd name="connsiteY3" fmla="*/ 68330 h 136669"/>
                  <a:gd name="connsiteX4" fmla="*/ 69132 w 138260"/>
                  <a:gd name="connsiteY4" fmla="*/ 136669 h 136669"/>
                  <a:gd name="connsiteX5" fmla="*/ 69132 w 138260"/>
                  <a:gd name="connsiteY5" fmla="*/ 17248 h 136669"/>
                  <a:gd name="connsiteX6" fmla="*/ 17248 w 138260"/>
                  <a:gd name="connsiteY6" fmla="*/ 68330 h 136669"/>
                  <a:gd name="connsiteX7" fmla="*/ 69132 w 138260"/>
                  <a:gd name="connsiteY7" fmla="*/ 119422 h 136669"/>
                  <a:gd name="connsiteX8" fmla="*/ 121013 w 138260"/>
                  <a:gd name="connsiteY8" fmla="*/ 68330 h 136669"/>
                  <a:gd name="connsiteX9" fmla="*/ 69132 w 138260"/>
                  <a:gd name="connsiteY9" fmla="*/ 17248 h 13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8260" h="136669">
                    <a:moveTo>
                      <a:pt x="69132" y="136669"/>
                    </a:moveTo>
                    <a:cubicBezTo>
                      <a:pt x="31011" y="136669"/>
                      <a:pt x="0" y="106012"/>
                      <a:pt x="0" y="68330"/>
                    </a:cubicBezTo>
                    <a:cubicBezTo>
                      <a:pt x="0" y="30653"/>
                      <a:pt x="31011" y="0"/>
                      <a:pt x="69132" y="0"/>
                    </a:cubicBezTo>
                    <a:cubicBezTo>
                      <a:pt x="107249" y="0"/>
                      <a:pt x="138261" y="30653"/>
                      <a:pt x="138261" y="68330"/>
                    </a:cubicBezTo>
                    <a:cubicBezTo>
                      <a:pt x="138261" y="106012"/>
                      <a:pt x="107249" y="136669"/>
                      <a:pt x="69132" y="136669"/>
                    </a:cubicBezTo>
                    <a:close/>
                    <a:moveTo>
                      <a:pt x="69132" y="17248"/>
                    </a:moveTo>
                    <a:cubicBezTo>
                      <a:pt x="40519" y="17248"/>
                      <a:pt x="17248" y="40161"/>
                      <a:pt x="17248" y="68330"/>
                    </a:cubicBezTo>
                    <a:cubicBezTo>
                      <a:pt x="17248" y="96500"/>
                      <a:pt x="40519" y="119422"/>
                      <a:pt x="69132" y="119422"/>
                    </a:cubicBezTo>
                    <a:cubicBezTo>
                      <a:pt x="97742" y="119422"/>
                      <a:pt x="121013" y="96504"/>
                      <a:pt x="121013" y="68330"/>
                    </a:cubicBezTo>
                    <a:cubicBezTo>
                      <a:pt x="121013" y="40161"/>
                      <a:pt x="97742" y="17248"/>
                      <a:pt x="69132" y="17248"/>
                    </a:cubicBezTo>
                    <a:close/>
                  </a:path>
                </a:pathLst>
              </a:custGeom>
              <a:grpFill/>
              <a:ln w="18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666C8913-2337-4C5D-B6A7-708600156654}"/>
                </a:ext>
              </a:extLst>
            </p:cNvPr>
            <p:cNvSpPr/>
            <p:nvPr/>
          </p:nvSpPr>
          <p:spPr>
            <a:xfrm>
              <a:off x="8359393" y="5739670"/>
              <a:ext cx="396882" cy="151148"/>
            </a:xfrm>
            <a:custGeom>
              <a:avLst/>
              <a:gdLst>
                <a:gd name="connsiteX0" fmla="*/ 198446 w 396882"/>
                <a:gd name="connsiteY0" fmla="*/ 151149 h 151148"/>
                <a:gd name="connsiteX1" fmla="*/ 0 w 396882"/>
                <a:gd name="connsiteY1" fmla="*/ 71996 h 151148"/>
                <a:gd name="connsiteX2" fmla="*/ 114355 w 396882"/>
                <a:gd name="connsiteY2" fmla="*/ 0 h 151148"/>
                <a:gd name="connsiteX3" fmla="*/ 117408 w 396882"/>
                <a:gd name="connsiteY3" fmla="*/ 16980 h 151148"/>
                <a:gd name="connsiteX4" fmla="*/ 17248 w 396882"/>
                <a:gd name="connsiteY4" fmla="*/ 72000 h 151148"/>
                <a:gd name="connsiteX5" fmla="*/ 198446 w 396882"/>
                <a:gd name="connsiteY5" fmla="*/ 133901 h 151148"/>
                <a:gd name="connsiteX6" fmla="*/ 379635 w 396882"/>
                <a:gd name="connsiteY6" fmla="*/ 72004 h 151148"/>
                <a:gd name="connsiteX7" fmla="*/ 279483 w 396882"/>
                <a:gd name="connsiteY7" fmla="*/ 16980 h 151148"/>
                <a:gd name="connsiteX8" fmla="*/ 282532 w 396882"/>
                <a:gd name="connsiteY8" fmla="*/ 0 h 151148"/>
                <a:gd name="connsiteX9" fmla="*/ 396883 w 396882"/>
                <a:gd name="connsiteY9" fmla="*/ 72000 h 151148"/>
                <a:gd name="connsiteX10" fmla="*/ 198446 w 396882"/>
                <a:gd name="connsiteY10" fmla="*/ 151149 h 15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6882" h="151148">
                  <a:moveTo>
                    <a:pt x="198446" y="151149"/>
                  </a:moveTo>
                  <a:cubicBezTo>
                    <a:pt x="85319" y="151149"/>
                    <a:pt x="4" y="117119"/>
                    <a:pt x="0" y="71996"/>
                  </a:cubicBezTo>
                  <a:cubicBezTo>
                    <a:pt x="0" y="39786"/>
                    <a:pt x="42748" y="12875"/>
                    <a:pt x="114355" y="0"/>
                  </a:cubicBezTo>
                  <a:lnTo>
                    <a:pt x="117408" y="16980"/>
                  </a:lnTo>
                  <a:cubicBezTo>
                    <a:pt x="57499" y="27751"/>
                    <a:pt x="17248" y="49863"/>
                    <a:pt x="17248" y="72000"/>
                  </a:cubicBezTo>
                  <a:cubicBezTo>
                    <a:pt x="17252" y="101278"/>
                    <a:pt x="91666" y="133901"/>
                    <a:pt x="198446" y="133901"/>
                  </a:cubicBezTo>
                  <a:cubicBezTo>
                    <a:pt x="305225" y="133901"/>
                    <a:pt x="379635" y="101282"/>
                    <a:pt x="379635" y="72004"/>
                  </a:cubicBezTo>
                  <a:cubicBezTo>
                    <a:pt x="379635" y="49858"/>
                    <a:pt x="339388" y="27743"/>
                    <a:pt x="279483" y="16980"/>
                  </a:cubicBezTo>
                  <a:lnTo>
                    <a:pt x="282532" y="0"/>
                  </a:lnTo>
                  <a:cubicBezTo>
                    <a:pt x="354131" y="12867"/>
                    <a:pt x="396883" y="39786"/>
                    <a:pt x="396883" y="72000"/>
                  </a:cubicBezTo>
                  <a:cubicBezTo>
                    <a:pt x="396883" y="117119"/>
                    <a:pt x="311572" y="151149"/>
                    <a:pt x="198446" y="151149"/>
                  </a:cubicBezTo>
                  <a:close/>
                </a:path>
              </a:pathLst>
            </a:custGeom>
            <a:grpFill/>
            <a:ln w="18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7AAE08AF-EB56-4C32-A0DC-098DAC72F2D7}"/>
              </a:ext>
            </a:extLst>
          </p:cNvPr>
          <p:cNvSpPr txBox="1"/>
          <p:nvPr/>
        </p:nvSpPr>
        <p:spPr>
          <a:xfrm>
            <a:off x="8833795" y="5270340"/>
            <a:ext cx="1301318" cy="34458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+mn-ea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2"/>
                </a:solidFill>
              </a:rPr>
              <a:t>중요한 수치 입력</a:t>
            </a:r>
            <a:endParaRPr lang="id-ID" altLang="ko-KR">
              <a:solidFill>
                <a:schemeClr val="accent2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2956CA6-4BF3-4C29-8B45-ABC223C9CA75}"/>
              </a:ext>
            </a:extLst>
          </p:cNvPr>
          <p:cNvSpPr txBox="1"/>
          <p:nvPr/>
        </p:nvSpPr>
        <p:spPr>
          <a:xfrm>
            <a:off x="8833795" y="5618680"/>
            <a:ext cx="828753" cy="3126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en-US" altLang="ko-KR" sz="1400"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</a:rPr>
              <a:t>239,820</a:t>
            </a:r>
            <a:endParaRPr lang="id-ID" altLang="ko-KR" sz="1400"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7E1A28E2-1E71-4BF2-9FF7-93221FDA4BF4}"/>
              </a:ext>
            </a:extLst>
          </p:cNvPr>
          <p:cNvSpPr txBox="1"/>
          <p:nvPr/>
        </p:nvSpPr>
        <p:spPr>
          <a:xfrm>
            <a:off x="1118277" y="5382398"/>
            <a:ext cx="3929973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ko-KR"/>
            </a:defPPr>
            <a:lvl1pPr latinLnBrk="0">
              <a:lnSpc>
                <a:spcPct val="130000"/>
              </a:lnSpc>
              <a:defRPr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Pretendard Light" panose="02000403000000020004" pitchFamily="50" charset="-127"/>
                <a:ea typeface="Pretendard Light" panose="02000403000000020004" pitchFamily="50" charset="-127"/>
                <a:cs typeface="Pretendard Light" panose="02000403000000020004" pitchFamily="50" charset="-127"/>
              </a:defRPr>
            </a:lvl1pPr>
          </a:lstStyle>
          <a:p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내용을 잘 정리 해서 입력해주세요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본문 내용이 잘 전달 시켜서 성공적인 제안서를 제출해주세요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r>
              <a:rPr lang="ko-KR" altLang="en-US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클라이언트를 감동시켜주세요</a:t>
            </a:r>
            <a:r>
              <a:rPr lang="en-US" altLang="ko-KR"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</a:rPr>
              <a:t>. </a:t>
            </a:r>
            <a:endParaRPr lang="id-ID" altLang="ko-KR"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</a:endParaRP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3ACB825D-DCFF-4B3D-8655-676F0E9E24D9}"/>
              </a:ext>
            </a:extLst>
          </p:cNvPr>
          <p:cNvSpPr txBox="1"/>
          <p:nvPr/>
        </p:nvSpPr>
        <p:spPr>
          <a:xfrm>
            <a:off x="1118276" y="4875346"/>
            <a:ext cx="3116559" cy="3759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526393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8" name="차트 7">
            <a:extLst>
              <a:ext uri="{FF2B5EF4-FFF2-40B4-BE49-F238E27FC236}">
                <a16:creationId xmlns:a16="http://schemas.microsoft.com/office/drawing/2014/main" id="{022C9ADA-191C-49B7-81C0-DE2367DDCCC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87908400"/>
              </p:ext>
            </p:extLst>
          </p:nvPr>
        </p:nvGraphicFramePr>
        <p:xfrm>
          <a:off x="980598" y="1646559"/>
          <a:ext cx="4724878" cy="25740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9" name="차트 8">
            <a:extLst>
              <a:ext uri="{FF2B5EF4-FFF2-40B4-BE49-F238E27FC236}">
                <a16:creationId xmlns:a16="http://schemas.microsoft.com/office/drawing/2014/main" id="{D5B0A993-3E3F-4E1E-8F58-ABA03073C2F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37245577"/>
              </p:ext>
            </p:extLst>
          </p:nvPr>
        </p:nvGraphicFramePr>
        <p:xfrm>
          <a:off x="6201851" y="1646559"/>
          <a:ext cx="4521132" cy="25740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6" name="사각형: 둥근 모서리 15">
            <a:extLst>
              <a:ext uri="{FF2B5EF4-FFF2-40B4-BE49-F238E27FC236}">
                <a16:creationId xmlns:a16="http://schemas.microsoft.com/office/drawing/2014/main" id="{F13E2AAB-759A-4613-9DB1-28D0EC564303}"/>
              </a:ext>
            </a:extLst>
          </p:cNvPr>
          <p:cNvSpPr/>
          <p:nvPr/>
        </p:nvSpPr>
        <p:spPr>
          <a:xfrm>
            <a:off x="6871402" y="4726849"/>
            <a:ext cx="3749036" cy="1127094"/>
          </a:xfrm>
          <a:prstGeom prst="roundRect">
            <a:avLst>
              <a:gd name="adj" fmla="val 4417"/>
            </a:avLst>
          </a:prstGeom>
          <a:solidFill>
            <a:schemeClr val="accent1"/>
          </a:solidFill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  <a:latin typeface="Arial" panose="020B0604020202020204" pitchFamily="34" charset="0"/>
              <a:ea typeface="맑은 고딕"/>
            </a:endParaRPr>
          </a:p>
        </p:txBody>
      </p:sp>
      <p:sp>
        <p:nvSpPr>
          <p:cNvPr id="12" name="사각형: 둥근 모서리 11">
            <a:extLst>
              <a:ext uri="{FF2B5EF4-FFF2-40B4-BE49-F238E27FC236}">
                <a16:creationId xmlns:a16="http://schemas.microsoft.com/office/drawing/2014/main" id="{3180FB38-63AF-4ED1-9222-CD334AB3ED44}"/>
              </a:ext>
            </a:extLst>
          </p:cNvPr>
          <p:cNvSpPr/>
          <p:nvPr/>
        </p:nvSpPr>
        <p:spPr>
          <a:xfrm>
            <a:off x="1684020" y="4726849"/>
            <a:ext cx="3749036" cy="1127094"/>
          </a:xfrm>
          <a:prstGeom prst="roundRect">
            <a:avLst>
              <a:gd name="adj" fmla="val 4417"/>
            </a:avLst>
          </a:prstGeom>
          <a:solidFill>
            <a:schemeClr val="accent3"/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맑은 고딕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D70C396-E415-4988-90DD-31F7B074DD29}"/>
              </a:ext>
            </a:extLst>
          </p:cNvPr>
          <p:cNvSpPr txBox="1"/>
          <p:nvPr/>
        </p:nvSpPr>
        <p:spPr>
          <a:xfrm>
            <a:off x="3296413" y="4953830"/>
            <a:ext cx="1957644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1F67C2F-46AB-45EF-AC86-A6CC9DE1AF20}"/>
              </a:ext>
            </a:extLst>
          </p:cNvPr>
          <p:cNvSpPr txBox="1"/>
          <p:nvPr/>
        </p:nvSpPr>
        <p:spPr>
          <a:xfrm>
            <a:off x="1875041" y="4905676"/>
            <a:ext cx="124585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4400" spc="-3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78%</a:t>
            </a:r>
            <a:endParaRPr lang="id-ID" altLang="ko-KR" sz="4400" spc="-3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F5238211-0675-479B-A812-E060BE71DC93}"/>
              </a:ext>
            </a:extLst>
          </p:cNvPr>
          <p:cNvSpPr txBox="1"/>
          <p:nvPr/>
        </p:nvSpPr>
        <p:spPr>
          <a:xfrm>
            <a:off x="8483795" y="4953830"/>
            <a:ext cx="1957644" cy="67313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0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9A520BC-661E-4E4E-BA05-8FA2A03F7F28}"/>
              </a:ext>
            </a:extLst>
          </p:cNvPr>
          <p:cNvSpPr txBox="1"/>
          <p:nvPr/>
        </p:nvSpPr>
        <p:spPr>
          <a:xfrm>
            <a:off x="7084064" y="4905676"/>
            <a:ext cx="120257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 latinLnBrk="0"/>
            <a:r>
              <a:rPr lang="en-US" altLang="ko-KR" sz="4400" spc="-3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35%</a:t>
            </a:r>
            <a:endParaRPr lang="id-ID" altLang="ko-KR" sz="4400" spc="-3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8 ExtraBold" pitchFamily="2" charset="-127"/>
              <a:ea typeface="프리젠테이션 8 ExtraBold" pitchFamily="2" charset="-127"/>
              <a:cs typeface="Pretendard ExtraBold" panose="020009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094824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15" name="차트 14">
            <a:extLst>
              <a:ext uri="{FF2B5EF4-FFF2-40B4-BE49-F238E27FC236}">
                <a16:creationId xmlns:a16="http://schemas.microsoft.com/office/drawing/2014/main" id="{3A6E27BE-1609-469F-99CE-5B22AB6BAE8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75248159"/>
              </p:ext>
            </p:extLst>
          </p:nvPr>
        </p:nvGraphicFramePr>
        <p:xfrm>
          <a:off x="1187419" y="1697793"/>
          <a:ext cx="4919922" cy="45410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81F0DDEE-58FB-4937-B676-9522DB878591}"/>
              </a:ext>
            </a:extLst>
          </p:cNvPr>
          <p:cNvSpPr txBox="1"/>
          <p:nvPr/>
        </p:nvSpPr>
        <p:spPr>
          <a:xfrm>
            <a:off x="7605555" y="3688820"/>
            <a:ext cx="354193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76297863-043B-4014-A907-BB3C58DC2294}"/>
              </a:ext>
            </a:extLst>
          </p:cNvPr>
          <p:cNvGrpSpPr/>
          <p:nvPr/>
        </p:nvGrpSpPr>
        <p:grpSpPr>
          <a:xfrm>
            <a:off x="6655748" y="3366909"/>
            <a:ext cx="792591" cy="792591"/>
            <a:chOff x="6120552" y="3431625"/>
            <a:chExt cx="193548" cy="193548"/>
          </a:xfrm>
        </p:grpSpPr>
        <p:sp>
          <p:nvSpPr>
            <p:cNvPr id="19" name="Oval 29">
              <a:extLst>
                <a:ext uri="{FF2B5EF4-FFF2-40B4-BE49-F238E27FC236}">
                  <a16:creationId xmlns:a16="http://schemas.microsoft.com/office/drawing/2014/main" id="{8960779B-BEAB-4295-8984-A8FD4C596852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20" name="자유형: 도형 19">
              <a:extLst>
                <a:ext uri="{FF2B5EF4-FFF2-40B4-BE49-F238E27FC236}">
                  <a16:creationId xmlns:a16="http://schemas.microsoft.com/office/drawing/2014/main" id="{9C906001-B358-47B8-A85A-D3CDBAFC9531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21C3EBDE-2449-4B20-B83F-D9FC9ABB0F6B}"/>
              </a:ext>
            </a:extLst>
          </p:cNvPr>
          <p:cNvSpPr txBox="1"/>
          <p:nvPr/>
        </p:nvSpPr>
        <p:spPr>
          <a:xfrm>
            <a:off x="7605555" y="3290154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3692781-77DC-44DE-96E3-60121FE01907}"/>
              </a:ext>
            </a:extLst>
          </p:cNvPr>
          <p:cNvSpPr txBox="1"/>
          <p:nvPr/>
        </p:nvSpPr>
        <p:spPr>
          <a:xfrm>
            <a:off x="7605555" y="5054127"/>
            <a:ext cx="3541932" cy="549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62EC001D-439F-40C7-9D88-09D587599C0C}"/>
              </a:ext>
            </a:extLst>
          </p:cNvPr>
          <p:cNvGrpSpPr/>
          <p:nvPr/>
        </p:nvGrpSpPr>
        <p:grpSpPr>
          <a:xfrm>
            <a:off x="6655748" y="4732216"/>
            <a:ext cx="792591" cy="792591"/>
            <a:chOff x="6120552" y="3431625"/>
            <a:chExt cx="193548" cy="193548"/>
          </a:xfrm>
        </p:grpSpPr>
        <p:sp>
          <p:nvSpPr>
            <p:cNvPr id="24" name="Oval 29">
              <a:extLst>
                <a:ext uri="{FF2B5EF4-FFF2-40B4-BE49-F238E27FC236}">
                  <a16:creationId xmlns:a16="http://schemas.microsoft.com/office/drawing/2014/main" id="{B5EEC656-22BD-4F03-B4CC-C65390D267A7}"/>
                </a:ext>
              </a:extLst>
            </p:cNvPr>
            <p:cNvSpPr/>
            <p:nvPr/>
          </p:nvSpPr>
          <p:spPr>
            <a:xfrm rot="5400000" flipV="1">
              <a:off x="6120552" y="3431625"/>
              <a:ext cx="193548" cy="193548"/>
            </a:xfrm>
            <a:prstGeom prst="ellips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D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25" name="자유형: 도형 24">
              <a:extLst>
                <a:ext uri="{FF2B5EF4-FFF2-40B4-BE49-F238E27FC236}">
                  <a16:creationId xmlns:a16="http://schemas.microsoft.com/office/drawing/2014/main" id="{D53D0901-A487-4E9B-96B0-C22A037ACE34}"/>
                </a:ext>
              </a:extLst>
            </p:cNvPr>
            <p:cNvSpPr/>
            <p:nvPr/>
          </p:nvSpPr>
          <p:spPr>
            <a:xfrm>
              <a:off x="6163749" y="3492681"/>
              <a:ext cx="107155" cy="71437"/>
            </a:xfrm>
            <a:custGeom>
              <a:avLst/>
              <a:gdLst>
                <a:gd name="connsiteX0" fmla="*/ 0 w 107155"/>
                <a:gd name="connsiteY0" fmla="*/ 35719 h 71437"/>
                <a:gd name="connsiteX1" fmla="*/ 35718 w 107155"/>
                <a:gd name="connsiteY1" fmla="*/ 71437 h 71437"/>
                <a:gd name="connsiteX2" fmla="*/ 107155 w 107155"/>
                <a:gd name="connsiteY2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155" h="71437">
                  <a:moveTo>
                    <a:pt x="0" y="35719"/>
                  </a:moveTo>
                  <a:lnTo>
                    <a:pt x="35718" y="71437"/>
                  </a:lnTo>
                  <a:lnTo>
                    <a:pt x="107155" y="0"/>
                  </a:lnTo>
                </a:path>
              </a:pathLst>
            </a:cu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09DA0B06-C846-4A04-897C-D4D75186B39B}"/>
              </a:ext>
            </a:extLst>
          </p:cNvPr>
          <p:cNvSpPr txBox="1"/>
          <p:nvPr/>
        </p:nvSpPr>
        <p:spPr>
          <a:xfrm>
            <a:off x="7605555" y="4655461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1446345F-957B-4E3E-AB15-5DBB6181708E}"/>
              </a:ext>
            </a:extLst>
          </p:cNvPr>
          <p:cNvSpPr txBox="1"/>
          <p:nvPr/>
        </p:nvSpPr>
        <p:spPr>
          <a:xfrm>
            <a:off x="6569713" y="2066787"/>
            <a:ext cx="3889847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 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어떻게 멋지게 적을지는 고민을 조금만 해주세요</a:t>
            </a:r>
            <a:r>
              <a:rPr lang="en-US" altLang="ko-KR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6180533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4" name="Object 20">
            <a:extLst>
              <a:ext uri="{FF2B5EF4-FFF2-40B4-BE49-F238E27FC236}">
                <a16:creationId xmlns:a16="http://schemas.microsoft.com/office/drawing/2014/main" id="{F46E263E-993C-4CB0-AAFD-95195BC4B8DA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586724853"/>
              </p:ext>
            </p:extLst>
          </p:nvPr>
        </p:nvGraphicFramePr>
        <p:xfrm>
          <a:off x="1174750" y="2301457"/>
          <a:ext cx="5526714" cy="388110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5" name="그룹 4">
            <a:extLst>
              <a:ext uri="{FF2B5EF4-FFF2-40B4-BE49-F238E27FC236}">
                <a16:creationId xmlns:a16="http://schemas.microsoft.com/office/drawing/2014/main" id="{25C0E6BD-45A8-44C9-B523-621C1916FC5E}"/>
              </a:ext>
            </a:extLst>
          </p:cNvPr>
          <p:cNvGrpSpPr/>
          <p:nvPr/>
        </p:nvGrpSpPr>
        <p:grpSpPr>
          <a:xfrm>
            <a:off x="4125484" y="1933402"/>
            <a:ext cx="1809345" cy="736109"/>
            <a:chOff x="7081736" y="2042809"/>
            <a:chExt cx="1809345" cy="736109"/>
          </a:xfrm>
        </p:grpSpPr>
        <p:sp>
          <p:nvSpPr>
            <p:cNvPr id="3" name="사각형: 둥근 모서리 2">
              <a:extLst>
                <a:ext uri="{FF2B5EF4-FFF2-40B4-BE49-F238E27FC236}">
                  <a16:creationId xmlns:a16="http://schemas.microsoft.com/office/drawing/2014/main" id="{9757A850-BE04-4ACF-A72F-B366C0D7D686}"/>
                </a:ext>
              </a:extLst>
            </p:cNvPr>
            <p:cNvSpPr/>
            <p:nvPr/>
          </p:nvSpPr>
          <p:spPr>
            <a:xfrm>
              <a:off x="7081736" y="2042809"/>
              <a:ext cx="1809345" cy="554475"/>
            </a:xfrm>
            <a:prstGeom prst="roundRect">
              <a:avLst>
                <a:gd name="adj" fmla="val 8421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" name="이등변 삼각형 3">
              <a:extLst>
                <a:ext uri="{FF2B5EF4-FFF2-40B4-BE49-F238E27FC236}">
                  <a16:creationId xmlns:a16="http://schemas.microsoft.com/office/drawing/2014/main" id="{3732311B-551C-46D3-91ED-1653AB9A21F9}"/>
                </a:ext>
              </a:extLst>
            </p:cNvPr>
            <p:cNvSpPr/>
            <p:nvPr/>
          </p:nvSpPr>
          <p:spPr>
            <a:xfrm rot="10800000">
              <a:off x="7378101" y="2556871"/>
              <a:ext cx="257575" cy="222047"/>
            </a:xfrm>
            <a:prstGeom prst="triangl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4AA2FB6B-E363-44AB-9E40-16B82251F60B}"/>
              </a:ext>
            </a:extLst>
          </p:cNvPr>
          <p:cNvSpPr txBox="1"/>
          <p:nvPr/>
        </p:nvSpPr>
        <p:spPr>
          <a:xfrm>
            <a:off x="8291071" y="2912536"/>
            <a:ext cx="2747134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003CF4BA-1DE8-4717-878D-9FBBD2D3C2D3}"/>
              </a:ext>
            </a:extLst>
          </p:cNvPr>
          <p:cNvSpPr txBox="1"/>
          <p:nvPr/>
        </p:nvSpPr>
        <p:spPr>
          <a:xfrm>
            <a:off x="8291071" y="2513870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92EBA5AE-6AF9-41BC-9C01-4FDA869F7E82}"/>
              </a:ext>
            </a:extLst>
          </p:cNvPr>
          <p:cNvSpPr txBox="1"/>
          <p:nvPr/>
        </p:nvSpPr>
        <p:spPr>
          <a:xfrm>
            <a:off x="8291071" y="4671945"/>
            <a:ext cx="2877042" cy="7893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</a:t>
            </a:r>
            <a:endParaRPr lang="en-US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2E7EA6CC-348D-4921-B92F-2968250CA366}"/>
              </a:ext>
            </a:extLst>
          </p:cNvPr>
          <p:cNvSpPr txBox="1"/>
          <p:nvPr/>
        </p:nvSpPr>
        <p:spPr>
          <a:xfrm>
            <a:off x="8291071" y="4273279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667D863C-5651-4381-9159-085ADF4B8761}"/>
              </a:ext>
            </a:extLst>
          </p:cNvPr>
          <p:cNvSpPr txBox="1"/>
          <p:nvPr/>
        </p:nvSpPr>
        <p:spPr>
          <a:xfrm>
            <a:off x="7285950" y="2426318"/>
            <a:ext cx="888385" cy="78585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4400" spc="-3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01.</a:t>
            </a:r>
            <a:endParaRPr lang="id-ID" altLang="ko-KR" sz="4400" spc="-3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C0982A81-90D0-4F4F-B722-833100B4C464}"/>
              </a:ext>
            </a:extLst>
          </p:cNvPr>
          <p:cNvSpPr txBox="1"/>
          <p:nvPr/>
        </p:nvSpPr>
        <p:spPr>
          <a:xfrm>
            <a:off x="7285950" y="4185727"/>
            <a:ext cx="862737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/>
            <a:r>
              <a:rPr lang="en-US" altLang="ko-KR" sz="4400" spc="-30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02.</a:t>
            </a:r>
            <a:endParaRPr lang="id-ID" altLang="ko-KR" sz="4400" spc="-30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1F455A6-2F8B-4EB0-8CA3-9257892A9702}"/>
              </a:ext>
            </a:extLst>
          </p:cNvPr>
          <p:cNvSpPr txBox="1"/>
          <p:nvPr/>
        </p:nvSpPr>
        <p:spPr>
          <a:xfrm>
            <a:off x="4617062" y="2084546"/>
            <a:ext cx="826188" cy="251800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>
            <a:defPPr>
              <a:defRPr lang="ko-KR"/>
            </a:defPPr>
            <a:lvl1pPr latinLnBrk="0">
              <a:lnSpc>
                <a:spcPct val="110000"/>
              </a:lnSpc>
              <a:defRPr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tx1">
                    <a:lumMod val="95000"/>
                    <a:lumOff val="5000"/>
                  </a:schemeClr>
                </a:solidFill>
                <a:latin typeface="Pretendard ExtraBold" panose="02000903000000020004" pitchFamily="2" charset="-127"/>
                <a:ea typeface="Pretendard ExtraBold" panose="02000903000000020004" pitchFamily="2" charset="-127"/>
                <a:cs typeface="Pretendard ExtraBold" panose="02000903000000020004" pitchFamily="2" charset="-127"/>
              </a:defRPr>
            </a:lvl1pPr>
          </a:lstStyle>
          <a:p>
            <a:r>
              <a:rPr lang="ko-KR" altLang="en-US">
                <a:solidFill>
                  <a:schemeClr val="accent1"/>
                </a:solidFill>
                <a:latin typeface="프리젠테이션 8 ExtraBold" pitchFamily="2" charset="-127"/>
                <a:ea typeface="프리젠테이션 8 ExtraBold" pitchFamily="2" charset="-127"/>
              </a:rPr>
              <a:t>키워드 입력</a:t>
            </a:r>
            <a:endParaRPr lang="id-ID" altLang="ko-KR">
              <a:solidFill>
                <a:schemeClr val="accent1"/>
              </a:solidFill>
              <a:latin typeface="프리젠테이션 8 ExtraBold" pitchFamily="2" charset="-127"/>
              <a:ea typeface="프리젠테이션 8 ExtraBold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6218884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3" name="직선 연결선 9">
            <a:extLst>
              <a:ext uri="{FF2B5EF4-FFF2-40B4-BE49-F238E27FC236}">
                <a16:creationId xmlns:a16="http://schemas.microsoft.com/office/drawing/2014/main" id="{B38DA655-A6FB-408C-901D-AC59597C339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8" name="Chart 306">
            <a:extLst>
              <a:ext uri="{FF2B5EF4-FFF2-40B4-BE49-F238E27FC236}">
                <a16:creationId xmlns:a16="http://schemas.microsoft.com/office/drawing/2014/main" id="{ACEECCD1-F2AA-4DC1-B3BB-E6C53093A7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07336300"/>
              </p:ext>
            </p:extLst>
          </p:nvPr>
        </p:nvGraphicFramePr>
        <p:xfrm>
          <a:off x="1173727" y="2019505"/>
          <a:ext cx="5324465" cy="3632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Oval 172">
            <a:extLst>
              <a:ext uri="{FF2B5EF4-FFF2-40B4-BE49-F238E27FC236}">
                <a16:creationId xmlns:a16="http://schemas.microsoft.com/office/drawing/2014/main" id="{2BCDB7DF-72A9-4020-A068-02C3F2C48F09}"/>
              </a:ext>
            </a:extLst>
          </p:cNvPr>
          <p:cNvSpPr/>
          <p:nvPr/>
        </p:nvSpPr>
        <p:spPr>
          <a:xfrm rot="5400000">
            <a:off x="7343305" y="4578749"/>
            <a:ext cx="443679" cy="445074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2" name="그래픽 10">
            <a:extLst>
              <a:ext uri="{FF2B5EF4-FFF2-40B4-BE49-F238E27FC236}">
                <a16:creationId xmlns:a16="http://schemas.microsoft.com/office/drawing/2014/main" id="{319A6F64-1046-46BA-ADFA-2780DD39C507}"/>
              </a:ext>
            </a:extLst>
          </p:cNvPr>
          <p:cNvGrpSpPr/>
          <p:nvPr/>
        </p:nvGrpSpPr>
        <p:grpSpPr>
          <a:xfrm>
            <a:off x="7465070" y="4691770"/>
            <a:ext cx="200149" cy="219032"/>
            <a:chOff x="7465070" y="4691770"/>
            <a:chExt cx="200149" cy="219032"/>
          </a:xfrm>
          <a:solidFill>
            <a:schemeClr val="accent3"/>
          </a:solidFill>
        </p:grpSpPr>
        <p:grpSp>
          <p:nvGrpSpPr>
            <p:cNvPr id="3" name="그래픽 10">
              <a:extLst>
                <a:ext uri="{FF2B5EF4-FFF2-40B4-BE49-F238E27FC236}">
                  <a16:creationId xmlns:a16="http://schemas.microsoft.com/office/drawing/2014/main" id="{CC940282-186F-482A-B218-C8921F49C9B3}"/>
                </a:ext>
              </a:extLst>
            </p:cNvPr>
            <p:cNvGrpSpPr/>
            <p:nvPr/>
          </p:nvGrpSpPr>
          <p:grpSpPr>
            <a:xfrm>
              <a:off x="7465070" y="4742042"/>
              <a:ext cx="200149" cy="118487"/>
              <a:chOff x="7465070" y="4742042"/>
              <a:chExt cx="200149" cy="118487"/>
            </a:xfrm>
            <a:grpFill/>
          </p:grpSpPr>
          <p:grpSp>
            <p:nvGrpSpPr>
              <p:cNvPr id="4" name="그래픽 10">
                <a:extLst>
                  <a:ext uri="{FF2B5EF4-FFF2-40B4-BE49-F238E27FC236}">
                    <a16:creationId xmlns:a16="http://schemas.microsoft.com/office/drawing/2014/main" id="{F6169D34-A283-4B26-A9FB-7747DD42AE0E}"/>
                  </a:ext>
                </a:extLst>
              </p:cNvPr>
              <p:cNvGrpSpPr/>
              <p:nvPr/>
            </p:nvGrpSpPr>
            <p:grpSpPr>
              <a:xfrm>
                <a:off x="7465070" y="4742042"/>
                <a:ext cx="200149" cy="118487"/>
                <a:chOff x="7465070" y="4742042"/>
                <a:chExt cx="200149" cy="118487"/>
              </a:xfrm>
              <a:grpFill/>
            </p:grpSpPr>
            <p:sp>
              <p:nvSpPr>
                <p:cNvPr id="5" name="자유형: 도형 4">
                  <a:extLst>
                    <a:ext uri="{FF2B5EF4-FFF2-40B4-BE49-F238E27FC236}">
                      <a16:creationId xmlns:a16="http://schemas.microsoft.com/office/drawing/2014/main" id="{8F8FA64C-90E2-4A24-BBA2-BD2D8F39900B}"/>
                    </a:ext>
                  </a:extLst>
                </p:cNvPr>
                <p:cNvSpPr/>
                <p:nvPr/>
              </p:nvSpPr>
              <p:spPr>
                <a:xfrm>
                  <a:off x="7465070" y="4742167"/>
                  <a:ext cx="200149" cy="118362"/>
                </a:xfrm>
                <a:custGeom>
                  <a:avLst/>
                  <a:gdLst>
                    <a:gd name="connsiteX0" fmla="*/ 200147 w 200149"/>
                    <a:gd name="connsiteY0" fmla="*/ 118363 h 118362"/>
                    <a:gd name="connsiteX1" fmla="*/ 0 w 200149"/>
                    <a:gd name="connsiteY1" fmla="*/ 118363 h 118362"/>
                    <a:gd name="connsiteX2" fmla="*/ 0 w 200149"/>
                    <a:gd name="connsiteY2" fmla="*/ 0 h 118362"/>
                    <a:gd name="connsiteX3" fmla="*/ 200149 w 200149"/>
                    <a:gd name="connsiteY3" fmla="*/ 0 h 118362"/>
                    <a:gd name="connsiteX4" fmla="*/ 200149 w 200149"/>
                    <a:gd name="connsiteY4" fmla="*/ 118363 h 118362"/>
                    <a:gd name="connsiteX5" fmla="*/ 6845 w 200149"/>
                    <a:gd name="connsiteY5" fmla="*/ 111518 h 118362"/>
                    <a:gd name="connsiteX6" fmla="*/ 193304 w 200149"/>
                    <a:gd name="connsiteY6" fmla="*/ 111518 h 118362"/>
                    <a:gd name="connsiteX7" fmla="*/ 193304 w 200149"/>
                    <a:gd name="connsiteY7" fmla="*/ 6845 h 118362"/>
                    <a:gd name="connsiteX8" fmla="*/ 6845 w 200149"/>
                    <a:gd name="connsiteY8" fmla="*/ 6845 h 118362"/>
                    <a:gd name="connsiteX9" fmla="*/ 6845 w 200149"/>
                    <a:gd name="connsiteY9" fmla="*/ 111518 h 11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00149" h="118362">
                      <a:moveTo>
                        <a:pt x="200147" y="118363"/>
                      </a:moveTo>
                      <a:lnTo>
                        <a:pt x="0" y="118363"/>
                      </a:lnTo>
                      <a:lnTo>
                        <a:pt x="0" y="0"/>
                      </a:lnTo>
                      <a:lnTo>
                        <a:pt x="200149" y="0"/>
                      </a:lnTo>
                      <a:lnTo>
                        <a:pt x="200149" y="118363"/>
                      </a:lnTo>
                      <a:close/>
                      <a:moveTo>
                        <a:pt x="6845" y="111518"/>
                      </a:moveTo>
                      <a:lnTo>
                        <a:pt x="193304" y="111518"/>
                      </a:lnTo>
                      <a:lnTo>
                        <a:pt x="193304" y="6845"/>
                      </a:lnTo>
                      <a:lnTo>
                        <a:pt x="6845" y="6845"/>
                      </a:lnTo>
                      <a:lnTo>
                        <a:pt x="6845" y="111518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6" name="자유형: 도형 5">
                  <a:extLst>
                    <a:ext uri="{FF2B5EF4-FFF2-40B4-BE49-F238E27FC236}">
                      <a16:creationId xmlns:a16="http://schemas.microsoft.com/office/drawing/2014/main" id="{3543B6CC-9D9E-4FFB-ABDA-A5E59F8783B0}"/>
                    </a:ext>
                  </a:extLst>
                </p:cNvPr>
                <p:cNvSpPr/>
                <p:nvPr/>
              </p:nvSpPr>
              <p:spPr>
                <a:xfrm>
                  <a:off x="7466247" y="4742042"/>
                  <a:ext cx="197631" cy="85763"/>
                </a:xfrm>
                <a:custGeom>
                  <a:avLst/>
                  <a:gdLst>
                    <a:gd name="connsiteX0" fmla="*/ 98814 w 197631"/>
                    <a:gd name="connsiteY0" fmla="*/ 85763 h 85763"/>
                    <a:gd name="connsiteX1" fmla="*/ 89382 w 197631"/>
                    <a:gd name="connsiteY1" fmla="*/ 82402 h 85763"/>
                    <a:gd name="connsiteX2" fmla="*/ 0 w 197631"/>
                    <a:gd name="connsiteY2" fmla="*/ 6023 h 85763"/>
                    <a:gd name="connsiteX3" fmla="*/ 2225 w 197631"/>
                    <a:gd name="connsiteY3" fmla="*/ 0 h 85763"/>
                    <a:gd name="connsiteX4" fmla="*/ 195407 w 197631"/>
                    <a:gd name="connsiteY4" fmla="*/ 0 h 85763"/>
                    <a:gd name="connsiteX5" fmla="*/ 197632 w 197631"/>
                    <a:gd name="connsiteY5" fmla="*/ 6023 h 85763"/>
                    <a:gd name="connsiteX6" fmla="*/ 108253 w 197631"/>
                    <a:gd name="connsiteY6" fmla="*/ 82402 h 85763"/>
                    <a:gd name="connsiteX7" fmla="*/ 98814 w 197631"/>
                    <a:gd name="connsiteY7" fmla="*/ 85763 h 85763"/>
                    <a:gd name="connsiteX8" fmla="*/ 11494 w 197631"/>
                    <a:gd name="connsiteY8" fmla="*/ 6845 h 85763"/>
                    <a:gd name="connsiteX9" fmla="*/ 93830 w 197631"/>
                    <a:gd name="connsiteY9" fmla="*/ 77199 h 85763"/>
                    <a:gd name="connsiteX10" fmla="*/ 98814 w 197631"/>
                    <a:gd name="connsiteY10" fmla="*/ 78918 h 85763"/>
                    <a:gd name="connsiteX11" fmla="*/ 103809 w 197631"/>
                    <a:gd name="connsiteY11" fmla="*/ 77197 h 85763"/>
                    <a:gd name="connsiteX12" fmla="*/ 186138 w 197631"/>
                    <a:gd name="connsiteY12" fmla="*/ 6845 h 85763"/>
                    <a:gd name="connsiteX13" fmla="*/ 11494 w 197631"/>
                    <a:gd name="connsiteY13" fmla="*/ 6845 h 85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97631" h="85763">
                      <a:moveTo>
                        <a:pt x="98814" y="85763"/>
                      </a:moveTo>
                      <a:cubicBezTo>
                        <a:pt x="95267" y="85763"/>
                        <a:pt x="91918" y="84570"/>
                        <a:pt x="89382" y="82402"/>
                      </a:cubicBezTo>
                      <a:lnTo>
                        <a:pt x="0" y="6023"/>
                      </a:lnTo>
                      <a:lnTo>
                        <a:pt x="2225" y="0"/>
                      </a:lnTo>
                      <a:lnTo>
                        <a:pt x="195407" y="0"/>
                      </a:lnTo>
                      <a:lnTo>
                        <a:pt x="197632" y="6023"/>
                      </a:lnTo>
                      <a:lnTo>
                        <a:pt x="108253" y="82402"/>
                      </a:lnTo>
                      <a:cubicBezTo>
                        <a:pt x="105710" y="84570"/>
                        <a:pt x="102360" y="85763"/>
                        <a:pt x="98814" y="85763"/>
                      </a:cubicBezTo>
                      <a:close/>
                      <a:moveTo>
                        <a:pt x="11494" y="6845"/>
                      </a:moveTo>
                      <a:lnTo>
                        <a:pt x="93830" y="77199"/>
                      </a:lnTo>
                      <a:cubicBezTo>
                        <a:pt x="95108" y="78292"/>
                        <a:pt x="96925" y="78918"/>
                        <a:pt x="98814" y="78918"/>
                      </a:cubicBezTo>
                      <a:cubicBezTo>
                        <a:pt x="100705" y="78918"/>
                        <a:pt x="102526" y="78292"/>
                        <a:pt x="103809" y="77197"/>
                      </a:cubicBezTo>
                      <a:lnTo>
                        <a:pt x="186138" y="6845"/>
                      </a:lnTo>
                      <a:lnTo>
                        <a:pt x="11494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7" name="자유형: 도형 6">
                <a:extLst>
                  <a:ext uri="{FF2B5EF4-FFF2-40B4-BE49-F238E27FC236}">
                    <a16:creationId xmlns:a16="http://schemas.microsoft.com/office/drawing/2014/main" id="{FD8A9E69-B2CC-48BC-BB74-A8CD7EAD8195}"/>
                  </a:ext>
                </a:extLst>
              </p:cNvPr>
              <p:cNvSpPr/>
              <p:nvPr/>
            </p:nvSpPr>
            <p:spPr>
              <a:xfrm rot="2948410">
                <a:off x="7497967" y="4785962"/>
                <a:ext cx="6844" cy="85068"/>
              </a:xfrm>
              <a:custGeom>
                <a:avLst/>
                <a:gdLst>
                  <a:gd name="connsiteX0" fmla="*/ 0 w 6844"/>
                  <a:gd name="connsiteY0" fmla="*/ 0 h 85068"/>
                  <a:gd name="connsiteX1" fmla="*/ 6845 w 6844"/>
                  <a:gd name="connsiteY1" fmla="*/ 0 h 85068"/>
                  <a:gd name="connsiteX2" fmla="*/ 6845 w 6844"/>
                  <a:gd name="connsiteY2" fmla="*/ 85069 h 85068"/>
                  <a:gd name="connsiteX3" fmla="*/ 0 w 6844"/>
                  <a:gd name="connsiteY3" fmla="*/ 85069 h 8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85068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85069"/>
                    </a:lnTo>
                    <a:lnTo>
                      <a:pt x="0" y="85069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24" name="자유형: 도형 23">
                <a:extLst>
                  <a:ext uri="{FF2B5EF4-FFF2-40B4-BE49-F238E27FC236}">
                    <a16:creationId xmlns:a16="http://schemas.microsoft.com/office/drawing/2014/main" id="{76ADC3B3-AC75-4238-BE04-51D9CB1F6273}"/>
                  </a:ext>
                </a:extLst>
              </p:cNvPr>
              <p:cNvSpPr/>
              <p:nvPr/>
            </p:nvSpPr>
            <p:spPr>
              <a:xfrm rot="2451590">
                <a:off x="7586926" y="4825077"/>
                <a:ext cx="85073" cy="6844"/>
              </a:xfrm>
              <a:custGeom>
                <a:avLst/>
                <a:gdLst>
                  <a:gd name="connsiteX0" fmla="*/ 0 w 85073"/>
                  <a:gd name="connsiteY0" fmla="*/ 0 h 6844"/>
                  <a:gd name="connsiteX1" fmla="*/ 85074 w 85073"/>
                  <a:gd name="connsiteY1" fmla="*/ 0 h 6844"/>
                  <a:gd name="connsiteX2" fmla="*/ 85074 w 85073"/>
                  <a:gd name="connsiteY2" fmla="*/ 6845 h 6844"/>
                  <a:gd name="connsiteX3" fmla="*/ 0 w 85073"/>
                  <a:gd name="connsiteY3" fmla="*/ 6845 h 6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73" h="6844">
                    <a:moveTo>
                      <a:pt x="0" y="0"/>
                    </a:moveTo>
                    <a:lnTo>
                      <a:pt x="85074" y="0"/>
                    </a:lnTo>
                    <a:lnTo>
                      <a:pt x="85074" y="6845"/>
                    </a:lnTo>
                    <a:lnTo>
                      <a:pt x="0" y="6845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grpSp>
          <p:nvGrpSpPr>
            <p:cNvPr id="25" name="그래픽 10">
              <a:extLst>
                <a:ext uri="{FF2B5EF4-FFF2-40B4-BE49-F238E27FC236}">
                  <a16:creationId xmlns:a16="http://schemas.microsoft.com/office/drawing/2014/main" id="{F49DFF64-57FC-47D7-96EA-3863AB7B89E0}"/>
                </a:ext>
              </a:extLst>
            </p:cNvPr>
            <p:cNvGrpSpPr/>
            <p:nvPr/>
          </p:nvGrpSpPr>
          <p:grpSpPr>
            <a:xfrm>
              <a:off x="7518607" y="4691770"/>
              <a:ext cx="93058" cy="219032"/>
              <a:chOff x="7518607" y="4691770"/>
              <a:chExt cx="93058" cy="219032"/>
            </a:xfrm>
            <a:grpFill/>
          </p:grpSpPr>
          <p:sp>
            <p:nvSpPr>
              <p:cNvPr id="26" name="자유형: 도형 25">
                <a:extLst>
                  <a:ext uri="{FF2B5EF4-FFF2-40B4-BE49-F238E27FC236}">
                    <a16:creationId xmlns:a16="http://schemas.microsoft.com/office/drawing/2014/main" id="{E1D10501-4625-4AF2-B00F-D67B1A106BDD}"/>
                  </a:ext>
                </a:extLst>
              </p:cNvPr>
              <p:cNvSpPr/>
              <p:nvPr/>
            </p:nvSpPr>
            <p:spPr>
              <a:xfrm>
                <a:off x="7561709" y="4691770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27" name="그래픽 10">
                <a:extLst>
                  <a:ext uri="{FF2B5EF4-FFF2-40B4-BE49-F238E27FC236}">
                    <a16:creationId xmlns:a16="http://schemas.microsoft.com/office/drawing/2014/main" id="{F55E97FA-4C67-49E6-88A9-9E6AA0B50F42}"/>
                  </a:ext>
                </a:extLst>
              </p:cNvPr>
              <p:cNvGrpSpPr/>
              <p:nvPr/>
            </p:nvGrpSpPr>
            <p:grpSpPr>
              <a:xfrm>
                <a:off x="7518607" y="4700067"/>
                <a:ext cx="93058" cy="22742"/>
                <a:chOff x="7518607" y="4700067"/>
                <a:chExt cx="93058" cy="22742"/>
              </a:xfrm>
              <a:grpFill/>
            </p:grpSpPr>
            <p:sp>
              <p:nvSpPr>
                <p:cNvPr id="28" name="자유형: 도형 27">
                  <a:extLst>
                    <a:ext uri="{FF2B5EF4-FFF2-40B4-BE49-F238E27FC236}">
                      <a16:creationId xmlns:a16="http://schemas.microsoft.com/office/drawing/2014/main" id="{11FE2155-6663-4BDC-A146-2E48D5786A21}"/>
                    </a:ext>
                  </a:extLst>
                </p:cNvPr>
                <p:cNvSpPr/>
                <p:nvPr/>
              </p:nvSpPr>
              <p:spPr>
                <a:xfrm rot="3902351">
                  <a:off x="7515383" y="470801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29" name="자유형: 도형 28">
                  <a:extLst>
                    <a:ext uri="{FF2B5EF4-FFF2-40B4-BE49-F238E27FC236}">
                      <a16:creationId xmlns:a16="http://schemas.microsoft.com/office/drawing/2014/main" id="{0EB7B54C-B1BD-48A9-8F47-8A908E9709C5}"/>
                    </a:ext>
                  </a:extLst>
                </p:cNvPr>
                <p:cNvSpPr/>
                <p:nvPr/>
              </p:nvSpPr>
              <p:spPr>
                <a:xfrm rot="1496881">
                  <a:off x="7600523" y="4700489"/>
                  <a:ext cx="6844" cy="21891"/>
                </a:xfrm>
                <a:custGeom>
                  <a:avLst/>
                  <a:gdLst>
                    <a:gd name="connsiteX0" fmla="*/ 0 w 6844"/>
                    <a:gd name="connsiteY0" fmla="*/ 0 h 21891"/>
                    <a:gd name="connsiteX1" fmla="*/ 6845 w 6844"/>
                    <a:gd name="connsiteY1" fmla="*/ 0 h 21891"/>
                    <a:gd name="connsiteX2" fmla="*/ 6845 w 6844"/>
                    <a:gd name="connsiteY2" fmla="*/ 21891 h 21891"/>
                    <a:gd name="connsiteX3" fmla="*/ 0 w 6844"/>
                    <a:gd name="connsiteY3" fmla="*/ 21891 h 21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4" h="21891">
                      <a:moveTo>
                        <a:pt x="0" y="0"/>
                      </a:moveTo>
                      <a:lnTo>
                        <a:pt x="6845" y="0"/>
                      </a:lnTo>
                      <a:lnTo>
                        <a:pt x="6845" y="21891"/>
                      </a:lnTo>
                      <a:lnTo>
                        <a:pt x="0" y="21891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  <p:sp>
            <p:nvSpPr>
              <p:cNvPr id="34" name="자유형: 도형 33">
                <a:extLst>
                  <a:ext uri="{FF2B5EF4-FFF2-40B4-BE49-F238E27FC236}">
                    <a16:creationId xmlns:a16="http://schemas.microsoft.com/office/drawing/2014/main" id="{0D768142-A544-4A14-A488-776578629830}"/>
                  </a:ext>
                </a:extLst>
              </p:cNvPr>
              <p:cNvSpPr/>
              <p:nvPr/>
            </p:nvSpPr>
            <p:spPr>
              <a:xfrm>
                <a:off x="7561709" y="4888902"/>
                <a:ext cx="6844" cy="21899"/>
              </a:xfrm>
              <a:custGeom>
                <a:avLst/>
                <a:gdLst>
                  <a:gd name="connsiteX0" fmla="*/ 0 w 6844"/>
                  <a:gd name="connsiteY0" fmla="*/ 0 h 21899"/>
                  <a:gd name="connsiteX1" fmla="*/ 6845 w 6844"/>
                  <a:gd name="connsiteY1" fmla="*/ 0 h 21899"/>
                  <a:gd name="connsiteX2" fmla="*/ 6845 w 6844"/>
                  <a:gd name="connsiteY2" fmla="*/ 21900 h 21899"/>
                  <a:gd name="connsiteX3" fmla="*/ 0 w 6844"/>
                  <a:gd name="connsiteY3" fmla="*/ 21900 h 2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4" h="21899">
                    <a:moveTo>
                      <a:pt x="0" y="0"/>
                    </a:moveTo>
                    <a:lnTo>
                      <a:pt x="6845" y="0"/>
                    </a:lnTo>
                    <a:lnTo>
                      <a:pt x="6845" y="21900"/>
                    </a:lnTo>
                    <a:lnTo>
                      <a:pt x="0" y="21900"/>
                    </a:ln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grpSp>
            <p:nvGrpSpPr>
              <p:cNvPr id="35" name="그래픽 10">
                <a:extLst>
                  <a:ext uri="{FF2B5EF4-FFF2-40B4-BE49-F238E27FC236}">
                    <a16:creationId xmlns:a16="http://schemas.microsoft.com/office/drawing/2014/main" id="{0AF30E3C-16B9-4A00-9023-EF3E5526DEAD}"/>
                  </a:ext>
                </a:extLst>
              </p:cNvPr>
              <p:cNvGrpSpPr/>
              <p:nvPr/>
            </p:nvGrpSpPr>
            <p:grpSpPr>
              <a:xfrm>
                <a:off x="7518611" y="4879756"/>
                <a:ext cx="93048" cy="22743"/>
                <a:chOff x="7518611" y="4879756"/>
                <a:chExt cx="93048" cy="22743"/>
              </a:xfrm>
              <a:grpFill/>
            </p:grpSpPr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id="{01221AA7-C779-4001-94CD-9CEAAEAE7A09}"/>
                    </a:ext>
                  </a:extLst>
                </p:cNvPr>
                <p:cNvSpPr/>
                <p:nvPr/>
              </p:nvSpPr>
              <p:spPr>
                <a:xfrm rot="3902351">
                  <a:off x="7592993" y="4887709"/>
                  <a:ext cx="21891" cy="6844"/>
                </a:xfrm>
                <a:custGeom>
                  <a:avLst/>
                  <a:gdLst>
                    <a:gd name="connsiteX0" fmla="*/ 0 w 21891"/>
                    <a:gd name="connsiteY0" fmla="*/ 0 h 6844"/>
                    <a:gd name="connsiteX1" fmla="*/ 21891 w 21891"/>
                    <a:gd name="connsiteY1" fmla="*/ 0 h 6844"/>
                    <a:gd name="connsiteX2" fmla="*/ 21891 w 21891"/>
                    <a:gd name="connsiteY2" fmla="*/ 6845 h 6844"/>
                    <a:gd name="connsiteX3" fmla="*/ 0 w 21891"/>
                    <a:gd name="connsiteY3" fmla="*/ 6845 h 6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891" h="6844">
                      <a:moveTo>
                        <a:pt x="0" y="0"/>
                      </a:moveTo>
                      <a:lnTo>
                        <a:pt x="21891" y="0"/>
                      </a:lnTo>
                      <a:lnTo>
                        <a:pt x="21891" y="6845"/>
                      </a:lnTo>
                      <a:lnTo>
                        <a:pt x="0" y="6845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  <p:sp>
              <p:nvSpPr>
                <p:cNvPr id="37" name="자유형: 도형 36">
                  <a:extLst>
                    <a:ext uri="{FF2B5EF4-FFF2-40B4-BE49-F238E27FC236}">
                      <a16:creationId xmlns:a16="http://schemas.microsoft.com/office/drawing/2014/main" id="{4686A44E-5D58-4DED-95CA-ADAB7BF9A183}"/>
                    </a:ext>
                  </a:extLst>
                </p:cNvPr>
                <p:cNvSpPr/>
                <p:nvPr/>
              </p:nvSpPr>
              <p:spPr>
                <a:xfrm rot="1497337">
                  <a:off x="7522910" y="4880177"/>
                  <a:ext cx="6842" cy="21890"/>
                </a:xfrm>
                <a:custGeom>
                  <a:avLst/>
                  <a:gdLst>
                    <a:gd name="connsiteX0" fmla="*/ 0 w 6842"/>
                    <a:gd name="connsiteY0" fmla="*/ 0 h 21890"/>
                    <a:gd name="connsiteX1" fmla="*/ 6843 w 6842"/>
                    <a:gd name="connsiteY1" fmla="*/ 0 h 21890"/>
                    <a:gd name="connsiteX2" fmla="*/ 6843 w 6842"/>
                    <a:gd name="connsiteY2" fmla="*/ 21890 h 21890"/>
                    <a:gd name="connsiteX3" fmla="*/ 0 w 6842"/>
                    <a:gd name="connsiteY3" fmla="*/ 21890 h 2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42" h="21890">
                      <a:moveTo>
                        <a:pt x="0" y="0"/>
                      </a:moveTo>
                      <a:lnTo>
                        <a:pt x="6843" y="0"/>
                      </a:lnTo>
                      <a:lnTo>
                        <a:pt x="6843" y="21890"/>
                      </a:lnTo>
                      <a:lnTo>
                        <a:pt x="0" y="21890"/>
                      </a:lnTo>
                      <a:close/>
                    </a:path>
                  </a:pathLst>
                </a:custGeom>
                <a:grpFill/>
                <a:ln w="7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ko-KR" altLang="en-US"/>
                </a:p>
              </p:txBody>
            </p:sp>
          </p:grpSp>
        </p:grpSp>
      </p:grpSp>
      <p:sp>
        <p:nvSpPr>
          <p:cNvPr id="13" name="Oval 167">
            <a:extLst>
              <a:ext uri="{FF2B5EF4-FFF2-40B4-BE49-F238E27FC236}">
                <a16:creationId xmlns:a16="http://schemas.microsoft.com/office/drawing/2014/main" id="{BBE2E9A9-97F3-4A6B-B963-E9465A7219F8}"/>
              </a:ext>
            </a:extLst>
          </p:cNvPr>
          <p:cNvSpPr/>
          <p:nvPr/>
        </p:nvSpPr>
        <p:spPr>
          <a:xfrm rot="5400000">
            <a:off x="7343303" y="2082097"/>
            <a:ext cx="443680" cy="445075"/>
          </a:xfrm>
          <a:prstGeom prst="ellipse">
            <a:avLst/>
          </a:prstGeom>
          <a:solidFill>
            <a:schemeClr val="accent1"/>
          </a:solidFill>
          <a:ln w="12700" cap="flat" cmpd="sng" algn="ctr">
            <a:solidFill>
              <a:schemeClr val="accent3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40" name="그래픽 13">
            <a:extLst>
              <a:ext uri="{FF2B5EF4-FFF2-40B4-BE49-F238E27FC236}">
                <a16:creationId xmlns:a16="http://schemas.microsoft.com/office/drawing/2014/main" id="{150C21F4-5A1B-483B-AEE8-FF7DEAF875F2}"/>
              </a:ext>
            </a:extLst>
          </p:cNvPr>
          <p:cNvGrpSpPr/>
          <p:nvPr/>
        </p:nvGrpSpPr>
        <p:grpSpPr>
          <a:xfrm>
            <a:off x="7486390" y="2195118"/>
            <a:ext cx="157505" cy="219033"/>
            <a:chOff x="7486390" y="2195118"/>
            <a:chExt cx="157505" cy="219033"/>
          </a:xfrm>
          <a:solidFill>
            <a:schemeClr val="accent3"/>
          </a:solidFill>
        </p:grpSpPr>
        <p:grpSp>
          <p:nvGrpSpPr>
            <p:cNvPr id="41" name="그래픽 13">
              <a:extLst>
                <a:ext uri="{FF2B5EF4-FFF2-40B4-BE49-F238E27FC236}">
                  <a16:creationId xmlns:a16="http://schemas.microsoft.com/office/drawing/2014/main" id="{93FCDFE1-CFD0-421D-AFEB-569571FBDFA0}"/>
                </a:ext>
              </a:extLst>
            </p:cNvPr>
            <p:cNvGrpSpPr/>
            <p:nvPr/>
          </p:nvGrpSpPr>
          <p:grpSpPr>
            <a:xfrm>
              <a:off x="7501688" y="2195118"/>
              <a:ext cx="126912" cy="191255"/>
              <a:chOff x="7501688" y="2195118"/>
              <a:chExt cx="126912" cy="191255"/>
            </a:xfrm>
            <a:grpFill/>
          </p:grpSpPr>
          <p:sp>
            <p:nvSpPr>
              <p:cNvPr id="42" name="자유형: 도형 41">
                <a:extLst>
                  <a:ext uri="{FF2B5EF4-FFF2-40B4-BE49-F238E27FC236}">
                    <a16:creationId xmlns:a16="http://schemas.microsoft.com/office/drawing/2014/main" id="{DDC98200-AE48-4481-B548-D9C80FB21963}"/>
                  </a:ext>
                </a:extLst>
              </p:cNvPr>
              <p:cNvSpPr/>
              <p:nvPr/>
            </p:nvSpPr>
            <p:spPr>
              <a:xfrm>
                <a:off x="7501688" y="2195118"/>
                <a:ext cx="126912" cy="191255"/>
              </a:xfrm>
              <a:custGeom>
                <a:avLst/>
                <a:gdLst>
                  <a:gd name="connsiteX0" fmla="*/ 63456 w 126912"/>
                  <a:gd name="connsiteY0" fmla="*/ 191255 h 191255"/>
                  <a:gd name="connsiteX1" fmla="*/ 60612 w 126912"/>
                  <a:gd name="connsiteY1" fmla="*/ 187006 h 191255"/>
                  <a:gd name="connsiteX2" fmla="*/ 0 w 126912"/>
                  <a:gd name="connsiteY2" fmla="*/ 62666 h 191255"/>
                  <a:gd name="connsiteX3" fmla="*/ 63456 w 126912"/>
                  <a:gd name="connsiteY3" fmla="*/ 0 h 191255"/>
                  <a:gd name="connsiteX4" fmla="*/ 126913 w 126912"/>
                  <a:gd name="connsiteY4" fmla="*/ 62664 h 191255"/>
                  <a:gd name="connsiteX5" fmla="*/ 66300 w 126912"/>
                  <a:gd name="connsiteY5" fmla="*/ 187005 h 191255"/>
                  <a:gd name="connsiteX6" fmla="*/ 63456 w 126912"/>
                  <a:gd name="connsiteY6" fmla="*/ 191255 h 191255"/>
                  <a:gd name="connsiteX7" fmla="*/ 63456 w 126912"/>
                  <a:gd name="connsiteY7" fmla="*/ 6845 h 191255"/>
                  <a:gd name="connsiteX8" fmla="*/ 6845 w 126912"/>
                  <a:gd name="connsiteY8" fmla="*/ 62664 h 191255"/>
                  <a:gd name="connsiteX9" fmla="*/ 63456 w 126912"/>
                  <a:gd name="connsiteY9" fmla="*/ 178864 h 191255"/>
                  <a:gd name="connsiteX10" fmla="*/ 120068 w 126912"/>
                  <a:gd name="connsiteY10" fmla="*/ 62664 h 191255"/>
                  <a:gd name="connsiteX11" fmla="*/ 63456 w 126912"/>
                  <a:gd name="connsiteY11" fmla="*/ 6845 h 191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912" h="191255">
                    <a:moveTo>
                      <a:pt x="63456" y="191255"/>
                    </a:moveTo>
                    <a:lnTo>
                      <a:pt x="60612" y="187006"/>
                    </a:lnTo>
                    <a:cubicBezTo>
                      <a:pt x="58138" y="183308"/>
                      <a:pt x="0" y="96053"/>
                      <a:pt x="0" y="62666"/>
                    </a:cubicBezTo>
                    <a:cubicBezTo>
                      <a:pt x="0" y="28112"/>
                      <a:pt x="28466" y="0"/>
                      <a:pt x="63456" y="0"/>
                    </a:cubicBezTo>
                    <a:cubicBezTo>
                      <a:pt x="98445" y="0"/>
                      <a:pt x="126913" y="28112"/>
                      <a:pt x="126913" y="62664"/>
                    </a:cubicBezTo>
                    <a:cubicBezTo>
                      <a:pt x="126913" y="96051"/>
                      <a:pt x="68775" y="183307"/>
                      <a:pt x="66300" y="187005"/>
                    </a:cubicBezTo>
                    <a:lnTo>
                      <a:pt x="63456" y="191255"/>
                    </a:lnTo>
                    <a:close/>
                    <a:moveTo>
                      <a:pt x="63456" y="6845"/>
                    </a:moveTo>
                    <a:cubicBezTo>
                      <a:pt x="32241" y="6845"/>
                      <a:pt x="6845" y="31885"/>
                      <a:pt x="6845" y="62664"/>
                    </a:cubicBezTo>
                    <a:cubicBezTo>
                      <a:pt x="6845" y="89980"/>
                      <a:pt x="51608" y="160644"/>
                      <a:pt x="63456" y="178864"/>
                    </a:cubicBezTo>
                    <a:cubicBezTo>
                      <a:pt x="75305" y="160644"/>
                      <a:pt x="120068" y="89980"/>
                      <a:pt x="120068" y="62664"/>
                    </a:cubicBezTo>
                    <a:cubicBezTo>
                      <a:pt x="120068" y="31885"/>
                      <a:pt x="94672" y="6845"/>
                      <a:pt x="6345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  <p:sp>
            <p:nvSpPr>
              <p:cNvPr id="43" name="자유형: 도형 42">
                <a:extLst>
                  <a:ext uri="{FF2B5EF4-FFF2-40B4-BE49-F238E27FC236}">
                    <a16:creationId xmlns:a16="http://schemas.microsoft.com/office/drawing/2014/main" id="{EB05E728-A946-4E8A-9DBD-D5C78E321AC1}"/>
                  </a:ext>
                </a:extLst>
              </p:cNvPr>
              <p:cNvSpPr/>
              <p:nvPr/>
            </p:nvSpPr>
            <p:spPr>
              <a:xfrm>
                <a:off x="7537709" y="2230664"/>
                <a:ext cx="54869" cy="54238"/>
              </a:xfrm>
              <a:custGeom>
                <a:avLst/>
                <a:gdLst>
                  <a:gd name="connsiteX0" fmla="*/ 27436 w 54869"/>
                  <a:gd name="connsiteY0" fmla="*/ 54238 h 54238"/>
                  <a:gd name="connsiteX1" fmla="*/ 0 w 54869"/>
                  <a:gd name="connsiteY1" fmla="*/ 27117 h 54238"/>
                  <a:gd name="connsiteX2" fmla="*/ 27436 w 54869"/>
                  <a:gd name="connsiteY2" fmla="*/ 0 h 54238"/>
                  <a:gd name="connsiteX3" fmla="*/ 54869 w 54869"/>
                  <a:gd name="connsiteY3" fmla="*/ 27117 h 54238"/>
                  <a:gd name="connsiteX4" fmla="*/ 27436 w 54869"/>
                  <a:gd name="connsiteY4" fmla="*/ 54238 h 54238"/>
                  <a:gd name="connsiteX5" fmla="*/ 27436 w 54869"/>
                  <a:gd name="connsiteY5" fmla="*/ 6845 h 54238"/>
                  <a:gd name="connsiteX6" fmla="*/ 6845 w 54869"/>
                  <a:gd name="connsiteY6" fmla="*/ 27117 h 54238"/>
                  <a:gd name="connsiteX7" fmla="*/ 27436 w 54869"/>
                  <a:gd name="connsiteY7" fmla="*/ 47393 h 54238"/>
                  <a:gd name="connsiteX8" fmla="*/ 48025 w 54869"/>
                  <a:gd name="connsiteY8" fmla="*/ 27117 h 54238"/>
                  <a:gd name="connsiteX9" fmla="*/ 27436 w 54869"/>
                  <a:gd name="connsiteY9" fmla="*/ 6845 h 5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4869" h="54238">
                    <a:moveTo>
                      <a:pt x="27436" y="54238"/>
                    </a:moveTo>
                    <a:cubicBezTo>
                      <a:pt x="12307" y="54238"/>
                      <a:pt x="0" y="42071"/>
                      <a:pt x="0" y="27117"/>
                    </a:cubicBezTo>
                    <a:cubicBezTo>
                      <a:pt x="0" y="12165"/>
                      <a:pt x="12307" y="0"/>
                      <a:pt x="27436" y="0"/>
                    </a:cubicBezTo>
                    <a:cubicBezTo>
                      <a:pt x="42563" y="0"/>
                      <a:pt x="54869" y="12165"/>
                      <a:pt x="54869" y="27117"/>
                    </a:cubicBezTo>
                    <a:cubicBezTo>
                      <a:pt x="54869" y="42071"/>
                      <a:pt x="42563" y="54238"/>
                      <a:pt x="27436" y="54238"/>
                    </a:cubicBezTo>
                    <a:close/>
                    <a:moveTo>
                      <a:pt x="27436" y="6845"/>
                    </a:moveTo>
                    <a:cubicBezTo>
                      <a:pt x="16080" y="6845"/>
                      <a:pt x="6845" y="15938"/>
                      <a:pt x="6845" y="27117"/>
                    </a:cubicBezTo>
                    <a:cubicBezTo>
                      <a:pt x="6845" y="38297"/>
                      <a:pt x="16080" y="47393"/>
                      <a:pt x="27436" y="47393"/>
                    </a:cubicBezTo>
                    <a:cubicBezTo>
                      <a:pt x="38789" y="47393"/>
                      <a:pt x="48025" y="38298"/>
                      <a:pt x="48025" y="27117"/>
                    </a:cubicBezTo>
                    <a:cubicBezTo>
                      <a:pt x="48025" y="15938"/>
                      <a:pt x="38789" y="6845"/>
                      <a:pt x="27436" y="6845"/>
                    </a:cubicBezTo>
                    <a:close/>
                  </a:path>
                </a:pathLst>
              </a:custGeom>
              <a:grpFill/>
              <a:ln w="7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ko-KR" altLang="en-US"/>
              </a:p>
            </p:txBody>
          </p:sp>
        </p:grpSp>
        <p:sp>
          <p:nvSpPr>
            <p:cNvPr id="44" name="자유형: 도형 43">
              <a:extLst>
                <a:ext uri="{FF2B5EF4-FFF2-40B4-BE49-F238E27FC236}">
                  <a16:creationId xmlns:a16="http://schemas.microsoft.com/office/drawing/2014/main" id="{F2059577-ADF1-4ED5-834A-23EB625FE55D}"/>
                </a:ext>
              </a:extLst>
            </p:cNvPr>
            <p:cNvSpPr/>
            <p:nvPr/>
          </p:nvSpPr>
          <p:spPr>
            <a:xfrm>
              <a:off x="7486390" y="2354166"/>
              <a:ext cx="157505" cy="59984"/>
            </a:xfrm>
            <a:custGeom>
              <a:avLst/>
              <a:gdLst>
                <a:gd name="connsiteX0" fmla="*/ 78754 w 157505"/>
                <a:gd name="connsiteY0" fmla="*/ 59984 h 59984"/>
                <a:gd name="connsiteX1" fmla="*/ 0 w 157505"/>
                <a:gd name="connsiteY1" fmla="*/ 28572 h 59984"/>
                <a:gd name="connsiteX2" fmla="*/ 45383 w 157505"/>
                <a:gd name="connsiteY2" fmla="*/ 0 h 59984"/>
                <a:gd name="connsiteX3" fmla="*/ 46594 w 157505"/>
                <a:gd name="connsiteY3" fmla="*/ 6739 h 59984"/>
                <a:gd name="connsiteX4" fmla="*/ 6845 w 157505"/>
                <a:gd name="connsiteY4" fmla="*/ 28574 h 59984"/>
                <a:gd name="connsiteX5" fmla="*/ 78754 w 157505"/>
                <a:gd name="connsiteY5" fmla="*/ 53139 h 59984"/>
                <a:gd name="connsiteX6" fmla="*/ 150660 w 157505"/>
                <a:gd name="connsiteY6" fmla="*/ 28575 h 59984"/>
                <a:gd name="connsiteX7" fmla="*/ 110915 w 157505"/>
                <a:gd name="connsiteY7" fmla="*/ 6739 h 59984"/>
                <a:gd name="connsiteX8" fmla="*/ 112124 w 157505"/>
                <a:gd name="connsiteY8" fmla="*/ 0 h 59984"/>
                <a:gd name="connsiteX9" fmla="*/ 157505 w 157505"/>
                <a:gd name="connsiteY9" fmla="*/ 28574 h 59984"/>
                <a:gd name="connsiteX10" fmla="*/ 78754 w 157505"/>
                <a:gd name="connsiteY10" fmla="*/ 59984 h 5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7505" h="59984">
                  <a:moveTo>
                    <a:pt x="78754" y="59984"/>
                  </a:moveTo>
                  <a:cubicBezTo>
                    <a:pt x="33859" y="59984"/>
                    <a:pt x="2" y="46479"/>
                    <a:pt x="0" y="28572"/>
                  </a:cubicBezTo>
                  <a:cubicBezTo>
                    <a:pt x="0" y="15789"/>
                    <a:pt x="16965" y="5110"/>
                    <a:pt x="45383" y="0"/>
                  </a:cubicBezTo>
                  <a:lnTo>
                    <a:pt x="46594" y="6739"/>
                  </a:lnTo>
                  <a:cubicBezTo>
                    <a:pt x="22819" y="11013"/>
                    <a:pt x="6845" y="19788"/>
                    <a:pt x="6845" y="28574"/>
                  </a:cubicBezTo>
                  <a:cubicBezTo>
                    <a:pt x="6846" y="40193"/>
                    <a:pt x="36378" y="53139"/>
                    <a:pt x="78754" y="53139"/>
                  </a:cubicBezTo>
                  <a:cubicBezTo>
                    <a:pt x="121130" y="53139"/>
                    <a:pt x="150660" y="40194"/>
                    <a:pt x="150660" y="28575"/>
                  </a:cubicBezTo>
                  <a:cubicBezTo>
                    <a:pt x="150660" y="19787"/>
                    <a:pt x="134688" y="11010"/>
                    <a:pt x="110915" y="6739"/>
                  </a:cubicBezTo>
                  <a:lnTo>
                    <a:pt x="112124" y="0"/>
                  </a:lnTo>
                  <a:cubicBezTo>
                    <a:pt x="140539" y="5106"/>
                    <a:pt x="157505" y="15789"/>
                    <a:pt x="157505" y="28574"/>
                  </a:cubicBezTo>
                  <a:cubicBezTo>
                    <a:pt x="157505" y="46479"/>
                    <a:pt x="123649" y="59984"/>
                    <a:pt x="78754" y="59984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E58B75FC-912D-403F-966B-7EA7156FAC5D}"/>
              </a:ext>
            </a:extLst>
          </p:cNvPr>
          <p:cNvSpPr txBox="1"/>
          <p:nvPr/>
        </p:nvSpPr>
        <p:spPr>
          <a:xfrm>
            <a:off x="7897572" y="207994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6CC590D-B8C1-4A5E-92CE-F05983966408}"/>
              </a:ext>
            </a:extLst>
          </p:cNvPr>
          <p:cNvSpPr txBox="1"/>
          <p:nvPr/>
        </p:nvSpPr>
        <p:spPr>
          <a:xfrm>
            <a:off x="7897571" y="242446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18" name="Oval 197">
            <a:extLst>
              <a:ext uri="{FF2B5EF4-FFF2-40B4-BE49-F238E27FC236}">
                <a16:creationId xmlns:a16="http://schemas.microsoft.com/office/drawing/2014/main" id="{39BE75F7-0E54-4F61-AD65-4E4FC4CFEF41}"/>
              </a:ext>
            </a:extLst>
          </p:cNvPr>
          <p:cNvSpPr/>
          <p:nvPr/>
        </p:nvSpPr>
        <p:spPr>
          <a:xfrm rot="5400000">
            <a:off x="7343305" y="3330424"/>
            <a:ext cx="443678" cy="445073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24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프리젠테이션 3 Light" pitchFamily="2" charset="-127"/>
              <a:ea typeface="+mn-ea"/>
              <a:cs typeface="+mn-cs"/>
            </a:endParaRPr>
          </a:p>
        </p:txBody>
      </p:sp>
      <p:grpSp>
        <p:nvGrpSpPr>
          <p:cNvPr id="45" name="그래픽 18">
            <a:extLst>
              <a:ext uri="{FF2B5EF4-FFF2-40B4-BE49-F238E27FC236}">
                <a16:creationId xmlns:a16="http://schemas.microsoft.com/office/drawing/2014/main" id="{ADAC64A9-2755-4F67-95AD-3BFC1B48C32D}"/>
              </a:ext>
            </a:extLst>
          </p:cNvPr>
          <p:cNvGrpSpPr/>
          <p:nvPr/>
        </p:nvGrpSpPr>
        <p:grpSpPr>
          <a:xfrm>
            <a:off x="7456947" y="3443444"/>
            <a:ext cx="216393" cy="219032"/>
            <a:chOff x="7456947" y="3443444"/>
            <a:chExt cx="216393" cy="219032"/>
          </a:xfrm>
          <a:solidFill>
            <a:schemeClr val="accent1"/>
          </a:solidFill>
        </p:grpSpPr>
        <p:sp>
          <p:nvSpPr>
            <p:cNvPr id="46" name="자유형: 도형 45">
              <a:extLst>
                <a:ext uri="{FF2B5EF4-FFF2-40B4-BE49-F238E27FC236}">
                  <a16:creationId xmlns:a16="http://schemas.microsoft.com/office/drawing/2014/main" id="{F144EF27-2859-47A5-9B67-3CB4D70E6097}"/>
                </a:ext>
              </a:extLst>
            </p:cNvPr>
            <p:cNvSpPr/>
            <p:nvPr/>
          </p:nvSpPr>
          <p:spPr>
            <a:xfrm>
              <a:off x="7456947" y="3443444"/>
              <a:ext cx="216393" cy="219032"/>
            </a:xfrm>
            <a:custGeom>
              <a:avLst/>
              <a:gdLst>
                <a:gd name="connsiteX0" fmla="*/ 124212 w 216393"/>
                <a:gd name="connsiteY0" fmla="*/ 219032 h 219032"/>
                <a:gd name="connsiteX1" fmla="*/ 88503 w 216393"/>
                <a:gd name="connsiteY1" fmla="*/ 219032 h 219032"/>
                <a:gd name="connsiteX2" fmla="*/ 86198 w 216393"/>
                <a:gd name="connsiteY2" fmla="*/ 191028 h 219032"/>
                <a:gd name="connsiteX3" fmla="*/ 63490 w 216393"/>
                <a:gd name="connsiteY3" fmla="*/ 180883 h 219032"/>
                <a:gd name="connsiteX4" fmla="*/ 43014 w 216393"/>
                <a:gd name="connsiteY4" fmla="*/ 198422 h 219032"/>
                <a:gd name="connsiteX5" fmla="*/ 17798 w 216393"/>
                <a:gd name="connsiteY5" fmla="*/ 172881 h 219032"/>
                <a:gd name="connsiteX6" fmla="*/ 35711 w 216393"/>
                <a:gd name="connsiteY6" fmla="*/ 151444 h 219032"/>
                <a:gd name="connsiteX7" fmla="*/ 26727 w 216393"/>
                <a:gd name="connsiteY7" fmla="*/ 127945 h 219032"/>
                <a:gd name="connsiteX8" fmla="*/ 0 w 216393"/>
                <a:gd name="connsiteY8" fmla="*/ 125687 h 219032"/>
                <a:gd name="connsiteX9" fmla="*/ 9 w 216393"/>
                <a:gd name="connsiteY9" fmla="*/ 89618 h 219032"/>
                <a:gd name="connsiteX10" fmla="*/ 27655 w 216393"/>
                <a:gd name="connsiteY10" fmla="*/ 87286 h 219032"/>
                <a:gd name="connsiteX11" fmla="*/ 37708 w 216393"/>
                <a:gd name="connsiteY11" fmla="*/ 64238 h 219032"/>
                <a:gd name="connsiteX12" fmla="*/ 20392 w 216393"/>
                <a:gd name="connsiteY12" fmla="*/ 43516 h 219032"/>
                <a:gd name="connsiteX13" fmla="*/ 45613 w 216393"/>
                <a:gd name="connsiteY13" fmla="*/ 17976 h 219032"/>
                <a:gd name="connsiteX14" fmla="*/ 66800 w 216393"/>
                <a:gd name="connsiteY14" fmla="*/ 36130 h 219032"/>
                <a:gd name="connsiteX15" fmla="*/ 89949 w 216393"/>
                <a:gd name="connsiteY15" fmla="*/ 27066 h 219032"/>
                <a:gd name="connsiteX16" fmla="*/ 92178 w 216393"/>
                <a:gd name="connsiteY16" fmla="*/ 0 h 219032"/>
                <a:gd name="connsiteX17" fmla="*/ 127892 w 216393"/>
                <a:gd name="connsiteY17" fmla="*/ 0 h 219032"/>
                <a:gd name="connsiteX18" fmla="*/ 130199 w 216393"/>
                <a:gd name="connsiteY18" fmla="*/ 28007 h 219032"/>
                <a:gd name="connsiteX19" fmla="*/ 152907 w 216393"/>
                <a:gd name="connsiteY19" fmla="*/ 38151 h 219032"/>
                <a:gd name="connsiteX20" fmla="*/ 173388 w 216393"/>
                <a:gd name="connsiteY20" fmla="*/ 20606 h 219032"/>
                <a:gd name="connsiteX21" fmla="*/ 198607 w 216393"/>
                <a:gd name="connsiteY21" fmla="*/ 46146 h 219032"/>
                <a:gd name="connsiteX22" fmla="*/ 180686 w 216393"/>
                <a:gd name="connsiteY22" fmla="*/ 67582 h 219032"/>
                <a:gd name="connsiteX23" fmla="*/ 189673 w 216393"/>
                <a:gd name="connsiteY23" fmla="*/ 91087 h 219032"/>
                <a:gd name="connsiteX24" fmla="*/ 216393 w 216393"/>
                <a:gd name="connsiteY24" fmla="*/ 93342 h 219032"/>
                <a:gd name="connsiteX25" fmla="*/ 216390 w 216393"/>
                <a:gd name="connsiteY25" fmla="*/ 129410 h 219032"/>
                <a:gd name="connsiteX26" fmla="*/ 188741 w 216393"/>
                <a:gd name="connsiteY26" fmla="*/ 131744 h 219032"/>
                <a:gd name="connsiteX27" fmla="*/ 178687 w 216393"/>
                <a:gd name="connsiteY27" fmla="*/ 154792 h 219032"/>
                <a:gd name="connsiteX28" fmla="*/ 196003 w 216393"/>
                <a:gd name="connsiteY28" fmla="*/ 175513 h 219032"/>
                <a:gd name="connsiteX29" fmla="*/ 170783 w 216393"/>
                <a:gd name="connsiteY29" fmla="*/ 201054 h 219032"/>
                <a:gd name="connsiteX30" fmla="*/ 149590 w 216393"/>
                <a:gd name="connsiteY30" fmla="*/ 182899 h 219032"/>
                <a:gd name="connsiteX31" fmla="*/ 126446 w 216393"/>
                <a:gd name="connsiteY31" fmla="*/ 191966 h 219032"/>
                <a:gd name="connsiteX32" fmla="*/ 124212 w 216393"/>
                <a:gd name="connsiteY32" fmla="*/ 219032 h 219032"/>
                <a:gd name="connsiteX33" fmla="*/ 94808 w 216393"/>
                <a:gd name="connsiteY33" fmla="*/ 212187 h 219032"/>
                <a:gd name="connsiteX34" fmla="*/ 117909 w 216393"/>
                <a:gd name="connsiteY34" fmla="*/ 212187 h 219032"/>
                <a:gd name="connsiteX35" fmla="*/ 120048 w 216393"/>
                <a:gd name="connsiteY35" fmla="*/ 186270 h 219032"/>
                <a:gd name="connsiteX36" fmla="*/ 122595 w 216393"/>
                <a:gd name="connsiteY36" fmla="*/ 185779 h 219032"/>
                <a:gd name="connsiteX37" fmla="*/ 148143 w 216393"/>
                <a:gd name="connsiteY37" fmla="*/ 175789 h 219032"/>
                <a:gd name="connsiteX38" fmla="*/ 150271 w 216393"/>
                <a:gd name="connsiteY38" fmla="*/ 174469 h 219032"/>
                <a:gd name="connsiteX39" fmla="*/ 170392 w 216393"/>
                <a:gd name="connsiteY39" fmla="*/ 191706 h 219032"/>
                <a:gd name="connsiteX40" fmla="*/ 186761 w 216393"/>
                <a:gd name="connsiteY40" fmla="*/ 175128 h 219032"/>
                <a:gd name="connsiteX41" fmla="*/ 170167 w 216393"/>
                <a:gd name="connsiteY41" fmla="*/ 155271 h 219032"/>
                <a:gd name="connsiteX42" fmla="*/ 171601 w 216393"/>
                <a:gd name="connsiteY42" fmla="*/ 153139 h 219032"/>
                <a:gd name="connsiteX43" fmla="*/ 182690 w 216393"/>
                <a:gd name="connsiteY43" fmla="*/ 127749 h 219032"/>
                <a:gd name="connsiteX44" fmla="*/ 183261 w 216393"/>
                <a:gd name="connsiteY44" fmla="*/ 125338 h 219032"/>
                <a:gd name="connsiteX45" fmla="*/ 209543 w 216393"/>
                <a:gd name="connsiteY45" fmla="*/ 123120 h 219032"/>
                <a:gd name="connsiteX46" fmla="*/ 209547 w 216393"/>
                <a:gd name="connsiteY46" fmla="*/ 99632 h 219032"/>
                <a:gd name="connsiteX47" fmla="*/ 183946 w 216393"/>
                <a:gd name="connsiteY47" fmla="*/ 97469 h 219032"/>
                <a:gd name="connsiteX48" fmla="*/ 183465 w 216393"/>
                <a:gd name="connsiteY48" fmla="*/ 94909 h 219032"/>
                <a:gd name="connsiteX49" fmla="*/ 173590 w 216393"/>
                <a:gd name="connsiteY49" fmla="*/ 68999 h 219032"/>
                <a:gd name="connsiteX50" fmla="*/ 172327 w 216393"/>
                <a:gd name="connsiteY50" fmla="*/ 66907 h 219032"/>
                <a:gd name="connsiteX51" fmla="*/ 189365 w 216393"/>
                <a:gd name="connsiteY51" fmla="*/ 46524 h 219032"/>
                <a:gd name="connsiteX52" fmla="*/ 172996 w 216393"/>
                <a:gd name="connsiteY52" fmla="*/ 29947 h 219032"/>
                <a:gd name="connsiteX53" fmla="*/ 153394 w 216393"/>
                <a:gd name="connsiteY53" fmla="*/ 46739 h 219032"/>
                <a:gd name="connsiteX54" fmla="*/ 151228 w 216393"/>
                <a:gd name="connsiteY54" fmla="*/ 45247 h 219032"/>
                <a:gd name="connsiteX55" fmla="*/ 126174 w 216393"/>
                <a:gd name="connsiteY55" fmla="*/ 34027 h 219032"/>
                <a:gd name="connsiteX56" fmla="*/ 123779 w 216393"/>
                <a:gd name="connsiteY56" fmla="*/ 33442 h 219032"/>
                <a:gd name="connsiteX57" fmla="*/ 121588 w 216393"/>
                <a:gd name="connsiteY57" fmla="*/ 6845 h 219032"/>
                <a:gd name="connsiteX58" fmla="*/ 98484 w 216393"/>
                <a:gd name="connsiteY58" fmla="*/ 6845 h 219032"/>
                <a:gd name="connsiteX59" fmla="*/ 96348 w 216393"/>
                <a:gd name="connsiteY59" fmla="*/ 32761 h 219032"/>
                <a:gd name="connsiteX60" fmla="*/ 93799 w 216393"/>
                <a:gd name="connsiteY60" fmla="*/ 33254 h 219032"/>
                <a:gd name="connsiteX61" fmla="*/ 68249 w 216393"/>
                <a:gd name="connsiteY61" fmla="*/ 43242 h 219032"/>
                <a:gd name="connsiteX62" fmla="*/ 66120 w 216393"/>
                <a:gd name="connsiteY62" fmla="*/ 44561 h 219032"/>
                <a:gd name="connsiteX63" fmla="*/ 46004 w 216393"/>
                <a:gd name="connsiteY63" fmla="*/ 27323 h 219032"/>
                <a:gd name="connsiteX64" fmla="*/ 29634 w 216393"/>
                <a:gd name="connsiteY64" fmla="*/ 43899 h 219032"/>
                <a:gd name="connsiteX65" fmla="*/ 46229 w 216393"/>
                <a:gd name="connsiteY65" fmla="*/ 63759 h 219032"/>
                <a:gd name="connsiteX66" fmla="*/ 44797 w 216393"/>
                <a:gd name="connsiteY66" fmla="*/ 65891 h 219032"/>
                <a:gd name="connsiteX67" fmla="*/ 33705 w 216393"/>
                <a:gd name="connsiteY67" fmla="*/ 91280 h 219032"/>
                <a:gd name="connsiteX68" fmla="*/ 33134 w 216393"/>
                <a:gd name="connsiteY68" fmla="*/ 93693 h 219032"/>
                <a:gd name="connsiteX69" fmla="*/ 6852 w 216393"/>
                <a:gd name="connsiteY69" fmla="*/ 95909 h 219032"/>
                <a:gd name="connsiteX70" fmla="*/ 6846 w 216393"/>
                <a:gd name="connsiteY70" fmla="*/ 119395 h 219032"/>
                <a:gd name="connsiteX71" fmla="*/ 32451 w 216393"/>
                <a:gd name="connsiteY71" fmla="*/ 121558 h 219032"/>
                <a:gd name="connsiteX72" fmla="*/ 32932 w 216393"/>
                <a:gd name="connsiteY72" fmla="*/ 124118 h 219032"/>
                <a:gd name="connsiteX73" fmla="*/ 42807 w 216393"/>
                <a:gd name="connsiteY73" fmla="*/ 150020 h 219032"/>
                <a:gd name="connsiteX74" fmla="*/ 44073 w 216393"/>
                <a:gd name="connsiteY74" fmla="*/ 152111 h 219032"/>
                <a:gd name="connsiteX75" fmla="*/ 27037 w 216393"/>
                <a:gd name="connsiteY75" fmla="*/ 172498 h 219032"/>
                <a:gd name="connsiteX76" fmla="*/ 43404 w 216393"/>
                <a:gd name="connsiteY76" fmla="*/ 189076 h 219032"/>
                <a:gd name="connsiteX77" fmla="*/ 63001 w 216393"/>
                <a:gd name="connsiteY77" fmla="*/ 172289 h 219032"/>
                <a:gd name="connsiteX78" fmla="*/ 65169 w 216393"/>
                <a:gd name="connsiteY78" fmla="*/ 173781 h 219032"/>
                <a:gd name="connsiteX79" fmla="*/ 90216 w 216393"/>
                <a:gd name="connsiteY79" fmla="*/ 185000 h 219032"/>
                <a:gd name="connsiteX80" fmla="*/ 92616 w 216393"/>
                <a:gd name="connsiteY80" fmla="*/ 185583 h 219032"/>
                <a:gd name="connsiteX81" fmla="*/ 94808 w 216393"/>
                <a:gd name="connsiteY81" fmla="*/ 212187 h 219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216393" h="219032">
                  <a:moveTo>
                    <a:pt x="124212" y="219032"/>
                  </a:moveTo>
                  <a:lnTo>
                    <a:pt x="88503" y="219032"/>
                  </a:lnTo>
                  <a:lnTo>
                    <a:pt x="86198" y="191028"/>
                  </a:lnTo>
                  <a:cubicBezTo>
                    <a:pt x="78152" y="188816"/>
                    <a:pt x="70533" y="185412"/>
                    <a:pt x="63490" y="180883"/>
                  </a:cubicBezTo>
                  <a:lnTo>
                    <a:pt x="43014" y="198422"/>
                  </a:lnTo>
                  <a:lnTo>
                    <a:pt x="17798" y="172881"/>
                  </a:lnTo>
                  <a:lnTo>
                    <a:pt x="35711" y="151444"/>
                  </a:lnTo>
                  <a:cubicBezTo>
                    <a:pt x="31556" y="144106"/>
                    <a:pt x="28543" y="136221"/>
                    <a:pt x="26727" y="127945"/>
                  </a:cubicBezTo>
                  <a:lnTo>
                    <a:pt x="0" y="125687"/>
                  </a:lnTo>
                  <a:lnTo>
                    <a:pt x="9" y="89618"/>
                  </a:lnTo>
                  <a:lnTo>
                    <a:pt x="27655" y="87286"/>
                  </a:lnTo>
                  <a:cubicBezTo>
                    <a:pt x="29843" y="79117"/>
                    <a:pt x="33216" y="71386"/>
                    <a:pt x="37708" y="64238"/>
                  </a:cubicBezTo>
                  <a:lnTo>
                    <a:pt x="20392" y="43516"/>
                  </a:lnTo>
                  <a:lnTo>
                    <a:pt x="45613" y="17976"/>
                  </a:lnTo>
                  <a:lnTo>
                    <a:pt x="66800" y="36130"/>
                  </a:lnTo>
                  <a:cubicBezTo>
                    <a:pt x="74026" y="31944"/>
                    <a:pt x="81791" y="28904"/>
                    <a:pt x="89949" y="27066"/>
                  </a:cubicBezTo>
                  <a:lnTo>
                    <a:pt x="92178" y="0"/>
                  </a:lnTo>
                  <a:lnTo>
                    <a:pt x="127892" y="0"/>
                  </a:lnTo>
                  <a:lnTo>
                    <a:pt x="130199" y="28007"/>
                  </a:lnTo>
                  <a:cubicBezTo>
                    <a:pt x="138257" y="30228"/>
                    <a:pt x="145874" y="33632"/>
                    <a:pt x="152907" y="38151"/>
                  </a:cubicBezTo>
                  <a:lnTo>
                    <a:pt x="173388" y="20606"/>
                  </a:lnTo>
                  <a:lnTo>
                    <a:pt x="198607" y="46146"/>
                  </a:lnTo>
                  <a:lnTo>
                    <a:pt x="180686" y="67582"/>
                  </a:lnTo>
                  <a:cubicBezTo>
                    <a:pt x="184844" y="74929"/>
                    <a:pt x="187858" y="82815"/>
                    <a:pt x="189673" y="91087"/>
                  </a:cubicBezTo>
                  <a:lnTo>
                    <a:pt x="216393" y="93342"/>
                  </a:lnTo>
                  <a:lnTo>
                    <a:pt x="216390" y="129410"/>
                  </a:lnTo>
                  <a:lnTo>
                    <a:pt x="188741" y="131744"/>
                  </a:lnTo>
                  <a:cubicBezTo>
                    <a:pt x="186549" y="139920"/>
                    <a:pt x="183176" y="147653"/>
                    <a:pt x="178687" y="154792"/>
                  </a:cubicBezTo>
                  <a:lnTo>
                    <a:pt x="196003" y="175513"/>
                  </a:lnTo>
                  <a:lnTo>
                    <a:pt x="170783" y="201054"/>
                  </a:lnTo>
                  <a:lnTo>
                    <a:pt x="149590" y="182899"/>
                  </a:lnTo>
                  <a:cubicBezTo>
                    <a:pt x="142352" y="187088"/>
                    <a:pt x="134587" y="190130"/>
                    <a:pt x="126446" y="191966"/>
                  </a:cubicBezTo>
                  <a:lnTo>
                    <a:pt x="124212" y="219032"/>
                  </a:lnTo>
                  <a:close/>
                  <a:moveTo>
                    <a:pt x="94808" y="212187"/>
                  </a:moveTo>
                  <a:lnTo>
                    <a:pt x="117909" y="212187"/>
                  </a:lnTo>
                  <a:lnTo>
                    <a:pt x="120048" y="186270"/>
                  </a:lnTo>
                  <a:lnTo>
                    <a:pt x="122595" y="185779"/>
                  </a:lnTo>
                  <a:cubicBezTo>
                    <a:pt x="131669" y="184031"/>
                    <a:pt x="140264" y="180669"/>
                    <a:pt x="148143" y="175789"/>
                  </a:cubicBezTo>
                  <a:lnTo>
                    <a:pt x="150271" y="174469"/>
                  </a:lnTo>
                  <a:lnTo>
                    <a:pt x="170392" y="191706"/>
                  </a:lnTo>
                  <a:lnTo>
                    <a:pt x="186761" y="175128"/>
                  </a:lnTo>
                  <a:lnTo>
                    <a:pt x="170167" y="155271"/>
                  </a:lnTo>
                  <a:lnTo>
                    <a:pt x="171601" y="153139"/>
                  </a:lnTo>
                  <a:cubicBezTo>
                    <a:pt x="176795" y="145403"/>
                    <a:pt x="180529" y="136861"/>
                    <a:pt x="182690" y="127749"/>
                  </a:cubicBezTo>
                  <a:lnTo>
                    <a:pt x="183261" y="125338"/>
                  </a:lnTo>
                  <a:lnTo>
                    <a:pt x="209543" y="123120"/>
                  </a:lnTo>
                  <a:lnTo>
                    <a:pt x="209547" y="99632"/>
                  </a:lnTo>
                  <a:lnTo>
                    <a:pt x="183946" y="97469"/>
                  </a:lnTo>
                  <a:lnTo>
                    <a:pt x="183465" y="94909"/>
                  </a:lnTo>
                  <a:cubicBezTo>
                    <a:pt x="181733" y="85701"/>
                    <a:pt x="178412" y="76983"/>
                    <a:pt x="173590" y="68999"/>
                  </a:cubicBezTo>
                  <a:lnTo>
                    <a:pt x="172327" y="66907"/>
                  </a:lnTo>
                  <a:lnTo>
                    <a:pt x="189365" y="46524"/>
                  </a:lnTo>
                  <a:lnTo>
                    <a:pt x="172996" y="29947"/>
                  </a:lnTo>
                  <a:lnTo>
                    <a:pt x="153394" y="46739"/>
                  </a:lnTo>
                  <a:lnTo>
                    <a:pt x="151228" y="45247"/>
                  </a:lnTo>
                  <a:cubicBezTo>
                    <a:pt x="143598" y="39997"/>
                    <a:pt x="135168" y="36222"/>
                    <a:pt x="126174" y="34027"/>
                  </a:cubicBezTo>
                  <a:lnTo>
                    <a:pt x="123779" y="33442"/>
                  </a:lnTo>
                  <a:lnTo>
                    <a:pt x="121588" y="6845"/>
                  </a:lnTo>
                  <a:lnTo>
                    <a:pt x="98484" y="6845"/>
                  </a:lnTo>
                  <a:lnTo>
                    <a:pt x="96348" y="32761"/>
                  </a:lnTo>
                  <a:lnTo>
                    <a:pt x="93799" y="33254"/>
                  </a:lnTo>
                  <a:cubicBezTo>
                    <a:pt x="84704" y="35007"/>
                    <a:pt x="76108" y="38368"/>
                    <a:pt x="68249" y="43242"/>
                  </a:cubicBezTo>
                  <a:lnTo>
                    <a:pt x="66120" y="44561"/>
                  </a:lnTo>
                  <a:lnTo>
                    <a:pt x="46004" y="27323"/>
                  </a:lnTo>
                  <a:lnTo>
                    <a:pt x="29634" y="43899"/>
                  </a:lnTo>
                  <a:lnTo>
                    <a:pt x="46229" y="63759"/>
                  </a:lnTo>
                  <a:lnTo>
                    <a:pt x="44797" y="65891"/>
                  </a:lnTo>
                  <a:cubicBezTo>
                    <a:pt x="39595" y="73638"/>
                    <a:pt x="35863" y="82180"/>
                    <a:pt x="33705" y="91280"/>
                  </a:cubicBezTo>
                  <a:lnTo>
                    <a:pt x="33134" y="93693"/>
                  </a:lnTo>
                  <a:lnTo>
                    <a:pt x="6852" y="95909"/>
                  </a:lnTo>
                  <a:lnTo>
                    <a:pt x="6846" y="119395"/>
                  </a:lnTo>
                  <a:lnTo>
                    <a:pt x="32451" y="121558"/>
                  </a:lnTo>
                  <a:lnTo>
                    <a:pt x="32932" y="124118"/>
                  </a:lnTo>
                  <a:cubicBezTo>
                    <a:pt x="34662" y="133336"/>
                    <a:pt x="37985" y="142049"/>
                    <a:pt x="42807" y="150020"/>
                  </a:cubicBezTo>
                  <a:lnTo>
                    <a:pt x="44073" y="152111"/>
                  </a:lnTo>
                  <a:lnTo>
                    <a:pt x="27037" y="172498"/>
                  </a:lnTo>
                  <a:lnTo>
                    <a:pt x="43404" y="189076"/>
                  </a:lnTo>
                  <a:lnTo>
                    <a:pt x="63001" y="172289"/>
                  </a:lnTo>
                  <a:lnTo>
                    <a:pt x="65169" y="173781"/>
                  </a:lnTo>
                  <a:cubicBezTo>
                    <a:pt x="72814" y="179043"/>
                    <a:pt x="81242" y="182818"/>
                    <a:pt x="90216" y="185000"/>
                  </a:cubicBezTo>
                  <a:lnTo>
                    <a:pt x="92616" y="185583"/>
                  </a:lnTo>
                  <a:lnTo>
                    <a:pt x="94808" y="212187"/>
                  </a:ln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7" name="자유형: 도형 46">
              <a:extLst>
                <a:ext uri="{FF2B5EF4-FFF2-40B4-BE49-F238E27FC236}">
                  <a16:creationId xmlns:a16="http://schemas.microsoft.com/office/drawing/2014/main" id="{E9A550A3-73CF-496E-A808-2F01CF305791}"/>
                </a:ext>
              </a:extLst>
            </p:cNvPr>
            <p:cNvSpPr/>
            <p:nvPr/>
          </p:nvSpPr>
          <p:spPr>
            <a:xfrm>
              <a:off x="7505379" y="3492483"/>
              <a:ext cx="59768" cy="60478"/>
            </a:xfrm>
            <a:custGeom>
              <a:avLst/>
              <a:gdLst>
                <a:gd name="connsiteX0" fmla="*/ 6845 w 59768"/>
                <a:gd name="connsiteY0" fmla="*/ 60478 h 60478"/>
                <a:gd name="connsiteX1" fmla="*/ 0 w 59768"/>
                <a:gd name="connsiteY1" fmla="*/ 60478 h 60478"/>
                <a:gd name="connsiteX2" fmla="*/ 59768 w 59768"/>
                <a:gd name="connsiteY2" fmla="*/ 0 h 60478"/>
                <a:gd name="connsiteX3" fmla="*/ 59768 w 59768"/>
                <a:gd name="connsiteY3" fmla="*/ 6845 h 60478"/>
                <a:gd name="connsiteX4" fmla="*/ 6845 w 59768"/>
                <a:gd name="connsiteY4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8" h="60478">
                  <a:moveTo>
                    <a:pt x="6845" y="60478"/>
                  </a:moveTo>
                  <a:lnTo>
                    <a:pt x="0" y="60478"/>
                  </a:lnTo>
                  <a:cubicBezTo>
                    <a:pt x="0" y="27131"/>
                    <a:pt x="26811" y="0"/>
                    <a:pt x="59768" y="0"/>
                  </a:cubicBezTo>
                  <a:lnTo>
                    <a:pt x="59768" y="6845"/>
                  </a:lnTo>
                  <a:cubicBezTo>
                    <a:pt x="30586" y="6845"/>
                    <a:pt x="6845" y="30906"/>
                    <a:pt x="6845" y="60478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  <p:sp>
          <p:nvSpPr>
            <p:cNvPr id="48" name="자유형: 도형 47">
              <a:extLst>
                <a:ext uri="{FF2B5EF4-FFF2-40B4-BE49-F238E27FC236}">
                  <a16:creationId xmlns:a16="http://schemas.microsoft.com/office/drawing/2014/main" id="{E0D000AF-1C0A-4150-83C0-EE7D516A33CB}"/>
                </a:ext>
              </a:extLst>
            </p:cNvPr>
            <p:cNvSpPr/>
            <p:nvPr/>
          </p:nvSpPr>
          <p:spPr>
            <a:xfrm>
              <a:off x="7529104" y="3516508"/>
              <a:ext cx="72076" cy="72908"/>
            </a:xfrm>
            <a:custGeom>
              <a:avLst/>
              <a:gdLst>
                <a:gd name="connsiteX0" fmla="*/ 36039 w 72076"/>
                <a:gd name="connsiteY0" fmla="*/ 72909 h 72908"/>
                <a:gd name="connsiteX1" fmla="*/ 0 w 72076"/>
                <a:gd name="connsiteY1" fmla="*/ 36453 h 72908"/>
                <a:gd name="connsiteX2" fmla="*/ 36039 w 72076"/>
                <a:gd name="connsiteY2" fmla="*/ 0 h 72908"/>
                <a:gd name="connsiteX3" fmla="*/ 72077 w 72076"/>
                <a:gd name="connsiteY3" fmla="*/ 36453 h 72908"/>
                <a:gd name="connsiteX4" fmla="*/ 36039 w 72076"/>
                <a:gd name="connsiteY4" fmla="*/ 72909 h 72908"/>
                <a:gd name="connsiteX5" fmla="*/ 36039 w 72076"/>
                <a:gd name="connsiteY5" fmla="*/ 6845 h 72908"/>
                <a:gd name="connsiteX6" fmla="*/ 6845 w 72076"/>
                <a:gd name="connsiteY6" fmla="*/ 36453 h 72908"/>
                <a:gd name="connsiteX7" fmla="*/ 36039 w 72076"/>
                <a:gd name="connsiteY7" fmla="*/ 66064 h 72908"/>
                <a:gd name="connsiteX8" fmla="*/ 65232 w 72076"/>
                <a:gd name="connsiteY8" fmla="*/ 36453 h 72908"/>
                <a:gd name="connsiteX9" fmla="*/ 36039 w 72076"/>
                <a:gd name="connsiteY9" fmla="*/ 6845 h 7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076" h="72908">
                  <a:moveTo>
                    <a:pt x="36039" y="72909"/>
                  </a:moveTo>
                  <a:cubicBezTo>
                    <a:pt x="16167" y="72909"/>
                    <a:pt x="0" y="56555"/>
                    <a:pt x="0" y="36453"/>
                  </a:cubicBezTo>
                  <a:cubicBezTo>
                    <a:pt x="0" y="16352"/>
                    <a:pt x="16167" y="0"/>
                    <a:pt x="36039" y="0"/>
                  </a:cubicBezTo>
                  <a:cubicBezTo>
                    <a:pt x="55911" y="0"/>
                    <a:pt x="72077" y="16352"/>
                    <a:pt x="72077" y="36453"/>
                  </a:cubicBezTo>
                  <a:cubicBezTo>
                    <a:pt x="72079" y="56555"/>
                    <a:pt x="55911" y="72909"/>
                    <a:pt x="36039" y="72909"/>
                  </a:cubicBezTo>
                  <a:close/>
                  <a:moveTo>
                    <a:pt x="36039" y="6845"/>
                  </a:moveTo>
                  <a:cubicBezTo>
                    <a:pt x="19940" y="6845"/>
                    <a:pt x="6845" y="20127"/>
                    <a:pt x="6845" y="36453"/>
                  </a:cubicBezTo>
                  <a:cubicBezTo>
                    <a:pt x="6845" y="52780"/>
                    <a:pt x="19940" y="66064"/>
                    <a:pt x="36039" y="66064"/>
                  </a:cubicBezTo>
                  <a:cubicBezTo>
                    <a:pt x="52138" y="66064"/>
                    <a:pt x="65232" y="52780"/>
                    <a:pt x="65232" y="36453"/>
                  </a:cubicBezTo>
                  <a:cubicBezTo>
                    <a:pt x="65234" y="20127"/>
                    <a:pt x="52138" y="6845"/>
                    <a:pt x="36039" y="6845"/>
                  </a:cubicBezTo>
                  <a:close/>
                </a:path>
              </a:pathLst>
            </a:custGeom>
            <a:grpFill/>
            <a:ln w="7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ko-KR" altLang="en-US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E480BA24-BBB7-427D-AA33-12710536C772}"/>
              </a:ext>
            </a:extLst>
          </p:cNvPr>
          <p:cNvSpPr txBox="1"/>
          <p:nvPr/>
        </p:nvSpPr>
        <p:spPr>
          <a:xfrm>
            <a:off x="7897572" y="3328267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A6200F9-374B-40C2-904A-1BCDE2ABDF1D}"/>
              </a:ext>
            </a:extLst>
          </p:cNvPr>
          <p:cNvSpPr txBox="1"/>
          <p:nvPr/>
        </p:nvSpPr>
        <p:spPr>
          <a:xfrm>
            <a:off x="7897571" y="3672785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677AAAF-1660-4A1C-A23B-DB17BD12AE65}"/>
              </a:ext>
            </a:extLst>
          </p:cNvPr>
          <p:cNvSpPr txBox="1"/>
          <p:nvPr/>
        </p:nvSpPr>
        <p:spPr>
          <a:xfrm>
            <a:off x="7897572" y="4576592"/>
            <a:ext cx="973343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키워드입력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6474A2A-965E-4ED7-8227-E21F35D099BC}"/>
              </a:ext>
            </a:extLst>
          </p:cNvPr>
          <p:cNvSpPr txBox="1"/>
          <p:nvPr/>
        </p:nvSpPr>
        <p:spPr>
          <a:xfrm>
            <a:off x="7897571" y="4921110"/>
            <a:ext cx="2993703" cy="5485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</a:p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좋은 제안서를 멋지게 그리고 멋지게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7739335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" name="직선 연결선 9">
            <a:extLst>
              <a:ext uri="{FF2B5EF4-FFF2-40B4-BE49-F238E27FC236}">
                <a16:creationId xmlns:a16="http://schemas.microsoft.com/office/drawing/2014/main" id="{14BE86D1-F18B-B837-1EFB-C5BD94ABB989}"/>
              </a:ext>
            </a:extLst>
          </p:cNvPr>
          <p:cNvCxnSpPr>
            <a:cxnSpLocks/>
          </p:cNvCxnSpPr>
          <p:nvPr/>
        </p:nvCxnSpPr>
        <p:spPr>
          <a:xfrm>
            <a:off x="976148" y="1254620"/>
            <a:ext cx="10664990" cy="0"/>
          </a:xfrm>
          <a:prstGeom prst="line">
            <a:avLst/>
          </a:prstGeom>
          <a:ln w="6350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AF48E725-F2CC-4825-BA18-F0AB704E9D6F}"/>
              </a:ext>
            </a:extLst>
          </p:cNvPr>
          <p:cNvSpPr txBox="1"/>
          <p:nvPr/>
        </p:nvSpPr>
        <p:spPr>
          <a:xfrm>
            <a:off x="1174750" y="822223"/>
            <a:ext cx="2405467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ko-KR" altLang="en-US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/>
                </a:solidFill>
                <a:latin typeface="+mj-ea"/>
                <a:ea typeface="+mj-ea"/>
                <a:cs typeface="Pretendard Black" panose="02000A03000000020004" pitchFamily="50" charset="-127"/>
              </a:rPr>
              <a:t>타이틀을 입력해주세요</a:t>
            </a:r>
            <a:endParaRPr lang="en-US" altLang="ko-KR" sz="2400" spc="-3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/>
              </a:solidFill>
              <a:latin typeface="+mj-ea"/>
              <a:ea typeface="+mj-ea"/>
              <a:cs typeface="Pretendard Black" panose="02000A0300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E371F0F-4D8D-410F-B0C3-6D7945537F8B}"/>
              </a:ext>
            </a:extLst>
          </p:cNvPr>
          <p:cNvSpPr txBox="1"/>
          <p:nvPr/>
        </p:nvSpPr>
        <p:spPr>
          <a:xfrm>
            <a:off x="11024145" y="914556"/>
            <a:ext cx="580480" cy="276999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>
                <a:ln>
                  <a:solidFill>
                    <a:schemeClr val="tx1">
                      <a:alpha val="0"/>
                    </a:schemeClr>
                  </a:solidFill>
                </a:ln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pPr algn="r"/>
            <a:r>
              <a:rPr lang="en-US" altLang="ko-KR">
                <a:solidFill>
                  <a:schemeClr val="accent3"/>
                </a:solidFill>
                <a:latin typeface="프리젠테이션 5 Medium" pitchFamily="2" charset="-127"/>
                <a:ea typeface="프리젠테이션 5 Medium" pitchFamily="2" charset="-127"/>
              </a:rPr>
              <a:t>LOGO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173F0E6-E43C-473A-8106-9B7DB016869E}"/>
              </a:ext>
            </a:extLst>
          </p:cNvPr>
          <p:cNvSpPr txBox="1"/>
          <p:nvPr/>
        </p:nvSpPr>
        <p:spPr>
          <a:xfrm>
            <a:off x="570850" y="532938"/>
            <a:ext cx="2119811" cy="215444"/>
          </a:xfrm>
          <a:prstGeom prst="rect">
            <a:avLst/>
          </a:prstGeom>
          <a:noFill/>
        </p:spPr>
        <p:txBody>
          <a:bodyPr wrap="none" lIns="0" tIns="0" rIns="0" bIns="0" rtlCol="0" anchor="b">
            <a:spAutoFit/>
          </a:bodyPr>
          <a:lstStyle>
            <a:defPPr>
              <a:defRPr lang="ko-KR"/>
            </a:defPPr>
            <a:lvl1pPr>
              <a:defRPr sz="1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1">
                    <a:lumMod val="75000"/>
                  </a:schemeClr>
                </a:solidFill>
                <a:latin typeface="Pretendard Medium" panose="02000603000000020004" pitchFamily="50" charset="-127"/>
                <a:ea typeface="Pretendard Medium" panose="02000603000000020004" pitchFamily="50" charset="-127"/>
                <a:cs typeface="Pretendard Medium" panose="02000603000000020004" pitchFamily="50" charset="-127"/>
              </a:defRPr>
            </a:lvl1pPr>
          </a:lstStyle>
          <a:p>
            <a:r>
              <a:rPr lang="ko-KR" altLang="en-US">
                <a:latin typeface="프리젠테이션 5 Medium" pitchFamily="2" charset="-127"/>
                <a:ea typeface="프리젠테이션 5 Medium" pitchFamily="2" charset="-127"/>
              </a:rPr>
              <a:t>제안서의 이름을 멋지게 적어주세요</a:t>
            </a:r>
            <a:r>
              <a:rPr lang="en-US" altLang="ko-KR">
                <a:latin typeface="프리젠테이션 5 Medium" pitchFamily="2" charset="-127"/>
                <a:ea typeface="프리젠테이션 5 Medium" pitchFamily="2" charset="-127"/>
              </a:rPr>
              <a:t>.</a:t>
            </a:r>
          </a:p>
        </p:txBody>
      </p:sp>
      <p:cxnSp>
        <p:nvCxnSpPr>
          <p:cNvPr id="38" name="직선 연결선 10">
            <a:extLst>
              <a:ext uri="{FF2B5EF4-FFF2-40B4-BE49-F238E27FC236}">
                <a16:creationId xmlns:a16="http://schemas.microsoft.com/office/drawing/2014/main" id="{36B34AFD-8CCE-4778-B406-F6F234450C49}"/>
              </a:ext>
            </a:extLst>
          </p:cNvPr>
          <p:cNvCxnSpPr>
            <a:cxnSpLocks/>
          </p:cNvCxnSpPr>
          <p:nvPr/>
        </p:nvCxnSpPr>
        <p:spPr>
          <a:xfrm>
            <a:off x="570850" y="1254620"/>
            <a:ext cx="403037" cy="0"/>
          </a:xfrm>
          <a:prstGeom prst="line">
            <a:avLst/>
          </a:prstGeom>
          <a:ln w="38100" cap="rnd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C55507A-8B93-44FB-B21A-552BEFD4E184}"/>
              </a:ext>
            </a:extLst>
          </p:cNvPr>
          <p:cNvSpPr txBox="1"/>
          <p:nvPr/>
        </p:nvSpPr>
        <p:spPr>
          <a:xfrm>
            <a:off x="570850" y="822223"/>
            <a:ext cx="359394" cy="369332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r>
              <a:rPr lang="en-US" altLang="ko-KR" sz="2400" spc="-3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3"/>
                </a:solidFill>
                <a:latin typeface="프리젠테이션 9 Black" pitchFamily="2" charset="-127"/>
                <a:ea typeface="프리젠테이션 9 Black" pitchFamily="2" charset="-127"/>
                <a:cs typeface="Pretendard Black" panose="02000A03000000020004" pitchFamily="50" charset="-127"/>
              </a:rPr>
              <a:t>01</a:t>
            </a:r>
          </a:p>
        </p:txBody>
      </p:sp>
      <p:graphicFrame>
        <p:nvGraphicFramePr>
          <p:cNvPr id="24" name="Chart 5716">
            <a:extLst>
              <a:ext uri="{FF2B5EF4-FFF2-40B4-BE49-F238E27FC236}">
                <a16:creationId xmlns:a16="http://schemas.microsoft.com/office/drawing/2014/main" id="{BDC25A8B-188E-B9B0-3ABF-79CE8570B9B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124661183"/>
              </p:ext>
            </p:extLst>
          </p:nvPr>
        </p:nvGraphicFramePr>
        <p:xfrm>
          <a:off x="6308643" y="1935804"/>
          <a:ext cx="4098132" cy="39461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8" name="Shape 5720">
            <a:extLst>
              <a:ext uri="{FF2B5EF4-FFF2-40B4-BE49-F238E27FC236}">
                <a16:creationId xmlns:a16="http://schemas.microsoft.com/office/drawing/2014/main" id="{6457A0A6-987E-3C8D-DBB1-F7AFB043FBCF}"/>
              </a:ext>
            </a:extLst>
          </p:cNvPr>
          <p:cNvSpPr/>
          <p:nvPr/>
        </p:nvSpPr>
        <p:spPr>
          <a:xfrm>
            <a:off x="1195903" y="5652530"/>
            <a:ext cx="216157" cy="216157"/>
          </a:xfrm>
          <a:prstGeom prst="rect">
            <a:avLst/>
          </a:prstGeom>
          <a:solidFill>
            <a:schemeClr val="accent3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>
              <a:lnSpc>
                <a:spcPct val="100000"/>
              </a:lnSpc>
              <a:defRPr sz="3200" b="0" spc="0">
                <a:solidFill>
                  <a:srgbClr val="FFFFFF"/>
                </a:solidFill>
                <a:latin typeface="Helvetica Light"/>
                <a:ea typeface="Helvetica Light"/>
                <a:cs typeface="Helvetica Light"/>
                <a:sym typeface="Helvetica Light"/>
              </a:defRPr>
            </a:pPr>
            <a:endParaRPr sz="1600">
              <a:latin typeface="프리젠테이션 3 Light" pitchFamily="2" charset="-127"/>
              <a:ea typeface="프리젠테이션 3 Light" pitchFamily="2" charset="-127"/>
              <a:cs typeface="Pretendard Light" panose="02000403000000020004" pitchFamily="2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24AFC272-2102-8D6E-DC8F-EA52E5B252BB}"/>
              </a:ext>
            </a:extLst>
          </p:cNvPr>
          <p:cNvSpPr txBox="1"/>
          <p:nvPr/>
        </p:nvSpPr>
        <p:spPr>
          <a:xfrm>
            <a:off x="1497718" y="5720879"/>
            <a:ext cx="286938" cy="16260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01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6" name="Shape 5720">
            <a:extLst>
              <a:ext uri="{FF2B5EF4-FFF2-40B4-BE49-F238E27FC236}">
                <a16:creationId xmlns:a16="http://schemas.microsoft.com/office/drawing/2014/main" id="{F6EDDB1D-4763-38C6-921C-FE7546D7B26D}"/>
              </a:ext>
            </a:extLst>
          </p:cNvPr>
          <p:cNvSpPr/>
          <p:nvPr/>
        </p:nvSpPr>
        <p:spPr>
          <a:xfrm>
            <a:off x="2074585" y="5652530"/>
            <a:ext cx="216157" cy="216157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/>
            <a:endParaRPr sz="1600">
              <a:solidFill>
                <a:srgbClr val="FFFFFF"/>
              </a:solidFill>
              <a:latin typeface="프리젠테이션 3 Light" pitchFamily="2" charset="-127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81E22AF-C31A-6056-2D7A-3441345EAE44}"/>
              </a:ext>
            </a:extLst>
          </p:cNvPr>
          <p:cNvSpPr txBox="1"/>
          <p:nvPr/>
        </p:nvSpPr>
        <p:spPr>
          <a:xfrm>
            <a:off x="2376400" y="5720879"/>
            <a:ext cx="296556" cy="16260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02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49" name="Shape 5720">
            <a:extLst>
              <a:ext uri="{FF2B5EF4-FFF2-40B4-BE49-F238E27FC236}">
                <a16:creationId xmlns:a16="http://schemas.microsoft.com/office/drawing/2014/main" id="{25046894-D60B-2C53-3699-D8E0E45DD642}"/>
              </a:ext>
            </a:extLst>
          </p:cNvPr>
          <p:cNvSpPr/>
          <p:nvPr/>
        </p:nvSpPr>
        <p:spPr>
          <a:xfrm>
            <a:off x="2953267" y="5652530"/>
            <a:ext cx="216157" cy="216157"/>
          </a:xfrm>
          <a:prstGeom prst="rect">
            <a:avLst/>
          </a:prstGeom>
          <a:solidFill>
            <a:schemeClr val="accent2"/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/>
            <a:endParaRPr sz="1600">
              <a:solidFill>
                <a:srgbClr val="FFFFFF"/>
              </a:solidFill>
              <a:latin typeface="프리젠테이션 3 Light" pitchFamily="2" charset="-127"/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33EC8B74-EFE1-2FC6-DDA3-8E80B6620557}"/>
              </a:ext>
            </a:extLst>
          </p:cNvPr>
          <p:cNvSpPr txBox="1"/>
          <p:nvPr/>
        </p:nvSpPr>
        <p:spPr>
          <a:xfrm>
            <a:off x="3255082" y="5720879"/>
            <a:ext cx="286938" cy="16260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03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2" name="Shape 5720">
            <a:extLst>
              <a:ext uri="{FF2B5EF4-FFF2-40B4-BE49-F238E27FC236}">
                <a16:creationId xmlns:a16="http://schemas.microsoft.com/office/drawing/2014/main" id="{9490EE4A-57D9-8AD5-2419-B72C142659E4}"/>
              </a:ext>
            </a:extLst>
          </p:cNvPr>
          <p:cNvSpPr/>
          <p:nvPr/>
        </p:nvSpPr>
        <p:spPr>
          <a:xfrm>
            <a:off x="3831949" y="5652530"/>
            <a:ext cx="216157" cy="216157"/>
          </a:xfrm>
          <a:prstGeom prst="rect">
            <a:avLst/>
          </a:prstGeom>
          <a:solidFill>
            <a:schemeClr val="accent2">
              <a:lumMod val="50000"/>
              <a:lumOff val="50000"/>
            </a:schemeClr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/>
            <a:endParaRPr sz="1600">
              <a:solidFill>
                <a:srgbClr val="FFFFFF"/>
              </a:solidFill>
              <a:latin typeface="프리젠테이션 3 Light" pitchFamily="2" charset="-127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B0A62A80-3501-9C09-3CCD-CCA16B554FAC}"/>
              </a:ext>
            </a:extLst>
          </p:cNvPr>
          <p:cNvSpPr txBox="1"/>
          <p:nvPr/>
        </p:nvSpPr>
        <p:spPr>
          <a:xfrm>
            <a:off x="4133764" y="5720879"/>
            <a:ext cx="286938" cy="16260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04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5" name="Shape 5720">
            <a:extLst>
              <a:ext uri="{FF2B5EF4-FFF2-40B4-BE49-F238E27FC236}">
                <a16:creationId xmlns:a16="http://schemas.microsoft.com/office/drawing/2014/main" id="{688B2277-B866-5B1F-013A-DBA3D5EEA794}"/>
              </a:ext>
            </a:extLst>
          </p:cNvPr>
          <p:cNvSpPr/>
          <p:nvPr/>
        </p:nvSpPr>
        <p:spPr>
          <a:xfrm>
            <a:off x="4715397" y="5666818"/>
            <a:ext cx="216157" cy="216157"/>
          </a:xfrm>
          <a:prstGeom prst="rect">
            <a:avLst/>
          </a:prstGeom>
          <a:solidFill>
            <a:schemeClr val="accent2">
              <a:lumMod val="25000"/>
              <a:lumOff val="75000"/>
            </a:schemeClr>
          </a:solidFill>
          <a:ln w="12700">
            <a:miter lim="400000"/>
          </a:ln>
        </p:spPr>
        <p:txBody>
          <a:bodyPr lIns="25400" tIns="25400" rIns="25400" bIns="25400" anchor="ctr"/>
          <a:lstStyle/>
          <a:p>
            <a:pPr algn="ctr"/>
            <a:endParaRPr sz="1600">
              <a:solidFill>
                <a:srgbClr val="FFFFFF"/>
              </a:solidFill>
              <a:latin typeface="프리젠테이션 3 Light" pitchFamily="2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073A166B-DF15-5565-CD7D-16ACD87E8A91}"/>
              </a:ext>
            </a:extLst>
          </p:cNvPr>
          <p:cNvSpPr txBox="1"/>
          <p:nvPr/>
        </p:nvSpPr>
        <p:spPr>
          <a:xfrm>
            <a:off x="5012446" y="5720879"/>
            <a:ext cx="296556" cy="162609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항목 </a:t>
            </a:r>
            <a:r>
              <a:rPr lang="en-US" altLang="ko-KR" sz="9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tx1">
                    <a:lumMod val="65000"/>
                    <a:lumOff val="3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05</a:t>
            </a:r>
            <a:endParaRPr lang="id-ID" altLang="ko-KR" sz="9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tx1">
                  <a:lumMod val="65000"/>
                  <a:lumOff val="3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1EF0FA75-852C-519D-3831-8A91999F4234}"/>
              </a:ext>
            </a:extLst>
          </p:cNvPr>
          <p:cNvSpPr txBox="1"/>
          <p:nvPr/>
        </p:nvSpPr>
        <p:spPr>
          <a:xfrm>
            <a:off x="1104463" y="2066787"/>
            <a:ext cx="2258952" cy="68063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중요한 내용</a:t>
            </a: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을</a:t>
            </a:r>
            <a:endParaRPr lang="en-US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  <a:p>
            <a:pPr latinLnBrk="0">
              <a:lnSpc>
                <a:spcPct val="110000"/>
              </a:lnSpc>
            </a:pPr>
            <a:r>
              <a:rPr lang="ko-KR" altLang="en-US" sz="18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완전 멋지게 </a:t>
            </a:r>
            <a:r>
              <a:rPr lang="ko-KR" altLang="en-US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잘 적어주세요</a:t>
            </a:r>
            <a:r>
              <a:rPr lang="en-US" altLang="ko-KR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2"/>
                </a:solidFill>
                <a:latin typeface="프리젠테이션 5 Medium" pitchFamily="2" charset="-127"/>
                <a:ea typeface="프리젠테이션 5 Medium" pitchFamily="2" charset="-127"/>
                <a:cs typeface="Pretendard Medium" panose="02000603000000020004" pitchFamily="2" charset="-127"/>
              </a:rPr>
              <a:t>.</a:t>
            </a:r>
            <a:endParaRPr lang="id-ID" altLang="ko-KR" sz="18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2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2EE2F9B-6DDB-E23F-5E9B-E81618F15739}"/>
              </a:ext>
            </a:extLst>
          </p:cNvPr>
          <p:cNvSpPr txBox="1"/>
          <p:nvPr/>
        </p:nvSpPr>
        <p:spPr>
          <a:xfrm>
            <a:off x="1104463" y="2864747"/>
            <a:ext cx="3924924" cy="78861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0">
              <a:lnSpc>
                <a:spcPct val="130000"/>
              </a:lnSpc>
            </a:pP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내용이 잘 전달 시켜서 성공적인 제안서를 제출해주세요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클라이언트를 감동시켜주세요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r>
              <a:rPr lang="ko-KR" altLang="en-US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본문 내용을 잘 정리 해서 입력해주세요</a:t>
            </a:r>
            <a:r>
              <a:rPr lang="en-US" altLang="ko-KR" sz="1200" spc="-50">
                <a:ln>
                  <a:solidFill>
                    <a:schemeClr val="tx1">
                      <a:alpha val="0"/>
                    </a:schemeClr>
                  </a:solidFill>
                </a:ln>
                <a:solidFill>
                  <a:schemeClr val="accent2">
                    <a:lumMod val="75000"/>
                    <a:lumOff val="25000"/>
                  </a:schemeClr>
                </a:solidFill>
                <a:latin typeface="프리젠테이션 3 Light" pitchFamily="2" charset="-127"/>
                <a:ea typeface="프리젠테이션 3 Light" pitchFamily="2" charset="-127"/>
                <a:cs typeface="Pretendard Light" panose="02000403000000020004" pitchFamily="50" charset="-127"/>
              </a:rPr>
              <a:t>. </a:t>
            </a:r>
            <a:endParaRPr lang="id-ID" altLang="ko-KR" sz="1200" spc="-50">
              <a:ln>
                <a:solidFill>
                  <a:schemeClr val="tx1">
                    <a:alpha val="0"/>
                  </a:schemeClr>
                </a:solidFill>
              </a:ln>
              <a:solidFill>
                <a:schemeClr val="accent2">
                  <a:lumMod val="75000"/>
                  <a:lumOff val="25000"/>
                </a:schemeClr>
              </a:solidFill>
              <a:latin typeface="프리젠테이션 3 Light" pitchFamily="2" charset="-127"/>
              <a:ea typeface="프리젠테이션 3 Light" pitchFamily="2" charset="-127"/>
              <a:cs typeface="Pretendard Light" panose="02000403000000020004" pitchFamily="50" charset="-127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719A94A3-3831-75DD-B0F3-A3B73D264AF5}"/>
              </a:ext>
            </a:extLst>
          </p:cNvPr>
          <p:cNvSpPr txBox="1"/>
          <p:nvPr/>
        </p:nvSpPr>
        <p:spPr>
          <a:xfrm>
            <a:off x="1104463" y="4183615"/>
            <a:ext cx="1473160" cy="3436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atinLnBrk="0">
              <a:lnSpc>
                <a:spcPct val="110000"/>
              </a:lnSpc>
            </a:pPr>
            <a:r>
              <a:rPr lang="ko-KR" altLang="en-US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₩</a:t>
            </a:r>
            <a:r>
              <a:rPr lang="en-US" altLang="ko-KR" sz="1600" spc="-20">
                <a:ln>
                  <a:solidFill>
                    <a:srgbClr val="000000">
                      <a:alpha val="0"/>
                    </a:srgbClr>
                  </a:solidFill>
                </a:ln>
                <a:solidFill>
                  <a:schemeClr val="accent3"/>
                </a:solidFill>
                <a:latin typeface="프리젠테이션 8 ExtraBold" pitchFamily="2" charset="-127"/>
                <a:ea typeface="프리젠테이션 8 ExtraBold" pitchFamily="2" charset="-127"/>
                <a:cs typeface="Pretendard ExtraBold" panose="02000903000000020004" pitchFamily="2" charset="-127"/>
              </a:rPr>
              <a:t>482,738,000</a:t>
            </a:r>
            <a:endParaRPr lang="id-ID" altLang="ko-KR" sz="1600" spc="-20">
              <a:ln>
                <a:solidFill>
                  <a:srgbClr val="000000">
                    <a:alpha val="0"/>
                  </a:srgbClr>
                </a:solidFill>
              </a:ln>
              <a:solidFill>
                <a:schemeClr val="accent3"/>
              </a:solidFill>
              <a:latin typeface="프리젠테이션 5 Medium" pitchFamily="2" charset="-127"/>
              <a:ea typeface="프리젠테이션 5 Medium" pitchFamily="2" charset="-127"/>
              <a:cs typeface="Pretendard Medium" panose="02000603000000020004" pitchFamily="2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2270464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>
</file>

<file path=ppt/theme/theme1.xml><?xml version="1.0" encoding="utf-8"?>
<a:theme xmlns:a="http://schemas.openxmlformats.org/drawingml/2006/main" name="미스터 피피티 01">
  <a:themeElements>
    <a:clrScheme name="미스터 피피티 01_BLUE">
      <a:dk1>
        <a:srgbClr val="000000"/>
      </a:dk1>
      <a:lt1>
        <a:srgbClr val="FFFFFF"/>
      </a:lt1>
      <a:dk2>
        <a:srgbClr val="FFFF00"/>
      </a:dk2>
      <a:lt2>
        <a:srgbClr val="FFFF00"/>
      </a:lt2>
      <a:accent1>
        <a:srgbClr val="FFFFFF"/>
      </a:accent1>
      <a:accent2>
        <a:srgbClr val="0C0C0C"/>
      </a:accent2>
      <a:accent3>
        <a:srgbClr val="0049F0"/>
      </a:accent3>
      <a:accent4>
        <a:srgbClr val="FFFF00"/>
      </a:accent4>
      <a:accent5>
        <a:srgbClr val="FFFF00"/>
      </a:accent5>
      <a:accent6>
        <a:srgbClr val="FFFF00"/>
      </a:accent6>
      <a:hlink>
        <a:srgbClr val="0563C1"/>
      </a:hlink>
      <a:folHlink>
        <a:srgbClr val="954F72"/>
      </a:folHlink>
    </a:clrScheme>
    <a:fontScheme name="Custom 1">
      <a:majorFont>
        <a:latin typeface="프리젠테이션 8 ExtraBold"/>
        <a:ea typeface="프리젠테이션 8 ExtraBold"/>
        <a:cs typeface=""/>
      </a:majorFont>
      <a:minorFont>
        <a:latin typeface="프리젠테이션 3 Light"/>
        <a:ea typeface="프리젠테이션 3 Light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3"/>
        </a:solidFill>
        <a:ln>
          <a:noFill/>
        </a:ln>
      </a:spPr>
      <a:bodyPr rtlCol="0" anchor="ctr"/>
      <a:lstStyle>
        <a:defPPr algn="ctr">
          <a:defRPr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>
          <a:solidFill>
            <a:schemeClr val="accent3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맑은 고딕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6f8b04b1-2182-4f7d-b6e2-c184ae7aedc5">
      <Terms xmlns="http://schemas.microsoft.com/office/infopath/2007/PartnerControls"/>
    </lcf76f155ced4ddcb4097134ff3c332f>
    <TaxCatchAll xmlns="a284b5e2-a014-447d-bef5-fb0af5b3093c" xsi:nil="true"/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9919864610C2B54F8DD4AFFAA1623265" ma:contentTypeVersion="13" ma:contentTypeDescription="Create a new document." ma:contentTypeScope="" ma:versionID="db848a5ac448044515dc56f938f1e24c">
  <xsd:schema xmlns:xsd="http://www.w3.org/2001/XMLSchema" xmlns:xs="http://www.w3.org/2001/XMLSchema" xmlns:p="http://schemas.microsoft.com/office/2006/metadata/properties" xmlns:ns2="6f8b04b1-2182-4f7d-b6e2-c184ae7aedc5" xmlns:ns3="a284b5e2-a014-447d-bef5-fb0af5b3093c" targetNamespace="http://schemas.microsoft.com/office/2006/metadata/properties" ma:root="true" ma:fieldsID="1b527c1c27f0d6a8c013b20b71fe9cd4" ns2:_="" ns3:_="">
    <xsd:import namespace="6f8b04b1-2182-4f7d-b6e2-c184ae7aedc5"/>
    <xsd:import namespace="a284b5e2-a014-447d-bef5-fb0af5b3093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SearchProperties" minOccurs="0"/>
                <xsd:element ref="ns2:MediaServiceObjectDetectorVersions" minOccurs="0"/>
                <xsd:element ref="ns2:MediaServiceDateTaken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Location" minOccurs="0"/>
                <xsd:element ref="ns2:lcf76f155ced4ddcb4097134ff3c332f" minOccurs="0"/>
                <xsd:element ref="ns3:TaxCatchAll" minOccurs="0"/>
                <xsd:element ref="ns2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f8b04b1-2182-4f7d-b6e2-c184ae7aedc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SearchProperties" ma:index="10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MediaServiceObjectDetectorVersions" ma:index="1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DateTaken" ma:index="12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15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6" nillable="true" ma:displayName="Location" ma:indexed="true" ma:internalName="MediaServiceLocation" ma:readOnly="true">
      <xsd:simpleType>
        <xsd:restriction base="dms:Text"/>
      </xsd:simpleType>
    </xsd:element>
    <xsd:element name="lcf76f155ced4ddcb4097134ff3c332f" ma:index="18" nillable="true" ma:taxonomy="true" ma:internalName="lcf76f155ced4ddcb4097134ff3c332f" ma:taxonomyFieldName="MediaServiceImageTags" ma:displayName="Image Tags" ma:readOnly="false" ma:fieldId="{5cf76f15-5ced-4ddc-b409-7134ff3c332f}" ma:taxonomyMulti="true" ma:sspId="65b57115-79e1-4167-a855-12fb57de073f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0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a284b5e2-a014-447d-bef5-fb0af5b3093c" elementFormDefault="qualified">
    <xsd:import namespace="http://schemas.microsoft.com/office/2006/documentManagement/types"/>
    <xsd:import namespace="http://schemas.microsoft.com/office/infopath/2007/PartnerControls"/>
    <xsd:element name="TaxCatchAll" ma:index="19" nillable="true" ma:displayName="Taxonomy Catch All Column" ma:hidden="true" ma:list="{e51992a4-bb2e-4226-9593-a15e9231b038}" ma:internalName="TaxCatchAll" ma:showField="CatchAllData" ma:web="a284b5e2-a014-447d-bef5-fb0af5b3093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762C2CE8-7FA6-4EAA-9BB7-2F08DF411838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95FB6E1E-6C35-4A89-8F0C-B5FA3105C8AF}">
  <ds:schemaRefs>
    <ds:schemaRef ds:uri="6f8b04b1-2182-4f7d-b6e2-c184ae7aedc5"/>
    <ds:schemaRef ds:uri="a284b5e2-a014-447d-bef5-fb0af5b3093c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C55258F5-B2F3-42DF-B3E5-E499DCF21ED7}"/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2</TotalTime>
  <Words>22333</Words>
  <Application>Microsoft Office PowerPoint</Application>
  <PresentationFormat>와이드스크린</PresentationFormat>
  <Paragraphs>4959</Paragraphs>
  <Slides>313</Slides>
  <Notes>51</Notes>
  <HiddenSlides>0</HiddenSlides>
  <MMClips>0</MMClips>
  <ScaleCrop>false</ScaleCrop>
  <HeadingPairs>
    <vt:vector size="6" baseType="variant">
      <vt:variant>
        <vt:lpstr>사용한 글꼴</vt:lpstr>
      </vt:variant>
      <vt:variant>
        <vt:i4>10</vt:i4>
      </vt:variant>
      <vt:variant>
        <vt:lpstr>테마</vt:lpstr>
      </vt:variant>
      <vt:variant>
        <vt:i4>1</vt:i4>
      </vt:variant>
      <vt:variant>
        <vt:lpstr>슬라이드 제목</vt:lpstr>
      </vt:variant>
      <vt:variant>
        <vt:i4>313</vt:i4>
      </vt:variant>
    </vt:vector>
  </HeadingPairs>
  <TitlesOfParts>
    <vt:vector size="324" baseType="lpstr">
      <vt:lpstr>프리젠테이션 6 SemiBold</vt:lpstr>
      <vt:lpstr>프리젠테이션 8 ExtraBold</vt:lpstr>
      <vt:lpstr>프리젠테이션 5 Medium</vt:lpstr>
      <vt:lpstr>프리젠테이션 3 Light</vt:lpstr>
      <vt:lpstr>프리젠테이션 4 Regular</vt:lpstr>
      <vt:lpstr>Arial</vt:lpstr>
      <vt:lpstr>맑은 고딕</vt:lpstr>
      <vt:lpstr>프리젠테이션 1 Thin</vt:lpstr>
      <vt:lpstr>프리젠테이션 9 Black</vt:lpstr>
      <vt:lpstr>프리젠테이션 7 Bold</vt:lpstr>
      <vt:lpstr>미스터 피피티 01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프레젠테이션</dc:title>
  <dc:creator>Jung Taewon</dc:creator>
  <cp:lastModifiedBy>구 본학</cp:lastModifiedBy>
  <cp:revision>1</cp:revision>
  <dcterms:created xsi:type="dcterms:W3CDTF">2022-03-08T09:40:54Z</dcterms:created>
  <dcterms:modified xsi:type="dcterms:W3CDTF">2025-02-20T07:54:11Z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0x0101009919864610C2B54F8DD4AFFAA1623265</vt:lpwstr>
  </property>
  <property fmtid="{D5CDD505-2E9C-101B-9397-08002B2CF9AE}" pid="3" name="MediaServiceImageTags">
    <vt:lpwstr/>
  </property>
</Properties>
</file>